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32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33.xml" ContentType="application/vnd.openxmlformats-officedocument.presentationml.notesSlide+xml"/>
  <Override PartName="/ppt/charts/chart5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4.xml" ContentType="application/vnd.openxmlformats-officedocument.presentationml.notesSlide+xml"/>
  <Override PartName="/ppt/charts/chart6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5.xml" ContentType="application/vnd.openxmlformats-officedocument.presentationml.notesSlide+xml"/>
  <Override PartName="/ppt/charts/chart7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36.xml" ContentType="application/vnd.openxmlformats-officedocument.presentationml.notesSlide+xml"/>
  <Override PartName="/ppt/charts/chart8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37.xml" ContentType="application/vnd.openxmlformats-officedocument.presentationml.notesSlide+xml"/>
  <Override PartName="/ppt/charts/chart9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38.xml" ContentType="application/vnd.openxmlformats-officedocument.presentationml.notesSlide+xml"/>
  <Override PartName="/ppt/charts/chart10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39.xml" ContentType="application/vnd.openxmlformats-officedocument.presentationml.notesSlide+xml"/>
  <Override PartName="/ppt/charts/chart11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charts/chart12.xml" ContentType="application/vnd.openxmlformats-officedocument.drawingml.chart+xml"/>
  <Override PartName="/ppt/notesSlides/notesSlide43.xml" ContentType="application/vnd.openxmlformats-officedocument.presentationml.notesSlide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notesSlides/notesSlide44.xml" ContentType="application/vnd.openxmlformats-officedocument.presentationml.notesSlide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notesSlides/notesSlide45.xml" ContentType="application/vnd.openxmlformats-officedocument.presentationml.notesSlide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ppt/notesSlides/notesSlide46.xml" ContentType="application/vnd.openxmlformats-officedocument.presentationml.notesSlide+xml"/>
  <Override PartName="/ppt/charts/chart19.xml" ContentType="application/vnd.openxmlformats-officedocument.drawingml.chart+xml"/>
  <Override PartName="/ppt/notesSlides/notesSlide47.xml" ContentType="application/vnd.openxmlformats-officedocument.presentationml.notesSlide+xml"/>
  <Override PartName="/ppt/charts/chart20.xml" ContentType="application/vnd.openxmlformats-officedocument.drawingml.chart+xml"/>
  <Override PartName="/ppt/charts/chart21.xml" ContentType="application/vnd.openxmlformats-officedocument.drawingml.chart+xml"/>
  <Override PartName="/ppt/notesSlides/notesSlide48.xml" ContentType="application/vnd.openxmlformats-officedocument.presentationml.notesSlide+xml"/>
  <Override PartName="/ppt/charts/chart22.xml" ContentType="application/vnd.openxmlformats-officedocument.drawingml.chart+xml"/>
  <Override PartName="/ppt/notesSlides/notesSlide49.xml" ContentType="application/vnd.openxmlformats-officedocument.presentationml.notesSlide+xml"/>
  <Override PartName="/ppt/charts/chart23.xml" ContentType="application/vnd.openxmlformats-officedocument.drawingml.chart+xml"/>
  <Override PartName="/ppt/charts/chart24.xml" ContentType="application/vnd.openxmlformats-officedocument.drawingml.chart+xml"/>
  <Override PartName="/ppt/notesSlides/notesSlide50.xml" ContentType="application/vnd.openxmlformats-officedocument.presentationml.notesSlide+xml"/>
  <Override PartName="/ppt/charts/chart25.xml" ContentType="application/vnd.openxmlformats-officedocument.drawingml.chart+xml"/>
  <Override PartName="/ppt/notesSlides/notesSlide51.xml" ContentType="application/vnd.openxmlformats-officedocument.presentationml.notesSlide+xml"/>
  <Override PartName="/ppt/charts/chart26.xml" ContentType="application/vnd.openxmlformats-officedocument.drawingml.chart+xml"/>
  <Override PartName="/ppt/charts/chart27.xml" ContentType="application/vnd.openxmlformats-officedocument.drawingml.chart+xml"/>
  <Override PartName="/ppt/notesSlides/notesSlide52.xml" ContentType="application/vnd.openxmlformats-officedocument.presentationml.notesSlide+xml"/>
  <Override PartName="/ppt/charts/chart28.xml" ContentType="application/vnd.openxmlformats-officedocument.drawingml.chart+xml"/>
  <Override PartName="/ppt/notesSlides/notesSlide53.xml" ContentType="application/vnd.openxmlformats-officedocument.presentationml.notesSlide+xml"/>
  <Override PartName="/ppt/charts/chart29.xml" ContentType="application/vnd.openxmlformats-officedocument.drawingml.chart+xml"/>
  <Override PartName="/ppt/charts/chart30.xml" ContentType="application/vnd.openxmlformats-officedocument.drawingml.chart+xml"/>
  <Override PartName="/ppt/notesSlides/notesSlide54.xml" ContentType="application/vnd.openxmlformats-officedocument.presentationml.notesSlide+xml"/>
  <Override PartName="/ppt/charts/chart31.xml" ContentType="application/vnd.openxmlformats-officedocument.drawingml.chart+xml"/>
  <Override PartName="/ppt/notesSlides/notesSlide55.xml" ContentType="application/vnd.openxmlformats-officedocument.presentationml.notesSlide+xml"/>
  <Override PartName="/ppt/charts/chart32.xml" ContentType="application/vnd.openxmlformats-officedocument.drawingml.chart+xml"/>
  <Override PartName="/ppt/notesSlides/notesSlide56.xml" ContentType="application/vnd.openxmlformats-officedocument.presentationml.notesSlide+xml"/>
  <Override PartName="/ppt/charts/chart33.xml" ContentType="application/vnd.openxmlformats-officedocument.drawingml.chart+xml"/>
  <Override PartName="/ppt/notesSlides/notesSlide57.xml" ContentType="application/vnd.openxmlformats-officedocument.presentationml.notesSlide+xml"/>
  <Override PartName="/ppt/charts/chart34.xml" ContentType="application/vnd.openxmlformats-officedocument.drawingml.chart+xml"/>
  <Override PartName="/ppt/notesSlides/notesSlide58.xml" ContentType="application/vnd.openxmlformats-officedocument.presentationml.notesSlide+xml"/>
  <Override PartName="/ppt/charts/chart35.xml" ContentType="application/vnd.openxmlformats-officedocument.drawingml.chart+xml"/>
  <Override PartName="/ppt/charts/chart36.xml" ContentType="application/vnd.openxmlformats-officedocument.drawingml.chart+xml"/>
  <Override PartName="/ppt/notesSlides/notesSlide59.xml" ContentType="application/vnd.openxmlformats-officedocument.presentationml.notesSlide+xml"/>
  <Override PartName="/ppt/charts/chart37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60.xml" ContentType="application/vnd.openxmlformats-officedocument.presentationml.notesSlide+xml"/>
  <Override PartName="/ppt/charts/chart38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61.xml" ContentType="application/vnd.openxmlformats-officedocument.presentationml.notesSlide+xml"/>
  <Override PartName="/ppt/charts/chart39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62.xml" ContentType="application/vnd.openxmlformats-officedocument.presentationml.notesSlide+xml"/>
  <Override PartName="/ppt/charts/chart40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7"/>
  </p:notesMasterIdLst>
  <p:sldIdLst>
    <p:sldId id="2147473473" r:id="rId2"/>
    <p:sldId id="2147473466" r:id="rId3"/>
    <p:sldId id="2147473467" r:id="rId4"/>
    <p:sldId id="263" r:id="rId5"/>
    <p:sldId id="264" r:id="rId6"/>
    <p:sldId id="2147473472" r:id="rId7"/>
    <p:sldId id="265" r:id="rId8"/>
    <p:sldId id="266" r:id="rId9"/>
    <p:sldId id="267" r:id="rId10"/>
    <p:sldId id="268" r:id="rId11"/>
    <p:sldId id="2147473465" r:id="rId12"/>
    <p:sldId id="470" r:id="rId13"/>
    <p:sldId id="468" r:id="rId14"/>
    <p:sldId id="469" r:id="rId15"/>
    <p:sldId id="471" r:id="rId16"/>
    <p:sldId id="269" r:id="rId17"/>
    <p:sldId id="270" r:id="rId18"/>
    <p:sldId id="271" r:id="rId19"/>
    <p:sldId id="2147473460" r:id="rId20"/>
    <p:sldId id="2147473462" r:id="rId21"/>
    <p:sldId id="258" r:id="rId22"/>
    <p:sldId id="257" r:id="rId23"/>
    <p:sldId id="332" r:id="rId24"/>
    <p:sldId id="365" r:id="rId25"/>
    <p:sldId id="341" r:id="rId26"/>
    <p:sldId id="370" r:id="rId27"/>
    <p:sldId id="296" r:id="rId28"/>
    <p:sldId id="354" r:id="rId29"/>
    <p:sldId id="289" r:id="rId30"/>
    <p:sldId id="356" r:id="rId31"/>
    <p:sldId id="357" r:id="rId32"/>
    <p:sldId id="367" r:id="rId33"/>
    <p:sldId id="368" r:id="rId34"/>
    <p:sldId id="358" r:id="rId35"/>
    <p:sldId id="359" r:id="rId36"/>
    <p:sldId id="361" r:id="rId37"/>
    <p:sldId id="345" r:id="rId38"/>
    <p:sldId id="371" r:id="rId39"/>
    <p:sldId id="393" r:id="rId40"/>
    <p:sldId id="394" r:id="rId41"/>
    <p:sldId id="395" r:id="rId42"/>
    <p:sldId id="396" r:id="rId43"/>
    <p:sldId id="397" r:id="rId44"/>
    <p:sldId id="398" r:id="rId45"/>
    <p:sldId id="399" r:id="rId46"/>
    <p:sldId id="316" r:id="rId47"/>
    <p:sldId id="335" r:id="rId48"/>
    <p:sldId id="373" r:id="rId49"/>
    <p:sldId id="374" r:id="rId50"/>
    <p:sldId id="375" r:id="rId51"/>
    <p:sldId id="376" r:id="rId52"/>
    <p:sldId id="380" r:id="rId53"/>
    <p:sldId id="377" r:id="rId54"/>
    <p:sldId id="378" r:id="rId55"/>
    <p:sldId id="379" r:id="rId56"/>
    <p:sldId id="383" r:id="rId57"/>
    <p:sldId id="384" r:id="rId58"/>
    <p:sldId id="385" r:id="rId59"/>
    <p:sldId id="386" r:id="rId60"/>
    <p:sldId id="387" r:id="rId61"/>
    <p:sldId id="388" r:id="rId62"/>
    <p:sldId id="390" r:id="rId63"/>
    <p:sldId id="389" r:id="rId64"/>
    <p:sldId id="391" r:id="rId65"/>
    <p:sldId id="307" r:id="rId66"/>
    <p:sldId id="308" r:id="rId67"/>
    <p:sldId id="309" r:id="rId68"/>
    <p:sldId id="310" r:id="rId69"/>
    <p:sldId id="333" r:id="rId70"/>
    <p:sldId id="334" r:id="rId71"/>
    <p:sldId id="2147473474" r:id="rId72"/>
    <p:sldId id="403" r:id="rId73"/>
    <p:sldId id="400" r:id="rId74"/>
    <p:sldId id="402" r:id="rId75"/>
    <p:sldId id="401" r:id="rId76"/>
  </p:sldIdLst>
  <p:sldSz cx="12192000" cy="6858000"/>
  <p:notesSz cx="6858000" cy="9144000"/>
  <p:defaultTextStyle>
    <a:defPPr>
      <a:defRPr lang="es-UY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E92D7B1-BC1E-47E8-A2F2-97AE38AD8D58}" v="1" dt="2025-11-20T18:02:18.83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06" autoAdjust="0"/>
    <p:restoredTop sz="94660"/>
  </p:normalViewPr>
  <p:slideViewPr>
    <p:cSldViewPr snapToGrid="0">
      <p:cViewPr varScale="1">
        <p:scale>
          <a:sx n="92" d="100"/>
          <a:sy n="92" d="100"/>
        </p:scale>
        <p:origin x="48" y="14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microsoft.com/office/2016/11/relationships/changesInfo" Target="changesInfos/changesInfo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eronica Diaz Moreno" userId="1e4a1c36-1272-462e-8544-365a2faf06dc" providerId="ADAL" clId="{A7486706-6E4A-4E90-B985-C19F47E0E741}"/>
    <pc:docChg chg="undo custSel addSld modSld">
      <pc:chgData name="Veronica Diaz Moreno" userId="1e4a1c36-1272-462e-8544-365a2faf06dc" providerId="ADAL" clId="{A7486706-6E4A-4E90-B985-C19F47E0E741}" dt="2025-11-20T18:02:18.819" v="2"/>
      <pc:docMkLst>
        <pc:docMk/>
      </pc:docMkLst>
      <pc:sldChg chg="add">
        <pc:chgData name="Veronica Diaz Moreno" userId="1e4a1c36-1272-462e-8544-365a2faf06dc" providerId="ADAL" clId="{A7486706-6E4A-4E90-B985-C19F47E0E741}" dt="2025-11-20T18:02:18.819" v="2"/>
        <pc:sldMkLst>
          <pc:docMk/>
          <pc:sldMk cId="0" sldId="257"/>
        </pc:sldMkLst>
      </pc:sldChg>
      <pc:sldChg chg="addSp delSp mod">
        <pc:chgData name="Veronica Diaz Moreno" userId="1e4a1c36-1272-462e-8544-365a2faf06dc" providerId="ADAL" clId="{A7486706-6E4A-4E90-B985-C19F47E0E741}" dt="2025-11-20T18:01:55.829" v="1" actId="22"/>
        <pc:sldMkLst>
          <pc:docMk/>
          <pc:sldMk cId="0" sldId="258"/>
        </pc:sldMkLst>
        <pc:spChg chg="add del">
          <ac:chgData name="Veronica Diaz Moreno" userId="1e4a1c36-1272-462e-8544-365a2faf06dc" providerId="ADAL" clId="{A7486706-6E4A-4E90-B985-C19F47E0E741}" dt="2025-11-20T18:01:55.829" v="1" actId="22"/>
          <ac:spMkLst>
            <pc:docMk/>
            <pc:sldMk cId="0" sldId="258"/>
            <ac:spMk id="11" creationId="{39EFB57A-936A-92C5-C099-6EB968D90994}"/>
          </ac:spMkLst>
        </pc:spChg>
      </pc:sldChg>
      <pc:sldChg chg="add">
        <pc:chgData name="Veronica Diaz Moreno" userId="1e4a1c36-1272-462e-8544-365a2faf06dc" providerId="ADAL" clId="{A7486706-6E4A-4E90-B985-C19F47E0E741}" dt="2025-11-20T18:02:18.819" v="2"/>
        <pc:sldMkLst>
          <pc:docMk/>
          <pc:sldMk cId="4279094584" sldId="289"/>
        </pc:sldMkLst>
      </pc:sldChg>
      <pc:sldChg chg="add">
        <pc:chgData name="Veronica Diaz Moreno" userId="1e4a1c36-1272-462e-8544-365a2faf06dc" providerId="ADAL" clId="{A7486706-6E4A-4E90-B985-C19F47E0E741}" dt="2025-11-20T18:02:18.819" v="2"/>
        <pc:sldMkLst>
          <pc:docMk/>
          <pc:sldMk cId="2744422761" sldId="296"/>
        </pc:sldMkLst>
      </pc:sldChg>
      <pc:sldChg chg="add">
        <pc:chgData name="Veronica Diaz Moreno" userId="1e4a1c36-1272-462e-8544-365a2faf06dc" providerId="ADAL" clId="{A7486706-6E4A-4E90-B985-C19F47E0E741}" dt="2025-11-20T18:02:18.819" v="2"/>
        <pc:sldMkLst>
          <pc:docMk/>
          <pc:sldMk cId="3223405324" sldId="307"/>
        </pc:sldMkLst>
      </pc:sldChg>
      <pc:sldChg chg="add">
        <pc:chgData name="Veronica Diaz Moreno" userId="1e4a1c36-1272-462e-8544-365a2faf06dc" providerId="ADAL" clId="{A7486706-6E4A-4E90-B985-C19F47E0E741}" dt="2025-11-20T18:02:18.819" v="2"/>
        <pc:sldMkLst>
          <pc:docMk/>
          <pc:sldMk cId="3942133202" sldId="308"/>
        </pc:sldMkLst>
      </pc:sldChg>
      <pc:sldChg chg="add">
        <pc:chgData name="Veronica Diaz Moreno" userId="1e4a1c36-1272-462e-8544-365a2faf06dc" providerId="ADAL" clId="{A7486706-6E4A-4E90-B985-C19F47E0E741}" dt="2025-11-20T18:02:18.819" v="2"/>
        <pc:sldMkLst>
          <pc:docMk/>
          <pc:sldMk cId="4113070266" sldId="309"/>
        </pc:sldMkLst>
      </pc:sldChg>
      <pc:sldChg chg="add">
        <pc:chgData name="Veronica Diaz Moreno" userId="1e4a1c36-1272-462e-8544-365a2faf06dc" providerId="ADAL" clId="{A7486706-6E4A-4E90-B985-C19F47E0E741}" dt="2025-11-20T18:02:18.819" v="2"/>
        <pc:sldMkLst>
          <pc:docMk/>
          <pc:sldMk cId="1156674402" sldId="310"/>
        </pc:sldMkLst>
      </pc:sldChg>
      <pc:sldChg chg="add">
        <pc:chgData name="Veronica Diaz Moreno" userId="1e4a1c36-1272-462e-8544-365a2faf06dc" providerId="ADAL" clId="{A7486706-6E4A-4E90-B985-C19F47E0E741}" dt="2025-11-20T18:02:18.819" v="2"/>
        <pc:sldMkLst>
          <pc:docMk/>
          <pc:sldMk cId="2169630435" sldId="316"/>
        </pc:sldMkLst>
      </pc:sldChg>
      <pc:sldChg chg="add">
        <pc:chgData name="Veronica Diaz Moreno" userId="1e4a1c36-1272-462e-8544-365a2faf06dc" providerId="ADAL" clId="{A7486706-6E4A-4E90-B985-C19F47E0E741}" dt="2025-11-20T18:02:18.819" v="2"/>
        <pc:sldMkLst>
          <pc:docMk/>
          <pc:sldMk cId="573944718" sldId="332"/>
        </pc:sldMkLst>
      </pc:sldChg>
      <pc:sldChg chg="add">
        <pc:chgData name="Veronica Diaz Moreno" userId="1e4a1c36-1272-462e-8544-365a2faf06dc" providerId="ADAL" clId="{A7486706-6E4A-4E90-B985-C19F47E0E741}" dt="2025-11-20T18:02:18.819" v="2"/>
        <pc:sldMkLst>
          <pc:docMk/>
          <pc:sldMk cId="1453316712" sldId="333"/>
        </pc:sldMkLst>
      </pc:sldChg>
      <pc:sldChg chg="add">
        <pc:chgData name="Veronica Diaz Moreno" userId="1e4a1c36-1272-462e-8544-365a2faf06dc" providerId="ADAL" clId="{A7486706-6E4A-4E90-B985-C19F47E0E741}" dt="2025-11-20T18:02:18.819" v="2"/>
        <pc:sldMkLst>
          <pc:docMk/>
          <pc:sldMk cId="404528518" sldId="334"/>
        </pc:sldMkLst>
      </pc:sldChg>
      <pc:sldChg chg="add">
        <pc:chgData name="Veronica Diaz Moreno" userId="1e4a1c36-1272-462e-8544-365a2faf06dc" providerId="ADAL" clId="{A7486706-6E4A-4E90-B985-C19F47E0E741}" dt="2025-11-20T18:02:18.819" v="2"/>
        <pc:sldMkLst>
          <pc:docMk/>
          <pc:sldMk cId="3905640295" sldId="335"/>
        </pc:sldMkLst>
      </pc:sldChg>
      <pc:sldChg chg="add">
        <pc:chgData name="Veronica Diaz Moreno" userId="1e4a1c36-1272-462e-8544-365a2faf06dc" providerId="ADAL" clId="{A7486706-6E4A-4E90-B985-C19F47E0E741}" dt="2025-11-20T18:02:18.819" v="2"/>
        <pc:sldMkLst>
          <pc:docMk/>
          <pc:sldMk cId="78666531" sldId="341"/>
        </pc:sldMkLst>
      </pc:sldChg>
      <pc:sldChg chg="add">
        <pc:chgData name="Veronica Diaz Moreno" userId="1e4a1c36-1272-462e-8544-365a2faf06dc" providerId="ADAL" clId="{A7486706-6E4A-4E90-B985-C19F47E0E741}" dt="2025-11-20T18:02:18.819" v="2"/>
        <pc:sldMkLst>
          <pc:docMk/>
          <pc:sldMk cId="2405270550" sldId="345"/>
        </pc:sldMkLst>
      </pc:sldChg>
      <pc:sldChg chg="add">
        <pc:chgData name="Veronica Diaz Moreno" userId="1e4a1c36-1272-462e-8544-365a2faf06dc" providerId="ADAL" clId="{A7486706-6E4A-4E90-B985-C19F47E0E741}" dt="2025-11-20T18:02:18.819" v="2"/>
        <pc:sldMkLst>
          <pc:docMk/>
          <pc:sldMk cId="3121635624" sldId="354"/>
        </pc:sldMkLst>
      </pc:sldChg>
      <pc:sldChg chg="add">
        <pc:chgData name="Veronica Diaz Moreno" userId="1e4a1c36-1272-462e-8544-365a2faf06dc" providerId="ADAL" clId="{A7486706-6E4A-4E90-B985-C19F47E0E741}" dt="2025-11-20T18:02:18.819" v="2"/>
        <pc:sldMkLst>
          <pc:docMk/>
          <pc:sldMk cId="141520243" sldId="356"/>
        </pc:sldMkLst>
      </pc:sldChg>
      <pc:sldChg chg="add">
        <pc:chgData name="Veronica Diaz Moreno" userId="1e4a1c36-1272-462e-8544-365a2faf06dc" providerId="ADAL" clId="{A7486706-6E4A-4E90-B985-C19F47E0E741}" dt="2025-11-20T18:02:18.819" v="2"/>
        <pc:sldMkLst>
          <pc:docMk/>
          <pc:sldMk cId="1730485594" sldId="357"/>
        </pc:sldMkLst>
      </pc:sldChg>
      <pc:sldChg chg="add">
        <pc:chgData name="Veronica Diaz Moreno" userId="1e4a1c36-1272-462e-8544-365a2faf06dc" providerId="ADAL" clId="{A7486706-6E4A-4E90-B985-C19F47E0E741}" dt="2025-11-20T18:02:18.819" v="2"/>
        <pc:sldMkLst>
          <pc:docMk/>
          <pc:sldMk cId="200017577" sldId="358"/>
        </pc:sldMkLst>
      </pc:sldChg>
      <pc:sldChg chg="add">
        <pc:chgData name="Veronica Diaz Moreno" userId="1e4a1c36-1272-462e-8544-365a2faf06dc" providerId="ADAL" clId="{A7486706-6E4A-4E90-B985-C19F47E0E741}" dt="2025-11-20T18:02:18.819" v="2"/>
        <pc:sldMkLst>
          <pc:docMk/>
          <pc:sldMk cId="597977742" sldId="359"/>
        </pc:sldMkLst>
      </pc:sldChg>
      <pc:sldChg chg="add">
        <pc:chgData name="Veronica Diaz Moreno" userId="1e4a1c36-1272-462e-8544-365a2faf06dc" providerId="ADAL" clId="{A7486706-6E4A-4E90-B985-C19F47E0E741}" dt="2025-11-20T18:02:18.819" v="2"/>
        <pc:sldMkLst>
          <pc:docMk/>
          <pc:sldMk cId="2069616973" sldId="361"/>
        </pc:sldMkLst>
      </pc:sldChg>
      <pc:sldChg chg="add">
        <pc:chgData name="Veronica Diaz Moreno" userId="1e4a1c36-1272-462e-8544-365a2faf06dc" providerId="ADAL" clId="{A7486706-6E4A-4E90-B985-C19F47E0E741}" dt="2025-11-20T18:02:18.819" v="2"/>
        <pc:sldMkLst>
          <pc:docMk/>
          <pc:sldMk cId="481181056" sldId="365"/>
        </pc:sldMkLst>
      </pc:sldChg>
      <pc:sldChg chg="add">
        <pc:chgData name="Veronica Diaz Moreno" userId="1e4a1c36-1272-462e-8544-365a2faf06dc" providerId="ADAL" clId="{A7486706-6E4A-4E90-B985-C19F47E0E741}" dt="2025-11-20T18:02:18.819" v="2"/>
        <pc:sldMkLst>
          <pc:docMk/>
          <pc:sldMk cId="2145723146" sldId="367"/>
        </pc:sldMkLst>
      </pc:sldChg>
      <pc:sldChg chg="add">
        <pc:chgData name="Veronica Diaz Moreno" userId="1e4a1c36-1272-462e-8544-365a2faf06dc" providerId="ADAL" clId="{A7486706-6E4A-4E90-B985-C19F47E0E741}" dt="2025-11-20T18:02:18.819" v="2"/>
        <pc:sldMkLst>
          <pc:docMk/>
          <pc:sldMk cId="3730298490" sldId="368"/>
        </pc:sldMkLst>
      </pc:sldChg>
      <pc:sldChg chg="add">
        <pc:chgData name="Veronica Diaz Moreno" userId="1e4a1c36-1272-462e-8544-365a2faf06dc" providerId="ADAL" clId="{A7486706-6E4A-4E90-B985-C19F47E0E741}" dt="2025-11-20T18:02:18.819" v="2"/>
        <pc:sldMkLst>
          <pc:docMk/>
          <pc:sldMk cId="2312300757" sldId="370"/>
        </pc:sldMkLst>
      </pc:sldChg>
      <pc:sldChg chg="add">
        <pc:chgData name="Veronica Diaz Moreno" userId="1e4a1c36-1272-462e-8544-365a2faf06dc" providerId="ADAL" clId="{A7486706-6E4A-4E90-B985-C19F47E0E741}" dt="2025-11-20T18:02:18.819" v="2"/>
        <pc:sldMkLst>
          <pc:docMk/>
          <pc:sldMk cId="3076996455" sldId="371"/>
        </pc:sldMkLst>
      </pc:sldChg>
      <pc:sldChg chg="add">
        <pc:chgData name="Veronica Diaz Moreno" userId="1e4a1c36-1272-462e-8544-365a2faf06dc" providerId="ADAL" clId="{A7486706-6E4A-4E90-B985-C19F47E0E741}" dt="2025-11-20T18:02:18.819" v="2"/>
        <pc:sldMkLst>
          <pc:docMk/>
          <pc:sldMk cId="1595660140" sldId="373"/>
        </pc:sldMkLst>
      </pc:sldChg>
      <pc:sldChg chg="add">
        <pc:chgData name="Veronica Diaz Moreno" userId="1e4a1c36-1272-462e-8544-365a2faf06dc" providerId="ADAL" clId="{A7486706-6E4A-4E90-B985-C19F47E0E741}" dt="2025-11-20T18:02:18.819" v="2"/>
        <pc:sldMkLst>
          <pc:docMk/>
          <pc:sldMk cId="2559759565" sldId="374"/>
        </pc:sldMkLst>
      </pc:sldChg>
      <pc:sldChg chg="add">
        <pc:chgData name="Veronica Diaz Moreno" userId="1e4a1c36-1272-462e-8544-365a2faf06dc" providerId="ADAL" clId="{A7486706-6E4A-4E90-B985-C19F47E0E741}" dt="2025-11-20T18:02:18.819" v="2"/>
        <pc:sldMkLst>
          <pc:docMk/>
          <pc:sldMk cId="3677771593" sldId="375"/>
        </pc:sldMkLst>
      </pc:sldChg>
      <pc:sldChg chg="add">
        <pc:chgData name="Veronica Diaz Moreno" userId="1e4a1c36-1272-462e-8544-365a2faf06dc" providerId="ADAL" clId="{A7486706-6E4A-4E90-B985-C19F47E0E741}" dt="2025-11-20T18:02:18.819" v="2"/>
        <pc:sldMkLst>
          <pc:docMk/>
          <pc:sldMk cId="2474214119" sldId="376"/>
        </pc:sldMkLst>
      </pc:sldChg>
      <pc:sldChg chg="add">
        <pc:chgData name="Veronica Diaz Moreno" userId="1e4a1c36-1272-462e-8544-365a2faf06dc" providerId="ADAL" clId="{A7486706-6E4A-4E90-B985-C19F47E0E741}" dt="2025-11-20T18:02:18.819" v="2"/>
        <pc:sldMkLst>
          <pc:docMk/>
          <pc:sldMk cId="1925471768" sldId="377"/>
        </pc:sldMkLst>
      </pc:sldChg>
      <pc:sldChg chg="add">
        <pc:chgData name="Veronica Diaz Moreno" userId="1e4a1c36-1272-462e-8544-365a2faf06dc" providerId="ADAL" clId="{A7486706-6E4A-4E90-B985-C19F47E0E741}" dt="2025-11-20T18:02:18.819" v="2"/>
        <pc:sldMkLst>
          <pc:docMk/>
          <pc:sldMk cId="3214438155" sldId="378"/>
        </pc:sldMkLst>
      </pc:sldChg>
      <pc:sldChg chg="add">
        <pc:chgData name="Veronica Diaz Moreno" userId="1e4a1c36-1272-462e-8544-365a2faf06dc" providerId="ADAL" clId="{A7486706-6E4A-4E90-B985-C19F47E0E741}" dt="2025-11-20T18:02:18.819" v="2"/>
        <pc:sldMkLst>
          <pc:docMk/>
          <pc:sldMk cId="2553149288" sldId="379"/>
        </pc:sldMkLst>
      </pc:sldChg>
      <pc:sldChg chg="add">
        <pc:chgData name="Veronica Diaz Moreno" userId="1e4a1c36-1272-462e-8544-365a2faf06dc" providerId="ADAL" clId="{A7486706-6E4A-4E90-B985-C19F47E0E741}" dt="2025-11-20T18:02:18.819" v="2"/>
        <pc:sldMkLst>
          <pc:docMk/>
          <pc:sldMk cId="2443286336" sldId="380"/>
        </pc:sldMkLst>
      </pc:sldChg>
      <pc:sldChg chg="add">
        <pc:chgData name="Veronica Diaz Moreno" userId="1e4a1c36-1272-462e-8544-365a2faf06dc" providerId="ADAL" clId="{A7486706-6E4A-4E90-B985-C19F47E0E741}" dt="2025-11-20T18:02:18.819" v="2"/>
        <pc:sldMkLst>
          <pc:docMk/>
          <pc:sldMk cId="1710613868" sldId="383"/>
        </pc:sldMkLst>
      </pc:sldChg>
      <pc:sldChg chg="add">
        <pc:chgData name="Veronica Diaz Moreno" userId="1e4a1c36-1272-462e-8544-365a2faf06dc" providerId="ADAL" clId="{A7486706-6E4A-4E90-B985-C19F47E0E741}" dt="2025-11-20T18:02:18.819" v="2"/>
        <pc:sldMkLst>
          <pc:docMk/>
          <pc:sldMk cId="1016576881" sldId="384"/>
        </pc:sldMkLst>
      </pc:sldChg>
      <pc:sldChg chg="add">
        <pc:chgData name="Veronica Diaz Moreno" userId="1e4a1c36-1272-462e-8544-365a2faf06dc" providerId="ADAL" clId="{A7486706-6E4A-4E90-B985-C19F47E0E741}" dt="2025-11-20T18:02:18.819" v="2"/>
        <pc:sldMkLst>
          <pc:docMk/>
          <pc:sldMk cId="154332188" sldId="385"/>
        </pc:sldMkLst>
      </pc:sldChg>
      <pc:sldChg chg="add">
        <pc:chgData name="Veronica Diaz Moreno" userId="1e4a1c36-1272-462e-8544-365a2faf06dc" providerId="ADAL" clId="{A7486706-6E4A-4E90-B985-C19F47E0E741}" dt="2025-11-20T18:02:18.819" v="2"/>
        <pc:sldMkLst>
          <pc:docMk/>
          <pc:sldMk cId="2993761032" sldId="386"/>
        </pc:sldMkLst>
      </pc:sldChg>
      <pc:sldChg chg="add">
        <pc:chgData name="Veronica Diaz Moreno" userId="1e4a1c36-1272-462e-8544-365a2faf06dc" providerId="ADAL" clId="{A7486706-6E4A-4E90-B985-C19F47E0E741}" dt="2025-11-20T18:02:18.819" v="2"/>
        <pc:sldMkLst>
          <pc:docMk/>
          <pc:sldMk cId="3280034658" sldId="387"/>
        </pc:sldMkLst>
      </pc:sldChg>
      <pc:sldChg chg="add">
        <pc:chgData name="Veronica Diaz Moreno" userId="1e4a1c36-1272-462e-8544-365a2faf06dc" providerId="ADAL" clId="{A7486706-6E4A-4E90-B985-C19F47E0E741}" dt="2025-11-20T18:02:18.819" v="2"/>
        <pc:sldMkLst>
          <pc:docMk/>
          <pc:sldMk cId="2173635317" sldId="388"/>
        </pc:sldMkLst>
      </pc:sldChg>
      <pc:sldChg chg="add">
        <pc:chgData name="Veronica Diaz Moreno" userId="1e4a1c36-1272-462e-8544-365a2faf06dc" providerId="ADAL" clId="{A7486706-6E4A-4E90-B985-C19F47E0E741}" dt="2025-11-20T18:02:18.819" v="2"/>
        <pc:sldMkLst>
          <pc:docMk/>
          <pc:sldMk cId="3986185253" sldId="389"/>
        </pc:sldMkLst>
      </pc:sldChg>
      <pc:sldChg chg="add">
        <pc:chgData name="Veronica Diaz Moreno" userId="1e4a1c36-1272-462e-8544-365a2faf06dc" providerId="ADAL" clId="{A7486706-6E4A-4E90-B985-C19F47E0E741}" dt="2025-11-20T18:02:18.819" v="2"/>
        <pc:sldMkLst>
          <pc:docMk/>
          <pc:sldMk cId="1666458843" sldId="390"/>
        </pc:sldMkLst>
      </pc:sldChg>
      <pc:sldChg chg="add">
        <pc:chgData name="Veronica Diaz Moreno" userId="1e4a1c36-1272-462e-8544-365a2faf06dc" providerId="ADAL" clId="{A7486706-6E4A-4E90-B985-C19F47E0E741}" dt="2025-11-20T18:02:18.819" v="2"/>
        <pc:sldMkLst>
          <pc:docMk/>
          <pc:sldMk cId="2036109382" sldId="391"/>
        </pc:sldMkLst>
      </pc:sldChg>
      <pc:sldChg chg="add">
        <pc:chgData name="Veronica Diaz Moreno" userId="1e4a1c36-1272-462e-8544-365a2faf06dc" providerId="ADAL" clId="{A7486706-6E4A-4E90-B985-C19F47E0E741}" dt="2025-11-20T18:02:18.819" v="2"/>
        <pc:sldMkLst>
          <pc:docMk/>
          <pc:sldMk cId="3150460441" sldId="393"/>
        </pc:sldMkLst>
      </pc:sldChg>
      <pc:sldChg chg="add">
        <pc:chgData name="Veronica Diaz Moreno" userId="1e4a1c36-1272-462e-8544-365a2faf06dc" providerId="ADAL" clId="{A7486706-6E4A-4E90-B985-C19F47E0E741}" dt="2025-11-20T18:02:18.819" v="2"/>
        <pc:sldMkLst>
          <pc:docMk/>
          <pc:sldMk cId="351931383" sldId="394"/>
        </pc:sldMkLst>
      </pc:sldChg>
      <pc:sldChg chg="add">
        <pc:chgData name="Veronica Diaz Moreno" userId="1e4a1c36-1272-462e-8544-365a2faf06dc" providerId="ADAL" clId="{A7486706-6E4A-4E90-B985-C19F47E0E741}" dt="2025-11-20T18:02:18.819" v="2"/>
        <pc:sldMkLst>
          <pc:docMk/>
          <pc:sldMk cId="2280917537" sldId="395"/>
        </pc:sldMkLst>
      </pc:sldChg>
      <pc:sldChg chg="add">
        <pc:chgData name="Veronica Diaz Moreno" userId="1e4a1c36-1272-462e-8544-365a2faf06dc" providerId="ADAL" clId="{A7486706-6E4A-4E90-B985-C19F47E0E741}" dt="2025-11-20T18:02:18.819" v="2"/>
        <pc:sldMkLst>
          <pc:docMk/>
          <pc:sldMk cId="766158691" sldId="396"/>
        </pc:sldMkLst>
      </pc:sldChg>
      <pc:sldChg chg="add">
        <pc:chgData name="Veronica Diaz Moreno" userId="1e4a1c36-1272-462e-8544-365a2faf06dc" providerId="ADAL" clId="{A7486706-6E4A-4E90-B985-C19F47E0E741}" dt="2025-11-20T18:02:18.819" v="2"/>
        <pc:sldMkLst>
          <pc:docMk/>
          <pc:sldMk cId="1673310178" sldId="397"/>
        </pc:sldMkLst>
      </pc:sldChg>
      <pc:sldChg chg="add">
        <pc:chgData name="Veronica Diaz Moreno" userId="1e4a1c36-1272-462e-8544-365a2faf06dc" providerId="ADAL" clId="{A7486706-6E4A-4E90-B985-C19F47E0E741}" dt="2025-11-20T18:02:18.819" v="2"/>
        <pc:sldMkLst>
          <pc:docMk/>
          <pc:sldMk cId="4260536312" sldId="398"/>
        </pc:sldMkLst>
      </pc:sldChg>
      <pc:sldChg chg="add">
        <pc:chgData name="Veronica Diaz Moreno" userId="1e4a1c36-1272-462e-8544-365a2faf06dc" providerId="ADAL" clId="{A7486706-6E4A-4E90-B985-C19F47E0E741}" dt="2025-11-20T18:02:18.819" v="2"/>
        <pc:sldMkLst>
          <pc:docMk/>
          <pc:sldMk cId="3586876" sldId="399"/>
        </pc:sldMkLst>
      </pc:sldChg>
      <pc:sldChg chg="add">
        <pc:chgData name="Veronica Diaz Moreno" userId="1e4a1c36-1272-462e-8544-365a2faf06dc" providerId="ADAL" clId="{A7486706-6E4A-4E90-B985-C19F47E0E741}" dt="2025-11-20T18:02:18.819" v="2"/>
        <pc:sldMkLst>
          <pc:docMk/>
          <pc:sldMk cId="1989080153" sldId="400"/>
        </pc:sldMkLst>
      </pc:sldChg>
      <pc:sldChg chg="add setBg">
        <pc:chgData name="Veronica Diaz Moreno" userId="1e4a1c36-1272-462e-8544-365a2faf06dc" providerId="ADAL" clId="{A7486706-6E4A-4E90-B985-C19F47E0E741}" dt="2025-11-20T18:02:18.819" v="2"/>
        <pc:sldMkLst>
          <pc:docMk/>
          <pc:sldMk cId="2582667672" sldId="401"/>
        </pc:sldMkLst>
      </pc:sldChg>
      <pc:sldChg chg="add setBg">
        <pc:chgData name="Veronica Diaz Moreno" userId="1e4a1c36-1272-462e-8544-365a2faf06dc" providerId="ADAL" clId="{A7486706-6E4A-4E90-B985-C19F47E0E741}" dt="2025-11-20T18:02:18.819" v="2"/>
        <pc:sldMkLst>
          <pc:docMk/>
          <pc:sldMk cId="3170244560" sldId="402"/>
        </pc:sldMkLst>
      </pc:sldChg>
      <pc:sldChg chg="add">
        <pc:chgData name="Veronica Diaz Moreno" userId="1e4a1c36-1272-462e-8544-365a2faf06dc" providerId="ADAL" clId="{A7486706-6E4A-4E90-B985-C19F47E0E741}" dt="2025-11-20T18:02:18.819" v="2"/>
        <pc:sldMkLst>
          <pc:docMk/>
          <pc:sldMk cId="3055366633" sldId="403"/>
        </pc:sldMkLst>
      </pc:sldChg>
      <pc:sldChg chg="add">
        <pc:chgData name="Veronica Diaz Moreno" userId="1e4a1c36-1272-462e-8544-365a2faf06dc" providerId="ADAL" clId="{A7486706-6E4A-4E90-B985-C19F47E0E741}" dt="2025-11-20T18:02:18.819" v="2"/>
        <pc:sldMkLst>
          <pc:docMk/>
          <pc:sldMk cId="0" sldId="2147473474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https://finguy-my.sharepoint.com/personal/verodiaz_fing_edu_uy/Documents/N115/N115%20Deg%20and%20polarization.xlsx" TargetMode="Externa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https://finguy-my.sharepoint.com/personal/verodiaz_fing_edu_uy/Documents/N115/N115%20Deg%20and%20polarization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https://finguy-my.sharepoint.com/personal/verodiaz_fing_edu_uy/Documents/N115/N115%20Deg%20and%20polarization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https://finguy-my.sharepoint.com/personal/verodiaz_fing_edu_uy/Documents/N115/EIS%20N115%20sin%20revisar.xlsx" TargetMode="Externa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oleObject" Target="https://finguy-my.sharepoint.com/personal/verodiaz_fing_edu_uy/Documents/N115/EIS%20N115%20sin%20revisar.xlsx" TargetMode="External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oleObject" Target="https://finguy-my.sharepoint.com/personal/verodiaz_fing_edu_uy/Documents/N115/EIS%20N115%20sin%20revisar.xlsx" TargetMode="External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oleObject" Target="https://finguy-my.sharepoint.com/personal/verodiaz_fing_edu_uy/Documents/N115/EIS%20N115%20sin%20revisar.xlsx" TargetMode="External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oleObject" Target="https://finguy-my.sharepoint.com/personal/verodiaz_fing_edu_uy/Documents/N115/EIS%20N115%20sin%20revisar.xlsx" TargetMode="External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oleObject" Target="https://finguy-my.sharepoint.com/personal/verodiaz_fing_edu_uy/Documents/N115/EIS%20N115%20sin%20revisar.xlsx" TargetMode="External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oleObject" Target="https://finguy-my.sharepoint.com/personal/verodiaz_fing_edu_uy/Documents/N115/EIS%20N115%20sin%20revisar.xlsx" TargetMode="External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oleObject" Target="https://finguy-my.sharepoint.com/personal/verodiaz_fing_edu_uy/Documents/N115/EIS%20N115%20sin%20revisar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https://finguy-my.sharepoint.com/personal/verodiaz_fing_edu_uy/Documents/N115/N115%20Deg%20and%20polarization.xlsx" TargetMode="External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oleObject" Target="https://finguy-my.sharepoint.com/personal/verodiaz_fing_edu_uy/Documents/N115/EIS%20N115%20sin%20revisar.xlsx" TargetMode="External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oleObject" Target="https://finguy-my.sharepoint.com/personal/verodiaz_fing_edu_uy/Documents/N115/EIS%20N115%20sin%20revisar.xlsx" TargetMode="External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oleObject" Target="https://finguy-my.sharepoint.com/personal/verodiaz_fing_edu_uy/Documents/N115/EIS%20N115%20sin%20revisar.xlsx" TargetMode="External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oleObject" Target="https://finguy-my.sharepoint.com/personal/verodiaz_fing_edu_uy/Documents/N115/EIS%20N115%20sin%20revisar.xlsx" TargetMode="External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oleObject" Target="https://finguy-my.sharepoint.com/personal/verodiaz_fing_edu_uy/Documents/N115/EIS%20N115%20sin%20revisar.xlsx" TargetMode="External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oleObject" Target="https://finguy-my.sharepoint.com/personal/verodiaz_fing_edu_uy/Documents/N115/EIS%20N115%20sin%20revisar.xlsx" TargetMode="External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oleObject" Target="https://finguy-my.sharepoint.com/personal/verodiaz_fing_edu_uy/Documents/N115/EIS%20N115%20sin%20revisar.xlsx" TargetMode="External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oleObject" Target="https://finguy-my.sharepoint.com/personal/verodiaz_fing_edu_uy/Documents/N115/EIS%20N115%20sin%20revisar.xlsx" TargetMode="External"/></Relationships>
</file>

<file path=ppt/charts/_rels/chart28.xml.rels><?xml version="1.0" encoding="UTF-8" standalone="yes"?>
<Relationships xmlns="http://schemas.openxmlformats.org/package/2006/relationships"><Relationship Id="rId1" Type="http://schemas.openxmlformats.org/officeDocument/2006/relationships/oleObject" Target="https://finguy-my.sharepoint.com/personal/verodiaz_fing_edu_uy/Documents/N115/EIS%20N115%20sin%20revisar.xlsx" TargetMode="External"/></Relationships>
</file>

<file path=ppt/charts/_rels/chart29.xml.rels><?xml version="1.0" encoding="UTF-8" standalone="yes"?>
<Relationships xmlns="http://schemas.openxmlformats.org/package/2006/relationships"><Relationship Id="rId1" Type="http://schemas.openxmlformats.org/officeDocument/2006/relationships/oleObject" Target="https://finguy-my.sharepoint.com/personal/verodiaz_fing_edu_uy/Documents/N115/EIS%20N115%20sin%20revisar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https://finguy-my.sharepoint.com/personal/verodiaz_fing_edu_uy/Documents/N115/N115%20Deg%20and%20polarization.xlsx" TargetMode="External"/></Relationships>
</file>

<file path=ppt/charts/_rels/chart30.xml.rels><?xml version="1.0" encoding="UTF-8" standalone="yes"?>
<Relationships xmlns="http://schemas.openxmlformats.org/package/2006/relationships"><Relationship Id="rId1" Type="http://schemas.openxmlformats.org/officeDocument/2006/relationships/oleObject" Target="https://finguy-my.sharepoint.com/personal/verodiaz_fing_edu_uy/Documents/N115/EIS%20N115%20sin%20revisar.xlsx" TargetMode="External"/></Relationships>
</file>

<file path=ppt/charts/_rels/chart31.xml.rels><?xml version="1.0" encoding="UTF-8" standalone="yes"?>
<Relationships xmlns="http://schemas.openxmlformats.org/package/2006/relationships"><Relationship Id="rId1" Type="http://schemas.openxmlformats.org/officeDocument/2006/relationships/oleObject" Target="https://finguy-my.sharepoint.com/personal/verodiaz_fing_edu_uy/Documents/N115/EIS%20N115%20sin%20revisar.xlsx" TargetMode="External"/></Relationships>
</file>

<file path=ppt/charts/_rels/chart32.xml.rels><?xml version="1.0" encoding="UTF-8" standalone="yes"?>
<Relationships xmlns="http://schemas.openxmlformats.org/package/2006/relationships"><Relationship Id="rId1" Type="http://schemas.openxmlformats.org/officeDocument/2006/relationships/oleObject" Target="https://finguy-my.sharepoint.com/personal/verodiaz_fing_edu_uy/Documents/N115/EIS%20N115%20sin%20revisar.xlsx" TargetMode="External"/></Relationships>
</file>

<file path=ppt/charts/_rels/chart33.xml.rels><?xml version="1.0" encoding="UTF-8" standalone="yes"?>
<Relationships xmlns="http://schemas.openxmlformats.org/package/2006/relationships"><Relationship Id="rId1" Type="http://schemas.openxmlformats.org/officeDocument/2006/relationships/oleObject" Target="https://finguy-my.sharepoint.com/personal/verodiaz_fing_edu_uy/Documents/N115/EIS%20N115%20sin%20revisar.xlsx" TargetMode="External"/></Relationships>
</file>

<file path=ppt/charts/_rels/chart34.xml.rels><?xml version="1.0" encoding="UTF-8" standalone="yes"?>
<Relationships xmlns="http://schemas.openxmlformats.org/package/2006/relationships"><Relationship Id="rId1" Type="http://schemas.openxmlformats.org/officeDocument/2006/relationships/oleObject" Target="https://finguy-my.sharepoint.com/personal/verodiaz_fing_edu_uy/Documents/N115/EIS%20N115%20sin%20revisar.xlsx" TargetMode="External"/></Relationships>
</file>

<file path=ppt/charts/_rels/chart35.xml.rels><?xml version="1.0" encoding="UTF-8" standalone="yes"?>
<Relationships xmlns="http://schemas.openxmlformats.org/package/2006/relationships"><Relationship Id="rId1" Type="http://schemas.openxmlformats.org/officeDocument/2006/relationships/oleObject" Target="https://finguy-my.sharepoint.com/personal/verodiaz_fing_edu_uy/Documents/N115/EIS%20N115%20sin%20revisar.xlsx" TargetMode="External"/></Relationships>
</file>

<file path=ppt/charts/_rels/chart36.xml.rels><?xml version="1.0" encoding="UTF-8" standalone="yes"?>
<Relationships xmlns="http://schemas.openxmlformats.org/package/2006/relationships"><Relationship Id="rId1" Type="http://schemas.openxmlformats.org/officeDocument/2006/relationships/oleObject" Target="https://finguy-my.sharepoint.com/personal/verodiaz_fing_edu_uy/Documents/N115/EIS%20N115%20sin%20revisar.xlsx" TargetMode="External"/></Relationships>
</file>

<file path=ppt/charts/_rels/chart37.xml.rels><?xml version="1.0" encoding="UTF-8" standalone="yes"?>
<Relationships xmlns="http://schemas.openxmlformats.org/package/2006/relationships"><Relationship Id="rId3" Type="http://schemas.openxmlformats.org/officeDocument/2006/relationships/oleObject" Target="https://finguy-my.sharepoint.com/personal/verodiaz_fing_edu_uy/Documents/N115/EIS%20N115%20sin%20revisar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38.xml.rels><?xml version="1.0" encoding="UTF-8" standalone="yes"?>
<Relationships xmlns="http://schemas.openxmlformats.org/package/2006/relationships"><Relationship Id="rId3" Type="http://schemas.openxmlformats.org/officeDocument/2006/relationships/oleObject" Target="https://finguy-my.sharepoint.com/personal/verodiaz_fing_edu_uy/Documents/N115/EIS%20N115%20sin%20revisar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39.xml.rels><?xml version="1.0" encoding="UTF-8" standalone="yes"?>
<Relationships xmlns="http://schemas.openxmlformats.org/package/2006/relationships"><Relationship Id="rId3" Type="http://schemas.openxmlformats.org/officeDocument/2006/relationships/oleObject" Target="https://finguy-my.sharepoint.com/personal/verodiaz_fing_edu_uy/Documents/N115/EIS%20N115%20sin%20revisar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https://finguy-my.sharepoint.com/personal/verodiaz_fing_edu_uy/Documents/N115/N115%20Deg%20and%20polarization.xlsx" TargetMode="External"/></Relationships>
</file>

<file path=ppt/charts/_rels/chart40.xml.rels><?xml version="1.0" encoding="UTF-8" standalone="yes"?>
<Relationships xmlns="http://schemas.openxmlformats.org/package/2006/relationships"><Relationship Id="rId3" Type="http://schemas.openxmlformats.org/officeDocument/2006/relationships/oleObject" Target="https://finguy-my.sharepoint.com/personal/verodiaz_fing_edu_uy/Documents/N115/EIS%20N115%20sin%20revisar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https://finguy-my.sharepoint.com/personal/verodiaz_fing_edu_uy/Documents/N115/N115%20Deg%20and%20polarization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https://finguy-my.sharepoint.com/personal/verodiaz_fing_edu_uy/Documents/N115/N115%20Deg%20and%20polarization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https://finguy-my.sharepoint.com/personal/verodiaz_fing_edu_uy/Documents/N115/N115%20Deg%20and%20polarization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https://finguy-my.sharepoint.com/personal/verodiaz_fing_edu_uy/Documents/N115/N115%20Deg%20and%20polarization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https://finguy-my.sharepoint.com/personal/verodiaz_fing_edu_uy/Documents/N115/N115%20Deg%20and%20polarization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1"/>
          <c:order val="0"/>
          <c:tx>
            <c:strRef>
              <c:f>Paper!$A$2</c:f>
              <c:strCache>
                <c:ptCount val="1"/>
                <c:pt idx="0">
                  <c:v>Stage 1</c:v>
                </c:pt>
              </c:strCache>
            </c:strRef>
          </c:tx>
          <c:spPr>
            <a:ln w="19050">
              <a:noFill/>
            </a:ln>
          </c:spPr>
          <c:marker>
            <c:symbol val="circle"/>
            <c:size val="2"/>
            <c:spPr>
              <a:solidFill>
                <a:srgbClr val="FD6101"/>
              </a:solidFill>
              <a:ln>
                <a:noFill/>
              </a:ln>
            </c:spPr>
          </c:marker>
          <c:xVal>
            <c:numRef>
              <c:f>'N115 Degradación'!$J$3:$J$10003</c:f>
              <c:numCache>
                <c:formatCode>0.00E+00</c:formatCode>
                <c:ptCount val="10001"/>
                <c:pt idx="0">
                  <c:v>0</c:v>
                </c:pt>
                <c:pt idx="1">
                  <c:v>1.6666666666666666E-2</c:v>
                </c:pt>
                <c:pt idx="2">
                  <c:v>3.3333333333333333E-2</c:v>
                </c:pt>
                <c:pt idx="3">
                  <c:v>0.05</c:v>
                </c:pt>
                <c:pt idx="4">
                  <c:v>6.6666666666666666E-2</c:v>
                </c:pt>
                <c:pt idx="5">
                  <c:v>8.3333333333333329E-2</c:v>
                </c:pt>
                <c:pt idx="6">
                  <c:v>0.1</c:v>
                </c:pt>
                <c:pt idx="7">
                  <c:v>0.11666666666666667</c:v>
                </c:pt>
                <c:pt idx="8">
                  <c:v>0.13333333333333333</c:v>
                </c:pt>
                <c:pt idx="9">
                  <c:v>0.15</c:v>
                </c:pt>
                <c:pt idx="10">
                  <c:v>0.16666666666666666</c:v>
                </c:pt>
                <c:pt idx="11">
                  <c:v>0.18333333333333332</c:v>
                </c:pt>
                <c:pt idx="12">
                  <c:v>0.2</c:v>
                </c:pt>
                <c:pt idx="13">
                  <c:v>0.21666666666666667</c:v>
                </c:pt>
                <c:pt idx="14">
                  <c:v>0.23333333333333334</c:v>
                </c:pt>
                <c:pt idx="15">
                  <c:v>0.25</c:v>
                </c:pt>
                <c:pt idx="16">
                  <c:v>0.26666666666666666</c:v>
                </c:pt>
                <c:pt idx="17">
                  <c:v>0.28333333333333333</c:v>
                </c:pt>
                <c:pt idx="18">
                  <c:v>0.3</c:v>
                </c:pt>
                <c:pt idx="19">
                  <c:v>0.31666666666666665</c:v>
                </c:pt>
                <c:pt idx="20">
                  <c:v>0.33333333333333331</c:v>
                </c:pt>
                <c:pt idx="21">
                  <c:v>0.35</c:v>
                </c:pt>
                <c:pt idx="22">
                  <c:v>0.36666666666666664</c:v>
                </c:pt>
                <c:pt idx="23">
                  <c:v>0.38333333333333336</c:v>
                </c:pt>
                <c:pt idx="24">
                  <c:v>0.4</c:v>
                </c:pt>
                <c:pt idx="25">
                  <c:v>0.41666666666666669</c:v>
                </c:pt>
                <c:pt idx="26">
                  <c:v>0.43333333333333335</c:v>
                </c:pt>
                <c:pt idx="27">
                  <c:v>0.45</c:v>
                </c:pt>
                <c:pt idx="28">
                  <c:v>0.46666666666666667</c:v>
                </c:pt>
                <c:pt idx="29">
                  <c:v>0.48333333333333334</c:v>
                </c:pt>
                <c:pt idx="30">
                  <c:v>0.5</c:v>
                </c:pt>
                <c:pt idx="31">
                  <c:v>0.51666666666666672</c:v>
                </c:pt>
                <c:pt idx="32">
                  <c:v>0.53333333333333333</c:v>
                </c:pt>
                <c:pt idx="33">
                  <c:v>0.55000000000000004</c:v>
                </c:pt>
                <c:pt idx="34">
                  <c:v>0.56666666666666665</c:v>
                </c:pt>
                <c:pt idx="35">
                  <c:v>0.58333333333333337</c:v>
                </c:pt>
                <c:pt idx="36">
                  <c:v>0.6</c:v>
                </c:pt>
                <c:pt idx="37">
                  <c:v>0.6166666666666667</c:v>
                </c:pt>
                <c:pt idx="38">
                  <c:v>0.6333333333333333</c:v>
                </c:pt>
                <c:pt idx="39">
                  <c:v>0.65</c:v>
                </c:pt>
                <c:pt idx="40">
                  <c:v>0.66666666666666663</c:v>
                </c:pt>
                <c:pt idx="41">
                  <c:v>0.68333333333333335</c:v>
                </c:pt>
                <c:pt idx="42">
                  <c:v>0.7</c:v>
                </c:pt>
                <c:pt idx="43">
                  <c:v>0.71666666666666667</c:v>
                </c:pt>
                <c:pt idx="44">
                  <c:v>0.73333333333333328</c:v>
                </c:pt>
                <c:pt idx="45">
                  <c:v>0.75</c:v>
                </c:pt>
                <c:pt idx="46">
                  <c:v>0.76666666666666672</c:v>
                </c:pt>
                <c:pt idx="47">
                  <c:v>0.78333333333333333</c:v>
                </c:pt>
                <c:pt idx="48">
                  <c:v>0.8</c:v>
                </c:pt>
                <c:pt idx="49">
                  <c:v>0.81666666666666665</c:v>
                </c:pt>
                <c:pt idx="50">
                  <c:v>0.83333333333333337</c:v>
                </c:pt>
                <c:pt idx="51">
                  <c:v>0.85</c:v>
                </c:pt>
                <c:pt idx="52">
                  <c:v>0.8666666666666667</c:v>
                </c:pt>
                <c:pt idx="53">
                  <c:v>0.8833333333333333</c:v>
                </c:pt>
                <c:pt idx="54">
                  <c:v>0.9</c:v>
                </c:pt>
                <c:pt idx="55">
                  <c:v>0.91666666666666663</c:v>
                </c:pt>
                <c:pt idx="56">
                  <c:v>0.93333333333333335</c:v>
                </c:pt>
                <c:pt idx="57">
                  <c:v>0.95</c:v>
                </c:pt>
                <c:pt idx="58">
                  <c:v>0.96666666666666667</c:v>
                </c:pt>
                <c:pt idx="59">
                  <c:v>0.98333333333333328</c:v>
                </c:pt>
                <c:pt idx="60">
                  <c:v>1</c:v>
                </c:pt>
                <c:pt idx="61">
                  <c:v>1.0166666666666666</c:v>
                </c:pt>
                <c:pt idx="62">
                  <c:v>1.0333333333333334</c:v>
                </c:pt>
                <c:pt idx="63">
                  <c:v>1.05</c:v>
                </c:pt>
                <c:pt idx="64">
                  <c:v>1.0666666666666667</c:v>
                </c:pt>
                <c:pt idx="65">
                  <c:v>1.0833333333333333</c:v>
                </c:pt>
                <c:pt idx="66">
                  <c:v>1.1000000000000001</c:v>
                </c:pt>
                <c:pt idx="67">
                  <c:v>1.1166666666666667</c:v>
                </c:pt>
                <c:pt idx="68">
                  <c:v>1.1333333333333333</c:v>
                </c:pt>
                <c:pt idx="69">
                  <c:v>1.1499999999999999</c:v>
                </c:pt>
                <c:pt idx="70">
                  <c:v>1.1666666666666667</c:v>
                </c:pt>
                <c:pt idx="71">
                  <c:v>1.1833333333333333</c:v>
                </c:pt>
                <c:pt idx="72">
                  <c:v>1.2</c:v>
                </c:pt>
                <c:pt idx="73">
                  <c:v>1.2166666666666666</c:v>
                </c:pt>
                <c:pt idx="74">
                  <c:v>1.2333333333333334</c:v>
                </c:pt>
                <c:pt idx="75">
                  <c:v>1.25</c:v>
                </c:pt>
                <c:pt idx="76">
                  <c:v>1.2666666666666666</c:v>
                </c:pt>
                <c:pt idx="77">
                  <c:v>1.2833333333333334</c:v>
                </c:pt>
                <c:pt idx="78">
                  <c:v>1.3</c:v>
                </c:pt>
                <c:pt idx="79">
                  <c:v>1.3166666666666667</c:v>
                </c:pt>
                <c:pt idx="80">
                  <c:v>1.3333333333333333</c:v>
                </c:pt>
                <c:pt idx="81">
                  <c:v>1.35</c:v>
                </c:pt>
                <c:pt idx="82">
                  <c:v>1.3666666666666667</c:v>
                </c:pt>
                <c:pt idx="83">
                  <c:v>1.3833333333333333</c:v>
                </c:pt>
                <c:pt idx="84">
                  <c:v>1.4</c:v>
                </c:pt>
                <c:pt idx="85">
                  <c:v>1.4166666666666667</c:v>
                </c:pt>
                <c:pt idx="86">
                  <c:v>1.4333333333333333</c:v>
                </c:pt>
                <c:pt idx="87">
                  <c:v>1.45</c:v>
                </c:pt>
                <c:pt idx="88">
                  <c:v>1.4666666666666666</c:v>
                </c:pt>
                <c:pt idx="89">
                  <c:v>1.4833333333333334</c:v>
                </c:pt>
                <c:pt idx="90">
                  <c:v>1.5</c:v>
                </c:pt>
                <c:pt idx="91">
                  <c:v>1.5166666666666666</c:v>
                </c:pt>
                <c:pt idx="92">
                  <c:v>1.5333333333333334</c:v>
                </c:pt>
                <c:pt idx="93">
                  <c:v>1.55</c:v>
                </c:pt>
                <c:pt idx="94">
                  <c:v>1.5666666666666667</c:v>
                </c:pt>
                <c:pt idx="95">
                  <c:v>1.5833333333333333</c:v>
                </c:pt>
                <c:pt idx="96">
                  <c:v>1.6</c:v>
                </c:pt>
                <c:pt idx="97">
                  <c:v>1.6166666666666667</c:v>
                </c:pt>
                <c:pt idx="98">
                  <c:v>1.6333333333333333</c:v>
                </c:pt>
                <c:pt idx="99">
                  <c:v>1.65</c:v>
                </c:pt>
                <c:pt idx="100">
                  <c:v>1.6666666666666667</c:v>
                </c:pt>
                <c:pt idx="101">
                  <c:v>1.6833333333333333</c:v>
                </c:pt>
                <c:pt idx="102">
                  <c:v>1.7</c:v>
                </c:pt>
                <c:pt idx="103">
                  <c:v>1.7166666666666666</c:v>
                </c:pt>
                <c:pt idx="104">
                  <c:v>1.7333333333333334</c:v>
                </c:pt>
                <c:pt idx="105">
                  <c:v>1.75</c:v>
                </c:pt>
                <c:pt idx="106">
                  <c:v>1.7666666666666666</c:v>
                </c:pt>
                <c:pt idx="107">
                  <c:v>1.7833333333333334</c:v>
                </c:pt>
                <c:pt idx="108">
                  <c:v>1.8</c:v>
                </c:pt>
                <c:pt idx="109">
                  <c:v>1.8166666666666667</c:v>
                </c:pt>
                <c:pt idx="110">
                  <c:v>1.8333333333333333</c:v>
                </c:pt>
                <c:pt idx="111">
                  <c:v>1.85</c:v>
                </c:pt>
                <c:pt idx="112">
                  <c:v>1.8666666666666667</c:v>
                </c:pt>
                <c:pt idx="113">
                  <c:v>1.8833333333333333</c:v>
                </c:pt>
                <c:pt idx="114">
                  <c:v>1.9</c:v>
                </c:pt>
                <c:pt idx="115">
                  <c:v>1.9166666666666667</c:v>
                </c:pt>
                <c:pt idx="116">
                  <c:v>1.9333333333333333</c:v>
                </c:pt>
                <c:pt idx="117">
                  <c:v>1.95</c:v>
                </c:pt>
                <c:pt idx="118">
                  <c:v>1.9666666666666666</c:v>
                </c:pt>
                <c:pt idx="119">
                  <c:v>1.9833333333333334</c:v>
                </c:pt>
                <c:pt idx="120">
                  <c:v>2</c:v>
                </c:pt>
                <c:pt idx="121">
                  <c:v>2.0166666666666666</c:v>
                </c:pt>
                <c:pt idx="122">
                  <c:v>2.0333333333333332</c:v>
                </c:pt>
                <c:pt idx="123">
                  <c:v>2.0499999999999998</c:v>
                </c:pt>
                <c:pt idx="124">
                  <c:v>2.0666666666666669</c:v>
                </c:pt>
                <c:pt idx="125">
                  <c:v>2.0833333333333335</c:v>
                </c:pt>
                <c:pt idx="126">
                  <c:v>2.1</c:v>
                </c:pt>
                <c:pt idx="127">
                  <c:v>2.1166666666666667</c:v>
                </c:pt>
                <c:pt idx="128">
                  <c:v>2.1333333333333333</c:v>
                </c:pt>
                <c:pt idx="129">
                  <c:v>2.15</c:v>
                </c:pt>
                <c:pt idx="130">
                  <c:v>2.1666666666666665</c:v>
                </c:pt>
                <c:pt idx="131">
                  <c:v>2.1833333333333331</c:v>
                </c:pt>
                <c:pt idx="132">
                  <c:v>2.2000000000000002</c:v>
                </c:pt>
                <c:pt idx="133">
                  <c:v>2.2166666666666668</c:v>
                </c:pt>
                <c:pt idx="134">
                  <c:v>2.2333333333333334</c:v>
                </c:pt>
                <c:pt idx="135">
                  <c:v>2.25</c:v>
                </c:pt>
                <c:pt idx="136">
                  <c:v>2.2666666666666666</c:v>
                </c:pt>
                <c:pt idx="137">
                  <c:v>2.2833333333333332</c:v>
                </c:pt>
                <c:pt idx="138">
                  <c:v>2.2999999999999998</c:v>
                </c:pt>
                <c:pt idx="139">
                  <c:v>2.3166666666666669</c:v>
                </c:pt>
                <c:pt idx="140">
                  <c:v>2.3333333333333335</c:v>
                </c:pt>
                <c:pt idx="141">
                  <c:v>2.35</c:v>
                </c:pt>
                <c:pt idx="142">
                  <c:v>2.3666666666666667</c:v>
                </c:pt>
                <c:pt idx="143">
                  <c:v>2.3833333333333333</c:v>
                </c:pt>
                <c:pt idx="144">
                  <c:v>2.4</c:v>
                </c:pt>
                <c:pt idx="145">
                  <c:v>2.4166666666666665</c:v>
                </c:pt>
                <c:pt idx="146">
                  <c:v>2.4333333333333331</c:v>
                </c:pt>
                <c:pt idx="147">
                  <c:v>2.4500000000000002</c:v>
                </c:pt>
                <c:pt idx="148">
                  <c:v>2.4666666666666668</c:v>
                </c:pt>
                <c:pt idx="149">
                  <c:v>2.4833333333333334</c:v>
                </c:pt>
                <c:pt idx="150">
                  <c:v>2.5</c:v>
                </c:pt>
                <c:pt idx="151">
                  <c:v>2.5166666666666666</c:v>
                </c:pt>
                <c:pt idx="152">
                  <c:v>2.5333333333333332</c:v>
                </c:pt>
                <c:pt idx="153">
                  <c:v>2.5499999999999998</c:v>
                </c:pt>
                <c:pt idx="154">
                  <c:v>2.5666666666666669</c:v>
                </c:pt>
                <c:pt idx="155">
                  <c:v>2.5833333333333335</c:v>
                </c:pt>
                <c:pt idx="156">
                  <c:v>2.6</c:v>
                </c:pt>
                <c:pt idx="157">
                  <c:v>2.6166666666666667</c:v>
                </c:pt>
                <c:pt idx="158">
                  <c:v>2.6333333333333333</c:v>
                </c:pt>
                <c:pt idx="159">
                  <c:v>2.65</c:v>
                </c:pt>
                <c:pt idx="160">
                  <c:v>2.6666666666666665</c:v>
                </c:pt>
                <c:pt idx="161">
                  <c:v>2.6833333333333331</c:v>
                </c:pt>
                <c:pt idx="162">
                  <c:v>2.7</c:v>
                </c:pt>
                <c:pt idx="163">
                  <c:v>2.7166666666666668</c:v>
                </c:pt>
                <c:pt idx="164">
                  <c:v>2.7333333333333334</c:v>
                </c:pt>
                <c:pt idx="165">
                  <c:v>2.75</c:v>
                </c:pt>
                <c:pt idx="166">
                  <c:v>2.7666666666666666</c:v>
                </c:pt>
                <c:pt idx="167">
                  <c:v>2.7833333333333332</c:v>
                </c:pt>
                <c:pt idx="168">
                  <c:v>2.8</c:v>
                </c:pt>
                <c:pt idx="169">
                  <c:v>2.8166666666666669</c:v>
                </c:pt>
                <c:pt idx="170">
                  <c:v>2.8333333333333335</c:v>
                </c:pt>
                <c:pt idx="171">
                  <c:v>2.85</c:v>
                </c:pt>
                <c:pt idx="172">
                  <c:v>2.8666666666666667</c:v>
                </c:pt>
                <c:pt idx="173">
                  <c:v>2.8833333333333333</c:v>
                </c:pt>
                <c:pt idx="174">
                  <c:v>2.9</c:v>
                </c:pt>
                <c:pt idx="175">
                  <c:v>2.9166666666666665</c:v>
                </c:pt>
                <c:pt idx="176">
                  <c:v>2.9333333333333331</c:v>
                </c:pt>
                <c:pt idx="177">
                  <c:v>2.95</c:v>
                </c:pt>
                <c:pt idx="178">
                  <c:v>2.9666666666666668</c:v>
                </c:pt>
                <c:pt idx="179">
                  <c:v>2.9833333333333334</c:v>
                </c:pt>
                <c:pt idx="180">
                  <c:v>3</c:v>
                </c:pt>
                <c:pt idx="181">
                  <c:v>3.0166666666666666</c:v>
                </c:pt>
                <c:pt idx="182">
                  <c:v>3.0333333333333332</c:v>
                </c:pt>
                <c:pt idx="183">
                  <c:v>3.05</c:v>
                </c:pt>
                <c:pt idx="184">
                  <c:v>3.0666666666666669</c:v>
                </c:pt>
                <c:pt idx="185">
                  <c:v>3.0833333333333335</c:v>
                </c:pt>
                <c:pt idx="186">
                  <c:v>3.1</c:v>
                </c:pt>
                <c:pt idx="187">
                  <c:v>3.1166666666666667</c:v>
                </c:pt>
                <c:pt idx="188">
                  <c:v>3.1333333333333333</c:v>
                </c:pt>
                <c:pt idx="189">
                  <c:v>3.15</c:v>
                </c:pt>
                <c:pt idx="190">
                  <c:v>3.1666666666666665</c:v>
                </c:pt>
                <c:pt idx="191">
                  <c:v>3.1833333333333331</c:v>
                </c:pt>
                <c:pt idx="192">
                  <c:v>3.2</c:v>
                </c:pt>
                <c:pt idx="193">
                  <c:v>3.2166666666666668</c:v>
                </c:pt>
                <c:pt idx="194">
                  <c:v>3.2333333333333334</c:v>
                </c:pt>
                <c:pt idx="195">
                  <c:v>3.25</c:v>
                </c:pt>
                <c:pt idx="196">
                  <c:v>3.2666666666666666</c:v>
                </c:pt>
                <c:pt idx="197">
                  <c:v>3.2833333333333332</c:v>
                </c:pt>
                <c:pt idx="198">
                  <c:v>3.3</c:v>
                </c:pt>
                <c:pt idx="199">
                  <c:v>3.3166666666666669</c:v>
                </c:pt>
                <c:pt idx="200">
                  <c:v>3.3333333333333335</c:v>
                </c:pt>
                <c:pt idx="201">
                  <c:v>3.35</c:v>
                </c:pt>
                <c:pt idx="202">
                  <c:v>3.3666666666666667</c:v>
                </c:pt>
                <c:pt idx="203">
                  <c:v>3.3833333333333333</c:v>
                </c:pt>
                <c:pt idx="204">
                  <c:v>3.4</c:v>
                </c:pt>
                <c:pt idx="205">
                  <c:v>3.4166666666666665</c:v>
                </c:pt>
                <c:pt idx="206">
                  <c:v>3.4333333333333331</c:v>
                </c:pt>
                <c:pt idx="207">
                  <c:v>3.45</c:v>
                </c:pt>
                <c:pt idx="208">
                  <c:v>3.4666666666666668</c:v>
                </c:pt>
                <c:pt idx="209">
                  <c:v>3.4833333333333334</c:v>
                </c:pt>
                <c:pt idx="210">
                  <c:v>3.5</c:v>
                </c:pt>
                <c:pt idx="211">
                  <c:v>3.5166666666666666</c:v>
                </c:pt>
                <c:pt idx="212">
                  <c:v>3.5333333333333332</c:v>
                </c:pt>
                <c:pt idx="213">
                  <c:v>3.55</c:v>
                </c:pt>
                <c:pt idx="214">
                  <c:v>3.5666666666666669</c:v>
                </c:pt>
                <c:pt idx="215">
                  <c:v>3.5833333333333335</c:v>
                </c:pt>
                <c:pt idx="216">
                  <c:v>3.6</c:v>
                </c:pt>
                <c:pt idx="217">
                  <c:v>3.6166666666666667</c:v>
                </c:pt>
                <c:pt idx="218">
                  <c:v>3.6333333333333333</c:v>
                </c:pt>
                <c:pt idx="219">
                  <c:v>3.65</c:v>
                </c:pt>
                <c:pt idx="220">
                  <c:v>3.6666666666666665</c:v>
                </c:pt>
                <c:pt idx="221">
                  <c:v>3.6833333333333331</c:v>
                </c:pt>
                <c:pt idx="222">
                  <c:v>3.7</c:v>
                </c:pt>
                <c:pt idx="223">
                  <c:v>3.7166666666666668</c:v>
                </c:pt>
                <c:pt idx="224">
                  <c:v>3.7333333333333334</c:v>
                </c:pt>
                <c:pt idx="225">
                  <c:v>3.75</c:v>
                </c:pt>
                <c:pt idx="226">
                  <c:v>3.7666666666666666</c:v>
                </c:pt>
                <c:pt idx="227">
                  <c:v>3.7833333333333332</c:v>
                </c:pt>
                <c:pt idx="228">
                  <c:v>3.8</c:v>
                </c:pt>
                <c:pt idx="229">
                  <c:v>3.8166666666666669</c:v>
                </c:pt>
                <c:pt idx="230">
                  <c:v>3.8333333333333335</c:v>
                </c:pt>
                <c:pt idx="231">
                  <c:v>3.85</c:v>
                </c:pt>
                <c:pt idx="232">
                  <c:v>3.8666666666666667</c:v>
                </c:pt>
                <c:pt idx="233">
                  <c:v>3.8833333333333333</c:v>
                </c:pt>
                <c:pt idx="234">
                  <c:v>3.9</c:v>
                </c:pt>
                <c:pt idx="235">
                  <c:v>3.9166666666666665</c:v>
                </c:pt>
                <c:pt idx="236">
                  <c:v>3.9333333333333331</c:v>
                </c:pt>
                <c:pt idx="237">
                  <c:v>3.95</c:v>
                </c:pt>
                <c:pt idx="238">
                  <c:v>3.9666666666666668</c:v>
                </c:pt>
                <c:pt idx="239">
                  <c:v>3.9833333333333334</c:v>
                </c:pt>
                <c:pt idx="240">
                  <c:v>4</c:v>
                </c:pt>
                <c:pt idx="241">
                  <c:v>4.0166666666666666</c:v>
                </c:pt>
                <c:pt idx="242">
                  <c:v>4.0333333333333332</c:v>
                </c:pt>
                <c:pt idx="243">
                  <c:v>4.05</c:v>
                </c:pt>
                <c:pt idx="244">
                  <c:v>4.0666666666666664</c:v>
                </c:pt>
                <c:pt idx="245">
                  <c:v>4.083333333333333</c:v>
                </c:pt>
                <c:pt idx="246">
                  <c:v>4.0999999999999996</c:v>
                </c:pt>
                <c:pt idx="247">
                  <c:v>4.1166666666666663</c:v>
                </c:pt>
                <c:pt idx="248">
                  <c:v>4.1333333333333337</c:v>
                </c:pt>
                <c:pt idx="249">
                  <c:v>4.1500000000000004</c:v>
                </c:pt>
                <c:pt idx="250">
                  <c:v>4.166666666666667</c:v>
                </c:pt>
                <c:pt idx="251">
                  <c:v>4.1833333333333336</c:v>
                </c:pt>
                <c:pt idx="252">
                  <c:v>4.2</c:v>
                </c:pt>
                <c:pt idx="253">
                  <c:v>4.2166666666666668</c:v>
                </c:pt>
                <c:pt idx="254">
                  <c:v>4.2333333333333334</c:v>
                </c:pt>
                <c:pt idx="255">
                  <c:v>4.25</c:v>
                </c:pt>
                <c:pt idx="256">
                  <c:v>4.2666666666666666</c:v>
                </c:pt>
                <c:pt idx="257">
                  <c:v>4.2833333333333332</c:v>
                </c:pt>
                <c:pt idx="258">
                  <c:v>4.3</c:v>
                </c:pt>
                <c:pt idx="259">
                  <c:v>4.3166666666666664</c:v>
                </c:pt>
                <c:pt idx="260">
                  <c:v>4.333333333333333</c:v>
                </c:pt>
                <c:pt idx="261">
                  <c:v>4.3499999999999996</c:v>
                </c:pt>
                <c:pt idx="262">
                  <c:v>4.3666666666666663</c:v>
                </c:pt>
                <c:pt idx="263">
                  <c:v>4.3833333333333337</c:v>
                </c:pt>
                <c:pt idx="264">
                  <c:v>4.4000000000000004</c:v>
                </c:pt>
                <c:pt idx="265">
                  <c:v>4.416666666666667</c:v>
                </c:pt>
                <c:pt idx="266">
                  <c:v>4.4333333333333336</c:v>
                </c:pt>
                <c:pt idx="267">
                  <c:v>4.45</c:v>
                </c:pt>
                <c:pt idx="268">
                  <c:v>4.4666666666666668</c:v>
                </c:pt>
                <c:pt idx="269">
                  <c:v>4.4833333333333334</c:v>
                </c:pt>
                <c:pt idx="270">
                  <c:v>4.5</c:v>
                </c:pt>
                <c:pt idx="271">
                  <c:v>4.5166666666666666</c:v>
                </c:pt>
                <c:pt idx="272">
                  <c:v>4.5333333333333332</c:v>
                </c:pt>
                <c:pt idx="273">
                  <c:v>4.55</c:v>
                </c:pt>
                <c:pt idx="274">
                  <c:v>4.5666666666666664</c:v>
                </c:pt>
                <c:pt idx="275">
                  <c:v>4.583333333333333</c:v>
                </c:pt>
                <c:pt idx="276">
                  <c:v>4.5999999999999996</c:v>
                </c:pt>
                <c:pt idx="277">
                  <c:v>4.6166666666666663</c:v>
                </c:pt>
                <c:pt idx="278">
                  <c:v>4.6333333333333337</c:v>
                </c:pt>
                <c:pt idx="279">
                  <c:v>4.6500000000000004</c:v>
                </c:pt>
                <c:pt idx="280">
                  <c:v>4.666666666666667</c:v>
                </c:pt>
                <c:pt idx="281">
                  <c:v>4.6833333333333336</c:v>
                </c:pt>
                <c:pt idx="282">
                  <c:v>4.7</c:v>
                </c:pt>
                <c:pt idx="283">
                  <c:v>4.7166666666666668</c:v>
                </c:pt>
                <c:pt idx="284">
                  <c:v>4.7333333333333334</c:v>
                </c:pt>
                <c:pt idx="285">
                  <c:v>4.75</c:v>
                </c:pt>
                <c:pt idx="286">
                  <c:v>4.7666666666666666</c:v>
                </c:pt>
                <c:pt idx="287">
                  <c:v>4.7833333333333332</c:v>
                </c:pt>
                <c:pt idx="288">
                  <c:v>4.8</c:v>
                </c:pt>
                <c:pt idx="289">
                  <c:v>4.8166666666666664</c:v>
                </c:pt>
                <c:pt idx="290">
                  <c:v>4.833333333333333</c:v>
                </c:pt>
                <c:pt idx="291">
                  <c:v>4.8499999999999996</c:v>
                </c:pt>
                <c:pt idx="292">
                  <c:v>4.8666666666666663</c:v>
                </c:pt>
                <c:pt idx="293">
                  <c:v>4.8833333333333337</c:v>
                </c:pt>
                <c:pt idx="294">
                  <c:v>4.9000000000000004</c:v>
                </c:pt>
                <c:pt idx="295">
                  <c:v>4.916666666666667</c:v>
                </c:pt>
                <c:pt idx="296">
                  <c:v>4.9333333333333336</c:v>
                </c:pt>
                <c:pt idx="297">
                  <c:v>4.95</c:v>
                </c:pt>
                <c:pt idx="298">
                  <c:v>4.9666666666666668</c:v>
                </c:pt>
                <c:pt idx="299">
                  <c:v>4.9833333333333334</c:v>
                </c:pt>
                <c:pt idx="300">
                  <c:v>5</c:v>
                </c:pt>
                <c:pt idx="301">
                  <c:v>5.0166666666666666</c:v>
                </c:pt>
                <c:pt idx="302">
                  <c:v>5.0333333333333332</c:v>
                </c:pt>
                <c:pt idx="303">
                  <c:v>5.05</c:v>
                </c:pt>
                <c:pt idx="304">
                  <c:v>5.0666666666666664</c:v>
                </c:pt>
                <c:pt idx="305">
                  <c:v>5.083333333333333</c:v>
                </c:pt>
                <c:pt idx="306">
                  <c:v>5.0999999999999996</c:v>
                </c:pt>
                <c:pt idx="307">
                  <c:v>5.1166666666666663</c:v>
                </c:pt>
                <c:pt idx="308">
                  <c:v>5.1333333333333337</c:v>
                </c:pt>
                <c:pt idx="309">
                  <c:v>5.15</c:v>
                </c:pt>
                <c:pt idx="310">
                  <c:v>5.166666666666667</c:v>
                </c:pt>
                <c:pt idx="311">
                  <c:v>5.1833333333333336</c:v>
                </c:pt>
                <c:pt idx="312">
                  <c:v>5.2</c:v>
                </c:pt>
                <c:pt idx="313">
                  <c:v>5.2166666666666668</c:v>
                </c:pt>
                <c:pt idx="314">
                  <c:v>5.2333333333333334</c:v>
                </c:pt>
                <c:pt idx="315">
                  <c:v>5.25</c:v>
                </c:pt>
                <c:pt idx="316">
                  <c:v>5.2666666666666666</c:v>
                </c:pt>
                <c:pt idx="317">
                  <c:v>5.2833333333333332</c:v>
                </c:pt>
                <c:pt idx="318">
                  <c:v>5.3</c:v>
                </c:pt>
                <c:pt idx="319">
                  <c:v>5.3166666666666664</c:v>
                </c:pt>
                <c:pt idx="320">
                  <c:v>5.333333333333333</c:v>
                </c:pt>
                <c:pt idx="321">
                  <c:v>5.35</c:v>
                </c:pt>
                <c:pt idx="322">
                  <c:v>5.3666666666666663</c:v>
                </c:pt>
                <c:pt idx="323">
                  <c:v>5.3833333333333337</c:v>
                </c:pt>
                <c:pt idx="324">
                  <c:v>5.4</c:v>
                </c:pt>
                <c:pt idx="325">
                  <c:v>5.416666666666667</c:v>
                </c:pt>
                <c:pt idx="326">
                  <c:v>5.4333333333333336</c:v>
                </c:pt>
                <c:pt idx="327">
                  <c:v>5.45</c:v>
                </c:pt>
                <c:pt idx="328">
                  <c:v>5.4666666666666668</c:v>
                </c:pt>
                <c:pt idx="329">
                  <c:v>5.4833333333333334</c:v>
                </c:pt>
                <c:pt idx="330">
                  <c:v>5.5</c:v>
                </c:pt>
                <c:pt idx="331">
                  <c:v>5.5166666666666666</c:v>
                </c:pt>
                <c:pt idx="332">
                  <c:v>5.5333333333333332</c:v>
                </c:pt>
                <c:pt idx="333">
                  <c:v>5.55</c:v>
                </c:pt>
                <c:pt idx="334">
                  <c:v>5.5666666666666664</c:v>
                </c:pt>
                <c:pt idx="335">
                  <c:v>5.583333333333333</c:v>
                </c:pt>
                <c:pt idx="336">
                  <c:v>5.6</c:v>
                </c:pt>
                <c:pt idx="337">
                  <c:v>5.6166666666666663</c:v>
                </c:pt>
                <c:pt idx="338">
                  <c:v>5.6333333333333337</c:v>
                </c:pt>
                <c:pt idx="339">
                  <c:v>5.65</c:v>
                </c:pt>
                <c:pt idx="340">
                  <c:v>5.666666666666667</c:v>
                </c:pt>
                <c:pt idx="341">
                  <c:v>5.6833333333333336</c:v>
                </c:pt>
                <c:pt idx="342">
                  <c:v>5.7</c:v>
                </c:pt>
                <c:pt idx="343">
                  <c:v>5.7166666666666668</c:v>
                </c:pt>
                <c:pt idx="344">
                  <c:v>5.7333333333333334</c:v>
                </c:pt>
                <c:pt idx="345">
                  <c:v>5.75</c:v>
                </c:pt>
                <c:pt idx="346">
                  <c:v>5.7666666666666666</c:v>
                </c:pt>
                <c:pt idx="347">
                  <c:v>5.7833333333333332</c:v>
                </c:pt>
                <c:pt idx="348">
                  <c:v>5.8</c:v>
                </c:pt>
                <c:pt idx="349">
                  <c:v>5.8166666666666664</c:v>
                </c:pt>
                <c:pt idx="350">
                  <c:v>5.833333333333333</c:v>
                </c:pt>
                <c:pt idx="351">
                  <c:v>5.85</c:v>
                </c:pt>
                <c:pt idx="352">
                  <c:v>5.8666666666666663</c:v>
                </c:pt>
                <c:pt idx="353">
                  <c:v>5.8833333333333337</c:v>
                </c:pt>
                <c:pt idx="354">
                  <c:v>5.9</c:v>
                </c:pt>
                <c:pt idx="355">
                  <c:v>5.916666666666667</c:v>
                </c:pt>
                <c:pt idx="356">
                  <c:v>5.9333333333333336</c:v>
                </c:pt>
                <c:pt idx="357">
                  <c:v>5.95</c:v>
                </c:pt>
                <c:pt idx="358">
                  <c:v>5.9666666666666668</c:v>
                </c:pt>
                <c:pt idx="359">
                  <c:v>5.9833333333333334</c:v>
                </c:pt>
                <c:pt idx="360">
                  <c:v>6</c:v>
                </c:pt>
                <c:pt idx="361">
                  <c:v>6.0166666666666666</c:v>
                </c:pt>
                <c:pt idx="362">
                  <c:v>6.0333333333333332</c:v>
                </c:pt>
                <c:pt idx="363">
                  <c:v>6.05</c:v>
                </c:pt>
                <c:pt idx="364">
                  <c:v>6.0666666666666664</c:v>
                </c:pt>
                <c:pt idx="365">
                  <c:v>6.083333333333333</c:v>
                </c:pt>
                <c:pt idx="366">
                  <c:v>6.1</c:v>
                </c:pt>
                <c:pt idx="367">
                  <c:v>6.1166666666666663</c:v>
                </c:pt>
                <c:pt idx="368">
                  <c:v>6.1333333333333337</c:v>
                </c:pt>
                <c:pt idx="369">
                  <c:v>6.15</c:v>
                </c:pt>
                <c:pt idx="370">
                  <c:v>6.166666666666667</c:v>
                </c:pt>
                <c:pt idx="371">
                  <c:v>6.1833333333333336</c:v>
                </c:pt>
                <c:pt idx="372">
                  <c:v>6.2</c:v>
                </c:pt>
                <c:pt idx="373">
                  <c:v>6.2166666666666668</c:v>
                </c:pt>
                <c:pt idx="374">
                  <c:v>6.2333333333333334</c:v>
                </c:pt>
                <c:pt idx="375">
                  <c:v>6.25</c:v>
                </c:pt>
                <c:pt idx="376">
                  <c:v>6.2666666666666666</c:v>
                </c:pt>
                <c:pt idx="377">
                  <c:v>6.2833333333333332</c:v>
                </c:pt>
                <c:pt idx="378">
                  <c:v>6.3</c:v>
                </c:pt>
                <c:pt idx="379">
                  <c:v>6.3166666666666664</c:v>
                </c:pt>
                <c:pt idx="380">
                  <c:v>6.333333333333333</c:v>
                </c:pt>
                <c:pt idx="381">
                  <c:v>6.35</c:v>
                </c:pt>
                <c:pt idx="382">
                  <c:v>6.3666666666666663</c:v>
                </c:pt>
                <c:pt idx="383">
                  <c:v>6.3833333333333337</c:v>
                </c:pt>
                <c:pt idx="384">
                  <c:v>6.4</c:v>
                </c:pt>
                <c:pt idx="385">
                  <c:v>6.416666666666667</c:v>
                </c:pt>
                <c:pt idx="386">
                  <c:v>6.4333333333333336</c:v>
                </c:pt>
                <c:pt idx="387">
                  <c:v>6.45</c:v>
                </c:pt>
                <c:pt idx="388">
                  <c:v>6.4666666666666668</c:v>
                </c:pt>
                <c:pt idx="389">
                  <c:v>6.4833333333333334</c:v>
                </c:pt>
                <c:pt idx="390">
                  <c:v>6.5</c:v>
                </c:pt>
                <c:pt idx="391">
                  <c:v>6.5166666666666666</c:v>
                </c:pt>
                <c:pt idx="392">
                  <c:v>6.5333333333333332</c:v>
                </c:pt>
                <c:pt idx="393">
                  <c:v>6.55</c:v>
                </c:pt>
                <c:pt idx="394">
                  <c:v>6.5666666666666664</c:v>
                </c:pt>
                <c:pt idx="395">
                  <c:v>6.583333333333333</c:v>
                </c:pt>
                <c:pt idx="396">
                  <c:v>6.6</c:v>
                </c:pt>
                <c:pt idx="397">
                  <c:v>6.6166666666666663</c:v>
                </c:pt>
                <c:pt idx="398">
                  <c:v>6.6333333333333337</c:v>
                </c:pt>
                <c:pt idx="399">
                  <c:v>6.65</c:v>
                </c:pt>
                <c:pt idx="400">
                  <c:v>6.666666666666667</c:v>
                </c:pt>
                <c:pt idx="401">
                  <c:v>6.6833333333333336</c:v>
                </c:pt>
                <c:pt idx="402">
                  <c:v>6.7</c:v>
                </c:pt>
                <c:pt idx="403">
                  <c:v>6.7166666666666668</c:v>
                </c:pt>
                <c:pt idx="404">
                  <c:v>6.7333333333333334</c:v>
                </c:pt>
                <c:pt idx="405">
                  <c:v>6.75</c:v>
                </c:pt>
                <c:pt idx="406">
                  <c:v>6.7666666666666666</c:v>
                </c:pt>
                <c:pt idx="407">
                  <c:v>6.7833333333333332</c:v>
                </c:pt>
                <c:pt idx="408">
                  <c:v>6.8</c:v>
                </c:pt>
                <c:pt idx="409">
                  <c:v>6.8166666666666664</c:v>
                </c:pt>
                <c:pt idx="410">
                  <c:v>6.833333333333333</c:v>
                </c:pt>
                <c:pt idx="411">
                  <c:v>6.85</c:v>
                </c:pt>
                <c:pt idx="412">
                  <c:v>6.8666666666666663</c:v>
                </c:pt>
                <c:pt idx="413">
                  <c:v>6.8833333333333337</c:v>
                </c:pt>
                <c:pt idx="414">
                  <c:v>6.9</c:v>
                </c:pt>
                <c:pt idx="415">
                  <c:v>6.916666666666667</c:v>
                </c:pt>
                <c:pt idx="416">
                  <c:v>6.9333333333333336</c:v>
                </c:pt>
                <c:pt idx="417">
                  <c:v>6.95</c:v>
                </c:pt>
                <c:pt idx="418">
                  <c:v>6.9666666666666668</c:v>
                </c:pt>
                <c:pt idx="419">
                  <c:v>6.9833333333333334</c:v>
                </c:pt>
                <c:pt idx="420">
                  <c:v>7</c:v>
                </c:pt>
                <c:pt idx="421">
                  <c:v>7.0166666666666666</c:v>
                </c:pt>
                <c:pt idx="422">
                  <c:v>7.0333333333333332</c:v>
                </c:pt>
                <c:pt idx="423">
                  <c:v>7.05</c:v>
                </c:pt>
                <c:pt idx="424">
                  <c:v>7.0666666666666664</c:v>
                </c:pt>
                <c:pt idx="425">
                  <c:v>7.083333333333333</c:v>
                </c:pt>
                <c:pt idx="426">
                  <c:v>7.1</c:v>
                </c:pt>
                <c:pt idx="427">
                  <c:v>7.1166666666666663</c:v>
                </c:pt>
                <c:pt idx="428">
                  <c:v>7.1333333333333337</c:v>
                </c:pt>
                <c:pt idx="429">
                  <c:v>7.15</c:v>
                </c:pt>
                <c:pt idx="430">
                  <c:v>7.166666666666667</c:v>
                </c:pt>
                <c:pt idx="431">
                  <c:v>7.1833333333333336</c:v>
                </c:pt>
                <c:pt idx="432">
                  <c:v>7.2</c:v>
                </c:pt>
                <c:pt idx="433">
                  <c:v>7.2166666666666668</c:v>
                </c:pt>
                <c:pt idx="434">
                  <c:v>7.2333333333333334</c:v>
                </c:pt>
                <c:pt idx="435">
                  <c:v>7.25</c:v>
                </c:pt>
                <c:pt idx="436">
                  <c:v>7.2666666666666666</c:v>
                </c:pt>
                <c:pt idx="437">
                  <c:v>7.2833333333333332</c:v>
                </c:pt>
                <c:pt idx="438">
                  <c:v>7.3</c:v>
                </c:pt>
                <c:pt idx="439">
                  <c:v>7.3166666666666664</c:v>
                </c:pt>
                <c:pt idx="440">
                  <c:v>7.333333333333333</c:v>
                </c:pt>
                <c:pt idx="441">
                  <c:v>7.35</c:v>
                </c:pt>
                <c:pt idx="442">
                  <c:v>7.3666666666666663</c:v>
                </c:pt>
                <c:pt idx="443">
                  <c:v>7.3833333333333337</c:v>
                </c:pt>
                <c:pt idx="444">
                  <c:v>7.4</c:v>
                </c:pt>
                <c:pt idx="445">
                  <c:v>7.416666666666667</c:v>
                </c:pt>
                <c:pt idx="446">
                  <c:v>7.4333333333333336</c:v>
                </c:pt>
                <c:pt idx="447">
                  <c:v>7.45</c:v>
                </c:pt>
                <c:pt idx="448">
                  <c:v>7.4666666666666668</c:v>
                </c:pt>
                <c:pt idx="449">
                  <c:v>7.4833333333333334</c:v>
                </c:pt>
                <c:pt idx="450">
                  <c:v>7.5</c:v>
                </c:pt>
                <c:pt idx="451">
                  <c:v>7.5166666666666666</c:v>
                </c:pt>
                <c:pt idx="452">
                  <c:v>7.5333333333333332</c:v>
                </c:pt>
                <c:pt idx="453">
                  <c:v>7.55</c:v>
                </c:pt>
                <c:pt idx="454">
                  <c:v>7.5666666666666664</c:v>
                </c:pt>
                <c:pt idx="455">
                  <c:v>7.583333333333333</c:v>
                </c:pt>
                <c:pt idx="456">
                  <c:v>7.6</c:v>
                </c:pt>
                <c:pt idx="457">
                  <c:v>7.6166666666666663</c:v>
                </c:pt>
                <c:pt idx="458">
                  <c:v>7.6333333333333337</c:v>
                </c:pt>
                <c:pt idx="459">
                  <c:v>7.65</c:v>
                </c:pt>
                <c:pt idx="460">
                  <c:v>7.666666666666667</c:v>
                </c:pt>
                <c:pt idx="461">
                  <c:v>7.6833333333333336</c:v>
                </c:pt>
                <c:pt idx="462">
                  <c:v>7.7</c:v>
                </c:pt>
                <c:pt idx="463">
                  <c:v>7.7166666666666668</c:v>
                </c:pt>
                <c:pt idx="464">
                  <c:v>7.7333333333333334</c:v>
                </c:pt>
                <c:pt idx="465">
                  <c:v>7.75</c:v>
                </c:pt>
                <c:pt idx="466">
                  <c:v>7.7666666666666666</c:v>
                </c:pt>
                <c:pt idx="467">
                  <c:v>7.7833333333333332</c:v>
                </c:pt>
                <c:pt idx="468">
                  <c:v>7.8</c:v>
                </c:pt>
                <c:pt idx="469">
                  <c:v>7.8166666666666664</c:v>
                </c:pt>
                <c:pt idx="470">
                  <c:v>7.833333333333333</c:v>
                </c:pt>
                <c:pt idx="471">
                  <c:v>7.85</c:v>
                </c:pt>
                <c:pt idx="472">
                  <c:v>7.8666666666666663</c:v>
                </c:pt>
                <c:pt idx="473">
                  <c:v>7.8833333333333337</c:v>
                </c:pt>
                <c:pt idx="474">
                  <c:v>7.9</c:v>
                </c:pt>
                <c:pt idx="475">
                  <c:v>7.916666666666667</c:v>
                </c:pt>
                <c:pt idx="476">
                  <c:v>7.9333333333333336</c:v>
                </c:pt>
                <c:pt idx="477">
                  <c:v>7.95</c:v>
                </c:pt>
                <c:pt idx="478">
                  <c:v>7.9666666666666668</c:v>
                </c:pt>
                <c:pt idx="479">
                  <c:v>7.9833333333333334</c:v>
                </c:pt>
                <c:pt idx="480">
                  <c:v>8</c:v>
                </c:pt>
                <c:pt idx="481">
                  <c:v>8.0166666666666675</c:v>
                </c:pt>
                <c:pt idx="482">
                  <c:v>8.0333333333333332</c:v>
                </c:pt>
                <c:pt idx="483">
                  <c:v>8.0500000000000007</c:v>
                </c:pt>
                <c:pt idx="484">
                  <c:v>8.0666666666666664</c:v>
                </c:pt>
                <c:pt idx="485">
                  <c:v>8.0833333333333339</c:v>
                </c:pt>
                <c:pt idx="486">
                  <c:v>8.1</c:v>
                </c:pt>
                <c:pt idx="487">
                  <c:v>8.1166666666666671</c:v>
                </c:pt>
                <c:pt idx="488">
                  <c:v>8.1333333333333329</c:v>
                </c:pt>
                <c:pt idx="489">
                  <c:v>8.15</c:v>
                </c:pt>
                <c:pt idx="490">
                  <c:v>8.1666666666666661</c:v>
                </c:pt>
                <c:pt idx="491">
                  <c:v>8.1833333333333336</c:v>
                </c:pt>
                <c:pt idx="492">
                  <c:v>8.1999999999999993</c:v>
                </c:pt>
                <c:pt idx="493">
                  <c:v>8.2166666666666668</c:v>
                </c:pt>
                <c:pt idx="494">
                  <c:v>8.2333333333333325</c:v>
                </c:pt>
                <c:pt idx="495">
                  <c:v>8.25</c:v>
                </c:pt>
                <c:pt idx="496">
                  <c:v>8.2666666666666675</c:v>
                </c:pt>
                <c:pt idx="497">
                  <c:v>8.2833333333333332</c:v>
                </c:pt>
                <c:pt idx="498">
                  <c:v>8.3000000000000007</c:v>
                </c:pt>
                <c:pt idx="499">
                  <c:v>8.3166666666666664</c:v>
                </c:pt>
                <c:pt idx="500">
                  <c:v>8.3333333333333339</c:v>
                </c:pt>
                <c:pt idx="501">
                  <c:v>8.35</c:v>
                </c:pt>
                <c:pt idx="502">
                  <c:v>8.3666666666666671</c:v>
                </c:pt>
                <c:pt idx="503">
                  <c:v>8.3833333333333329</c:v>
                </c:pt>
                <c:pt idx="504">
                  <c:v>8.4</c:v>
                </c:pt>
                <c:pt idx="505">
                  <c:v>8.4166666666666661</c:v>
                </c:pt>
                <c:pt idx="506">
                  <c:v>8.4333333333333336</c:v>
                </c:pt>
                <c:pt idx="507">
                  <c:v>8.4499999999999993</c:v>
                </c:pt>
                <c:pt idx="508">
                  <c:v>8.4666666666666668</c:v>
                </c:pt>
                <c:pt idx="509">
                  <c:v>8.4833333333333325</c:v>
                </c:pt>
                <c:pt idx="510">
                  <c:v>8.5</c:v>
                </c:pt>
                <c:pt idx="511">
                  <c:v>8.5166666666666675</c:v>
                </c:pt>
                <c:pt idx="512">
                  <c:v>8.5333333333333332</c:v>
                </c:pt>
                <c:pt idx="513">
                  <c:v>8.5500000000000007</c:v>
                </c:pt>
                <c:pt idx="514">
                  <c:v>8.5666666666666664</c:v>
                </c:pt>
                <c:pt idx="515">
                  <c:v>8.5833333333333339</c:v>
                </c:pt>
                <c:pt idx="516">
                  <c:v>8.6</c:v>
                </c:pt>
                <c:pt idx="517">
                  <c:v>8.6166666666666671</c:v>
                </c:pt>
                <c:pt idx="518">
                  <c:v>8.6333333333333329</c:v>
                </c:pt>
                <c:pt idx="519">
                  <c:v>8.65</c:v>
                </c:pt>
                <c:pt idx="520">
                  <c:v>8.6666666666666661</c:v>
                </c:pt>
                <c:pt idx="521">
                  <c:v>8.6833333333333336</c:v>
                </c:pt>
                <c:pt idx="522">
                  <c:v>8.6999999999999993</c:v>
                </c:pt>
                <c:pt idx="523">
                  <c:v>8.7166666666666668</c:v>
                </c:pt>
                <c:pt idx="524">
                  <c:v>8.7333333333333325</c:v>
                </c:pt>
                <c:pt idx="525">
                  <c:v>8.75</c:v>
                </c:pt>
                <c:pt idx="526">
                  <c:v>8.7666666666666675</c:v>
                </c:pt>
                <c:pt idx="527">
                  <c:v>8.7833333333333332</c:v>
                </c:pt>
                <c:pt idx="528">
                  <c:v>8.8000000000000007</c:v>
                </c:pt>
                <c:pt idx="529">
                  <c:v>8.8166666666666664</c:v>
                </c:pt>
                <c:pt idx="530">
                  <c:v>8.8333333333333339</c:v>
                </c:pt>
                <c:pt idx="531">
                  <c:v>8.85</c:v>
                </c:pt>
                <c:pt idx="532">
                  <c:v>8.8666666666666671</c:v>
                </c:pt>
                <c:pt idx="533">
                  <c:v>8.8833333333333329</c:v>
                </c:pt>
                <c:pt idx="534">
                  <c:v>8.9</c:v>
                </c:pt>
                <c:pt idx="535">
                  <c:v>8.9166666666666661</c:v>
                </c:pt>
                <c:pt idx="536">
                  <c:v>8.9333333333333336</c:v>
                </c:pt>
                <c:pt idx="537">
                  <c:v>8.9499999999999993</c:v>
                </c:pt>
                <c:pt idx="538">
                  <c:v>8.9666666666666668</c:v>
                </c:pt>
                <c:pt idx="539">
                  <c:v>8.9833333333333325</c:v>
                </c:pt>
                <c:pt idx="540">
                  <c:v>9</c:v>
                </c:pt>
                <c:pt idx="541">
                  <c:v>9.0166666666666675</c:v>
                </c:pt>
                <c:pt idx="542">
                  <c:v>9.0333333333333332</c:v>
                </c:pt>
                <c:pt idx="543">
                  <c:v>9.0500000000000007</c:v>
                </c:pt>
                <c:pt idx="544">
                  <c:v>9.0666666666666664</c:v>
                </c:pt>
                <c:pt idx="545">
                  <c:v>9.0833333333333339</c:v>
                </c:pt>
                <c:pt idx="546">
                  <c:v>9.1</c:v>
                </c:pt>
                <c:pt idx="547">
                  <c:v>9.1166666666666671</c:v>
                </c:pt>
                <c:pt idx="548">
                  <c:v>9.1333333333333329</c:v>
                </c:pt>
                <c:pt idx="549">
                  <c:v>9.15</c:v>
                </c:pt>
                <c:pt idx="550">
                  <c:v>9.1666666666666661</c:v>
                </c:pt>
                <c:pt idx="551">
                  <c:v>9.1833333333333336</c:v>
                </c:pt>
                <c:pt idx="552">
                  <c:v>9.1999999999999993</c:v>
                </c:pt>
                <c:pt idx="553">
                  <c:v>9.2166666666666668</c:v>
                </c:pt>
                <c:pt idx="554">
                  <c:v>9.2333333333333325</c:v>
                </c:pt>
                <c:pt idx="555">
                  <c:v>9.25</c:v>
                </c:pt>
                <c:pt idx="556">
                  <c:v>9.2666666666666675</c:v>
                </c:pt>
                <c:pt idx="557">
                  <c:v>9.2833333333333332</c:v>
                </c:pt>
                <c:pt idx="558">
                  <c:v>9.3000000000000007</c:v>
                </c:pt>
                <c:pt idx="559">
                  <c:v>9.3166666666666664</c:v>
                </c:pt>
                <c:pt idx="560">
                  <c:v>9.3333333333333339</c:v>
                </c:pt>
                <c:pt idx="561">
                  <c:v>9.35</c:v>
                </c:pt>
                <c:pt idx="562">
                  <c:v>9.3666666666666671</c:v>
                </c:pt>
                <c:pt idx="563">
                  <c:v>9.3833333333333329</c:v>
                </c:pt>
                <c:pt idx="564">
                  <c:v>9.4</c:v>
                </c:pt>
                <c:pt idx="565">
                  <c:v>9.4166666666666661</c:v>
                </c:pt>
                <c:pt idx="566">
                  <c:v>9.4333333333333336</c:v>
                </c:pt>
                <c:pt idx="567">
                  <c:v>9.4499999999999993</c:v>
                </c:pt>
                <c:pt idx="568">
                  <c:v>9.4666666666666668</c:v>
                </c:pt>
                <c:pt idx="569">
                  <c:v>9.4833333333333325</c:v>
                </c:pt>
                <c:pt idx="570">
                  <c:v>9.5</c:v>
                </c:pt>
                <c:pt idx="571">
                  <c:v>9.5166666666666675</c:v>
                </c:pt>
                <c:pt idx="572">
                  <c:v>9.5333333333333332</c:v>
                </c:pt>
                <c:pt idx="573">
                  <c:v>9.5500000000000007</c:v>
                </c:pt>
                <c:pt idx="574">
                  <c:v>9.5666666666666664</c:v>
                </c:pt>
                <c:pt idx="575">
                  <c:v>9.5833333333333339</c:v>
                </c:pt>
                <c:pt idx="576">
                  <c:v>9.6</c:v>
                </c:pt>
                <c:pt idx="577">
                  <c:v>9.6166666666666671</c:v>
                </c:pt>
                <c:pt idx="578">
                  <c:v>9.6333333333333329</c:v>
                </c:pt>
                <c:pt idx="579">
                  <c:v>9.65</c:v>
                </c:pt>
                <c:pt idx="580">
                  <c:v>9.6666666666666661</c:v>
                </c:pt>
                <c:pt idx="581">
                  <c:v>9.6833333333333336</c:v>
                </c:pt>
                <c:pt idx="582">
                  <c:v>9.6999999999999993</c:v>
                </c:pt>
                <c:pt idx="583">
                  <c:v>9.7166666666666668</c:v>
                </c:pt>
                <c:pt idx="584">
                  <c:v>9.7333333333333325</c:v>
                </c:pt>
                <c:pt idx="585">
                  <c:v>9.75</c:v>
                </c:pt>
                <c:pt idx="586">
                  <c:v>9.7666666666666675</c:v>
                </c:pt>
                <c:pt idx="587">
                  <c:v>9.7833333333333332</c:v>
                </c:pt>
                <c:pt idx="588">
                  <c:v>9.8000000000000007</c:v>
                </c:pt>
                <c:pt idx="589">
                  <c:v>9.8166666666666664</c:v>
                </c:pt>
                <c:pt idx="590">
                  <c:v>9.8333333333333339</c:v>
                </c:pt>
                <c:pt idx="591">
                  <c:v>9.85</c:v>
                </c:pt>
                <c:pt idx="592">
                  <c:v>9.8666666666666671</c:v>
                </c:pt>
                <c:pt idx="593">
                  <c:v>9.8833333333333329</c:v>
                </c:pt>
                <c:pt idx="594">
                  <c:v>9.9</c:v>
                </c:pt>
                <c:pt idx="595">
                  <c:v>9.9166666666666661</c:v>
                </c:pt>
                <c:pt idx="596">
                  <c:v>9.9333333333333336</c:v>
                </c:pt>
                <c:pt idx="597">
                  <c:v>9.9499999999999993</c:v>
                </c:pt>
                <c:pt idx="598">
                  <c:v>9.9666666666666668</c:v>
                </c:pt>
                <c:pt idx="599">
                  <c:v>9.9833333333333325</c:v>
                </c:pt>
                <c:pt idx="600">
                  <c:v>10</c:v>
                </c:pt>
                <c:pt idx="601">
                  <c:v>10.016666666666667</c:v>
                </c:pt>
                <c:pt idx="602">
                  <c:v>10.033333333333333</c:v>
                </c:pt>
                <c:pt idx="603">
                  <c:v>10.050000000000001</c:v>
                </c:pt>
                <c:pt idx="604">
                  <c:v>10.066666666666666</c:v>
                </c:pt>
                <c:pt idx="605">
                  <c:v>10.083333333333334</c:v>
                </c:pt>
                <c:pt idx="606">
                  <c:v>10.1</c:v>
                </c:pt>
                <c:pt idx="607">
                  <c:v>10.116666666666667</c:v>
                </c:pt>
                <c:pt idx="608">
                  <c:v>10.133333333333333</c:v>
                </c:pt>
                <c:pt idx="609">
                  <c:v>10.15</c:v>
                </c:pt>
                <c:pt idx="610">
                  <c:v>10.166666666666666</c:v>
                </c:pt>
                <c:pt idx="611">
                  <c:v>10.183333333333334</c:v>
                </c:pt>
                <c:pt idx="612">
                  <c:v>10.199999999999999</c:v>
                </c:pt>
                <c:pt idx="613">
                  <c:v>10.216666666666667</c:v>
                </c:pt>
                <c:pt idx="614">
                  <c:v>10.233333333333333</c:v>
                </c:pt>
                <c:pt idx="615">
                  <c:v>10.25</c:v>
                </c:pt>
                <c:pt idx="616">
                  <c:v>10.266666666666667</c:v>
                </c:pt>
                <c:pt idx="617">
                  <c:v>10.283333333333333</c:v>
                </c:pt>
                <c:pt idx="618">
                  <c:v>10.3</c:v>
                </c:pt>
                <c:pt idx="619">
                  <c:v>10.316666666666666</c:v>
                </c:pt>
                <c:pt idx="620">
                  <c:v>10.333333333333334</c:v>
                </c:pt>
                <c:pt idx="621">
                  <c:v>10.35</c:v>
                </c:pt>
                <c:pt idx="622">
                  <c:v>10.366666666666667</c:v>
                </c:pt>
                <c:pt idx="623">
                  <c:v>10.383333333333333</c:v>
                </c:pt>
                <c:pt idx="624">
                  <c:v>10.4</c:v>
                </c:pt>
                <c:pt idx="625">
                  <c:v>10.416666666666666</c:v>
                </c:pt>
                <c:pt idx="626">
                  <c:v>10.433333333333334</c:v>
                </c:pt>
                <c:pt idx="627">
                  <c:v>10.45</c:v>
                </c:pt>
                <c:pt idx="628">
                  <c:v>10.466666666666667</c:v>
                </c:pt>
                <c:pt idx="629">
                  <c:v>10.483333333333333</c:v>
                </c:pt>
                <c:pt idx="630">
                  <c:v>10.5</c:v>
                </c:pt>
                <c:pt idx="631">
                  <c:v>10.516666666666667</c:v>
                </c:pt>
                <c:pt idx="632">
                  <c:v>10.533333333333333</c:v>
                </c:pt>
                <c:pt idx="633">
                  <c:v>10.55</c:v>
                </c:pt>
                <c:pt idx="634">
                  <c:v>10.566666666666666</c:v>
                </c:pt>
                <c:pt idx="635">
                  <c:v>10.583333333333334</c:v>
                </c:pt>
                <c:pt idx="636">
                  <c:v>10.6</c:v>
                </c:pt>
                <c:pt idx="637">
                  <c:v>10.616666666666667</c:v>
                </c:pt>
                <c:pt idx="638">
                  <c:v>10.633333333333333</c:v>
                </c:pt>
                <c:pt idx="639">
                  <c:v>10.65</c:v>
                </c:pt>
                <c:pt idx="640">
                  <c:v>10.666666666666666</c:v>
                </c:pt>
                <c:pt idx="641">
                  <c:v>10.683333333333334</c:v>
                </c:pt>
                <c:pt idx="642">
                  <c:v>10.7</c:v>
                </c:pt>
                <c:pt idx="643">
                  <c:v>10.716666666666667</c:v>
                </c:pt>
                <c:pt idx="644">
                  <c:v>10.733333333333333</c:v>
                </c:pt>
                <c:pt idx="645">
                  <c:v>10.75</c:v>
                </c:pt>
                <c:pt idx="646">
                  <c:v>10.766666666666667</c:v>
                </c:pt>
                <c:pt idx="647">
                  <c:v>10.783333333333333</c:v>
                </c:pt>
                <c:pt idx="648">
                  <c:v>10.8</c:v>
                </c:pt>
                <c:pt idx="649">
                  <c:v>10.816666666666666</c:v>
                </c:pt>
                <c:pt idx="650">
                  <c:v>10.833333333333334</c:v>
                </c:pt>
                <c:pt idx="651">
                  <c:v>10.85</c:v>
                </c:pt>
                <c:pt idx="652">
                  <c:v>10.866666666666667</c:v>
                </c:pt>
                <c:pt idx="653">
                  <c:v>10.883333333333333</c:v>
                </c:pt>
                <c:pt idx="654">
                  <c:v>10.9</c:v>
                </c:pt>
                <c:pt idx="655">
                  <c:v>10.916666666666666</c:v>
                </c:pt>
                <c:pt idx="656">
                  <c:v>10.933333333333334</c:v>
                </c:pt>
                <c:pt idx="657">
                  <c:v>10.95</c:v>
                </c:pt>
                <c:pt idx="658">
                  <c:v>10.966666666666667</c:v>
                </c:pt>
                <c:pt idx="659">
                  <c:v>10.983333333333333</c:v>
                </c:pt>
                <c:pt idx="660">
                  <c:v>11</c:v>
                </c:pt>
                <c:pt idx="661">
                  <c:v>11.016666666666667</c:v>
                </c:pt>
                <c:pt idx="662">
                  <c:v>11.033333333333333</c:v>
                </c:pt>
                <c:pt idx="663">
                  <c:v>11.05</c:v>
                </c:pt>
                <c:pt idx="664">
                  <c:v>11.066666666666666</c:v>
                </c:pt>
                <c:pt idx="665">
                  <c:v>11.083333333333334</c:v>
                </c:pt>
                <c:pt idx="666">
                  <c:v>11.1</c:v>
                </c:pt>
                <c:pt idx="667">
                  <c:v>11.116666666666667</c:v>
                </c:pt>
                <c:pt idx="668">
                  <c:v>11.133333333333333</c:v>
                </c:pt>
                <c:pt idx="669">
                  <c:v>11.15</c:v>
                </c:pt>
                <c:pt idx="670">
                  <c:v>11.166666666666666</c:v>
                </c:pt>
                <c:pt idx="671">
                  <c:v>11.183333333333334</c:v>
                </c:pt>
                <c:pt idx="672">
                  <c:v>11.2</c:v>
                </c:pt>
                <c:pt idx="673">
                  <c:v>11.216666666666667</c:v>
                </c:pt>
                <c:pt idx="674">
                  <c:v>11.233333333333333</c:v>
                </c:pt>
                <c:pt idx="675">
                  <c:v>11.25</c:v>
                </c:pt>
                <c:pt idx="676">
                  <c:v>11.266666666666667</c:v>
                </c:pt>
                <c:pt idx="677">
                  <c:v>11.283333333333333</c:v>
                </c:pt>
                <c:pt idx="678">
                  <c:v>11.3</c:v>
                </c:pt>
                <c:pt idx="679">
                  <c:v>11.316666666666666</c:v>
                </c:pt>
                <c:pt idx="680">
                  <c:v>11.333333333333334</c:v>
                </c:pt>
                <c:pt idx="681">
                  <c:v>11.35</c:v>
                </c:pt>
                <c:pt idx="682">
                  <c:v>11.366666666666667</c:v>
                </c:pt>
                <c:pt idx="683">
                  <c:v>11.383333333333333</c:v>
                </c:pt>
                <c:pt idx="684">
                  <c:v>11.4</c:v>
                </c:pt>
                <c:pt idx="685">
                  <c:v>11.416666666666666</c:v>
                </c:pt>
                <c:pt idx="686">
                  <c:v>11.433333333333334</c:v>
                </c:pt>
                <c:pt idx="687">
                  <c:v>11.45</c:v>
                </c:pt>
                <c:pt idx="688">
                  <c:v>11.466666666666667</c:v>
                </c:pt>
                <c:pt idx="689">
                  <c:v>11.483333333333333</c:v>
                </c:pt>
                <c:pt idx="690">
                  <c:v>11.5</c:v>
                </c:pt>
                <c:pt idx="691">
                  <c:v>11.516666666666667</c:v>
                </c:pt>
                <c:pt idx="692">
                  <c:v>11.533333333333333</c:v>
                </c:pt>
                <c:pt idx="693">
                  <c:v>11.55</c:v>
                </c:pt>
                <c:pt idx="694">
                  <c:v>11.566666666666666</c:v>
                </c:pt>
                <c:pt idx="695">
                  <c:v>11.583333333333334</c:v>
                </c:pt>
                <c:pt idx="696">
                  <c:v>11.6</c:v>
                </c:pt>
                <c:pt idx="697">
                  <c:v>11.616666666666667</c:v>
                </c:pt>
                <c:pt idx="698">
                  <c:v>11.633333333333333</c:v>
                </c:pt>
                <c:pt idx="699">
                  <c:v>11.65</c:v>
                </c:pt>
                <c:pt idx="700">
                  <c:v>11.666666666666666</c:v>
                </c:pt>
                <c:pt idx="701">
                  <c:v>11.683333333333334</c:v>
                </c:pt>
                <c:pt idx="702">
                  <c:v>11.7</c:v>
                </c:pt>
                <c:pt idx="703">
                  <c:v>11.716666666666667</c:v>
                </c:pt>
                <c:pt idx="704">
                  <c:v>11.733333333333333</c:v>
                </c:pt>
                <c:pt idx="705">
                  <c:v>11.75</c:v>
                </c:pt>
                <c:pt idx="706">
                  <c:v>11.766666666666667</c:v>
                </c:pt>
                <c:pt idx="707">
                  <c:v>11.783333333333333</c:v>
                </c:pt>
                <c:pt idx="708">
                  <c:v>11.8</c:v>
                </c:pt>
                <c:pt idx="709">
                  <c:v>11.816666666666666</c:v>
                </c:pt>
                <c:pt idx="710">
                  <c:v>11.833333333333334</c:v>
                </c:pt>
                <c:pt idx="711">
                  <c:v>11.85</c:v>
                </c:pt>
                <c:pt idx="712">
                  <c:v>11.866666666666667</c:v>
                </c:pt>
                <c:pt idx="713">
                  <c:v>11.883333333333333</c:v>
                </c:pt>
                <c:pt idx="714">
                  <c:v>11.9</c:v>
                </c:pt>
                <c:pt idx="715">
                  <c:v>11.916666666666666</c:v>
                </c:pt>
                <c:pt idx="716">
                  <c:v>11.933333333333334</c:v>
                </c:pt>
                <c:pt idx="717">
                  <c:v>11.95</c:v>
                </c:pt>
                <c:pt idx="718">
                  <c:v>11.966666666666667</c:v>
                </c:pt>
                <c:pt idx="719">
                  <c:v>11.983333333333333</c:v>
                </c:pt>
                <c:pt idx="720">
                  <c:v>12</c:v>
                </c:pt>
                <c:pt idx="721">
                  <c:v>12.016666666666667</c:v>
                </c:pt>
                <c:pt idx="722">
                  <c:v>12.033333333333333</c:v>
                </c:pt>
                <c:pt idx="723">
                  <c:v>12.05</c:v>
                </c:pt>
                <c:pt idx="724">
                  <c:v>12.066666666666666</c:v>
                </c:pt>
                <c:pt idx="725">
                  <c:v>12.083333333333334</c:v>
                </c:pt>
                <c:pt idx="726">
                  <c:v>12.1</c:v>
                </c:pt>
                <c:pt idx="727">
                  <c:v>12.116666666666667</c:v>
                </c:pt>
                <c:pt idx="728">
                  <c:v>12.133333333333333</c:v>
                </c:pt>
                <c:pt idx="729">
                  <c:v>12.15</c:v>
                </c:pt>
                <c:pt idx="730">
                  <c:v>12.166666666666666</c:v>
                </c:pt>
                <c:pt idx="731">
                  <c:v>12.183333333333334</c:v>
                </c:pt>
                <c:pt idx="732">
                  <c:v>12.2</c:v>
                </c:pt>
                <c:pt idx="733">
                  <c:v>12.216666666666667</c:v>
                </c:pt>
                <c:pt idx="734">
                  <c:v>12.233333333333333</c:v>
                </c:pt>
                <c:pt idx="735">
                  <c:v>12.25</c:v>
                </c:pt>
                <c:pt idx="736">
                  <c:v>12.266666666666667</c:v>
                </c:pt>
                <c:pt idx="737">
                  <c:v>12.283333333333333</c:v>
                </c:pt>
                <c:pt idx="738">
                  <c:v>12.3</c:v>
                </c:pt>
                <c:pt idx="739">
                  <c:v>12.316666666666666</c:v>
                </c:pt>
                <c:pt idx="740">
                  <c:v>12.333333333333334</c:v>
                </c:pt>
                <c:pt idx="741">
                  <c:v>12.35</c:v>
                </c:pt>
                <c:pt idx="742">
                  <c:v>12.366666666666667</c:v>
                </c:pt>
                <c:pt idx="743">
                  <c:v>12.383333333333333</c:v>
                </c:pt>
                <c:pt idx="744">
                  <c:v>12.4</c:v>
                </c:pt>
                <c:pt idx="745">
                  <c:v>12.416666666666666</c:v>
                </c:pt>
                <c:pt idx="746">
                  <c:v>12.433333333333334</c:v>
                </c:pt>
                <c:pt idx="747">
                  <c:v>12.45</c:v>
                </c:pt>
                <c:pt idx="748">
                  <c:v>12.466666666666667</c:v>
                </c:pt>
                <c:pt idx="749">
                  <c:v>12.483333333333333</c:v>
                </c:pt>
                <c:pt idx="750">
                  <c:v>12.5</c:v>
                </c:pt>
                <c:pt idx="751">
                  <c:v>12.516666666666667</c:v>
                </c:pt>
                <c:pt idx="752">
                  <c:v>12.533333333333333</c:v>
                </c:pt>
                <c:pt idx="753">
                  <c:v>12.55</c:v>
                </c:pt>
                <c:pt idx="754">
                  <c:v>12.566666666666666</c:v>
                </c:pt>
                <c:pt idx="755">
                  <c:v>12.583333333333334</c:v>
                </c:pt>
                <c:pt idx="756">
                  <c:v>12.6</c:v>
                </c:pt>
                <c:pt idx="757">
                  <c:v>12.616666666666667</c:v>
                </c:pt>
                <c:pt idx="758">
                  <c:v>12.633333333333333</c:v>
                </c:pt>
                <c:pt idx="759">
                  <c:v>12.65</c:v>
                </c:pt>
                <c:pt idx="760">
                  <c:v>12.666666666666666</c:v>
                </c:pt>
                <c:pt idx="761">
                  <c:v>12.683333333333334</c:v>
                </c:pt>
                <c:pt idx="762">
                  <c:v>12.7</c:v>
                </c:pt>
                <c:pt idx="763">
                  <c:v>12.716666666666667</c:v>
                </c:pt>
                <c:pt idx="764">
                  <c:v>12.733333333333333</c:v>
                </c:pt>
                <c:pt idx="765">
                  <c:v>12.75</c:v>
                </c:pt>
                <c:pt idx="766">
                  <c:v>12.766666666666667</c:v>
                </c:pt>
                <c:pt idx="767">
                  <c:v>12.783333333333333</c:v>
                </c:pt>
                <c:pt idx="768">
                  <c:v>12.8</c:v>
                </c:pt>
                <c:pt idx="769">
                  <c:v>12.816666666666666</c:v>
                </c:pt>
                <c:pt idx="770">
                  <c:v>12.833333333333334</c:v>
                </c:pt>
                <c:pt idx="771">
                  <c:v>12.85</c:v>
                </c:pt>
                <c:pt idx="772">
                  <c:v>12.866666666666667</c:v>
                </c:pt>
                <c:pt idx="773">
                  <c:v>12.883333333333333</c:v>
                </c:pt>
                <c:pt idx="774">
                  <c:v>12.9</c:v>
                </c:pt>
                <c:pt idx="775">
                  <c:v>12.916666666666666</c:v>
                </c:pt>
                <c:pt idx="776">
                  <c:v>12.933333333333334</c:v>
                </c:pt>
                <c:pt idx="777">
                  <c:v>12.95</c:v>
                </c:pt>
                <c:pt idx="778">
                  <c:v>12.966666666666667</c:v>
                </c:pt>
                <c:pt idx="779">
                  <c:v>12.983333333333333</c:v>
                </c:pt>
                <c:pt idx="780">
                  <c:v>13</c:v>
                </c:pt>
                <c:pt idx="781">
                  <c:v>13.016666666666667</c:v>
                </c:pt>
                <c:pt idx="782">
                  <c:v>13.033333333333333</c:v>
                </c:pt>
                <c:pt idx="783">
                  <c:v>13.05</c:v>
                </c:pt>
                <c:pt idx="784">
                  <c:v>13.066666666666666</c:v>
                </c:pt>
                <c:pt idx="785">
                  <c:v>13.083333333333334</c:v>
                </c:pt>
                <c:pt idx="786">
                  <c:v>13.1</c:v>
                </c:pt>
                <c:pt idx="787">
                  <c:v>13.116666666666667</c:v>
                </c:pt>
                <c:pt idx="788">
                  <c:v>13.133333333333333</c:v>
                </c:pt>
                <c:pt idx="789">
                  <c:v>13.15</c:v>
                </c:pt>
                <c:pt idx="790">
                  <c:v>13.166666666666666</c:v>
                </c:pt>
                <c:pt idx="791">
                  <c:v>13.183333333333334</c:v>
                </c:pt>
                <c:pt idx="792">
                  <c:v>13.2</c:v>
                </c:pt>
                <c:pt idx="793">
                  <c:v>13.216666666666667</c:v>
                </c:pt>
                <c:pt idx="794">
                  <c:v>13.233333333333333</c:v>
                </c:pt>
                <c:pt idx="795">
                  <c:v>13.25</c:v>
                </c:pt>
                <c:pt idx="796">
                  <c:v>13.266666666666667</c:v>
                </c:pt>
                <c:pt idx="797">
                  <c:v>13.283333333333333</c:v>
                </c:pt>
                <c:pt idx="798">
                  <c:v>13.3</c:v>
                </c:pt>
                <c:pt idx="799">
                  <c:v>13.316666666666666</c:v>
                </c:pt>
                <c:pt idx="800">
                  <c:v>13.333333333333334</c:v>
                </c:pt>
                <c:pt idx="801">
                  <c:v>13.35</c:v>
                </c:pt>
                <c:pt idx="802">
                  <c:v>13.366666666666667</c:v>
                </c:pt>
                <c:pt idx="803">
                  <c:v>13.383333333333333</c:v>
                </c:pt>
                <c:pt idx="804">
                  <c:v>13.4</c:v>
                </c:pt>
                <c:pt idx="805">
                  <c:v>13.416666666666666</c:v>
                </c:pt>
                <c:pt idx="806">
                  <c:v>13.433333333333334</c:v>
                </c:pt>
                <c:pt idx="807">
                  <c:v>13.45</c:v>
                </c:pt>
                <c:pt idx="808">
                  <c:v>13.466666666666667</c:v>
                </c:pt>
                <c:pt idx="809">
                  <c:v>13.483333333333333</c:v>
                </c:pt>
                <c:pt idx="810">
                  <c:v>13.5</c:v>
                </c:pt>
                <c:pt idx="811">
                  <c:v>13.516666666666667</c:v>
                </c:pt>
                <c:pt idx="812">
                  <c:v>13.533333333333333</c:v>
                </c:pt>
                <c:pt idx="813">
                  <c:v>13.55</c:v>
                </c:pt>
                <c:pt idx="814">
                  <c:v>13.566666666666666</c:v>
                </c:pt>
                <c:pt idx="815">
                  <c:v>13.583333333333334</c:v>
                </c:pt>
                <c:pt idx="816">
                  <c:v>13.6</c:v>
                </c:pt>
                <c:pt idx="817">
                  <c:v>13.616666666666667</c:v>
                </c:pt>
                <c:pt idx="818">
                  <c:v>13.633333333333333</c:v>
                </c:pt>
                <c:pt idx="819">
                  <c:v>13.65</c:v>
                </c:pt>
                <c:pt idx="820">
                  <c:v>13.666666666666666</c:v>
                </c:pt>
                <c:pt idx="821">
                  <c:v>13.683333333333334</c:v>
                </c:pt>
                <c:pt idx="822">
                  <c:v>13.7</c:v>
                </c:pt>
                <c:pt idx="823">
                  <c:v>13.716666666666667</c:v>
                </c:pt>
                <c:pt idx="824">
                  <c:v>13.733333333333333</c:v>
                </c:pt>
                <c:pt idx="825">
                  <c:v>13.75</c:v>
                </c:pt>
                <c:pt idx="826">
                  <c:v>13.766666666666667</c:v>
                </c:pt>
                <c:pt idx="827">
                  <c:v>13.783333333333333</c:v>
                </c:pt>
                <c:pt idx="828">
                  <c:v>13.8</c:v>
                </c:pt>
                <c:pt idx="829">
                  <c:v>13.816666666666666</c:v>
                </c:pt>
                <c:pt idx="830">
                  <c:v>13.833333333333334</c:v>
                </c:pt>
                <c:pt idx="831">
                  <c:v>13.85</c:v>
                </c:pt>
                <c:pt idx="832">
                  <c:v>13.866666666666667</c:v>
                </c:pt>
                <c:pt idx="833">
                  <c:v>13.883333333333333</c:v>
                </c:pt>
                <c:pt idx="834">
                  <c:v>13.9</c:v>
                </c:pt>
                <c:pt idx="835">
                  <c:v>13.916666666666666</c:v>
                </c:pt>
                <c:pt idx="836">
                  <c:v>13.933333333333334</c:v>
                </c:pt>
                <c:pt idx="837">
                  <c:v>13.95</c:v>
                </c:pt>
                <c:pt idx="838">
                  <c:v>13.966666666666667</c:v>
                </c:pt>
                <c:pt idx="839">
                  <c:v>13.983333333333333</c:v>
                </c:pt>
                <c:pt idx="840">
                  <c:v>14</c:v>
                </c:pt>
                <c:pt idx="841">
                  <c:v>14.016666666666667</c:v>
                </c:pt>
                <c:pt idx="842">
                  <c:v>14.033333333333333</c:v>
                </c:pt>
                <c:pt idx="843">
                  <c:v>14.05</c:v>
                </c:pt>
                <c:pt idx="844">
                  <c:v>14.066666666666666</c:v>
                </c:pt>
                <c:pt idx="845">
                  <c:v>14.083333333333334</c:v>
                </c:pt>
                <c:pt idx="846">
                  <c:v>14.1</c:v>
                </c:pt>
                <c:pt idx="847">
                  <c:v>14.116666666666667</c:v>
                </c:pt>
                <c:pt idx="848">
                  <c:v>14.133333333333333</c:v>
                </c:pt>
                <c:pt idx="849">
                  <c:v>14.15</c:v>
                </c:pt>
                <c:pt idx="850">
                  <c:v>14.166666666666666</c:v>
                </c:pt>
                <c:pt idx="851">
                  <c:v>14.183333333333334</c:v>
                </c:pt>
                <c:pt idx="852">
                  <c:v>14.2</c:v>
                </c:pt>
                <c:pt idx="853">
                  <c:v>14.216666666666667</c:v>
                </c:pt>
                <c:pt idx="854">
                  <c:v>14.233333333333333</c:v>
                </c:pt>
                <c:pt idx="855">
                  <c:v>14.25</c:v>
                </c:pt>
                <c:pt idx="856">
                  <c:v>14.266666666666667</c:v>
                </c:pt>
                <c:pt idx="857">
                  <c:v>14.283333333333333</c:v>
                </c:pt>
                <c:pt idx="858">
                  <c:v>14.3</c:v>
                </c:pt>
                <c:pt idx="859">
                  <c:v>14.316666666666666</c:v>
                </c:pt>
                <c:pt idx="860">
                  <c:v>14.333333333333334</c:v>
                </c:pt>
                <c:pt idx="861">
                  <c:v>14.35</c:v>
                </c:pt>
                <c:pt idx="862">
                  <c:v>14.366666666666667</c:v>
                </c:pt>
                <c:pt idx="863">
                  <c:v>14.383333333333333</c:v>
                </c:pt>
                <c:pt idx="864">
                  <c:v>14.4</c:v>
                </c:pt>
                <c:pt idx="865">
                  <c:v>14.416666666666666</c:v>
                </c:pt>
                <c:pt idx="866">
                  <c:v>14.433333333333334</c:v>
                </c:pt>
                <c:pt idx="867">
                  <c:v>14.45</c:v>
                </c:pt>
                <c:pt idx="868">
                  <c:v>14.466666666666667</c:v>
                </c:pt>
                <c:pt idx="869">
                  <c:v>14.483333333333333</c:v>
                </c:pt>
                <c:pt idx="870">
                  <c:v>14.5</c:v>
                </c:pt>
                <c:pt idx="871">
                  <c:v>14.516666666666667</c:v>
                </c:pt>
                <c:pt idx="872">
                  <c:v>14.533333333333333</c:v>
                </c:pt>
                <c:pt idx="873">
                  <c:v>14.55</c:v>
                </c:pt>
                <c:pt idx="874">
                  <c:v>14.566666666666666</c:v>
                </c:pt>
                <c:pt idx="875">
                  <c:v>14.583333333333334</c:v>
                </c:pt>
                <c:pt idx="876">
                  <c:v>14.6</c:v>
                </c:pt>
                <c:pt idx="877">
                  <c:v>14.616666666666667</c:v>
                </c:pt>
                <c:pt idx="878">
                  <c:v>14.633333333333333</c:v>
                </c:pt>
                <c:pt idx="879">
                  <c:v>14.65</c:v>
                </c:pt>
                <c:pt idx="880">
                  <c:v>14.666666666666666</c:v>
                </c:pt>
                <c:pt idx="881">
                  <c:v>14.683333333333334</c:v>
                </c:pt>
                <c:pt idx="882">
                  <c:v>14.7</c:v>
                </c:pt>
                <c:pt idx="883">
                  <c:v>14.716666666666667</c:v>
                </c:pt>
                <c:pt idx="884">
                  <c:v>14.733333333333333</c:v>
                </c:pt>
                <c:pt idx="885">
                  <c:v>14.75</c:v>
                </c:pt>
                <c:pt idx="886">
                  <c:v>14.766666666666667</c:v>
                </c:pt>
                <c:pt idx="887">
                  <c:v>14.783333333333333</c:v>
                </c:pt>
                <c:pt idx="888">
                  <c:v>14.8</c:v>
                </c:pt>
                <c:pt idx="889">
                  <c:v>14.816666666666666</c:v>
                </c:pt>
                <c:pt idx="890">
                  <c:v>14.833333333333334</c:v>
                </c:pt>
                <c:pt idx="891">
                  <c:v>14.85</c:v>
                </c:pt>
                <c:pt idx="892">
                  <c:v>14.866666666666667</c:v>
                </c:pt>
                <c:pt idx="893">
                  <c:v>14.883333333333333</c:v>
                </c:pt>
                <c:pt idx="894">
                  <c:v>14.9</c:v>
                </c:pt>
                <c:pt idx="895">
                  <c:v>14.916666666666666</c:v>
                </c:pt>
                <c:pt idx="896">
                  <c:v>14.933333333333334</c:v>
                </c:pt>
                <c:pt idx="897">
                  <c:v>14.95</c:v>
                </c:pt>
                <c:pt idx="898">
                  <c:v>14.966666666666667</c:v>
                </c:pt>
                <c:pt idx="899">
                  <c:v>14.983333333333333</c:v>
                </c:pt>
                <c:pt idx="900">
                  <c:v>15</c:v>
                </c:pt>
                <c:pt idx="901">
                  <c:v>15.016666666666667</c:v>
                </c:pt>
                <c:pt idx="902">
                  <c:v>15.033333333333333</c:v>
                </c:pt>
                <c:pt idx="903">
                  <c:v>15.05</c:v>
                </c:pt>
                <c:pt idx="904">
                  <c:v>15.066666666666666</c:v>
                </c:pt>
                <c:pt idx="905">
                  <c:v>15.083333333333334</c:v>
                </c:pt>
                <c:pt idx="906">
                  <c:v>15.1</c:v>
                </c:pt>
                <c:pt idx="907">
                  <c:v>15.116666666666667</c:v>
                </c:pt>
                <c:pt idx="908">
                  <c:v>15.133333333333333</c:v>
                </c:pt>
                <c:pt idx="909">
                  <c:v>15.15</c:v>
                </c:pt>
                <c:pt idx="910">
                  <c:v>15.166666666666666</c:v>
                </c:pt>
                <c:pt idx="911">
                  <c:v>15.183333333333334</c:v>
                </c:pt>
                <c:pt idx="912">
                  <c:v>15.2</c:v>
                </c:pt>
                <c:pt idx="913">
                  <c:v>15.216666666666667</c:v>
                </c:pt>
                <c:pt idx="914">
                  <c:v>15.233333333333333</c:v>
                </c:pt>
                <c:pt idx="915">
                  <c:v>15.25</c:v>
                </c:pt>
                <c:pt idx="916">
                  <c:v>15.266666666666667</c:v>
                </c:pt>
                <c:pt idx="917">
                  <c:v>15.283333333333333</c:v>
                </c:pt>
                <c:pt idx="918">
                  <c:v>15.3</c:v>
                </c:pt>
                <c:pt idx="919">
                  <c:v>15.316666666666666</c:v>
                </c:pt>
                <c:pt idx="920">
                  <c:v>15.333333333333334</c:v>
                </c:pt>
                <c:pt idx="921">
                  <c:v>15.35</c:v>
                </c:pt>
                <c:pt idx="922">
                  <c:v>15.366666666666667</c:v>
                </c:pt>
                <c:pt idx="923">
                  <c:v>15.383333333333333</c:v>
                </c:pt>
                <c:pt idx="924">
                  <c:v>15.4</c:v>
                </c:pt>
                <c:pt idx="925">
                  <c:v>15.416666666666666</c:v>
                </c:pt>
                <c:pt idx="926">
                  <c:v>15.433333333333334</c:v>
                </c:pt>
                <c:pt idx="927">
                  <c:v>15.45</c:v>
                </c:pt>
                <c:pt idx="928">
                  <c:v>15.466666666666667</c:v>
                </c:pt>
                <c:pt idx="929">
                  <c:v>15.483333333333333</c:v>
                </c:pt>
                <c:pt idx="930">
                  <c:v>15.5</c:v>
                </c:pt>
                <c:pt idx="931">
                  <c:v>15.516666666666667</c:v>
                </c:pt>
                <c:pt idx="932">
                  <c:v>15.533333333333333</c:v>
                </c:pt>
                <c:pt idx="933">
                  <c:v>15.55</c:v>
                </c:pt>
                <c:pt idx="934">
                  <c:v>15.566666666666666</c:v>
                </c:pt>
                <c:pt idx="935">
                  <c:v>15.583333333333334</c:v>
                </c:pt>
                <c:pt idx="936">
                  <c:v>15.6</c:v>
                </c:pt>
                <c:pt idx="937">
                  <c:v>15.616666666666667</c:v>
                </c:pt>
                <c:pt idx="938">
                  <c:v>15.633333333333333</c:v>
                </c:pt>
                <c:pt idx="939">
                  <c:v>15.65</c:v>
                </c:pt>
                <c:pt idx="940">
                  <c:v>15.666666666666666</c:v>
                </c:pt>
                <c:pt idx="941">
                  <c:v>15.683333333333334</c:v>
                </c:pt>
                <c:pt idx="942">
                  <c:v>15.7</c:v>
                </c:pt>
                <c:pt idx="943">
                  <c:v>15.716666666666667</c:v>
                </c:pt>
                <c:pt idx="944">
                  <c:v>15.733333333333333</c:v>
                </c:pt>
                <c:pt idx="945">
                  <c:v>15.75</c:v>
                </c:pt>
                <c:pt idx="946">
                  <c:v>15.766666666666667</c:v>
                </c:pt>
                <c:pt idx="947">
                  <c:v>15.783333333333333</c:v>
                </c:pt>
                <c:pt idx="948">
                  <c:v>15.8</c:v>
                </c:pt>
                <c:pt idx="949">
                  <c:v>15.816666666666666</c:v>
                </c:pt>
                <c:pt idx="950">
                  <c:v>15.833333333333334</c:v>
                </c:pt>
                <c:pt idx="951">
                  <c:v>15.85</c:v>
                </c:pt>
                <c:pt idx="952">
                  <c:v>15.866666666666667</c:v>
                </c:pt>
                <c:pt idx="953">
                  <c:v>15.883333333333333</c:v>
                </c:pt>
                <c:pt idx="954">
                  <c:v>15.9</c:v>
                </c:pt>
                <c:pt idx="955">
                  <c:v>15.916666666666666</c:v>
                </c:pt>
                <c:pt idx="956">
                  <c:v>15.933333333333334</c:v>
                </c:pt>
                <c:pt idx="957">
                  <c:v>15.95</c:v>
                </c:pt>
                <c:pt idx="958">
                  <c:v>15.966666666666667</c:v>
                </c:pt>
                <c:pt idx="959">
                  <c:v>15.983333333333333</c:v>
                </c:pt>
                <c:pt idx="960">
                  <c:v>16</c:v>
                </c:pt>
                <c:pt idx="961">
                  <c:v>16.016666666666666</c:v>
                </c:pt>
                <c:pt idx="962">
                  <c:v>16.033333333333335</c:v>
                </c:pt>
                <c:pt idx="963">
                  <c:v>16.05</c:v>
                </c:pt>
                <c:pt idx="964">
                  <c:v>16.066666666666666</c:v>
                </c:pt>
                <c:pt idx="965">
                  <c:v>16.083333333333332</c:v>
                </c:pt>
                <c:pt idx="966">
                  <c:v>16.100000000000001</c:v>
                </c:pt>
                <c:pt idx="967">
                  <c:v>16.116666666666667</c:v>
                </c:pt>
                <c:pt idx="968">
                  <c:v>16.133333333333333</c:v>
                </c:pt>
                <c:pt idx="969">
                  <c:v>16.149999999999999</c:v>
                </c:pt>
                <c:pt idx="970">
                  <c:v>16.166666666666668</c:v>
                </c:pt>
                <c:pt idx="971">
                  <c:v>16.183333333333334</c:v>
                </c:pt>
                <c:pt idx="972">
                  <c:v>16.2</c:v>
                </c:pt>
                <c:pt idx="973">
                  <c:v>16.216666666666665</c:v>
                </c:pt>
                <c:pt idx="974">
                  <c:v>16.233333333333334</c:v>
                </c:pt>
                <c:pt idx="975">
                  <c:v>16.25</c:v>
                </c:pt>
                <c:pt idx="976">
                  <c:v>16.266666666666666</c:v>
                </c:pt>
                <c:pt idx="977">
                  <c:v>16.283333333333335</c:v>
                </c:pt>
                <c:pt idx="978">
                  <c:v>16.3</c:v>
                </c:pt>
                <c:pt idx="979">
                  <c:v>16.316666666666666</c:v>
                </c:pt>
                <c:pt idx="980">
                  <c:v>16.333333333333332</c:v>
                </c:pt>
                <c:pt idx="981">
                  <c:v>16.350000000000001</c:v>
                </c:pt>
                <c:pt idx="982">
                  <c:v>16.366666666666667</c:v>
                </c:pt>
                <c:pt idx="983">
                  <c:v>16.383333333333333</c:v>
                </c:pt>
                <c:pt idx="984">
                  <c:v>16.399999999999999</c:v>
                </c:pt>
                <c:pt idx="985">
                  <c:v>16.416666666666668</c:v>
                </c:pt>
                <c:pt idx="986">
                  <c:v>16.433333333333334</c:v>
                </c:pt>
                <c:pt idx="987">
                  <c:v>16.45</c:v>
                </c:pt>
                <c:pt idx="988">
                  <c:v>16.466666666666665</c:v>
                </c:pt>
                <c:pt idx="989">
                  <c:v>16.483333333333334</c:v>
                </c:pt>
                <c:pt idx="990">
                  <c:v>16.5</c:v>
                </c:pt>
                <c:pt idx="991">
                  <c:v>16.516666666666666</c:v>
                </c:pt>
                <c:pt idx="992">
                  <c:v>16.533333333333335</c:v>
                </c:pt>
                <c:pt idx="993">
                  <c:v>16.55</c:v>
                </c:pt>
                <c:pt idx="994">
                  <c:v>16.566666666666666</c:v>
                </c:pt>
                <c:pt idx="995">
                  <c:v>16.583333333333332</c:v>
                </c:pt>
                <c:pt idx="996">
                  <c:v>16.600000000000001</c:v>
                </c:pt>
                <c:pt idx="997">
                  <c:v>16.616666666666667</c:v>
                </c:pt>
                <c:pt idx="998">
                  <c:v>16.633333333333333</c:v>
                </c:pt>
                <c:pt idx="999">
                  <c:v>16.649999999999999</c:v>
                </c:pt>
                <c:pt idx="1000">
                  <c:v>16.666666666666668</c:v>
                </c:pt>
                <c:pt idx="1001">
                  <c:v>16.683333333333334</c:v>
                </c:pt>
                <c:pt idx="1002">
                  <c:v>16.7</c:v>
                </c:pt>
                <c:pt idx="1003">
                  <c:v>16.716666666666665</c:v>
                </c:pt>
                <c:pt idx="1004">
                  <c:v>16.733333333333334</c:v>
                </c:pt>
                <c:pt idx="1005">
                  <c:v>16.75</c:v>
                </c:pt>
                <c:pt idx="1006">
                  <c:v>16.766666666666666</c:v>
                </c:pt>
                <c:pt idx="1007">
                  <c:v>16.783333333333335</c:v>
                </c:pt>
                <c:pt idx="1008">
                  <c:v>16.8</c:v>
                </c:pt>
                <c:pt idx="1009">
                  <c:v>16.816666666666666</c:v>
                </c:pt>
                <c:pt idx="1010">
                  <c:v>16.833333333333332</c:v>
                </c:pt>
                <c:pt idx="1011">
                  <c:v>16.850000000000001</c:v>
                </c:pt>
                <c:pt idx="1012">
                  <c:v>16.866666666666667</c:v>
                </c:pt>
                <c:pt idx="1013">
                  <c:v>16.883333333333333</c:v>
                </c:pt>
                <c:pt idx="1014">
                  <c:v>16.899999999999999</c:v>
                </c:pt>
                <c:pt idx="1015">
                  <c:v>16.916666666666668</c:v>
                </c:pt>
                <c:pt idx="1016">
                  <c:v>16.933333333333334</c:v>
                </c:pt>
                <c:pt idx="1017">
                  <c:v>16.95</c:v>
                </c:pt>
                <c:pt idx="1018">
                  <c:v>16.966666666666665</c:v>
                </c:pt>
                <c:pt idx="1019">
                  <c:v>16.983333333333334</c:v>
                </c:pt>
                <c:pt idx="1020">
                  <c:v>17</c:v>
                </c:pt>
                <c:pt idx="1021">
                  <c:v>17.016666666666666</c:v>
                </c:pt>
                <c:pt idx="1022">
                  <c:v>17.033333333333335</c:v>
                </c:pt>
                <c:pt idx="1023">
                  <c:v>17.05</c:v>
                </c:pt>
                <c:pt idx="1024">
                  <c:v>17.066666666666666</c:v>
                </c:pt>
                <c:pt idx="1025">
                  <c:v>17.083333333333332</c:v>
                </c:pt>
                <c:pt idx="1026">
                  <c:v>17.100000000000001</c:v>
                </c:pt>
                <c:pt idx="1027">
                  <c:v>17.116666666666667</c:v>
                </c:pt>
                <c:pt idx="1028">
                  <c:v>17.133333333333333</c:v>
                </c:pt>
                <c:pt idx="1029">
                  <c:v>17.149999999999999</c:v>
                </c:pt>
                <c:pt idx="1030">
                  <c:v>17.166666666666668</c:v>
                </c:pt>
                <c:pt idx="1031">
                  <c:v>17.183333333333334</c:v>
                </c:pt>
                <c:pt idx="1032">
                  <c:v>17.2</c:v>
                </c:pt>
                <c:pt idx="1033">
                  <c:v>17.216666666666665</c:v>
                </c:pt>
                <c:pt idx="1034">
                  <c:v>17.233333333333334</c:v>
                </c:pt>
                <c:pt idx="1035">
                  <c:v>17.25</c:v>
                </c:pt>
                <c:pt idx="1036">
                  <c:v>17.266666666666666</c:v>
                </c:pt>
                <c:pt idx="1037">
                  <c:v>17.283333333333335</c:v>
                </c:pt>
                <c:pt idx="1038">
                  <c:v>17.3</c:v>
                </c:pt>
                <c:pt idx="1039">
                  <c:v>17.316666666666666</c:v>
                </c:pt>
                <c:pt idx="1040">
                  <c:v>17.333333333333332</c:v>
                </c:pt>
                <c:pt idx="1041">
                  <c:v>17.350000000000001</c:v>
                </c:pt>
                <c:pt idx="1042">
                  <c:v>17.366666666666667</c:v>
                </c:pt>
                <c:pt idx="1043">
                  <c:v>17.383333333333333</c:v>
                </c:pt>
                <c:pt idx="1044">
                  <c:v>17.399999999999999</c:v>
                </c:pt>
                <c:pt idx="1045">
                  <c:v>17.416666666666668</c:v>
                </c:pt>
                <c:pt idx="1046">
                  <c:v>17.433333333333334</c:v>
                </c:pt>
                <c:pt idx="1047">
                  <c:v>17.45</c:v>
                </c:pt>
                <c:pt idx="1048">
                  <c:v>17.466666666666665</c:v>
                </c:pt>
                <c:pt idx="1049">
                  <c:v>17.483333333333334</c:v>
                </c:pt>
                <c:pt idx="1050">
                  <c:v>17.5</c:v>
                </c:pt>
                <c:pt idx="1051">
                  <c:v>17.516666666666666</c:v>
                </c:pt>
                <c:pt idx="1052">
                  <c:v>17.533333333333335</c:v>
                </c:pt>
                <c:pt idx="1053">
                  <c:v>17.55</c:v>
                </c:pt>
                <c:pt idx="1054">
                  <c:v>17.566666666666666</c:v>
                </c:pt>
                <c:pt idx="1055">
                  <c:v>17.583333333333332</c:v>
                </c:pt>
                <c:pt idx="1056">
                  <c:v>17.600000000000001</c:v>
                </c:pt>
                <c:pt idx="1057">
                  <c:v>17.616666666666667</c:v>
                </c:pt>
                <c:pt idx="1058">
                  <c:v>17.633333333333333</c:v>
                </c:pt>
                <c:pt idx="1059">
                  <c:v>17.649999999999999</c:v>
                </c:pt>
                <c:pt idx="1060">
                  <c:v>17.666666666666668</c:v>
                </c:pt>
                <c:pt idx="1061">
                  <c:v>17.683333333333334</c:v>
                </c:pt>
                <c:pt idx="1062">
                  <c:v>17.7</c:v>
                </c:pt>
                <c:pt idx="1063">
                  <c:v>17.716666666666665</c:v>
                </c:pt>
                <c:pt idx="1064">
                  <c:v>17.733333333333334</c:v>
                </c:pt>
                <c:pt idx="1065">
                  <c:v>17.75</c:v>
                </c:pt>
                <c:pt idx="1066">
                  <c:v>17.766666666666666</c:v>
                </c:pt>
                <c:pt idx="1067">
                  <c:v>17.783333333333335</c:v>
                </c:pt>
                <c:pt idx="1068">
                  <c:v>17.8</c:v>
                </c:pt>
                <c:pt idx="1069">
                  <c:v>17.816666666666666</c:v>
                </c:pt>
                <c:pt idx="1070">
                  <c:v>17.833333333333332</c:v>
                </c:pt>
                <c:pt idx="1071">
                  <c:v>17.850000000000001</c:v>
                </c:pt>
                <c:pt idx="1072">
                  <c:v>17.866666666666667</c:v>
                </c:pt>
                <c:pt idx="1073">
                  <c:v>17.883333333333333</c:v>
                </c:pt>
                <c:pt idx="1074">
                  <c:v>17.899999999999999</c:v>
                </c:pt>
                <c:pt idx="1075">
                  <c:v>17.916666666666668</c:v>
                </c:pt>
                <c:pt idx="1076">
                  <c:v>17.933333333333334</c:v>
                </c:pt>
                <c:pt idx="1077">
                  <c:v>17.95</c:v>
                </c:pt>
                <c:pt idx="1078">
                  <c:v>17.966666666666665</c:v>
                </c:pt>
                <c:pt idx="1079">
                  <c:v>17.983333333333334</c:v>
                </c:pt>
                <c:pt idx="1080">
                  <c:v>18</c:v>
                </c:pt>
                <c:pt idx="1081">
                  <c:v>18.016666666666666</c:v>
                </c:pt>
                <c:pt idx="1082">
                  <c:v>18.033333333333335</c:v>
                </c:pt>
                <c:pt idx="1083">
                  <c:v>18.05</c:v>
                </c:pt>
                <c:pt idx="1084">
                  <c:v>18.066666666666666</c:v>
                </c:pt>
                <c:pt idx="1085">
                  <c:v>18.083333333333332</c:v>
                </c:pt>
                <c:pt idx="1086">
                  <c:v>18.100000000000001</c:v>
                </c:pt>
                <c:pt idx="1087">
                  <c:v>18.116666666666667</c:v>
                </c:pt>
                <c:pt idx="1088">
                  <c:v>18.133333333333333</c:v>
                </c:pt>
                <c:pt idx="1089">
                  <c:v>18.149999999999999</c:v>
                </c:pt>
                <c:pt idx="1090">
                  <c:v>18.166666666666668</c:v>
                </c:pt>
                <c:pt idx="1091">
                  <c:v>18.183333333333334</c:v>
                </c:pt>
                <c:pt idx="1092">
                  <c:v>18.2</c:v>
                </c:pt>
                <c:pt idx="1093">
                  <c:v>18.216666666666665</c:v>
                </c:pt>
                <c:pt idx="1094">
                  <c:v>18.233333333333334</c:v>
                </c:pt>
                <c:pt idx="1095">
                  <c:v>18.25</c:v>
                </c:pt>
                <c:pt idx="1096">
                  <c:v>18.266666666666666</c:v>
                </c:pt>
                <c:pt idx="1097">
                  <c:v>18.283333333333335</c:v>
                </c:pt>
                <c:pt idx="1098">
                  <c:v>18.3</c:v>
                </c:pt>
                <c:pt idx="1099">
                  <c:v>18.316666666666666</c:v>
                </c:pt>
                <c:pt idx="1100">
                  <c:v>18.333333333333332</c:v>
                </c:pt>
                <c:pt idx="1101">
                  <c:v>18.350000000000001</c:v>
                </c:pt>
                <c:pt idx="1102">
                  <c:v>18.366666666666667</c:v>
                </c:pt>
                <c:pt idx="1103">
                  <c:v>18.383333333333333</c:v>
                </c:pt>
                <c:pt idx="1104">
                  <c:v>18.399999999999999</c:v>
                </c:pt>
                <c:pt idx="1105">
                  <c:v>18.416666666666668</c:v>
                </c:pt>
                <c:pt idx="1106">
                  <c:v>18.433333333333334</c:v>
                </c:pt>
                <c:pt idx="1107">
                  <c:v>18.45</c:v>
                </c:pt>
                <c:pt idx="1108">
                  <c:v>18.466666666666665</c:v>
                </c:pt>
                <c:pt idx="1109">
                  <c:v>18.483333333333334</c:v>
                </c:pt>
                <c:pt idx="1110">
                  <c:v>18.5</c:v>
                </c:pt>
                <c:pt idx="1111">
                  <c:v>18.516666666666666</c:v>
                </c:pt>
                <c:pt idx="1112">
                  <c:v>18.533333333333335</c:v>
                </c:pt>
                <c:pt idx="1113">
                  <c:v>18.55</c:v>
                </c:pt>
                <c:pt idx="1114">
                  <c:v>18.566666666666666</c:v>
                </c:pt>
                <c:pt idx="1115">
                  <c:v>18.583333333333332</c:v>
                </c:pt>
                <c:pt idx="1116">
                  <c:v>18.600000000000001</c:v>
                </c:pt>
                <c:pt idx="1117">
                  <c:v>18.616666666666667</c:v>
                </c:pt>
                <c:pt idx="1118">
                  <c:v>18.633333333333333</c:v>
                </c:pt>
                <c:pt idx="1119">
                  <c:v>18.649999999999999</c:v>
                </c:pt>
                <c:pt idx="1120">
                  <c:v>18.666666666666668</c:v>
                </c:pt>
                <c:pt idx="1121">
                  <c:v>18.683333333333334</c:v>
                </c:pt>
                <c:pt idx="1122">
                  <c:v>18.7</c:v>
                </c:pt>
                <c:pt idx="1123">
                  <c:v>18.716666666666665</c:v>
                </c:pt>
                <c:pt idx="1124">
                  <c:v>18.733333333333334</c:v>
                </c:pt>
                <c:pt idx="1125">
                  <c:v>18.75</c:v>
                </c:pt>
                <c:pt idx="1126">
                  <c:v>18.766666666666666</c:v>
                </c:pt>
                <c:pt idx="1127">
                  <c:v>18.783333333333335</c:v>
                </c:pt>
                <c:pt idx="1128">
                  <c:v>18.8</c:v>
                </c:pt>
                <c:pt idx="1129">
                  <c:v>18.816666666666666</c:v>
                </c:pt>
                <c:pt idx="1130">
                  <c:v>18.833333333333332</c:v>
                </c:pt>
                <c:pt idx="1131">
                  <c:v>18.850000000000001</c:v>
                </c:pt>
                <c:pt idx="1132">
                  <c:v>18.866666666666667</c:v>
                </c:pt>
                <c:pt idx="1133">
                  <c:v>18.883333333333333</c:v>
                </c:pt>
                <c:pt idx="1134">
                  <c:v>18.899999999999999</c:v>
                </c:pt>
                <c:pt idx="1135">
                  <c:v>18.916666666666668</c:v>
                </c:pt>
                <c:pt idx="1136">
                  <c:v>18.933333333333334</c:v>
                </c:pt>
                <c:pt idx="1137">
                  <c:v>18.95</c:v>
                </c:pt>
                <c:pt idx="1138">
                  <c:v>18.966666666666665</c:v>
                </c:pt>
                <c:pt idx="1139">
                  <c:v>18.983333333333334</c:v>
                </c:pt>
                <c:pt idx="1140">
                  <c:v>19</c:v>
                </c:pt>
                <c:pt idx="1141">
                  <c:v>19.016666666666666</c:v>
                </c:pt>
                <c:pt idx="1142">
                  <c:v>19.033333333333335</c:v>
                </c:pt>
                <c:pt idx="1143">
                  <c:v>19.05</c:v>
                </c:pt>
                <c:pt idx="1144">
                  <c:v>19.066666666666666</c:v>
                </c:pt>
                <c:pt idx="1145">
                  <c:v>19.083333333333332</c:v>
                </c:pt>
                <c:pt idx="1146">
                  <c:v>19.100000000000001</c:v>
                </c:pt>
                <c:pt idx="1147">
                  <c:v>19.116666666666667</c:v>
                </c:pt>
                <c:pt idx="1148">
                  <c:v>19.133333333333333</c:v>
                </c:pt>
                <c:pt idx="1149">
                  <c:v>19.149999999999999</c:v>
                </c:pt>
                <c:pt idx="1150">
                  <c:v>19.166666666666668</c:v>
                </c:pt>
                <c:pt idx="1151">
                  <c:v>19.183333333333334</c:v>
                </c:pt>
                <c:pt idx="1152">
                  <c:v>19.2</c:v>
                </c:pt>
                <c:pt idx="1153">
                  <c:v>19.216666666666665</c:v>
                </c:pt>
                <c:pt idx="1154">
                  <c:v>19.233333333333334</c:v>
                </c:pt>
                <c:pt idx="1155">
                  <c:v>19.25</c:v>
                </c:pt>
                <c:pt idx="1156">
                  <c:v>19.266666666666666</c:v>
                </c:pt>
                <c:pt idx="1157">
                  <c:v>19.283333333333335</c:v>
                </c:pt>
                <c:pt idx="1158">
                  <c:v>19.3</c:v>
                </c:pt>
                <c:pt idx="1159">
                  <c:v>19.316666666666666</c:v>
                </c:pt>
                <c:pt idx="1160">
                  <c:v>19.333333333333332</c:v>
                </c:pt>
                <c:pt idx="1161">
                  <c:v>19.350000000000001</c:v>
                </c:pt>
                <c:pt idx="1162">
                  <c:v>19.366666666666667</c:v>
                </c:pt>
                <c:pt idx="1163">
                  <c:v>19.383333333333333</c:v>
                </c:pt>
                <c:pt idx="1164">
                  <c:v>19.399999999999999</c:v>
                </c:pt>
                <c:pt idx="1165">
                  <c:v>19.416666666666668</c:v>
                </c:pt>
                <c:pt idx="1166">
                  <c:v>19.433333333333334</c:v>
                </c:pt>
                <c:pt idx="1167">
                  <c:v>19.45</c:v>
                </c:pt>
                <c:pt idx="1168">
                  <c:v>19.466666666666665</c:v>
                </c:pt>
                <c:pt idx="1169">
                  <c:v>19.483333333333334</c:v>
                </c:pt>
                <c:pt idx="1170">
                  <c:v>19.5</c:v>
                </c:pt>
                <c:pt idx="1171">
                  <c:v>19.516666666666666</c:v>
                </c:pt>
                <c:pt idx="1172">
                  <c:v>19.533333333333335</c:v>
                </c:pt>
                <c:pt idx="1173">
                  <c:v>19.55</c:v>
                </c:pt>
                <c:pt idx="1174">
                  <c:v>19.566666666666666</c:v>
                </c:pt>
                <c:pt idx="1175">
                  <c:v>19.583333333333332</c:v>
                </c:pt>
                <c:pt idx="1176">
                  <c:v>19.600000000000001</c:v>
                </c:pt>
                <c:pt idx="1177">
                  <c:v>19.616666666666667</c:v>
                </c:pt>
                <c:pt idx="1178">
                  <c:v>19.633333333333333</c:v>
                </c:pt>
                <c:pt idx="1179">
                  <c:v>19.649999999999999</c:v>
                </c:pt>
                <c:pt idx="1180">
                  <c:v>19.666666666666668</c:v>
                </c:pt>
                <c:pt idx="1181">
                  <c:v>19.683333333333334</c:v>
                </c:pt>
                <c:pt idx="1182">
                  <c:v>19.7</c:v>
                </c:pt>
                <c:pt idx="1183">
                  <c:v>19.716666666666665</c:v>
                </c:pt>
                <c:pt idx="1184">
                  <c:v>19.733333333333334</c:v>
                </c:pt>
                <c:pt idx="1185">
                  <c:v>19.75</c:v>
                </c:pt>
                <c:pt idx="1186">
                  <c:v>19.766666666666666</c:v>
                </c:pt>
                <c:pt idx="1187">
                  <c:v>19.783333333333335</c:v>
                </c:pt>
                <c:pt idx="1188">
                  <c:v>19.8</c:v>
                </c:pt>
                <c:pt idx="1189">
                  <c:v>19.816666666666666</c:v>
                </c:pt>
                <c:pt idx="1190">
                  <c:v>19.833333333333332</c:v>
                </c:pt>
                <c:pt idx="1191">
                  <c:v>19.850000000000001</c:v>
                </c:pt>
                <c:pt idx="1192">
                  <c:v>19.866666666666667</c:v>
                </c:pt>
                <c:pt idx="1193">
                  <c:v>19.883333333333333</c:v>
                </c:pt>
                <c:pt idx="1194">
                  <c:v>19.899999999999999</c:v>
                </c:pt>
                <c:pt idx="1195">
                  <c:v>19.916666666666668</c:v>
                </c:pt>
                <c:pt idx="1196">
                  <c:v>19.933333333333334</c:v>
                </c:pt>
                <c:pt idx="1197">
                  <c:v>19.95</c:v>
                </c:pt>
                <c:pt idx="1198">
                  <c:v>19.966666666666665</c:v>
                </c:pt>
                <c:pt idx="1199">
                  <c:v>19.983333333333334</c:v>
                </c:pt>
                <c:pt idx="1200">
                  <c:v>20</c:v>
                </c:pt>
                <c:pt idx="1201">
                  <c:v>20.016666666666666</c:v>
                </c:pt>
                <c:pt idx="1202">
                  <c:v>20.033333333333335</c:v>
                </c:pt>
                <c:pt idx="1203">
                  <c:v>20.05</c:v>
                </c:pt>
                <c:pt idx="1204">
                  <c:v>20.066666666666666</c:v>
                </c:pt>
                <c:pt idx="1205">
                  <c:v>20.083333333333332</c:v>
                </c:pt>
                <c:pt idx="1206">
                  <c:v>20.100000000000001</c:v>
                </c:pt>
                <c:pt idx="1207">
                  <c:v>20.116666666666667</c:v>
                </c:pt>
                <c:pt idx="1208">
                  <c:v>20.133333333333333</c:v>
                </c:pt>
                <c:pt idx="1209">
                  <c:v>20.149999999999999</c:v>
                </c:pt>
                <c:pt idx="1210">
                  <c:v>20.166666666666668</c:v>
                </c:pt>
                <c:pt idx="1211">
                  <c:v>20.183333333333334</c:v>
                </c:pt>
                <c:pt idx="1212">
                  <c:v>20.2</c:v>
                </c:pt>
                <c:pt idx="1213">
                  <c:v>20.216666666666665</c:v>
                </c:pt>
                <c:pt idx="1214">
                  <c:v>20.233333333333334</c:v>
                </c:pt>
                <c:pt idx="1215">
                  <c:v>20.25</c:v>
                </c:pt>
                <c:pt idx="1216">
                  <c:v>20.266666666666666</c:v>
                </c:pt>
                <c:pt idx="1217">
                  <c:v>20.283333333333335</c:v>
                </c:pt>
                <c:pt idx="1218">
                  <c:v>20.3</c:v>
                </c:pt>
                <c:pt idx="1219">
                  <c:v>20.316666666666666</c:v>
                </c:pt>
                <c:pt idx="1220">
                  <c:v>20.333333333333332</c:v>
                </c:pt>
                <c:pt idx="1221">
                  <c:v>20.350000000000001</c:v>
                </c:pt>
                <c:pt idx="1222">
                  <c:v>20.366666666666667</c:v>
                </c:pt>
                <c:pt idx="1223">
                  <c:v>20.383333333333333</c:v>
                </c:pt>
                <c:pt idx="1224">
                  <c:v>20.399999999999999</c:v>
                </c:pt>
                <c:pt idx="1225">
                  <c:v>20.416666666666668</c:v>
                </c:pt>
                <c:pt idx="1226">
                  <c:v>20.433333333333334</c:v>
                </c:pt>
                <c:pt idx="1227">
                  <c:v>20.45</c:v>
                </c:pt>
                <c:pt idx="1228">
                  <c:v>20.466666666666665</c:v>
                </c:pt>
                <c:pt idx="1229">
                  <c:v>20.483333333333334</c:v>
                </c:pt>
                <c:pt idx="1230">
                  <c:v>20.5</c:v>
                </c:pt>
                <c:pt idx="1231">
                  <c:v>20.516666666666666</c:v>
                </c:pt>
                <c:pt idx="1232">
                  <c:v>20.533333333333335</c:v>
                </c:pt>
                <c:pt idx="1233">
                  <c:v>20.55</c:v>
                </c:pt>
                <c:pt idx="1234">
                  <c:v>20.566666666666666</c:v>
                </c:pt>
                <c:pt idx="1235">
                  <c:v>20.583333333333332</c:v>
                </c:pt>
                <c:pt idx="1236">
                  <c:v>20.6</c:v>
                </c:pt>
                <c:pt idx="1237">
                  <c:v>20.616666666666667</c:v>
                </c:pt>
                <c:pt idx="1238">
                  <c:v>20.633333333333333</c:v>
                </c:pt>
                <c:pt idx="1239">
                  <c:v>20.65</c:v>
                </c:pt>
                <c:pt idx="1240">
                  <c:v>20.666666666666668</c:v>
                </c:pt>
                <c:pt idx="1241">
                  <c:v>20.683333333333334</c:v>
                </c:pt>
                <c:pt idx="1242">
                  <c:v>20.7</c:v>
                </c:pt>
                <c:pt idx="1243">
                  <c:v>20.716666666666665</c:v>
                </c:pt>
                <c:pt idx="1244">
                  <c:v>20.733333333333334</c:v>
                </c:pt>
                <c:pt idx="1245">
                  <c:v>20.75</c:v>
                </c:pt>
                <c:pt idx="1246">
                  <c:v>20.766666666666666</c:v>
                </c:pt>
                <c:pt idx="1247">
                  <c:v>20.783333333333335</c:v>
                </c:pt>
                <c:pt idx="1248">
                  <c:v>20.8</c:v>
                </c:pt>
                <c:pt idx="1249">
                  <c:v>20.816666666666666</c:v>
                </c:pt>
                <c:pt idx="1250">
                  <c:v>20.833333333333332</c:v>
                </c:pt>
                <c:pt idx="1251">
                  <c:v>20.85</c:v>
                </c:pt>
                <c:pt idx="1252">
                  <c:v>20.866666666666667</c:v>
                </c:pt>
                <c:pt idx="1253">
                  <c:v>20.883333333333333</c:v>
                </c:pt>
                <c:pt idx="1254">
                  <c:v>20.9</c:v>
                </c:pt>
                <c:pt idx="1255">
                  <c:v>20.916666666666668</c:v>
                </c:pt>
                <c:pt idx="1256">
                  <c:v>20.933333333333334</c:v>
                </c:pt>
                <c:pt idx="1257">
                  <c:v>20.95</c:v>
                </c:pt>
                <c:pt idx="1258">
                  <c:v>20.966666666666665</c:v>
                </c:pt>
                <c:pt idx="1259">
                  <c:v>20.983333333333334</c:v>
                </c:pt>
                <c:pt idx="1260">
                  <c:v>21</c:v>
                </c:pt>
                <c:pt idx="1261">
                  <c:v>21.016666666666666</c:v>
                </c:pt>
                <c:pt idx="1262">
                  <c:v>21.033333333333335</c:v>
                </c:pt>
                <c:pt idx="1263">
                  <c:v>21.05</c:v>
                </c:pt>
                <c:pt idx="1264">
                  <c:v>21.066666666666666</c:v>
                </c:pt>
                <c:pt idx="1265">
                  <c:v>21.083333333333332</c:v>
                </c:pt>
                <c:pt idx="1266">
                  <c:v>21.1</c:v>
                </c:pt>
                <c:pt idx="1267">
                  <c:v>21.116666666666667</c:v>
                </c:pt>
                <c:pt idx="1268">
                  <c:v>21.133333333333333</c:v>
                </c:pt>
                <c:pt idx="1269">
                  <c:v>21.15</c:v>
                </c:pt>
                <c:pt idx="1270">
                  <c:v>21.166666666666668</c:v>
                </c:pt>
                <c:pt idx="1271">
                  <c:v>21.183333333333334</c:v>
                </c:pt>
                <c:pt idx="1272">
                  <c:v>21.2</c:v>
                </c:pt>
                <c:pt idx="1273">
                  <c:v>21.216666666666665</c:v>
                </c:pt>
                <c:pt idx="1274">
                  <c:v>21.233333333333334</c:v>
                </c:pt>
                <c:pt idx="1275">
                  <c:v>21.25</c:v>
                </c:pt>
                <c:pt idx="1276">
                  <c:v>21.266666666666666</c:v>
                </c:pt>
                <c:pt idx="1277">
                  <c:v>21.283333333333335</c:v>
                </c:pt>
                <c:pt idx="1278">
                  <c:v>21.3</c:v>
                </c:pt>
                <c:pt idx="1279">
                  <c:v>21.316666666666666</c:v>
                </c:pt>
                <c:pt idx="1280">
                  <c:v>21.333333333333332</c:v>
                </c:pt>
                <c:pt idx="1281">
                  <c:v>21.35</c:v>
                </c:pt>
                <c:pt idx="1282">
                  <c:v>21.366666666666667</c:v>
                </c:pt>
                <c:pt idx="1283">
                  <c:v>21.383333333333333</c:v>
                </c:pt>
                <c:pt idx="1284">
                  <c:v>21.4</c:v>
                </c:pt>
                <c:pt idx="1285">
                  <c:v>21.416666666666668</c:v>
                </c:pt>
                <c:pt idx="1286">
                  <c:v>21.433333333333334</c:v>
                </c:pt>
                <c:pt idx="1287">
                  <c:v>21.45</c:v>
                </c:pt>
                <c:pt idx="1288">
                  <c:v>21.466666666666665</c:v>
                </c:pt>
                <c:pt idx="1289">
                  <c:v>21.483333333333334</c:v>
                </c:pt>
                <c:pt idx="1290">
                  <c:v>21.5</c:v>
                </c:pt>
                <c:pt idx="1291">
                  <c:v>21.516666666666666</c:v>
                </c:pt>
                <c:pt idx="1292">
                  <c:v>21.533333333333335</c:v>
                </c:pt>
                <c:pt idx="1293">
                  <c:v>21.55</c:v>
                </c:pt>
                <c:pt idx="1294">
                  <c:v>21.566666666666666</c:v>
                </c:pt>
                <c:pt idx="1295">
                  <c:v>21.583333333333332</c:v>
                </c:pt>
                <c:pt idx="1296">
                  <c:v>21.6</c:v>
                </c:pt>
                <c:pt idx="1297">
                  <c:v>21.616666666666667</c:v>
                </c:pt>
                <c:pt idx="1298">
                  <c:v>21.633333333333333</c:v>
                </c:pt>
                <c:pt idx="1299">
                  <c:v>21.65</c:v>
                </c:pt>
                <c:pt idx="1300">
                  <c:v>21.666666666666668</c:v>
                </c:pt>
                <c:pt idx="1301">
                  <c:v>21.683333333333334</c:v>
                </c:pt>
                <c:pt idx="1302">
                  <c:v>21.7</c:v>
                </c:pt>
                <c:pt idx="1303">
                  <c:v>21.716666666666665</c:v>
                </c:pt>
                <c:pt idx="1304">
                  <c:v>21.733333333333334</c:v>
                </c:pt>
                <c:pt idx="1305">
                  <c:v>21.75</c:v>
                </c:pt>
                <c:pt idx="1306">
                  <c:v>21.766666666666666</c:v>
                </c:pt>
                <c:pt idx="1307">
                  <c:v>21.783333333333335</c:v>
                </c:pt>
                <c:pt idx="1308">
                  <c:v>21.8</c:v>
                </c:pt>
                <c:pt idx="1309">
                  <c:v>21.816666666666666</c:v>
                </c:pt>
                <c:pt idx="1310">
                  <c:v>21.833333333333332</c:v>
                </c:pt>
                <c:pt idx="1311">
                  <c:v>21.85</c:v>
                </c:pt>
                <c:pt idx="1312">
                  <c:v>21.866666666666667</c:v>
                </c:pt>
                <c:pt idx="1313">
                  <c:v>21.883333333333333</c:v>
                </c:pt>
                <c:pt idx="1314">
                  <c:v>21.9</c:v>
                </c:pt>
                <c:pt idx="1315">
                  <c:v>21.916666666666668</c:v>
                </c:pt>
                <c:pt idx="1316">
                  <c:v>21.933333333333334</c:v>
                </c:pt>
                <c:pt idx="1317">
                  <c:v>21.95</c:v>
                </c:pt>
                <c:pt idx="1318">
                  <c:v>21.966666666666665</c:v>
                </c:pt>
                <c:pt idx="1319">
                  <c:v>21.983333333333334</c:v>
                </c:pt>
                <c:pt idx="1320">
                  <c:v>22</c:v>
                </c:pt>
                <c:pt idx="1321">
                  <c:v>22.016666666666666</c:v>
                </c:pt>
                <c:pt idx="1322">
                  <c:v>22.033333333333335</c:v>
                </c:pt>
                <c:pt idx="1323">
                  <c:v>22.05</c:v>
                </c:pt>
                <c:pt idx="1324">
                  <c:v>22.066666666666666</c:v>
                </c:pt>
                <c:pt idx="1325">
                  <c:v>22.083333333333332</c:v>
                </c:pt>
                <c:pt idx="1326">
                  <c:v>22.1</c:v>
                </c:pt>
                <c:pt idx="1327">
                  <c:v>22.116666666666667</c:v>
                </c:pt>
                <c:pt idx="1328">
                  <c:v>22.133333333333333</c:v>
                </c:pt>
                <c:pt idx="1329">
                  <c:v>22.15</c:v>
                </c:pt>
                <c:pt idx="1330">
                  <c:v>22.166666666666668</c:v>
                </c:pt>
                <c:pt idx="1331">
                  <c:v>22.183333333333334</c:v>
                </c:pt>
                <c:pt idx="1332">
                  <c:v>22.2</c:v>
                </c:pt>
                <c:pt idx="1333">
                  <c:v>22.216666666666665</c:v>
                </c:pt>
                <c:pt idx="1334">
                  <c:v>22.233333333333334</c:v>
                </c:pt>
                <c:pt idx="1335">
                  <c:v>22.25</c:v>
                </c:pt>
                <c:pt idx="1336">
                  <c:v>22.266666666666666</c:v>
                </c:pt>
                <c:pt idx="1337">
                  <c:v>22.283333333333335</c:v>
                </c:pt>
                <c:pt idx="1338">
                  <c:v>22.3</c:v>
                </c:pt>
                <c:pt idx="1339">
                  <c:v>22.316666666666666</c:v>
                </c:pt>
                <c:pt idx="1340">
                  <c:v>22.333333333333332</c:v>
                </c:pt>
                <c:pt idx="1341">
                  <c:v>22.35</c:v>
                </c:pt>
                <c:pt idx="1342">
                  <c:v>22.366666666666667</c:v>
                </c:pt>
                <c:pt idx="1343">
                  <c:v>22.383333333333333</c:v>
                </c:pt>
                <c:pt idx="1344">
                  <c:v>22.4</c:v>
                </c:pt>
                <c:pt idx="1345">
                  <c:v>22.416666666666668</c:v>
                </c:pt>
                <c:pt idx="1346">
                  <c:v>22.433333333333334</c:v>
                </c:pt>
                <c:pt idx="1347">
                  <c:v>22.45</c:v>
                </c:pt>
                <c:pt idx="1348">
                  <c:v>22.466666666666665</c:v>
                </c:pt>
                <c:pt idx="1349">
                  <c:v>22.483333333333334</c:v>
                </c:pt>
                <c:pt idx="1350">
                  <c:v>22.5</c:v>
                </c:pt>
                <c:pt idx="1351">
                  <c:v>22.516666666666666</c:v>
                </c:pt>
                <c:pt idx="1352">
                  <c:v>22.533333333333335</c:v>
                </c:pt>
                <c:pt idx="1353">
                  <c:v>22.55</c:v>
                </c:pt>
                <c:pt idx="1354">
                  <c:v>22.566666666666666</c:v>
                </c:pt>
                <c:pt idx="1355">
                  <c:v>22.583333333333332</c:v>
                </c:pt>
                <c:pt idx="1356">
                  <c:v>22.6</c:v>
                </c:pt>
                <c:pt idx="1357">
                  <c:v>22.616666666666667</c:v>
                </c:pt>
                <c:pt idx="1358">
                  <c:v>22.633333333333333</c:v>
                </c:pt>
                <c:pt idx="1359">
                  <c:v>22.65</c:v>
                </c:pt>
                <c:pt idx="1360">
                  <c:v>22.666666666666668</c:v>
                </c:pt>
                <c:pt idx="1361">
                  <c:v>22.683333333333334</c:v>
                </c:pt>
                <c:pt idx="1362">
                  <c:v>22.7</c:v>
                </c:pt>
                <c:pt idx="1363">
                  <c:v>22.716666666666665</c:v>
                </c:pt>
                <c:pt idx="1364">
                  <c:v>22.733333333333334</c:v>
                </c:pt>
                <c:pt idx="1365">
                  <c:v>22.75</c:v>
                </c:pt>
                <c:pt idx="1366">
                  <c:v>22.766666666666666</c:v>
                </c:pt>
                <c:pt idx="1367">
                  <c:v>22.783333333333335</c:v>
                </c:pt>
                <c:pt idx="1368">
                  <c:v>22.8</c:v>
                </c:pt>
                <c:pt idx="1369">
                  <c:v>22.816666666666666</c:v>
                </c:pt>
                <c:pt idx="1370">
                  <c:v>22.833333333333332</c:v>
                </c:pt>
                <c:pt idx="1371">
                  <c:v>22.85</c:v>
                </c:pt>
                <c:pt idx="1372">
                  <c:v>22.866666666666667</c:v>
                </c:pt>
                <c:pt idx="1373">
                  <c:v>22.883333333333333</c:v>
                </c:pt>
                <c:pt idx="1374">
                  <c:v>22.9</c:v>
                </c:pt>
                <c:pt idx="1375">
                  <c:v>22.916666666666668</c:v>
                </c:pt>
                <c:pt idx="1376">
                  <c:v>22.933333333333334</c:v>
                </c:pt>
                <c:pt idx="1377">
                  <c:v>22.95</c:v>
                </c:pt>
                <c:pt idx="1378">
                  <c:v>22.966666666666665</c:v>
                </c:pt>
                <c:pt idx="1379">
                  <c:v>22.983333333333334</c:v>
                </c:pt>
                <c:pt idx="1380">
                  <c:v>23</c:v>
                </c:pt>
                <c:pt idx="1381">
                  <c:v>23.016666666666666</c:v>
                </c:pt>
                <c:pt idx="1382">
                  <c:v>23.033333333333335</c:v>
                </c:pt>
                <c:pt idx="1383">
                  <c:v>23.05</c:v>
                </c:pt>
                <c:pt idx="1384">
                  <c:v>23.066666666666666</c:v>
                </c:pt>
                <c:pt idx="1385">
                  <c:v>23.083333333333332</c:v>
                </c:pt>
                <c:pt idx="1386">
                  <c:v>23.1</c:v>
                </c:pt>
                <c:pt idx="1387">
                  <c:v>23.116666666666667</c:v>
                </c:pt>
                <c:pt idx="1388">
                  <c:v>23.133333333333333</c:v>
                </c:pt>
                <c:pt idx="1389">
                  <c:v>23.15</c:v>
                </c:pt>
                <c:pt idx="1390">
                  <c:v>23.166666666666668</c:v>
                </c:pt>
                <c:pt idx="1391">
                  <c:v>23.183333333333334</c:v>
                </c:pt>
                <c:pt idx="1392">
                  <c:v>23.2</c:v>
                </c:pt>
                <c:pt idx="1393">
                  <c:v>23.216666666666665</c:v>
                </c:pt>
                <c:pt idx="1394">
                  <c:v>23.233333333333334</c:v>
                </c:pt>
                <c:pt idx="1395">
                  <c:v>23.25</c:v>
                </c:pt>
                <c:pt idx="1396">
                  <c:v>23.266666666666666</c:v>
                </c:pt>
                <c:pt idx="1397">
                  <c:v>23.283333333333335</c:v>
                </c:pt>
                <c:pt idx="1398">
                  <c:v>23.3</c:v>
                </c:pt>
                <c:pt idx="1399">
                  <c:v>23.316666666666666</c:v>
                </c:pt>
                <c:pt idx="1400">
                  <c:v>23.333333333333332</c:v>
                </c:pt>
                <c:pt idx="1401">
                  <c:v>23.35</c:v>
                </c:pt>
                <c:pt idx="1402">
                  <c:v>23.366666666666667</c:v>
                </c:pt>
                <c:pt idx="1403">
                  <c:v>23.383333333333333</c:v>
                </c:pt>
                <c:pt idx="1404">
                  <c:v>23.4</c:v>
                </c:pt>
                <c:pt idx="1405">
                  <c:v>23.416666666666668</c:v>
                </c:pt>
                <c:pt idx="1406">
                  <c:v>23.433333333333334</c:v>
                </c:pt>
                <c:pt idx="1407">
                  <c:v>23.45</c:v>
                </c:pt>
                <c:pt idx="1408">
                  <c:v>23.466666666666665</c:v>
                </c:pt>
                <c:pt idx="1409">
                  <c:v>23.483333333333334</c:v>
                </c:pt>
                <c:pt idx="1410">
                  <c:v>23.5</c:v>
                </c:pt>
                <c:pt idx="1411">
                  <c:v>23.516666666666666</c:v>
                </c:pt>
                <c:pt idx="1412">
                  <c:v>23.533333333333335</c:v>
                </c:pt>
                <c:pt idx="1413">
                  <c:v>23.55</c:v>
                </c:pt>
                <c:pt idx="1414">
                  <c:v>23.566666666666666</c:v>
                </c:pt>
                <c:pt idx="1415">
                  <c:v>23.583333333333332</c:v>
                </c:pt>
                <c:pt idx="1416">
                  <c:v>23.6</c:v>
                </c:pt>
                <c:pt idx="1417">
                  <c:v>23.616666666666667</c:v>
                </c:pt>
                <c:pt idx="1418">
                  <c:v>23.633333333333333</c:v>
                </c:pt>
                <c:pt idx="1419">
                  <c:v>23.65</c:v>
                </c:pt>
                <c:pt idx="1420">
                  <c:v>23.666666666666668</c:v>
                </c:pt>
                <c:pt idx="1421">
                  <c:v>23.683333333333334</c:v>
                </c:pt>
                <c:pt idx="1422">
                  <c:v>23.7</c:v>
                </c:pt>
                <c:pt idx="1423">
                  <c:v>23.716666666666665</c:v>
                </c:pt>
                <c:pt idx="1424">
                  <c:v>23.733333333333334</c:v>
                </c:pt>
                <c:pt idx="1425">
                  <c:v>23.75</c:v>
                </c:pt>
                <c:pt idx="1426">
                  <c:v>23.766666666666666</c:v>
                </c:pt>
                <c:pt idx="1427">
                  <c:v>23.783333333333335</c:v>
                </c:pt>
                <c:pt idx="1428">
                  <c:v>23.8</c:v>
                </c:pt>
                <c:pt idx="1429">
                  <c:v>23.816666666666666</c:v>
                </c:pt>
                <c:pt idx="1430">
                  <c:v>23.833333333333332</c:v>
                </c:pt>
                <c:pt idx="1431">
                  <c:v>23.85</c:v>
                </c:pt>
                <c:pt idx="1432">
                  <c:v>23.866666666666667</c:v>
                </c:pt>
                <c:pt idx="1433">
                  <c:v>23.883333333333333</c:v>
                </c:pt>
                <c:pt idx="1434">
                  <c:v>23.9</c:v>
                </c:pt>
                <c:pt idx="1435">
                  <c:v>23.916666666666668</c:v>
                </c:pt>
                <c:pt idx="1436">
                  <c:v>23.933333333333334</c:v>
                </c:pt>
                <c:pt idx="1437">
                  <c:v>23.95</c:v>
                </c:pt>
                <c:pt idx="1438">
                  <c:v>23.966666666666665</c:v>
                </c:pt>
                <c:pt idx="1439">
                  <c:v>23.983333333333334</c:v>
                </c:pt>
                <c:pt idx="1440">
                  <c:v>24</c:v>
                </c:pt>
                <c:pt idx="1441">
                  <c:v>24.016666666666666</c:v>
                </c:pt>
                <c:pt idx="1442">
                  <c:v>24.033333333333335</c:v>
                </c:pt>
                <c:pt idx="1443">
                  <c:v>24.05</c:v>
                </c:pt>
                <c:pt idx="1444">
                  <c:v>24.066666666666666</c:v>
                </c:pt>
                <c:pt idx="1445">
                  <c:v>24.083333333333332</c:v>
                </c:pt>
                <c:pt idx="1446">
                  <c:v>24.1</c:v>
                </c:pt>
                <c:pt idx="1447">
                  <c:v>24.116666666666667</c:v>
                </c:pt>
                <c:pt idx="1448">
                  <c:v>24.133333333333333</c:v>
                </c:pt>
                <c:pt idx="1449">
                  <c:v>24.15</c:v>
                </c:pt>
                <c:pt idx="1450">
                  <c:v>24.166666666666668</c:v>
                </c:pt>
                <c:pt idx="1451">
                  <c:v>24.183333333333334</c:v>
                </c:pt>
                <c:pt idx="1452">
                  <c:v>24.2</c:v>
                </c:pt>
                <c:pt idx="1453">
                  <c:v>24.216666666666665</c:v>
                </c:pt>
                <c:pt idx="1454">
                  <c:v>24.233333333333334</c:v>
                </c:pt>
                <c:pt idx="1455">
                  <c:v>24.25</c:v>
                </c:pt>
                <c:pt idx="1456">
                  <c:v>24.266666666666666</c:v>
                </c:pt>
                <c:pt idx="1457">
                  <c:v>24.283333333333335</c:v>
                </c:pt>
                <c:pt idx="1458">
                  <c:v>24.3</c:v>
                </c:pt>
                <c:pt idx="1459">
                  <c:v>24.316666666666666</c:v>
                </c:pt>
                <c:pt idx="1460">
                  <c:v>24.333333333333332</c:v>
                </c:pt>
                <c:pt idx="1461">
                  <c:v>24.35</c:v>
                </c:pt>
                <c:pt idx="1462">
                  <c:v>24.366666666666667</c:v>
                </c:pt>
                <c:pt idx="1463">
                  <c:v>24.383333333333333</c:v>
                </c:pt>
                <c:pt idx="1464">
                  <c:v>24.4</c:v>
                </c:pt>
                <c:pt idx="1465">
                  <c:v>24.416666666666668</c:v>
                </c:pt>
                <c:pt idx="1466">
                  <c:v>24.433333333333334</c:v>
                </c:pt>
                <c:pt idx="1467">
                  <c:v>24.45</c:v>
                </c:pt>
                <c:pt idx="1468">
                  <c:v>24.466666666666665</c:v>
                </c:pt>
                <c:pt idx="1469">
                  <c:v>24.483333333333334</c:v>
                </c:pt>
                <c:pt idx="1470">
                  <c:v>24.5</c:v>
                </c:pt>
                <c:pt idx="1471">
                  <c:v>24.516666666666666</c:v>
                </c:pt>
                <c:pt idx="1472">
                  <c:v>24.533333333333335</c:v>
                </c:pt>
                <c:pt idx="1473">
                  <c:v>24.55</c:v>
                </c:pt>
                <c:pt idx="1474">
                  <c:v>24.566666666666666</c:v>
                </c:pt>
                <c:pt idx="1475">
                  <c:v>24.583333333333332</c:v>
                </c:pt>
                <c:pt idx="1476">
                  <c:v>24.6</c:v>
                </c:pt>
                <c:pt idx="1477">
                  <c:v>24.616666666666667</c:v>
                </c:pt>
                <c:pt idx="1478">
                  <c:v>24.633333333333333</c:v>
                </c:pt>
                <c:pt idx="1479">
                  <c:v>24.65</c:v>
                </c:pt>
                <c:pt idx="1480">
                  <c:v>24.666666666666668</c:v>
                </c:pt>
                <c:pt idx="1481">
                  <c:v>24.683333333333334</c:v>
                </c:pt>
                <c:pt idx="1482">
                  <c:v>24.7</c:v>
                </c:pt>
                <c:pt idx="1483">
                  <c:v>24.716666666666665</c:v>
                </c:pt>
                <c:pt idx="1484">
                  <c:v>24.733333333333334</c:v>
                </c:pt>
                <c:pt idx="1485">
                  <c:v>24.75</c:v>
                </c:pt>
                <c:pt idx="1486">
                  <c:v>24.766666666666666</c:v>
                </c:pt>
                <c:pt idx="1487">
                  <c:v>24.783333333333335</c:v>
                </c:pt>
                <c:pt idx="1488">
                  <c:v>24.8</c:v>
                </c:pt>
                <c:pt idx="1489">
                  <c:v>24.816666666666666</c:v>
                </c:pt>
                <c:pt idx="1490">
                  <c:v>24.833333333333332</c:v>
                </c:pt>
                <c:pt idx="1491">
                  <c:v>24.85</c:v>
                </c:pt>
                <c:pt idx="1492">
                  <c:v>24.866666666666667</c:v>
                </c:pt>
                <c:pt idx="1493">
                  <c:v>24.883333333333333</c:v>
                </c:pt>
                <c:pt idx="1494">
                  <c:v>24.9</c:v>
                </c:pt>
                <c:pt idx="1495">
                  <c:v>24.916666666666668</c:v>
                </c:pt>
                <c:pt idx="1496">
                  <c:v>24.933333333333334</c:v>
                </c:pt>
                <c:pt idx="1497">
                  <c:v>24.95</c:v>
                </c:pt>
                <c:pt idx="1498">
                  <c:v>24.966666666666665</c:v>
                </c:pt>
                <c:pt idx="1499">
                  <c:v>24.983333333333334</c:v>
                </c:pt>
                <c:pt idx="1500">
                  <c:v>25</c:v>
                </c:pt>
                <c:pt idx="1501">
                  <c:v>25.016666666666666</c:v>
                </c:pt>
                <c:pt idx="1502">
                  <c:v>25.033333333333335</c:v>
                </c:pt>
                <c:pt idx="1503">
                  <c:v>25.05</c:v>
                </c:pt>
                <c:pt idx="1504">
                  <c:v>25.066666666666666</c:v>
                </c:pt>
                <c:pt idx="1505">
                  <c:v>25.083333333333332</c:v>
                </c:pt>
                <c:pt idx="1506">
                  <c:v>25.1</c:v>
                </c:pt>
                <c:pt idx="1507">
                  <c:v>25.116666666666667</c:v>
                </c:pt>
                <c:pt idx="1508">
                  <c:v>25.133333333333333</c:v>
                </c:pt>
                <c:pt idx="1509">
                  <c:v>25.15</c:v>
                </c:pt>
                <c:pt idx="1510">
                  <c:v>25.166666666666668</c:v>
                </c:pt>
                <c:pt idx="1511">
                  <c:v>25.183333333333334</c:v>
                </c:pt>
                <c:pt idx="1512">
                  <c:v>25.2</c:v>
                </c:pt>
                <c:pt idx="1513">
                  <c:v>25.216666666666665</c:v>
                </c:pt>
                <c:pt idx="1514">
                  <c:v>25.233333333333334</c:v>
                </c:pt>
                <c:pt idx="1515">
                  <c:v>25.25</c:v>
                </c:pt>
                <c:pt idx="1516">
                  <c:v>25.266666666666666</c:v>
                </c:pt>
                <c:pt idx="1517">
                  <c:v>25.283333333333335</c:v>
                </c:pt>
                <c:pt idx="1518">
                  <c:v>25.3</c:v>
                </c:pt>
                <c:pt idx="1519">
                  <c:v>25.316666666666666</c:v>
                </c:pt>
                <c:pt idx="1520">
                  <c:v>25.333333333333332</c:v>
                </c:pt>
                <c:pt idx="1521">
                  <c:v>25.35</c:v>
                </c:pt>
                <c:pt idx="1522">
                  <c:v>25.366666666666667</c:v>
                </c:pt>
                <c:pt idx="1523">
                  <c:v>25.383333333333333</c:v>
                </c:pt>
                <c:pt idx="1524">
                  <c:v>25.4</c:v>
                </c:pt>
                <c:pt idx="1525">
                  <c:v>25.416666666666668</c:v>
                </c:pt>
                <c:pt idx="1526">
                  <c:v>25.433333333333334</c:v>
                </c:pt>
                <c:pt idx="1527">
                  <c:v>25.45</c:v>
                </c:pt>
                <c:pt idx="1528">
                  <c:v>25.466666666666665</c:v>
                </c:pt>
                <c:pt idx="1529">
                  <c:v>25.483333333333334</c:v>
                </c:pt>
                <c:pt idx="1530">
                  <c:v>25.5</c:v>
                </c:pt>
                <c:pt idx="1531">
                  <c:v>25.516666666666666</c:v>
                </c:pt>
                <c:pt idx="1532">
                  <c:v>25.533333333333335</c:v>
                </c:pt>
                <c:pt idx="1533">
                  <c:v>25.55</c:v>
                </c:pt>
                <c:pt idx="1534">
                  <c:v>25.566666666666666</c:v>
                </c:pt>
                <c:pt idx="1535">
                  <c:v>25.583333333333332</c:v>
                </c:pt>
                <c:pt idx="1536">
                  <c:v>25.6</c:v>
                </c:pt>
                <c:pt idx="1537">
                  <c:v>25.616666666666667</c:v>
                </c:pt>
                <c:pt idx="1538">
                  <c:v>25.633333333333333</c:v>
                </c:pt>
                <c:pt idx="1539">
                  <c:v>25.65</c:v>
                </c:pt>
                <c:pt idx="1540">
                  <c:v>25.666666666666668</c:v>
                </c:pt>
                <c:pt idx="1541">
                  <c:v>25.683333333333334</c:v>
                </c:pt>
                <c:pt idx="1542">
                  <c:v>25.7</c:v>
                </c:pt>
                <c:pt idx="1543">
                  <c:v>25.716666666666665</c:v>
                </c:pt>
                <c:pt idx="1544">
                  <c:v>25.733333333333334</c:v>
                </c:pt>
                <c:pt idx="1545">
                  <c:v>25.75</c:v>
                </c:pt>
                <c:pt idx="1546">
                  <c:v>25.766666666666666</c:v>
                </c:pt>
                <c:pt idx="1547">
                  <c:v>25.783333333333335</c:v>
                </c:pt>
                <c:pt idx="1548">
                  <c:v>25.8</c:v>
                </c:pt>
                <c:pt idx="1549">
                  <c:v>25.816666666666666</c:v>
                </c:pt>
                <c:pt idx="1550">
                  <c:v>25.833333333333332</c:v>
                </c:pt>
                <c:pt idx="1551">
                  <c:v>25.85</c:v>
                </c:pt>
                <c:pt idx="1552">
                  <c:v>25.866666666666667</c:v>
                </c:pt>
                <c:pt idx="1553">
                  <c:v>25.883333333333333</c:v>
                </c:pt>
                <c:pt idx="1554">
                  <c:v>25.9</c:v>
                </c:pt>
                <c:pt idx="1555">
                  <c:v>25.916666666666668</c:v>
                </c:pt>
                <c:pt idx="1556">
                  <c:v>25.933333333333334</c:v>
                </c:pt>
                <c:pt idx="1557">
                  <c:v>25.95</c:v>
                </c:pt>
                <c:pt idx="1558">
                  <c:v>25.966666666666665</c:v>
                </c:pt>
                <c:pt idx="1559">
                  <c:v>25.983333333333334</c:v>
                </c:pt>
                <c:pt idx="1560">
                  <c:v>26</c:v>
                </c:pt>
                <c:pt idx="1561">
                  <c:v>26.016666666666666</c:v>
                </c:pt>
                <c:pt idx="1562">
                  <c:v>26.033333333333335</c:v>
                </c:pt>
                <c:pt idx="1563">
                  <c:v>26.05</c:v>
                </c:pt>
                <c:pt idx="1564">
                  <c:v>26.066666666666666</c:v>
                </c:pt>
                <c:pt idx="1565">
                  <c:v>26.083333333333332</c:v>
                </c:pt>
                <c:pt idx="1566">
                  <c:v>26.1</c:v>
                </c:pt>
                <c:pt idx="1567">
                  <c:v>26.116666666666667</c:v>
                </c:pt>
                <c:pt idx="1568">
                  <c:v>26.133333333333333</c:v>
                </c:pt>
                <c:pt idx="1569">
                  <c:v>26.15</c:v>
                </c:pt>
                <c:pt idx="1570">
                  <c:v>26.166666666666668</c:v>
                </c:pt>
                <c:pt idx="1571">
                  <c:v>26.183333333333334</c:v>
                </c:pt>
                <c:pt idx="1572">
                  <c:v>26.2</c:v>
                </c:pt>
                <c:pt idx="1573">
                  <c:v>26.216666666666665</c:v>
                </c:pt>
                <c:pt idx="1574">
                  <c:v>26.233333333333334</c:v>
                </c:pt>
                <c:pt idx="1575">
                  <c:v>26.25</c:v>
                </c:pt>
                <c:pt idx="1576">
                  <c:v>26.266666666666666</c:v>
                </c:pt>
                <c:pt idx="1577">
                  <c:v>26.283333333333335</c:v>
                </c:pt>
                <c:pt idx="1578">
                  <c:v>26.3</c:v>
                </c:pt>
                <c:pt idx="1579">
                  <c:v>26.316666666666666</c:v>
                </c:pt>
                <c:pt idx="1580">
                  <c:v>26.333333333333332</c:v>
                </c:pt>
                <c:pt idx="1581">
                  <c:v>26.35</c:v>
                </c:pt>
                <c:pt idx="1582">
                  <c:v>26.366666666666667</c:v>
                </c:pt>
                <c:pt idx="1583">
                  <c:v>26.383333333333333</c:v>
                </c:pt>
                <c:pt idx="1584">
                  <c:v>26.4</c:v>
                </c:pt>
                <c:pt idx="1585">
                  <c:v>26.416666666666668</c:v>
                </c:pt>
                <c:pt idx="1586">
                  <c:v>26.433333333333334</c:v>
                </c:pt>
                <c:pt idx="1587">
                  <c:v>26.45</c:v>
                </c:pt>
                <c:pt idx="1588">
                  <c:v>26.466666666666665</c:v>
                </c:pt>
                <c:pt idx="1589">
                  <c:v>26.483333333333334</c:v>
                </c:pt>
                <c:pt idx="1590">
                  <c:v>26.5</c:v>
                </c:pt>
                <c:pt idx="1591">
                  <c:v>26.516666666666666</c:v>
                </c:pt>
                <c:pt idx="1592">
                  <c:v>26.533333333333335</c:v>
                </c:pt>
                <c:pt idx="1593">
                  <c:v>26.55</c:v>
                </c:pt>
                <c:pt idx="1594">
                  <c:v>26.566666666666666</c:v>
                </c:pt>
                <c:pt idx="1595">
                  <c:v>26.583333333333332</c:v>
                </c:pt>
                <c:pt idx="1596">
                  <c:v>26.6</c:v>
                </c:pt>
                <c:pt idx="1597">
                  <c:v>26.616666666666667</c:v>
                </c:pt>
                <c:pt idx="1598">
                  <c:v>26.633333333333333</c:v>
                </c:pt>
                <c:pt idx="1599">
                  <c:v>26.65</c:v>
                </c:pt>
                <c:pt idx="1600">
                  <c:v>26.666666666666668</c:v>
                </c:pt>
                <c:pt idx="1601">
                  <c:v>26.683333333333334</c:v>
                </c:pt>
                <c:pt idx="1602">
                  <c:v>26.7</c:v>
                </c:pt>
                <c:pt idx="1603">
                  <c:v>26.716666666666665</c:v>
                </c:pt>
                <c:pt idx="1604">
                  <c:v>26.733333333333334</c:v>
                </c:pt>
                <c:pt idx="1605">
                  <c:v>26.75</c:v>
                </c:pt>
                <c:pt idx="1606">
                  <c:v>26.766666666666666</c:v>
                </c:pt>
                <c:pt idx="1607">
                  <c:v>26.783333333333335</c:v>
                </c:pt>
                <c:pt idx="1608">
                  <c:v>26.8</c:v>
                </c:pt>
                <c:pt idx="1609">
                  <c:v>26.816666666666666</c:v>
                </c:pt>
                <c:pt idx="1610">
                  <c:v>26.833333333333332</c:v>
                </c:pt>
                <c:pt idx="1611">
                  <c:v>26.85</c:v>
                </c:pt>
                <c:pt idx="1612">
                  <c:v>26.866666666666667</c:v>
                </c:pt>
                <c:pt idx="1613">
                  <c:v>26.883333333333333</c:v>
                </c:pt>
                <c:pt idx="1614">
                  <c:v>26.9</c:v>
                </c:pt>
                <c:pt idx="1615">
                  <c:v>26.916666666666668</c:v>
                </c:pt>
                <c:pt idx="1616">
                  <c:v>26.933333333333334</c:v>
                </c:pt>
                <c:pt idx="1617">
                  <c:v>26.95</c:v>
                </c:pt>
                <c:pt idx="1618">
                  <c:v>26.966666666666665</c:v>
                </c:pt>
                <c:pt idx="1619">
                  <c:v>26.983333333333334</c:v>
                </c:pt>
                <c:pt idx="1620">
                  <c:v>27</c:v>
                </c:pt>
                <c:pt idx="1621">
                  <c:v>27.016666666666666</c:v>
                </c:pt>
                <c:pt idx="1622">
                  <c:v>27.033333333333335</c:v>
                </c:pt>
                <c:pt idx="1623">
                  <c:v>27.05</c:v>
                </c:pt>
                <c:pt idx="1624">
                  <c:v>27.066666666666666</c:v>
                </c:pt>
                <c:pt idx="1625">
                  <c:v>27.083333333333332</c:v>
                </c:pt>
                <c:pt idx="1626">
                  <c:v>27.1</c:v>
                </c:pt>
                <c:pt idx="1627">
                  <c:v>27.116666666666667</c:v>
                </c:pt>
                <c:pt idx="1628">
                  <c:v>27.133333333333333</c:v>
                </c:pt>
                <c:pt idx="1629">
                  <c:v>27.15</c:v>
                </c:pt>
                <c:pt idx="1630">
                  <c:v>27.166666666666668</c:v>
                </c:pt>
                <c:pt idx="1631">
                  <c:v>27.183333333333334</c:v>
                </c:pt>
                <c:pt idx="1632">
                  <c:v>27.2</c:v>
                </c:pt>
                <c:pt idx="1633">
                  <c:v>27.216666666666665</c:v>
                </c:pt>
                <c:pt idx="1634">
                  <c:v>27.233333333333334</c:v>
                </c:pt>
                <c:pt idx="1635">
                  <c:v>27.25</c:v>
                </c:pt>
                <c:pt idx="1636">
                  <c:v>27.266666666666666</c:v>
                </c:pt>
                <c:pt idx="1637">
                  <c:v>27.283333333333335</c:v>
                </c:pt>
                <c:pt idx="1638">
                  <c:v>27.3</c:v>
                </c:pt>
                <c:pt idx="1639">
                  <c:v>27.316666666666666</c:v>
                </c:pt>
                <c:pt idx="1640">
                  <c:v>27.333333333333332</c:v>
                </c:pt>
                <c:pt idx="1641">
                  <c:v>27.35</c:v>
                </c:pt>
                <c:pt idx="1642">
                  <c:v>27.366666666666667</c:v>
                </c:pt>
                <c:pt idx="1643">
                  <c:v>27.383333333333333</c:v>
                </c:pt>
                <c:pt idx="1644">
                  <c:v>27.4</c:v>
                </c:pt>
                <c:pt idx="1645">
                  <c:v>27.416666666666668</c:v>
                </c:pt>
                <c:pt idx="1646">
                  <c:v>27.433333333333334</c:v>
                </c:pt>
                <c:pt idx="1647">
                  <c:v>27.45</c:v>
                </c:pt>
                <c:pt idx="1648">
                  <c:v>27.466666666666665</c:v>
                </c:pt>
                <c:pt idx="1649">
                  <c:v>27.483333333333334</c:v>
                </c:pt>
                <c:pt idx="1650">
                  <c:v>27.5</c:v>
                </c:pt>
                <c:pt idx="1651">
                  <c:v>27.516666666666666</c:v>
                </c:pt>
                <c:pt idx="1652">
                  <c:v>27.533333333333335</c:v>
                </c:pt>
                <c:pt idx="1653">
                  <c:v>27.55</c:v>
                </c:pt>
                <c:pt idx="1654">
                  <c:v>27.566666666666666</c:v>
                </c:pt>
                <c:pt idx="1655">
                  <c:v>27.583333333333332</c:v>
                </c:pt>
                <c:pt idx="1656">
                  <c:v>27.6</c:v>
                </c:pt>
                <c:pt idx="1657">
                  <c:v>27.616666666666667</c:v>
                </c:pt>
                <c:pt idx="1658">
                  <c:v>27.633333333333333</c:v>
                </c:pt>
                <c:pt idx="1659">
                  <c:v>27.65</c:v>
                </c:pt>
                <c:pt idx="1660">
                  <c:v>27.666666666666668</c:v>
                </c:pt>
                <c:pt idx="1661">
                  <c:v>27.683333333333334</c:v>
                </c:pt>
                <c:pt idx="1662">
                  <c:v>27.7</c:v>
                </c:pt>
                <c:pt idx="1663">
                  <c:v>27.716666666666665</c:v>
                </c:pt>
                <c:pt idx="1664">
                  <c:v>27.733333333333334</c:v>
                </c:pt>
                <c:pt idx="1665">
                  <c:v>27.75</c:v>
                </c:pt>
                <c:pt idx="1666">
                  <c:v>27.766666666666666</c:v>
                </c:pt>
                <c:pt idx="1667">
                  <c:v>27.783333333333335</c:v>
                </c:pt>
                <c:pt idx="1668">
                  <c:v>27.8</c:v>
                </c:pt>
                <c:pt idx="1669">
                  <c:v>27.816666666666666</c:v>
                </c:pt>
                <c:pt idx="1670">
                  <c:v>27.833333333333332</c:v>
                </c:pt>
                <c:pt idx="1671">
                  <c:v>27.85</c:v>
                </c:pt>
                <c:pt idx="1672">
                  <c:v>27.866666666666667</c:v>
                </c:pt>
                <c:pt idx="1673">
                  <c:v>27.883333333333333</c:v>
                </c:pt>
                <c:pt idx="1674">
                  <c:v>27.9</c:v>
                </c:pt>
                <c:pt idx="1675">
                  <c:v>27.916666666666668</c:v>
                </c:pt>
                <c:pt idx="1676">
                  <c:v>27.933333333333334</c:v>
                </c:pt>
                <c:pt idx="1677">
                  <c:v>27.95</c:v>
                </c:pt>
                <c:pt idx="1678">
                  <c:v>27.966666666666665</c:v>
                </c:pt>
                <c:pt idx="1679">
                  <c:v>27.983333333333334</c:v>
                </c:pt>
                <c:pt idx="1680">
                  <c:v>28</c:v>
                </c:pt>
                <c:pt idx="1681">
                  <c:v>28.016666666666666</c:v>
                </c:pt>
                <c:pt idx="1682">
                  <c:v>28.033333333333335</c:v>
                </c:pt>
                <c:pt idx="1683">
                  <c:v>28.05</c:v>
                </c:pt>
                <c:pt idx="1684">
                  <c:v>28.066666666666666</c:v>
                </c:pt>
                <c:pt idx="1685">
                  <c:v>28.083333333333332</c:v>
                </c:pt>
                <c:pt idx="1686">
                  <c:v>28.1</c:v>
                </c:pt>
                <c:pt idx="1687">
                  <c:v>28.116666666666667</c:v>
                </c:pt>
                <c:pt idx="1688">
                  <c:v>28.133333333333333</c:v>
                </c:pt>
                <c:pt idx="1689">
                  <c:v>28.15</c:v>
                </c:pt>
                <c:pt idx="1690">
                  <c:v>28.166666666666668</c:v>
                </c:pt>
                <c:pt idx="1691">
                  <c:v>28.183333333333334</c:v>
                </c:pt>
                <c:pt idx="1692">
                  <c:v>28.2</c:v>
                </c:pt>
                <c:pt idx="1693">
                  <c:v>28.216666666666665</c:v>
                </c:pt>
                <c:pt idx="1694">
                  <c:v>28.233333333333334</c:v>
                </c:pt>
                <c:pt idx="1695">
                  <c:v>28.25</c:v>
                </c:pt>
                <c:pt idx="1696">
                  <c:v>28.266666666666666</c:v>
                </c:pt>
                <c:pt idx="1697">
                  <c:v>28.283333333333335</c:v>
                </c:pt>
                <c:pt idx="1698">
                  <c:v>28.3</c:v>
                </c:pt>
                <c:pt idx="1699">
                  <c:v>28.316666666666666</c:v>
                </c:pt>
                <c:pt idx="1700">
                  <c:v>28.333333333333332</c:v>
                </c:pt>
                <c:pt idx="1701">
                  <c:v>28.35</c:v>
                </c:pt>
                <c:pt idx="1702">
                  <c:v>28.366666666666667</c:v>
                </c:pt>
                <c:pt idx="1703">
                  <c:v>28.383333333333333</c:v>
                </c:pt>
                <c:pt idx="1704">
                  <c:v>28.4</c:v>
                </c:pt>
                <c:pt idx="1705">
                  <c:v>28.416666666666668</c:v>
                </c:pt>
                <c:pt idx="1706">
                  <c:v>28.433333333333334</c:v>
                </c:pt>
                <c:pt idx="1707">
                  <c:v>28.45</c:v>
                </c:pt>
                <c:pt idx="1708">
                  <c:v>28.466666666666665</c:v>
                </c:pt>
                <c:pt idx="1709">
                  <c:v>28.483333333333334</c:v>
                </c:pt>
                <c:pt idx="1710">
                  <c:v>28.5</c:v>
                </c:pt>
                <c:pt idx="1711">
                  <c:v>28.516666666666666</c:v>
                </c:pt>
                <c:pt idx="1712">
                  <c:v>28.533333333333335</c:v>
                </c:pt>
                <c:pt idx="1713">
                  <c:v>28.55</c:v>
                </c:pt>
                <c:pt idx="1714">
                  <c:v>28.566666666666666</c:v>
                </c:pt>
                <c:pt idx="1715">
                  <c:v>28.583333333333332</c:v>
                </c:pt>
                <c:pt idx="1716">
                  <c:v>28.6</c:v>
                </c:pt>
                <c:pt idx="1717">
                  <c:v>28.616666666666667</c:v>
                </c:pt>
                <c:pt idx="1718">
                  <c:v>28.633333333333333</c:v>
                </c:pt>
                <c:pt idx="1719">
                  <c:v>28.65</c:v>
                </c:pt>
                <c:pt idx="1720">
                  <c:v>28.666666666666668</c:v>
                </c:pt>
                <c:pt idx="1721">
                  <c:v>28.683333333333334</c:v>
                </c:pt>
                <c:pt idx="1722">
                  <c:v>28.7</c:v>
                </c:pt>
                <c:pt idx="1723">
                  <c:v>28.716666666666665</c:v>
                </c:pt>
                <c:pt idx="1724">
                  <c:v>28.733333333333334</c:v>
                </c:pt>
                <c:pt idx="1725">
                  <c:v>28.75</c:v>
                </c:pt>
                <c:pt idx="1726">
                  <c:v>28.766666666666666</c:v>
                </c:pt>
                <c:pt idx="1727">
                  <c:v>28.783333333333335</c:v>
                </c:pt>
                <c:pt idx="1728">
                  <c:v>28.8</c:v>
                </c:pt>
                <c:pt idx="1729">
                  <c:v>28.816666666666666</c:v>
                </c:pt>
                <c:pt idx="1730">
                  <c:v>28.833333333333332</c:v>
                </c:pt>
                <c:pt idx="1731">
                  <c:v>28.85</c:v>
                </c:pt>
                <c:pt idx="1732">
                  <c:v>28.866666666666667</c:v>
                </c:pt>
                <c:pt idx="1733">
                  <c:v>28.883333333333333</c:v>
                </c:pt>
                <c:pt idx="1734">
                  <c:v>28.9</c:v>
                </c:pt>
                <c:pt idx="1735">
                  <c:v>28.916666666666668</c:v>
                </c:pt>
                <c:pt idx="1736">
                  <c:v>28.933333333333334</c:v>
                </c:pt>
                <c:pt idx="1737">
                  <c:v>28.95</c:v>
                </c:pt>
                <c:pt idx="1738">
                  <c:v>28.966666666666665</c:v>
                </c:pt>
                <c:pt idx="1739">
                  <c:v>28.983333333333334</c:v>
                </c:pt>
                <c:pt idx="1740">
                  <c:v>29</c:v>
                </c:pt>
                <c:pt idx="1741">
                  <c:v>29.016666666666666</c:v>
                </c:pt>
                <c:pt idx="1742">
                  <c:v>29.033333333333335</c:v>
                </c:pt>
                <c:pt idx="1743">
                  <c:v>29.05</c:v>
                </c:pt>
                <c:pt idx="1744">
                  <c:v>29.066666666666666</c:v>
                </c:pt>
                <c:pt idx="1745">
                  <c:v>29.083333333333332</c:v>
                </c:pt>
                <c:pt idx="1746">
                  <c:v>29.1</c:v>
                </c:pt>
                <c:pt idx="1747">
                  <c:v>29.116666666666667</c:v>
                </c:pt>
                <c:pt idx="1748">
                  <c:v>29.133333333333333</c:v>
                </c:pt>
                <c:pt idx="1749">
                  <c:v>29.15</c:v>
                </c:pt>
                <c:pt idx="1750">
                  <c:v>29.166666666666668</c:v>
                </c:pt>
                <c:pt idx="1751">
                  <c:v>29.183333333333334</c:v>
                </c:pt>
                <c:pt idx="1752">
                  <c:v>29.2</c:v>
                </c:pt>
                <c:pt idx="1753">
                  <c:v>29.216666666666665</c:v>
                </c:pt>
                <c:pt idx="1754">
                  <c:v>29.233333333333334</c:v>
                </c:pt>
                <c:pt idx="1755">
                  <c:v>29.25</c:v>
                </c:pt>
                <c:pt idx="1756">
                  <c:v>29.266666666666666</c:v>
                </c:pt>
                <c:pt idx="1757">
                  <c:v>29.283333333333335</c:v>
                </c:pt>
                <c:pt idx="1758">
                  <c:v>29.3</c:v>
                </c:pt>
                <c:pt idx="1759">
                  <c:v>29.316666666666666</c:v>
                </c:pt>
                <c:pt idx="1760">
                  <c:v>29.333333333333332</c:v>
                </c:pt>
                <c:pt idx="1761">
                  <c:v>29.35</c:v>
                </c:pt>
                <c:pt idx="1762">
                  <c:v>29.366666666666667</c:v>
                </c:pt>
                <c:pt idx="1763">
                  <c:v>29.383333333333333</c:v>
                </c:pt>
                <c:pt idx="1764">
                  <c:v>29.4</c:v>
                </c:pt>
                <c:pt idx="1765">
                  <c:v>29.416666666666668</c:v>
                </c:pt>
                <c:pt idx="1766">
                  <c:v>29.433333333333334</c:v>
                </c:pt>
                <c:pt idx="1767">
                  <c:v>29.45</c:v>
                </c:pt>
                <c:pt idx="1768">
                  <c:v>29.466666666666665</c:v>
                </c:pt>
                <c:pt idx="1769">
                  <c:v>29.483333333333334</c:v>
                </c:pt>
                <c:pt idx="1770">
                  <c:v>29.5</c:v>
                </c:pt>
                <c:pt idx="1771">
                  <c:v>29.516666666666666</c:v>
                </c:pt>
                <c:pt idx="1772">
                  <c:v>29.533333333333335</c:v>
                </c:pt>
                <c:pt idx="1773">
                  <c:v>29.55</c:v>
                </c:pt>
                <c:pt idx="1774">
                  <c:v>29.566666666666666</c:v>
                </c:pt>
                <c:pt idx="1775">
                  <c:v>29.583333333333332</c:v>
                </c:pt>
                <c:pt idx="1776">
                  <c:v>29.6</c:v>
                </c:pt>
                <c:pt idx="1777">
                  <c:v>29.616666666666667</c:v>
                </c:pt>
                <c:pt idx="1778">
                  <c:v>29.633333333333333</c:v>
                </c:pt>
                <c:pt idx="1779">
                  <c:v>29.65</c:v>
                </c:pt>
                <c:pt idx="1780">
                  <c:v>29.666666666666668</c:v>
                </c:pt>
                <c:pt idx="1781">
                  <c:v>29.683333333333334</c:v>
                </c:pt>
                <c:pt idx="1782">
                  <c:v>29.7</c:v>
                </c:pt>
                <c:pt idx="1783">
                  <c:v>29.716666666666665</c:v>
                </c:pt>
                <c:pt idx="1784">
                  <c:v>29.733333333333334</c:v>
                </c:pt>
                <c:pt idx="1785">
                  <c:v>29.75</c:v>
                </c:pt>
                <c:pt idx="1786">
                  <c:v>29.766666666666666</c:v>
                </c:pt>
                <c:pt idx="1787">
                  <c:v>29.783333333333335</c:v>
                </c:pt>
                <c:pt idx="1788">
                  <c:v>29.8</c:v>
                </c:pt>
                <c:pt idx="1789">
                  <c:v>29.816666666666666</c:v>
                </c:pt>
                <c:pt idx="1790">
                  <c:v>29.833333333333332</c:v>
                </c:pt>
                <c:pt idx="1791">
                  <c:v>29.85</c:v>
                </c:pt>
                <c:pt idx="1792">
                  <c:v>29.866666666666667</c:v>
                </c:pt>
                <c:pt idx="1793">
                  <c:v>29.883333333333333</c:v>
                </c:pt>
                <c:pt idx="1794">
                  <c:v>29.9</c:v>
                </c:pt>
                <c:pt idx="1795">
                  <c:v>29.916666666666668</c:v>
                </c:pt>
                <c:pt idx="1796">
                  <c:v>29.933333333333334</c:v>
                </c:pt>
                <c:pt idx="1797">
                  <c:v>29.95</c:v>
                </c:pt>
                <c:pt idx="1798">
                  <c:v>29.966666666666665</c:v>
                </c:pt>
                <c:pt idx="1799">
                  <c:v>29.983333333333334</c:v>
                </c:pt>
                <c:pt idx="1800">
                  <c:v>30</c:v>
                </c:pt>
                <c:pt idx="1801">
                  <c:v>30.016666666666666</c:v>
                </c:pt>
                <c:pt idx="1802">
                  <c:v>30.033333333333335</c:v>
                </c:pt>
                <c:pt idx="1803">
                  <c:v>30.05</c:v>
                </c:pt>
                <c:pt idx="1804">
                  <c:v>30.066666666666666</c:v>
                </c:pt>
                <c:pt idx="1805">
                  <c:v>30.083333333333332</c:v>
                </c:pt>
                <c:pt idx="1806">
                  <c:v>30.1</c:v>
                </c:pt>
                <c:pt idx="1807">
                  <c:v>30.116666666666667</c:v>
                </c:pt>
                <c:pt idx="1808">
                  <c:v>30.133333333333333</c:v>
                </c:pt>
                <c:pt idx="1809">
                  <c:v>30.15</c:v>
                </c:pt>
                <c:pt idx="1810">
                  <c:v>30.166666666666668</c:v>
                </c:pt>
                <c:pt idx="1811">
                  <c:v>30.183333333333334</c:v>
                </c:pt>
                <c:pt idx="1812">
                  <c:v>30.2</c:v>
                </c:pt>
                <c:pt idx="1813">
                  <c:v>30.216666666666665</c:v>
                </c:pt>
                <c:pt idx="1814">
                  <c:v>30.233333333333334</c:v>
                </c:pt>
                <c:pt idx="1815">
                  <c:v>30.25</c:v>
                </c:pt>
                <c:pt idx="1816">
                  <c:v>30.266666666666666</c:v>
                </c:pt>
                <c:pt idx="1817">
                  <c:v>30.283333333333335</c:v>
                </c:pt>
                <c:pt idx="1818">
                  <c:v>30.3</c:v>
                </c:pt>
                <c:pt idx="1819">
                  <c:v>30.316666666666666</c:v>
                </c:pt>
                <c:pt idx="1820">
                  <c:v>30.333333333333332</c:v>
                </c:pt>
                <c:pt idx="1821">
                  <c:v>30.35</c:v>
                </c:pt>
                <c:pt idx="1822">
                  <c:v>30.366666666666667</c:v>
                </c:pt>
                <c:pt idx="1823">
                  <c:v>30.383333333333333</c:v>
                </c:pt>
                <c:pt idx="1824">
                  <c:v>30.4</c:v>
                </c:pt>
                <c:pt idx="1825">
                  <c:v>30.416666666666668</c:v>
                </c:pt>
                <c:pt idx="1826">
                  <c:v>30.433333333333334</c:v>
                </c:pt>
                <c:pt idx="1827">
                  <c:v>30.45</c:v>
                </c:pt>
                <c:pt idx="1828">
                  <c:v>30.466666666666665</c:v>
                </c:pt>
                <c:pt idx="1829">
                  <c:v>30.483333333333334</c:v>
                </c:pt>
                <c:pt idx="1830">
                  <c:v>30.5</c:v>
                </c:pt>
                <c:pt idx="1831">
                  <c:v>30.516666666666666</c:v>
                </c:pt>
                <c:pt idx="1832">
                  <c:v>30.533333333333335</c:v>
                </c:pt>
                <c:pt idx="1833">
                  <c:v>30.55</c:v>
                </c:pt>
                <c:pt idx="1834">
                  <c:v>30.566666666666666</c:v>
                </c:pt>
                <c:pt idx="1835">
                  <c:v>30.583333333333332</c:v>
                </c:pt>
                <c:pt idx="1836">
                  <c:v>30.6</c:v>
                </c:pt>
                <c:pt idx="1837">
                  <c:v>30.616666666666667</c:v>
                </c:pt>
                <c:pt idx="1838">
                  <c:v>30.633333333333333</c:v>
                </c:pt>
                <c:pt idx="1839">
                  <c:v>30.65</c:v>
                </c:pt>
                <c:pt idx="1840">
                  <c:v>30.666666666666668</c:v>
                </c:pt>
                <c:pt idx="1841">
                  <c:v>30.683333333333334</c:v>
                </c:pt>
                <c:pt idx="1842">
                  <c:v>30.7</c:v>
                </c:pt>
                <c:pt idx="1843">
                  <c:v>30.716666666666665</c:v>
                </c:pt>
                <c:pt idx="1844">
                  <c:v>30.733333333333334</c:v>
                </c:pt>
                <c:pt idx="1845">
                  <c:v>30.75</c:v>
                </c:pt>
                <c:pt idx="1846">
                  <c:v>30.766666666666666</c:v>
                </c:pt>
                <c:pt idx="1847">
                  <c:v>30.783333333333335</c:v>
                </c:pt>
                <c:pt idx="1848">
                  <c:v>30.8</c:v>
                </c:pt>
                <c:pt idx="1849">
                  <c:v>30.816666666666666</c:v>
                </c:pt>
                <c:pt idx="1850">
                  <c:v>30.833333333333332</c:v>
                </c:pt>
                <c:pt idx="1851">
                  <c:v>30.85</c:v>
                </c:pt>
                <c:pt idx="1852">
                  <c:v>30.866666666666667</c:v>
                </c:pt>
                <c:pt idx="1853">
                  <c:v>30.883333333333333</c:v>
                </c:pt>
                <c:pt idx="1854">
                  <c:v>30.9</c:v>
                </c:pt>
                <c:pt idx="1855">
                  <c:v>30.916666666666668</c:v>
                </c:pt>
                <c:pt idx="1856">
                  <c:v>30.933333333333334</c:v>
                </c:pt>
                <c:pt idx="1857">
                  <c:v>30.95</c:v>
                </c:pt>
                <c:pt idx="1858">
                  <c:v>30.966666666666665</c:v>
                </c:pt>
                <c:pt idx="1859">
                  <c:v>30.983333333333334</c:v>
                </c:pt>
                <c:pt idx="1860">
                  <c:v>31</c:v>
                </c:pt>
                <c:pt idx="1861">
                  <c:v>31.016666666666666</c:v>
                </c:pt>
                <c:pt idx="1862">
                  <c:v>31.033333333333335</c:v>
                </c:pt>
                <c:pt idx="1863">
                  <c:v>31.05</c:v>
                </c:pt>
                <c:pt idx="1864">
                  <c:v>31.066666666666666</c:v>
                </c:pt>
                <c:pt idx="1865">
                  <c:v>31.083333333333332</c:v>
                </c:pt>
                <c:pt idx="1866">
                  <c:v>31.1</c:v>
                </c:pt>
                <c:pt idx="1867">
                  <c:v>31.116666666666667</c:v>
                </c:pt>
                <c:pt idx="1868">
                  <c:v>31.133333333333333</c:v>
                </c:pt>
                <c:pt idx="1869">
                  <c:v>31.15</c:v>
                </c:pt>
                <c:pt idx="1870">
                  <c:v>31.166666666666668</c:v>
                </c:pt>
                <c:pt idx="1871">
                  <c:v>31.183333333333334</c:v>
                </c:pt>
                <c:pt idx="1872">
                  <c:v>31.2</c:v>
                </c:pt>
                <c:pt idx="1873">
                  <c:v>31.216666666666665</c:v>
                </c:pt>
                <c:pt idx="1874">
                  <c:v>31.233333333333334</c:v>
                </c:pt>
                <c:pt idx="1875">
                  <c:v>31.25</c:v>
                </c:pt>
                <c:pt idx="1876">
                  <c:v>31.266666666666666</c:v>
                </c:pt>
                <c:pt idx="1877">
                  <c:v>31.283333333333335</c:v>
                </c:pt>
                <c:pt idx="1878">
                  <c:v>31.3</c:v>
                </c:pt>
                <c:pt idx="1879">
                  <c:v>31.316666666666666</c:v>
                </c:pt>
                <c:pt idx="1880">
                  <c:v>31.333333333333332</c:v>
                </c:pt>
                <c:pt idx="1881">
                  <c:v>31.35</c:v>
                </c:pt>
                <c:pt idx="1882">
                  <c:v>31.366666666666667</c:v>
                </c:pt>
                <c:pt idx="1883">
                  <c:v>31.383333333333333</c:v>
                </c:pt>
                <c:pt idx="1884">
                  <c:v>31.4</c:v>
                </c:pt>
                <c:pt idx="1885">
                  <c:v>31.416666666666668</c:v>
                </c:pt>
                <c:pt idx="1886">
                  <c:v>31.433333333333334</c:v>
                </c:pt>
                <c:pt idx="1887">
                  <c:v>31.45</c:v>
                </c:pt>
                <c:pt idx="1888">
                  <c:v>31.466666666666665</c:v>
                </c:pt>
                <c:pt idx="1889">
                  <c:v>31.483333333333334</c:v>
                </c:pt>
                <c:pt idx="1890">
                  <c:v>31.5</c:v>
                </c:pt>
                <c:pt idx="1891">
                  <c:v>31.516666666666666</c:v>
                </c:pt>
                <c:pt idx="1892">
                  <c:v>31.533333333333335</c:v>
                </c:pt>
                <c:pt idx="1893">
                  <c:v>31.55</c:v>
                </c:pt>
                <c:pt idx="1894">
                  <c:v>31.566666666666666</c:v>
                </c:pt>
                <c:pt idx="1895">
                  <c:v>31.583333333333332</c:v>
                </c:pt>
                <c:pt idx="1896">
                  <c:v>31.6</c:v>
                </c:pt>
                <c:pt idx="1897">
                  <c:v>31.616666666666667</c:v>
                </c:pt>
                <c:pt idx="1898">
                  <c:v>31.633333333333333</c:v>
                </c:pt>
                <c:pt idx="1899">
                  <c:v>31.65</c:v>
                </c:pt>
                <c:pt idx="1900">
                  <c:v>31.666666666666668</c:v>
                </c:pt>
                <c:pt idx="1901">
                  <c:v>31.683333333333334</c:v>
                </c:pt>
                <c:pt idx="1902">
                  <c:v>31.7</c:v>
                </c:pt>
                <c:pt idx="1903">
                  <c:v>31.716666666666665</c:v>
                </c:pt>
                <c:pt idx="1904">
                  <c:v>31.733333333333334</c:v>
                </c:pt>
                <c:pt idx="1905">
                  <c:v>31.75</c:v>
                </c:pt>
                <c:pt idx="1906">
                  <c:v>31.766666666666666</c:v>
                </c:pt>
                <c:pt idx="1907">
                  <c:v>31.783333333333335</c:v>
                </c:pt>
                <c:pt idx="1908">
                  <c:v>31.8</c:v>
                </c:pt>
                <c:pt idx="1909">
                  <c:v>31.816666666666666</c:v>
                </c:pt>
                <c:pt idx="1910">
                  <c:v>31.833333333333332</c:v>
                </c:pt>
                <c:pt idx="1911">
                  <c:v>31.85</c:v>
                </c:pt>
                <c:pt idx="1912">
                  <c:v>31.866666666666667</c:v>
                </c:pt>
                <c:pt idx="1913">
                  <c:v>31.883333333333333</c:v>
                </c:pt>
                <c:pt idx="1914">
                  <c:v>31.9</c:v>
                </c:pt>
                <c:pt idx="1915">
                  <c:v>31.916666666666668</c:v>
                </c:pt>
                <c:pt idx="1916">
                  <c:v>31.933333333333334</c:v>
                </c:pt>
                <c:pt idx="1917">
                  <c:v>31.95</c:v>
                </c:pt>
                <c:pt idx="1918">
                  <c:v>31.966666666666665</c:v>
                </c:pt>
                <c:pt idx="1919">
                  <c:v>31.983333333333334</c:v>
                </c:pt>
                <c:pt idx="1920">
                  <c:v>32</c:v>
                </c:pt>
                <c:pt idx="1921">
                  <c:v>32.016666666666666</c:v>
                </c:pt>
                <c:pt idx="1922">
                  <c:v>32.033333333333331</c:v>
                </c:pt>
                <c:pt idx="1923">
                  <c:v>32.049999999999997</c:v>
                </c:pt>
                <c:pt idx="1924">
                  <c:v>32.06666666666667</c:v>
                </c:pt>
                <c:pt idx="1925">
                  <c:v>32.083333333333336</c:v>
                </c:pt>
                <c:pt idx="1926">
                  <c:v>32.1</c:v>
                </c:pt>
                <c:pt idx="1927">
                  <c:v>32.116666666666667</c:v>
                </c:pt>
                <c:pt idx="1928">
                  <c:v>32.133333333333333</c:v>
                </c:pt>
                <c:pt idx="1929">
                  <c:v>32.15</c:v>
                </c:pt>
                <c:pt idx="1930">
                  <c:v>32.166666666666664</c:v>
                </c:pt>
                <c:pt idx="1931">
                  <c:v>32.18333333333333</c:v>
                </c:pt>
                <c:pt idx="1932">
                  <c:v>32.200000000000003</c:v>
                </c:pt>
                <c:pt idx="1933">
                  <c:v>32.216666666666669</c:v>
                </c:pt>
                <c:pt idx="1934">
                  <c:v>32.233333333333334</c:v>
                </c:pt>
                <c:pt idx="1935">
                  <c:v>32.25</c:v>
                </c:pt>
                <c:pt idx="1936">
                  <c:v>32.266666666666666</c:v>
                </c:pt>
                <c:pt idx="1937">
                  <c:v>32.283333333333331</c:v>
                </c:pt>
                <c:pt idx="1938">
                  <c:v>32.299999999999997</c:v>
                </c:pt>
                <c:pt idx="1939">
                  <c:v>32.31666666666667</c:v>
                </c:pt>
                <c:pt idx="1940">
                  <c:v>32.333333333333336</c:v>
                </c:pt>
                <c:pt idx="1941">
                  <c:v>32.35</c:v>
                </c:pt>
                <c:pt idx="1942">
                  <c:v>32.366666666666667</c:v>
                </c:pt>
                <c:pt idx="1943">
                  <c:v>32.383333333333333</c:v>
                </c:pt>
                <c:pt idx="1944">
                  <c:v>32.4</c:v>
                </c:pt>
                <c:pt idx="1945">
                  <c:v>32.416666666666664</c:v>
                </c:pt>
                <c:pt idx="1946">
                  <c:v>32.43333333333333</c:v>
                </c:pt>
                <c:pt idx="1947">
                  <c:v>32.450000000000003</c:v>
                </c:pt>
                <c:pt idx="1948">
                  <c:v>32.466666666666669</c:v>
                </c:pt>
                <c:pt idx="1949">
                  <c:v>32.483333333333334</c:v>
                </c:pt>
                <c:pt idx="1950">
                  <c:v>32.5</c:v>
                </c:pt>
                <c:pt idx="1951">
                  <c:v>32.516666666666666</c:v>
                </c:pt>
                <c:pt idx="1952">
                  <c:v>32.533333333333331</c:v>
                </c:pt>
                <c:pt idx="1953">
                  <c:v>32.549999999999997</c:v>
                </c:pt>
                <c:pt idx="1954">
                  <c:v>32.56666666666667</c:v>
                </c:pt>
                <c:pt idx="1955">
                  <c:v>32.583333333333336</c:v>
                </c:pt>
                <c:pt idx="1956">
                  <c:v>32.6</c:v>
                </c:pt>
                <c:pt idx="1957">
                  <c:v>32.616666666666667</c:v>
                </c:pt>
                <c:pt idx="1958">
                  <c:v>32.633333333333333</c:v>
                </c:pt>
                <c:pt idx="1959">
                  <c:v>32.65</c:v>
                </c:pt>
                <c:pt idx="1960">
                  <c:v>32.666666666666664</c:v>
                </c:pt>
                <c:pt idx="1961">
                  <c:v>32.68333333333333</c:v>
                </c:pt>
                <c:pt idx="1962">
                  <c:v>32.700000000000003</c:v>
                </c:pt>
                <c:pt idx="1963">
                  <c:v>32.716666666666669</c:v>
                </c:pt>
                <c:pt idx="1964">
                  <c:v>32.733333333333334</c:v>
                </c:pt>
                <c:pt idx="1965">
                  <c:v>32.75</c:v>
                </c:pt>
                <c:pt idx="1966">
                  <c:v>32.766666666666666</c:v>
                </c:pt>
                <c:pt idx="1967">
                  <c:v>32.783333333333331</c:v>
                </c:pt>
                <c:pt idx="1968">
                  <c:v>32.799999999999997</c:v>
                </c:pt>
                <c:pt idx="1969">
                  <c:v>32.81666666666667</c:v>
                </c:pt>
                <c:pt idx="1970">
                  <c:v>32.833333333333336</c:v>
                </c:pt>
                <c:pt idx="1971">
                  <c:v>32.85</c:v>
                </c:pt>
                <c:pt idx="1972">
                  <c:v>32.866666666666667</c:v>
                </c:pt>
                <c:pt idx="1973">
                  <c:v>32.883333333333333</c:v>
                </c:pt>
                <c:pt idx="1974">
                  <c:v>32.9</c:v>
                </c:pt>
                <c:pt idx="1975">
                  <c:v>32.916666666666664</c:v>
                </c:pt>
                <c:pt idx="1976">
                  <c:v>32.93333333333333</c:v>
                </c:pt>
                <c:pt idx="1977">
                  <c:v>32.950000000000003</c:v>
                </c:pt>
                <c:pt idx="1978">
                  <c:v>32.966666666666669</c:v>
                </c:pt>
                <c:pt idx="1979">
                  <c:v>32.983333333333334</c:v>
                </c:pt>
                <c:pt idx="1980">
                  <c:v>33</c:v>
                </c:pt>
                <c:pt idx="1981">
                  <c:v>33.016666666666666</c:v>
                </c:pt>
                <c:pt idx="1982">
                  <c:v>33.033333333333331</c:v>
                </c:pt>
                <c:pt idx="1983">
                  <c:v>33.049999999999997</c:v>
                </c:pt>
                <c:pt idx="1984">
                  <c:v>33.06666666666667</c:v>
                </c:pt>
                <c:pt idx="1985">
                  <c:v>33.083333333333336</c:v>
                </c:pt>
                <c:pt idx="1986">
                  <c:v>33.1</c:v>
                </c:pt>
                <c:pt idx="1987">
                  <c:v>33.116666666666667</c:v>
                </c:pt>
                <c:pt idx="1988">
                  <c:v>33.133333333333333</c:v>
                </c:pt>
                <c:pt idx="1989">
                  <c:v>33.15</c:v>
                </c:pt>
                <c:pt idx="1990">
                  <c:v>33.166666666666664</c:v>
                </c:pt>
                <c:pt idx="1991">
                  <c:v>33.18333333333333</c:v>
                </c:pt>
                <c:pt idx="1992">
                  <c:v>33.200000000000003</c:v>
                </c:pt>
                <c:pt idx="1993">
                  <c:v>33.216666666666669</c:v>
                </c:pt>
                <c:pt idx="1994">
                  <c:v>33.233333333333334</c:v>
                </c:pt>
                <c:pt idx="1995">
                  <c:v>33.25</c:v>
                </c:pt>
                <c:pt idx="1996">
                  <c:v>33.266666666666666</c:v>
                </c:pt>
                <c:pt idx="1997">
                  <c:v>33.283333333333331</c:v>
                </c:pt>
                <c:pt idx="1998">
                  <c:v>33.299999999999997</c:v>
                </c:pt>
                <c:pt idx="1999">
                  <c:v>33.31666666666667</c:v>
                </c:pt>
                <c:pt idx="2000">
                  <c:v>33.333333333333336</c:v>
                </c:pt>
                <c:pt idx="2001">
                  <c:v>33.35</c:v>
                </c:pt>
                <c:pt idx="2002">
                  <c:v>33.366666666666667</c:v>
                </c:pt>
                <c:pt idx="2003">
                  <c:v>33.383333333333333</c:v>
                </c:pt>
                <c:pt idx="2004">
                  <c:v>33.4</c:v>
                </c:pt>
                <c:pt idx="2005">
                  <c:v>33.416666666666664</c:v>
                </c:pt>
                <c:pt idx="2006">
                  <c:v>33.43333333333333</c:v>
                </c:pt>
                <c:pt idx="2007">
                  <c:v>33.450000000000003</c:v>
                </c:pt>
                <c:pt idx="2008">
                  <c:v>33.466666666666669</c:v>
                </c:pt>
                <c:pt idx="2009">
                  <c:v>33.483333333333334</c:v>
                </c:pt>
                <c:pt idx="2010">
                  <c:v>33.5</c:v>
                </c:pt>
                <c:pt idx="2011">
                  <c:v>33.516666666666666</c:v>
                </c:pt>
                <c:pt idx="2012">
                  <c:v>33.533333333333331</c:v>
                </c:pt>
                <c:pt idx="2013">
                  <c:v>33.549999999999997</c:v>
                </c:pt>
                <c:pt idx="2014">
                  <c:v>33.56666666666667</c:v>
                </c:pt>
                <c:pt idx="2015">
                  <c:v>33.583333333333336</c:v>
                </c:pt>
                <c:pt idx="2016">
                  <c:v>33.6</c:v>
                </c:pt>
                <c:pt idx="2017">
                  <c:v>33.616666666666667</c:v>
                </c:pt>
                <c:pt idx="2018">
                  <c:v>33.633333333333333</c:v>
                </c:pt>
                <c:pt idx="2019">
                  <c:v>33.65</c:v>
                </c:pt>
                <c:pt idx="2020">
                  <c:v>33.666666666666664</c:v>
                </c:pt>
                <c:pt idx="2021">
                  <c:v>33.68333333333333</c:v>
                </c:pt>
                <c:pt idx="2022">
                  <c:v>33.700000000000003</c:v>
                </c:pt>
                <c:pt idx="2023">
                  <c:v>33.716666666666669</c:v>
                </c:pt>
                <c:pt idx="2024">
                  <c:v>33.733333333333334</c:v>
                </c:pt>
                <c:pt idx="2025">
                  <c:v>33.75</c:v>
                </c:pt>
                <c:pt idx="2026">
                  <c:v>33.766666666666666</c:v>
                </c:pt>
                <c:pt idx="2027">
                  <c:v>33.783333333333331</c:v>
                </c:pt>
                <c:pt idx="2028">
                  <c:v>33.799999999999997</c:v>
                </c:pt>
                <c:pt idx="2029">
                  <c:v>33.81666666666667</c:v>
                </c:pt>
                <c:pt idx="2030">
                  <c:v>33.833333333333336</c:v>
                </c:pt>
                <c:pt idx="2031">
                  <c:v>33.85</c:v>
                </c:pt>
                <c:pt idx="2032">
                  <c:v>33.866666666666667</c:v>
                </c:pt>
                <c:pt idx="2033">
                  <c:v>33.883333333333333</c:v>
                </c:pt>
                <c:pt idx="2034">
                  <c:v>33.9</c:v>
                </c:pt>
                <c:pt idx="2035">
                  <c:v>33.916666666666664</c:v>
                </c:pt>
                <c:pt idx="2036">
                  <c:v>33.93333333333333</c:v>
                </c:pt>
                <c:pt idx="2037">
                  <c:v>33.950000000000003</c:v>
                </c:pt>
                <c:pt idx="2038">
                  <c:v>33.966666666666669</c:v>
                </c:pt>
                <c:pt idx="2039">
                  <c:v>33.983333333333334</c:v>
                </c:pt>
                <c:pt idx="2040">
                  <c:v>34</c:v>
                </c:pt>
                <c:pt idx="2041">
                  <c:v>34.016666666666666</c:v>
                </c:pt>
                <c:pt idx="2042">
                  <c:v>34.033333333333331</c:v>
                </c:pt>
                <c:pt idx="2043">
                  <c:v>34.049999999999997</c:v>
                </c:pt>
                <c:pt idx="2044">
                  <c:v>34.06666666666667</c:v>
                </c:pt>
                <c:pt idx="2045">
                  <c:v>34.083333333333336</c:v>
                </c:pt>
                <c:pt idx="2046">
                  <c:v>34.1</c:v>
                </c:pt>
                <c:pt idx="2047">
                  <c:v>34.116666666666667</c:v>
                </c:pt>
                <c:pt idx="2048">
                  <c:v>34.133333333333333</c:v>
                </c:pt>
                <c:pt idx="2049">
                  <c:v>34.15</c:v>
                </c:pt>
                <c:pt idx="2050">
                  <c:v>34.166666666666664</c:v>
                </c:pt>
                <c:pt idx="2051">
                  <c:v>34.18333333333333</c:v>
                </c:pt>
                <c:pt idx="2052">
                  <c:v>34.200000000000003</c:v>
                </c:pt>
                <c:pt idx="2053">
                  <c:v>34.216666666666669</c:v>
                </c:pt>
                <c:pt idx="2054">
                  <c:v>34.233333333333334</c:v>
                </c:pt>
                <c:pt idx="2055">
                  <c:v>34.25</c:v>
                </c:pt>
                <c:pt idx="2056">
                  <c:v>34.266666666666666</c:v>
                </c:pt>
                <c:pt idx="2057">
                  <c:v>34.283333333333331</c:v>
                </c:pt>
                <c:pt idx="2058">
                  <c:v>34.299999999999997</c:v>
                </c:pt>
                <c:pt idx="2059">
                  <c:v>34.31666666666667</c:v>
                </c:pt>
                <c:pt idx="2060">
                  <c:v>34.333333333333336</c:v>
                </c:pt>
                <c:pt idx="2061">
                  <c:v>34.35</c:v>
                </c:pt>
                <c:pt idx="2062">
                  <c:v>34.366666666666667</c:v>
                </c:pt>
                <c:pt idx="2063">
                  <c:v>34.383333333333333</c:v>
                </c:pt>
                <c:pt idx="2064">
                  <c:v>34.4</c:v>
                </c:pt>
                <c:pt idx="2065">
                  <c:v>34.416666666666664</c:v>
                </c:pt>
                <c:pt idx="2066">
                  <c:v>34.43333333333333</c:v>
                </c:pt>
                <c:pt idx="2067">
                  <c:v>34.450000000000003</c:v>
                </c:pt>
                <c:pt idx="2068">
                  <c:v>34.466666666666669</c:v>
                </c:pt>
                <c:pt idx="2069">
                  <c:v>34.483333333333334</c:v>
                </c:pt>
                <c:pt idx="2070">
                  <c:v>34.5</c:v>
                </c:pt>
                <c:pt idx="2071">
                  <c:v>34.516666666666666</c:v>
                </c:pt>
                <c:pt idx="2072">
                  <c:v>34.533333333333331</c:v>
                </c:pt>
                <c:pt idx="2073">
                  <c:v>34.549999999999997</c:v>
                </c:pt>
                <c:pt idx="2074">
                  <c:v>34.56666666666667</c:v>
                </c:pt>
                <c:pt idx="2075">
                  <c:v>34.583333333333336</c:v>
                </c:pt>
                <c:pt idx="2076">
                  <c:v>34.6</c:v>
                </c:pt>
                <c:pt idx="2077">
                  <c:v>34.616666666666667</c:v>
                </c:pt>
                <c:pt idx="2078">
                  <c:v>34.633333333333333</c:v>
                </c:pt>
                <c:pt idx="2079">
                  <c:v>34.65</c:v>
                </c:pt>
                <c:pt idx="2080">
                  <c:v>34.666666666666664</c:v>
                </c:pt>
                <c:pt idx="2081">
                  <c:v>34.68333333333333</c:v>
                </c:pt>
                <c:pt idx="2082">
                  <c:v>34.700000000000003</c:v>
                </c:pt>
                <c:pt idx="2083">
                  <c:v>34.716666666666669</c:v>
                </c:pt>
                <c:pt idx="2084">
                  <c:v>34.733333333333334</c:v>
                </c:pt>
                <c:pt idx="2085">
                  <c:v>34.75</c:v>
                </c:pt>
                <c:pt idx="2086">
                  <c:v>34.766666666666666</c:v>
                </c:pt>
                <c:pt idx="2087">
                  <c:v>34.783333333333331</c:v>
                </c:pt>
                <c:pt idx="2088">
                  <c:v>34.799999999999997</c:v>
                </c:pt>
                <c:pt idx="2089">
                  <c:v>34.81666666666667</c:v>
                </c:pt>
                <c:pt idx="2090">
                  <c:v>34.833333333333336</c:v>
                </c:pt>
                <c:pt idx="2091">
                  <c:v>34.85</c:v>
                </c:pt>
                <c:pt idx="2092">
                  <c:v>34.866666666666667</c:v>
                </c:pt>
                <c:pt idx="2093">
                  <c:v>34.883333333333333</c:v>
                </c:pt>
                <c:pt idx="2094">
                  <c:v>34.9</c:v>
                </c:pt>
                <c:pt idx="2095">
                  <c:v>34.916666666666664</c:v>
                </c:pt>
                <c:pt idx="2096">
                  <c:v>34.93333333333333</c:v>
                </c:pt>
                <c:pt idx="2097">
                  <c:v>34.950000000000003</c:v>
                </c:pt>
                <c:pt idx="2098">
                  <c:v>34.966666666666669</c:v>
                </c:pt>
                <c:pt idx="2099">
                  <c:v>34.983333333333334</c:v>
                </c:pt>
                <c:pt idx="2100">
                  <c:v>35</c:v>
                </c:pt>
                <c:pt idx="2101">
                  <c:v>35.016666666666666</c:v>
                </c:pt>
                <c:pt idx="2102">
                  <c:v>35.033333333333331</c:v>
                </c:pt>
                <c:pt idx="2103">
                  <c:v>35.049999999999997</c:v>
                </c:pt>
                <c:pt idx="2104">
                  <c:v>35.06666666666667</c:v>
                </c:pt>
                <c:pt idx="2105">
                  <c:v>35.083333333333336</c:v>
                </c:pt>
                <c:pt idx="2106">
                  <c:v>35.1</c:v>
                </c:pt>
                <c:pt idx="2107">
                  <c:v>35.116666666666667</c:v>
                </c:pt>
                <c:pt idx="2108">
                  <c:v>35.133333333333333</c:v>
                </c:pt>
                <c:pt idx="2109">
                  <c:v>35.15</c:v>
                </c:pt>
                <c:pt idx="2110">
                  <c:v>35.166666666666664</c:v>
                </c:pt>
                <c:pt idx="2111">
                  <c:v>35.18333333333333</c:v>
                </c:pt>
                <c:pt idx="2112">
                  <c:v>35.200000000000003</c:v>
                </c:pt>
                <c:pt idx="2113">
                  <c:v>35.216666666666669</c:v>
                </c:pt>
                <c:pt idx="2114">
                  <c:v>35.233333333333334</c:v>
                </c:pt>
                <c:pt idx="2115">
                  <c:v>35.25</c:v>
                </c:pt>
                <c:pt idx="2116">
                  <c:v>35.266666666666666</c:v>
                </c:pt>
                <c:pt idx="2117">
                  <c:v>35.283333333333331</c:v>
                </c:pt>
                <c:pt idx="2118">
                  <c:v>35.299999999999997</c:v>
                </c:pt>
                <c:pt idx="2119">
                  <c:v>35.31666666666667</c:v>
                </c:pt>
                <c:pt idx="2120">
                  <c:v>35.333333333333336</c:v>
                </c:pt>
                <c:pt idx="2121">
                  <c:v>35.35</c:v>
                </c:pt>
                <c:pt idx="2122">
                  <c:v>35.366666666666667</c:v>
                </c:pt>
                <c:pt idx="2123">
                  <c:v>35.383333333333333</c:v>
                </c:pt>
                <c:pt idx="2124">
                  <c:v>35.4</c:v>
                </c:pt>
                <c:pt idx="2125">
                  <c:v>35.416666666666664</c:v>
                </c:pt>
                <c:pt idx="2126">
                  <c:v>35.43333333333333</c:v>
                </c:pt>
                <c:pt idx="2127">
                  <c:v>35.450000000000003</c:v>
                </c:pt>
                <c:pt idx="2128">
                  <c:v>35.466666666666669</c:v>
                </c:pt>
                <c:pt idx="2129">
                  <c:v>35.483333333333334</c:v>
                </c:pt>
                <c:pt idx="2130">
                  <c:v>35.5</c:v>
                </c:pt>
                <c:pt idx="2131">
                  <c:v>35.516666666666666</c:v>
                </c:pt>
                <c:pt idx="2132">
                  <c:v>35.533333333333331</c:v>
                </c:pt>
                <c:pt idx="2133">
                  <c:v>35.549999999999997</c:v>
                </c:pt>
                <c:pt idx="2134">
                  <c:v>35.56666666666667</c:v>
                </c:pt>
                <c:pt idx="2135">
                  <c:v>35.583333333333336</c:v>
                </c:pt>
                <c:pt idx="2136">
                  <c:v>35.6</c:v>
                </c:pt>
                <c:pt idx="2137">
                  <c:v>35.616666666666667</c:v>
                </c:pt>
                <c:pt idx="2138">
                  <c:v>35.633333333333333</c:v>
                </c:pt>
                <c:pt idx="2139">
                  <c:v>35.65</c:v>
                </c:pt>
                <c:pt idx="2140">
                  <c:v>35.666666666666664</c:v>
                </c:pt>
                <c:pt idx="2141">
                  <c:v>35.68333333333333</c:v>
                </c:pt>
                <c:pt idx="2142">
                  <c:v>35.700000000000003</c:v>
                </c:pt>
                <c:pt idx="2143">
                  <c:v>35.716666666666669</c:v>
                </c:pt>
                <c:pt idx="2144">
                  <c:v>35.733333333333334</c:v>
                </c:pt>
                <c:pt idx="2145">
                  <c:v>35.75</c:v>
                </c:pt>
                <c:pt idx="2146">
                  <c:v>35.766666666666666</c:v>
                </c:pt>
                <c:pt idx="2147">
                  <c:v>35.783333333333331</c:v>
                </c:pt>
                <c:pt idx="2148">
                  <c:v>35.799999999999997</c:v>
                </c:pt>
                <c:pt idx="2149">
                  <c:v>35.81666666666667</c:v>
                </c:pt>
                <c:pt idx="2150">
                  <c:v>35.833333333333336</c:v>
                </c:pt>
                <c:pt idx="2151">
                  <c:v>35.85</c:v>
                </c:pt>
                <c:pt idx="2152">
                  <c:v>35.866666666666667</c:v>
                </c:pt>
                <c:pt idx="2153">
                  <c:v>35.883333333333333</c:v>
                </c:pt>
                <c:pt idx="2154">
                  <c:v>35.9</c:v>
                </c:pt>
                <c:pt idx="2155">
                  <c:v>35.916666666666664</c:v>
                </c:pt>
                <c:pt idx="2156">
                  <c:v>35.93333333333333</c:v>
                </c:pt>
                <c:pt idx="2157">
                  <c:v>35.950000000000003</c:v>
                </c:pt>
                <c:pt idx="2158">
                  <c:v>35.966666666666669</c:v>
                </c:pt>
                <c:pt idx="2159">
                  <c:v>35.983333333333334</c:v>
                </c:pt>
                <c:pt idx="2160">
                  <c:v>36</c:v>
                </c:pt>
                <c:pt idx="2161">
                  <c:v>36.016666666666666</c:v>
                </c:pt>
                <c:pt idx="2162">
                  <c:v>36.033333333333331</c:v>
                </c:pt>
                <c:pt idx="2163">
                  <c:v>36.049999999999997</c:v>
                </c:pt>
                <c:pt idx="2164">
                  <c:v>36.06666666666667</c:v>
                </c:pt>
                <c:pt idx="2165">
                  <c:v>36.083333333333336</c:v>
                </c:pt>
                <c:pt idx="2166">
                  <c:v>36.1</c:v>
                </c:pt>
                <c:pt idx="2167">
                  <c:v>36.116666666666667</c:v>
                </c:pt>
                <c:pt idx="2168">
                  <c:v>36.133333333333333</c:v>
                </c:pt>
                <c:pt idx="2169">
                  <c:v>36.15</c:v>
                </c:pt>
                <c:pt idx="2170">
                  <c:v>36.166666666666664</c:v>
                </c:pt>
                <c:pt idx="2171">
                  <c:v>36.18333333333333</c:v>
                </c:pt>
                <c:pt idx="2172">
                  <c:v>36.200000000000003</c:v>
                </c:pt>
                <c:pt idx="2173">
                  <c:v>36.216666666666669</c:v>
                </c:pt>
                <c:pt idx="2174">
                  <c:v>36.233333333333334</c:v>
                </c:pt>
                <c:pt idx="2175">
                  <c:v>36.25</c:v>
                </c:pt>
                <c:pt idx="2176">
                  <c:v>36.266666666666666</c:v>
                </c:pt>
                <c:pt idx="2177">
                  <c:v>36.283333333333331</c:v>
                </c:pt>
                <c:pt idx="2178">
                  <c:v>36.299999999999997</c:v>
                </c:pt>
                <c:pt idx="2179">
                  <c:v>36.31666666666667</c:v>
                </c:pt>
                <c:pt idx="2180">
                  <c:v>36.333333333333336</c:v>
                </c:pt>
                <c:pt idx="2181">
                  <c:v>36.35</c:v>
                </c:pt>
                <c:pt idx="2182">
                  <c:v>36.366666666666667</c:v>
                </c:pt>
                <c:pt idx="2183">
                  <c:v>36.383333333333333</c:v>
                </c:pt>
                <c:pt idx="2184">
                  <c:v>36.4</c:v>
                </c:pt>
                <c:pt idx="2185">
                  <c:v>36.416666666666664</c:v>
                </c:pt>
                <c:pt idx="2186">
                  <c:v>36.43333333333333</c:v>
                </c:pt>
                <c:pt idx="2187">
                  <c:v>36.450000000000003</c:v>
                </c:pt>
                <c:pt idx="2188">
                  <c:v>36.466666666666669</c:v>
                </c:pt>
                <c:pt idx="2189">
                  <c:v>36.483333333333334</c:v>
                </c:pt>
                <c:pt idx="2190">
                  <c:v>36.5</c:v>
                </c:pt>
                <c:pt idx="2191">
                  <c:v>36.516666666666666</c:v>
                </c:pt>
                <c:pt idx="2192">
                  <c:v>36.533333333333331</c:v>
                </c:pt>
                <c:pt idx="2193">
                  <c:v>36.549999999999997</c:v>
                </c:pt>
                <c:pt idx="2194">
                  <c:v>36.56666666666667</c:v>
                </c:pt>
                <c:pt idx="2195">
                  <c:v>36.583333333333336</c:v>
                </c:pt>
                <c:pt idx="2196">
                  <c:v>36.6</c:v>
                </c:pt>
                <c:pt idx="2197">
                  <c:v>36.616666666666667</c:v>
                </c:pt>
                <c:pt idx="2198">
                  <c:v>36.633333333333333</c:v>
                </c:pt>
                <c:pt idx="2199">
                  <c:v>36.65</c:v>
                </c:pt>
                <c:pt idx="2200">
                  <c:v>36.666666666666664</c:v>
                </c:pt>
                <c:pt idx="2201">
                  <c:v>36.68333333333333</c:v>
                </c:pt>
                <c:pt idx="2202">
                  <c:v>36.700000000000003</c:v>
                </c:pt>
                <c:pt idx="2203">
                  <c:v>36.716666666666669</c:v>
                </c:pt>
                <c:pt idx="2204">
                  <c:v>36.733333333333334</c:v>
                </c:pt>
                <c:pt idx="2205">
                  <c:v>36.75</c:v>
                </c:pt>
                <c:pt idx="2206">
                  <c:v>36.766666666666666</c:v>
                </c:pt>
                <c:pt idx="2207">
                  <c:v>36.783333333333331</c:v>
                </c:pt>
                <c:pt idx="2208">
                  <c:v>36.799999999999997</c:v>
                </c:pt>
                <c:pt idx="2209">
                  <c:v>36.81666666666667</c:v>
                </c:pt>
                <c:pt idx="2210">
                  <c:v>36.833333333333336</c:v>
                </c:pt>
                <c:pt idx="2211">
                  <c:v>36.85</c:v>
                </c:pt>
                <c:pt idx="2212">
                  <c:v>36.866666666666667</c:v>
                </c:pt>
                <c:pt idx="2213">
                  <c:v>36.883333333333333</c:v>
                </c:pt>
                <c:pt idx="2214">
                  <c:v>36.9</c:v>
                </c:pt>
                <c:pt idx="2215">
                  <c:v>36.916666666666664</c:v>
                </c:pt>
                <c:pt idx="2216">
                  <c:v>36.93333333333333</c:v>
                </c:pt>
                <c:pt idx="2217">
                  <c:v>36.950000000000003</c:v>
                </c:pt>
                <c:pt idx="2218">
                  <c:v>36.966666666666669</c:v>
                </c:pt>
                <c:pt idx="2219">
                  <c:v>36.983333333333334</c:v>
                </c:pt>
                <c:pt idx="2220">
                  <c:v>37</c:v>
                </c:pt>
                <c:pt idx="2221">
                  <c:v>37.016666666666666</c:v>
                </c:pt>
                <c:pt idx="2222">
                  <c:v>37.033333333333331</c:v>
                </c:pt>
                <c:pt idx="2223">
                  <c:v>37.049999999999997</c:v>
                </c:pt>
                <c:pt idx="2224">
                  <c:v>37.06666666666667</c:v>
                </c:pt>
                <c:pt idx="2225">
                  <c:v>37.083333333333336</c:v>
                </c:pt>
                <c:pt idx="2226">
                  <c:v>37.1</c:v>
                </c:pt>
                <c:pt idx="2227">
                  <c:v>37.116666666666667</c:v>
                </c:pt>
                <c:pt idx="2228">
                  <c:v>37.133333333333333</c:v>
                </c:pt>
                <c:pt idx="2229">
                  <c:v>37.15</c:v>
                </c:pt>
                <c:pt idx="2230">
                  <c:v>37.166666666666664</c:v>
                </c:pt>
                <c:pt idx="2231">
                  <c:v>37.18333333333333</c:v>
                </c:pt>
                <c:pt idx="2232">
                  <c:v>37.200000000000003</c:v>
                </c:pt>
                <c:pt idx="2233">
                  <c:v>37.216666666666669</c:v>
                </c:pt>
                <c:pt idx="2234">
                  <c:v>37.233333333333334</c:v>
                </c:pt>
                <c:pt idx="2235">
                  <c:v>37.25</c:v>
                </c:pt>
                <c:pt idx="2236">
                  <c:v>37.266666666666666</c:v>
                </c:pt>
                <c:pt idx="2237">
                  <c:v>37.283333333333331</c:v>
                </c:pt>
                <c:pt idx="2238">
                  <c:v>37.299999999999997</c:v>
                </c:pt>
                <c:pt idx="2239">
                  <c:v>37.31666666666667</c:v>
                </c:pt>
                <c:pt idx="2240">
                  <c:v>37.333333333333336</c:v>
                </c:pt>
                <c:pt idx="2241">
                  <c:v>37.35</c:v>
                </c:pt>
                <c:pt idx="2242">
                  <c:v>37.366666666666667</c:v>
                </c:pt>
                <c:pt idx="2243">
                  <c:v>37.383333333333333</c:v>
                </c:pt>
                <c:pt idx="2244">
                  <c:v>37.4</c:v>
                </c:pt>
                <c:pt idx="2245">
                  <c:v>37.416666666666664</c:v>
                </c:pt>
                <c:pt idx="2246">
                  <c:v>37.43333333333333</c:v>
                </c:pt>
                <c:pt idx="2247">
                  <c:v>37.450000000000003</c:v>
                </c:pt>
                <c:pt idx="2248">
                  <c:v>37.466666666666669</c:v>
                </c:pt>
                <c:pt idx="2249">
                  <c:v>37.483333333333334</c:v>
                </c:pt>
                <c:pt idx="2250">
                  <c:v>37.5</c:v>
                </c:pt>
                <c:pt idx="2251">
                  <c:v>37.516666666666666</c:v>
                </c:pt>
                <c:pt idx="2252">
                  <c:v>37.533333333333331</c:v>
                </c:pt>
                <c:pt idx="2253">
                  <c:v>37.549999999999997</c:v>
                </c:pt>
                <c:pt idx="2254">
                  <c:v>37.56666666666667</c:v>
                </c:pt>
                <c:pt idx="2255">
                  <c:v>37.583333333333336</c:v>
                </c:pt>
                <c:pt idx="2256">
                  <c:v>37.6</c:v>
                </c:pt>
                <c:pt idx="2257">
                  <c:v>37.616666666666667</c:v>
                </c:pt>
                <c:pt idx="2258">
                  <c:v>37.633333333333333</c:v>
                </c:pt>
                <c:pt idx="2259">
                  <c:v>37.65</c:v>
                </c:pt>
                <c:pt idx="2260">
                  <c:v>37.666666666666664</c:v>
                </c:pt>
                <c:pt idx="2261">
                  <c:v>37.68333333333333</c:v>
                </c:pt>
                <c:pt idx="2262">
                  <c:v>37.700000000000003</c:v>
                </c:pt>
                <c:pt idx="2263">
                  <c:v>37.716666666666669</c:v>
                </c:pt>
                <c:pt idx="2264">
                  <c:v>37.733333333333334</c:v>
                </c:pt>
                <c:pt idx="2265">
                  <c:v>37.75</c:v>
                </c:pt>
                <c:pt idx="2266">
                  <c:v>37.766666666666666</c:v>
                </c:pt>
                <c:pt idx="2267">
                  <c:v>37.783333333333331</c:v>
                </c:pt>
                <c:pt idx="2268">
                  <c:v>37.799999999999997</c:v>
                </c:pt>
                <c:pt idx="2269">
                  <c:v>37.81666666666667</c:v>
                </c:pt>
                <c:pt idx="2270">
                  <c:v>37.833333333333336</c:v>
                </c:pt>
                <c:pt idx="2271">
                  <c:v>37.85</c:v>
                </c:pt>
                <c:pt idx="2272">
                  <c:v>37.866666666666667</c:v>
                </c:pt>
                <c:pt idx="2273">
                  <c:v>37.883333333333333</c:v>
                </c:pt>
                <c:pt idx="2274">
                  <c:v>37.9</c:v>
                </c:pt>
                <c:pt idx="2275">
                  <c:v>37.916666666666664</c:v>
                </c:pt>
                <c:pt idx="2276">
                  <c:v>37.93333333333333</c:v>
                </c:pt>
                <c:pt idx="2277">
                  <c:v>37.950000000000003</c:v>
                </c:pt>
                <c:pt idx="2278">
                  <c:v>37.966666666666669</c:v>
                </c:pt>
                <c:pt idx="2279">
                  <c:v>37.983333333333334</c:v>
                </c:pt>
                <c:pt idx="2280">
                  <c:v>38</c:v>
                </c:pt>
                <c:pt idx="2281">
                  <c:v>38.016666666666666</c:v>
                </c:pt>
                <c:pt idx="2282">
                  <c:v>38.033333333333331</c:v>
                </c:pt>
                <c:pt idx="2283">
                  <c:v>38.049999999999997</c:v>
                </c:pt>
                <c:pt idx="2284">
                  <c:v>38.06666666666667</c:v>
                </c:pt>
                <c:pt idx="2285">
                  <c:v>38.083333333333336</c:v>
                </c:pt>
                <c:pt idx="2286">
                  <c:v>38.1</c:v>
                </c:pt>
                <c:pt idx="2287">
                  <c:v>38.116666666666667</c:v>
                </c:pt>
                <c:pt idx="2288">
                  <c:v>38.133333333333333</c:v>
                </c:pt>
                <c:pt idx="2289">
                  <c:v>38.15</c:v>
                </c:pt>
                <c:pt idx="2290">
                  <c:v>38.166666666666664</c:v>
                </c:pt>
                <c:pt idx="2291">
                  <c:v>38.18333333333333</c:v>
                </c:pt>
                <c:pt idx="2292">
                  <c:v>38.200000000000003</c:v>
                </c:pt>
                <c:pt idx="2293">
                  <c:v>38.216666666666669</c:v>
                </c:pt>
                <c:pt idx="2294">
                  <c:v>38.233333333333334</c:v>
                </c:pt>
                <c:pt idx="2295">
                  <c:v>38.25</c:v>
                </c:pt>
                <c:pt idx="2296">
                  <c:v>38.266666666666666</c:v>
                </c:pt>
                <c:pt idx="2297">
                  <c:v>38.283333333333331</c:v>
                </c:pt>
                <c:pt idx="2298">
                  <c:v>38.299999999999997</c:v>
                </c:pt>
                <c:pt idx="2299">
                  <c:v>38.31666666666667</c:v>
                </c:pt>
                <c:pt idx="2300">
                  <c:v>38.333333333333336</c:v>
                </c:pt>
                <c:pt idx="2301">
                  <c:v>38.35</c:v>
                </c:pt>
                <c:pt idx="2302">
                  <c:v>38.366666666666667</c:v>
                </c:pt>
                <c:pt idx="2303">
                  <c:v>38.383333333333333</c:v>
                </c:pt>
                <c:pt idx="2304">
                  <c:v>38.4</c:v>
                </c:pt>
                <c:pt idx="2305">
                  <c:v>38.416666666666664</c:v>
                </c:pt>
                <c:pt idx="2306">
                  <c:v>38.43333333333333</c:v>
                </c:pt>
                <c:pt idx="2307">
                  <c:v>38.450000000000003</c:v>
                </c:pt>
                <c:pt idx="2308">
                  <c:v>38.466666666666669</c:v>
                </c:pt>
                <c:pt idx="2309">
                  <c:v>38.483333333333334</c:v>
                </c:pt>
                <c:pt idx="2310">
                  <c:v>38.5</c:v>
                </c:pt>
                <c:pt idx="2311">
                  <c:v>38.516666666666666</c:v>
                </c:pt>
                <c:pt idx="2312">
                  <c:v>38.533333333333331</c:v>
                </c:pt>
                <c:pt idx="2313">
                  <c:v>38.549999999999997</c:v>
                </c:pt>
                <c:pt idx="2314">
                  <c:v>38.56666666666667</c:v>
                </c:pt>
                <c:pt idx="2315">
                  <c:v>38.583333333333336</c:v>
                </c:pt>
                <c:pt idx="2316">
                  <c:v>38.6</c:v>
                </c:pt>
                <c:pt idx="2317">
                  <c:v>38.616666666666667</c:v>
                </c:pt>
                <c:pt idx="2318">
                  <c:v>38.633333333333333</c:v>
                </c:pt>
                <c:pt idx="2319">
                  <c:v>38.65</c:v>
                </c:pt>
                <c:pt idx="2320">
                  <c:v>38.666666666666664</c:v>
                </c:pt>
                <c:pt idx="2321">
                  <c:v>38.68333333333333</c:v>
                </c:pt>
                <c:pt idx="2322">
                  <c:v>38.700000000000003</c:v>
                </c:pt>
                <c:pt idx="2323">
                  <c:v>38.716666666666669</c:v>
                </c:pt>
                <c:pt idx="2324">
                  <c:v>38.733333333333334</c:v>
                </c:pt>
                <c:pt idx="2325">
                  <c:v>38.75</c:v>
                </c:pt>
                <c:pt idx="2326">
                  <c:v>38.766666666666666</c:v>
                </c:pt>
                <c:pt idx="2327">
                  <c:v>38.783333333333331</c:v>
                </c:pt>
                <c:pt idx="2328">
                  <c:v>38.799999999999997</c:v>
                </c:pt>
                <c:pt idx="2329">
                  <c:v>38.81666666666667</c:v>
                </c:pt>
                <c:pt idx="2330">
                  <c:v>38.833333333333336</c:v>
                </c:pt>
                <c:pt idx="2331">
                  <c:v>38.85</c:v>
                </c:pt>
                <c:pt idx="2332">
                  <c:v>38.866666666666667</c:v>
                </c:pt>
                <c:pt idx="2333">
                  <c:v>38.883333333333333</c:v>
                </c:pt>
                <c:pt idx="2334">
                  <c:v>38.9</c:v>
                </c:pt>
                <c:pt idx="2335">
                  <c:v>38.916666666666664</c:v>
                </c:pt>
                <c:pt idx="2336">
                  <c:v>38.93333333333333</c:v>
                </c:pt>
                <c:pt idx="2337">
                  <c:v>38.950000000000003</c:v>
                </c:pt>
                <c:pt idx="2338">
                  <c:v>38.966666666666669</c:v>
                </c:pt>
                <c:pt idx="2339">
                  <c:v>38.983333333333334</c:v>
                </c:pt>
                <c:pt idx="2340">
                  <c:v>39</c:v>
                </c:pt>
                <c:pt idx="2341">
                  <c:v>39.016666666666666</c:v>
                </c:pt>
                <c:pt idx="2342">
                  <c:v>39.033333333333331</c:v>
                </c:pt>
                <c:pt idx="2343">
                  <c:v>39.049999999999997</c:v>
                </c:pt>
                <c:pt idx="2344">
                  <c:v>39.06666666666667</c:v>
                </c:pt>
                <c:pt idx="2345">
                  <c:v>39.083333333333336</c:v>
                </c:pt>
                <c:pt idx="2346">
                  <c:v>39.1</c:v>
                </c:pt>
                <c:pt idx="2347">
                  <c:v>39.116666666666667</c:v>
                </c:pt>
                <c:pt idx="2348">
                  <c:v>39.133333333333333</c:v>
                </c:pt>
                <c:pt idx="2349">
                  <c:v>39.15</c:v>
                </c:pt>
                <c:pt idx="2350">
                  <c:v>39.166666666666664</c:v>
                </c:pt>
                <c:pt idx="2351">
                  <c:v>39.18333333333333</c:v>
                </c:pt>
                <c:pt idx="2352">
                  <c:v>39.200000000000003</c:v>
                </c:pt>
                <c:pt idx="2353">
                  <c:v>39.216666666666669</c:v>
                </c:pt>
                <c:pt idx="2354">
                  <c:v>39.233333333333334</c:v>
                </c:pt>
                <c:pt idx="2355">
                  <c:v>39.25</c:v>
                </c:pt>
                <c:pt idx="2356">
                  <c:v>39.266666666666666</c:v>
                </c:pt>
                <c:pt idx="2357">
                  <c:v>39.283333333333331</c:v>
                </c:pt>
                <c:pt idx="2358">
                  <c:v>39.299999999999997</c:v>
                </c:pt>
                <c:pt idx="2359">
                  <c:v>39.31666666666667</c:v>
                </c:pt>
                <c:pt idx="2360">
                  <c:v>39.333333333333336</c:v>
                </c:pt>
                <c:pt idx="2361">
                  <c:v>39.35</c:v>
                </c:pt>
                <c:pt idx="2362">
                  <c:v>39.366666666666667</c:v>
                </c:pt>
                <c:pt idx="2363">
                  <c:v>39.383333333333333</c:v>
                </c:pt>
                <c:pt idx="2364">
                  <c:v>39.4</c:v>
                </c:pt>
                <c:pt idx="2365">
                  <c:v>39.416666666666664</c:v>
                </c:pt>
                <c:pt idx="2366">
                  <c:v>39.43333333333333</c:v>
                </c:pt>
                <c:pt idx="2367">
                  <c:v>39.450000000000003</c:v>
                </c:pt>
                <c:pt idx="2368">
                  <c:v>39.466666666666669</c:v>
                </c:pt>
                <c:pt idx="2369">
                  <c:v>39.483333333333334</c:v>
                </c:pt>
                <c:pt idx="2370">
                  <c:v>39.5</c:v>
                </c:pt>
                <c:pt idx="2371">
                  <c:v>39.516666666666666</c:v>
                </c:pt>
                <c:pt idx="2372">
                  <c:v>39.533333333333331</c:v>
                </c:pt>
                <c:pt idx="2373">
                  <c:v>39.549999999999997</c:v>
                </c:pt>
                <c:pt idx="2374">
                  <c:v>39.56666666666667</c:v>
                </c:pt>
                <c:pt idx="2375">
                  <c:v>39.583333333333336</c:v>
                </c:pt>
                <c:pt idx="2376">
                  <c:v>39.6</c:v>
                </c:pt>
                <c:pt idx="2377">
                  <c:v>39.616666666666667</c:v>
                </c:pt>
                <c:pt idx="2378">
                  <c:v>39.633333333333333</c:v>
                </c:pt>
                <c:pt idx="2379">
                  <c:v>39.65</c:v>
                </c:pt>
                <c:pt idx="2380">
                  <c:v>39.666666666666664</c:v>
                </c:pt>
                <c:pt idx="2381">
                  <c:v>39.68333333333333</c:v>
                </c:pt>
                <c:pt idx="2382">
                  <c:v>39.700000000000003</c:v>
                </c:pt>
                <c:pt idx="2383">
                  <c:v>39.716666666666669</c:v>
                </c:pt>
                <c:pt idx="2384">
                  <c:v>39.733333333333334</c:v>
                </c:pt>
                <c:pt idx="2385">
                  <c:v>39.75</c:v>
                </c:pt>
                <c:pt idx="2386">
                  <c:v>39.766666666666666</c:v>
                </c:pt>
                <c:pt idx="2387">
                  <c:v>39.783333333333331</c:v>
                </c:pt>
                <c:pt idx="2388">
                  <c:v>39.799999999999997</c:v>
                </c:pt>
                <c:pt idx="2389">
                  <c:v>39.81666666666667</c:v>
                </c:pt>
                <c:pt idx="2390">
                  <c:v>39.833333333333336</c:v>
                </c:pt>
                <c:pt idx="2391">
                  <c:v>39.85</c:v>
                </c:pt>
                <c:pt idx="2392">
                  <c:v>39.866666666666667</c:v>
                </c:pt>
                <c:pt idx="2393">
                  <c:v>39.883333333333333</c:v>
                </c:pt>
                <c:pt idx="2394">
                  <c:v>39.9</c:v>
                </c:pt>
                <c:pt idx="2395">
                  <c:v>39.916666666666664</c:v>
                </c:pt>
                <c:pt idx="2396">
                  <c:v>39.93333333333333</c:v>
                </c:pt>
                <c:pt idx="2397">
                  <c:v>39.950000000000003</c:v>
                </c:pt>
                <c:pt idx="2398">
                  <c:v>39.966666666666669</c:v>
                </c:pt>
                <c:pt idx="2399">
                  <c:v>39.983333333333334</c:v>
                </c:pt>
                <c:pt idx="2400">
                  <c:v>40</c:v>
                </c:pt>
                <c:pt idx="2401">
                  <c:v>40.016666666666666</c:v>
                </c:pt>
                <c:pt idx="2402">
                  <c:v>40.033333333333331</c:v>
                </c:pt>
                <c:pt idx="2403">
                  <c:v>40.049999999999997</c:v>
                </c:pt>
                <c:pt idx="2404">
                  <c:v>40.06666666666667</c:v>
                </c:pt>
                <c:pt idx="2405">
                  <c:v>40.083333333333336</c:v>
                </c:pt>
                <c:pt idx="2406">
                  <c:v>40.1</c:v>
                </c:pt>
                <c:pt idx="2407">
                  <c:v>40.116666666666667</c:v>
                </c:pt>
                <c:pt idx="2408">
                  <c:v>40.133333333333333</c:v>
                </c:pt>
                <c:pt idx="2409">
                  <c:v>40.15</c:v>
                </c:pt>
                <c:pt idx="2410">
                  <c:v>40.166666666666664</c:v>
                </c:pt>
                <c:pt idx="2411">
                  <c:v>40.18333333333333</c:v>
                </c:pt>
                <c:pt idx="2412">
                  <c:v>40.200000000000003</c:v>
                </c:pt>
                <c:pt idx="2413">
                  <c:v>40.216666666666669</c:v>
                </c:pt>
                <c:pt idx="2414">
                  <c:v>40.233333333333334</c:v>
                </c:pt>
                <c:pt idx="2415">
                  <c:v>40.25</c:v>
                </c:pt>
                <c:pt idx="2416">
                  <c:v>40.266666666666666</c:v>
                </c:pt>
                <c:pt idx="2417">
                  <c:v>40.283333333333331</c:v>
                </c:pt>
                <c:pt idx="2418">
                  <c:v>40.299999999999997</c:v>
                </c:pt>
                <c:pt idx="2419">
                  <c:v>40.31666666666667</c:v>
                </c:pt>
                <c:pt idx="2420">
                  <c:v>40.333333333333336</c:v>
                </c:pt>
                <c:pt idx="2421">
                  <c:v>40.35</c:v>
                </c:pt>
                <c:pt idx="2422">
                  <c:v>40.366666666666667</c:v>
                </c:pt>
                <c:pt idx="2423">
                  <c:v>40.383333333333333</c:v>
                </c:pt>
                <c:pt idx="2424">
                  <c:v>40.4</c:v>
                </c:pt>
                <c:pt idx="2425">
                  <c:v>40.416666666666664</c:v>
                </c:pt>
                <c:pt idx="2426">
                  <c:v>40.43333333333333</c:v>
                </c:pt>
                <c:pt idx="2427">
                  <c:v>40.450000000000003</c:v>
                </c:pt>
                <c:pt idx="2428">
                  <c:v>40.466666666666669</c:v>
                </c:pt>
                <c:pt idx="2429">
                  <c:v>40.483333333333334</c:v>
                </c:pt>
                <c:pt idx="2430">
                  <c:v>40.5</c:v>
                </c:pt>
                <c:pt idx="2431">
                  <c:v>40.516666666666666</c:v>
                </c:pt>
                <c:pt idx="2432">
                  <c:v>40.533333333333331</c:v>
                </c:pt>
                <c:pt idx="2433">
                  <c:v>40.549999999999997</c:v>
                </c:pt>
                <c:pt idx="2434">
                  <c:v>40.56666666666667</c:v>
                </c:pt>
                <c:pt idx="2435">
                  <c:v>40.583333333333336</c:v>
                </c:pt>
                <c:pt idx="2436">
                  <c:v>40.6</c:v>
                </c:pt>
                <c:pt idx="2437">
                  <c:v>40.616666666666667</c:v>
                </c:pt>
                <c:pt idx="2438">
                  <c:v>40.633333333333333</c:v>
                </c:pt>
                <c:pt idx="2439">
                  <c:v>40.65</c:v>
                </c:pt>
                <c:pt idx="2440">
                  <c:v>40.666666666666664</c:v>
                </c:pt>
                <c:pt idx="2441">
                  <c:v>40.68333333333333</c:v>
                </c:pt>
                <c:pt idx="2442">
                  <c:v>40.700000000000003</c:v>
                </c:pt>
                <c:pt idx="2443">
                  <c:v>40.716666666666669</c:v>
                </c:pt>
                <c:pt idx="2444">
                  <c:v>40.733333333333334</c:v>
                </c:pt>
                <c:pt idx="2445">
                  <c:v>40.75</c:v>
                </c:pt>
                <c:pt idx="2446">
                  <c:v>40.766666666666666</c:v>
                </c:pt>
                <c:pt idx="2447">
                  <c:v>40.783333333333331</c:v>
                </c:pt>
                <c:pt idx="2448">
                  <c:v>40.799999999999997</c:v>
                </c:pt>
                <c:pt idx="2449">
                  <c:v>40.81666666666667</c:v>
                </c:pt>
                <c:pt idx="2450">
                  <c:v>40.833333333333336</c:v>
                </c:pt>
                <c:pt idx="2451">
                  <c:v>40.85</c:v>
                </c:pt>
                <c:pt idx="2452">
                  <c:v>40.866666666666667</c:v>
                </c:pt>
                <c:pt idx="2453">
                  <c:v>40.883333333333333</c:v>
                </c:pt>
                <c:pt idx="2454">
                  <c:v>40.9</c:v>
                </c:pt>
                <c:pt idx="2455">
                  <c:v>40.916666666666664</c:v>
                </c:pt>
                <c:pt idx="2456">
                  <c:v>40.93333333333333</c:v>
                </c:pt>
                <c:pt idx="2457">
                  <c:v>40.950000000000003</c:v>
                </c:pt>
                <c:pt idx="2458">
                  <c:v>40.966666666666669</c:v>
                </c:pt>
                <c:pt idx="2459">
                  <c:v>40.983333333333334</c:v>
                </c:pt>
                <c:pt idx="2460">
                  <c:v>41</c:v>
                </c:pt>
                <c:pt idx="2461">
                  <c:v>41.016666666666666</c:v>
                </c:pt>
                <c:pt idx="2462">
                  <c:v>41.033333333333331</c:v>
                </c:pt>
                <c:pt idx="2463">
                  <c:v>41.05</c:v>
                </c:pt>
                <c:pt idx="2464">
                  <c:v>41.06666666666667</c:v>
                </c:pt>
                <c:pt idx="2465">
                  <c:v>41.083333333333336</c:v>
                </c:pt>
                <c:pt idx="2466">
                  <c:v>41.1</c:v>
                </c:pt>
                <c:pt idx="2467">
                  <c:v>41.116666666666667</c:v>
                </c:pt>
                <c:pt idx="2468">
                  <c:v>41.133333333333333</c:v>
                </c:pt>
                <c:pt idx="2469">
                  <c:v>41.15</c:v>
                </c:pt>
                <c:pt idx="2470">
                  <c:v>41.166666666666664</c:v>
                </c:pt>
                <c:pt idx="2471">
                  <c:v>41.18333333333333</c:v>
                </c:pt>
                <c:pt idx="2472">
                  <c:v>41.2</c:v>
                </c:pt>
                <c:pt idx="2473">
                  <c:v>41.216666666666669</c:v>
                </c:pt>
                <c:pt idx="2474">
                  <c:v>41.233333333333334</c:v>
                </c:pt>
                <c:pt idx="2475">
                  <c:v>41.25</c:v>
                </c:pt>
                <c:pt idx="2476">
                  <c:v>41.266666666666666</c:v>
                </c:pt>
                <c:pt idx="2477">
                  <c:v>41.283333333333331</c:v>
                </c:pt>
                <c:pt idx="2478">
                  <c:v>41.3</c:v>
                </c:pt>
                <c:pt idx="2479">
                  <c:v>41.31666666666667</c:v>
                </c:pt>
                <c:pt idx="2480">
                  <c:v>41.333333333333336</c:v>
                </c:pt>
                <c:pt idx="2481">
                  <c:v>41.35</c:v>
                </c:pt>
                <c:pt idx="2482">
                  <c:v>41.366666666666667</c:v>
                </c:pt>
                <c:pt idx="2483">
                  <c:v>41.383333333333333</c:v>
                </c:pt>
                <c:pt idx="2484">
                  <c:v>41.4</c:v>
                </c:pt>
                <c:pt idx="2485">
                  <c:v>41.416666666666664</c:v>
                </c:pt>
                <c:pt idx="2486">
                  <c:v>41.43333333333333</c:v>
                </c:pt>
                <c:pt idx="2487">
                  <c:v>41.45</c:v>
                </c:pt>
                <c:pt idx="2488">
                  <c:v>41.466666666666669</c:v>
                </c:pt>
                <c:pt idx="2489">
                  <c:v>41.483333333333334</c:v>
                </c:pt>
                <c:pt idx="2490">
                  <c:v>41.5</c:v>
                </c:pt>
                <c:pt idx="2491">
                  <c:v>41.516666666666666</c:v>
                </c:pt>
                <c:pt idx="2492">
                  <c:v>41.533333333333331</c:v>
                </c:pt>
                <c:pt idx="2493">
                  <c:v>41.55</c:v>
                </c:pt>
                <c:pt idx="2494">
                  <c:v>41.56666666666667</c:v>
                </c:pt>
                <c:pt idx="2495">
                  <c:v>41.583333333333336</c:v>
                </c:pt>
                <c:pt idx="2496">
                  <c:v>41.6</c:v>
                </c:pt>
                <c:pt idx="2497">
                  <c:v>41.616666666666667</c:v>
                </c:pt>
                <c:pt idx="2498">
                  <c:v>41.633333333333333</c:v>
                </c:pt>
                <c:pt idx="2499">
                  <c:v>41.65</c:v>
                </c:pt>
                <c:pt idx="2500">
                  <c:v>41.666666666666664</c:v>
                </c:pt>
                <c:pt idx="2501">
                  <c:v>41.68333333333333</c:v>
                </c:pt>
                <c:pt idx="2502">
                  <c:v>41.7</c:v>
                </c:pt>
                <c:pt idx="2503">
                  <c:v>41.716666666666669</c:v>
                </c:pt>
                <c:pt idx="2504">
                  <c:v>41.733333333333334</c:v>
                </c:pt>
                <c:pt idx="2505">
                  <c:v>41.75</c:v>
                </c:pt>
                <c:pt idx="2506">
                  <c:v>41.766666666666666</c:v>
                </c:pt>
                <c:pt idx="2507">
                  <c:v>41.783333333333331</c:v>
                </c:pt>
                <c:pt idx="2508">
                  <c:v>41.8</c:v>
                </c:pt>
                <c:pt idx="2509">
                  <c:v>41.81666666666667</c:v>
                </c:pt>
                <c:pt idx="2510">
                  <c:v>41.833333333333336</c:v>
                </c:pt>
                <c:pt idx="2511">
                  <c:v>41.85</c:v>
                </c:pt>
                <c:pt idx="2512">
                  <c:v>41.866666666666667</c:v>
                </c:pt>
                <c:pt idx="2513">
                  <c:v>41.883333333333333</c:v>
                </c:pt>
                <c:pt idx="2514">
                  <c:v>41.9</c:v>
                </c:pt>
                <c:pt idx="2515">
                  <c:v>41.916666666666664</c:v>
                </c:pt>
                <c:pt idx="2516">
                  <c:v>41.93333333333333</c:v>
                </c:pt>
                <c:pt idx="2517">
                  <c:v>41.95</c:v>
                </c:pt>
                <c:pt idx="2518">
                  <c:v>41.966666666666669</c:v>
                </c:pt>
                <c:pt idx="2519">
                  <c:v>41.983333333333334</c:v>
                </c:pt>
                <c:pt idx="2520">
                  <c:v>42</c:v>
                </c:pt>
                <c:pt idx="2521">
                  <c:v>42.016666666666666</c:v>
                </c:pt>
                <c:pt idx="2522">
                  <c:v>42.033333333333331</c:v>
                </c:pt>
                <c:pt idx="2523">
                  <c:v>42.05</c:v>
                </c:pt>
                <c:pt idx="2524">
                  <c:v>42.06666666666667</c:v>
                </c:pt>
                <c:pt idx="2525">
                  <c:v>42.083333333333336</c:v>
                </c:pt>
                <c:pt idx="2526">
                  <c:v>42.1</c:v>
                </c:pt>
                <c:pt idx="2527">
                  <c:v>42.116666666666667</c:v>
                </c:pt>
                <c:pt idx="2528">
                  <c:v>42.133333333333333</c:v>
                </c:pt>
                <c:pt idx="2529">
                  <c:v>42.15</c:v>
                </c:pt>
                <c:pt idx="2530">
                  <c:v>42.166666666666664</c:v>
                </c:pt>
                <c:pt idx="2531">
                  <c:v>42.18333333333333</c:v>
                </c:pt>
                <c:pt idx="2532">
                  <c:v>42.2</c:v>
                </c:pt>
                <c:pt idx="2533">
                  <c:v>42.216666666666669</c:v>
                </c:pt>
                <c:pt idx="2534">
                  <c:v>42.233333333333334</c:v>
                </c:pt>
                <c:pt idx="2535">
                  <c:v>42.25</c:v>
                </c:pt>
                <c:pt idx="2536">
                  <c:v>42.266666666666666</c:v>
                </c:pt>
                <c:pt idx="2537">
                  <c:v>42.283333333333331</c:v>
                </c:pt>
                <c:pt idx="2538">
                  <c:v>42.3</c:v>
                </c:pt>
                <c:pt idx="2539">
                  <c:v>42.31666666666667</c:v>
                </c:pt>
                <c:pt idx="2540">
                  <c:v>42.333333333333336</c:v>
                </c:pt>
                <c:pt idx="2541">
                  <c:v>42.35</c:v>
                </c:pt>
                <c:pt idx="2542">
                  <c:v>42.366666666666667</c:v>
                </c:pt>
                <c:pt idx="2543">
                  <c:v>42.383333333333333</c:v>
                </c:pt>
                <c:pt idx="2544">
                  <c:v>42.4</c:v>
                </c:pt>
                <c:pt idx="2545">
                  <c:v>42.416666666666664</c:v>
                </c:pt>
                <c:pt idx="2546">
                  <c:v>42.43333333333333</c:v>
                </c:pt>
                <c:pt idx="2547">
                  <c:v>42.45</c:v>
                </c:pt>
                <c:pt idx="2548">
                  <c:v>42.466666666666669</c:v>
                </c:pt>
                <c:pt idx="2549">
                  <c:v>42.483333333333334</c:v>
                </c:pt>
                <c:pt idx="2550">
                  <c:v>42.5</c:v>
                </c:pt>
                <c:pt idx="2551">
                  <c:v>42.516666666666666</c:v>
                </c:pt>
                <c:pt idx="2552">
                  <c:v>42.533333333333331</c:v>
                </c:pt>
                <c:pt idx="2553">
                  <c:v>42.55</c:v>
                </c:pt>
                <c:pt idx="2554">
                  <c:v>42.56666666666667</c:v>
                </c:pt>
                <c:pt idx="2555">
                  <c:v>42.583333333333336</c:v>
                </c:pt>
                <c:pt idx="2556">
                  <c:v>42.6</c:v>
                </c:pt>
                <c:pt idx="2557">
                  <c:v>42.616666666666667</c:v>
                </c:pt>
                <c:pt idx="2558">
                  <c:v>42.633333333333333</c:v>
                </c:pt>
                <c:pt idx="2559">
                  <c:v>42.65</c:v>
                </c:pt>
                <c:pt idx="2560">
                  <c:v>42.666666666666664</c:v>
                </c:pt>
                <c:pt idx="2561">
                  <c:v>42.68333333333333</c:v>
                </c:pt>
                <c:pt idx="2562">
                  <c:v>42.7</c:v>
                </c:pt>
                <c:pt idx="2563">
                  <c:v>42.716666666666669</c:v>
                </c:pt>
                <c:pt idx="2564">
                  <c:v>42.733333333333334</c:v>
                </c:pt>
                <c:pt idx="2565">
                  <c:v>42.75</c:v>
                </c:pt>
                <c:pt idx="2566">
                  <c:v>42.766666666666666</c:v>
                </c:pt>
                <c:pt idx="2567">
                  <c:v>42.783333333333331</c:v>
                </c:pt>
                <c:pt idx="2568">
                  <c:v>42.8</c:v>
                </c:pt>
                <c:pt idx="2569">
                  <c:v>42.81666666666667</c:v>
                </c:pt>
                <c:pt idx="2570">
                  <c:v>42.833333333333336</c:v>
                </c:pt>
                <c:pt idx="2571">
                  <c:v>42.85</c:v>
                </c:pt>
                <c:pt idx="2572">
                  <c:v>42.866666666666667</c:v>
                </c:pt>
                <c:pt idx="2573">
                  <c:v>42.883333333333333</c:v>
                </c:pt>
                <c:pt idx="2574">
                  <c:v>42.9</c:v>
                </c:pt>
                <c:pt idx="2575">
                  <c:v>42.916666666666664</c:v>
                </c:pt>
                <c:pt idx="2576">
                  <c:v>42.93333333333333</c:v>
                </c:pt>
                <c:pt idx="2577">
                  <c:v>42.95</c:v>
                </c:pt>
                <c:pt idx="2578">
                  <c:v>42.966666666666669</c:v>
                </c:pt>
                <c:pt idx="2579">
                  <c:v>42.983333333333334</c:v>
                </c:pt>
                <c:pt idx="2580">
                  <c:v>43</c:v>
                </c:pt>
                <c:pt idx="2581">
                  <c:v>43.016666666666666</c:v>
                </c:pt>
                <c:pt idx="2582">
                  <c:v>43.033333333333331</c:v>
                </c:pt>
                <c:pt idx="2583">
                  <c:v>43.05</c:v>
                </c:pt>
                <c:pt idx="2584">
                  <c:v>43.06666666666667</c:v>
                </c:pt>
                <c:pt idx="2585">
                  <c:v>43.083333333333336</c:v>
                </c:pt>
                <c:pt idx="2586">
                  <c:v>43.1</c:v>
                </c:pt>
                <c:pt idx="2587">
                  <c:v>43.116666666666667</c:v>
                </c:pt>
                <c:pt idx="2588">
                  <c:v>43.133333333333333</c:v>
                </c:pt>
                <c:pt idx="2589">
                  <c:v>43.15</c:v>
                </c:pt>
                <c:pt idx="2590">
                  <c:v>43.166666666666664</c:v>
                </c:pt>
                <c:pt idx="2591">
                  <c:v>43.18333333333333</c:v>
                </c:pt>
                <c:pt idx="2592">
                  <c:v>43.2</c:v>
                </c:pt>
                <c:pt idx="2593">
                  <c:v>43.216666666666669</c:v>
                </c:pt>
                <c:pt idx="2594">
                  <c:v>43.233333333333334</c:v>
                </c:pt>
                <c:pt idx="2595">
                  <c:v>43.25</c:v>
                </c:pt>
                <c:pt idx="2596">
                  <c:v>43.266666666666666</c:v>
                </c:pt>
                <c:pt idx="2597">
                  <c:v>43.283333333333331</c:v>
                </c:pt>
                <c:pt idx="2598">
                  <c:v>43.3</c:v>
                </c:pt>
                <c:pt idx="2599">
                  <c:v>43.31666666666667</c:v>
                </c:pt>
                <c:pt idx="2600">
                  <c:v>43.333333333333336</c:v>
                </c:pt>
                <c:pt idx="2601">
                  <c:v>43.35</c:v>
                </c:pt>
                <c:pt idx="2602">
                  <c:v>43.366666666666667</c:v>
                </c:pt>
                <c:pt idx="2603">
                  <c:v>43.383333333333333</c:v>
                </c:pt>
                <c:pt idx="2604">
                  <c:v>43.4</c:v>
                </c:pt>
                <c:pt idx="2605">
                  <c:v>43.416666666666664</c:v>
                </c:pt>
                <c:pt idx="2606">
                  <c:v>43.43333333333333</c:v>
                </c:pt>
                <c:pt idx="2607">
                  <c:v>43.45</c:v>
                </c:pt>
                <c:pt idx="2608">
                  <c:v>43.466666666666669</c:v>
                </c:pt>
                <c:pt idx="2609">
                  <c:v>43.483333333333334</c:v>
                </c:pt>
                <c:pt idx="2610">
                  <c:v>43.5</c:v>
                </c:pt>
                <c:pt idx="2611">
                  <c:v>43.516666666666666</c:v>
                </c:pt>
                <c:pt idx="2612">
                  <c:v>43.533333333333331</c:v>
                </c:pt>
                <c:pt idx="2613">
                  <c:v>43.55</c:v>
                </c:pt>
                <c:pt idx="2614">
                  <c:v>43.56666666666667</c:v>
                </c:pt>
                <c:pt idx="2615">
                  <c:v>43.583333333333336</c:v>
                </c:pt>
                <c:pt idx="2616">
                  <c:v>43.6</c:v>
                </c:pt>
                <c:pt idx="2617">
                  <c:v>43.616666666666667</c:v>
                </c:pt>
                <c:pt idx="2618">
                  <c:v>43.633333333333333</c:v>
                </c:pt>
                <c:pt idx="2619">
                  <c:v>43.65</c:v>
                </c:pt>
                <c:pt idx="2620">
                  <c:v>43.666666666666664</c:v>
                </c:pt>
                <c:pt idx="2621">
                  <c:v>43.68333333333333</c:v>
                </c:pt>
                <c:pt idx="2622">
                  <c:v>43.7</c:v>
                </c:pt>
                <c:pt idx="2623">
                  <c:v>43.716666666666669</c:v>
                </c:pt>
                <c:pt idx="2624">
                  <c:v>43.733333333333334</c:v>
                </c:pt>
                <c:pt idx="2625">
                  <c:v>43.75</c:v>
                </c:pt>
                <c:pt idx="2626">
                  <c:v>43.766666666666666</c:v>
                </c:pt>
                <c:pt idx="2627">
                  <c:v>43.783333333333331</c:v>
                </c:pt>
                <c:pt idx="2628">
                  <c:v>43.8</c:v>
                </c:pt>
                <c:pt idx="2629">
                  <c:v>43.81666666666667</c:v>
                </c:pt>
                <c:pt idx="2630">
                  <c:v>43.833333333333336</c:v>
                </c:pt>
                <c:pt idx="2631">
                  <c:v>43.85</c:v>
                </c:pt>
                <c:pt idx="2632">
                  <c:v>43.866666666666667</c:v>
                </c:pt>
                <c:pt idx="2633">
                  <c:v>43.883333333333333</c:v>
                </c:pt>
                <c:pt idx="2634">
                  <c:v>43.9</c:v>
                </c:pt>
                <c:pt idx="2635">
                  <c:v>43.916666666666664</c:v>
                </c:pt>
                <c:pt idx="2636">
                  <c:v>43.93333333333333</c:v>
                </c:pt>
                <c:pt idx="2637">
                  <c:v>43.95</c:v>
                </c:pt>
                <c:pt idx="2638">
                  <c:v>43.966666666666669</c:v>
                </c:pt>
                <c:pt idx="2639">
                  <c:v>43.983333333333334</c:v>
                </c:pt>
                <c:pt idx="2640">
                  <c:v>44</c:v>
                </c:pt>
                <c:pt idx="2641">
                  <c:v>44.016666666666666</c:v>
                </c:pt>
                <c:pt idx="2642">
                  <c:v>44.033333333333331</c:v>
                </c:pt>
                <c:pt idx="2643">
                  <c:v>44.05</c:v>
                </c:pt>
                <c:pt idx="2644">
                  <c:v>44.06666666666667</c:v>
                </c:pt>
                <c:pt idx="2645">
                  <c:v>44.083333333333336</c:v>
                </c:pt>
                <c:pt idx="2646">
                  <c:v>44.1</c:v>
                </c:pt>
                <c:pt idx="2647">
                  <c:v>44.116666666666667</c:v>
                </c:pt>
                <c:pt idx="2648">
                  <c:v>44.133333333333333</c:v>
                </c:pt>
                <c:pt idx="2649">
                  <c:v>44.15</c:v>
                </c:pt>
                <c:pt idx="2650">
                  <c:v>44.166666666666664</c:v>
                </c:pt>
                <c:pt idx="2651">
                  <c:v>44.18333333333333</c:v>
                </c:pt>
                <c:pt idx="2652">
                  <c:v>44.2</c:v>
                </c:pt>
                <c:pt idx="2653">
                  <c:v>44.216666666666669</c:v>
                </c:pt>
                <c:pt idx="2654">
                  <c:v>44.233333333333334</c:v>
                </c:pt>
                <c:pt idx="2655">
                  <c:v>44.25</c:v>
                </c:pt>
                <c:pt idx="2656">
                  <c:v>44.266666666666666</c:v>
                </c:pt>
                <c:pt idx="2657">
                  <c:v>44.283333333333331</c:v>
                </c:pt>
                <c:pt idx="2658">
                  <c:v>44.3</c:v>
                </c:pt>
                <c:pt idx="2659">
                  <c:v>44.31666666666667</c:v>
                </c:pt>
                <c:pt idx="2660">
                  <c:v>44.333333333333336</c:v>
                </c:pt>
                <c:pt idx="2661">
                  <c:v>44.35</c:v>
                </c:pt>
                <c:pt idx="2662">
                  <c:v>44.366666666666667</c:v>
                </c:pt>
                <c:pt idx="2663">
                  <c:v>44.383333333333333</c:v>
                </c:pt>
                <c:pt idx="2664">
                  <c:v>44.4</c:v>
                </c:pt>
                <c:pt idx="2665">
                  <c:v>44.416666666666664</c:v>
                </c:pt>
                <c:pt idx="2666">
                  <c:v>44.43333333333333</c:v>
                </c:pt>
                <c:pt idx="2667">
                  <c:v>44.45</c:v>
                </c:pt>
                <c:pt idx="2668">
                  <c:v>44.466666666666669</c:v>
                </c:pt>
                <c:pt idx="2669">
                  <c:v>44.483333333333334</c:v>
                </c:pt>
                <c:pt idx="2670">
                  <c:v>44.5</c:v>
                </c:pt>
                <c:pt idx="2671">
                  <c:v>44.516666666666666</c:v>
                </c:pt>
                <c:pt idx="2672">
                  <c:v>44.533333333333331</c:v>
                </c:pt>
                <c:pt idx="2673">
                  <c:v>44.55</c:v>
                </c:pt>
                <c:pt idx="2674">
                  <c:v>44.56666666666667</c:v>
                </c:pt>
                <c:pt idx="2675">
                  <c:v>44.583333333333336</c:v>
                </c:pt>
                <c:pt idx="2676">
                  <c:v>44.6</c:v>
                </c:pt>
                <c:pt idx="2677">
                  <c:v>44.616666666666667</c:v>
                </c:pt>
                <c:pt idx="2678">
                  <c:v>44.633333333333333</c:v>
                </c:pt>
                <c:pt idx="2679">
                  <c:v>44.65</c:v>
                </c:pt>
                <c:pt idx="2680">
                  <c:v>44.666666666666664</c:v>
                </c:pt>
                <c:pt idx="2681">
                  <c:v>44.68333333333333</c:v>
                </c:pt>
                <c:pt idx="2682">
                  <c:v>44.7</c:v>
                </c:pt>
                <c:pt idx="2683">
                  <c:v>44.716666666666669</c:v>
                </c:pt>
                <c:pt idx="2684">
                  <c:v>44.733333333333334</c:v>
                </c:pt>
                <c:pt idx="2685">
                  <c:v>44.75</c:v>
                </c:pt>
                <c:pt idx="2686">
                  <c:v>44.766666666666666</c:v>
                </c:pt>
                <c:pt idx="2687">
                  <c:v>44.783333333333331</c:v>
                </c:pt>
                <c:pt idx="2688">
                  <c:v>44.8</c:v>
                </c:pt>
                <c:pt idx="2689">
                  <c:v>44.81666666666667</c:v>
                </c:pt>
                <c:pt idx="2690">
                  <c:v>44.833333333333336</c:v>
                </c:pt>
                <c:pt idx="2691">
                  <c:v>44.85</c:v>
                </c:pt>
                <c:pt idx="2692">
                  <c:v>44.866666666666667</c:v>
                </c:pt>
                <c:pt idx="2693">
                  <c:v>44.883333333333333</c:v>
                </c:pt>
                <c:pt idx="2694">
                  <c:v>44.9</c:v>
                </c:pt>
                <c:pt idx="2695">
                  <c:v>44.916666666666664</c:v>
                </c:pt>
                <c:pt idx="2696">
                  <c:v>44.93333333333333</c:v>
                </c:pt>
                <c:pt idx="2697">
                  <c:v>44.95</c:v>
                </c:pt>
                <c:pt idx="2698">
                  <c:v>44.966666666666669</c:v>
                </c:pt>
                <c:pt idx="2699">
                  <c:v>44.983333333333334</c:v>
                </c:pt>
                <c:pt idx="2700">
                  <c:v>45</c:v>
                </c:pt>
                <c:pt idx="2701">
                  <c:v>45.016666666666666</c:v>
                </c:pt>
                <c:pt idx="2702">
                  <c:v>45.033333333333331</c:v>
                </c:pt>
                <c:pt idx="2703">
                  <c:v>45.05</c:v>
                </c:pt>
                <c:pt idx="2704">
                  <c:v>45.06666666666667</c:v>
                </c:pt>
                <c:pt idx="2705">
                  <c:v>45.083333333333336</c:v>
                </c:pt>
                <c:pt idx="2706">
                  <c:v>45.1</c:v>
                </c:pt>
                <c:pt idx="2707">
                  <c:v>45.116666666666667</c:v>
                </c:pt>
                <c:pt idx="2708">
                  <c:v>45.133333333333333</c:v>
                </c:pt>
                <c:pt idx="2709">
                  <c:v>45.15</c:v>
                </c:pt>
                <c:pt idx="2710">
                  <c:v>45.166666666666664</c:v>
                </c:pt>
                <c:pt idx="2711">
                  <c:v>45.18333333333333</c:v>
                </c:pt>
                <c:pt idx="2712">
                  <c:v>45.2</c:v>
                </c:pt>
                <c:pt idx="2713">
                  <c:v>45.216666666666669</c:v>
                </c:pt>
                <c:pt idx="2714">
                  <c:v>45.233333333333334</c:v>
                </c:pt>
                <c:pt idx="2715">
                  <c:v>45.25</c:v>
                </c:pt>
                <c:pt idx="2716">
                  <c:v>45.266666666666666</c:v>
                </c:pt>
                <c:pt idx="2717">
                  <c:v>45.283333333333331</c:v>
                </c:pt>
                <c:pt idx="2718">
                  <c:v>45.3</c:v>
                </c:pt>
                <c:pt idx="2719">
                  <c:v>45.31666666666667</c:v>
                </c:pt>
                <c:pt idx="2720">
                  <c:v>45.333333333333336</c:v>
                </c:pt>
                <c:pt idx="2721">
                  <c:v>45.35</c:v>
                </c:pt>
                <c:pt idx="2722">
                  <c:v>45.366666666666667</c:v>
                </c:pt>
                <c:pt idx="2723">
                  <c:v>45.383333333333333</c:v>
                </c:pt>
                <c:pt idx="2724">
                  <c:v>45.4</c:v>
                </c:pt>
                <c:pt idx="2725">
                  <c:v>45.416666666666664</c:v>
                </c:pt>
                <c:pt idx="2726">
                  <c:v>45.43333333333333</c:v>
                </c:pt>
                <c:pt idx="2727">
                  <c:v>45.45</c:v>
                </c:pt>
                <c:pt idx="2728">
                  <c:v>45.466666666666669</c:v>
                </c:pt>
                <c:pt idx="2729">
                  <c:v>45.483333333333334</c:v>
                </c:pt>
                <c:pt idx="2730">
                  <c:v>45.5</c:v>
                </c:pt>
                <c:pt idx="2731">
                  <c:v>45.516666666666666</c:v>
                </c:pt>
                <c:pt idx="2732">
                  <c:v>45.533333333333331</c:v>
                </c:pt>
                <c:pt idx="2733">
                  <c:v>45.55</c:v>
                </c:pt>
                <c:pt idx="2734">
                  <c:v>45.56666666666667</c:v>
                </c:pt>
                <c:pt idx="2735">
                  <c:v>45.583333333333336</c:v>
                </c:pt>
                <c:pt idx="2736">
                  <c:v>45.6</c:v>
                </c:pt>
                <c:pt idx="2737">
                  <c:v>45.616666666666667</c:v>
                </c:pt>
                <c:pt idx="2738">
                  <c:v>45.633333333333333</c:v>
                </c:pt>
                <c:pt idx="2739">
                  <c:v>45.65</c:v>
                </c:pt>
                <c:pt idx="2740">
                  <c:v>45.666666666666664</c:v>
                </c:pt>
                <c:pt idx="2741">
                  <c:v>45.68333333333333</c:v>
                </c:pt>
                <c:pt idx="2742">
                  <c:v>45.7</c:v>
                </c:pt>
                <c:pt idx="2743">
                  <c:v>45.716666666666669</c:v>
                </c:pt>
                <c:pt idx="2744">
                  <c:v>45.733333333333334</c:v>
                </c:pt>
                <c:pt idx="2745">
                  <c:v>45.75</c:v>
                </c:pt>
                <c:pt idx="2746">
                  <c:v>45.766666666666666</c:v>
                </c:pt>
                <c:pt idx="2747">
                  <c:v>45.783333333333331</c:v>
                </c:pt>
                <c:pt idx="2748">
                  <c:v>45.8</c:v>
                </c:pt>
                <c:pt idx="2749">
                  <c:v>45.81666666666667</c:v>
                </c:pt>
                <c:pt idx="2750">
                  <c:v>45.833333333333336</c:v>
                </c:pt>
                <c:pt idx="2751">
                  <c:v>45.85</c:v>
                </c:pt>
                <c:pt idx="2752">
                  <c:v>45.866666666666667</c:v>
                </c:pt>
                <c:pt idx="2753">
                  <c:v>45.883333333333333</c:v>
                </c:pt>
                <c:pt idx="2754">
                  <c:v>45.9</c:v>
                </c:pt>
                <c:pt idx="2755">
                  <c:v>45.916666666666664</c:v>
                </c:pt>
                <c:pt idx="2756">
                  <c:v>45.93333333333333</c:v>
                </c:pt>
                <c:pt idx="2757">
                  <c:v>45.95</c:v>
                </c:pt>
                <c:pt idx="2758">
                  <c:v>45.966666666666669</c:v>
                </c:pt>
                <c:pt idx="2759">
                  <c:v>45.983333333333334</c:v>
                </c:pt>
                <c:pt idx="2760">
                  <c:v>46</c:v>
                </c:pt>
                <c:pt idx="2761">
                  <c:v>46.016666666666666</c:v>
                </c:pt>
                <c:pt idx="2762">
                  <c:v>46.033333333333331</c:v>
                </c:pt>
                <c:pt idx="2763">
                  <c:v>46.05</c:v>
                </c:pt>
                <c:pt idx="2764">
                  <c:v>46.06666666666667</c:v>
                </c:pt>
                <c:pt idx="2765">
                  <c:v>46.083333333333336</c:v>
                </c:pt>
                <c:pt idx="2766">
                  <c:v>46.1</c:v>
                </c:pt>
                <c:pt idx="2767">
                  <c:v>46.116666666666667</c:v>
                </c:pt>
                <c:pt idx="2768">
                  <c:v>46.133333333333333</c:v>
                </c:pt>
                <c:pt idx="2769">
                  <c:v>46.15</c:v>
                </c:pt>
                <c:pt idx="2770">
                  <c:v>46.166666666666664</c:v>
                </c:pt>
                <c:pt idx="2771">
                  <c:v>46.18333333333333</c:v>
                </c:pt>
                <c:pt idx="2772">
                  <c:v>46.2</c:v>
                </c:pt>
                <c:pt idx="2773">
                  <c:v>46.216666666666669</c:v>
                </c:pt>
                <c:pt idx="2774">
                  <c:v>46.233333333333334</c:v>
                </c:pt>
                <c:pt idx="2775">
                  <c:v>46.25</c:v>
                </c:pt>
                <c:pt idx="2776">
                  <c:v>46.266666666666666</c:v>
                </c:pt>
                <c:pt idx="2777">
                  <c:v>46.283333333333331</c:v>
                </c:pt>
                <c:pt idx="2778">
                  <c:v>46.3</c:v>
                </c:pt>
                <c:pt idx="2779">
                  <c:v>46.31666666666667</c:v>
                </c:pt>
                <c:pt idx="2780">
                  <c:v>46.333333333333336</c:v>
                </c:pt>
                <c:pt idx="2781">
                  <c:v>46.35</c:v>
                </c:pt>
                <c:pt idx="2782">
                  <c:v>46.366666666666667</c:v>
                </c:pt>
                <c:pt idx="2783">
                  <c:v>46.383333333333333</c:v>
                </c:pt>
                <c:pt idx="2784">
                  <c:v>46.4</c:v>
                </c:pt>
                <c:pt idx="2785">
                  <c:v>46.416666666666664</c:v>
                </c:pt>
                <c:pt idx="2786">
                  <c:v>46.43333333333333</c:v>
                </c:pt>
                <c:pt idx="2787">
                  <c:v>46.45</c:v>
                </c:pt>
                <c:pt idx="2788">
                  <c:v>46.466666666666669</c:v>
                </c:pt>
                <c:pt idx="2789">
                  <c:v>46.483333333333334</c:v>
                </c:pt>
                <c:pt idx="2790">
                  <c:v>46.5</c:v>
                </c:pt>
                <c:pt idx="2791">
                  <c:v>46.516666666666666</c:v>
                </c:pt>
                <c:pt idx="2792">
                  <c:v>46.533333333333331</c:v>
                </c:pt>
                <c:pt idx="2793">
                  <c:v>46.55</c:v>
                </c:pt>
                <c:pt idx="2794">
                  <c:v>46.56666666666667</c:v>
                </c:pt>
                <c:pt idx="2795">
                  <c:v>46.583333333333336</c:v>
                </c:pt>
                <c:pt idx="2796">
                  <c:v>46.6</c:v>
                </c:pt>
                <c:pt idx="2797">
                  <c:v>46.616666666666667</c:v>
                </c:pt>
                <c:pt idx="2798">
                  <c:v>46.633333333333333</c:v>
                </c:pt>
                <c:pt idx="2799">
                  <c:v>46.65</c:v>
                </c:pt>
                <c:pt idx="2800">
                  <c:v>46.666666666666664</c:v>
                </c:pt>
                <c:pt idx="2801">
                  <c:v>46.68333333333333</c:v>
                </c:pt>
                <c:pt idx="2802">
                  <c:v>46.7</c:v>
                </c:pt>
                <c:pt idx="2803">
                  <c:v>46.716666666666669</c:v>
                </c:pt>
                <c:pt idx="2804">
                  <c:v>46.733333333333334</c:v>
                </c:pt>
                <c:pt idx="2805">
                  <c:v>46.75</c:v>
                </c:pt>
                <c:pt idx="2806">
                  <c:v>46.766666666666666</c:v>
                </c:pt>
                <c:pt idx="2807">
                  <c:v>46.783333333333331</c:v>
                </c:pt>
                <c:pt idx="2808">
                  <c:v>46.8</c:v>
                </c:pt>
                <c:pt idx="2809">
                  <c:v>46.81666666666667</c:v>
                </c:pt>
                <c:pt idx="2810">
                  <c:v>46.833333333333336</c:v>
                </c:pt>
                <c:pt idx="2811">
                  <c:v>46.85</c:v>
                </c:pt>
                <c:pt idx="2812">
                  <c:v>46.866666666666667</c:v>
                </c:pt>
                <c:pt idx="2813">
                  <c:v>46.883333333333333</c:v>
                </c:pt>
                <c:pt idx="2814">
                  <c:v>46.9</c:v>
                </c:pt>
                <c:pt idx="2815">
                  <c:v>46.916666666666664</c:v>
                </c:pt>
                <c:pt idx="2816">
                  <c:v>46.93333333333333</c:v>
                </c:pt>
                <c:pt idx="2817">
                  <c:v>46.95</c:v>
                </c:pt>
                <c:pt idx="2818">
                  <c:v>46.966666666666669</c:v>
                </c:pt>
                <c:pt idx="2819">
                  <c:v>46.983333333333334</c:v>
                </c:pt>
                <c:pt idx="2820">
                  <c:v>47</c:v>
                </c:pt>
                <c:pt idx="2821">
                  <c:v>47.016666666666666</c:v>
                </c:pt>
                <c:pt idx="2822">
                  <c:v>47.033333333333331</c:v>
                </c:pt>
                <c:pt idx="2823">
                  <c:v>47.05</c:v>
                </c:pt>
                <c:pt idx="2824">
                  <c:v>47.06666666666667</c:v>
                </c:pt>
                <c:pt idx="2825">
                  <c:v>47.083333333333336</c:v>
                </c:pt>
                <c:pt idx="2826">
                  <c:v>47.1</c:v>
                </c:pt>
                <c:pt idx="2827">
                  <c:v>47.116666666666667</c:v>
                </c:pt>
                <c:pt idx="2828">
                  <c:v>47.133333333333333</c:v>
                </c:pt>
                <c:pt idx="2829">
                  <c:v>47.15</c:v>
                </c:pt>
                <c:pt idx="2830">
                  <c:v>47.166666666666664</c:v>
                </c:pt>
                <c:pt idx="2831">
                  <c:v>47.18333333333333</c:v>
                </c:pt>
                <c:pt idx="2832">
                  <c:v>47.2</c:v>
                </c:pt>
                <c:pt idx="2833">
                  <c:v>47.216666666666669</c:v>
                </c:pt>
                <c:pt idx="2834">
                  <c:v>47.233333333333334</c:v>
                </c:pt>
                <c:pt idx="2835">
                  <c:v>47.25</c:v>
                </c:pt>
                <c:pt idx="2836">
                  <c:v>47.266666666666666</c:v>
                </c:pt>
                <c:pt idx="2837">
                  <c:v>47.283333333333331</c:v>
                </c:pt>
                <c:pt idx="2838">
                  <c:v>47.3</c:v>
                </c:pt>
                <c:pt idx="2839">
                  <c:v>47.31666666666667</c:v>
                </c:pt>
                <c:pt idx="2840">
                  <c:v>47.333333333333336</c:v>
                </c:pt>
                <c:pt idx="2841">
                  <c:v>47.35</c:v>
                </c:pt>
                <c:pt idx="2842">
                  <c:v>47.366666666666667</c:v>
                </c:pt>
                <c:pt idx="2843">
                  <c:v>47.383333333333333</c:v>
                </c:pt>
                <c:pt idx="2844">
                  <c:v>47.4</c:v>
                </c:pt>
                <c:pt idx="2845">
                  <c:v>47.416666666666664</c:v>
                </c:pt>
                <c:pt idx="2846">
                  <c:v>47.43333333333333</c:v>
                </c:pt>
                <c:pt idx="2847">
                  <c:v>47.45</c:v>
                </c:pt>
                <c:pt idx="2848">
                  <c:v>47.466666666666669</c:v>
                </c:pt>
                <c:pt idx="2849">
                  <c:v>47.483333333333334</c:v>
                </c:pt>
                <c:pt idx="2850">
                  <c:v>47.5</c:v>
                </c:pt>
                <c:pt idx="2851">
                  <c:v>47.516666666666666</c:v>
                </c:pt>
                <c:pt idx="2852">
                  <c:v>47.533333333333331</c:v>
                </c:pt>
                <c:pt idx="2853">
                  <c:v>47.55</c:v>
                </c:pt>
                <c:pt idx="2854">
                  <c:v>47.56666666666667</c:v>
                </c:pt>
                <c:pt idx="2855">
                  <c:v>47.583333333333336</c:v>
                </c:pt>
                <c:pt idx="2856">
                  <c:v>47.6</c:v>
                </c:pt>
                <c:pt idx="2857">
                  <c:v>47.616666666666667</c:v>
                </c:pt>
                <c:pt idx="2858">
                  <c:v>47.633333333333333</c:v>
                </c:pt>
                <c:pt idx="2859">
                  <c:v>47.65</c:v>
                </c:pt>
                <c:pt idx="2860">
                  <c:v>47.666666666666664</c:v>
                </c:pt>
                <c:pt idx="2861">
                  <c:v>47.68333333333333</c:v>
                </c:pt>
                <c:pt idx="2862">
                  <c:v>47.7</c:v>
                </c:pt>
                <c:pt idx="2863">
                  <c:v>47.716666666666669</c:v>
                </c:pt>
                <c:pt idx="2864">
                  <c:v>47.733333333333334</c:v>
                </c:pt>
                <c:pt idx="2865">
                  <c:v>47.75</c:v>
                </c:pt>
                <c:pt idx="2866">
                  <c:v>47.766666666666666</c:v>
                </c:pt>
                <c:pt idx="2867">
                  <c:v>47.783333333333331</c:v>
                </c:pt>
                <c:pt idx="2868">
                  <c:v>47.8</c:v>
                </c:pt>
                <c:pt idx="2869">
                  <c:v>47.81666666666667</c:v>
                </c:pt>
                <c:pt idx="2870">
                  <c:v>47.833333333333336</c:v>
                </c:pt>
                <c:pt idx="2871">
                  <c:v>47.85</c:v>
                </c:pt>
                <c:pt idx="2872">
                  <c:v>47.866666666666667</c:v>
                </c:pt>
                <c:pt idx="2873">
                  <c:v>47.883333333333333</c:v>
                </c:pt>
                <c:pt idx="2874">
                  <c:v>47.9</c:v>
                </c:pt>
                <c:pt idx="2875">
                  <c:v>47.916666666666664</c:v>
                </c:pt>
                <c:pt idx="2876">
                  <c:v>47.93333333333333</c:v>
                </c:pt>
                <c:pt idx="2877">
                  <c:v>47.95</c:v>
                </c:pt>
                <c:pt idx="2878">
                  <c:v>47.966666666666669</c:v>
                </c:pt>
                <c:pt idx="2879">
                  <c:v>47.983333333333334</c:v>
                </c:pt>
                <c:pt idx="2880">
                  <c:v>48</c:v>
                </c:pt>
                <c:pt idx="2881">
                  <c:v>48.016666666666666</c:v>
                </c:pt>
                <c:pt idx="2882">
                  <c:v>48.033333333333331</c:v>
                </c:pt>
                <c:pt idx="2883">
                  <c:v>48.05</c:v>
                </c:pt>
                <c:pt idx="2884">
                  <c:v>48.06666666666667</c:v>
                </c:pt>
                <c:pt idx="2885">
                  <c:v>48.083333333333336</c:v>
                </c:pt>
                <c:pt idx="2886">
                  <c:v>48.1</c:v>
                </c:pt>
                <c:pt idx="2887">
                  <c:v>48.116666666666667</c:v>
                </c:pt>
                <c:pt idx="2888">
                  <c:v>48.133333333333333</c:v>
                </c:pt>
                <c:pt idx="2889">
                  <c:v>48.15</c:v>
                </c:pt>
                <c:pt idx="2890">
                  <c:v>48.166666666666664</c:v>
                </c:pt>
                <c:pt idx="2891">
                  <c:v>48.18333333333333</c:v>
                </c:pt>
                <c:pt idx="2892">
                  <c:v>48.2</c:v>
                </c:pt>
                <c:pt idx="2893">
                  <c:v>48.216666666666669</c:v>
                </c:pt>
                <c:pt idx="2894">
                  <c:v>48.233333333333334</c:v>
                </c:pt>
                <c:pt idx="2895">
                  <c:v>48.25</c:v>
                </c:pt>
                <c:pt idx="2896">
                  <c:v>48.266666666666666</c:v>
                </c:pt>
                <c:pt idx="2897">
                  <c:v>48.283333333333331</c:v>
                </c:pt>
                <c:pt idx="2898">
                  <c:v>48.3</c:v>
                </c:pt>
                <c:pt idx="2899">
                  <c:v>48.31666666666667</c:v>
                </c:pt>
                <c:pt idx="2900">
                  <c:v>48.333333333333336</c:v>
                </c:pt>
                <c:pt idx="2901">
                  <c:v>48.35</c:v>
                </c:pt>
                <c:pt idx="2902">
                  <c:v>48.366666666666667</c:v>
                </c:pt>
                <c:pt idx="2903">
                  <c:v>48.383333333333333</c:v>
                </c:pt>
                <c:pt idx="2904">
                  <c:v>48.4</c:v>
                </c:pt>
                <c:pt idx="2905">
                  <c:v>48.416666666666664</c:v>
                </c:pt>
                <c:pt idx="2906">
                  <c:v>48.43333333333333</c:v>
                </c:pt>
                <c:pt idx="2907">
                  <c:v>48.45</c:v>
                </c:pt>
                <c:pt idx="2908">
                  <c:v>48.466666666666669</c:v>
                </c:pt>
                <c:pt idx="2909">
                  <c:v>48.483333333333334</c:v>
                </c:pt>
                <c:pt idx="2910">
                  <c:v>48.5</c:v>
                </c:pt>
                <c:pt idx="2911">
                  <c:v>48.516666666666666</c:v>
                </c:pt>
                <c:pt idx="2912">
                  <c:v>48.533333333333331</c:v>
                </c:pt>
                <c:pt idx="2913">
                  <c:v>48.55</c:v>
                </c:pt>
                <c:pt idx="2914">
                  <c:v>48.56666666666667</c:v>
                </c:pt>
                <c:pt idx="2915">
                  <c:v>48.583333333333336</c:v>
                </c:pt>
                <c:pt idx="2916">
                  <c:v>48.6</c:v>
                </c:pt>
                <c:pt idx="2917">
                  <c:v>48.616666666666667</c:v>
                </c:pt>
                <c:pt idx="2918">
                  <c:v>48.633333333333333</c:v>
                </c:pt>
                <c:pt idx="2919">
                  <c:v>48.65</c:v>
                </c:pt>
                <c:pt idx="2920">
                  <c:v>48.666666666666664</c:v>
                </c:pt>
                <c:pt idx="2921">
                  <c:v>48.68333333333333</c:v>
                </c:pt>
                <c:pt idx="2922">
                  <c:v>48.7</c:v>
                </c:pt>
                <c:pt idx="2923">
                  <c:v>48.716666666666669</c:v>
                </c:pt>
                <c:pt idx="2924">
                  <c:v>48.733333333333334</c:v>
                </c:pt>
                <c:pt idx="2925">
                  <c:v>48.75</c:v>
                </c:pt>
                <c:pt idx="2926">
                  <c:v>48.766666666666666</c:v>
                </c:pt>
                <c:pt idx="2927">
                  <c:v>48.783333333333331</c:v>
                </c:pt>
                <c:pt idx="2928">
                  <c:v>48.8</c:v>
                </c:pt>
                <c:pt idx="2929">
                  <c:v>48.81666666666667</c:v>
                </c:pt>
                <c:pt idx="2930">
                  <c:v>48.833333333333336</c:v>
                </c:pt>
                <c:pt idx="2931">
                  <c:v>48.85</c:v>
                </c:pt>
                <c:pt idx="2932">
                  <c:v>48.866666666666667</c:v>
                </c:pt>
                <c:pt idx="2933">
                  <c:v>48.883333333333333</c:v>
                </c:pt>
                <c:pt idx="2934">
                  <c:v>48.9</c:v>
                </c:pt>
                <c:pt idx="2935">
                  <c:v>48.916666666666664</c:v>
                </c:pt>
                <c:pt idx="2936">
                  <c:v>48.93333333333333</c:v>
                </c:pt>
                <c:pt idx="2937">
                  <c:v>48.95</c:v>
                </c:pt>
                <c:pt idx="2938">
                  <c:v>48.966666666666669</c:v>
                </c:pt>
                <c:pt idx="2939">
                  <c:v>48.983333333333334</c:v>
                </c:pt>
                <c:pt idx="2940">
                  <c:v>49</c:v>
                </c:pt>
                <c:pt idx="2941">
                  <c:v>49.016666666666666</c:v>
                </c:pt>
                <c:pt idx="2942">
                  <c:v>49.033333333333331</c:v>
                </c:pt>
                <c:pt idx="2943">
                  <c:v>49.05</c:v>
                </c:pt>
                <c:pt idx="2944">
                  <c:v>49.06666666666667</c:v>
                </c:pt>
                <c:pt idx="2945">
                  <c:v>49.083333333333336</c:v>
                </c:pt>
                <c:pt idx="2946">
                  <c:v>49.1</c:v>
                </c:pt>
                <c:pt idx="2947">
                  <c:v>49.116666666666667</c:v>
                </c:pt>
                <c:pt idx="2948">
                  <c:v>49.133333333333333</c:v>
                </c:pt>
                <c:pt idx="2949">
                  <c:v>49.15</c:v>
                </c:pt>
                <c:pt idx="2950">
                  <c:v>49.166666666666664</c:v>
                </c:pt>
                <c:pt idx="2951">
                  <c:v>49.18333333333333</c:v>
                </c:pt>
                <c:pt idx="2952">
                  <c:v>49.2</c:v>
                </c:pt>
                <c:pt idx="2953">
                  <c:v>49.216666666666669</c:v>
                </c:pt>
                <c:pt idx="2954">
                  <c:v>49.233333333333334</c:v>
                </c:pt>
                <c:pt idx="2955">
                  <c:v>49.25</c:v>
                </c:pt>
                <c:pt idx="2956">
                  <c:v>49.266666666666666</c:v>
                </c:pt>
                <c:pt idx="2957">
                  <c:v>49.283333333333331</c:v>
                </c:pt>
                <c:pt idx="2958">
                  <c:v>49.3</c:v>
                </c:pt>
                <c:pt idx="2959">
                  <c:v>49.31666666666667</c:v>
                </c:pt>
                <c:pt idx="2960">
                  <c:v>49.333333333333336</c:v>
                </c:pt>
                <c:pt idx="2961">
                  <c:v>49.35</c:v>
                </c:pt>
                <c:pt idx="2962">
                  <c:v>49.366666666666667</c:v>
                </c:pt>
                <c:pt idx="2963">
                  <c:v>49.383333333333333</c:v>
                </c:pt>
                <c:pt idx="2964">
                  <c:v>49.4</c:v>
                </c:pt>
                <c:pt idx="2965">
                  <c:v>49.416666666666664</c:v>
                </c:pt>
                <c:pt idx="2966">
                  <c:v>49.43333333333333</c:v>
                </c:pt>
                <c:pt idx="2967">
                  <c:v>49.45</c:v>
                </c:pt>
                <c:pt idx="2968">
                  <c:v>49.466666666666669</c:v>
                </c:pt>
                <c:pt idx="2969">
                  <c:v>49.483333333333334</c:v>
                </c:pt>
                <c:pt idx="2970">
                  <c:v>49.5</c:v>
                </c:pt>
                <c:pt idx="2971">
                  <c:v>49.516666666666666</c:v>
                </c:pt>
                <c:pt idx="2972">
                  <c:v>49.533333333333331</c:v>
                </c:pt>
                <c:pt idx="2973">
                  <c:v>49.55</c:v>
                </c:pt>
                <c:pt idx="2974">
                  <c:v>49.56666666666667</c:v>
                </c:pt>
                <c:pt idx="2975">
                  <c:v>49.583333333333336</c:v>
                </c:pt>
                <c:pt idx="2976">
                  <c:v>49.6</c:v>
                </c:pt>
                <c:pt idx="2977">
                  <c:v>49.616666666666667</c:v>
                </c:pt>
                <c:pt idx="2978">
                  <c:v>49.633333333333333</c:v>
                </c:pt>
                <c:pt idx="2979">
                  <c:v>49.65</c:v>
                </c:pt>
                <c:pt idx="2980">
                  <c:v>49.666666666666664</c:v>
                </c:pt>
                <c:pt idx="2981">
                  <c:v>49.68333333333333</c:v>
                </c:pt>
                <c:pt idx="2982">
                  <c:v>49.7</c:v>
                </c:pt>
                <c:pt idx="2983">
                  <c:v>49.716666666666669</c:v>
                </c:pt>
                <c:pt idx="2984">
                  <c:v>49.733333333333334</c:v>
                </c:pt>
                <c:pt idx="2985">
                  <c:v>49.75</c:v>
                </c:pt>
                <c:pt idx="2986">
                  <c:v>49.766666666666666</c:v>
                </c:pt>
                <c:pt idx="2987">
                  <c:v>49.783333333333331</c:v>
                </c:pt>
                <c:pt idx="2988">
                  <c:v>49.8</c:v>
                </c:pt>
                <c:pt idx="2989">
                  <c:v>49.81666666666667</c:v>
                </c:pt>
                <c:pt idx="2990">
                  <c:v>49.833333333333336</c:v>
                </c:pt>
                <c:pt idx="2991">
                  <c:v>49.85</c:v>
                </c:pt>
                <c:pt idx="2992">
                  <c:v>49.866666666666667</c:v>
                </c:pt>
                <c:pt idx="2993">
                  <c:v>49.883333333333333</c:v>
                </c:pt>
                <c:pt idx="2994">
                  <c:v>49.9</c:v>
                </c:pt>
                <c:pt idx="2995">
                  <c:v>49.916666666666664</c:v>
                </c:pt>
                <c:pt idx="2996">
                  <c:v>49.93333333333333</c:v>
                </c:pt>
                <c:pt idx="2997">
                  <c:v>49.95</c:v>
                </c:pt>
                <c:pt idx="2998">
                  <c:v>49.966666666666669</c:v>
                </c:pt>
                <c:pt idx="2999">
                  <c:v>49.983333333333334</c:v>
                </c:pt>
                <c:pt idx="3000">
                  <c:v>50</c:v>
                </c:pt>
                <c:pt idx="3001">
                  <c:v>50.016666666666666</c:v>
                </c:pt>
                <c:pt idx="3002">
                  <c:v>50.033333333333331</c:v>
                </c:pt>
                <c:pt idx="3003">
                  <c:v>50.05</c:v>
                </c:pt>
                <c:pt idx="3004">
                  <c:v>50.06666666666667</c:v>
                </c:pt>
                <c:pt idx="3005">
                  <c:v>50.083333333333336</c:v>
                </c:pt>
                <c:pt idx="3006">
                  <c:v>50.1</c:v>
                </c:pt>
                <c:pt idx="3007">
                  <c:v>50.116666666666667</c:v>
                </c:pt>
                <c:pt idx="3008">
                  <c:v>50.133333333333333</c:v>
                </c:pt>
                <c:pt idx="3009">
                  <c:v>50.15</c:v>
                </c:pt>
                <c:pt idx="3010">
                  <c:v>50.166666666666664</c:v>
                </c:pt>
                <c:pt idx="3011">
                  <c:v>50.18333333333333</c:v>
                </c:pt>
                <c:pt idx="3012">
                  <c:v>50.2</c:v>
                </c:pt>
                <c:pt idx="3013">
                  <c:v>50.216666666666669</c:v>
                </c:pt>
                <c:pt idx="3014">
                  <c:v>50.233333333333334</c:v>
                </c:pt>
                <c:pt idx="3015">
                  <c:v>50.25</c:v>
                </c:pt>
                <c:pt idx="3016">
                  <c:v>50.266666666666666</c:v>
                </c:pt>
                <c:pt idx="3017">
                  <c:v>50.283333333333331</c:v>
                </c:pt>
                <c:pt idx="3018">
                  <c:v>50.3</c:v>
                </c:pt>
                <c:pt idx="3019">
                  <c:v>50.31666666666667</c:v>
                </c:pt>
                <c:pt idx="3020">
                  <c:v>50.333333333333336</c:v>
                </c:pt>
                <c:pt idx="3021">
                  <c:v>50.35</c:v>
                </c:pt>
                <c:pt idx="3022">
                  <c:v>50.366666666666667</c:v>
                </c:pt>
                <c:pt idx="3023">
                  <c:v>50.383333333333333</c:v>
                </c:pt>
                <c:pt idx="3024">
                  <c:v>50.4</c:v>
                </c:pt>
                <c:pt idx="3025">
                  <c:v>50.416666666666664</c:v>
                </c:pt>
                <c:pt idx="3026">
                  <c:v>50.43333333333333</c:v>
                </c:pt>
                <c:pt idx="3027">
                  <c:v>50.45</c:v>
                </c:pt>
                <c:pt idx="3028">
                  <c:v>50.466666666666669</c:v>
                </c:pt>
                <c:pt idx="3029">
                  <c:v>50.483333333333334</c:v>
                </c:pt>
                <c:pt idx="3030">
                  <c:v>50.5</c:v>
                </c:pt>
                <c:pt idx="3031">
                  <c:v>50.516666666666666</c:v>
                </c:pt>
                <c:pt idx="3032">
                  <c:v>50.533333333333331</c:v>
                </c:pt>
                <c:pt idx="3033">
                  <c:v>50.55</c:v>
                </c:pt>
                <c:pt idx="3034">
                  <c:v>50.56666666666667</c:v>
                </c:pt>
                <c:pt idx="3035">
                  <c:v>50.583333333333336</c:v>
                </c:pt>
                <c:pt idx="3036">
                  <c:v>50.6</c:v>
                </c:pt>
                <c:pt idx="3037">
                  <c:v>50.616666666666667</c:v>
                </c:pt>
                <c:pt idx="3038">
                  <c:v>50.633333333333333</c:v>
                </c:pt>
                <c:pt idx="3039">
                  <c:v>50.65</c:v>
                </c:pt>
                <c:pt idx="3040">
                  <c:v>50.666666666666664</c:v>
                </c:pt>
                <c:pt idx="3041">
                  <c:v>50.68333333333333</c:v>
                </c:pt>
                <c:pt idx="3042">
                  <c:v>50.7</c:v>
                </c:pt>
                <c:pt idx="3043">
                  <c:v>50.716666666666669</c:v>
                </c:pt>
                <c:pt idx="3044">
                  <c:v>50.733333333333334</c:v>
                </c:pt>
                <c:pt idx="3045">
                  <c:v>50.75</c:v>
                </c:pt>
                <c:pt idx="3046">
                  <c:v>50.766666666666666</c:v>
                </c:pt>
                <c:pt idx="3047">
                  <c:v>50.783333333333331</c:v>
                </c:pt>
                <c:pt idx="3048">
                  <c:v>50.8</c:v>
                </c:pt>
                <c:pt idx="3049">
                  <c:v>50.81666666666667</c:v>
                </c:pt>
                <c:pt idx="3050">
                  <c:v>50.833333333333336</c:v>
                </c:pt>
                <c:pt idx="3051">
                  <c:v>50.85</c:v>
                </c:pt>
                <c:pt idx="3052">
                  <c:v>50.866666666666667</c:v>
                </c:pt>
                <c:pt idx="3053">
                  <c:v>50.883333333333333</c:v>
                </c:pt>
                <c:pt idx="3054">
                  <c:v>50.9</c:v>
                </c:pt>
                <c:pt idx="3055">
                  <c:v>50.916666666666664</c:v>
                </c:pt>
                <c:pt idx="3056">
                  <c:v>50.93333333333333</c:v>
                </c:pt>
                <c:pt idx="3057">
                  <c:v>50.95</c:v>
                </c:pt>
                <c:pt idx="3058">
                  <c:v>50.966666666666669</c:v>
                </c:pt>
                <c:pt idx="3059">
                  <c:v>50.983333333333334</c:v>
                </c:pt>
                <c:pt idx="3060">
                  <c:v>51</c:v>
                </c:pt>
                <c:pt idx="3061">
                  <c:v>51.016666666666666</c:v>
                </c:pt>
                <c:pt idx="3062">
                  <c:v>51.033333333333331</c:v>
                </c:pt>
                <c:pt idx="3063">
                  <c:v>51.05</c:v>
                </c:pt>
                <c:pt idx="3064">
                  <c:v>51.06666666666667</c:v>
                </c:pt>
                <c:pt idx="3065">
                  <c:v>51.083333333333336</c:v>
                </c:pt>
                <c:pt idx="3066">
                  <c:v>51.1</c:v>
                </c:pt>
                <c:pt idx="3067">
                  <c:v>51.116666666666667</c:v>
                </c:pt>
                <c:pt idx="3068">
                  <c:v>51.133333333333333</c:v>
                </c:pt>
                <c:pt idx="3069">
                  <c:v>51.15</c:v>
                </c:pt>
                <c:pt idx="3070">
                  <c:v>51.166666666666664</c:v>
                </c:pt>
                <c:pt idx="3071">
                  <c:v>51.18333333333333</c:v>
                </c:pt>
                <c:pt idx="3072">
                  <c:v>51.2</c:v>
                </c:pt>
                <c:pt idx="3073">
                  <c:v>51.216666666666669</c:v>
                </c:pt>
                <c:pt idx="3074">
                  <c:v>51.233333333333334</c:v>
                </c:pt>
                <c:pt idx="3075">
                  <c:v>51.25</c:v>
                </c:pt>
                <c:pt idx="3076">
                  <c:v>51.266666666666666</c:v>
                </c:pt>
                <c:pt idx="3077">
                  <c:v>51.283333333333331</c:v>
                </c:pt>
                <c:pt idx="3078">
                  <c:v>51.3</c:v>
                </c:pt>
                <c:pt idx="3079">
                  <c:v>51.31666666666667</c:v>
                </c:pt>
                <c:pt idx="3080">
                  <c:v>51.333333333333336</c:v>
                </c:pt>
                <c:pt idx="3081">
                  <c:v>51.35</c:v>
                </c:pt>
                <c:pt idx="3082">
                  <c:v>51.366666666666667</c:v>
                </c:pt>
                <c:pt idx="3083">
                  <c:v>51.383333333333333</c:v>
                </c:pt>
                <c:pt idx="3084">
                  <c:v>51.4</c:v>
                </c:pt>
                <c:pt idx="3085">
                  <c:v>51.416666666666664</c:v>
                </c:pt>
                <c:pt idx="3086">
                  <c:v>51.43333333333333</c:v>
                </c:pt>
                <c:pt idx="3087">
                  <c:v>51.45</c:v>
                </c:pt>
                <c:pt idx="3088">
                  <c:v>51.466666666666669</c:v>
                </c:pt>
                <c:pt idx="3089">
                  <c:v>51.483333333333334</c:v>
                </c:pt>
                <c:pt idx="3090">
                  <c:v>51.5</c:v>
                </c:pt>
                <c:pt idx="3091">
                  <c:v>51.516666666666666</c:v>
                </c:pt>
                <c:pt idx="3092">
                  <c:v>51.533333333333331</c:v>
                </c:pt>
                <c:pt idx="3093">
                  <c:v>51.55</c:v>
                </c:pt>
                <c:pt idx="3094">
                  <c:v>51.56666666666667</c:v>
                </c:pt>
                <c:pt idx="3095">
                  <c:v>51.583333333333336</c:v>
                </c:pt>
                <c:pt idx="3096">
                  <c:v>51.6</c:v>
                </c:pt>
                <c:pt idx="3097">
                  <c:v>51.616666666666667</c:v>
                </c:pt>
                <c:pt idx="3098">
                  <c:v>51.633333333333333</c:v>
                </c:pt>
                <c:pt idx="3099">
                  <c:v>51.65</c:v>
                </c:pt>
                <c:pt idx="3100">
                  <c:v>51.666666666666664</c:v>
                </c:pt>
                <c:pt idx="3101">
                  <c:v>51.68333333333333</c:v>
                </c:pt>
                <c:pt idx="3102">
                  <c:v>51.7</c:v>
                </c:pt>
                <c:pt idx="3103">
                  <c:v>51.716666666666669</c:v>
                </c:pt>
                <c:pt idx="3104">
                  <c:v>51.733333333333334</c:v>
                </c:pt>
                <c:pt idx="3105">
                  <c:v>51.75</c:v>
                </c:pt>
                <c:pt idx="3106">
                  <c:v>51.766666666666666</c:v>
                </c:pt>
                <c:pt idx="3107">
                  <c:v>51.783333333333331</c:v>
                </c:pt>
                <c:pt idx="3108">
                  <c:v>51.8</c:v>
                </c:pt>
                <c:pt idx="3109">
                  <c:v>51.81666666666667</c:v>
                </c:pt>
                <c:pt idx="3110">
                  <c:v>51.833333333333336</c:v>
                </c:pt>
                <c:pt idx="3111">
                  <c:v>51.85</c:v>
                </c:pt>
                <c:pt idx="3112">
                  <c:v>51.866666666666667</c:v>
                </c:pt>
                <c:pt idx="3113">
                  <c:v>51.883333333333333</c:v>
                </c:pt>
                <c:pt idx="3114">
                  <c:v>51.9</c:v>
                </c:pt>
                <c:pt idx="3115">
                  <c:v>51.916666666666664</c:v>
                </c:pt>
                <c:pt idx="3116">
                  <c:v>51.93333333333333</c:v>
                </c:pt>
                <c:pt idx="3117">
                  <c:v>51.95</c:v>
                </c:pt>
                <c:pt idx="3118">
                  <c:v>51.966666666666669</c:v>
                </c:pt>
                <c:pt idx="3119">
                  <c:v>51.983333333333334</c:v>
                </c:pt>
                <c:pt idx="3120">
                  <c:v>52</c:v>
                </c:pt>
                <c:pt idx="3121">
                  <c:v>52.016666666666666</c:v>
                </c:pt>
                <c:pt idx="3122">
                  <c:v>52.033333333333331</c:v>
                </c:pt>
                <c:pt idx="3123">
                  <c:v>52.05</c:v>
                </c:pt>
                <c:pt idx="3124">
                  <c:v>52.06666666666667</c:v>
                </c:pt>
                <c:pt idx="3125">
                  <c:v>52.083333333333336</c:v>
                </c:pt>
                <c:pt idx="3126">
                  <c:v>52.1</c:v>
                </c:pt>
                <c:pt idx="3127">
                  <c:v>52.116666666666667</c:v>
                </c:pt>
                <c:pt idx="3128">
                  <c:v>52.133333333333333</c:v>
                </c:pt>
                <c:pt idx="3129">
                  <c:v>52.15</c:v>
                </c:pt>
                <c:pt idx="3130">
                  <c:v>52.166666666666664</c:v>
                </c:pt>
                <c:pt idx="3131">
                  <c:v>52.18333333333333</c:v>
                </c:pt>
                <c:pt idx="3132">
                  <c:v>52.2</c:v>
                </c:pt>
                <c:pt idx="3133">
                  <c:v>52.216666666666669</c:v>
                </c:pt>
                <c:pt idx="3134">
                  <c:v>52.233333333333334</c:v>
                </c:pt>
                <c:pt idx="3135">
                  <c:v>52.25</c:v>
                </c:pt>
                <c:pt idx="3136">
                  <c:v>52.266666666666666</c:v>
                </c:pt>
                <c:pt idx="3137">
                  <c:v>52.283333333333331</c:v>
                </c:pt>
                <c:pt idx="3138">
                  <c:v>52.3</c:v>
                </c:pt>
                <c:pt idx="3139">
                  <c:v>52.31666666666667</c:v>
                </c:pt>
                <c:pt idx="3140">
                  <c:v>52.333333333333336</c:v>
                </c:pt>
                <c:pt idx="3141">
                  <c:v>52.35</c:v>
                </c:pt>
                <c:pt idx="3142">
                  <c:v>52.366666666666667</c:v>
                </c:pt>
                <c:pt idx="3143">
                  <c:v>52.383333333333333</c:v>
                </c:pt>
                <c:pt idx="3144">
                  <c:v>52.4</c:v>
                </c:pt>
                <c:pt idx="3145">
                  <c:v>52.416666666666664</c:v>
                </c:pt>
                <c:pt idx="3146">
                  <c:v>52.43333333333333</c:v>
                </c:pt>
                <c:pt idx="3147">
                  <c:v>52.45</c:v>
                </c:pt>
                <c:pt idx="3148">
                  <c:v>52.466666666666669</c:v>
                </c:pt>
                <c:pt idx="3149">
                  <c:v>52.483333333333334</c:v>
                </c:pt>
                <c:pt idx="3150">
                  <c:v>52.5</c:v>
                </c:pt>
                <c:pt idx="3151">
                  <c:v>52.516666666666666</c:v>
                </c:pt>
                <c:pt idx="3152">
                  <c:v>52.533333333333331</c:v>
                </c:pt>
                <c:pt idx="3153">
                  <c:v>52.55</c:v>
                </c:pt>
                <c:pt idx="3154">
                  <c:v>52.56666666666667</c:v>
                </c:pt>
                <c:pt idx="3155">
                  <c:v>52.583333333333336</c:v>
                </c:pt>
                <c:pt idx="3156">
                  <c:v>52.6</c:v>
                </c:pt>
                <c:pt idx="3157">
                  <c:v>52.616666666666667</c:v>
                </c:pt>
                <c:pt idx="3158">
                  <c:v>52.633333333333333</c:v>
                </c:pt>
                <c:pt idx="3159">
                  <c:v>52.65</c:v>
                </c:pt>
                <c:pt idx="3160">
                  <c:v>52.666666666666664</c:v>
                </c:pt>
                <c:pt idx="3161">
                  <c:v>52.68333333333333</c:v>
                </c:pt>
                <c:pt idx="3162">
                  <c:v>52.7</c:v>
                </c:pt>
                <c:pt idx="3163">
                  <c:v>52.716666666666669</c:v>
                </c:pt>
                <c:pt idx="3164">
                  <c:v>52.733333333333334</c:v>
                </c:pt>
                <c:pt idx="3165">
                  <c:v>52.75</c:v>
                </c:pt>
                <c:pt idx="3166">
                  <c:v>52.766666666666666</c:v>
                </c:pt>
                <c:pt idx="3167">
                  <c:v>52.783333333333331</c:v>
                </c:pt>
                <c:pt idx="3168">
                  <c:v>52.8</c:v>
                </c:pt>
                <c:pt idx="3169">
                  <c:v>52.81666666666667</c:v>
                </c:pt>
                <c:pt idx="3170">
                  <c:v>52.833333333333336</c:v>
                </c:pt>
                <c:pt idx="3171">
                  <c:v>52.85</c:v>
                </c:pt>
                <c:pt idx="3172">
                  <c:v>52.866666666666667</c:v>
                </c:pt>
                <c:pt idx="3173">
                  <c:v>52.883333333333333</c:v>
                </c:pt>
                <c:pt idx="3174">
                  <c:v>52.9</c:v>
                </c:pt>
                <c:pt idx="3175">
                  <c:v>52.916666666666664</c:v>
                </c:pt>
                <c:pt idx="3176">
                  <c:v>52.93333333333333</c:v>
                </c:pt>
                <c:pt idx="3177">
                  <c:v>52.95</c:v>
                </c:pt>
                <c:pt idx="3178">
                  <c:v>52.966666666666669</c:v>
                </c:pt>
                <c:pt idx="3179">
                  <c:v>52.983333333333334</c:v>
                </c:pt>
                <c:pt idx="3180">
                  <c:v>53</c:v>
                </c:pt>
                <c:pt idx="3181">
                  <c:v>53.016666666666666</c:v>
                </c:pt>
                <c:pt idx="3182">
                  <c:v>53.033333333333331</c:v>
                </c:pt>
                <c:pt idx="3183">
                  <c:v>53.05</c:v>
                </c:pt>
                <c:pt idx="3184">
                  <c:v>53.06666666666667</c:v>
                </c:pt>
                <c:pt idx="3185">
                  <c:v>53.083333333333336</c:v>
                </c:pt>
                <c:pt idx="3186">
                  <c:v>53.1</c:v>
                </c:pt>
                <c:pt idx="3187">
                  <c:v>53.116666666666667</c:v>
                </c:pt>
                <c:pt idx="3188">
                  <c:v>53.133333333333333</c:v>
                </c:pt>
                <c:pt idx="3189">
                  <c:v>53.15</c:v>
                </c:pt>
                <c:pt idx="3190">
                  <c:v>53.166666666666664</c:v>
                </c:pt>
                <c:pt idx="3191">
                  <c:v>53.18333333333333</c:v>
                </c:pt>
                <c:pt idx="3192">
                  <c:v>53.2</c:v>
                </c:pt>
                <c:pt idx="3193">
                  <c:v>53.216666666666669</c:v>
                </c:pt>
                <c:pt idx="3194">
                  <c:v>53.233333333333334</c:v>
                </c:pt>
                <c:pt idx="3195">
                  <c:v>53.25</c:v>
                </c:pt>
                <c:pt idx="3196">
                  <c:v>53.266666666666666</c:v>
                </c:pt>
                <c:pt idx="3197">
                  <c:v>53.283333333333331</c:v>
                </c:pt>
                <c:pt idx="3198">
                  <c:v>53.3</c:v>
                </c:pt>
                <c:pt idx="3199">
                  <c:v>53.31666666666667</c:v>
                </c:pt>
                <c:pt idx="3200">
                  <c:v>53.333333333333336</c:v>
                </c:pt>
                <c:pt idx="3201">
                  <c:v>53.35</c:v>
                </c:pt>
                <c:pt idx="3202">
                  <c:v>53.366666666666667</c:v>
                </c:pt>
                <c:pt idx="3203">
                  <c:v>53.383333333333333</c:v>
                </c:pt>
                <c:pt idx="3204">
                  <c:v>53.4</c:v>
                </c:pt>
                <c:pt idx="3205">
                  <c:v>53.416666666666664</c:v>
                </c:pt>
                <c:pt idx="3206">
                  <c:v>53.43333333333333</c:v>
                </c:pt>
                <c:pt idx="3207">
                  <c:v>53.45</c:v>
                </c:pt>
                <c:pt idx="3208">
                  <c:v>53.466666666666669</c:v>
                </c:pt>
                <c:pt idx="3209">
                  <c:v>53.483333333333334</c:v>
                </c:pt>
                <c:pt idx="3210">
                  <c:v>53.5</c:v>
                </c:pt>
                <c:pt idx="3211">
                  <c:v>53.516666666666666</c:v>
                </c:pt>
                <c:pt idx="3212">
                  <c:v>53.533333333333331</c:v>
                </c:pt>
                <c:pt idx="3213">
                  <c:v>53.55</c:v>
                </c:pt>
                <c:pt idx="3214">
                  <c:v>53.56666666666667</c:v>
                </c:pt>
                <c:pt idx="3215">
                  <c:v>53.583333333333336</c:v>
                </c:pt>
                <c:pt idx="3216">
                  <c:v>53.6</c:v>
                </c:pt>
                <c:pt idx="3217">
                  <c:v>53.616666666666667</c:v>
                </c:pt>
                <c:pt idx="3218">
                  <c:v>53.633333333333333</c:v>
                </c:pt>
                <c:pt idx="3219">
                  <c:v>53.65</c:v>
                </c:pt>
                <c:pt idx="3220">
                  <c:v>53.666666666666664</c:v>
                </c:pt>
                <c:pt idx="3221">
                  <c:v>53.68333333333333</c:v>
                </c:pt>
                <c:pt idx="3222">
                  <c:v>53.7</c:v>
                </c:pt>
                <c:pt idx="3223">
                  <c:v>53.716666666666669</c:v>
                </c:pt>
                <c:pt idx="3224">
                  <c:v>53.733333333333334</c:v>
                </c:pt>
                <c:pt idx="3225">
                  <c:v>53.75</c:v>
                </c:pt>
                <c:pt idx="3226">
                  <c:v>53.766666666666666</c:v>
                </c:pt>
                <c:pt idx="3227">
                  <c:v>53.783333333333331</c:v>
                </c:pt>
                <c:pt idx="3228">
                  <c:v>53.8</c:v>
                </c:pt>
                <c:pt idx="3229">
                  <c:v>53.81666666666667</c:v>
                </c:pt>
                <c:pt idx="3230">
                  <c:v>53.833333333333336</c:v>
                </c:pt>
                <c:pt idx="3231">
                  <c:v>53.85</c:v>
                </c:pt>
                <c:pt idx="3232">
                  <c:v>53.866666666666667</c:v>
                </c:pt>
                <c:pt idx="3233">
                  <c:v>53.883333333333333</c:v>
                </c:pt>
                <c:pt idx="3234">
                  <c:v>53.9</c:v>
                </c:pt>
                <c:pt idx="3235">
                  <c:v>53.916666666666664</c:v>
                </c:pt>
                <c:pt idx="3236">
                  <c:v>53.93333333333333</c:v>
                </c:pt>
                <c:pt idx="3237">
                  <c:v>53.95</c:v>
                </c:pt>
                <c:pt idx="3238">
                  <c:v>53.966666666666669</c:v>
                </c:pt>
                <c:pt idx="3239">
                  <c:v>53.983333333333334</c:v>
                </c:pt>
                <c:pt idx="3240">
                  <c:v>54</c:v>
                </c:pt>
                <c:pt idx="3241">
                  <c:v>54.016666666666666</c:v>
                </c:pt>
                <c:pt idx="3242">
                  <c:v>54.033333333333331</c:v>
                </c:pt>
                <c:pt idx="3243">
                  <c:v>54.05</c:v>
                </c:pt>
                <c:pt idx="3244">
                  <c:v>54.06666666666667</c:v>
                </c:pt>
                <c:pt idx="3245">
                  <c:v>54.083333333333336</c:v>
                </c:pt>
                <c:pt idx="3246">
                  <c:v>54.1</c:v>
                </c:pt>
                <c:pt idx="3247">
                  <c:v>54.116666666666667</c:v>
                </c:pt>
                <c:pt idx="3248">
                  <c:v>54.133333333333333</c:v>
                </c:pt>
                <c:pt idx="3249">
                  <c:v>54.15</c:v>
                </c:pt>
                <c:pt idx="3250">
                  <c:v>54.166666666666664</c:v>
                </c:pt>
                <c:pt idx="3251">
                  <c:v>54.18333333333333</c:v>
                </c:pt>
                <c:pt idx="3252">
                  <c:v>54.2</c:v>
                </c:pt>
                <c:pt idx="3253">
                  <c:v>54.216666666666669</c:v>
                </c:pt>
                <c:pt idx="3254">
                  <c:v>54.233333333333334</c:v>
                </c:pt>
                <c:pt idx="3255">
                  <c:v>54.25</c:v>
                </c:pt>
                <c:pt idx="3256">
                  <c:v>54.266666666666666</c:v>
                </c:pt>
                <c:pt idx="3257">
                  <c:v>54.283333333333331</c:v>
                </c:pt>
                <c:pt idx="3258">
                  <c:v>54.3</c:v>
                </c:pt>
                <c:pt idx="3259">
                  <c:v>54.31666666666667</c:v>
                </c:pt>
                <c:pt idx="3260">
                  <c:v>54.333333333333336</c:v>
                </c:pt>
                <c:pt idx="3261">
                  <c:v>54.35</c:v>
                </c:pt>
                <c:pt idx="3262">
                  <c:v>54.366666666666667</c:v>
                </c:pt>
                <c:pt idx="3263">
                  <c:v>54.383333333333333</c:v>
                </c:pt>
                <c:pt idx="3264">
                  <c:v>54.4</c:v>
                </c:pt>
                <c:pt idx="3265">
                  <c:v>54.416666666666664</c:v>
                </c:pt>
                <c:pt idx="3266">
                  <c:v>54.43333333333333</c:v>
                </c:pt>
                <c:pt idx="3267">
                  <c:v>54.45</c:v>
                </c:pt>
                <c:pt idx="3268">
                  <c:v>54.466666666666669</c:v>
                </c:pt>
                <c:pt idx="3269">
                  <c:v>54.483333333333334</c:v>
                </c:pt>
                <c:pt idx="3270">
                  <c:v>54.5</c:v>
                </c:pt>
                <c:pt idx="3271">
                  <c:v>54.516666666666666</c:v>
                </c:pt>
                <c:pt idx="3272">
                  <c:v>54.533333333333331</c:v>
                </c:pt>
                <c:pt idx="3273">
                  <c:v>54.55</c:v>
                </c:pt>
                <c:pt idx="3274">
                  <c:v>54.56666666666667</c:v>
                </c:pt>
                <c:pt idx="3275">
                  <c:v>54.583333333333336</c:v>
                </c:pt>
                <c:pt idx="3276">
                  <c:v>54.6</c:v>
                </c:pt>
                <c:pt idx="3277">
                  <c:v>54.616666666666667</c:v>
                </c:pt>
                <c:pt idx="3278">
                  <c:v>54.633333333333333</c:v>
                </c:pt>
                <c:pt idx="3279">
                  <c:v>54.65</c:v>
                </c:pt>
                <c:pt idx="3280">
                  <c:v>54.666666666666664</c:v>
                </c:pt>
                <c:pt idx="3281">
                  <c:v>54.68333333333333</c:v>
                </c:pt>
                <c:pt idx="3282">
                  <c:v>54.7</c:v>
                </c:pt>
                <c:pt idx="3283">
                  <c:v>54.716666666666669</c:v>
                </c:pt>
                <c:pt idx="3284">
                  <c:v>54.733333333333334</c:v>
                </c:pt>
                <c:pt idx="3285">
                  <c:v>54.75</c:v>
                </c:pt>
                <c:pt idx="3286">
                  <c:v>54.766666666666666</c:v>
                </c:pt>
                <c:pt idx="3287">
                  <c:v>54.783333333333331</c:v>
                </c:pt>
                <c:pt idx="3288">
                  <c:v>54.8</c:v>
                </c:pt>
                <c:pt idx="3289">
                  <c:v>54.81666666666667</c:v>
                </c:pt>
                <c:pt idx="3290">
                  <c:v>54.833333333333336</c:v>
                </c:pt>
                <c:pt idx="3291">
                  <c:v>54.85</c:v>
                </c:pt>
                <c:pt idx="3292">
                  <c:v>54.866666666666667</c:v>
                </c:pt>
                <c:pt idx="3293">
                  <c:v>54.883333333333333</c:v>
                </c:pt>
                <c:pt idx="3294">
                  <c:v>54.9</c:v>
                </c:pt>
                <c:pt idx="3295">
                  <c:v>54.916666666666664</c:v>
                </c:pt>
                <c:pt idx="3296">
                  <c:v>54.93333333333333</c:v>
                </c:pt>
                <c:pt idx="3297">
                  <c:v>54.95</c:v>
                </c:pt>
                <c:pt idx="3298">
                  <c:v>54.966666666666669</c:v>
                </c:pt>
                <c:pt idx="3299">
                  <c:v>54.983333333333334</c:v>
                </c:pt>
                <c:pt idx="3300">
                  <c:v>55</c:v>
                </c:pt>
                <c:pt idx="3301">
                  <c:v>55.016666666666666</c:v>
                </c:pt>
                <c:pt idx="3302">
                  <c:v>55.033333333333331</c:v>
                </c:pt>
                <c:pt idx="3303">
                  <c:v>55.05</c:v>
                </c:pt>
                <c:pt idx="3304">
                  <c:v>55.06666666666667</c:v>
                </c:pt>
                <c:pt idx="3305">
                  <c:v>55.083333333333336</c:v>
                </c:pt>
                <c:pt idx="3306">
                  <c:v>55.1</c:v>
                </c:pt>
                <c:pt idx="3307">
                  <c:v>55.116666666666667</c:v>
                </c:pt>
                <c:pt idx="3308">
                  <c:v>55.133333333333333</c:v>
                </c:pt>
                <c:pt idx="3309">
                  <c:v>55.15</c:v>
                </c:pt>
                <c:pt idx="3310">
                  <c:v>55.166666666666664</c:v>
                </c:pt>
                <c:pt idx="3311">
                  <c:v>55.18333333333333</c:v>
                </c:pt>
                <c:pt idx="3312">
                  <c:v>55.2</c:v>
                </c:pt>
                <c:pt idx="3313">
                  <c:v>55.216666666666669</c:v>
                </c:pt>
                <c:pt idx="3314">
                  <c:v>55.233333333333334</c:v>
                </c:pt>
                <c:pt idx="3315">
                  <c:v>55.25</c:v>
                </c:pt>
                <c:pt idx="3316">
                  <c:v>55.266666666666666</c:v>
                </c:pt>
                <c:pt idx="3317">
                  <c:v>55.283333333333331</c:v>
                </c:pt>
                <c:pt idx="3318">
                  <c:v>55.3</c:v>
                </c:pt>
                <c:pt idx="3319">
                  <c:v>55.31666666666667</c:v>
                </c:pt>
                <c:pt idx="3320">
                  <c:v>55.333333333333336</c:v>
                </c:pt>
                <c:pt idx="3321">
                  <c:v>55.35</c:v>
                </c:pt>
                <c:pt idx="3322">
                  <c:v>55.366666666666667</c:v>
                </c:pt>
                <c:pt idx="3323">
                  <c:v>55.383333333333333</c:v>
                </c:pt>
                <c:pt idx="3324">
                  <c:v>55.4</c:v>
                </c:pt>
                <c:pt idx="3325">
                  <c:v>55.416666666666664</c:v>
                </c:pt>
                <c:pt idx="3326">
                  <c:v>55.43333333333333</c:v>
                </c:pt>
                <c:pt idx="3327">
                  <c:v>55.45</c:v>
                </c:pt>
                <c:pt idx="3328">
                  <c:v>55.466666666666669</c:v>
                </c:pt>
                <c:pt idx="3329">
                  <c:v>55.483333333333334</c:v>
                </c:pt>
                <c:pt idx="3330">
                  <c:v>55.5</c:v>
                </c:pt>
                <c:pt idx="3331">
                  <c:v>55.516666666666666</c:v>
                </c:pt>
                <c:pt idx="3332">
                  <c:v>55.533333333333331</c:v>
                </c:pt>
                <c:pt idx="3333">
                  <c:v>55.55</c:v>
                </c:pt>
                <c:pt idx="3334">
                  <c:v>55.56666666666667</c:v>
                </c:pt>
                <c:pt idx="3335">
                  <c:v>55.583333333333336</c:v>
                </c:pt>
                <c:pt idx="3336">
                  <c:v>55.6</c:v>
                </c:pt>
                <c:pt idx="3337">
                  <c:v>55.616666666666667</c:v>
                </c:pt>
                <c:pt idx="3338">
                  <c:v>55.633333333333333</c:v>
                </c:pt>
                <c:pt idx="3339">
                  <c:v>55.65</c:v>
                </c:pt>
                <c:pt idx="3340">
                  <c:v>55.666666666666664</c:v>
                </c:pt>
                <c:pt idx="3341">
                  <c:v>55.68333333333333</c:v>
                </c:pt>
                <c:pt idx="3342">
                  <c:v>55.7</c:v>
                </c:pt>
                <c:pt idx="3343">
                  <c:v>55.716666666666669</c:v>
                </c:pt>
                <c:pt idx="3344">
                  <c:v>55.733333333333334</c:v>
                </c:pt>
                <c:pt idx="3345">
                  <c:v>55.75</c:v>
                </c:pt>
                <c:pt idx="3346">
                  <c:v>55.766666666666666</c:v>
                </c:pt>
                <c:pt idx="3347">
                  <c:v>55.783333333333331</c:v>
                </c:pt>
                <c:pt idx="3348">
                  <c:v>55.8</c:v>
                </c:pt>
                <c:pt idx="3349">
                  <c:v>55.81666666666667</c:v>
                </c:pt>
                <c:pt idx="3350">
                  <c:v>55.833333333333336</c:v>
                </c:pt>
                <c:pt idx="3351">
                  <c:v>55.85</c:v>
                </c:pt>
                <c:pt idx="3352">
                  <c:v>55.866666666666667</c:v>
                </c:pt>
                <c:pt idx="3353">
                  <c:v>55.883333333333333</c:v>
                </c:pt>
                <c:pt idx="3354">
                  <c:v>55.9</c:v>
                </c:pt>
                <c:pt idx="3355">
                  <c:v>55.916666666666664</c:v>
                </c:pt>
                <c:pt idx="3356">
                  <c:v>55.93333333333333</c:v>
                </c:pt>
                <c:pt idx="3357">
                  <c:v>55.95</c:v>
                </c:pt>
                <c:pt idx="3358">
                  <c:v>55.966666666666669</c:v>
                </c:pt>
                <c:pt idx="3359">
                  <c:v>55.983333333333334</c:v>
                </c:pt>
                <c:pt idx="3360">
                  <c:v>56</c:v>
                </c:pt>
                <c:pt idx="3361">
                  <c:v>56.016666666666666</c:v>
                </c:pt>
                <c:pt idx="3362">
                  <c:v>56.033333333333331</c:v>
                </c:pt>
                <c:pt idx="3363">
                  <c:v>56.05</c:v>
                </c:pt>
                <c:pt idx="3364">
                  <c:v>56.06666666666667</c:v>
                </c:pt>
                <c:pt idx="3365">
                  <c:v>56.083333333333336</c:v>
                </c:pt>
                <c:pt idx="3366">
                  <c:v>56.1</c:v>
                </c:pt>
                <c:pt idx="3367">
                  <c:v>56.116666666666667</c:v>
                </c:pt>
                <c:pt idx="3368">
                  <c:v>56.133333333333333</c:v>
                </c:pt>
                <c:pt idx="3369">
                  <c:v>56.15</c:v>
                </c:pt>
                <c:pt idx="3370">
                  <c:v>56.166666666666664</c:v>
                </c:pt>
                <c:pt idx="3371">
                  <c:v>56.18333333333333</c:v>
                </c:pt>
                <c:pt idx="3372">
                  <c:v>56.2</c:v>
                </c:pt>
                <c:pt idx="3373">
                  <c:v>56.216666666666669</c:v>
                </c:pt>
                <c:pt idx="3374">
                  <c:v>56.233333333333334</c:v>
                </c:pt>
                <c:pt idx="3375">
                  <c:v>56.25</c:v>
                </c:pt>
                <c:pt idx="3376">
                  <c:v>56.266666666666666</c:v>
                </c:pt>
                <c:pt idx="3377">
                  <c:v>56.283333333333331</c:v>
                </c:pt>
                <c:pt idx="3378">
                  <c:v>56.3</c:v>
                </c:pt>
                <c:pt idx="3379">
                  <c:v>56.31666666666667</c:v>
                </c:pt>
                <c:pt idx="3380">
                  <c:v>56.333333333333336</c:v>
                </c:pt>
                <c:pt idx="3381">
                  <c:v>56.35</c:v>
                </c:pt>
                <c:pt idx="3382">
                  <c:v>56.366666666666667</c:v>
                </c:pt>
                <c:pt idx="3383">
                  <c:v>56.383333333333333</c:v>
                </c:pt>
                <c:pt idx="3384">
                  <c:v>56.4</c:v>
                </c:pt>
                <c:pt idx="3385">
                  <c:v>56.416666666666664</c:v>
                </c:pt>
                <c:pt idx="3386">
                  <c:v>56.43333333333333</c:v>
                </c:pt>
                <c:pt idx="3387">
                  <c:v>56.45</c:v>
                </c:pt>
                <c:pt idx="3388">
                  <c:v>56.466666666666669</c:v>
                </c:pt>
                <c:pt idx="3389">
                  <c:v>56.483333333333334</c:v>
                </c:pt>
                <c:pt idx="3390">
                  <c:v>56.5</c:v>
                </c:pt>
                <c:pt idx="3391">
                  <c:v>56.516666666666666</c:v>
                </c:pt>
                <c:pt idx="3392">
                  <c:v>56.533333333333331</c:v>
                </c:pt>
                <c:pt idx="3393">
                  <c:v>56.55</c:v>
                </c:pt>
                <c:pt idx="3394">
                  <c:v>56.56666666666667</c:v>
                </c:pt>
                <c:pt idx="3395">
                  <c:v>56.583333333333336</c:v>
                </c:pt>
                <c:pt idx="3396">
                  <c:v>56.6</c:v>
                </c:pt>
                <c:pt idx="3397">
                  <c:v>56.616666666666667</c:v>
                </c:pt>
                <c:pt idx="3398">
                  <c:v>56.633333333333333</c:v>
                </c:pt>
                <c:pt idx="3399">
                  <c:v>56.65</c:v>
                </c:pt>
                <c:pt idx="3400">
                  <c:v>56.666666666666664</c:v>
                </c:pt>
                <c:pt idx="3401">
                  <c:v>56.68333333333333</c:v>
                </c:pt>
                <c:pt idx="3402">
                  <c:v>56.7</c:v>
                </c:pt>
                <c:pt idx="3403">
                  <c:v>56.716666666666669</c:v>
                </c:pt>
                <c:pt idx="3404">
                  <c:v>56.733333333333334</c:v>
                </c:pt>
                <c:pt idx="3405">
                  <c:v>56.75</c:v>
                </c:pt>
                <c:pt idx="3406">
                  <c:v>56.766666666666666</c:v>
                </c:pt>
                <c:pt idx="3407">
                  <c:v>56.783333333333331</c:v>
                </c:pt>
                <c:pt idx="3408">
                  <c:v>56.8</c:v>
                </c:pt>
                <c:pt idx="3409">
                  <c:v>56.81666666666667</c:v>
                </c:pt>
                <c:pt idx="3410">
                  <c:v>56.833333333333336</c:v>
                </c:pt>
                <c:pt idx="3411">
                  <c:v>56.85</c:v>
                </c:pt>
                <c:pt idx="3412">
                  <c:v>56.866666666666667</c:v>
                </c:pt>
                <c:pt idx="3413">
                  <c:v>56.883333333333333</c:v>
                </c:pt>
                <c:pt idx="3414">
                  <c:v>56.9</c:v>
                </c:pt>
                <c:pt idx="3415">
                  <c:v>56.916666666666664</c:v>
                </c:pt>
                <c:pt idx="3416">
                  <c:v>56.93333333333333</c:v>
                </c:pt>
                <c:pt idx="3417">
                  <c:v>56.95</c:v>
                </c:pt>
                <c:pt idx="3418">
                  <c:v>56.966666666666669</c:v>
                </c:pt>
                <c:pt idx="3419">
                  <c:v>56.983333333333334</c:v>
                </c:pt>
                <c:pt idx="3420">
                  <c:v>57</c:v>
                </c:pt>
                <c:pt idx="3421">
                  <c:v>57.016666666666666</c:v>
                </c:pt>
                <c:pt idx="3422">
                  <c:v>57.033333333333331</c:v>
                </c:pt>
                <c:pt idx="3423">
                  <c:v>57.05</c:v>
                </c:pt>
                <c:pt idx="3424">
                  <c:v>57.06666666666667</c:v>
                </c:pt>
                <c:pt idx="3425">
                  <c:v>57.083333333333336</c:v>
                </c:pt>
                <c:pt idx="3426">
                  <c:v>57.1</c:v>
                </c:pt>
                <c:pt idx="3427">
                  <c:v>57.116666666666667</c:v>
                </c:pt>
                <c:pt idx="3428">
                  <c:v>57.133333333333333</c:v>
                </c:pt>
                <c:pt idx="3429">
                  <c:v>57.15</c:v>
                </c:pt>
                <c:pt idx="3430">
                  <c:v>57.166666666666664</c:v>
                </c:pt>
                <c:pt idx="3431">
                  <c:v>57.18333333333333</c:v>
                </c:pt>
                <c:pt idx="3432">
                  <c:v>57.2</c:v>
                </c:pt>
                <c:pt idx="3433">
                  <c:v>57.216666666666669</c:v>
                </c:pt>
                <c:pt idx="3434">
                  <c:v>57.233333333333334</c:v>
                </c:pt>
                <c:pt idx="3435">
                  <c:v>57.25</c:v>
                </c:pt>
                <c:pt idx="3436">
                  <c:v>57.266666666666666</c:v>
                </c:pt>
                <c:pt idx="3437">
                  <c:v>57.283333333333331</c:v>
                </c:pt>
                <c:pt idx="3438">
                  <c:v>57.3</c:v>
                </c:pt>
                <c:pt idx="3439">
                  <c:v>57.31666666666667</c:v>
                </c:pt>
                <c:pt idx="3440">
                  <c:v>57.333333333333336</c:v>
                </c:pt>
                <c:pt idx="3441">
                  <c:v>57.35</c:v>
                </c:pt>
                <c:pt idx="3442">
                  <c:v>57.366666666666667</c:v>
                </c:pt>
                <c:pt idx="3443">
                  <c:v>57.383333333333333</c:v>
                </c:pt>
                <c:pt idx="3444">
                  <c:v>57.4</c:v>
                </c:pt>
                <c:pt idx="3445">
                  <c:v>57.416666666666664</c:v>
                </c:pt>
                <c:pt idx="3446">
                  <c:v>57.43333333333333</c:v>
                </c:pt>
                <c:pt idx="3447">
                  <c:v>57.45</c:v>
                </c:pt>
                <c:pt idx="3448">
                  <c:v>57.466666666666669</c:v>
                </c:pt>
                <c:pt idx="3449">
                  <c:v>57.483333333333334</c:v>
                </c:pt>
                <c:pt idx="3450">
                  <c:v>57.5</c:v>
                </c:pt>
                <c:pt idx="3451">
                  <c:v>57.516666666666666</c:v>
                </c:pt>
                <c:pt idx="3452">
                  <c:v>57.533333333333331</c:v>
                </c:pt>
                <c:pt idx="3453">
                  <c:v>57.55</c:v>
                </c:pt>
                <c:pt idx="3454">
                  <c:v>57.56666666666667</c:v>
                </c:pt>
                <c:pt idx="3455">
                  <c:v>57.583333333333336</c:v>
                </c:pt>
                <c:pt idx="3456">
                  <c:v>57.6</c:v>
                </c:pt>
                <c:pt idx="3457">
                  <c:v>57.616666666666667</c:v>
                </c:pt>
                <c:pt idx="3458">
                  <c:v>57.633333333333333</c:v>
                </c:pt>
                <c:pt idx="3459">
                  <c:v>57.65</c:v>
                </c:pt>
                <c:pt idx="3460">
                  <c:v>57.666666666666664</c:v>
                </c:pt>
                <c:pt idx="3461">
                  <c:v>57.68333333333333</c:v>
                </c:pt>
                <c:pt idx="3462">
                  <c:v>57.7</c:v>
                </c:pt>
                <c:pt idx="3463">
                  <c:v>57.716666666666669</c:v>
                </c:pt>
                <c:pt idx="3464">
                  <c:v>57.733333333333334</c:v>
                </c:pt>
                <c:pt idx="3465">
                  <c:v>57.75</c:v>
                </c:pt>
                <c:pt idx="3466">
                  <c:v>57.766666666666666</c:v>
                </c:pt>
                <c:pt idx="3467">
                  <c:v>57.783333333333331</c:v>
                </c:pt>
                <c:pt idx="3468">
                  <c:v>57.8</c:v>
                </c:pt>
                <c:pt idx="3469">
                  <c:v>57.81666666666667</c:v>
                </c:pt>
                <c:pt idx="3470">
                  <c:v>57.833333333333336</c:v>
                </c:pt>
                <c:pt idx="3471">
                  <c:v>57.85</c:v>
                </c:pt>
                <c:pt idx="3472">
                  <c:v>57.866666666666667</c:v>
                </c:pt>
                <c:pt idx="3473">
                  <c:v>57.883333333333333</c:v>
                </c:pt>
                <c:pt idx="3474">
                  <c:v>57.9</c:v>
                </c:pt>
                <c:pt idx="3475">
                  <c:v>57.916666666666664</c:v>
                </c:pt>
                <c:pt idx="3476">
                  <c:v>57.93333333333333</c:v>
                </c:pt>
                <c:pt idx="3477">
                  <c:v>57.95</c:v>
                </c:pt>
                <c:pt idx="3478">
                  <c:v>57.966666666666669</c:v>
                </c:pt>
                <c:pt idx="3479">
                  <c:v>57.983333333333334</c:v>
                </c:pt>
                <c:pt idx="3480">
                  <c:v>58</c:v>
                </c:pt>
                <c:pt idx="3481">
                  <c:v>58.016666666666666</c:v>
                </c:pt>
                <c:pt idx="3482">
                  <c:v>58.033333333333331</c:v>
                </c:pt>
                <c:pt idx="3483">
                  <c:v>58.05</c:v>
                </c:pt>
                <c:pt idx="3484">
                  <c:v>58.06666666666667</c:v>
                </c:pt>
                <c:pt idx="3485">
                  <c:v>58.083333333333336</c:v>
                </c:pt>
                <c:pt idx="3486">
                  <c:v>58.1</c:v>
                </c:pt>
                <c:pt idx="3487">
                  <c:v>58.116666666666667</c:v>
                </c:pt>
                <c:pt idx="3488">
                  <c:v>58.133333333333333</c:v>
                </c:pt>
                <c:pt idx="3489">
                  <c:v>58.15</c:v>
                </c:pt>
                <c:pt idx="3490">
                  <c:v>58.166666666666664</c:v>
                </c:pt>
                <c:pt idx="3491">
                  <c:v>58.18333333333333</c:v>
                </c:pt>
                <c:pt idx="3492">
                  <c:v>58.2</c:v>
                </c:pt>
                <c:pt idx="3493">
                  <c:v>58.216666666666669</c:v>
                </c:pt>
                <c:pt idx="3494">
                  <c:v>58.233333333333334</c:v>
                </c:pt>
                <c:pt idx="3495">
                  <c:v>58.25</c:v>
                </c:pt>
                <c:pt idx="3496">
                  <c:v>58.266666666666666</c:v>
                </c:pt>
                <c:pt idx="3497">
                  <c:v>58.283333333333331</c:v>
                </c:pt>
                <c:pt idx="3498">
                  <c:v>58.3</c:v>
                </c:pt>
                <c:pt idx="3499">
                  <c:v>58.31666666666667</c:v>
                </c:pt>
                <c:pt idx="3500">
                  <c:v>58.333333333333336</c:v>
                </c:pt>
                <c:pt idx="3501">
                  <c:v>58.35</c:v>
                </c:pt>
                <c:pt idx="3502">
                  <c:v>58.366666666666667</c:v>
                </c:pt>
                <c:pt idx="3503">
                  <c:v>58.383333333333333</c:v>
                </c:pt>
                <c:pt idx="3504">
                  <c:v>58.4</c:v>
                </c:pt>
                <c:pt idx="3505">
                  <c:v>58.416666666666664</c:v>
                </c:pt>
                <c:pt idx="3506">
                  <c:v>58.43333333333333</c:v>
                </c:pt>
                <c:pt idx="3507">
                  <c:v>58.45</c:v>
                </c:pt>
                <c:pt idx="3508">
                  <c:v>58.466666666666669</c:v>
                </c:pt>
                <c:pt idx="3509">
                  <c:v>58.483333333333334</c:v>
                </c:pt>
                <c:pt idx="3510">
                  <c:v>58.5</c:v>
                </c:pt>
                <c:pt idx="3511">
                  <c:v>58.516666666666666</c:v>
                </c:pt>
                <c:pt idx="3512">
                  <c:v>58.533333333333331</c:v>
                </c:pt>
                <c:pt idx="3513">
                  <c:v>58.55</c:v>
                </c:pt>
                <c:pt idx="3514">
                  <c:v>58.56666666666667</c:v>
                </c:pt>
                <c:pt idx="3515">
                  <c:v>58.583333333333336</c:v>
                </c:pt>
                <c:pt idx="3516">
                  <c:v>58.6</c:v>
                </c:pt>
                <c:pt idx="3517">
                  <c:v>58.616666666666667</c:v>
                </c:pt>
                <c:pt idx="3518">
                  <c:v>58.633333333333333</c:v>
                </c:pt>
                <c:pt idx="3519">
                  <c:v>58.65</c:v>
                </c:pt>
                <c:pt idx="3520">
                  <c:v>58.666666666666664</c:v>
                </c:pt>
                <c:pt idx="3521">
                  <c:v>58.68333333333333</c:v>
                </c:pt>
                <c:pt idx="3522">
                  <c:v>58.7</c:v>
                </c:pt>
                <c:pt idx="3523">
                  <c:v>58.716666666666669</c:v>
                </c:pt>
                <c:pt idx="3524">
                  <c:v>58.733333333333334</c:v>
                </c:pt>
                <c:pt idx="3525">
                  <c:v>58.75</c:v>
                </c:pt>
                <c:pt idx="3526">
                  <c:v>58.766666666666666</c:v>
                </c:pt>
                <c:pt idx="3527">
                  <c:v>58.783333333333331</c:v>
                </c:pt>
                <c:pt idx="3528">
                  <c:v>58.8</c:v>
                </c:pt>
                <c:pt idx="3529">
                  <c:v>58.81666666666667</c:v>
                </c:pt>
                <c:pt idx="3530">
                  <c:v>58.833333333333336</c:v>
                </c:pt>
                <c:pt idx="3531">
                  <c:v>58.85</c:v>
                </c:pt>
                <c:pt idx="3532">
                  <c:v>58.866666666666667</c:v>
                </c:pt>
                <c:pt idx="3533">
                  <c:v>58.883333333333333</c:v>
                </c:pt>
                <c:pt idx="3534">
                  <c:v>58.9</c:v>
                </c:pt>
                <c:pt idx="3535">
                  <c:v>58.916666666666664</c:v>
                </c:pt>
                <c:pt idx="3536">
                  <c:v>58.93333333333333</c:v>
                </c:pt>
                <c:pt idx="3537">
                  <c:v>58.95</c:v>
                </c:pt>
                <c:pt idx="3538">
                  <c:v>58.966666666666669</c:v>
                </c:pt>
                <c:pt idx="3539">
                  <c:v>58.983333333333334</c:v>
                </c:pt>
                <c:pt idx="3540">
                  <c:v>59</c:v>
                </c:pt>
                <c:pt idx="3541">
                  <c:v>59.016666666666666</c:v>
                </c:pt>
                <c:pt idx="3542">
                  <c:v>59.033333333333331</c:v>
                </c:pt>
                <c:pt idx="3543">
                  <c:v>59.05</c:v>
                </c:pt>
                <c:pt idx="3544">
                  <c:v>59.06666666666667</c:v>
                </c:pt>
                <c:pt idx="3545">
                  <c:v>59.083333333333336</c:v>
                </c:pt>
                <c:pt idx="3546">
                  <c:v>59.1</c:v>
                </c:pt>
                <c:pt idx="3547">
                  <c:v>59.116666666666667</c:v>
                </c:pt>
                <c:pt idx="3548">
                  <c:v>59.133333333333333</c:v>
                </c:pt>
                <c:pt idx="3549">
                  <c:v>59.15</c:v>
                </c:pt>
                <c:pt idx="3550">
                  <c:v>59.166666666666664</c:v>
                </c:pt>
                <c:pt idx="3551">
                  <c:v>59.18333333333333</c:v>
                </c:pt>
                <c:pt idx="3552">
                  <c:v>59.2</c:v>
                </c:pt>
                <c:pt idx="3553">
                  <c:v>59.216666666666669</c:v>
                </c:pt>
                <c:pt idx="3554">
                  <c:v>59.233333333333334</c:v>
                </c:pt>
                <c:pt idx="3555">
                  <c:v>59.25</c:v>
                </c:pt>
                <c:pt idx="3556">
                  <c:v>59.266666666666666</c:v>
                </c:pt>
                <c:pt idx="3557">
                  <c:v>59.283333333333331</c:v>
                </c:pt>
                <c:pt idx="3558">
                  <c:v>59.3</c:v>
                </c:pt>
                <c:pt idx="3559">
                  <c:v>59.31666666666667</c:v>
                </c:pt>
                <c:pt idx="3560">
                  <c:v>59.333333333333336</c:v>
                </c:pt>
                <c:pt idx="3561">
                  <c:v>59.35</c:v>
                </c:pt>
                <c:pt idx="3562">
                  <c:v>59.366666666666667</c:v>
                </c:pt>
                <c:pt idx="3563">
                  <c:v>59.383333333333333</c:v>
                </c:pt>
                <c:pt idx="3564">
                  <c:v>59.4</c:v>
                </c:pt>
                <c:pt idx="3565">
                  <c:v>59.416666666666664</c:v>
                </c:pt>
                <c:pt idx="3566">
                  <c:v>59.43333333333333</c:v>
                </c:pt>
                <c:pt idx="3567">
                  <c:v>59.45</c:v>
                </c:pt>
                <c:pt idx="3568">
                  <c:v>59.466666666666669</c:v>
                </c:pt>
                <c:pt idx="3569">
                  <c:v>59.483333333333334</c:v>
                </c:pt>
                <c:pt idx="3570">
                  <c:v>59.5</c:v>
                </c:pt>
                <c:pt idx="3571">
                  <c:v>59.516666666666666</c:v>
                </c:pt>
                <c:pt idx="3572">
                  <c:v>59.533333333333331</c:v>
                </c:pt>
                <c:pt idx="3573">
                  <c:v>59.55</c:v>
                </c:pt>
                <c:pt idx="3574">
                  <c:v>59.56666666666667</c:v>
                </c:pt>
                <c:pt idx="3575">
                  <c:v>59.583333333333336</c:v>
                </c:pt>
                <c:pt idx="3576">
                  <c:v>59.6</c:v>
                </c:pt>
                <c:pt idx="3577">
                  <c:v>59.616666666666667</c:v>
                </c:pt>
                <c:pt idx="3578">
                  <c:v>59.633333333333333</c:v>
                </c:pt>
                <c:pt idx="3579">
                  <c:v>59.65</c:v>
                </c:pt>
                <c:pt idx="3580">
                  <c:v>59.666666666666664</c:v>
                </c:pt>
                <c:pt idx="3581">
                  <c:v>59.68333333333333</c:v>
                </c:pt>
                <c:pt idx="3582">
                  <c:v>59.7</c:v>
                </c:pt>
                <c:pt idx="3583">
                  <c:v>59.716666666666669</c:v>
                </c:pt>
                <c:pt idx="3584">
                  <c:v>59.733333333333334</c:v>
                </c:pt>
                <c:pt idx="3585">
                  <c:v>59.75</c:v>
                </c:pt>
                <c:pt idx="3586">
                  <c:v>59.766666666666666</c:v>
                </c:pt>
                <c:pt idx="3587">
                  <c:v>59.783333333333331</c:v>
                </c:pt>
                <c:pt idx="3588">
                  <c:v>59.8</c:v>
                </c:pt>
                <c:pt idx="3589">
                  <c:v>59.81666666666667</c:v>
                </c:pt>
                <c:pt idx="3590">
                  <c:v>59.833333333333336</c:v>
                </c:pt>
                <c:pt idx="3591">
                  <c:v>59.85</c:v>
                </c:pt>
                <c:pt idx="3592">
                  <c:v>59.866666666666667</c:v>
                </c:pt>
                <c:pt idx="3593">
                  <c:v>59.883333333333333</c:v>
                </c:pt>
                <c:pt idx="3594">
                  <c:v>59.9</c:v>
                </c:pt>
                <c:pt idx="3595">
                  <c:v>59.916666666666664</c:v>
                </c:pt>
                <c:pt idx="3596">
                  <c:v>59.93333333333333</c:v>
                </c:pt>
                <c:pt idx="3597">
                  <c:v>59.95</c:v>
                </c:pt>
                <c:pt idx="3598">
                  <c:v>59.966666666666669</c:v>
                </c:pt>
                <c:pt idx="3599">
                  <c:v>59.983333333333334</c:v>
                </c:pt>
                <c:pt idx="3600">
                  <c:v>60</c:v>
                </c:pt>
                <c:pt idx="3601">
                  <c:v>60.016666666666666</c:v>
                </c:pt>
                <c:pt idx="3602">
                  <c:v>60.033333333333331</c:v>
                </c:pt>
                <c:pt idx="3603">
                  <c:v>60.05</c:v>
                </c:pt>
                <c:pt idx="3604">
                  <c:v>60.06666666666667</c:v>
                </c:pt>
                <c:pt idx="3605">
                  <c:v>60.083333333333336</c:v>
                </c:pt>
                <c:pt idx="3606">
                  <c:v>60.1</c:v>
                </c:pt>
                <c:pt idx="3607">
                  <c:v>60.116666666666667</c:v>
                </c:pt>
                <c:pt idx="3608">
                  <c:v>60.133333333333333</c:v>
                </c:pt>
                <c:pt idx="3609">
                  <c:v>60.15</c:v>
                </c:pt>
                <c:pt idx="3610">
                  <c:v>60.166666666666664</c:v>
                </c:pt>
                <c:pt idx="3611">
                  <c:v>60.18333333333333</c:v>
                </c:pt>
                <c:pt idx="3612">
                  <c:v>60.2</c:v>
                </c:pt>
                <c:pt idx="3613">
                  <c:v>60.216666666666669</c:v>
                </c:pt>
                <c:pt idx="3614">
                  <c:v>60.233333333333334</c:v>
                </c:pt>
                <c:pt idx="3615">
                  <c:v>60.25</c:v>
                </c:pt>
                <c:pt idx="3616">
                  <c:v>60.266666666666666</c:v>
                </c:pt>
                <c:pt idx="3617">
                  <c:v>60.283333333333331</c:v>
                </c:pt>
                <c:pt idx="3618">
                  <c:v>60.3</c:v>
                </c:pt>
                <c:pt idx="3619">
                  <c:v>60.31666666666667</c:v>
                </c:pt>
                <c:pt idx="3620">
                  <c:v>60.333333333333336</c:v>
                </c:pt>
                <c:pt idx="3621">
                  <c:v>60.35</c:v>
                </c:pt>
                <c:pt idx="3622">
                  <c:v>60.366666666666667</c:v>
                </c:pt>
                <c:pt idx="3623">
                  <c:v>60.383333333333333</c:v>
                </c:pt>
                <c:pt idx="3624">
                  <c:v>60.4</c:v>
                </c:pt>
                <c:pt idx="3625">
                  <c:v>60.416666666666664</c:v>
                </c:pt>
                <c:pt idx="3626">
                  <c:v>60.43333333333333</c:v>
                </c:pt>
                <c:pt idx="3627">
                  <c:v>60.45</c:v>
                </c:pt>
                <c:pt idx="3628">
                  <c:v>60.466666666666669</c:v>
                </c:pt>
                <c:pt idx="3629">
                  <c:v>60.483333333333334</c:v>
                </c:pt>
                <c:pt idx="3630">
                  <c:v>60.5</c:v>
                </c:pt>
                <c:pt idx="3631">
                  <c:v>60.516666666666666</c:v>
                </c:pt>
                <c:pt idx="3632">
                  <c:v>60.533333333333331</c:v>
                </c:pt>
                <c:pt idx="3633">
                  <c:v>60.55</c:v>
                </c:pt>
                <c:pt idx="3634">
                  <c:v>60.56666666666667</c:v>
                </c:pt>
                <c:pt idx="3635">
                  <c:v>60.583333333333336</c:v>
                </c:pt>
                <c:pt idx="3636">
                  <c:v>60.6</c:v>
                </c:pt>
                <c:pt idx="3637">
                  <c:v>60.616666666666667</c:v>
                </c:pt>
                <c:pt idx="3638">
                  <c:v>60.633333333333333</c:v>
                </c:pt>
                <c:pt idx="3639">
                  <c:v>60.65</c:v>
                </c:pt>
                <c:pt idx="3640">
                  <c:v>60.666666666666664</c:v>
                </c:pt>
                <c:pt idx="3641">
                  <c:v>60.68333333333333</c:v>
                </c:pt>
                <c:pt idx="3642">
                  <c:v>60.7</c:v>
                </c:pt>
                <c:pt idx="3643">
                  <c:v>60.716666666666669</c:v>
                </c:pt>
                <c:pt idx="3644">
                  <c:v>60.733333333333334</c:v>
                </c:pt>
                <c:pt idx="3645">
                  <c:v>60.75</c:v>
                </c:pt>
                <c:pt idx="3646">
                  <c:v>60.766666666666666</c:v>
                </c:pt>
                <c:pt idx="3647">
                  <c:v>60.783333333333331</c:v>
                </c:pt>
                <c:pt idx="3648">
                  <c:v>60.8</c:v>
                </c:pt>
                <c:pt idx="3649">
                  <c:v>60.81666666666667</c:v>
                </c:pt>
                <c:pt idx="3650">
                  <c:v>60.833333333333336</c:v>
                </c:pt>
                <c:pt idx="3651">
                  <c:v>60.85</c:v>
                </c:pt>
                <c:pt idx="3652">
                  <c:v>60.866666666666667</c:v>
                </c:pt>
                <c:pt idx="3653">
                  <c:v>60.883333333333333</c:v>
                </c:pt>
                <c:pt idx="3654">
                  <c:v>60.9</c:v>
                </c:pt>
                <c:pt idx="3655">
                  <c:v>60.916666666666664</c:v>
                </c:pt>
                <c:pt idx="3656">
                  <c:v>60.93333333333333</c:v>
                </c:pt>
                <c:pt idx="3657">
                  <c:v>60.95</c:v>
                </c:pt>
                <c:pt idx="3658">
                  <c:v>60.966666666666669</c:v>
                </c:pt>
                <c:pt idx="3659">
                  <c:v>60.983333333333334</c:v>
                </c:pt>
                <c:pt idx="3660">
                  <c:v>61</c:v>
                </c:pt>
                <c:pt idx="3661">
                  <c:v>61.016666666666666</c:v>
                </c:pt>
                <c:pt idx="3662">
                  <c:v>61.033333333333331</c:v>
                </c:pt>
                <c:pt idx="3663">
                  <c:v>61.05</c:v>
                </c:pt>
                <c:pt idx="3664">
                  <c:v>61.06666666666667</c:v>
                </c:pt>
                <c:pt idx="3665">
                  <c:v>61.083333333333336</c:v>
                </c:pt>
                <c:pt idx="3666">
                  <c:v>61.1</c:v>
                </c:pt>
                <c:pt idx="3667">
                  <c:v>61.116666666666667</c:v>
                </c:pt>
                <c:pt idx="3668">
                  <c:v>61.133333333333333</c:v>
                </c:pt>
                <c:pt idx="3669">
                  <c:v>61.15</c:v>
                </c:pt>
                <c:pt idx="3670">
                  <c:v>61.166666666666664</c:v>
                </c:pt>
                <c:pt idx="3671">
                  <c:v>61.18333333333333</c:v>
                </c:pt>
                <c:pt idx="3672">
                  <c:v>61.2</c:v>
                </c:pt>
                <c:pt idx="3673">
                  <c:v>61.216666666666669</c:v>
                </c:pt>
                <c:pt idx="3674">
                  <c:v>61.233333333333334</c:v>
                </c:pt>
                <c:pt idx="3675">
                  <c:v>61.25</c:v>
                </c:pt>
                <c:pt idx="3676">
                  <c:v>61.266666666666666</c:v>
                </c:pt>
                <c:pt idx="3677">
                  <c:v>61.283333333333331</c:v>
                </c:pt>
                <c:pt idx="3678">
                  <c:v>61.3</c:v>
                </c:pt>
                <c:pt idx="3679">
                  <c:v>61.31666666666667</c:v>
                </c:pt>
                <c:pt idx="3680">
                  <c:v>61.333333333333336</c:v>
                </c:pt>
                <c:pt idx="3681">
                  <c:v>61.35</c:v>
                </c:pt>
                <c:pt idx="3682">
                  <c:v>61.366666666666667</c:v>
                </c:pt>
                <c:pt idx="3683">
                  <c:v>61.383333333333333</c:v>
                </c:pt>
                <c:pt idx="3684">
                  <c:v>61.4</c:v>
                </c:pt>
                <c:pt idx="3685">
                  <c:v>61.416666666666664</c:v>
                </c:pt>
                <c:pt idx="3686">
                  <c:v>61.43333333333333</c:v>
                </c:pt>
                <c:pt idx="3687">
                  <c:v>61.45</c:v>
                </c:pt>
                <c:pt idx="3688">
                  <c:v>61.466666666666669</c:v>
                </c:pt>
                <c:pt idx="3689">
                  <c:v>61.483333333333334</c:v>
                </c:pt>
                <c:pt idx="3690">
                  <c:v>61.5</c:v>
                </c:pt>
                <c:pt idx="3691">
                  <c:v>61.516666666666666</c:v>
                </c:pt>
                <c:pt idx="3692">
                  <c:v>61.533333333333331</c:v>
                </c:pt>
                <c:pt idx="3693">
                  <c:v>61.55</c:v>
                </c:pt>
                <c:pt idx="3694">
                  <c:v>61.56666666666667</c:v>
                </c:pt>
                <c:pt idx="3695">
                  <c:v>61.583333333333336</c:v>
                </c:pt>
                <c:pt idx="3696">
                  <c:v>61.6</c:v>
                </c:pt>
                <c:pt idx="3697">
                  <c:v>61.616666666666667</c:v>
                </c:pt>
                <c:pt idx="3698">
                  <c:v>61.633333333333333</c:v>
                </c:pt>
                <c:pt idx="3699">
                  <c:v>61.65</c:v>
                </c:pt>
                <c:pt idx="3700">
                  <c:v>61.666666666666664</c:v>
                </c:pt>
                <c:pt idx="3701">
                  <c:v>61.68333333333333</c:v>
                </c:pt>
                <c:pt idx="3702">
                  <c:v>61.7</c:v>
                </c:pt>
                <c:pt idx="3703">
                  <c:v>61.716666666666669</c:v>
                </c:pt>
                <c:pt idx="3704">
                  <c:v>61.733333333333334</c:v>
                </c:pt>
                <c:pt idx="3705">
                  <c:v>61.75</c:v>
                </c:pt>
                <c:pt idx="3706">
                  <c:v>61.766666666666666</c:v>
                </c:pt>
                <c:pt idx="3707">
                  <c:v>61.783333333333331</c:v>
                </c:pt>
                <c:pt idx="3708">
                  <c:v>61.8</c:v>
                </c:pt>
                <c:pt idx="3709">
                  <c:v>61.81666666666667</c:v>
                </c:pt>
                <c:pt idx="3710">
                  <c:v>61.833333333333336</c:v>
                </c:pt>
                <c:pt idx="3711">
                  <c:v>61.85</c:v>
                </c:pt>
                <c:pt idx="3712">
                  <c:v>61.866666666666667</c:v>
                </c:pt>
                <c:pt idx="3713">
                  <c:v>61.883333333333333</c:v>
                </c:pt>
                <c:pt idx="3714">
                  <c:v>61.9</c:v>
                </c:pt>
                <c:pt idx="3715">
                  <c:v>61.916666666666664</c:v>
                </c:pt>
                <c:pt idx="3716">
                  <c:v>61.93333333333333</c:v>
                </c:pt>
                <c:pt idx="3717">
                  <c:v>61.95</c:v>
                </c:pt>
                <c:pt idx="3718">
                  <c:v>61.966666666666669</c:v>
                </c:pt>
                <c:pt idx="3719">
                  <c:v>61.983333333333334</c:v>
                </c:pt>
                <c:pt idx="3720">
                  <c:v>62</c:v>
                </c:pt>
                <c:pt idx="3721">
                  <c:v>62.016666666666666</c:v>
                </c:pt>
                <c:pt idx="3722">
                  <c:v>62.033333333333331</c:v>
                </c:pt>
                <c:pt idx="3723">
                  <c:v>62.05</c:v>
                </c:pt>
                <c:pt idx="3724">
                  <c:v>62.06666666666667</c:v>
                </c:pt>
                <c:pt idx="3725">
                  <c:v>62.083333333333336</c:v>
                </c:pt>
                <c:pt idx="3726">
                  <c:v>62.1</c:v>
                </c:pt>
                <c:pt idx="3727">
                  <c:v>62.116666666666667</c:v>
                </c:pt>
                <c:pt idx="3728">
                  <c:v>62.133333333333333</c:v>
                </c:pt>
                <c:pt idx="3729">
                  <c:v>62.15</c:v>
                </c:pt>
                <c:pt idx="3730">
                  <c:v>62.166666666666664</c:v>
                </c:pt>
                <c:pt idx="3731">
                  <c:v>62.18333333333333</c:v>
                </c:pt>
                <c:pt idx="3732">
                  <c:v>62.2</c:v>
                </c:pt>
                <c:pt idx="3733">
                  <c:v>62.216666666666669</c:v>
                </c:pt>
                <c:pt idx="3734">
                  <c:v>62.233333333333334</c:v>
                </c:pt>
                <c:pt idx="3735">
                  <c:v>62.25</c:v>
                </c:pt>
                <c:pt idx="3736">
                  <c:v>62.266666666666666</c:v>
                </c:pt>
                <c:pt idx="3737">
                  <c:v>62.283333333333331</c:v>
                </c:pt>
                <c:pt idx="3738">
                  <c:v>62.3</c:v>
                </c:pt>
                <c:pt idx="3739">
                  <c:v>62.31666666666667</c:v>
                </c:pt>
                <c:pt idx="3740">
                  <c:v>62.333333333333336</c:v>
                </c:pt>
                <c:pt idx="3741">
                  <c:v>62.35</c:v>
                </c:pt>
                <c:pt idx="3742">
                  <c:v>62.366666666666667</c:v>
                </c:pt>
                <c:pt idx="3743">
                  <c:v>62.383333333333333</c:v>
                </c:pt>
                <c:pt idx="3744">
                  <c:v>62.4</c:v>
                </c:pt>
                <c:pt idx="3745">
                  <c:v>62.416666666666664</c:v>
                </c:pt>
                <c:pt idx="3746">
                  <c:v>62.43333333333333</c:v>
                </c:pt>
                <c:pt idx="3747">
                  <c:v>62.45</c:v>
                </c:pt>
                <c:pt idx="3748">
                  <c:v>62.466666666666669</c:v>
                </c:pt>
                <c:pt idx="3749">
                  <c:v>62.483333333333334</c:v>
                </c:pt>
                <c:pt idx="3750">
                  <c:v>62.5</c:v>
                </c:pt>
                <c:pt idx="3751">
                  <c:v>62.516666666666666</c:v>
                </c:pt>
                <c:pt idx="3752">
                  <c:v>62.533333333333331</c:v>
                </c:pt>
                <c:pt idx="3753">
                  <c:v>62.55</c:v>
                </c:pt>
                <c:pt idx="3754">
                  <c:v>62.56666666666667</c:v>
                </c:pt>
                <c:pt idx="3755">
                  <c:v>62.583333333333336</c:v>
                </c:pt>
                <c:pt idx="3756">
                  <c:v>62.6</c:v>
                </c:pt>
                <c:pt idx="3757">
                  <c:v>62.616666666666667</c:v>
                </c:pt>
                <c:pt idx="3758">
                  <c:v>62.633333333333333</c:v>
                </c:pt>
                <c:pt idx="3759">
                  <c:v>62.65</c:v>
                </c:pt>
                <c:pt idx="3760">
                  <c:v>62.666666666666664</c:v>
                </c:pt>
                <c:pt idx="3761">
                  <c:v>62.68333333333333</c:v>
                </c:pt>
                <c:pt idx="3762">
                  <c:v>62.7</c:v>
                </c:pt>
                <c:pt idx="3763">
                  <c:v>62.716666666666669</c:v>
                </c:pt>
                <c:pt idx="3764">
                  <c:v>62.733333333333334</c:v>
                </c:pt>
                <c:pt idx="3765">
                  <c:v>62.75</c:v>
                </c:pt>
                <c:pt idx="3766">
                  <c:v>62.766666666666666</c:v>
                </c:pt>
                <c:pt idx="3767">
                  <c:v>62.783333333333331</c:v>
                </c:pt>
                <c:pt idx="3768">
                  <c:v>62.8</c:v>
                </c:pt>
                <c:pt idx="3769">
                  <c:v>62.81666666666667</c:v>
                </c:pt>
                <c:pt idx="3770">
                  <c:v>62.833333333333336</c:v>
                </c:pt>
                <c:pt idx="3771">
                  <c:v>62.85</c:v>
                </c:pt>
                <c:pt idx="3772">
                  <c:v>62.866666666666667</c:v>
                </c:pt>
                <c:pt idx="3773">
                  <c:v>62.883333333333333</c:v>
                </c:pt>
                <c:pt idx="3774">
                  <c:v>62.9</c:v>
                </c:pt>
                <c:pt idx="3775">
                  <c:v>62.916666666666664</c:v>
                </c:pt>
                <c:pt idx="3776">
                  <c:v>62.93333333333333</c:v>
                </c:pt>
                <c:pt idx="3777">
                  <c:v>62.95</c:v>
                </c:pt>
                <c:pt idx="3778">
                  <c:v>62.966666666666669</c:v>
                </c:pt>
                <c:pt idx="3779">
                  <c:v>62.983333333333334</c:v>
                </c:pt>
                <c:pt idx="3780">
                  <c:v>63</c:v>
                </c:pt>
                <c:pt idx="3781">
                  <c:v>63.016666666666666</c:v>
                </c:pt>
                <c:pt idx="3782">
                  <c:v>63.033333333333331</c:v>
                </c:pt>
                <c:pt idx="3783">
                  <c:v>63.05</c:v>
                </c:pt>
                <c:pt idx="3784">
                  <c:v>63.06666666666667</c:v>
                </c:pt>
                <c:pt idx="3785">
                  <c:v>63.083333333333336</c:v>
                </c:pt>
                <c:pt idx="3786">
                  <c:v>63.1</c:v>
                </c:pt>
                <c:pt idx="3787">
                  <c:v>63.116666666666667</c:v>
                </c:pt>
                <c:pt idx="3788">
                  <c:v>63.133333333333333</c:v>
                </c:pt>
                <c:pt idx="3789">
                  <c:v>63.15</c:v>
                </c:pt>
                <c:pt idx="3790">
                  <c:v>63.166666666666664</c:v>
                </c:pt>
                <c:pt idx="3791">
                  <c:v>63.18333333333333</c:v>
                </c:pt>
                <c:pt idx="3792">
                  <c:v>63.2</c:v>
                </c:pt>
                <c:pt idx="3793">
                  <c:v>63.216666666666669</c:v>
                </c:pt>
                <c:pt idx="3794">
                  <c:v>63.233333333333334</c:v>
                </c:pt>
                <c:pt idx="3795">
                  <c:v>63.25</c:v>
                </c:pt>
                <c:pt idx="3796">
                  <c:v>63.266666666666666</c:v>
                </c:pt>
                <c:pt idx="3797">
                  <c:v>63.283333333333331</c:v>
                </c:pt>
                <c:pt idx="3798">
                  <c:v>63.3</c:v>
                </c:pt>
                <c:pt idx="3799">
                  <c:v>63.31666666666667</c:v>
                </c:pt>
                <c:pt idx="3800">
                  <c:v>63.333333333333336</c:v>
                </c:pt>
                <c:pt idx="3801">
                  <c:v>63.35</c:v>
                </c:pt>
                <c:pt idx="3802">
                  <c:v>63.366666666666667</c:v>
                </c:pt>
                <c:pt idx="3803">
                  <c:v>63.383333333333333</c:v>
                </c:pt>
                <c:pt idx="3804">
                  <c:v>63.4</c:v>
                </c:pt>
                <c:pt idx="3805">
                  <c:v>63.416666666666664</c:v>
                </c:pt>
                <c:pt idx="3806">
                  <c:v>63.43333333333333</c:v>
                </c:pt>
                <c:pt idx="3807">
                  <c:v>63.45</c:v>
                </c:pt>
                <c:pt idx="3808">
                  <c:v>63.466666666666669</c:v>
                </c:pt>
                <c:pt idx="3809">
                  <c:v>63.483333333333334</c:v>
                </c:pt>
                <c:pt idx="3810">
                  <c:v>63.5</c:v>
                </c:pt>
                <c:pt idx="3811">
                  <c:v>63.516666666666666</c:v>
                </c:pt>
                <c:pt idx="3812">
                  <c:v>63.533333333333331</c:v>
                </c:pt>
                <c:pt idx="3813">
                  <c:v>63.55</c:v>
                </c:pt>
                <c:pt idx="3814">
                  <c:v>63.56666666666667</c:v>
                </c:pt>
                <c:pt idx="3815">
                  <c:v>63.583333333333336</c:v>
                </c:pt>
                <c:pt idx="3816">
                  <c:v>63.6</c:v>
                </c:pt>
                <c:pt idx="3817">
                  <c:v>63.616666666666667</c:v>
                </c:pt>
                <c:pt idx="3818">
                  <c:v>63.633333333333333</c:v>
                </c:pt>
                <c:pt idx="3819">
                  <c:v>63.65</c:v>
                </c:pt>
                <c:pt idx="3820">
                  <c:v>63.666666666666664</c:v>
                </c:pt>
                <c:pt idx="3821">
                  <c:v>63.68333333333333</c:v>
                </c:pt>
                <c:pt idx="3822">
                  <c:v>63.7</c:v>
                </c:pt>
                <c:pt idx="3823">
                  <c:v>63.716666666666669</c:v>
                </c:pt>
                <c:pt idx="3824">
                  <c:v>63.733333333333334</c:v>
                </c:pt>
                <c:pt idx="3825">
                  <c:v>63.75</c:v>
                </c:pt>
                <c:pt idx="3826">
                  <c:v>63.766666666666666</c:v>
                </c:pt>
                <c:pt idx="3827">
                  <c:v>63.783333333333331</c:v>
                </c:pt>
                <c:pt idx="3828">
                  <c:v>63.8</c:v>
                </c:pt>
                <c:pt idx="3829">
                  <c:v>63.81666666666667</c:v>
                </c:pt>
                <c:pt idx="3830">
                  <c:v>63.833333333333336</c:v>
                </c:pt>
                <c:pt idx="3831">
                  <c:v>63.85</c:v>
                </c:pt>
                <c:pt idx="3832">
                  <c:v>63.866666666666667</c:v>
                </c:pt>
                <c:pt idx="3833">
                  <c:v>63.883333333333333</c:v>
                </c:pt>
                <c:pt idx="3834">
                  <c:v>63.9</c:v>
                </c:pt>
                <c:pt idx="3835">
                  <c:v>63.916666666666664</c:v>
                </c:pt>
                <c:pt idx="3836">
                  <c:v>63.93333333333333</c:v>
                </c:pt>
                <c:pt idx="3837">
                  <c:v>63.95</c:v>
                </c:pt>
                <c:pt idx="3838">
                  <c:v>63.966666666666669</c:v>
                </c:pt>
                <c:pt idx="3839">
                  <c:v>63.983333333333334</c:v>
                </c:pt>
                <c:pt idx="3840">
                  <c:v>64</c:v>
                </c:pt>
                <c:pt idx="3841">
                  <c:v>64.016666666666666</c:v>
                </c:pt>
                <c:pt idx="3842">
                  <c:v>64.033333333333331</c:v>
                </c:pt>
                <c:pt idx="3843">
                  <c:v>64.05</c:v>
                </c:pt>
                <c:pt idx="3844">
                  <c:v>64.066666666666663</c:v>
                </c:pt>
                <c:pt idx="3845">
                  <c:v>64.083333333333329</c:v>
                </c:pt>
                <c:pt idx="3846">
                  <c:v>64.099999999999994</c:v>
                </c:pt>
                <c:pt idx="3847">
                  <c:v>64.11666666666666</c:v>
                </c:pt>
                <c:pt idx="3848">
                  <c:v>64.13333333333334</c:v>
                </c:pt>
                <c:pt idx="3849">
                  <c:v>64.150000000000006</c:v>
                </c:pt>
                <c:pt idx="3850">
                  <c:v>64.166666666666671</c:v>
                </c:pt>
                <c:pt idx="3851">
                  <c:v>64.183333333333337</c:v>
                </c:pt>
                <c:pt idx="3852">
                  <c:v>64.2</c:v>
                </c:pt>
                <c:pt idx="3853">
                  <c:v>64.216666666666669</c:v>
                </c:pt>
                <c:pt idx="3854">
                  <c:v>64.233333333333334</c:v>
                </c:pt>
                <c:pt idx="3855">
                  <c:v>64.25</c:v>
                </c:pt>
                <c:pt idx="3856">
                  <c:v>64.266666666666666</c:v>
                </c:pt>
                <c:pt idx="3857">
                  <c:v>64.283333333333331</c:v>
                </c:pt>
                <c:pt idx="3858">
                  <c:v>64.3</c:v>
                </c:pt>
                <c:pt idx="3859">
                  <c:v>64.316666666666663</c:v>
                </c:pt>
                <c:pt idx="3860">
                  <c:v>64.333333333333329</c:v>
                </c:pt>
                <c:pt idx="3861">
                  <c:v>64.349999999999994</c:v>
                </c:pt>
                <c:pt idx="3862">
                  <c:v>64.36666666666666</c:v>
                </c:pt>
                <c:pt idx="3863">
                  <c:v>64.38333333333334</c:v>
                </c:pt>
                <c:pt idx="3864">
                  <c:v>64.400000000000006</c:v>
                </c:pt>
                <c:pt idx="3865">
                  <c:v>64.416666666666671</c:v>
                </c:pt>
                <c:pt idx="3866">
                  <c:v>64.433333333333337</c:v>
                </c:pt>
                <c:pt idx="3867">
                  <c:v>64.45</c:v>
                </c:pt>
                <c:pt idx="3868">
                  <c:v>64.466666666666669</c:v>
                </c:pt>
                <c:pt idx="3869">
                  <c:v>64.483333333333334</c:v>
                </c:pt>
                <c:pt idx="3870">
                  <c:v>64.5</c:v>
                </c:pt>
                <c:pt idx="3871">
                  <c:v>64.516666666666666</c:v>
                </c:pt>
                <c:pt idx="3872">
                  <c:v>64.533333333333331</c:v>
                </c:pt>
                <c:pt idx="3873">
                  <c:v>64.55</c:v>
                </c:pt>
                <c:pt idx="3874">
                  <c:v>64.566666666666663</c:v>
                </c:pt>
                <c:pt idx="3875">
                  <c:v>64.583333333333329</c:v>
                </c:pt>
                <c:pt idx="3876">
                  <c:v>64.599999999999994</c:v>
                </c:pt>
                <c:pt idx="3877">
                  <c:v>64.61666666666666</c:v>
                </c:pt>
                <c:pt idx="3878">
                  <c:v>64.63333333333334</c:v>
                </c:pt>
                <c:pt idx="3879">
                  <c:v>64.650000000000006</c:v>
                </c:pt>
                <c:pt idx="3880">
                  <c:v>64.666666666666671</c:v>
                </c:pt>
                <c:pt idx="3881">
                  <c:v>64.683333333333337</c:v>
                </c:pt>
                <c:pt idx="3882">
                  <c:v>64.7</c:v>
                </c:pt>
                <c:pt idx="3883">
                  <c:v>64.716666666666669</c:v>
                </c:pt>
                <c:pt idx="3884">
                  <c:v>64.733333333333334</c:v>
                </c:pt>
                <c:pt idx="3885">
                  <c:v>64.75</c:v>
                </c:pt>
                <c:pt idx="3886">
                  <c:v>64.766666666666666</c:v>
                </c:pt>
                <c:pt idx="3887">
                  <c:v>64.783333333333331</c:v>
                </c:pt>
                <c:pt idx="3888">
                  <c:v>64.8</c:v>
                </c:pt>
                <c:pt idx="3889">
                  <c:v>64.816666666666663</c:v>
                </c:pt>
                <c:pt idx="3890">
                  <c:v>64.833333333333329</c:v>
                </c:pt>
                <c:pt idx="3891">
                  <c:v>64.849999999999994</c:v>
                </c:pt>
                <c:pt idx="3892">
                  <c:v>64.86666666666666</c:v>
                </c:pt>
                <c:pt idx="3893">
                  <c:v>64.88333333333334</c:v>
                </c:pt>
                <c:pt idx="3894">
                  <c:v>64.900000000000006</c:v>
                </c:pt>
                <c:pt idx="3895">
                  <c:v>64.916666666666671</c:v>
                </c:pt>
                <c:pt idx="3896">
                  <c:v>64.933333333333337</c:v>
                </c:pt>
                <c:pt idx="3897">
                  <c:v>64.95</c:v>
                </c:pt>
                <c:pt idx="3898">
                  <c:v>64.966666666666669</c:v>
                </c:pt>
                <c:pt idx="3899">
                  <c:v>64.983333333333334</c:v>
                </c:pt>
                <c:pt idx="3900">
                  <c:v>65</c:v>
                </c:pt>
                <c:pt idx="3901">
                  <c:v>65.016666666666666</c:v>
                </c:pt>
                <c:pt idx="3902">
                  <c:v>65.033333333333331</c:v>
                </c:pt>
                <c:pt idx="3903">
                  <c:v>65.05</c:v>
                </c:pt>
                <c:pt idx="3904">
                  <c:v>65.066666666666663</c:v>
                </c:pt>
                <c:pt idx="3905">
                  <c:v>65.083333333333329</c:v>
                </c:pt>
                <c:pt idx="3906">
                  <c:v>65.099999999999994</c:v>
                </c:pt>
                <c:pt idx="3907">
                  <c:v>65.11666666666666</c:v>
                </c:pt>
                <c:pt idx="3908">
                  <c:v>65.13333333333334</c:v>
                </c:pt>
                <c:pt idx="3909">
                  <c:v>65.150000000000006</c:v>
                </c:pt>
                <c:pt idx="3910">
                  <c:v>65.166666666666671</c:v>
                </c:pt>
                <c:pt idx="3911">
                  <c:v>65.183333333333337</c:v>
                </c:pt>
                <c:pt idx="3912">
                  <c:v>65.2</c:v>
                </c:pt>
                <c:pt idx="3913">
                  <c:v>65.216666666666669</c:v>
                </c:pt>
                <c:pt idx="3914">
                  <c:v>65.233333333333334</c:v>
                </c:pt>
                <c:pt idx="3915">
                  <c:v>65.25</c:v>
                </c:pt>
                <c:pt idx="3916">
                  <c:v>65.266666666666666</c:v>
                </c:pt>
                <c:pt idx="3917">
                  <c:v>65.283333333333331</c:v>
                </c:pt>
                <c:pt idx="3918">
                  <c:v>65.3</c:v>
                </c:pt>
                <c:pt idx="3919">
                  <c:v>65.316666666666663</c:v>
                </c:pt>
                <c:pt idx="3920">
                  <c:v>65.333333333333329</c:v>
                </c:pt>
                <c:pt idx="3921">
                  <c:v>65.349999999999994</c:v>
                </c:pt>
                <c:pt idx="3922">
                  <c:v>65.36666666666666</c:v>
                </c:pt>
                <c:pt idx="3923">
                  <c:v>65.38333333333334</c:v>
                </c:pt>
                <c:pt idx="3924">
                  <c:v>65.400000000000006</c:v>
                </c:pt>
                <c:pt idx="3925">
                  <c:v>65.416666666666671</c:v>
                </c:pt>
                <c:pt idx="3926">
                  <c:v>65.433333333333337</c:v>
                </c:pt>
                <c:pt idx="3927">
                  <c:v>65.45</c:v>
                </c:pt>
                <c:pt idx="3928">
                  <c:v>65.466666666666669</c:v>
                </c:pt>
                <c:pt idx="3929">
                  <c:v>65.483333333333334</c:v>
                </c:pt>
                <c:pt idx="3930">
                  <c:v>65.5</c:v>
                </c:pt>
                <c:pt idx="3931">
                  <c:v>65.516666666666666</c:v>
                </c:pt>
                <c:pt idx="3932">
                  <c:v>65.533333333333331</c:v>
                </c:pt>
                <c:pt idx="3933">
                  <c:v>65.55</c:v>
                </c:pt>
                <c:pt idx="3934">
                  <c:v>65.566666666666663</c:v>
                </c:pt>
                <c:pt idx="3935">
                  <c:v>65.583333333333329</c:v>
                </c:pt>
                <c:pt idx="3936">
                  <c:v>65.599999999999994</c:v>
                </c:pt>
                <c:pt idx="3937">
                  <c:v>65.61666666666666</c:v>
                </c:pt>
                <c:pt idx="3938">
                  <c:v>65.63333333333334</c:v>
                </c:pt>
                <c:pt idx="3939">
                  <c:v>65.650000000000006</c:v>
                </c:pt>
                <c:pt idx="3940">
                  <c:v>65.666666666666671</c:v>
                </c:pt>
                <c:pt idx="3941">
                  <c:v>65.683333333333337</c:v>
                </c:pt>
                <c:pt idx="3942">
                  <c:v>65.7</c:v>
                </c:pt>
                <c:pt idx="3943">
                  <c:v>65.716666666666669</c:v>
                </c:pt>
                <c:pt idx="3944">
                  <c:v>65.733333333333334</c:v>
                </c:pt>
                <c:pt idx="3945">
                  <c:v>65.75</c:v>
                </c:pt>
                <c:pt idx="3946">
                  <c:v>65.766666666666666</c:v>
                </c:pt>
                <c:pt idx="3947">
                  <c:v>65.783333333333331</c:v>
                </c:pt>
                <c:pt idx="3948">
                  <c:v>65.8</c:v>
                </c:pt>
                <c:pt idx="3949">
                  <c:v>65.816666666666663</c:v>
                </c:pt>
                <c:pt idx="3950">
                  <c:v>65.833333333333329</c:v>
                </c:pt>
                <c:pt idx="3951">
                  <c:v>65.849999999999994</c:v>
                </c:pt>
                <c:pt idx="3952">
                  <c:v>65.86666666666666</c:v>
                </c:pt>
                <c:pt idx="3953">
                  <c:v>65.88333333333334</c:v>
                </c:pt>
                <c:pt idx="3954">
                  <c:v>65.900000000000006</c:v>
                </c:pt>
                <c:pt idx="3955">
                  <c:v>65.916666666666671</c:v>
                </c:pt>
                <c:pt idx="3956">
                  <c:v>65.933333333333337</c:v>
                </c:pt>
                <c:pt idx="3957">
                  <c:v>65.95</c:v>
                </c:pt>
                <c:pt idx="3958">
                  <c:v>65.966666666666669</c:v>
                </c:pt>
                <c:pt idx="3959">
                  <c:v>65.983333333333334</c:v>
                </c:pt>
                <c:pt idx="3960">
                  <c:v>66</c:v>
                </c:pt>
                <c:pt idx="3961">
                  <c:v>66.016666666666666</c:v>
                </c:pt>
                <c:pt idx="3962">
                  <c:v>66.033333333333331</c:v>
                </c:pt>
                <c:pt idx="3963">
                  <c:v>66.05</c:v>
                </c:pt>
                <c:pt idx="3964">
                  <c:v>66.066666666666663</c:v>
                </c:pt>
                <c:pt idx="3965">
                  <c:v>66.083333333333329</c:v>
                </c:pt>
                <c:pt idx="3966">
                  <c:v>66.099999999999994</c:v>
                </c:pt>
                <c:pt idx="3967">
                  <c:v>66.11666666666666</c:v>
                </c:pt>
                <c:pt idx="3968">
                  <c:v>66.13333333333334</c:v>
                </c:pt>
                <c:pt idx="3969">
                  <c:v>66.150000000000006</c:v>
                </c:pt>
                <c:pt idx="3970">
                  <c:v>66.166666666666671</c:v>
                </c:pt>
                <c:pt idx="3971">
                  <c:v>66.183333333333337</c:v>
                </c:pt>
                <c:pt idx="3972">
                  <c:v>66.2</c:v>
                </c:pt>
                <c:pt idx="3973">
                  <c:v>66.216666666666669</c:v>
                </c:pt>
                <c:pt idx="3974">
                  <c:v>66.233333333333334</c:v>
                </c:pt>
                <c:pt idx="3975">
                  <c:v>66.25</c:v>
                </c:pt>
                <c:pt idx="3976">
                  <c:v>66.266666666666666</c:v>
                </c:pt>
                <c:pt idx="3977">
                  <c:v>66.283333333333331</c:v>
                </c:pt>
                <c:pt idx="3978">
                  <c:v>66.3</c:v>
                </c:pt>
                <c:pt idx="3979">
                  <c:v>66.316666666666663</c:v>
                </c:pt>
                <c:pt idx="3980">
                  <c:v>66.333333333333329</c:v>
                </c:pt>
                <c:pt idx="3981">
                  <c:v>66.349999999999994</c:v>
                </c:pt>
                <c:pt idx="3982">
                  <c:v>66.36666666666666</c:v>
                </c:pt>
                <c:pt idx="3983">
                  <c:v>66.38333333333334</c:v>
                </c:pt>
                <c:pt idx="3984">
                  <c:v>66.400000000000006</c:v>
                </c:pt>
                <c:pt idx="3985">
                  <c:v>66.416666666666671</c:v>
                </c:pt>
                <c:pt idx="3986">
                  <c:v>66.433333333333337</c:v>
                </c:pt>
                <c:pt idx="3987">
                  <c:v>66.45</c:v>
                </c:pt>
                <c:pt idx="3988">
                  <c:v>66.466666666666669</c:v>
                </c:pt>
                <c:pt idx="3989">
                  <c:v>66.483333333333334</c:v>
                </c:pt>
                <c:pt idx="3990">
                  <c:v>66.5</c:v>
                </c:pt>
                <c:pt idx="3991">
                  <c:v>66.516666666666666</c:v>
                </c:pt>
                <c:pt idx="3992">
                  <c:v>66.533333333333331</c:v>
                </c:pt>
                <c:pt idx="3993">
                  <c:v>66.55</c:v>
                </c:pt>
                <c:pt idx="3994">
                  <c:v>66.566666666666663</c:v>
                </c:pt>
                <c:pt idx="3995">
                  <c:v>66.583333333333329</c:v>
                </c:pt>
                <c:pt idx="3996">
                  <c:v>66.599999999999994</c:v>
                </c:pt>
                <c:pt idx="3997">
                  <c:v>66.61666666666666</c:v>
                </c:pt>
                <c:pt idx="3998">
                  <c:v>66.63333333333334</c:v>
                </c:pt>
                <c:pt idx="3999">
                  <c:v>66.650000000000006</c:v>
                </c:pt>
                <c:pt idx="4000">
                  <c:v>66.666666666666671</c:v>
                </c:pt>
                <c:pt idx="4001">
                  <c:v>66.683333333333337</c:v>
                </c:pt>
                <c:pt idx="4002">
                  <c:v>66.7</c:v>
                </c:pt>
                <c:pt idx="4003">
                  <c:v>66.716666666666669</c:v>
                </c:pt>
                <c:pt idx="4004">
                  <c:v>66.733333333333334</c:v>
                </c:pt>
                <c:pt idx="4005">
                  <c:v>66.75</c:v>
                </c:pt>
                <c:pt idx="4006">
                  <c:v>66.766666666666666</c:v>
                </c:pt>
                <c:pt idx="4007">
                  <c:v>66.783333333333331</c:v>
                </c:pt>
                <c:pt idx="4008">
                  <c:v>66.8</c:v>
                </c:pt>
                <c:pt idx="4009">
                  <c:v>66.816666666666663</c:v>
                </c:pt>
                <c:pt idx="4010">
                  <c:v>66.833333333333329</c:v>
                </c:pt>
                <c:pt idx="4011">
                  <c:v>66.849999999999994</c:v>
                </c:pt>
                <c:pt idx="4012">
                  <c:v>66.86666666666666</c:v>
                </c:pt>
                <c:pt idx="4013">
                  <c:v>66.88333333333334</c:v>
                </c:pt>
                <c:pt idx="4014">
                  <c:v>66.900000000000006</c:v>
                </c:pt>
                <c:pt idx="4015">
                  <c:v>66.916666666666671</c:v>
                </c:pt>
                <c:pt idx="4016">
                  <c:v>66.933333333333337</c:v>
                </c:pt>
                <c:pt idx="4017">
                  <c:v>66.95</c:v>
                </c:pt>
                <c:pt idx="4018">
                  <c:v>66.966666666666669</c:v>
                </c:pt>
                <c:pt idx="4019">
                  <c:v>66.983333333333334</c:v>
                </c:pt>
                <c:pt idx="4020">
                  <c:v>67</c:v>
                </c:pt>
                <c:pt idx="4021">
                  <c:v>67.016666666666666</c:v>
                </c:pt>
                <c:pt idx="4022">
                  <c:v>67.033333333333331</c:v>
                </c:pt>
                <c:pt idx="4023">
                  <c:v>67.05</c:v>
                </c:pt>
                <c:pt idx="4024">
                  <c:v>67.066666666666663</c:v>
                </c:pt>
                <c:pt idx="4025">
                  <c:v>67.083333333333329</c:v>
                </c:pt>
                <c:pt idx="4026">
                  <c:v>67.099999999999994</c:v>
                </c:pt>
                <c:pt idx="4027">
                  <c:v>67.11666666666666</c:v>
                </c:pt>
                <c:pt idx="4028">
                  <c:v>67.13333333333334</c:v>
                </c:pt>
                <c:pt idx="4029">
                  <c:v>67.150000000000006</c:v>
                </c:pt>
                <c:pt idx="4030">
                  <c:v>67.166666666666671</c:v>
                </c:pt>
                <c:pt idx="4031">
                  <c:v>67.183333333333337</c:v>
                </c:pt>
                <c:pt idx="4032">
                  <c:v>67.2</c:v>
                </c:pt>
                <c:pt idx="4033">
                  <c:v>67.216666666666669</c:v>
                </c:pt>
                <c:pt idx="4034">
                  <c:v>67.233333333333334</c:v>
                </c:pt>
                <c:pt idx="4035">
                  <c:v>67.25</c:v>
                </c:pt>
                <c:pt idx="4036">
                  <c:v>67.266666666666666</c:v>
                </c:pt>
                <c:pt idx="4037">
                  <c:v>67.283333333333331</c:v>
                </c:pt>
                <c:pt idx="4038">
                  <c:v>67.3</c:v>
                </c:pt>
                <c:pt idx="4039">
                  <c:v>67.316666666666663</c:v>
                </c:pt>
                <c:pt idx="4040">
                  <c:v>67.333333333333329</c:v>
                </c:pt>
                <c:pt idx="4041">
                  <c:v>67.349999999999994</c:v>
                </c:pt>
                <c:pt idx="4042">
                  <c:v>67.36666666666666</c:v>
                </c:pt>
                <c:pt idx="4043">
                  <c:v>67.38333333333334</c:v>
                </c:pt>
                <c:pt idx="4044">
                  <c:v>67.400000000000006</c:v>
                </c:pt>
                <c:pt idx="4045">
                  <c:v>67.416666666666671</c:v>
                </c:pt>
                <c:pt idx="4046">
                  <c:v>67.433333333333337</c:v>
                </c:pt>
                <c:pt idx="4047">
                  <c:v>67.45</c:v>
                </c:pt>
                <c:pt idx="4048">
                  <c:v>67.466666666666669</c:v>
                </c:pt>
                <c:pt idx="4049">
                  <c:v>67.483333333333334</c:v>
                </c:pt>
                <c:pt idx="4050">
                  <c:v>67.5</c:v>
                </c:pt>
                <c:pt idx="4051">
                  <c:v>67.516666666666666</c:v>
                </c:pt>
                <c:pt idx="4052">
                  <c:v>67.533333333333331</c:v>
                </c:pt>
                <c:pt idx="4053">
                  <c:v>67.55</c:v>
                </c:pt>
                <c:pt idx="4054">
                  <c:v>67.566666666666663</c:v>
                </c:pt>
                <c:pt idx="4055">
                  <c:v>67.583333333333329</c:v>
                </c:pt>
                <c:pt idx="4056">
                  <c:v>67.599999999999994</c:v>
                </c:pt>
                <c:pt idx="4057">
                  <c:v>67.61666666666666</c:v>
                </c:pt>
                <c:pt idx="4058">
                  <c:v>67.63333333333334</c:v>
                </c:pt>
                <c:pt idx="4059">
                  <c:v>67.650000000000006</c:v>
                </c:pt>
                <c:pt idx="4060">
                  <c:v>67.666666666666671</c:v>
                </c:pt>
                <c:pt idx="4061">
                  <c:v>67.683333333333337</c:v>
                </c:pt>
                <c:pt idx="4062">
                  <c:v>67.7</c:v>
                </c:pt>
                <c:pt idx="4063">
                  <c:v>67.716666666666669</c:v>
                </c:pt>
                <c:pt idx="4064">
                  <c:v>67.733333333333334</c:v>
                </c:pt>
                <c:pt idx="4065">
                  <c:v>67.75</c:v>
                </c:pt>
                <c:pt idx="4066">
                  <c:v>67.766666666666666</c:v>
                </c:pt>
                <c:pt idx="4067">
                  <c:v>67.783333333333331</c:v>
                </c:pt>
                <c:pt idx="4068">
                  <c:v>67.8</c:v>
                </c:pt>
                <c:pt idx="4069">
                  <c:v>67.816666666666663</c:v>
                </c:pt>
                <c:pt idx="4070">
                  <c:v>67.833333333333329</c:v>
                </c:pt>
                <c:pt idx="4071">
                  <c:v>67.849999999999994</c:v>
                </c:pt>
                <c:pt idx="4072">
                  <c:v>67.86666666666666</c:v>
                </c:pt>
                <c:pt idx="4073">
                  <c:v>67.88333333333334</c:v>
                </c:pt>
                <c:pt idx="4074">
                  <c:v>67.900000000000006</c:v>
                </c:pt>
                <c:pt idx="4075">
                  <c:v>67.916666666666671</c:v>
                </c:pt>
                <c:pt idx="4076">
                  <c:v>67.933333333333337</c:v>
                </c:pt>
                <c:pt idx="4077">
                  <c:v>67.95</c:v>
                </c:pt>
                <c:pt idx="4078">
                  <c:v>67.966666666666669</c:v>
                </c:pt>
                <c:pt idx="4079">
                  <c:v>67.983333333333334</c:v>
                </c:pt>
                <c:pt idx="4080">
                  <c:v>68</c:v>
                </c:pt>
                <c:pt idx="4081">
                  <c:v>68.016666666666666</c:v>
                </c:pt>
                <c:pt idx="4082">
                  <c:v>68.033333333333331</c:v>
                </c:pt>
                <c:pt idx="4083">
                  <c:v>68.05</c:v>
                </c:pt>
                <c:pt idx="4084">
                  <c:v>68.066666666666663</c:v>
                </c:pt>
                <c:pt idx="4085">
                  <c:v>68.083333333333329</c:v>
                </c:pt>
                <c:pt idx="4086">
                  <c:v>68.099999999999994</c:v>
                </c:pt>
                <c:pt idx="4087">
                  <c:v>68.11666666666666</c:v>
                </c:pt>
                <c:pt idx="4088">
                  <c:v>68.13333333333334</c:v>
                </c:pt>
                <c:pt idx="4089">
                  <c:v>68.150000000000006</c:v>
                </c:pt>
                <c:pt idx="4090">
                  <c:v>68.166666666666671</c:v>
                </c:pt>
                <c:pt idx="4091">
                  <c:v>68.183333333333337</c:v>
                </c:pt>
                <c:pt idx="4092">
                  <c:v>68.2</c:v>
                </c:pt>
                <c:pt idx="4093">
                  <c:v>68.216666666666669</c:v>
                </c:pt>
                <c:pt idx="4094">
                  <c:v>68.233333333333334</c:v>
                </c:pt>
                <c:pt idx="4095">
                  <c:v>68.25</c:v>
                </c:pt>
                <c:pt idx="4096">
                  <c:v>68.266666666666666</c:v>
                </c:pt>
                <c:pt idx="4097">
                  <c:v>68.283333333333331</c:v>
                </c:pt>
                <c:pt idx="4098">
                  <c:v>68.3</c:v>
                </c:pt>
                <c:pt idx="4099">
                  <c:v>68.316666666666663</c:v>
                </c:pt>
                <c:pt idx="4100">
                  <c:v>68.333333333333329</c:v>
                </c:pt>
                <c:pt idx="4101">
                  <c:v>68.349999999999994</c:v>
                </c:pt>
                <c:pt idx="4102">
                  <c:v>68.36666666666666</c:v>
                </c:pt>
                <c:pt idx="4103">
                  <c:v>68.38333333333334</c:v>
                </c:pt>
                <c:pt idx="4104">
                  <c:v>68.400000000000006</c:v>
                </c:pt>
                <c:pt idx="4105">
                  <c:v>68.416666666666671</c:v>
                </c:pt>
                <c:pt idx="4106">
                  <c:v>68.433333333333337</c:v>
                </c:pt>
                <c:pt idx="4107">
                  <c:v>68.45</c:v>
                </c:pt>
                <c:pt idx="4108">
                  <c:v>68.466666666666669</c:v>
                </c:pt>
                <c:pt idx="4109">
                  <c:v>68.483333333333334</c:v>
                </c:pt>
                <c:pt idx="4110">
                  <c:v>68.5</c:v>
                </c:pt>
                <c:pt idx="4111">
                  <c:v>68.516666666666666</c:v>
                </c:pt>
                <c:pt idx="4112">
                  <c:v>68.533333333333331</c:v>
                </c:pt>
                <c:pt idx="4113">
                  <c:v>68.55</c:v>
                </c:pt>
                <c:pt idx="4114">
                  <c:v>68.566666666666663</c:v>
                </c:pt>
                <c:pt idx="4115">
                  <c:v>68.583333333333329</c:v>
                </c:pt>
                <c:pt idx="4116">
                  <c:v>68.599999999999994</c:v>
                </c:pt>
                <c:pt idx="4117">
                  <c:v>68.61666666666666</c:v>
                </c:pt>
                <c:pt idx="4118">
                  <c:v>68.63333333333334</c:v>
                </c:pt>
                <c:pt idx="4119">
                  <c:v>68.650000000000006</c:v>
                </c:pt>
                <c:pt idx="4120">
                  <c:v>68.666666666666671</c:v>
                </c:pt>
                <c:pt idx="4121">
                  <c:v>68.683333333333337</c:v>
                </c:pt>
                <c:pt idx="4122">
                  <c:v>68.7</c:v>
                </c:pt>
                <c:pt idx="4123">
                  <c:v>68.716666666666669</c:v>
                </c:pt>
                <c:pt idx="4124">
                  <c:v>68.733333333333334</c:v>
                </c:pt>
                <c:pt idx="4125">
                  <c:v>68.75</c:v>
                </c:pt>
                <c:pt idx="4126">
                  <c:v>68.766666666666666</c:v>
                </c:pt>
                <c:pt idx="4127">
                  <c:v>68.783333333333331</c:v>
                </c:pt>
                <c:pt idx="4128">
                  <c:v>68.8</c:v>
                </c:pt>
                <c:pt idx="4129">
                  <c:v>68.816666666666663</c:v>
                </c:pt>
                <c:pt idx="4130">
                  <c:v>68.833333333333329</c:v>
                </c:pt>
                <c:pt idx="4131">
                  <c:v>68.849999999999994</c:v>
                </c:pt>
                <c:pt idx="4132">
                  <c:v>68.86666666666666</c:v>
                </c:pt>
                <c:pt idx="4133">
                  <c:v>68.88333333333334</c:v>
                </c:pt>
                <c:pt idx="4134">
                  <c:v>68.900000000000006</c:v>
                </c:pt>
                <c:pt idx="4135">
                  <c:v>68.916666666666671</c:v>
                </c:pt>
                <c:pt idx="4136">
                  <c:v>68.933333333333337</c:v>
                </c:pt>
                <c:pt idx="4137">
                  <c:v>68.95</c:v>
                </c:pt>
                <c:pt idx="4138">
                  <c:v>68.966666666666669</c:v>
                </c:pt>
                <c:pt idx="4139">
                  <c:v>68.983333333333334</c:v>
                </c:pt>
                <c:pt idx="4140">
                  <c:v>69</c:v>
                </c:pt>
                <c:pt idx="4141">
                  <c:v>69.016666666666666</c:v>
                </c:pt>
                <c:pt idx="4142">
                  <c:v>69.033333333333331</c:v>
                </c:pt>
                <c:pt idx="4143">
                  <c:v>69.05</c:v>
                </c:pt>
                <c:pt idx="4144">
                  <c:v>69.066666666666663</c:v>
                </c:pt>
                <c:pt idx="4145">
                  <c:v>69.083333333333329</c:v>
                </c:pt>
                <c:pt idx="4146">
                  <c:v>69.099999999999994</c:v>
                </c:pt>
                <c:pt idx="4147">
                  <c:v>69.11666666666666</c:v>
                </c:pt>
                <c:pt idx="4148">
                  <c:v>69.13333333333334</c:v>
                </c:pt>
                <c:pt idx="4149">
                  <c:v>69.150000000000006</c:v>
                </c:pt>
                <c:pt idx="4150">
                  <c:v>69.166666666666671</c:v>
                </c:pt>
                <c:pt idx="4151">
                  <c:v>69.183333333333337</c:v>
                </c:pt>
                <c:pt idx="4152">
                  <c:v>69.2</c:v>
                </c:pt>
                <c:pt idx="4153">
                  <c:v>69.216666666666669</c:v>
                </c:pt>
                <c:pt idx="4154">
                  <c:v>69.233333333333334</c:v>
                </c:pt>
                <c:pt idx="4155">
                  <c:v>69.25</c:v>
                </c:pt>
                <c:pt idx="4156">
                  <c:v>69.266666666666666</c:v>
                </c:pt>
                <c:pt idx="4157">
                  <c:v>69.283333333333331</c:v>
                </c:pt>
                <c:pt idx="4158">
                  <c:v>69.3</c:v>
                </c:pt>
                <c:pt idx="4159">
                  <c:v>69.316666666666663</c:v>
                </c:pt>
                <c:pt idx="4160">
                  <c:v>69.333333333333329</c:v>
                </c:pt>
                <c:pt idx="4161">
                  <c:v>69.349999999999994</c:v>
                </c:pt>
                <c:pt idx="4162">
                  <c:v>69.36666666666666</c:v>
                </c:pt>
                <c:pt idx="4163">
                  <c:v>69.38333333333334</c:v>
                </c:pt>
                <c:pt idx="4164">
                  <c:v>69.400000000000006</c:v>
                </c:pt>
                <c:pt idx="4165">
                  <c:v>69.416666666666671</c:v>
                </c:pt>
                <c:pt idx="4166">
                  <c:v>69.433333333333337</c:v>
                </c:pt>
                <c:pt idx="4167">
                  <c:v>69.45</c:v>
                </c:pt>
                <c:pt idx="4168">
                  <c:v>69.466666666666669</c:v>
                </c:pt>
                <c:pt idx="4169">
                  <c:v>69.483333333333334</c:v>
                </c:pt>
                <c:pt idx="4170">
                  <c:v>69.5</c:v>
                </c:pt>
                <c:pt idx="4171">
                  <c:v>69.516666666666666</c:v>
                </c:pt>
                <c:pt idx="4172">
                  <c:v>69.533333333333331</c:v>
                </c:pt>
                <c:pt idx="4173">
                  <c:v>69.55</c:v>
                </c:pt>
                <c:pt idx="4174">
                  <c:v>69.566666666666663</c:v>
                </c:pt>
                <c:pt idx="4175">
                  <c:v>69.583333333333329</c:v>
                </c:pt>
                <c:pt idx="4176">
                  <c:v>69.599999999999994</c:v>
                </c:pt>
                <c:pt idx="4177">
                  <c:v>69.61666666666666</c:v>
                </c:pt>
                <c:pt idx="4178">
                  <c:v>69.63333333333334</c:v>
                </c:pt>
                <c:pt idx="4179">
                  <c:v>69.650000000000006</c:v>
                </c:pt>
                <c:pt idx="4180">
                  <c:v>69.666666666666671</c:v>
                </c:pt>
                <c:pt idx="4181">
                  <c:v>69.683333333333337</c:v>
                </c:pt>
                <c:pt idx="4182">
                  <c:v>69.7</c:v>
                </c:pt>
                <c:pt idx="4183">
                  <c:v>69.716666666666669</c:v>
                </c:pt>
                <c:pt idx="4184">
                  <c:v>69.733333333333334</c:v>
                </c:pt>
                <c:pt idx="4185">
                  <c:v>69.75</c:v>
                </c:pt>
                <c:pt idx="4186">
                  <c:v>69.766666666666666</c:v>
                </c:pt>
                <c:pt idx="4187">
                  <c:v>69.783333333333331</c:v>
                </c:pt>
                <c:pt idx="4188">
                  <c:v>69.8</c:v>
                </c:pt>
                <c:pt idx="4189">
                  <c:v>69.816666666666663</c:v>
                </c:pt>
                <c:pt idx="4190">
                  <c:v>69.833333333333329</c:v>
                </c:pt>
                <c:pt idx="4191">
                  <c:v>69.849999999999994</c:v>
                </c:pt>
                <c:pt idx="4192">
                  <c:v>69.86666666666666</c:v>
                </c:pt>
                <c:pt idx="4193">
                  <c:v>69.88333333333334</c:v>
                </c:pt>
                <c:pt idx="4194">
                  <c:v>69.900000000000006</c:v>
                </c:pt>
                <c:pt idx="4195">
                  <c:v>69.916666666666671</c:v>
                </c:pt>
                <c:pt idx="4196">
                  <c:v>69.933333333333337</c:v>
                </c:pt>
                <c:pt idx="4197">
                  <c:v>69.95</c:v>
                </c:pt>
                <c:pt idx="4198">
                  <c:v>69.966666666666669</c:v>
                </c:pt>
                <c:pt idx="4199">
                  <c:v>69.983333333333334</c:v>
                </c:pt>
                <c:pt idx="4200">
                  <c:v>70</c:v>
                </c:pt>
                <c:pt idx="4201">
                  <c:v>70.016666666666666</c:v>
                </c:pt>
                <c:pt idx="4202">
                  <c:v>70.033333333333331</c:v>
                </c:pt>
                <c:pt idx="4203">
                  <c:v>70.05</c:v>
                </c:pt>
                <c:pt idx="4204">
                  <c:v>70.066666666666663</c:v>
                </c:pt>
                <c:pt idx="4205">
                  <c:v>70.083333333333329</c:v>
                </c:pt>
                <c:pt idx="4206">
                  <c:v>70.099999999999994</c:v>
                </c:pt>
                <c:pt idx="4207">
                  <c:v>70.11666666666666</c:v>
                </c:pt>
                <c:pt idx="4208">
                  <c:v>70.13333333333334</c:v>
                </c:pt>
                <c:pt idx="4209">
                  <c:v>70.150000000000006</c:v>
                </c:pt>
                <c:pt idx="4210">
                  <c:v>70.166666666666671</c:v>
                </c:pt>
                <c:pt idx="4211">
                  <c:v>70.183333333333337</c:v>
                </c:pt>
                <c:pt idx="4212">
                  <c:v>70.2</c:v>
                </c:pt>
                <c:pt idx="4213">
                  <c:v>70.216666666666669</c:v>
                </c:pt>
                <c:pt idx="4214">
                  <c:v>70.233333333333334</c:v>
                </c:pt>
                <c:pt idx="4215">
                  <c:v>70.25</c:v>
                </c:pt>
                <c:pt idx="4216">
                  <c:v>70.266666666666666</c:v>
                </c:pt>
                <c:pt idx="4217">
                  <c:v>70.283333333333331</c:v>
                </c:pt>
                <c:pt idx="4218">
                  <c:v>70.3</c:v>
                </c:pt>
                <c:pt idx="4219">
                  <c:v>70.316666666666663</c:v>
                </c:pt>
                <c:pt idx="4220">
                  <c:v>70.333333333333329</c:v>
                </c:pt>
                <c:pt idx="4221">
                  <c:v>70.349999999999994</c:v>
                </c:pt>
                <c:pt idx="4222">
                  <c:v>70.36666666666666</c:v>
                </c:pt>
                <c:pt idx="4223">
                  <c:v>70.38333333333334</c:v>
                </c:pt>
                <c:pt idx="4224">
                  <c:v>70.400000000000006</c:v>
                </c:pt>
                <c:pt idx="4225">
                  <c:v>70.416666666666671</c:v>
                </c:pt>
                <c:pt idx="4226">
                  <c:v>70.433333333333337</c:v>
                </c:pt>
                <c:pt idx="4227">
                  <c:v>70.45</c:v>
                </c:pt>
                <c:pt idx="4228">
                  <c:v>70.466666666666669</c:v>
                </c:pt>
                <c:pt idx="4229">
                  <c:v>70.483333333333334</c:v>
                </c:pt>
                <c:pt idx="4230">
                  <c:v>70.5</c:v>
                </c:pt>
                <c:pt idx="4231">
                  <c:v>70.516666666666666</c:v>
                </c:pt>
                <c:pt idx="4232">
                  <c:v>70.533333333333331</c:v>
                </c:pt>
                <c:pt idx="4233">
                  <c:v>70.55</c:v>
                </c:pt>
                <c:pt idx="4234">
                  <c:v>70.566666666666663</c:v>
                </c:pt>
                <c:pt idx="4235">
                  <c:v>70.583333333333329</c:v>
                </c:pt>
                <c:pt idx="4236">
                  <c:v>70.599999999999994</c:v>
                </c:pt>
                <c:pt idx="4237">
                  <c:v>70.61666666666666</c:v>
                </c:pt>
                <c:pt idx="4238">
                  <c:v>70.63333333333334</c:v>
                </c:pt>
                <c:pt idx="4239">
                  <c:v>70.650000000000006</c:v>
                </c:pt>
                <c:pt idx="4240">
                  <c:v>70.666666666666671</c:v>
                </c:pt>
                <c:pt idx="4241">
                  <c:v>70.683333333333337</c:v>
                </c:pt>
                <c:pt idx="4242">
                  <c:v>70.7</c:v>
                </c:pt>
                <c:pt idx="4243">
                  <c:v>70.716666666666669</c:v>
                </c:pt>
                <c:pt idx="4244">
                  <c:v>70.733333333333334</c:v>
                </c:pt>
                <c:pt idx="4245">
                  <c:v>70.75</c:v>
                </c:pt>
                <c:pt idx="4246">
                  <c:v>70.766666666666666</c:v>
                </c:pt>
                <c:pt idx="4247">
                  <c:v>70.783333333333331</c:v>
                </c:pt>
                <c:pt idx="4248">
                  <c:v>70.8</c:v>
                </c:pt>
                <c:pt idx="4249">
                  <c:v>70.816666666666663</c:v>
                </c:pt>
                <c:pt idx="4250">
                  <c:v>70.833333333333329</c:v>
                </c:pt>
                <c:pt idx="4251">
                  <c:v>70.849999999999994</c:v>
                </c:pt>
                <c:pt idx="4252">
                  <c:v>70.86666666666666</c:v>
                </c:pt>
                <c:pt idx="4253">
                  <c:v>70.88333333333334</c:v>
                </c:pt>
                <c:pt idx="4254">
                  <c:v>70.900000000000006</c:v>
                </c:pt>
                <c:pt idx="4255">
                  <c:v>70.916666666666671</c:v>
                </c:pt>
                <c:pt idx="4256">
                  <c:v>70.933333333333337</c:v>
                </c:pt>
                <c:pt idx="4257">
                  <c:v>70.95</c:v>
                </c:pt>
                <c:pt idx="4258">
                  <c:v>70.966666666666669</c:v>
                </c:pt>
                <c:pt idx="4259">
                  <c:v>70.983333333333334</c:v>
                </c:pt>
                <c:pt idx="4260">
                  <c:v>71</c:v>
                </c:pt>
                <c:pt idx="4261">
                  <c:v>71.016666666666666</c:v>
                </c:pt>
                <c:pt idx="4262">
                  <c:v>71.033333333333331</c:v>
                </c:pt>
                <c:pt idx="4263">
                  <c:v>71.05</c:v>
                </c:pt>
                <c:pt idx="4264">
                  <c:v>71.066666666666663</c:v>
                </c:pt>
                <c:pt idx="4265">
                  <c:v>71.083333333333329</c:v>
                </c:pt>
                <c:pt idx="4266">
                  <c:v>71.099999999999994</c:v>
                </c:pt>
                <c:pt idx="4267">
                  <c:v>71.11666666666666</c:v>
                </c:pt>
                <c:pt idx="4268">
                  <c:v>71.13333333333334</c:v>
                </c:pt>
                <c:pt idx="4269">
                  <c:v>71.150000000000006</c:v>
                </c:pt>
                <c:pt idx="4270">
                  <c:v>71.166666666666671</c:v>
                </c:pt>
                <c:pt idx="4271">
                  <c:v>71.183333333333337</c:v>
                </c:pt>
                <c:pt idx="4272">
                  <c:v>71.2</c:v>
                </c:pt>
                <c:pt idx="4273">
                  <c:v>71.216666666666669</c:v>
                </c:pt>
                <c:pt idx="4274">
                  <c:v>71.233333333333334</c:v>
                </c:pt>
                <c:pt idx="4275">
                  <c:v>71.25</c:v>
                </c:pt>
                <c:pt idx="4276">
                  <c:v>71.266666666666666</c:v>
                </c:pt>
                <c:pt idx="4277">
                  <c:v>71.283333333333331</c:v>
                </c:pt>
                <c:pt idx="4278">
                  <c:v>71.3</c:v>
                </c:pt>
                <c:pt idx="4279">
                  <c:v>71.316666666666663</c:v>
                </c:pt>
                <c:pt idx="4280">
                  <c:v>71.333333333333329</c:v>
                </c:pt>
                <c:pt idx="4281">
                  <c:v>71.349999999999994</c:v>
                </c:pt>
                <c:pt idx="4282">
                  <c:v>71.36666666666666</c:v>
                </c:pt>
                <c:pt idx="4283">
                  <c:v>71.38333333333334</c:v>
                </c:pt>
                <c:pt idx="4284">
                  <c:v>71.400000000000006</c:v>
                </c:pt>
                <c:pt idx="4285">
                  <c:v>71.416666666666671</c:v>
                </c:pt>
                <c:pt idx="4286">
                  <c:v>71.433333333333337</c:v>
                </c:pt>
                <c:pt idx="4287">
                  <c:v>71.45</c:v>
                </c:pt>
                <c:pt idx="4288">
                  <c:v>71.466666666666669</c:v>
                </c:pt>
                <c:pt idx="4289">
                  <c:v>71.483333333333334</c:v>
                </c:pt>
                <c:pt idx="4290">
                  <c:v>71.5</c:v>
                </c:pt>
                <c:pt idx="4291">
                  <c:v>71.516666666666666</c:v>
                </c:pt>
                <c:pt idx="4292">
                  <c:v>71.533333333333331</c:v>
                </c:pt>
                <c:pt idx="4293">
                  <c:v>71.55</c:v>
                </c:pt>
                <c:pt idx="4294">
                  <c:v>71.566666666666663</c:v>
                </c:pt>
                <c:pt idx="4295">
                  <c:v>71.583333333333329</c:v>
                </c:pt>
                <c:pt idx="4296">
                  <c:v>71.599999999999994</c:v>
                </c:pt>
                <c:pt idx="4297">
                  <c:v>71.61666666666666</c:v>
                </c:pt>
                <c:pt idx="4298">
                  <c:v>71.63333333333334</c:v>
                </c:pt>
                <c:pt idx="4299">
                  <c:v>71.650000000000006</c:v>
                </c:pt>
                <c:pt idx="4300">
                  <c:v>71.666666666666671</c:v>
                </c:pt>
                <c:pt idx="4301">
                  <c:v>71.683333333333337</c:v>
                </c:pt>
                <c:pt idx="4302">
                  <c:v>71.7</c:v>
                </c:pt>
                <c:pt idx="4303">
                  <c:v>71.716666666666669</c:v>
                </c:pt>
                <c:pt idx="4304">
                  <c:v>71.733333333333334</c:v>
                </c:pt>
                <c:pt idx="4305">
                  <c:v>71.75</c:v>
                </c:pt>
                <c:pt idx="4306">
                  <c:v>71.766666666666666</c:v>
                </c:pt>
                <c:pt idx="4307">
                  <c:v>71.783333333333331</c:v>
                </c:pt>
                <c:pt idx="4308">
                  <c:v>71.8</c:v>
                </c:pt>
                <c:pt idx="4309">
                  <c:v>71.816666666666663</c:v>
                </c:pt>
                <c:pt idx="4310">
                  <c:v>71.833333333333329</c:v>
                </c:pt>
                <c:pt idx="4311">
                  <c:v>71.849999999999994</c:v>
                </c:pt>
                <c:pt idx="4312">
                  <c:v>71.86666666666666</c:v>
                </c:pt>
                <c:pt idx="4313">
                  <c:v>71.88333333333334</c:v>
                </c:pt>
                <c:pt idx="4314">
                  <c:v>71.900000000000006</c:v>
                </c:pt>
                <c:pt idx="4315">
                  <c:v>71.916666666666671</c:v>
                </c:pt>
                <c:pt idx="4316">
                  <c:v>71.933333333333337</c:v>
                </c:pt>
                <c:pt idx="4317">
                  <c:v>71.95</c:v>
                </c:pt>
                <c:pt idx="4318">
                  <c:v>71.966666666666669</c:v>
                </c:pt>
                <c:pt idx="4319">
                  <c:v>71.983333333333334</c:v>
                </c:pt>
                <c:pt idx="4320">
                  <c:v>72</c:v>
                </c:pt>
                <c:pt idx="4321">
                  <c:v>72.016666666666666</c:v>
                </c:pt>
                <c:pt idx="4322">
                  <c:v>72.033333333333331</c:v>
                </c:pt>
                <c:pt idx="4323">
                  <c:v>72.05</c:v>
                </c:pt>
                <c:pt idx="4324">
                  <c:v>72.066666666666663</c:v>
                </c:pt>
                <c:pt idx="4325">
                  <c:v>72.083333333333329</c:v>
                </c:pt>
                <c:pt idx="4326">
                  <c:v>72.099999999999994</c:v>
                </c:pt>
                <c:pt idx="4327">
                  <c:v>72.11666666666666</c:v>
                </c:pt>
                <c:pt idx="4328">
                  <c:v>72.13333333333334</c:v>
                </c:pt>
                <c:pt idx="4329">
                  <c:v>72.150000000000006</c:v>
                </c:pt>
                <c:pt idx="4330">
                  <c:v>72.166666666666671</c:v>
                </c:pt>
                <c:pt idx="4331">
                  <c:v>72.183333333333337</c:v>
                </c:pt>
                <c:pt idx="4332">
                  <c:v>72.2</c:v>
                </c:pt>
                <c:pt idx="4333">
                  <c:v>72.216666666666669</c:v>
                </c:pt>
                <c:pt idx="4334">
                  <c:v>72.233333333333334</c:v>
                </c:pt>
                <c:pt idx="4335">
                  <c:v>72.25</c:v>
                </c:pt>
                <c:pt idx="4336">
                  <c:v>72.266666666666666</c:v>
                </c:pt>
                <c:pt idx="4337">
                  <c:v>72.283333333333331</c:v>
                </c:pt>
                <c:pt idx="4338">
                  <c:v>72.3</c:v>
                </c:pt>
                <c:pt idx="4339">
                  <c:v>72.316666666666663</c:v>
                </c:pt>
                <c:pt idx="4340">
                  <c:v>72.333333333333329</c:v>
                </c:pt>
                <c:pt idx="4341">
                  <c:v>72.349999999999994</c:v>
                </c:pt>
                <c:pt idx="4342">
                  <c:v>72.36666666666666</c:v>
                </c:pt>
                <c:pt idx="4343">
                  <c:v>72.38333333333334</c:v>
                </c:pt>
                <c:pt idx="4344">
                  <c:v>72.400000000000006</c:v>
                </c:pt>
                <c:pt idx="4345">
                  <c:v>72.416666666666671</c:v>
                </c:pt>
                <c:pt idx="4346">
                  <c:v>72.433333333333337</c:v>
                </c:pt>
                <c:pt idx="4347">
                  <c:v>72.45</c:v>
                </c:pt>
                <c:pt idx="4348">
                  <c:v>72.466666666666669</c:v>
                </c:pt>
                <c:pt idx="4349">
                  <c:v>72.483333333333334</c:v>
                </c:pt>
                <c:pt idx="4350">
                  <c:v>72.5</c:v>
                </c:pt>
                <c:pt idx="4351">
                  <c:v>72.516666666666666</c:v>
                </c:pt>
                <c:pt idx="4352">
                  <c:v>72.533333333333331</c:v>
                </c:pt>
                <c:pt idx="4353">
                  <c:v>72.55</c:v>
                </c:pt>
                <c:pt idx="4354">
                  <c:v>72.566666666666663</c:v>
                </c:pt>
                <c:pt idx="4355">
                  <c:v>72.583333333333329</c:v>
                </c:pt>
                <c:pt idx="4356">
                  <c:v>72.599999999999994</c:v>
                </c:pt>
                <c:pt idx="4357">
                  <c:v>72.61666666666666</c:v>
                </c:pt>
                <c:pt idx="4358">
                  <c:v>72.63333333333334</c:v>
                </c:pt>
                <c:pt idx="4359">
                  <c:v>72.650000000000006</c:v>
                </c:pt>
                <c:pt idx="4360">
                  <c:v>72.666666666666671</c:v>
                </c:pt>
                <c:pt idx="4361">
                  <c:v>72.683333333333337</c:v>
                </c:pt>
                <c:pt idx="4362">
                  <c:v>72.7</c:v>
                </c:pt>
                <c:pt idx="4363">
                  <c:v>72.716666666666669</c:v>
                </c:pt>
                <c:pt idx="4364">
                  <c:v>72.733333333333334</c:v>
                </c:pt>
                <c:pt idx="4365">
                  <c:v>72.75</c:v>
                </c:pt>
                <c:pt idx="4366">
                  <c:v>72.766666666666666</c:v>
                </c:pt>
                <c:pt idx="4367">
                  <c:v>72.783333333333331</c:v>
                </c:pt>
                <c:pt idx="4368">
                  <c:v>72.8</c:v>
                </c:pt>
                <c:pt idx="4369">
                  <c:v>72.816666666666663</c:v>
                </c:pt>
                <c:pt idx="4370">
                  <c:v>72.833333333333329</c:v>
                </c:pt>
                <c:pt idx="4371">
                  <c:v>72.849999999999994</c:v>
                </c:pt>
                <c:pt idx="4372">
                  <c:v>72.86666666666666</c:v>
                </c:pt>
                <c:pt idx="4373">
                  <c:v>72.88333333333334</c:v>
                </c:pt>
                <c:pt idx="4374">
                  <c:v>72.900000000000006</c:v>
                </c:pt>
                <c:pt idx="4375">
                  <c:v>72.916666666666671</c:v>
                </c:pt>
                <c:pt idx="4376">
                  <c:v>72.933333333333337</c:v>
                </c:pt>
                <c:pt idx="4377">
                  <c:v>72.95</c:v>
                </c:pt>
                <c:pt idx="4378">
                  <c:v>72.966666666666669</c:v>
                </c:pt>
                <c:pt idx="4379">
                  <c:v>72.983333333333334</c:v>
                </c:pt>
                <c:pt idx="4380">
                  <c:v>73</c:v>
                </c:pt>
                <c:pt idx="4381">
                  <c:v>73.016666666666666</c:v>
                </c:pt>
                <c:pt idx="4382">
                  <c:v>73.033333333333331</c:v>
                </c:pt>
                <c:pt idx="4383">
                  <c:v>73.05</c:v>
                </c:pt>
                <c:pt idx="4384">
                  <c:v>73.066666666666663</c:v>
                </c:pt>
                <c:pt idx="4385">
                  <c:v>73.083333333333329</c:v>
                </c:pt>
                <c:pt idx="4386">
                  <c:v>73.099999999999994</c:v>
                </c:pt>
                <c:pt idx="4387">
                  <c:v>73.11666666666666</c:v>
                </c:pt>
                <c:pt idx="4388">
                  <c:v>73.13333333333334</c:v>
                </c:pt>
                <c:pt idx="4389">
                  <c:v>73.150000000000006</c:v>
                </c:pt>
                <c:pt idx="4390">
                  <c:v>73.166666666666671</c:v>
                </c:pt>
                <c:pt idx="4391">
                  <c:v>73.183333333333337</c:v>
                </c:pt>
                <c:pt idx="4392">
                  <c:v>73.2</c:v>
                </c:pt>
                <c:pt idx="4393">
                  <c:v>73.216666666666669</c:v>
                </c:pt>
                <c:pt idx="4394">
                  <c:v>73.233333333333334</c:v>
                </c:pt>
                <c:pt idx="4395">
                  <c:v>73.25</c:v>
                </c:pt>
                <c:pt idx="4396">
                  <c:v>73.266666666666666</c:v>
                </c:pt>
                <c:pt idx="4397">
                  <c:v>73.283333333333331</c:v>
                </c:pt>
                <c:pt idx="4398">
                  <c:v>73.3</c:v>
                </c:pt>
                <c:pt idx="4399">
                  <c:v>73.316666666666663</c:v>
                </c:pt>
                <c:pt idx="4400">
                  <c:v>73.333333333333329</c:v>
                </c:pt>
                <c:pt idx="4401">
                  <c:v>73.349999999999994</c:v>
                </c:pt>
                <c:pt idx="4402">
                  <c:v>73.36666666666666</c:v>
                </c:pt>
                <c:pt idx="4403">
                  <c:v>73.38333333333334</c:v>
                </c:pt>
                <c:pt idx="4404">
                  <c:v>73.400000000000006</c:v>
                </c:pt>
                <c:pt idx="4405">
                  <c:v>73.416666666666671</c:v>
                </c:pt>
                <c:pt idx="4406">
                  <c:v>73.433333333333337</c:v>
                </c:pt>
                <c:pt idx="4407">
                  <c:v>73.45</c:v>
                </c:pt>
                <c:pt idx="4408">
                  <c:v>73.466666666666669</c:v>
                </c:pt>
                <c:pt idx="4409">
                  <c:v>73.483333333333334</c:v>
                </c:pt>
                <c:pt idx="4410">
                  <c:v>73.5</c:v>
                </c:pt>
                <c:pt idx="4411">
                  <c:v>73.516666666666666</c:v>
                </c:pt>
                <c:pt idx="4412">
                  <c:v>73.533333333333331</c:v>
                </c:pt>
                <c:pt idx="4413">
                  <c:v>73.55</c:v>
                </c:pt>
                <c:pt idx="4414">
                  <c:v>73.566666666666663</c:v>
                </c:pt>
                <c:pt idx="4415">
                  <c:v>73.583333333333329</c:v>
                </c:pt>
                <c:pt idx="4416">
                  <c:v>73.599999999999994</c:v>
                </c:pt>
                <c:pt idx="4417">
                  <c:v>73.61666666666666</c:v>
                </c:pt>
                <c:pt idx="4418">
                  <c:v>73.63333333333334</c:v>
                </c:pt>
                <c:pt idx="4419">
                  <c:v>73.650000000000006</c:v>
                </c:pt>
                <c:pt idx="4420">
                  <c:v>73.666666666666671</c:v>
                </c:pt>
                <c:pt idx="4421">
                  <c:v>73.683333333333337</c:v>
                </c:pt>
                <c:pt idx="4422">
                  <c:v>73.7</c:v>
                </c:pt>
                <c:pt idx="4423">
                  <c:v>73.716666666666669</c:v>
                </c:pt>
                <c:pt idx="4424">
                  <c:v>73.733333333333334</c:v>
                </c:pt>
                <c:pt idx="4425">
                  <c:v>73.75</c:v>
                </c:pt>
                <c:pt idx="4426">
                  <c:v>73.766666666666666</c:v>
                </c:pt>
                <c:pt idx="4427">
                  <c:v>73.783333333333331</c:v>
                </c:pt>
                <c:pt idx="4428">
                  <c:v>73.8</c:v>
                </c:pt>
                <c:pt idx="4429">
                  <c:v>73.816666666666663</c:v>
                </c:pt>
                <c:pt idx="4430">
                  <c:v>73.833333333333329</c:v>
                </c:pt>
                <c:pt idx="4431">
                  <c:v>73.849999999999994</c:v>
                </c:pt>
                <c:pt idx="4432">
                  <c:v>73.86666666666666</c:v>
                </c:pt>
                <c:pt idx="4433">
                  <c:v>73.88333333333334</c:v>
                </c:pt>
                <c:pt idx="4434">
                  <c:v>73.900000000000006</c:v>
                </c:pt>
                <c:pt idx="4435">
                  <c:v>73.916666666666671</c:v>
                </c:pt>
                <c:pt idx="4436">
                  <c:v>73.933333333333337</c:v>
                </c:pt>
                <c:pt idx="4437">
                  <c:v>73.95</c:v>
                </c:pt>
                <c:pt idx="4438">
                  <c:v>73.966666666666669</c:v>
                </c:pt>
                <c:pt idx="4439">
                  <c:v>73.983333333333334</c:v>
                </c:pt>
                <c:pt idx="4440">
                  <c:v>74</c:v>
                </c:pt>
                <c:pt idx="4441">
                  <c:v>74.016666666666666</c:v>
                </c:pt>
                <c:pt idx="4442">
                  <c:v>74.033333333333331</c:v>
                </c:pt>
                <c:pt idx="4443">
                  <c:v>74.05</c:v>
                </c:pt>
                <c:pt idx="4444">
                  <c:v>74.066666666666663</c:v>
                </c:pt>
                <c:pt idx="4445">
                  <c:v>74.083333333333329</c:v>
                </c:pt>
                <c:pt idx="4446">
                  <c:v>74.099999999999994</c:v>
                </c:pt>
                <c:pt idx="4447">
                  <c:v>74.11666666666666</c:v>
                </c:pt>
                <c:pt idx="4448">
                  <c:v>74.13333333333334</c:v>
                </c:pt>
                <c:pt idx="4449">
                  <c:v>74.150000000000006</c:v>
                </c:pt>
                <c:pt idx="4450">
                  <c:v>74.166666666666671</c:v>
                </c:pt>
                <c:pt idx="4451">
                  <c:v>74.183333333333337</c:v>
                </c:pt>
                <c:pt idx="4452">
                  <c:v>74.2</c:v>
                </c:pt>
                <c:pt idx="4453">
                  <c:v>74.216666666666669</c:v>
                </c:pt>
                <c:pt idx="4454">
                  <c:v>74.233333333333334</c:v>
                </c:pt>
                <c:pt idx="4455">
                  <c:v>74.25</c:v>
                </c:pt>
                <c:pt idx="4456">
                  <c:v>74.266666666666666</c:v>
                </c:pt>
                <c:pt idx="4457">
                  <c:v>74.283333333333331</c:v>
                </c:pt>
                <c:pt idx="4458">
                  <c:v>74.3</c:v>
                </c:pt>
                <c:pt idx="4459">
                  <c:v>74.316666666666663</c:v>
                </c:pt>
                <c:pt idx="4460">
                  <c:v>74.333333333333329</c:v>
                </c:pt>
                <c:pt idx="4461">
                  <c:v>74.349999999999994</c:v>
                </c:pt>
                <c:pt idx="4462">
                  <c:v>74.36666666666666</c:v>
                </c:pt>
                <c:pt idx="4463">
                  <c:v>74.38333333333334</c:v>
                </c:pt>
                <c:pt idx="4464">
                  <c:v>74.400000000000006</c:v>
                </c:pt>
                <c:pt idx="4465">
                  <c:v>74.416666666666671</c:v>
                </c:pt>
                <c:pt idx="4466">
                  <c:v>74.433333333333337</c:v>
                </c:pt>
                <c:pt idx="4467">
                  <c:v>74.45</c:v>
                </c:pt>
                <c:pt idx="4468">
                  <c:v>74.466666666666669</c:v>
                </c:pt>
                <c:pt idx="4469">
                  <c:v>74.483333333333334</c:v>
                </c:pt>
                <c:pt idx="4470">
                  <c:v>74.5</c:v>
                </c:pt>
                <c:pt idx="4471">
                  <c:v>74.516666666666666</c:v>
                </c:pt>
                <c:pt idx="4472">
                  <c:v>74.533333333333331</c:v>
                </c:pt>
                <c:pt idx="4473">
                  <c:v>74.55</c:v>
                </c:pt>
                <c:pt idx="4474">
                  <c:v>74.566666666666663</c:v>
                </c:pt>
                <c:pt idx="4475">
                  <c:v>74.583333333333329</c:v>
                </c:pt>
                <c:pt idx="4476">
                  <c:v>74.599999999999994</c:v>
                </c:pt>
                <c:pt idx="4477">
                  <c:v>74.61666666666666</c:v>
                </c:pt>
                <c:pt idx="4478">
                  <c:v>74.63333333333334</c:v>
                </c:pt>
                <c:pt idx="4479">
                  <c:v>74.650000000000006</c:v>
                </c:pt>
                <c:pt idx="4480">
                  <c:v>74.666666666666671</c:v>
                </c:pt>
                <c:pt idx="4481">
                  <c:v>74.683333333333337</c:v>
                </c:pt>
                <c:pt idx="4482">
                  <c:v>74.7</c:v>
                </c:pt>
                <c:pt idx="4483">
                  <c:v>74.716666666666669</c:v>
                </c:pt>
                <c:pt idx="4484">
                  <c:v>74.733333333333334</c:v>
                </c:pt>
                <c:pt idx="4485">
                  <c:v>74.75</c:v>
                </c:pt>
                <c:pt idx="4486">
                  <c:v>74.766666666666666</c:v>
                </c:pt>
                <c:pt idx="4487">
                  <c:v>74.783333333333331</c:v>
                </c:pt>
                <c:pt idx="4488">
                  <c:v>74.8</c:v>
                </c:pt>
                <c:pt idx="4489">
                  <c:v>74.816666666666663</c:v>
                </c:pt>
                <c:pt idx="4490">
                  <c:v>74.833333333333329</c:v>
                </c:pt>
                <c:pt idx="4491">
                  <c:v>74.849999999999994</c:v>
                </c:pt>
                <c:pt idx="4492">
                  <c:v>74.86666666666666</c:v>
                </c:pt>
                <c:pt idx="4493">
                  <c:v>74.88333333333334</c:v>
                </c:pt>
                <c:pt idx="4494">
                  <c:v>74.900000000000006</c:v>
                </c:pt>
                <c:pt idx="4495">
                  <c:v>74.916666666666671</c:v>
                </c:pt>
                <c:pt idx="4496">
                  <c:v>74.933333333333337</c:v>
                </c:pt>
                <c:pt idx="4497">
                  <c:v>74.95</c:v>
                </c:pt>
                <c:pt idx="4498">
                  <c:v>74.966666666666669</c:v>
                </c:pt>
                <c:pt idx="4499">
                  <c:v>74.983333333333334</c:v>
                </c:pt>
                <c:pt idx="4500">
                  <c:v>75</c:v>
                </c:pt>
                <c:pt idx="4501">
                  <c:v>75.016666666666666</c:v>
                </c:pt>
                <c:pt idx="4502">
                  <c:v>75.033333333333331</c:v>
                </c:pt>
                <c:pt idx="4503">
                  <c:v>75.05</c:v>
                </c:pt>
                <c:pt idx="4504">
                  <c:v>75.066666666666663</c:v>
                </c:pt>
                <c:pt idx="4505">
                  <c:v>75.083333333333329</c:v>
                </c:pt>
                <c:pt idx="4506">
                  <c:v>75.099999999999994</c:v>
                </c:pt>
                <c:pt idx="4507">
                  <c:v>75.11666666666666</c:v>
                </c:pt>
                <c:pt idx="4508">
                  <c:v>75.13333333333334</c:v>
                </c:pt>
                <c:pt idx="4509">
                  <c:v>75.150000000000006</c:v>
                </c:pt>
                <c:pt idx="4510">
                  <c:v>75.166666666666671</c:v>
                </c:pt>
                <c:pt idx="4511">
                  <c:v>75.183333333333337</c:v>
                </c:pt>
                <c:pt idx="4512">
                  <c:v>75.2</c:v>
                </c:pt>
                <c:pt idx="4513">
                  <c:v>75.216666666666669</c:v>
                </c:pt>
                <c:pt idx="4514">
                  <c:v>75.233333333333334</c:v>
                </c:pt>
                <c:pt idx="4515">
                  <c:v>75.25</c:v>
                </c:pt>
                <c:pt idx="4516">
                  <c:v>75.266666666666666</c:v>
                </c:pt>
                <c:pt idx="4517">
                  <c:v>75.283333333333331</c:v>
                </c:pt>
                <c:pt idx="4518">
                  <c:v>75.3</c:v>
                </c:pt>
                <c:pt idx="4519">
                  <c:v>75.316666666666663</c:v>
                </c:pt>
                <c:pt idx="4520">
                  <c:v>75.333333333333329</c:v>
                </c:pt>
                <c:pt idx="4521">
                  <c:v>75.349999999999994</c:v>
                </c:pt>
                <c:pt idx="4522">
                  <c:v>75.36666666666666</c:v>
                </c:pt>
                <c:pt idx="4523">
                  <c:v>75.38333333333334</c:v>
                </c:pt>
                <c:pt idx="4524">
                  <c:v>75.400000000000006</c:v>
                </c:pt>
                <c:pt idx="4525">
                  <c:v>75.416666666666671</c:v>
                </c:pt>
                <c:pt idx="4526">
                  <c:v>75.433333333333337</c:v>
                </c:pt>
                <c:pt idx="4527">
                  <c:v>75.45</c:v>
                </c:pt>
                <c:pt idx="4528">
                  <c:v>75.466666666666669</c:v>
                </c:pt>
                <c:pt idx="4529">
                  <c:v>75.483333333333334</c:v>
                </c:pt>
                <c:pt idx="4530">
                  <c:v>75.5</c:v>
                </c:pt>
                <c:pt idx="4531">
                  <c:v>75.516666666666666</c:v>
                </c:pt>
                <c:pt idx="4532">
                  <c:v>75.533333333333331</c:v>
                </c:pt>
                <c:pt idx="4533">
                  <c:v>75.55</c:v>
                </c:pt>
                <c:pt idx="4534">
                  <c:v>75.566666666666663</c:v>
                </c:pt>
                <c:pt idx="4535">
                  <c:v>75.583333333333329</c:v>
                </c:pt>
                <c:pt idx="4536">
                  <c:v>75.599999999999994</c:v>
                </c:pt>
                <c:pt idx="4537">
                  <c:v>75.61666666666666</c:v>
                </c:pt>
                <c:pt idx="4538">
                  <c:v>75.63333333333334</c:v>
                </c:pt>
                <c:pt idx="4539">
                  <c:v>75.650000000000006</c:v>
                </c:pt>
                <c:pt idx="4540">
                  <c:v>75.666666666666671</c:v>
                </c:pt>
                <c:pt idx="4541">
                  <c:v>75.683333333333337</c:v>
                </c:pt>
                <c:pt idx="4542">
                  <c:v>75.7</c:v>
                </c:pt>
                <c:pt idx="4543">
                  <c:v>75.716666666666669</c:v>
                </c:pt>
                <c:pt idx="4544">
                  <c:v>75.733333333333334</c:v>
                </c:pt>
                <c:pt idx="4545">
                  <c:v>75.75</c:v>
                </c:pt>
                <c:pt idx="4546">
                  <c:v>75.766666666666666</c:v>
                </c:pt>
                <c:pt idx="4547">
                  <c:v>75.783333333333331</c:v>
                </c:pt>
                <c:pt idx="4548">
                  <c:v>75.8</c:v>
                </c:pt>
                <c:pt idx="4549">
                  <c:v>75.816666666666663</c:v>
                </c:pt>
                <c:pt idx="4550">
                  <c:v>75.833333333333329</c:v>
                </c:pt>
                <c:pt idx="4551">
                  <c:v>75.849999999999994</c:v>
                </c:pt>
                <c:pt idx="4552">
                  <c:v>75.86666666666666</c:v>
                </c:pt>
                <c:pt idx="4553">
                  <c:v>75.88333333333334</c:v>
                </c:pt>
                <c:pt idx="4554">
                  <c:v>75.900000000000006</c:v>
                </c:pt>
                <c:pt idx="4555">
                  <c:v>75.916666666666671</c:v>
                </c:pt>
                <c:pt idx="4556">
                  <c:v>75.933333333333337</c:v>
                </c:pt>
                <c:pt idx="4557">
                  <c:v>75.95</c:v>
                </c:pt>
                <c:pt idx="4558">
                  <c:v>75.966666666666669</c:v>
                </c:pt>
                <c:pt idx="4559">
                  <c:v>75.983333333333334</c:v>
                </c:pt>
                <c:pt idx="4560">
                  <c:v>76</c:v>
                </c:pt>
                <c:pt idx="4561">
                  <c:v>76.016666666666666</c:v>
                </c:pt>
                <c:pt idx="4562">
                  <c:v>76.033333333333331</c:v>
                </c:pt>
                <c:pt idx="4563">
                  <c:v>76.05</c:v>
                </c:pt>
                <c:pt idx="4564">
                  <c:v>76.066666666666663</c:v>
                </c:pt>
                <c:pt idx="4565">
                  <c:v>76.083333333333329</c:v>
                </c:pt>
                <c:pt idx="4566">
                  <c:v>76.099999999999994</c:v>
                </c:pt>
                <c:pt idx="4567">
                  <c:v>76.11666666666666</c:v>
                </c:pt>
                <c:pt idx="4568">
                  <c:v>76.13333333333334</c:v>
                </c:pt>
                <c:pt idx="4569">
                  <c:v>76.150000000000006</c:v>
                </c:pt>
                <c:pt idx="4570">
                  <c:v>76.166666666666671</c:v>
                </c:pt>
                <c:pt idx="4571">
                  <c:v>76.183333333333337</c:v>
                </c:pt>
                <c:pt idx="4572">
                  <c:v>76.2</c:v>
                </c:pt>
                <c:pt idx="4573">
                  <c:v>76.216666666666669</c:v>
                </c:pt>
                <c:pt idx="4574">
                  <c:v>76.233333333333334</c:v>
                </c:pt>
                <c:pt idx="4575">
                  <c:v>76.25</c:v>
                </c:pt>
                <c:pt idx="4576">
                  <c:v>76.266666666666666</c:v>
                </c:pt>
                <c:pt idx="4577">
                  <c:v>76.283333333333331</c:v>
                </c:pt>
                <c:pt idx="4578">
                  <c:v>76.3</c:v>
                </c:pt>
                <c:pt idx="4579">
                  <c:v>76.316666666666663</c:v>
                </c:pt>
                <c:pt idx="4580">
                  <c:v>76.333333333333329</c:v>
                </c:pt>
                <c:pt idx="4581">
                  <c:v>76.349999999999994</c:v>
                </c:pt>
                <c:pt idx="4582">
                  <c:v>76.36666666666666</c:v>
                </c:pt>
                <c:pt idx="4583">
                  <c:v>76.38333333333334</c:v>
                </c:pt>
                <c:pt idx="4584">
                  <c:v>76.400000000000006</c:v>
                </c:pt>
                <c:pt idx="4585">
                  <c:v>76.416666666666671</c:v>
                </c:pt>
                <c:pt idx="4586">
                  <c:v>76.433333333333337</c:v>
                </c:pt>
                <c:pt idx="4587">
                  <c:v>76.45</c:v>
                </c:pt>
                <c:pt idx="4588">
                  <c:v>76.466666666666669</c:v>
                </c:pt>
                <c:pt idx="4589">
                  <c:v>76.483333333333334</c:v>
                </c:pt>
                <c:pt idx="4590">
                  <c:v>76.5</c:v>
                </c:pt>
                <c:pt idx="4591">
                  <c:v>76.516666666666666</c:v>
                </c:pt>
                <c:pt idx="4592">
                  <c:v>76.533333333333331</c:v>
                </c:pt>
                <c:pt idx="4593">
                  <c:v>76.55</c:v>
                </c:pt>
                <c:pt idx="4594">
                  <c:v>76.566666666666663</c:v>
                </c:pt>
                <c:pt idx="4595">
                  <c:v>76.583333333333329</c:v>
                </c:pt>
                <c:pt idx="4596">
                  <c:v>76.599999999999994</c:v>
                </c:pt>
                <c:pt idx="4597">
                  <c:v>76.61666666666666</c:v>
                </c:pt>
                <c:pt idx="4598">
                  <c:v>76.63333333333334</c:v>
                </c:pt>
                <c:pt idx="4599">
                  <c:v>76.650000000000006</c:v>
                </c:pt>
                <c:pt idx="4600">
                  <c:v>76.666666666666671</c:v>
                </c:pt>
                <c:pt idx="4601">
                  <c:v>76.683333333333337</c:v>
                </c:pt>
                <c:pt idx="4602">
                  <c:v>76.7</c:v>
                </c:pt>
                <c:pt idx="4603">
                  <c:v>76.716666666666669</c:v>
                </c:pt>
                <c:pt idx="4604">
                  <c:v>76.733333333333334</c:v>
                </c:pt>
                <c:pt idx="4605">
                  <c:v>76.75</c:v>
                </c:pt>
                <c:pt idx="4606">
                  <c:v>76.766666666666666</c:v>
                </c:pt>
                <c:pt idx="4607">
                  <c:v>76.783333333333331</c:v>
                </c:pt>
                <c:pt idx="4608">
                  <c:v>76.8</c:v>
                </c:pt>
                <c:pt idx="4609">
                  <c:v>76.816666666666663</c:v>
                </c:pt>
                <c:pt idx="4610">
                  <c:v>76.833333333333329</c:v>
                </c:pt>
                <c:pt idx="4611">
                  <c:v>76.849999999999994</c:v>
                </c:pt>
                <c:pt idx="4612">
                  <c:v>76.86666666666666</c:v>
                </c:pt>
                <c:pt idx="4613">
                  <c:v>76.88333333333334</c:v>
                </c:pt>
                <c:pt idx="4614">
                  <c:v>76.900000000000006</c:v>
                </c:pt>
                <c:pt idx="4615">
                  <c:v>76.916666666666671</c:v>
                </c:pt>
                <c:pt idx="4616">
                  <c:v>76.933333333333337</c:v>
                </c:pt>
                <c:pt idx="4617">
                  <c:v>76.95</c:v>
                </c:pt>
                <c:pt idx="4618">
                  <c:v>76.966666666666669</c:v>
                </c:pt>
                <c:pt idx="4619">
                  <c:v>76.983333333333334</c:v>
                </c:pt>
                <c:pt idx="4620">
                  <c:v>77</c:v>
                </c:pt>
                <c:pt idx="4621">
                  <c:v>77.016666666666666</c:v>
                </c:pt>
                <c:pt idx="4622">
                  <c:v>77.033333333333331</c:v>
                </c:pt>
                <c:pt idx="4623">
                  <c:v>77.05</c:v>
                </c:pt>
                <c:pt idx="4624">
                  <c:v>77.066666666666663</c:v>
                </c:pt>
                <c:pt idx="4625">
                  <c:v>77.083333333333329</c:v>
                </c:pt>
                <c:pt idx="4626">
                  <c:v>77.099999999999994</c:v>
                </c:pt>
                <c:pt idx="4627">
                  <c:v>77.11666666666666</c:v>
                </c:pt>
                <c:pt idx="4628">
                  <c:v>77.13333333333334</c:v>
                </c:pt>
                <c:pt idx="4629">
                  <c:v>77.150000000000006</c:v>
                </c:pt>
                <c:pt idx="4630">
                  <c:v>77.166666666666671</c:v>
                </c:pt>
                <c:pt idx="4631">
                  <c:v>77.183333333333337</c:v>
                </c:pt>
                <c:pt idx="4632">
                  <c:v>77.2</c:v>
                </c:pt>
                <c:pt idx="4633">
                  <c:v>77.216666666666669</c:v>
                </c:pt>
                <c:pt idx="4634">
                  <c:v>77.233333333333334</c:v>
                </c:pt>
                <c:pt idx="4635">
                  <c:v>77.25</c:v>
                </c:pt>
                <c:pt idx="4636">
                  <c:v>77.266666666666666</c:v>
                </c:pt>
                <c:pt idx="4637">
                  <c:v>77.283333333333331</c:v>
                </c:pt>
                <c:pt idx="4638">
                  <c:v>77.3</c:v>
                </c:pt>
                <c:pt idx="4639">
                  <c:v>77.316666666666663</c:v>
                </c:pt>
                <c:pt idx="4640">
                  <c:v>77.333333333333329</c:v>
                </c:pt>
                <c:pt idx="4641">
                  <c:v>77.349999999999994</c:v>
                </c:pt>
                <c:pt idx="4642">
                  <c:v>77.36666666666666</c:v>
                </c:pt>
                <c:pt idx="4643">
                  <c:v>77.38333333333334</c:v>
                </c:pt>
                <c:pt idx="4644">
                  <c:v>77.400000000000006</c:v>
                </c:pt>
                <c:pt idx="4645">
                  <c:v>77.416666666666671</c:v>
                </c:pt>
                <c:pt idx="4646">
                  <c:v>77.433333333333337</c:v>
                </c:pt>
                <c:pt idx="4647">
                  <c:v>77.45</c:v>
                </c:pt>
                <c:pt idx="4648">
                  <c:v>77.466666666666669</c:v>
                </c:pt>
                <c:pt idx="4649">
                  <c:v>77.483333333333334</c:v>
                </c:pt>
                <c:pt idx="4650">
                  <c:v>77.5</c:v>
                </c:pt>
                <c:pt idx="4651">
                  <c:v>77.516666666666666</c:v>
                </c:pt>
                <c:pt idx="4652">
                  <c:v>77.533333333333331</c:v>
                </c:pt>
                <c:pt idx="4653">
                  <c:v>77.55</c:v>
                </c:pt>
                <c:pt idx="4654">
                  <c:v>77.566666666666663</c:v>
                </c:pt>
                <c:pt idx="4655">
                  <c:v>77.583333333333329</c:v>
                </c:pt>
                <c:pt idx="4656">
                  <c:v>77.599999999999994</c:v>
                </c:pt>
                <c:pt idx="4657">
                  <c:v>77.61666666666666</c:v>
                </c:pt>
                <c:pt idx="4658">
                  <c:v>77.63333333333334</c:v>
                </c:pt>
                <c:pt idx="4659">
                  <c:v>77.650000000000006</c:v>
                </c:pt>
                <c:pt idx="4660">
                  <c:v>77.666666666666671</c:v>
                </c:pt>
                <c:pt idx="4661">
                  <c:v>77.683333333333337</c:v>
                </c:pt>
                <c:pt idx="4662">
                  <c:v>77.7</c:v>
                </c:pt>
                <c:pt idx="4663">
                  <c:v>77.716666666666669</c:v>
                </c:pt>
                <c:pt idx="4664">
                  <c:v>77.733333333333334</c:v>
                </c:pt>
                <c:pt idx="4665">
                  <c:v>77.75</c:v>
                </c:pt>
                <c:pt idx="4666">
                  <c:v>77.766666666666666</c:v>
                </c:pt>
                <c:pt idx="4667">
                  <c:v>77.783333333333331</c:v>
                </c:pt>
                <c:pt idx="4668">
                  <c:v>77.8</c:v>
                </c:pt>
                <c:pt idx="4669">
                  <c:v>77.816666666666663</c:v>
                </c:pt>
                <c:pt idx="4670">
                  <c:v>77.833333333333329</c:v>
                </c:pt>
                <c:pt idx="4671">
                  <c:v>77.849999999999994</c:v>
                </c:pt>
                <c:pt idx="4672">
                  <c:v>77.86666666666666</c:v>
                </c:pt>
                <c:pt idx="4673">
                  <c:v>77.88333333333334</c:v>
                </c:pt>
                <c:pt idx="4674">
                  <c:v>77.900000000000006</c:v>
                </c:pt>
                <c:pt idx="4675">
                  <c:v>77.916666666666671</c:v>
                </c:pt>
                <c:pt idx="4676">
                  <c:v>77.933333333333337</c:v>
                </c:pt>
                <c:pt idx="4677">
                  <c:v>77.95</c:v>
                </c:pt>
                <c:pt idx="4678">
                  <c:v>77.966666666666669</c:v>
                </c:pt>
                <c:pt idx="4679">
                  <c:v>77.983333333333334</c:v>
                </c:pt>
                <c:pt idx="4680">
                  <c:v>78</c:v>
                </c:pt>
                <c:pt idx="4681">
                  <c:v>78.016666666666666</c:v>
                </c:pt>
                <c:pt idx="4682">
                  <c:v>78.033333333333331</c:v>
                </c:pt>
                <c:pt idx="4683">
                  <c:v>78.05</c:v>
                </c:pt>
                <c:pt idx="4684">
                  <c:v>78.066666666666663</c:v>
                </c:pt>
                <c:pt idx="4685">
                  <c:v>78.083333333333329</c:v>
                </c:pt>
                <c:pt idx="4686">
                  <c:v>78.099999999999994</c:v>
                </c:pt>
                <c:pt idx="4687">
                  <c:v>78.11666666666666</c:v>
                </c:pt>
                <c:pt idx="4688">
                  <c:v>78.13333333333334</c:v>
                </c:pt>
                <c:pt idx="4689">
                  <c:v>78.150000000000006</c:v>
                </c:pt>
                <c:pt idx="4690">
                  <c:v>78.166666666666671</c:v>
                </c:pt>
                <c:pt idx="4691">
                  <c:v>78.183333333333337</c:v>
                </c:pt>
                <c:pt idx="4692">
                  <c:v>78.2</c:v>
                </c:pt>
                <c:pt idx="4693">
                  <c:v>78.216666666666669</c:v>
                </c:pt>
                <c:pt idx="4694">
                  <c:v>78.233333333333334</c:v>
                </c:pt>
                <c:pt idx="4695">
                  <c:v>78.25</c:v>
                </c:pt>
                <c:pt idx="4696">
                  <c:v>78.266666666666666</c:v>
                </c:pt>
                <c:pt idx="4697">
                  <c:v>78.283333333333331</c:v>
                </c:pt>
                <c:pt idx="4698">
                  <c:v>78.3</c:v>
                </c:pt>
                <c:pt idx="4699">
                  <c:v>78.316666666666663</c:v>
                </c:pt>
                <c:pt idx="4700">
                  <c:v>78.333333333333329</c:v>
                </c:pt>
                <c:pt idx="4701">
                  <c:v>78.349999999999994</c:v>
                </c:pt>
                <c:pt idx="4702">
                  <c:v>78.36666666666666</c:v>
                </c:pt>
                <c:pt idx="4703">
                  <c:v>78.38333333333334</c:v>
                </c:pt>
                <c:pt idx="4704">
                  <c:v>78.400000000000006</c:v>
                </c:pt>
                <c:pt idx="4705">
                  <c:v>78.416666666666671</c:v>
                </c:pt>
                <c:pt idx="4706">
                  <c:v>78.433333333333337</c:v>
                </c:pt>
                <c:pt idx="4707">
                  <c:v>78.45</c:v>
                </c:pt>
                <c:pt idx="4708">
                  <c:v>78.466666666666669</c:v>
                </c:pt>
                <c:pt idx="4709">
                  <c:v>78.483333333333334</c:v>
                </c:pt>
                <c:pt idx="4710">
                  <c:v>78.5</c:v>
                </c:pt>
                <c:pt idx="4711">
                  <c:v>78.516666666666666</c:v>
                </c:pt>
                <c:pt idx="4712">
                  <c:v>78.533333333333331</c:v>
                </c:pt>
                <c:pt idx="4713">
                  <c:v>78.55</c:v>
                </c:pt>
                <c:pt idx="4714">
                  <c:v>78.566666666666663</c:v>
                </c:pt>
                <c:pt idx="4715">
                  <c:v>78.583333333333329</c:v>
                </c:pt>
                <c:pt idx="4716">
                  <c:v>78.599999999999994</c:v>
                </c:pt>
                <c:pt idx="4717">
                  <c:v>78.61666666666666</c:v>
                </c:pt>
                <c:pt idx="4718">
                  <c:v>78.63333333333334</c:v>
                </c:pt>
                <c:pt idx="4719">
                  <c:v>78.650000000000006</c:v>
                </c:pt>
                <c:pt idx="4720">
                  <c:v>78.666666666666671</c:v>
                </c:pt>
                <c:pt idx="4721">
                  <c:v>78.683333333333337</c:v>
                </c:pt>
                <c:pt idx="4722">
                  <c:v>78.7</c:v>
                </c:pt>
                <c:pt idx="4723">
                  <c:v>78.716666666666669</c:v>
                </c:pt>
                <c:pt idx="4724">
                  <c:v>78.733333333333334</c:v>
                </c:pt>
                <c:pt idx="4725">
                  <c:v>78.75</c:v>
                </c:pt>
                <c:pt idx="4726">
                  <c:v>78.766666666666666</c:v>
                </c:pt>
                <c:pt idx="4727">
                  <c:v>78.783333333333331</c:v>
                </c:pt>
                <c:pt idx="4728">
                  <c:v>78.8</c:v>
                </c:pt>
                <c:pt idx="4729">
                  <c:v>78.816666666666663</c:v>
                </c:pt>
                <c:pt idx="4730">
                  <c:v>78.833333333333329</c:v>
                </c:pt>
                <c:pt idx="4731">
                  <c:v>78.849999999999994</c:v>
                </c:pt>
                <c:pt idx="4732">
                  <c:v>78.86666666666666</c:v>
                </c:pt>
                <c:pt idx="4733">
                  <c:v>78.88333333333334</c:v>
                </c:pt>
                <c:pt idx="4734">
                  <c:v>78.900000000000006</c:v>
                </c:pt>
                <c:pt idx="4735">
                  <c:v>78.916666666666671</c:v>
                </c:pt>
                <c:pt idx="4736">
                  <c:v>78.933333333333337</c:v>
                </c:pt>
                <c:pt idx="4737">
                  <c:v>78.95</c:v>
                </c:pt>
                <c:pt idx="4738">
                  <c:v>78.966666666666669</c:v>
                </c:pt>
                <c:pt idx="4739">
                  <c:v>78.983333333333334</c:v>
                </c:pt>
                <c:pt idx="4740">
                  <c:v>79</c:v>
                </c:pt>
                <c:pt idx="4741">
                  <c:v>79.016666666666666</c:v>
                </c:pt>
                <c:pt idx="4742">
                  <c:v>79.033333333333331</c:v>
                </c:pt>
                <c:pt idx="4743">
                  <c:v>79.05</c:v>
                </c:pt>
                <c:pt idx="4744">
                  <c:v>79.066666666666663</c:v>
                </c:pt>
                <c:pt idx="4745">
                  <c:v>79.083333333333329</c:v>
                </c:pt>
                <c:pt idx="4746">
                  <c:v>79.099999999999994</c:v>
                </c:pt>
                <c:pt idx="4747">
                  <c:v>79.11666666666666</c:v>
                </c:pt>
                <c:pt idx="4748">
                  <c:v>79.13333333333334</c:v>
                </c:pt>
                <c:pt idx="4749">
                  <c:v>79.150000000000006</c:v>
                </c:pt>
                <c:pt idx="4750">
                  <c:v>79.166666666666671</c:v>
                </c:pt>
                <c:pt idx="4751">
                  <c:v>79.183333333333337</c:v>
                </c:pt>
                <c:pt idx="4752">
                  <c:v>79.2</c:v>
                </c:pt>
                <c:pt idx="4753">
                  <c:v>79.216666666666669</c:v>
                </c:pt>
                <c:pt idx="4754">
                  <c:v>79.233333333333334</c:v>
                </c:pt>
                <c:pt idx="4755">
                  <c:v>79.25</c:v>
                </c:pt>
                <c:pt idx="4756">
                  <c:v>79.266666666666666</c:v>
                </c:pt>
                <c:pt idx="4757">
                  <c:v>79.283333333333331</c:v>
                </c:pt>
                <c:pt idx="4758">
                  <c:v>79.3</c:v>
                </c:pt>
                <c:pt idx="4759">
                  <c:v>79.316666666666663</c:v>
                </c:pt>
                <c:pt idx="4760">
                  <c:v>79.333333333333329</c:v>
                </c:pt>
                <c:pt idx="4761">
                  <c:v>79.349999999999994</c:v>
                </c:pt>
                <c:pt idx="4762">
                  <c:v>79.36666666666666</c:v>
                </c:pt>
                <c:pt idx="4763">
                  <c:v>79.38333333333334</c:v>
                </c:pt>
                <c:pt idx="4764">
                  <c:v>79.400000000000006</c:v>
                </c:pt>
                <c:pt idx="4765">
                  <c:v>79.416666666666671</c:v>
                </c:pt>
                <c:pt idx="4766">
                  <c:v>79.433333333333337</c:v>
                </c:pt>
                <c:pt idx="4767">
                  <c:v>79.45</c:v>
                </c:pt>
                <c:pt idx="4768">
                  <c:v>79.466666666666669</c:v>
                </c:pt>
                <c:pt idx="4769">
                  <c:v>79.483333333333334</c:v>
                </c:pt>
                <c:pt idx="4770">
                  <c:v>79.5</c:v>
                </c:pt>
                <c:pt idx="4771">
                  <c:v>79.516666666666666</c:v>
                </c:pt>
                <c:pt idx="4772">
                  <c:v>79.533333333333331</c:v>
                </c:pt>
                <c:pt idx="4773">
                  <c:v>79.55</c:v>
                </c:pt>
                <c:pt idx="4774">
                  <c:v>79.566666666666663</c:v>
                </c:pt>
                <c:pt idx="4775">
                  <c:v>79.583333333333329</c:v>
                </c:pt>
                <c:pt idx="4776">
                  <c:v>79.599999999999994</c:v>
                </c:pt>
                <c:pt idx="4777">
                  <c:v>79.61666666666666</c:v>
                </c:pt>
                <c:pt idx="4778">
                  <c:v>79.63333333333334</c:v>
                </c:pt>
                <c:pt idx="4779">
                  <c:v>79.650000000000006</c:v>
                </c:pt>
                <c:pt idx="4780">
                  <c:v>79.666666666666671</c:v>
                </c:pt>
                <c:pt idx="4781">
                  <c:v>79.683333333333337</c:v>
                </c:pt>
                <c:pt idx="4782">
                  <c:v>79.7</c:v>
                </c:pt>
                <c:pt idx="4783">
                  <c:v>79.716666666666669</c:v>
                </c:pt>
                <c:pt idx="4784">
                  <c:v>79.733333333333334</c:v>
                </c:pt>
                <c:pt idx="4785">
                  <c:v>79.75</c:v>
                </c:pt>
                <c:pt idx="4786">
                  <c:v>79.766666666666666</c:v>
                </c:pt>
                <c:pt idx="4787">
                  <c:v>79.783333333333331</c:v>
                </c:pt>
                <c:pt idx="4788">
                  <c:v>79.8</c:v>
                </c:pt>
                <c:pt idx="4789">
                  <c:v>79.816666666666663</c:v>
                </c:pt>
                <c:pt idx="4790">
                  <c:v>79.833333333333329</c:v>
                </c:pt>
                <c:pt idx="4791">
                  <c:v>79.849999999999994</c:v>
                </c:pt>
                <c:pt idx="4792">
                  <c:v>79.86666666666666</c:v>
                </c:pt>
                <c:pt idx="4793">
                  <c:v>79.88333333333334</c:v>
                </c:pt>
                <c:pt idx="4794">
                  <c:v>79.900000000000006</c:v>
                </c:pt>
                <c:pt idx="4795">
                  <c:v>79.916666666666671</c:v>
                </c:pt>
                <c:pt idx="4796">
                  <c:v>79.933333333333337</c:v>
                </c:pt>
                <c:pt idx="4797">
                  <c:v>79.95</c:v>
                </c:pt>
                <c:pt idx="4798">
                  <c:v>79.966666666666669</c:v>
                </c:pt>
                <c:pt idx="4799">
                  <c:v>79.983333333333334</c:v>
                </c:pt>
                <c:pt idx="4800">
                  <c:v>80</c:v>
                </c:pt>
                <c:pt idx="4801">
                  <c:v>80.016666666666666</c:v>
                </c:pt>
                <c:pt idx="4802">
                  <c:v>80.033333333333331</c:v>
                </c:pt>
                <c:pt idx="4803">
                  <c:v>80.05</c:v>
                </c:pt>
                <c:pt idx="4804">
                  <c:v>80.066666666666663</c:v>
                </c:pt>
                <c:pt idx="4805">
                  <c:v>80.083333333333329</c:v>
                </c:pt>
                <c:pt idx="4806">
                  <c:v>80.099999999999994</c:v>
                </c:pt>
                <c:pt idx="4807">
                  <c:v>80.11666666666666</c:v>
                </c:pt>
                <c:pt idx="4808">
                  <c:v>80.13333333333334</c:v>
                </c:pt>
                <c:pt idx="4809">
                  <c:v>80.150000000000006</c:v>
                </c:pt>
                <c:pt idx="4810">
                  <c:v>80.166666666666671</c:v>
                </c:pt>
                <c:pt idx="4811">
                  <c:v>80.183333333333337</c:v>
                </c:pt>
                <c:pt idx="4812">
                  <c:v>80.2</c:v>
                </c:pt>
                <c:pt idx="4813">
                  <c:v>80.216666666666669</c:v>
                </c:pt>
                <c:pt idx="4814">
                  <c:v>80.233333333333334</c:v>
                </c:pt>
                <c:pt idx="4815">
                  <c:v>80.25</c:v>
                </c:pt>
                <c:pt idx="4816">
                  <c:v>80.266666666666666</c:v>
                </c:pt>
                <c:pt idx="4817">
                  <c:v>80.283333333333331</c:v>
                </c:pt>
                <c:pt idx="4818">
                  <c:v>80.3</c:v>
                </c:pt>
                <c:pt idx="4819">
                  <c:v>80.316666666666663</c:v>
                </c:pt>
                <c:pt idx="4820">
                  <c:v>80.333333333333329</c:v>
                </c:pt>
                <c:pt idx="4821">
                  <c:v>80.349999999999994</c:v>
                </c:pt>
                <c:pt idx="4822">
                  <c:v>80.36666666666666</c:v>
                </c:pt>
                <c:pt idx="4823">
                  <c:v>80.38333333333334</c:v>
                </c:pt>
                <c:pt idx="4824">
                  <c:v>80.400000000000006</c:v>
                </c:pt>
                <c:pt idx="4825">
                  <c:v>80.416666666666671</c:v>
                </c:pt>
                <c:pt idx="4826">
                  <c:v>80.433333333333337</c:v>
                </c:pt>
                <c:pt idx="4827">
                  <c:v>80.45</c:v>
                </c:pt>
                <c:pt idx="4828">
                  <c:v>80.466666666666669</c:v>
                </c:pt>
                <c:pt idx="4829">
                  <c:v>80.483333333333334</c:v>
                </c:pt>
                <c:pt idx="4830">
                  <c:v>80.5</c:v>
                </c:pt>
                <c:pt idx="4831">
                  <c:v>80.516666666666666</c:v>
                </c:pt>
                <c:pt idx="4832">
                  <c:v>80.533333333333331</c:v>
                </c:pt>
                <c:pt idx="4833">
                  <c:v>80.55</c:v>
                </c:pt>
                <c:pt idx="4834">
                  <c:v>80.566666666666663</c:v>
                </c:pt>
                <c:pt idx="4835">
                  <c:v>80.583333333333329</c:v>
                </c:pt>
                <c:pt idx="4836">
                  <c:v>80.599999999999994</c:v>
                </c:pt>
                <c:pt idx="4837">
                  <c:v>80.61666666666666</c:v>
                </c:pt>
                <c:pt idx="4838">
                  <c:v>80.63333333333334</c:v>
                </c:pt>
                <c:pt idx="4839">
                  <c:v>80.650000000000006</c:v>
                </c:pt>
                <c:pt idx="4840">
                  <c:v>80.666666666666671</c:v>
                </c:pt>
                <c:pt idx="4841">
                  <c:v>80.683333333333337</c:v>
                </c:pt>
                <c:pt idx="4842">
                  <c:v>80.7</c:v>
                </c:pt>
                <c:pt idx="4843">
                  <c:v>80.716666666666669</c:v>
                </c:pt>
                <c:pt idx="4844">
                  <c:v>80.733333333333334</c:v>
                </c:pt>
                <c:pt idx="4845">
                  <c:v>80.75</c:v>
                </c:pt>
                <c:pt idx="4846">
                  <c:v>80.766666666666666</c:v>
                </c:pt>
                <c:pt idx="4847">
                  <c:v>80.783333333333331</c:v>
                </c:pt>
                <c:pt idx="4848">
                  <c:v>80.8</c:v>
                </c:pt>
                <c:pt idx="4849">
                  <c:v>80.816666666666663</c:v>
                </c:pt>
                <c:pt idx="4850">
                  <c:v>80.833333333333329</c:v>
                </c:pt>
                <c:pt idx="4851">
                  <c:v>80.849999999999994</c:v>
                </c:pt>
                <c:pt idx="4852">
                  <c:v>80.86666666666666</c:v>
                </c:pt>
                <c:pt idx="4853">
                  <c:v>80.88333333333334</c:v>
                </c:pt>
                <c:pt idx="4854">
                  <c:v>80.900000000000006</c:v>
                </c:pt>
                <c:pt idx="4855">
                  <c:v>80.916666666666671</c:v>
                </c:pt>
                <c:pt idx="4856">
                  <c:v>80.933333333333337</c:v>
                </c:pt>
                <c:pt idx="4857">
                  <c:v>80.95</c:v>
                </c:pt>
                <c:pt idx="4858">
                  <c:v>80.966666666666669</c:v>
                </c:pt>
                <c:pt idx="4859">
                  <c:v>80.983333333333334</c:v>
                </c:pt>
                <c:pt idx="4860">
                  <c:v>81</c:v>
                </c:pt>
                <c:pt idx="4861">
                  <c:v>81.016666666666666</c:v>
                </c:pt>
                <c:pt idx="4862">
                  <c:v>81.033333333333331</c:v>
                </c:pt>
                <c:pt idx="4863">
                  <c:v>81.05</c:v>
                </c:pt>
                <c:pt idx="4864">
                  <c:v>81.066666666666663</c:v>
                </c:pt>
                <c:pt idx="4865">
                  <c:v>81.083333333333329</c:v>
                </c:pt>
                <c:pt idx="4866">
                  <c:v>81.099999999999994</c:v>
                </c:pt>
                <c:pt idx="4867">
                  <c:v>81.11666666666666</c:v>
                </c:pt>
                <c:pt idx="4868">
                  <c:v>81.13333333333334</c:v>
                </c:pt>
                <c:pt idx="4869">
                  <c:v>81.150000000000006</c:v>
                </c:pt>
                <c:pt idx="4870">
                  <c:v>81.166666666666671</c:v>
                </c:pt>
                <c:pt idx="4871">
                  <c:v>81.183333333333337</c:v>
                </c:pt>
                <c:pt idx="4872">
                  <c:v>81.2</c:v>
                </c:pt>
                <c:pt idx="4873">
                  <c:v>81.216666666666669</c:v>
                </c:pt>
                <c:pt idx="4874">
                  <c:v>81.233333333333334</c:v>
                </c:pt>
                <c:pt idx="4875">
                  <c:v>81.25</c:v>
                </c:pt>
                <c:pt idx="4876">
                  <c:v>81.266666666666666</c:v>
                </c:pt>
                <c:pt idx="4877">
                  <c:v>81.283333333333331</c:v>
                </c:pt>
                <c:pt idx="4878">
                  <c:v>81.3</c:v>
                </c:pt>
                <c:pt idx="4879">
                  <c:v>81.316666666666663</c:v>
                </c:pt>
                <c:pt idx="4880">
                  <c:v>81.333333333333329</c:v>
                </c:pt>
                <c:pt idx="4881">
                  <c:v>81.349999999999994</c:v>
                </c:pt>
                <c:pt idx="4882">
                  <c:v>81.36666666666666</c:v>
                </c:pt>
                <c:pt idx="4883">
                  <c:v>81.38333333333334</c:v>
                </c:pt>
                <c:pt idx="4884">
                  <c:v>81.400000000000006</c:v>
                </c:pt>
                <c:pt idx="4885">
                  <c:v>81.416666666666671</c:v>
                </c:pt>
                <c:pt idx="4886">
                  <c:v>81.433333333333337</c:v>
                </c:pt>
                <c:pt idx="4887">
                  <c:v>81.45</c:v>
                </c:pt>
                <c:pt idx="4888">
                  <c:v>81.466666666666669</c:v>
                </c:pt>
                <c:pt idx="4889">
                  <c:v>81.483333333333334</c:v>
                </c:pt>
                <c:pt idx="4890">
                  <c:v>81.5</c:v>
                </c:pt>
                <c:pt idx="4891">
                  <c:v>81.516666666666666</c:v>
                </c:pt>
                <c:pt idx="4892">
                  <c:v>81.533333333333331</c:v>
                </c:pt>
                <c:pt idx="4893">
                  <c:v>81.55</c:v>
                </c:pt>
                <c:pt idx="4894">
                  <c:v>81.566666666666663</c:v>
                </c:pt>
                <c:pt idx="4895">
                  <c:v>81.583333333333329</c:v>
                </c:pt>
                <c:pt idx="4896">
                  <c:v>81.599999999999994</c:v>
                </c:pt>
                <c:pt idx="4897">
                  <c:v>81.61666666666666</c:v>
                </c:pt>
                <c:pt idx="4898">
                  <c:v>81.63333333333334</c:v>
                </c:pt>
                <c:pt idx="4899">
                  <c:v>81.650000000000006</c:v>
                </c:pt>
                <c:pt idx="4900">
                  <c:v>81.666666666666671</c:v>
                </c:pt>
                <c:pt idx="4901">
                  <c:v>81.683333333333337</c:v>
                </c:pt>
                <c:pt idx="4902">
                  <c:v>81.7</c:v>
                </c:pt>
                <c:pt idx="4903">
                  <c:v>81.716666666666669</c:v>
                </c:pt>
                <c:pt idx="4904">
                  <c:v>81.733333333333334</c:v>
                </c:pt>
                <c:pt idx="4905">
                  <c:v>81.75</c:v>
                </c:pt>
                <c:pt idx="4906">
                  <c:v>81.766666666666666</c:v>
                </c:pt>
                <c:pt idx="4907">
                  <c:v>81.783333333333331</c:v>
                </c:pt>
                <c:pt idx="4908">
                  <c:v>81.8</c:v>
                </c:pt>
                <c:pt idx="4909">
                  <c:v>81.816666666666663</c:v>
                </c:pt>
                <c:pt idx="4910">
                  <c:v>81.833333333333329</c:v>
                </c:pt>
                <c:pt idx="4911">
                  <c:v>81.849999999999994</c:v>
                </c:pt>
                <c:pt idx="4912">
                  <c:v>81.86666666666666</c:v>
                </c:pt>
                <c:pt idx="4913">
                  <c:v>81.88333333333334</c:v>
                </c:pt>
                <c:pt idx="4914">
                  <c:v>81.900000000000006</c:v>
                </c:pt>
                <c:pt idx="4915">
                  <c:v>81.916666666666671</c:v>
                </c:pt>
                <c:pt idx="4916">
                  <c:v>81.933333333333337</c:v>
                </c:pt>
                <c:pt idx="4917">
                  <c:v>81.95</c:v>
                </c:pt>
                <c:pt idx="4918">
                  <c:v>81.966666666666669</c:v>
                </c:pt>
                <c:pt idx="4919">
                  <c:v>81.983333333333334</c:v>
                </c:pt>
                <c:pt idx="4920">
                  <c:v>82</c:v>
                </c:pt>
                <c:pt idx="4921">
                  <c:v>82.016666666666666</c:v>
                </c:pt>
                <c:pt idx="4922">
                  <c:v>82.033333333333331</c:v>
                </c:pt>
                <c:pt idx="4923">
                  <c:v>82.05</c:v>
                </c:pt>
                <c:pt idx="4924">
                  <c:v>82.066666666666663</c:v>
                </c:pt>
                <c:pt idx="4925">
                  <c:v>82.083333333333329</c:v>
                </c:pt>
                <c:pt idx="4926">
                  <c:v>82.1</c:v>
                </c:pt>
                <c:pt idx="4927">
                  <c:v>82.11666666666666</c:v>
                </c:pt>
                <c:pt idx="4928">
                  <c:v>82.13333333333334</c:v>
                </c:pt>
                <c:pt idx="4929">
                  <c:v>82.15</c:v>
                </c:pt>
                <c:pt idx="4930">
                  <c:v>82.166666666666671</c:v>
                </c:pt>
                <c:pt idx="4931">
                  <c:v>82.183333333333337</c:v>
                </c:pt>
                <c:pt idx="4932">
                  <c:v>82.2</c:v>
                </c:pt>
                <c:pt idx="4933">
                  <c:v>82.216666666666669</c:v>
                </c:pt>
                <c:pt idx="4934">
                  <c:v>82.233333333333334</c:v>
                </c:pt>
                <c:pt idx="4935">
                  <c:v>82.25</c:v>
                </c:pt>
                <c:pt idx="4936">
                  <c:v>82.266666666666666</c:v>
                </c:pt>
                <c:pt idx="4937">
                  <c:v>82.283333333333331</c:v>
                </c:pt>
                <c:pt idx="4938">
                  <c:v>82.3</c:v>
                </c:pt>
                <c:pt idx="4939">
                  <c:v>82.316666666666663</c:v>
                </c:pt>
                <c:pt idx="4940">
                  <c:v>82.333333333333329</c:v>
                </c:pt>
                <c:pt idx="4941">
                  <c:v>82.35</c:v>
                </c:pt>
                <c:pt idx="4942">
                  <c:v>82.36666666666666</c:v>
                </c:pt>
                <c:pt idx="4943">
                  <c:v>82.38333333333334</c:v>
                </c:pt>
                <c:pt idx="4944">
                  <c:v>82.4</c:v>
                </c:pt>
                <c:pt idx="4945">
                  <c:v>82.416666666666671</c:v>
                </c:pt>
                <c:pt idx="4946">
                  <c:v>82.433333333333337</c:v>
                </c:pt>
                <c:pt idx="4947">
                  <c:v>82.45</c:v>
                </c:pt>
                <c:pt idx="4948">
                  <c:v>82.466666666666669</c:v>
                </c:pt>
                <c:pt idx="4949">
                  <c:v>82.483333333333334</c:v>
                </c:pt>
                <c:pt idx="4950">
                  <c:v>82.5</c:v>
                </c:pt>
                <c:pt idx="4951">
                  <c:v>82.516666666666666</c:v>
                </c:pt>
                <c:pt idx="4952">
                  <c:v>82.533333333333331</c:v>
                </c:pt>
                <c:pt idx="4953">
                  <c:v>82.55</c:v>
                </c:pt>
                <c:pt idx="4954">
                  <c:v>82.566666666666663</c:v>
                </c:pt>
                <c:pt idx="4955">
                  <c:v>82.583333333333329</c:v>
                </c:pt>
                <c:pt idx="4956">
                  <c:v>82.6</c:v>
                </c:pt>
                <c:pt idx="4957">
                  <c:v>82.61666666666666</c:v>
                </c:pt>
                <c:pt idx="4958">
                  <c:v>82.63333333333334</c:v>
                </c:pt>
                <c:pt idx="4959">
                  <c:v>82.65</c:v>
                </c:pt>
                <c:pt idx="4960">
                  <c:v>82.666666666666671</c:v>
                </c:pt>
                <c:pt idx="4961">
                  <c:v>82.683333333333337</c:v>
                </c:pt>
                <c:pt idx="4962">
                  <c:v>82.7</c:v>
                </c:pt>
                <c:pt idx="4963">
                  <c:v>82.716666666666669</c:v>
                </c:pt>
                <c:pt idx="4964">
                  <c:v>82.733333333333334</c:v>
                </c:pt>
                <c:pt idx="4965">
                  <c:v>82.75</c:v>
                </c:pt>
                <c:pt idx="4966">
                  <c:v>82.766666666666666</c:v>
                </c:pt>
                <c:pt idx="4967">
                  <c:v>82.783333333333331</c:v>
                </c:pt>
                <c:pt idx="4968">
                  <c:v>82.8</c:v>
                </c:pt>
                <c:pt idx="4969">
                  <c:v>82.816666666666663</c:v>
                </c:pt>
                <c:pt idx="4970">
                  <c:v>82.833333333333329</c:v>
                </c:pt>
                <c:pt idx="4971">
                  <c:v>82.85</c:v>
                </c:pt>
                <c:pt idx="4972">
                  <c:v>82.86666666666666</c:v>
                </c:pt>
                <c:pt idx="4973">
                  <c:v>82.88333333333334</c:v>
                </c:pt>
                <c:pt idx="4974">
                  <c:v>82.9</c:v>
                </c:pt>
                <c:pt idx="4975">
                  <c:v>82.916666666666671</c:v>
                </c:pt>
                <c:pt idx="4976">
                  <c:v>82.933333333333337</c:v>
                </c:pt>
                <c:pt idx="4977">
                  <c:v>82.95</c:v>
                </c:pt>
                <c:pt idx="4978">
                  <c:v>82.966666666666669</c:v>
                </c:pt>
                <c:pt idx="4979">
                  <c:v>82.983333333333334</c:v>
                </c:pt>
                <c:pt idx="4980">
                  <c:v>83</c:v>
                </c:pt>
                <c:pt idx="4981">
                  <c:v>83.016666666666666</c:v>
                </c:pt>
                <c:pt idx="4982">
                  <c:v>83.033333333333331</c:v>
                </c:pt>
                <c:pt idx="4983">
                  <c:v>83.05</c:v>
                </c:pt>
                <c:pt idx="4984">
                  <c:v>83.066666666666663</c:v>
                </c:pt>
                <c:pt idx="4985">
                  <c:v>83.083333333333329</c:v>
                </c:pt>
                <c:pt idx="4986">
                  <c:v>83.1</c:v>
                </c:pt>
                <c:pt idx="4987">
                  <c:v>83.11666666666666</c:v>
                </c:pt>
                <c:pt idx="4988">
                  <c:v>83.13333333333334</c:v>
                </c:pt>
                <c:pt idx="4989">
                  <c:v>83.15</c:v>
                </c:pt>
                <c:pt idx="4990">
                  <c:v>83.166666666666671</c:v>
                </c:pt>
                <c:pt idx="4991">
                  <c:v>83.183333333333337</c:v>
                </c:pt>
                <c:pt idx="4992">
                  <c:v>83.2</c:v>
                </c:pt>
                <c:pt idx="4993">
                  <c:v>83.216666666666669</c:v>
                </c:pt>
                <c:pt idx="4994">
                  <c:v>83.233333333333334</c:v>
                </c:pt>
                <c:pt idx="4995">
                  <c:v>83.25</c:v>
                </c:pt>
                <c:pt idx="4996">
                  <c:v>83.266666666666666</c:v>
                </c:pt>
                <c:pt idx="4997">
                  <c:v>83.283333333333331</c:v>
                </c:pt>
                <c:pt idx="4998">
                  <c:v>83.3</c:v>
                </c:pt>
                <c:pt idx="4999">
                  <c:v>83.316666666666663</c:v>
                </c:pt>
                <c:pt idx="5000">
                  <c:v>83.333333333333329</c:v>
                </c:pt>
                <c:pt idx="5001">
                  <c:v>83.35</c:v>
                </c:pt>
                <c:pt idx="5002">
                  <c:v>83.36666666666666</c:v>
                </c:pt>
                <c:pt idx="5003">
                  <c:v>83.38333333333334</c:v>
                </c:pt>
                <c:pt idx="5004">
                  <c:v>83.4</c:v>
                </c:pt>
                <c:pt idx="5005">
                  <c:v>83.416666666666671</c:v>
                </c:pt>
                <c:pt idx="5006">
                  <c:v>83.433333333333337</c:v>
                </c:pt>
                <c:pt idx="5007">
                  <c:v>83.45</c:v>
                </c:pt>
                <c:pt idx="5008">
                  <c:v>83.466666666666669</c:v>
                </c:pt>
                <c:pt idx="5009">
                  <c:v>83.483333333333334</c:v>
                </c:pt>
                <c:pt idx="5010">
                  <c:v>83.5</c:v>
                </c:pt>
                <c:pt idx="5011">
                  <c:v>83.516666666666666</c:v>
                </c:pt>
                <c:pt idx="5012">
                  <c:v>83.533333333333331</c:v>
                </c:pt>
                <c:pt idx="5013">
                  <c:v>83.55</c:v>
                </c:pt>
                <c:pt idx="5014">
                  <c:v>83.566666666666663</c:v>
                </c:pt>
                <c:pt idx="5015">
                  <c:v>83.583333333333329</c:v>
                </c:pt>
                <c:pt idx="5016">
                  <c:v>83.6</c:v>
                </c:pt>
                <c:pt idx="5017">
                  <c:v>83.61666666666666</c:v>
                </c:pt>
                <c:pt idx="5018">
                  <c:v>83.63333333333334</c:v>
                </c:pt>
                <c:pt idx="5019">
                  <c:v>83.65</c:v>
                </c:pt>
                <c:pt idx="5020">
                  <c:v>83.666666666666671</c:v>
                </c:pt>
                <c:pt idx="5021">
                  <c:v>83.683333333333337</c:v>
                </c:pt>
                <c:pt idx="5022">
                  <c:v>83.7</c:v>
                </c:pt>
                <c:pt idx="5023">
                  <c:v>83.716666666666669</c:v>
                </c:pt>
                <c:pt idx="5024">
                  <c:v>83.733333333333334</c:v>
                </c:pt>
                <c:pt idx="5025">
                  <c:v>83.75</c:v>
                </c:pt>
                <c:pt idx="5026">
                  <c:v>83.766666666666666</c:v>
                </c:pt>
                <c:pt idx="5027">
                  <c:v>83.783333333333331</c:v>
                </c:pt>
                <c:pt idx="5028">
                  <c:v>83.8</c:v>
                </c:pt>
                <c:pt idx="5029">
                  <c:v>83.816666666666663</c:v>
                </c:pt>
                <c:pt idx="5030">
                  <c:v>83.833333333333329</c:v>
                </c:pt>
                <c:pt idx="5031">
                  <c:v>83.85</c:v>
                </c:pt>
                <c:pt idx="5032">
                  <c:v>83.86666666666666</c:v>
                </c:pt>
                <c:pt idx="5033">
                  <c:v>83.88333333333334</c:v>
                </c:pt>
                <c:pt idx="5034">
                  <c:v>83.9</c:v>
                </c:pt>
                <c:pt idx="5035">
                  <c:v>83.916666666666671</c:v>
                </c:pt>
                <c:pt idx="5036">
                  <c:v>83.933333333333337</c:v>
                </c:pt>
                <c:pt idx="5037">
                  <c:v>83.95</c:v>
                </c:pt>
                <c:pt idx="5038">
                  <c:v>83.966666666666669</c:v>
                </c:pt>
                <c:pt idx="5039">
                  <c:v>83.983333333333334</c:v>
                </c:pt>
                <c:pt idx="5040">
                  <c:v>84</c:v>
                </c:pt>
                <c:pt idx="5041">
                  <c:v>84.016666666666666</c:v>
                </c:pt>
                <c:pt idx="5042">
                  <c:v>84.033333333333331</c:v>
                </c:pt>
                <c:pt idx="5043">
                  <c:v>84.05</c:v>
                </c:pt>
                <c:pt idx="5044">
                  <c:v>84.066666666666663</c:v>
                </c:pt>
                <c:pt idx="5045">
                  <c:v>84.083333333333329</c:v>
                </c:pt>
                <c:pt idx="5046">
                  <c:v>84.1</c:v>
                </c:pt>
                <c:pt idx="5047">
                  <c:v>84.11666666666666</c:v>
                </c:pt>
                <c:pt idx="5048">
                  <c:v>84.13333333333334</c:v>
                </c:pt>
                <c:pt idx="5049">
                  <c:v>84.15</c:v>
                </c:pt>
                <c:pt idx="5050">
                  <c:v>84.166666666666671</c:v>
                </c:pt>
                <c:pt idx="5051">
                  <c:v>84.183333333333337</c:v>
                </c:pt>
                <c:pt idx="5052">
                  <c:v>84.2</c:v>
                </c:pt>
                <c:pt idx="5053">
                  <c:v>84.216666666666669</c:v>
                </c:pt>
                <c:pt idx="5054">
                  <c:v>84.233333333333334</c:v>
                </c:pt>
                <c:pt idx="5055">
                  <c:v>84.25</c:v>
                </c:pt>
                <c:pt idx="5056">
                  <c:v>84.266666666666666</c:v>
                </c:pt>
                <c:pt idx="5057">
                  <c:v>84.283333333333331</c:v>
                </c:pt>
                <c:pt idx="5058">
                  <c:v>84.3</c:v>
                </c:pt>
                <c:pt idx="5059">
                  <c:v>84.316666666666663</c:v>
                </c:pt>
                <c:pt idx="5060">
                  <c:v>84.333333333333329</c:v>
                </c:pt>
                <c:pt idx="5061">
                  <c:v>84.35</c:v>
                </c:pt>
                <c:pt idx="5062">
                  <c:v>84.36666666666666</c:v>
                </c:pt>
                <c:pt idx="5063">
                  <c:v>84.38333333333334</c:v>
                </c:pt>
                <c:pt idx="5064">
                  <c:v>84.4</c:v>
                </c:pt>
                <c:pt idx="5065">
                  <c:v>84.416666666666671</c:v>
                </c:pt>
                <c:pt idx="5066">
                  <c:v>84.433333333333337</c:v>
                </c:pt>
                <c:pt idx="5067">
                  <c:v>84.45</c:v>
                </c:pt>
                <c:pt idx="5068">
                  <c:v>84.466666666666669</c:v>
                </c:pt>
                <c:pt idx="5069">
                  <c:v>84.483333333333334</c:v>
                </c:pt>
                <c:pt idx="5070">
                  <c:v>84.5</c:v>
                </c:pt>
                <c:pt idx="5071">
                  <c:v>84.516666666666666</c:v>
                </c:pt>
                <c:pt idx="5072">
                  <c:v>84.533333333333331</c:v>
                </c:pt>
                <c:pt idx="5073">
                  <c:v>84.55</c:v>
                </c:pt>
                <c:pt idx="5074">
                  <c:v>84.566666666666663</c:v>
                </c:pt>
                <c:pt idx="5075">
                  <c:v>84.583333333333329</c:v>
                </c:pt>
                <c:pt idx="5076">
                  <c:v>84.6</c:v>
                </c:pt>
                <c:pt idx="5077">
                  <c:v>84.61666666666666</c:v>
                </c:pt>
                <c:pt idx="5078">
                  <c:v>84.63333333333334</c:v>
                </c:pt>
                <c:pt idx="5079">
                  <c:v>84.65</c:v>
                </c:pt>
                <c:pt idx="5080">
                  <c:v>84.666666666666671</c:v>
                </c:pt>
                <c:pt idx="5081">
                  <c:v>84.683333333333337</c:v>
                </c:pt>
                <c:pt idx="5082">
                  <c:v>84.7</c:v>
                </c:pt>
                <c:pt idx="5083">
                  <c:v>84.716666666666669</c:v>
                </c:pt>
                <c:pt idx="5084">
                  <c:v>84.733333333333334</c:v>
                </c:pt>
                <c:pt idx="5085">
                  <c:v>84.75</c:v>
                </c:pt>
                <c:pt idx="5086">
                  <c:v>84.766666666666666</c:v>
                </c:pt>
                <c:pt idx="5087">
                  <c:v>84.783333333333331</c:v>
                </c:pt>
                <c:pt idx="5088">
                  <c:v>84.8</c:v>
                </c:pt>
                <c:pt idx="5089">
                  <c:v>84.816666666666663</c:v>
                </c:pt>
                <c:pt idx="5090">
                  <c:v>84.833333333333329</c:v>
                </c:pt>
                <c:pt idx="5091">
                  <c:v>84.85</c:v>
                </c:pt>
                <c:pt idx="5092">
                  <c:v>84.86666666666666</c:v>
                </c:pt>
                <c:pt idx="5093">
                  <c:v>84.88333333333334</c:v>
                </c:pt>
                <c:pt idx="5094">
                  <c:v>84.9</c:v>
                </c:pt>
                <c:pt idx="5095">
                  <c:v>84.916666666666671</c:v>
                </c:pt>
                <c:pt idx="5096">
                  <c:v>84.933333333333337</c:v>
                </c:pt>
                <c:pt idx="5097">
                  <c:v>84.95</c:v>
                </c:pt>
                <c:pt idx="5098">
                  <c:v>84.966666666666669</c:v>
                </c:pt>
                <c:pt idx="5099">
                  <c:v>84.983333333333334</c:v>
                </c:pt>
                <c:pt idx="5100">
                  <c:v>85</c:v>
                </c:pt>
                <c:pt idx="5101">
                  <c:v>85.016666666666666</c:v>
                </c:pt>
                <c:pt idx="5102">
                  <c:v>85.033333333333331</c:v>
                </c:pt>
                <c:pt idx="5103">
                  <c:v>85.05</c:v>
                </c:pt>
                <c:pt idx="5104">
                  <c:v>85.066666666666663</c:v>
                </c:pt>
                <c:pt idx="5105">
                  <c:v>85.083333333333329</c:v>
                </c:pt>
                <c:pt idx="5106">
                  <c:v>85.1</c:v>
                </c:pt>
                <c:pt idx="5107">
                  <c:v>85.11666666666666</c:v>
                </c:pt>
                <c:pt idx="5108">
                  <c:v>85.13333333333334</c:v>
                </c:pt>
                <c:pt idx="5109">
                  <c:v>85.15</c:v>
                </c:pt>
                <c:pt idx="5110">
                  <c:v>85.166666666666671</c:v>
                </c:pt>
                <c:pt idx="5111">
                  <c:v>85.183333333333337</c:v>
                </c:pt>
                <c:pt idx="5112">
                  <c:v>85.2</c:v>
                </c:pt>
                <c:pt idx="5113">
                  <c:v>85.216666666666669</c:v>
                </c:pt>
                <c:pt idx="5114">
                  <c:v>85.233333333333334</c:v>
                </c:pt>
                <c:pt idx="5115">
                  <c:v>85.25</c:v>
                </c:pt>
                <c:pt idx="5116">
                  <c:v>85.266666666666666</c:v>
                </c:pt>
                <c:pt idx="5117">
                  <c:v>85.283333333333331</c:v>
                </c:pt>
                <c:pt idx="5118">
                  <c:v>85.3</c:v>
                </c:pt>
                <c:pt idx="5119">
                  <c:v>85.316666666666663</c:v>
                </c:pt>
                <c:pt idx="5120">
                  <c:v>85.333333333333329</c:v>
                </c:pt>
                <c:pt idx="5121">
                  <c:v>85.35</c:v>
                </c:pt>
                <c:pt idx="5122">
                  <c:v>85.36666666666666</c:v>
                </c:pt>
                <c:pt idx="5123">
                  <c:v>85.38333333333334</c:v>
                </c:pt>
                <c:pt idx="5124">
                  <c:v>85.4</c:v>
                </c:pt>
                <c:pt idx="5125">
                  <c:v>85.416666666666671</c:v>
                </c:pt>
                <c:pt idx="5126">
                  <c:v>85.433333333333337</c:v>
                </c:pt>
                <c:pt idx="5127">
                  <c:v>85.45</c:v>
                </c:pt>
                <c:pt idx="5128">
                  <c:v>85.466666666666669</c:v>
                </c:pt>
                <c:pt idx="5129">
                  <c:v>85.483333333333334</c:v>
                </c:pt>
                <c:pt idx="5130">
                  <c:v>85.5</c:v>
                </c:pt>
                <c:pt idx="5131">
                  <c:v>85.516666666666666</c:v>
                </c:pt>
                <c:pt idx="5132">
                  <c:v>85.533333333333331</c:v>
                </c:pt>
                <c:pt idx="5133">
                  <c:v>85.55</c:v>
                </c:pt>
                <c:pt idx="5134">
                  <c:v>85.566666666666663</c:v>
                </c:pt>
                <c:pt idx="5135">
                  <c:v>85.583333333333329</c:v>
                </c:pt>
                <c:pt idx="5136">
                  <c:v>85.6</c:v>
                </c:pt>
                <c:pt idx="5137">
                  <c:v>85.61666666666666</c:v>
                </c:pt>
                <c:pt idx="5138">
                  <c:v>85.63333333333334</c:v>
                </c:pt>
                <c:pt idx="5139">
                  <c:v>85.65</c:v>
                </c:pt>
                <c:pt idx="5140">
                  <c:v>85.666666666666671</c:v>
                </c:pt>
                <c:pt idx="5141">
                  <c:v>85.683333333333337</c:v>
                </c:pt>
                <c:pt idx="5142">
                  <c:v>85.7</c:v>
                </c:pt>
                <c:pt idx="5143">
                  <c:v>85.716666666666669</c:v>
                </c:pt>
                <c:pt idx="5144">
                  <c:v>85.733333333333334</c:v>
                </c:pt>
                <c:pt idx="5145">
                  <c:v>85.75</c:v>
                </c:pt>
                <c:pt idx="5146">
                  <c:v>85.766666666666666</c:v>
                </c:pt>
                <c:pt idx="5147">
                  <c:v>85.783333333333331</c:v>
                </c:pt>
                <c:pt idx="5148">
                  <c:v>85.8</c:v>
                </c:pt>
                <c:pt idx="5149">
                  <c:v>85.816666666666663</c:v>
                </c:pt>
                <c:pt idx="5150">
                  <c:v>85.833333333333329</c:v>
                </c:pt>
                <c:pt idx="5151">
                  <c:v>85.85</c:v>
                </c:pt>
                <c:pt idx="5152">
                  <c:v>85.86666666666666</c:v>
                </c:pt>
                <c:pt idx="5153">
                  <c:v>85.88333333333334</c:v>
                </c:pt>
                <c:pt idx="5154">
                  <c:v>85.9</c:v>
                </c:pt>
                <c:pt idx="5155">
                  <c:v>85.916666666666671</c:v>
                </c:pt>
                <c:pt idx="5156">
                  <c:v>85.933333333333337</c:v>
                </c:pt>
                <c:pt idx="5157">
                  <c:v>85.95</c:v>
                </c:pt>
                <c:pt idx="5158">
                  <c:v>85.966666666666669</c:v>
                </c:pt>
                <c:pt idx="5159">
                  <c:v>85.983333333333334</c:v>
                </c:pt>
                <c:pt idx="5160">
                  <c:v>86</c:v>
                </c:pt>
                <c:pt idx="5161">
                  <c:v>86.016666666666666</c:v>
                </c:pt>
                <c:pt idx="5162">
                  <c:v>86.033333333333331</c:v>
                </c:pt>
                <c:pt idx="5163">
                  <c:v>86.05</c:v>
                </c:pt>
                <c:pt idx="5164">
                  <c:v>86.066666666666663</c:v>
                </c:pt>
                <c:pt idx="5165">
                  <c:v>86.083333333333329</c:v>
                </c:pt>
                <c:pt idx="5166">
                  <c:v>86.1</c:v>
                </c:pt>
                <c:pt idx="5167">
                  <c:v>86.11666666666666</c:v>
                </c:pt>
                <c:pt idx="5168">
                  <c:v>86.13333333333334</c:v>
                </c:pt>
                <c:pt idx="5169">
                  <c:v>86.15</c:v>
                </c:pt>
                <c:pt idx="5170">
                  <c:v>86.166666666666671</c:v>
                </c:pt>
                <c:pt idx="5171">
                  <c:v>86.183333333333337</c:v>
                </c:pt>
                <c:pt idx="5172">
                  <c:v>86.2</c:v>
                </c:pt>
                <c:pt idx="5173">
                  <c:v>86.216666666666669</c:v>
                </c:pt>
                <c:pt idx="5174">
                  <c:v>86.233333333333334</c:v>
                </c:pt>
                <c:pt idx="5175">
                  <c:v>86.25</c:v>
                </c:pt>
                <c:pt idx="5176">
                  <c:v>86.266666666666666</c:v>
                </c:pt>
                <c:pt idx="5177">
                  <c:v>86.283333333333331</c:v>
                </c:pt>
                <c:pt idx="5178">
                  <c:v>86.3</c:v>
                </c:pt>
                <c:pt idx="5179">
                  <c:v>86.316666666666663</c:v>
                </c:pt>
                <c:pt idx="5180">
                  <c:v>86.333333333333329</c:v>
                </c:pt>
                <c:pt idx="5181">
                  <c:v>86.35</c:v>
                </c:pt>
                <c:pt idx="5182">
                  <c:v>86.36666666666666</c:v>
                </c:pt>
                <c:pt idx="5183">
                  <c:v>86.38333333333334</c:v>
                </c:pt>
                <c:pt idx="5184">
                  <c:v>86.4</c:v>
                </c:pt>
                <c:pt idx="5185">
                  <c:v>86.416666666666671</c:v>
                </c:pt>
                <c:pt idx="5186">
                  <c:v>86.433333333333337</c:v>
                </c:pt>
                <c:pt idx="5187">
                  <c:v>86.45</c:v>
                </c:pt>
                <c:pt idx="5188">
                  <c:v>86.466666666666669</c:v>
                </c:pt>
                <c:pt idx="5189">
                  <c:v>86.483333333333334</c:v>
                </c:pt>
                <c:pt idx="5190">
                  <c:v>86.5</c:v>
                </c:pt>
                <c:pt idx="5191">
                  <c:v>86.516666666666666</c:v>
                </c:pt>
                <c:pt idx="5192">
                  <c:v>86.533333333333331</c:v>
                </c:pt>
                <c:pt idx="5193">
                  <c:v>86.55</c:v>
                </c:pt>
                <c:pt idx="5194">
                  <c:v>86.566666666666663</c:v>
                </c:pt>
                <c:pt idx="5195">
                  <c:v>86.583333333333329</c:v>
                </c:pt>
                <c:pt idx="5196">
                  <c:v>86.6</c:v>
                </c:pt>
                <c:pt idx="5197">
                  <c:v>86.61666666666666</c:v>
                </c:pt>
                <c:pt idx="5198">
                  <c:v>86.63333333333334</c:v>
                </c:pt>
                <c:pt idx="5199">
                  <c:v>86.65</c:v>
                </c:pt>
                <c:pt idx="5200">
                  <c:v>86.666666666666671</c:v>
                </c:pt>
                <c:pt idx="5201">
                  <c:v>86.683333333333337</c:v>
                </c:pt>
                <c:pt idx="5202">
                  <c:v>86.7</c:v>
                </c:pt>
                <c:pt idx="5203">
                  <c:v>86.716666666666669</c:v>
                </c:pt>
                <c:pt idx="5204">
                  <c:v>86.733333333333334</c:v>
                </c:pt>
                <c:pt idx="5205">
                  <c:v>86.75</c:v>
                </c:pt>
                <c:pt idx="5206">
                  <c:v>86.766666666666666</c:v>
                </c:pt>
                <c:pt idx="5207">
                  <c:v>86.783333333333331</c:v>
                </c:pt>
                <c:pt idx="5208">
                  <c:v>86.8</c:v>
                </c:pt>
                <c:pt idx="5209">
                  <c:v>86.816666666666663</c:v>
                </c:pt>
                <c:pt idx="5210">
                  <c:v>86.833333333333329</c:v>
                </c:pt>
                <c:pt idx="5211">
                  <c:v>86.85</c:v>
                </c:pt>
                <c:pt idx="5212">
                  <c:v>86.86666666666666</c:v>
                </c:pt>
                <c:pt idx="5213">
                  <c:v>86.88333333333334</c:v>
                </c:pt>
                <c:pt idx="5214">
                  <c:v>86.9</c:v>
                </c:pt>
                <c:pt idx="5215">
                  <c:v>86.916666666666671</c:v>
                </c:pt>
                <c:pt idx="5216">
                  <c:v>86.933333333333337</c:v>
                </c:pt>
                <c:pt idx="5217">
                  <c:v>86.95</c:v>
                </c:pt>
                <c:pt idx="5218">
                  <c:v>86.966666666666669</c:v>
                </c:pt>
                <c:pt idx="5219">
                  <c:v>86.983333333333334</c:v>
                </c:pt>
                <c:pt idx="5220">
                  <c:v>87</c:v>
                </c:pt>
                <c:pt idx="5221">
                  <c:v>87.016666666666666</c:v>
                </c:pt>
                <c:pt idx="5222">
                  <c:v>87.033333333333331</c:v>
                </c:pt>
                <c:pt idx="5223">
                  <c:v>87.05</c:v>
                </c:pt>
                <c:pt idx="5224">
                  <c:v>87.066666666666663</c:v>
                </c:pt>
                <c:pt idx="5225">
                  <c:v>87.083333333333329</c:v>
                </c:pt>
                <c:pt idx="5226">
                  <c:v>87.1</c:v>
                </c:pt>
                <c:pt idx="5227">
                  <c:v>87.11666666666666</c:v>
                </c:pt>
                <c:pt idx="5228">
                  <c:v>87.13333333333334</c:v>
                </c:pt>
                <c:pt idx="5229">
                  <c:v>87.15</c:v>
                </c:pt>
                <c:pt idx="5230">
                  <c:v>87.166666666666671</c:v>
                </c:pt>
                <c:pt idx="5231">
                  <c:v>87.183333333333337</c:v>
                </c:pt>
                <c:pt idx="5232">
                  <c:v>87.2</c:v>
                </c:pt>
                <c:pt idx="5233">
                  <c:v>87.216666666666669</c:v>
                </c:pt>
                <c:pt idx="5234">
                  <c:v>87.233333333333334</c:v>
                </c:pt>
                <c:pt idx="5235">
                  <c:v>87.25</c:v>
                </c:pt>
                <c:pt idx="5236">
                  <c:v>87.266666666666666</c:v>
                </c:pt>
                <c:pt idx="5237">
                  <c:v>87.283333333333331</c:v>
                </c:pt>
                <c:pt idx="5238">
                  <c:v>87.3</c:v>
                </c:pt>
                <c:pt idx="5239">
                  <c:v>87.316666666666663</c:v>
                </c:pt>
                <c:pt idx="5240">
                  <c:v>87.333333333333329</c:v>
                </c:pt>
                <c:pt idx="5241">
                  <c:v>87.35</c:v>
                </c:pt>
                <c:pt idx="5242">
                  <c:v>87.36666666666666</c:v>
                </c:pt>
                <c:pt idx="5243">
                  <c:v>87.38333333333334</c:v>
                </c:pt>
                <c:pt idx="5244">
                  <c:v>87.4</c:v>
                </c:pt>
                <c:pt idx="5245">
                  <c:v>87.416666666666671</c:v>
                </c:pt>
                <c:pt idx="5246">
                  <c:v>87.433333333333337</c:v>
                </c:pt>
                <c:pt idx="5247">
                  <c:v>87.45</c:v>
                </c:pt>
                <c:pt idx="5248">
                  <c:v>87.466666666666669</c:v>
                </c:pt>
                <c:pt idx="5249">
                  <c:v>87.483333333333334</c:v>
                </c:pt>
                <c:pt idx="5250">
                  <c:v>87.5</c:v>
                </c:pt>
                <c:pt idx="5251">
                  <c:v>87.516666666666666</c:v>
                </c:pt>
                <c:pt idx="5252">
                  <c:v>87.533333333333331</c:v>
                </c:pt>
                <c:pt idx="5253">
                  <c:v>87.55</c:v>
                </c:pt>
                <c:pt idx="5254">
                  <c:v>87.566666666666663</c:v>
                </c:pt>
                <c:pt idx="5255">
                  <c:v>87.583333333333329</c:v>
                </c:pt>
                <c:pt idx="5256">
                  <c:v>87.6</c:v>
                </c:pt>
                <c:pt idx="5257">
                  <c:v>87.61666666666666</c:v>
                </c:pt>
                <c:pt idx="5258">
                  <c:v>87.63333333333334</c:v>
                </c:pt>
                <c:pt idx="5259">
                  <c:v>87.65</c:v>
                </c:pt>
                <c:pt idx="5260">
                  <c:v>87.666666666666671</c:v>
                </c:pt>
                <c:pt idx="5261">
                  <c:v>87.683333333333337</c:v>
                </c:pt>
                <c:pt idx="5262">
                  <c:v>87.7</c:v>
                </c:pt>
                <c:pt idx="5263">
                  <c:v>87.716666666666669</c:v>
                </c:pt>
                <c:pt idx="5264">
                  <c:v>87.733333333333334</c:v>
                </c:pt>
                <c:pt idx="5265">
                  <c:v>87.75</c:v>
                </c:pt>
                <c:pt idx="5266">
                  <c:v>87.766666666666666</c:v>
                </c:pt>
                <c:pt idx="5267">
                  <c:v>87.783333333333331</c:v>
                </c:pt>
                <c:pt idx="5268">
                  <c:v>87.8</c:v>
                </c:pt>
                <c:pt idx="5269">
                  <c:v>87.816666666666663</c:v>
                </c:pt>
                <c:pt idx="5270">
                  <c:v>87.833333333333329</c:v>
                </c:pt>
                <c:pt idx="5271">
                  <c:v>87.85</c:v>
                </c:pt>
                <c:pt idx="5272">
                  <c:v>87.86666666666666</c:v>
                </c:pt>
                <c:pt idx="5273">
                  <c:v>87.88333333333334</c:v>
                </c:pt>
                <c:pt idx="5274">
                  <c:v>87.9</c:v>
                </c:pt>
                <c:pt idx="5275">
                  <c:v>87.916666666666671</c:v>
                </c:pt>
                <c:pt idx="5276">
                  <c:v>87.933333333333337</c:v>
                </c:pt>
                <c:pt idx="5277">
                  <c:v>87.95</c:v>
                </c:pt>
                <c:pt idx="5278">
                  <c:v>87.966666666666669</c:v>
                </c:pt>
                <c:pt idx="5279">
                  <c:v>87.983333333333334</c:v>
                </c:pt>
                <c:pt idx="5280">
                  <c:v>88</c:v>
                </c:pt>
                <c:pt idx="5281">
                  <c:v>88.016666666666666</c:v>
                </c:pt>
                <c:pt idx="5282">
                  <c:v>88.033333333333331</c:v>
                </c:pt>
                <c:pt idx="5283">
                  <c:v>88.05</c:v>
                </c:pt>
                <c:pt idx="5284">
                  <c:v>88.066666666666663</c:v>
                </c:pt>
                <c:pt idx="5285">
                  <c:v>88.083333333333329</c:v>
                </c:pt>
                <c:pt idx="5286">
                  <c:v>88.1</c:v>
                </c:pt>
                <c:pt idx="5287">
                  <c:v>88.11666666666666</c:v>
                </c:pt>
                <c:pt idx="5288">
                  <c:v>88.13333333333334</c:v>
                </c:pt>
                <c:pt idx="5289">
                  <c:v>88.15</c:v>
                </c:pt>
                <c:pt idx="5290">
                  <c:v>88.166666666666671</c:v>
                </c:pt>
                <c:pt idx="5291">
                  <c:v>88.183333333333337</c:v>
                </c:pt>
                <c:pt idx="5292">
                  <c:v>88.2</c:v>
                </c:pt>
                <c:pt idx="5293">
                  <c:v>88.216666666666669</c:v>
                </c:pt>
                <c:pt idx="5294">
                  <c:v>88.233333333333334</c:v>
                </c:pt>
                <c:pt idx="5295">
                  <c:v>88.25</c:v>
                </c:pt>
                <c:pt idx="5296">
                  <c:v>88.266666666666666</c:v>
                </c:pt>
                <c:pt idx="5297">
                  <c:v>88.283333333333331</c:v>
                </c:pt>
                <c:pt idx="5298">
                  <c:v>88.3</c:v>
                </c:pt>
                <c:pt idx="5299">
                  <c:v>88.316666666666663</c:v>
                </c:pt>
                <c:pt idx="5300">
                  <c:v>88.333333333333329</c:v>
                </c:pt>
                <c:pt idx="5301">
                  <c:v>88.35</c:v>
                </c:pt>
                <c:pt idx="5302">
                  <c:v>88.36666666666666</c:v>
                </c:pt>
                <c:pt idx="5303">
                  <c:v>88.38333333333334</c:v>
                </c:pt>
                <c:pt idx="5304">
                  <c:v>88.4</c:v>
                </c:pt>
                <c:pt idx="5305">
                  <c:v>88.416666666666671</c:v>
                </c:pt>
                <c:pt idx="5306">
                  <c:v>88.433333333333337</c:v>
                </c:pt>
                <c:pt idx="5307">
                  <c:v>88.45</c:v>
                </c:pt>
                <c:pt idx="5308">
                  <c:v>88.466666666666669</c:v>
                </c:pt>
                <c:pt idx="5309">
                  <c:v>88.483333333333334</c:v>
                </c:pt>
                <c:pt idx="5310">
                  <c:v>88.5</c:v>
                </c:pt>
                <c:pt idx="5311">
                  <c:v>88.516666666666666</c:v>
                </c:pt>
                <c:pt idx="5312">
                  <c:v>88.533333333333331</c:v>
                </c:pt>
                <c:pt idx="5313">
                  <c:v>88.55</c:v>
                </c:pt>
                <c:pt idx="5314">
                  <c:v>88.566666666666663</c:v>
                </c:pt>
                <c:pt idx="5315">
                  <c:v>88.583333333333329</c:v>
                </c:pt>
                <c:pt idx="5316">
                  <c:v>88.6</c:v>
                </c:pt>
                <c:pt idx="5317">
                  <c:v>88.61666666666666</c:v>
                </c:pt>
                <c:pt idx="5318">
                  <c:v>88.63333333333334</c:v>
                </c:pt>
                <c:pt idx="5319">
                  <c:v>88.65</c:v>
                </c:pt>
                <c:pt idx="5320">
                  <c:v>88.666666666666671</c:v>
                </c:pt>
                <c:pt idx="5321">
                  <c:v>88.683333333333337</c:v>
                </c:pt>
                <c:pt idx="5322">
                  <c:v>88.7</c:v>
                </c:pt>
                <c:pt idx="5323">
                  <c:v>88.716666666666669</c:v>
                </c:pt>
                <c:pt idx="5324">
                  <c:v>88.733333333333334</c:v>
                </c:pt>
                <c:pt idx="5325">
                  <c:v>88.75</c:v>
                </c:pt>
                <c:pt idx="5326">
                  <c:v>88.766666666666666</c:v>
                </c:pt>
                <c:pt idx="5327">
                  <c:v>88.783333333333331</c:v>
                </c:pt>
                <c:pt idx="5328">
                  <c:v>88.8</c:v>
                </c:pt>
                <c:pt idx="5329">
                  <c:v>88.816666666666663</c:v>
                </c:pt>
                <c:pt idx="5330">
                  <c:v>88.833333333333329</c:v>
                </c:pt>
                <c:pt idx="5331">
                  <c:v>88.85</c:v>
                </c:pt>
                <c:pt idx="5332">
                  <c:v>88.86666666666666</c:v>
                </c:pt>
                <c:pt idx="5333">
                  <c:v>88.88333333333334</c:v>
                </c:pt>
                <c:pt idx="5334">
                  <c:v>88.9</c:v>
                </c:pt>
                <c:pt idx="5335">
                  <c:v>88.916666666666671</c:v>
                </c:pt>
                <c:pt idx="5336">
                  <c:v>88.933333333333337</c:v>
                </c:pt>
                <c:pt idx="5337">
                  <c:v>88.95</c:v>
                </c:pt>
                <c:pt idx="5338">
                  <c:v>88.966666666666669</c:v>
                </c:pt>
                <c:pt idx="5339">
                  <c:v>88.983333333333334</c:v>
                </c:pt>
                <c:pt idx="5340">
                  <c:v>89</c:v>
                </c:pt>
                <c:pt idx="5341">
                  <c:v>89.016666666666666</c:v>
                </c:pt>
                <c:pt idx="5342">
                  <c:v>89.033333333333331</c:v>
                </c:pt>
                <c:pt idx="5343">
                  <c:v>89.05</c:v>
                </c:pt>
                <c:pt idx="5344">
                  <c:v>89.066666666666663</c:v>
                </c:pt>
                <c:pt idx="5345">
                  <c:v>89.083333333333329</c:v>
                </c:pt>
                <c:pt idx="5346">
                  <c:v>89.1</c:v>
                </c:pt>
                <c:pt idx="5347">
                  <c:v>89.11666666666666</c:v>
                </c:pt>
                <c:pt idx="5348">
                  <c:v>89.13333333333334</c:v>
                </c:pt>
                <c:pt idx="5349">
                  <c:v>89.15</c:v>
                </c:pt>
                <c:pt idx="5350">
                  <c:v>89.166666666666671</c:v>
                </c:pt>
                <c:pt idx="5351">
                  <c:v>89.183333333333337</c:v>
                </c:pt>
                <c:pt idx="5352">
                  <c:v>89.2</c:v>
                </c:pt>
                <c:pt idx="5353">
                  <c:v>89.216666666666669</c:v>
                </c:pt>
                <c:pt idx="5354">
                  <c:v>89.233333333333334</c:v>
                </c:pt>
                <c:pt idx="5355">
                  <c:v>89.25</c:v>
                </c:pt>
                <c:pt idx="5356">
                  <c:v>89.266666666666666</c:v>
                </c:pt>
                <c:pt idx="5357">
                  <c:v>89.283333333333331</c:v>
                </c:pt>
                <c:pt idx="5358">
                  <c:v>89.3</c:v>
                </c:pt>
                <c:pt idx="5359">
                  <c:v>89.316666666666663</c:v>
                </c:pt>
                <c:pt idx="5360">
                  <c:v>89.333333333333329</c:v>
                </c:pt>
                <c:pt idx="5361">
                  <c:v>89.35</c:v>
                </c:pt>
                <c:pt idx="5362">
                  <c:v>89.36666666666666</c:v>
                </c:pt>
                <c:pt idx="5363">
                  <c:v>89.38333333333334</c:v>
                </c:pt>
                <c:pt idx="5364">
                  <c:v>89.4</c:v>
                </c:pt>
                <c:pt idx="5365">
                  <c:v>89.416666666666671</c:v>
                </c:pt>
                <c:pt idx="5366">
                  <c:v>89.433333333333337</c:v>
                </c:pt>
                <c:pt idx="5367">
                  <c:v>89.45</c:v>
                </c:pt>
                <c:pt idx="5368">
                  <c:v>89.466666666666669</c:v>
                </c:pt>
                <c:pt idx="5369">
                  <c:v>89.483333333333334</c:v>
                </c:pt>
                <c:pt idx="5370">
                  <c:v>89.5</c:v>
                </c:pt>
                <c:pt idx="5371">
                  <c:v>89.516666666666666</c:v>
                </c:pt>
                <c:pt idx="5372">
                  <c:v>89.533333333333331</c:v>
                </c:pt>
                <c:pt idx="5373">
                  <c:v>89.55</c:v>
                </c:pt>
                <c:pt idx="5374">
                  <c:v>89.566666666666663</c:v>
                </c:pt>
                <c:pt idx="5375">
                  <c:v>89.583333333333329</c:v>
                </c:pt>
                <c:pt idx="5376">
                  <c:v>89.6</c:v>
                </c:pt>
                <c:pt idx="5377">
                  <c:v>89.61666666666666</c:v>
                </c:pt>
                <c:pt idx="5378">
                  <c:v>89.63333333333334</c:v>
                </c:pt>
                <c:pt idx="5379">
                  <c:v>89.65</c:v>
                </c:pt>
                <c:pt idx="5380">
                  <c:v>89.666666666666671</c:v>
                </c:pt>
                <c:pt idx="5381">
                  <c:v>89.683333333333337</c:v>
                </c:pt>
                <c:pt idx="5382">
                  <c:v>89.7</c:v>
                </c:pt>
                <c:pt idx="5383">
                  <c:v>89.716666666666669</c:v>
                </c:pt>
                <c:pt idx="5384">
                  <c:v>89.733333333333334</c:v>
                </c:pt>
                <c:pt idx="5385">
                  <c:v>89.75</c:v>
                </c:pt>
                <c:pt idx="5386">
                  <c:v>89.766666666666666</c:v>
                </c:pt>
                <c:pt idx="5387">
                  <c:v>89.783333333333331</c:v>
                </c:pt>
                <c:pt idx="5388">
                  <c:v>89.8</c:v>
                </c:pt>
                <c:pt idx="5389">
                  <c:v>89.816666666666663</c:v>
                </c:pt>
                <c:pt idx="5390">
                  <c:v>89.833333333333329</c:v>
                </c:pt>
                <c:pt idx="5391">
                  <c:v>89.85</c:v>
                </c:pt>
                <c:pt idx="5392">
                  <c:v>89.86666666666666</c:v>
                </c:pt>
                <c:pt idx="5393">
                  <c:v>89.88333333333334</c:v>
                </c:pt>
                <c:pt idx="5394">
                  <c:v>89.9</c:v>
                </c:pt>
                <c:pt idx="5395">
                  <c:v>89.916666666666671</c:v>
                </c:pt>
                <c:pt idx="5396">
                  <c:v>89.933333333333337</c:v>
                </c:pt>
                <c:pt idx="5397">
                  <c:v>89.95</c:v>
                </c:pt>
                <c:pt idx="5398">
                  <c:v>89.966666666666669</c:v>
                </c:pt>
                <c:pt idx="5399">
                  <c:v>89.983333333333334</c:v>
                </c:pt>
                <c:pt idx="5400">
                  <c:v>90</c:v>
                </c:pt>
                <c:pt idx="5401">
                  <c:v>90.016666666666666</c:v>
                </c:pt>
                <c:pt idx="5402">
                  <c:v>90.033333333333331</c:v>
                </c:pt>
                <c:pt idx="5403">
                  <c:v>90.05</c:v>
                </c:pt>
                <c:pt idx="5404">
                  <c:v>90.066666666666663</c:v>
                </c:pt>
                <c:pt idx="5405">
                  <c:v>90.083333333333329</c:v>
                </c:pt>
                <c:pt idx="5406">
                  <c:v>90.1</c:v>
                </c:pt>
                <c:pt idx="5407">
                  <c:v>90.11666666666666</c:v>
                </c:pt>
                <c:pt idx="5408">
                  <c:v>90.13333333333334</c:v>
                </c:pt>
                <c:pt idx="5409">
                  <c:v>90.15</c:v>
                </c:pt>
                <c:pt idx="5410">
                  <c:v>90.166666666666671</c:v>
                </c:pt>
                <c:pt idx="5411">
                  <c:v>90.183333333333337</c:v>
                </c:pt>
                <c:pt idx="5412">
                  <c:v>90.2</c:v>
                </c:pt>
                <c:pt idx="5413">
                  <c:v>90.216666666666669</c:v>
                </c:pt>
                <c:pt idx="5414">
                  <c:v>90.233333333333334</c:v>
                </c:pt>
                <c:pt idx="5415">
                  <c:v>90.25</c:v>
                </c:pt>
                <c:pt idx="5416">
                  <c:v>90.266666666666666</c:v>
                </c:pt>
                <c:pt idx="5417">
                  <c:v>90.283333333333331</c:v>
                </c:pt>
                <c:pt idx="5418">
                  <c:v>90.3</c:v>
                </c:pt>
                <c:pt idx="5419">
                  <c:v>90.316666666666663</c:v>
                </c:pt>
                <c:pt idx="5420">
                  <c:v>90.333333333333329</c:v>
                </c:pt>
                <c:pt idx="5421">
                  <c:v>90.35</c:v>
                </c:pt>
                <c:pt idx="5422">
                  <c:v>90.36666666666666</c:v>
                </c:pt>
                <c:pt idx="5423">
                  <c:v>90.38333333333334</c:v>
                </c:pt>
                <c:pt idx="5424">
                  <c:v>90.4</c:v>
                </c:pt>
                <c:pt idx="5425">
                  <c:v>90.416666666666671</c:v>
                </c:pt>
                <c:pt idx="5426">
                  <c:v>90.433333333333337</c:v>
                </c:pt>
                <c:pt idx="5427">
                  <c:v>90.45</c:v>
                </c:pt>
                <c:pt idx="5428">
                  <c:v>90.466666666666669</c:v>
                </c:pt>
                <c:pt idx="5429">
                  <c:v>90.483333333333334</c:v>
                </c:pt>
                <c:pt idx="5430">
                  <c:v>90.5</c:v>
                </c:pt>
                <c:pt idx="5431">
                  <c:v>90.516666666666666</c:v>
                </c:pt>
                <c:pt idx="5432">
                  <c:v>90.533333333333331</c:v>
                </c:pt>
                <c:pt idx="5433">
                  <c:v>90.55</c:v>
                </c:pt>
                <c:pt idx="5434">
                  <c:v>90.566666666666663</c:v>
                </c:pt>
                <c:pt idx="5435">
                  <c:v>90.583333333333329</c:v>
                </c:pt>
                <c:pt idx="5436">
                  <c:v>90.6</c:v>
                </c:pt>
                <c:pt idx="5437">
                  <c:v>90.61666666666666</c:v>
                </c:pt>
                <c:pt idx="5438">
                  <c:v>90.63333333333334</c:v>
                </c:pt>
                <c:pt idx="5439">
                  <c:v>90.65</c:v>
                </c:pt>
                <c:pt idx="5440">
                  <c:v>90.666666666666671</c:v>
                </c:pt>
                <c:pt idx="5441">
                  <c:v>90.683333333333337</c:v>
                </c:pt>
                <c:pt idx="5442">
                  <c:v>90.7</c:v>
                </c:pt>
                <c:pt idx="5443">
                  <c:v>90.716666666666669</c:v>
                </c:pt>
                <c:pt idx="5444">
                  <c:v>90.733333333333334</c:v>
                </c:pt>
                <c:pt idx="5445">
                  <c:v>90.75</c:v>
                </c:pt>
                <c:pt idx="5446">
                  <c:v>90.766666666666666</c:v>
                </c:pt>
                <c:pt idx="5447">
                  <c:v>90.783333333333331</c:v>
                </c:pt>
                <c:pt idx="5448">
                  <c:v>90.8</c:v>
                </c:pt>
                <c:pt idx="5449">
                  <c:v>90.816666666666663</c:v>
                </c:pt>
                <c:pt idx="5450">
                  <c:v>90.833333333333329</c:v>
                </c:pt>
                <c:pt idx="5451">
                  <c:v>90.85</c:v>
                </c:pt>
                <c:pt idx="5452">
                  <c:v>90.86666666666666</c:v>
                </c:pt>
                <c:pt idx="5453">
                  <c:v>90.88333333333334</c:v>
                </c:pt>
                <c:pt idx="5454">
                  <c:v>90.9</c:v>
                </c:pt>
                <c:pt idx="5455">
                  <c:v>90.916666666666671</c:v>
                </c:pt>
                <c:pt idx="5456">
                  <c:v>90.933333333333337</c:v>
                </c:pt>
                <c:pt idx="5457">
                  <c:v>90.95</c:v>
                </c:pt>
                <c:pt idx="5458">
                  <c:v>90.966666666666669</c:v>
                </c:pt>
                <c:pt idx="5459">
                  <c:v>90.983333333333334</c:v>
                </c:pt>
                <c:pt idx="5460">
                  <c:v>91</c:v>
                </c:pt>
                <c:pt idx="5461">
                  <c:v>91.016666666666666</c:v>
                </c:pt>
                <c:pt idx="5462">
                  <c:v>91.033333333333331</c:v>
                </c:pt>
                <c:pt idx="5463">
                  <c:v>91.05</c:v>
                </c:pt>
                <c:pt idx="5464">
                  <c:v>91.066666666666663</c:v>
                </c:pt>
                <c:pt idx="5465">
                  <c:v>91.083333333333329</c:v>
                </c:pt>
                <c:pt idx="5466">
                  <c:v>91.1</c:v>
                </c:pt>
                <c:pt idx="5467">
                  <c:v>91.11666666666666</c:v>
                </c:pt>
                <c:pt idx="5468">
                  <c:v>91.13333333333334</c:v>
                </c:pt>
                <c:pt idx="5469">
                  <c:v>91.15</c:v>
                </c:pt>
                <c:pt idx="5470">
                  <c:v>91.166666666666671</c:v>
                </c:pt>
                <c:pt idx="5471">
                  <c:v>91.183333333333337</c:v>
                </c:pt>
                <c:pt idx="5472">
                  <c:v>91.2</c:v>
                </c:pt>
                <c:pt idx="5473">
                  <c:v>91.216666666666669</c:v>
                </c:pt>
                <c:pt idx="5474">
                  <c:v>91.233333333333334</c:v>
                </c:pt>
                <c:pt idx="5475">
                  <c:v>91.25</c:v>
                </c:pt>
                <c:pt idx="5476">
                  <c:v>91.266666666666666</c:v>
                </c:pt>
                <c:pt idx="5477">
                  <c:v>91.283333333333331</c:v>
                </c:pt>
                <c:pt idx="5478">
                  <c:v>91.3</c:v>
                </c:pt>
                <c:pt idx="5479">
                  <c:v>91.316666666666663</c:v>
                </c:pt>
                <c:pt idx="5480">
                  <c:v>91.333333333333329</c:v>
                </c:pt>
                <c:pt idx="5481">
                  <c:v>91.35</c:v>
                </c:pt>
                <c:pt idx="5482">
                  <c:v>91.36666666666666</c:v>
                </c:pt>
                <c:pt idx="5483">
                  <c:v>91.38333333333334</c:v>
                </c:pt>
                <c:pt idx="5484">
                  <c:v>91.4</c:v>
                </c:pt>
                <c:pt idx="5485">
                  <c:v>91.416666666666671</c:v>
                </c:pt>
                <c:pt idx="5486">
                  <c:v>91.433333333333337</c:v>
                </c:pt>
                <c:pt idx="5487">
                  <c:v>91.45</c:v>
                </c:pt>
                <c:pt idx="5488">
                  <c:v>91.466666666666669</c:v>
                </c:pt>
                <c:pt idx="5489">
                  <c:v>91.483333333333334</c:v>
                </c:pt>
                <c:pt idx="5490">
                  <c:v>91.5</c:v>
                </c:pt>
                <c:pt idx="5491">
                  <c:v>91.516666666666666</c:v>
                </c:pt>
                <c:pt idx="5492">
                  <c:v>91.533333333333331</c:v>
                </c:pt>
                <c:pt idx="5493">
                  <c:v>91.55</c:v>
                </c:pt>
                <c:pt idx="5494">
                  <c:v>91.566666666666663</c:v>
                </c:pt>
                <c:pt idx="5495">
                  <c:v>91.583333333333329</c:v>
                </c:pt>
                <c:pt idx="5496">
                  <c:v>91.6</c:v>
                </c:pt>
                <c:pt idx="5497">
                  <c:v>91.61666666666666</c:v>
                </c:pt>
                <c:pt idx="5498">
                  <c:v>91.63333333333334</c:v>
                </c:pt>
                <c:pt idx="5499">
                  <c:v>91.65</c:v>
                </c:pt>
                <c:pt idx="5500">
                  <c:v>91.666666666666671</c:v>
                </c:pt>
                <c:pt idx="5501">
                  <c:v>91.683333333333337</c:v>
                </c:pt>
                <c:pt idx="5502">
                  <c:v>91.7</c:v>
                </c:pt>
                <c:pt idx="5503">
                  <c:v>91.716666666666669</c:v>
                </c:pt>
                <c:pt idx="5504">
                  <c:v>91.733333333333334</c:v>
                </c:pt>
                <c:pt idx="5505">
                  <c:v>91.75</c:v>
                </c:pt>
                <c:pt idx="5506">
                  <c:v>91.766666666666666</c:v>
                </c:pt>
                <c:pt idx="5507">
                  <c:v>91.783333333333331</c:v>
                </c:pt>
                <c:pt idx="5508">
                  <c:v>91.8</c:v>
                </c:pt>
                <c:pt idx="5509">
                  <c:v>91.816666666666663</c:v>
                </c:pt>
                <c:pt idx="5510">
                  <c:v>91.833333333333329</c:v>
                </c:pt>
                <c:pt idx="5511">
                  <c:v>91.85</c:v>
                </c:pt>
                <c:pt idx="5512">
                  <c:v>91.86666666666666</c:v>
                </c:pt>
                <c:pt idx="5513">
                  <c:v>91.88333333333334</c:v>
                </c:pt>
                <c:pt idx="5514">
                  <c:v>91.9</c:v>
                </c:pt>
                <c:pt idx="5515">
                  <c:v>91.916666666666671</c:v>
                </c:pt>
                <c:pt idx="5516">
                  <c:v>91.933333333333337</c:v>
                </c:pt>
                <c:pt idx="5517">
                  <c:v>91.95</c:v>
                </c:pt>
                <c:pt idx="5518">
                  <c:v>91.966666666666669</c:v>
                </c:pt>
                <c:pt idx="5519">
                  <c:v>91.983333333333334</c:v>
                </c:pt>
                <c:pt idx="5520">
                  <c:v>92</c:v>
                </c:pt>
                <c:pt idx="5521">
                  <c:v>92.016666666666666</c:v>
                </c:pt>
                <c:pt idx="5522">
                  <c:v>92.033333333333331</c:v>
                </c:pt>
                <c:pt idx="5523">
                  <c:v>92.05</c:v>
                </c:pt>
                <c:pt idx="5524">
                  <c:v>92.066666666666663</c:v>
                </c:pt>
                <c:pt idx="5525">
                  <c:v>92.083333333333329</c:v>
                </c:pt>
                <c:pt idx="5526">
                  <c:v>92.1</c:v>
                </c:pt>
                <c:pt idx="5527">
                  <c:v>92.11666666666666</c:v>
                </c:pt>
                <c:pt idx="5528">
                  <c:v>92.13333333333334</c:v>
                </c:pt>
                <c:pt idx="5529">
                  <c:v>92.15</c:v>
                </c:pt>
                <c:pt idx="5530">
                  <c:v>92.166666666666671</c:v>
                </c:pt>
                <c:pt idx="5531">
                  <c:v>92.183333333333337</c:v>
                </c:pt>
                <c:pt idx="5532">
                  <c:v>92.2</c:v>
                </c:pt>
                <c:pt idx="5533">
                  <c:v>92.216666666666669</c:v>
                </c:pt>
                <c:pt idx="5534">
                  <c:v>92.233333333333334</c:v>
                </c:pt>
                <c:pt idx="5535">
                  <c:v>92.25</c:v>
                </c:pt>
                <c:pt idx="5536">
                  <c:v>92.266666666666666</c:v>
                </c:pt>
                <c:pt idx="5537">
                  <c:v>92.283333333333331</c:v>
                </c:pt>
                <c:pt idx="5538">
                  <c:v>92.3</c:v>
                </c:pt>
                <c:pt idx="5539">
                  <c:v>92.316666666666663</c:v>
                </c:pt>
                <c:pt idx="5540">
                  <c:v>92.333333333333329</c:v>
                </c:pt>
                <c:pt idx="5541">
                  <c:v>92.35</c:v>
                </c:pt>
                <c:pt idx="5542">
                  <c:v>92.36666666666666</c:v>
                </c:pt>
                <c:pt idx="5543">
                  <c:v>92.38333333333334</c:v>
                </c:pt>
                <c:pt idx="5544">
                  <c:v>92.4</c:v>
                </c:pt>
                <c:pt idx="5545">
                  <c:v>92.416666666666671</c:v>
                </c:pt>
                <c:pt idx="5546">
                  <c:v>92.433333333333337</c:v>
                </c:pt>
                <c:pt idx="5547">
                  <c:v>92.45</c:v>
                </c:pt>
                <c:pt idx="5548">
                  <c:v>92.466666666666669</c:v>
                </c:pt>
                <c:pt idx="5549">
                  <c:v>92.483333333333334</c:v>
                </c:pt>
                <c:pt idx="5550">
                  <c:v>92.5</c:v>
                </c:pt>
                <c:pt idx="5551">
                  <c:v>92.516666666666666</c:v>
                </c:pt>
                <c:pt idx="5552">
                  <c:v>92.533333333333331</c:v>
                </c:pt>
                <c:pt idx="5553">
                  <c:v>92.55</c:v>
                </c:pt>
                <c:pt idx="5554">
                  <c:v>92.566666666666663</c:v>
                </c:pt>
                <c:pt idx="5555">
                  <c:v>92.583333333333329</c:v>
                </c:pt>
                <c:pt idx="5556">
                  <c:v>92.6</c:v>
                </c:pt>
                <c:pt idx="5557">
                  <c:v>92.61666666666666</c:v>
                </c:pt>
                <c:pt idx="5558">
                  <c:v>92.63333333333334</c:v>
                </c:pt>
                <c:pt idx="5559">
                  <c:v>92.65</c:v>
                </c:pt>
                <c:pt idx="5560">
                  <c:v>92.666666666666671</c:v>
                </c:pt>
                <c:pt idx="5561">
                  <c:v>92.683333333333337</c:v>
                </c:pt>
                <c:pt idx="5562">
                  <c:v>92.7</c:v>
                </c:pt>
                <c:pt idx="5563">
                  <c:v>92.716666666666669</c:v>
                </c:pt>
                <c:pt idx="5564">
                  <c:v>92.733333333333334</c:v>
                </c:pt>
                <c:pt idx="5565">
                  <c:v>92.75</c:v>
                </c:pt>
                <c:pt idx="5566">
                  <c:v>92.766666666666666</c:v>
                </c:pt>
                <c:pt idx="5567">
                  <c:v>92.783333333333331</c:v>
                </c:pt>
                <c:pt idx="5568">
                  <c:v>92.8</c:v>
                </c:pt>
                <c:pt idx="5569">
                  <c:v>92.816666666666663</c:v>
                </c:pt>
                <c:pt idx="5570">
                  <c:v>92.833333333333329</c:v>
                </c:pt>
                <c:pt idx="5571">
                  <c:v>92.85</c:v>
                </c:pt>
                <c:pt idx="5572">
                  <c:v>92.86666666666666</c:v>
                </c:pt>
                <c:pt idx="5573">
                  <c:v>92.88333333333334</c:v>
                </c:pt>
                <c:pt idx="5574">
                  <c:v>92.9</c:v>
                </c:pt>
                <c:pt idx="5575">
                  <c:v>92.916666666666671</c:v>
                </c:pt>
                <c:pt idx="5576">
                  <c:v>92.933333333333337</c:v>
                </c:pt>
                <c:pt idx="5577">
                  <c:v>92.95</c:v>
                </c:pt>
                <c:pt idx="5578">
                  <c:v>92.966666666666669</c:v>
                </c:pt>
                <c:pt idx="5579">
                  <c:v>92.983333333333334</c:v>
                </c:pt>
                <c:pt idx="5580">
                  <c:v>93</c:v>
                </c:pt>
                <c:pt idx="5581">
                  <c:v>93.016666666666666</c:v>
                </c:pt>
                <c:pt idx="5582">
                  <c:v>93.033333333333331</c:v>
                </c:pt>
                <c:pt idx="5583">
                  <c:v>93.05</c:v>
                </c:pt>
                <c:pt idx="5584">
                  <c:v>93.066666666666663</c:v>
                </c:pt>
                <c:pt idx="5585">
                  <c:v>93.083333333333329</c:v>
                </c:pt>
                <c:pt idx="5586">
                  <c:v>93.1</c:v>
                </c:pt>
                <c:pt idx="5587">
                  <c:v>93.11666666666666</c:v>
                </c:pt>
                <c:pt idx="5588">
                  <c:v>93.13333333333334</c:v>
                </c:pt>
                <c:pt idx="5589">
                  <c:v>93.15</c:v>
                </c:pt>
                <c:pt idx="5590">
                  <c:v>93.166666666666671</c:v>
                </c:pt>
                <c:pt idx="5591">
                  <c:v>93.183333333333337</c:v>
                </c:pt>
                <c:pt idx="5592">
                  <c:v>93.2</c:v>
                </c:pt>
                <c:pt idx="5593">
                  <c:v>93.216666666666669</c:v>
                </c:pt>
                <c:pt idx="5594">
                  <c:v>93.233333333333334</c:v>
                </c:pt>
                <c:pt idx="5595">
                  <c:v>93.25</c:v>
                </c:pt>
                <c:pt idx="5596">
                  <c:v>93.266666666666666</c:v>
                </c:pt>
                <c:pt idx="5597">
                  <c:v>93.283333333333331</c:v>
                </c:pt>
                <c:pt idx="5598">
                  <c:v>93.3</c:v>
                </c:pt>
                <c:pt idx="5599">
                  <c:v>93.316666666666663</c:v>
                </c:pt>
                <c:pt idx="5600">
                  <c:v>93.333333333333329</c:v>
                </c:pt>
                <c:pt idx="5601">
                  <c:v>93.35</c:v>
                </c:pt>
                <c:pt idx="5602">
                  <c:v>93.36666666666666</c:v>
                </c:pt>
                <c:pt idx="5603">
                  <c:v>93.38333333333334</c:v>
                </c:pt>
                <c:pt idx="5604">
                  <c:v>93.4</c:v>
                </c:pt>
                <c:pt idx="5605">
                  <c:v>93.416666666666671</c:v>
                </c:pt>
                <c:pt idx="5606">
                  <c:v>93.433333333333337</c:v>
                </c:pt>
                <c:pt idx="5607">
                  <c:v>93.45</c:v>
                </c:pt>
                <c:pt idx="5608">
                  <c:v>93.466666666666669</c:v>
                </c:pt>
                <c:pt idx="5609">
                  <c:v>93.483333333333334</c:v>
                </c:pt>
                <c:pt idx="5610">
                  <c:v>93.5</c:v>
                </c:pt>
                <c:pt idx="5611">
                  <c:v>93.516666666666666</c:v>
                </c:pt>
                <c:pt idx="5612">
                  <c:v>93.533333333333331</c:v>
                </c:pt>
                <c:pt idx="5613">
                  <c:v>93.55</c:v>
                </c:pt>
                <c:pt idx="5614">
                  <c:v>93.566666666666663</c:v>
                </c:pt>
                <c:pt idx="5615">
                  <c:v>93.583333333333329</c:v>
                </c:pt>
                <c:pt idx="5616">
                  <c:v>93.6</c:v>
                </c:pt>
                <c:pt idx="5617">
                  <c:v>93.61666666666666</c:v>
                </c:pt>
                <c:pt idx="5618">
                  <c:v>93.63333333333334</c:v>
                </c:pt>
                <c:pt idx="5619">
                  <c:v>93.65</c:v>
                </c:pt>
                <c:pt idx="5620">
                  <c:v>93.666666666666671</c:v>
                </c:pt>
                <c:pt idx="5621">
                  <c:v>93.683333333333337</c:v>
                </c:pt>
                <c:pt idx="5622">
                  <c:v>93.7</c:v>
                </c:pt>
                <c:pt idx="5623">
                  <c:v>93.716666666666669</c:v>
                </c:pt>
                <c:pt idx="5624">
                  <c:v>93.733333333333334</c:v>
                </c:pt>
                <c:pt idx="5625">
                  <c:v>93.75</c:v>
                </c:pt>
                <c:pt idx="5626">
                  <c:v>93.766666666666666</c:v>
                </c:pt>
                <c:pt idx="5627">
                  <c:v>93.783333333333331</c:v>
                </c:pt>
                <c:pt idx="5628">
                  <c:v>93.8</c:v>
                </c:pt>
                <c:pt idx="5629">
                  <c:v>93.816666666666663</c:v>
                </c:pt>
                <c:pt idx="5630">
                  <c:v>93.833333333333329</c:v>
                </c:pt>
                <c:pt idx="5631">
                  <c:v>93.85</c:v>
                </c:pt>
                <c:pt idx="5632">
                  <c:v>93.86666666666666</c:v>
                </c:pt>
                <c:pt idx="5633">
                  <c:v>93.88333333333334</c:v>
                </c:pt>
                <c:pt idx="5634">
                  <c:v>93.9</c:v>
                </c:pt>
                <c:pt idx="5635">
                  <c:v>93.916666666666671</c:v>
                </c:pt>
                <c:pt idx="5636">
                  <c:v>93.933333333333337</c:v>
                </c:pt>
                <c:pt idx="5637">
                  <c:v>93.95</c:v>
                </c:pt>
                <c:pt idx="5638">
                  <c:v>93.966666666666669</c:v>
                </c:pt>
                <c:pt idx="5639">
                  <c:v>93.983333333333334</c:v>
                </c:pt>
                <c:pt idx="5640">
                  <c:v>94</c:v>
                </c:pt>
                <c:pt idx="5641">
                  <c:v>94.016666666666666</c:v>
                </c:pt>
                <c:pt idx="5642">
                  <c:v>94.033333333333331</c:v>
                </c:pt>
                <c:pt idx="5643">
                  <c:v>94.05</c:v>
                </c:pt>
                <c:pt idx="5644">
                  <c:v>94.066666666666663</c:v>
                </c:pt>
                <c:pt idx="5645">
                  <c:v>94.083333333333329</c:v>
                </c:pt>
                <c:pt idx="5646">
                  <c:v>94.1</c:v>
                </c:pt>
                <c:pt idx="5647">
                  <c:v>94.11666666666666</c:v>
                </c:pt>
                <c:pt idx="5648">
                  <c:v>94.13333333333334</c:v>
                </c:pt>
                <c:pt idx="5649">
                  <c:v>94.15</c:v>
                </c:pt>
                <c:pt idx="5650">
                  <c:v>94.166666666666671</c:v>
                </c:pt>
                <c:pt idx="5651">
                  <c:v>94.183333333333337</c:v>
                </c:pt>
                <c:pt idx="5652">
                  <c:v>94.2</c:v>
                </c:pt>
                <c:pt idx="5653">
                  <c:v>94.216666666666669</c:v>
                </c:pt>
                <c:pt idx="5654">
                  <c:v>94.233333333333334</c:v>
                </c:pt>
                <c:pt idx="5655">
                  <c:v>94.25</c:v>
                </c:pt>
                <c:pt idx="5656">
                  <c:v>94.266666666666666</c:v>
                </c:pt>
                <c:pt idx="5657">
                  <c:v>94.283333333333331</c:v>
                </c:pt>
                <c:pt idx="5658">
                  <c:v>94.3</c:v>
                </c:pt>
                <c:pt idx="5659">
                  <c:v>94.316666666666663</c:v>
                </c:pt>
                <c:pt idx="5660">
                  <c:v>94.333333333333329</c:v>
                </c:pt>
                <c:pt idx="5661">
                  <c:v>94.35</c:v>
                </c:pt>
                <c:pt idx="5662">
                  <c:v>94.36666666666666</c:v>
                </c:pt>
                <c:pt idx="5663">
                  <c:v>94.38333333333334</c:v>
                </c:pt>
                <c:pt idx="5664">
                  <c:v>94.4</c:v>
                </c:pt>
                <c:pt idx="5665">
                  <c:v>94.416666666666671</c:v>
                </c:pt>
                <c:pt idx="5666">
                  <c:v>94.433333333333337</c:v>
                </c:pt>
                <c:pt idx="5667">
                  <c:v>94.45</c:v>
                </c:pt>
                <c:pt idx="5668">
                  <c:v>94.466666666666669</c:v>
                </c:pt>
                <c:pt idx="5669">
                  <c:v>94.483333333333334</c:v>
                </c:pt>
                <c:pt idx="5670">
                  <c:v>94.5</c:v>
                </c:pt>
                <c:pt idx="5671">
                  <c:v>94.516666666666666</c:v>
                </c:pt>
                <c:pt idx="5672">
                  <c:v>94.533333333333331</c:v>
                </c:pt>
                <c:pt idx="5673">
                  <c:v>94.55</c:v>
                </c:pt>
                <c:pt idx="5674">
                  <c:v>94.566666666666663</c:v>
                </c:pt>
                <c:pt idx="5675">
                  <c:v>94.583333333333329</c:v>
                </c:pt>
                <c:pt idx="5676">
                  <c:v>94.6</c:v>
                </c:pt>
                <c:pt idx="5677">
                  <c:v>94.61666666666666</c:v>
                </c:pt>
                <c:pt idx="5678">
                  <c:v>94.63333333333334</c:v>
                </c:pt>
                <c:pt idx="5679">
                  <c:v>94.65</c:v>
                </c:pt>
                <c:pt idx="5680">
                  <c:v>94.666666666666671</c:v>
                </c:pt>
                <c:pt idx="5681">
                  <c:v>94.683333333333337</c:v>
                </c:pt>
                <c:pt idx="5682">
                  <c:v>94.7</c:v>
                </c:pt>
                <c:pt idx="5683">
                  <c:v>94.716666666666669</c:v>
                </c:pt>
                <c:pt idx="5684">
                  <c:v>94.733333333333334</c:v>
                </c:pt>
                <c:pt idx="5685">
                  <c:v>94.75</c:v>
                </c:pt>
                <c:pt idx="5686">
                  <c:v>94.766666666666666</c:v>
                </c:pt>
                <c:pt idx="5687">
                  <c:v>94.783333333333331</c:v>
                </c:pt>
                <c:pt idx="5688">
                  <c:v>94.8</c:v>
                </c:pt>
                <c:pt idx="5689">
                  <c:v>94.816666666666663</c:v>
                </c:pt>
                <c:pt idx="5690">
                  <c:v>94.833333333333329</c:v>
                </c:pt>
                <c:pt idx="5691">
                  <c:v>94.85</c:v>
                </c:pt>
                <c:pt idx="5692">
                  <c:v>94.86666666666666</c:v>
                </c:pt>
                <c:pt idx="5693">
                  <c:v>94.88333333333334</c:v>
                </c:pt>
                <c:pt idx="5694">
                  <c:v>94.9</c:v>
                </c:pt>
                <c:pt idx="5695">
                  <c:v>94.916666666666671</c:v>
                </c:pt>
                <c:pt idx="5696">
                  <c:v>94.933333333333337</c:v>
                </c:pt>
                <c:pt idx="5697">
                  <c:v>94.95</c:v>
                </c:pt>
                <c:pt idx="5698">
                  <c:v>94.966666666666669</c:v>
                </c:pt>
                <c:pt idx="5699">
                  <c:v>94.983333333333334</c:v>
                </c:pt>
                <c:pt idx="5700">
                  <c:v>95</c:v>
                </c:pt>
                <c:pt idx="5701">
                  <c:v>95.016666666666666</c:v>
                </c:pt>
                <c:pt idx="5702">
                  <c:v>95.033333333333331</c:v>
                </c:pt>
                <c:pt idx="5703">
                  <c:v>95.05</c:v>
                </c:pt>
                <c:pt idx="5704">
                  <c:v>95.066666666666663</c:v>
                </c:pt>
                <c:pt idx="5705">
                  <c:v>95.083333333333329</c:v>
                </c:pt>
                <c:pt idx="5706">
                  <c:v>95.1</c:v>
                </c:pt>
                <c:pt idx="5707">
                  <c:v>95.11666666666666</c:v>
                </c:pt>
                <c:pt idx="5708">
                  <c:v>95.13333333333334</c:v>
                </c:pt>
                <c:pt idx="5709">
                  <c:v>95.15</c:v>
                </c:pt>
                <c:pt idx="5710">
                  <c:v>95.166666666666671</c:v>
                </c:pt>
                <c:pt idx="5711">
                  <c:v>95.183333333333337</c:v>
                </c:pt>
                <c:pt idx="5712">
                  <c:v>95.2</c:v>
                </c:pt>
                <c:pt idx="5713">
                  <c:v>95.216666666666669</c:v>
                </c:pt>
                <c:pt idx="5714">
                  <c:v>95.233333333333334</c:v>
                </c:pt>
                <c:pt idx="5715">
                  <c:v>95.25</c:v>
                </c:pt>
                <c:pt idx="5716">
                  <c:v>95.266666666666666</c:v>
                </c:pt>
                <c:pt idx="5717">
                  <c:v>95.283333333333331</c:v>
                </c:pt>
                <c:pt idx="5718">
                  <c:v>95.3</c:v>
                </c:pt>
                <c:pt idx="5719">
                  <c:v>95.316666666666663</c:v>
                </c:pt>
                <c:pt idx="5720">
                  <c:v>95.333333333333329</c:v>
                </c:pt>
                <c:pt idx="5721">
                  <c:v>95.35</c:v>
                </c:pt>
                <c:pt idx="5722">
                  <c:v>95.36666666666666</c:v>
                </c:pt>
                <c:pt idx="5723">
                  <c:v>95.38333333333334</c:v>
                </c:pt>
                <c:pt idx="5724">
                  <c:v>95.4</c:v>
                </c:pt>
                <c:pt idx="5725">
                  <c:v>95.416666666666671</c:v>
                </c:pt>
                <c:pt idx="5726">
                  <c:v>95.433333333333337</c:v>
                </c:pt>
                <c:pt idx="5727">
                  <c:v>95.45</c:v>
                </c:pt>
                <c:pt idx="5728">
                  <c:v>95.466666666666669</c:v>
                </c:pt>
                <c:pt idx="5729">
                  <c:v>95.483333333333334</c:v>
                </c:pt>
                <c:pt idx="5730">
                  <c:v>95.5</c:v>
                </c:pt>
                <c:pt idx="5731">
                  <c:v>95.516666666666666</c:v>
                </c:pt>
                <c:pt idx="5732">
                  <c:v>95.533333333333331</c:v>
                </c:pt>
                <c:pt idx="5733">
                  <c:v>95.55</c:v>
                </c:pt>
                <c:pt idx="5734">
                  <c:v>95.566666666666663</c:v>
                </c:pt>
                <c:pt idx="5735">
                  <c:v>95.583333333333329</c:v>
                </c:pt>
                <c:pt idx="5736">
                  <c:v>95.6</c:v>
                </c:pt>
                <c:pt idx="5737">
                  <c:v>95.61666666666666</c:v>
                </c:pt>
                <c:pt idx="5738">
                  <c:v>95.63333333333334</c:v>
                </c:pt>
                <c:pt idx="5739">
                  <c:v>95.65</c:v>
                </c:pt>
                <c:pt idx="5740">
                  <c:v>95.666666666666671</c:v>
                </c:pt>
                <c:pt idx="5741">
                  <c:v>95.683333333333337</c:v>
                </c:pt>
                <c:pt idx="5742">
                  <c:v>95.7</c:v>
                </c:pt>
                <c:pt idx="5743">
                  <c:v>95.716666666666669</c:v>
                </c:pt>
                <c:pt idx="5744">
                  <c:v>95.733333333333334</c:v>
                </c:pt>
                <c:pt idx="5745">
                  <c:v>95.75</c:v>
                </c:pt>
                <c:pt idx="5746">
                  <c:v>95.766666666666666</c:v>
                </c:pt>
                <c:pt idx="5747">
                  <c:v>95.783333333333331</c:v>
                </c:pt>
                <c:pt idx="5748">
                  <c:v>95.8</c:v>
                </c:pt>
                <c:pt idx="5749">
                  <c:v>95.816666666666663</c:v>
                </c:pt>
                <c:pt idx="5750">
                  <c:v>95.833333333333329</c:v>
                </c:pt>
                <c:pt idx="5751">
                  <c:v>95.85</c:v>
                </c:pt>
                <c:pt idx="5752">
                  <c:v>95.86666666666666</c:v>
                </c:pt>
                <c:pt idx="5753">
                  <c:v>95.88333333333334</c:v>
                </c:pt>
                <c:pt idx="5754">
                  <c:v>95.9</c:v>
                </c:pt>
                <c:pt idx="5755">
                  <c:v>95.916666666666671</c:v>
                </c:pt>
                <c:pt idx="5756">
                  <c:v>95.933333333333337</c:v>
                </c:pt>
                <c:pt idx="5757">
                  <c:v>95.95</c:v>
                </c:pt>
                <c:pt idx="5758">
                  <c:v>95.966666666666669</c:v>
                </c:pt>
                <c:pt idx="5759">
                  <c:v>95.983333333333334</c:v>
                </c:pt>
                <c:pt idx="5760">
                  <c:v>96</c:v>
                </c:pt>
                <c:pt idx="5761">
                  <c:v>96.016666666666666</c:v>
                </c:pt>
                <c:pt idx="5762">
                  <c:v>96.033333333333331</c:v>
                </c:pt>
                <c:pt idx="5763">
                  <c:v>96.05</c:v>
                </c:pt>
                <c:pt idx="5764">
                  <c:v>96.066666666666663</c:v>
                </c:pt>
                <c:pt idx="5765">
                  <c:v>96.083333333333329</c:v>
                </c:pt>
                <c:pt idx="5766">
                  <c:v>96.1</c:v>
                </c:pt>
                <c:pt idx="5767">
                  <c:v>96.11666666666666</c:v>
                </c:pt>
                <c:pt idx="5768">
                  <c:v>96.13333333333334</c:v>
                </c:pt>
                <c:pt idx="5769">
                  <c:v>96.15</c:v>
                </c:pt>
                <c:pt idx="5770">
                  <c:v>96.166666666666671</c:v>
                </c:pt>
                <c:pt idx="5771">
                  <c:v>96.183333333333337</c:v>
                </c:pt>
                <c:pt idx="5772">
                  <c:v>96.2</c:v>
                </c:pt>
                <c:pt idx="5773">
                  <c:v>96.216666666666669</c:v>
                </c:pt>
                <c:pt idx="5774">
                  <c:v>96.233333333333334</c:v>
                </c:pt>
                <c:pt idx="5775">
                  <c:v>96.25</c:v>
                </c:pt>
                <c:pt idx="5776">
                  <c:v>96.266666666666666</c:v>
                </c:pt>
                <c:pt idx="5777">
                  <c:v>96.283333333333331</c:v>
                </c:pt>
                <c:pt idx="5778">
                  <c:v>96.3</c:v>
                </c:pt>
                <c:pt idx="5779">
                  <c:v>96.316666666666663</c:v>
                </c:pt>
                <c:pt idx="5780">
                  <c:v>96.333333333333329</c:v>
                </c:pt>
                <c:pt idx="5781">
                  <c:v>96.35</c:v>
                </c:pt>
                <c:pt idx="5782">
                  <c:v>96.36666666666666</c:v>
                </c:pt>
                <c:pt idx="5783">
                  <c:v>96.38333333333334</c:v>
                </c:pt>
                <c:pt idx="5784">
                  <c:v>96.4</c:v>
                </c:pt>
                <c:pt idx="5785">
                  <c:v>96.416666666666671</c:v>
                </c:pt>
                <c:pt idx="5786">
                  <c:v>96.433333333333337</c:v>
                </c:pt>
                <c:pt idx="5787">
                  <c:v>96.45</c:v>
                </c:pt>
                <c:pt idx="5788">
                  <c:v>96.466666666666669</c:v>
                </c:pt>
                <c:pt idx="5789">
                  <c:v>96.483333333333334</c:v>
                </c:pt>
                <c:pt idx="5790">
                  <c:v>96.5</c:v>
                </c:pt>
                <c:pt idx="5791">
                  <c:v>96.516666666666666</c:v>
                </c:pt>
                <c:pt idx="5792">
                  <c:v>96.533333333333331</c:v>
                </c:pt>
                <c:pt idx="5793">
                  <c:v>96.55</c:v>
                </c:pt>
                <c:pt idx="5794">
                  <c:v>96.566666666666663</c:v>
                </c:pt>
                <c:pt idx="5795">
                  <c:v>96.583333333333329</c:v>
                </c:pt>
                <c:pt idx="5796">
                  <c:v>96.6</c:v>
                </c:pt>
                <c:pt idx="5797">
                  <c:v>96.61666666666666</c:v>
                </c:pt>
                <c:pt idx="5798">
                  <c:v>96.63333333333334</c:v>
                </c:pt>
                <c:pt idx="5799">
                  <c:v>96.65</c:v>
                </c:pt>
                <c:pt idx="5800">
                  <c:v>96.666666666666671</c:v>
                </c:pt>
                <c:pt idx="5801">
                  <c:v>96.683333333333337</c:v>
                </c:pt>
                <c:pt idx="5802">
                  <c:v>96.7</c:v>
                </c:pt>
                <c:pt idx="5803">
                  <c:v>96.716666666666669</c:v>
                </c:pt>
                <c:pt idx="5804">
                  <c:v>96.733333333333334</c:v>
                </c:pt>
                <c:pt idx="5805">
                  <c:v>96.75</c:v>
                </c:pt>
                <c:pt idx="5806">
                  <c:v>96.766666666666666</c:v>
                </c:pt>
                <c:pt idx="5807">
                  <c:v>96.783333333333331</c:v>
                </c:pt>
                <c:pt idx="5808">
                  <c:v>96.8</c:v>
                </c:pt>
                <c:pt idx="5809">
                  <c:v>96.816666666666663</c:v>
                </c:pt>
                <c:pt idx="5810">
                  <c:v>96.833333333333329</c:v>
                </c:pt>
                <c:pt idx="5811">
                  <c:v>96.85</c:v>
                </c:pt>
                <c:pt idx="5812">
                  <c:v>96.86666666666666</c:v>
                </c:pt>
                <c:pt idx="5813">
                  <c:v>96.88333333333334</c:v>
                </c:pt>
                <c:pt idx="5814">
                  <c:v>96.9</c:v>
                </c:pt>
                <c:pt idx="5815">
                  <c:v>96.916666666666671</c:v>
                </c:pt>
                <c:pt idx="5816">
                  <c:v>96.933333333333337</c:v>
                </c:pt>
                <c:pt idx="5817">
                  <c:v>96.95</c:v>
                </c:pt>
                <c:pt idx="5818">
                  <c:v>96.966666666666669</c:v>
                </c:pt>
                <c:pt idx="5819">
                  <c:v>96.983333333333334</c:v>
                </c:pt>
                <c:pt idx="5820">
                  <c:v>97</c:v>
                </c:pt>
                <c:pt idx="5821">
                  <c:v>97.016666666666666</c:v>
                </c:pt>
                <c:pt idx="5822">
                  <c:v>97.033333333333331</c:v>
                </c:pt>
                <c:pt idx="5823">
                  <c:v>97.05</c:v>
                </c:pt>
                <c:pt idx="5824">
                  <c:v>97.066666666666663</c:v>
                </c:pt>
                <c:pt idx="5825">
                  <c:v>97.083333333333329</c:v>
                </c:pt>
                <c:pt idx="5826">
                  <c:v>97.1</c:v>
                </c:pt>
                <c:pt idx="5827">
                  <c:v>97.11666666666666</c:v>
                </c:pt>
                <c:pt idx="5828">
                  <c:v>97.13333333333334</c:v>
                </c:pt>
                <c:pt idx="5829">
                  <c:v>97.15</c:v>
                </c:pt>
                <c:pt idx="5830">
                  <c:v>97.166666666666671</c:v>
                </c:pt>
                <c:pt idx="5831">
                  <c:v>97.183333333333337</c:v>
                </c:pt>
                <c:pt idx="5832">
                  <c:v>97.2</c:v>
                </c:pt>
                <c:pt idx="5833">
                  <c:v>97.216666666666669</c:v>
                </c:pt>
                <c:pt idx="5834">
                  <c:v>97.233333333333334</c:v>
                </c:pt>
                <c:pt idx="5835">
                  <c:v>97.25</c:v>
                </c:pt>
                <c:pt idx="5836">
                  <c:v>97.266666666666666</c:v>
                </c:pt>
                <c:pt idx="5837">
                  <c:v>97.283333333333331</c:v>
                </c:pt>
                <c:pt idx="5838">
                  <c:v>97.3</c:v>
                </c:pt>
                <c:pt idx="5839">
                  <c:v>97.316666666666663</c:v>
                </c:pt>
                <c:pt idx="5840">
                  <c:v>97.333333333333329</c:v>
                </c:pt>
                <c:pt idx="5841">
                  <c:v>97.35</c:v>
                </c:pt>
                <c:pt idx="5842">
                  <c:v>97.36666666666666</c:v>
                </c:pt>
                <c:pt idx="5843">
                  <c:v>97.38333333333334</c:v>
                </c:pt>
                <c:pt idx="5844">
                  <c:v>97.4</c:v>
                </c:pt>
                <c:pt idx="5845">
                  <c:v>97.416666666666671</c:v>
                </c:pt>
                <c:pt idx="5846">
                  <c:v>97.433333333333337</c:v>
                </c:pt>
                <c:pt idx="5847">
                  <c:v>97.45</c:v>
                </c:pt>
                <c:pt idx="5848">
                  <c:v>97.466666666666669</c:v>
                </c:pt>
                <c:pt idx="5849">
                  <c:v>97.483333333333334</c:v>
                </c:pt>
                <c:pt idx="5850">
                  <c:v>97.5</c:v>
                </c:pt>
                <c:pt idx="5851">
                  <c:v>97.516666666666666</c:v>
                </c:pt>
                <c:pt idx="5852">
                  <c:v>97.533333333333331</c:v>
                </c:pt>
                <c:pt idx="5853">
                  <c:v>97.55</c:v>
                </c:pt>
                <c:pt idx="5854">
                  <c:v>97.566666666666663</c:v>
                </c:pt>
                <c:pt idx="5855">
                  <c:v>97.583333333333329</c:v>
                </c:pt>
                <c:pt idx="5856">
                  <c:v>97.6</c:v>
                </c:pt>
                <c:pt idx="5857">
                  <c:v>97.61666666666666</c:v>
                </c:pt>
                <c:pt idx="5858">
                  <c:v>97.63333333333334</c:v>
                </c:pt>
                <c:pt idx="5859">
                  <c:v>97.65</c:v>
                </c:pt>
                <c:pt idx="5860">
                  <c:v>97.666666666666671</c:v>
                </c:pt>
                <c:pt idx="5861">
                  <c:v>97.683333333333337</c:v>
                </c:pt>
                <c:pt idx="5862">
                  <c:v>97.7</c:v>
                </c:pt>
                <c:pt idx="5863">
                  <c:v>97.716666666666669</c:v>
                </c:pt>
                <c:pt idx="5864">
                  <c:v>97.733333333333334</c:v>
                </c:pt>
                <c:pt idx="5865">
                  <c:v>97.75</c:v>
                </c:pt>
                <c:pt idx="5866">
                  <c:v>97.766666666666666</c:v>
                </c:pt>
                <c:pt idx="5867">
                  <c:v>97.783333333333331</c:v>
                </c:pt>
                <c:pt idx="5868">
                  <c:v>97.8</c:v>
                </c:pt>
                <c:pt idx="5869">
                  <c:v>97.816666666666663</c:v>
                </c:pt>
                <c:pt idx="5870">
                  <c:v>97.833333333333329</c:v>
                </c:pt>
                <c:pt idx="5871">
                  <c:v>97.85</c:v>
                </c:pt>
                <c:pt idx="5872">
                  <c:v>97.86666666666666</c:v>
                </c:pt>
                <c:pt idx="5873">
                  <c:v>97.88333333333334</c:v>
                </c:pt>
                <c:pt idx="5874">
                  <c:v>97.9</c:v>
                </c:pt>
                <c:pt idx="5875">
                  <c:v>97.916666666666671</c:v>
                </c:pt>
                <c:pt idx="5876">
                  <c:v>97.933333333333337</c:v>
                </c:pt>
                <c:pt idx="5877">
                  <c:v>97.95</c:v>
                </c:pt>
                <c:pt idx="5878">
                  <c:v>97.966666666666669</c:v>
                </c:pt>
                <c:pt idx="5879">
                  <c:v>97.983333333333334</c:v>
                </c:pt>
                <c:pt idx="5880">
                  <c:v>98</c:v>
                </c:pt>
                <c:pt idx="5881">
                  <c:v>98.016666666666666</c:v>
                </c:pt>
                <c:pt idx="5882">
                  <c:v>98.033333333333331</c:v>
                </c:pt>
                <c:pt idx="5883">
                  <c:v>98.05</c:v>
                </c:pt>
                <c:pt idx="5884">
                  <c:v>98.066666666666663</c:v>
                </c:pt>
                <c:pt idx="5885">
                  <c:v>98.083333333333329</c:v>
                </c:pt>
                <c:pt idx="5886">
                  <c:v>98.1</c:v>
                </c:pt>
                <c:pt idx="5887">
                  <c:v>98.11666666666666</c:v>
                </c:pt>
                <c:pt idx="5888">
                  <c:v>98.13333333333334</c:v>
                </c:pt>
                <c:pt idx="5889">
                  <c:v>98.15</c:v>
                </c:pt>
                <c:pt idx="5890">
                  <c:v>98.166666666666671</c:v>
                </c:pt>
                <c:pt idx="5891">
                  <c:v>98.183333333333337</c:v>
                </c:pt>
                <c:pt idx="5892">
                  <c:v>98.2</c:v>
                </c:pt>
                <c:pt idx="5893">
                  <c:v>98.216666666666669</c:v>
                </c:pt>
                <c:pt idx="5894">
                  <c:v>98.233333333333334</c:v>
                </c:pt>
                <c:pt idx="5895">
                  <c:v>98.25</c:v>
                </c:pt>
                <c:pt idx="5896">
                  <c:v>98.266666666666666</c:v>
                </c:pt>
                <c:pt idx="5897">
                  <c:v>98.283333333333331</c:v>
                </c:pt>
                <c:pt idx="5898">
                  <c:v>98.3</c:v>
                </c:pt>
                <c:pt idx="5899">
                  <c:v>98.316666666666663</c:v>
                </c:pt>
                <c:pt idx="5900">
                  <c:v>98.333333333333329</c:v>
                </c:pt>
                <c:pt idx="5901">
                  <c:v>98.35</c:v>
                </c:pt>
                <c:pt idx="5902">
                  <c:v>98.36666666666666</c:v>
                </c:pt>
                <c:pt idx="5903">
                  <c:v>98.38333333333334</c:v>
                </c:pt>
                <c:pt idx="5904">
                  <c:v>98.4</c:v>
                </c:pt>
                <c:pt idx="5905">
                  <c:v>98.416666666666671</c:v>
                </c:pt>
                <c:pt idx="5906">
                  <c:v>98.433333333333337</c:v>
                </c:pt>
                <c:pt idx="5907">
                  <c:v>98.45</c:v>
                </c:pt>
                <c:pt idx="5908">
                  <c:v>98.466666666666669</c:v>
                </c:pt>
                <c:pt idx="5909">
                  <c:v>98.483333333333334</c:v>
                </c:pt>
                <c:pt idx="5910">
                  <c:v>98.5</c:v>
                </c:pt>
                <c:pt idx="5911">
                  <c:v>98.516666666666666</c:v>
                </c:pt>
                <c:pt idx="5912">
                  <c:v>98.533333333333331</c:v>
                </c:pt>
                <c:pt idx="5913">
                  <c:v>98.55</c:v>
                </c:pt>
                <c:pt idx="5914">
                  <c:v>98.566666666666663</c:v>
                </c:pt>
                <c:pt idx="5915">
                  <c:v>98.583333333333329</c:v>
                </c:pt>
                <c:pt idx="5916">
                  <c:v>98.6</c:v>
                </c:pt>
                <c:pt idx="5917">
                  <c:v>98.61666666666666</c:v>
                </c:pt>
                <c:pt idx="5918">
                  <c:v>98.63333333333334</c:v>
                </c:pt>
                <c:pt idx="5919">
                  <c:v>98.65</c:v>
                </c:pt>
                <c:pt idx="5920">
                  <c:v>98.666666666666671</c:v>
                </c:pt>
                <c:pt idx="5921">
                  <c:v>98.683333333333337</c:v>
                </c:pt>
                <c:pt idx="5922">
                  <c:v>98.7</c:v>
                </c:pt>
                <c:pt idx="5923">
                  <c:v>98.716666666666669</c:v>
                </c:pt>
                <c:pt idx="5924">
                  <c:v>98.733333333333334</c:v>
                </c:pt>
                <c:pt idx="5925">
                  <c:v>98.75</c:v>
                </c:pt>
                <c:pt idx="5926">
                  <c:v>98.766666666666666</c:v>
                </c:pt>
                <c:pt idx="5927">
                  <c:v>98.783333333333331</c:v>
                </c:pt>
                <c:pt idx="5928">
                  <c:v>98.8</c:v>
                </c:pt>
                <c:pt idx="5929">
                  <c:v>98.816666666666663</c:v>
                </c:pt>
                <c:pt idx="5930">
                  <c:v>98.833333333333329</c:v>
                </c:pt>
                <c:pt idx="5931">
                  <c:v>98.85</c:v>
                </c:pt>
                <c:pt idx="5932">
                  <c:v>98.86666666666666</c:v>
                </c:pt>
                <c:pt idx="5933">
                  <c:v>98.88333333333334</c:v>
                </c:pt>
                <c:pt idx="5934">
                  <c:v>98.9</c:v>
                </c:pt>
                <c:pt idx="5935">
                  <c:v>98.916666666666671</c:v>
                </c:pt>
                <c:pt idx="5936">
                  <c:v>98.933333333333337</c:v>
                </c:pt>
                <c:pt idx="5937">
                  <c:v>98.95</c:v>
                </c:pt>
                <c:pt idx="5938">
                  <c:v>98.966666666666669</c:v>
                </c:pt>
                <c:pt idx="5939">
                  <c:v>98.983333333333334</c:v>
                </c:pt>
                <c:pt idx="5940">
                  <c:v>99</c:v>
                </c:pt>
                <c:pt idx="5941">
                  <c:v>99.016666666666666</c:v>
                </c:pt>
                <c:pt idx="5942">
                  <c:v>99.033333333333331</c:v>
                </c:pt>
                <c:pt idx="5943">
                  <c:v>99.05</c:v>
                </c:pt>
                <c:pt idx="5944">
                  <c:v>99.066666666666663</c:v>
                </c:pt>
                <c:pt idx="5945">
                  <c:v>99.083333333333329</c:v>
                </c:pt>
                <c:pt idx="5946">
                  <c:v>99.1</c:v>
                </c:pt>
                <c:pt idx="5947">
                  <c:v>99.11666666666666</c:v>
                </c:pt>
                <c:pt idx="5948">
                  <c:v>99.13333333333334</c:v>
                </c:pt>
                <c:pt idx="5949">
                  <c:v>99.15</c:v>
                </c:pt>
                <c:pt idx="5950">
                  <c:v>99.166666666666671</c:v>
                </c:pt>
                <c:pt idx="5951">
                  <c:v>99.183333333333337</c:v>
                </c:pt>
                <c:pt idx="5952">
                  <c:v>99.2</c:v>
                </c:pt>
                <c:pt idx="5953">
                  <c:v>99.216666666666669</c:v>
                </c:pt>
                <c:pt idx="5954">
                  <c:v>99.233333333333334</c:v>
                </c:pt>
                <c:pt idx="5955">
                  <c:v>99.25</c:v>
                </c:pt>
                <c:pt idx="5956">
                  <c:v>99.266666666666666</c:v>
                </c:pt>
                <c:pt idx="5957">
                  <c:v>99.283333333333331</c:v>
                </c:pt>
                <c:pt idx="5958">
                  <c:v>99.3</c:v>
                </c:pt>
                <c:pt idx="5959">
                  <c:v>99.316666666666663</c:v>
                </c:pt>
                <c:pt idx="5960">
                  <c:v>99.333333333333329</c:v>
                </c:pt>
                <c:pt idx="5961">
                  <c:v>99.35</c:v>
                </c:pt>
                <c:pt idx="5962">
                  <c:v>99.36666666666666</c:v>
                </c:pt>
                <c:pt idx="5963">
                  <c:v>99.38333333333334</c:v>
                </c:pt>
                <c:pt idx="5964">
                  <c:v>99.4</c:v>
                </c:pt>
                <c:pt idx="5965">
                  <c:v>99.416666666666671</c:v>
                </c:pt>
                <c:pt idx="5966">
                  <c:v>99.433333333333337</c:v>
                </c:pt>
                <c:pt idx="5967">
                  <c:v>99.45</c:v>
                </c:pt>
                <c:pt idx="5968">
                  <c:v>99.466666666666669</c:v>
                </c:pt>
                <c:pt idx="5969">
                  <c:v>99.483333333333334</c:v>
                </c:pt>
                <c:pt idx="5970">
                  <c:v>99.5</c:v>
                </c:pt>
                <c:pt idx="5971">
                  <c:v>99.516666666666666</c:v>
                </c:pt>
                <c:pt idx="5972">
                  <c:v>99.533333333333331</c:v>
                </c:pt>
                <c:pt idx="5973">
                  <c:v>99.55</c:v>
                </c:pt>
                <c:pt idx="5974">
                  <c:v>99.566666666666663</c:v>
                </c:pt>
                <c:pt idx="5975">
                  <c:v>99.583333333333329</c:v>
                </c:pt>
                <c:pt idx="5976">
                  <c:v>99.6</c:v>
                </c:pt>
                <c:pt idx="5977">
                  <c:v>99.61666666666666</c:v>
                </c:pt>
                <c:pt idx="5978">
                  <c:v>99.63333333333334</c:v>
                </c:pt>
                <c:pt idx="5979">
                  <c:v>99.65</c:v>
                </c:pt>
                <c:pt idx="5980">
                  <c:v>99.666666666666671</c:v>
                </c:pt>
                <c:pt idx="5981">
                  <c:v>99.683333333333337</c:v>
                </c:pt>
                <c:pt idx="5982">
                  <c:v>99.7</c:v>
                </c:pt>
                <c:pt idx="5983">
                  <c:v>99.716666666666669</c:v>
                </c:pt>
                <c:pt idx="5984">
                  <c:v>99.733333333333334</c:v>
                </c:pt>
                <c:pt idx="5985">
                  <c:v>99.75</c:v>
                </c:pt>
                <c:pt idx="5986">
                  <c:v>99.766666666666666</c:v>
                </c:pt>
                <c:pt idx="5987">
                  <c:v>99.783333333333331</c:v>
                </c:pt>
                <c:pt idx="5988">
                  <c:v>99.8</c:v>
                </c:pt>
                <c:pt idx="5989">
                  <c:v>99.816666666666663</c:v>
                </c:pt>
                <c:pt idx="5990">
                  <c:v>99.833333333333329</c:v>
                </c:pt>
                <c:pt idx="5991">
                  <c:v>99.85</c:v>
                </c:pt>
                <c:pt idx="5992">
                  <c:v>99.86666666666666</c:v>
                </c:pt>
                <c:pt idx="5993">
                  <c:v>99.88333333333334</c:v>
                </c:pt>
                <c:pt idx="5994">
                  <c:v>99.9</c:v>
                </c:pt>
                <c:pt idx="5995">
                  <c:v>99.916666666666671</c:v>
                </c:pt>
                <c:pt idx="5996">
                  <c:v>99.933333333333337</c:v>
                </c:pt>
                <c:pt idx="5997">
                  <c:v>99.95</c:v>
                </c:pt>
                <c:pt idx="5998">
                  <c:v>99.966666666666669</c:v>
                </c:pt>
                <c:pt idx="5999">
                  <c:v>99.983333333333334</c:v>
                </c:pt>
                <c:pt idx="6000">
                  <c:v>100</c:v>
                </c:pt>
                <c:pt idx="6001">
                  <c:v>100.01666666666667</c:v>
                </c:pt>
                <c:pt idx="6002">
                  <c:v>100.03333333333333</c:v>
                </c:pt>
                <c:pt idx="6003">
                  <c:v>100.05</c:v>
                </c:pt>
                <c:pt idx="6004">
                  <c:v>100.06666666666666</c:v>
                </c:pt>
                <c:pt idx="6005">
                  <c:v>100.08333333333333</c:v>
                </c:pt>
                <c:pt idx="6006">
                  <c:v>100.1</c:v>
                </c:pt>
                <c:pt idx="6007">
                  <c:v>100.11666666666666</c:v>
                </c:pt>
                <c:pt idx="6008">
                  <c:v>100.13333333333334</c:v>
                </c:pt>
                <c:pt idx="6009">
                  <c:v>100.15</c:v>
                </c:pt>
                <c:pt idx="6010">
                  <c:v>100.16666666666667</c:v>
                </c:pt>
                <c:pt idx="6011">
                  <c:v>100.18333333333334</c:v>
                </c:pt>
                <c:pt idx="6012">
                  <c:v>100.2</c:v>
                </c:pt>
                <c:pt idx="6013">
                  <c:v>100.21666666666667</c:v>
                </c:pt>
                <c:pt idx="6014">
                  <c:v>100.23333333333333</c:v>
                </c:pt>
                <c:pt idx="6015">
                  <c:v>100.25</c:v>
                </c:pt>
                <c:pt idx="6016">
                  <c:v>100.26666666666667</c:v>
                </c:pt>
                <c:pt idx="6017">
                  <c:v>100.28333333333333</c:v>
                </c:pt>
                <c:pt idx="6018">
                  <c:v>100.3</c:v>
                </c:pt>
                <c:pt idx="6019">
                  <c:v>100.31666666666666</c:v>
                </c:pt>
                <c:pt idx="6020">
                  <c:v>100.33333333333333</c:v>
                </c:pt>
                <c:pt idx="6021">
                  <c:v>100.35</c:v>
                </c:pt>
                <c:pt idx="6022">
                  <c:v>100.36666666666666</c:v>
                </c:pt>
                <c:pt idx="6023">
                  <c:v>100.38333333333334</c:v>
                </c:pt>
                <c:pt idx="6024">
                  <c:v>100.4</c:v>
                </c:pt>
                <c:pt idx="6025">
                  <c:v>100.41666666666667</c:v>
                </c:pt>
                <c:pt idx="6026">
                  <c:v>100.43333333333334</c:v>
                </c:pt>
                <c:pt idx="6027">
                  <c:v>100.45</c:v>
                </c:pt>
                <c:pt idx="6028">
                  <c:v>100.46666666666667</c:v>
                </c:pt>
                <c:pt idx="6029">
                  <c:v>100.48333333333333</c:v>
                </c:pt>
                <c:pt idx="6030">
                  <c:v>100.5</c:v>
                </c:pt>
                <c:pt idx="6031">
                  <c:v>100.51666666666667</c:v>
                </c:pt>
                <c:pt idx="6032">
                  <c:v>100.53333333333333</c:v>
                </c:pt>
                <c:pt idx="6033">
                  <c:v>100.55</c:v>
                </c:pt>
                <c:pt idx="6034">
                  <c:v>100.56666666666666</c:v>
                </c:pt>
                <c:pt idx="6035">
                  <c:v>100.58333333333333</c:v>
                </c:pt>
                <c:pt idx="6036">
                  <c:v>100.6</c:v>
                </c:pt>
                <c:pt idx="6037">
                  <c:v>100.61666666666666</c:v>
                </c:pt>
                <c:pt idx="6038">
                  <c:v>100.63333333333334</c:v>
                </c:pt>
                <c:pt idx="6039">
                  <c:v>100.65</c:v>
                </c:pt>
                <c:pt idx="6040">
                  <c:v>100.66666666666667</c:v>
                </c:pt>
                <c:pt idx="6041">
                  <c:v>100.68333333333334</c:v>
                </c:pt>
                <c:pt idx="6042">
                  <c:v>100.7</c:v>
                </c:pt>
                <c:pt idx="6043">
                  <c:v>100.71666666666667</c:v>
                </c:pt>
                <c:pt idx="6044">
                  <c:v>100.73333333333333</c:v>
                </c:pt>
                <c:pt idx="6045">
                  <c:v>100.75</c:v>
                </c:pt>
                <c:pt idx="6046">
                  <c:v>100.76666666666667</c:v>
                </c:pt>
                <c:pt idx="6047">
                  <c:v>100.78333333333333</c:v>
                </c:pt>
                <c:pt idx="6048">
                  <c:v>100.8</c:v>
                </c:pt>
                <c:pt idx="6049">
                  <c:v>100.81666666666666</c:v>
                </c:pt>
                <c:pt idx="6050">
                  <c:v>100.83333333333333</c:v>
                </c:pt>
                <c:pt idx="6051">
                  <c:v>100.85</c:v>
                </c:pt>
                <c:pt idx="6052">
                  <c:v>100.86666666666666</c:v>
                </c:pt>
                <c:pt idx="6053">
                  <c:v>100.88333333333334</c:v>
                </c:pt>
                <c:pt idx="6054">
                  <c:v>100.9</c:v>
                </c:pt>
                <c:pt idx="6055">
                  <c:v>100.91666666666667</c:v>
                </c:pt>
                <c:pt idx="6056">
                  <c:v>100.93333333333334</c:v>
                </c:pt>
                <c:pt idx="6057">
                  <c:v>100.95</c:v>
                </c:pt>
                <c:pt idx="6058">
                  <c:v>100.96666666666667</c:v>
                </c:pt>
                <c:pt idx="6059">
                  <c:v>100.98333333333333</c:v>
                </c:pt>
                <c:pt idx="6060">
                  <c:v>101</c:v>
                </c:pt>
                <c:pt idx="6061">
                  <c:v>101.01666666666667</c:v>
                </c:pt>
                <c:pt idx="6062">
                  <c:v>101.03333333333333</c:v>
                </c:pt>
                <c:pt idx="6063">
                  <c:v>101.05</c:v>
                </c:pt>
                <c:pt idx="6064">
                  <c:v>101.06666666666666</c:v>
                </c:pt>
                <c:pt idx="6065">
                  <c:v>101.08333333333333</c:v>
                </c:pt>
                <c:pt idx="6066">
                  <c:v>101.1</c:v>
                </c:pt>
                <c:pt idx="6067">
                  <c:v>101.11666666666666</c:v>
                </c:pt>
                <c:pt idx="6068">
                  <c:v>101.13333333333334</c:v>
                </c:pt>
                <c:pt idx="6069">
                  <c:v>101.15</c:v>
                </c:pt>
                <c:pt idx="6070">
                  <c:v>101.16666666666667</c:v>
                </c:pt>
                <c:pt idx="6071">
                  <c:v>101.18333333333334</c:v>
                </c:pt>
                <c:pt idx="6072">
                  <c:v>101.2</c:v>
                </c:pt>
                <c:pt idx="6073">
                  <c:v>101.21666666666667</c:v>
                </c:pt>
                <c:pt idx="6074">
                  <c:v>101.23333333333333</c:v>
                </c:pt>
                <c:pt idx="6075">
                  <c:v>101.25</c:v>
                </c:pt>
                <c:pt idx="6076">
                  <c:v>101.26666666666667</c:v>
                </c:pt>
                <c:pt idx="6077">
                  <c:v>101.28333333333333</c:v>
                </c:pt>
                <c:pt idx="6078">
                  <c:v>101.3</c:v>
                </c:pt>
                <c:pt idx="6079">
                  <c:v>101.31666666666666</c:v>
                </c:pt>
                <c:pt idx="6080">
                  <c:v>101.33333333333333</c:v>
                </c:pt>
                <c:pt idx="6081">
                  <c:v>101.35</c:v>
                </c:pt>
                <c:pt idx="6082">
                  <c:v>101.36666666666666</c:v>
                </c:pt>
                <c:pt idx="6083">
                  <c:v>101.38333333333334</c:v>
                </c:pt>
                <c:pt idx="6084">
                  <c:v>101.4</c:v>
                </c:pt>
                <c:pt idx="6085">
                  <c:v>101.41666666666667</c:v>
                </c:pt>
                <c:pt idx="6086">
                  <c:v>101.43333333333334</c:v>
                </c:pt>
                <c:pt idx="6087">
                  <c:v>101.45</c:v>
                </c:pt>
                <c:pt idx="6088">
                  <c:v>101.46666666666667</c:v>
                </c:pt>
                <c:pt idx="6089">
                  <c:v>101.48333333333333</c:v>
                </c:pt>
                <c:pt idx="6090">
                  <c:v>101.5</c:v>
                </c:pt>
                <c:pt idx="6091">
                  <c:v>101.51666666666667</c:v>
                </c:pt>
                <c:pt idx="6092">
                  <c:v>101.53333333333333</c:v>
                </c:pt>
                <c:pt idx="6093">
                  <c:v>101.55</c:v>
                </c:pt>
                <c:pt idx="6094">
                  <c:v>101.56666666666666</c:v>
                </c:pt>
                <c:pt idx="6095">
                  <c:v>101.58333333333333</c:v>
                </c:pt>
                <c:pt idx="6096">
                  <c:v>101.6</c:v>
                </c:pt>
                <c:pt idx="6097">
                  <c:v>101.61666666666666</c:v>
                </c:pt>
                <c:pt idx="6098">
                  <c:v>101.63333333333334</c:v>
                </c:pt>
                <c:pt idx="6099">
                  <c:v>101.65</c:v>
                </c:pt>
                <c:pt idx="6100">
                  <c:v>101.66666666666667</c:v>
                </c:pt>
                <c:pt idx="6101">
                  <c:v>101.68333333333334</c:v>
                </c:pt>
                <c:pt idx="6102">
                  <c:v>101.7</c:v>
                </c:pt>
                <c:pt idx="6103">
                  <c:v>101.71666666666667</c:v>
                </c:pt>
                <c:pt idx="6104">
                  <c:v>101.73333333333333</c:v>
                </c:pt>
                <c:pt idx="6105">
                  <c:v>101.75</c:v>
                </c:pt>
                <c:pt idx="6106">
                  <c:v>101.76666666666667</c:v>
                </c:pt>
                <c:pt idx="6107">
                  <c:v>101.78333333333333</c:v>
                </c:pt>
                <c:pt idx="6108">
                  <c:v>101.8</c:v>
                </c:pt>
                <c:pt idx="6109">
                  <c:v>101.81666666666666</c:v>
                </c:pt>
                <c:pt idx="6110">
                  <c:v>101.83333333333333</c:v>
                </c:pt>
                <c:pt idx="6111">
                  <c:v>101.85</c:v>
                </c:pt>
                <c:pt idx="6112">
                  <c:v>101.86666666666666</c:v>
                </c:pt>
                <c:pt idx="6113">
                  <c:v>101.88333333333334</c:v>
                </c:pt>
                <c:pt idx="6114">
                  <c:v>101.9</c:v>
                </c:pt>
                <c:pt idx="6115">
                  <c:v>101.91666666666667</c:v>
                </c:pt>
                <c:pt idx="6116">
                  <c:v>101.93333333333334</c:v>
                </c:pt>
                <c:pt idx="6117">
                  <c:v>101.95</c:v>
                </c:pt>
                <c:pt idx="6118">
                  <c:v>101.96666666666667</c:v>
                </c:pt>
                <c:pt idx="6119">
                  <c:v>101.98333333333333</c:v>
                </c:pt>
                <c:pt idx="6120">
                  <c:v>102</c:v>
                </c:pt>
                <c:pt idx="6121">
                  <c:v>102.01666666666667</c:v>
                </c:pt>
                <c:pt idx="6122">
                  <c:v>102.03333333333333</c:v>
                </c:pt>
                <c:pt idx="6123">
                  <c:v>102.05</c:v>
                </c:pt>
                <c:pt idx="6124">
                  <c:v>102.06666666666666</c:v>
                </c:pt>
                <c:pt idx="6125">
                  <c:v>102.08333333333333</c:v>
                </c:pt>
                <c:pt idx="6126">
                  <c:v>102.1</c:v>
                </c:pt>
                <c:pt idx="6127">
                  <c:v>102.11666666666666</c:v>
                </c:pt>
                <c:pt idx="6128">
                  <c:v>102.13333333333334</c:v>
                </c:pt>
                <c:pt idx="6129">
                  <c:v>102.15</c:v>
                </c:pt>
                <c:pt idx="6130">
                  <c:v>102.16666666666667</c:v>
                </c:pt>
                <c:pt idx="6131">
                  <c:v>102.18333333333334</c:v>
                </c:pt>
                <c:pt idx="6132">
                  <c:v>102.2</c:v>
                </c:pt>
                <c:pt idx="6133">
                  <c:v>102.21666666666667</c:v>
                </c:pt>
                <c:pt idx="6134">
                  <c:v>102.23333333333333</c:v>
                </c:pt>
                <c:pt idx="6135">
                  <c:v>102.25</c:v>
                </c:pt>
                <c:pt idx="6136">
                  <c:v>102.26666666666667</c:v>
                </c:pt>
                <c:pt idx="6137">
                  <c:v>102.28333333333333</c:v>
                </c:pt>
                <c:pt idx="6138">
                  <c:v>102.3</c:v>
                </c:pt>
                <c:pt idx="6139">
                  <c:v>102.31666666666666</c:v>
                </c:pt>
                <c:pt idx="6140">
                  <c:v>102.33333333333333</c:v>
                </c:pt>
                <c:pt idx="6141">
                  <c:v>102.35</c:v>
                </c:pt>
                <c:pt idx="6142">
                  <c:v>102.36666666666666</c:v>
                </c:pt>
                <c:pt idx="6143">
                  <c:v>102.38333333333334</c:v>
                </c:pt>
                <c:pt idx="6144">
                  <c:v>102.4</c:v>
                </c:pt>
                <c:pt idx="6145">
                  <c:v>102.41666666666667</c:v>
                </c:pt>
                <c:pt idx="6146">
                  <c:v>102.43333333333334</c:v>
                </c:pt>
                <c:pt idx="6147">
                  <c:v>102.45</c:v>
                </c:pt>
                <c:pt idx="6148">
                  <c:v>102.46666666666667</c:v>
                </c:pt>
                <c:pt idx="6149">
                  <c:v>102.48333333333333</c:v>
                </c:pt>
                <c:pt idx="6150">
                  <c:v>102.5</c:v>
                </c:pt>
                <c:pt idx="6151">
                  <c:v>102.51666666666667</c:v>
                </c:pt>
                <c:pt idx="6152">
                  <c:v>102.53333333333333</c:v>
                </c:pt>
                <c:pt idx="6153">
                  <c:v>102.55</c:v>
                </c:pt>
                <c:pt idx="6154">
                  <c:v>102.56666666666666</c:v>
                </c:pt>
                <c:pt idx="6155">
                  <c:v>102.58333333333333</c:v>
                </c:pt>
                <c:pt idx="6156">
                  <c:v>102.6</c:v>
                </c:pt>
                <c:pt idx="6157">
                  <c:v>102.61666666666666</c:v>
                </c:pt>
                <c:pt idx="6158">
                  <c:v>102.63333333333334</c:v>
                </c:pt>
                <c:pt idx="6159">
                  <c:v>102.65</c:v>
                </c:pt>
                <c:pt idx="6160">
                  <c:v>102.66666666666667</c:v>
                </c:pt>
                <c:pt idx="6161">
                  <c:v>102.68333333333334</c:v>
                </c:pt>
                <c:pt idx="6162">
                  <c:v>102.7</c:v>
                </c:pt>
                <c:pt idx="6163">
                  <c:v>102.71666666666667</c:v>
                </c:pt>
                <c:pt idx="6164">
                  <c:v>102.73333333333333</c:v>
                </c:pt>
                <c:pt idx="6165">
                  <c:v>102.75</c:v>
                </c:pt>
                <c:pt idx="6166">
                  <c:v>102.76666666666667</c:v>
                </c:pt>
                <c:pt idx="6167">
                  <c:v>102.78333333333333</c:v>
                </c:pt>
                <c:pt idx="6168">
                  <c:v>102.8</c:v>
                </c:pt>
                <c:pt idx="6169">
                  <c:v>102.81666666666666</c:v>
                </c:pt>
                <c:pt idx="6170">
                  <c:v>102.83333333333333</c:v>
                </c:pt>
                <c:pt idx="6171">
                  <c:v>102.85</c:v>
                </c:pt>
                <c:pt idx="6172">
                  <c:v>102.86666666666666</c:v>
                </c:pt>
                <c:pt idx="6173">
                  <c:v>102.88333333333334</c:v>
                </c:pt>
                <c:pt idx="6174">
                  <c:v>102.9</c:v>
                </c:pt>
                <c:pt idx="6175">
                  <c:v>102.91666666666667</c:v>
                </c:pt>
                <c:pt idx="6176">
                  <c:v>102.93333333333334</c:v>
                </c:pt>
                <c:pt idx="6177">
                  <c:v>102.95</c:v>
                </c:pt>
                <c:pt idx="6178">
                  <c:v>102.96666666666667</c:v>
                </c:pt>
                <c:pt idx="6179">
                  <c:v>102.98333333333333</c:v>
                </c:pt>
                <c:pt idx="6180">
                  <c:v>103</c:v>
                </c:pt>
                <c:pt idx="6181">
                  <c:v>103.01666666666667</c:v>
                </c:pt>
                <c:pt idx="6182">
                  <c:v>103.03333333333333</c:v>
                </c:pt>
                <c:pt idx="6183">
                  <c:v>103.05</c:v>
                </c:pt>
                <c:pt idx="6184">
                  <c:v>103.06666666666666</c:v>
                </c:pt>
                <c:pt idx="6185">
                  <c:v>103.08333333333333</c:v>
                </c:pt>
                <c:pt idx="6186">
                  <c:v>103.1</c:v>
                </c:pt>
                <c:pt idx="6187">
                  <c:v>103.11666666666666</c:v>
                </c:pt>
                <c:pt idx="6188">
                  <c:v>103.13333333333334</c:v>
                </c:pt>
                <c:pt idx="6189">
                  <c:v>103.15</c:v>
                </c:pt>
                <c:pt idx="6190">
                  <c:v>103.16666666666667</c:v>
                </c:pt>
                <c:pt idx="6191">
                  <c:v>103.18333333333334</c:v>
                </c:pt>
                <c:pt idx="6192">
                  <c:v>103.2</c:v>
                </c:pt>
                <c:pt idx="6193">
                  <c:v>103.21666666666667</c:v>
                </c:pt>
                <c:pt idx="6194">
                  <c:v>103.23333333333333</c:v>
                </c:pt>
                <c:pt idx="6195">
                  <c:v>103.25</c:v>
                </c:pt>
                <c:pt idx="6196">
                  <c:v>103.26666666666667</c:v>
                </c:pt>
                <c:pt idx="6197">
                  <c:v>103.28333333333333</c:v>
                </c:pt>
                <c:pt idx="6198">
                  <c:v>103.3</c:v>
                </c:pt>
                <c:pt idx="6199">
                  <c:v>103.31666666666666</c:v>
                </c:pt>
                <c:pt idx="6200">
                  <c:v>103.33333333333333</c:v>
                </c:pt>
                <c:pt idx="6201">
                  <c:v>103.35</c:v>
                </c:pt>
                <c:pt idx="6202">
                  <c:v>103.36666666666666</c:v>
                </c:pt>
                <c:pt idx="6203">
                  <c:v>103.38333333333334</c:v>
                </c:pt>
                <c:pt idx="6204">
                  <c:v>103.4</c:v>
                </c:pt>
                <c:pt idx="6205">
                  <c:v>103.41666666666667</c:v>
                </c:pt>
                <c:pt idx="6206">
                  <c:v>103.43333333333334</c:v>
                </c:pt>
                <c:pt idx="6207">
                  <c:v>103.45</c:v>
                </c:pt>
                <c:pt idx="6208">
                  <c:v>103.46666666666667</c:v>
                </c:pt>
                <c:pt idx="6209">
                  <c:v>103.48333333333333</c:v>
                </c:pt>
                <c:pt idx="6210">
                  <c:v>103.5</c:v>
                </c:pt>
                <c:pt idx="6211">
                  <c:v>103.51666666666667</c:v>
                </c:pt>
                <c:pt idx="6212">
                  <c:v>103.53333333333333</c:v>
                </c:pt>
                <c:pt idx="6213">
                  <c:v>103.55</c:v>
                </c:pt>
                <c:pt idx="6214">
                  <c:v>103.56666666666666</c:v>
                </c:pt>
                <c:pt idx="6215">
                  <c:v>103.58333333333333</c:v>
                </c:pt>
                <c:pt idx="6216">
                  <c:v>103.6</c:v>
                </c:pt>
                <c:pt idx="6217">
                  <c:v>103.61666666666666</c:v>
                </c:pt>
                <c:pt idx="6218">
                  <c:v>103.63333333333334</c:v>
                </c:pt>
                <c:pt idx="6219">
                  <c:v>103.65</c:v>
                </c:pt>
                <c:pt idx="6220">
                  <c:v>103.66666666666667</c:v>
                </c:pt>
                <c:pt idx="6221">
                  <c:v>103.68333333333334</c:v>
                </c:pt>
                <c:pt idx="6222">
                  <c:v>103.7</c:v>
                </c:pt>
                <c:pt idx="6223">
                  <c:v>103.71666666666667</c:v>
                </c:pt>
                <c:pt idx="6224">
                  <c:v>103.73333333333333</c:v>
                </c:pt>
                <c:pt idx="6225">
                  <c:v>103.75</c:v>
                </c:pt>
                <c:pt idx="6226">
                  <c:v>103.76666666666667</c:v>
                </c:pt>
                <c:pt idx="6227">
                  <c:v>103.78333333333333</c:v>
                </c:pt>
                <c:pt idx="6228">
                  <c:v>103.8</c:v>
                </c:pt>
                <c:pt idx="6229">
                  <c:v>103.81666666666666</c:v>
                </c:pt>
                <c:pt idx="6230">
                  <c:v>103.83333333333333</c:v>
                </c:pt>
                <c:pt idx="6231">
                  <c:v>103.85</c:v>
                </c:pt>
                <c:pt idx="6232">
                  <c:v>103.86666666666666</c:v>
                </c:pt>
                <c:pt idx="6233">
                  <c:v>103.88333333333334</c:v>
                </c:pt>
                <c:pt idx="6234">
                  <c:v>103.9</c:v>
                </c:pt>
                <c:pt idx="6235">
                  <c:v>103.91666666666667</c:v>
                </c:pt>
                <c:pt idx="6236">
                  <c:v>103.93333333333334</c:v>
                </c:pt>
                <c:pt idx="6237">
                  <c:v>103.95</c:v>
                </c:pt>
                <c:pt idx="6238">
                  <c:v>103.96666666666667</c:v>
                </c:pt>
                <c:pt idx="6239">
                  <c:v>103.98333333333333</c:v>
                </c:pt>
                <c:pt idx="6240">
                  <c:v>104</c:v>
                </c:pt>
                <c:pt idx="6241">
                  <c:v>104.01666666666667</c:v>
                </c:pt>
                <c:pt idx="6242">
                  <c:v>104.03333333333333</c:v>
                </c:pt>
                <c:pt idx="6243">
                  <c:v>104.05</c:v>
                </c:pt>
                <c:pt idx="6244">
                  <c:v>104.06666666666666</c:v>
                </c:pt>
                <c:pt idx="6245">
                  <c:v>104.08333333333333</c:v>
                </c:pt>
                <c:pt idx="6246">
                  <c:v>104.1</c:v>
                </c:pt>
                <c:pt idx="6247">
                  <c:v>104.11666666666666</c:v>
                </c:pt>
                <c:pt idx="6248">
                  <c:v>104.13333333333334</c:v>
                </c:pt>
                <c:pt idx="6249">
                  <c:v>104.15</c:v>
                </c:pt>
                <c:pt idx="6250">
                  <c:v>104.16666666666667</c:v>
                </c:pt>
                <c:pt idx="6251">
                  <c:v>104.18333333333334</c:v>
                </c:pt>
                <c:pt idx="6252">
                  <c:v>104.2</c:v>
                </c:pt>
                <c:pt idx="6253">
                  <c:v>104.21666666666667</c:v>
                </c:pt>
                <c:pt idx="6254">
                  <c:v>104.23333333333333</c:v>
                </c:pt>
                <c:pt idx="6255">
                  <c:v>104.25</c:v>
                </c:pt>
                <c:pt idx="6256">
                  <c:v>104.26666666666667</c:v>
                </c:pt>
                <c:pt idx="6257">
                  <c:v>104.28333333333333</c:v>
                </c:pt>
                <c:pt idx="6258">
                  <c:v>104.3</c:v>
                </c:pt>
                <c:pt idx="6259">
                  <c:v>104.31666666666666</c:v>
                </c:pt>
                <c:pt idx="6260">
                  <c:v>104.33333333333333</c:v>
                </c:pt>
                <c:pt idx="6261">
                  <c:v>104.35</c:v>
                </c:pt>
                <c:pt idx="6262">
                  <c:v>104.36666666666666</c:v>
                </c:pt>
                <c:pt idx="6263">
                  <c:v>104.38333333333334</c:v>
                </c:pt>
                <c:pt idx="6264">
                  <c:v>104.4</c:v>
                </c:pt>
                <c:pt idx="6265">
                  <c:v>104.41666666666667</c:v>
                </c:pt>
                <c:pt idx="6266">
                  <c:v>104.43333333333334</c:v>
                </c:pt>
                <c:pt idx="6267">
                  <c:v>104.45</c:v>
                </c:pt>
                <c:pt idx="6268">
                  <c:v>104.46666666666667</c:v>
                </c:pt>
                <c:pt idx="6269">
                  <c:v>104.48333333333333</c:v>
                </c:pt>
                <c:pt idx="6270">
                  <c:v>104.5</c:v>
                </c:pt>
                <c:pt idx="6271">
                  <c:v>104.51666666666667</c:v>
                </c:pt>
                <c:pt idx="6272">
                  <c:v>104.53333333333333</c:v>
                </c:pt>
                <c:pt idx="6273">
                  <c:v>104.55</c:v>
                </c:pt>
                <c:pt idx="6274">
                  <c:v>104.56666666666666</c:v>
                </c:pt>
                <c:pt idx="6275">
                  <c:v>104.58333333333333</c:v>
                </c:pt>
                <c:pt idx="6276">
                  <c:v>104.6</c:v>
                </c:pt>
                <c:pt idx="6277">
                  <c:v>104.61666666666666</c:v>
                </c:pt>
                <c:pt idx="6278">
                  <c:v>104.63333333333334</c:v>
                </c:pt>
                <c:pt idx="6279">
                  <c:v>104.65</c:v>
                </c:pt>
                <c:pt idx="6280">
                  <c:v>104.66666666666667</c:v>
                </c:pt>
                <c:pt idx="6281">
                  <c:v>104.68333333333334</c:v>
                </c:pt>
                <c:pt idx="6282">
                  <c:v>104.7</c:v>
                </c:pt>
                <c:pt idx="6283">
                  <c:v>104.71666666666667</c:v>
                </c:pt>
                <c:pt idx="6284">
                  <c:v>104.73333333333333</c:v>
                </c:pt>
                <c:pt idx="6285">
                  <c:v>104.75</c:v>
                </c:pt>
                <c:pt idx="6286">
                  <c:v>104.76666666666667</c:v>
                </c:pt>
                <c:pt idx="6287">
                  <c:v>104.78333333333333</c:v>
                </c:pt>
                <c:pt idx="6288">
                  <c:v>104.8</c:v>
                </c:pt>
                <c:pt idx="6289">
                  <c:v>104.81666666666666</c:v>
                </c:pt>
                <c:pt idx="6290">
                  <c:v>104.83333333333333</c:v>
                </c:pt>
                <c:pt idx="6291">
                  <c:v>104.85</c:v>
                </c:pt>
                <c:pt idx="6292">
                  <c:v>104.86666666666666</c:v>
                </c:pt>
                <c:pt idx="6293">
                  <c:v>104.88333333333334</c:v>
                </c:pt>
                <c:pt idx="6294">
                  <c:v>104.9</c:v>
                </c:pt>
                <c:pt idx="6295">
                  <c:v>104.91666666666667</c:v>
                </c:pt>
                <c:pt idx="6296">
                  <c:v>104.93333333333334</c:v>
                </c:pt>
                <c:pt idx="6297">
                  <c:v>104.95</c:v>
                </c:pt>
                <c:pt idx="6298">
                  <c:v>104.96666666666667</c:v>
                </c:pt>
                <c:pt idx="6299">
                  <c:v>104.98333333333333</c:v>
                </c:pt>
                <c:pt idx="6300">
                  <c:v>105</c:v>
                </c:pt>
                <c:pt idx="6301">
                  <c:v>105.01666666666667</c:v>
                </c:pt>
                <c:pt idx="6302">
                  <c:v>105.03333333333333</c:v>
                </c:pt>
                <c:pt idx="6303">
                  <c:v>105.05</c:v>
                </c:pt>
                <c:pt idx="6304">
                  <c:v>105.06666666666666</c:v>
                </c:pt>
                <c:pt idx="6305">
                  <c:v>105.08333333333333</c:v>
                </c:pt>
                <c:pt idx="6306">
                  <c:v>105.1</c:v>
                </c:pt>
                <c:pt idx="6307">
                  <c:v>105.11666666666666</c:v>
                </c:pt>
                <c:pt idx="6308">
                  <c:v>105.13333333333334</c:v>
                </c:pt>
                <c:pt idx="6309">
                  <c:v>105.15</c:v>
                </c:pt>
                <c:pt idx="6310">
                  <c:v>105.16666666666667</c:v>
                </c:pt>
                <c:pt idx="6311">
                  <c:v>105.18333333333334</c:v>
                </c:pt>
                <c:pt idx="6312">
                  <c:v>105.2</c:v>
                </c:pt>
                <c:pt idx="6313">
                  <c:v>105.21666666666667</c:v>
                </c:pt>
                <c:pt idx="6314">
                  <c:v>105.23333333333333</c:v>
                </c:pt>
                <c:pt idx="6315">
                  <c:v>105.25</c:v>
                </c:pt>
                <c:pt idx="6316">
                  <c:v>105.26666666666667</c:v>
                </c:pt>
                <c:pt idx="6317">
                  <c:v>105.28333333333333</c:v>
                </c:pt>
                <c:pt idx="6318">
                  <c:v>105.3</c:v>
                </c:pt>
                <c:pt idx="6319">
                  <c:v>105.31666666666666</c:v>
                </c:pt>
                <c:pt idx="6320">
                  <c:v>105.33333333333333</c:v>
                </c:pt>
                <c:pt idx="6321">
                  <c:v>105.35</c:v>
                </c:pt>
                <c:pt idx="6322">
                  <c:v>105.36666666666666</c:v>
                </c:pt>
                <c:pt idx="6323">
                  <c:v>105.38333333333334</c:v>
                </c:pt>
                <c:pt idx="6324">
                  <c:v>105.4</c:v>
                </c:pt>
                <c:pt idx="6325">
                  <c:v>105.41666666666667</c:v>
                </c:pt>
                <c:pt idx="6326">
                  <c:v>105.43333333333334</c:v>
                </c:pt>
                <c:pt idx="6327">
                  <c:v>105.45</c:v>
                </c:pt>
                <c:pt idx="6328">
                  <c:v>105.46666666666667</c:v>
                </c:pt>
                <c:pt idx="6329">
                  <c:v>105.48333333333333</c:v>
                </c:pt>
                <c:pt idx="6330">
                  <c:v>105.5</c:v>
                </c:pt>
                <c:pt idx="6331">
                  <c:v>105.51666666666667</c:v>
                </c:pt>
                <c:pt idx="6332">
                  <c:v>105.53333333333333</c:v>
                </c:pt>
                <c:pt idx="6333">
                  <c:v>105.55</c:v>
                </c:pt>
                <c:pt idx="6334">
                  <c:v>105.56666666666666</c:v>
                </c:pt>
                <c:pt idx="6335">
                  <c:v>105.58333333333333</c:v>
                </c:pt>
                <c:pt idx="6336">
                  <c:v>105.6</c:v>
                </c:pt>
                <c:pt idx="6337">
                  <c:v>105.61666666666666</c:v>
                </c:pt>
                <c:pt idx="6338">
                  <c:v>105.63333333333334</c:v>
                </c:pt>
                <c:pt idx="6339">
                  <c:v>105.65</c:v>
                </c:pt>
                <c:pt idx="6340">
                  <c:v>105.66666666666667</c:v>
                </c:pt>
                <c:pt idx="6341">
                  <c:v>105.68333333333334</c:v>
                </c:pt>
                <c:pt idx="6342">
                  <c:v>105.7</c:v>
                </c:pt>
                <c:pt idx="6343">
                  <c:v>105.71666666666667</c:v>
                </c:pt>
                <c:pt idx="6344">
                  <c:v>105.73333333333333</c:v>
                </c:pt>
                <c:pt idx="6345">
                  <c:v>105.75</c:v>
                </c:pt>
                <c:pt idx="6346">
                  <c:v>105.76666666666667</c:v>
                </c:pt>
                <c:pt idx="6347">
                  <c:v>105.78333333333333</c:v>
                </c:pt>
                <c:pt idx="6348">
                  <c:v>105.8</c:v>
                </c:pt>
                <c:pt idx="6349">
                  <c:v>105.81666666666666</c:v>
                </c:pt>
                <c:pt idx="6350">
                  <c:v>105.83333333333333</c:v>
                </c:pt>
                <c:pt idx="6351">
                  <c:v>105.85</c:v>
                </c:pt>
                <c:pt idx="6352">
                  <c:v>105.86666666666666</c:v>
                </c:pt>
                <c:pt idx="6353">
                  <c:v>105.88333333333334</c:v>
                </c:pt>
                <c:pt idx="6354">
                  <c:v>105.9</c:v>
                </c:pt>
                <c:pt idx="6355">
                  <c:v>105.91666666666667</c:v>
                </c:pt>
                <c:pt idx="6356">
                  <c:v>105.93333333333334</c:v>
                </c:pt>
                <c:pt idx="6357">
                  <c:v>105.95</c:v>
                </c:pt>
                <c:pt idx="6358">
                  <c:v>105.96666666666667</c:v>
                </c:pt>
                <c:pt idx="6359">
                  <c:v>105.98333333333333</c:v>
                </c:pt>
                <c:pt idx="6360">
                  <c:v>106</c:v>
                </c:pt>
                <c:pt idx="6361">
                  <c:v>106.01666666666667</c:v>
                </c:pt>
                <c:pt idx="6362">
                  <c:v>106.03333333333333</c:v>
                </c:pt>
                <c:pt idx="6363">
                  <c:v>106.05</c:v>
                </c:pt>
                <c:pt idx="6364">
                  <c:v>106.06666666666666</c:v>
                </c:pt>
                <c:pt idx="6365">
                  <c:v>106.08333333333333</c:v>
                </c:pt>
                <c:pt idx="6366">
                  <c:v>106.1</c:v>
                </c:pt>
                <c:pt idx="6367">
                  <c:v>106.11666666666666</c:v>
                </c:pt>
                <c:pt idx="6368">
                  <c:v>106.13333333333334</c:v>
                </c:pt>
                <c:pt idx="6369">
                  <c:v>106.15</c:v>
                </c:pt>
                <c:pt idx="6370">
                  <c:v>106.16666666666667</c:v>
                </c:pt>
                <c:pt idx="6371">
                  <c:v>106.18333333333334</c:v>
                </c:pt>
                <c:pt idx="6372">
                  <c:v>106.2</c:v>
                </c:pt>
                <c:pt idx="6373">
                  <c:v>106.21666666666667</c:v>
                </c:pt>
                <c:pt idx="6374">
                  <c:v>106.23333333333333</c:v>
                </c:pt>
                <c:pt idx="6375">
                  <c:v>106.25</c:v>
                </c:pt>
                <c:pt idx="6376">
                  <c:v>106.26666666666667</c:v>
                </c:pt>
                <c:pt idx="6377">
                  <c:v>106.28333333333333</c:v>
                </c:pt>
                <c:pt idx="6378">
                  <c:v>106.3</c:v>
                </c:pt>
                <c:pt idx="6379">
                  <c:v>106.31666666666666</c:v>
                </c:pt>
                <c:pt idx="6380">
                  <c:v>106.33333333333333</c:v>
                </c:pt>
                <c:pt idx="6381">
                  <c:v>106.35</c:v>
                </c:pt>
                <c:pt idx="6382">
                  <c:v>106.36666666666666</c:v>
                </c:pt>
                <c:pt idx="6383">
                  <c:v>106.38333333333334</c:v>
                </c:pt>
                <c:pt idx="6384">
                  <c:v>106.4</c:v>
                </c:pt>
                <c:pt idx="6385">
                  <c:v>106.41666666666667</c:v>
                </c:pt>
                <c:pt idx="6386">
                  <c:v>106.43333333333334</c:v>
                </c:pt>
                <c:pt idx="6387">
                  <c:v>106.45</c:v>
                </c:pt>
                <c:pt idx="6388">
                  <c:v>106.46666666666667</c:v>
                </c:pt>
                <c:pt idx="6389">
                  <c:v>106.48333333333333</c:v>
                </c:pt>
                <c:pt idx="6390">
                  <c:v>106.5</c:v>
                </c:pt>
                <c:pt idx="6391">
                  <c:v>106.51666666666667</c:v>
                </c:pt>
                <c:pt idx="6392">
                  <c:v>106.53333333333333</c:v>
                </c:pt>
                <c:pt idx="6393">
                  <c:v>106.55</c:v>
                </c:pt>
                <c:pt idx="6394">
                  <c:v>106.56666666666666</c:v>
                </c:pt>
                <c:pt idx="6395">
                  <c:v>106.58333333333333</c:v>
                </c:pt>
                <c:pt idx="6396">
                  <c:v>106.6</c:v>
                </c:pt>
                <c:pt idx="6397">
                  <c:v>106.61666666666666</c:v>
                </c:pt>
                <c:pt idx="6398">
                  <c:v>106.63333333333334</c:v>
                </c:pt>
                <c:pt idx="6399">
                  <c:v>106.65</c:v>
                </c:pt>
                <c:pt idx="6400">
                  <c:v>106.66666666666667</c:v>
                </c:pt>
                <c:pt idx="6401">
                  <c:v>106.68333333333334</c:v>
                </c:pt>
                <c:pt idx="6402">
                  <c:v>106.7</c:v>
                </c:pt>
                <c:pt idx="6403">
                  <c:v>106.71666666666667</c:v>
                </c:pt>
                <c:pt idx="6404">
                  <c:v>106.73333333333333</c:v>
                </c:pt>
                <c:pt idx="6405">
                  <c:v>106.75</c:v>
                </c:pt>
                <c:pt idx="6406">
                  <c:v>106.76666666666667</c:v>
                </c:pt>
                <c:pt idx="6407">
                  <c:v>106.78333333333333</c:v>
                </c:pt>
                <c:pt idx="6408">
                  <c:v>106.8</c:v>
                </c:pt>
                <c:pt idx="6409">
                  <c:v>106.81666666666666</c:v>
                </c:pt>
                <c:pt idx="6410">
                  <c:v>106.83333333333333</c:v>
                </c:pt>
                <c:pt idx="6411">
                  <c:v>106.85</c:v>
                </c:pt>
                <c:pt idx="6412">
                  <c:v>106.86666666666666</c:v>
                </c:pt>
                <c:pt idx="6413">
                  <c:v>106.88333333333334</c:v>
                </c:pt>
                <c:pt idx="6414">
                  <c:v>106.9</c:v>
                </c:pt>
                <c:pt idx="6415">
                  <c:v>106.91666666666667</c:v>
                </c:pt>
                <c:pt idx="6416">
                  <c:v>106.93333333333334</c:v>
                </c:pt>
                <c:pt idx="6417">
                  <c:v>106.95</c:v>
                </c:pt>
                <c:pt idx="6418">
                  <c:v>106.96666666666667</c:v>
                </c:pt>
                <c:pt idx="6419">
                  <c:v>106.98333333333333</c:v>
                </c:pt>
                <c:pt idx="6420">
                  <c:v>107</c:v>
                </c:pt>
                <c:pt idx="6421">
                  <c:v>107.01666666666667</c:v>
                </c:pt>
                <c:pt idx="6422">
                  <c:v>107.03333333333333</c:v>
                </c:pt>
                <c:pt idx="6423">
                  <c:v>107.05</c:v>
                </c:pt>
                <c:pt idx="6424">
                  <c:v>107.06666666666666</c:v>
                </c:pt>
                <c:pt idx="6425">
                  <c:v>107.08333333333333</c:v>
                </c:pt>
                <c:pt idx="6426">
                  <c:v>107.1</c:v>
                </c:pt>
                <c:pt idx="6427">
                  <c:v>107.11666666666666</c:v>
                </c:pt>
                <c:pt idx="6428">
                  <c:v>107.13333333333334</c:v>
                </c:pt>
                <c:pt idx="6429">
                  <c:v>107.15</c:v>
                </c:pt>
                <c:pt idx="6430">
                  <c:v>107.16666666666667</c:v>
                </c:pt>
                <c:pt idx="6431">
                  <c:v>107.18333333333334</c:v>
                </c:pt>
                <c:pt idx="6432">
                  <c:v>107.2</c:v>
                </c:pt>
                <c:pt idx="6433">
                  <c:v>107.21666666666667</c:v>
                </c:pt>
                <c:pt idx="6434">
                  <c:v>107.23333333333333</c:v>
                </c:pt>
                <c:pt idx="6435">
                  <c:v>107.25</c:v>
                </c:pt>
                <c:pt idx="6436">
                  <c:v>107.26666666666667</c:v>
                </c:pt>
                <c:pt idx="6437">
                  <c:v>107.28333333333333</c:v>
                </c:pt>
                <c:pt idx="6438">
                  <c:v>107.3</c:v>
                </c:pt>
                <c:pt idx="6439">
                  <c:v>107.31666666666666</c:v>
                </c:pt>
                <c:pt idx="6440">
                  <c:v>107.33333333333333</c:v>
                </c:pt>
                <c:pt idx="6441">
                  <c:v>107.35</c:v>
                </c:pt>
                <c:pt idx="6442">
                  <c:v>107.36666666666666</c:v>
                </c:pt>
                <c:pt idx="6443">
                  <c:v>107.38333333333334</c:v>
                </c:pt>
                <c:pt idx="6444">
                  <c:v>107.4</c:v>
                </c:pt>
                <c:pt idx="6445">
                  <c:v>107.41666666666667</c:v>
                </c:pt>
                <c:pt idx="6446">
                  <c:v>107.43333333333334</c:v>
                </c:pt>
                <c:pt idx="6447">
                  <c:v>107.45</c:v>
                </c:pt>
                <c:pt idx="6448">
                  <c:v>107.46666666666667</c:v>
                </c:pt>
                <c:pt idx="6449">
                  <c:v>107.48333333333333</c:v>
                </c:pt>
                <c:pt idx="6450">
                  <c:v>107.5</c:v>
                </c:pt>
                <c:pt idx="6451">
                  <c:v>107.51666666666667</c:v>
                </c:pt>
                <c:pt idx="6452">
                  <c:v>107.53333333333333</c:v>
                </c:pt>
                <c:pt idx="6453">
                  <c:v>107.55</c:v>
                </c:pt>
                <c:pt idx="6454">
                  <c:v>107.56666666666666</c:v>
                </c:pt>
                <c:pt idx="6455">
                  <c:v>107.58333333333333</c:v>
                </c:pt>
                <c:pt idx="6456">
                  <c:v>107.6</c:v>
                </c:pt>
                <c:pt idx="6457">
                  <c:v>107.61666666666666</c:v>
                </c:pt>
                <c:pt idx="6458">
                  <c:v>107.63333333333334</c:v>
                </c:pt>
                <c:pt idx="6459">
                  <c:v>107.65</c:v>
                </c:pt>
                <c:pt idx="6460">
                  <c:v>107.66666666666667</c:v>
                </c:pt>
                <c:pt idx="6461">
                  <c:v>107.68333333333334</c:v>
                </c:pt>
                <c:pt idx="6462">
                  <c:v>107.7</c:v>
                </c:pt>
                <c:pt idx="6463">
                  <c:v>107.71666666666667</c:v>
                </c:pt>
                <c:pt idx="6464">
                  <c:v>107.73333333333333</c:v>
                </c:pt>
                <c:pt idx="6465">
                  <c:v>107.75</c:v>
                </c:pt>
                <c:pt idx="6466">
                  <c:v>107.76666666666667</c:v>
                </c:pt>
                <c:pt idx="6467">
                  <c:v>107.78333333333333</c:v>
                </c:pt>
                <c:pt idx="6468">
                  <c:v>107.8</c:v>
                </c:pt>
                <c:pt idx="6469">
                  <c:v>107.81666666666666</c:v>
                </c:pt>
                <c:pt idx="6470">
                  <c:v>107.83333333333333</c:v>
                </c:pt>
                <c:pt idx="6471">
                  <c:v>107.85</c:v>
                </c:pt>
                <c:pt idx="6472">
                  <c:v>107.86666666666666</c:v>
                </c:pt>
                <c:pt idx="6473">
                  <c:v>107.88333333333334</c:v>
                </c:pt>
                <c:pt idx="6474">
                  <c:v>107.9</c:v>
                </c:pt>
                <c:pt idx="6475">
                  <c:v>107.91666666666667</c:v>
                </c:pt>
                <c:pt idx="6476">
                  <c:v>107.93333333333334</c:v>
                </c:pt>
                <c:pt idx="6477">
                  <c:v>107.95</c:v>
                </c:pt>
                <c:pt idx="6478">
                  <c:v>107.96666666666667</c:v>
                </c:pt>
                <c:pt idx="6479">
                  <c:v>107.98333333333333</c:v>
                </c:pt>
                <c:pt idx="6480">
                  <c:v>108</c:v>
                </c:pt>
                <c:pt idx="6481">
                  <c:v>108.01666666666667</c:v>
                </c:pt>
                <c:pt idx="6482">
                  <c:v>108.03333333333333</c:v>
                </c:pt>
                <c:pt idx="6483">
                  <c:v>108.05</c:v>
                </c:pt>
                <c:pt idx="6484">
                  <c:v>108.06666666666666</c:v>
                </c:pt>
                <c:pt idx="6485">
                  <c:v>108.08333333333333</c:v>
                </c:pt>
                <c:pt idx="6486">
                  <c:v>108.1</c:v>
                </c:pt>
                <c:pt idx="6487">
                  <c:v>108.11666666666666</c:v>
                </c:pt>
                <c:pt idx="6488">
                  <c:v>108.13333333333334</c:v>
                </c:pt>
                <c:pt idx="6489">
                  <c:v>108.15</c:v>
                </c:pt>
                <c:pt idx="6490">
                  <c:v>108.16666666666667</c:v>
                </c:pt>
                <c:pt idx="6491">
                  <c:v>108.18333333333334</c:v>
                </c:pt>
                <c:pt idx="6492">
                  <c:v>108.2</c:v>
                </c:pt>
                <c:pt idx="6493">
                  <c:v>108.21666666666667</c:v>
                </c:pt>
                <c:pt idx="6494">
                  <c:v>108.23333333333333</c:v>
                </c:pt>
                <c:pt idx="6495">
                  <c:v>108.25</c:v>
                </c:pt>
                <c:pt idx="6496">
                  <c:v>108.26666666666667</c:v>
                </c:pt>
                <c:pt idx="6497">
                  <c:v>108.28333333333333</c:v>
                </c:pt>
                <c:pt idx="6498">
                  <c:v>108.3</c:v>
                </c:pt>
                <c:pt idx="6499">
                  <c:v>108.31666666666666</c:v>
                </c:pt>
                <c:pt idx="6500">
                  <c:v>108.33333333333333</c:v>
                </c:pt>
                <c:pt idx="6501">
                  <c:v>108.35</c:v>
                </c:pt>
                <c:pt idx="6502">
                  <c:v>108.36666666666666</c:v>
                </c:pt>
                <c:pt idx="6503">
                  <c:v>108.38333333333334</c:v>
                </c:pt>
                <c:pt idx="6504">
                  <c:v>108.4</c:v>
                </c:pt>
                <c:pt idx="6505">
                  <c:v>108.41666666666667</c:v>
                </c:pt>
                <c:pt idx="6506">
                  <c:v>108.43333333333334</c:v>
                </c:pt>
                <c:pt idx="6507">
                  <c:v>108.45</c:v>
                </c:pt>
                <c:pt idx="6508">
                  <c:v>108.46666666666667</c:v>
                </c:pt>
                <c:pt idx="6509">
                  <c:v>108.48333333333333</c:v>
                </c:pt>
                <c:pt idx="6510">
                  <c:v>108.5</c:v>
                </c:pt>
                <c:pt idx="6511">
                  <c:v>108.51666666666667</c:v>
                </c:pt>
                <c:pt idx="6512">
                  <c:v>108.53333333333333</c:v>
                </c:pt>
                <c:pt idx="6513">
                  <c:v>108.55</c:v>
                </c:pt>
                <c:pt idx="6514">
                  <c:v>108.56666666666666</c:v>
                </c:pt>
                <c:pt idx="6515">
                  <c:v>108.58333333333333</c:v>
                </c:pt>
                <c:pt idx="6516">
                  <c:v>108.6</c:v>
                </c:pt>
                <c:pt idx="6517">
                  <c:v>108.61666666666666</c:v>
                </c:pt>
                <c:pt idx="6518">
                  <c:v>108.63333333333334</c:v>
                </c:pt>
                <c:pt idx="6519">
                  <c:v>108.65</c:v>
                </c:pt>
                <c:pt idx="6520">
                  <c:v>108.66666666666667</c:v>
                </c:pt>
                <c:pt idx="6521">
                  <c:v>108.68333333333334</c:v>
                </c:pt>
                <c:pt idx="6522">
                  <c:v>108.7</c:v>
                </c:pt>
                <c:pt idx="6523">
                  <c:v>108.71666666666667</c:v>
                </c:pt>
                <c:pt idx="6524">
                  <c:v>108.73333333333333</c:v>
                </c:pt>
                <c:pt idx="6525">
                  <c:v>108.75</c:v>
                </c:pt>
                <c:pt idx="6526">
                  <c:v>108.76666666666667</c:v>
                </c:pt>
                <c:pt idx="6527">
                  <c:v>108.78333333333333</c:v>
                </c:pt>
                <c:pt idx="6528">
                  <c:v>108.8</c:v>
                </c:pt>
                <c:pt idx="6529">
                  <c:v>108.81666666666666</c:v>
                </c:pt>
                <c:pt idx="6530">
                  <c:v>108.83333333333333</c:v>
                </c:pt>
                <c:pt idx="6531">
                  <c:v>108.85</c:v>
                </c:pt>
                <c:pt idx="6532">
                  <c:v>108.86666666666666</c:v>
                </c:pt>
                <c:pt idx="6533">
                  <c:v>108.88333333333334</c:v>
                </c:pt>
                <c:pt idx="6534">
                  <c:v>108.9</c:v>
                </c:pt>
                <c:pt idx="6535">
                  <c:v>108.91666666666667</c:v>
                </c:pt>
                <c:pt idx="6536">
                  <c:v>108.93333333333334</c:v>
                </c:pt>
                <c:pt idx="6537">
                  <c:v>108.95</c:v>
                </c:pt>
                <c:pt idx="6538">
                  <c:v>108.96666666666667</c:v>
                </c:pt>
                <c:pt idx="6539">
                  <c:v>108.98333333333333</c:v>
                </c:pt>
                <c:pt idx="6540">
                  <c:v>109</c:v>
                </c:pt>
                <c:pt idx="6541">
                  <c:v>109.01666666666667</c:v>
                </c:pt>
                <c:pt idx="6542">
                  <c:v>109.03333333333333</c:v>
                </c:pt>
                <c:pt idx="6543">
                  <c:v>109.05</c:v>
                </c:pt>
                <c:pt idx="6544">
                  <c:v>109.06666666666666</c:v>
                </c:pt>
                <c:pt idx="6545">
                  <c:v>109.08333333333333</c:v>
                </c:pt>
                <c:pt idx="6546">
                  <c:v>109.1</c:v>
                </c:pt>
                <c:pt idx="6547">
                  <c:v>109.11666666666666</c:v>
                </c:pt>
                <c:pt idx="6548">
                  <c:v>109.13333333333334</c:v>
                </c:pt>
                <c:pt idx="6549">
                  <c:v>109.15</c:v>
                </c:pt>
                <c:pt idx="6550">
                  <c:v>109.16666666666667</c:v>
                </c:pt>
                <c:pt idx="6551">
                  <c:v>109.18333333333334</c:v>
                </c:pt>
                <c:pt idx="6552">
                  <c:v>109.2</c:v>
                </c:pt>
                <c:pt idx="6553">
                  <c:v>109.21666666666667</c:v>
                </c:pt>
                <c:pt idx="6554">
                  <c:v>109.23333333333333</c:v>
                </c:pt>
                <c:pt idx="6555">
                  <c:v>109.25</c:v>
                </c:pt>
                <c:pt idx="6556">
                  <c:v>109.26666666666667</c:v>
                </c:pt>
                <c:pt idx="6557">
                  <c:v>109.28333333333333</c:v>
                </c:pt>
                <c:pt idx="6558">
                  <c:v>109.3</c:v>
                </c:pt>
                <c:pt idx="6559">
                  <c:v>109.31666666666666</c:v>
                </c:pt>
                <c:pt idx="6560">
                  <c:v>109.33333333333333</c:v>
                </c:pt>
                <c:pt idx="6561">
                  <c:v>109.35</c:v>
                </c:pt>
                <c:pt idx="6562">
                  <c:v>109.36666666666666</c:v>
                </c:pt>
                <c:pt idx="6563">
                  <c:v>109.38333333333334</c:v>
                </c:pt>
                <c:pt idx="6564">
                  <c:v>109.4</c:v>
                </c:pt>
                <c:pt idx="6565">
                  <c:v>109.41666666666667</c:v>
                </c:pt>
                <c:pt idx="6566">
                  <c:v>109.43333333333334</c:v>
                </c:pt>
                <c:pt idx="6567">
                  <c:v>109.45</c:v>
                </c:pt>
                <c:pt idx="6568">
                  <c:v>109.46666666666667</c:v>
                </c:pt>
                <c:pt idx="6569">
                  <c:v>109.48333333333333</c:v>
                </c:pt>
                <c:pt idx="6570">
                  <c:v>109.5</c:v>
                </c:pt>
                <c:pt idx="6571">
                  <c:v>109.51666666666667</c:v>
                </c:pt>
                <c:pt idx="6572">
                  <c:v>109.53333333333333</c:v>
                </c:pt>
                <c:pt idx="6573">
                  <c:v>109.55</c:v>
                </c:pt>
                <c:pt idx="6574">
                  <c:v>109.56666666666666</c:v>
                </c:pt>
                <c:pt idx="6575">
                  <c:v>109.58333333333333</c:v>
                </c:pt>
                <c:pt idx="6576">
                  <c:v>109.6</c:v>
                </c:pt>
                <c:pt idx="6577">
                  <c:v>109.61666666666666</c:v>
                </c:pt>
                <c:pt idx="6578">
                  <c:v>109.63333333333334</c:v>
                </c:pt>
                <c:pt idx="6579">
                  <c:v>109.65</c:v>
                </c:pt>
                <c:pt idx="6580">
                  <c:v>109.66666666666667</c:v>
                </c:pt>
                <c:pt idx="6581">
                  <c:v>109.68333333333334</c:v>
                </c:pt>
                <c:pt idx="6582">
                  <c:v>109.7</c:v>
                </c:pt>
                <c:pt idx="6583">
                  <c:v>109.71666666666667</c:v>
                </c:pt>
                <c:pt idx="6584">
                  <c:v>109.73333333333333</c:v>
                </c:pt>
                <c:pt idx="6585">
                  <c:v>109.75</c:v>
                </c:pt>
                <c:pt idx="6586">
                  <c:v>109.76666666666667</c:v>
                </c:pt>
                <c:pt idx="6587">
                  <c:v>109.78333333333333</c:v>
                </c:pt>
                <c:pt idx="6588">
                  <c:v>109.8</c:v>
                </c:pt>
                <c:pt idx="6589">
                  <c:v>109.81666666666666</c:v>
                </c:pt>
                <c:pt idx="6590">
                  <c:v>109.83333333333333</c:v>
                </c:pt>
                <c:pt idx="6591">
                  <c:v>109.85</c:v>
                </c:pt>
                <c:pt idx="6592">
                  <c:v>109.86666666666666</c:v>
                </c:pt>
                <c:pt idx="6593">
                  <c:v>109.88333333333334</c:v>
                </c:pt>
                <c:pt idx="6594">
                  <c:v>109.9</c:v>
                </c:pt>
                <c:pt idx="6595">
                  <c:v>109.91666666666667</c:v>
                </c:pt>
                <c:pt idx="6596">
                  <c:v>109.93333333333334</c:v>
                </c:pt>
                <c:pt idx="6597">
                  <c:v>109.95</c:v>
                </c:pt>
                <c:pt idx="6598">
                  <c:v>109.96666666666667</c:v>
                </c:pt>
                <c:pt idx="6599">
                  <c:v>109.98333333333333</c:v>
                </c:pt>
                <c:pt idx="6600">
                  <c:v>110</c:v>
                </c:pt>
                <c:pt idx="6601">
                  <c:v>110.01666666666667</c:v>
                </c:pt>
                <c:pt idx="6602">
                  <c:v>110.03333333333333</c:v>
                </c:pt>
                <c:pt idx="6603">
                  <c:v>110.05</c:v>
                </c:pt>
                <c:pt idx="6604">
                  <c:v>110.06666666666666</c:v>
                </c:pt>
                <c:pt idx="6605">
                  <c:v>110.08333333333333</c:v>
                </c:pt>
                <c:pt idx="6606">
                  <c:v>110.1</c:v>
                </c:pt>
                <c:pt idx="6607">
                  <c:v>110.11666666666666</c:v>
                </c:pt>
                <c:pt idx="6608">
                  <c:v>110.13333333333334</c:v>
                </c:pt>
                <c:pt idx="6609">
                  <c:v>110.15</c:v>
                </c:pt>
                <c:pt idx="6610">
                  <c:v>110.16666666666667</c:v>
                </c:pt>
                <c:pt idx="6611">
                  <c:v>110.18333333333334</c:v>
                </c:pt>
                <c:pt idx="6612">
                  <c:v>110.2</c:v>
                </c:pt>
                <c:pt idx="6613">
                  <c:v>110.21666666666667</c:v>
                </c:pt>
                <c:pt idx="6614">
                  <c:v>110.23333333333333</c:v>
                </c:pt>
                <c:pt idx="6615">
                  <c:v>110.25</c:v>
                </c:pt>
                <c:pt idx="6616">
                  <c:v>110.26666666666667</c:v>
                </c:pt>
                <c:pt idx="6617">
                  <c:v>110.28333333333333</c:v>
                </c:pt>
                <c:pt idx="6618">
                  <c:v>110.3</c:v>
                </c:pt>
                <c:pt idx="6619">
                  <c:v>110.31666666666666</c:v>
                </c:pt>
                <c:pt idx="6620">
                  <c:v>110.33333333333333</c:v>
                </c:pt>
                <c:pt idx="6621">
                  <c:v>110.35</c:v>
                </c:pt>
                <c:pt idx="6622">
                  <c:v>110.36666666666666</c:v>
                </c:pt>
                <c:pt idx="6623">
                  <c:v>110.38333333333334</c:v>
                </c:pt>
                <c:pt idx="6624">
                  <c:v>110.4</c:v>
                </c:pt>
                <c:pt idx="6625">
                  <c:v>110.41666666666667</c:v>
                </c:pt>
                <c:pt idx="6626">
                  <c:v>110.43333333333334</c:v>
                </c:pt>
                <c:pt idx="6627">
                  <c:v>110.45</c:v>
                </c:pt>
                <c:pt idx="6628">
                  <c:v>110.46666666666667</c:v>
                </c:pt>
                <c:pt idx="6629">
                  <c:v>110.48333333333333</c:v>
                </c:pt>
                <c:pt idx="6630">
                  <c:v>110.5</c:v>
                </c:pt>
                <c:pt idx="6631">
                  <c:v>110.51666666666667</c:v>
                </c:pt>
                <c:pt idx="6632">
                  <c:v>110.53333333333333</c:v>
                </c:pt>
                <c:pt idx="6633">
                  <c:v>110.55</c:v>
                </c:pt>
                <c:pt idx="6634">
                  <c:v>110.56666666666666</c:v>
                </c:pt>
                <c:pt idx="6635">
                  <c:v>110.58333333333333</c:v>
                </c:pt>
                <c:pt idx="6636">
                  <c:v>110.6</c:v>
                </c:pt>
                <c:pt idx="6637">
                  <c:v>110.61666666666666</c:v>
                </c:pt>
                <c:pt idx="6638">
                  <c:v>110.63333333333334</c:v>
                </c:pt>
                <c:pt idx="6639">
                  <c:v>110.65</c:v>
                </c:pt>
                <c:pt idx="6640">
                  <c:v>110.66666666666667</c:v>
                </c:pt>
                <c:pt idx="6641">
                  <c:v>110.68333333333334</c:v>
                </c:pt>
                <c:pt idx="6642">
                  <c:v>110.7</c:v>
                </c:pt>
                <c:pt idx="6643">
                  <c:v>110.71666666666667</c:v>
                </c:pt>
                <c:pt idx="6644">
                  <c:v>110.73333333333333</c:v>
                </c:pt>
                <c:pt idx="6645">
                  <c:v>110.75</c:v>
                </c:pt>
                <c:pt idx="6646">
                  <c:v>110.76666666666667</c:v>
                </c:pt>
                <c:pt idx="6647">
                  <c:v>110.78333333333333</c:v>
                </c:pt>
                <c:pt idx="6648">
                  <c:v>110.8</c:v>
                </c:pt>
                <c:pt idx="6649">
                  <c:v>110.81666666666666</c:v>
                </c:pt>
                <c:pt idx="6650">
                  <c:v>110.83333333333333</c:v>
                </c:pt>
                <c:pt idx="6651">
                  <c:v>110.85</c:v>
                </c:pt>
                <c:pt idx="6652">
                  <c:v>110.86666666666666</c:v>
                </c:pt>
                <c:pt idx="6653">
                  <c:v>110.88333333333334</c:v>
                </c:pt>
                <c:pt idx="6654">
                  <c:v>110.9</c:v>
                </c:pt>
                <c:pt idx="6655">
                  <c:v>110.91666666666667</c:v>
                </c:pt>
                <c:pt idx="6656">
                  <c:v>110.93333333333334</c:v>
                </c:pt>
                <c:pt idx="6657">
                  <c:v>110.95</c:v>
                </c:pt>
                <c:pt idx="6658">
                  <c:v>110.96666666666667</c:v>
                </c:pt>
                <c:pt idx="6659">
                  <c:v>110.98333333333333</c:v>
                </c:pt>
                <c:pt idx="6660">
                  <c:v>111</c:v>
                </c:pt>
                <c:pt idx="6661">
                  <c:v>111.01666666666667</c:v>
                </c:pt>
                <c:pt idx="6662">
                  <c:v>111.03333333333333</c:v>
                </c:pt>
                <c:pt idx="6663">
                  <c:v>111.05</c:v>
                </c:pt>
                <c:pt idx="6664">
                  <c:v>111.06666666666666</c:v>
                </c:pt>
                <c:pt idx="6665">
                  <c:v>111.08333333333333</c:v>
                </c:pt>
                <c:pt idx="6666">
                  <c:v>111.1</c:v>
                </c:pt>
                <c:pt idx="6667">
                  <c:v>111.11666666666666</c:v>
                </c:pt>
                <c:pt idx="6668">
                  <c:v>111.13333333333334</c:v>
                </c:pt>
                <c:pt idx="6669">
                  <c:v>111.15</c:v>
                </c:pt>
                <c:pt idx="6670">
                  <c:v>111.16666666666667</c:v>
                </c:pt>
                <c:pt idx="6671">
                  <c:v>111.18333333333334</c:v>
                </c:pt>
                <c:pt idx="6672">
                  <c:v>111.2</c:v>
                </c:pt>
                <c:pt idx="6673">
                  <c:v>111.21666666666667</c:v>
                </c:pt>
                <c:pt idx="6674">
                  <c:v>111.23333333333333</c:v>
                </c:pt>
                <c:pt idx="6675">
                  <c:v>111.25</c:v>
                </c:pt>
                <c:pt idx="6676">
                  <c:v>111.26666666666667</c:v>
                </c:pt>
                <c:pt idx="6677">
                  <c:v>111.28333333333333</c:v>
                </c:pt>
                <c:pt idx="6678">
                  <c:v>111.3</c:v>
                </c:pt>
                <c:pt idx="6679">
                  <c:v>111.31666666666666</c:v>
                </c:pt>
                <c:pt idx="6680">
                  <c:v>111.33333333333333</c:v>
                </c:pt>
                <c:pt idx="6681">
                  <c:v>111.35</c:v>
                </c:pt>
                <c:pt idx="6682">
                  <c:v>111.36666666666666</c:v>
                </c:pt>
                <c:pt idx="6683">
                  <c:v>111.38333333333334</c:v>
                </c:pt>
                <c:pt idx="6684">
                  <c:v>111.4</c:v>
                </c:pt>
                <c:pt idx="6685">
                  <c:v>111.41666666666667</c:v>
                </c:pt>
                <c:pt idx="6686">
                  <c:v>111.43333333333334</c:v>
                </c:pt>
                <c:pt idx="6687">
                  <c:v>111.45</c:v>
                </c:pt>
                <c:pt idx="6688">
                  <c:v>111.46666666666667</c:v>
                </c:pt>
                <c:pt idx="6689">
                  <c:v>111.48333333333333</c:v>
                </c:pt>
                <c:pt idx="6690">
                  <c:v>111.5</c:v>
                </c:pt>
                <c:pt idx="6691">
                  <c:v>111.51666666666667</c:v>
                </c:pt>
                <c:pt idx="6692">
                  <c:v>111.53333333333333</c:v>
                </c:pt>
                <c:pt idx="6693">
                  <c:v>111.55</c:v>
                </c:pt>
                <c:pt idx="6694">
                  <c:v>111.56666666666666</c:v>
                </c:pt>
                <c:pt idx="6695">
                  <c:v>111.58333333333333</c:v>
                </c:pt>
                <c:pt idx="6696">
                  <c:v>111.6</c:v>
                </c:pt>
                <c:pt idx="6697">
                  <c:v>111.61666666666666</c:v>
                </c:pt>
                <c:pt idx="6698">
                  <c:v>111.63333333333334</c:v>
                </c:pt>
                <c:pt idx="6699">
                  <c:v>111.65</c:v>
                </c:pt>
                <c:pt idx="6700">
                  <c:v>111.66666666666667</c:v>
                </c:pt>
                <c:pt idx="6701">
                  <c:v>111.68333333333334</c:v>
                </c:pt>
                <c:pt idx="6702">
                  <c:v>111.7</c:v>
                </c:pt>
                <c:pt idx="6703">
                  <c:v>111.71666666666667</c:v>
                </c:pt>
                <c:pt idx="6704">
                  <c:v>111.73333333333333</c:v>
                </c:pt>
                <c:pt idx="6705">
                  <c:v>111.75</c:v>
                </c:pt>
                <c:pt idx="6706">
                  <c:v>111.76666666666667</c:v>
                </c:pt>
                <c:pt idx="6707">
                  <c:v>111.78333333333333</c:v>
                </c:pt>
                <c:pt idx="6708">
                  <c:v>111.8</c:v>
                </c:pt>
                <c:pt idx="6709">
                  <c:v>111.81666666666666</c:v>
                </c:pt>
                <c:pt idx="6710">
                  <c:v>111.83333333333333</c:v>
                </c:pt>
                <c:pt idx="6711">
                  <c:v>111.85</c:v>
                </c:pt>
                <c:pt idx="6712">
                  <c:v>111.86666666666666</c:v>
                </c:pt>
                <c:pt idx="6713">
                  <c:v>111.88333333333334</c:v>
                </c:pt>
                <c:pt idx="6714">
                  <c:v>111.9</c:v>
                </c:pt>
                <c:pt idx="6715">
                  <c:v>111.91666666666667</c:v>
                </c:pt>
                <c:pt idx="6716">
                  <c:v>111.93333333333334</c:v>
                </c:pt>
                <c:pt idx="6717">
                  <c:v>111.95</c:v>
                </c:pt>
                <c:pt idx="6718">
                  <c:v>111.96666666666667</c:v>
                </c:pt>
                <c:pt idx="6719">
                  <c:v>111.98333333333333</c:v>
                </c:pt>
                <c:pt idx="6720">
                  <c:v>112</c:v>
                </c:pt>
                <c:pt idx="6721">
                  <c:v>112.01666666666667</c:v>
                </c:pt>
                <c:pt idx="6722">
                  <c:v>112.03333333333333</c:v>
                </c:pt>
                <c:pt idx="6723">
                  <c:v>112.05</c:v>
                </c:pt>
                <c:pt idx="6724">
                  <c:v>112.06666666666666</c:v>
                </c:pt>
                <c:pt idx="6725">
                  <c:v>112.08333333333333</c:v>
                </c:pt>
                <c:pt idx="6726">
                  <c:v>112.1</c:v>
                </c:pt>
                <c:pt idx="6727">
                  <c:v>112.11666666666666</c:v>
                </c:pt>
                <c:pt idx="6728">
                  <c:v>112.13333333333334</c:v>
                </c:pt>
                <c:pt idx="6729">
                  <c:v>112.15</c:v>
                </c:pt>
                <c:pt idx="6730">
                  <c:v>112.16666666666667</c:v>
                </c:pt>
                <c:pt idx="6731">
                  <c:v>112.18333333333334</c:v>
                </c:pt>
                <c:pt idx="6732">
                  <c:v>112.2</c:v>
                </c:pt>
                <c:pt idx="6733">
                  <c:v>112.21666666666667</c:v>
                </c:pt>
                <c:pt idx="6734">
                  <c:v>112.23333333333333</c:v>
                </c:pt>
                <c:pt idx="6735">
                  <c:v>112.25</c:v>
                </c:pt>
                <c:pt idx="6736">
                  <c:v>112.26666666666667</c:v>
                </c:pt>
                <c:pt idx="6737">
                  <c:v>112.28333333333333</c:v>
                </c:pt>
                <c:pt idx="6738">
                  <c:v>112.3</c:v>
                </c:pt>
                <c:pt idx="6739">
                  <c:v>112.31666666666666</c:v>
                </c:pt>
                <c:pt idx="6740">
                  <c:v>112.33333333333333</c:v>
                </c:pt>
                <c:pt idx="6741">
                  <c:v>112.35</c:v>
                </c:pt>
                <c:pt idx="6742">
                  <c:v>112.36666666666666</c:v>
                </c:pt>
                <c:pt idx="6743">
                  <c:v>112.38333333333334</c:v>
                </c:pt>
                <c:pt idx="6744">
                  <c:v>112.4</c:v>
                </c:pt>
                <c:pt idx="6745">
                  <c:v>112.41666666666667</c:v>
                </c:pt>
                <c:pt idx="6746">
                  <c:v>112.43333333333334</c:v>
                </c:pt>
                <c:pt idx="6747">
                  <c:v>112.45</c:v>
                </c:pt>
                <c:pt idx="6748">
                  <c:v>112.46666666666667</c:v>
                </c:pt>
                <c:pt idx="6749">
                  <c:v>112.48333333333333</c:v>
                </c:pt>
                <c:pt idx="6750">
                  <c:v>112.5</c:v>
                </c:pt>
                <c:pt idx="6751">
                  <c:v>112.51666666666667</c:v>
                </c:pt>
                <c:pt idx="6752">
                  <c:v>112.53333333333333</c:v>
                </c:pt>
                <c:pt idx="6753">
                  <c:v>112.55</c:v>
                </c:pt>
                <c:pt idx="6754">
                  <c:v>112.56666666666666</c:v>
                </c:pt>
                <c:pt idx="6755">
                  <c:v>112.58333333333333</c:v>
                </c:pt>
                <c:pt idx="6756">
                  <c:v>112.6</c:v>
                </c:pt>
                <c:pt idx="6757">
                  <c:v>112.61666666666666</c:v>
                </c:pt>
                <c:pt idx="6758">
                  <c:v>112.63333333333334</c:v>
                </c:pt>
                <c:pt idx="6759">
                  <c:v>112.65</c:v>
                </c:pt>
                <c:pt idx="6760">
                  <c:v>112.66666666666667</c:v>
                </c:pt>
                <c:pt idx="6761">
                  <c:v>112.68333333333334</c:v>
                </c:pt>
                <c:pt idx="6762">
                  <c:v>112.7</c:v>
                </c:pt>
                <c:pt idx="6763">
                  <c:v>112.71666666666667</c:v>
                </c:pt>
                <c:pt idx="6764">
                  <c:v>112.73333333333333</c:v>
                </c:pt>
                <c:pt idx="6765">
                  <c:v>112.75</c:v>
                </c:pt>
                <c:pt idx="6766">
                  <c:v>112.76666666666667</c:v>
                </c:pt>
                <c:pt idx="6767">
                  <c:v>112.78333333333333</c:v>
                </c:pt>
                <c:pt idx="6768">
                  <c:v>112.8</c:v>
                </c:pt>
                <c:pt idx="6769">
                  <c:v>112.81666666666666</c:v>
                </c:pt>
                <c:pt idx="6770">
                  <c:v>112.83333333333333</c:v>
                </c:pt>
                <c:pt idx="6771">
                  <c:v>112.85</c:v>
                </c:pt>
                <c:pt idx="6772">
                  <c:v>112.86666666666666</c:v>
                </c:pt>
                <c:pt idx="6773">
                  <c:v>112.88333333333334</c:v>
                </c:pt>
                <c:pt idx="6774">
                  <c:v>112.9</c:v>
                </c:pt>
                <c:pt idx="6775">
                  <c:v>112.91666666666667</c:v>
                </c:pt>
                <c:pt idx="6776">
                  <c:v>112.93333333333334</c:v>
                </c:pt>
                <c:pt idx="6777">
                  <c:v>112.95</c:v>
                </c:pt>
                <c:pt idx="6778">
                  <c:v>112.96666666666667</c:v>
                </c:pt>
                <c:pt idx="6779">
                  <c:v>112.98333333333333</c:v>
                </c:pt>
                <c:pt idx="6780">
                  <c:v>113</c:v>
                </c:pt>
                <c:pt idx="6781">
                  <c:v>113.01666666666667</c:v>
                </c:pt>
                <c:pt idx="6782">
                  <c:v>113.03333333333333</c:v>
                </c:pt>
                <c:pt idx="6783">
                  <c:v>113.05</c:v>
                </c:pt>
                <c:pt idx="6784">
                  <c:v>113.06666666666666</c:v>
                </c:pt>
                <c:pt idx="6785">
                  <c:v>113.08333333333333</c:v>
                </c:pt>
                <c:pt idx="6786">
                  <c:v>113.1</c:v>
                </c:pt>
                <c:pt idx="6787">
                  <c:v>113.11666666666666</c:v>
                </c:pt>
                <c:pt idx="6788">
                  <c:v>113.13333333333334</c:v>
                </c:pt>
                <c:pt idx="6789">
                  <c:v>113.15</c:v>
                </c:pt>
                <c:pt idx="6790">
                  <c:v>113.16666666666667</c:v>
                </c:pt>
                <c:pt idx="6791">
                  <c:v>113.18333333333334</c:v>
                </c:pt>
                <c:pt idx="6792">
                  <c:v>113.2</c:v>
                </c:pt>
                <c:pt idx="6793">
                  <c:v>113.21666666666667</c:v>
                </c:pt>
                <c:pt idx="6794">
                  <c:v>113.23333333333333</c:v>
                </c:pt>
                <c:pt idx="6795">
                  <c:v>113.25</c:v>
                </c:pt>
                <c:pt idx="6796">
                  <c:v>113.26666666666667</c:v>
                </c:pt>
                <c:pt idx="6797">
                  <c:v>113.28333333333333</c:v>
                </c:pt>
                <c:pt idx="6798">
                  <c:v>113.3</c:v>
                </c:pt>
                <c:pt idx="6799">
                  <c:v>113.31666666666666</c:v>
                </c:pt>
                <c:pt idx="6800">
                  <c:v>113.33333333333333</c:v>
                </c:pt>
                <c:pt idx="6801">
                  <c:v>113.35</c:v>
                </c:pt>
                <c:pt idx="6802">
                  <c:v>113.36666666666666</c:v>
                </c:pt>
                <c:pt idx="6803">
                  <c:v>113.38333333333334</c:v>
                </c:pt>
                <c:pt idx="6804">
                  <c:v>113.4</c:v>
                </c:pt>
                <c:pt idx="6805">
                  <c:v>113.41666666666667</c:v>
                </c:pt>
                <c:pt idx="6806">
                  <c:v>113.43333333333334</c:v>
                </c:pt>
                <c:pt idx="6807">
                  <c:v>113.45</c:v>
                </c:pt>
                <c:pt idx="6808">
                  <c:v>113.46666666666667</c:v>
                </c:pt>
                <c:pt idx="6809">
                  <c:v>113.48333333333333</c:v>
                </c:pt>
                <c:pt idx="6810">
                  <c:v>113.5</c:v>
                </c:pt>
                <c:pt idx="6811">
                  <c:v>113.51666666666667</c:v>
                </c:pt>
                <c:pt idx="6812">
                  <c:v>113.53333333333333</c:v>
                </c:pt>
                <c:pt idx="6813">
                  <c:v>113.55</c:v>
                </c:pt>
                <c:pt idx="6814">
                  <c:v>113.56666666666666</c:v>
                </c:pt>
                <c:pt idx="6815">
                  <c:v>113.58333333333333</c:v>
                </c:pt>
                <c:pt idx="6816">
                  <c:v>113.6</c:v>
                </c:pt>
                <c:pt idx="6817">
                  <c:v>113.61666666666666</c:v>
                </c:pt>
                <c:pt idx="6818">
                  <c:v>113.63333333333334</c:v>
                </c:pt>
                <c:pt idx="6819">
                  <c:v>113.65</c:v>
                </c:pt>
                <c:pt idx="6820">
                  <c:v>113.66666666666667</c:v>
                </c:pt>
                <c:pt idx="6821">
                  <c:v>113.68333333333334</c:v>
                </c:pt>
                <c:pt idx="6822">
                  <c:v>113.7</c:v>
                </c:pt>
                <c:pt idx="6823">
                  <c:v>113.71666666666667</c:v>
                </c:pt>
                <c:pt idx="6824">
                  <c:v>113.73333333333333</c:v>
                </c:pt>
                <c:pt idx="6825">
                  <c:v>113.75</c:v>
                </c:pt>
                <c:pt idx="6826">
                  <c:v>113.76666666666667</c:v>
                </c:pt>
                <c:pt idx="6827">
                  <c:v>113.78333333333333</c:v>
                </c:pt>
                <c:pt idx="6828">
                  <c:v>113.8</c:v>
                </c:pt>
                <c:pt idx="6829">
                  <c:v>113.81666666666666</c:v>
                </c:pt>
                <c:pt idx="6830">
                  <c:v>113.83333333333333</c:v>
                </c:pt>
                <c:pt idx="6831">
                  <c:v>113.85</c:v>
                </c:pt>
                <c:pt idx="6832">
                  <c:v>113.86666666666666</c:v>
                </c:pt>
                <c:pt idx="6833">
                  <c:v>113.88333333333334</c:v>
                </c:pt>
                <c:pt idx="6834">
                  <c:v>113.9</c:v>
                </c:pt>
                <c:pt idx="6835">
                  <c:v>113.91666666666667</c:v>
                </c:pt>
                <c:pt idx="6836">
                  <c:v>113.93333333333334</c:v>
                </c:pt>
                <c:pt idx="6837">
                  <c:v>113.95</c:v>
                </c:pt>
                <c:pt idx="6838">
                  <c:v>113.96666666666667</c:v>
                </c:pt>
                <c:pt idx="6839">
                  <c:v>113.98333333333333</c:v>
                </c:pt>
                <c:pt idx="6840">
                  <c:v>114</c:v>
                </c:pt>
                <c:pt idx="6841">
                  <c:v>114.01666666666667</c:v>
                </c:pt>
                <c:pt idx="6842">
                  <c:v>114.03333333333333</c:v>
                </c:pt>
                <c:pt idx="6843">
                  <c:v>114.05</c:v>
                </c:pt>
                <c:pt idx="6844">
                  <c:v>114.06666666666666</c:v>
                </c:pt>
                <c:pt idx="6845">
                  <c:v>114.08333333333333</c:v>
                </c:pt>
                <c:pt idx="6846">
                  <c:v>114.1</c:v>
                </c:pt>
                <c:pt idx="6847">
                  <c:v>114.11666666666666</c:v>
                </c:pt>
                <c:pt idx="6848">
                  <c:v>114.13333333333334</c:v>
                </c:pt>
                <c:pt idx="6849">
                  <c:v>114.15</c:v>
                </c:pt>
                <c:pt idx="6850">
                  <c:v>114.16666666666667</c:v>
                </c:pt>
                <c:pt idx="6851">
                  <c:v>114.18333333333334</c:v>
                </c:pt>
                <c:pt idx="6852">
                  <c:v>114.2</c:v>
                </c:pt>
                <c:pt idx="6853">
                  <c:v>114.21666666666667</c:v>
                </c:pt>
                <c:pt idx="6854">
                  <c:v>114.23333333333333</c:v>
                </c:pt>
                <c:pt idx="6855">
                  <c:v>114.25</c:v>
                </c:pt>
                <c:pt idx="6856">
                  <c:v>114.26666666666667</c:v>
                </c:pt>
                <c:pt idx="6857">
                  <c:v>114.28333333333333</c:v>
                </c:pt>
                <c:pt idx="6858">
                  <c:v>114.3</c:v>
                </c:pt>
                <c:pt idx="6859">
                  <c:v>114.31666666666666</c:v>
                </c:pt>
                <c:pt idx="6860">
                  <c:v>114.33333333333333</c:v>
                </c:pt>
                <c:pt idx="6861">
                  <c:v>114.35</c:v>
                </c:pt>
                <c:pt idx="6862">
                  <c:v>114.36666666666666</c:v>
                </c:pt>
                <c:pt idx="6863">
                  <c:v>114.38333333333334</c:v>
                </c:pt>
                <c:pt idx="6864">
                  <c:v>114.4</c:v>
                </c:pt>
                <c:pt idx="6865">
                  <c:v>114.41666666666667</c:v>
                </c:pt>
                <c:pt idx="6866">
                  <c:v>114.43333333333334</c:v>
                </c:pt>
                <c:pt idx="6867">
                  <c:v>114.45</c:v>
                </c:pt>
                <c:pt idx="6868">
                  <c:v>114.46666666666667</c:v>
                </c:pt>
                <c:pt idx="6869">
                  <c:v>114.48333333333333</c:v>
                </c:pt>
                <c:pt idx="6870">
                  <c:v>114.5</c:v>
                </c:pt>
                <c:pt idx="6871">
                  <c:v>114.51666666666667</c:v>
                </c:pt>
                <c:pt idx="6872">
                  <c:v>114.53333333333333</c:v>
                </c:pt>
                <c:pt idx="6873">
                  <c:v>114.55</c:v>
                </c:pt>
                <c:pt idx="6874">
                  <c:v>114.56666666666666</c:v>
                </c:pt>
                <c:pt idx="6875">
                  <c:v>114.58333333333333</c:v>
                </c:pt>
                <c:pt idx="6876">
                  <c:v>114.6</c:v>
                </c:pt>
                <c:pt idx="6877">
                  <c:v>114.61666666666666</c:v>
                </c:pt>
                <c:pt idx="6878">
                  <c:v>114.63333333333334</c:v>
                </c:pt>
                <c:pt idx="6879">
                  <c:v>114.65</c:v>
                </c:pt>
                <c:pt idx="6880">
                  <c:v>114.66666666666667</c:v>
                </c:pt>
                <c:pt idx="6881">
                  <c:v>114.68333333333334</c:v>
                </c:pt>
                <c:pt idx="6882">
                  <c:v>114.7</c:v>
                </c:pt>
                <c:pt idx="6883">
                  <c:v>114.71666666666667</c:v>
                </c:pt>
                <c:pt idx="6884">
                  <c:v>114.73333333333333</c:v>
                </c:pt>
                <c:pt idx="6885">
                  <c:v>114.75</c:v>
                </c:pt>
                <c:pt idx="6886">
                  <c:v>114.76666666666667</c:v>
                </c:pt>
                <c:pt idx="6887">
                  <c:v>114.78333333333333</c:v>
                </c:pt>
                <c:pt idx="6888">
                  <c:v>114.8</c:v>
                </c:pt>
                <c:pt idx="6889">
                  <c:v>114.81666666666666</c:v>
                </c:pt>
                <c:pt idx="6890">
                  <c:v>114.83333333333333</c:v>
                </c:pt>
                <c:pt idx="6891">
                  <c:v>114.85</c:v>
                </c:pt>
                <c:pt idx="6892">
                  <c:v>114.86666666666666</c:v>
                </c:pt>
                <c:pt idx="6893">
                  <c:v>114.88333333333334</c:v>
                </c:pt>
                <c:pt idx="6894">
                  <c:v>114.9</c:v>
                </c:pt>
                <c:pt idx="6895">
                  <c:v>114.91666666666667</c:v>
                </c:pt>
                <c:pt idx="6896">
                  <c:v>114.93333333333334</c:v>
                </c:pt>
                <c:pt idx="6897">
                  <c:v>114.95</c:v>
                </c:pt>
                <c:pt idx="6898">
                  <c:v>114.96666666666667</c:v>
                </c:pt>
                <c:pt idx="6899">
                  <c:v>114.98333333333333</c:v>
                </c:pt>
                <c:pt idx="6900">
                  <c:v>115</c:v>
                </c:pt>
                <c:pt idx="6901">
                  <c:v>115.01666666666667</c:v>
                </c:pt>
                <c:pt idx="6902">
                  <c:v>115.03333333333333</c:v>
                </c:pt>
                <c:pt idx="6903">
                  <c:v>115.05</c:v>
                </c:pt>
                <c:pt idx="6904">
                  <c:v>115.06666666666666</c:v>
                </c:pt>
                <c:pt idx="6905">
                  <c:v>115.08333333333333</c:v>
                </c:pt>
                <c:pt idx="6906">
                  <c:v>115.1</c:v>
                </c:pt>
                <c:pt idx="6907">
                  <c:v>115.11666666666666</c:v>
                </c:pt>
                <c:pt idx="6908">
                  <c:v>115.13333333333334</c:v>
                </c:pt>
                <c:pt idx="6909">
                  <c:v>115.15</c:v>
                </c:pt>
                <c:pt idx="6910">
                  <c:v>115.16666666666667</c:v>
                </c:pt>
                <c:pt idx="6911">
                  <c:v>115.18333333333334</c:v>
                </c:pt>
                <c:pt idx="6912">
                  <c:v>115.2</c:v>
                </c:pt>
                <c:pt idx="6913">
                  <c:v>115.21666666666667</c:v>
                </c:pt>
                <c:pt idx="6914">
                  <c:v>115.23333333333333</c:v>
                </c:pt>
                <c:pt idx="6915">
                  <c:v>115.25</c:v>
                </c:pt>
                <c:pt idx="6916">
                  <c:v>115.26666666666667</c:v>
                </c:pt>
                <c:pt idx="6917">
                  <c:v>115.28333333333333</c:v>
                </c:pt>
                <c:pt idx="6918">
                  <c:v>115.3</c:v>
                </c:pt>
                <c:pt idx="6919">
                  <c:v>115.31666666666666</c:v>
                </c:pt>
                <c:pt idx="6920">
                  <c:v>115.33333333333333</c:v>
                </c:pt>
                <c:pt idx="6921">
                  <c:v>115.35</c:v>
                </c:pt>
                <c:pt idx="6922">
                  <c:v>115.36666666666666</c:v>
                </c:pt>
                <c:pt idx="6923">
                  <c:v>115.38333333333334</c:v>
                </c:pt>
                <c:pt idx="6924">
                  <c:v>115.4</c:v>
                </c:pt>
                <c:pt idx="6925">
                  <c:v>115.41666666666667</c:v>
                </c:pt>
                <c:pt idx="6926">
                  <c:v>115.43333333333334</c:v>
                </c:pt>
                <c:pt idx="6927">
                  <c:v>115.45</c:v>
                </c:pt>
                <c:pt idx="6928">
                  <c:v>115.46666666666667</c:v>
                </c:pt>
                <c:pt idx="6929">
                  <c:v>115.48333333333333</c:v>
                </c:pt>
                <c:pt idx="6930">
                  <c:v>115.5</c:v>
                </c:pt>
                <c:pt idx="6931">
                  <c:v>115.51666666666667</c:v>
                </c:pt>
                <c:pt idx="6932">
                  <c:v>115.53333333333333</c:v>
                </c:pt>
                <c:pt idx="6933">
                  <c:v>115.55</c:v>
                </c:pt>
                <c:pt idx="6934">
                  <c:v>115.56666666666666</c:v>
                </c:pt>
                <c:pt idx="6935">
                  <c:v>115.58333333333333</c:v>
                </c:pt>
                <c:pt idx="6936">
                  <c:v>115.6</c:v>
                </c:pt>
                <c:pt idx="6937">
                  <c:v>115.61666666666666</c:v>
                </c:pt>
                <c:pt idx="6938">
                  <c:v>115.63333333333334</c:v>
                </c:pt>
                <c:pt idx="6939">
                  <c:v>115.65</c:v>
                </c:pt>
                <c:pt idx="6940">
                  <c:v>115.66666666666667</c:v>
                </c:pt>
                <c:pt idx="6941">
                  <c:v>115.68333333333334</c:v>
                </c:pt>
                <c:pt idx="6942">
                  <c:v>115.7</c:v>
                </c:pt>
                <c:pt idx="6943">
                  <c:v>115.71666666666667</c:v>
                </c:pt>
                <c:pt idx="6944">
                  <c:v>115.73333333333333</c:v>
                </c:pt>
                <c:pt idx="6945">
                  <c:v>115.75</c:v>
                </c:pt>
                <c:pt idx="6946">
                  <c:v>115.76666666666667</c:v>
                </c:pt>
                <c:pt idx="6947">
                  <c:v>115.78333333333333</c:v>
                </c:pt>
                <c:pt idx="6948">
                  <c:v>115.8</c:v>
                </c:pt>
                <c:pt idx="6949">
                  <c:v>115.81666666666666</c:v>
                </c:pt>
                <c:pt idx="6950">
                  <c:v>115.83333333333333</c:v>
                </c:pt>
                <c:pt idx="6951">
                  <c:v>115.85</c:v>
                </c:pt>
                <c:pt idx="6952">
                  <c:v>115.86666666666666</c:v>
                </c:pt>
                <c:pt idx="6953">
                  <c:v>115.88333333333334</c:v>
                </c:pt>
                <c:pt idx="6954">
                  <c:v>115.9</c:v>
                </c:pt>
                <c:pt idx="6955">
                  <c:v>115.91666666666667</c:v>
                </c:pt>
                <c:pt idx="6956">
                  <c:v>115.93333333333334</c:v>
                </c:pt>
                <c:pt idx="6957">
                  <c:v>115.95</c:v>
                </c:pt>
                <c:pt idx="6958">
                  <c:v>115.96666666666667</c:v>
                </c:pt>
                <c:pt idx="6959">
                  <c:v>115.98333333333333</c:v>
                </c:pt>
                <c:pt idx="6960">
                  <c:v>116</c:v>
                </c:pt>
                <c:pt idx="6961">
                  <c:v>116.01666666666667</c:v>
                </c:pt>
                <c:pt idx="6962">
                  <c:v>116.03333333333333</c:v>
                </c:pt>
                <c:pt idx="6963">
                  <c:v>116.05</c:v>
                </c:pt>
                <c:pt idx="6964">
                  <c:v>116.06666666666666</c:v>
                </c:pt>
                <c:pt idx="6965">
                  <c:v>116.08333333333333</c:v>
                </c:pt>
                <c:pt idx="6966">
                  <c:v>116.1</c:v>
                </c:pt>
                <c:pt idx="6967">
                  <c:v>116.11666666666666</c:v>
                </c:pt>
                <c:pt idx="6968">
                  <c:v>116.13333333333334</c:v>
                </c:pt>
                <c:pt idx="6969">
                  <c:v>116.15</c:v>
                </c:pt>
                <c:pt idx="6970">
                  <c:v>116.16666666666667</c:v>
                </c:pt>
                <c:pt idx="6971">
                  <c:v>116.18333333333334</c:v>
                </c:pt>
                <c:pt idx="6972">
                  <c:v>116.2</c:v>
                </c:pt>
                <c:pt idx="6973">
                  <c:v>116.21666666666667</c:v>
                </c:pt>
                <c:pt idx="6974">
                  <c:v>116.23333333333333</c:v>
                </c:pt>
                <c:pt idx="6975">
                  <c:v>116.25</c:v>
                </c:pt>
                <c:pt idx="6976">
                  <c:v>116.26666666666667</c:v>
                </c:pt>
                <c:pt idx="6977">
                  <c:v>116.28333333333333</c:v>
                </c:pt>
                <c:pt idx="6978">
                  <c:v>116.3</c:v>
                </c:pt>
                <c:pt idx="6979">
                  <c:v>116.31666666666666</c:v>
                </c:pt>
                <c:pt idx="6980">
                  <c:v>116.33333333333333</c:v>
                </c:pt>
                <c:pt idx="6981">
                  <c:v>116.35</c:v>
                </c:pt>
                <c:pt idx="6982">
                  <c:v>116.36666666666666</c:v>
                </c:pt>
                <c:pt idx="6983">
                  <c:v>116.38333333333334</c:v>
                </c:pt>
                <c:pt idx="6984">
                  <c:v>116.4</c:v>
                </c:pt>
                <c:pt idx="6985">
                  <c:v>116.41666666666667</c:v>
                </c:pt>
                <c:pt idx="6986">
                  <c:v>116.43333333333334</c:v>
                </c:pt>
                <c:pt idx="6987">
                  <c:v>116.45</c:v>
                </c:pt>
                <c:pt idx="6988">
                  <c:v>116.46666666666667</c:v>
                </c:pt>
                <c:pt idx="6989">
                  <c:v>116.48333333333333</c:v>
                </c:pt>
                <c:pt idx="6990">
                  <c:v>116.5</c:v>
                </c:pt>
                <c:pt idx="6991">
                  <c:v>116.51666666666667</c:v>
                </c:pt>
                <c:pt idx="6992">
                  <c:v>116.53333333333333</c:v>
                </c:pt>
                <c:pt idx="6993">
                  <c:v>116.55</c:v>
                </c:pt>
                <c:pt idx="6994">
                  <c:v>116.56666666666666</c:v>
                </c:pt>
                <c:pt idx="6995">
                  <c:v>116.58333333333333</c:v>
                </c:pt>
                <c:pt idx="6996">
                  <c:v>116.6</c:v>
                </c:pt>
                <c:pt idx="6997">
                  <c:v>116.61666666666666</c:v>
                </c:pt>
                <c:pt idx="6998">
                  <c:v>116.63333333333334</c:v>
                </c:pt>
                <c:pt idx="6999">
                  <c:v>116.65</c:v>
                </c:pt>
                <c:pt idx="7000">
                  <c:v>116.66666666666667</c:v>
                </c:pt>
                <c:pt idx="7001">
                  <c:v>116.68333333333334</c:v>
                </c:pt>
                <c:pt idx="7002">
                  <c:v>116.7</c:v>
                </c:pt>
                <c:pt idx="7003">
                  <c:v>116.71666666666667</c:v>
                </c:pt>
                <c:pt idx="7004">
                  <c:v>116.73333333333333</c:v>
                </c:pt>
                <c:pt idx="7005">
                  <c:v>116.75</c:v>
                </c:pt>
                <c:pt idx="7006">
                  <c:v>116.76666666666667</c:v>
                </c:pt>
                <c:pt idx="7007">
                  <c:v>116.78333333333333</c:v>
                </c:pt>
                <c:pt idx="7008">
                  <c:v>116.8</c:v>
                </c:pt>
                <c:pt idx="7009">
                  <c:v>116.81666666666666</c:v>
                </c:pt>
                <c:pt idx="7010">
                  <c:v>116.83333333333333</c:v>
                </c:pt>
                <c:pt idx="7011">
                  <c:v>116.85</c:v>
                </c:pt>
                <c:pt idx="7012">
                  <c:v>116.86666666666666</c:v>
                </c:pt>
                <c:pt idx="7013">
                  <c:v>116.88333333333334</c:v>
                </c:pt>
                <c:pt idx="7014">
                  <c:v>116.9</c:v>
                </c:pt>
                <c:pt idx="7015">
                  <c:v>116.91666666666667</c:v>
                </c:pt>
                <c:pt idx="7016">
                  <c:v>116.93333333333334</c:v>
                </c:pt>
                <c:pt idx="7017">
                  <c:v>116.95</c:v>
                </c:pt>
                <c:pt idx="7018">
                  <c:v>116.96666666666667</c:v>
                </c:pt>
                <c:pt idx="7019">
                  <c:v>116.98333333333333</c:v>
                </c:pt>
                <c:pt idx="7020">
                  <c:v>117</c:v>
                </c:pt>
                <c:pt idx="7021">
                  <c:v>117.01666666666667</c:v>
                </c:pt>
                <c:pt idx="7022">
                  <c:v>117.03333333333333</c:v>
                </c:pt>
                <c:pt idx="7023">
                  <c:v>117.05</c:v>
                </c:pt>
                <c:pt idx="7024">
                  <c:v>117.06666666666666</c:v>
                </c:pt>
                <c:pt idx="7025">
                  <c:v>117.08333333333333</c:v>
                </c:pt>
                <c:pt idx="7026">
                  <c:v>117.1</c:v>
                </c:pt>
                <c:pt idx="7027">
                  <c:v>117.11666666666666</c:v>
                </c:pt>
                <c:pt idx="7028">
                  <c:v>117.13333333333334</c:v>
                </c:pt>
                <c:pt idx="7029">
                  <c:v>117.15</c:v>
                </c:pt>
                <c:pt idx="7030">
                  <c:v>117.16666666666667</c:v>
                </c:pt>
                <c:pt idx="7031">
                  <c:v>117.18333333333334</c:v>
                </c:pt>
                <c:pt idx="7032">
                  <c:v>117.2</c:v>
                </c:pt>
                <c:pt idx="7033">
                  <c:v>117.21666666666667</c:v>
                </c:pt>
                <c:pt idx="7034">
                  <c:v>117.23333333333333</c:v>
                </c:pt>
                <c:pt idx="7035">
                  <c:v>117.25</c:v>
                </c:pt>
                <c:pt idx="7036">
                  <c:v>117.26666666666667</c:v>
                </c:pt>
                <c:pt idx="7037">
                  <c:v>117.28333333333333</c:v>
                </c:pt>
                <c:pt idx="7038">
                  <c:v>117.3</c:v>
                </c:pt>
                <c:pt idx="7039">
                  <c:v>117.31666666666666</c:v>
                </c:pt>
                <c:pt idx="7040">
                  <c:v>117.33333333333333</c:v>
                </c:pt>
                <c:pt idx="7041">
                  <c:v>117.35</c:v>
                </c:pt>
                <c:pt idx="7042">
                  <c:v>117.36666666666666</c:v>
                </c:pt>
                <c:pt idx="7043">
                  <c:v>117.38333333333334</c:v>
                </c:pt>
                <c:pt idx="7044">
                  <c:v>117.4</c:v>
                </c:pt>
                <c:pt idx="7045">
                  <c:v>117.41666666666667</c:v>
                </c:pt>
                <c:pt idx="7046">
                  <c:v>117.43333333333334</c:v>
                </c:pt>
                <c:pt idx="7047">
                  <c:v>117.45</c:v>
                </c:pt>
                <c:pt idx="7048">
                  <c:v>117.46666666666667</c:v>
                </c:pt>
                <c:pt idx="7049">
                  <c:v>117.48333333333333</c:v>
                </c:pt>
                <c:pt idx="7050">
                  <c:v>117.5</c:v>
                </c:pt>
                <c:pt idx="7051">
                  <c:v>117.51666666666667</c:v>
                </c:pt>
                <c:pt idx="7052">
                  <c:v>117.53333333333333</c:v>
                </c:pt>
                <c:pt idx="7053">
                  <c:v>117.55</c:v>
                </c:pt>
                <c:pt idx="7054">
                  <c:v>117.56666666666666</c:v>
                </c:pt>
                <c:pt idx="7055">
                  <c:v>117.58333333333333</c:v>
                </c:pt>
                <c:pt idx="7056">
                  <c:v>117.6</c:v>
                </c:pt>
                <c:pt idx="7057">
                  <c:v>117.61666666666666</c:v>
                </c:pt>
                <c:pt idx="7058">
                  <c:v>117.63333333333334</c:v>
                </c:pt>
                <c:pt idx="7059">
                  <c:v>117.65</c:v>
                </c:pt>
                <c:pt idx="7060">
                  <c:v>117.66666666666667</c:v>
                </c:pt>
                <c:pt idx="7061">
                  <c:v>117.68333333333334</c:v>
                </c:pt>
                <c:pt idx="7062">
                  <c:v>117.7</c:v>
                </c:pt>
                <c:pt idx="7063">
                  <c:v>117.71666666666667</c:v>
                </c:pt>
                <c:pt idx="7064">
                  <c:v>117.73333333333333</c:v>
                </c:pt>
                <c:pt idx="7065">
                  <c:v>117.75</c:v>
                </c:pt>
                <c:pt idx="7066">
                  <c:v>117.76666666666667</c:v>
                </c:pt>
                <c:pt idx="7067">
                  <c:v>117.78333333333333</c:v>
                </c:pt>
                <c:pt idx="7068">
                  <c:v>117.8</c:v>
                </c:pt>
                <c:pt idx="7069">
                  <c:v>117.81666666666666</c:v>
                </c:pt>
                <c:pt idx="7070">
                  <c:v>117.83333333333333</c:v>
                </c:pt>
                <c:pt idx="7071">
                  <c:v>117.85</c:v>
                </c:pt>
                <c:pt idx="7072">
                  <c:v>117.86666666666666</c:v>
                </c:pt>
                <c:pt idx="7073">
                  <c:v>117.88333333333334</c:v>
                </c:pt>
                <c:pt idx="7074">
                  <c:v>117.9</c:v>
                </c:pt>
                <c:pt idx="7075">
                  <c:v>117.91666666666667</c:v>
                </c:pt>
                <c:pt idx="7076">
                  <c:v>117.93333333333334</c:v>
                </c:pt>
                <c:pt idx="7077">
                  <c:v>117.95</c:v>
                </c:pt>
                <c:pt idx="7078">
                  <c:v>117.96666666666667</c:v>
                </c:pt>
                <c:pt idx="7079">
                  <c:v>117.98333333333333</c:v>
                </c:pt>
                <c:pt idx="7080">
                  <c:v>118</c:v>
                </c:pt>
                <c:pt idx="7081">
                  <c:v>118.01666666666667</c:v>
                </c:pt>
                <c:pt idx="7082">
                  <c:v>118.03333333333333</c:v>
                </c:pt>
                <c:pt idx="7083">
                  <c:v>118.05</c:v>
                </c:pt>
                <c:pt idx="7084">
                  <c:v>118.06666666666666</c:v>
                </c:pt>
                <c:pt idx="7085">
                  <c:v>118.08333333333333</c:v>
                </c:pt>
                <c:pt idx="7086">
                  <c:v>118.1</c:v>
                </c:pt>
                <c:pt idx="7087">
                  <c:v>118.11666666666666</c:v>
                </c:pt>
                <c:pt idx="7088">
                  <c:v>118.13333333333334</c:v>
                </c:pt>
                <c:pt idx="7089">
                  <c:v>118.15</c:v>
                </c:pt>
                <c:pt idx="7090">
                  <c:v>118.16666666666667</c:v>
                </c:pt>
                <c:pt idx="7091">
                  <c:v>118.18333333333334</c:v>
                </c:pt>
                <c:pt idx="7092">
                  <c:v>118.2</c:v>
                </c:pt>
                <c:pt idx="7093">
                  <c:v>118.21666666666667</c:v>
                </c:pt>
                <c:pt idx="7094">
                  <c:v>118.23333333333333</c:v>
                </c:pt>
                <c:pt idx="7095">
                  <c:v>118.25</c:v>
                </c:pt>
                <c:pt idx="7096">
                  <c:v>118.26666666666667</c:v>
                </c:pt>
                <c:pt idx="7097">
                  <c:v>118.28333333333333</c:v>
                </c:pt>
                <c:pt idx="7098">
                  <c:v>118.3</c:v>
                </c:pt>
                <c:pt idx="7099">
                  <c:v>118.31666666666666</c:v>
                </c:pt>
                <c:pt idx="7100">
                  <c:v>118.33333333333333</c:v>
                </c:pt>
                <c:pt idx="7101">
                  <c:v>118.35</c:v>
                </c:pt>
                <c:pt idx="7102">
                  <c:v>118.36666666666666</c:v>
                </c:pt>
                <c:pt idx="7103">
                  <c:v>118.38333333333334</c:v>
                </c:pt>
                <c:pt idx="7104">
                  <c:v>118.4</c:v>
                </c:pt>
                <c:pt idx="7105">
                  <c:v>118.41666666666667</c:v>
                </c:pt>
                <c:pt idx="7106">
                  <c:v>118.43333333333334</c:v>
                </c:pt>
                <c:pt idx="7107">
                  <c:v>118.45</c:v>
                </c:pt>
                <c:pt idx="7108">
                  <c:v>118.46666666666667</c:v>
                </c:pt>
                <c:pt idx="7109">
                  <c:v>118.48333333333333</c:v>
                </c:pt>
                <c:pt idx="7110">
                  <c:v>118.5</c:v>
                </c:pt>
                <c:pt idx="7111">
                  <c:v>118.51666666666667</c:v>
                </c:pt>
                <c:pt idx="7112">
                  <c:v>118.53333333333333</c:v>
                </c:pt>
                <c:pt idx="7113">
                  <c:v>118.55</c:v>
                </c:pt>
                <c:pt idx="7114">
                  <c:v>118.56666666666666</c:v>
                </c:pt>
                <c:pt idx="7115">
                  <c:v>118.58333333333333</c:v>
                </c:pt>
                <c:pt idx="7116">
                  <c:v>118.6</c:v>
                </c:pt>
                <c:pt idx="7117">
                  <c:v>118.61666666666666</c:v>
                </c:pt>
                <c:pt idx="7118">
                  <c:v>118.63333333333334</c:v>
                </c:pt>
                <c:pt idx="7119">
                  <c:v>118.65</c:v>
                </c:pt>
                <c:pt idx="7120">
                  <c:v>118.66666666666667</c:v>
                </c:pt>
                <c:pt idx="7121">
                  <c:v>118.68333333333334</c:v>
                </c:pt>
                <c:pt idx="7122">
                  <c:v>118.7</c:v>
                </c:pt>
                <c:pt idx="7123">
                  <c:v>118.71666666666667</c:v>
                </c:pt>
                <c:pt idx="7124">
                  <c:v>118.73333333333333</c:v>
                </c:pt>
                <c:pt idx="7125">
                  <c:v>118.75</c:v>
                </c:pt>
                <c:pt idx="7126">
                  <c:v>118.76666666666667</c:v>
                </c:pt>
                <c:pt idx="7127">
                  <c:v>118.78333333333333</c:v>
                </c:pt>
                <c:pt idx="7128">
                  <c:v>118.8</c:v>
                </c:pt>
                <c:pt idx="7129">
                  <c:v>118.81666666666666</c:v>
                </c:pt>
                <c:pt idx="7130">
                  <c:v>118.83333333333333</c:v>
                </c:pt>
                <c:pt idx="7131">
                  <c:v>118.85</c:v>
                </c:pt>
                <c:pt idx="7132">
                  <c:v>118.86666666666666</c:v>
                </c:pt>
                <c:pt idx="7133">
                  <c:v>118.88333333333334</c:v>
                </c:pt>
                <c:pt idx="7134">
                  <c:v>118.9</c:v>
                </c:pt>
                <c:pt idx="7135">
                  <c:v>118.91666666666667</c:v>
                </c:pt>
                <c:pt idx="7136">
                  <c:v>118.93333333333334</c:v>
                </c:pt>
                <c:pt idx="7137">
                  <c:v>118.95</c:v>
                </c:pt>
                <c:pt idx="7138">
                  <c:v>118.96666666666667</c:v>
                </c:pt>
                <c:pt idx="7139">
                  <c:v>118.98333333333333</c:v>
                </c:pt>
                <c:pt idx="7140">
                  <c:v>119</c:v>
                </c:pt>
                <c:pt idx="7141">
                  <c:v>119.01666666666667</c:v>
                </c:pt>
                <c:pt idx="7142">
                  <c:v>119.03333333333333</c:v>
                </c:pt>
                <c:pt idx="7143">
                  <c:v>119.05</c:v>
                </c:pt>
                <c:pt idx="7144">
                  <c:v>119.06666666666666</c:v>
                </c:pt>
                <c:pt idx="7145">
                  <c:v>119.08333333333333</c:v>
                </c:pt>
                <c:pt idx="7146">
                  <c:v>119.1</c:v>
                </c:pt>
                <c:pt idx="7147">
                  <c:v>119.11666666666666</c:v>
                </c:pt>
                <c:pt idx="7148">
                  <c:v>119.13333333333334</c:v>
                </c:pt>
                <c:pt idx="7149">
                  <c:v>119.15</c:v>
                </c:pt>
                <c:pt idx="7150">
                  <c:v>119.16666666666667</c:v>
                </c:pt>
                <c:pt idx="7151">
                  <c:v>119.18333333333334</c:v>
                </c:pt>
                <c:pt idx="7152">
                  <c:v>119.2</c:v>
                </c:pt>
                <c:pt idx="7153">
                  <c:v>119.21666666666667</c:v>
                </c:pt>
                <c:pt idx="7154">
                  <c:v>119.23333333333333</c:v>
                </c:pt>
                <c:pt idx="7155">
                  <c:v>119.25</c:v>
                </c:pt>
                <c:pt idx="7156">
                  <c:v>119.26666666666667</c:v>
                </c:pt>
                <c:pt idx="7157">
                  <c:v>119.28333333333333</c:v>
                </c:pt>
                <c:pt idx="7158">
                  <c:v>119.3</c:v>
                </c:pt>
                <c:pt idx="7159">
                  <c:v>119.31666666666666</c:v>
                </c:pt>
                <c:pt idx="7160">
                  <c:v>119.33333333333333</c:v>
                </c:pt>
                <c:pt idx="7161">
                  <c:v>119.35</c:v>
                </c:pt>
                <c:pt idx="7162">
                  <c:v>119.36666666666666</c:v>
                </c:pt>
                <c:pt idx="7163">
                  <c:v>119.38333333333334</c:v>
                </c:pt>
                <c:pt idx="7164">
                  <c:v>119.4</c:v>
                </c:pt>
                <c:pt idx="7165">
                  <c:v>119.41666666666667</c:v>
                </c:pt>
                <c:pt idx="7166">
                  <c:v>119.43333333333334</c:v>
                </c:pt>
                <c:pt idx="7167">
                  <c:v>119.45</c:v>
                </c:pt>
                <c:pt idx="7168">
                  <c:v>119.46666666666667</c:v>
                </c:pt>
                <c:pt idx="7169">
                  <c:v>119.48333333333333</c:v>
                </c:pt>
                <c:pt idx="7170">
                  <c:v>119.5</c:v>
                </c:pt>
                <c:pt idx="7171">
                  <c:v>119.51666666666667</c:v>
                </c:pt>
                <c:pt idx="7172">
                  <c:v>119.53333333333333</c:v>
                </c:pt>
                <c:pt idx="7173">
                  <c:v>119.55</c:v>
                </c:pt>
                <c:pt idx="7174">
                  <c:v>119.56666666666666</c:v>
                </c:pt>
                <c:pt idx="7175">
                  <c:v>119.58333333333333</c:v>
                </c:pt>
                <c:pt idx="7176">
                  <c:v>119.6</c:v>
                </c:pt>
                <c:pt idx="7177">
                  <c:v>119.61666666666666</c:v>
                </c:pt>
                <c:pt idx="7178">
                  <c:v>119.63333333333334</c:v>
                </c:pt>
                <c:pt idx="7179">
                  <c:v>119.65</c:v>
                </c:pt>
                <c:pt idx="7180">
                  <c:v>119.66666666666667</c:v>
                </c:pt>
                <c:pt idx="7181">
                  <c:v>119.68333333333334</c:v>
                </c:pt>
                <c:pt idx="7182">
                  <c:v>119.7</c:v>
                </c:pt>
                <c:pt idx="7183">
                  <c:v>119.71666666666667</c:v>
                </c:pt>
                <c:pt idx="7184">
                  <c:v>119.73333333333333</c:v>
                </c:pt>
                <c:pt idx="7185">
                  <c:v>119.75</c:v>
                </c:pt>
                <c:pt idx="7186">
                  <c:v>119.76666666666667</c:v>
                </c:pt>
                <c:pt idx="7187">
                  <c:v>119.78333333333333</c:v>
                </c:pt>
                <c:pt idx="7188">
                  <c:v>119.8</c:v>
                </c:pt>
                <c:pt idx="7189">
                  <c:v>119.81666666666666</c:v>
                </c:pt>
                <c:pt idx="7190">
                  <c:v>119.83333333333333</c:v>
                </c:pt>
                <c:pt idx="7191">
                  <c:v>119.85</c:v>
                </c:pt>
                <c:pt idx="7192">
                  <c:v>119.86666666666666</c:v>
                </c:pt>
                <c:pt idx="7193">
                  <c:v>119.88333333333334</c:v>
                </c:pt>
                <c:pt idx="7194">
                  <c:v>119.9</c:v>
                </c:pt>
                <c:pt idx="7195">
                  <c:v>119.91666666666667</c:v>
                </c:pt>
                <c:pt idx="7196">
                  <c:v>119.93333333333334</c:v>
                </c:pt>
                <c:pt idx="7197">
                  <c:v>119.95</c:v>
                </c:pt>
                <c:pt idx="7198">
                  <c:v>119.96666666666667</c:v>
                </c:pt>
                <c:pt idx="7199">
                  <c:v>119.98333333333333</c:v>
                </c:pt>
                <c:pt idx="7200">
                  <c:v>120</c:v>
                </c:pt>
                <c:pt idx="7201">
                  <c:v>120.01666666666667</c:v>
                </c:pt>
                <c:pt idx="7202">
                  <c:v>120.03333333333333</c:v>
                </c:pt>
                <c:pt idx="7203">
                  <c:v>120.05</c:v>
                </c:pt>
                <c:pt idx="7204">
                  <c:v>120.06666666666666</c:v>
                </c:pt>
                <c:pt idx="7205">
                  <c:v>120.08333333333333</c:v>
                </c:pt>
                <c:pt idx="7206">
                  <c:v>120.1</c:v>
                </c:pt>
                <c:pt idx="7207">
                  <c:v>120.11666666666666</c:v>
                </c:pt>
                <c:pt idx="7208">
                  <c:v>120.13333333333334</c:v>
                </c:pt>
                <c:pt idx="7209">
                  <c:v>120.15</c:v>
                </c:pt>
                <c:pt idx="7210">
                  <c:v>120.16666666666667</c:v>
                </c:pt>
                <c:pt idx="7211">
                  <c:v>120.18333333333334</c:v>
                </c:pt>
                <c:pt idx="7212">
                  <c:v>120.2</c:v>
                </c:pt>
                <c:pt idx="7213">
                  <c:v>120.21666666666667</c:v>
                </c:pt>
                <c:pt idx="7214">
                  <c:v>120.23333333333333</c:v>
                </c:pt>
                <c:pt idx="7215">
                  <c:v>120.25</c:v>
                </c:pt>
                <c:pt idx="7216">
                  <c:v>120.26666666666667</c:v>
                </c:pt>
                <c:pt idx="7217">
                  <c:v>120.28333333333333</c:v>
                </c:pt>
                <c:pt idx="7218">
                  <c:v>120.3</c:v>
                </c:pt>
                <c:pt idx="7219">
                  <c:v>120.31666666666666</c:v>
                </c:pt>
                <c:pt idx="7220">
                  <c:v>120.33333333333333</c:v>
                </c:pt>
                <c:pt idx="7221">
                  <c:v>120.35</c:v>
                </c:pt>
                <c:pt idx="7222">
                  <c:v>120.36666666666666</c:v>
                </c:pt>
                <c:pt idx="7223">
                  <c:v>120.38333333333334</c:v>
                </c:pt>
                <c:pt idx="7224">
                  <c:v>120.4</c:v>
                </c:pt>
                <c:pt idx="7225">
                  <c:v>120.41666666666667</c:v>
                </c:pt>
                <c:pt idx="7226">
                  <c:v>120.43333333333334</c:v>
                </c:pt>
                <c:pt idx="7227">
                  <c:v>120.45</c:v>
                </c:pt>
                <c:pt idx="7228">
                  <c:v>120.46666666666667</c:v>
                </c:pt>
                <c:pt idx="7229">
                  <c:v>120.48333333333333</c:v>
                </c:pt>
                <c:pt idx="7230">
                  <c:v>120.5</c:v>
                </c:pt>
                <c:pt idx="7231">
                  <c:v>120.51666666666667</c:v>
                </c:pt>
                <c:pt idx="7232">
                  <c:v>120.53333333333333</c:v>
                </c:pt>
                <c:pt idx="7233">
                  <c:v>120.55</c:v>
                </c:pt>
                <c:pt idx="7234">
                  <c:v>120.56666666666666</c:v>
                </c:pt>
                <c:pt idx="7235">
                  <c:v>120.58333333333333</c:v>
                </c:pt>
                <c:pt idx="7236">
                  <c:v>120.6</c:v>
                </c:pt>
                <c:pt idx="7237">
                  <c:v>120.61666666666666</c:v>
                </c:pt>
                <c:pt idx="7238">
                  <c:v>120.63333333333334</c:v>
                </c:pt>
                <c:pt idx="7239">
                  <c:v>120.65</c:v>
                </c:pt>
                <c:pt idx="7240">
                  <c:v>120.66666666666667</c:v>
                </c:pt>
                <c:pt idx="7241">
                  <c:v>120.68333333333334</c:v>
                </c:pt>
                <c:pt idx="7242">
                  <c:v>120.7</c:v>
                </c:pt>
                <c:pt idx="7243">
                  <c:v>120.71666666666667</c:v>
                </c:pt>
                <c:pt idx="7244">
                  <c:v>120.73333333333333</c:v>
                </c:pt>
                <c:pt idx="7245">
                  <c:v>120.75</c:v>
                </c:pt>
                <c:pt idx="7246">
                  <c:v>120.76666666666667</c:v>
                </c:pt>
                <c:pt idx="7247">
                  <c:v>120.78333333333333</c:v>
                </c:pt>
                <c:pt idx="7248">
                  <c:v>120.8</c:v>
                </c:pt>
                <c:pt idx="7249">
                  <c:v>120.81666666666666</c:v>
                </c:pt>
                <c:pt idx="7250">
                  <c:v>120.83333333333333</c:v>
                </c:pt>
                <c:pt idx="7251">
                  <c:v>120.85</c:v>
                </c:pt>
                <c:pt idx="7252">
                  <c:v>120.86666666666666</c:v>
                </c:pt>
                <c:pt idx="7253">
                  <c:v>120.88333333333334</c:v>
                </c:pt>
                <c:pt idx="7254">
                  <c:v>120.9</c:v>
                </c:pt>
                <c:pt idx="7255">
                  <c:v>120.91666666666667</c:v>
                </c:pt>
                <c:pt idx="7256">
                  <c:v>120.93333333333334</c:v>
                </c:pt>
                <c:pt idx="7257">
                  <c:v>120.95</c:v>
                </c:pt>
                <c:pt idx="7258">
                  <c:v>120.96666666666667</c:v>
                </c:pt>
                <c:pt idx="7259">
                  <c:v>120.98333333333333</c:v>
                </c:pt>
                <c:pt idx="7260">
                  <c:v>121</c:v>
                </c:pt>
                <c:pt idx="7261">
                  <c:v>121.01666666666667</c:v>
                </c:pt>
                <c:pt idx="7262">
                  <c:v>121.03333333333333</c:v>
                </c:pt>
                <c:pt idx="7263">
                  <c:v>121.05</c:v>
                </c:pt>
                <c:pt idx="7264">
                  <c:v>121.06666666666666</c:v>
                </c:pt>
                <c:pt idx="7265">
                  <c:v>121.08333333333333</c:v>
                </c:pt>
                <c:pt idx="7266">
                  <c:v>121.1</c:v>
                </c:pt>
                <c:pt idx="7267">
                  <c:v>121.11666666666666</c:v>
                </c:pt>
                <c:pt idx="7268">
                  <c:v>121.13333333333334</c:v>
                </c:pt>
                <c:pt idx="7269">
                  <c:v>121.15</c:v>
                </c:pt>
                <c:pt idx="7270">
                  <c:v>121.16666666666667</c:v>
                </c:pt>
                <c:pt idx="7271">
                  <c:v>121.18333333333334</c:v>
                </c:pt>
                <c:pt idx="7272">
                  <c:v>121.2</c:v>
                </c:pt>
                <c:pt idx="7273">
                  <c:v>121.21666666666667</c:v>
                </c:pt>
                <c:pt idx="7274">
                  <c:v>121.23333333333333</c:v>
                </c:pt>
                <c:pt idx="7275">
                  <c:v>121.25</c:v>
                </c:pt>
                <c:pt idx="7276">
                  <c:v>121.26666666666667</c:v>
                </c:pt>
                <c:pt idx="7277">
                  <c:v>121.28333333333333</c:v>
                </c:pt>
                <c:pt idx="7278">
                  <c:v>121.3</c:v>
                </c:pt>
                <c:pt idx="7279">
                  <c:v>121.31666666666666</c:v>
                </c:pt>
                <c:pt idx="7280">
                  <c:v>121.33333333333333</c:v>
                </c:pt>
                <c:pt idx="7281">
                  <c:v>121.35</c:v>
                </c:pt>
                <c:pt idx="7282">
                  <c:v>121.36666666666666</c:v>
                </c:pt>
                <c:pt idx="7283">
                  <c:v>121.38333333333334</c:v>
                </c:pt>
                <c:pt idx="7284">
                  <c:v>121.4</c:v>
                </c:pt>
                <c:pt idx="7285">
                  <c:v>121.41666666666667</c:v>
                </c:pt>
                <c:pt idx="7286">
                  <c:v>121.43333333333334</c:v>
                </c:pt>
                <c:pt idx="7287">
                  <c:v>121.45</c:v>
                </c:pt>
                <c:pt idx="7288">
                  <c:v>121.46666666666667</c:v>
                </c:pt>
                <c:pt idx="7289">
                  <c:v>121.48333333333333</c:v>
                </c:pt>
                <c:pt idx="7290">
                  <c:v>121.5</c:v>
                </c:pt>
                <c:pt idx="7291">
                  <c:v>121.51666666666667</c:v>
                </c:pt>
                <c:pt idx="7292">
                  <c:v>121.53333333333333</c:v>
                </c:pt>
                <c:pt idx="7293">
                  <c:v>121.55</c:v>
                </c:pt>
                <c:pt idx="7294">
                  <c:v>121.56666666666666</c:v>
                </c:pt>
                <c:pt idx="7295">
                  <c:v>121.58333333333333</c:v>
                </c:pt>
                <c:pt idx="7296">
                  <c:v>121.6</c:v>
                </c:pt>
                <c:pt idx="7297">
                  <c:v>121.61666666666666</c:v>
                </c:pt>
                <c:pt idx="7298">
                  <c:v>121.63333333333334</c:v>
                </c:pt>
                <c:pt idx="7299">
                  <c:v>121.65</c:v>
                </c:pt>
                <c:pt idx="7300">
                  <c:v>121.66666666666667</c:v>
                </c:pt>
                <c:pt idx="7301">
                  <c:v>121.68333333333334</c:v>
                </c:pt>
                <c:pt idx="7302">
                  <c:v>121.7</c:v>
                </c:pt>
                <c:pt idx="7303">
                  <c:v>121.71666666666667</c:v>
                </c:pt>
                <c:pt idx="7304">
                  <c:v>121.73333333333333</c:v>
                </c:pt>
                <c:pt idx="7305">
                  <c:v>121.75</c:v>
                </c:pt>
                <c:pt idx="7306">
                  <c:v>121.76666666666667</c:v>
                </c:pt>
                <c:pt idx="7307">
                  <c:v>121.78333333333333</c:v>
                </c:pt>
                <c:pt idx="7308">
                  <c:v>121.8</c:v>
                </c:pt>
                <c:pt idx="7309">
                  <c:v>121.81666666666666</c:v>
                </c:pt>
                <c:pt idx="7310">
                  <c:v>121.83333333333333</c:v>
                </c:pt>
                <c:pt idx="7311">
                  <c:v>121.85</c:v>
                </c:pt>
                <c:pt idx="7312">
                  <c:v>121.86666666666666</c:v>
                </c:pt>
                <c:pt idx="7313">
                  <c:v>121.88333333333334</c:v>
                </c:pt>
                <c:pt idx="7314">
                  <c:v>121.9</c:v>
                </c:pt>
                <c:pt idx="7315">
                  <c:v>121.91666666666667</c:v>
                </c:pt>
                <c:pt idx="7316">
                  <c:v>121.93333333333334</c:v>
                </c:pt>
                <c:pt idx="7317">
                  <c:v>121.95</c:v>
                </c:pt>
                <c:pt idx="7318">
                  <c:v>121.96666666666667</c:v>
                </c:pt>
                <c:pt idx="7319">
                  <c:v>121.98333333333333</c:v>
                </c:pt>
                <c:pt idx="7320">
                  <c:v>122</c:v>
                </c:pt>
                <c:pt idx="7321">
                  <c:v>122.01666666666667</c:v>
                </c:pt>
                <c:pt idx="7322">
                  <c:v>122.03333333333333</c:v>
                </c:pt>
                <c:pt idx="7323">
                  <c:v>122.05</c:v>
                </c:pt>
                <c:pt idx="7324">
                  <c:v>122.06666666666666</c:v>
                </c:pt>
                <c:pt idx="7325">
                  <c:v>122.08333333333333</c:v>
                </c:pt>
                <c:pt idx="7326">
                  <c:v>122.1</c:v>
                </c:pt>
                <c:pt idx="7327">
                  <c:v>122.11666666666666</c:v>
                </c:pt>
                <c:pt idx="7328">
                  <c:v>122.13333333333334</c:v>
                </c:pt>
                <c:pt idx="7329">
                  <c:v>122.15</c:v>
                </c:pt>
                <c:pt idx="7330">
                  <c:v>122.16666666666667</c:v>
                </c:pt>
                <c:pt idx="7331">
                  <c:v>122.18333333333334</c:v>
                </c:pt>
                <c:pt idx="7332">
                  <c:v>122.2</c:v>
                </c:pt>
                <c:pt idx="7333">
                  <c:v>122.21666666666667</c:v>
                </c:pt>
                <c:pt idx="7334">
                  <c:v>122.23333333333333</c:v>
                </c:pt>
                <c:pt idx="7335">
                  <c:v>122.25</c:v>
                </c:pt>
                <c:pt idx="7336">
                  <c:v>122.26666666666667</c:v>
                </c:pt>
                <c:pt idx="7337">
                  <c:v>122.28333333333333</c:v>
                </c:pt>
                <c:pt idx="7338">
                  <c:v>122.3</c:v>
                </c:pt>
                <c:pt idx="7339">
                  <c:v>122.31666666666666</c:v>
                </c:pt>
                <c:pt idx="7340">
                  <c:v>122.33333333333333</c:v>
                </c:pt>
                <c:pt idx="7341">
                  <c:v>122.35</c:v>
                </c:pt>
                <c:pt idx="7342">
                  <c:v>122.36666666666666</c:v>
                </c:pt>
                <c:pt idx="7343">
                  <c:v>122.38333333333334</c:v>
                </c:pt>
                <c:pt idx="7344">
                  <c:v>122.4</c:v>
                </c:pt>
                <c:pt idx="7345">
                  <c:v>122.41666666666667</c:v>
                </c:pt>
                <c:pt idx="7346">
                  <c:v>122.43333333333334</c:v>
                </c:pt>
                <c:pt idx="7347">
                  <c:v>122.45</c:v>
                </c:pt>
                <c:pt idx="7348">
                  <c:v>122.46666666666667</c:v>
                </c:pt>
                <c:pt idx="7349">
                  <c:v>122.48333333333333</c:v>
                </c:pt>
                <c:pt idx="7350">
                  <c:v>122.5</c:v>
                </c:pt>
                <c:pt idx="7351">
                  <c:v>122.51666666666667</c:v>
                </c:pt>
                <c:pt idx="7352">
                  <c:v>122.53333333333333</c:v>
                </c:pt>
                <c:pt idx="7353">
                  <c:v>122.55</c:v>
                </c:pt>
                <c:pt idx="7354">
                  <c:v>122.56666666666666</c:v>
                </c:pt>
                <c:pt idx="7355">
                  <c:v>122.58333333333333</c:v>
                </c:pt>
                <c:pt idx="7356">
                  <c:v>122.6</c:v>
                </c:pt>
                <c:pt idx="7357">
                  <c:v>122.61666666666666</c:v>
                </c:pt>
                <c:pt idx="7358">
                  <c:v>122.63333333333334</c:v>
                </c:pt>
                <c:pt idx="7359">
                  <c:v>122.65</c:v>
                </c:pt>
                <c:pt idx="7360">
                  <c:v>122.66666666666667</c:v>
                </c:pt>
                <c:pt idx="7361">
                  <c:v>122.68333333333334</c:v>
                </c:pt>
                <c:pt idx="7362">
                  <c:v>122.7</c:v>
                </c:pt>
                <c:pt idx="7363">
                  <c:v>122.71666666666667</c:v>
                </c:pt>
                <c:pt idx="7364">
                  <c:v>122.73333333333333</c:v>
                </c:pt>
                <c:pt idx="7365">
                  <c:v>122.75</c:v>
                </c:pt>
                <c:pt idx="7366">
                  <c:v>122.76666666666667</c:v>
                </c:pt>
                <c:pt idx="7367">
                  <c:v>122.78333333333333</c:v>
                </c:pt>
                <c:pt idx="7368">
                  <c:v>122.8</c:v>
                </c:pt>
                <c:pt idx="7369">
                  <c:v>122.81666666666666</c:v>
                </c:pt>
                <c:pt idx="7370">
                  <c:v>122.83333333333333</c:v>
                </c:pt>
                <c:pt idx="7371">
                  <c:v>122.85</c:v>
                </c:pt>
                <c:pt idx="7372">
                  <c:v>122.86666666666666</c:v>
                </c:pt>
                <c:pt idx="7373">
                  <c:v>122.88333333333334</c:v>
                </c:pt>
                <c:pt idx="7374">
                  <c:v>122.9</c:v>
                </c:pt>
                <c:pt idx="7375">
                  <c:v>122.91666666666667</c:v>
                </c:pt>
                <c:pt idx="7376">
                  <c:v>122.93333333333334</c:v>
                </c:pt>
                <c:pt idx="7377">
                  <c:v>122.95</c:v>
                </c:pt>
                <c:pt idx="7378">
                  <c:v>122.96666666666667</c:v>
                </c:pt>
                <c:pt idx="7379">
                  <c:v>122.98333333333333</c:v>
                </c:pt>
                <c:pt idx="7380">
                  <c:v>123</c:v>
                </c:pt>
                <c:pt idx="7381">
                  <c:v>123.01666666666667</c:v>
                </c:pt>
                <c:pt idx="7382">
                  <c:v>123.03333333333333</c:v>
                </c:pt>
                <c:pt idx="7383">
                  <c:v>123.05</c:v>
                </c:pt>
                <c:pt idx="7384">
                  <c:v>123.06666666666666</c:v>
                </c:pt>
                <c:pt idx="7385">
                  <c:v>123.08333333333333</c:v>
                </c:pt>
                <c:pt idx="7386">
                  <c:v>123.1</c:v>
                </c:pt>
                <c:pt idx="7387">
                  <c:v>123.11666666666666</c:v>
                </c:pt>
                <c:pt idx="7388">
                  <c:v>123.13333333333334</c:v>
                </c:pt>
                <c:pt idx="7389">
                  <c:v>123.15</c:v>
                </c:pt>
                <c:pt idx="7390">
                  <c:v>123.16666666666667</c:v>
                </c:pt>
                <c:pt idx="7391">
                  <c:v>123.18333333333334</c:v>
                </c:pt>
                <c:pt idx="7392">
                  <c:v>123.2</c:v>
                </c:pt>
                <c:pt idx="7393">
                  <c:v>123.21666666666667</c:v>
                </c:pt>
                <c:pt idx="7394">
                  <c:v>123.23333333333333</c:v>
                </c:pt>
                <c:pt idx="7395">
                  <c:v>123.25</c:v>
                </c:pt>
                <c:pt idx="7396">
                  <c:v>123.26666666666667</c:v>
                </c:pt>
                <c:pt idx="7397">
                  <c:v>123.28333333333333</c:v>
                </c:pt>
                <c:pt idx="7398">
                  <c:v>123.3</c:v>
                </c:pt>
                <c:pt idx="7399">
                  <c:v>123.31666666666666</c:v>
                </c:pt>
                <c:pt idx="7400">
                  <c:v>123.33333333333333</c:v>
                </c:pt>
                <c:pt idx="7401">
                  <c:v>123.35</c:v>
                </c:pt>
                <c:pt idx="7402">
                  <c:v>123.36666666666666</c:v>
                </c:pt>
                <c:pt idx="7403">
                  <c:v>123.38333333333334</c:v>
                </c:pt>
                <c:pt idx="7404">
                  <c:v>123.4</c:v>
                </c:pt>
                <c:pt idx="7405">
                  <c:v>123.41666666666667</c:v>
                </c:pt>
                <c:pt idx="7406">
                  <c:v>123.43333333333334</c:v>
                </c:pt>
                <c:pt idx="7407">
                  <c:v>123.45</c:v>
                </c:pt>
                <c:pt idx="7408">
                  <c:v>123.46666666666667</c:v>
                </c:pt>
                <c:pt idx="7409">
                  <c:v>123.48333333333333</c:v>
                </c:pt>
                <c:pt idx="7410">
                  <c:v>123.5</c:v>
                </c:pt>
                <c:pt idx="7411">
                  <c:v>123.51666666666667</c:v>
                </c:pt>
                <c:pt idx="7412">
                  <c:v>123.53333333333333</c:v>
                </c:pt>
                <c:pt idx="7413">
                  <c:v>123.55</c:v>
                </c:pt>
                <c:pt idx="7414">
                  <c:v>123.56666666666666</c:v>
                </c:pt>
                <c:pt idx="7415">
                  <c:v>123.58333333333333</c:v>
                </c:pt>
                <c:pt idx="7416">
                  <c:v>123.6</c:v>
                </c:pt>
                <c:pt idx="7417">
                  <c:v>123.61666666666666</c:v>
                </c:pt>
                <c:pt idx="7418">
                  <c:v>123.63333333333334</c:v>
                </c:pt>
                <c:pt idx="7419">
                  <c:v>123.65</c:v>
                </c:pt>
                <c:pt idx="7420">
                  <c:v>123.66666666666667</c:v>
                </c:pt>
                <c:pt idx="7421">
                  <c:v>123.68333333333334</c:v>
                </c:pt>
                <c:pt idx="7422">
                  <c:v>123.7</c:v>
                </c:pt>
                <c:pt idx="7423">
                  <c:v>123.71666666666667</c:v>
                </c:pt>
                <c:pt idx="7424">
                  <c:v>123.73333333333333</c:v>
                </c:pt>
                <c:pt idx="7425">
                  <c:v>123.75</c:v>
                </c:pt>
                <c:pt idx="7426">
                  <c:v>123.76666666666667</c:v>
                </c:pt>
                <c:pt idx="7427">
                  <c:v>123.78333333333333</c:v>
                </c:pt>
                <c:pt idx="7428">
                  <c:v>123.8</c:v>
                </c:pt>
                <c:pt idx="7429">
                  <c:v>123.81666666666666</c:v>
                </c:pt>
                <c:pt idx="7430">
                  <c:v>123.83333333333333</c:v>
                </c:pt>
                <c:pt idx="7431">
                  <c:v>123.85</c:v>
                </c:pt>
                <c:pt idx="7432">
                  <c:v>123.86666666666666</c:v>
                </c:pt>
                <c:pt idx="7433">
                  <c:v>123.88333333333334</c:v>
                </c:pt>
                <c:pt idx="7434">
                  <c:v>123.9</c:v>
                </c:pt>
                <c:pt idx="7435">
                  <c:v>123.91666666666667</c:v>
                </c:pt>
                <c:pt idx="7436">
                  <c:v>123.93333333333334</c:v>
                </c:pt>
                <c:pt idx="7437">
                  <c:v>123.95</c:v>
                </c:pt>
                <c:pt idx="7438">
                  <c:v>123.96666666666667</c:v>
                </c:pt>
                <c:pt idx="7439">
                  <c:v>123.98333333333333</c:v>
                </c:pt>
                <c:pt idx="7440">
                  <c:v>124</c:v>
                </c:pt>
                <c:pt idx="7441">
                  <c:v>124.01666666666667</c:v>
                </c:pt>
                <c:pt idx="7442">
                  <c:v>124.03333333333333</c:v>
                </c:pt>
                <c:pt idx="7443">
                  <c:v>124.05</c:v>
                </c:pt>
                <c:pt idx="7444">
                  <c:v>124.06666666666666</c:v>
                </c:pt>
                <c:pt idx="7445">
                  <c:v>124.08333333333333</c:v>
                </c:pt>
                <c:pt idx="7446">
                  <c:v>124.1</c:v>
                </c:pt>
                <c:pt idx="7447">
                  <c:v>124.11666666666666</c:v>
                </c:pt>
                <c:pt idx="7448">
                  <c:v>124.13333333333334</c:v>
                </c:pt>
                <c:pt idx="7449">
                  <c:v>124.15</c:v>
                </c:pt>
                <c:pt idx="7450">
                  <c:v>124.16666666666667</c:v>
                </c:pt>
                <c:pt idx="7451">
                  <c:v>124.18333333333334</c:v>
                </c:pt>
                <c:pt idx="7452">
                  <c:v>124.2</c:v>
                </c:pt>
                <c:pt idx="7453">
                  <c:v>124.21666666666667</c:v>
                </c:pt>
                <c:pt idx="7454">
                  <c:v>124.23333333333333</c:v>
                </c:pt>
                <c:pt idx="7455">
                  <c:v>124.25</c:v>
                </c:pt>
                <c:pt idx="7456">
                  <c:v>124.26666666666667</c:v>
                </c:pt>
                <c:pt idx="7457">
                  <c:v>124.28333333333333</c:v>
                </c:pt>
                <c:pt idx="7458">
                  <c:v>124.3</c:v>
                </c:pt>
                <c:pt idx="7459">
                  <c:v>124.31666666666666</c:v>
                </c:pt>
                <c:pt idx="7460">
                  <c:v>124.33333333333333</c:v>
                </c:pt>
                <c:pt idx="7461">
                  <c:v>124.35</c:v>
                </c:pt>
                <c:pt idx="7462">
                  <c:v>124.36666666666666</c:v>
                </c:pt>
                <c:pt idx="7463">
                  <c:v>124.38333333333334</c:v>
                </c:pt>
                <c:pt idx="7464">
                  <c:v>124.4</c:v>
                </c:pt>
                <c:pt idx="7465">
                  <c:v>124.41666666666667</c:v>
                </c:pt>
                <c:pt idx="7466">
                  <c:v>124.43333333333334</c:v>
                </c:pt>
                <c:pt idx="7467">
                  <c:v>124.45</c:v>
                </c:pt>
                <c:pt idx="7468">
                  <c:v>124.46666666666667</c:v>
                </c:pt>
                <c:pt idx="7469">
                  <c:v>124.48333333333333</c:v>
                </c:pt>
                <c:pt idx="7470">
                  <c:v>124.5</c:v>
                </c:pt>
                <c:pt idx="7471">
                  <c:v>124.51666666666667</c:v>
                </c:pt>
                <c:pt idx="7472">
                  <c:v>124.53333333333333</c:v>
                </c:pt>
                <c:pt idx="7473">
                  <c:v>124.55</c:v>
                </c:pt>
                <c:pt idx="7474">
                  <c:v>124.56666666666666</c:v>
                </c:pt>
                <c:pt idx="7475">
                  <c:v>124.58333333333333</c:v>
                </c:pt>
                <c:pt idx="7476">
                  <c:v>124.6</c:v>
                </c:pt>
                <c:pt idx="7477">
                  <c:v>124.61666666666666</c:v>
                </c:pt>
                <c:pt idx="7478">
                  <c:v>124.63333333333334</c:v>
                </c:pt>
                <c:pt idx="7479">
                  <c:v>124.65</c:v>
                </c:pt>
                <c:pt idx="7480">
                  <c:v>124.66666666666667</c:v>
                </c:pt>
                <c:pt idx="7481">
                  <c:v>124.68333333333334</c:v>
                </c:pt>
                <c:pt idx="7482">
                  <c:v>124.7</c:v>
                </c:pt>
                <c:pt idx="7483">
                  <c:v>124.71666666666667</c:v>
                </c:pt>
                <c:pt idx="7484">
                  <c:v>124.73333333333333</c:v>
                </c:pt>
                <c:pt idx="7485">
                  <c:v>124.75</c:v>
                </c:pt>
                <c:pt idx="7486">
                  <c:v>124.76666666666667</c:v>
                </c:pt>
                <c:pt idx="7487">
                  <c:v>124.78333333333333</c:v>
                </c:pt>
                <c:pt idx="7488">
                  <c:v>124.8</c:v>
                </c:pt>
                <c:pt idx="7489">
                  <c:v>124.81666666666666</c:v>
                </c:pt>
                <c:pt idx="7490">
                  <c:v>124.83333333333333</c:v>
                </c:pt>
                <c:pt idx="7491">
                  <c:v>124.85</c:v>
                </c:pt>
                <c:pt idx="7492">
                  <c:v>124.86666666666666</c:v>
                </c:pt>
                <c:pt idx="7493">
                  <c:v>124.88333333333334</c:v>
                </c:pt>
                <c:pt idx="7494">
                  <c:v>124.9</c:v>
                </c:pt>
                <c:pt idx="7495">
                  <c:v>124.91666666666667</c:v>
                </c:pt>
                <c:pt idx="7496">
                  <c:v>124.93333333333334</c:v>
                </c:pt>
                <c:pt idx="7497">
                  <c:v>124.95</c:v>
                </c:pt>
                <c:pt idx="7498">
                  <c:v>124.96666666666667</c:v>
                </c:pt>
                <c:pt idx="7499">
                  <c:v>124.98333333333333</c:v>
                </c:pt>
                <c:pt idx="7500">
                  <c:v>125</c:v>
                </c:pt>
                <c:pt idx="7501">
                  <c:v>125.01666666666667</c:v>
                </c:pt>
                <c:pt idx="7502">
                  <c:v>125.03333333333333</c:v>
                </c:pt>
                <c:pt idx="7503">
                  <c:v>125.05</c:v>
                </c:pt>
                <c:pt idx="7504">
                  <c:v>125.06666666666666</c:v>
                </c:pt>
                <c:pt idx="7505">
                  <c:v>125.08333333333333</c:v>
                </c:pt>
                <c:pt idx="7506">
                  <c:v>125.1</c:v>
                </c:pt>
                <c:pt idx="7507">
                  <c:v>125.11666666666666</c:v>
                </c:pt>
                <c:pt idx="7508">
                  <c:v>125.13333333333334</c:v>
                </c:pt>
                <c:pt idx="7509">
                  <c:v>125.15</c:v>
                </c:pt>
                <c:pt idx="7510">
                  <c:v>125.16666666666667</c:v>
                </c:pt>
                <c:pt idx="7511">
                  <c:v>125.18333333333334</c:v>
                </c:pt>
                <c:pt idx="7512">
                  <c:v>125.2</c:v>
                </c:pt>
                <c:pt idx="7513">
                  <c:v>125.21666666666667</c:v>
                </c:pt>
                <c:pt idx="7514">
                  <c:v>125.23333333333333</c:v>
                </c:pt>
                <c:pt idx="7515">
                  <c:v>125.25</c:v>
                </c:pt>
                <c:pt idx="7516">
                  <c:v>125.26666666666667</c:v>
                </c:pt>
                <c:pt idx="7517">
                  <c:v>125.28333333333333</c:v>
                </c:pt>
                <c:pt idx="7518">
                  <c:v>125.3</c:v>
                </c:pt>
                <c:pt idx="7519">
                  <c:v>125.31666666666666</c:v>
                </c:pt>
                <c:pt idx="7520">
                  <c:v>125.33333333333333</c:v>
                </c:pt>
                <c:pt idx="7521">
                  <c:v>125.35</c:v>
                </c:pt>
                <c:pt idx="7522">
                  <c:v>125.36666666666666</c:v>
                </c:pt>
                <c:pt idx="7523">
                  <c:v>125.38333333333334</c:v>
                </c:pt>
                <c:pt idx="7524">
                  <c:v>125.4</c:v>
                </c:pt>
                <c:pt idx="7525">
                  <c:v>125.41666666666667</c:v>
                </c:pt>
                <c:pt idx="7526">
                  <c:v>125.43333333333334</c:v>
                </c:pt>
                <c:pt idx="7527">
                  <c:v>125.45</c:v>
                </c:pt>
                <c:pt idx="7528">
                  <c:v>125.46666666666667</c:v>
                </c:pt>
                <c:pt idx="7529">
                  <c:v>125.48333333333333</c:v>
                </c:pt>
                <c:pt idx="7530">
                  <c:v>125.5</c:v>
                </c:pt>
                <c:pt idx="7531">
                  <c:v>125.51666666666667</c:v>
                </c:pt>
                <c:pt idx="7532">
                  <c:v>125.53333333333333</c:v>
                </c:pt>
                <c:pt idx="7533">
                  <c:v>125.55</c:v>
                </c:pt>
                <c:pt idx="7534">
                  <c:v>125.56666666666666</c:v>
                </c:pt>
                <c:pt idx="7535">
                  <c:v>125.58333333333333</c:v>
                </c:pt>
                <c:pt idx="7536">
                  <c:v>125.6</c:v>
                </c:pt>
                <c:pt idx="7537">
                  <c:v>125.61666666666666</c:v>
                </c:pt>
                <c:pt idx="7538">
                  <c:v>125.63333333333334</c:v>
                </c:pt>
                <c:pt idx="7539">
                  <c:v>125.65</c:v>
                </c:pt>
                <c:pt idx="7540">
                  <c:v>125.66666666666667</c:v>
                </c:pt>
                <c:pt idx="7541">
                  <c:v>125.68333333333334</c:v>
                </c:pt>
                <c:pt idx="7542">
                  <c:v>125.7</c:v>
                </c:pt>
                <c:pt idx="7543">
                  <c:v>125.71666666666667</c:v>
                </c:pt>
                <c:pt idx="7544">
                  <c:v>125.73333333333333</c:v>
                </c:pt>
                <c:pt idx="7545">
                  <c:v>125.75</c:v>
                </c:pt>
                <c:pt idx="7546">
                  <c:v>125.76666666666667</c:v>
                </c:pt>
                <c:pt idx="7547">
                  <c:v>125.78333333333333</c:v>
                </c:pt>
                <c:pt idx="7548">
                  <c:v>125.8</c:v>
                </c:pt>
                <c:pt idx="7549">
                  <c:v>125.81666666666666</c:v>
                </c:pt>
                <c:pt idx="7550">
                  <c:v>125.83333333333333</c:v>
                </c:pt>
                <c:pt idx="7551">
                  <c:v>125.85</c:v>
                </c:pt>
                <c:pt idx="7552">
                  <c:v>125.86666666666666</c:v>
                </c:pt>
                <c:pt idx="7553">
                  <c:v>125.88333333333334</c:v>
                </c:pt>
                <c:pt idx="7554">
                  <c:v>125.9</c:v>
                </c:pt>
                <c:pt idx="7555">
                  <c:v>125.91666666666667</c:v>
                </c:pt>
                <c:pt idx="7556">
                  <c:v>125.93333333333334</c:v>
                </c:pt>
                <c:pt idx="7557">
                  <c:v>125.95</c:v>
                </c:pt>
                <c:pt idx="7558">
                  <c:v>125.96666666666667</c:v>
                </c:pt>
                <c:pt idx="7559">
                  <c:v>125.98333333333333</c:v>
                </c:pt>
                <c:pt idx="7560">
                  <c:v>126</c:v>
                </c:pt>
                <c:pt idx="7561">
                  <c:v>126.01666666666667</c:v>
                </c:pt>
                <c:pt idx="7562">
                  <c:v>126.03333333333333</c:v>
                </c:pt>
                <c:pt idx="7563">
                  <c:v>126.05</c:v>
                </c:pt>
                <c:pt idx="7564">
                  <c:v>126.06666666666666</c:v>
                </c:pt>
                <c:pt idx="7565">
                  <c:v>126.08333333333333</c:v>
                </c:pt>
                <c:pt idx="7566">
                  <c:v>126.1</c:v>
                </c:pt>
                <c:pt idx="7567">
                  <c:v>126.11666666666666</c:v>
                </c:pt>
                <c:pt idx="7568">
                  <c:v>126.13333333333334</c:v>
                </c:pt>
                <c:pt idx="7569">
                  <c:v>126.15</c:v>
                </c:pt>
                <c:pt idx="7570">
                  <c:v>126.16666666666667</c:v>
                </c:pt>
                <c:pt idx="7571">
                  <c:v>126.18333333333334</c:v>
                </c:pt>
                <c:pt idx="7572">
                  <c:v>126.2</c:v>
                </c:pt>
                <c:pt idx="7573">
                  <c:v>126.21666666666667</c:v>
                </c:pt>
                <c:pt idx="7574">
                  <c:v>126.23333333333333</c:v>
                </c:pt>
                <c:pt idx="7575">
                  <c:v>126.25</c:v>
                </c:pt>
                <c:pt idx="7576">
                  <c:v>126.26666666666667</c:v>
                </c:pt>
                <c:pt idx="7577">
                  <c:v>126.28333333333333</c:v>
                </c:pt>
                <c:pt idx="7578">
                  <c:v>126.3</c:v>
                </c:pt>
                <c:pt idx="7579">
                  <c:v>126.31666666666666</c:v>
                </c:pt>
                <c:pt idx="7580">
                  <c:v>126.33333333333333</c:v>
                </c:pt>
                <c:pt idx="7581">
                  <c:v>126.35</c:v>
                </c:pt>
                <c:pt idx="7582">
                  <c:v>126.36666666666666</c:v>
                </c:pt>
                <c:pt idx="7583">
                  <c:v>126.38333333333334</c:v>
                </c:pt>
                <c:pt idx="7584">
                  <c:v>126.4</c:v>
                </c:pt>
                <c:pt idx="7585">
                  <c:v>126.41666666666667</c:v>
                </c:pt>
                <c:pt idx="7586">
                  <c:v>126.43333333333334</c:v>
                </c:pt>
                <c:pt idx="7587">
                  <c:v>126.45</c:v>
                </c:pt>
                <c:pt idx="7588">
                  <c:v>126.46666666666667</c:v>
                </c:pt>
                <c:pt idx="7589">
                  <c:v>126.48333333333333</c:v>
                </c:pt>
                <c:pt idx="7590">
                  <c:v>126.5</c:v>
                </c:pt>
                <c:pt idx="7591">
                  <c:v>126.51666666666667</c:v>
                </c:pt>
                <c:pt idx="7592">
                  <c:v>126.53333333333333</c:v>
                </c:pt>
                <c:pt idx="7593">
                  <c:v>126.55</c:v>
                </c:pt>
                <c:pt idx="7594">
                  <c:v>126.56666666666666</c:v>
                </c:pt>
                <c:pt idx="7595">
                  <c:v>126.58333333333333</c:v>
                </c:pt>
                <c:pt idx="7596">
                  <c:v>126.6</c:v>
                </c:pt>
                <c:pt idx="7597">
                  <c:v>126.61666666666666</c:v>
                </c:pt>
                <c:pt idx="7598">
                  <c:v>126.63333333333334</c:v>
                </c:pt>
                <c:pt idx="7599">
                  <c:v>126.65</c:v>
                </c:pt>
                <c:pt idx="7600">
                  <c:v>126.66666666666667</c:v>
                </c:pt>
                <c:pt idx="7601">
                  <c:v>126.68333333333334</c:v>
                </c:pt>
                <c:pt idx="7602">
                  <c:v>126.7</c:v>
                </c:pt>
                <c:pt idx="7603">
                  <c:v>126.71666666666667</c:v>
                </c:pt>
                <c:pt idx="7604">
                  <c:v>126.73333333333333</c:v>
                </c:pt>
                <c:pt idx="7605">
                  <c:v>126.75</c:v>
                </c:pt>
                <c:pt idx="7606">
                  <c:v>126.76666666666667</c:v>
                </c:pt>
                <c:pt idx="7607">
                  <c:v>126.78333333333333</c:v>
                </c:pt>
                <c:pt idx="7608">
                  <c:v>126.8</c:v>
                </c:pt>
                <c:pt idx="7609">
                  <c:v>126.81666666666666</c:v>
                </c:pt>
                <c:pt idx="7610">
                  <c:v>126.83333333333333</c:v>
                </c:pt>
                <c:pt idx="7611">
                  <c:v>126.85</c:v>
                </c:pt>
                <c:pt idx="7612">
                  <c:v>126.86666666666666</c:v>
                </c:pt>
                <c:pt idx="7613">
                  <c:v>126.88333333333334</c:v>
                </c:pt>
                <c:pt idx="7614">
                  <c:v>126.9</c:v>
                </c:pt>
                <c:pt idx="7615">
                  <c:v>126.91666666666667</c:v>
                </c:pt>
                <c:pt idx="7616">
                  <c:v>126.93333333333334</c:v>
                </c:pt>
                <c:pt idx="7617">
                  <c:v>126.95</c:v>
                </c:pt>
                <c:pt idx="7618">
                  <c:v>126.96666666666667</c:v>
                </c:pt>
                <c:pt idx="7619">
                  <c:v>126.98333333333333</c:v>
                </c:pt>
                <c:pt idx="7620">
                  <c:v>127</c:v>
                </c:pt>
                <c:pt idx="7621">
                  <c:v>127.01666666666667</c:v>
                </c:pt>
                <c:pt idx="7622">
                  <c:v>127.03333333333333</c:v>
                </c:pt>
                <c:pt idx="7623">
                  <c:v>127.05</c:v>
                </c:pt>
                <c:pt idx="7624">
                  <c:v>127.06666666666666</c:v>
                </c:pt>
                <c:pt idx="7625">
                  <c:v>127.08333333333333</c:v>
                </c:pt>
                <c:pt idx="7626">
                  <c:v>127.1</c:v>
                </c:pt>
                <c:pt idx="7627">
                  <c:v>127.11666666666666</c:v>
                </c:pt>
                <c:pt idx="7628">
                  <c:v>127.13333333333334</c:v>
                </c:pt>
                <c:pt idx="7629">
                  <c:v>127.15</c:v>
                </c:pt>
                <c:pt idx="7630">
                  <c:v>127.16666666666667</c:v>
                </c:pt>
                <c:pt idx="7631">
                  <c:v>127.18333333333334</c:v>
                </c:pt>
                <c:pt idx="7632">
                  <c:v>127.2</c:v>
                </c:pt>
                <c:pt idx="7633">
                  <c:v>127.21666666666667</c:v>
                </c:pt>
                <c:pt idx="7634">
                  <c:v>127.23333333333333</c:v>
                </c:pt>
                <c:pt idx="7635">
                  <c:v>127.25</c:v>
                </c:pt>
                <c:pt idx="7636">
                  <c:v>127.26666666666667</c:v>
                </c:pt>
                <c:pt idx="7637">
                  <c:v>127.28333333333333</c:v>
                </c:pt>
                <c:pt idx="7638">
                  <c:v>127.3</c:v>
                </c:pt>
                <c:pt idx="7639">
                  <c:v>127.31666666666666</c:v>
                </c:pt>
                <c:pt idx="7640">
                  <c:v>127.33333333333333</c:v>
                </c:pt>
                <c:pt idx="7641">
                  <c:v>127.35</c:v>
                </c:pt>
                <c:pt idx="7642">
                  <c:v>127.36666666666666</c:v>
                </c:pt>
                <c:pt idx="7643">
                  <c:v>127.38333333333334</c:v>
                </c:pt>
                <c:pt idx="7644">
                  <c:v>127.4</c:v>
                </c:pt>
                <c:pt idx="7645">
                  <c:v>127.41666666666667</c:v>
                </c:pt>
                <c:pt idx="7646">
                  <c:v>127.43333333333334</c:v>
                </c:pt>
                <c:pt idx="7647">
                  <c:v>127.45</c:v>
                </c:pt>
                <c:pt idx="7648">
                  <c:v>127.46666666666667</c:v>
                </c:pt>
                <c:pt idx="7649">
                  <c:v>127.48333333333333</c:v>
                </c:pt>
                <c:pt idx="7650">
                  <c:v>127.5</c:v>
                </c:pt>
                <c:pt idx="7651">
                  <c:v>127.51666666666667</c:v>
                </c:pt>
                <c:pt idx="7652">
                  <c:v>127.53333333333333</c:v>
                </c:pt>
                <c:pt idx="7653">
                  <c:v>127.55</c:v>
                </c:pt>
                <c:pt idx="7654">
                  <c:v>127.56666666666666</c:v>
                </c:pt>
                <c:pt idx="7655">
                  <c:v>127.58333333333333</c:v>
                </c:pt>
                <c:pt idx="7656">
                  <c:v>127.6</c:v>
                </c:pt>
                <c:pt idx="7657">
                  <c:v>127.61666666666666</c:v>
                </c:pt>
                <c:pt idx="7658">
                  <c:v>127.63333333333334</c:v>
                </c:pt>
                <c:pt idx="7659">
                  <c:v>127.65</c:v>
                </c:pt>
                <c:pt idx="7660">
                  <c:v>127.66666666666667</c:v>
                </c:pt>
                <c:pt idx="7661">
                  <c:v>127.68333333333334</c:v>
                </c:pt>
                <c:pt idx="7662">
                  <c:v>127.7</c:v>
                </c:pt>
                <c:pt idx="7663">
                  <c:v>127.71666666666667</c:v>
                </c:pt>
                <c:pt idx="7664">
                  <c:v>127.73333333333333</c:v>
                </c:pt>
                <c:pt idx="7665">
                  <c:v>127.75</c:v>
                </c:pt>
                <c:pt idx="7666">
                  <c:v>127.76666666666667</c:v>
                </c:pt>
                <c:pt idx="7667">
                  <c:v>127.78333333333333</c:v>
                </c:pt>
                <c:pt idx="7668">
                  <c:v>127.8</c:v>
                </c:pt>
                <c:pt idx="7669">
                  <c:v>127.81666666666666</c:v>
                </c:pt>
                <c:pt idx="7670">
                  <c:v>127.83333333333333</c:v>
                </c:pt>
                <c:pt idx="7671">
                  <c:v>127.85</c:v>
                </c:pt>
                <c:pt idx="7672">
                  <c:v>127.86666666666666</c:v>
                </c:pt>
                <c:pt idx="7673">
                  <c:v>127.88333333333334</c:v>
                </c:pt>
                <c:pt idx="7674">
                  <c:v>127.9</c:v>
                </c:pt>
                <c:pt idx="7675">
                  <c:v>127.91666666666667</c:v>
                </c:pt>
                <c:pt idx="7676">
                  <c:v>127.93333333333334</c:v>
                </c:pt>
                <c:pt idx="7677">
                  <c:v>127.95</c:v>
                </c:pt>
                <c:pt idx="7678">
                  <c:v>127.96666666666667</c:v>
                </c:pt>
                <c:pt idx="7679">
                  <c:v>127.98333333333333</c:v>
                </c:pt>
                <c:pt idx="7680">
                  <c:v>128</c:v>
                </c:pt>
                <c:pt idx="7681">
                  <c:v>128.01666666666668</c:v>
                </c:pt>
                <c:pt idx="7682">
                  <c:v>128.03333333333333</c:v>
                </c:pt>
                <c:pt idx="7683">
                  <c:v>128.05000000000001</c:v>
                </c:pt>
                <c:pt idx="7684">
                  <c:v>128.06666666666666</c:v>
                </c:pt>
                <c:pt idx="7685">
                  <c:v>128.08333333333334</c:v>
                </c:pt>
                <c:pt idx="7686">
                  <c:v>128.1</c:v>
                </c:pt>
                <c:pt idx="7687">
                  <c:v>128.11666666666667</c:v>
                </c:pt>
                <c:pt idx="7688">
                  <c:v>128.13333333333333</c:v>
                </c:pt>
                <c:pt idx="7689">
                  <c:v>128.15</c:v>
                </c:pt>
                <c:pt idx="7690">
                  <c:v>128.16666666666666</c:v>
                </c:pt>
                <c:pt idx="7691">
                  <c:v>128.18333333333334</c:v>
                </c:pt>
                <c:pt idx="7692">
                  <c:v>128.19999999999999</c:v>
                </c:pt>
                <c:pt idx="7693">
                  <c:v>128.21666666666667</c:v>
                </c:pt>
                <c:pt idx="7694">
                  <c:v>128.23333333333332</c:v>
                </c:pt>
                <c:pt idx="7695">
                  <c:v>128.25</c:v>
                </c:pt>
                <c:pt idx="7696">
                  <c:v>128.26666666666668</c:v>
                </c:pt>
                <c:pt idx="7697">
                  <c:v>128.28333333333333</c:v>
                </c:pt>
                <c:pt idx="7698">
                  <c:v>128.30000000000001</c:v>
                </c:pt>
                <c:pt idx="7699">
                  <c:v>128.31666666666666</c:v>
                </c:pt>
                <c:pt idx="7700">
                  <c:v>128.33333333333334</c:v>
                </c:pt>
                <c:pt idx="7701">
                  <c:v>128.35</c:v>
                </c:pt>
                <c:pt idx="7702">
                  <c:v>128.36666666666667</c:v>
                </c:pt>
                <c:pt idx="7703">
                  <c:v>128.38333333333333</c:v>
                </c:pt>
                <c:pt idx="7704">
                  <c:v>128.4</c:v>
                </c:pt>
                <c:pt idx="7705">
                  <c:v>128.41666666666666</c:v>
                </c:pt>
                <c:pt idx="7706">
                  <c:v>128.43333333333334</c:v>
                </c:pt>
                <c:pt idx="7707">
                  <c:v>128.44999999999999</c:v>
                </c:pt>
                <c:pt idx="7708">
                  <c:v>128.46666666666667</c:v>
                </c:pt>
                <c:pt idx="7709">
                  <c:v>128.48333333333332</c:v>
                </c:pt>
                <c:pt idx="7710">
                  <c:v>128.5</c:v>
                </c:pt>
                <c:pt idx="7711">
                  <c:v>128.51666666666668</c:v>
                </c:pt>
                <c:pt idx="7712">
                  <c:v>128.53333333333333</c:v>
                </c:pt>
                <c:pt idx="7713">
                  <c:v>128.55000000000001</c:v>
                </c:pt>
                <c:pt idx="7714">
                  <c:v>128.56666666666666</c:v>
                </c:pt>
                <c:pt idx="7715">
                  <c:v>128.58333333333334</c:v>
                </c:pt>
                <c:pt idx="7716">
                  <c:v>128.6</c:v>
                </c:pt>
                <c:pt idx="7717">
                  <c:v>128.61666666666667</c:v>
                </c:pt>
                <c:pt idx="7718">
                  <c:v>128.63333333333333</c:v>
                </c:pt>
                <c:pt idx="7719">
                  <c:v>128.65</c:v>
                </c:pt>
                <c:pt idx="7720">
                  <c:v>128.66666666666666</c:v>
                </c:pt>
                <c:pt idx="7721">
                  <c:v>128.68333333333334</c:v>
                </c:pt>
                <c:pt idx="7722">
                  <c:v>128.69999999999999</c:v>
                </c:pt>
                <c:pt idx="7723">
                  <c:v>128.71666666666667</c:v>
                </c:pt>
                <c:pt idx="7724">
                  <c:v>128.73333333333332</c:v>
                </c:pt>
                <c:pt idx="7725">
                  <c:v>128.75</c:v>
                </c:pt>
                <c:pt idx="7726">
                  <c:v>128.76666666666668</c:v>
                </c:pt>
                <c:pt idx="7727">
                  <c:v>128.78333333333333</c:v>
                </c:pt>
                <c:pt idx="7728">
                  <c:v>128.80000000000001</c:v>
                </c:pt>
                <c:pt idx="7729">
                  <c:v>128.81666666666666</c:v>
                </c:pt>
                <c:pt idx="7730">
                  <c:v>128.83333333333334</c:v>
                </c:pt>
                <c:pt idx="7731">
                  <c:v>128.85</c:v>
                </c:pt>
                <c:pt idx="7732">
                  <c:v>128.86666666666667</c:v>
                </c:pt>
                <c:pt idx="7733">
                  <c:v>128.88333333333333</c:v>
                </c:pt>
                <c:pt idx="7734">
                  <c:v>128.9</c:v>
                </c:pt>
                <c:pt idx="7735">
                  <c:v>128.91666666666666</c:v>
                </c:pt>
                <c:pt idx="7736">
                  <c:v>128.93333333333334</c:v>
                </c:pt>
                <c:pt idx="7737">
                  <c:v>128.94999999999999</c:v>
                </c:pt>
                <c:pt idx="7738">
                  <c:v>128.96666666666667</c:v>
                </c:pt>
                <c:pt idx="7739">
                  <c:v>128.98333333333332</c:v>
                </c:pt>
                <c:pt idx="7740">
                  <c:v>129</c:v>
                </c:pt>
                <c:pt idx="7741">
                  <c:v>129.01666666666668</c:v>
                </c:pt>
                <c:pt idx="7742">
                  <c:v>129.03333333333333</c:v>
                </c:pt>
                <c:pt idx="7743">
                  <c:v>129.05000000000001</c:v>
                </c:pt>
                <c:pt idx="7744">
                  <c:v>129.06666666666666</c:v>
                </c:pt>
                <c:pt idx="7745">
                  <c:v>129.08333333333334</c:v>
                </c:pt>
                <c:pt idx="7746">
                  <c:v>129.1</c:v>
                </c:pt>
                <c:pt idx="7747">
                  <c:v>129.11666666666667</c:v>
                </c:pt>
                <c:pt idx="7748">
                  <c:v>129.13333333333333</c:v>
                </c:pt>
                <c:pt idx="7749">
                  <c:v>129.15</c:v>
                </c:pt>
                <c:pt idx="7750">
                  <c:v>129.16666666666666</c:v>
                </c:pt>
                <c:pt idx="7751">
                  <c:v>129.18333333333334</c:v>
                </c:pt>
                <c:pt idx="7752">
                  <c:v>129.19999999999999</c:v>
                </c:pt>
                <c:pt idx="7753">
                  <c:v>129.21666666666667</c:v>
                </c:pt>
                <c:pt idx="7754">
                  <c:v>129.23333333333332</c:v>
                </c:pt>
                <c:pt idx="7755">
                  <c:v>129.25</c:v>
                </c:pt>
                <c:pt idx="7756">
                  <c:v>129.26666666666668</c:v>
                </c:pt>
                <c:pt idx="7757">
                  <c:v>129.28333333333333</c:v>
                </c:pt>
                <c:pt idx="7758">
                  <c:v>129.30000000000001</c:v>
                </c:pt>
                <c:pt idx="7759">
                  <c:v>129.31666666666666</c:v>
                </c:pt>
                <c:pt idx="7760">
                  <c:v>129.33333333333334</c:v>
                </c:pt>
                <c:pt idx="7761">
                  <c:v>129.35</c:v>
                </c:pt>
                <c:pt idx="7762">
                  <c:v>129.36666666666667</c:v>
                </c:pt>
                <c:pt idx="7763">
                  <c:v>129.38333333333333</c:v>
                </c:pt>
                <c:pt idx="7764">
                  <c:v>129.4</c:v>
                </c:pt>
                <c:pt idx="7765">
                  <c:v>129.41666666666666</c:v>
                </c:pt>
                <c:pt idx="7766">
                  <c:v>129.43333333333334</c:v>
                </c:pt>
                <c:pt idx="7767">
                  <c:v>129.44999999999999</c:v>
                </c:pt>
                <c:pt idx="7768">
                  <c:v>129.46666666666667</c:v>
                </c:pt>
                <c:pt idx="7769">
                  <c:v>129.48333333333332</c:v>
                </c:pt>
                <c:pt idx="7770">
                  <c:v>129.5</c:v>
                </c:pt>
                <c:pt idx="7771">
                  <c:v>129.51666666666668</c:v>
                </c:pt>
                <c:pt idx="7772">
                  <c:v>129.53333333333333</c:v>
                </c:pt>
                <c:pt idx="7773">
                  <c:v>129.55000000000001</c:v>
                </c:pt>
                <c:pt idx="7774">
                  <c:v>129.56666666666666</c:v>
                </c:pt>
                <c:pt idx="7775">
                  <c:v>129.58333333333334</c:v>
                </c:pt>
                <c:pt idx="7776">
                  <c:v>129.6</c:v>
                </c:pt>
                <c:pt idx="7777">
                  <c:v>129.61666666666667</c:v>
                </c:pt>
                <c:pt idx="7778">
                  <c:v>129.63333333333333</c:v>
                </c:pt>
                <c:pt idx="7779">
                  <c:v>129.65</c:v>
                </c:pt>
                <c:pt idx="7780">
                  <c:v>129.66666666666666</c:v>
                </c:pt>
                <c:pt idx="7781">
                  <c:v>129.68333333333334</c:v>
                </c:pt>
                <c:pt idx="7782">
                  <c:v>129.69999999999999</c:v>
                </c:pt>
                <c:pt idx="7783">
                  <c:v>129.71666666666667</c:v>
                </c:pt>
                <c:pt idx="7784">
                  <c:v>129.73333333333332</c:v>
                </c:pt>
                <c:pt idx="7785">
                  <c:v>129.75</c:v>
                </c:pt>
                <c:pt idx="7786">
                  <c:v>129.76666666666668</c:v>
                </c:pt>
                <c:pt idx="7787">
                  <c:v>129.78333333333333</c:v>
                </c:pt>
                <c:pt idx="7788">
                  <c:v>129.80000000000001</c:v>
                </c:pt>
                <c:pt idx="7789">
                  <c:v>129.81666666666666</c:v>
                </c:pt>
                <c:pt idx="7790">
                  <c:v>129.83333333333334</c:v>
                </c:pt>
                <c:pt idx="7791">
                  <c:v>129.85</c:v>
                </c:pt>
                <c:pt idx="7792">
                  <c:v>129.86666666666667</c:v>
                </c:pt>
                <c:pt idx="7793">
                  <c:v>129.88333333333333</c:v>
                </c:pt>
                <c:pt idx="7794">
                  <c:v>129.9</c:v>
                </c:pt>
                <c:pt idx="7795">
                  <c:v>129.91666666666666</c:v>
                </c:pt>
                <c:pt idx="7796">
                  <c:v>129.93333333333334</c:v>
                </c:pt>
                <c:pt idx="7797">
                  <c:v>129.94999999999999</c:v>
                </c:pt>
                <c:pt idx="7798">
                  <c:v>129.96666666666667</c:v>
                </c:pt>
                <c:pt idx="7799">
                  <c:v>129.98333333333332</c:v>
                </c:pt>
                <c:pt idx="7800">
                  <c:v>130</c:v>
                </c:pt>
                <c:pt idx="7801">
                  <c:v>130.01666666666668</c:v>
                </c:pt>
                <c:pt idx="7802">
                  <c:v>130.03333333333333</c:v>
                </c:pt>
                <c:pt idx="7803">
                  <c:v>130.05000000000001</c:v>
                </c:pt>
                <c:pt idx="7804">
                  <c:v>130.06666666666666</c:v>
                </c:pt>
                <c:pt idx="7805">
                  <c:v>130.08333333333334</c:v>
                </c:pt>
                <c:pt idx="7806">
                  <c:v>130.1</c:v>
                </c:pt>
                <c:pt idx="7807">
                  <c:v>130.11666666666667</c:v>
                </c:pt>
                <c:pt idx="7808">
                  <c:v>130.13333333333333</c:v>
                </c:pt>
                <c:pt idx="7809">
                  <c:v>130.15</c:v>
                </c:pt>
                <c:pt idx="7810">
                  <c:v>130.16666666666666</c:v>
                </c:pt>
                <c:pt idx="7811">
                  <c:v>130.18333333333334</c:v>
                </c:pt>
                <c:pt idx="7812">
                  <c:v>130.19999999999999</c:v>
                </c:pt>
                <c:pt idx="7813">
                  <c:v>130.21666666666667</c:v>
                </c:pt>
                <c:pt idx="7814">
                  <c:v>130.23333333333332</c:v>
                </c:pt>
                <c:pt idx="7815">
                  <c:v>130.25</c:v>
                </c:pt>
                <c:pt idx="7816">
                  <c:v>130.26666666666668</c:v>
                </c:pt>
                <c:pt idx="7817">
                  <c:v>130.28333333333333</c:v>
                </c:pt>
                <c:pt idx="7818">
                  <c:v>130.30000000000001</c:v>
                </c:pt>
                <c:pt idx="7819">
                  <c:v>130.31666666666666</c:v>
                </c:pt>
                <c:pt idx="7820">
                  <c:v>130.33333333333334</c:v>
                </c:pt>
                <c:pt idx="7821">
                  <c:v>130.35</c:v>
                </c:pt>
                <c:pt idx="7822">
                  <c:v>130.36666666666667</c:v>
                </c:pt>
                <c:pt idx="7823">
                  <c:v>130.38333333333333</c:v>
                </c:pt>
                <c:pt idx="7824">
                  <c:v>130.4</c:v>
                </c:pt>
                <c:pt idx="7825">
                  <c:v>130.41666666666666</c:v>
                </c:pt>
                <c:pt idx="7826">
                  <c:v>130.43333333333334</c:v>
                </c:pt>
                <c:pt idx="7827">
                  <c:v>130.44999999999999</c:v>
                </c:pt>
                <c:pt idx="7828">
                  <c:v>130.46666666666667</c:v>
                </c:pt>
                <c:pt idx="7829">
                  <c:v>130.48333333333332</c:v>
                </c:pt>
                <c:pt idx="7830">
                  <c:v>130.5</c:v>
                </c:pt>
                <c:pt idx="7831">
                  <c:v>130.51666666666668</c:v>
                </c:pt>
                <c:pt idx="7832">
                  <c:v>130.53333333333333</c:v>
                </c:pt>
                <c:pt idx="7833">
                  <c:v>130.55000000000001</c:v>
                </c:pt>
                <c:pt idx="7834">
                  <c:v>130.56666666666666</c:v>
                </c:pt>
                <c:pt idx="7835">
                  <c:v>130.58333333333334</c:v>
                </c:pt>
                <c:pt idx="7836">
                  <c:v>130.6</c:v>
                </c:pt>
                <c:pt idx="7837">
                  <c:v>130.61666666666667</c:v>
                </c:pt>
                <c:pt idx="7838">
                  <c:v>130.63333333333333</c:v>
                </c:pt>
                <c:pt idx="7839">
                  <c:v>130.65</c:v>
                </c:pt>
                <c:pt idx="7840">
                  <c:v>130.66666666666666</c:v>
                </c:pt>
                <c:pt idx="7841">
                  <c:v>130.68333333333334</c:v>
                </c:pt>
                <c:pt idx="7842">
                  <c:v>130.69999999999999</c:v>
                </c:pt>
                <c:pt idx="7843">
                  <c:v>130.71666666666667</c:v>
                </c:pt>
                <c:pt idx="7844">
                  <c:v>130.73333333333332</c:v>
                </c:pt>
                <c:pt idx="7845">
                  <c:v>130.75</c:v>
                </c:pt>
                <c:pt idx="7846">
                  <c:v>130.76666666666668</c:v>
                </c:pt>
                <c:pt idx="7847">
                  <c:v>130.78333333333333</c:v>
                </c:pt>
                <c:pt idx="7848">
                  <c:v>130.80000000000001</c:v>
                </c:pt>
                <c:pt idx="7849">
                  <c:v>130.81666666666666</c:v>
                </c:pt>
                <c:pt idx="7850">
                  <c:v>130.83333333333334</c:v>
                </c:pt>
                <c:pt idx="7851">
                  <c:v>130.85</c:v>
                </c:pt>
                <c:pt idx="7852">
                  <c:v>130.86666666666667</c:v>
                </c:pt>
                <c:pt idx="7853">
                  <c:v>130.88333333333333</c:v>
                </c:pt>
                <c:pt idx="7854">
                  <c:v>130.9</c:v>
                </c:pt>
                <c:pt idx="7855">
                  <c:v>130.91666666666666</c:v>
                </c:pt>
                <c:pt idx="7856">
                  <c:v>130.93333333333334</c:v>
                </c:pt>
                <c:pt idx="7857">
                  <c:v>130.94999999999999</c:v>
                </c:pt>
                <c:pt idx="7858">
                  <c:v>130.96666666666667</c:v>
                </c:pt>
                <c:pt idx="7859">
                  <c:v>130.98333333333332</c:v>
                </c:pt>
                <c:pt idx="7860">
                  <c:v>131</c:v>
                </c:pt>
                <c:pt idx="7861">
                  <c:v>131.01666666666668</c:v>
                </c:pt>
                <c:pt idx="7862">
                  <c:v>131.03333333333333</c:v>
                </c:pt>
                <c:pt idx="7863">
                  <c:v>131.05000000000001</c:v>
                </c:pt>
                <c:pt idx="7864">
                  <c:v>131.06666666666666</c:v>
                </c:pt>
                <c:pt idx="7865">
                  <c:v>131.08333333333334</c:v>
                </c:pt>
                <c:pt idx="7866">
                  <c:v>131.1</c:v>
                </c:pt>
                <c:pt idx="7867">
                  <c:v>131.11666666666667</c:v>
                </c:pt>
                <c:pt idx="7868">
                  <c:v>131.13333333333333</c:v>
                </c:pt>
                <c:pt idx="7869">
                  <c:v>131.15</c:v>
                </c:pt>
                <c:pt idx="7870">
                  <c:v>131.16666666666666</c:v>
                </c:pt>
                <c:pt idx="7871">
                  <c:v>131.18333333333334</c:v>
                </c:pt>
                <c:pt idx="7872">
                  <c:v>131.19999999999999</c:v>
                </c:pt>
                <c:pt idx="7873">
                  <c:v>131.21666666666667</c:v>
                </c:pt>
                <c:pt idx="7874">
                  <c:v>131.23333333333332</c:v>
                </c:pt>
                <c:pt idx="7875">
                  <c:v>131.25</c:v>
                </c:pt>
                <c:pt idx="7876">
                  <c:v>131.26666666666668</c:v>
                </c:pt>
                <c:pt idx="7877">
                  <c:v>131.28333333333333</c:v>
                </c:pt>
                <c:pt idx="7878">
                  <c:v>131.30000000000001</c:v>
                </c:pt>
                <c:pt idx="7879">
                  <c:v>131.31666666666666</c:v>
                </c:pt>
                <c:pt idx="7880">
                  <c:v>131.33333333333334</c:v>
                </c:pt>
                <c:pt idx="7881">
                  <c:v>131.35</c:v>
                </c:pt>
                <c:pt idx="7882">
                  <c:v>131.36666666666667</c:v>
                </c:pt>
                <c:pt idx="7883">
                  <c:v>131.38333333333333</c:v>
                </c:pt>
                <c:pt idx="7884">
                  <c:v>131.4</c:v>
                </c:pt>
                <c:pt idx="7885">
                  <c:v>131.41666666666666</c:v>
                </c:pt>
                <c:pt idx="7886">
                  <c:v>131.43333333333334</c:v>
                </c:pt>
                <c:pt idx="7887">
                  <c:v>131.44999999999999</c:v>
                </c:pt>
                <c:pt idx="7888">
                  <c:v>131.46666666666667</c:v>
                </c:pt>
                <c:pt idx="7889">
                  <c:v>131.48333333333332</c:v>
                </c:pt>
                <c:pt idx="7890">
                  <c:v>131.5</c:v>
                </c:pt>
                <c:pt idx="7891">
                  <c:v>131.51666666666668</c:v>
                </c:pt>
                <c:pt idx="7892">
                  <c:v>131.53333333333333</c:v>
                </c:pt>
                <c:pt idx="7893">
                  <c:v>131.55000000000001</c:v>
                </c:pt>
                <c:pt idx="7894">
                  <c:v>131.56666666666666</c:v>
                </c:pt>
                <c:pt idx="7895">
                  <c:v>131.58333333333334</c:v>
                </c:pt>
                <c:pt idx="7896">
                  <c:v>131.6</c:v>
                </c:pt>
                <c:pt idx="7897">
                  <c:v>131.61666666666667</c:v>
                </c:pt>
                <c:pt idx="7898">
                  <c:v>131.63333333333333</c:v>
                </c:pt>
                <c:pt idx="7899">
                  <c:v>131.65</c:v>
                </c:pt>
                <c:pt idx="7900">
                  <c:v>131.66666666666666</c:v>
                </c:pt>
                <c:pt idx="7901">
                  <c:v>131.68333333333334</c:v>
                </c:pt>
                <c:pt idx="7902">
                  <c:v>131.69999999999999</c:v>
                </c:pt>
                <c:pt idx="7903">
                  <c:v>131.71666666666667</c:v>
                </c:pt>
                <c:pt idx="7904">
                  <c:v>131.73333333333332</c:v>
                </c:pt>
                <c:pt idx="7905">
                  <c:v>131.75</c:v>
                </c:pt>
                <c:pt idx="7906">
                  <c:v>131.76666666666668</c:v>
                </c:pt>
                <c:pt idx="7907">
                  <c:v>131.78333333333333</c:v>
                </c:pt>
                <c:pt idx="7908">
                  <c:v>131.80000000000001</c:v>
                </c:pt>
                <c:pt idx="7909">
                  <c:v>131.81666666666666</c:v>
                </c:pt>
                <c:pt idx="7910">
                  <c:v>131.83333333333334</c:v>
                </c:pt>
                <c:pt idx="7911">
                  <c:v>131.85</c:v>
                </c:pt>
                <c:pt idx="7912">
                  <c:v>131.86666666666667</c:v>
                </c:pt>
                <c:pt idx="7913">
                  <c:v>131.88333333333333</c:v>
                </c:pt>
                <c:pt idx="7914">
                  <c:v>131.9</c:v>
                </c:pt>
                <c:pt idx="7915">
                  <c:v>131.91666666666666</c:v>
                </c:pt>
                <c:pt idx="7916">
                  <c:v>131.93333333333334</c:v>
                </c:pt>
                <c:pt idx="7917">
                  <c:v>131.94999999999999</c:v>
                </c:pt>
                <c:pt idx="7918">
                  <c:v>131.96666666666667</c:v>
                </c:pt>
                <c:pt idx="7919">
                  <c:v>131.98333333333332</c:v>
                </c:pt>
                <c:pt idx="7920">
                  <c:v>132</c:v>
                </c:pt>
                <c:pt idx="7921">
                  <c:v>132.01666666666668</c:v>
                </c:pt>
                <c:pt idx="7922">
                  <c:v>132.03333333333333</c:v>
                </c:pt>
                <c:pt idx="7923">
                  <c:v>132.05000000000001</c:v>
                </c:pt>
                <c:pt idx="7924">
                  <c:v>132.06666666666666</c:v>
                </c:pt>
                <c:pt idx="7925">
                  <c:v>132.08333333333334</c:v>
                </c:pt>
                <c:pt idx="7926">
                  <c:v>132.1</c:v>
                </c:pt>
                <c:pt idx="7927">
                  <c:v>132.11666666666667</c:v>
                </c:pt>
                <c:pt idx="7928">
                  <c:v>132.13333333333333</c:v>
                </c:pt>
                <c:pt idx="7929">
                  <c:v>132.15</c:v>
                </c:pt>
                <c:pt idx="7930">
                  <c:v>132.16666666666666</c:v>
                </c:pt>
                <c:pt idx="7931">
                  <c:v>132.18333333333334</c:v>
                </c:pt>
                <c:pt idx="7932">
                  <c:v>132.19999999999999</c:v>
                </c:pt>
                <c:pt idx="7933">
                  <c:v>132.21666666666667</c:v>
                </c:pt>
                <c:pt idx="7934">
                  <c:v>132.23333333333332</c:v>
                </c:pt>
                <c:pt idx="7935">
                  <c:v>132.25</c:v>
                </c:pt>
                <c:pt idx="7936">
                  <c:v>132.26666666666668</c:v>
                </c:pt>
                <c:pt idx="7937">
                  <c:v>132.28333333333333</c:v>
                </c:pt>
                <c:pt idx="7938">
                  <c:v>132.30000000000001</c:v>
                </c:pt>
                <c:pt idx="7939">
                  <c:v>132.31666666666666</c:v>
                </c:pt>
                <c:pt idx="7940">
                  <c:v>132.33333333333334</c:v>
                </c:pt>
                <c:pt idx="7941">
                  <c:v>132.35</c:v>
                </c:pt>
                <c:pt idx="7942">
                  <c:v>132.36666666666667</c:v>
                </c:pt>
                <c:pt idx="7943">
                  <c:v>132.38333333333333</c:v>
                </c:pt>
                <c:pt idx="7944">
                  <c:v>132.4</c:v>
                </c:pt>
                <c:pt idx="7945">
                  <c:v>132.41666666666666</c:v>
                </c:pt>
                <c:pt idx="7946">
                  <c:v>132.43333333333334</c:v>
                </c:pt>
                <c:pt idx="7947">
                  <c:v>132.44999999999999</c:v>
                </c:pt>
                <c:pt idx="7948">
                  <c:v>132.46666666666667</c:v>
                </c:pt>
                <c:pt idx="7949">
                  <c:v>132.48333333333332</c:v>
                </c:pt>
                <c:pt idx="7950">
                  <c:v>132.5</c:v>
                </c:pt>
                <c:pt idx="7951">
                  <c:v>132.51666666666668</c:v>
                </c:pt>
                <c:pt idx="7952">
                  <c:v>132.53333333333333</c:v>
                </c:pt>
                <c:pt idx="7953">
                  <c:v>132.55000000000001</c:v>
                </c:pt>
                <c:pt idx="7954">
                  <c:v>132.56666666666666</c:v>
                </c:pt>
                <c:pt idx="7955">
                  <c:v>132.58333333333334</c:v>
                </c:pt>
                <c:pt idx="7956">
                  <c:v>132.6</c:v>
                </c:pt>
                <c:pt idx="7957">
                  <c:v>132.61666666666667</c:v>
                </c:pt>
                <c:pt idx="7958">
                  <c:v>132.63333333333333</c:v>
                </c:pt>
                <c:pt idx="7959">
                  <c:v>132.65</c:v>
                </c:pt>
                <c:pt idx="7960">
                  <c:v>132.66666666666666</c:v>
                </c:pt>
                <c:pt idx="7961">
                  <c:v>132.68333333333334</c:v>
                </c:pt>
                <c:pt idx="7962">
                  <c:v>132.69999999999999</c:v>
                </c:pt>
                <c:pt idx="7963">
                  <c:v>132.71666666666667</c:v>
                </c:pt>
                <c:pt idx="7964">
                  <c:v>132.73333333333332</c:v>
                </c:pt>
                <c:pt idx="7965">
                  <c:v>132.75</c:v>
                </c:pt>
                <c:pt idx="7966">
                  <c:v>132.76666666666668</c:v>
                </c:pt>
                <c:pt idx="7967">
                  <c:v>132.78333333333333</c:v>
                </c:pt>
                <c:pt idx="7968">
                  <c:v>132.80000000000001</c:v>
                </c:pt>
                <c:pt idx="7969">
                  <c:v>132.81666666666666</c:v>
                </c:pt>
                <c:pt idx="7970">
                  <c:v>132.83333333333334</c:v>
                </c:pt>
                <c:pt idx="7971">
                  <c:v>132.85</c:v>
                </c:pt>
                <c:pt idx="7972">
                  <c:v>132.86666666666667</c:v>
                </c:pt>
                <c:pt idx="7973">
                  <c:v>132.88333333333333</c:v>
                </c:pt>
                <c:pt idx="7974">
                  <c:v>132.9</c:v>
                </c:pt>
                <c:pt idx="7975">
                  <c:v>132.91666666666666</c:v>
                </c:pt>
                <c:pt idx="7976">
                  <c:v>132.93333333333334</c:v>
                </c:pt>
                <c:pt idx="7977">
                  <c:v>132.94999999999999</c:v>
                </c:pt>
                <c:pt idx="7978">
                  <c:v>132.96666666666667</c:v>
                </c:pt>
                <c:pt idx="7979">
                  <c:v>132.98333333333332</c:v>
                </c:pt>
                <c:pt idx="7980">
                  <c:v>133</c:v>
                </c:pt>
                <c:pt idx="7981">
                  <c:v>133.01666666666668</c:v>
                </c:pt>
                <c:pt idx="7982">
                  <c:v>133.03333333333333</c:v>
                </c:pt>
                <c:pt idx="7983">
                  <c:v>133.05000000000001</c:v>
                </c:pt>
                <c:pt idx="7984">
                  <c:v>133.06666666666666</c:v>
                </c:pt>
                <c:pt idx="7985">
                  <c:v>133.08333333333334</c:v>
                </c:pt>
                <c:pt idx="7986">
                  <c:v>133.1</c:v>
                </c:pt>
                <c:pt idx="7987">
                  <c:v>133.11666666666667</c:v>
                </c:pt>
                <c:pt idx="7988">
                  <c:v>133.13333333333333</c:v>
                </c:pt>
                <c:pt idx="7989">
                  <c:v>133.15</c:v>
                </c:pt>
                <c:pt idx="7990">
                  <c:v>133.16666666666666</c:v>
                </c:pt>
                <c:pt idx="7991">
                  <c:v>133.18333333333334</c:v>
                </c:pt>
                <c:pt idx="7992">
                  <c:v>133.19999999999999</c:v>
                </c:pt>
                <c:pt idx="7993">
                  <c:v>133.21666666666667</c:v>
                </c:pt>
                <c:pt idx="7994">
                  <c:v>133.23333333333332</c:v>
                </c:pt>
                <c:pt idx="7995">
                  <c:v>133.25</c:v>
                </c:pt>
                <c:pt idx="7996">
                  <c:v>133.26666666666668</c:v>
                </c:pt>
                <c:pt idx="7997">
                  <c:v>133.28333333333333</c:v>
                </c:pt>
                <c:pt idx="7998">
                  <c:v>133.30000000000001</c:v>
                </c:pt>
                <c:pt idx="7999">
                  <c:v>133.31666666666666</c:v>
                </c:pt>
                <c:pt idx="8000">
                  <c:v>133.33333333333334</c:v>
                </c:pt>
                <c:pt idx="8001">
                  <c:v>133.35</c:v>
                </c:pt>
                <c:pt idx="8002">
                  <c:v>133.36666666666667</c:v>
                </c:pt>
                <c:pt idx="8003">
                  <c:v>133.38333333333333</c:v>
                </c:pt>
                <c:pt idx="8004">
                  <c:v>133.4</c:v>
                </c:pt>
                <c:pt idx="8005">
                  <c:v>133.41666666666666</c:v>
                </c:pt>
                <c:pt idx="8006">
                  <c:v>133.43333333333334</c:v>
                </c:pt>
                <c:pt idx="8007">
                  <c:v>133.44999999999999</c:v>
                </c:pt>
                <c:pt idx="8008">
                  <c:v>133.46666666666667</c:v>
                </c:pt>
                <c:pt idx="8009">
                  <c:v>133.48333333333332</c:v>
                </c:pt>
                <c:pt idx="8010">
                  <c:v>133.5</c:v>
                </c:pt>
                <c:pt idx="8011">
                  <c:v>133.51666666666668</c:v>
                </c:pt>
                <c:pt idx="8012">
                  <c:v>133.53333333333333</c:v>
                </c:pt>
                <c:pt idx="8013">
                  <c:v>133.55000000000001</c:v>
                </c:pt>
                <c:pt idx="8014">
                  <c:v>133.56666666666666</c:v>
                </c:pt>
                <c:pt idx="8015">
                  <c:v>133.58333333333334</c:v>
                </c:pt>
                <c:pt idx="8016">
                  <c:v>133.6</c:v>
                </c:pt>
                <c:pt idx="8017">
                  <c:v>133.61666666666667</c:v>
                </c:pt>
                <c:pt idx="8018">
                  <c:v>133.63333333333333</c:v>
                </c:pt>
                <c:pt idx="8019">
                  <c:v>133.65</c:v>
                </c:pt>
                <c:pt idx="8020">
                  <c:v>133.66666666666666</c:v>
                </c:pt>
                <c:pt idx="8021">
                  <c:v>133.68333333333334</c:v>
                </c:pt>
                <c:pt idx="8022">
                  <c:v>133.69999999999999</c:v>
                </c:pt>
                <c:pt idx="8023">
                  <c:v>133.71666666666667</c:v>
                </c:pt>
                <c:pt idx="8024">
                  <c:v>133.73333333333332</c:v>
                </c:pt>
                <c:pt idx="8025">
                  <c:v>133.75</c:v>
                </c:pt>
                <c:pt idx="8026">
                  <c:v>133.76666666666668</c:v>
                </c:pt>
                <c:pt idx="8027">
                  <c:v>133.78333333333333</c:v>
                </c:pt>
                <c:pt idx="8028">
                  <c:v>133.80000000000001</c:v>
                </c:pt>
                <c:pt idx="8029">
                  <c:v>133.81666666666666</c:v>
                </c:pt>
                <c:pt idx="8030">
                  <c:v>133.83333333333334</c:v>
                </c:pt>
                <c:pt idx="8031">
                  <c:v>133.85</c:v>
                </c:pt>
                <c:pt idx="8032">
                  <c:v>133.86666666666667</c:v>
                </c:pt>
                <c:pt idx="8033">
                  <c:v>133.88333333333333</c:v>
                </c:pt>
                <c:pt idx="8034">
                  <c:v>133.9</c:v>
                </c:pt>
                <c:pt idx="8035">
                  <c:v>133.91666666666666</c:v>
                </c:pt>
                <c:pt idx="8036">
                  <c:v>133.93333333333334</c:v>
                </c:pt>
                <c:pt idx="8037">
                  <c:v>133.94999999999999</c:v>
                </c:pt>
                <c:pt idx="8038">
                  <c:v>133.96666666666667</c:v>
                </c:pt>
                <c:pt idx="8039">
                  <c:v>133.98333333333332</c:v>
                </c:pt>
                <c:pt idx="8040">
                  <c:v>134</c:v>
                </c:pt>
                <c:pt idx="8041">
                  <c:v>134.01666666666668</c:v>
                </c:pt>
                <c:pt idx="8042">
                  <c:v>134.03333333333333</c:v>
                </c:pt>
                <c:pt idx="8043">
                  <c:v>134.05000000000001</c:v>
                </c:pt>
                <c:pt idx="8044">
                  <c:v>134.06666666666666</c:v>
                </c:pt>
                <c:pt idx="8045">
                  <c:v>134.08333333333334</c:v>
                </c:pt>
                <c:pt idx="8046">
                  <c:v>134.1</c:v>
                </c:pt>
                <c:pt idx="8047">
                  <c:v>134.11666666666667</c:v>
                </c:pt>
                <c:pt idx="8048">
                  <c:v>134.13333333333333</c:v>
                </c:pt>
                <c:pt idx="8049">
                  <c:v>134.15</c:v>
                </c:pt>
                <c:pt idx="8050">
                  <c:v>134.16666666666666</c:v>
                </c:pt>
                <c:pt idx="8051">
                  <c:v>134.18333333333334</c:v>
                </c:pt>
                <c:pt idx="8052">
                  <c:v>134.19999999999999</c:v>
                </c:pt>
                <c:pt idx="8053">
                  <c:v>134.21666666666667</c:v>
                </c:pt>
                <c:pt idx="8054">
                  <c:v>134.23333333333332</c:v>
                </c:pt>
                <c:pt idx="8055">
                  <c:v>134.25</c:v>
                </c:pt>
                <c:pt idx="8056">
                  <c:v>134.26666666666668</c:v>
                </c:pt>
                <c:pt idx="8057">
                  <c:v>134.28333333333333</c:v>
                </c:pt>
                <c:pt idx="8058">
                  <c:v>134.30000000000001</c:v>
                </c:pt>
                <c:pt idx="8059">
                  <c:v>134.31666666666666</c:v>
                </c:pt>
                <c:pt idx="8060">
                  <c:v>134.33333333333334</c:v>
                </c:pt>
                <c:pt idx="8061">
                  <c:v>134.35</c:v>
                </c:pt>
                <c:pt idx="8062">
                  <c:v>134.36666666666667</c:v>
                </c:pt>
                <c:pt idx="8063">
                  <c:v>134.38333333333333</c:v>
                </c:pt>
                <c:pt idx="8064">
                  <c:v>134.4</c:v>
                </c:pt>
                <c:pt idx="8065">
                  <c:v>134.41666666666666</c:v>
                </c:pt>
                <c:pt idx="8066">
                  <c:v>134.43333333333334</c:v>
                </c:pt>
                <c:pt idx="8067">
                  <c:v>134.44999999999999</c:v>
                </c:pt>
                <c:pt idx="8068">
                  <c:v>134.46666666666667</c:v>
                </c:pt>
                <c:pt idx="8069">
                  <c:v>134.48333333333332</c:v>
                </c:pt>
                <c:pt idx="8070">
                  <c:v>134.5</c:v>
                </c:pt>
                <c:pt idx="8071">
                  <c:v>134.51666666666668</c:v>
                </c:pt>
                <c:pt idx="8072">
                  <c:v>134.53333333333333</c:v>
                </c:pt>
                <c:pt idx="8073">
                  <c:v>134.55000000000001</c:v>
                </c:pt>
                <c:pt idx="8074">
                  <c:v>134.56666666666666</c:v>
                </c:pt>
                <c:pt idx="8075">
                  <c:v>134.58333333333334</c:v>
                </c:pt>
                <c:pt idx="8076">
                  <c:v>134.6</c:v>
                </c:pt>
                <c:pt idx="8077">
                  <c:v>134.61666666666667</c:v>
                </c:pt>
                <c:pt idx="8078">
                  <c:v>134.63333333333333</c:v>
                </c:pt>
                <c:pt idx="8079">
                  <c:v>134.65</c:v>
                </c:pt>
                <c:pt idx="8080">
                  <c:v>134.66666666666666</c:v>
                </c:pt>
                <c:pt idx="8081">
                  <c:v>134.68333333333334</c:v>
                </c:pt>
                <c:pt idx="8082">
                  <c:v>134.69999999999999</c:v>
                </c:pt>
                <c:pt idx="8083">
                  <c:v>134.71666666666667</c:v>
                </c:pt>
                <c:pt idx="8084">
                  <c:v>134.73333333333332</c:v>
                </c:pt>
                <c:pt idx="8085">
                  <c:v>134.75</c:v>
                </c:pt>
                <c:pt idx="8086">
                  <c:v>134.76666666666668</c:v>
                </c:pt>
                <c:pt idx="8087">
                  <c:v>134.78333333333333</c:v>
                </c:pt>
                <c:pt idx="8088">
                  <c:v>134.80000000000001</c:v>
                </c:pt>
                <c:pt idx="8089">
                  <c:v>134.81666666666666</c:v>
                </c:pt>
                <c:pt idx="8090">
                  <c:v>134.83333333333334</c:v>
                </c:pt>
                <c:pt idx="8091">
                  <c:v>134.85</c:v>
                </c:pt>
                <c:pt idx="8092">
                  <c:v>134.86666666666667</c:v>
                </c:pt>
                <c:pt idx="8093">
                  <c:v>134.88333333333333</c:v>
                </c:pt>
                <c:pt idx="8094">
                  <c:v>134.9</c:v>
                </c:pt>
                <c:pt idx="8095">
                  <c:v>134.91666666666666</c:v>
                </c:pt>
                <c:pt idx="8096">
                  <c:v>134.93333333333334</c:v>
                </c:pt>
                <c:pt idx="8097">
                  <c:v>134.94999999999999</c:v>
                </c:pt>
                <c:pt idx="8098">
                  <c:v>134.96666666666667</c:v>
                </c:pt>
                <c:pt idx="8099">
                  <c:v>134.98333333333332</c:v>
                </c:pt>
                <c:pt idx="8100">
                  <c:v>135</c:v>
                </c:pt>
                <c:pt idx="8101">
                  <c:v>135.01666666666668</c:v>
                </c:pt>
                <c:pt idx="8102">
                  <c:v>135.03333333333333</c:v>
                </c:pt>
                <c:pt idx="8103">
                  <c:v>135.05000000000001</c:v>
                </c:pt>
                <c:pt idx="8104">
                  <c:v>135.06666666666666</c:v>
                </c:pt>
                <c:pt idx="8105">
                  <c:v>135.08333333333334</c:v>
                </c:pt>
                <c:pt idx="8106">
                  <c:v>135.1</c:v>
                </c:pt>
                <c:pt idx="8107">
                  <c:v>135.11666666666667</c:v>
                </c:pt>
                <c:pt idx="8108">
                  <c:v>135.13333333333333</c:v>
                </c:pt>
                <c:pt idx="8109">
                  <c:v>135.15</c:v>
                </c:pt>
                <c:pt idx="8110">
                  <c:v>135.16666666666666</c:v>
                </c:pt>
                <c:pt idx="8111">
                  <c:v>135.18333333333334</c:v>
                </c:pt>
                <c:pt idx="8112">
                  <c:v>135.19999999999999</c:v>
                </c:pt>
                <c:pt idx="8113">
                  <c:v>135.21666666666667</c:v>
                </c:pt>
                <c:pt idx="8114">
                  <c:v>135.23333333333332</c:v>
                </c:pt>
                <c:pt idx="8115">
                  <c:v>135.25</c:v>
                </c:pt>
                <c:pt idx="8116">
                  <c:v>135.26666666666668</c:v>
                </c:pt>
                <c:pt idx="8117">
                  <c:v>135.28333333333333</c:v>
                </c:pt>
                <c:pt idx="8118">
                  <c:v>135.30000000000001</c:v>
                </c:pt>
                <c:pt idx="8119">
                  <c:v>135.31666666666666</c:v>
                </c:pt>
                <c:pt idx="8120">
                  <c:v>135.33333333333334</c:v>
                </c:pt>
                <c:pt idx="8121">
                  <c:v>135.35</c:v>
                </c:pt>
                <c:pt idx="8122">
                  <c:v>135.36666666666667</c:v>
                </c:pt>
                <c:pt idx="8123">
                  <c:v>135.38333333333333</c:v>
                </c:pt>
                <c:pt idx="8124">
                  <c:v>135.4</c:v>
                </c:pt>
                <c:pt idx="8125">
                  <c:v>135.41666666666666</c:v>
                </c:pt>
                <c:pt idx="8126">
                  <c:v>135.43333333333334</c:v>
                </c:pt>
                <c:pt idx="8127">
                  <c:v>135.44999999999999</c:v>
                </c:pt>
                <c:pt idx="8128">
                  <c:v>135.46666666666667</c:v>
                </c:pt>
                <c:pt idx="8129">
                  <c:v>135.48333333333332</c:v>
                </c:pt>
                <c:pt idx="8130">
                  <c:v>135.5</c:v>
                </c:pt>
                <c:pt idx="8131">
                  <c:v>135.51666666666668</c:v>
                </c:pt>
                <c:pt idx="8132">
                  <c:v>135.53333333333333</c:v>
                </c:pt>
                <c:pt idx="8133">
                  <c:v>135.55000000000001</c:v>
                </c:pt>
                <c:pt idx="8134">
                  <c:v>135.56666666666666</c:v>
                </c:pt>
                <c:pt idx="8135">
                  <c:v>135.58333333333334</c:v>
                </c:pt>
                <c:pt idx="8136">
                  <c:v>135.6</c:v>
                </c:pt>
                <c:pt idx="8137">
                  <c:v>135.61666666666667</c:v>
                </c:pt>
                <c:pt idx="8138">
                  <c:v>135.63333333333333</c:v>
                </c:pt>
                <c:pt idx="8139">
                  <c:v>135.65</c:v>
                </c:pt>
                <c:pt idx="8140">
                  <c:v>135.66666666666666</c:v>
                </c:pt>
                <c:pt idx="8141">
                  <c:v>135.68333333333334</c:v>
                </c:pt>
                <c:pt idx="8142">
                  <c:v>135.69999999999999</c:v>
                </c:pt>
                <c:pt idx="8143">
                  <c:v>135.71666666666667</c:v>
                </c:pt>
                <c:pt idx="8144">
                  <c:v>135.73333333333332</c:v>
                </c:pt>
                <c:pt idx="8145">
                  <c:v>135.75</c:v>
                </c:pt>
                <c:pt idx="8146">
                  <c:v>135.76666666666668</c:v>
                </c:pt>
                <c:pt idx="8147">
                  <c:v>135.78333333333333</c:v>
                </c:pt>
                <c:pt idx="8148">
                  <c:v>135.80000000000001</c:v>
                </c:pt>
                <c:pt idx="8149">
                  <c:v>135.81666666666666</c:v>
                </c:pt>
                <c:pt idx="8150">
                  <c:v>135.83333333333334</c:v>
                </c:pt>
                <c:pt idx="8151">
                  <c:v>135.85</c:v>
                </c:pt>
                <c:pt idx="8152">
                  <c:v>135.86666666666667</c:v>
                </c:pt>
                <c:pt idx="8153">
                  <c:v>135.88333333333333</c:v>
                </c:pt>
                <c:pt idx="8154">
                  <c:v>135.9</c:v>
                </c:pt>
                <c:pt idx="8155">
                  <c:v>135.91666666666666</c:v>
                </c:pt>
                <c:pt idx="8156">
                  <c:v>135.93333333333334</c:v>
                </c:pt>
                <c:pt idx="8157">
                  <c:v>135.94999999999999</c:v>
                </c:pt>
                <c:pt idx="8158">
                  <c:v>135.96666666666667</c:v>
                </c:pt>
                <c:pt idx="8159">
                  <c:v>135.98333333333332</c:v>
                </c:pt>
                <c:pt idx="8160">
                  <c:v>136</c:v>
                </c:pt>
                <c:pt idx="8161">
                  <c:v>136.01666666666668</c:v>
                </c:pt>
                <c:pt idx="8162">
                  <c:v>136.03333333333333</c:v>
                </c:pt>
                <c:pt idx="8163">
                  <c:v>136.05000000000001</c:v>
                </c:pt>
                <c:pt idx="8164">
                  <c:v>136.06666666666666</c:v>
                </c:pt>
                <c:pt idx="8165">
                  <c:v>136.08333333333334</c:v>
                </c:pt>
                <c:pt idx="8166">
                  <c:v>136.1</c:v>
                </c:pt>
                <c:pt idx="8167">
                  <c:v>136.11666666666667</c:v>
                </c:pt>
                <c:pt idx="8168">
                  <c:v>136.13333333333333</c:v>
                </c:pt>
                <c:pt idx="8169">
                  <c:v>136.15</c:v>
                </c:pt>
                <c:pt idx="8170">
                  <c:v>136.16666666666666</c:v>
                </c:pt>
                <c:pt idx="8171">
                  <c:v>136.18333333333334</c:v>
                </c:pt>
                <c:pt idx="8172">
                  <c:v>136.19999999999999</c:v>
                </c:pt>
                <c:pt idx="8173">
                  <c:v>136.21666666666667</c:v>
                </c:pt>
                <c:pt idx="8174">
                  <c:v>136.23333333333332</c:v>
                </c:pt>
                <c:pt idx="8175">
                  <c:v>136.25</c:v>
                </c:pt>
                <c:pt idx="8176">
                  <c:v>136.26666666666668</c:v>
                </c:pt>
                <c:pt idx="8177">
                  <c:v>136.28333333333333</c:v>
                </c:pt>
                <c:pt idx="8178">
                  <c:v>136.30000000000001</c:v>
                </c:pt>
                <c:pt idx="8179">
                  <c:v>136.31666666666666</c:v>
                </c:pt>
                <c:pt idx="8180">
                  <c:v>136.33333333333334</c:v>
                </c:pt>
                <c:pt idx="8181">
                  <c:v>136.35</c:v>
                </c:pt>
                <c:pt idx="8182">
                  <c:v>136.36666666666667</c:v>
                </c:pt>
                <c:pt idx="8183">
                  <c:v>136.38333333333333</c:v>
                </c:pt>
                <c:pt idx="8184">
                  <c:v>136.4</c:v>
                </c:pt>
                <c:pt idx="8185">
                  <c:v>136.41666666666666</c:v>
                </c:pt>
                <c:pt idx="8186">
                  <c:v>136.43333333333334</c:v>
                </c:pt>
                <c:pt idx="8187">
                  <c:v>136.44999999999999</c:v>
                </c:pt>
                <c:pt idx="8188">
                  <c:v>136.46666666666667</c:v>
                </c:pt>
                <c:pt idx="8189">
                  <c:v>136.48333333333332</c:v>
                </c:pt>
                <c:pt idx="8190">
                  <c:v>136.5</c:v>
                </c:pt>
                <c:pt idx="8191">
                  <c:v>136.51666666666668</c:v>
                </c:pt>
                <c:pt idx="8192">
                  <c:v>136.53333333333333</c:v>
                </c:pt>
                <c:pt idx="8193">
                  <c:v>136.55000000000001</c:v>
                </c:pt>
                <c:pt idx="8194">
                  <c:v>136.56666666666666</c:v>
                </c:pt>
                <c:pt idx="8195">
                  <c:v>136.58333333333334</c:v>
                </c:pt>
                <c:pt idx="8196">
                  <c:v>136.6</c:v>
                </c:pt>
                <c:pt idx="8197">
                  <c:v>136.61666666666667</c:v>
                </c:pt>
                <c:pt idx="8198">
                  <c:v>136.63333333333333</c:v>
                </c:pt>
                <c:pt idx="8199">
                  <c:v>136.65</c:v>
                </c:pt>
                <c:pt idx="8200">
                  <c:v>136.66666666666666</c:v>
                </c:pt>
                <c:pt idx="8201">
                  <c:v>136.68333333333334</c:v>
                </c:pt>
                <c:pt idx="8202">
                  <c:v>136.69999999999999</c:v>
                </c:pt>
                <c:pt idx="8203">
                  <c:v>136.71666666666667</c:v>
                </c:pt>
                <c:pt idx="8204">
                  <c:v>136.73333333333332</c:v>
                </c:pt>
                <c:pt idx="8205">
                  <c:v>136.75</c:v>
                </c:pt>
                <c:pt idx="8206">
                  <c:v>136.76666666666668</c:v>
                </c:pt>
                <c:pt idx="8207">
                  <c:v>136.78333333333333</c:v>
                </c:pt>
                <c:pt idx="8208">
                  <c:v>136.80000000000001</c:v>
                </c:pt>
                <c:pt idx="8209">
                  <c:v>136.81666666666666</c:v>
                </c:pt>
                <c:pt idx="8210">
                  <c:v>136.83333333333334</c:v>
                </c:pt>
                <c:pt idx="8211">
                  <c:v>136.85</c:v>
                </c:pt>
                <c:pt idx="8212">
                  <c:v>136.86666666666667</c:v>
                </c:pt>
                <c:pt idx="8213">
                  <c:v>136.88333333333333</c:v>
                </c:pt>
                <c:pt idx="8214">
                  <c:v>136.9</c:v>
                </c:pt>
                <c:pt idx="8215">
                  <c:v>136.91666666666666</c:v>
                </c:pt>
                <c:pt idx="8216">
                  <c:v>136.93333333333334</c:v>
                </c:pt>
                <c:pt idx="8217">
                  <c:v>136.94999999999999</c:v>
                </c:pt>
                <c:pt idx="8218">
                  <c:v>136.96666666666667</c:v>
                </c:pt>
                <c:pt idx="8219">
                  <c:v>136.98333333333332</c:v>
                </c:pt>
                <c:pt idx="8220">
                  <c:v>137</c:v>
                </c:pt>
                <c:pt idx="8221">
                  <c:v>137.01666666666668</c:v>
                </c:pt>
                <c:pt idx="8222">
                  <c:v>137.03333333333333</c:v>
                </c:pt>
                <c:pt idx="8223">
                  <c:v>137.05000000000001</c:v>
                </c:pt>
                <c:pt idx="8224">
                  <c:v>137.06666666666666</c:v>
                </c:pt>
                <c:pt idx="8225">
                  <c:v>137.08333333333334</c:v>
                </c:pt>
                <c:pt idx="8226">
                  <c:v>137.1</c:v>
                </c:pt>
                <c:pt idx="8227">
                  <c:v>137.11666666666667</c:v>
                </c:pt>
                <c:pt idx="8228">
                  <c:v>137.13333333333333</c:v>
                </c:pt>
                <c:pt idx="8229">
                  <c:v>137.15</c:v>
                </c:pt>
                <c:pt idx="8230">
                  <c:v>137.16666666666666</c:v>
                </c:pt>
                <c:pt idx="8231">
                  <c:v>137.18333333333334</c:v>
                </c:pt>
                <c:pt idx="8232">
                  <c:v>137.19999999999999</c:v>
                </c:pt>
                <c:pt idx="8233">
                  <c:v>137.21666666666667</c:v>
                </c:pt>
                <c:pt idx="8234">
                  <c:v>137.23333333333332</c:v>
                </c:pt>
                <c:pt idx="8235">
                  <c:v>137.25</c:v>
                </c:pt>
                <c:pt idx="8236">
                  <c:v>137.26666666666668</c:v>
                </c:pt>
                <c:pt idx="8237">
                  <c:v>137.28333333333333</c:v>
                </c:pt>
                <c:pt idx="8238">
                  <c:v>137.30000000000001</c:v>
                </c:pt>
                <c:pt idx="8239">
                  <c:v>137.31666666666666</c:v>
                </c:pt>
                <c:pt idx="8240">
                  <c:v>137.33333333333334</c:v>
                </c:pt>
                <c:pt idx="8241">
                  <c:v>137.35</c:v>
                </c:pt>
                <c:pt idx="8242">
                  <c:v>137.36666666666667</c:v>
                </c:pt>
                <c:pt idx="8243">
                  <c:v>137.38333333333333</c:v>
                </c:pt>
                <c:pt idx="8244">
                  <c:v>137.4</c:v>
                </c:pt>
                <c:pt idx="8245">
                  <c:v>137.41666666666666</c:v>
                </c:pt>
                <c:pt idx="8246">
                  <c:v>137.43333333333334</c:v>
                </c:pt>
                <c:pt idx="8247">
                  <c:v>137.44999999999999</c:v>
                </c:pt>
                <c:pt idx="8248">
                  <c:v>137.46666666666667</c:v>
                </c:pt>
                <c:pt idx="8249">
                  <c:v>137.48333333333332</c:v>
                </c:pt>
                <c:pt idx="8250">
                  <c:v>137.5</c:v>
                </c:pt>
                <c:pt idx="8251">
                  <c:v>137.51666666666668</c:v>
                </c:pt>
                <c:pt idx="8252">
                  <c:v>137.53333333333333</c:v>
                </c:pt>
                <c:pt idx="8253">
                  <c:v>137.55000000000001</c:v>
                </c:pt>
                <c:pt idx="8254">
                  <c:v>137.56666666666666</c:v>
                </c:pt>
                <c:pt idx="8255">
                  <c:v>137.58333333333334</c:v>
                </c:pt>
                <c:pt idx="8256">
                  <c:v>137.6</c:v>
                </c:pt>
                <c:pt idx="8257">
                  <c:v>137.61666666666667</c:v>
                </c:pt>
                <c:pt idx="8258">
                  <c:v>137.63333333333333</c:v>
                </c:pt>
                <c:pt idx="8259">
                  <c:v>137.65</c:v>
                </c:pt>
                <c:pt idx="8260">
                  <c:v>137.66666666666666</c:v>
                </c:pt>
                <c:pt idx="8261">
                  <c:v>137.68333333333334</c:v>
                </c:pt>
                <c:pt idx="8262">
                  <c:v>137.69999999999999</c:v>
                </c:pt>
                <c:pt idx="8263">
                  <c:v>137.71666666666667</c:v>
                </c:pt>
                <c:pt idx="8264">
                  <c:v>137.73333333333332</c:v>
                </c:pt>
                <c:pt idx="8265">
                  <c:v>137.75</c:v>
                </c:pt>
                <c:pt idx="8266">
                  <c:v>137.76666666666668</c:v>
                </c:pt>
                <c:pt idx="8267">
                  <c:v>137.78333333333333</c:v>
                </c:pt>
                <c:pt idx="8268">
                  <c:v>137.80000000000001</c:v>
                </c:pt>
                <c:pt idx="8269">
                  <c:v>137.81666666666666</c:v>
                </c:pt>
                <c:pt idx="8270">
                  <c:v>137.83333333333334</c:v>
                </c:pt>
                <c:pt idx="8271">
                  <c:v>137.85</c:v>
                </c:pt>
                <c:pt idx="8272">
                  <c:v>137.86666666666667</c:v>
                </c:pt>
                <c:pt idx="8273">
                  <c:v>137.88333333333333</c:v>
                </c:pt>
                <c:pt idx="8274">
                  <c:v>137.9</c:v>
                </c:pt>
                <c:pt idx="8275">
                  <c:v>137.91666666666666</c:v>
                </c:pt>
                <c:pt idx="8276">
                  <c:v>137.93333333333334</c:v>
                </c:pt>
                <c:pt idx="8277">
                  <c:v>137.94999999999999</c:v>
                </c:pt>
                <c:pt idx="8278">
                  <c:v>137.96666666666667</c:v>
                </c:pt>
                <c:pt idx="8279">
                  <c:v>137.98333333333332</c:v>
                </c:pt>
                <c:pt idx="8280">
                  <c:v>138</c:v>
                </c:pt>
                <c:pt idx="8281">
                  <c:v>138.01666666666668</c:v>
                </c:pt>
                <c:pt idx="8282">
                  <c:v>138.03333333333333</c:v>
                </c:pt>
                <c:pt idx="8283">
                  <c:v>138.05000000000001</c:v>
                </c:pt>
                <c:pt idx="8284">
                  <c:v>138.06666666666666</c:v>
                </c:pt>
                <c:pt idx="8285">
                  <c:v>138.08333333333334</c:v>
                </c:pt>
                <c:pt idx="8286">
                  <c:v>138.1</c:v>
                </c:pt>
                <c:pt idx="8287">
                  <c:v>138.11666666666667</c:v>
                </c:pt>
                <c:pt idx="8288">
                  <c:v>138.13333333333333</c:v>
                </c:pt>
                <c:pt idx="8289">
                  <c:v>138.15</c:v>
                </c:pt>
                <c:pt idx="8290">
                  <c:v>138.16666666666666</c:v>
                </c:pt>
                <c:pt idx="8291">
                  <c:v>138.18333333333334</c:v>
                </c:pt>
                <c:pt idx="8292">
                  <c:v>138.19999999999999</c:v>
                </c:pt>
                <c:pt idx="8293">
                  <c:v>138.21666666666667</c:v>
                </c:pt>
                <c:pt idx="8294">
                  <c:v>138.23333333333332</c:v>
                </c:pt>
                <c:pt idx="8295">
                  <c:v>138.25</c:v>
                </c:pt>
                <c:pt idx="8296">
                  <c:v>138.26666666666668</c:v>
                </c:pt>
                <c:pt idx="8297">
                  <c:v>138.28333333333333</c:v>
                </c:pt>
                <c:pt idx="8298">
                  <c:v>138.30000000000001</c:v>
                </c:pt>
                <c:pt idx="8299">
                  <c:v>138.31666666666666</c:v>
                </c:pt>
                <c:pt idx="8300">
                  <c:v>138.33333333333334</c:v>
                </c:pt>
                <c:pt idx="8301">
                  <c:v>138.35</c:v>
                </c:pt>
                <c:pt idx="8302">
                  <c:v>138.36666666666667</c:v>
                </c:pt>
                <c:pt idx="8303">
                  <c:v>138.38333333333333</c:v>
                </c:pt>
                <c:pt idx="8304">
                  <c:v>138.4</c:v>
                </c:pt>
                <c:pt idx="8305">
                  <c:v>138.41666666666666</c:v>
                </c:pt>
                <c:pt idx="8306">
                  <c:v>138.43333333333334</c:v>
                </c:pt>
                <c:pt idx="8307">
                  <c:v>138.44999999999999</c:v>
                </c:pt>
                <c:pt idx="8308">
                  <c:v>138.46666666666667</c:v>
                </c:pt>
                <c:pt idx="8309">
                  <c:v>138.48333333333332</c:v>
                </c:pt>
                <c:pt idx="8310">
                  <c:v>138.5</c:v>
                </c:pt>
                <c:pt idx="8311">
                  <c:v>138.51666666666668</c:v>
                </c:pt>
                <c:pt idx="8312">
                  <c:v>138.53333333333333</c:v>
                </c:pt>
                <c:pt idx="8313">
                  <c:v>138.55000000000001</c:v>
                </c:pt>
                <c:pt idx="8314">
                  <c:v>138.56666666666666</c:v>
                </c:pt>
                <c:pt idx="8315">
                  <c:v>138.58333333333334</c:v>
                </c:pt>
                <c:pt idx="8316">
                  <c:v>138.6</c:v>
                </c:pt>
                <c:pt idx="8317">
                  <c:v>138.61666666666667</c:v>
                </c:pt>
                <c:pt idx="8318">
                  <c:v>138.63333333333333</c:v>
                </c:pt>
                <c:pt idx="8319">
                  <c:v>138.65</c:v>
                </c:pt>
                <c:pt idx="8320">
                  <c:v>138.66666666666666</c:v>
                </c:pt>
                <c:pt idx="8321">
                  <c:v>138.68333333333334</c:v>
                </c:pt>
                <c:pt idx="8322">
                  <c:v>138.69999999999999</c:v>
                </c:pt>
                <c:pt idx="8323">
                  <c:v>138.71666666666667</c:v>
                </c:pt>
                <c:pt idx="8324">
                  <c:v>138.73333333333332</c:v>
                </c:pt>
                <c:pt idx="8325">
                  <c:v>138.75</c:v>
                </c:pt>
                <c:pt idx="8326">
                  <c:v>138.76666666666668</c:v>
                </c:pt>
                <c:pt idx="8327">
                  <c:v>138.78333333333333</c:v>
                </c:pt>
                <c:pt idx="8328">
                  <c:v>138.80000000000001</c:v>
                </c:pt>
                <c:pt idx="8329">
                  <c:v>138.81666666666666</c:v>
                </c:pt>
                <c:pt idx="8330">
                  <c:v>138.83333333333334</c:v>
                </c:pt>
                <c:pt idx="8331">
                  <c:v>138.85</c:v>
                </c:pt>
                <c:pt idx="8332">
                  <c:v>138.86666666666667</c:v>
                </c:pt>
                <c:pt idx="8333">
                  <c:v>138.88333333333333</c:v>
                </c:pt>
                <c:pt idx="8334">
                  <c:v>138.9</c:v>
                </c:pt>
                <c:pt idx="8335">
                  <c:v>138.91666666666666</c:v>
                </c:pt>
                <c:pt idx="8336">
                  <c:v>138.93333333333334</c:v>
                </c:pt>
                <c:pt idx="8337">
                  <c:v>138.94999999999999</c:v>
                </c:pt>
                <c:pt idx="8338">
                  <c:v>138.96666666666667</c:v>
                </c:pt>
                <c:pt idx="8339">
                  <c:v>138.98333333333332</c:v>
                </c:pt>
                <c:pt idx="8340">
                  <c:v>139</c:v>
                </c:pt>
                <c:pt idx="8341">
                  <c:v>139.01666666666668</c:v>
                </c:pt>
                <c:pt idx="8342">
                  <c:v>139.03333333333333</c:v>
                </c:pt>
                <c:pt idx="8343">
                  <c:v>139.05000000000001</c:v>
                </c:pt>
                <c:pt idx="8344">
                  <c:v>139.06666666666666</c:v>
                </c:pt>
                <c:pt idx="8345">
                  <c:v>139.08333333333334</c:v>
                </c:pt>
                <c:pt idx="8346">
                  <c:v>139.1</c:v>
                </c:pt>
                <c:pt idx="8347">
                  <c:v>139.11666666666667</c:v>
                </c:pt>
                <c:pt idx="8348">
                  <c:v>139.13333333333333</c:v>
                </c:pt>
                <c:pt idx="8349">
                  <c:v>139.15</c:v>
                </c:pt>
                <c:pt idx="8350">
                  <c:v>139.16666666666666</c:v>
                </c:pt>
                <c:pt idx="8351">
                  <c:v>139.18333333333334</c:v>
                </c:pt>
                <c:pt idx="8352">
                  <c:v>139.19999999999999</c:v>
                </c:pt>
                <c:pt idx="8353">
                  <c:v>139.21666666666667</c:v>
                </c:pt>
                <c:pt idx="8354">
                  <c:v>139.23333333333332</c:v>
                </c:pt>
                <c:pt idx="8355">
                  <c:v>139.25</c:v>
                </c:pt>
                <c:pt idx="8356">
                  <c:v>139.26666666666668</c:v>
                </c:pt>
                <c:pt idx="8357">
                  <c:v>139.28333333333333</c:v>
                </c:pt>
                <c:pt idx="8358">
                  <c:v>139.30000000000001</c:v>
                </c:pt>
                <c:pt idx="8359">
                  <c:v>139.31666666666666</c:v>
                </c:pt>
                <c:pt idx="8360">
                  <c:v>139.33333333333334</c:v>
                </c:pt>
                <c:pt idx="8361">
                  <c:v>139.35</c:v>
                </c:pt>
                <c:pt idx="8362">
                  <c:v>139.36666666666667</c:v>
                </c:pt>
                <c:pt idx="8363">
                  <c:v>139.38333333333333</c:v>
                </c:pt>
                <c:pt idx="8364">
                  <c:v>139.4</c:v>
                </c:pt>
                <c:pt idx="8365">
                  <c:v>139.41666666666666</c:v>
                </c:pt>
                <c:pt idx="8366">
                  <c:v>139.43333333333334</c:v>
                </c:pt>
                <c:pt idx="8367">
                  <c:v>139.44999999999999</c:v>
                </c:pt>
                <c:pt idx="8368">
                  <c:v>139.46666666666667</c:v>
                </c:pt>
                <c:pt idx="8369">
                  <c:v>139.48333333333332</c:v>
                </c:pt>
                <c:pt idx="8370">
                  <c:v>139.5</c:v>
                </c:pt>
                <c:pt idx="8371">
                  <c:v>139.51666666666668</c:v>
                </c:pt>
                <c:pt idx="8372">
                  <c:v>139.53333333333333</c:v>
                </c:pt>
                <c:pt idx="8373">
                  <c:v>139.55000000000001</c:v>
                </c:pt>
                <c:pt idx="8374">
                  <c:v>139.56666666666666</c:v>
                </c:pt>
                <c:pt idx="8375">
                  <c:v>139.58333333333334</c:v>
                </c:pt>
                <c:pt idx="8376">
                  <c:v>139.6</c:v>
                </c:pt>
                <c:pt idx="8377">
                  <c:v>139.61666666666667</c:v>
                </c:pt>
                <c:pt idx="8378">
                  <c:v>139.63333333333333</c:v>
                </c:pt>
                <c:pt idx="8379">
                  <c:v>139.65</c:v>
                </c:pt>
                <c:pt idx="8380">
                  <c:v>139.66666666666666</c:v>
                </c:pt>
                <c:pt idx="8381">
                  <c:v>139.68333333333334</c:v>
                </c:pt>
                <c:pt idx="8382">
                  <c:v>139.69999999999999</c:v>
                </c:pt>
                <c:pt idx="8383">
                  <c:v>139.71666666666667</c:v>
                </c:pt>
                <c:pt idx="8384">
                  <c:v>139.73333333333332</c:v>
                </c:pt>
                <c:pt idx="8385">
                  <c:v>139.75</c:v>
                </c:pt>
                <c:pt idx="8386">
                  <c:v>139.76666666666668</c:v>
                </c:pt>
                <c:pt idx="8387">
                  <c:v>139.78333333333333</c:v>
                </c:pt>
                <c:pt idx="8388">
                  <c:v>139.80000000000001</c:v>
                </c:pt>
                <c:pt idx="8389">
                  <c:v>139.81666666666666</c:v>
                </c:pt>
                <c:pt idx="8390">
                  <c:v>139.83333333333334</c:v>
                </c:pt>
                <c:pt idx="8391">
                  <c:v>139.85</c:v>
                </c:pt>
                <c:pt idx="8392">
                  <c:v>139.86666666666667</c:v>
                </c:pt>
                <c:pt idx="8393">
                  <c:v>139.88333333333333</c:v>
                </c:pt>
                <c:pt idx="8394">
                  <c:v>139.9</c:v>
                </c:pt>
                <c:pt idx="8395">
                  <c:v>139.91666666666666</c:v>
                </c:pt>
                <c:pt idx="8396">
                  <c:v>139.93333333333334</c:v>
                </c:pt>
                <c:pt idx="8397">
                  <c:v>139.94999999999999</c:v>
                </c:pt>
                <c:pt idx="8398">
                  <c:v>139.96666666666667</c:v>
                </c:pt>
                <c:pt idx="8399">
                  <c:v>139.98333333333332</c:v>
                </c:pt>
                <c:pt idx="8400">
                  <c:v>140</c:v>
                </c:pt>
                <c:pt idx="8401">
                  <c:v>140.01666666666668</c:v>
                </c:pt>
                <c:pt idx="8402">
                  <c:v>140.03333333333333</c:v>
                </c:pt>
                <c:pt idx="8403">
                  <c:v>140.05000000000001</c:v>
                </c:pt>
                <c:pt idx="8404">
                  <c:v>140.06666666666666</c:v>
                </c:pt>
                <c:pt idx="8405">
                  <c:v>140.08333333333334</c:v>
                </c:pt>
                <c:pt idx="8406">
                  <c:v>140.1</c:v>
                </c:pt>
                <c:pt idx="8407">
                  <c:v>140.11666666666667</c:v>
                </c:pt>
                <c:pt idx="8408">
                  <c:v>140.13333333333333</c:v>
                </c:pt>
                <c:pt idx="8409">
                  <c:v>140.15</c:v>
                </c:pt>
                <c:pt idx="8410">
                  <c:v>140.16666666666666</c:v>
                </c:pt>
                <c:pt idx="8411">
                  <c:v>140.18333333333334</c:v>
                </c:pt>
                <c:pt idx="8412">
                  <c:v>140.19999999999999</c:v>
                </c:pt>
                <c:pt idx="8413">
                  <c:v>140.21666666666667</c:v>
                </c:pt>
                <c:pt idx="8414">
                  <c:v>140.23333333333332</c:v>
                </c:pt>
                <c:pt idx="8415">
                  <c:v>140.25</c:v>
                </c:pt>
                <c:pt idx="8416">
                  <c:v>140.26666666666668</c:v>
                </c:pt>
                <c:pt idx="8417">
                  <c:v>140.28333333333333</c:v>
                </c:pt>
                <c:pt idx="8418">
                  <c:v>140.30000000000001</c:v>
                </c:pt>
                <c:pt idx="8419">
                  <c:v>140.31666666666666</c:v>
                </c:pt>
                <c:pt idx="8420">
                  <c:v>140.33333333333334</c:v>
                </c:pt>
                <c:pt idx="8421">
                  <c:v>140.35</c:v>
                </c:pt>
                <c:pt idx="8422">
                  <c:v>140.36666666666667</c:v>
                </c:pt>
                <c:pt idx="8423">
                  <c:v>140.38333333333333</c:v>
                </c:pt>
                <c:pt idx="8424">
                  <c:v>140.4</c:v>
                </c:pt>
                <c:pt idx="8425">
                  <c:v>140.41666666666666</c:v>
                </c:pt>
                <c:pt idx="8426">
                  <c:v>140.43333333333334</c:v>
                </c:pt>
                <c:pt idx="8427">
                  <c:v>140.44999999999999</c:v>
                </c:pt>
                <c:pt idx="8428">
                  <c:v>140.46666666666667</c:v>
                </c:pt>
                <c:pt idx="8429">
                  <c:v>140.48333333333332</c:v>
                </c:pt>
                <c:pt idx="8430">
                  <c:v>140.5</c:v>
                </c:pt>
                <c:pt idx="8431">
                  <c:v>140.51666666666668</c:v>
                </c:pt>
                <c:pt idx="8432">
                  <c:v>140.53333333333333</c:v>
                </c:pt>
                <c:pt idx="8433">
                  <c:v>140.55000000000001</c:v>
                </c:pt>
                <c:pt idx="8434">
                  <c:v>140.56666666666666</c:v>
                </c:pt>
                <c:pt idx="8435">
                  <c:v>140.58333333333334</c:v>
                </c:pt>
                <c:pt idx="8436">
                  <c:v>140.6</c:v>
                </c:pt>
                <c:pt idx="8437">
                  <c:v>140.61666666666667</c:v>
                </c:pt>
                <c:pt idx="8438">
                  <c:v>140.63333333333333</c:v>
                </c:pt>
                <c:pt idx="8439">
                  <c:v>140.65</c:v>
                </c:pt>
                <c:pt idx="8440">
                  <c:v>140.66666666666666</c:v>
                </c:pt>
                <c:pt idx="8441">
                  <c:v>140.68333333333334</c:v>
                </c:pt>
                <c:pt idx="8442">
                  <c:v>140.69999999999999</c:v>
                </c:pt>
                <c:pt idx="8443">
                  <c:v>140.71666666666667</c:v>
                </c:pt>
                <c:pt idx="8444">
                  <c:v>140.73333333333332</c:v>
                </c:pt>
                <c:pt idx="8445">
                  <c:v>140.75</c:v>
                </c:pt>
                <c:pt idx="8446">
                  <c:v>140.76666666666668</c:v>
                </c:pt>
                <c:pt idx="8447">
                  <c:v>140.78333333333333</c:v>
                </c:pt>
                <c:pt idx="8448">
                  <c:v>140.80000000000001</c:v>
                </c:pt>
                <c:pt idx="8449">
                  <c:v>140.81666666666666</c:v>
                </c:pt>
                <c:pt idx="8450">
                  <c:v>140.83333333333334</c:v>
                </c:pt>
                <c:pt idx="8451">
                  <c:v>140.85</c:v>
                </c:pt>
                <c:pt idx="8452">
                  <c:v>140.86666666666667</c:v>
                </c:pt>
                <c:pt idx="8453">
                  <c:v>140.88333333333333</c:v>
                </c:pt>
                <c:pt idx="8454">
                  <c:v>140.9</c:v>
                </c:pt>
                <c:pt idx="8455">
                  <c:v>140.91666666666666</c:v>
                </c:pt>
                <c:pt idx="8456">
                  <c:v>140.93333333333334</c:v>
                </c:pt>
                <c:pt idx="8457">
                  <c:v>140.94999999999999</c:v>
                </c:pt>
                <c:pt idx="8458">
                  <c:v>140.96666666666667</c:v>
                </c:pt>
                <c:pt idx="8459">
                  <c:v>140.98333333333332</c:v>
                </c:pt>
                <c:pt idx="8460">
                  <c:v>141</c:v>
                </c:pt>
                <c:pt idx="8461">
                  <c:v>141.01666666666668</c:v>
                </c:pt>
                <c:pt idx="8462">
                  <c:v>141.03333333333333</c:v>
                </c:pt>
                <c:pt idx="8463">
                  <c:v>141.05000000000001</c:v>
                </c:pt>
                <c:pt idx="8464">
                  <c:v>141.06666666666666</c:v>
                </c:pt>
                <c:pt idx="8465">
                  <c:v>141.08333333333334</c:v>
                </c:pt>
                <c:pt idx="8466">
                  <c:v>141.1</c:v>
                </c:pt>
                <c:pt idx="8467">
                  <c:v>141.11666666666667</c:v>
                </c:pt>
                <c:pt idx="8468">
                  <c:v>141.13333333333333</c:v>
                </c:pt>
                <c:pt idx="8469">
                  <c:v>141.15</c:v>
                </c:pt>
                <c:pt idx="8470">
                  <c:v>141.16666666666666</c:v>
                </c:pt>
                <c:pt idx="8471">
                  <c:v>141.18333333333334</c:v>
                </c:pt>
                <c:pt idx="8472">
                  <c:v>141.19999999999999</c:v>
                </c:pt>
                <c:pt idx="8473">
                  <c:v>141.21666666666667</c:v>
                </c:pt>
                <c:pt idx="8474">
                  <c:v>141.23333333333332</c:v>
                </c:pt>
                <c:pt idx="8475">
                  <c:v>141.25</c:v>
                </c:pt>
                <c:pt idx="8476">
                  <c:v>141.26666666666668</c:v>
                </c:pt>
                <c:pt idx="8477">
                  <c:v>141.28333333333333</c:v>
                </c:pt>
                <c:pt idx="8478">
                  <c:v>141.30000000000001</c:v>
                </c:pt>
                <c:pt idx="8479">
                  <c:v>141.31666666666666</c:v>
                </c:pt>
                <c:pt idx="8480">
                  <c:v>141.33333333333334</c:v>
                </c:pt>
                <c:pt idx="8481">
                  <c:v>141.35</c:v>
                </c:pt>
                <c:pt idx="8482">
                  <c:v>141.36666666666667</c:v>
                </c:pt>
                <c:pt idx="8483">
                  <c:v>141.38333333333333</c:v>
                </c:pt>
                <c:pt idx="8484">
                  <c:v>141.4</c:v>
                </c:pt>
                <c:pt idx="8485">
                  <c:v>141.41666666666666</c:v>
                </c:pt>
                <c:pt idx="8486">
                  <c:v>141.43333333333334</c:v>
                </c:pt>
                <c:pt idx="8487">
                  <c:v>141.44999999999999</c:v>
                </c:pt>
                <c:pt idx="8488">
                  <c:v>141.46666666666667</c:v>
                </c:pt>
                <c:pt idx="8489">
                  <c:v>141.48333333333332</c:v>
                </c:pt>
                <c:pt idx="8490">
                  <c:v>141.5</c:v>
                </c:pt>
                <c:pt idx="8491">
                  <c:v>141.51666666666668</c:v>
                </c:pt>
                <c:pt idx="8492">
                  <c:v>141.53333333333333</c:v>
                </c:pt>
                <c:pt idx="8493">
                  <c:v>141.55000000000001</c:v>
                </c:pt>
                <c:pt idx="8494">
                  <c:v>141.56666666666666</c:v>
                </c:pt>
                <c:pt idx="8495">
                  <c:v>141.58333333333334</c:v>
                </c:pt>
                <c:pt idx="8496">
                  <c:v>141.6</c:v>
                </c:pt>
                <c:pt idx="8497">
                  <c:v>141.61666666666667</c:v>
                </c:pt>
                <c:pt idx="8498">
                  <c:v>141.63333333333333</c:v>
                </c:pt>
                <c:pt idx="8499">
                  <c:v>141.65</c:v>
                </c:pt>
                <c:pt idx="8500">
                  <c:v>141.66666666666666</c:v>
                </c:pt>
                <c:pt idx="8501">
                  <c:v>141.68333333333334</c:v>
                </c:pt>
                <c:pt idx="8502">
                  <c:v>141.69999999999999</c:v>
                </c:pt>
                <c:pt idx="8503">
                  <c:v>141.71666666666667</c:v>
                </c:pt>
                <c:pt idx="8504">
                  <c:v>141.73333333333332</c:v>
                </c:pt>
                <c:pt idx="8505">
                  <c:v>141.75</c:v>
                </c:pt>
                <c:pt idx="8506">
                  <c:v>141.76666666666668</c:v>
                </c:pt>
                <c:pt idx="8507">
                  <c:v>141.78333333333333</c:v>
                </c:pt>
                <c:pt idx="8508">
                  <c:v>141.80000000000001</c:v>
                </c:pt>
                <c:pt idx="8509">
                  <c:v>141.81666666666666</c:v>
                </c:pt>
                <c:pt idx="8510">
                  <c:v>141.83333333333334</c:v>
                </c:pt>
                <c:pt idx="8511">
                  <c:v>141.85</c:v>
                </c:pt>
                <c:pt idx="8512">
                  <c:v>141.86666666666667</c:v>
                </c:pt>
                <c:pt idx="8513">
                  <c:v>141.88333333333333</c:v>
                </c:pt>
                <c:pt idx="8514">
                  <c:v>141.9</c:v>
                </c:pt>
                <c:pt idx="8515">
                  <c:v>141.91666666666666</c:v>
                </c:pt>
                <c:pt idx="8516">
                  <c:v>141.93333333333334</c:v>
                </c:pt>
                <c:pt idx="8517">
                  <c:v>141.94999999999999</c:v>
                </c:pt>
                <c:pt idx="8518">
                  <c:v>141.96666666666667</c:v>
                </c:pt>
                <c:pt idx="8519">
                  <c:v>141.98333333333332</c:v>
                </c:pt>
                <c:pt idx="8520">
                  <c:v>142</c:v>
                </c:pt>
                <c:pt idx="8521">
                  <c:v>142.01666666666668</c:v>
                </c:pt>
                <c:pt idx="8522">
                  <c:v>142.03333333333333</c:v>
                </c:pt>
                <c:pt idx="8523">
                  <c:v>142.05000000000001</c:v>
                </c:pt>
                <c:pt idx="8524">
                  <c:v>142.06666666666666</c:v>
                </c:pt>
                <c:pt idx="8525">
                  <c:v>142.08333333333334</c:v>
                </c:pt>
                <c:pt idx="8526">
                  <c:v>142.1</c:v>
                </c:pt>
                <c:pt idx="8527">
                  <c:v>142.11666666666667</c:v>
                </c:pt>
                <c:pt idx="8528">
                  <c:v>142.13333333333333</c:v>
                </c:pt>
                <c:pt idx="8529">
                  <c:v>142.15</c:v>
                </c:pt>
                <c:pt idx="8530">
                  <c:v>142.16666666666666</c:v>
                </c:pt>
                <c:pt idx="8531">
                  <c:v>142.18333333333334</c:v>
                </c:pt>
                <c:pt idx="8532">
                  <c:v>142.19999999999999</c:v>
                </c:pt>
                <c:pt idx="8533">
                  <c:v>142.21666666666667</c:v>
                </c:pt>
                <c:pt idx="8534">
                  <c:v>142.23333333333332</c:v>
                </c:pt>
                <c:pt idx="8535">
                  <c:v>142.25</c:v>
                </c:pt>
                <c:pt idx="8536">
                  <c:v>142.26666666666668</c:v>
                </c:pt>
                <c:pt idx="8537">
                  <c:v>142.28333333333333</c:v>
                </c:pt>
                <c:pt idx="8538">
                  <c:v>142.30000000000001</c:v>
                </c:pt>
                <c:pt idx="8539">
                  <c:v>142.31666666666666</c:v>
                </c:pt>
                <c:pt idx="8540">
                  <c:v>142.33333333333334</c:v>
                </c:pt>
                <c:pt idx="8541">
                  <c:v>142.35</c:v>
                </c:pt>
                <c:pt idx="8542">
                  <c:v>142.36666666666667</c:v>
                </c:pt>
                <c:pt idx="8543">
                  <c:v>142.38333333333333</c:v>
                </c:pt>
                <c:pt idx="8544">
                  <c:v>142.4</c:v>
                </c:pt>
                <c:pt idx="8545">
                  <c:v>142.41666666666666</c:v>
                </c:pt>
                <c:pt idx="8546">
                  <c:v>142.43333333333334</c:v>
                </c:pt>
                <c:pt idx="8547">
                  <c:v>142.44999999999999</c:v>
                </c:pt>
                <c:pt idx="8548">
                  <c:v>142.46666666666667</c:v>
                </c:pt>
                <c:pt idx="8549">
                  <c:v>142.48333333333332</c:v>
                </c:pt>
                <c:pt idx="8550">
                  <c:v>142.5</c:v>
                </c:pt>
                <c:pt idx="8551">
                  <c:v>142.51666666666668</c:v>
                </c:pt>
                <c:pt idx="8552">
                  <c:v>142.53333333333333</c:v>
                </c:pt>
                <c:pt idx="8553">
                  <c:v>142.55000000000001</c:v>
                </c:pt>
                <c:pt idx="8554">
                  <c:v>142.56666666666666</c:v>
                </c:pt>
                <c:pt idx="8555">
                  <c:v>142.58333333333334</c:v>
                </c:pt>
                <c:pt idx="8556">
                  <c:v>142.6</c:v>
                </c:pt>
                <c:pt idx="8557">
                  <c:v>142.61666666666667</c:v>
                </c:pt>
                <c:pt idx="8558">
                  <c:v>142.63333333333333</c:v>
                </c:pt>
                <c:pt idx="8559">
                  <c:v>142.65</c:v>
                </c:pt>
                <c:pt idx="8560">
                  <c:v>142.66666666666666</c:v>
                </c:pt>
                <c:pt idx="8561">
                  <c:v>142.68333333333334</c:v>
                </c:pt>
                <c:pt idx="8562">
                  <c:v>142.69999999999999</c:v>
                </c:pt>
                <c:pt idx="8563">
                  <c:v>142.71666666666667</c:v>
                </c:pt>
                <c:pt idx="8564">
                  <c:v>142.73333333333332</c:v>
                </c:pt>
                <c:pt idx="8565">
                  <c:v>142.75</c:v>
                </c:pt>
                <c:pt idx="8566">
                  <c:v>142.76666666666668</c:v>
                </c:pt>
                <c:pt idx="8567">
                  <c:v>142.78333333333333</c:v>
                </c:pt>
                <c:pt idx="8568">
                  <c:v>142.80000000000001</c:v>
                </c:pt>
                <c:pt idx="8569">
                  <c:v>142.81666666666666</c:v>
                </c:pt>
                <c:pt idx="8570">
                  <c:v>142.83333333333334</c:v>
                </c:pt>
                <c:pt idx="8571">
                  <c:v>142.85</c:v>
                </c:pt>
                <c:pt idx="8572">
                  <c:v>142.86666666666667</c:v>
                </c:pt>
                <c:pt idx="8573">
                  <c:v>142.88333333333333</c:v>
                </c:pt>
                <c:pt idx="8574">
                  <c:v>142.9</c:v>
                </c:pt>
                <c:pt idx="8575">
                  <c:v>142.91666666666666</c:v>
                </c:pt>
                <c:pt idx="8576">
                  <c:v>142.93333333333334</c:v>
                </c:pt>
                <c:pt idx="8577">
                  <c:v>142.94999999999999</c:v>
                </c:pt>
                <c:pt idx="8578">
                  <c:v>142.96666666666667</c:v>
                </c:pt>
                <c:pt idx="8579">
                  <c:v>142.98333333333332</c:v>
                </c:pt>
                <c:pt idx="8580">
                  <c:v>143</c:v>
                </c:pt>
                <c:pt idx="8581">
                  <c:v>143.01666666666668</c:v>
                </c:pt>
                <c:pt idx="8582">
                  <c:v>143.03333333333333</c:v>
                </c:pt>
                <c:pt idx="8583">
                  <c:v>143.05000000000001</c:v>
                </c:pt>
                <c:pt idx="8584">
                  <c:v>143.06666666666666</c:v>
                </c:pt>
                <c:pt idx="8585">
                  <c:v>143.08333333333334</c:v>
                </c:pt>
                <c:pt idx="8586">
                  <c:v>143.1</c:v>
                </c:pt>
                <c:pt idx="8587">
                  <c:v>143.11666666666667</c:v>
                </c:pt>
                <c:pt idx="8588">
                  <c:v>143.13333333333333</c:v>
                </c:pt>
                <c:pt idx="8589">
                  <c:v>143.15</c:v>
                </c:pt>
                <c:pt idx="8590">
                  <c:v>143.16666666666666</c:v>
                </c:pt>
                <c:pt idx="8591">
                  <c:v>143.18333333333334</c:v>
                </c:pt>
                <c:pt idx="8592">
                  <c:v>143.19999999999999</c:v>
                </c:pt>
                <c:pt idx="8593">
                  <c:v>143.21666666666667</c:v>
                </c:pt>
                <c:pt idx="8594">
                  <c:v>143.23333333333332</c:v>
                </c:pt>
                <c:pt idx="8595">
                  <c:v>143.25</c:v>
                </c:pt>
                <c:pt idx="8596">
                  <c:v>143.26666666666668</c:v>
                </c:pt>
                <c:pt idx="8597">
                  <c:v>143.28333333333333</c:v>
                </c:pt>
                <c:pt idx="8598">
                  <c:v>143.30000000000001</c:v>
                </c:pt>
                <c:pt idx="8599">
                  <c:v>143.31666666666666</c:v>
                </c:pt>
                <c:pt idx="8600">
                  <c:v>143.33333333333334</c:v>
                </c:pt>
                <c:pt idx="8601">
                  <c:v>143.35</c:v>
                </c:pt>
                <c:pt idx="8602">
                  <c:v>143.36666666666667</c:v>
                </c:pt>
                <c:pt idx="8603">
                  <c:v>143.38333333333333</c:v>
                </c:pt>
                <c:pt idx="8604">
                  <c:v>143.4</c:v>
                </c:pt>
                <c:pt idx="8605">
                  <c:v>143.41666666666666</c:v>
                </c:pt>
                <c:pt idx="8606">
                  <c:v>143.43333333333334</c:v>
                </c:pt>
                <c:pt idx="8607">
                  <c:v>143.44999999999999</c:v>
                </c:pt>
                <c:pt idx="8608">
                  <c:v>143.46666666666667</c:v>
                </c:pt>
                <c:pt idx="8609">
                  <c:v>143.48333333333332</c:v>
                </c:pt>
                <c:pt idx="8610">
                  <c:v>143.5</c:v>
                </c:pt>
                <c:pt idx="8611">
                  <c:v>143.51666666666668</c:v>
                </c:pt>
                <c:pt idx="8612">
                  <c:v>143.53333333333333</c:v>
                </c:pt>
                <c:pt idx="8613">
                  <c:v>143.55000000000001</c:v>
                </c:pt>
                <c:pt idx="8614">
                  <c:v>143.56666666666666</c:v>
                </c:pt>
                <c:pt idx="8615">
                  <c:v>143.58333333333334</c:v>
                </c:pt>
                <c:pt idx="8616">
                  <c:v>143.6</c:v>
                </c:pt>
                <c:pt idx="8617">
                  <c:v>143.61666666666667</c:v>
                </c:pt>
                <c:pt idx="8618">
                  <c:v>143.63333333333333</c:v>
                </c:pt>
                <c:pt idx="8619">
                  <c:v>143.65</c:v>
                </c:pt>
                <c:pt idx="8620">
                  <c:v>143.66666666666666</c:v>
                </c:pt>
                <c:pt idx="8621">
                  <c:v>143.68333333333334</c:v>
                </c:pt>
                <c:pt idx="8622">
                  <c:v>143.69999999999999</c:v>
                </c:pt>
                <c:pt idx="8623">
                  <c:v>143.71666666666667</c:v>
                </c:pt>
                <c:pt idx="8624">
                  <c:v>143.73333333333332</c:v>
                </c:pt>
                <c:pt idx="8625">
                  <c:v>143.75</c:v>
                </c:pt>
                <c:pt idx="8626">
                  <c:v>143.76666666666668</c:v>
                </c:pt>
                <c:pt idx="8627">
                  <c:v>143.78333333333333</c:v>
                </c:pt>
                <c:pt idx="8628">
                  <c:v>143.80000000000001</c:v>
                </c:pt>
                <c:pt idx="8629">
                  <c:v>143.81666666666666</c:v>
                </c:pt>
                <c:pt idx="8630">
                  <c:v>143.83333333333334</c:v>
                </c:pt>
                <c:pt idx="8631">
                  <c:v>143.85</c:v>
                </c:pt>
                <c:pt idx="8632">
                  <c:v>143.86666666666667</c:v>
                </c:pt>
                <c:pt idx="8633">
                  <c:v>143.88333333333333</c:v>
                </c:pt>
                <c:pt idx="8634">
                  <c:v>143.9</c:v>
                </c:pt>
                <c:pt idx="8635">
                  <c:v>143.91666666666666</c:v>
                </c:pt>
                <c:pt idx="8636">
                  <c:v>143.93333333333334</c:v>
                </c:pt>
                <c:pt idx="8637">
                  <c:v>143.94999999999999</c:v>
                </c:pt>
                <c:pt idx="8638">
                  <c:v>143.96666666666667</c:v>
                </c:pt>
                <c:pt idx="8639">
                  <c:v>143.98333333333332</c:v>
                </c:pt>
                <c:pt idx="8640">
                  <c:v>144</c:v>
                </c:pt>
                <c:pt idx="8641">
                  <c:v>144.01666666666668</c:v>
                </c:pt>
                <c:pt idx="8642">
                  <c:v>144.03333333333333</c:v>
                </c:pt>
                <c:pt idx="8643">
                  <c:v>144.05000000000001</c:v>
                </c:pt>
                <c:pt idx="8644">
                  <c:v>144.06666666666666</c:v>
                </c:pt>
                <c:pt idx="8645">
                  <c:v>144.08333333333334</c:v>
                </c:pt>
                <c:pt idx="8646">
                  <c:v>144.1</c:v>
                </c:pt>
                <c:pt idx="8647">
                  <c:v>144.11666666666667</c:v>
                </c:pt>
                <c:pt idx="8648">
                  <c:v>144.13333333333333</c:v>
                </c:pt>
                <c:pt idx="8649">
                  <c:v>144.15</c:v>
                </c:pt>
                <c:pt idx="8650">
                  <c:v>144.16666666666666</c:v>
                </c:pt>
                <c:pt idx="8651">
                  <c:v>144.18333333333334</c:v>
                </c:pt>
                <c:pt idx="8652">
                  <c:v>144.19999999999999</c:v>
                </c:pt>
                <c:pt idx="8653">
                  <c:v>144.21666666666667</c:v>
                </c:pt>
                <c:pt idx="8654">
                  <c:v>144.23333333333332</c:v>
                </c:pt>
                <c:pt idx="8655">
                  <c:v>144.25</c:v>
                </c:pt>
                <c:pt idx="8656">
                  <c:v>144.26666666666668</c:v>
                </c:pt>
                <c:pt idx="8657">
                  <c:v>144.28333333333333</c:v>
                </c:pt>
                <c:pt idx="8658">
                  <c:v>144.30000000000001</c:v>
                </c:pt>
                <c:pt idx="8659">
                  <c:v>144.31666666666666</c:v>
                </c:pt>
                <c:pt idx="8660">
                  <c:v>144.33333333333334</c:v>
                </c:pt>
                <c:pt idx="8661">
                  <c:v>144.35</c:v>
                </c:pt>
                <c:pt idx="8662">
                  <c:v>144.36666666666667</c:v>
                </c:pt>
                <c:pt idx="8663">
                  <c:v>144.38333333333333</c:v>
                </c:pt>
                <c:pt idx="8664">
                  <c:v>144.4</c:v>
                </c:pt>
                <c:pt idx="8665">
                  <c:v>144.41666666666666</c:v>
                </c:pt>
                <c:pt idx="8666">
                  <c:v>144.43333333333334</c:v>
                </c:pt>
                <c:pt idx="8667">
                  <c:v>144.44999999999999</c:v>
                </c:pt>
                <c:pt idx="8668">
                  <c:v>144.46666666666667</c:v>
                </c:pt>
                <c:pt idx="8669">
                  <c:v>144.48333333333332</c:v>
                </c:pt>
                <c:pt idx="8670">
                  <c:v>144.5</c:v>
                </c:pt>
                <c:pt idx="8671">
                  <c:v>144.51666666666668</c:v>
                </c:pt>
                <c:pt idx="8672">
                  <c:v>144.53333333333333</c:v>
                </c:pt>
                <c:pt idx="8673">
                  <c:v>144.55000000000001</c:v>
                </c:pt>
                <c:pt idx="8674">
                  <c:v>144.56666666666666</c:v>
                </c:pt>
                <c:pt idx="8675">
                  <c:v>144.58333333333334</c:v>
                </c:pt>
                <c:pt idx="8676">
                  <c:v>144.6</c:v>
                </c:pt>
                <c:pt idx="8677">
                  <c:v>144.61666666666667</c:v>
                </c:pt>
                <c:pt idx="8678">
                  <c:v>144.63333333333333</c:v>
                </c:pt>
                <c:pt idx="8679">
                  <c:v>144.65</c:v>
                </c:pt>
                <c:pt idx="8680">
                  <c:v>144.66666666666666</c:v>
                </c:pt>
                <c:pt idx="8681">
                  <c:v>144.68333333333334</c:v>
                </c:pt>
                <c:pt idx="8682">
                  <c:v>144.69999999999999</c:v>
                </c:pt>
                <c:pt idx="8683">
                  <c:v>144.71666666666667</c:v>
                </c:pt>
                <c:pt idx="8684">
                  <c:v>144.73333333333332</c:v>
                </c:pt>
                <c:pt idx="8685">
                  <c:v>144.75</c:v>
                </c:pt>
                <c:pt idx="8686">
                  <c:v>144.76666666666668</c:v>
                </c:pt>
                <c:pt idx="8687">
                  <c:v>144.78333333333333</c:v>
                </c:pt>
                <c:pt idx="8688">
                  <c:v>144.80000000000001</c:v>
                </c:pt>
                <c:pt idx="8689">
                  <c:v>144.81666666666666</c:v>
                </c:pt>
                <c:pt idx="8690">
                  <c:v>144.83333333333334</c:v>
                </c:pt>
                <c:pt idx="8691">
                  <c:v>144.85</c:v>
                </c:pt>
                <c:pt idx="8692">
                  <c:v>144.86666666666667</c:v>
                </c:pt>
                <c:pt idx="8693">
                  <c:v>144.88333333333333</c:v>
                </c:pt>
                <c:pt idx="8694">
                  <c:v>144.9</c:v>
                </c:pt>
                <c:pt idx="8695">
                  <c:v>144.91666666666666</c:v>
                </c:pt>
                <c:pt idx="8696">
                  <c:v>144.93333333333334</c:v>
                </c:pt>
                <c:pt idx="8697">
                  <c:v>144.94999999999999</c:v>
                </c:pt>
                <c:pt idx="8698">
                  <c:v>144.96666666666667</c:v>
                </c:pt>
                <c:pt idx="8699">
                  <c:v>144.98333333333332</c:v>
                </c:pt>
                <c:pt idx="8700">
                  <c:v>145</c:v>
                </c:pt>
                <c:pt idx="8701">
                  <c:v>145.01666666666668</c:v>
                </c:pt>
                <c:pt idx="8702">
                  <c:v>145.03333333333333</c:v>
                </c:pt>
                <c:pt idx="8703">
                  <c:v>145.05000000000001</c:v>
                </c:pt>
                <c:pt idx="8704">
                  <c:v>145.06666666666666</c:v>
                </c:pt>
                <c:pt idx="8705">
                  <c:v>145.08333333333334</c:v>
                </c:pt>
                <c:pt idx="8706">
                  <c:v>145.1</c:v>
                </c:pt>
                <c:pt idx="8707">
                  <c:v>145.11666666666667</c:v>
                </c:pt>
                <c:pt idx="8708">
                  <c:v>145.13333333333333</c:v>
                </c:pt>
                <c:pt idx="8709">
                  <c:v>145.15</c:v>
                </c:pt>
                <c:pt idx="8710">
                  <c:v>145.16666666666666</c:v>
                </c:pt>
                <c:pt idx="8711">
                  <c:v>145.18333333333334</c:v>
                </c:pt>
                <c:pt idx="8712">
                  <c:v>145.19999999999999</c:v>
                </c:pt>
                <c:pt idx="8713">
                  <c:v>145.21666666666667</c:v>
                </c:pt>
                <c:pt idx="8714">
                  <c:v>145.23333333333332</c:v>
                </c:pt>
                <c:pt idx="8715">
                  <c:v>145.25</c:v>
                </c:pt>
                <c:pt idx="8716">
                  <c:v>145.26666666666668</c:v>
                </c:pt>
                <c:pt idx="8717">
                  <c:v>145.28333333333333</c:v>
                </c:pt>
                <c:pt idx="8718">
                  <c:v>145.30000000000001</c:v>
                </c:pt>
                <c:pt idx="8719">
                  <c:v>145.31666666666666</c:v>
                </c:pt>
                <c:pt idx="8720">
                  <c:v>145.33333333333334</c:v>
                </c:pt>
                <c:pt idx="8721">
                  <c:v>145.35</c:v>
                </c:pt>
                <c:pt idx="8722">
                  <c:v>145.36666666666667</c:v>
                </c:pt>
                <c:pt idx="8723">
                  <c:v>145.38333333333333</c:v>
                </c:pt>
                <c:pt idx="8724">
                  <c:v>145.4</c:v>
                </c:pt>
                <c:pt idx="8725">
                  <c:v>145.41666666666666</c:v>
                </c:pt>
                <c:pt idx="8726">
                  <c:v>145.43333333333334</c:v>
                </c:pt>
                <c:pt idx="8727">
                  <c:v>145.44999999999999</c:v>
                </c:pt>
                <c:pt idx="8728">
                  <c:v>145.46666666666667</c:v>
                </c:pt>
                <c:pt idx="8729">
                  <c:v>145.48333333333332</c:v>
                </c:pt>
                <c:pt idx="8730">
                  <c:v>145.5</c:v>
                </c:pt>
                <c:pt idx="8731">
                  <c:v>145.51666666666668</c:v>
                </c:pt>
                <c:pt idx="8732">
                  <c:v>145.53333333333333</c:v>
                </c:pt>
                <c:pt idx="8733">
                  <c:v>145.55000000000001</c:v>
                </c:pt>
                <c:pt idx="8734">
                  <c:v>145.56666666666666</c:v>
                </c:pt>
                <c:pt idx="8735">
                  <c:v>145.58333333333334</c:v>
                </c:pt>
                <c:pt idx="8736">
                  <c:v>145.6</c:v>
                </c:pt>
                <c:pt idx="8737">
                  <c:v>145.61666666666667</c:v>
                </c:pt>
                <c:pt idx="8738">
                  <c:v>145.63333333333333</c:v>
                </c:pt>
                <c:pt idx="8739">
                  <c:v>145.65</c:v>
                </c:pt>
                <c:pt idx="8740">
                  <c:v>145.66666666666666</c:v>
                </c:pt>
                <c:pt idx="8741">
                  <c:v>145.68333333333334</c:v>
                </c:pt>
                <c:pt idx="8742">
                  <c:v>145.69999999999999</c:v>
                </c:pt>
                <c:pt idx="8743">
                  <c:v>145.71666666666667</c:v>
                </c:pt>
                <c:pt idx="8744">
                  <c:v>145.73333333333332</c:v>
                </c:pt>
                <c:pt idx="8745">
                  <c:v>145.75</c:v>
                </c:pt>
                <c:pt idx="8746">
                  <c:v>145.76666666666668</c:v>
                </c:pt>
                <c:pt idx="8747">
                  <c:v>145.78333333333333</c:v>
                </c:pt>
                <c:pt idx="8748">
                  <c:v>145.80000000000001</c:v>
                </c:pt>
                <c:pt idx="8749">
                  <c:v>145.81666666666666</c:v>
                </c:pt>
                <c:pt idx="8750">
                  <c:v>145.83333333333334</c:v>
                </c:pt>
                <c:pt idx="8751">
                  <c:v>145.85</c:v>
                </c:pt>
                <c:pt idx="8752">
                  <c:v>145.86666666666667</c:v>
                </c:pt>
                <c:pt idx="8753">
                  <c:v>145.88333333333333</c:v>
                </c:pt>
                <c:pt idx="8754">
                  <c:v>145.9</c:v>
                </c:pt>
                <c:pt idx="8755">
                  <c:v>145.91666666666666</c:v>
                </c:pt>
                <c:pt idx="8756">
                  <c:v>145.93333333333334</c:v>
                </c:pt>
                <c:pt idx="8757">
                  <c:v>145.94999999999999</c:v>
                </c:pt>
                <c:pt idx="8758">
                  <c:v>145.96666666666667</c:v>
                </c:pt>
                <c:pt idx="8759">
                  <c:v>145.98333333333332</c:v>
                </c:pt>
                <c:pt idx="8760">
                  <c:v>146</c:v>
                </c:pt>
                <c:pt idx="8761">
                  <c:v>146.01666666666668</c:v>
                </c:pt>
                <c:pt idx="8762">
                  <c:v>146.03333333333333</c:v>
                </c:pt>
                <c:pt idx="8763">
                  <c:v>146.05000000000001</c:v>
                </c:pt>
                <c:pt idx="8764">
                  <c:v>146.06666666666666</c:v>
                </c:pt>
                <c:pt idx="8765">
                  <c:v>146.08333333333334</c:v>
                </c:pt>
                <c:pt idx="8766">
                  <c:v>146.1</c:v>
                </c:pt>
                <c:pt idx="8767">
                  <c:v>146.11666666666667</c:v>
                </c:pt>
                <c:pt idx="8768">
                  <c:v>146.13333333333333</c:v>
                </c:pt>
                <c:pt idx="8769">
                  <c:v>146.15</c:v>
                </c:pt>
                <c:pt idx="8770">
                  <c:v>146.16666666666666</c:v>
                </c:pt>
                <c:pt idx="8771">
                  <c:v>146.18333333333334</c:v>
                </c:pt>
                <c:pt idx="8772">
                  <c:v>146.19999999999999</c:v>
                </c:pt>
                <c:pt idx="8773">
                  <c:v>146.21666666666667</c:v>
                </c:pt>
                <c:pt idx="8774">
                  <c:v>146.23333333333332</c:v>
                </c:pt>
                <c:pt idx="8775">
                  <c:v>146.25</c:v>
                </c:pt>
                <c:pt idx="8776">
                  <c:v>146.26666666666668</c:v>
                </c:pt>
                <c:pt idx="8777">
                  <c:v>146.28333333333333</c:v>
                </c:pt>
                <c:pt idx="8778">
                  <c:v>146.30000000000001</c:v>
                </c:pt>
                <c:pt idx="8779">
                  <c:v>146.31666666666666</c:v>
                </c:pt>
                <c:pt idx="8780">
                  <c:v>146.33333333333334</c:v>
                </c:pt>
                <c:pt idx="8781">
                  <c:v>146.35</c:v>
                </c:pt>
                <c:pt idx="8782">
                  <c:v>146.36666666666667</c:v>
                </c:pt>
                <c:pt idx="8783">
                  <c:v>146.38333333333333</c:v>
                </c:pt>
                <c:pt idx="8784">
                  <c:v>146.4</c:v>
                </c:pt>
                <c:pt idx="8785">
                  <c:v>146.41666666666666</c:v>
                </c:pt>
                <c:pt idx="8786">
                  <c:v>146.43333333333334</c:v>
                </c:pt>
                <c:pt idx="8787">
                  <c:v>146.44999999999999</c:v>
                </c:pt>
                <c:pt idx="8788">
                  <c:v>146.46666666666667</c:v>
                </c:pt>
                <c:pt idx="8789">
                  <c:v>146.48333333333332</c:v>
                </c:pt>
                <c:pt idx="8790">
                  <c:v>146.5</c:v>
                </c:pt>
                <c:pt idx="8791">
                  <c:v>146.51666666666668</c:v>
                </c:pt>
                <c:pt idx="8792">
                  <c:v>146.53333333333333</c:v>
                </c:pt>
                <c:pt idx="8793">
                  <c:v>146.55000000000001</c:v>
                </c:pt>
                <c:pt idx="8794">
                  <c:v>146.56666666666666</c:v>
                </c:pt>
                <c:pt idx="8795">
                  <c:v>146.58333333333334</c:v>
                </c:pt>
                <c:pt idx="8796">
                  <c:v>146.6</c:v>
                </c:pt>
                <c:pt idx="8797">
                  <c:v>146.61666666666667</c:v>
                </c:pt>
                <c:pt idx="8798">
                  <c:v>146.63333333333333</c:v>
                </c:pt>
                <c:pt idx="8799">
                  <c:v>146.65</c:v>
                </c:pt>
                <c:pt idx="8800">
                  <c:v>146.66666666666666</c:v>
                </c:pt>
                <c:pt idx="8801">
                  <c:v>146.68333333333334</c:v>
                </c:pt>
                <c:pt idx="8802">
                  <c:v>146.69999999999999</c:v>
                </c:pt>
                <c:pt idx="8803">
                  <c:v>146.71666666666667</c:v>
                </c:pt>
                <c:pt idx="8804">
                  <c:v>146.73333333333332</c:v>
                </c:pt>
                <c:pt idx="8805">
                  <c:v>146.75</c:v>
                </c:pt>
                <c:pt idx="8806">
                  <c:v>146.76666666666668</c:v>
                </c:pt>
                <c:pt idx="8807">
                  <c:v>146.78333333333333</c:v>
                </c:pt>
                <c:pt idx="8808">
                  <c:v>146.80000000000001</c:v>
                </c:pt>
                <c:pt idx="8809">
                  <c:v>146.81666666666666</c:v>
                </c:pt>
                <c:pt idx="8810">
                  <c:v>146.83333333333334</c:v>
                </c:pt>
                <c:pt idx="8811">
                  <c:v>146.85</c:v>
                </c:pt>
                <c:pt idx="8812">
                  <c:v>146.86666666666667</c:v>
                </c:pt>
                <c:pt idx="8813">
                  <c:v>146.88333333333333</c:v>
                </c:pt>
                <c:pt idx="8814">
                  <c:v>146.9</c:v>
                </c:pt>
                <c:pt idx="8815">
                  <c:v>146.91666666666666</c:v>
                </c:pt>
                <c:pt idx="8816">
                  <c:v>146.93333333333334</c:v>
                </c:pt>
                <c:pt idx="8817">
                  <c:v>146.94999999999999</c:v>
                </c:pt>
                <c:pt idx="8818">
                  <c:v>146.96666666666667</c:v>
                </c:pt>
                <c:pt idx="8819">
                  <c:v>146.98333333333332</c:v>
                </c:pt>
                <c:pt idx="8820">
                  <c:v>147</c:v>
                </c:pt>
                <c:pt idx="8821">
                  <c:v>147.01666666666668</c:v>
                </c:pt>
                <c:pt idx="8822">
                  <c:v>147.03333333333333</c:v>
                </c:pt>
                <c:pt idx="8823">
                  <c:v>147.05000000000001</c:v>
                </c:pt>
                <c:pt idx="8824">
                  <c:v>147.06666666666666</c:v>
                </c:pt>
                <c:pt idx="8825">
                  <c:v>147.08333333333334</c:v>
                </c:pt>
                <c:pt idx="8826">
                  <c:v>147.1</c:v>
                </c:pt>
                <c:pt idx="8827">
                  <c:v>147.11666666666667</c:v>
                </c:pt>
                <c:pt idx="8828">
                  <c:v>147.13333333333333</c:v>
                </c:pt>
                <c:pt idx="8829">
                  <c:v>147.15</c:v>
                </c:pt>
                <c:pt idx="8830">
                  <c:v>147.16666666666666</c:v>
                </c:pt>
                <c:pt idx="8831">
                  <c:v>147.18333333333334</c:v>
                </c:pt>
                <c:pt idx="8832">
                  <c:v>147.19999999999999</c:v>
                </c:pt>
                <c:pt idx="8833">
                  <c:v>147.21666666666667</c:v>
                </c:pt>
                <c:pt idx="8834">
                  <c:v>147.23333333333332</c:v>
                </c:pt>
                <c:pt idx="8835">
                  <c:v>147.25</c:v>
                </c:pt>
                <c:pt idx="8836">
                  <c:v>147.26666666666668</c:v>
                </c:pt>
                <c:pt idx="8837">
                  <c:v>147.28333333333333</c:v>
                </c:pt>
                <c:pt idx="8838">
                  <c:v>147.30000000000001</c:v>
                </c:pt>
                <c:pt idx="8839">
                  <c:v>147.31666666666666</c:v>
                </c:pt>
                <c:pt idx="8840">
                  <c:v>147.33333333333334</c:v>
                </c:pt>
                <c:pt idx="8841">
                  <c:v>147.35</c:v>
                </c:pt>
                <c:pt idx="8842">
                  <c:v>147.36666666666667</c:v>
                </c:pt>
                <c:pt idx="8843">
                  <c:v>147.38333333333333</c:v>
                </c:pt>
                <c:pt idx="8844">
                  <c:v>147.4</c:v>
                </c:pt>
                <c:pt idx="8845">
                  <c:v>147.41666666666666</c:v>
                </c:pt>
                <c:pt idx="8846">
                  <c:v>147.43333333333334</c:v>
                </c:pt>
                <c:pt idx="8847">
                  <c:v>147.44999999999999</c:v>
                </c:pt>
                <c:pt idx="8848">
                  <c:v>147.46666666666667</c:v>
                </c:pt>
                <c:pt idx="8849">
                  <c:v>147.48333333333332</c:v>
                </c:pt>
                <c:pt idx="8850">
                  <c:v>147.5</c:v>
                </c:pt>
                <c:pt idx="8851">
                  <c:v>147.51666666666668</c:v>
                </c:pt>
                <c:pt idx="8852">
                  <c:v>147.53333333333333</c:v>
                </c:pt>
                <c:pt idx="8853">
                  <c:v>147.55000000000001</c:v>
                </c:pt>
                <c:pt idx="8854">
                  <c:v>147.56666666666666</c:v>
                </c:pt>
                <c:pt idx="8855">
                  <c:v>147.58333333333334</c:v>
                </c:pt>
                <c:pt idx="8856">
                  <c:v>147.6</c:v>
                </c:pt>
                <c:pt idx="8857">
                  <c:v>147.61666666666667</c:v>
                </c:pt>
                <c:pt idx="8858">
                  <c:v>147.63333333333333</c:v>
                </c:pt>
                <c:pt idx="8859">
                  <c:v>147.65</c:v>
                </c:pt>
                <c:pt idx="8860">
                  <c:v>147.66666666666666</c:v>
                </c:pt>
                <c:pt idx="8861">
                  <c:v>147.68333333333334</c:v>
                </c:pt>
                <c:pt idx="8862">
                  <c:v>147.69999999999999</c:v>
                </c:pt>
                <c:pt idx="8863">
                  <c:v>147.71666666666667</c:v>
                </c:pt>
                <c:pt idx="8864">
                  <c:v>147.73333333333332</c:v>
                </c:pt>
                <c:pt idx="8865">
                  <c:v>147.75</c:v>
                </c:pt>
                <c:pt idx="8866">
                  <c:v>147.76666666666668</c:v>
                </c:pt>
                <c:pt idx="8867">
                  <c:v>147.78333333333333</c:v>
                </c:pt>
                <c:pt idx="8868">
                  <c:v>147.80000000000001</c:v>
                </c:pt>
                <c:pt idx="8869">
                  <c:v>147.81666666666666</c:v>
                </c:pt>
                <c:pt idx="8870">
                  <c:v>147.83333333333334</c:v>
                </c:pt>
                <c:pt idx="8871">
                  <c:v>147.85</c:v>
                </c:pt>
                <c:pt idx="8872">
                  <c:v>147.86666666666667</c:v>
                </c:pt>
                <c:pt idx="8873">
                  <c:v>147.88333333333333</c:v>
                </c:pt>
                <c:pt idx="8874">
                  <c:v>147.9</c:v>
                </c:pt>
                <c:pt idx="8875">
                  <c:v>147.91666666666666</c:v>
                </c:pt>
                <c:pt idx="8876">
                  <c:v>147.93333333333334</c:v>
                </c:pt>
                <c:pt idx="8877">
                  <c:v>147.94999999999999</c:v>
                </c:pt>
                <c:pt idx="8878">
                  <c:v>147.96666666666667</c:v>
                </c:pt>
                <c:pt idx="8879">
                  <c:v>147.98333333333332</c:v>
                </c:pt>
                <c:pt idx="8880">
                  <c:v>148</c:v>
                </c:pt>
                <c:pt idx="8881">
                  <c:v>148.01666666666668</c:v>
                </c:pt>
                <c:pt idx="8882">
                  <c:v>148.03333333333333</c:v>
                </c:pt>
                <c:pt idx="8883">
                  <c:v>148.05000000000001</c:v>
                </c:pt>
                <c:pt idx="8884">
                  <c:v>148.06666666666666</c:v>
                </c:pt>
                <c:pt idx="8885">
                  <c:v>148.08333333333334</c:v>
                </c:pt>
                <c:pt idx="8886">
                  <c:v>148.1</c:v>
                </c:pt>
                <c:pt idx="8887">
                  <c:v>148.11666666666667</c:v>
                </c:pt>
                <c:pt idx="8888">
                  <c:v>148.13333333333333</c:v>
                </c:pt>
                <c:pt idx="8889">
                  <c:v>148.15</c:v>
                </c:pt>
                <c:pt idx="8890">
                  <c:v>148.16666666666666</c:v>
                </c:pt>
                <c:pt idx="8891">
                  <c:v>148.18333333333334</c:v>
                </c:pt>
                <c:pt idx="8892">
                  <c:v>148.19999999999999</c:v>
                </c:pt>
                <c:pt idx="8893">
                  <c:v>148.21666666666667</c:v>
                </c:pt>
                <c:pt idx="8894">
                  <c:v>148.23333333333332</c:v>
                </c:pt>
                <c:pt idx="8895">
                  <c:v>148.25</c:v>
                </c:pt>
                <c:pt idx="8896">
                  <c:v>148.26666666666668</c:v>
                </c:pt>
                <c:pt idx="8897">
                  <c:v>148.28333333333333</c:v>
                </c:pt>
                <c:pt idx="8898">
                  <c:v>148.30000000000001</c:v>
                </c:pt>
                <c:pt idx="8899">
                  <c:v>148.31666666666666</c:v>
                </c:pt>
                <c:pt idx="8900">
                  <c:v>148.33333333333334</c:v>
                </c:pt>
                <c:pt idx="8901">
                  <c:v>148.35</c:v>
                </c:pt>
                <c:pt idx="8902">
                  <c:v>148.36666666666667</c:v>
                </c:pt>
                <c:pt idx="8903">
                  <c:v>148.38333333333333</c:v>
                </c:pt>
                <c:pt idx="8904">
                  <c:v>148.4</c:v>
                </c:pt>
                <c:pt idx="8905">
                  <c:v>148.41666666666666</c:v>
                </c:pt>
                <c:pt idx="8906">
                  <c:v>148.43333333333334</c:v>
                </c:pt>
                <c:pt idx="8907">
                  <c:v>148.44999999999999</c:v>
                </c:pt>
                <c:pt idx="8908">
                  <c:v>148.46666666666667</c:v>
                </c:pt>
                <c:pt idx="8909">
                  <c:v>148.48333333333332</c:v>
                </c:pt>
                <c:pt idx="8910">
                  <c:v>148.5</c:v>
                </c:pt>
                <c:pt idx="8911">
                  <c:v>148.51666666666668</c:v>
                </c:pt>
                <c:pt idx="8912">
                  <c:v>148.53333333333333</c:v>
                </c:pt>
                <c:pt idx="8913">
                  <c:v>148.55000000000001</c:v>
                </c:pt>
                <c:pt idx="8914">
                  <c:v>148.56666666666666</c:v>
                </c:pt>
                <c:pt idx="8915">
                  <c:v>148.58333333333334</c:v>
                </c:pt>
                <c:pt idx="8916">
                  <c:v>148.6</c:v>
                </c:pt>
                <c:pt idx="8917">
                  <c:v>148.61666666666667</c:v>
                </c:pt>
                <c:pt idx="8918">
                  <c:v>148.63333333333333</c:v>
                </c:pt>
                <c:pt idx="8919">
                  <c:v>148.65</c:v>
                </c:pt>
                <c:pt idx="8920">
                  <c:v>148.66666666666666</c:v>
                </c:pt>
                <c:pt idx="8921">
                  <c:v>148.68333333333334</c:v>
                </c:pt>
                <c:pt idx="8922">
                  <c:v>148.69999999999999</c:v>
                </c:pt>
                <c:pt idx="8923">
                  <c:v>148.71666666666667</c:v>
                </c:pt>
                <c:pt idx="8924">
                  <c:v>148.73333333333332</c:v>
                </c:pt>
                <c:pt idx="8925">
                  <c:v>148.75</c:v>
                </c:pt>
                <c:pt idx="8926">
                  <c:v>148.76666666666668</c:v>
                </c:pt>
                <c:pt idx="8927">
                  <c:v>148.78333333333333</c:v>
                </c:pt>
                <c:pt idx="8928">
                  <c:v>148.80000000000001</c:v>
                </c:pt>
                <c:pt idx="8929">
                  <c:v>148.81666666666666</c:v>
                </c:pt>
                <c:pt idx="8930">
                  <c:v>148.83333333333334</c:v>
                </c:pt>
                <c:pt idx="8931">
                  <c:v>148.85</c:v>
                </c:pt>
                <c:pt idx="8932">
                  <c:v>148.86666666666667</c:v>
                </c:pt>
                <c:pt idx="8933">
                  <c:v>148.88333333333333</c:v>
                </c:pt>
                <c:pt idx="8934">
                  <c:v>148.9</c:v>
                </c:pt>
                <c:pt idx="8935">
                  <c:v>148.91666666666666</c:v>
                </c:pt>
                <c:pt idx="8936">
                  <c:v>148.93333333333334</c:v>
                </c:pt>
                <c:pt idx="8937">
                  <c:v>148.94999999999999</c:v>
                </c:pt>
                <c:pt idx="8938">
                  <c:v>148.96666666666667</c:v>
                </c:pt>
                <c:pt idx="8939">
                  <c:v>148.98333333333332</c:v>
                </c:pt>
                <c:pt idx="8940">
                  <c:v>149</c:v>
                </c:pt>
                <c:pt idx="8941">
                  <c:v>149.01666666666668</c:v>
                </c:pt>
                <c:pt idx="8942">
                  <c:v>149.03333333333333</c:v>
                </c:pt>
                <c:pt idx="8943">
                  <c:v>149.05000000000001</c:v>
                </c:pt>
                <c:pt idx="8944">
                  <c:v>149.06666666666666</c:v>
                </c:pt>
                <c:pt idx="8945">
                  <c:v>149.08333333333334</c:v>
                </c:pt>
                <c:pt idx="8946">
                  <c:v>149.1</c:v>
                </c:pt>
                <c:pt idx="8947">
                  <c:v>149.11666666666667</c:v>
                </c:pt>
                <c:pt idx="8948">
                  <c:v>149.13333333333333</c:v>
                </c:pt>
                <c:pt idx="8949">
                  <c:v>149.15</c:v>
                </c:pt>
                <c:pt idx="8950">
                  <c:v>149.16666666666666</c:v>
                </c:pt>
                <c:pt idx="8951">
                  <c:v>149.18333333333334</c:v>
                </c:pt>
                <c:pt idx="8952">
                  <c:v>149.19999999999999</c:v>
                </c:pt>
                <c:pt idx="8953">
                  <c:v>149.21666666666667</c:v>
                </c:pt>
                <c:pt idx="8954">
                  <c:v>149.23333333333332</c:v>
                </c:pt>
                <c:pt idx="8955">
                  <c:v>149.25</c:v>
                </c:pt>
                <c:pt idx="8956">
                  <c:v>149.26666666666668</c:v>
                </c:pt>
                <c:pt idx="8957">
                  <c:v>149.28333333333333</c:v>
                </c:pt>
                <c:pt idx="8958">
                  <c:v>149.30000000000001</c:v>
                </c:pt>
                <c:pt idx="8959">
                  <c:v>149.31666666666666</c:v>
                </c:pt>
                <c:pt idx="8960">
                  <c:v>149.33333333333334</c:v>
                </c:pt>
                <c:pt idx="8961">
                  <c:v>149.35</c:v>
                </c:pt>
                <c:pt idx="8962">
                  <c:v>149.36666666666667</c:v>
                </c:pt>
                <c:pt idx="8963">
                  <c:v>149.38333333333333</c:v>
                </c:pt>
                <c:pt idx="8964">
                  <c:v>149.4</c:v>
                </c:pt>
                <c:pt idx="8965">
                  <c:v>149.41666666666666</c:v>
                </c:pt>
                <c:pt idx="8966">
                  <c:v>149.43333333333334</c:v>
                </c:pt>
                <c:pt idx="8967">
                  <c:v>149.44999999999999</c:v>
                </c:pt>
                <c:pt idx="8968">
                  <c:v>149.46666666666667</c:v>
                </c:pt>
                <c:pt idx="8969">
                  <c:v>149.48333333333332</c:v>
                </c:pt>
                <c:pt idx="8970">
                  <c:v>149.5</c:v>
                </c:pt>
                <c:pt idx="8971">
                  <c:v>149.51666666666668</c:v>
                </c:pt>
                <c:pt idx="8972">
                  <c:v>149.53333333333333</c:v>
                </c:pt>
                <c:pt idx="8973">
                  <c:v>149.55000000000001</c:v>
                </c:pt>
                <c:pt idx="8974">
                  <c:v>149.56666666666666</c:v>
                </c:pt>
                <c:pt idx="8975">
                  <c:v>149.58333333333334</c:v>
                </c:pt>
                <c:pt idx="8976">
                  <c:v>149.6</c:v>
                </c:pt>
                <c:pt idx="8977">
                  <c:v>149.61666666666667</c:v>
                </c:pt>
                <c:pt idx="8978">
                  <c:v>149.63333333333333</c:v>
                </c:pt>
                <c:pt idx="8979">
                  <c:v>149.65</c:v>
                </c:pt>
                <c:pt idx="8980">
                  <c:v>149.66666666666666</c:v>
                </c:pt>
                <c:pt idx="8981">
                  <c:v>149.68333333333334</c:v>
                </c:pt>
                <c:pt idx="8982">
                  <c:v>149.69999999999999</c:v>
                </c:pt>
                <c:pt idx="8983">
                  <c:v>149.71666666666667</c:v>
                </c:pt>
                <c:pt idx="8984">
                  <c:v>149.73333333333332</c:v>
                </c:pt>
                <c:pt idx="8985">
                  <c:v>149.75</c:v>
                </c:pt>
                <c:pt idx="8986">
                  <c:v>149.76666666666668</c:v>
                </c:pt>
                <c:pt idx="8987">
                  <c:v>149.78333333333333</c:v>
                </c:pt>
                <c:pt idx="8988">
                  <c:v>149.80000000000001</c:v>
                </c:pt>
                <c:pt idx="8989">
                  <c:v>149.81666666666666</c:v>
                </c:pt>
                <c:pt idx="8990">
                  <c:v>149.83333333333334</c:v>
                </c:pt>
                <c:pt idx="8991">
                  <c:v>149.85</c:v>
                </c:pt>
                <c:pt idx="8992">
                  <c:v>149.86666666666667</c:v>
                </c:pt>
                <c:pt idx="8993">
                  <c:v>149.88333333333333</c:v>
                </c:pt>
                <c:pt idx="8994">
                  <c:v>149.9</c:v>
                </c:pt>
                <c:pt idx="8995">
                  <c:v>149.91666666666666</c:v>
                </c:pt>
                <c:pt idx="8996">
                  <c:v>149.93333333333334</c:v>
                </c:pt>
                <c:pt idx="8997">
                  <c:v>149.94999999999999</c:v>
                </c:pt>
                <c:pt idx="8998">
                  <c:v>149.96666666666667</c:v>
                </c:pt>
                <c:pt idx="8999">
                  <c:v>149.98333333333332</c:v>
                </c:pt>
                <c:pt idx="9000">
                  <c:v>150</c:v>
                </c:pt>
                <c:pt idx="9001">
                  <c:v>150.01666666666668</c:v>
                </c:pt>
                <c:pt idx="9002">
                  <c:v>150.03333333333333</c:v>
                </c:pt>
                <c:pt idx="9003">
                  <c:v>150.05000000000001</c:v>
                </c:pt>
                <c:pt idx="9004">
                  <c:v>150.06666666666666</c:v>
                </c:pt>
                <c:pt idx="9005">
                  <c:v>150.08333333333334</c:v>
                </c:pt>
                <c:pt idx="9006">
                  <c:v>150.1</c:v>
                </c:pt>
                <c:pt idx="9007">
                  <c:v>150.11666666666667</c:v>
                </c:pt>
                <c:pt idx="9008">
                  <c:v>150.13333333333333</c:v>
                </c:pt>
                <c:pt idx="9009">
                  <c:v>150.15</c:v>
                </c:pt>
                <c:pt idx="9010">
                  <c:v>150.16666666666666</c:v>
                </c:pt>
                <c:pt idx="9011">
                  <c:v>150.18333333333334</c:v>
                </c:pt>
                <c:pt idx="9012">
                  <c:v>150.19999999999999</c:v>
                </c:pt>
                <c:pt idx="9013">
                  <c:v>150.21666666666667</c:v>
                </c:pt>
                <c:pt idx="9014">
                  <c:v>150.23333333333332</c:v>
                </c:pt>
                <c:pt idx="9015">
                  <c:v>150.25</c:v>
                </c:pt>
                <c:pt idx="9016">
                  <c:v>150.26666666666668</c:v>
                </c:pt>
                <c:pt idx="9017">
                  <c:v>150.28333333333333</c:v>
                </c:pt>
                <c:pt idx="9018">
                  <c:v>150.30000000000001</c:v>
                </c:pt>
                <c:pt idx="9019">
                  <c:v>150.31666666666666</c:v>
                </c:pt>
                <c:pt idx="9020">
                  <c:v>150.33333333333334</c:v>
                </c:pt>
                <c:pt idx="9021">
                  <c:v>150.35</c:v>
                </c:pt>
                <c:pt idx="9022">
                  <c:v>150.36666666666667</c:v>
                </c:pt>
                <c:pt idx="9023">
                  <c:v>150.38333333333333</c:v>
                </c:pt>
                <c:pt idx="9024">
                  <c:v>150.4</c:v>
                </c:pt>
                <c:pt idx="9025">
                  <c:v>150.41666666666666</c:v>
                </c:pt>
                <c:pt idx="9026">
                  <c:v>150.43333333333334</c:v>
                </c:pt>
                <c:pt idx="9027">
                  <c:v>150.44999999999999</c:v>
                </c:pt>
                <c:pt idx="9028">
                  <c:v>150.46666666666667</c:v>
                </c:pt>
                <c:pt idx="9029">
                  <c:v>150.48333333333332</c:v>
                </c:pt>
                <c:pt idx="9030">
                  <c:v>150.5</c:v>
                </c:pt>
                <c:pt idx="9031">
                  <c:v>150.51666666666668</c:v>
                </c:pt>
                <c:pt idx="9032">
                  <c:v>150.53333333333333</c:v>
                </c:pt>
                <c:pt idx="9033">
                  <c:v>150.55000000000001</c:v>
                </c:pt>
                <c:pt idx="9034">
                  <c:v>150.56666666666666</c:v>
                </c:pt>
                <c:pt idx="9035">
                  <c:v>150.58333333333334</c:v>
                </c:pt>
                <c:pt idx="9036">
                  <c:v>150.6</c:v>
                </c:pt>
                <c:pt idx="9037">
                  <c:v>150.61666666666667</c:v>
                </c:pt>
                <c:pt idx="9038">
                  <c:v>150.63333333333333</c:v>
                </c:pt>
                <c:pt idx="9039">
                  <c:v>150.65</c:v>
                </c:pt>
                <c:pt idx="9040">
                  <c:v>150.66666666666666</c:v>
                </c:pt>
                <c:pt idx="9041">
                  <c:v>150.68333333333334</c:v>
                </c:pt>
                <c:pt idx="9042">
                  <c:v>150.69999999999999</c:v>
                </c:pt>
                <c:pt idx="9043">
                  <c:v>150.71666666666667</c:v>
                </c:pt>
                <c:pt idx="9044">
                  <c:v>150.73333333333332</c:v>
                </c:pt>
                <c:pt idx="9045">
                  <c:v>150.75</c:v>
                </c:pt>
                <c:pt idx="9046">
                  <c:v>150.76666666666668</c:v>
                </c:pt>
                <c:pt idx="9047">
                  <c:v>150.78333333333333</c:v>
                </c:pt>
                <c:pt idx="9048">
                  <c:v>150.80000000000001</c:v>
                </c:pt>
                <c:pt idx="9049">
                  <c:v>150.81666666666666</c:v>
                </c:pt>
                <c:pt idx="9050">
                  <c:v>150.83333333333334</c:v>
                </c:pt>
                <c:pt idx="9051">
                  <c:v>150.85</c:v>
                </c:pt>
                <c:pt idx="9052">
                  <c:v>150.86666666666667</c:v>
                </c:pt>
                <c:pt idx="9053">
                  <c:v>150.88333333333333</c:v>
                </c:pt>
                <c:pt idx="9054">
                  <c:v>150.9</c:v>
                </c:pt>
                <c:pt idx="9055">
                  <c:v>150.91666666666666</c:v>
                </c:pt>
                <c:pt idx="9056">
                  <c:v>150.93333333333334</c:v>
                </c:pt>
                <c:pt idx="9057">
                  <c:v>150.94999999999999</c:v>
                </c:pt>
                <c:pt idx="9058">
                  <c:v>150.96666666666667</c:v>
                </c:pt>
                <c:pt idx="9059">
                  <c:v>150.98333333333332</c:v>
                </c:pt>
                <c:pt idx="9060">
                  <c:v>151</c:v>
                </c:pt>
                <c:pt idx="9061">
                  <c:v>151.01666666666668</c:v>
                </c:pt>
                <c:pt idx="9062">
                  <c:v>151.03333333333333</c:v>
                </c:pt>
                <c:pt idx="9063">
                  <c:v>151.05000000000001</c:v>
                </c:pt>
                <c:pt idx="9064">
                  <c:v>151.06666666666666</c:v>
                </c:pt>
                <c:pt idx="9065">
                  <c:v>151.08333333333334</c:v>
                </c:pt>
                <c:pt idx="9066">
                  <c:v>151.1</c:v>
                </c:pt>
                <c:pt idx="9067">
                  <c:v>151.11666666666667</c:v>
                </c:pt>
                <c:pt idx="9068">
                  <c:v>151.13333333333333</c:v>
                </c:pt>
                <c:pt idx="9069">
                  <c:v>151.15</c:v>
                </c:pt>
                <c:pt idx="9070">
                  <c:v>151.16666666666666</c:v>
                </c:pt>
                <c:pt idx="9071">
                  <c:v>151.18333333333334</c:v>
                </c:pt>
                <c:pt idx="9072">
                  <c:v>151.19999999999999</c:v>
                </c:pt>
                <c:pt idx="9073">
                  <c:v>151.21666666666667</c:v>
                </c:pt>
                <c:pt idx="9074">
                  <c:v>151.23333333333332</c:v>
                </c:pt>
                <c:pt idx="9075">
                  <c:v>151.25</c:v>
                </c:pt>
                <c:pt idx="9076">
                  <c:v>151.26666666666668</c:v>
                </c:pt>
                <c:pt idx="9077">
                  <c:v>151.28333333333333</c:v>
                </c:pt>
                <c:pt idx="9078">
                  <c:v>151.30000000000001</c:v>
                </c:pt>
                <c:pt idx="9079">
                  <c:v>151.31666666666666</c:v>
                </c:pt>
                <c:pt idx="9080">
                  <c:v>151.33333333333334</c:v>
                </c:pt>
                <c:pt idx="9081">
                  <c:v>151.35</c:v>
                </c:pt>
                <c:pt idx="9082">
                  <c:v>151.36666666666667</c:v>
                </c:pt>
                <c:pt idx="9083">
                  <c:v>151.38333333333333</c:v>
                </c:pt>
                <c:pt idx="9084">
                  <c:v>151.4</c:v>
                </c:pt>
                <c:pt idx="9085">
                  <c:v>151.41666666666666</c:v>
                </c:pt>
                <c:pt idx="9086">
                  <c:v>151.43333333333334</c:v>
                </c:pt>
                <c:pt idx="9087">
                  <c:v>151.44999999999999</c:v>
                </c:pt>
                <c:pt idx="9088">
                  <c:v>151.46666666666667</c:v>
                </c:pt>
                <c:pt idx="9089">
                  <c:v>151.48333333333332</c:v>
                </c:pt>
                <c:pt idx="9090">
                  <c:v>151.5</c:v>
                </c:pt>
                <c:pt idx="9091">
                  <c:v>151.51666666666668</c:v>
                </c:pt>
                <c:pt idx="9092">
                  <c:v>151.53333333333333</c:v>
                </c:pt>
                <c:pt idx="9093">
                  <c:v>151.55000000000001</c:v>
                </c:pt>
                <c:pt idx="9094">
                  <c:v>151.56666666666666</c:v>
                </c:pt>
                <c:pt idx="9095">
                  <c:v>151.58333333333334</c:v>
                </c:pt>
                <c:pt idx="9096">
                  <c:v>151.6</c:v>
                </c:pt>
                <c:pt idx="9097">
                  <c:v>151.61666666666667</c:v>
                </c:pt>
                <c:pt idx="9098">
                  <c:v>151.63333333333333</c:v>
                </c:pt>
                <c:pt idx="9099">
                  <c:v>151.65</c:v>
                </c:pt>
                <c:pt idx="9100">
                  <c:v>151.66666666666666</c:v>
                </c:pt>
                <c:pt idx="9101">
                  <c:v>151.68333333333334</c:v>
                </c:pt>
                <c:pt idx="9102">
                  <c:v>151.69999999999999</c:v>
                </c:pt>
                <c:pt idx="9103">
                  <c:v>151.71666666666667</c:v>
                </c:pt>
                <c:pt idx="9104">
                  <c:v>151.73333333333332</c:v>
                </c:pt>
                <c:pt idx="9105">
                  <c:v>151.75</c:v>
                </c:pt>
                <c:pt idx="9106">
                  <c:v>151.76666666666668</c:v>
                </c:pt>
                <c:pt idx="9107">
                  <c:v>151.78333333333333</c:v>
                </c:pt>
                <c:pt idx="9108">
                  <c:v>151.80000000000001</c:v>
                </c:pt>
                <c:pt idx="9109">
                  <c:v>151.81666666666666</c:v>
                </c:pt>
                <c:pt idx="9110">
                  <c:v>151.83333333333334</c:v>
                </c:pt>
                <c:pt idx="9111">
                  <c:v>151.85</c:v>
                </c:pt>
                <c:pt idx="9112">
                  <c:v>151.86666666666667</c:v>
                </c:pt>
                <c:pt idx="9113">
                  <c:v>151.88333333333333</c:v>
                </c:pt>
                <c:pt idx="9114">
                  <c:v>151.9</c:v>
                </c:pt>
                <c:pt idx="9115">
                  <c:v>151.91666666666666</c:v>
                </c:pt>
                <c:pt idx="9116">
                  <c:v>151.93333333333334</c:v>
                </c:pt>
                <c:pt idx="9117">
                  <c:v>151.94999999999999</c:v>
                </c:pt>
                <c:pt idx="9118">
                  <c:v>151.96666666666667</c:v>
                </c:pt>
                <c:pt idx="9119">
                  <c:v>151.98333333333332</c:v>
                </c:pt>
                <c:pt idx="9120">
                  <c:v>152</c:v>
                </c:pt>
                <c:pt idx="9121">
                  <c:v>152.01666666666668</c:v>
                </c:pt>
                <c:pt idx="9122">
                  <c:v>152.03333333333333</c:v>
                </c:pt>
                <c:pt idx="9123">
                  <c:v>152.05000000000001</c:v>
                </c:pt>
                <c:pt idx="9124">
                  <c:v>152.06666666666666</c:v>
                </c:pt>
                <c:pt idx="9125">
                  <c:v>152.08333333333334</c:v>
                </c:pt>
                <c:pt idx="9126">
                  <c:v>152.1</c:v>
                </c:pt>
                <c:pt idx="9127">
                  <c:v>152.11666666666667</c:v>
                </c:pt>
                <c:pt idx="9128">
                  <c:v>152.13333333333333</c:v>
                </c:pt>
                <c:pt idx="9129">
                  <c:v>152.15</c:v>
                </c:pt>
                <c:pt idx="9130">
                  <c:v>152.16666666666666</c:v>
                </c:pt>
                <c:pt idx="9131">
                  <c:v>152.18333333333334</c:v>
                </c:pt>
                <c:pt idx="9132">
                  <c:v>152.19999999999999</c:v>
                </c:pt>
                <c:pt idx="9133">
                  <c:v>152.21666666666667</c:v>
                </c:pt>
                <c:pt idx="9134">
                  <c:v>152.23333333333332</c:v>
                </c:pt>
                <c:pt idx="9135">
                  <c:v>152.25</c:v>
                </c:pt>
                <c:pt idx="9136">
                  <c:v>152.26666666666668</c:v>
                </c:pt>
                <c:pt idx="9137">
                  <c:v>152.28333333333333</c:v>
                </c:pt>
                <c:pt idx="9138">
                  <c:v>152.30000000000001</c:v>
                </c:pt>
                <c:pt idx="9139">
                  <c:v>152.31666666666666</c:v>
                </c:pt>
                <c:pt idx="9140">
                  <c:v>152.33333333333334</c:v>
                </c:pt>
                <c:pt idx="9141">
                  <c:v>152.35</c:v>
                </c:pt>
                <c:pt idx="9142">
                  <c:v>152.36666666666667</c:v>
                </c:pt>
                <c:pt idx="9143">
                  <c:v>152.38333333333333</c:v>
                </c:pt>
                <c:pt idx="9144">
                  <c:v>152.4</c:v>
                </c:pt>
                <c:pt idx="9145">
                  <c:v>152.41666666666666</c:v>
                </c:pt>
                <c:pt idx="9146">
                  <c:v>152.43333333333334</c:v>
                </c:pt>
                <c:pt idx="9147">
                  <c:v>152.44999999999999</c:v>
                </c:pt>
                <c:pt idx="9148">
                  <c:v>152.46666666666667</c:v>
                </c:pt>
                <c:pt idx="9149">
                  <c:v>152.48333333333332</c:v>
                </c:pt>
                <c:pt idx="9150">
                  <c:v>152.5</c:v>
                </c:pt>
                <c:pt idx="9151">
                  <c:v>152.51666666666668</c:v>
                </c:pt>
                <c:pt idx="9152">
                  <c:v>152.53333333333333</c:v>
                </c:pt>
                <c:pt idx="9153">
                  <c:v>152.55000000000001</c:v>
                </c:pt>
                <c:pt idx="9154">
                  <c:v>152.56666666666666</c:v>
                </c:pt>
                <c:pt idx="9155">
                  <c:v>152.58333333333334</c:v>
                </c:pt>
                <c:pt idx="9156">
                  <c:v>152.6</c:v>
                </c:pt>
                <c:pt idx="9157">
                  <c:v>152.61666666666667</c:v>
                </c:pt>
                <c:pt idx="9158">
                  <c:v>152.63333333333333</c:v>
                </c:pt>
                <c:pt idx="9159">
                  <c:v>152.65</c:v>
                </c:pt>
                <c:pt idx="9160">
                  <c:v>152.66666666666666</c:v>
                </c:pt>
                <c:pt idx="9161">
                  <c:v>152.68333333333334</c:v>
                </c:pt>
                <c:pt idx="9162">
                  <c:v>152.69999999999999</c:v>
                </c:pt>
                <c:pt idx="9163">
                  <c:v>152.71666666666667</c:v>
                </c:pt>
                <c:pt idx="9164">
                  <c:v>152.73333333333332</c:v>
                </c:pt>
                <c:pt idx="9165">
                  <c:v>152.75</c:v>
                </c:pt>
                <c:pt idx="9166">
                  <c:v>152.76666666666668</c:v>
                </c:pt>
                <c:pt idx="9167">
                  <c:v>152.78333333333333</c:v>
                </c:pt>
                <c:pt idx="9168">
                  <c:v>152.80000000000001</c:v>
                </c:pt>
                <c:pt idx="9169">
                  <c:v>152.81666666666666</c:v>
                </c:pt>
                <c:pt idx="9170">
                  <c:v>152.83333333333334</c:v>
                </c:pt>
                <c:pt idx="9171">
                  <c:v>152.85</c:v>
                </c:pt>
                <c:pt idx="9172">
                  <c:v>152.86666666666667</c:v>
                </c:pt>
                <c:pt idx="9173">
                  <c:v>152.88333333333333</c:v>
                </c:pt>
                <c:pt idx="9174">
                  <c:v>152.9</c:v>
                </c:pt>
                <c:pt idx="9175">
                  <c:v>152.91666666666666</c:v>
                </c:pt>
                <c:pt idx="9176">
                  <c:v>152.93333333333334</c:v>
                </c:pt>
                <c:pt idx="9177">
                  <c:v>152.94999999999999</c:v>
                </c:pt>
                <c:pt idx="9178">
                  <c:v>152.96666666666667</c:v>
                </c:pt>
                <c:pt idx="9179">
                  <c:v>152.98333333333332</c:v>
                </c:pt>
                <c:pt idx="9180">
                  <c:v>153</c:v>
                </c:pt>
                <c:pt idx="9181">
                  <c:v>153.01666666666668</c:v>
                </c:pt>
                <c:pt idx="9182">
                  <c:v>153.03333333333333</c:v>
                </c:pt>
                <c:pt idx="9183">
                  <c:v>153.05000000000001</c:v>
                </c:pt>
                <c:pt idx="9184">
                  <c:v>153.06666666666666</c:v>
                </c:pt>
                <c:pt idx="9185">
                  <c:v>153.08333333333334</c:v>
                </c:pt>
                <c:pt idx="9186">
                  <c:v>153.1</c:v>
                </c:pt>
                <c:pt idx="9187">
                  <c:v>153.11666666666667</c:v>
                </c:pt>
                <c:pt idx="9188">
                  <c:v>153.13333333333333</c:v>
                </c:pt>
                <c:pt idx="9189">
                  <c:v>153.15</c:v>
                </c:pt>
                <c:pt idx="9190">
                  <c:v>153.16666666666666</c:v>
                </c:pt>
                <c:pt idx="9191">
                  <c:v>153.18333333333334</c:v>
                </c:pt>
                <c:pt idx="9192">
                  <c:v>153.19999999999999</c:v>
                </c:pt>
                <c:pt idx="9193">
                  <c:v>153.21666666666667</c:v>
                </c:pt>
                <c:pt idx="9194">
                  <c:v>153.23333333333332</c:v>
                </c:pt>
                <c:pt idx="9195">
                  <c:v>153.25</c:v>
                </c:pt>
                <c:pt idx="9196">
                  <c:v>153.26666666666668</c:v>
                </c:pt>
                <c:pt idx="9197">
                  <c:v>153.28333333333333</c:v>
                </c:pt>
                <c:pt idx="9198">
                  <c:v>153.30000000000001</c:v>
                </c:pt>
                <c:pt idx="9199">
                  <c:v>153.31666666666666</c:v>
                </c:pt>
                <c:pt idx="9200">
                  <c:v>153.33333333333334</c:v>
                </c:pt>
                <c:pt idx="9201">
                  <c:v>153.35</c:v>
                </c:pt>
                <c:pt idx="9202">
                  <c:v>153.36666666666667</c:v>
                </c:pt>
                <c:pt idx="9203">
                  <c:v>153.38333333333333</c:v>
                </c:pt>
                <c:pt idx="9204">
                  <c:v>153.4</c:v>
                </c:pt>
                <c:pt idx="9205">
                  <c:v>153.41666666666666</c:v>
                </c:pt>
                <c:pt idx="9206">
                  <c:v>153.43333333333334</c:v>
                </c:pt>
                <c:pt idx="9207">
                  <c:v>153.44999999999999</c:v>
                </c:pt>
                <c:pt idx="9208">
                  <c:v>153.46666666666667</c:v>
                </c:pt>
                <c:pt idx="9209">
                  <c:v>153.48333333333332</c:v>
                </c:pt>
                <c:pt idx="9210">
                  <c:v>153.5</c:v>
                </c:pt>
                <c:pt idx="9211">
                  <c:v>153.51666666666668</c:v>
                </c:pt>
                <c:pt idx="9212">
                  <c:v>153.53333333333333</c:v>
                </c:pt>
                <c:pt idx="9213">
                  <c:v>153.55000000000001</c:v>
                </c:pt>
                <c:pt idx="9214">
                  <c:v>153.56666666666666</c:v>
                </c:pt>
                <c:pt idx="9215">
                  <c:v>153.58333333333334</c:v>
                </c:pt>
                <c:pt idx="9216">
                  <c:v>153.6</c:v>
                </c:pt>
                <c:pt idx="9217">
                  <c:v>153.61666666666667</c:v>
                </c:pt>
                <c:pt idx="9218">
                  <c:v>153.63333333333333</c:v>
                </c:pt>
                <c:pt idx="9219">
                  <c:v>153.65</c:v>
                </c:pt>
                <c:pt idx="9220">
                  <c:v>153.66666666666666</c:v>
                </c:pt>
                <c:pt idx="9221">
                  <c:v>153.68333333333334</c:v>
                </c:pt>
                <c:pt idx="9222">
                  <c:v>153.69999999999999</c:v>
                </c:pt>
                <c:pt idx="9223">
                  <c:v>153.71666666666667</c:v>
                </c:pt>
                <c:pt idx="9224">
                  <c:v>153.73333333333332</c:v>
                </c:pt>
                <c:pt idx="9225">
                  <c:v>153.75</c:v>
                </c:pt>
                <c:pt idx="9226">
                  <c:v>153.76666666666668</c:v>
                </c:pt>
                <c:pt idx="9227">
                  <c:v>153.78333333333333</c:v>
                </c:pt>
                <c:pt idx="9228">
                  <c:v>153.80000000000001</c:v>
                </c:pt>
                <c:pt idx="9229">
                  <c:v>153.81666666666666</c:v>
                </c:pt>
                <c:pt idx="9230">
                  <c:v>153.83333333333334</c:v>
                </c:pt>
                <c:pt idx="9231">
                  <c:v>153.85</c:v>
                </c:pt>
                <c:pt idx="9232">
                  <c:v>153.86666666666667</c:v>
                </c:pt>
                <c:pt idx="9233">
                  <c:v>153.88333333333333</c:v>
                </c:pt>
                <c:pt idx="9234">
                  <c:v>153.9</c:v>
                </c:pt>
                <c:pt idx="9235">
                  <c:v>153.91666666666666</c:v>
                </c:pt>
                <c:pt idx="9236">
                  <c:v>153.93333333333334</c:v>
                </c:pt>
                <c:pt idx="9237">
                  <c:v>153.94999999999999</c:v>
                </c:pt>
                <c:pt idx="9238">
                  <c:v>153.96666666666667</c:v>
                </c:pt>
                <c:pt idx="9239">
                  <c:v>153.98333333333332</c:v>
                </c:pt>
                <c:pt idx="9240">
                  <c:v>154</c:v>
                </c:pt>
                <c:pt idx="9241">
                  <c:v>154.01666666666668</c:v>
                </c:pt>
                <c:pt idx="9242">
                  <c:v>154.03333333333333</c:v>
                </c:pt>
                <c:pt idx="9243">
                  <c:v>154.05000000000001</c:v>
                </c:pt>
                <c:pt idx="9244">
                  <c:v>154.06666666666666</c:v>
                </c:pt>
                <c:pt idx="9245">
                  <c:v>154.08333333333334</c:v>
                </c:pt>
                <c:pt idx="9246">
                  <c:v>154.1</c:v>
                </c:pt>
                <c:pt idx="9247">
                  <c:v>154.11666666666667</c:v>
                </c:pt>
                <c:pt idx="9248">
                  <c:v>154.13333333333333</c:v>
                </c:pt>
                <c:pt idx="9249">
                  <c:v>154.15</c:v>
                </c:pt>
                <c:pt idx="9250">
                  <c:v>154.16666666666666</c:v>
                </c:pt>
                <c:pt idx="9251">
                  <c:v>154.18333333333334</c:v>
                </c:pt>
                <c:pt idx="9252">
                  <c:v>154.19999999999999</c:v>
                </c:pt>
                <c:pt idx="9253">
                  <c:v>154.21666666666667</c:v>
                </c:pt>
                <c:pt idx="9254">
                  <c:v>154.23333333333332</c:v>
                </c:pt>
                <c:pt idx="9255">
                  <c:v>154.25</c:v>
                </c:pt>
                <c:pt idx="9256">
                  <c:v>154.26666666666668</c:v>
                </c:pt>
                <c:pt idx="9257">
                  <c:v>154.28333333333333</c:v>
                </c:pt>
                <c:pt idx="9258">
                  <c:v>154.30000000000001</c:v>
                </c:pt>
                <c:pt idx="9259">
                  <c:v>154.31666666666666</c:v>
                </c:pt>
                <c:pt idx="9260">
                  <c:v>154.33333333333334</c:v>
                </c:pt>
                <c:pt idx="9261">
                  <c:v>154.35</c:v>
                </c:pt>
                <c:pt idx="9262">
                  <c:v>154.36666666666667</c:v>
                </c:pt>
                <c:pt idx="9263">
                  <c:v>154.38333333333333</c:v>
                </c:pt>
                <c:pt idx="9264">
                  <c:v>154.4</c:v>
                </c:pt>
                <c:pt idx="9265">
                  <c:v>154.41666666666666</c:v>
                </c:pt>
                <c:pt idx="9266">
                  <c:v>154.43333333333334</c:v>
                </c:pt>
                <c:pt idx="9267">
                  <c:v>154.44999999999999</c:v>
                </c:pt>
                <c:pt idx="9268">
                  <c:v>154.46666666666667</c:v>
                </c:pt>
                <c:pt idx="9269">
                  <c:v>154.48333333333332</c:v>
                </c:pt>
                <c:pt idx="9270">
                  <c:v>154.5</c:v>
                </c:pt>
                <c:pt idx="9271">
                  <c:v>154.51666666666668</c:v>
                </c:pt>
                <c:pt idx="9272">
                  <c:v>154.53333333333333</c:v>
                </c:pt>
                <c:pt idx="9273">
                  <c:v>154.55000000000001</c:v>
                </c:pt>
                <c:pt idx="9274">
                  <c:v>154.56666666666666</c:v>
                </c:pt>
                <c:pt idx="9275">
                  <c:v>154.58333333333334</c:v>
                </c:pt>
                <c:pt idx="9276">
                  <c:v>154.6</c:v>
                </c:pt>
                <c:pt idx="9277">
                  <c:v>154.61666666666667</c:v>
                </c:pt>
                <c:pt idx="9278">
                  <c:v>154.63333333333333</c:v>
                </c:pt>
                <c:pt idx="9279">
                  <c:v>154.65</c:v>
                </c:pt>
                <c:pt idx="9280">
                  <c:v>154.66666666666666</c:v>
                </c:pt>
                <c:pt idx="9281">
                  <c:v>154.68333333333334</c:v>
                </c:pt>
                <c:pt idx="9282">
                  <c:v>154.69999999999999</c:v>
                </c:pt>
                <c:pt idx="9283">
                  <c:v>154.71666666666667</c:v>
                </c:pt>
                <c:pt idx="9284">
                  <c:v>154.73333333333332</c:v>
                </c:pt>
                <c:pt idx="9285">
                  <c:v>154.75</c:v>
                </c:pt>
                <c:pt idx="9286">
                  <c:v>154.76666666666668</c:v>
                </c:pt>
                <c:pt idx="9287">
                  <c:v>154.78333333333333</c:v>
                </c:pt>
                <c:pt idx="9288">
                  <c:v>154.80000000000001</c:v>
                </c:pt>
                <c:pt idx="9289">
                  <c:v>154.81666666666666</c:v>
                </c:pt>
                <c:pt idx="9290">
                  <c:v>154.83333333333334</c:v>
                </c:pt>
                <c:pt idx="9291">
                  <c:v>154.85</c:v>
                </c:pt>
                <c:pt idx="9292">
                  <c:v>154.86666666666667</c:v>
                </c:pt>
                <c:pt idx="9293">
                  <c:v>154.88333333333333</c:v>
                </c:pt>
                <c:pt idx="9294">
                  <c:v>154.9</c:v>
                </c:pt>
                <c:pt idx="9295">
                  <c:v>154.91666666666666</c:v>
                </c:pt>
                <c:pt idx="9296">
                  <c:v>154.93333333333334</c:v>
                </c:pt>
                <c:pt idx="9297">
                  <c:v>154.94999999999999</c:v>
                </c:pt>
                <c:pt idx="9298">
                  <c:v>154.96666666666667</c:v>
                </c:pt>
                <c:pt idx="9299">
                  <c:v>154.98333333333332</c:v>
                </c:pt>
                <c:pt idx="9300">
                  <c:v>155</c:v>
                </c:pt>
                <c:pt idx="9301">
                  <c:v>155.01666666666668</c:v>
                </c:pt>
                <c:pt idx="9302">
                  <c:v>155.03333333333333</c:v>
                </c:pt>
                <c:pt idx="9303">
                  <c:v>155.05000000000001</c:v>
                </c:pt>
                <c:pt idx="9304">
                  <c:v>155.06666666666666</c:v>
                </c:pt>
                <c:pt idx="9305">
                  <c:v>155.08333333333334</c:v>
                </c:pt>
                <c:pt idx="9306">
                  <c:v>155.1</c:v>
                </c:pt>
                <c:pt idx="9307">
                  <c:v>155.11666666666667</c:v>
                </c:pt>
                <c:pt idx="9308">
                  <c:v>155.13333333333333</c:v>
                </c:pt>
                <c:pt idx="9309">
                  <c:v>155.15</c:v>
                </c:pt>
                <c:pt idx="9310">
                  <c:v>155.16666666666666</c:v>
                </c:pt>
                <c:pt idx="9311">
                  <c:v>155.18333333333334</c:v>
                </c:pt>
                <c:pt idx="9312">
                  <c:v>155.19999999999999</c:v>
                </c:pt>
                <c:pt idx="9313">
                  <c:v>155.21666666666667</c:v>
                </c:pt>
                <c:pt idx="9314">
                  <c:v>155.23333333333332</c:v>
                </c:pt>
                <c:pt idx="9315">
                  <c:v>155.25</c:v>
                </c:pt>
                <c:pt idx="9316">
                  <c:v>155.26666666666668</c:v>
                </c:pt>
                <c:pt idx="9317">
                  <c:v>155.28333333333333</c:v>
                </c:pt>
                <c:pt idx="9318">
                  <c:v>155.30000000000001</c:v>
                </c:pt>
                <c:pt idx="9319">
                  <c:v>155.31666666666666</c:v>
                </c:pt>
                <c:pt idx="9320">
                  <c:v>155.33333333333334</c:v>
                </c:pt>
                <c:pt idx="9321">
                  <c:v>155.35</c:v>
                </c:pt>
                <c:pt idx="9322">
                  <c:v>155.36666666666667</c:v>
                </c:pt>
                <c:pt idx="9323">
                  <c:v>155.38333333333333</c:v>
                </c:pt>
                <c:pt idx="9324">
                  <c:v>155.4</c:v>
                </c:pt>
                <c:pt idx="9325">
                  <c:v>155.41666666666666</c:v>
                </c:pt>
                <c:pt idx="9326">
                  <c:v>155.43333333333334</c:v>
                </c:pt>
                <c:pt idx="9327">
                  <c:v>155.44999999999999</c:v>
                </c:pt>
                <c:pt idx="9328">
                  <c:v>155.46666666666667</c:v>
                </c:pt>
                <c:pt idx="9329">
                  <c:v>155.48333333333332</c:v>
                </c:pt>
                <c:pt idx="9330">
                  <c:v>155.5</c:v>
                </c:pt>
                <c:pt idx="9331">
                  <c:v>155.51666666666668</c:v>
                </c:pt>
                <c:pt idx="9332">
                  <c:v>155.53333333333333</c:v>
                </c:pt>
                <c:pt idx="9333">
                  <c:v>155.55000000000001</c:v>
                </c:pt>
                <c:pt idx="9334">
                  <c:v>155.56666666666666</c:v>
                </c:pt>
                <c:pt idx="9335">
                  <c:v>155.58333333333334</c:v>
                </c:pt>
                <c:pt idx="9336">
                  <c:v>155.6</c:v>
                </c:pt>
                <c:pt idx="9337">
                  <c:v>155.61666666666667</c:v>
                </c:pt>
                <c:pt idx="9338">
                  <c:v>155.63333333333333</c:v>
                </c:pt>
                <c:pt idx="9339">
                  <c:v>155.65</c:v>
                </c:pt>
                <c:pt idx="9340">
                  <c:v>155.66666666666666</c:v>
                </c:pt>
                <c:pt idx="9341">
                  <c:v>155.68333333333334</c:v>
                </c:pt>
                <c:pt idx="9342">
                  <c:v>155.69999999999999</c:v>
                </c:pt>
                <c:pt idx="9343">
                  <c:v>155.71666666666667</c:v>
                </c:pt>
                <c:pt idx="9344">
                  <c:v>155.73333333333332</c:v>
                </c:pt>
                <c:pt idx="9345">
                  <c:v>155.75</c:v>
                </c:pt>
                <c:pt idx="9346">
                  <c:v>155.76666666666668</c:v>
                </c:pt>
                <c:pt idx="9347">
                  <c:v>155.78333333333333</c:v>
                </c:pt>
                <c:pt idx="9348">
                  <c:v>155.80000000000001</c:v>
                </c:pt>
                <c:pt idx="9349">
                  <c:v>155.81666666666666</c:v>
                </c:pt>
                <c:pt idx="9350">
                  <c:v>155.83333333333334</c:v>
                </c:pt>
                <c:pt idx="9351">
                  <c:v>155.85</c:v>
                </c:pt>
                <c:pt idx="9352">
                  <c:v>155.86666666666667</c:v>
                </c:pt>
                <c:pt idx="9353">
                  <c:v>155.88333333333333</c:v>
                </c:pt>
                <c:pt idx="9354">
                  <c:v>155.9</c:v>
                </c:pt>
                <c:pt idx="9355">
                  <c:v>155.91666666666666</c:v>
                </c:pt>
                <c:pt idx="9356">
                  <c:v>155.93333333333334</c:v>
                </c:pt>
                <c:pt idx="9357">
                  <c:v>155.94999999999999</c:v>
                </c:pt>
                <c:pt idx="9358">
                  <c:v>155.96666666666667</c:v>
                </c:pt>
                <c:pt idx="9359">
                  <c:v>155.98333333333332</c:v>
                </c:pt>
                <c:pt idx="9360">
                  <c:v>156</c:v>
                </c:pt>
                <c:pt idx="9361">
                  <c:v>156.01666666666668</c:v>
                </c:pt>
                <c:pt idx="9362">
                  <c:v>156.03333333333333</c:v>
                </c:pt>
                <c:pt idx="9363">
                  <c:v>156.05000000000001</c:v>
                </c:pt>
                <c:pt idx="9364">
                  <c:v>156.06666666666666</c:v>
                </c:pt>
                <c:pt idx="9365">
                  <c:v>156.08333333333334</c:v>
                </c:pt>
                <c:pt idx="9366">
                  <c:v>156.1</c:v>
                </c:pt>
                <c:pt idx="9367">
                  <c:v>156.11666666666667</c:v>
                </c:pt>
                <c:pt idx="9368">
                  <c:v>156.13333333333333</c:v>
                </c:pt>
                <c:pt idx="9369">
                  <c:v>156.15</c:v>
                </c:pt>
                <c:pt idx="9370">
                  <c:v>156.16666666666666</c:v>
                </c:pt>
                <c:pt idx="9371">
                  <c:v>156.18333333333334</c:v>
                </c:pt>
                <c:pt idx="9372">
                  <c:v>156.19999999999999</c:v>
                </c:pt>
                <c:pt idx="9373">
                  <c:v>156.21666666666667</c:v>
                </c:pt>
                <c:pt idx="9374">
                  <c:v>156.23333333333332</c:v>
                </c:pt>
                <c:pt idx="9375">
                  <c:v>156.25</c:v>
                </c:pt>
                <c:pt idx="9376">
                  <c:v>156.26666666666668</c:v>
                </c:pt>
                <c:pt idx="9377">
                  <c:v>156.28333333333333</c:v>
                </c:pt>
                <c:pt idx="9378">
                  <c:v>156.30000000000001</c:v>
                </c:pt>
                <c:pt idx="9379">
                  <c:v>156.31666666666666</c:v>
                </c:pt>
                <c:pt idx="9380">
                  <c:v>156.33333333333334</c:v>
                </c:pt>
                <c:pt idx="9381">
                  <c:v>156.35</c:v>
                </c:pt>
                <c:pt idx="9382">
                  <c:v>156.36666666666667</c:v>
                </c:pt>
                <c:pt idx="9383">
                  <c:v>156.38333333333333</c:v>
                </c:pt>
                <c:pt idx="9384">
                  <c:v>156.4</c:v>
                </c:pt>
                <c:pt idx="9385">
                  <c:v>156.41666666666666</c:v>
                </c:pt>
                <c:pt idx="9386">
                  <c:v>156.43333333333334</c:v>
                </c:pt>
                <c:pt idx="9387">
                  <c:v>156.44999999999999</c:v>
                </c:pt>
                <c:pt idx="9388">
                  <c:v>156.46666666666667</c:v>
                </c:pt>
                <c:pt idx="9389">
                  <c:v>156.48333333333332</c:v>
                </c:pt>
                <c:pt idx="9390">
                  <c:v>156.5</c:v>
                </c:pt>
                <c:pt idx="9391">
                  <c:v>156.51666666666668</c:v>
                </c:pt>
                <c:pt idx="9392">
                  <c:v>156.53333333333333</c:v>
                </c:pt>
                <c:pt idx="9393">
                  <c:v>156.55000000000001</c:v>
                </c:pt>
                <c:pt idx="9394">
                  <c:v>156.56666666666666</c:v>
                </c:pt>
                <c:pt idx="9395">
                  <c:v>156.58333333333334</c:v>
                </c:pt>
                <c:pt idx="9396">
                  <c:v>156.6</c:v>
                </c:pt>
                <c:pt idx="9397">
                  <c:v>156.61666666666667</c:v>
                </c:pt>
                <c:pt idx="9398">
                  <c:v>156.63333333333333</c:v>
                </c:pt>
                <c:pt idx="9399">
                  <c:v>156.65</c:v>
                </c:pt>
                <c:pt idx="9400">
                  <c:v>156.66666666666666</c:v>
                </c:pt>
                <c:pt idx="9401">
                  <c:v>156.68333333333334</c:v>
                </c:pt>
                <c:pt idx="9402">
                  <c:v>156.69999999999999</c:v>
                </c:pt>
                <c:pt idx="9403">
                  <c:v>156.71666666666667</c:v>
                </c:pt>
                <c:pt idx="9404">
                  <c:v>156.73333333333332</c:v>
                </c:pt>
                <c:pt idx="9405">
                  <c:v>156.75</c:v>
                </c:pt>
                <c:pt idx="9406">
                  <c:v>156.76666666666668</c:v>
                </c:pt>
                <c:pt idx="9407">
                  <c:v>156.78333333333333</c:v>
                </c:pt>
                <c:pt idx="9408">
                  <c:v>156.80000000000001</c:v>
                </c:pt>
                <c:pt idx="9409">
                  <c:v>156.81666666666666</c:v>
                </c:pt>
                <c:pt idx="9410">
                  <c:v>156.83333333333334</c:v>
                </c:pt>
                <c:pt idx="9411">
                  <c:v>156.85</c:v>
                </c:pt>
                <c:pt idx="9412">
                  <c:v>156.86666666666667</c:v>
                </c:pt>
                <c:pt idx="9413">
                  <c:v>156.88333333333333</c:v>
                </c:pt>
                <c:pt idx="9414">
                  <c:v>156.9</c:v>
                </c:pt>
                <c:pt idx="9415">
                  <c:v>156.91666666666666</c:v>
                </c:pt>
                <c:pt idx="9416">
                  <c:v>156.93333333333334</c:v>
                </c:pt>
                <c:pt idx="9417">
                  <c:v>156.94999999999999</c:v>
                </c:pt>
                <c:pt idx="9418">
                  <c:v>156.96666666666667</c:v>
                </c:pt>
                <c:pt idx="9419">
                  <c:v>156.98333333333332</c:v>
                </c:pt>
                <c:pt idx="9420">
                  <c:v>157</c:v>
                </c:pt>
                <c:pt idx="9421">
                  <c:v>157.01666666666668</c:v>
                </c:pt>
                <c:pt idx="9422">
                  <c:v>157.03333333333333</c:v>
                </c:pt>
                <c:pt idx="9423">
                  <c:v>157.05000000000001</c:v>
                </c:pt>
                <c:pt idx="9424">
                  <c:v>157.06666666666666</c:v>
                </c:pt>
                <c:pt idx="9425">
                  <c:v>157.08333333333334</c:v>
                </c:pt>
                <c:pt idx="9426">
                  <c:v>157.1</c:v>
                </c:pt>
                <c:pt idx="9427">
                  <c:v>157.11666666666667</c:v>
                </c:pt>
                <c:pt idx="9428">
                  <c:v>157.13333333333333</c:v>
                </c:pt>
                <c:pt idx="9429">
                  <c:v>157.15</c:v>
                </c:pt>
                <c:pt idx="9430">
                  <c:v>157.16666666666666</c:v>
                </c:pt>
                <c:pt idx="9431">
                  <c:v>157.18333333333334</c:v>
                </c:pt>
                <c:pt idx="9432">
                  <c:v>157.19999999999999</c:v>
                </c:pt>
                <c:pt idx="9433">
                  <c:v>157.21666666666667</c:v>
                </c:pt>
                <c:pt idx="9434">
                  <c:v>157.23333333333332</c:v>
                </c:pt>
                <c:pt idx="9435">
                  <c:v>157.25</c:v>
                </c:pt>
                <c:pt idx="9436">
                  <c:v>157.26666666666668</c:v>
                </c:pt>
                <c:pt idx="9437">
                  <c:v>157.28333333333333</c:v>
                </c:pt>
                <c:pt idx="9438">
                  <c:v>157.30000000000001</c:v>
                </c:pt>
                <c:pt idx="9439">
                  <c:v>157.31666666666666</c:v>
                </c:pt>
                <c:pt idx="9440">
                  <c:v>157.33333333333334</c:v>
                </c:pt>
                <c:pt idx="9441">
                  <c:v>157.35</c:v>
                </c:pt>
                <c:pt idx="9442">
                  <c:v>157.36666666666667</c:v>
                </c:pt>
                <c:pt idx="9443">
                  <c:v>157.38333333333333</c:v>
                </c:pt>
                <c:pt idx="9444">
                  <c:v>157.4</c:v>
                </c:pt>
                <c:pt idx="9445">
                  <c:v>157.41666666666666</c:v>
                </c:pt>
                <c:pt idx="9446">
                  <c:v>157.43333333333334</c:v>
                </c:pt>
                <c:pt idx="9447">
                  <c:v>157.44999999999999</c:v>
                </c:pt>
                <c:pt idx="9448">
                  <c:v>157.46666666666667</c:v>
                </c:pt>
                <c:pt idx="9449">
                  <c:v>157.48333333333332</c:v>
                </c:pt>
                <c:pt idx="9450">
                  <c:v>157.5</c:v>
                </c:pt>
                <c:pt idx="9451">
                  <c:v>157.51666666666668</c:v>
                </c:pt>
                <c:pt idx="9452">
                  <c:v>157.53333333333333</c:v>
                </c:pt>
                <c:pt idx="9453">
                  <c:v>157.55000000000001</c:v>
                </c:pt>
                <c:pt idx="9454">
                  <c:v>157.56666666666666</c:v>
                </c:pt>
                <c:pt idx="9455">
                  <c:v>157.58333333333334</c:v>
                </c:pt>
                <c:pt idx="9456">
                  <c:v>157.6</c:v>
                </c:pt>
                <c:pt idx="9457">
                  <c:v>157.61666666666667</c:v>
                </c:pt>
                <c:pt idx="9458">
                  <c:v>157.63333333333333</c:v>
                </c:pt>
                <c:pt idx="9459">
                  <c:v>157.65</c:v>
                </c:pt>
                <c:pt idx="9460">
                  <c:v>157.66666666666666</c:v>
                </c:pt>
                <c:pt idx="9461">
                  <c:v>157.68333333333334</c:v>
                </c:pt>
                <c:pt idx="9462">
                  <c:v>157.69999999999999</c:v>
                </c:pt>
                <c:pt idx="9463">
                  <c:v>157.71666666666667</c:v>
                </c:pt>
                <c:pt idx="9464">
                  <c:v>157.73333333333332</c:v>
                </c:pt>
                <c:pt idx="9465">
                  <c:v>157.75</c:v>
                </c:pt>
                <c:pt idx="9466">
                  <c:v>157.76666666666668</c:v>
                </c:pt>
                <c:pt idx="9467">
                  <c:v>157.78333333333333</c:v>
                </c:pt>
                <c:pt idx="9468">
                  <c:v>157.80000000000001</c:v>
                </c:pt>
                <c:pt idx="9469">
                  <c:v>157.81666666666666</c:v>
                </c:pt>
                <c:pt idx="9470">
                  <c:v>157.83333333333334</c:v>
                </c:pt>
                <c:pt idx="9471">
                  <c:v>157.85</c:v>
                </c:pt>
                <c:pt idx="9472">
                  <c:v>157.86666666666667</c:v>
                </c:pt>
                <c:pt idx="9473">
                  <c:v>157.88333333333333</c:v>
                </c:pt>
                <c:pt idx="9474">
                  <c:v>157.9</c:v>
                </c:pt>
                <c:pt idx="9475">
                  <c:v>157.91666666666666</c:v>
                </c:pt>
                <c:pt idx="9476">
                  <c:v>157.93333333333334</c:v>
                </c:pt>
                <c:pt idx="9477">
                  <c:v>157.94999999999999</c:v>
                </c:pt>
                <c:pt idx="9478">
                  <c:v>157.96666666666667</c:v>
                </c:pt>
                <c:pt idx="9479">
                  <c:v>157.98333333333332</c:v>
                </c:pt>
                <c:pt idx="9480">
                  <c:v>158</c:v>
                </c:pt>
                <c:pt idx="9481">
                  <c:v>158.01666666666668</c:v>
                </c:pt>
                <c:pt idx="9482">
                  <c:v>158.03333333333333</c:v>
                </c:pt>
                <c:pt idx="9483">
                  <c:v>158.05000000000001</c:v>
                </c:pt>
                <c:pt idx="9484">
                  <c:v>158.06666666666666</c:v>
                </c:pt>
                <c:pt idx="9485">
                  <c:v>158.08333333333334</c:v>
                </c:pt>
                <c:pt idx="9486">
                  <c:v>158.1</c:v>
                </c:pt>
                <c:pt idx="9487">
                  <c:v>158.11666666666667</c:v>
                </c:pt>
                <c:pt idx="9488">
                  <c:v>158.13333333333333</c:v>
                </c:pt>
                <c:pt idx="9489">
                  <c:v>158.15</c:v>
                </c:pt>
                <c:pt idx="9490">
                  <c:v>158.16666666666666</c:v>
                </c:pt>
                <c:pt idx="9491">
                  <c:v>158.18333333333334</c:v>
                </c:pt>
                <c:pt idx="9492">
                  <c:v>158.19999999999999</c:v>
                </c:pt>
                <c:pt idx="9493">
                  <c:v>158.21666666666667</c:v>
                </c:pt>
                <c:pt idx="9494">
                  <c:v>158.23333333333332</c:v>
                </c:pt>
                <c:pt idx="9495">
                  <c:v>158.25</c:v>
                </c:pt>
                <c:pt idx="9496">
                  <c:v>158.26666666666668</c:v>
                </c:pt>
                <c:pt idx="9497">
                  <c:v>158.28333333333333</c:v>
                </c:pt>
                <c:pt idx="9498">
                  <c:v>158.30000000000001</c:v>
                </c:pt>
                <c:pt idx="9499">
                  <c:v>158.31666666666666</c:v>
                </c:pt>
                <c:pt idx="9500">
                  <c:v>158.33333333333334</c:v>
                </c:pt>
                <c:pt idx="9501">
                  <c:v>158.35</c:v>
                </c:pt>
                <c:pt idx="9502">
                  <c:v>158.36666666666667</c:v>
                </c:pt>
                <c:pt idx="9503">
                  <c:v>158.38333333333333</c:v>
                </c:pt>
                <c:pt idx="9504">
                  <c:v>158.4</c:v>
                </c:pt>
                <c:pt idx="9505">
                  <c:v>158.41666666666666</c:v>
                </c:pt>
                <c:pt idx="9506">
                  <c:v>158.43333333333334</c:v>
                </c:pt>
                <c:pt idx="9507">
                  <c:v>158.44999999999999</c:v>
                </c:pt>
                <c:pt idx="9508">
                  <c:v>158.46666666666667</c:v>
                </c:pt>
                <c:pt idx="9509">
                  <c:v>158.48333333333332</c:v>
                </c:pt>
                <c:pt idx="9510">
                  <c:v>158.5</c:v>
                </c:pt>
                <c:pt idx="9511">
                  <c:v>158.51666666666668</c:v>
                </c:pt>
                <c:pt idx="9512">
                  <c:v>158.53333333333333</c:v>
                </c:pt>
                <c:pt idx="9513">
                  <c:v>158.55000000000001</c:v>
                </c:pt>
                <c:pt idx="9514">
                  <c:v>158.56666666666666</c:v>
                </c:pt>
                <c:pt idx="9515">
                  <c:v>158.58333333333334</c:v>
                </c:pt>
                <c:pt idx="9516">
                  <c:v>158.6</c:v>
                </c:pt>
                <c:pt idx="9517">
                  <c:v>158.61666666666667</c:v>
                </c:pt>
                <c:pt idx="9518">
                  <c:v>158.63333333333333</c:v>
                </c:pt>
                <c:pt idx="9519">
                  <c:v>158.65</c:v>
                </c:pt>
                <c:pt idx="9520">
                  <c:v>158.66666666666666</c:v>
                </c:pt>
                <c:pt idx="9521">
                  <c:v>158.68333333333334</c:v>
                </c:pt>
                <c:pt idx="9522">
                  <c:v>158.69999999999999</c:v>
                </c:pt>
                <c:pt idx="9523">
                  <c:v>158.71666666666667</c:v>
                </c:pt>
                <c:pt idx="9524">
                  <c:v>158.73333333333332</c:v>
                </c:pt>
                <c:pt idx="9525">
                  <c:v>158.75</c:v>
                </c:pt>
                <c:pt idx="9526">
                  <c:v>158.76666666666668</c:v>
                </c:pt>
                <c:pt idx="9527">
                  <c:v>158.78333333333333</c:v>
                </c:pt>
                <c:pt idx="9528">
                  <c:v>158.80000000000001</c:v>
                </c:pt>
                <c:pt idx="9529">
                  <c:v>158.81666666666666</c:v>
                </c:pt>
                <c:pt idx="9530">
                  <c:v>158.83333333333334</c:v>
                </c:pt>
                <c:pt idx="9531">
                  <c:v>158.85</c:v>
                </c:pt>
                <c:pt idx="9532">
                  <c:v>158.86666666666667</c:v>
                </c:pt>
                <c:pt idx="9533">
                  <c:v>158.88333333333333</c:v>
                </c:pt>
                <c:pt idx="9534">
                  <c:v>158.9</c:v>
                </c:pt>
                <c:pt idx="9535">
                  <c:v>158.91666666666666</c:v>
                </c:pt>
                <c:pt idx="9536">
                  <c:v>158.93333333333334</c:v>
                </c:pt>
                <c:pt idx="9537">
                  <c:v>158.94999999999999</c:v>
                </c:pt>
                <c:pt idx="9538">
                  <c:v>158.96666666666667</c:v>
                </c:pt>
                <c:pt idx="9539">
                  <c:v>158.98333333333332</c:v>
                </c:pt>
                <c:pt idx="9540">
                  <c:v>159</c:v>
                </c:pt>
                <c:pt idx="9541">
                  <c:v>159.01666666666668</c:v>
                </c:pt>
                <c:pt idx="9542">
                  <c:v>159.03333333333333</c:v>
                </c:pt>
                <c:pt idx="9543">
                  <c:v>159.05000000000001</c:v>
                </c:pt>
                <c:pt idx="9544">
                  <c:v>159.06666666666666</c:v>
                </c:pt>
                <c:pt idx="9545">
                  <c:v>159.08333333333334</c:v>
                </c:pt>
                <c:pt idx="9546">
                  <c:v>159.1</c:v>
                </c:pt>
                <c:pt idx="9547">
                  <c:v>159.11666666666667</c:v>
                </c:pt>
                <c:pt idx="9548">
                  <c:v>159.13333333333333</c:v>
                </c:pt>
                <c:pt idx="9549">
                  <c:v>159.15</c:v>
                </c:pt>
                <c:pt idx="9550">
                  <c:v>159.16666666666666</c:v>
                </c:pt>
                <c:pt idx="9551">
                  <c:v>159.18333333333334</c:v>
                </c:pt>
                <c:pt idx="9552">
                  <c:v>159.19999999999999</c:v>
                </c:pt>
                <c:pt idx="9553">
                  <c:v>159.21666666666667</c:v>
                </c:pt>
                <c:pt idx="9554">
                  <c:v>159.23333333333332</c:v>
                </c:pt>
                <c:pt idx="9555">
                  <c:v>159.25</c:v>
                </c:pt>
                <c:pt idx="9556">
                  <c:v>159.26666666666668</c:v>
                </c:pt>
                <c:pt idx="9557">
                  <c:v>159.28333333333333</c:v>
                </c:pt>
                <c:pt idx="9558">
                  <c:v>159.30000000000001</c:v>
                </c:pt>
                <c:pt idx="9559">
                  <c:v>159.31666666666666</c:v>
                </c:pt>
                <c:pt idx="9560">
                  <c:v>159.33333333333334</c:v>
                </c:pt>
                <c:pt idx="9561">
                  <c:v>159.35</c:v>
                </c:pt>
                <c:pt idx="9562">
                  <c:v>159.36666666666667</c:v>
                </c:pt>
                <c:pt idx="9563">
                  <c:v>159.38333333333333</c:v>
                </c:pt>
                <c:pt idx="9564">
                  <c:v>159.4</c:v>
                </c:pt>
                <c:pt idx="9565">
                  <c:v>159.41666666666666</c:v>
                </c:pt>
                <c:pt idx="9566">
                  <c:v>159.43333333333334</c:v>
                </c:pt>
                <c:pt idx="9567">
                  <c:v>159.44999999999999</c:v>
                </c:pt>
                <c:pt idx="9568">
                  <c:v>159.46666666666667</c:v>
                </c:pt>
                <c:pt idx="9569">
                  <c:v>159.48333333333332</c:v>
                </c:pt>
                <c:pt idx="9570">
                  <c:v>159.5</c:v>
                </c:pt>
                <c:pt idx="9571">
                  <c:v>159.51666666666668</c:v>
                </c:pt>
                <c:pt idx="9572">
                  <c:v>159.53333333333333</c:v>
                </c:pt>
                <c:pt idx="9573">
                  <c:v>159.55000000000001</c:v>
                </c:pt>
                <c:pt idx="9574">
                  <c:v>159.56666666666666</c:v>
                </c:pt>
                <c:pt idx="9575">
                  <c:v>159.58333333333334</c:v>
                </c:pt>
                <c:pt idx="9576">
                  <c:v>159.6</c:v>
                </c:pt>
                <c:pt idx="9577">
                  <c:v>159.61666666666667</c:v>
                </c:pt>
                <c:pt idx="9578">
                  <c:v>159.63333333333333</c:v>
                </c:pt>
                <c:pt idx="9579">
                  <c:v>159.65</c:v>
                </c:pt>
                <c:pt idx="9580">
                  <c:v>159.66666666666666</c:v>
                </c:pt>
                <c:pt idx="9581">
                  <c:v>159.68333333333334</c:v>
                </c:pt>
                <c:pt idx="9582">
                  <c:v>159.69999999999999</c:v>
                </c:pt>
                <c:pt idx="9583">
                  <c:v>159.71666666666667</c:v>
                </c:pt>
                <c:pt idx="9584">
                  <c:v>159.73333333333332</c:v>
                </c:pt>
                <c:pt idx="9585">
                  <c:v>159.75</c:v>
                </c:pt>
                <c:pt idx="9586">
                  <c:v>159.76666666666668</c:v>
                </c:pt>
                <c:pt idx="9587">
                  <c:v>159.78333333333333</c:v>
                </c:pt>
                <c:pt idx="9588">
                  <c:v>159.80000000000001</c:v>
                </c:pt>
                <c:pt idx="9589">
                  <c:v>159.81666666666666</c:v>
                </c:pt>
                <c:pt idx="9590">
                  <c:v>159.83333333333334</c:v>
                </c:pt>
                <c:pt idx="9591">
                  <c:v>159.85</c:v>
                </c:pt>
                <c:pt idx="9592">
                  <c:v>159.86666666666667</c:v>
                </c:pt>
                <c:pt idx="9593">
                  <c:v>159.88333333333333</c:v>
                </c:pt>
                <c:pt idx="9594">
                  <c:v>159.9</c:v>
                </c:pt>
                <c:pt idx="9595">
                  <c:v>159.91666666666666</c:v>
                </c:pt>
                <c:pt idx="9596">
                  <c:v>159.93333333333334</c:v>
                </c:pt>
                <c:pt idx="9597">
                  <c:v>159.94999999999999</c:v>
                </c:pt>
                <c:pt idx="9598">
                  <c:v>159.96666666666667</c:v>
                </c:pt>
                <c:pt idx="9599">
                  <c:v>159.98333333333332</c:v>
                </c:pt>
                <c:pt idx="9600">
                  <c:v>160</c:v>
                </c:pt>
                <c:pt idx="9601">
                  <c:v>160.01666666666668</c:v>
                </c:pt>
                <c:pt idx="9602">
                  <c:v>160.03333333333333</c:v>
                </c:pt>
                <c:pt idx="9603">
                  <c:v>160.05000000000001</c:v>
                </c:pt>
                <c:pt idx="9604">
                  <c:v>160.06666666666666</c:v>
                </c:pt>
                <c:pt idx="9605">
                  <c:v>160.08333333333334</c:v>
                </c:pt>
                <c:pt idx="9606">
                  <c:v>160.1</c:v>
                </c:pt>
                <c:pt idx="9607">
                  <c:v>160.11666666666667</c:v>
                </c:pt>
                <c:pt idx="9608">
                  <c:v>160.13333333333333</c:v>
                </c:pt>
                <c:pt idx="9609">
                  <c:v>160.15</c:v>
                </c:pt>
                <c:pt idx="9610">
                  <c:v>160.16666666666666</c:v>
                </c:pt>
                <c:pt idx="9611">
                  <c:v>160.18333333333334</c:v>
                </c:pt>
                <c:pt idx="9612">
                  <c:v>160.19999999999999</c:v>
                </c:pt>
                <c:pt idx="9613">
                  <c:v>160.21666666666667</c:v>
                </c:pt>
                <c:pt idx="9614">
                  <c:v>160.23333333333332</c:v>
                </c:pt>
                <c:pt idx="9615">
                  <c:v>160.25</c:v>
                </c:pt>
                <c:pt idx="9616">
                  <c:v>160.26666666666668</c:v>
                </c:pt>
                <c:pt idx="9617">
                  <c:v>160.28333333333333</c:v>
                </c:pt>
                <c:pt idx="9618">
                  <c:v>160.30000000000001</c:v>
                </c:pt>
                <c:pt idx="9619">
                  <c:v>160.31666666666666</c:v>
                </c:pt>
                <c:pt idx="9620">
                  <c:v>160.33333333333334</c:v>
                </c:pt>
                <c:pt idx="9621">
                  <c:v>160.35</c:v>
                </c:pt>
                <c:pt idx="9622">
                  <c:v>160.36666666666667</c:v>
                </c:pt>
                <c:pt idx="9623">
                  <c:v>160.38333333333333</c:v>
                </c:pt>
                <c:pt idx="9624">
                  <c:v>160.4</c:v>
                </c:pt>
                <c:pt idx="9625">
                  <c:v>160.41666666666666</c:v>
                </c:pt>
                <c:pt idx="9626">
                  <c:v>160.43333333333334</c:v>
                </c:pt>
                <c:pt idx="9627">
                  <c:v>160.44999999999999</c:v>
                </c:pt>
                <c:pt idx="9628">
                  <c:v>160.46666666666667</c:v>
                </c:pt>
                <c:pt idx="9629">
                  <c:v>160.48333333333332</c:v>
                </c:pt>
                <c:pt idx="9630">
                  <c:v>160.5</c:v>
                </c:pt>
                <c:pt idx="9631">
                  <c:v>160.51666666666668</c:v>
                </c:pt>
                <c:pt idx="9632">
                  <c:v>160.53333333333333</c:v>
                </c:pt>
                <c:pt idx="9633">
                  <c:v>160.55000000000001</c:v>
                </c:pt>
                <c:pt idx="9634">
                  <c:v>160.56666666666666</c:v>
                </c:pt>
                <c:pt idx="9635">
                  <c:v>160.58333333333334</c:v>
                </c:pt>
                <c:pt idx="9636">
                  <c:v>160.6</c:v>
                </c:pt>
                <c:pt idx="9637">
                  <c:v>160.61666666666667</c:v>
                </c:pt>
                <c:pt idx="9638">
                  <c:v>160.63333333333333</c:v>
                </c:pt>
                <c:pt idx="9639">
                  <c:v>160.65</c:v>
                </c:pt>
                <c:pt idx="9640">
                  <c:v>160.66666666666666</c:v>
                </c:pt>
                <c:pt idx="9641">
                  <c:v>160.68333333333334</c:v>
                </c:pt>
                <c:pt idx="9642">
                  <c:v>160.69999999999999</c:v>
                </c:pt>
                <c:pt idx="9643">
                  <c:v>160.71666666666667</c:v>
                </c:pt>
                <c:pt idx="9644">
                  <c:v>160.73333333333332</c:v>
                </c:pt>
                <c:pt idx="9645">
                  <c:v>160.75</c:v>
                </c:pt>
                <c:pt idx="9646">
                  <c:v>160.76666666666668</c:v>
                </c:pt>
                <c:pt idx="9647">
                  <c:v>160.78333333333333</c:v>
                </c:pt>
                <c:pt idx="9648">
                  <c:v>160.80000000000001</c:v>
                </c:pt>
                <c:pt idx="9649">
                  <c:v>160.81666666666666</c:v>
                </c:pt>
                <c:pt idx="9650">
                  <c:v>160.83333333333334</c:v>
                </c:pt>
                <c:pt idx="9651">
                  <c:v>160.85</c:v>
                </c:pt>
                <c:pt idx="9652">
                  <c:v>160.86666666666667</c:v>
                </c:pt>
                <c:pt idx="9653">
                  <c:v>160.88333333333333</c:v>
                </c:pt>
                <c:pt idx="9654">
                  <c:v>160.9</c:v>
                </c:pt>
                <c:pt idx="9655">
                  <c:v>160.91666666666666</c:v>
                </c:pt>
                <c:pt idx="9656">
                  <c:v>160.93333333333334</c:v>
                </c:pt>
                <c:pt idx="9657">
                  <c:v>160.94999999999999</c:v>
                </c:pt>
                <c:pt idx="9658">
                  <c:v>160.96666666666667</c:v>
                </c:pt>
                <c:pt idx="9659">
                  <c:v>160.98333333333332</c:v>
                </c:pt>
                <c:pt idx="9660">
                  <c:v>161</c:v>
                </c:pt>
                <c:pt idx="9661">
                  <c:v>161.01666666666668</c:v>
                </c:pt>
                <c:pt idx="9662">
                  <c:v>161.03333333333333</c:v>
                </c:pt>
                <c:pt idx="9663">
                  <c:v>161.05000000000001</c:v>
                </c:pt>
                <c:pt idx="9664">
                  <c:v>161.06666666666666</c:v>
                </c:pt>
                <c:pt idx="9665">
                  <c:v>161.08333333333334</c:v>
                </c:pt>
                <c:pt idx="9666">
                  <c:v>161.1</c:v>
                </c:pt>
                <c:pt idx="9667">
                  <c:v>161.11666666666667</c:v>
                </c:pt>
                <c:pt idx="9668">
                  <c:v>161.13333333333333</c:v>
                </c:pt>
                <c:pt idx="9669">
                  <c:v>161.15</c:v>
                </c:pt>
                <c:pt idx="9670">
                  <c:v>161.16666666666666</c:v>
                </c:pt>
                <c:pt idx="9671">
                  <c:v>161.18333333333334</c:v>
                </c:pt>
                <c:pt idx="9672">
                  <c:v>161.19999999999999</c:v>
                </c:pt>
                <c:pt idx="9673">
                  <c:v>161.21666666666667</c:v>
                </c:pt>
                <c:pt idx="9674">
                  <c:v>161.23333333333332</c:v>
                </c:pt>
                <c:pt idx="9675">
                  <c:v>161.25</c:v>
                </c:pt>
                <c:pt idx="9676">
                  <c:v>161.26666666666668</c:v>
                </c:pt>
                <c:pt idx="9677">
                  <c:v>161.28333333333333</c:v>
                </c:pt>
                <c:pt idx="9678">
                  <c:v>161.30000000000001</c:v>
                </c:pt>
                <c:pt idx="9679">
                  <c:v>161.31666666666666</c:v>
                </c:pt>
                <c:pt idx="9680">
                  <c:v>161.33333333333334</c:v>
                </c:pt>
                <c:pt idx="9681">
                  <c:v>161.35</c:v>
                </c:pt>
                <c:pt idx="9682">
                  <c:v>161.36666666666667</c:v>
                </c:pt>
                <c:pt idx="9683">
                  <c:v>161.38333333333333</c:v>
                </c:pt>
                <c:pt idx="9684">
                  <c:v>161.4</c:v>
                </c:pt>
                <c:pt idx="9685">
                  <c:v>161.41666666666666</c:v>
                </c:pt>
                <c:pt idx="9686">
                  <c:v>161.43333333333334</c:v>
                </c:pt>
                <c:pt idx="9687">
                  <c:v>161.44999999999999</c:v>
                </c:pt>
                <c:pt idx="9688">
                  <c:v>161.46666666666667</c:v>
                </c:pt>
                <c:pt idx="9689">
                  <c:v>161.48333333333332</c:v>
                </c:pt>
                <c:pt idx="9690">
                  <c:v>161.5</c:v>
                </c:pt>
                <c:pt idx="9691">
                  <c:v>161.51666666666668</c:v>
                </c:pt>
                <c:pt idx="9692">
                  <c:v>161.53333333333333</c:v>
                </c:pt>
                <c:pt idx="9693">
                  <c:v>161.55000000000001</c:v>
                </c:pt>
                <c:pt idx="9694">
                  <c:v>161.56666666666666</c:v>
                </c:pt>
                <c:pt idx="9695">
                  <c:v>161.58333333333334</c:v>
                </c:pt>
                <c:pt idx="9696">
                  <c:v>161.6</c:v>
                </c:pt>
                <c:pt idx="9697">
                  <c:v>161.61666666666667</c:v>
                </c:pt>
                <c:pt idx="9698">
                  <c:v>161.63333333333333</c:v>
                </c:pt>
                <c:pt idx="9699">
                  <c:v>161.65</c:v>
                </c:pt>
                <c:pt idx="9700">
                  <c:v>161.66666666666666</c:v>
                </c:pt>
                <c:pt idx="9701">
                  <c:v>161.68333333333334</c:v>
                </c:pt>
                <c:pt idx="9702">
                  <c:v>161.69999999999999</c:v>
                </c:pt>
                <c:pt idx="9703">
                  <c:v>161.71666666666667</c:v>
                </c:pt>
                <c:pt idx="9704">
                  <c:v>161.73333333333332</c:v>
                </c:pt>
                <c:pt idx="9705">
                  <c:v>161.75</c:v>
                </c:pt>
                <c:pt idx="9706">
                  <c:v>161.76666666666668</c:v>
                </c:pt>
                <c:pt idx="9707">
                  <c:v>161.78333333333333</c:v>
                </c:pt>
                <c:pt idx="9708">
                  <c:v>161.80000000000001</c:v>
                </c:pt>
                <c:pt idx="9709">
                  <c:v>161.81666666666666</c:v>
                </c:pt>
                <c:pt idx="9710">
                  <c:v>161.83333333333334</c:v>
                </c:pt>
                <c:pt idx="9711">
                  <c:v>161.85</c:v>
                </c:pt>
                <c:pt idx="9712">
                  <c:v>161.86666666666667</c:v>
                </c:pt>
                <c:pt idx="9713">
                  <c:v>161.88333333333333</c:v>
                </c:pt>
                <c:pt idx="9714">
                  <c:v>161.9</c:v>
                </c:pt>
                <c:pt idx="9715">
                  <c:v>161.91666666666666</c:v>
                </c:pt>
                <c:pt idx="9716">
                  <c:v>161.93333333333334</c:v>
                </c:pt>
                <c:pt idx="9717">
                  <c:v>161.94999999999999</c:v>
                </c:pt>
                <c:pt idx="9718">
                  <c:v>161.96666666666667</c:v>
                </c:pt>
                <c:pt idx="9719">
                  <c:v>161.98333333333332</c:v>
                </c:pt>
                <c:pt idx="9720">
                  <c:v>162</c:v>
                </c:pt>
                <c:pt idx="9721">
                  <c:v>162.01666666666668</c:v>
                </c:pt>
                <c:pt idx="9722">
                  <c:v>162.03333333333333</c:v>
                </c:pt>
                <c:pt idx="9723">
                  <c:v>162.05000000000001</c:v>
                </c:pt>
                <c:pt idx="9724">
                  <c:v>162.06666666666666</c:v>
                </c:pt>
                <c:pt idx="9725">
                  <c:v>162.08333333333334</c:v>
                </c:pt>
                <c:pt idx="9726">
                  <c:v>162.1</c:v>
                </c:pt>
                <c:pt idx="9727">
                  <c:v>162.11666666666667</c:v>
                </c:pt>
                <c:pt idx="9728">
                  <c:v>162.13333333333333</c:v>
                </c:pt>
                <c:pt idx="9729">
                  <c:v>162.15</c:v>
                </c:pt>
                <c:pt idx="9730">
                  <c:v>162.16666666666666</c:v>
                </c:pt>
                <c:pt idx="9731">
                  <c:v>162.18333333333334</c:v>
                </c:pt>
                <c:pt idx="9732">
                  <c:v>162.19999999999999</c:v>
                </c:pt>
                <c:pt idx="9733">
                  <c:v>162.21666666666667</c:v>
                </c:pt>
                <c:pt idx="9734">
                  <c:v>162.23333333333332</c:v>
                </c:pt>
                <c:pt idx="9735">
                  <c:v>162.25</c:v>
                </c:pt>
                <c:pt idx="9736">
                  <c:v>162.26666666666668</c:v>
                </c:pt>
                <c:pt idx="9737">
                  <c:v>162.28333333333333</c:v>
                </c:pt>
                <c:pt idx="9738">
                  <c:v>162.30000000000001</c:v>
                </c:pt>
                <c:pt idx="9739">
                  <c:v>162.31666666666666</c:v>
                </c:pt>
                <c:pt idx="9740">
                  <c:v>162.33333333333334</c:v>
                </c:pt>
                <c:pt idx="9741">
                  <c:v>162.35</c:v>
                </c:pt>
                <c:pt idx="9742">
                  <c:v>162.36666666666667</c:v>
                </c:pt>
                <c:pt idx="9743">
                  <c:v>162.38333333333333</c:v>
                </c:pt>
                <c:pt idx="9744">
                  <c:v>162.4</c:v>
                </c:pt>
                <c:pt idx="9745">
                  <c:v>162.41666666666666</c:v>
                </c:pt>
                <c:pt idx="9746">
                  <c:v>162.43333333333334</c:v>
                </c:pt>
                <c:pt idx="9747">
                  <c:v>162.44999999999999</c:v>
                </c:pt>
                <c:pt idx="9748">
                  <c:v>162.46666666666667</c:v>
                </c:pt>
                <c:pt idx="9749">
                  <c:v>162.48333333333332</c:v>
                </c:pt>
                <c:pt idx="9750">
                  <c:v>162.5</c:v>
                </c:pt>
                <c:pt idx="9751">
                  <c:v>162.51666666666668</c:v>
                </c:pt>
                <c:pt idx="9752">
                  <c:v>162.53333333333333</c:v>
                </c:pt>
                <c:pt idx="9753">
                  <c:v>162.55000000000001</c:v>
                </c:pt>
                <c:pt idx="9754">
                  <c:v>162.56666666666666</c:v>
                </c:pt>
                <c:pt idx="9755">
                  <c:v>162.58333333333334</c:v>
                </c:pt>
                <c:pt idx="9756">
                  <c:v>162.6</c:v>
                </c:pt>
                <c:pt idx="9757">
                  <c:v>162.61666666666667</c:v>
                </c:pt>
                <c:pt idx="9758">
                  <c:v>162.63333333333333</c:v>
                </c:pt>
                <c:pt idx="9759">
                  <c:v>162.65</c:v>
                </c:pt>
                <c:pt idx="9760">
                  <c:v>162.66666666666666</c:v>
                </c:pt>
                <c:pt idx="9761">
                  <c:v>162.68333333333334</c:v>
                </c:pt>
                <c:pt idx="9762">
                  <c:v>162.69999999999999</c:v>
                </c:pt>
                <c:pt idx="9763">
                  <c:v>162.71666666666667</c:v>
                </c:pt>
                <c:pt idx="9764">
                  <c:v>162.73333333333332</c:v>
                </c:pt>
                <c:pt idx="9765">
                  <c:v>162.75</c:v>
                </c:pt>
                <c:pt idx="9766">
                  <c:v>162.76666666666668</c:v>
                </c:pt>
                <c:pt idx="9767">
                  <c:v>162.78333333333333</c:v>
                </c:pt>
                <c:pt idx="9768">
                  <c:v>162.80000000000001</c:v>
                </c:pt>
                <c:pt idx="9769">
                  <c:v>162.81666666666666</c:v>
                </c:pt>
                <c:pt idx="9770">
                  <c:v>162.83333333333334</c:v>
                </c:pt>
                <c:pt idx="9771">
                  <c:v>162.85</c:v>
                </c:pt>
                <c:pt idx="9772">
                  <c:v>162.86666666666667</c:v>
                </c:pt>
                <c:pt idx="9773">
                  <c:v>162.88333333333333</c:v>
                </c:pt>
                <c:pt idx="9774">
                  <c:v>162.9</c:v>
                </c:pt>
                <c:pt idx="9775">
                  <c:v>162.91666666666666</c:v>
                </c:pt>
                <c:pt idx="9776">
                  <c:v>162.93333333333334</c:v>
                </c:pt>
                <c:pt idx="9777">
                  <c:v>162.94999999999999</c:v>
                </c:pt>
                <c:pt idx="9778">
                  <c:v>162.96666666666667</c:v>
                </c:pt>
                <c:pt idx="9779">
                  <c:v>162.98333333333332</c:v>
                </c:pt>
                <c:pt idx="9780">
                  <c:v>163</c:v>
                </c:pt>
                <c:pt idx="9781">
                  <c:v>163.01666666666668</c:v>
                </c:pt>
                <c:pt idx="9782">
                  <c:v>163.03333333333333</c:v>
                </c:pt>
                <c:pt idx="9783">
                  <c:v>163.05000000000001</c:v>
                </c:pt>
                <c:pt idx="9784">
                  <c:v>163.06666666666666</c:v>
                </c:pt>
                <c:pt idx="9785">
                  <c:v>163.08333333333334</c:v>
                </c:pt>
                <c:pt idx="9786">
                  <c:v>163.1</c:v>
                </c:pt>
                <c:pt idx="9787">
                  <c:v>163.11666666666667</c:v>
                </c:pt>
                <c:pt idx="9788">
                  <c:v>163.13333333333333</c:v>
                </c:pt>
                <c:pt idx="9789">
                  <c:v>163.15</c:v>
                </c:pt>
                <c:pt idx="9790">
                  <c:v>163.16666666666666</c:v>
                </c:pt>
                <c:pt idx="9791">
                  <c:v>163.18333333333334</c:v>
                </c:pt>
                <c:pt idx="9792">
                  <c:v>163.19999999999999</c:v>
                </c:pt>
                <c:pt idx="9793">
                  <c:v>163.21666666666667</c:v>
                </c:pt>
                <c:pt idx="9794">
                  <c:v>163.23333333333332</c:v>
                </c:pt>
                <c:pt idx="9795">
                  <c:v>163.25</c:v>
                </c:pt>
                <c:pt idx="9796">
                  <c:v>163.26666666666668</c:v>
                </c:pt>
                <c:pt idx="9797">
                  <c:v>163.28333333333333</c:v>
                </c:pt>
                <c:pt idx="9798">
                  <c:v>163.30000000000001</c:v>
                </c:pt>
                <c:pt idx="9799">
                  <c:v>163.31666666666666</c:v>
                </c:pt>
                <c:pt idx="9800">
                  <c:v>163.33333333333334</c:v>
                </c:pt>
                <c:pt idx="9801">
                  <c:v>163.35</c:v>
                </c:pt>
                <c:pt idx="9802">
                  <c:v>163.36666666666667</c:v>
                </c:pt>
                <c:pt idx="9803">
                  <c:v>163.38333333333333</c:v>
                </c:pt>
                <c:pt idx="9804">
                  <c:v>163.4</c:v>
                </c:pt>
                <c:pt idx="9805">
                  <c:v>163.41666666666666</c:v>
                </c:pt>
                <c:pt idx="9806">
                  <c:v>163.43333333333334</c:v>
                </c:pt>
                <c:pt idx="9807">
                  <c:v>163.44999999999999</c:v>
                </c:pt>
                <c:pt idx="9808">
                  <c:v>163.46666666666667</c:v>
                </c:pt>
                <c:pt idx="9809">
                  <c:v>163.48333333333332</c:v>
                </c:pt>
                <c:pt idx="9810">
                  <c:v>163.5</c:v>
                </c:pt>
                <c:pt idx="9811">
                  <c:v>163.51666666666668</c:v>
                </c:pt>
                <c:pt idx="9812">
                  <c:v>163.53333333333333</c:v>
                </c:pt>
                <c:pt idx="9813">
                  <c:v>163.55000000000001</c:v>
                </c:pt>
                <c:pt idx="9814">
                  <c:v>163.56666666666666</c:v>
                </c:pt>
                <c:pt idx="9815">
                  <c:v>163.58333333333334</c:v>
                </c:pt>
                <c:pt idx="9816">
                  <c:v>163.6</c:v>
                </c:pt>
                <c:pt idx="9817">
                  <c:v>163.61666666666667</c:v>
                </c:pt>
                <c:pt idx="9818">
                  <c:v>163.63333333333333</c:v>
                </c:pt>
                <c:pt idx="9819">
                  <c:v>163.65</c:v>
                </c:pt>
                <c:pt idx="9820">
                  <c:v>163.66666666666666</c:v>
                </c:pt>
                <c:pt idx="9821">
                  <c:v>163.68333333333334</c:v>
                </c:pt>
                <c:pt idx="9822">
                  <c:v>163.69999999999999</c:v>
                </c:pt>
                <c:pt idx="9823">
                  <c:v>163.71666666666667</c:v>
                </c:pt>
                <c:pt idx="9824">
                  <c:v>163.73333333333332</c:v>
                </c:pt>
                <c:pt idx="9825">
                  <c:v>163.75</c:v>
                </c:pt>
                <c:pt idx="9826">
                  <c:v>163.76666666666668</c:v>
                </c:pt>
                <c:pt idx="9827">
                  <c:v>163.78333333333333</c:v>
                </c:pt>
                <c:pt idx="9828">
                  <c:v>163.80000000000001</c:v>
                </c:pt>
                <c:pt idx="9829">
                  <c:v>163.81666666666666</c:v>
                </c:pt>
                <c:pt idx="9830">
                  <c:v>163.83333333333334</c:v>
                </c:pt>
                <c:pt idx="9831">
                  <c:v>163.85</c:v>
                </c:pt>
                <c:pt idx="9832">
                  <c:v>163.86666666666667</c:v>
                </c:pt>
                <c:pt idx="9833">
                  <c:v>163.88333333333333</c:v>
                </c:pt>
                <c:pt idx="9834">
                  <c:v>163.9</c:v>
                </c:pt>
                <c:pt idx="9835">
                  <c:v>163.91666666666666</c:v>
                </c:pt>
                <c:pt idx="9836">
                  <c:v>163.93333333333334</c:v>
                </c:pt>
                <c:pt idx="9837">
                  <c:v>163.95</c:v>
                </c:pt>
                <c:pt idx="9838">
                  <c:v>163.96666666666667</c:v>
                </c:pt>
                <c:pt idx="9839">
                  <c:v>163.98333333333332</c:v>
                </c:pt>
                <c:pt idx="9840">
                  <c:v>164</c:v>
                </c:pt>
                <c:pt idx="9841">
                  <c:v>164.01666666666668</c:v>
                </c:pt>
                <c:pt idx="9842">
                  <c:v>164.03333333333333</c:v>
                </c:pt>
                <c:pt idx="9843">
                  <c:v>164.05</c:v>
                </c:pt>
                <c:pt idx="9844">
                  <c:v>164.06666666666666</c:v>
                </c:pt>
                <c:pt idx="9845">
                  <c:v>164.08333333333334</c:v>
                </c:pt>
                <c:pt idx="9846">
                  <c:v>164.1</c:v>
                </c:pt>
                <c:pt idx="9847">
                  <c:v>164.11666666666667</c:v>
                </c:pt>
                <c:pt idx="9848">
                  <c:v>164.13333333333333</c:v>
                </c:pt>
                <c:pt idx="9849">
                  <c:v>164.15</c:v>
                </c:pt>
                <c:pt idx="9850">
                  <c:v>164.16666666666666</c:v>
                </c:pt>
                <c:pt idx="9851">
                  <c:v>164.18333333333334</c:v>
                </c:pt>
                <c:pt idx="9852">
                  <c:v>164.2</c:v>
                </c:pt>
                <c:pt idx="9853">
                  <c:v>164.21666666666667</c:v>
                </c:pt>
                <c:pt idx="9854">
                  <c:v>164.23333333333332</c:v>
                </c:pt>
                <c:pt idx="9855">
                  <c:v>164.25</c:v>
                </c:pt>
                <c:pt idx="9856">
                  <c:v>164.26666666666668</c:v>
                </c:pt>
                <c:pt idx="9857">
                  <c:v>164.28333333333333</c:v>
                </c:pt>
                <c:pt idx="9858">
                  <c:v>164.3</c:v>
                </c:pt>
                <c:pt idx="9859">
                  <c:v>164.31666666666666</c:v>
                </c:pt>
                <c:pt idx="9860">
                  <c:v>164.33333333333334</c:v>
                </c:pt>
                <c:pt idx="9861">
                  <c:v>164.35</c:v>
                </c:pt>
                <c:pt idx="9862">
                  <c:v>164.36666666666667</c:v>
                </c:pt>
                <c:pt idx="9863">
                  <c:v>164.38333333333333</c:v>
                </c:pt>
                <c:pt idx="9864">
                  <c:v>164.4</c:v>
                </c:pt>
                <c:pt idx="9865">
                  <c:v>164.41666666666666</c:v>
                </c:pt>
                <c:pt idx="9866">
                  <c:v>164.43333333333334</c:v>
                </c:pt>
                <c:pt idx="9867">
                  <c:v>164.45</c:v>
                </c:pt>
                <c:pt idx="9868">
                  <c:v>164.46666666666667</c:v>
                </c:pt>
                <c:pt idx="9869">
                  <c:v>164.48333333333332</c:v>
                </c:pt>
                <c:pt idx="9870">
                  <c:v>164.5</c:v>
                </c:pt>
                <c:pt idx="9871">
                  <c:v>164.51666666666668</c:v>
                </c:pt>
                <c:pt idx="9872">
                  <c:v>164.53333333333333</c:v>
                </c:pt>
                <c:pt idx="9873">
                  <c:v>164.55</c:v>
                </c:pt>
                <c:pt idx="9874">
                  <c:v>164.56666666666666</c:v>
                </c:pt>
                <c:pt idx="9875">
                  <c:v>164.58333333333334</c:v>
                </c:pt>
                <c:pt idx="9876">
                  <c:v>164.6</c:v>
                </c:pt>
                <c:pt idx="9877">
                  <c:v>164.61666666666667</c:v>
                </c:pt>
                <c:pt idx="9878">
                  <c:v>164.63333333333333</c:v>
                </c:pt>
                <c:pt idx="9879">
                  <c:v>164.65</c:v>
                </c:pt>
                <c:pt idx="9880">
                  <c:v>164.66666666666666</c:v>
                </c:pt>
                <c:pt idx="9881">
                  <c:v>164.68333333333334</c:v>
                </c:pt>
                <c:pt idx="9882">
                  <c:v>164.7</c:v>
                </c:pt>
                <c:pt idx="9883">
                  <c:v>164.71666666666667</c:v>
                </c:pt>
                <c:pt idx="9884">
                  <c:v>164.73333333333332</c:v>
                </c:pt>
                <c:pt idx="9885">
                  <c:v>164.75</c:v>
                </c:pt>
                <c:pt idx="9886">
                  <c:v>164.76666666666668</c:v>
                </c:pt>
                <c:pt idx="9887">
                  <c:v>164.78333333333333</c:v>
                </c:pt>
                <c:pt idx="9888">
                  <c:v>164.8</c:v>
                </c:pt>
                <c:pt idx="9889">
                  <c:v>164.81666666666666</c:v>
                </c:pt>
                <c:pt idx="9890">
                  <c:v>164.83333333333334</c:v>
                </c:pt>
                <c:pt idx="9891">
                  <c:v>164.85</c:v>
                </c:pt>
                <c:pt idx="9892">
                  <c:v>164.86666666666667</c:v>
                </c:pt>
                <c:pt idx="9893">
                  <c:v>164.88333333333333</c:v>
                </c:pt>
                <c:pt idx="9894">
                  <c:v>164.9</c:v>
                </c:pt>
                <c:pt idx="9895">
                  <c:v>164.91666666666666</c:v>
                </c:pt>
                <c:pt idx="9896">
                  <c:v>164.93333333333334</c:v>
                </c:pt>
                <c:pt idx="9897">
                  <c:v>164.95</c:v>
                </c:pt>
                <c:pt idx="9898">
                  <c:v>164.96666666666667</c:v>
                </c:pt>
                <c:pt idx="9899">
                  <c:v>164.98333333333332</c:v>
                </c:pt>
                <c:pt idx="9900">
                  <c:v>165</c:v>
                </c:pt>
                <c:pt idx="9901">
                  <c:v>165.01666666666668</c:v>
                </c:pt>
                <c:pt idx="9902">
                  <c:v>165.03333333333333</c:v>
                </c:pt>
                <c:pt idx="9903">
                  <c:v>165.05</c:v>
                </c:pt>
                <c:pt idx="9904">
                  <c:v>165.06666666666666</c:v>
                </c:pt>
                <c:pt idx="9905">
                  <c:v>165.08333333333334</c:v>
                </c:pt>
                <c:pt idx="9906">
                  <c:v>165.1</c:v>
                </c:pt>
                <c:pt idx="9907">
                  <c:v>165.11666666666667</c:v>
                </c:pt>
                <c:pt idx="9908">
                  <c:v>165.13333333333333</c:v>
                </c:pt>
                <c:pt idx="9909">
                  <c:v>165.15</c:v>
                </c:pt>
                <c:pt idx="9910">
                  <c:v>165.16666666666666</c:v>
                </c:pt>
                <c:pt idx="9911">
                  <c:v>165.18333333333334</c:v>
                </c:pt>
                <c:pt idx="9912">
                  <c:v>165.2</c:v>
                </c:pt>
                <c:pt idx="9913">
                  <c:v>165.21666666666667</c:v>
                </c:pt>
                <c:pt idx="9914">
                  <c:v>165.23333333333332</c:v>
                </c:pt>
                <c:pt idx="9915">
                  <c:v>165.25</c:v>
                </c:pt>
                <c:pt idx="9916">
                  <c:v>165.26666666666668</c:v>
                </c:pt>
                <c:pt idx="9917">
                  <c:v>165.28333333333333</c:v>
                </c:pt>
                <c:pt idx="9918">
                  <c:v>165.3</c:v>
                </c:pt>
                <c:pt idx="9919">
                  <c:v>165.31666666666666</c:v>
                </c:pt>
                <c:pt idx="9920">
                  <c:v>165.33333333333334</c:v>
                </c:pt>
                <c:pt idx="9921">
                  <c:v>165.35</c:v>
                </c:pt>
                <c:pt idx="9922">
                  <c:v>165.36666666666667</c:v>
                </c:pt>
                <c:pt idx="9923">
                  <c:v>165.38333333333333</c:v>
                </c:pt>
                <c:pt idx="9924">
                  <c:v>165.4</c:v>
                </c:pt>
                <c:pt idx="9925">
                  <c:v>165.41666666666666</c:v>
                </c:pt>
                <c:pt idx="9926">
                  <c:v>165.43333333333334</c:v>
                </c:pt>
                <c:pt idx="9927">
                  <c:v>165.45</c:v>
                </c:pt>
                <c:pt idx="9928">
                  <c:v>165.46666666666667</c:v>
                </c:pt>
                <c:pt idx="9929">
                  <c:v>165.48333333333332</c:v>
                </c:pt>
                <c:pt idx="9930">
                  <c:v>165.5</c:v>
                </c:pt>
                <c:pt idx="9931">
                  <c:v>165.51666666666668</c:v>
                </c:pt>
                <c:pt idx="9932">
                  <c:v>165.53333333333333</c:v>
                </c:pt>
                <c:pt idx="9933">
                  <c:v>165.55</c:v>
                </c:pt>
                <c:pt idx="9934">
                  <c:v>165.56666666666666</c:v>
                </c:pt>
                <c:pt idx="9935">
                  <c:v>165.58333333333334</c:v>
                </c:pt>
                <c:pt idx="9936">
                  <c:v>165.6</c:v>
                </c:pt>
                <c:pt idx="9937">
                  <c:v>165.61666666666667</c:v>
                </c:pt>
                <c:pt idx="9938">
                  <c:v>165.63333333333333</c:v>
                </c:pt>
                <c:pt idx="9939">
                  <c:v>165.65</c:v>
                </c:pt>
                <c:pt idx="9940">
                  <c:v>165.66666666666666</c:v>
                </c:pt>
                <c:pt idx="9941">
                  <c:v>165.68333333333334</c:v>
                </c:pt>
                <c:pt idx="9942">
                  <c:v>165.7</c:v>
                </c:pt>
                <c:pt idx="9943">
                  <c:v>165.71666666666667</c:v>
                </c:pt>
                <c:pt idx="9944">
                  <c:v>165.73333333333332</c:v>
                </c:pt>
                <c:pt idx="9945">
                  <c:v>165.75</c:v>
                </c:pt>
                <c:pt idx="9946">
                  <c:v>165.76666666666668</c:v>
                </c:pt>
                <c:pt idx="9947">
                  <c:v>165.78333333333333</c:v>
                </c:pt>
                <c:pt idx="9948">
                  <c:v>165.8</c:v>
                </c:pt>
                <c:pt idx="9949">
                  <c:v>165.81666666666666</c:v>
                </c:pt>
                <c:pt idx="9950">
                  <c:v>165.83333333333334</c:v>
                </c:pt>
                <c:pt idx="9951">
                  <c:v>165.85</c:v>
                </c:pt>
                <c:pt idx="9952">
                  <c:v>165.86666666666667</c:v>
                </c:pt>
                <c:pt idx="9953">
                  <c:v>165.88333333333333</c:v>
                </c:pt>
                <c:pt idx="9954">
                  <c:v>165.9</c:v>
                </c:pt>
                <c:pt idx="9955">
                  <c:v>165.91666666666666</c:v>
                </c:pt>
                <c:pt idx="9956">
                  <c:v>165.93333333333334</c:v>
                </c:pt>
                <c:pt idx="9957">
                  <c:v>165.95</c:v>
                </c:pt>
                <c:pt idx="9958">
                  <c:v>165.96666666666667</c:v>
                </c:pt>
                <c:pt idx="9959">
                  <c:v>165.98333333333332</c:v>
                </c:pt>
                <c:pt idx="9960">
                  <c:v>166</c:v>
                </c:pt>
                <c:pt idx="9961">
                  <c:v>166.01666666666668</c:v>
                </c:pt>
                <c:pt idx="9962">
                  <c:v>166.03333333333333</c:v>
                </c:pt>
                <c:pt idx="9963">
                  <c:v>166.05</c:v>
                </c:pt>
                <c:pt idx="9964">
                  <c:v>166.06666666666666</c:v>
                </c:pt>
                <c:pt idx="9965">
                  <c:v>166.08333333333334</c:v>
                </c:pt>
                <c:pt idx="9966">
                  <c:v>166.1</c:v>
                </c:pt>
                <c:pt idx="9967">
                  <c:v>166.11666666666667</c:v>
                </c:pt>
                <c:pt idx="9968">
                  <c:v>166.13333333333333</c:v>
                </c:pt>
                <c:pt idx="9969">
                  <c:v>166.15</c:v>
                </c:pt>
                <c:pt idx="9970">
                  <c:v>166.16666666666666</c:v>
                </c:pt>
                <c:pt idx="9971">
                  <c:v>166.18333333333334</c:v>
                </c:pt>
                <c:pt idx="9972">
                  <c:v>166.2</c:v>
                </c:pt>
                <c:pt idx="9973">
                  <c:v>166.21666666666667</c:v>
                </c:pt>
                <c:pt idx="9974">
                  <c:v>166.23333333333332</c:v>
                </c:pt>
                <c:pt idx="9975">
                  <c:v>166.25</c:v>
                </c:pt>
                <c:pt idx="9976">
                  <c:v>166.26666666666668</c:v>
                </c:pt>
                <c:pt idx="9977">
                  <c:v>166.28333333333333</c:v>
                </c:pt>
                <c:pt idx="9978">
                  <c:v>166.3</c:v>
                </c:pt>
                <c:pt idx="9979">
                  <c:v>166.31666666666666</c:v>
                </c:pt>
                <c:pt idx="9980">
                  <c:v>166.33333333333334</c:v>
                </c:pt>
                <c:pt idx="9981">
                  <c:v>166.35</c:v>
                </c:pt>
                <c:pt idx="9982">
                  <c:v>166.36666666666667</c:v>
                </c:pt>
                <c:pt idx="9983">
                  <c:v>166.38333333333333</c:v>
                </c:pt>
                <c:pt idx="9984">
                  <c:v>166.4</c:v>
                </c:pt>
                <c:pt idx="9985">
                  <c:v>166.41666666666666</c:v>
                </c:pt>
                <c:pt idx="9986">
                  <c:v>166.43333333333334</c:v>
                </c:pt>
                <c:pt idx="9987">
                  <c:v>166.45</c:v>
                </c:pt>
                <c:pt idx="9988">
                  <c:v>166.46666666666667</c:v>
                </c:pt>
                <c:pt idx="9989">
                  <c:v>166.48333333333332</c:v>
                </c:pt>
                <c:pt idx="9990">
                  <c:v>166.5</c:v>
                </c:pt>
                <c:pt idx="9991">
                  <c:v>166.51666666666668</c:v>
                </c:pt>
                <c:pt idx="9992">
                  <c:v>166.53333333333333</c:v>
                </c:pt>
                <c:pt idx="9993">
                  <c:v>166.55</c:v>
                </c:pt>
                <c:pt idx="9994">
                  <c:v>166.56666666666666</c:v>
                </c:pt>
                <c:pt idx="9995">
                  <c:v>166.58333333333334</c:v>
                </c:pt>
                <c:pt idx="9996">
                  <c:v>166.6</c:v>
                </c:pt>
                <c:pt idx="9997">
                  <c:v>166.61666666666667</c:v>
                </c:pt>
                <c:pt idx="9998">
                  <c:v>166.63333333333333</c:v>
                </c:pt>
                <c:pt idx="9999">
                  <c:v>166.65</c:v>
                </c:pt>
                <c:pt idx="10000">
                  <c:v>166.66666666666666</c:v>
                </c:pt>
              </c:numCache>
            </c:numRef>
          </c:xVal>
          <c:yVal>
            <c:numRef>
              <c:f>'N115 Degradación'!$B$3:$B$10003</c:f>
              <c:numCache>
                <c:formatCode>0.000</c:formatCode>
                <c:ptCount val="10001"/>
                <c:pt idx="0">
                  <c:v>0.45025199999999999</c:v>
                </c:pt>
                <c:pt idx="1">
                  <c:v>0.44953599999999999</c:v>
                </c:pt>
                <c:pt idx="2">
                  <c:v>0.44802799999999998</c:v>
                </c:pt>
                <c:pt idx="3">
                  <c:v>0.45247599999999999</c:v>
                </c:pt>
                <c:pt idx="4">
                  <c:v>0.44951999999999998</c:v>
                </c:pt>
                <c:pt idx="5">
                  <c:v>0.44835599999999998</c:v>
                </c:pt>
                <c:pt idx="6">
                  <c:v>0.44947999999999999</c:v>
                </c:pt>
                <c:pt idx="7">
                  <c:v>0.44584800000000002</c:v>
                </c:pt>
                <c:pt idx="8">
                  <c:v>0.44776000000000005</c:v>
                </c:pt>
                <c:pt idx="9">
                  <c:v>0.44480400000000003</c:v>
                </c:pt>
                <c:pt idx="10">
                  <c:v>0.44816400000000001</c:v>
                </c:pt>
                <c:pt idx="11">
                  <c:v>0.45042399999999999</c:v>
                </c:pt>
                <c:pt idx="12">
                  <c:v>0.44502400000000003</c:v>
                </c:pt>
                <c:pt idx="13">
                  <c:v>0.45004</c:v>
                </c:pt>
                <c:pt idx="14">
                  <c:v>0.44522399999999995</c:v>
                </c:pt>
                <c:pt idx="15">
                  <c:v>0.44938800000000001</c:v>
                </c:pt>
                <c:pt idx="16">
                  <c:v>0.44398799999999999</c:v>
                </c:pt>
                <c:pt idx="17">
                  <c:v>0.44355200000000006</c:v>
                </c:pt>
                <c:pt idx="18">
                  <c:v>0.44415199999999999</c:v>
                </c:pt>
                <c:pt idx="19">
                  <c:v>0.44422400000000001</c:v>
                </c:pt>
                <c:pt idx="20">
                  <c:v>0.44761200000000001</c:v>
                </c:pt>
                <c:pt idx="21">
                  <c:v>0.44222</c:v>
                </c:pt>
                <c:pt idx="22">
                  <c:v>0.44449599999999995</c:v>
                </c:pt>
                <c:pt idx="23">
                  <c:v>0.44246400000000002</c:v>
                </c:pt>
                <c:pt idx="24">
                  <c:v>0.44385599999999997</c:v>
                </c:pt>
                <c:pt idx="25">
                  <c:v>0.439336</c:v>
                </c:pt>
                <c:pt idx="26">
                  <c:v>0.44642400000000004</c:v>
                </c:pt>
                <c:pt idx="27">
                  <c:v>0.44391199999999997</c:v>
                </c:pt>
                <c:pt idx="28">
                  <c:v>0.44411600000000001</c:v>
                </c:pt>
                <c:pt idx="29">
                  <c:v>0.44586799999999999</c:v>
                </c:pt>
                <c:pt idx="30">
                  <c:v>0.44194800000000001</c:v>
                </c:pt>
                <c:pt idx="31">
                  <c:v>0.44807200000000003</c:v>
                </c:pt>
                <c:pt idx="32">
                  <c:v>0.44274000000000002</c:v>
                </c:pt>
                <c:pt idx="33">
                  <c:v>0.43851999999999997</c:v>
                </c:pt>
                <c:pt idx="34">
                  <c:v>0.44443600000000005</c:v>
                </c:pt>
                <c:pt idx="35">
                  <c:v>0.43927999999999995</c:v>
                </c:pt>
                <c:pt idx="36">
                  <c:v>0.44472</c:v>
                </c:pt>
                <c:pt idx="37">
                  <c:v>0.43968800000000002</c:v>
                </c:pt>
                <c:pt idx="38">
                  <c:v>0.44354399999999999</c:v>
                </c:pt>
                <c:pt idx="39">
                  <c:v>0.44123600000000002</c:v>
                </c:pt>
                <c:pt idx="40">
                  <c:v>0.44008000000000003</c:v>
                </c:pt>
                <c:pt idx="41">
                  <c:v>0.441216</c:v>
                </c:pt>
                <c:pt idx="42">
                  <c:v>0.43933999999999995</c:v>
                </c:pt>
                <c:pt idx="43">
                  <c:v>0.43895600000000001</c:v>
                </c:pt>
                <c:pt idx="44">
                  <c:v>0.442604</c:v>
                </c:pt>
                <c:pt idx="45">
                  <c:v>0.43798799999999999</c:v>
                </c:pt>
                <c:pt idx="46">
                  <c:v>0.44034399999999996</c:v>
                </c:pt>
                <c:pt idx="47">
                  <c:v>0.43650799999999995</c:v>
                </c:pt>
                <c:pt idx="48">
                  <c:v>0.44048000000000004</c:v>
                </c:pt>
                <c:pt idx="49">
                  <c:v>0.44214399999999998</c:v>
                </c:pt>
                <c:pt idx="50">
                  <c:v>0.44078800000000001</c:v>
                </c:pt>
                <c:pt idx="51">
                  <c:v>0.445436</c:v>
                </c:pt>
                <c:pt idx="52">
                  <c:v>0.440276</c:v>
                </c:pt>
                <c:pt idx="53">
                  <c:v>0.44592799999999999</c:v>
                </c:pt>
                <c:pt idx="54">
                  <c:v>0.44057600000000002</c:v>
                </c:pt>
                <c:pt idx="55">
                  <c:v>0.44509599999999999</c:v>
                </c:pt>
                <c:pt idx="56">
                  <c:v>0.43994</c:v>
                </c:pt>
                <c:pt idx="57">
                  <c:v>0.43658799999999998</c:v>
                </c:pt>
                <c:pt idx="58">
                  <c:v>0.44188000000000005</c:v>
                </c:pt>
                <c:pt idx="59">
                  <c:v>0.43821599999999994</c:v>
                </c:pt>
                <c:pt idx="60">
                  <c:v>0.44017600000000001</c:v>
                </c:pt>
                <c:pt idx="61">
                  <c:v>0.44486400000000004</c:v>
                </c:pt>
                <c:pt idx="62">
                  <c:v>0.43948799999999999</c:v>
                </c:pt>
                <c:pt idx="63">
                  <c:v>0.44240000000000002</c:v>
                </c:pt>
                <c:pt idx="64">
                  <c:v>0.44113999999999998</c:v>
                </c:pt>
                <c:pt idx="65">
                  <c:v>0.43742800000000004</c:v>
                </c:pt>
                <c:pt idx="66">
                  <c:v>0.44192399999999998</c:v>
                </c:pt>
                <c:pt idx="67">
                  <c:v>0.43735599999999997</c:v>
                </c:pt>
                <c:pt idx="68">
                  <c:v>0.43978</c:v>
                </c:pt>
                <c:pt idx="69">
                  <c:v>0.44094</c:v>
                </c:pt>
                <c:pt idx="70">
                  <c:v>0.43892799999999998</c:v>
                </c:pt>
                <c:pt idx="71">
                  <c:v>0.44050800000000001</c:v>
                </c:pt>
                <c:pt idx="72">
                  <c:v>0.43736800000000003</c:v>
                </c:pt>
                <c:pt idx="73">
                  <c:v>0.44185600000000003</c:v>
                </c:pt>
                <c:pt idx="74">
                  <c:v>0.44292399999999998</c:v>
                </c:pt>
                <c:pt idx="75">
                  <c:v>0.43922400000000006</c:v>
                </c:pt>
                <c:pt idx="76">
                  <c:v>0.44389200000000001</c:v>
                </c:pt>
                <c:pt idx="77">
                  <c:v>0.43864800000000004</c:v>
                </c:pt>
                <c:pt idx="78">
                  <c:v>0.44319600000000003</c:v>
                </c:pt>
                <c:pt idx="79">
                  <c:v>0.438328</c:v>
                </c:pt>
                <c:pt idx="80">
                  <c:v>0.44328400000000001</c:v>
                </c:pt>
                <c:pt idx="81">
                  <c:v>0.43831999999999999</c:v>
                </c:pt>
                <c:pt idx="82">
                  <c:v>0.44438</c:v>
                </c:pt>
                <c:pt idx="83">
                  <c:v>0.43924000000000002</c:v>
                </c:pt>
                <c:pt idx="84">
                  <c:v>0.44209600000000004</c:v>
                </c:pt>
                <c:pt idx="85">
                  <c:v>0.44390000000000002</c:v>
                </c:pt>
                <c:pt idx="86">
                  <c:v>0.43884400000000001</c:v>
                </c:pt>
                <c:pt idx="87">
                  <c:v>0.44466800000000001</c:v>
                </c:pt>
                <c:pt idx="88">
                  <c:v>0.43951999999999997</c:v>
                </c:pt>
                <c:pt idx="89">
                  <c:v>0.442384</c:v>
                </c:pt>
                <c:pt idx="90">
                  <c:v>0.43776799999999999</c:v>
                </c:pt>
                <c:pt idx="91">
                  <c:v>0.44159599999999999</c:v>
                </c:pt>
                <c:pt idx="92">
                  <c:v>0.43792799999999998</c:v>
                </c:pt>
                <c:pt idx="93">
                  <c:v>0.44541200000000003</c:v>
                </c:pt>
                <c:pt idx="94">
                  <c:v>0.43984400000000001</c:v>
                </c:pt>
                <c:pt idx="95">
                  <c:v>0.44274799999999997</c:v>
                </c:pt>
                <c:pt idx="96">
                  <c:v>0.43771599999999999</c:v>
                </c:pt>
                <c:pt idx="97">
                  <c:v>0.43898400000000004</c:v>
                </c:pt>
                <c:pt idx="98">
                  <c:v>0.44115199999999999</c:v>
                </c:pt>
                <c:pt idx="99">
                  <c:v>0.44003199999999998</c:v>
                </c:pt>
                <c:pt idx="100">
                  <c:v>0.44031999999999999</c:v>
                </c:pt>
                <c:pt idx="101">
                  <c:v>0.4415</c:v>
                </c:pt>
                <c:pt idx="102">
                  <c:v>0.44230800000000003</c:v>
                </c:pt>
                <c:pt idx="103">
                  <c:v>0.43875599999999998</c:v>
                </c:pt>
                <c:pt idx="104">
                  <c:v>0.44392799999999999</c:v>
                </c:pt>
                <c:pt idx="105">
                  <c:v>0.438772</c:v>
                </c:pt>
                <c:pt idx="106">
                  <c:v>0.441556</c:v>
                </c:pt>
                <c:pt idx="107">
                  <c:v>0.43713599999999997</c:v>
                </c:pt>
                <c:pt idx="108">
                  <c:v>0.44104399999999999</c:v>
                </c:pt>
                <c:pt idx="109">
                  <c:v>0.44322400000000001</c:v>
                </c:pt>
                <c:pt idx="110">
                  <c:v>0.43818800000000002</c:v>
                </c:pt>
                <c:pt idx="111">
                  <c:v>0.43676000000000004</c:v>
                </c:pt>
                <c:pt idx="112">
                  <c:v>0.44240800000000002</c:v>
                </c:pt>
                <c:pt idx="113">
                  <c:v>0.44158399999999998</c:v>
                </c:pt>
                <c:pt idx="114">
                  <c:v>0.43968000000000002</c:v>
                </c:pt>
                <c:pt idx="115">
                  <c:v>0.44197600000000004</c:v>
                </c:pt>
                <c:pt idx="116">
                  <c:v>0.444048</c:v>
                </c:pt>
                <c:pt idx="117">
                  <c:v>0.43886800000000004</c:v>
                </c:pt>
                <c:pt idx="118">
                  <c:v>0.44209200000000004</c:v>
                </c:pt>
                <c:pt idx="119">
                  <c:v>0.44229199999999996</c:v>
                </c:pt>
                <c:pt idx="120">
                  <c:v>0.438448</c:v>
                </c:pt>
                <c:pt idx="121">
                  <c:v>0.4425</c:v>
                </c:pt>
                <c:pt idx="122">
                  <c:v>0.438496</c:v>
                </c:pt>
                <c:pt idx="123">
                  <c:v>0.44233199999999995</c:v>
                </c:pt>
                <c:pt idx="124">
                  <c:v>0.43993599999999999</c:v>
                </c:pt>
                <c:pt idx="125">
                  <c:v>0.44130000000000003</c:v>
                </c:pt>
                <c:pt idx="126">
                  <c:v>0.43912399999999996</c:v>
                </c:pt>
                <c:pt idx="127">
                  <c:v>0.44118800000000002</c:v>
                </c:pt>
                <c:pt idx="128">
                  <c:v>0.43985599999999997</c:v>
                </c:pt>
                <c:pt idx="129">
                  <c:v>0.44001199999999996</c:v>
                </c:pt>
                <c:pt idx="130">
                  <c:v>0.43561999999999995</c:v>
                </c:pt>
                <c:pt idx="131">
                  <c:v>0.44070799999999999</c:v>
                </c:pt>
                <c:pt idx="132">
                  <c:v>0.43695999999999996</c:v>
                </c:pt>
                <c:pt idx="133">
                  <c:v>0.43981999999999999</c:v>
                </c:pt>
                <c:pt idx="134">
                  <c:v>0.44333599999999995</c:v>
                </c:pt>
                <c:pt idx="135">
                  <c:v>0.43865999999999999</c:v>
                </c:pt>
                <c:pt idx="136">
                  <c:v>0.44425600000000004</c:v>
                </c:pt>
                <c:pt idx="137">
                  <c:v>0.438776</c:v>
                </c:pt>
                <c:pt idx="138">
                  <c:v>0.43646000000000001</c:v>
                </c:pt>
                <c:pt idx="139">
                  <c:v>0.442164</c:v>
                </c:pt>
                <c:pt idx="140">
                  <c:v>0.44240800000000002</c:v>
                </c:pt>
                <c:pt idx="141">
                  <c:v>0.44202800000000003</c:v>
                </c:pt>
                <c:pt idx="142">
                  <c:v>0.43751600000000002</c:v>
                </c:pt>
                <c:pt idx="143">
                  <c:v>0.44341999999999998</c:v>
                </c:pt>
                <c:pt idx="144">
                  <c:v>0.43799999999999994</c:v>
                </c:pt>
                <c:pt idx="145">
                  <c:v>0.44530000000000003</c:v>
                </c:pt>
                <c:pt idx="146">
                  <c:v>0.440556</c:v>
                </c:pt>
                <c:pt idx="147">
                  <c:v>0.44490800000000003</c:v>
                </c:pt>
                <c:pt idx="148">
                  <c:v>0.440832</c:v>
                </c:pt>
                <c:pt idx="149">
                  <c:v>0.43651600000000002</c:v>
                </c:pt>
                <c:pt idx="150">
                  <c:v>0.43798799999999999</c:v>
                </c:pt>
                <c:pt idx="151">
                  <c:v>0.44411600000000001</c:v>
                </c:pt>
                <c:pt idx="152">
                  <c:v>0.44060000000000005</c:v>
                </c:pt>
                <c:pt idx="153">
                  <c:v>0.436672</c:v>
                </c:pt>
                <c:pt idx="154">
                  <c:v>0.43978400000000001</c:v>
                </c:pt>
                <c:pt idx="155">
                  <c:v>0.44022399999999995</c:v>
                </c:pt>
                <c:pt idx="156">
                  <c:v>0.438392</c:v>
                </c:pt>
                <c:pt idx="157">
                  <c:v>0.44473199999999996</c:v>
                </c:pt>
                <c:pt idx="158">
                  <c:v>0.44026400000000004</c:v>
                </c:pt>
                <c:pt idx="159">
                  <c:v>0.43593999999999999</c:v>
                </c:pt>
                <c:pt idx="160">
                  <c:v>0.44451200000000002</c:v>
                </c:pt>
                <c:pt idx="161">
                  <c:v>0.43878</c:v>
                </c:pt>
                <c:pt idx="162">
                  <c:v>0.44044800000000001</c:v>
                </c:pt>
                <c:pt idx="163">
                  <c:v>0.44161600000000001</c:v>
                </c:pt>
                <c:pt idx="164">
                  <c:v>0.44151200000000002</c:v>
                </c:pt>
                <c:pt idx="165">
                  <c:v>0.436948</c:v>
                </c:pt>
                <c:pt idx="166">
                  <c:v>0.44124800000000003</c:v>
                </c:pt>
                <c:pt idx="167">
                  <c:v>0.44118800000000002</c:v>
                </c:pt>
                <c:pt idx="168">
                  <c:v>0.44000400000000001</c:v>
                </c:pt>
                <c:pt idx="169">
                  <c:v>0.44147199999999998</c:v>
                </c:pt>
                <c:pt idx="170">
                  <c:v>0.43706</c:v>
                </c:pt>
                <c:pt idx="171">
                  <c:v>0.43853999999999999</c:v>
                </c:pt>
                <c:pt idx="172">
                  <c:v>0.44247999999999998</c:v>
                </c:pt>
                <c:pt idx="173">
                  <c:v>0.44247599999999998</c:v>
                </c:pt>
                <c:pt idx="174">
                  <c:v>0.44085200000000002</c:v>
                </c:pt>
                <c:pt idx="175">
                  <c:v>0.44396000000000002</c:v>
                </c:pt>
                <c:pt idx="176">
                  <c:v>0.43900399999999995</c:v>
                </c:pt>
                <c:pt idx="177">
                  <c:v>0.44294800000000001</c:v>
                </c:pt>
                <c:pt idx="178">
                  <c:v>0.44183600000000001</c:v>
                </c:pt>
                <c:pt idx="179">
                  <c:v>0.43728</c:v>
                </c:pt>
                <c:pt idx="180">
                  <c:v>0.44123600000000002</c:v>
                </c:pt>
                <c:pt idx="181">
                  <c:v>0.44355600000000001</c:v>
                </c:pt>
                <c:pt idx="182">
                  <c:v>0.44007599999999997</c:v>
                </c:pt>
                <c:pt idx="183">
                  <c:v>0.44324399999999997</c:v>
                </c:pt>
                <c:pt idx="184">
                  <c:v>0.43803600000000004</c:v>
                </c:pt>
                <c:pt idx="185">
                  <c:v>0.44169600000000003</c:v>
                </c:pt>
                <c:pt idx="186">
                  <c:v>0.44511200000000001</c:v>
                </c:pt>
                <c:pt idx="187">
                  <c:v>0.44025199999999998</c:v>
                </c:pt>
                <c:pt idx="188">
                  <c:v>0.44201200000000002</c:v>
                </c:pt>
                <c:pt idx="189">
                  <c:v>0.44265199999999999</c:v>
                </c:pt>
                <c:pt idx="190">
                  <c:v>0.43798000000000004</c:v>
                </c:pt>
                <c:pt idx="191">
                  <c:v>0.44523200000000002</c:v>
                </c:pt>
                <c:pt idx="192">
                  <c:v>0.439664</c:v>
                </c:pt>
                <c:pt idx="193">
                  <c:v>0.44248800000000005</c:v>
                </c:pt>
                <c:pt idx="194">
                  <c:v>0.43917200000000001</c:v>
                </c:pt>
                <c:pt idx="195">
                  <c:v>0.44145600000000002</c:v>
                </c:pt>
                <c:pt idx="196">
                  <c:v>0.44213999999999998</c:v>
                </c:pt>
                <c:pt idx="197">
                  <c:v>0.44433999999999996</c:v>
                </c:pt>
                <c:pt idx="198">
                  <c:v>0.43929200000000002</c:v>
                </c:pt>
                <c:pt idx="199">
                  <c:v>0.44522799999999996</c:v>
                </c:pt>
                <c:pt idx="200">
                  <c:v>0.43957200000000002</c:v>
                </c:pt>
                <c:pt idx="201">
                  <c:v>0.44417200000000001</c:v>
                </c:pt>
                <c:pt idx="202">
                  <c:v>0.438996</c:v>
                </c:pt>
                <c:pt idx="203">
                  <c:v>0.44151200000000002</c:v>
                </c:pt>
                <c:pt idx="204">
                  <c:v>0.444608</c:v>
                </c:pt>
                <c:pt idx="205">
                  <c:v>0.441056</c:v>
                </c:pt>
                <c:pt idx="206">
                  <c:v>0.44269199999999997</c:v>
                </c:pt>
                <c:pt idx="207">
                  <c:v>0.44071599999999994</c:v>
                </c:pt>
                <c:pt idx="208">
                  <c:v>0.44367199999999996</c:v>
                </c:pt>
                <c:pt idx="209">
                  <c:v>0.43893599999999999</c:v>
                </c:pt>
                <c:pt idx="210">
                  <c:v>0.43990800000000002</c:v>
                </c:pt>
                <c:pt idx="211">
                  <c:v>0.44464799999999999</c:v>
                </c:pt>
                <c:pt idx="212">
                  <c:v>0.44057600000000002</c:v>
                </c:pt>
                <c:pt idx="213">
                  <c:v>0.44144799999999995</c:v>
                </c:pt>
                <c:pt idx="214">
                  <c:v>0.44605600000000001</c:v>
                </c:pt>
                <c:pt idx="215">
                  <c:v>0.44046399999999997</c:v>
                </c:pt>
                <c:pt idx="216">
                  <c:v>0.44590400000000002</c:v>
                </c:pt>
                <c:pt idx="217">
                  <c:v>0.44022399999999995</c:v>
                </c:pt>
                <c:pt idx="218">
                  <c:v>0.44614800000000004</c:v>
                </c:pt>
                <c:pt idx="219">
                  <c:v>0.44241199999999997</c:v>
                </c:pt>
                <c:pt idx="220">
                  <c:v>0.43997199999999997</c:v>
                </c:pt>
                <c:pt idx="221">
                  <c:v>0.44262000000000001</c:v>
                </c:pt>
                <c:pt idx="222">
                  <c:v>0.44424399999999997</c:v>
                </c:pt>
                <c:pt idx="223">
                  <c:v>0.43899199999999999</c:v>
                </c:pt>
                <c:pt idx="224">
                  <c:v>0.44436399999999998</c:v>
                </c:pt>
                <c:pt idx="225">
                  <c:v>0.44008800000000003</c:v>
                </c:pt>
                <c:pt idx="226">
                  <c:v>0.44608800000000004</c:v>
                </c:pt>
                <c:pt idx="227">
                  <c:v>0.440724</c:v>
                </c:pt>
                <c:pt idx="228">
                  <c:v>0.44445599999999996</c:v>
                </c:pt>
                <c:pt idx="229">
                  <c:v>0.43964799999999998</c:v>
                </c:pt>
                <c:pt idx="230">
                  <c:v>0.44396400000000003</c:v>
                </c:pt>
                <c:pt idx="231">
                  <c:v>0.44274400000000003</c:v>
                </c:pt>
                <c:pt idx="232">
                  <c:v>0.441608</c:v>
                </c:pt>
                <c:pt idx="233">
                  <c:v>0.44389600000000001</c:v>
                </c:pt>
                <c:pt idx="234">
                  <c:v>0.43863199999999997</c:v>
                </c:pt>
                <c:pt idx="235">
                  <c:v>0.44801200000000002</c:v>
                </c:pt>
                <c:pt idx="236">
                  <c:v>0.44195999999999996</c:v>
                </c:pt>
                <c:pt idx="237">
                  <c:v>0.44406399999999996</c:v>
                </c:pt>
                <c:pt idx="238">
                  <c:v>0.43941600000000003</c:v>
                </c:pt>
                <c:pt idx="239">
                  <c:v>0.44457200000000002</c:v>
                </c:pt>
                <c:pt idx="240">
                  <c:v>0.43934399999999996</c:v>
                </c:pt>
                <c:pt idx="241">
                  <c:v>0.440668</c:v>
                </c:pt>
                <c:pt idx="242">
                  <c:v>0.44645600000000002</c:v>
                </c:pt>
                <c:pt idx="243">
                  <c:v>0.44070399999999998</c:v>
                </c:pt>
                <c:pt idx="244">
                  <c:v>0.44195600000000002</c:v>
                </c:pt>
                <c:pt idx="245">
                  <c:v>0.44653599999999999</c:v>
                </c:pt>
                <c:pt idx="246">
                  <c:v>0.44120399999999999</c:v>
                </c:pt>
                <c:pt idx="247">
                  <c:v>0.44638399999999995</c:v>
                </c:pt>
                <c:pt idx="248">
                  <c:v>0.44067600000000001</c:v>
                </c:pt>
                <c:pt idx="249">
                  <c:v>0.44351999999999997</c:v>
                </c:pt>
                <c:pt idx="250">
                  <c:v>0.43854799999999999</c:v>
                </c:pt>
                <c:pt idx="251">
                  <c:v>0.442164</c:v>
                </c:pt>
                <c:pt idx="252">
                  <c:v>0.441992</c:v>
                </c:pt>
                <c:pt idx="253">
                  <c:v>0.43857999999999997</c:v>
                </c:pt>
                <c:pt idx="254">
                  <c:v>0.44420799999999999</c:v>
                </c:pt>
                <c:pt idx="255">
                  <c:v>0.43878799999999996</c:v>
                </c:pt>
                <c:pt idx="256">
                  <c:v>0.44471200000000005</c:v>
                </c:pt>
                <c:pt idx="257">
                  <c:v>0.43936399999999998</c:v>
                </c:pt>
                <c:pt idx="258">
                  <c:v>0.44632399999999994</c:v>
                </c:pt>
                <c:pt idx="259">
                  <c:v>0.44086799999999998</c:v>
                </c:pt>
                <c:pt idx="260">
                  <c:v>0.442772</c:v>
                </c:pt>
                <c:pt idx="261">
                  <c:v>0.44747999999999999</c:v>
                </c:pt>
                <c:pt idx="262">
                  <c:v>0.44171199999999999</c:v>
                </c:pt>
                <c:pt idx="263">
                  <c:v>0.44695200000000002</c:v>
                </c:pt>
                <c:pt idx="264">
                  <c:v>0.44162799999999997</c:v>
                </c:pt>
                <c:pt idx="265">
                  <c:v>0.44523600000000002</c:v>
                </c:pt>
                <c:pt idx="266">
                  <c:v>0.440996</c:v>
                </c:pt>
                <c:pt idx="267">
                  <c:v>0.44378000000000001</c:v>
                </c:pt>
                <c:pt idx="268">
                  <c:v>0.441776</c:v>
                </c:pt>
                <c:pt idx="269">
                  <c:v>0.44265199999999999</c:v>
                </c:pt>
                <c:pt idx="270">
                  <c:v>0.44012400000000002</c:v>
                </c:pt>
                <c:pt idx="271">
                  <c:v>0.44336799999999998</c:v>
                </c:pt>
                <c:pt idx="272">
                  <c:v>0.44215599999999999</c:v>
                </c:pt>
                <c:pt idx="273">
                  <c:v>0.44070399999999998</c:v>
                </c:pt>
                <c:pt idx="274">
                  <c:v>0.44235199999999997</c:v>
                </c:pt>
                <c:pt idx="275">
                  <c:v>0.44578800000000002</c:v>
                </c:pt>
                <c:pt idx="276">
                  <c:v>0.440556</c:v>
                </c:pt>
                <c:pt idx="277">
                  <c:v>0.44452399999999997</c:v>
                </c:pt>
                <c:pt idx="278">
                  <c:v>0.43924000000000002</c:v>
                </c:pt>
                <c:pt idx="279">
                  <c:v>0.44311600000000001</c:v>
                </c:pt>
                <c:pt idx="280">
                  <c:v>0.44456000000000001</c:v>
                </c:pt>
                <c:pt idx="281">
                  <c:v>0.44144399999999995</c:v>
                </c:pt>
                <c:pt idx="282">
                  <c:v>0.44734800000000002</c:v>
                </c:pt>
                <c:pt idx="283">
                  <c:v>0.44154000000000004</c:v>
                </c:pt>
                <c:pt idx="284">
                  <c:v>0.44418399999999997</c:v>
                </c:pt>
                <c:pt idx="285">
                  <c:v>0.43893599999999999</c:v>
                </c:pt>
                <c:pt idx="286">
                  <c:v>0.44169199999999997</c:v>
                </c:pt>
                <c:pt idx="287">
                  <c:v>0.44530000000000003</c:v>
                </c:pt>
                <c:pt idx="288">
                  <c:v>0.441556</c:v>
                </c:pt>
                <c:pt idx="289">
                  <c:v>0.44334000000000001</c:v>
                </c:pt>
                <c:pt idx="290">
                  <c:v>0.44489199999999995</c:v>
                </c:pt>
                <c:pt idx="291">
                  <c:v>0.440832</c:v>
                </c:pt>
                <c:pt idx="292">
                  <c:v>0.44422400000000001</c:v>
                </c:pt>
                <c:pt idx="293">
                  <c:v>0.43880800000000003</c:v>
                </c:pt>
                <c:pt idx="294">
                  <c:v>0.44671999999999995</c:v>
                </c:pt>
                <c:pt idx="295">
                  <c:v>0.44083599999999995</c:v>
                </c:pt>
                <c:pt idx="296">
                  <c:v>0.44548399999999999</c:v>
                </c:pt>
                <c:pt idx="297">
                  <c:v>0.44102800000000003</c:v>
                </c:pt>
                <c:pt idx="298">
                  <c:v>0.44378000000000001</c:v>
                </c:pt>
                <c:pt idx="299">
                  <c:v>0.43975599999999998</c:v>
                </c:pt>
                <c:pt idx="300">
                  <c:v>0.44248399999999999</c:v>
                </c:pt>
                <c:pt idx="301">
                  <c:v>0.445824</c:v>
                </c:pt>
                <c:pt idx="302">
                  <c:v>0.441496</c:v>
                </c:pt>
                <c:pt idx="303">
                  <c:v>0.44414799999999999</c:v>
                </c:pt>
                <c:pt idx="304">
                  <c:v>0.442052</c:v>
                </c:pt>
                <c:pt idx="305">
                  <c:v>0.44372400000000001</c:v>
                </c:pt>
                <c:pt idx="306">
                  <c:v>0.43918799999999997</c:v>
                </c:pt>
                <c:pt idx="307">
                  <c:v>0.44506799999999996</c:v>
                </c:pt>
                <c:pt idx="308">
                  <c:v>0.43974400000000002</c:v>
                </c:pt>
                <c:pt idx="309">
                  <c:v>0.44578800000000002</c:v>
                </c:pt>
                <c:pt idx="310">
                  <c:v>0.44624000000000003</c:v>
                </c:pt>
                <c:pt idx="311">
                  <c:v>0.44217200000000001</c:v>
                </c:pt>
                <c:pt idx="312">
                  <c:v>0.44553199999999998</c:v>
                </c:pt>
                <c:pt idx="313">
                  <c:v>0.440332</c:v>
                </c:pt>
                <c:pt idx="314">
                  <c:v>0.44272</c:v>
                </c:pt>
                <c:pt idx="315">
                  <c:v>0.43983199999999995</c:v>
                </c:pt>
                <c:pt idx="316">
                  <c:v>0.44203600000000004</c:v>
                </c:pt>
                <c:pt idx="317">
                  <c:v>0.44213200000000002</c:v>
                </c:pt>
                <c:pt idx="318">
                  <c:v>0.44166400000000006</c:v>
                </c:pt>
                <c:pt idx="319">
                  <c:v>0.44272799999999995</c:v>
                </c:pt>
                <c:pt idx="320">
                  <c:v>0.43864400000000003</c:v>
                </c:pt>
                <c:pt idx="321">
                  <c:v>0.44241199999999997</c:v>
                </c:pt>
                <c:pt idx="322">
                  <c:v>0.44408399999999998</c:v>
                </c:pt>
                <c:pt idx="323">
                  <c:v>0.44219999999999998</c:v>
                </c:pt>
                <c:pt idx="324">
                  <c:v>0.44316</c:v>
                </c:pt>
                <c:pt idx="325">
                  <c:v>0.43985599999999997</c:v>
                </c:pt>
                <c:pt idx="326">
                  <c:v>0.44613199999999997</c:v>
                </c:pt>
                <c:pt idx="327">
                  <c:v>0.44054399999999999</c:v>
                </c:pt>
                <c:pt idx="328">
                  <c:v>0.443384</c:v>
                </c:pt>
                <c:pt idx="329">
                  <c:v>0.43860399999999999</c:v>
                </c:pt>
                <c:pt idx="330">
                  <c:v>0.44095999999999996</c:v>
                </c:pt>
                <c:pt idx="331">
                  <c:v>0.44445599999999996</c:v>
                </c:pt>
                <c:pt idx="332">
                  <c:v>0.44518000000000002</c:v>
                </c:pt>
                <c:pt idx="333">
                  <c:v>0.442388</c:v>
                </c:pt>
                <c:pt idx="334">
                  <c:v>0.440668</c:v>
                </c:pt>
                <c:pt idx="335">
                  <c:v>0.44034399999999996</c:v>
                </c:pt>
                <c:pt idx="336">
                  <c:v>0.44301200000000002</c:v>
                </c:pt>
                <c:pt idx="337">
                  <c:v>0.43857199999999996</c:v>
                </c:pt>
                <c:pt idx="338">
                  <c:v>0.44101599999999996</c:v>
                </c:pt>
                <c:pt idx="339">
                  <c:v>0.44404000000000005</c:v>
                </c:pt>
                <c:pt idx="340">
                  <c:v>0.43851200000000001</c:v>
                </c:pt>
                <c:pt idx="341">
                  <c:v>0.44168799999999997</c:v>
                </c:pt>
                <c:pt idx="342">
                  <c:v>0.44361199999999995</c:v>
                </c:pt>
                <c:pt idx="343">
                  <c:v>0.43991599999999997</c:v>
                </c:pt>
                <c:pt idx="344">
                  <c:v>0.44293199999999999</c:v>
                </c:pt>
                <c:pt idx="345">
                  <c:v>0.44567200000000001</c:v>
                </c:pt>
                <c:pt idx="346">
                  <c:v>0.44014799999999998</c:v>
                </c:pt>
                <c:pt idx="347">
                  <c:v>0.44254800000000005</c:v>
                </c:pt>
                <c:pt idx="348">
                  <c:v>0.44052399999999997</c:v>
                </c:pt>
                <c:pt idx="349">
                  <c:v>0.44241999999999998</c:v>
                </c:pt>
                <c:pt idx="350">
                  <c:v>0.43936399999999998</c:v>
                </c:pt>
                <c:pt idx="351">
                  <c:v>0.44400799999999996</c:v>
                </c:pt>
                <c:pt idx="352">
                  <c:v>0.43834800000000002</c:v>
                </c:pt>
                <c:pt idx="353">
                  <c:v>0.44228000000000001</c:v>
                </c:pt>
                <c:pt idx="354">
                  <c:v>0.44462000000000002</c:v>
                </c:pt>
                <c:pt idx="355">
                  <c:v>0.439328</c:v>
                </c:pt>
                <c:pt idx="356">
                  <c:v>0.44242400000000004</c:v>
                </c:pt>
                <c:pt idx="357">
                  <c:v>0.44097599999999998</c:v>
                </c:pt>
                <c:pt idx="358">
                  <c:v>0.44009199999999998</c:v>
                </c:pt>
                <c:pt idx="359">
                  <c:v>0.44457999999999998</c:v>
                </c:pt>
                <c:pt idx="360">
                  <c:v>0.44043599999999999</c:v>
                </c:pt>
                <c:pt idx="361">
                  <c:v>0.44319600000000003</c:v>
                </c:pt>
                <c:pt idx="362">
                  <c:v>0.44226399999999999</c:v>
                </c:pt>
                <c:pt idx="363">
                  <c:v>0.44194800000000001</c:v>
                </c:pt>
                <c:pt idx="364">
                  <c:v>0.44670399999999999</c:v>
                </c:pt>
                <c:pt idx="365">
                  <c:v>0.44115599999999999</c:v>
                </c:pt>
                <c:pt idx="366">
                  <c:v>0.44273200000000001</c:v>
                </c:pt>
                <c:pt idx="367">
                  <c:v>0.44264000000000003</c:v>
                </c:pt>
                <c:pt idx="368">
                  <c:v>0.44128400000000001</c:v>
                </c:pt>
                <c:pt idx="369">
                  <c:v>0.443052</c:v>
                </c:pt>
                <c:pt idx="370">
                  <c:v>0.44103200000000004</c:v>
                </c:pt>
                <c:pt idx="371">
                  <c:v>0.44345999999999997</c:v>
                </c:pt>
                <c:pt idx="372">
                  <c:v>0.44400000000000001</c:v>
                </c:pt>
                <c:pt idx="373">
                  <c:v>0.44025599999999998</c:v>
                </c:pt>
                <c:pt idx="374">
                  <c:v>0.44618000000000002</c:v>
                </c:pt>
                <c:pt idx="375">
                  <c:v>0.44071199999999999</c:v>
                </c:pt>
                <c:pt idx="376">
                  <c:v>0.44396400000000003</c:v>
                </c:pt>
                <c:pt idx="377">
                  <c:v>0.44487599999999999</c:v>
                </c:pt>
                <c:pt idx="378">
                  <c:v>0.44335200000000002</c:v>
                </c:pt>
                <c:pt idx="379">
                  <c:v>0.44625999999999999</c:v>
                </c:pt>
                <c:pt idx="380">
                  <c:v>0.44111199999999995</c:v>
                </c:pt>
                <c:pt idx="381">
                  <c:v>0.44563600000000003</c:v>
                </c:pt>
                <c:pt idx="382">
                  <c:v>0.44242800000000004</c:v>
                </c:pt>
                <c:pt idx="383">
                  <c:v>0.443496</c:v>
                </c:pt>
                <c:pt idx="384">
                  <c:v>0.44506400000000002</c:v>
                </c:pt>
                <c:pt idx="385">
                  <c:v>0.44675600000000004</c:v>
                </c:pt>
                <c:pt idx="386">
                  <c:v>0.44198399999999999</c:v>
                </c:pt>
                <c:pt idx="387">
                  <c:v>0.44552399999999998</c:v>
                </c:pt>
                <c:pt idx="388">
                  <c:v>0.446884</c:v>
                </c:pt>
                <c:pt idx="389">
                  <c:v>0.44323599999999996</c:v>
                </c:pt>
                <c:pt idx="390">
                  <c:v>0.44395600000000002</c:v>
                </c:pt>
                <c:pt idx="391">
                  <c:v>0.44314399999999998</c:v>
                </c:pt>
                <c:pt idx="392">
                  <c:v>0.44445999999999997</c:v>
                </c:pt>
                <c:pt idx="393">
                  <c:v>0.44584000000000001</c:v>
                </c:pt>
                <c:pt idx="394">
                  <c:v>0.44106400000000001</c:v>
                </c:pt>
                <c:pt idx="395">
                  <c:v>0.446932</c:v>
                </c:pt>
                <c:pt idx="396">
                  <c:v>0.44132800000000005</c:v>
                </c:pt>
                <c:pt idx="397">
                  <c:v>0.44689599999999996</c:v>
                </c:pt>
                <c:pt idx="398">
                  <c:v>0.44395200000000001</c:v>
                </c:pt>
                <c:pt idx="399">
                  <c:v>0.44475999999999999</c:v>
                </c:pt>
                <c:pt idx="400">
                  <c:v>0.44002400000000003</c:v>
                </c:pt>
                <c:pt idx="401">
                  <c:v>0.44424399999999997</c:v>
                </c:pt>
                <c:pt idx="402">
                  <c:v>0.44548000000000004</c:v>
                </c:pt>
                <c:pt idx="403">
                  <c:v>0.44040399999999996</c:v>
                </c:pt>
                <c:pt idx="404">
                  <c:v>0.44341599999999998</c:v>
                </c:pt>
                <c:pt idx="405">
                  <c:v>0.44473199999999996</c:v>
                </c:pt>
                <c:pt idx="406">
                  <c:v>0.44206800000000002</c:v>
                </c:pt>
                <c:pt idx="407">
                  <c:v>0.44340000000000002</c:v>
                </c:pt>
                <c:pt idx="408">
                  <c:v>0.44048000000000004</c:v>
                </c:pt>
                <c:pt idx="409">
                  <c:v>0.44419600000000004</c:v>
                </c:pt>
                <c:pt idx="410">
                  <c:v>0.44730800000000004</c:v>
                </c:pt>
                <c:pt idx="411">
                  <c:v>0.44163200000000002</c:v>
                </c:pt>
                <c:pt idx="412">
                  <c:v>0.44475599999999998</c:v>
                </c:pt>
                <c:pt idx="413">
                  <c:v>0.44268400000000002</c:v>
                </c:pt>
                <c:pt idx="414">
                  <c:v>0.442776</c:v>
                </c:pt>
                <c:pt idx="415">
                  <c:v>0.44422400000000001</c:v>
                </c:pt>
                <c:pt idx="416">
                  <c:v>0.44380000000000003</c:v>
                </c:pt>
                <c:pt idx="417">
                  <c:v>0.44128400000000001</c:v>
                </c:pt>
                <c:pt idx="418">
                  <c:v>0.44541200000000003</c:v>
                </c:pt>
                <c:pt idx="419">
                  <c:v>0.442384</c:v>
                </c:pt>
                <c:pt idx="420">
                  <c:v>0.44313999999999998</c:v>
                </c:pt>
                <c:pt idx="421">
                  <c:v>0.44806800000000002</c:v>
                </c:pt>
                <c:pt idx="422">
                  <c:v>0.44242800000000004</c:v>
                </c:pt>
                <c:pt idx="423">
                  <c:v>0.44624400000000003</c:v>
                </c:pt>
                <c:pt idx="424">
                  <c:v>0.44095200000000001</c:v>
                </c:pt>
                <c:pt idx="425">
                  <c:v>0.44573999999999997</c:v>
                </c:pt>
                <c:pt idx="426">
                  <c:v>0.44123600000000002</c:v>
                </c:pt>
                <c:pt idx="427">
                  <c:v>0.44517600000000002</c:v>
                </c:pt>
                <c:pt idx="428">
                  <c:v>0.44439999999999996</c:v>
                </c:pt>
                <c:pt idx="429">
                  <c:v>0.44239600000000001</c:v>
                </c:pt>
                <c:pt idx="430">
                  <c:v>0.44685200000000003</c:v>
                </c:pt>
                <c:pt idx="431">
                  <c:v>0.4415</c:v>
                </c:pt>
                <c:pt idx="432">
                  <c:v>0.44841200000000003</c:v>
                </c:pt>
                <c:pt idx="433">
                  <c:v>0.44254800000000005</c:v>
                </c:pt>
                <c:pt idx="434">
                  <c:v>0.44536399999999998</c:v>
                </c:pt>
                <c:pt idx="435">
                  <c:v>0.44905600000000001</c:v>
                </c:pt>
                <c:pt idx="436">
                  <c:v>0.44407600000000003</c:v>
                </c:pt>
                <c:pt idx="437">
                  <c:v>0.44278799999999996</c:v>
                </c:pt>
                <c:pt idx="438">
                  <c:v>0.442556</c:v>
                </c:pt>
                <c:pt idx="439">
                  <c:v>0.44674399999999997</c:v>
                </c:pt>
                <c:pt idx="440">
                  <c:v>0.44607999999999998</c:v>
                </c:pt>
                <c:pt idx="441">
                  <c:v>0.44405600000000001</c:v>
                </c:pt>
                <c:pt idx="442">
                  <c:v>0.44663200000000003</c:v>
                </c:pt>
                <c:pt idx="443">
                  <c:v>0.441608</c:v>
                </c:pt>
                <c:pt idx="444">
                  <c:v>0.44555600000000001</c:v>
                </c:pt>
                <c:pt idx="445">
                  <c:v>0.44272799999999995</c:v>
                </c:pt>
                <c:pt idx="446">
                  <c:v>0.44395600000000002</c:v>
                </c:pt>
                <c:pt idx="447">
                  <c:v>0.448272</c:v>
                </c:pt>
                <c:pt idx="448">
                  <c:v>0.44290000000000002</c:v>
                </c:pt>
                <c:pt idx="449">
                  <c:v>0.44591599999999998</c:v>
                </c:pt>
                <c:pt idx="450">
                  <c:v>0.44565199999999999</c:v>
                </c:pt>
                <c:pt idx="451">
                  <c:v>0.44438</c:v>
                </c:pt>
                <c:pt idx="452">
                  <c:v>0.44208399999999998</c:v>
                </c:pt>
                <c:pt idx="453">
                  <c:v>0.44172800000000001</c:v>
                </c:pt>
                <c:pt idx="454">
                  <c:v>0.44250799999999996</c:v>
                </c:pt>
                <c:pt idx="455">
                  <c:v>0.44551999999999997</c:v>
                </c:pt>
                <c:pt idx="456">
                  <c:v>0.44290799999999997</c:v>
                </c:pt>
                <c:pt idx="457">
                  <c:v>0.44169600000000003</c:v>
                </c:pt>
                <c:pt idx="458">
                  <c:v>0.44462400000000002</c:v>
                </c:pt>
                <c:pt idx="459">
                  <c:v>0.44663600000000003</c:v>
                </c:pt>
                <c:pt idx="460">
                  <c:v>0.44194</c:v>
                </c:pt>
                <c:pt idx="461">
                  <c:v>0.446548</c:v>
                </c:pt>
                <c:pt idx="462">
                  <c:v>0.44114800000000004</c:v>
                </c:pt>
                <c:pt idx="463">
                  <c:v>0.44505600000000001</c:v>
                </c:pt>
                <c:pt idx="464">
                  <c:v>0.44300800000000001</c:v>
                </c:pt>
                <c:pt idx="465">
                  <c:v>0.44396799999999997</c:v>
                </c:pt>
                <c:pt idx="466">
                  <c:v>0.44882399999999995</c:v>
                </c:pt>
                <c:pt idx="467">
                  <c:v>0.44307999999999997</c:v>
                </c:pt>
                <c:pt idx="468">
                  <c:v>0.44923999999999997</c:v>
                </c:pt>
                <c:pt idx="469">
                  <c:v>0.44329599999999997</c:v>
                </c:pt>
                <c:pt idx="470">
                  <c:v>0.44753599999999999</c:v>
                </c:pt>
                <c:pt idx="471">
                  <c:v>0.44178400000000001</c:v>
                </c:pt>
                <c:pt idx="472">
                  <c:v>0.44564399999999998</c:v>
                </c:pt>
                <c:pt idx="473">
                  <c:v>0.44052399999999997</c:v>
                </c:pt>
                <c:pt idx="474">
                  <c:v>0.44233600000000001</c:v>
                </c:pt>
                <c:pt idx="475">
                  <c:v>0.44630400000000003</c:v>
                </c:pt>
                <c:pt idx="476">
                  <c:v>0.44058399999999998</c:v>
                </c:pt>
                <c:pt idx="477">
                  <c:v>0.444828</c:v>
                </c:pt>
                <c:pt idx="478">
                  <c:v>0.44492800000000005</c:v>
                </c:pt>
                <c:pt idx="479">
                  <c:v>0.44075600000000004</c:v>
                </c:pt>
                <c:pt idx="480">
                  <c:v>0.442828</c:v>
                </c:pt>
                <c:pt idx="481">
                  <c:v>0.44723599999999997</c:v>
                </c:pt>
                <c:pt idx="482">
                  <c:v>0.44148000000000004</c:v>
                </c:pt>
                <c:pt idx="483">
                  <c:v>0.44524399999999997</c:v>
                </c:pt>
                <c:pt idx="484">
                  <c:v>0.44065199999999999</c:v>
                </c:pt>
                <c:pt idx="485">
                  <c:v>0.445044</c:v>
                </c:pt>
                <c:pt idx="486">
                  <c:v>0.44179600000000002</c:v>
                </c:pt>
                <c:pt idx="487">
                  <c:v>0.442604</c:v>
                </c:pt>
                <c:pt idx="488">
                  <c:v>0.44613999999999998</c:v>
                </c:pt>
                <c:pt idx="489">
                  <c:v>0.44107199999999996</c:v>
                </c:pt>
                <c:pt idx="490">
                  <c:v>0.44251600000000002</c:v>
                </c:pt>
                <c:pt idx="491">
                  <c:v>0.44537999999999994</c:v>
                </c:pt>
                <c:pt idx="492">
                  <c:v>0.44006799999999996</c:v>
                </c:pt>
                <c:pt idx="493">
                  <c:v>0.44380400000000003</c:v>
                </c:pt>
                <c:pt idx="494">
                  <c:v>0.44528799999999996</c:v>
                </c:pt>
                <c:pt idx="495">
                  <c:v>0.44209999999999999</c:v>
                </c:pt>
                <c:pt idx="496">
                  <c:v>0.443608</c:v>
                </c:pt>
                <c:pt idx="497">
                  <c:v>0.44573999999999997</c:v>
                </c:pt>
                <c:pt idx="498">
                  <c:v>0.44081999999999999</c:v>
                </c:pt>
                <c:pt idx="499">
                  <c:v>0.44819999999999999</c:v>
                </c:pt>
                <c:pt idx="500">
                  <c:v>0.44202800000000003</c:v>
                </c:pt>
                <c:pt idx="501">
                  <c:v>0.44562399999999996</c:v>
                </c:pt>
                <c:pt idx="502">
                  <c:v>0.44081200000000004</c:v>
                </c:pt>
                <c:pt idx="503">
                  <c:v>0.44367199999999996</c:v>
                </c:pt>
                <c:pt idx="504">
                  <c:v>0.44607199999999997</c:v>
                </c:pt>
                <c:pt idx="505">
                  <c:v>0.44086799999999998</c:v>
                </c:pt>
                <c:pt idx="506">
                  <c:v>0.44548000000000004</c:v>
                </c:pt>
                <c:pt idx="507">
                  <c:v>0.44018000000000002</c:v>
                </c:pt>
                <c:pt idx="508">
                  <c:v>0.44356400000000001</c:v>
                </c:pt>
                <c:pt idx="509">
                  <c:v>0.44526400000000005</c:v>
                </c:pt>
                <c:pt idx="510">
                  <c:v>0.44066000000000005</c:v>
                </c:pt>
                <c:pt idx="511">
                  <c:v>0.44314799999999999</c:v>
                </c:pt>
                <c:pt idx="512">
                  <c:v>0.4461</c:v>
                </c:pt>
                <c:pt idx="513">
                  <c:v>0.44089200000000001</c:v>
                </c:pt>
                <c:pt idx="514">
                  <c:v>0.44387599999999999</c:v>
                </c:pt>
                <c:pt idx="515">
                  <c:v>0.44438800000000001</c:v>
                </c:pt>
                <c:pt idx="516">
                  <c:v>0.44191200000000003</c:v>
                </c:pt>
                <c:pt idx="517">
                  <c:v>0.44701200000000002</c:v>
                </c:pt>
                <c:pt idx="518">
                  <c:v>0.44119199999999997</c:v>
                </c:pt>
                <c:pt idx="519">
                  <c:v>0.44425600000000004</c:v>
                </c:pt>
                <c:pt idx="520">
                  <c:v>0.44348399999999999</c:v>
                </c:pt>
                <c:pt idx="521">
                  <c:v>0.44214799999999999</c:v>
                </c:pt>
                <c:pt idx="522">
                  <c:v>0.44633200000000001</c:v>
                </c:pt>
                <c:pt idx="523">
                  <c:v>0.44080399999999997</c:v>
                </c:pt>
                <c:pt idx="524">
                  <c:v>0.44418000000000002</c:v>
                </c:pt>
                <c:pt idx="525">
                  <c:v>0.44564399999999998</c:v>
                </c:pt>
                <c:pt idx="526">
                  <c:v>0.44150799999999996</c:v>
                </c:pt>
                <c:pt idx="527">
                  <c:v>0.444384</c:v>
                </c:pt>
                <c:pt idx="528">
                  <c:v>0.44491999999999998</c:v>
                </c:pt>
                <c:pt idx="529">
                  <c:v>0.44166400000000006</c:v>
                </c:pt>
                <c:pt idx="530">
                  <c:v>0.444156</c:v>
                </c:pt>
                <c:pt idx="531">
                  <c:v>0.44556800000000002</c:v>
                </c:pt>
                <c:pt idx="532">
                  <c:v>0.44190800000000002</c:v>
                </c:pt>
                <c:pt idx="533">
                  <c:v>0.44529600000000003</c:v>
                </c:pt>
                <c:pt idx="534">
                  <c:v>0.44231200000000004</c:v>
                </c:pt>
                <c:pt idx="535">
                  <c:v>0.44239600000000001</c:v>
                </c:pt>
                <c:pt idx="536">
                  <c:v>0.44444</c:v>
                </c:pt>
                <c:pt idx="537">
                  <c:v>0.44456000000000001</c:v>
                </c:pt>
                <c:pt idx="538">
                  <c:v>0.445268</c:v>
                </c:pt>
                <c:pt idx="539">
                  <c:v>0.44075600000000004</c:v>
                </c:pt>
                <c:pt idx="540">
                  <c:v>0.44370800000000005</c:v>
                </c:pt>
                <c:pt idx="541">
                  <c:v>0.44588</c:v>
                </c:pt>
                <c:pt idx="542">
                  <c:v>0.44113599999999997</c:v>
                </c:pt>
                <c:pt idx="543">
                  <c:v>0.44378000000000001</c:v>
                </c:pt>
                <c:pt idx="544">
                  <c:v>0.44579999999999997</c:v>
                </c:pt>
                <c:pt idx="545">
                  <c:v>0.44115599999999999</c:v>
                </c:pt>
                <c:pt idx="546">
                  <c:v>0.44315600000000005</c:v>
                </c:pt>
                <c:pt idx="547">
                  <c:v>0.44624400000000003</c:v>
                </c:pt>
                <c:pt idx="548">
                  <c:v>0.44146000000000002</c:v>
                </c:pt>
                <c:pt idx="549">
                  <c:v>0.44443199999999999</c:v>
                </c:pt>
                <c:pt idx="550">
                  <c:v>0.44572400000000001</c:v>
                </c:pt>
                <c:pt idx="551">
                  <c:v>0.44154400000000005</c:v>
                </c:pt>
                <c:pt idx="552">
                  <c:v>0.44616799999999995</c:v>
                </c:pt>
                <c:pt idx="553">
                  <c:v>0.44214799999999999</c:v>
                </c:pt>
                <c:pt idx="554">
                  <c:v>0.44314799999999999</c:v>
                </c:pt>
                <c:pt idx="555">
                  <c:v>0.446988</c:v>
                </c:pt>
                <c:pt idx="556">
                  <c:v>0.44140000000000001</c:v>
                </c:pt>
                <c:pt idx="557">
                  <c:v>0.44386000000000003</c:v>
                </c:pt>
                <c:pt idx="558">
                  <c:v>0.44695999999999997</c:v>
                </c:pt>
                <c:pt idx="559">
                  <c:v>0.44147599999999998</c:v>
                </c:pt>
                <c:pt idx="560">
                  <c:v>0.44516399999999995</c:v>
                </c:pt>
                <c:pt idx="561">
                  <c:v>0.44472</c:v>
                </c:pt>
                <c:pt idx="562">
                  <c:v>0.44272</c:v>
                </c:pt>
                <c:pt idx="563">
                  <c:v>0.44637199999999999</c:v>
                </c:pt>
                <c:pt idx="564">
                  <c:v>0.44180399999999997</c:v>
                </c:pt>
                <c:pt idx="565">
                  <c:v>0.442828</c:v>
                </c:pt>
                <c:pt idx="566">
                  <c:v>0.44601199999999996</c:v>
                </c:pt>
                <c:pt idx="567">
                  <c:v>0.444108</c:v>
                </c:pt>
                <c:pt idx="568">
                  <c:v>0.44345999999999997</c:v>
                </c:pt>
                <c:pt idx="569">
                  <c:v>0.44723199999999996</c:v>
                </c:pt>
                <c:pt idx="570">
                  <c:v>0.44184399999999996</c:v>
                </c:pt>
                <c:pt idx="571">
                  <c:v>0.44381999999999999</c:v>
                </c:pt>
                <c:pt idx="572">
                  <c:v>0.44641199999999998</c:v>
                </c:pt>
                <c:pt idx="573">
                  <c:v>0.44151200000000002</c:v>
                </c:pt>
                <c:pt idx="574">
                  <c:v>0.44397199999999998</c:v>
                </c:pt>
                <c:pt idx="575">
                  <c:v>0.44706800000000002</c:v>
                </c:pt>
                <c:pt idx="576">
                  <c:v>0.44141599999999998</c:v>
                </c:pt>
                <c:pt idx="577">
                  <c:v>0.446768</c:v>
                </c:pt>
                <c:pt idx="578">
                  <c:v>0.44250400000000001</c:v>
                </c:pt>
                <c:pt idx="579">
                  <c:v>0.441888</c:v>
                </c:pt>
                <c:pt idx="580">
                  <c:v>0.44491999999999998</c:v>
                </c:pt>
                <c:pt idx="581">
                  <c:v>0.44518400000000002</c:v>
                </c:pt>
                <c:pt idx="582">
                  <c:v>0.44319999999999998</c:v>
                </c:pt>
                <c:pt idx="583">
                  <c:v>0.44501199999999996</c:v>
                </c:pt>
                <c:pt idx="584">
                  <c:v>0.44563200000000003</c:v>
                </c:pt>
                <c:pt idx="585">
                  <c:v>0.44174399999999997</c:v>
                </c:pt>
                <c:pt idx="586">
                  <c:v>0.444768</c:v>
                </c:pt>
                <c:pt idx="587">
                  <c:v>0.44622799999999996</c:v>
                </c:pt>
                <c:pt idx="588">
                  <c:v>0.44386400000000004</c:v>
                </c:pt>
                <c:pt idx="589">
                  <c:v>0.443048</c:v>
                </c:pt>
                <c:pt idx="590">
                  <c:v>0.44744799999999996</c:v>
                </c:pt>
                <c:pt idx="591">
                  <c:v>0.44369599999999998</c:v>
                </c:pt>
                <c:pt idx="592">
                  <c:v>0.44469599999999998</c:v>
                </c:pt>
                <c:pt idx="593">
                  <c:v>0.44720799999999999</c:v>
                </c:pt>
                <c:pt idx="594">
                  <c:v>0.442496</c:v>
                </c:pt>
                <c:pt idx="595">
                  <c:v>0.44658799999999998</c:v>
                </c:pt>
                <c:pt idx="596">
                  <c:v>0.44165199999999999</c:v>
                </c:pt>
                <c:pt idx="597">
                  <c:v>0.44420399999999999</c:v>
                </c:pt>
                <c:pt idx="598">
                  <c:v>0.44745199999999996</c:v>
                </c:pt>
                <c:pt idx="599">
                  <c:v>0.44293999999999994</c:v>
                </c:pt>
                <c:pt idx="600">
                  <c:v>0.444212</c:v>
                </c:pt>
                <c:pt idx="601">
                  <c:v>0.44720399999999999</c:v>
                </c:pt>
                <c:pt idx="602">
                  <c:v>0.44240400000000002</c:v>
                </c:pt>
                <c:pt idx="603">
                  <c:v>0.44438</c:v>
                </c:pt>
                <c:pt idx="604">
                  <c:v>0.44787999999999994</c:v>
                </c:pt>
                <c:pt idx="605">
                  <c:v>0.44198799999999999</c:v>
                </c:pt>
                <c:pt idx="606">
                  <c:v>0.44602800000000004</c:v>
                </c:pt>
                <c:pt idx="607">
                  <c:v>0.44437600000000005</c:v>
                </c:pt>
                <c:pt idx="608">
                  <c:v>0.44435600000000003</c:v>
                </c:pt>
                <c:pt idx="609">
                  <c:v>0.44588800000000001</c:v>
                </c:pt>
                <c:pt idx="610">
                  <c:v>0.44294800000000001</c:v>
                </c:pt>
                <c:pt idx="611">
                  <c:v>0.44728800000000002</c:v>
                </c:pt>
                <c:pt idx="612">
                  <c:v>0.44244799999999995</c:v>
                </c:pt>
                <c:pt idx="613">
                  <c:v>0.44423200000000002</c:v>
                </c:pt>
                <c:pt idx="614">
                  <c:v>0.44824800000000004</c:v>
                </c:pt>
                <c:pt idx="615">
                  <c:v>0.44269599999999998</c:v>
                </c:pt>
                <c:pt idx="616">
                  <c:v>0.44369599999999998</c:v>
                </c:pt>
                <c:pt idx="617">
                  <c:v>0.44797199999999998</c:v>
                </c:pt>
                <c:pt idx="618">
                  <c:v>0.44189600000000001</c:v>
                </c:pt>
                <c:pt idx="619">
                  <c:v>0.44555999999999996</c:v>
                </c:pt>
                <c:pt idx="620">
                  <c:v>0.44592799999999999</c:v>
                </c:pt>
                <c:pt idx="621">
                  <c:v>0.44362800000000002</c:v>
                </c:pt>
                <c:pt idx="622">
                  <c:v>0.44781999999999994</c:v>
                </c:pt>
                <c:pt idx="623">
                  <c:v>0.44233600000000001</c:v>
                </c:pt>
                <c:pt idx="624">
                  <c:v>0.44513599999999998</c:v>
                </c:pt>
                <c:pt idx="625">
                  <c:v>0.44777600000000001</c:v>
                </c:pt>
                <c:pt idx="626">
                  <c:v>0.44316</c:v>
                </c:pt>
                <c:pt idx="627">
                  <c:v>0.44746799999999998</c:v>
                </c:pt>
                <c:pt idx="628">
                  <c:v>0.44246000000000002</c:v>
                </c:pt>
                <c:pt idx="629">
                  <c:v>0.44420799999999999</c:v>
                </c:pt>
                <c:pt idx="630">
                  <c:v>0.44839599999999996</c:v>
                </c:pt>
                <c:pt idx="631">
                  <c:v>0.44230400000000003</c:v>
                </c:pt>
                <c:pt idx="632">
                  <c:v>0.44585200000000003</c:v>
                </c:pt>
                <c:pt idx="633">
                  <c:v>0.44677999999999995</c:v>
                </c:pt>
                <c:pt idx="634">
                  <c:v>0.44269599999999998</c:v>
                </c:pt>
                <c:pt idx="635">
                  <c:v>0.44631999999999999</c:v>
                </c:pt>
                <c:pt idx="636">
                  <c:v>0.44758000000000003</c:v>
                </c:pt>
                <c:pt idx="637">
                  <c:v>0.44283600000000001</c:v>
                </c:pt>
                <c:pt idx="638">
                  <c:v>0.446604</c:v>
                </c:pt>
                <c:pt idx="639">
                  <c:v>0.446656</c:v>
                </c:pt>
                <c:pt idx="640">
                  <c:v>0.44376399999999999</c:v>
                </c:pt>
                <c:pt idx="641">
                  <c:v>0.44828800000000002</c:v>
                </c:pt>
                <c:pt idx="642">
                  <c:v>0.44329599999999997</c:v>
                </c:pt>
                <c:pt idx="643">
                  <c:v>0.44491599999999998</c:v>
                </c:pt>
                <c:pt idx="644">
                  <c:v>0.44703999999999999</c:v>
                </c:pt>
                <c:pt idx="645">
                  <c:v>0.44537199999999999</c:v>
                </c:pt>
                <c:pt idx="646">
                  <c:v>0.44423999999999997</c:v>
                </c:pt>
                <c:pt idx="647">
                  <c:v>0.44736400000000004</c:v>
                </c:pt>
                <c:pt idx="648">
                  <c:v>0.442112</c:v>
                </c:pt>
                <c:pt idx="649">
                  <c:v>0.444552</c:v>
                </c:pt>
                <c:pt idx="650">
                  <c:v>0.44758799999999999</c:v>
                </c:pt>
                <c:pt idx="651">
                  <c:v>0.44355600000000001</c:v>
                </c:pt>
                <c:pt idx="652">
                  <c:v>0.44365599999999999</c:v>
                </c:pt>
                <c:pt idx="653">
                  <c:v>0.44628400000000001</c:v>
                </c:pt>
                <c:pt idx="654">
                  <c:v>0.446828</c:v>
                </c:pt>
                <c:pt idx="655">
                  <c:v>0.44313200000000003</c:v>
                </c:pt>
                <c:pt idx="656">
                  <c:v>0.44695999999999997</c:v>
                </c:pt>
                <c:pt idx="657">
                  <c:v>0.44234000000000001</c:v>
                </c:pt>
                <c:pt idx="658">
                  <c:v>0.44396400000000003</c:v>
                </c:pt>
                <c:pt idx="659">
                  <c:v>0.44789200000000001</c:v>
                </c:pt>
                <c:pt idx="660">
                  <c:v>0.44345199999999996</c:v>
                </c:pt>
                <c:pt idx="661">
                  <c:v>0.44359999999999999</c:v>
                </c:pt>
                <c:pt idx="662">
                  <c:v>0.446608</c:v>
                </c:pt>
                <c:pt idx="663">
                  <c:v>0.44447200000000003</c:v>
                </c:pt>
                <c:pt idx="664">
                  <c:v>0.442888</c:v>
                </c:pt>
                <c:pt idx="665">
                  <c:v>0.44526400000000005</c:v>
                </c:pt>
                <c:pt idx="666">
                  <c:v>0.44784399999999996</c:v>
                </c:pt>
                <c:pt idx="667">
                  <c:v>0.44265199999999999</c:v>
                </c:pt>
                <c:pt idx="668">
                  <c:v>0.44369999999999998</c:v>
                </c:pt>
                <c:pt idx="669">
                  <c:v>0.447216</c:v>
                </c:pt>
                <c:pt idx="670">
                  <c:v>0.44364400000000004</c:v>
                </c:pt>
                <c:pt idx="671">
                  <c:v>0.443108</c:v>
                </c:pt>
                <c:pt idx="672">
                  <c:v>0.446044</c:v>
                </c:pt>
                <c:pt idx="673">
                  <c:v>0.44695599999999996</c:v>
                </c:pt>
                <c:pt idx="674">
                  <c:v>0.44293199999999999</c:v>
                </c:pt>
                <c:pt idx="675">
                  <c:v>0.44438</c:v>
                </c:pt>
                <c:pt idx="676">
                  <c:v>0.44834800000000002</c:v>
                </c:pt>
                <c:pt idx="677">
                  <c:v>0.44483600000000001</c:v>
                </c:pt>
                <c:pt idx="678">
                  <c:v>0.44441600000000003</c:v>
                </c:pt>
                <c:pt idx="679">
                  <c:v>0.44813600000000003</c:v>
                </c:pt>
                <c:pt idx="680">
                  <c:v>0.44280799999999998</c:v>
                </c:pt>
                <c:pt idx="681">
                  <c:v>0.44612000000000002</c:v>
                </c:pt>
                <c:pt idx="682">
                  <c:v>0.449716</c:v>
                </c:pt>
                <c:pt idx="683">
                  <c:v>0.44381999999999999</c:v>
                </c:pt>
                <c:pt idx="684">
                  <c:v>0.44654400000000005</c:v>
                </c:pt>
                <c:pt idx="685">
                  <c:v>0.448652</c:v>
                </c:pt>
                <c:pt idx="686">
                  <c:v>0.443332</c:v>
                </c:pt>
                <c:pt idx="687">
                  <c:v>0.44727200000000006</c:v>
                </c:pt>
                <c:pt idx="688">
                  <c:v>0.44597599999999998</c:v>
                </c:pt>
                <c:pt idx="689">
                  <c:v>0.44477200000000006</c:v>
                </c:pt>
                <c:pt idx="690">
                  <c:v>0.44780799999999998</c:v>
                </c:pt>
                <c:pt idx="691">
                  <c:v>0.44467599999999996</c:v>
                </c:pt>
                <c:pt idx="692">
                  <c:v>0.44525199999999998</c:v>
                </c:pt>
                <c:pt idx="693">
                  <c:v>0.44812399999999997</c:v>
                </c:pt>
                <c:pt idx="694">
                  <c:v>0.44630799999999998</c:v>
                </c:pt>
                <c:pt idx="695">
                  <c:v>0.44442799999999999</c:v>
                </c:pt>
                <c:pt idx="696">
                  <c:v>0.44831200000000004</c:v>
                </c:pt>
                <c:pt idx="697">
                  <c:v>0.44364400000000004</c:v>
                </c:pt>
                <c:pt idx="698">
                  <c:v>0.44443199999999999</c:v>
                </c:pt>
                <c:pt idx="699">
                  <c:v>0.44825999999999999</c:v>
                </c:pt>
                <c:pt idx="700">
                  <c:v>0.445664</c:v>
                </c:pt>
                <c:pt idx="701">
                  <c:v>0.44312800000000002</c:v>
                </c:pt>
                <c:pt idx="702">
                  <c:v>0.44752400000000003</c:v>
                </c:pt>
                <c:pt idx="703">
                  <c:v>0.44616</c:v>
                </c:pt>
                <c:pt idx="704">
                  <c:v>0.44386000000000003</c:v>
                </c:pt>
                <c:pt idx="705">
                  <c:v>0.44813999999999998</c:v>
                </c:pt>
                <c:pt idx="706">
                  <c:v>0.44422800000000001</c:v>
                </c:pt>
                <c:pt idx="707">
                  <c:v>0.44476399999999999</c:v>
                </c:pt>
                <c:pt idx="708">
                  <c:v>0.44835599999999998</c:v>
                </c:pt>
                <c:pt idx="709">
                  <c:v>0.444052</c:v>
                </c:pt>
                <c:pt idx="710">
                  <c:v>0.44555600000000001</c:v>
                </c:pt>
                <c:pt idx="711">
                  <c:v>0.448384</c:v>
                </c:pt>
                <c:pt idx="712">
                  <c:v>0.44325600000000004</c:v>
                </c:pt>
                <c:pt idx="713">
                  <c:v>0.44516</c:v>
                </c:pt>
                <c:pt idx="714">
                  <c:v>0.44805600000000001</c:v>
                </c:pt>
                <c:pt idx="715">
                  <c:v>0.44457999999999998</c:v>
                </c:pt>
                <c:pt idx="716">
                  <c:v>0.44392400000000004</c:v>
                </c:pt>
                <c:pt idx="717">
                  <c:v>0.44766399999999995</c:v>
                </c:pt>
                <c:pt idx="718">
                  <c:v>0.44713200000000003</c:v>
                </c:pt>
                <c:pt idx="719">
                  <c:v>0.44444400000000001</c:v>
                </c:pt>
                <c:pt idx="720">
                  <c:v>0.44662799999999997</c:v>
                </c:pt>
                <c:pt idx="721">
                  <c:v>0.44758799999999999</c:v>
                </c:pt>
                <c:pt idx="722">
                  <c:v>0.44803199999999999</c:v>
                </c:pt>
                <c:pt idx="723">
                  <c:v>0.44549999999999995</c:v>
                </c:pt>
                <c:pt idx="724">
                  <c:v>0.44393199999999999</c:v>
                </c:pt>
                <c:pt idx="725">
                  <c:v>0.44644799999999996</c:v>
                </c:pt>
                <c:pt idx="726">
                  <c:v>0.44783600000000001</c:v>
                </c:pt>
                <c:pt idx="727">
                  <c:v>0.44546799999999998</c:v>
                </c:pt>
                <c:pt idx="728">
                  <c:v>0.44486800000000004</c:v>
                </c:pt>
                <c:pt idx="729">
                  <c:v>0.44693600000000006</c:v>
                </c:pt>
                <c:pt idx="730">
                  <c:v>0.44712400000000002</c:v>
                </c:pt>
                <c:pt idx="731">
                  <c:v>0.44516800000000001</c:v>
                </c:pt>
                <c:pt idx="732">
                  <c:v>0.44839199999999996</c:v>
                </c:pt>
                <c:pt idx="733">
                  <c:v>0.44750000000000001</c:v>
                </c:pt>
                <c:pt idx="734">
                  <c:v>0.44365199999999999</c:v>
                </c:pt>
                <c:pt idx="735">
                  <c:v>0.44680399999999998</c:v>
                </c:pt>
                <c:pt idx="736">
                  <c:v>0.448488</c:v>
                </c:pt>
                <c:pt idx="737">
                  <c:v>0.44342799999999999</c:v>
                </c:pt>
                <c:pt idx="738">
                  <c:v>0.44564799999999999</c:v>
                </c:pt>
                <c:pt idx="739">
                  <c:v>0.44762000000000002</c:v>
                </c:pt>
                <c:pt idx="740">
                  <c:v>0.44781999999999994</c:v>
                </c:pt>
                <c:pt idx="741">
                  <c:v>0.44384000000000001</c:v>
                </c:pt>
                <c:pt idx="742">
                  <c:v>0.4476</c:v>
                </c:pt>
                <c:pt idx="743">
                  <c:v>0.44878400000000002</c:v>
                </c:pt>
                <c:pt idx="744">
                  <c:v>0.44526400000000005</c:v>
                </c:pt>
                <c:pt idx="745">
                  <c:v>0.44596400000000003</c:v>
                </c:pt>
                <c:pt idx="746">
                  <c:v>0.45013599999999998</c:v>
                </c:pt>
                <c:pt idx="747">
                  <c:v>0.44396799999999997</c:v>
                </c:pt>
                <c:pt idx="748">
                  <c:v>0.44508000000000003</c:v>
                </c:pt>
                <c:pt idx="749">
                  <c:v>0.44937199999999999</c:v>
                </c:pt>
                <c:pt idx="750">
                  <c:v>0.44598399999999999</c:v>
                </c:pt>
                <c:pt idx="751">
                  <c:v>0.44529600000000003</c:v>
                </c:pt>
                <c:pt idx="752">
                  <c:v>0.446432</c:v>
                </c:pt>
                <c:pt idx="753">
                  <c:v>0.44951599999999997</c:v>
                </c:pt>
                <c:pt idx="754">
                  <c:v>0.44761600000000001</c:v>
                </c:pt>
                <c:pt idx="755">
                  <c:v>0.44567999999999997</c:v>
                </c:pt>
                <c:pt idx="756">
                  <c:v>0.44855200000000006</c:v>
                </c:pt>
                <c:pt idx="757">
                  <c:v>0.44688800000000001</c:v>
                </c:pt>
                <c:pt idx="758">
                  <c:v>0.44590000000000002</c:v>
                </c:pt>
                <c:pt idx="759">
                  <c:v>0.44985199999999997</c:v>
                </c:pt>
                <c:pt idx="760">
                  <c:v>0.44554000000000005</c:v>
                </c:pt>
                <c:pt idx="761">
                  <c:v>0.44533200000000001</c:v>
                </c:pt>
                <c:pt idx="762">
                  <c:v>0.44840800000000003</c:v>
                </c:pt>
                <c:pt idx="763">
                  <c:v>0.44932800000000001</c:v>
                </c:pt>
                <c:pt idx="764">
                  <c:v>0.44486800000000004</c:v>
                </c:pt>
                <c:pt idx="765">
                  <c:v>0.44747599999999998</c:v>
                </c:pt>
                <c:pt idx="766">
                  <c:v>0.45021600000000001</c:v>
                </c:pt>
                <c:pt idx="767">
                  <c:v>0.44569999999999999</c:v>
                </c:pt>
                <c:pt idx="768">
                  <c:v>0.44569600000000004</c:v>
                </c:pt>
                <c:pt idx="769">
                  <c:v>0.44688800000000001</c:v>
                </c:pt>
                <c:pt idx="770">
                  <c:v>0.45098799999999994</c:v>
                </c:pt>
                <c:pt idx="771">
                  <c:v>0.44561200000000001</c:v>
                </c:pt>
                <c:pt idx="772">
                  <c:v>0.44629199999999997</c:v>
                </c:pt>
                <c:pt idx="773">
                  <c:v>0.44898400000000005</c:v>
                </c:pt>
                <c:pt idx="774">
                  <c:v>0.44731599999999999</c:v>
                </c:pt>
                <c:pt idx="775">
                  <c:v>0.44514799999999999</c:v>
                </c:pt>
                <c:pt idx="776">
                  <c:v>0.44895600000000002</c:v>
                </c:pt>
                <c:pt idx="777">
                  <c:v>0.44981599999999999</c:v>
                </c:pt>
                <c:pt idx="778">
                  <c:v>0.44874799999999998</c:v>
                </c:pt>
                <c:pt idx="779">
                  <c:v>0.44542000000000004</c:v>
                </c:pt>
                <c:pt idx="780">
                  <c:v>0.44756000000000001</c:v>
                </c:pt>
                <c:pt idx="781">
                  <c:v>0.45040799999999998</c:v>
                </c:pt>
                <c:pt idx="782">
                  <c:v>0.44524799999999998</c:v>
                </c:pt>
                <c:pt idx="783">
                  <c:v>0.446884</c:v>
                </c:pt>
                <c:pt idx="784">
                  <c:v>0.45007199999999997</c:v>
                </c:pt>
                <c:pt idx="785">
                  <c:v>0.44623199999999996</c:v>
                </c:pt>
                <c:pt idx="786">
                  <c:v>0.44598399999999999</c:v>
                </c:pt>
                <c:pt idx="787">
                  <c:v>0.44656000000000001</c:v>
                </c:pt>
                <c:pt idx="788">
                  <c:v>0.44875599999999999</c:v>
                </c:pt>
                <c:pt idx="789">
                  <c:v>0.44962000000000002</c:v>
                </c:pt>
                <c:pt idx="790">
                  <c:v>0.44487199999999999</c:v>
                </c:pt>
                <c:pt idx="791">
                  <c:v>0.44669199999999998</c:v>
                </c:pt>
                <c:pt idx="792">
                  <c:v>0.44911999999999996</c:v>
                </c:pt>
                <c:pt idx="793">
                  <c:v>0.450152</c:v>
                </c:pt>
                <c:pt idx="794">
                  <c:v>0.44764400000000004</c:v>
                </c:pt>
                <c:pt idx="795">
                  <c:v>0.44675600000000004</c:v>
                </c:pt>
                <c:pt idx="796">
                  <c:v>0.44973999999999997</c:v>
                </c:pt>
                <c:pt idx="797">
                  <c:v>0.44790399999999997</c:v>
                </c:pt>
                <c:pt idx="798">
                  <c:v>0.44609599999999999</c:v>
                </c:pt>
                <c:pt idx="799">
                  <c:v>0.44737199999999999</c:v>
                </c:pt>
                <c:pt idx="800">
                  <c:v>0.45125599999999999</c:v>
                </c:pt>
                <c:pt idx="801">
                  <c:v>0.445212</c:v>
                </c:pt>
                <c:pt idx="802">
                  <c:v>0.44807200000000003</c:v>
                </c:pt>
                <c:pt idx="803">
                  <c:v>0.45014799999999999</c:v>
                </c:pt>
                <c:pt idx="804">
                  <c:v>0.44835200000000003</c:v>
                </c:pt>
                <c:pt idx="805">
                  <c:v>0.44591200000000003</c:v>
                </c:pt>
                <c:pt idx="806">
                  <c:v>0.44806800000000002</c:v>
                </c:pt>
                <c:pt idx="807">
                  <c:v>0.45013599999999998</c:v>
                </c:pt>
                <c:pt idx="808">
                  <c:v>0.44822800000000002</c:v>
                </c:pt>
                <c:pt idx="809">
                  <c:v>0.44650399999999996</c:v>
                </c:pt>
                <c:pt idx="810">
                  <c:v>0.447936</c:v>
                </c:pt>
                <c:pt idx="811">
                  <c:v>0.45031599999999999</c:v>
                </c:pt>
                <c:pt idx="812">
                  <c:v>0.44896000000000003</c:v>
                </c:pt>
                <c:pt idx="813">
                  <c:v>0.44634799999999997</c:v>
                </c:pt>
                <c:pt idx="814">
                  <c:v>0.44694</c:v>
                </c:pt>
                <c:pt idx="815">
                  <c:v>0.44929600000000003</c:v>
                </c:pt>
                <c:pt idx="816">
                  <c:v>0.450764</c:v>
                </c:pt>
                <c:pt idx="817">
                  <c:v>0.44563600000000003</c:v>
                </c:pt>
                <c:pt idx="818">
                  <c:v>0.44700400000000001</c:v>
                </c:pt>
                <c:pt idx="819">
                  <c:v>0.44765199999999999</c:v>
                </c:pt>
                <c:pt idx="820">
                  <c:v>0.44962800000000003</c:v>
                </c:pt>
                <c:pt idx="821">
                  <c:v>0.44955199999999995</c:v>
                </c:pt>
                <c:pt idx="822">
                  <c:v>0.44665199999999999</c:v>
                </c:pt>
                <c:pt idx="823">
                  <c:v>0.44708399999999998</c:v>
                </c:pt>
                <c:pt idx="824">
                  <c:v>0.44962800000000003</c:v>
                </c:pt>
                <c:pt idx="825">
                  <c:v>0.45055999999999996</c:v>
                </c:pt>
                <c:pt idx="826">
                  <c:v>0.44659999999999994</c:v>
                </c:pt>
                <c:pt idx="827">
                  <c:v>0.44611199999999995</c:v>
                </c:pt>
                <c:pt idx="828">
                  <c:v>0.449432</c:v>
                </c:pt>
                <c:pt idx="829">
                  <c:v>0.44973999999999997</c:v>
                </c:pt>
                <c:pt idx="830">
                  <c:v>0.45041600000000004</c:v>
                </c:pt>
                <c:pt idx="831">
                  <c:v>0.44928800000000002</c:v>
                </c:pt>
                <c:pt idx="832">
                  <c:v>0.44567599999999996</c:v>
                </c:pt>
                <c:pt idx="833">
                  <c:v>0.44759599999999999</c:v>
                </c:pt>
                <c:pt idx="834">
                  <c:v>0.44945999999999997</c:v>
                </c:pt>
                <c:pt idx="835">
                  <c:v>0.44972000000000001</c:v>
                </c:pt>
                <c:pt idx="836">
                  <c:v>0.446496</c:v>
                </c:pt>
                <c:pt idx="837">
                  <c:v>0.44702800000000004</c:v>
                </c:pt>
                <c:pt idx="838">
                  <c:v>0.44892400000000005</c:v>
                </c:pt>
                <c:pt idx="839">
                  <c:v>0.45066000000000001</c:v>
                </c:pt>
                <c:pt idx="840">
                  <c:v>0.44800800000000002</c:v>
                </c:pt>
                <c:pt idx="841">
                  <c:v>0.44800400000000001</c:v>
                </c:pt>
                <c:pt idx="842">
                  <c:v>0.45053600000000005</c:v>
                </c:pt>
                <c:pt idx="843">
                  <c:v>0.44997999999999999</c:v>
                </c:pt>
                <c:pt idx="844">
                  <c:v>0.44644399999999995</c:v>
                </c:pt>
                <c:pt idx="845">
                  <c:v>0.44672400000000001</c:v>
                </c:pt>
                <c:pt idx="846">
                  <c:v>0.450484</c:v>
                </c:pt>
                <c:pt idx="847">
                  <c:v>0.44939999999999997</c:v>
                </c:pt>
                <c:pt idx="848">
                  <c:v>0.44565199999999999</c:v>
                </c:pt>
                <c:pt idx="849">
                  <c:v>0.44878799999999996</c:v>
                </c:pt>
                <c:pt idx="850">
                  <c:v>0.450768</c:v>
                </c:pt>
                <c:pt idx="851">
                  <c:v>0.44805200000000001</c:v>
                </c:pt>
                <c:pt idx="852">
                  <c:v>0.44658399999999998</c:v>
                </c:pt>
                <c:pt idx="853">
                  <c:v>0.44807999999999998</c:v>
                </c:pt>
                <c:pt idx="854">
                  <c:v>0.44988400000000001</c:v>
                </c:pt>
                <c:pt idx="855">
                  <c:v>0.448876</c:v>
                </c:pt>
                <c:pt idx="856">
                  <c:v>0.44709599999999999</c:v>
                </c:pt>
                <c:pt idx="857">
                  <c:v>0.44990799999999997</c:v>
                </c:pt>
                <c:pt idx="858">
                  <c:v>0.44962000000000002</c:v>
                </c:pt>
                <c:pt idx="859">
                  <c:v>0.44581999999999999</c:v>
                </c:pt>
                <c:pt idx="860">
                  <c:v>0.44729599999999997</c:v>
                </c:pt>
                <c:pt idx="861">
                  <c:v>0.45012799999999997</c:v>
                </c:pt>
                <c:pt idx="862">
                  <c:v>0.44975199999999999</c:v>
                </c:pt>
                <c:pt idx="863">
                  <c:v>0.44689999999999996</c:v>
                </c:pt>
                <c:pt idx="864">
                  <c:v>0.4486</c:v>
                </c:pt>
                <c:pt idx="865">
                  <c:v>0.45119199999999998</c:v>
                </c:pt>
                <c:pt idx="866">
                  <c:v>0.44592399999999999</c:v>
                </c:pt>
                <c:pt idx="867">
                  <c:v>0.45018000000000002</c:v>
                </c:pt>
                <c:pt idx="868">
                  <c:v>0.44912799999999997</c:v>
                </c:pt>
                <c:pt idx="869">
                  <c:v>0.44652000000000003</c:v>
                </c:pt>
                <c:pt idx="870">
                  <c:v>0.44785600000000003</c:v>
                </c:pt>
                <c:pt idx="871">
                  <c:v>0.45057600000000003</c:v>
                </c:pt>
                <c:pt idx="872">
                  <c:v>0.45012000000000002</c:v>
                </c:pt>
                <c:pt idx="873">
                  <c:v>0.44572400000000001</c:v>
                </c:pt>
                <c:pt idx="874">
                  <c:v>0.44862400000000002</c:v>
                </c:pt>
                <c:pt idx="875">
                  <c:v>0.44982799999999995</c:v>
                </c:pt>
                <c:pt idx="876">
                  <c:v>0.44753999999999999</c:v>
                </c:pt>
                <c:pt idx="877">
                  <c:v>0.44681600000000005</c:v>
                </c:pt>
                <c:pt idx="878">
                  <c:v>0.44924399999999998</c:v>
                </c:pt>
                <c:pt idx="879">
                  <c:v>0.45106800000000002</c:v>
                </c:pt>
                <c:pt idx="880">
                  <c:v>0.44595599999999996</c:v>
                </c:pt>
                <c:pt idx="881">
                  <c:v>0.44837200000000005</c:v>
                </c:pt>
                <c:pt idx="882">
                  <c:v>0.45077599999999995</c:v>
                </c:pt>
                <c:pt idx="883">
                  <c:v>0.44650399999999996</c:v>
                </c:pt>
                <c:pt idx="884">
                  <c:v>0.44747599999999998</c:v>
                </c:pt>
                <c:pt idx="885">
                  <c:v>0.451988</c:v>
                </c:pt>
                <c:pt idx="886">
                  <c:v>0.44713999999999998</c:v>
                </c:pt>
                <c:pt idx="887">
                  <c:v>0.44841599999999998</c:v>
                </c:pt>
                <c:pt idx="888">
                  <c:v>0.45064399999999999</c:v>
                </c:pt>
                <c:pt idx="889">
                  <c:v>0.44832</c:v>
                </c:pt>
                <c:pt idx="890">
                  <c:v>0.44674799999999998</c:v>
                </c:pt>
                <c:pt idx="891">
                  <c:v>0.44857999999999998</c:v>
                </c:pt>
                <c:pt idx="892">
                  <c:v>0.45150000000000001</c:v>
                </c:pt>
                <c:pt idx="893">
                  <c:v>0.44647599999999998</c:v>
                </c:pt>
                <c:pt idx="894">
                  <c:v>0.44629600000000003</c:v>
                </c:pt>
                <c:pt idx="895">
                  <c:v>0.44725999999999999</c:v>
                </c:pt>
                <c:pt idx="896">
                  <c:v>0.44892000000000004</c:v>
                </c:pt>
                <c:pt idx="897">
                  <c:v>0.45035600000000003</c:v>
                </c:pt>
                <c:pt idx="898">
                  <c:v>0.44756400000000002</c:v>
                </c:pt>
                <c:pt idx="899">
                  <c:v>0.44646000000000002</c:v>
                </c:pt>
                <c:pt idx="900">
                  <c:v>0.44913600000000004</c:v>
                </c:pt>
                <c:pt idx="901">
                  <c:v>0.45116000000000001</c:v>
                </c:pt>
                <c:pt idx="902">
                  <c:v>0.44818800000000003</c:v>
                </c:pt>
                <c:pt idx="903">
                  <c:v>0.44700800000000002</c:v>
                </c:pt>
                <c:pt idx="904">
                  <c:v>0.44883600000000001</c:v>
                </c:pt>
                <c:pt idx="905">
                  <c:v>0.45051200000000002</c:v>
                </c:pt>
                <c:pt idx="906">
                  <c:v>0.449936</c:v>
                </c:pt>
                <c:pt idx="907">
                  <c:v>0.44653599999999999</c:v>
                </c:pt>
                <c:pt idx="908">
                  <c:v>0.44930399999999998</c:v>
                </c:pt>
                <c:pt idx="909">
                  <c:v>0.45200000000000001</c:v>
                </c:pt>
                <c:pt idx="910">
                  <c:v>0.44730400000000003</c:v>
                </c:pt>
                <c:pt idx="911">
                  <c:v>0.44718400000000003</c:v>
                </c:pt>
                <c:pt idx="912">
                  <c:v>0.44988400000000001</c:v>
                </c:pt>
                <c:pt idx="913">
                  <c:v>0.45095199999999996</c:v>
                </c:pt>
                <c:pt idx="914">
                  <c:v>0.44650399999999996</c:v>
                </c:pt>
                <c:pt idx="915">
                  <c:v>0.449096</c:v>
                </c:pt>
                <c:pt idx="916">
                  <c:v>0.45189999999999997</c:v>
                </c:pt>
                <c:pt idx="917">
                  <c:v>0.44614800000000004</c:v>
                </c:pt>
                <c:pt idx="918">
                  <c:v>0.44797199999999998</c:v>
                </c:pt>
                <c:pt idx="919">
                  <c:v>0.449096</c:v>
                </c:pt>
                <c:pt idx="920">
                  <c:v>0.45184399999999997</c:v>
                </c:pt>
                <c:pt idx="921">
                  <c:v>0.44673600000000002</c:v>
                </c:pt>
                <c:pt idx="922">
                  <c:v>0.44839599999999996</c:v>
                </c:pt>
                <c:pt idx="923">
                  <c:v>0.449656</c:v>
                </c:pt>
                <c:pt idx="924">
                  <c:v>0.45114800000000005</c:v>
                </c:pt>
                <c:pt idx="925">
                  <c:v>0.44638800000000001</c:v>
                </c:pt>
                <c:pt idx="926">
                  <c:v>0.45007599999999998</c:v>
                </c:pt>
                <c:pt idx="927">
                  <c:v>0.45160400000000001</c:v>
                </c:pt>
                <c:pt idx="928">
                  <c:v>0.44708799999999999</c:v>
                </c:pt>
                <c:pt idx="929">
                  <c:v>0.45065600000000006</c:v>
                </c:pt>
                <c:pt idx="930">
                  <c:v>0.45240799999999998</c:v>
                </c:pt>
                <c:pt idx="931">
                  <c:v>0.44634000000000001</c:v>
                </c:pt>
                <c:pt idx="932">
                  <c:v>0.44878799999999996</c:v>
                </c:pt>
                <c:pt idx="933">
                  <c:v>0.45163200000000003</c:v>
                </c:pt>
                <c:pt idx="934">
                  <c:v>0.44747199999999998</c:v>
                </c:pt>
                <c:pt idx="935">
                  <c:v>0.44741199999999998</c:v>
                </c:pt>
                <c:pt idx="936">
                  <c:v>0.44881599999999999</c:v>
                </c:pt>
                <c:pt idx="937">
                  <c:v>0.45234799999999997</c:v>
                </c:pt>
                <c:pt idx="938">
                  <c:v>0.44702399999999998</c:v>
                </c:pt>
                <c:pt idx="939">
                  <c:v>0.44861199999999996</c:v>
                </c:pt>
                <c:pt idx="940">
                  <c:v>0.450984</c:v>
                </c:pt>
                <c:pt idx="941">
                  <c:v>0.449548</c:v>
                </c:pt>
                <c:pt idx="942">
                  <c:v>0.44796799999999998</c:v>
                </c:pt>
                <c:pt idx="943">
                  <c:v>0.45033600000000001</c:v>
                </c:pt>
                <c:pt idx="944">
                  <c:v>0.45101199999999997</c:v>
                </c:pt>
                <c:pt idx="945">
                  <c:v>0.44859199999999999</c:v>
                </c:pt>
                <c:pt idx="946">
                  <c:v>0.44886400000000004</c:v>
                </c:pt>
                <c:pt idx="947">
                  <c:v>0.45140799999999998</c:v>
                </c:pt>
                <c:pt idx="948">
                  <c:v>0.44734800000000002</c:v>
                </c:pt>
                <c:pt idx="949">
                  <c:v>0.44843200000000005</c:v>
                </c:pt>
                <c:pt idx="950">
                  <c:v>0.44878000000000001</c:v>
                </c:pt>
                <c:pt idx="951">
                  <c:v>0.45078000000000001</c:v>
                </c:pt>
                <c:pt idx="952">
                  <c:v>0.44939999999999997</c:v>
                </c:pt>
                <c:pt idx="953">
                  <c:v>0.44683999999999996</c:v>
                </c:pt>
                <c:pt idx="954">
                  <c:v>0.44829599999999997</c:v>
                </c:pt>
                <c:pt idx="955">
                  <c:v>0.45174399999999998</c:v>
                </c:pt>
                <c:pt idx="956">
                  <c:v>0.44761200000000001</c:v>
                </c:pt>
                <c:pt idx="957">
                  <c:v>0.44734800000000002</c:v>
                </c:pt>
                <c:pt idx="958">
                  <c:v>0.44874400000000003</c:v>
                </c:pt>
                <c:pt idx="959">
                  <c:v>0.45139600000000002</c:v>
                </c:pt>
                <c:pt idx="960">
                  <c:v>0.450212</c:v>
                </c:pt>
                <c:pt idx="961">
                  <c:v>0.447048</c:v>
                </c:pt>
                <c:pt idx="962">
                  <c:v>0.449268</c:v>
                </c:pt>
                <c:pt idx="963">
                  <c:v>0.45144799999999996</c:v>
                </c:pt>
                <c:pt idx="964">
                  <c:v>0.45075999999999999</c:v>
                </c:pt>
                <c:pt idx="965">
                  <c:v>0.44770000000000004</c:v>
                </c:pt>
                <c:pt idx="966">
                  <c:v>0.44754399999999994</c:v>
                </c:pt>
                <c:pt idx="967">
                  <c:v>0.450096</c:v>
                </c:pt>
                <c:pt idx="968">
                  <c:v>0.45112000000000002</c:v>
                </c:pt>
                <c:pt idx="969">
                  <c:v>0.44817200000000001</c:v>
                </c:pt>
                <c:pt idx="970">
                  <c:v>0.44697600000000004</c:v>
                </c:pt>
                <c:pt idx="971">
                  <c:v>0.44984400000000002</c:v>
                </c:pt>
                <c:pt idx="972">
                  <c:v>0.45145600000000002</c:v>
                </c:pt>
                <c:pt idx="973">
                  <c:v>0.44724400000000003</c:v>
                </c:pt>
                <c:pt idx="974">
                  <c:v>0.448544</c:v>
                </c:pt>
                <c:pt idx="975">
                  <c:v>0.45228800000000002</c:v>
                </c:pt>
                <c:pt idx="976">
                  <c:v>0.44691600000000004</c:v>
                </c:pt>
                <c:pt idx="977">
                  <c:v>0.44996799999999998</c:v>
                </c:pt>
                <c:pt idx="978">
                  <c:v>0.45212800000000003</c:v>
                </c:pt>
                <c:pt idx="979">
                  <c:v>0.44628000000000001</c:v>
                </c:pt>
                <c:pt idx="980">
                  <c:v>0.45002400000000004</c:v>
                </c:pt>
                <c:pt idx="981">
                  <c:v>0.45255600000000001</c:v>
                </c:pt>
                <c:pt idx="982">
                  <c:v>0.44810800000000001</c:v>
                </c:pt>
                <c:pt idx="983">
                  <c:v>0.45155600000000001</c:v>
                </c:pt>
                <c:pt idx="984">
                  <c:v>0.4496</c:v>
                </c:pt>
                <c:pt idx="985">
                  <c:v>0.447268</c:v>
                </c:pt>
                <c:pt idx="986">
                  <c:v>0.450928</c:v>
                </c:pt>
                <c:pt idx="987">
                  <c:v>0.45000799999999996</c:v>
                </c:pt>
                <c:pt idx="988">
                  <c:v>0.44775199999999998</c:v>
                </c:pt>
                <c:pt idx="989">
                  <c:v>0.45040399999999997</c:v>
                </c:pt>
                <c:pt idx="990">
                  <c:v>0.45090800000000003</c:v>
                </c:pt>
                <c:pt idx="991">
                  <c:v>0.44876800000000006</c:v>
                </c:pt>
                <c:pt idx="992">
                  <c:v>0.44755600000000001</c:v>
                </c:pt>
                <c:pt idx="993">
                  <c:v>0.45069599999999999</c:v>
                </c:pt>
                <c:pt idx="994">
                  <c:v>0.45094400000000001</c:v>
                </c:pt>
                <c:pt idx="995">
                  <c:v>0.44880400000000004</c:v>
                </c:pt>
                <c:pt idx="996">
                  <c:v>0.447044</c:v>
                </c:pt>
                <c:pt idx="997">
                  <c:v>0.44903199999999999</c:v>
                </c:pt>
                <c:pt idx="998">
                  <c:v>0.45141599999999998</c:v>
                </c:pt>
                <c:pt idx="999">
                  <c:v>0.44939999999999997</c:v>
                </c:pt>
                <c:pt idx="1000">
                  <c:v>0.44725599999999999</c:v>
                </c:pt>
                <c:pt idx="1001">
                  <c:v>0.45018799999999998</c:v>
                </c:pt>
                <c:pt idx="1002">
                  <c:v>0.45180399999999998</c:v>
                </c:pt>
                <c:pt idx="1003">
                  <c:v>0.44835200000000003</c:v>
                </c:pt>
                <c:pt idx="1004">
                  <c:v>0.44707999999999998</c:v>
                </c:pt>
                <c:pt idx="1005">
                  <c:v>0.448436</c:v>
                </c:pt>
                <c:pt idx="1006">
                  <c:v>0.45134000000000002</c:v>
                </c:pt>
                <c:pt idx="1007">
                  <c:v>0.448324</c:v>
                </c:pt>
                <c:pt idx="1008">
                  <c:v>0.44786799999999999</c:v>
                </c:pt>
                <c:pt idx="1009">
                  <c:v>0.44963599999999998</c:v>
                </c:pt>
                <c:pt idx="1010">
                  <c:v>0.45177200000000001</c:v>
                </c:pt>
                <c:pt idx="1011">
                  <c:v>0.44975199999999999</c:v>
                </c:pt>
                <c:pt idx="1012">
                  <c:v>0.44772399999999996</c:v>
                </c:pt>
                <c:pt idx="1013">
                  <c:v>0.44906000000000001</c:v>
                </c:pt>
                <c:pt idx="1014">
                  <c:v>0.45295600000000003</c:v>
                </c:pt>
                <c:pt idx="1015">
                  <c:v>0.44724800000000003</c:v>
                </c:pt>
                <c:pt idx="1016">
                  <c:v>0.44940399999999997</c:v>
                </c:pt>
                <c:pt idx="1017">
                  <c:v>0.45224400000000003</c:v>
                </c:pt>
                <c:pt idx="1018">
                  <c:v>0.44957200000000003</c:v>
                </c:pt>
                <c:pt idx="1019">
                  <c:v>0.44814399999999999</c:v>
                </c:pt>
                <c:pt idx="1020">
                  <c:v>0.450652</c:v>
                </c:pt>
                <c:pt idx="1021">
                  <c:v>0.45177200000000001</c:v>
                </c:pt>
                <c:pt idx="1022">
                  <c:v>0.44686399999999998</c:v>
                </c:pt>
                <c:pt idx="1023">
                  <c:v>0.44895600000000002</c:v>
                </c:pt>
                <c:pt idx="1024">
                  <c:v>0.45038800000000001</c:v>
                </c:pt>
                <c:pt idx="1025">
                  <c:v>0.45200800000000002</c:v>
                </c:pt>
                <c:pt idx="1026">
                  <c:v>0.44774000000000003</c:v>
                </c:pt>
                <c:pt idx="1027">
                  <c:v>0.448264</c:v>
                </c:pt>
                <c:pt idx="1028">
                  <c:v>0.44988</c:v>
                </c:pt>
                <c:pt idx="1029">
                  <c:v>0.45038400000000001</c:v>
                </c:pt>
                <c:pt idx="1030">
                  <c:v>0.45234400000000002</c:v>
                </c:pt>
                <c:pt idx="1031">
                  <c:v>0.44762000000000002</c:v>
                </c:pt>
                <c:pt idx="1032">
                  <c:v>0.44786000000000004</c:v>
                </c:pt>
                <c:pt idx="1033">
                  <c:v>0.45214399999999999</c:v>
                </c:pt>
                <c:pt idx="1034">
                  <c:v>0.45078800000000002</c:v>
                </c:pt>
                <c:pt idx="1035">
                  <c:v>0.44834000000000002</c:v>
                </c:pt>
                <c:pt idx="1036">
                  <c:v>0.44732799999999995</c:v>
                </c:pt>
                <c:pt idx="1037">
                  <c:v>0.44958799999999999</c:v>
                </c:pt>
                <c:pt idx="1038">
                  <c:v>0.45247599999999999</c:v>
                </c:pt>
                <c:pt idx="1039">
                  <c:v>0.44747999999999999</c:v>
                </c:pt>
                <c:pt idx="1040">
                  <c:v>0.448208</c:v>
                </c:pt>
                <c:pt idx="1041">
                  <c:v>0.45235599999999998</c:v>
                </c:pt>
                <c:pt idx="1042">
                  <c:v>0.44834000000000002</c:v>
                </c:pt>
                <c:pt idx="1043">
                  <c:v>0.44768000000000002</c:v>
                </c:pt>
                <c:pt idx="1044">
                  <c:v>0.45071599999999995</c:v>
                </c:pt>
                <c:pt idx="1045">
                  <c:v>0.448876</c:v>
                </c:pt>
                <c:pt idx="1046">
                  <c:v>0.44764000000000004</c:v>
                </c:pt>
                <c:pt idx="1047">
                  <c:v>0.45069200000000004</c:v>
                </c:pt>
                <c:pt idx="1048">
                  <c:v>0.452376</c:v>
                </c:pt>
                <c:pt idx="1049">
                  <c:v>0.44869999999999999</c:v>
                </c:pt>
                <c:pt idx="1050">
                  <c:v>0.44762400000000002</c:v>
                </c:pt>
                <c:pt idx="1051">
                  <c:v>0.44936799999999999</c:v>
                </c:pt>
                <c:pt idx="1052">
                  <c:v>0.452096</c:v>
                </c:pt>
                <c:pt idx="1053">
                  <c:v>0.45293999999999995</c:v>
                </c:pt>
                <c:pt idx="1054">
                  <c:v>0.449488</c:v>
                </c:pt>
                <c:pt idx="1055">
                  <c:v>0.45238799999999996</c:v>
                </c:pt>
                <c:pt idx="1056">
                  <c:v>0.45180399999999998</c:v>
                </c:pt>
                <c:pt idx="1057">
                  <c:v>0.44846800000000003</c:v>
                </c:pt>
                <c:pt idx="1058">
                  <c:v>0.453988</c:v>
                </c:pt>
                <c:pt idx="1059">
                  <c:v>0.44892799999999999</c:v>
                </c:pt>
                <c:pt idx="1060">
                  <c:v>0.4496</c:v>
                </c:pt>
                <c:pt idx="1061">
                  <c:v>0.452704</c:v>
                </c:pt>
                <c:pt idx="1062">
                  <c:v>0.44941999999999999</c:v>
                </c:pt>
                <c:pt idx="1063">
                  <c:v>0.44884799999999997</c:v>
                </c:pt>
                <c:pt idx="1064">
                  <c:v>0.45194800000000002</c:v>
                </c:pt>
                <c:pt idx="1065">
                  <c:v>0.44903199999999999</c:v>
                </c:pt>
                <c:pt idx="1066">
                  <c:v>0.447992</c:v>
                </c:pt>
                <c:pt idx="1067">
                  <c:v>0.44762400000000002</c:v>
                </c:pt>
                <c:pt idx="1068">
                  <c:v>0.44940399999999997</c:v>
                </c:pt>
                <c:pt idx="1069">
                  <c:v>0.45216000000000001</c:v>
                </c:pt>
                <c:pt idx="1070">
                  <c:v>0.44931199999999999</c:v>
                </c:pt>
                <c:pt idx="1071">
                  <c:v>0.44725599999999999</c:v>
                </c:pt>
                <c:pt idx="1072">
                  <c:v>0.44917999999999997</c:v>
                </c:pt>
                <c:pt idx="1073">
                  <c:v>0.45223999999999998</c:v>
                </c:pt>
                <c:pt idx="1074">
                  <c:v>0.44877600000000001</c:v>
                </c:pt>
                <c:pt idx="1075">
                  <c:v>0.44877600000000001</c:v>
                </c:pt>
                <c:pt idx="1076">
                  <c:v>0.45206800000000003</c:v>
                </c:pt>
                <c:pt idx="1077">
                  <c:v>0.449324</c:v>
                </c:pt>
                <c:pt idx="1078">
                  <c:v>0.44766</c:v>
                </c:pt>
                <c:pt idx="1079">
                  <c:v>0.45164000000000004</c:v>
                </c:pt>
                <c:pt idx="1080">
                  <c:v>0.45085200000000003</c:v>
                </c:pt>
                <c:pt idx="1081">
                  <c:v>0.447436</c:v>
                </c:pt>
                <c:pt idx="1082">
                  <c:v>0.44967599999999996</c:v>
                </c:pt>
                <c:pt idx="1083">
                  <c:v>0.45219999999999999</c:v>
                </c:pt>
                <c:pt idx="1084">
                  <c:v>0.44687600000000005</c:v>
                </c:pt>
                <c:pt idx="1085">
                  <c:v>0.45011200000000001</c:v>
                </c:pt>
                <c:pt idx="1086">
                  <c:v>0.45223999999999998</c:v>
                </c:pt>
                <c:pt idx="1087">
                  <c:v>0.44842799999999999</c:v>
                </c:pt>
                <c:pt idx="1088">
                  <c:v>0.44983600000000001</c:v>
                </c:pt>
                <c:pt idx="1089">
                  <c:v>0.45159999999999995</c:v>
                </c:pt>
                <c:pt idx="1090">
                  <c:v>0.451104</c:v>
                </c:pt>
                <c:pt idx="1091">
                  <c:v>0.44702399999999998</c:v>
                </c:pt>
                <c:pt idx="1092">
                  <c:v>0.44944400000000001</c:v>
                </c:pt>
                <c:pt idx="1093">
                  <c:v>0.45210800000000001</c:v>
                </c:pt>
                <c:pt idx="1094">
                  <c:v>0.44990400000000003</c:v>
                </c:pt>
                <c:pt idx="1095">
                  <c:v>0.44801200000000002</c:v>
                </c:pt>
                <c:pt idx="1096">
                  <c:v>0.450492</c:v>
                </c:pt>
                <c:pt idx="1097">
                  <c:v>0.45255600000000001</c:v>
                </c:pt>
                <c:pt idx="1098">
                  <c:v>0.44730800000000004</c:v>
                </c:pt>
                <c:pt idx="1099">
                  <c:v>0.44880799999999998</c:v>
                </c:pt>
                <c:pt idx="1100">
                  <c:v>0.45251600000000003</c:v>
                </c:pt>
                <c:pt idx="1101">
                  <c:v>0.45046799999999998</c:v>
                </c:pt>
                <c:pt idx="1102">
                  <c:v>0.44841999999999999</c:v>
                </c:pt>
                <c:pt idx="1103">
                  <c:v>0.45272399999999996</c:v>
                </c:pt>
                <c:pt idx="1104">
                  <c:v>0.44842799999999999</c:v>
                </c:pt>
                <c:pt idx="1105">
                  <c:v>0.44747199999999998</c:v>
                </c:pt>
                <c:pt idx="1106">
                  <c:v>0.45189599999999996</c:v>
                </c:pt>
                <c:pt idx="1107">
                  <c:v>0.44909999999999994</c:v>
                </c:pt>
                <c:pt idx="1108">
                  <c:v>0.44899600000000001</c:v>
                </c:pt>
                <c:pt idx="1109">
                  <c:v>0.45303600000000005</c:v>
                </c:pt>
                <c:pt idx="1110">
                  <c:v>0.44884000000000002</c:v>
                </c:pt>
                <c:pt idx="1111">
                  <c:v>0.44931600000000005</c:v>
                </c:pt>
                <c:pt idx="1112">
                  <c:v>0.45226</c:v>
                </c:pt>
                <c:pt idx="1113">
                  <c:v>0.447876</c:v>
                </c:pt>
                <c:pt idx="1114">
                  <c:v>0.44881199999999999</c:v>
                </c:pt>
                <c:pt idx="1115">
                  <c:v>0.45140799999999998</c:v>
                </c:pt>
                <c:pt idx="1116">
                  <c:v>0.44859199999999999</c:v>
                </c:pt>
                <c:pt idx="1117">
                  <c:v>0.448876</c:v>
                </c:pt>
                <c:pt idx="1118">
                  <c:v>0.45135599999999998</c:v>
                </c:pt>
                <c:pt idx="1119">
                  <c:v>0.45028399999999996</c:v>
                </c:pt>
                <c:pt idx="1120">
                  <c:v>0.44982</c:v>
                </c:pt>
                <c:pt idx="1121">
                  <c:v>0.45264799999999999</c:v>
                </c:pt>
                <c:pt idx="1122">
                  <c:v>0.44988</c:v>
                </c:pt>
                <c:pt idx="1123">
                  <c:v>0.45224800000000004</c:v>
                </c:pt>
                <c:pt idx="1124">
                  <c:v>0.44985199999999997</c:v>
                </c:pt>
                <c:pt idx="1125">
                  <c:v>0.45052799999999998</c:v>
                </c:pt>
                <c:pt idx="1126">
                  <c:v>0.45353599999999999</c:v>
                </c:pt>
                <c:pt idx="1127">
                  <c:v>0.45448</c:v>
                </c:pt>
                <c:pt idx="1128">
                  <c:v>0.44861600000000001</c:v>
                </c:pt>
                <c:pt idx="1129">
                  <c:v>0.45088800000000001</c:v>
                </c:pt>
                <c:pt idx="1130">
                  <c:v>0.45295600000000003</c:v>
                </c:pt>
                <c:pt idx="1131">
                  <c:v>0.44772000000000001</c:v>
                </c:pt>
                <c:pt idx="1132">
                  <c:v>0.45024799999999998</c:v>
                </c:pt>
                <c:pt idx="1133">
                  <c:v>0.45309199999999999</c:v>
                </c:pt>
                <c:pt idx="1134">
                  <c:v>0.44792399999999999</c:v>
                </c:pt>
                <c:pt idx="1135">
                  <c:v>0.45086799999999999</c:v>
                </c:pt>
                <c:pt idx="1136">
                  <c:v>0.45234000000000002</c:v>
                </c:pt>
                <c:pt idx="1137">
                  <c:v>0.44740400000000002</c:v>
                </c:pt>
                <c:pt idx="1138">
                  <c:v>0.45100000000000001</c:v>
                </c:pt>
                <c:pt idx="1139">
                  <c:v>0.45084800000000003</c:v>
                </c:pt>
                <c:pt idx="1140">
                  <c:v>0.44856800000000002</c:v>
                </c:pt>
                <c:pt idx="1141">
                  <c:v>0.45095999999999997</c:v>
                </c:pt>
                <c:pt idx="1142">
                  <c:v>0.45083599999999996</c:v>
                </c:pt>
                <c:pt idx="1143">
                  <c:v>0.44968400000000003</c:v>
                </c:pt>
                <c:pt idx="1144">
                  <c:v>0.45292399999999999</c:v>
                </c:pt>
                <c:pt idx="1145">
                  <c:v>0.447268</c:v>
                </c:pt>
                <c:pt idx="1146">
                  <c:v>0.44901600000000003</c:v>
                </c:pt>
                <c:pt idx="1147">
                  <c:v>0.45123600000000003</c:v>
                </c:pt>
                <c:pt idx="1148">
                  <c:v>0.452708</c:v>
                </c:pt>
                <c:pt idx="1149">
                  <c:v>0.44850400000000001</c:v>
                </c:pt>
                <c:pt idx="1150">
                  <c:v>0.45006400000000002</c:v>
                </c:pt>
                <c:pt idx="1151">
                  <c:v>0.45195200000000002</c:v>
                </c:pt>
                <c:pt idx="1152">
                  <c:v>0.45124000000000003</c:v>
                </c:pt>
                <c:pt idx="1153">
                  <c:v>0.44856000000000001</c:v>
                </c:pt>
                <c:pt idx="1154">
                  <c:v>0.45103199999999999</c:v>
                </c:pt>
                <c:pt idx="1155">
                  <c:v>0.452372</c:v>
                </c:pt>
                <c:pt idx="1156">
                  <c:v>0.45038400000000001</c:v>
                </c:pt>
                <c:pt idx="1157">
                  <c:v>0.44900399999999996</c:v>
                </c:pt>
                <c:pt idx="1158">
                  <c:v>0.45345999999999997</c:v>
                </c:pt>
                <c:pt idx="1159">
                  <c:v>0.44818800000000003</c:v>
                </c:pt>
                <c:pt idx="1160">
                  <c:v>0.44931199999999999</c:v>
                </c:pt>
                <c:pt idx="1161">
                  <c:v>0.452928</c:v>
                </c:pt>
                <c:pt idx="1162">
                  <c:v>0.44813600000000003</c:v>
                </c:pt>
                <c:pt idx="1163">
                  <c:v>0.44891599999999998</c:v>
                </c:pt>
                <c:pt idx="1164">
                  <c:v>0.45033600000000001</c:v>
                </c:pt>
                <c:pt idx="1165">
                  <c:v>0.452316</c:v>
                </c:pt>
                <c:pt idx="1166">
                  <c:v>0.44669600000000004</c:v>
                </c:pt>
                <c:pt idx="1167">
                  <c:v>0.44935999999999998</c:v>
                </c:pt>
                <c:pt idx="1168">
                  <c:v>0.45290799999999998</c:v>
                </c:pt>
                <c:pt idx="1169">
                  <c:v>0.45235999999999998</c:v>
                </c:pt>
                <c:pt idx="1170">
                  <c:v>0.45118799999999998</c:v>
                </c:pt>
                <c:pt idx="1171">
                  <c:v>0.45139200000000002</c:v>
                </c:pt>
                <c:pt idx="1172">
                  <c:v>0.45435599999999998</c:v>
                </c:pt>
                <c:pt idx="1173">
                  <c:v>0.44906399999999996</c:v>
                </c:pt>
                <c:pt idx="1174">
                  <c:v>0.45361600000000002</c:v>
                </c:pt>
                <c:pt idx="1175">
                  <c:v>0.44770400000000005</c:v>
                </c:pt>
                <c:pt idx="1176">
                  <c:v>0.44990799999999997</c:v>
                </c:pt>
                <c:pt idx="1177">
                  <c:v>0.45274000000000003</c:v>
                </c:pt>
                <c:pt idx="1178">
                  <c:v>0.45228400000000002</c:v>
                </c:pt>
                <c:pt idx="1179">
                  <c:v>0.45367199999999996</c:v>
                </c:pt>
                <c:pt idx="1180">
                  <c:v>0.44833199999999995</c:v>
                </c:pt>
                <c:pt idx="1181">
                  <c:v>0.45036799999999999</c:v>
                </c:pt>
                <c:pt idx="1182">
                  <c:v>0.45248399999999994</c:v>
                </c:pt>
                <c:pt idx="1183">
                  <c:v>0.44870399999999999</c:v>
                </c:pt>
                <c:pt idx="1184">
                  <c:v>0.45002400000000004</c:v>
                </c:pt>
                <c:pt idx="1185">
                  <c:v>0.45354</c:v>
                </c:pt>
                <c:pt idx="1186">
                  <c:v>0.44861199999999996</c:v>
                </c:pt>
                <c:pt idx="1187">
                  <c:v>0.44927600000000001</c:v>
                </c:pt>
                <c:pt idx="1188">
                  <c:v>0.45179600000000003</c:v>
                </c:pt>
                <c:pt idx="1189">
                  <c:v>0.45230800000000004</c:v>
                </c:pt>
                <c:pt idx="1190">
                  <c:v>0.44834800000000002</c:v>
                </c:pt>
                <c:pt idx="1191">
                  <c:v>0.45177599999999996</c:v>
                </c:pt>
                <c:pt idx="1192">
                  <c:v>0.449548</c:v>
                </c:pt>
                <c:pt idx="1193">
                  <c:v>0.449876</c:v>
                </c:pt>
                <c:pt idx="1194">
                  <c:v>0.45297199999999999</c:v>
                </c:pt>
                <c:pt idx="1195">
                  <c:v>0.44805999999999996</c:v>
                </c:pt>
                <c:pt idx="1196">
                  <c:v>0.450152</c:v>
                </c:pt>
                <c:pt idx="1197">
                  <c:v>0.45311599999999996</c:v>
                </c:pt>
                <c:pt idx="1198">
                  <c:v>0.44879199999999997</c:v>
                </c:pt>
                <c:pt idx="1199">
                  <c:v>0.45103199999999999</c:v>
                </c:pt>
                <c:pt idx="1200">
                  <c:v>0.45349200000000001</c:v>
                </c:pt>
                <c:pt idx="1201">
                  <c:v>0.44831599999999999</c:v>
                </c:pt>
                <c:pt idx="1202">
                  <c:v>0.451376</c:v>
                </c:pt>
                <c:pt idx="1203">
                  <c:v>0.45303199999999999</c:v>
                </c:pt>
                <c:pt idx="1204">
                  <c:v>0.449992</c:v>
                </c:pt>
                <c:pt idx="1205">
                  <c:v>0.45155200000000001</c:v>
                </c:pt>
                <c:pt idx="1206">
                  <c:v>0.45318399999999998</c:v>
                </c:pt>
                <c:pt idx="1207">
                  <c:v>0.45240400000000003</c:v>
                </c:pt>
                <c:pt idx="1208">
                  <c:v>0.44936399999999999</c:v>
                </c:pt>
                <c:pt idx="1209">
                  <c:v>0.45290799999999998</c:v>
                </c:pt>
                <c:pt idx="1210">
                  <c:v>0.45121600000000001</c:v>
                </c:pt>
                <c:pt idx="1211">
                  <c:v>0.45012799999999997</c:v>
                </c:pt>
                <c:pt idx="1212">
                  <c:v>0.45275599999999999</c:v>
                </c:pt>
                <c:pt idx="1213">
                  <c:v>0.45433999999999997</c:v>
                </c:pt>
                <c:pt idx="1214">
                  <c:v>0.44907200000000003</c:v>
                </c:pt>
                <c:pt idx="1215">
                  <c:v>0.451768</c:v>
                </c:pt>
                <c:pt idx="1216">
                  <c:v>0.45396399999999998</c:v>
                </c:pt>
                <c:pt idx="1217">
                  <c:v>0.44885599999999998</c:v>
                </c:pt>
                <c:pt idx="1218">
                  <c:v>0.45065600000000006</c:v>
                </c:pt>
                <c:pt idx="1219">
                  <c:v>0.453652</c:v>
                </c:pt>
                <c:pt idx="1220">
                  <c:v>0.44801200000000002</c:v>
                </c:pt>
                <c:pt idx="1221">
                  <c:v>0.45106000000000002</c:v>
                </c:pt>
                <c:pt idx="1222">
                  <c:v>0.45335999999999999</c:v>
                </c:pt>
                <c:pt idx="1223">
                  <c:v>0.45037199999999999</c:v>
                </c:pt>
                <c:pt idx="1224">
                  <c:v>0.4496</c:v>
                </c:pt>
                <c:pt idx="1225">
                  <c:v>0.45264799999999999</c:v>
                </c:pt>
                <c:pt idx="1226">
                  <c:v>0.45113199999999998</c:v>
                </c:pt>
                <c:pt idx="1227">
                  <c:v>0.44835999999999998</c:v>
                </c:pt>
                <c:pt idx="1228">
                  <c:v>0.44996799999999998</c:v>
                </c:pt>
                <c:pt idx="1229">
                  <c:v>0.45273600000000003</c:v>
                </c:pt>
                <c:pt idx="1230">
                  <c:v>0.44809600000000005</c:v>
                </c:pt>
                <c:pt idx="1231">
                  <c:v>0.45033999999999996</c:v>
                </c:pt>
                <c:pt idx="1232">
                  <c:v>0.452932</c:v>
                </c:pt>
                <c:pt idx="1233">
                  <c:v>0.44803199999999999</c:v>
                </c:pt>
                <c:pt idx="1234">
                  <c:v>0.45127600000000001</c:v>
                </c:pt>
                <c:pt idx="1235">
                  <c:v>0.45422800000000002</c:v>
                </c:pt>
                <c:pt idx="1236">
                  <c:v>0.44840400000000002</c:v>
                </c:pt>
                <c:pt idx="1237">
                  <c:v>0.45098799999999994</c:v>
                </c:pt>
                <c:pt idx="1238">
                  <c:v>0.454044</c:v>
                </c:pt>
                <c:pt idx="1239">
                  <c:v>0.45156799999999997</c:v>
                </c:pt>
                <c:pt idx="1240">
                  <c:v>0.45160400000000001</c:v>
                </c:pt>
                <c:pt idx="1241">
                  <c:v>0.45436799999999999</c:v>
                </c:pt>
                <c:pt idx="1242">
                  <c:v>0.44902799999999998</c:v>
                </c:pt>
                <c:pt idx="1243">
                  <c:v>0.45120399999999994</c:v>
                </c:pt>
                <c:pt idx="1244">
                  <c:v>0.45352400000000004</c:v>
                </c:pt>
                <c:pt idx="1245">
                  <c:v>0.456208</c:v>
                </c:pt>
                <c:pt idx="1246">
                  <c:v>0.45113599999999998</c:v>
                </c:pt>
                <c:pt idx="1247">
                  <c:v>0.453932</c:v>
                </c:pt>
                <c:pt idx="1248">
                  <c:v>0.44863999999999998</c:v>
                </c:pt>
                <c:pt idx="1249">
                  <c:v>0.45189599999999996</c:v>
                </c:pt>
                <c:pt idx="1250">
                  <c:v>0.45276000000000005</c:v>
                </c:pt>
                <c:pt idx="1251">
                  <c:v>0.45147599999999999</c:v>
                </c:pt>
                <c:pt idx="1252">
                  <c:v>0.45379600000000003</c:v>
                </c:pt>
                <c:pt idx="1253">
                  <c:v>0.45431600000000005</c:v>
                </c:pt>
                <c:pt idx="1254">
                  <c:v>0.45195599999999997</c:v>
                </c:pt>
                <c:pt idx="1255">
                  <c:v>0.45373600000000003</c:v>
                </c:pt>
                <c:pt idx="1256">
                  <c:v>0.45426800000000001</c:v>
                </c:pt>
                <c:pt idx="1257">
                  <c:v>0.45296399999999998</c:v>
                </c:pt>
                <c:pt idx="1258">
                  <c:v>0.44853599999999999</c:v>
                </c:pt>
                <c:pt idx="1259">
                  <c:v>0.45123600000000003</c:v>
                </c:pt>
                <c:pt idx="1260">
                  <c:v>0.45516800000000002</c:v>
                </c:pt>
                <c:pt idx="1261">
                  <c:v>0.44996400000000003</c:v>
                </c:pt>
                <c:pt idx="1262">
                  <c:v>0.45167999999999997</c:v>
                </c:pt>
                <c:pt idx="1263">
                  <c:v>0.452436</c:v>
                </c:pt>
                <c:pt idx="1264">
                  <c:v>0.45100000000000001</c:v>
                </c:pt>
                <c:pt idx="1265">
                  <c:v>0.451712</c:v>
                </c:pt>
                <c:pt idx="1266">
                  <c:v>0.45475199999999999</c:v>
                </c:pt>
                <c:pt idx="1267">
                  <c:v>0.45712800000000003</c:v>
                </c:pt>
                <c:pt idx="1268">
                  <c:v>0.452376</c:v>
                </c:pt>
                <c:pt idx="1269">
                  <c:v>0.45608400000000004</c:v>
                </c:pt>
                <c:pt idx="1270">
                  <c:v>0.453324</c:v>
                </c:pt>
                <c:pt idx="1271">
                  <c:v>0.45316400000000001</c:v>
                </c:pt>
                <c:pt idx="1272">
                  <c:v>0.45433599999999996</c:v>
                </c:pt>
                <c:pt idx="1273">
                  <c:v>0.45274799999999998</c:v>
                </c:pt>
                <c:pt idx="1274">
                  <c:v>0.45114400000000004</c:v>
                </c:pt>
                <c:pt idx="1275">
                  <c:v>0.45469999999999999</c:v>
                </c:pt>
                <c:pt idx="1276">
                  <c:v>0.45636000000000004</c:v>
                </c:pt>
                <c:pt idx="1277">
                  <c:v>0.45638399999999996</c:v>
                </c:pt>
                <c:pt idx="1278">
                  <c:v>0.453376</c:v>
                </c:pt>
                <c:pt idx="1279">
                  <c:v>0.45371600000000001</c:v>
                </c:pt>
                <c:pt idx="1280">
                  <c:v>0.45561200000000002</c:v>
                </c:pt>
                <c:pt idx="1281">
                  <c:v>0.45483600000000002</c:v>
                </c:pt>
                <c:pt idx="1282">
                  <c:v>0.45446399999999998</c:v>
                </c:pt>
                <c:pt idx="1283">
                  <c:v>0.45326</c:v>
                </c:pt>
                <c:pt idx="1284">
                  <c:v>0.45111600000000002</c:v>
                </c:pt>
                <c:pt idx="1285">
                  <c:v>0.45150399999999996</c:v>
                </c:pt>
                <c:pt idx="1286">
                  <c:v>0.45490799999999998</c:v>
                </c:pt>
                <c:pt idx="1287">
                  <c:v>0.44946399999999997</c:v>
                </c:pt>
                <c:pt idx="1288">
                  <c:v>0.45357999999999998</c:v>
                </c:pt>
                <c:pt idx="1289">
                  <c:v>0.45464799999999994</c:v>
                </c:pt>
                <c:pt idx="1290">
                  <c:v>0.45170399999999999</c:v>
                </c:pt>
                <c:pt idx="1291">
                  <c:v>0.45412399999999997</c:v>
                </c:pt>
                <c:pt idx="1292">
                  <c:v>0.45626</c:v>
                </c:pt>
                <c:pt idx="1293">
                  <c:v>0.45317200000000002</c:v>
                </c:pt>
                <c:pt idx="1294">
                  <c:v>0.448992</c:v>
                </c:pt>
                <c:pt idx="1295">
                  <c:v>0.45491599999999999</c:v>
                </c:pt>
                <c:pt idx="1296">
                  <c:v>0.45622799999999997</c:v>
                </c:pt>
                <c:pt idx="1297">
                  <c:v>0.453592</c:v>
                </c:pt>
                <c:pt idx="1298">
                  <c:v>0.453264</c:v>
                </c:pt>
                <c:pt idx="1299">
                  <c:v>0.45804400000000001</c:v>
                </c:pt>
                <c:pt idx="1300">
                  <c:v>0.45223599999999997</c:v>
                </c:pt>
                <c:pt idx="1301">
                  <c:v>0.45455199999999996</c:v>
                </c:pt>
                <c:pt idx="1302">
                  <c:v>0.45660400000000001</c:v>
                </c:pt>
                <c:pt idx="1303">
                  <c:v>0.45221200000000006</c:v>
                </c:pt>
                <c:pt idx="1304">
                  <c:v>0.455488</c:v>
                </c:pt>
                <c:pt idx="1305">
                  <c:v>0.45669600000000005</c:v>
                </c:pt>
                <c:pt idx="1306">
                  <c:v>0.45407600000000004</c:v>
                </c:pt>
                <c:pt idx="1307">
                  <c:v>0.45755200000000001</c:v>
                </c:pt>
                <c:pt idx="1308">
                  <c:v>0.45524399999999998</c:v>
                </c:pt>
                <c:pt idx="1309">
                  <c:v>0.45394799999999996</c:v>
                </c:pt>
                <c:pt idx="1310">
                  <c:v>0.45677200000000001</c:v>
                </c:pt>
                <c:pt idx="1311">
                  <c:v>0.45109199999999999</c:v>
                </c:pt>
                <c:pt idx="1312">
                  <c:v>0.45860000000000001</c:v>
                </c:pt>
                <c:pt idx="1313">
                  <c:v>0.45248399999999994</c:v>
                </c:pt>
                <c:pt idx="1314">
                  <c:v>0.45772399999999996</c:v>
                </c:pt>
                <c:pt idx="1315">
                  <c:v>0.45202800000000004</c:v>
                </c:pt>
                <c:pt idx="1316">
                  <c:v>0.45628799999999997</c:v>
                </c:pt>
                <c:pt idx="1317">
                  <c:v>0.45106800000000002</c:v>
                </c:pt>
                <c:pt idx="1318">
                  <c:v>0.45525199999999999</c:v>
                </c:pt>
                <c:pt idx="1319">
                  <c:v>0.45597599999999999</c:v>
                </c:pt>
                <c:pt idx="1320">
                  <c:v>0.452824</c:v>
                </c:pt>
                <c:pt idx="1321">
                  <c:v>0.45699599999999996</c:v>
                </c:pt>
                <c:pt idx="1322">
                  <c:v>0.45216000000000001</c:v>
                </c:pt>
                <c:pt idx="1323">
                  <c:v>0.45462800000000003</c:v>
                </c:pt>
                <c:pt idx="1324">
                  <c:v>0.45643600000000001</c:v>
                </c:pt>
                <c:pt idx="1325">
                  <c:v>0.453708</c:v>
                </c:pt>
                <c:pt idx="1326">
                  <c:v>0.45209200000000005</c:v>
                </c:pt>
                <c:pt idx="1327">
                  <c:v>0.45582</c:v>
                </c:pt>
                <c:pt idx="1328">
                  <c:v>0.45390000000000003</c:v>
                </c:pt>
                <c:pt idx="1329">
                  <c:v>0.45247999999999999</c:v>
                </c:pt>
                <c:pt idx="1330">
                  <c:v>0.45333599999999996</c:v>
                </c:pt>
                <c:pt idx="1331">
                  <c:v>0.45624400000000004</c:v>
                </c:pt>
                <c:pt idx="1332">
                  <c:v>0.452488</c:v>
                </c:pt>
                <c:pt idx="1333">
                  <c:v>0.45336799999999999</c:v>
                </c:pt>
                <c:pt idx="1334">
                  <c:v>0.45484000000000002</c:v>
                </c:pt>
                <c:pt idx="1335">
                  <c:v>0.45790799999999998</c:v>
                </c:pt>
                <c:pt idx="1336">
                  <c:v>0.45932000000000001</c:v>
                </c:pt>
                <c:pt idx="1337">
                  <c:v>0.45407600000000004</c:v>
                </c:pt>
                <c:pt idx="1338">
                  <c:v>0.45707199999999998</c:v>
                </c:pt>
                <c:pt idx="1339">
                  <c:v>0.45974800000000005</c:v>
                </c:pt>
                <c:pt idx="1340">
                  <c:v>0.45393600000000001</c:v>
                </c:pt>
                <c:pt idx="1341">
                  <c:v>0.45628799999999997</c:v>
                </c:pt>
                <c:pt idx="1342">
                  <c:v>0.45838400000000001</c:v>
                </c:pt>
                <c:pt idx="1343">
                  <c:v>0.45888399999999996</c:v>
                </c:pt>
                <c:pt idx="1344">
                  <c:v>0.45524799999999999</c:v>
                </c:pt>
                <c:pt idx="1345">
                  <c:v>0.45586399999999999</c:v>
                </c:pt>
                <c:pt idx="1346">
                  <c:v>0.45905600000000002</c:v>
                </c:pt>
                <c:pt idx="1347">
                  <c:v>0.45680399999999999</c:v>
                </c:pt>
                <c:pt idx="1348">
                  <c:v>0.45572400000000002</c:v>
                </c:pt>
                <c:pt idx="1349">
                  <c:v>0.459032</c:v>
                </c:pt>
                <c:pt idx="1350">
                  <c:v>0.45569999999999999</c:v>
                </c:pt>
                <c:pt idx="1351">
                  <c:v>0.45458799999999999</c:v>
                </c:pt>
                <c:pt idx="1352">
                  <c:v>0.45805200000000001</c:v>
                </c:pt>
                <c:pt idx="1353">
                  <c:v>0.45627600000000001</c:v>
                </c:pt>
                <c:pt idx="1354">
                  <c:v>0.45518000000000003</c:v>
                </c:pt>
                <c:pt idx="1355">
                  <c:v>0.45735999999999999</c:v>
                </c:pt>
                <c:pt idx="1356">
                  <c:v>0.45883600000000002</c:v>
                </c:pt>
                <c:pt idx="1357">
                  <c:v>0.45512399999999997</c:v>
                </c:pt>
                <c:pt idx="1358">
                  <c:v>0.45744399999999996</c:v>
                </c:pt>
                <c:pt idx="1359">
                  <c:v>0.45844799999999997</c:v>
                </c:pt>
                <c:pt idx="1360">
                  <c:v>0.45374799999999998</c:v>
                </c:pt>
                <c:pt idx="1361">
                  <c:v>0.45984400000000003</c:v>
                </c:pt>
                <c:pt idx="1362">
                  <c:v>0.45372400000000002</c:v>
                </c:pt>
                <c:pt idx="1363">
                  <c:v>0.45728400000000002</c:v>
                </c:pt>
                <c:pt idx="1364">
                  <c:v>0.458812</c:v>
                </c:pt>
                <c:pt idx="1365">
                  <c:v>0.45818800000000004</c:v>
                </c:pt>
                <c:pt idx="1366">
                  <c:v>0.45491199999999998</c:v>
                </c:pt>
                <c:pt idx="1367">
                  <c:v>0.45678800000000003</c:v>
                </c:pt>
                <c:pt idx="1368">
                  <c:v>0.45821599999999996</c:v>
                </c:pt>
                <c:pt idx="1369">
                  <c:v>0.45388000000000001</c:v>
                </c:pt>
                <c:pt idx="1370">
                  <c:v>0.45639200000000002</c:v>
                </c:pt>
                <c:pt idx="1371">
                  <c:v>0.458596</c:v>
                </c:pt>
                <c:pt idx="1372">
                  <c:v>0.45828400000000002</c:v>
                </c:pt>
                <c:pt idx="1373">
                  <c:v>0.45495600000000003</c:v>
                </c:pt>
                <c:pt idx="1374">
                  <c:v>0.45632</c:v>
                </c:pt>
                <c:pt idx="1375">
                  <c:v>0.45886399999999999</c:v>
                </c:pt>
                <c:pt idx="1376">
                  <c:v>0.45461599999999996</c:v>
                </c:pt>
                <c:pt idx="1377">
                  <c:v>0.45611600000000002</c:v>
                </c:pt>
                <c:pt idx="1378">
                  <c:v>0.45948800000000001</c:v>
                </c:pt>
                <c:pt idx="1379">
                  <c:v>0.45591199999999998</c:v>
                </c:pt>
                <c:pt idx="1380">
                  <c:v>0.45584000000000002</c:v>
                </c:pt>
                <c:pt idx="1381">
                  <c:v>0.45722000000000002</c:v>
                </c:pt>
                <c:pt idx="1382">
                  <c:v>0.45219599999999999</c:v>
                </c:pt>
                <c:pt idx="1383">
                  <c:v>0.45545999999999998</c:v>
                </c:pt>
                <c:pt idx="1384">
                  <c:v>0.45360799999999996</c:v>
                </c:pt>
                <c:pt idx="1385">
                  <c:v>0.45340000000000003</c:v>
                </c:pt>
                <c:pt idx="1386">
                  <c:v>0.45749600000000001</c:v>
                </c:pt>
                <c:pt idx="1387">
                  <c:v>0.451656</c:v>
                </c:pt>
                <c:pt idx="1388">
                  <c:v>0.45495199999999997</c:v>
                </c:pt>
                <c:pt idx="1389">
                  <c:v>0.45790399999999998</c:v>
                </c:pt>
                <c:pt idx="1390">
                  <c:v>0.45232</c:v>
                </c:pt>
                <c:pt idx="1391">
                  <c:v>0.45625599999999999</c:v>
                </c:pt>
                <c:pt idx="1392">
                  <c:v>0.45693199999999995</c:v>
                </c:pt>
                <c:pt idx="1393">
                  <c:v>0.45236400000000004</c:v>
                </c:pt>
                <c:pt idx="1394">
                  <c:v>0.45645200000000002</c:v>
                </c:pt>
                <c:pt idx="1395">
                  <c:v>0.45191999999999999</c:v>
                </c:pt>
                <c:pt idx="1396">
                  <c:v>0.45483199999999996</c:v>
                </c:pt>
                <c:pt idx="1397">
                  <c:v>0.45780399999999999</c:v>
                </c:pt>
                <c:pt idx="1398">
                  <c:v>0.45260399999999995</c:v>
                </c:pt>
                <c:pt idx="1399">
                  <c:v>0.45607199999999998</c:v>
                </c:pt>
                <c:pt idx="1400">
                  <c:v>0.45888399999999996</c:v>
                </c:pt>
                <c:pt idx="1401">
                  <c:v>0.45332800000000001</c:v>
                </c:pt>
                <c:pt idx="1402">
                  <c:v>0.45778799999999997</c:v>
                </c:pt>
                <c:pt idx="1403">
                  <c:v>0.45325599999999999</c:v>
                </c:pt>
                <c:pt idx="1404">
                  <c:v>0.45461199999999996</c:v>
                </c:pt>
                <c:pt idx="1405">
                  <c:v>0.45782800000000001</c:v>
                </c:pt>
                <c:pt idx="1406">
                  <c:v>0.45486800000000005</c:v>
                </c:pt>
                <c:pt idx="1407">
                  <c:v>0.454092</c:v>
                </c:pt>
                <c:pt idx="1408">
                  <c:v>0.45732</c:v>
                </c:pt>
                <c:pt idx="1409">
                  <c:v>0.451872</c:v>
                </c:pt>
                <c:pt idx="1410">
                  <c:v>0.45496000000000003</c:v>
                </c:pt>
                <c:pt idx="1411">
                  <c:v>0.45273200000000002</c:v>
                </c:pt>
                <c:pt idx="1412">
                  <c:v>0.45301200000000003</c:v>
                </c:pt>
                <c:pt idx="1413">
                  <c:v>0.45478799999999997</c:v>
                </c:pt>
                <c:pt idx="1414">
                  <c:v>0.458532</c:v>
                </c:pt>
                <c:pt idx="1415">
                  <c:v>0.452768</c:v>
                </c:pt>
                <c:pt idx="1416">
                  <c:v>0.45560400000000001</c:v>
                </c:pt>
                <c:pt idx="1417">
                  <c:v>0.45204800000000001</c:v>
                </c:pt>
                <c:pt idx="1418">
                  <c:v>0.452928</c:v>
                </c:pt>
                <c:pt idx="1419">
                  <c:v>0.45647199999999999</c:v>
                </c:pt>
                <c:pt idx="1420">
                  <c:v>0.45520000000000005</c:v>
                </c:pt>
                <c:pt idx="1421">
                  <c:v>0.45275199999999999</c:v>
                </c:pt>
                <c:pt idx="1422">
                  <c:v>0.45602400000000004</c:v>
                </c:pt>
                <c:pt idx="1423">
                  <c:v>0.45523600000000003</c:v>
                </c:pt>
                <c:pt idx="1424">
                  <c:v>0.45206000000000002</c:v>
                </c:pt>
                <c:pt idx="1425">
                  <c:v>0.45444800000000002</c:v>
                </c:pt>
                <c:pt idx="1426">
                  <c:v>0.45756799999999997</c:v>
                </c:pt>
                <c:pt idx="1427">
                  <c:v>0.45690399999999998</c:v>
                </c:pt>
                <c:pt idx="1428">
                  <c:v>0.45634799999999998</c:v>
                </c:pt>
                <c:pt idx="1429">
                  <c:v>0.45519199999999999</c:v>
                </c:pt>
                <c:pt idx="1430">
                  <c:v>0.45971200000000001</c:v>
                </c:pt>
                <c:pt idx="1431">
                  <c:v>0.45444800000000002</c:v>
                </c:pt>
                <c:pt idx="1432">
                  <c:v>0.45715600000000001</c:v>
                </c:pt>
                <c:pt idx="1433">
                  <c:v>0.45165999999999995</c:v>
                </c:pt>
                <c:pt idx="1434">
                  <c:v>0.45332800000000001</c:v>
                </c:pt>
                <c:pt idx="1435">
                  <c:v>0.45816000000000001</c:v>
                </c:pt>
                <c:pt idx="1436">
                  <c:v>0.45213599999999998</c:v>
                </c:pt>
                <c:pt idx="1437">
                  <c:v>0.45700800000000003</c:v>
                </c:pt>
                <c:pt idx="1438">
                  <c:v>0.45212800000000003</c:v>
                </c:pt>
                <c:pt idx="1439">
                  <c:v>0.452656</c:v>
                </c:pt>
                <c:pt idx="1440">
                  <c:v>0.45539999999999997</c:v>
                </c:pt>
                <c:pt idx="1441">
                  <c:v>0.45972799999999997</c:v>
                </c:pt>
                <c:pt idx="1442">
                  <c:v>0.45380400000000004</c:v>
                </c:pt>
                <c:pt idx="1443">
                  <c:v>0.45837600000000001</c:v>
                </c:pt>
                <c:pt idx="1444">
                  <c:v>0.45354799999999995</c:v>
                </c:pt>
                <c:pt idx="1445">
                  <c:v>0.45486400000000005</c:v>
                </c:pt>
                <c:pt idx="1446">
                  <c:v>0.45590800000000004</c:v>
                </c:pt>
                <c:pt idx="1447">
                  <c:v>0.45184800000000003</c:v>
                </c:pt>
                <c:pt idx="1448">
                  <c:v>0.45625199999999999</c:v>
                </c:pt>
                <c:pt idx="1449">
                  <c:v>0.45277999999999996</c:v>
                </c:pt>
                <c:pt idx="1450">
                  <c:v>0.45339199999999996</c:v>
                </c:pt>
                <c:pt idx="1451">
                  <c:v>0.45620399999999994</c:v>
                </c:pt>
                <c:pt idx="1452">
                  <c:v>0.45123600000000003</c:v>
                </c:pt>
                <c:pt idx="1453">
                  <c:v>0.45431199999999999</c:v>
                </c:pt>
                <c:pt idx="1454">
                  <c:v>0.45608400000000004</c:v>
                </c:pt>
                <c:pt idx="1455">
                  <c:v>0.45164399999999999</c:v>
                </c:pt>
                <c:pt idx="1456">
                  <c:v>0.45477600000000001</c:v>
                </c:pt>
                <c:pt idx="1457">
                  <c:v>0.45785999999999999</c:v>
                </c:pt>
                <c:pt idx="1458">
                  <c:v>0.45267200000000002</c:v>
                </c:pt>
                <c:pt idx="1459">
                  <c:v>0.45478799999999997</c:v>
                </c:pt>
                <c:pt idx="1460">
                  <c:v>0.457764</c:v>
                </c:pt>
                <c:pt idx="1461">
                  <c:v>0.45207200000000003</c:v>
                </c:pt>
                <c:pt idx="1462">
                  <c:v>0.45419999999999999</c:v>
                </c:pt>
                <c:pt idx="1463">
                  <c:v>0.45606400000000002</c:v>
                </c:pt>
                <c:pt idx="1464">
                  <c:v>0.45547199999999999</c:v>
                </c:pt>
                <c:pt idx="1465">
                  <c:v>0.45335199999999998</c:v>
                </c:pt>
                <c:pt idx="1466">
                  <c:v>0.45691999999999999</c:v>
                </c:pt>
                <c:pt idx="1467">
                  <c:v>0.452768</c:v>
                </c:pt>
                <c:pt idx="1468">
                  <c:v>0.45382800000000001</c:v>
                </c:pt>
                <c:pt idx="1469">
                  <c:v>0.45619599999999999</c:v>
                </c:pt>
                <c:pt idx="1470">
                  <c:v>0.45348799999999995</c:v>
                </c:pt>
                <c:pt idx="1471">
                  <c:v>0.45386799999999999</c:v>
                </c:pt>
                <c:pt idx="1472">
                  <c:v>0.45645200000000002</c:v>
                </c:pt>
                <c:pt idx="1473">
                  <c:v>0.45401600000000003</c:v>
                </c:pt>
                <c:pt idx="1474">
                  <c:v>0.45374799999999998</c:v>
                </c:pt>
                <c:pt idx="1475">
                  <c:v>0.45657600000000004</c:v>
                </c:pt>
                <c:pt idx="1476">
                  <c:v>0.45253199999999999</c:v>
                </c:pt>
                <c:pt idx="1477">
                  <c:v>0.45316800000000002</c:v>
                </c:pt>
                <c:pt idx="1478">
                  <c:v>0.45592799999999994</c:v>
                </c:pt>
                <c:pt idx="1479">
                  <c:v>0.45638399999999996</c:v>
                </c:pt>
                <c:pt idx="1480">
                  <c:v>0.45305999999999996</c:v>
                </c:pt>
                <c:pt idx="1481">
                  <c:v>0.45656799999999997</c:v>
                </c:pt>
                <c:pt idx="1482">
                  <c:v>0.4546</c:v>
                </c:pt>
                <c:pt idx="1483">
                  <c:v>0.45277600000000001</c:v>
                </c:pt>
                <c:pt idx="1484">
                  <c:v>0.45584400000000003</c:v>
                </c:pt>
                <c:pt idx="1485">
                  <c:v>0.45388800000000001</c:v>
                </c:pt>
                <c:pt idx="1486">
                  <c:v>0.45370399999999994</c:v>
                </c:pt>
                <c:pt idx="1487">
                  <c:v>0.45717199999999997</c:v>
                </c:pt>
                <c:pt idx="1488">
                  <c:v>0.45173999999999997</c:v>
                </c:pt>
                <c:pt idx="1489">
                  <c:v>0.45442399999999999</c:v>
                </c:pt>
                <c:pt idx="1490">
                  <c:v>0.456044</c:v>
                </c:pt>
                <c:pt idx="1491">
                  <c:v>0.45360799999999996</c:v>
                </c:pt>
                <c:pt idx="1492">
                  <c:v>0.45400399999999996</c:v>
                </c:pt>
                <c:pt idx="1493">
                  <c:v>0.45716400000000001</c:v>
                </c:pt>
                <c:pt idx="1494">
                  <c:v>0.45178800000000002</c:v>
                </c:pt>
                <c:pt idx="1495">
                  <c:v>0.45449599999999996</c:v>
                </c:pt>
                <c:pt idx="1496">
                  <c:v>0.45839599999999997</c:v>
                </c:pt>
                <c:pt idx="1497">
                  <c:v>0.45245600000000002</c:v>
                </c:pt>
                <c:pt idx="1498">
                  <c:v>0.45549599999999996</c:v>
                </c:pt>
                <c:pt idx="1499">
                  <c:v>0.45586799999999994</c:v>
                </c:pt>
                <c:pt idx="1500">
                  <c:v>0.45378000000000002</c:v>
                </c:pt>
                <c:pt idx="1501">
                  <c:v>0.45716800000000002</c:v>
                </c:pt>
                <c:pt idx="1502">
                  <c:v>0.45171600000000001</c:v>
                </c:pt>
                <c:pt idx="1503">
                  <c:v>0.45472000000000001</c:v>
                </c:pt>
                <c:pt idx="1504">
                  <c:v>0.45614400000000005</c:v>
                </c:pt>
                <c:pt idx="1505">
                  <c:v>0.45133600000000001</c:v>
                </c:pt>
                <c:pt idx="1506">
                  <c:v>0.45362000000000002</c:v>
                </c:pt>
                <c:pt idx="1507">
                  <c:v>0.45531999999999995</c:v>
                </c:pt>
                <c:pt idx="1508">
                  <c:v>0.45530799999999999</c:v>
                </c:pt>
                <c:pt idx="1509">
                  <c:v>0.45185600000000004</c:v>
                </c:pt>
                <c:pt idx="1510">
                  <c:v>0.454816</c:v>
                </c:pt>
                <c:pt idx="1511">
                  <c:v>0.45671999999999996</c:v>
                </c:pt>
                <c:pt idx="1512">
                  <c:v>0.45827199999999996</c:v>
                </c:pt>
                <c:pt idx="1513">
                  <c:v>0.45504</c:v>
                </c:pt>
                <c:pt idx="1514">
                  <c:v>0.45350000000000001</c:v>
                </c:pt>
                <c:pt idx="1515">
                  <c:v>0.45274399999999998</c:v>
                </c:pt>
                <c:pt idx="1516">
                  <c:v>0.45539200000000002</c:v>
                </c:pt>
                <c:pt idx="1517">
                  <c:v>0.45514399999999999</c:v>
                </c:pt>
                <c:pt idx="1518">
                  <c:v>0.45212000000000002</c:v>
                </c:pt>
                <c:pt idx="1519">
                  <c:v>0.45516000000000001</c:v>
                </c:pt>
                <c:pt idx="1520">
                  <c:v>0.456372</c:v>
                </c:pt>
                <c:pt idx="1521">
                  <c:v>0.45246799999999998</c:v>
                </c:pt>
                <c:pt idx="1522">
                  <c:v>0.45588800000000002</c:v>
                </c:pt>
                <c:pt idx="1523">
                  <c:v>0.45121600000000001</c:v>
                </c:pt>
                <c:pt idx="1524">
                  <c:v>0.45506399999999997</c:v>
                </c:pt>
                <c:pt idx="1525">
                  <c:v>0.45522799999999997</c:v>
                </c:pt>
                <c:pt idx="1526">
                  <c:v>0.45324800000000004</c:v>
                </c:pt>
                <c:pt idx="1527">
                  <c:v>0.45650799999999997</c:v>
                </c:pt>
                <c:pt idx="1528">
                  <c:v>0.45094000000000001</c:v>
                </c:pt>
                <c:pt idx="1529">
                  <c:v>0.45313599999999998</c:v>
                </c:pt>
                <c:pt idx="1530">
                  <c:v>0.45561599999999997</c:v>
                </c:pt>
                <c:pt idx="1531">
                  <c:v>0.45632</c:v>
                </c:pt>
                <c:pt idx="1532">
                  <c:v>0.45152000000000003</c:v>
                </c:pt>
                <c:pt idx="1533">
                  <c:v>0.45490799999999998</c:v>
                </c:pt>
                <c:pt idx="1534">
                  <c:v>0.454156</c:v>
                </c:pt>
                <c:pt idx="1535">
                  <c:v>0.45296399999999998</c:v>
                </c:pt>
                <c:pt idx="1536">
                  <c:v>0.45559600000000006</c:v>
                </c:pt>
                <c:pt idx="1537">
                  <c:v>0.45734400000000003</c:v>
                </c:pt>
                <c:pt idx="1538">
                  <c:v>0.45189200000000002</c:v>
                </c:pt>
                <c:pt idx="1539">
                  <c:v>0.45700400000000002</c:v>
                </c:pt>
                <c:pt idx="1540">
                  <c:v>0.456592</c:v>
                </c:pt>
                <c:pt idx="1541">
                  <c:v>0.45324399999999998</c:v>
                </c:pt>
                <c:pt idx="1542">
                  <c:v>0.45441599999999999</c:v>
                </c:pt>
                <c:pt idx="1543">
                  <c:v>0.45787599999999995</c:v>
                </c:pt>
                <c:pt idx="1544">
                  <c:v>0.45324399999999998</c:v>
                </c:pt>
                <c:pt idx="1545">
                  <c:v>0.45468400000000003</c:v>
                </c:pt>
                <c:pt idx="1546">
                  <c:v>0.45744000000000001</c:v>
                </c:pt>
                <c:pt idx="1547">
                  <c:v>0.453208</c:v>
                </c:pt>
                <c:pt idx="1548">
                  <c:v>0.45463199999999998</c:v>
                </c:pt>
                <c:pt idx="1549">
                  <c:v>0.45795999999999998</c:v>
                </c:pt>
                <c:pt idx="1550">
                  <c:v>0.45286399999999999</c:v>
                </c:pt>
                <c:pt idx="1551">
                  <c:v>0.453652</c:v>
                </c:pt>
                <c:pt idx="1552">
                  <c:v>0.45749600000000001</c:v>
                </c:pt>
                <c:pt idx="1553">
                  <c:v>0.45470799999999995</c:v>
                </c:pt>
                <c:pt idx="1554">
                  <c:v>0.45340400000000003</c:v>
                </c:pt>
                <c:pt idx="1555">
                  <c:v>0.455704</c:v>
                </c:pt>
                <c:pt idx="1556">
                  <c:v>0.45712400000000003</c:v>
                </c:pt>
                <c:pt idx="1557">
                  <c:v>0.45693199999999995</c:v>
                </c:pt>
                <c:pt idx="1558">
                  <c:v>0.45302399999999998</c:v>
                </c:pt>
                <c:pt idx="1559">
                  <c:v>0.45602400000000004</c:v>
                </c:pt>
                <c:pt idx="1560">
                  <c:v>0.45758399999999999</c:v>
                </c:pt>
                <c:pt idx="1561">
                  <c:v>0.45506000000000002</c:v>
                </c:pt>
                <c:pt idx="1562">
                  <c:v>0.45386000000000004</c:v>
                </c:pt>
                <c:pt idx="1563">
                  <c:v>0.45630799999999999</c:v>
                </c:pt>
                <c:pt idx="1564">
                  <c:v>0.45818800000000004</c:v>
                </c:pt>
                <c:pt idx="1565">
                  <c:v>0.45435999999999999</c:v>
                </c:pt>
                <c:pt idx="1566">
                  <c:v>0.45965200000000001</c:v>
                </c:pt>
                <c:pt idx="1567">
                  <c:v>0.45469199999999999</c:v>
                </c:pt>
                <c:pt idx="1568">
                  <c:v>0.45665999999999995</c:v>
                </c:pt>
                <c:pt idx="1569">
                  <c:v>0.45852800000000005</c:v>
                </c:pt>
                <c:pt idx="1570">
                  <c:v>0.45549599999999996</c:v>
                </c:pt>
                <c:pt idx="1571">
                  <c:v>0.45499600000000001</c:v>
                </c:pt>
                <c:pt idx="1572">
                  <c:v>0.45750000000000002</c:v>
                </c:pt>
                <c:pt idx="1573">
                  <c:v>0.45832800000000001</c:v>
                </c:pt>
                <c:pt idx="1574">
                  <c:v>0.45392000000000005</c:v>
                </c:pt>
                <c:pt idx="1575">
                  <c:v>0.45540799999999998</c:v>
                </c:pt>
                <c:pt idx="1576">
                  <c:v>0.46034399999999998</c:v>
                </c:pt>
                <c:pt idx="1577">
                  <c:v>0.45402399999999998</c:v>
                </c:pt>
                <c:pt idx="1578">
                  <c:v>0.45895600000000003</c:v>
                </c:pt>
                <c:pt idx="1579">
                  <c:v>0.45744399999999996</c:v>
                </c:pt>
                <c:pt idx="1580">
                  <c:v>0.45470799999999995</c:v>
                </c:pt>
                <c:pt idx="1581">
                  <c:v>0.45789600000000003</c:v>
                </c:pt>
                <c:pt idx="1582">
                  <c:v>0.45862000000000003</c:v>
                </c:pt>
                <c:pt idx="1583">
                  <c:v>0.45627200000000001</c:v>
                </c:pt>
                <c:pt idx="1584">
                  <c:v>0.45975199999999999</c:v>
                </c:pt>
                <c:pt idx="1585">
                  <c:v>0.45389200000000002</c:v>
                </c:pt>
                <c:pt idx="1586">
                  <c:v>0.45739199999999997</c:v>
                </c:pt>
                <c:pt idx="1587">
                  <c:v>0.46032400000000001</c:v>
                </c:pt>
                <c:pt idx="1588">
                  <c:v>0.456488</c:v>
                </c:pt>
                <c:pt idx="1589">
                  <c:v>0.45642000000000005</c:v>
                </c:pt>
                <c:pt idx="1590">
                  <c:v>0.45990799999999998</c:v>
                </c:pt>
                <c:pt idx="1591">
                  <c:v>0.45750399999999997</c:v>
                </c:pt>
                <c:pt idx="1592">
                  <c:v>0.45558399999999999</c:v>
                </c:pt>
                <c:pt idx="1593">
                  <c:v>0.45895600000000003</c:v>
                </c:pt>
                <c:pt idx="1594">
                  <c:v>0.45900799999999997</c:v>
                </c:pt>
                <c:pt idx="1595">
                  <c:v>0.45467599999999997</c:v>
                </c:pt>
                <c:pt idx="1596">
                  <c:v>0.45827599999999996</c:v>
                </c:pt>
                <c:pt idx="1597">
                  <c:v>0.459756</c:v>
                </c:pt>
                <c:pt idx="1598">
                  <c:v>0.45471600000000001</c:v>
                </c:pt>
                <c:pt idx="1599">
                  <c:v>0.45755600000000002</c:v>
                </c:pt>
                <c:pt idx="1600">
                  <c:v>0.46157600000000004</c:v>
                </c:pt>
                <c:pt idx="1601">
                  <c:v>0.45585199999999998</c:v>
                </c:pt>
                <c:pt idx="1602">
                  <c:v>0.45982000000000001</c:v>
                </c:pt>
                <c:pt idx="1603">
                  <c:v>0.45633200000000002</c:v>
                </c:pt>
                <c:pt idx="1604">
                  <c:v>0.45832000000000001</c:v>
                </c:pt>
                <c:pt idx="1605">
                  <c:v>0.45940399999999998</c:v>
                </c:pt>
                <c:pt idx="1606">
                  <c:v>0.45744000000000001</c:v>
                </c:pt>
                <c:pt idx="1607">
                  <c:v>0.458984</c:v>
                </c:pt>
                <c:pt idx="1608">
                  <c:v>0.46095999999999998</c:v>
                </c:pt>
                <c:pt idx="1609">
                  <c:v>0.45686399999999999</c:v>
                </c:pt>
                <c:pt idx="1610">
                  <c:v>0.45774000000000004</c:v>
                </c:pt>
                <c:pt idx="1611">
                  <c:v>0.46148400000000001</c:v>
                </c:pt>
                <c:pt idx="1612">
                  <c:v>0.45738000000000001</c:v>
                </c:pt>
                <c:pt idx="1613">
                  <c:v>0.45845999999999998</c:v>
                </c:pt>
                <c:pt idx="1614">
                  <c:v>0.46059199999999995</c:v>
                </c:pt>
                <c:pt idx="1615">
                  <c:v>0.45885599999999999</c:v>
                </c:pt>
                <c:pt idx="1616">
                  <c:v>0.45558399999999999</c:v>
                </c:pt>
                <c:pt idx="1617">
                  <c:v>0.45878000000000002</c:v>
                </c:pt>
                <c:pt idx="1618">
                  <c:v>0.45967199999999997</c:v>
                </c:pt>
                <c:pt idx="1619">
                  <c:v>0.45826800000000001</c:v>
                </c:pt>
                <c:pt idx="1620">
                  <c:v>0.45678400000000002</c:v>
                </c:pt>
                <c:pt idx="1621">
                  <c:v>0.46066800000000002</c:v>
                </c:pt>
                <c:pt idx="1622">
                  <c:v>0.457928</c:v>
                </c:pt>
                <c:pt idx="1623">
                  <c:v>0.45665999999999995</c:v>
                </c:pt>
                <c:pt idx="1624">
                  <c:v>0.45949599999999996</c:v>
                </c:pt>
                <c:pt idx="1625">
                  <c:v>0.46255200000000002</c:v>
                </c:pt>
                <c:pt idx="1626">
                  <c:v>0.45663600000000004</c:v>
                </c:pt>
                <c:pt idx="1627">
                  <c:v>0.459536</c:v>
                </c:pt>
                <c:pt idx="1628">
                  <c:v>0.46021999999999996</c:v>
                </c:pt>
                <c:pt idx="1629">
                  <c:v>0.45611199999999996</c:v>
                </c:pt>
                <c:pt idx="1630">
                  <c:v>0.45768799999999998</c:v>
                </c:pt>
                <c:pt idx="1631">
                  <c:v>0.45917600000000003</c:v>
                </c:pt>
                <c:pt idx="1632">
                  <c:v>0.46174799999999999</c:v>
                </c:pt>
                <c:pt idx="1633">
                  <c:v>0.45596400000000004</c:v>
                </c:pt>
                <c:pt idx="1634">
                  <c:v>0.45722400000000002</c:v>
                </c:pt>
                <c:pt idx="1635">
                  <c:v>0.46057999999999999</c:v>
                </c:pt>
                <c:pt idx="1636">
                  <c:v>0.45796799999999999</c:v>
                </c:pt>
                <c:pt idx="1637">
                  <c:v>0.45651200000000003</c:v>
                </c:pt>
                <c:pt idx="1638">
                  <c:v>0.46122399999999997</c:v>
                </c:pt>
                <c:pt idx="1639">
                  <c:v>0.45925199999999999</c:v>
                </c:pt>
                <c:pt idx="1640">
                  <c:v>0.45608800000000005</c:v>
                </c:pt>
                <c:pt idx="1641">
                  <c:v>0.46002399999999999</c:v>
                </c:pt>
                <c:pt idx="1642">
                  <c:v>0.46071199999999995</c:v>
                </c:pt>
                <c:pt idx="1643">
                  <c:v>0.45561200000000002</c:v>
                </c:pt>
                <c:pt idx="1644">
                  <c:v>0.459148</c:v>
                </c:pt>
                <c:pt idx="1645">
                  <c:v>0.45952399999999999</c:v>
                </c:pt>
                <c:pt idx="1646">
                  <c:v>0.45617600000000003</c:v>
                </c:pt>
                <c:pt idx="1647">
                  <c:v>0.45962000000000003</c:v>
                </c:pt>
                <c:pt idx="1648">
                  <c:v>0.46084400000000003</c:v>
                </c:pt>
                <c:pt idx="1649">
                  <c:v>0.45694800000000002</c:v>
                </c:pt>
                <c:pt idx="1650">
                  <c:v>0.45718800000000004</c:v>
                </c:pt>
                <c:pt idx="1651">
                  <c:v>0.46066400000000002</c:v>
                </c:pt>
                <c:pt idx="1652">
                  <c:v>0.455876</c:v>
                </c:pt>
                <c:pt idx="1653">
                  <c:v>0.45807200000000003</c:v>
                </c:pt>
                <c:pt idx="1654">
                  <c:v>0.46097199999999999</c:v>
                </c:pt>
                <c:pt idx="1655">
                  <c:v>0.45582400000000001</c:v>
                </c:pt>
                <c:pt idx="1656">
                  <c:v>0.45822800000000002</c:v>
                </c:pt>
                <c:pt idx="1657">
                  <c:v>0.459036</c:v>
                </c:pt>
                <c:pt idx="1658">
                  <c:v>0.45628799999999997</c:v>
                </c:pt>
                <c:pt idx="1659">
                  <c:v>0.45930799999999999</c:v>
                </c:pt>
                <c:pt idx="1660">
                  <c:v>0.460372</c:v>
                </c:pt>
                <c:pt idx="1661">
                  <c:v>0.45630799999999999</c:v>
                </c:pt>
                <c:pt idx="1662">
                  <c:v>0.45854</c:v>
                </c:pt>
                <c:pt idx="1663">
                  <c:v>0.46</c:v>
                </c:pt>
                <c:pt idx="1664">
                  <c:v>0.46005600000000002</c:v>
                </c:pt>
                <c:pt idx="1665">
                  <c:v>0.461092</c:v>
                </c:pt>
                <c:pt idx="1666">
                  <c:v>0.45632800000000001</c:v>
                </c:pt>
                <c:pt idx="1667">
                  <c:v>0.45918399999999998</c:v>
                </c:pt>
                <c:pt idx="1668">
                  <c:v>0.46158399999999999</c:v>
                </c:pt>
                <c:pt idx="1669">
                  <c:v>0.457376</c:v>
                </c:pt>
                <c:pt idx="1670">
                  <c:v>0.45965600000000001</c:v>
                </c:pt>
                <c:pt idx="1671">
                  <c:v>0.46122000000000002</c:v>
                </c:pt>
                <c:pt idx="1672">
                  <c:v>0.45704400000000001</c:v>
                </c:pt>
                <c:pt idx="1673">
                  <c:v>0.45767600000000003</c:v>
                </c:pt>
                <c:pt idx="1674">
                  <c:v>0.46196800000000005</c:v>
                </c:pt>
                <c:pt idx="1675">
                  <c:v>0.45729199999999998</c:v>
                </c:pt>
                <c:pt idx="1676">
                  <c:v>0.45534799999999997</c:v>
                </c:pt>
                <c:pt idx="1677">
                  <c:v>0.45873199999999997</c:v>
                </c:pt>
                <c:pt idx="1678">
                  <c:v>0.46182000000000001</c:v>
                </c:pt>
                <c:pt idx="1679">
                  <c:v>0.45608800000000005</c:v>
                </c:pt>
                <c:pt idx="1680">
                  <c:v>0.45722799999999997</c:v>
                </c:pt>
                <c:pt idx="1681">
                  <c:v>0.46049999999999996</c:v>
                </c:pt>
                <c:pt idx="1682">
                  <c:v>0.46216799999999997</c:v>
                </c:pt>
                <c:pt idx="1683">
                  <c:v>0.456764</c:v>
                </c:pt>
                <c:pt idx="1684">
                  <c:v>0.45957999999999999</c:v>
                </c:pt>
                <c:pt idx="1685">
                  <c:v>0.46366799999999997</c:v>
                </c:pt>
                <c:pt idx="1686">
                  <c:v>0.45720799999999995</c:v>
                </c:pt>
                <c:pt idx="1687">
                  <c:v>0.46035200000000004</c:v>
                </c:pt>
                <c:pt idx="1688">
                  <c:v>0.45657600000000004</c:v>
                </c:pt>
                <c:pt idx="1689">
                  <c:v>0.45655999999999997</c:v>
                </c:pt>
                <c:pt idx="1690">
                  <c:v>0.46136000000000005</c:v>
                </c:pt>
                <c:pt idx="1691">
                  <c:v>0.45707599999999998</c:v>
                </c:pt>
                <c:pt idx="1692">
                  <c:v>0.45848</c:v>
                </c:pt>
                <c:pt idx="1693">
                  <c:v>0.45900399999999997</c:v>
                </c:pt>
                <c:pt idx="1694">
                  <c:v>0.46177599999999996</c:v>
                </c:pt>
                <c:pt idx="1695">
                  <c:v>0.457376</c:v>
                </c:pt>
                <c:pt idx="1696">
                  <c:v>0.45863999999999999</c:v>
                </c:pt>
                <c:pt idx="1697">
                  <c:v>0.46188000000000001</c:v>
                </c:pt>
                <c:pt idx="1698">
                  <c:v>0.45900399999999997</c:v>
                </c:pt>
                <c:pt idx="1699">
                  <c:v>0.46113999999999999</c:v>
                </c:pt>
                <c:pt idx="1700">
                  <c:v>0.45723199999999997</c:v>
                </c:pt>
                <c:pt idx="1701">
                  <c:v>0.45729999999999998</c:v>
                </c:pt>
                <c:pt idx="1702">
                  <c:v>0.45746400000000004</c:v>
                </c:pt>
                <c:pt idx="1703">
                  <c:v>0.45984400000000003</c:v>
                </c:pt>
                <c:pt idx="1704">
                  <c:v>0.45793200000000001</c:v>
                </c:pt>
                <c:pt idx="1705">
                  <c:v>0.45862799999999998</c:v>
                </c:pt>
                <c:pt idx="1706">
                  <c:v>0.46154800000000001</c:v>
                </c:pt>
                <c:pt idx="1707">
                  <c:v>0.45628399999999997</c:v>
                </c:pt>
                <c:pt idx="1708">
                  <c:v>0.45782800000000001</c:v>
                </c:pt>
                <c:pt idx="1709">
                  <c:v>0.45799599999999996</c:v>
                </c:pt>
                <c:pt idx="1710">
                  <c:v>0.462704</c:v>
                </c:pt>
                <c:pt idx="1711">
                  <c:v>0.45671999999999996</c:v>
                </c:pt>
                <c:pt idx="1712">
                  <c:v>0.45852800000000005</c:v>
                </c:pt>
                <c:pt idx="1713">
                  <c:v>0.46078000000000002</c:v>
                </c:pt>
                <c:pt idx="1714">
                  <c:v>0.45679999999999998</c:v>
                </c:pt>
                <c:pt idx="1715">
                  <c:v>0.46021999999999996</c:v>
                </c:pt>
                <c:pt idx="1716">
                  <c:v>0.46034399999999998</c:v>
                </c:pt>
                <c:pt idx="1717">
                  <c:v>0.45704</c:v>
                </c:pt>
                <c:pt idx="1718">
                  <c:v>0.46112000000000003</c:v>
                </c:pt>
                <c:pt idx="1719">
                  <c:v>0.455984</c:v>
                </c:pt>
                <c:pt idx="1720">
                  <c:v>0.45980799999999999</c:v>
                </c:pt>
                <c:pt idx="1721">
                  <c:v>0.46082400000000001</c:v>
                </c:pt>
                <c:pt idx="1722">
                  <c:v>0.45785200000000004</c:v>
                </c:pt>
                <c:pt idx="1723">
                  <c:v>0.46032800000000001</c:v>
                </c:pt>
                <c:pt idx="1724">
                  <c:v>0.46174399999999999</c:v>
                </c:pt>
                <c:pt idx="1725">
                  <c:v>0.45652799999999999</c:v>
                </c:pt>
                <c:pt idx="1726">
                  <c:v>0.45756399999999997</c:v>
                </c:pt>
                <c:pt idx="1727">
                  <c:v>0.46195199999999997</c:v>
                </c:pt>
                <c:pt idx="1728">
                  <c:v>0.45595999999999998</c:v>
                </c:pt>
                <c:pt idx="1729">
                  <c:v>0.46063599999999999</c:v>
                </c:pt>
                <c:pt idx="1730">
                  <c:v>0.45688800000000002</c:v>
                </c:pt>
                <c:pt idx="1731">
                  <c:v>0.45782400000000001</c:v>
                </c:pt>
                <c:pt idx="1732">
                  <c:v>0.46071199999999995</c:v>
                </c:pt>
                <c:pt idx="1733">
                  <c:v>0.46132800000000002</c:v>
                </c:pt>
                <c:pt idx="1734">
                  <c:v>0.460144</c:v>
                </c:pt>
                <c:pt idx="1735">
                  <c:v>0.45628000000000002</c:v>
                </c:pt>
                <c:pt idx="1736">
                  <c:v>0.45744799999999997</c:v>
                </c:pt>
                <c:pt idx="1737">
                  <c:v>0.45994399999999996</c:v>
                </c:pt>
                <c:pt idx="1738">
                  <c:v>0.46199199999999996</c:v>
                </c:pt>
                <c:pt idx="1739">
                  <c:v>0.45840400000000003</c:v>
                </c:pt>
                <c:pt idx="1740">
                  <c:v>0.458596</c:v>
                </c:pt>
                <c:pt idx="1741">
                  <c:v>0.46248800000000001</c:v>
                </c:pt>
                <c:pt idx="1742">
                  <c:v>0.45771600000000001</c:v>
                </c:pt>
                <c:pt idx="1743">
                  <c:v>0.45752000000000004</c:v>
                </c:pt>
                <c:pt idx="1744">
                  <c:v>0.46180399999999999</c:v>
                </c:pt>
                <c:pt idx="1745">
                  <c:v>0.45823599999999998</c:v>
                </c:pt>
                <c:pt idx="1746">
                  <c:v>0.45694000000000001</c:v>
                </c:pt>
                <c:pt idx="1747">
                  <c:v>0.45887600000000001</c:v>
                </c:pt>
                <c:pt idx="1748">
                  <c:v>0.460312</c:v>
                </c:pt>
                <c:pt idx="1749">
                  <c:v>0.45827599999999996</c:v>
                </c:pt>
                <c:pt idx="1750">
                  <c:v>0.46084000000000003</c:v>
                </c:pt>
                <c:pt idx="1751">
                  <c:v>0.458816</c:v>
                </c:pt>
                <c:pt idx="1752">
                  <c:v>0.45807599999999998</c:v>
                </c:pt>
                <c:pt idx="1753">
                  <c:v>0.46073999999999998</c:v>
                </c:pt>
                <c:pt idx="1754">
                  <c:v>0.45633600000000002</c:v>
                </c:pt>
                <c:pt idx="1755">
                  <c:v>0.45961199999999997</c:v>
                </c:pt>
                <c:pt idx="1756">
                  <c:v>0.462648</c:v>
                </c:pt>
                <c:pt idx="1757">
                  <c:v>0.45705599999999996</c:v>
                </c:pt>
                <c:pt idx="1758">
                  <c:v>0.45957199999999998</c:v>
                </c:pt>
                <c:pt idx="1759">
                  <c:v>0.45531999999999995</c:v>
                </c:pt>
                <c:pt idx="1760">
                  <c:v>0.45798800000000001</c:v>
                </c:pt>
                <c:pt idx="1761">
                  <c:v>0.46267999999999998</c:v>
                </c:pt>
                <c:pt idx="1762">
                  <c:v>0.45632399999999995</c:v>
                </c:pt>
                <c:pt idx="1763">
                  <c:v>0.45919600000000005</c:v>
                </c:pt>
                <c:pt idx="1764">
                  <c:v>0.46113599999999999</c:v>
                </c:pt>
                <c:pt idx="1765">
                  <c:v>0.458812</c:v>
                </c:pt>
                <c:pt idx="1766">
                  <c:v>0.45796399999999998</c:v>
                </c:pt>
                <c:pt idx="1767">
                  <c:v>0.46095199999999997</c:v>
                </c:pt>
                <c:pt idx="1768">
                  <c:v>0.455036</c:v>
                </c:pt>
                <c:pt idx="1769">
                  <c:v>0.46014000000000005</c:v>
                </c:pt>
                <c:pt idx="1770">
                  <c:v>0.46160800000000002</c:v>
                </c:pt>
                <c:pt idx="1771">
                  <c:v>0.45694800000000002</c:v>
                </c:pt>
                <c:pt idx="1772">
                  <c:v>0.46085599999999999</c:v>
                </c:pt>
                <c:pt idx="1773">
                  <c:v>0.45633600000000002</c:v>
                </c:pt>
                <c:pt idx="1774">
                  <c:v>0.45999600000000002</c:v>
                </c:pt>
                <c:pt idx="1775">
                  <c:v>0.46213199999999999</c:v>
                </c:pt>
                <c:pt idx="1776">
                  <c:v>0.45623600000000003</c:v>
                </c:pt>
                <c:pt idx="1777">
                  <c:v>0.45734799999999998</c:v>
                </c:pt>
                <c:pt idx="1778">
                  <c:v>0.46023600000000003</c:v>
                </c:pt>
                <c:pt idx="1779">
                  <c:v>0.458588</c:v>
                </c:pt>
                <c:pt idx="1780">
                  <c:v>0.45740000000000003</c:v>
                </c:pt>
                <c:pt idx="1781">
                  <c:v>0.45921599999999996</c:v>
                </c:pt>
                <c:pt idx="1782">
                  <c:v>0.45974400000000004</c:v>
                </c:pt>
                <c:pt idx="1783">
                  <c:v>0.45644799999999996</c:v>
                </c:pt>
                <c:pt idx="1784">
                  <c:v>0.45976400000000001</c:v>
                </c:pt>
                <c:pt idx="1785">
                  <c:v>0.46090800000000004</c:v>
                </c:pt>
                <c:pt idx="1786">
                  <c:v>0.45558799999999999</c:v>
                </c:pt>
                <c:pt idx="1787">
                  <c:v>0.45700000000000002</c:v>
                </c:pt>
                <c:pt idx="1788">
                  <c:v>0.46128399999999997</c:v>
                </c:pt>
                <c:pt idx="1789">
                  <c:v>0.45582800000000001</c:v>
                </c:pt>
                <c:pt idx="1790">
                  <c:v>0.45885199999999998</c:v>
                </c:pt>
                <c:pt idx="1791">
                  <c:v>0.46310400000000002</c:v>
                </c:pt>
                <c:pt idx="1792">
                  <c:v>0.46177200000000002</c:v>
                </c:pt>
                <c:pt idx="1793">
                  <c:v>0.458256</c:v>
                </c:pt>
                <c:pt idx="1794">
                  <c:v>0.46095599999999998</c:v>
                </c:pt>
                <c:pt idx="1795">
                  <c:v>0.45484400000000003</c:v>
                </c:pt>
                <c:pt idx="1796">
                  <c:v>0.45657999999999999</c:v>
                </c:pt>
                <c:pt idx="1797">
                  <c:v>0.46115600000000001</c:v>
                </c:pt>
                <c:pt idx="1798">
                  <c:v>0.46249200000000001</c:v>
                </c:pt>
                <c:pt idx="1799">
                  <c:v>0.457312</c:v>
                </c:pt>
                <c:pt idx="1800">
                  <c:v>0.46023999999999998</c:v>
                </c:pt>
                <c:pt idx="1801">
                  <c:v>0.46110399999999996</c:v>
                </c:pt>
                <c:pt idx="1802">
                  <c:v>0.456924</c:v>
                </c:pt>
                <c:pt idx="1803">
                  <c:v>0.45818800000000004</c:v>
                </c:pt>
                <c:pt idx="1804">
                  <c:v>0.45789600000000003</c:v>
                </c:pt>
                <c:pt idx="1805">
                  <c:v>0.45652799999999999</c:v>
                </c:pt>
                <c:pt idx="1806">
                  <c:v>0.45982000000000001</c:v>
                </c:pt>
                <c:pt idx="1807">
                  <c:v>0.46173599999999998</c:v>
                </c:pt>
                <c:pt idx="1808">
                  <c:v>0.45634799999999998</c:v>
                </c:pt>
                <c:pt idx="1809">
                  <c:v>0.46010800000000002</c:v>
                </c:pt>
                <c:pt idx="1810">
                  <c:v>0.46172800000000003</c:v>
                </c:pt>
                <c:pt idx="1811">
                  <c:v>0.45754800000000001</c:v>
                </c:pt>
                <c:pt idx="1812">
                  <c:v>0.45807200000000003</c:v>
                </c:pt>
                <c:pt idx="1813">
                  <c:v>0.46001199999999998</c:v>
                </c:pt>
                <c:pt idx="1814">
                  <c:v>0.4607</c:v>
                </c:pt>
                <c:pt idx="1815">
                  <c:v>0.45595999999999998</c:v>
                </c:pt>
                <c:pt idx="1816">
                  <c:v>0.45941200000000004</c:v>
                </c:pt>
                <c:pt idx="1817">
                  <c:v>0.46143200000000001</c:v>
                </c:pt>
                <c:pt idx="1818">
                  <c:v>0.46018799999999999</c:v>
                </c:pt>
                <c:pt idx="1819">
                  <c:v>0.45887999999999995</c:v>
                </c:pt>
                <c:pt idx="1820">
                  <c:v>0.46310400000000002</c:v>
                </c:pt>
                <c:pt idx="1821">
                  <c:v>0.45817599999999997</c:v>
                </c:pt>
                <c:pt idx="1822">
                  <c:v>0.45749200000000001</c:v>
                </c:pt>
                <c:pt idx="1823">
                  <c:v>0.45982799999999996</c:v>
                </c:pt>
                <c:pt idx="1824">
                  <c:v>0.45465200000000006</c:v>
                </c:pt>
                <c:pt idx="1825">
                  <c:v>0.45951599999999998</c:v>
                </c:pt>
                <c:pt idx="1826">
                  <c:v>0.46260399999999996</c:v>
                </c:pt>
                <c:pt idx="1827">
                  <c:v>0.45624799999999999</c:v>
                </c:pt>
                <c:pt idx="1828">
                  <c:v>0.46035200000000004</c:v>
                </c:pt>
                <c:pt idx="1829">
                  <c:v>0.462312</c:v>
                </c:pt>
                <c:pt idx="1830">
                  <c:v>0.45721600000000001</c:v>
                </c:pt>
                <c:pt idx="1831">
                  <c:v>0.45841999999999999</c:v>
                </c:pt>
                <c:pt idx="1832">
                  <c:v>0.45948800000000001</c:v>
                </c:pt>
                <c:pt idx="1833">
                  <c:v>0.45566400000000001</c:v>
                </c:pt>
                <c:pt idx="1834">
                  <c:v>0.45907200000000004</c:v>
                </c:pt>
                <c:pt idx="1835">
                  <c:v>0.45804400000000001</c:v>
                </c:pt>
                <c:pt idx="1836">
                  <c:v>0.45764000000000005</c:v>
                </c:pt>
                <c:pt idx="1837">
                  <c:v>0.46026800000000001</c:v>
                </c:pt>
                <c:pt idx="1838">
                  <c:v>0.46193600000000001</c:v>
                </c:pt>
                <c:pt idx="1839">
                  <c:v>0.45803600000000005</c:v>
                </c:pt>
                <c:pt idx="1840">
                  <c:v>0.45912399999999998</c:v>
                </c:pt>
                <c:pt idx="1841">
                  <c:v>0.460976</c:v>
                </c:pt>
                <c:pt idx="1842">
                  <c:v>0.45738000000000001</c:v>
                </c:pt>
                <c:pt idx="1843">
                  <c:v>0.45753199999999999</c:v>
                </c:pt>
                <c:pt idx="1844">
                  <c:v>0.458708</c:v>
                </c:pt>
                <c:pt idx="1845">
                  <c:v>0.45434399999999997</c:v>
                </c:pt>
                <c:pt idx="1846">
                  <c:v>0.46107599999999999</c:v>
                </c:pt>
                <c:pt idx="1847">
                  <c:v>0.46107199999999998</c:v>
                </c:pt>
                <c:pt idx="1848">
                  <c:v>0.45928800000000003</c:v>
                </c:pt>
                <c:pt idx="1849">
                  <c:v>0.45863599999999999</c:v>
                </c:pt>
                <c:pt idx="1850">
                  <c:v>0.46291200000000005</c:v>
                </c:pt>
                <c:pt idx="1851">
                  <c:v>0.46020800000000001</c:v>
                </c:pt>
                <c:pt idx="1852">
                  <c:v>0.45797600000000005</c:v>
                </c:pt>
                <c:pt idx="1853">
                  <c:v>0.45969599999999999</c:v>
                </c:pt>
                <c:pt idx="1854">
                  <c:v>0.45659999999999995</c:v>
                </c:pt>
                <c:pt idx="1855">
                  <c:v>0.45595999999999998</c:v>
                </c:pt>
                <c:pt idx="1856">
                  <c:v>0.45957599999999998</c:v>
                </c:pt>
                <c:pt idx="1857">
                  <c:v>0.463028</c:v>
                </c:pt>
                <c:pt idx="1858">
                  <c:v>0.45801200000000003</c:v>
                </c:pt>
                <c:pt idx="1859">
                  <c:v>0.45806399999999997</c:v>
                </c:pt>
                <c:pt idx="1860">
                  <c:v>0.46287200000000001</c:v>
                </c:pt>
                <c:pt idx="1861">
                  <c:v>0.45661600000000002</c:v>
                </c:pt>
                <c:pt idx="1862">
                  <c:v>0.45971600000000001</c:v>
                </c:pt>
                <c:pt idx="1863">
                  <c:v>0.45376399999999995</c:v>
                </c:pt>
                <c:pt idx="1864">
                  <c:v>0.45771999999999996</c:v>
                </c:pt>
                <c:pt idx="1865">
                  <c:v>0.46271999999999996</c:v>
                </c:pt>
                <c:pt idx="1866">
                  <c:v>0.45710000000000001</c:v>
                </c:pt>
                <c:pt idx="1867">
                  <c:v>0.45849200000000001</c:v>
                </c:pt>
                <c:pt idx="1868">
                  <c:v>0.45780799999999999</c:v>
                </c:pt>
                <c:pt idx="1869">
                  <c:v>0.46332799999999996</c:v>
                </c:pt>
                <c:pt idx="1870">
                  <c:v>0.45708399999999999</c:v>
                </c:pt>
                <c:pt idx="1871">
                  <c:v>0.45856000000000002</c:v>
                </c:pt>
                <c:pt idx="1872">
                  <c:v>0.45675199999999999</c:v>
                </c:pt>
                <c:pt idx="1873">
                  <c:v>0.45752400000000004</c:v>
                </c:pt>
                <c:pt idx="1874">
                  <c:v>0.46100000000000002</c:v>
                </c:pt>
                <c:pt idx="1875">
                  <c:v>0.46310800000000002</c:v>
                </c:pt>
                <c:pt idx="1876">
                  <c:v>0.45723999999999998</c:v>
                </c:pt>
                <c:pt idx="1877">
                  <c:v>0.46132800000000002</c:v>
                </c:pt>
                <c:pt idx="1878">
                  <c:v>0.45905200000000002</c:v>
                </c:pt>
                <c:pt idx="1879">
                  <c:v>0.45791600000000005</c:v>
                </c:pt>
                <c:pt idx="1880">
                  <c:v>0.46128799999999998</c:v>
                </c:pt>
                <c:pt idx="1881">
                  <c:v>0.45635599999999998</c:v>
                </c:pt>
                <c:pt idx="1882">
                  <c:v>0.46071599999999996</c:v>
                </c:pt>
                <c:pt idx="1883">
                  <c:v>0.46193600000000001</c:v>
                </c:pt>
                <c:pt idx="1884">
                  <c:v>0.46290799999999999</c:v>
                </c:pt>
                <c:pt idx="1885">
                  <c:v>0.45813999999999999</c:v>
                </c:pt>
                <c:pt idx="1886">
                  <c:v>0.45862000000000003</c:v>
                </c:pt>
                <c:pt idx="1887">
                  <c:v>0.457316</c:v>
                </c:pt>
                <c:pt idx="1888">
                  <c:v>0.45578800000000003</c:v>
                </c:pt>
                <c:pt idx="1889">
                  <c:v>0.45925199999999999</c:v>
                </c:pt>
                <c:pt idx="1890">
                  <c:v>0.46021200000000001</c:v>
                </c:pt>
                <c:pt idx="1891">
                  <c:v>0.458484</c:v>
                </c:pt>
                <c:pt idx="1892">
                  <c:v>0.46018399999999998</c:v>
                </c:pt>
                <c:pt idx="1893">
                  <c:v>0.46176</c:v>
                </c:pt>
                <c:pt idx="1894">
                  <c:v>0.459204</c:v>
                </c:pt>
                <c:pt idx="1895">
                  <c:v>0.45888800000000002</c:v>
                </c:pt>
                <c:pt idx="1896">
                  <c:v>0.46057599999999999</c:v>
                </c:pt>
                <c:pt idx="1897">
                  <c:v>0.45528399999999997</c:v>
                </c:pt>
                <c:pt idx="1898">
                  <c:v>0.458596</c:v>
                </c:pt>
                <c:pt idx="1899">
                  <c:v>0.46071599999999996</c:v>
                </c:pt>
                <c:pt idx="1900">
                  <c:v>0.45891599999999999</c:v>
                </c:pt>
                <c:pt idx="1901">
                  <c:v>0.46054400000000001</c:v>
                </c:pt>
                <c:pt idx="1902">
                  <c:v>0.46121200000000001</c:v>
                </c:pt>
                <c:pt idx="1903">
                  <c:v>0.45648000000000005</c:v>
                </c:pt>
                <c:pt idx="1904">
                  <c:v>0.45599200000000001</c:v>
                </c:pt>
                <c:pt idx="1905">
                  <c:v>0.45890799999999998</c:v>
                </c:pt>
                <c:pt idx="1906">
                  <c:v>0.46246000000000004</c:v>
                </c:pt>
                <c:pt idx="1907">
                  <c:v>0.45761600000000002</c:v>
                </c:pt>
                <c:pt idx="1908">
                  <c:v>0.460984</c:v>
                </c:pt>
                <c:pt idx="1909">
                  <c:v>0.46111600000000003</c:v>
                </c:pt>
                <c:pt idx="1910">
                  <c:v>0.45828800000000003</c:v>
                </c:pt>
                <c:pt idx="1911">
                  <c:v>0.45976</c:v>
                </c:pt>
                <c:pt idx="1912">
                  <c:v>0.45496400000000004</c:v>
                </c:pt>
                <c:pt idx="1913">
                  <c:v>0.45652000000000004</c:v>
                </c:pt>
                <c:pt idx="1914">
                  <c:v>0.46310800000000002</c:v>
                </c:pt>
                <c:pt idx="1915">
                  <c:v>0.45862400000000003</c:v>
                </c:pt>
                <c:pt idx="1916">
                  <c:v>0.460812</c:v>
                </c:pt>
                <c:pt idx="1917">
                  <c:v>0.46021600000000001</c:v>
                </c:pt>
                <c:pt idx="1918">
                  <c:v>0.45915999999999996</c:v>
                </c:pt>
                <c:pt idx="1919">
                  <c:v>0.46155600000000002</c:v>
                </c:pt>
                <c:pt idx="1920">
                  <c:v>0.45551999999999998</c:v>
                </c:pt>
                <c:pt idx="1921">
                  <c:v>0.459816</c:v>
                </c:pt>
                <c:pt idx="1922">
                  <c:v>0.46209600000000001</c:v>
                </c:pt>
                <c:pt idx="1923">
                  <c:v>0.45880000000000004</c:v>
                </c:pt>
                <c:pt idx="1924">
                  <c:v>0.45946399999999998</c:v>
                </c:pt>
                <c:pt idx="1925">
                  <c:v>0.463196</c:v>
                </c:pt>
                <c:pt idx="1926">
                  <c:v>0.45769199999999999</c:v>
                </c:pt>
                <c:pt idx="1927">
                  <c:v>0.459644</c:v>
                </c:pt>
                <c:pt idx="1928">
                  <c:v>0.45724800000000004</c:v>
                </c:pt>
                <c:pt idx="1929">
                  <c:v>0.45604</c:v>
                </c:pt>
                <c:pt idx="1930">
                  <c:v>0.45896399999999998</c:v>
                </c:pt>
                <c:pt idx="1931">
                  <c:v>0.45811599999999997</c:v>
                </c:pt>
                <c:pt idx="1932">
                  <c:v>0.458984</c:v>
                </c:pt>
                <c:pt idx="1933">
                  <c:v>0.460144</c:v>
                </c:pt>
                <c:pt idx="1934">
                  <c:v>0.46271600000000002</c:v>
                </c:pt>
                <c:pt idx="1935">
                  <c:v>0.461148</c:v>
                </c:pt>
                <c:pt idx="1936">
                  <c:v>0.45809600000000006</c:v>
                </c:pt>
                <c:pt idx="1937">
                  <c:v>0.46030399999999999</c:v>
                </c:pt>
                <c:pt idx="1938">
                  <c:v>0.45442399999999999</c:v>
                </c:pt>
                <c:pt idx="1939">
                  <c:v>0.45803199999999999</c:v>
                </c:pt>
                <c:pt idx="1940">
                  <c:v>0.46398400000000001</c:v>
                </c:pt>
                <c:pt idx="1941">
                  <c:v>0.45777200000000001</c:v>
                </c:pt>
                <c:pt idx="1942">
                  <c:v>0.46083599999999997</c:v>
                </c:pt>
                <c:pt idx="1943">
                  <c:v>0.46110000000000001</c:v>
                </c:pt>
                <c:pt idx="1944">
                  <c:v>0.4592</c:v>
                </c:pt>
                <c:pt idx="1945">
                  <c:v>0.45939599999999997</c:v>
                </c:pt>
                <c:pt idx="1946">
                  <c:v>0.45715600000000001</c:v>
                </c:pt>
                <c:pt idx="1947">
                  <c:v>0.45629199999999998</c:v>
                </c:pt>
                <c:pt idx="1948">
                  <c:v>0.46038800000000002</c:v>
                </c:pt>
                <c:pt idx="1949">
                  <c:v>0.46041600000000005</c:v>
                </c:pt>
                <c:pt idx="1950">
                  <c:v>0.45946800000000004</c:v>
                </c:pt>
                <c:pt idx="1951">
                  <c:v>0.46269199999999999</c:v>
                </c:pt>
                <c:pt idx="1952">
                  <c:v>0.45805200000000001</c:v>
                </c:pt>
                <c:pt idx="1953">
                  <c:v>0.45940800000000004</c:v>
                </c:pt>
                <c:pt idx="1954">
                  <c:v>0.46201599999999998</c:v>
                </c:pt>
                <c:pt idx="1955">
                  <c:v>0.45598799999999995</c:v>
                </c:pt>
                <c:pt idx="1956">
                  <c:v>0.45738799999999996</c:v>
                </c:pt>
                <c:pt idx="1957">
                  <c:v>0.46072000000000002</c:v>
                </c:pt>
                <c:pt idx="1958">
                  <c:v>0.45644799999999996</c:v>
                </c:pt>
                <c:pt idx="1959">
                  <c:v>0.45863999999999999</c:v>
                </c:pt>
                <c:pt idx="1960">
                  <c:v>0.464364</c:v>
                </c:pt>
                <c:pt idx="1961">
                  <c:v>0.46073999999999998</c:v>
                </c:pt>
                <c:pt idx="1962">
                  <c:v>0.45969199999999999</c:v>
                </c:pt>
                <c:pt idx="1963">
                  <c:v>0.45926800000000001</c:v>
                </c:pt>
                <c:pt idx="1964">
                  <c:v>0.46009999999999995</c:v>
                </c:pt>
                <c:pt idx="1965">
                  <c:v>0.45577199999999995</c:v>
                </c:pt>
                <c:pt idx="1966">
                  <c:v>0.45887600000000001</c:v>
                </c:pt>
                <c:pt idx="1967">
                  <c:v>0.459476</c:v>
                </c:pt>
                <c:pt idx="1968">
                  <c:v>0.46006399999999997</c:v>
                </c:pt>
                <c:pt idx="1969">
                  <c:v>0.45887600000000001</c:v>
                </c:pt>
                <c:pt idx="1970">
                  <c:v>0.46323199999999998</c:v>
                </c:pt>
                <c:pt idx="1971">
                  <c:v>0.46060000000000001</c:v>
                </c:pt>
                <c:pt idx="1972">
                  <c:v>0.45861199999999996</c:v>
                </c:pt>
                <c:pt idx="1973">
                  <c:v>0.46045599999999998</c:v>
                </c:pt>
                <c:pt idx="1974">
                  <c:v>0.454656</c:v>
                </c:pt>
                <c:pt idx="1975">
                  <c:v>0.45758799999999999</c:v>
                </c:pt>
                <c:pt idx="1976">
                  <c:v>0.45860400000000001</c:v>
                </c:pt>
                <c:pt idx="1977">
                  <c:v>0.45514000000000004</c:v>
                </c:pt>
                <c:pt idx="1978">
                  <c:v>0.462308</c:v>
                </c:pt>
                <c:pt idx="1979">
                  <c:v>0.45949199999999996</c:v>
                </c:pt>
                <c:pt idx="1980">
                  <c:v>0.45819200000000004</c:v>
                </c:pt>
                <c:pt idx="1981">
                  <c:v>0.46457599999999999</c:v>
                </c:pt>
                <c:pt idx="1982">
                  <c:v>0.45818399999999998</c:v>
                </c:pt>
                <c:pt idx="1983">
                  <c:v>0.46050400000000002</c:v>
                </c:pt>
                <c:pt idx="1984">
                  <c:v>0.45494400000000002</c:v>
                </c:pt>
                <c:pt idx="1985">
                  <c:v>0.45765600000000001</c:v>
                </c:pt>
                <c:pt idx="1986">
                  <c:v>0.45896799999999999</c:v>
                </c:pt>
                <c:pt idx="1987">
                  <c:v>0.45698</c:v>
                </c:pt>
                <c:pt idx="1988">
                  <c:v>0.45500399999999996</c:v>
                </c:pt>
                <c:pt idx="1989">
                  <c:v>0.46027200000000001</c:v>
                </c:pt>
                <c:pt idx="1990">
                  <c:v>0.46373600000000004</c:v>
                </c:pt>
                <c:pt idx="1991">
                  <c:v>0.45786399999999999</c:v>
                </c:pt>
                <c:pt idx="1992">
                  <c:v>0.461256</c:v>
                </c:pt>
                <c:pt idx="1993">
                  <c:v>0.46216000000000002</c:v>
                </c:pt>
                <c:pt idx="1994">
                  <c:v>0.45760000000000001</c:v>
                </c:pt>
                <c:pt idx="1995">
                  <c:v>0.46053199999999994</c:v>
                </c:pt>
                <c:pt idx="1996">
                  <c:v>0.45477600000000001</c:v>
                </c:pt>
                <c:pt idx="1997">
                  <c:v>0.45882800000000001</c:v>
                </c:pt>
                <c:pt idx="1998">
                  <c:v>0.45899200000000001</c:v>
                </c:pt>
                <c:pt idx="1999">
                  <c:v>0.45956000000000002</c:v>
                </c:pt>
                <c:pt idx="2000">
                  <c:v>0.46374000000000004</c:v>
                </c:pt>
                <c:pt idx="2001">
                  <c:v>0.45933599999999997</c:v>
                </c:pt>
                <c:pt idx="2002">
                  <c:v>0.45944000000000002</c:v>
                </c:pt>
                <c:pt idx="2003">
                  <c:v>0.46218800000000004</c:v>
                </c:pt>
                <c:pt idx="2004">
                  <c:v>0.45607599999999998</c:v>
                </c:pt>
                <c:pt idx="2005">
                  <c:v>0.45886000000000005</c:v>
                </c:pt>
                <c:pt idx="2006">
                  <c:v>0.45925600000000005</c:v>
                </c:pt>
                <c:pt idx="2007">
                  <c:v>0.45766800000000002</c:v>
                </c:pt>
                <c:pt idx="2008">
                  <c:v>0.46047600000000005</c:v>
                </c:pt>
                <c:pt idx="2009">
                  <c:v>0.464084</c:v>
                </c:pt>
                <c:pt idx="2010">
                  <c:v>0.45824800000000004</c:v>
                </c:pt>
                <c:pt idx="2011">
                  <c:v>0.46123199999999998</c:v>
                </c:pt>
                <c:pt idx="2012">
                  <c:v>0.45612400000000003</c:v>
                </c:pt>
                <c:pt idx="2013">
                  <c:v>0.457536</c:v>
                </c:pt>
                <c:pt idx="2014">
                  <c:v>0.45954400000000001</c:v>
                </c:pt>
                <c:pt idx="2015">
                  <c:v>0.45919199999999999</c:v>
                </c:pt>
                <c:pt idx="2016">
                  <c:v>0.46020800000000001</c:v>
                </c:pt>
                <c:pt idx="2017">
                  <c:v>0.46305599999999997</c:v>
                </c:pt>
                <c:pt idx="2018">
                  <c:v>0.45911200000000002</c:v>
                </c:pt>
                <c:pt idx="2019">
                  <c:v>0.45841199999999999</c:v>
                </c:pt>
                <c:pt idx="2020">
                  <c:v>0.46226400000000001</c:v>
                </c:pt>
                <c:pt idx="2021">
                  <c:v>0.45607599999999998</c:v>
                </c:pt>
                <c:pt idx="2022">
                  <c:v>0.46018000000000003</c:v>
                </c:pt>
                <c:pt idx="2023">
                  <c:v>0.45533600000000002</c:v>
                </c:pt>
                <c:pt idx="2024">
                  <c:v>0.457036</c:v>
                </c:pt>
                <c:pt idx="2025">
                  <c:v>0.46397599999999994</c:v>
                </c:pt>
                <c:pt idx="2026">
                  <c:v>0.46201199999999998</c:v>
                </c:pt>
                <c:pt idx="2027">
                  <c:v>0.45923999999999998</c:v>
                </c:pt>
                <c:pt idx="2028">
                  <c:v>0.46033200000000002</c:v>
                </c:pt>
                <c:pt idx="2029">
                  <c:v>0.46320800000000001</c:v>
                </c:pt>
                <c:pt idx="2030">
                  <c:v>0.45699199999999995</c:v>
                </c:pt>
                <c:pt idx="2031">
                  <c:v>0.459204</c:v>
                </c:pt>
                <c:pt idx="2032">
                  <c:v>0.45742400000000005</c:v>
                </c:pt>
                <c:pt idx="2033">
                  <c:v>0.45562399999999997</c:v>
                </c:pt>
                <c:pt idx="2034">
                  <c:v>0.45874799999999999</c:v>
                </c:pt>
                <c:pt idx="2035">
                  <c:v>0.460976</c:v>
                </c:pt>
                <c:pt idx="2036">
                  <c:v>0.46092799999999995</c:v>
                </c:pt>
                <c:pt idx="2037">
                  <c:v>0.45906799999999998</c:v>
                </c:pt>
                <c:pt idx="2038">
                  <c:v>0.46263199999999999</c:v>
                </c:pt>
                <c:pt idx="2039">
                  <c:v>0.46187199999999995</c:v>
                </c:pt>
                <c:pt idx="2040">
                  <c:v>0.45886000000000005</c:v>
                </c:pt>
                <c:pt idx="2041">
                  <c:v>0.46069599999999999</c:v>
                </c:pt>
                <c:pt idx="2042">
                  <c:v>0.455208</c:v>
                </c:pt>
                <c:pt idx="2043">
                  <c:v>0.45753199999999999</c:v>
                </c:pt>
                <c:pt idx="2044">
                  <c:v>0.45982000000000001</c:v>
                </c:pt>
                <c:pt idx="2045">
                  <c:v>0.457872</c:v>
                </c:pt>
                <c:pt idx="2046">
                  <c:v>0.45649200000000001</c:v>
                </c:pt>
                <c:pt idx="2047">
                  <c:v>0.46078400000000003</c:v>
                </c:pt>
                <c:pt idx="2048">
                  <c:v>0.46310400000000002</c:v>
                </c:pt>
                <c:pt idx="2049">
                  <c:v>0.46068399999999998</c:v>
                </c:pt>
                <c:pt idx="2050">
                  <c:v>0.46032800000000001</c:v>
                </c:pt>
                <c:pt idx="2051">
                  <c:v>0.463696</c:v>
                </c:pt>
                <c:pt idx="2052">
                  <c:v>0.45749600000000001</c:v>
                </c:pt>
                <c:pt idx="2053">
                  <c:v>0.46154400000000001</c:v>
                </c:pt>
                <c:pt idx="2054">
                  <c:v>0.45532400000000001</c:v>
                </c:pt>
                <c:pt idx="2055">
                  <c:v>0.45841599999999999</c:v>
                </c:pt>
                <c:pt idx="2056">
                  <c:v>0.45753199999999999</c:v>
                </c:pt>
                <c:pt idx="2057">
                  <c:v>0.46157600000000004</c:v>
                </c:pt>
                <c:pt idx="2058">
                  <c:v>0.45991599999999999</c:v>
                </c:pt>
                <c:pt idx="2059">
                  <c:v>0.46323199999999998</c:v>
                </c:pt>
                <c:pt idx="2060">
                  <c:v>0.45697200000000004</c:v>
                </c:pt>
                <c:pt idx="2061">
                  <c:v>0.46023600000000003</c:v>
                </c:pt>
                <c:pt idx="2062">
                  <c:v>0.45876399999999995</c:v>
                </c:pt>
                <c:pt idx="2063">
                  <c:v>0.456984</c:v>
                </c:pt>
                <c:pt idx="2064">
                  <c:v>0.45993600000000001</c:v>
                </c:pt>
                <c:pt idx="2065">
                  <c:v>0.45687199999999994</c:v>
                </c:pt>
                <c:pt idx="2066">
                  <c:v>0.4572</c:v>
                </c:pt>
                <c:pt idx="2067">
                  <c:v>0.46045999999999998</c:v>
                </c:pt>
                <c:pt idx="2068">
                  <c:v>0.46361199999999997</c:v>
                </c:pt>
                <c:pt idx="2069">
                  <c:v>0.45857199999999998</c:v>
                </c:pt>
                <c:pt idx="2070">
                  <c:v>0.45952399999999999</c:v>
                </c:pt>
                <c:pt idx="2071">
                  <c:v>0.46195599999999998</c:v>
                </c:pt>
                <c:pt idx="2072">
                  <c:v>0.45804800000000001</c:v>
                </c:pt>
                <c:pt idx="2073">
                  <c:v>0.45678800000000003</c:v>
                </c:pt>
                <c:pt idx="2074">
                  <c:v>0.46115200000000001</c:v>
                </c:pt>
                <c:pt idx="2075">
                  <c:v>0.45498</c:v>
                </c:pt>
                <c:pt idx="2076">
                  <c:v>0.45834000000000003</c:v>
                </c:pt>
                <c:pt idx="2077">
                  <c:v>0.46165200000000001</c:v>
                </c:pt>
                <c:pt idx="2078">
                  <c:v>0.46119599999999999</c:v>
                </c:pt>
                <c:pt idx="2079">
                  <c:v>0.45950400000000002</c:v>
                </c:pt>
                <c:pt idx="2080">
                  <c:v>0.458872</c:v>
                </c:pt>
                <c:pt idx="2081">
                  <c:v>0.45905200000000002</c:v>
                </c:pt>
                <c:pt idx="2082">
                  <c:v>0.46154000000000006</c:v>
                </c:pt>
                <c:pt idx="2083">
                  <c:v>0.45561999999999997</c:v>
                </c:pt>
                <c:pt idx="2084">
                  <c:v>0.45797199999999999</c:v>
                </c:pt>
                <c:pt idx="2085">
                  <c:v>0.46051200000000003</c:v>
                </c:pt>
                <c:pt idx="2086">
                  <c:v>0.45558799999999999</c:v>
                </c:pt>
                <c:pt idx="2087">
                  <c:v>0.45938400000000001</c:v>
                </c:pt>
                <c:pt idx="2088">
                  <c:v>0.45700800000000003</c:v>
                </c:pt>
                <c:pt idx="2089">
                  <c:v>0.45607999999999999</c:v>
                </c:pt>
                <c:pt idx="2090">
                  <c:v>0.463028</c:v>
                </c:pt>
                <c:pt idx="2091">
                  <c:v>0.46267200000000003</c:v>
                </c:pt>
                <c:pt idx="2092">
                  <c:v>0.46002000000000004</c:v>
                </c:pt>
                <c:pt idx="2093">
                  <c:v>0.46017200000000003</c:v>
                </c:pt>
                <c:pt idx="2094">
                  <c:v>0.46215200000000001</c:v>
                </c:pt>
                <c:pt idx="2095">
                  <c:v>0.45655600000000002</c:v>
                </c:pt>
                <c:pt idx="2096">
                  <c:v>0.458088</c:v>
                </c:pt>
                <c:pt idx="2097">
                  <c:v>0.46035600000000004</c:v>
                </c:pt>
                <c:pt idx="2098">
                  <c:v>0.454928</c:v>
                </c:pt>
                <c:pt idx="2099">
                  <c:v>0.458424</c:v>
                </c:pt>
                <c:pt idx="2100">
                  <c:v>0.45925199999999999</c:v>
                </c:pt>
                <c:pt idx="2101">
                  <c:v>0.45876399999999995</c:v>
                </c:pt>
                <c:pt idx="2102">
                  <c:v>0.45930399999999999</c:v>
                </c:pt>
                <c:pt idx="2103">
                  <c:v>0.460036</c:v>
                </c:pt>
                <c:pt idx="2104">
                  <c:v>0.46399999999999997</c:v>
                </c:pt>
                <c:pt idx="2105">
                  <c:v>0.45939599999999997</c:v>
                </c:pt>
                <c:pt idx="2106">
                  <c:v>0.45898000000000005</c:v>
                </c:pt>
                <c:pt idx="2107">
                  <c:v>0.46021200000000001</c:v>
                </c:pt>
                <c:pt idx="2108">
                  <c:v>0.45588800000000002</c:v>
                </c:pt>
                <c:pt idx="2109">
                  <c:v>0.45762799999999998</c:v>
                </c:pt>
                <c:pt idx="2110">
                  <c:v>0.46090400000000004</c:v>
                </c:pt>
                <c:pt idx="2111">
                  <c:v>0.45713999999999999</c:v>
                </c:pt>
                <c:pt idx="2112">
                  <c:v>0.45857199999999998</c:v>
                </c:pt>
                <c:pt idx="2113">
                  <c:v>0.46073199999999997</c:v>
                </c:pt>
                <c:pt idx="2114">
                  <c:v>0.46368799999999999</c:v>
                </c:pt>
                <c:pt idx="2115">
                  <c:v>0.45831200000000005</c:v>
                </c:pt>
                <c:pt idx="2116">
                  <c:v>0.45961199999999997</c:v>
                </c:pt>
                <c:pt idx="2117">
                  <c:v>0.45633200000000002</c:v>
                </c:pt>
                <c:pt idx="2118">
                  <c:v>0.45774000000000004</c:v>
                </c:pt>
                <c:pt idx="2119">
                  <c:v>0.45982000000000001</c:v>
                </c:pt>
                <c:pt idx="2120">
                  <c:v>0.45787599999999995</c:v>
                </c:pt>
                <c:pt idx="2121">
                  <c:v>0.45758399999999999</c:v>
                </c:pt>
                <c:pt idx="2122">
                  <c:v>0.46178400000000003</c:v>
                </c:pt>
                <c:pt idx="2123">
                  <c:v>0.463916</c:v>
                </c:pt>
                <c:pt idx="2124">
                  <c:v>0.45957199999999998</c:v>
                </c:pt>
                <c:pt idx="2125">
                  <c:v>0.46140000000000003</c:v>
                </c:pt>
                <c:pt idx="2126">
                  <c:v>0.455932</c:v>
                </c:pt>
                <c:pt idx="2127">
                  <c:v>0.45740400000000003</c:v>
                </c:pt>
                <c:pt idx="2128">
                  <c:v>0.45999600000000002</c:v>
                </c:pt>
                <c:pt idx="2129">
                  <c:v>0.45794800000000002</c:v>
                </c:pt>
                <c:pt idx="2130">
                  <c:v>0.45700400000000002</c:v>
                </c:pt>
                <c:pt idx="2131">
                  <c:v>0.45936399999999999</c:v>
                </c:pt>
                <c:pt idx="2132">
                  <c:v>0.45991599999999999</c:v>
                </c:pt>
                <c:pt idx="2133">
                  <c:v>0.46277200000000002</c:v>
                </c:pt>
                <c:pt idx="2134">
                  <c:v>0.45976799999999995</c:v>
                </c:pt>
                <c:pt idx="2135">
                  <c:v>0.46243200000000001</c:v>
                </c:pt>
                <c:pt idx="2136">
                  <c:v>0.46015999999999996</c:v>
                </c:pt>
                <c:pt idx="2137">
                  <c:v>0.45873600000000003</c:v>
                </c:pt>
                <c:pt idx="2138">
                  <c:v>0.46155600000000002</c:v>
                </c:pt>
                <c:pt idx="2139">
                  <c:v>0.45595999999999998</c:v>
                </c:pt>
                <c:pt idx="2140">
                  <c:v>0.46021200000000001</c:v>
                </c:pt>
                <c:pt idx="2141">
                  <c:v>0.45780399999999999</c:v>
                </c:pt>
                <c:pt idx="2142">
                  <c:v>0.45638000000000001</c:v>
                </c:pt>
                <c:pt idx="2143">
                  <c:v>0.46052799999999999</c:v>
                </c:pt>
                <c:pt idx="2144">
                  <c:v>0.46085199999999998</c:v>
                </c:pt>
                <c:pt idx="2145">
                  <c:v>0.46377600000000002</c:v>
                </c:pt>
                <c:pt idx="2146">
                  <c:v>0.46232799999999996</c:v>
                </c:pt>
                <c:pt idx="2147">
                  <c:v>0.45841199999999999</c:v>
                </c:pt>
                <c:pt idx="2148">
                  <c:v>0.45854400000000001</c:v>
                </c:pt>
                <c:pt idx="2149">
                  <c:v>0.461252</c:v>
                </c:pt>
                <c:pt idx="2150">
                  <c:v>0.45537999999999995</c:v>
                </c:pt>
                <c:pt idx="2151">
                  <c:v>0.45857199999999998</c:v>
                </c:pt>
                <c:pt idx="2152">
                  <c:v>0.45991199999999999</c:v>
                </c:pt>
                <c:pt idx="2153">
                  <c:v>0.4592</c:v>
                </c:pt>
                <c:pt idx="2154">
                  <c:v>0.45863599999999999</c:v>
                </c:pt>
                <c:pt idx="2155">
                  <c:v>0.462032</c:v>
                </c:pt>
                <c:pt idx="2156">
                  <c:v>0.46058399999999999</c:v>
                </c:pt>
                <c:pt idx="2157">
                  <c:v>0.45824800000000004</c:v>
                </c:pt>
                <c:pt idx="2158">
                  <c:v>0.45871600000000001</c:v>
                </c:pt>
                <c:pt idx="2159">
                  <c:v>0.46243200000000001</c:v>
                </c:pt>
                <c:pt idx="2160">
                  <c:v>0.45646000000000003</c:v>
                </c:pt>
                <c:pt idx="2161">
                  <c:v>0.45913999999999999</c:v>
                </c:pt>
                <c:pt idx="2162">
                  <c:v>0.46022799999999997</c:v>
                </c:pt>
                <c:pt idx="2163">
                  <c:v>0.455648</c:v>
                </c:pt>
                <c:pt idx="2164">
                  <c:v>0.45917999999999998</c:v>
                </c:pt>
                <c:pt idx="2165">
                  <c:v>0.46049599999999996</c:v>
                </c:pt>
                <c:pt idx="2166">
                  <c:v>0.46344799999999997</c:v>
                </c:pt>
                <c:pt idx="2167">
                  <c:v>0.463256</c:v>
                </c:pt>
                <c:pt idx="2168">
                  <c:v>0.45962800000000004</c:v>
                </c:pt>
                <c:pt idx="2169">
                  <c:v>0.45991599999999999</c:v>
                </c:pt>
                <c:pt idx="2170">
                  <c:v>0.46133600000000002</c:v>
                </c:pt>
                <c:pt idx="2171">
                  <c:v>0.45614400000000005</c:v>
                </c:pt>
                <c:pt idx="2172">
                  <c:v>0.458588</c:v>
                </c:pt>
                <c:pt idx="2173">
                  <c:v>0.46048800000000001</c:v>
                </c:pt>
                <c:pt idx="2174">
                  <c:v>0.45783600000000002</c:v>
                </c:pt>
                <c:pt idx="2175">
                  <c:v>0.46063999999999999</c:v>
                </c:pt>
                <c:pt idx="2176">
                  <c:v>0.46341199999999999</c:v>
                </c:pt>
                <c:pt idx="2177">
                  <c:v>0.46345599999999998</c:v>
                </c:pt>
                <c:pt idx="2178">
                  <c:v>0.45935200000000004</c:v>
                </c:pt>
                <c:pt idx="2179">
                  <c:v>0.46104000000000001</c:v>
                </c:pt>
                <c:pt idx="2180">
                  <c:v>0.455876</c:v>
                </c:pt>
                <c:pt idx="2181">
                  <c:v>0.45845199999999997</c:v>
                </c:pt>
                <c:pt idx="2182">
                  <c:v>0.46041600000000005</c:v>
                </c:pt>
                <c:pt idx="2183">
                  <c:v>0.45650399999999997</c:v>
                </c:pt>
                <c:pt idx="2184">
                  <c:v>0.45657600000000004</c:v>
                </c:pt>
                <c:pt idx="2185">
                  <c:v>0.45958799999999994</c:v>
                </c:pt>
                <c:pt idx="2186">
                  <c:v>0.46359600000000001</c:v>
                </c:pt>
                <c:pt idx="2187">
                  <c:v>0.46271200000000001</c:v>
                </c:pt>
                <c:pt idx="2188">
                  <c:v>0.46023200000000003</c:v>
                </c:pt>
                <c:pt idx="2189">
                  <c:v>0.46223999999999998</c:v>
                </c:pt>
                <c:pt idx="2190">
                  <c:v>0.45615600000000001</c:v>
                </c:pt>
                <c:pt idx="2191">
                  <c:v>0.45861199999999996</c:v>
                </c:pt>
                <c:pt idx="2192">
                  <c:v>0.46046399999999998</c:v>
                </c:pt>
                <c:pt idx="2193">
                  <c:v>0.45554</c:v>
                </c:pt>
                <c:pt idx="2194">
                  <c:v>0.45894399999999996</c:v>
                </c:pt>
                <c:pt idx="2195">
                  <c:v>0.457928</c:v>
                </c:pt>
                <c:pt idx="2196">
                  <c:v>0.45610400000000001</c:v>
                </c:pt>
                <c:pt idx="2197">
                  <c:v>0.460984</c:v>
                </c:pt>
                <c:pt idx="2198">
                  <c:v>0.46424399999999999</c:v>
                </c:pt>
                <c:pt idx="2199">
                  <c:v>0.46313599999999999</c:v>
                </c:pt>
                <c:pt idx="2200">
                  <c:v>0.45963199999999999</c:v>
                </c:pt>
                <c:pt idx="2201">
                  <c:v>0.460032</c:v>
                </c:pt>
                <c:pt idx="2202">
                  <c:v>0.46093600000000001</c:v>
                </c:pt>
                <c:pt idx="2203">
                  <c:v>0.45708799999999994</c:v>
                </c:pt>
                <c:pt idx="2204">
                  <c:v>0.46098</c:v>
                </c:pt>
                <c:pt idx="2205">
                  <c:v>0.45614400000000005</c:v>
                </c:pt>
                <c:pt idx="2206">
                  <c:v>0.45758000000000004</c:v>
                </c:pt>
                <c:pt idx="2207">
                  <c:v>0.46204000000000001</c:v>
                </c:pt>
                <c:pt idx="2208">
                  <c:v>0.464308</c:v>
                </c:pt>
                <c:pt idx="2209">
                  <c:v>0.460148</c:v>
                </c:pt>
                <c:pt idx="2210">
                  <c:v>0.46059600000000001</c:v>
                </c:pt>
                <c:pt idx="2211">
                  <c:v>0.46248</c:v>
                </c:pt>
                <c:pt idx="2212">
                  <c:v>0.45684399999999997</c:v>
                </c:pt>
                <c:pt idx="2213">
                  <c:v>0.45752799999999999</c:v>
                </c:pt>
                <c:pt idx="2214">
                  <c:v>0.46200800000000003</c:v>
                </c:pt>
                <c:pt idx="2215">
                  <c:v>0.455932</c:v>
                </c:pt>
                <c:pt idx="2216">
                  <c:v>0.45756399999999997</c:v>
                </c:pt>
                <c:pt idx="2217">
                  <c:v>0.46077199999999996</c:v>
                </c:pt>
                <c:pt idx="2218">
                  <c:v>0.45738799999999996</c:v>
                </c:pt>
                <c:pt idx="2219">
                  <c:v>0.45949199999999996</c:v>
                </c:pt>
                <c:pt idx="2220">
                  <c:v>0.45978000000000002</c:v>
                </c:pt>
                <c:pt idx="2221">
                  <c:v>0.46208799999999994</c:v>
                </c:pt>
                <c:pt idx="2222">
                  <c:v>0.46335599999999999</c:v>
                </c:pt>
                <c:pt idx="2223">
                  <c:v>0.45735999999999999</c:v>
                </c:pt>
                <c:pt idx="2224">
                  <c:v>0.46048</c:v>
                </c:pt>
                <c:pt idx="2225">
                  <c:v>0.45719599999999999</c:v>
                </c:pt>
                <c:pt idx="2226">
                  <c:v>0.45855600000000002</c:v>
                </c:pt>
                <c:pt idx="2227">
                  <c:v>0.46093200000000001</c:v>
                </c:pt>
                <c:pt idx="2228">
                  <c:v>0.45559600000000006</c:v>
                </c:pt>
                <c:pt idx="2229">
                  <c:v>0.45894799999999997</c:v>
                </c:pt>
                <c:pt idx="2230">
                  <c:v>0.46482799999999996</c:v>
                </c:pt>
                <c:pt idx="2231">
                  <c:v>0.46243600000000001</c:v>
                </c:pt>
                <c:pt idx="2232">
                  <c:v>0.46104000000000001</c:v>
                </c:pt>
                <c:pt idx="2233">
                  <c:v>0.46252000000000004</c:v>
                </c:pt>
                <c:pt idx="2234">
                  <c:v>0.45807999999999999</c:v>
                </c:pt>
                <c:pt idx="2235">
                  <c:v>0.458204</c:v>
                </c:pt>
                <c:pt idx="2236">
                  <c:v>0.46066400000000002</c:v>
                </c:pt>
                <c:pt idx="2237">
                  <c:v>0.45735599999999998</c:v>
                </c:pt>
                <c:pt idx="2238">
                  <c:v>0.45728000000000002</c:v>
                </c:pt>
                <c:pt idx="2239">
                  <c:v>0.460816</c:v>
                </c:pt>
                <c:pt idx="2240">
                  <c:v>0.45812399999999998</c:v>
                </c:pt>
                <c:pt idx="2241">
                  <c:v>0.46128399999999997</c:v>
                </c:pt>
                <c:pt idx="2242">
                  <c:v>0.45944800000000002</c:v>
                </c:pt>
                <c:pt idx="2243">
                  <c:v>0.46123600000000003</c:v>
                </c:pt>
                <c:pt idx="2244">
                  <c:v>0.46163200000000004</c:v>
                </c:pt>
                <c:pt idx="2245">
                  <c:v>0.45652399999999999</c:v>
                </c:pt>
                <c:pt idx="2246">
                  <c:v>0.45886000000000005</c:v>
                </c:pt>
                <c:pt idx="2247">
                  <c:v>0.46104799999999996</c:v>
                </c:pt>
                <c:pt idx="2248">
                  <c:v>0.45665599999999995</c:v>
                </c:pt>
                <c:pt idx="2249">
                  <c:v>0.457152</c:v>
                </c:pt>
                <c:pt idx="2250">
                  <c:v>0.46047199999999999</c:v>
                </c:pt>
                <c:pt idx="2251">
                  <c:v>0.464532</c:v>
                </c:pt>
                <c:pt idx="2252">
                  <c:v>0.45928400000000003</c:v>
                </c:pt>
                <c:pt idx="2253">
                  <c:v>0.46078800000000003</c:v>
                </c:pt>
                <c:pt idx="2254">
                  <c:v>0.464028</c:v>
                </c:pt>
                <c:pt idx="2255">
                  <c:v>0.45777200000000001</c:v>
                </c:pt>
                <c:pt idx="2256">
                  <c:v>0.461704</c:v>
                </c:pt>
                <c:pt idx="2257">
                  <c:v>0.45702800000000005</c:v>
                </c:pt>
                <c:pt idx="2258">
                  <c:v>0.45857599999999998</c:v>
                </c:pt>
                <c:pt idx="2259">
                  <c:v>0.46169199999999999</c:v>
                </c:pt>
                <c:pt idx="2260">
                  <c:v>0.457264</c:v>
                </c:pt>
                <c:pt idx="2261">
                  <c:v>0.461088</c:v>
                </c:pt>
                <c:pt idx="2262">
                  <c:v>0.46461599999999997</c:v>
                </c:pt>
                <c:pt idx="2263">
                  <c:v>0.45882000000000001</c:v>
                </c:pt>
                <c:pt idx="2264">
                  <c:v>0.46135199999999998</c:v>
                </c:pt>
                <c:pt idx="2265">
                  <c:v>0.45849200000000001</c:v>
                </c:pt>
                <c:pt idx="2266">
                  <c:v>0.45851999999999998</c:v>
                </c:pt>
                <c:pt idx="2267">
                  <c:v>0.46262799999999998</c:v>
                </c:pt>
                <c:pt idx="2268">
                  <c:v>0.457376</c:v>
                </c:pt>
                <c:pt idx="2269">
                  <c:v>0.46076</c:v>
                </c:pt>
                <c:pt idx="2270">
                  <c:v>0.45758799999999999</c:v>
                </c:pt>
                <c:pt idx="2271">
                  <c:v>0.457868</c:v>
                </c:pt>
                <c:pt idx="2272">
                  <c:v>0.46055200000000002</c:v>
                </c:pt>
                <c:pt idx="2273">
                  <c:v>0.46330399999999999</c:v>
                </c:pt>
                <c:pt idx="2274">
                  <c:v>0.46435200000000004</c:v>
                </c:pt>
                <c:pt idx="2275">
                  <c:v>0.46021999999999996</c:v>
                </c:pt>
                <c:pt idx="2276">
                  <c:v>0.46149999999999997</c:v>
                </c:pt>
                <c:pt idx="2277">
                  <c:v>0.45890399999999998</c:v>
                </c:pt>
                <c:pt idx="2278">
                  <c:v>0.45866000000000001</c:v>
                </c:pt>
                <c:pt idx="2279">
                  <c:v>0.46173999999999998</c:v>
                </c:pt>
                <c:pt idx="2280">
                  <c:v>0.45646000000000003</c:v>
                </c:pt>
                <c:pt idx="2281">
                  <c:v>0.45797199999999999</c:v>
                </c:pt>
                <c:pt idx="2282">
                  <c:v>0.46168399999999998</c:v>
                </c:pt>
                <c:pt idx="2283">
                  <c:v>0.46317999999999998</c:v>
                </c:pt>
                <c:pt idx="2284">
                  <c:v>0.45955199999999996</c:v>
                </c:pt>
                <c:pt idx="2285">
                  <c:v>0.460648</c:v>
                </c:pt>
                <c:pt idx="2286">
                  <c:v>0.46435599999999999</c:v>
                </c:pt>
                <c:pt idx="2287">
                  <c:v>0.45833599999999997</c:v>
                </c:pt>
                <c:pt idx="2288">
                  <c:v>0.46048</c:v>
                </c:pt>
                <c:pt idx="2289">
                  <c:v>0.45988799999999996</c:v>
                </c:pt>
                <c:pt idx="2290">
                  <c:v>0.45756000000000002</c:v>
                </c:pt>
                <c:pt idx="2291">
                  <c:v>0.46078000000000002</c:v>
                </c:pt>
                <c:pt idx="2292">
                  <c:v>0.45839199999999997</c:v>
                </c:pt>
                <c:pt idx="2293">
                  <c:v>0.45833199999999996</c:v>
                </c:pt>
                <c:pt idx="2294">
                  <c:v>0.46213599999999999</c:v>
                </c:pt>
                <c:pt idx="2295">
                  <c:v>0.46388800000000002</c:v>
                </c:pt>
                <c:pt idx="2296">
                  <c:v>0.45942</c:v>
                </c:pt>
                <c:pt idx="2297">
                  <c:v>0.461364</c:v>
                </c:pt>
                <c:pt idx="2298">
                  <c:v>0.45877600000000002</c:v>
                </c:pt>
                <c:pt idx="2299">
                  <c:v>0.45823599999999998</c:v>
                </c:pt>
                <c:pt idx="2300">
                  <c:v>0.461644</c:v>
                </c:pt>
                <c:pt idx="2301">
                  <c:v>0.45671599999999996</c:v>
                </c:pt>
                <c:pt idx="2302">
                  <c:v>0.45836399999999999</c:v>
                </c:pt>
                <c:pt idx="2303">
                  <c:v>0.461312</c:v>
                </c:pt>
                <c:pt idx="2304">
                  <c:v>0.45671599999999996</c:v>
                </c:pt>
                <c:pt idx="2305">
                  <c:v>0.45878799999999997</c:v>
                </c:pt>
                <c:pt idx="2306">
                  <c:v>0.46121600000000001</c:v>
                </c:pt>
                <c:pt idx="2307">
                  <c:v>0.46682000000000001</c:v>
                </c:pt>
                <c:pt idx="2308">
                  <c:v>0.46084400000000003</c:v>
                </c:pt>
                <c:pt idx="2309">
                  <c:v>0.46295599999999998</c:v>
                </c:pt>
                <c:pt idx="2310">
                  <c:v>0.45793599999999995</c:v>
                </c:pt>
                <c:pt idx="2311">
                  <c:v>0.459928</c:v>
                </c:pt>
                <c:pt idx="2312">
                  <c:v>0.46178800000000003</c:v>
                </c:pt>
                <c:pt idx="2313">
                  <c:v>0.45603199999999999</c:v>
                </c:pt>
                <c:pt idx="2314">
                  <c:v>0.46004399999999995</c:v>
                </c:pt>
                <c:pt idx="2315">
                  <c:v>0.46205199999999996</c:v>
                </c:pt>
                <c:pt idx="2316">
                  <c:v>0.45771600000000001</c:v>
                </c:pt>
                <c:pt idx="2317">
                  <c:v>0.46068399999999998</c:v>
                </c:pt>
                <c:pt idx="2318">
                  <c:v>0.46500799999999998</c:v>
                </c:pt>
                <c:pt idx="2319">
                  <c:v>0.45898800000000001</c:v>
                </c:pt>
                <c:pt idx="2320">
                  <c:v>0.46287200000000001</c:v>
                </c:pt>
                <c:pt idx="2321">
                  <c:v>0.45939200000000002</c:v>
                </c:pt>
                <c:pt idx="2322">
                  <c:v>0.460484</c:v>
                </c:pt>
                <c:pt idx="2323">
                  <c:v>0.46076800000000001</c:v>
                </c:pt>
                <c:pt idx="2324">
                  <c:v>0.45735599999999998</c:v>
                </c:pt>
                <c:pt idx="2325">
                  <c:v>0.45797600000000005</c:v>
                </c:pt>
                <c:pt idx="2326">
                  <c:v>0.46102799999999999</c:v>
                </c:pt>
                <c:pt idx="2327">
                  <c:v>0.45874000000000004</c:v>
                </c:pt>
                <c:pt idx="2328">
                  <c:v>0.45632399999999995</c:v>
                </c:pt>
                <c:pt idx="2329">
                  <c:v>0.46213599999999999</c:v>
                </c:pt>
                <c:pt idx="2330">
                  <c:v>0.46383200000000002</c:v>
                </c:pt>
                <c:pt idx="2331">
                  <c:v>0.46010399999999996</c:v>
                </c:pt>
                <c:pt idx="2332">
                  <c:v>0.46327199999999996</c:v>
                </c:pt>
                <c:pt idx="2333">
                  <c:v>0.46657600000000005</c:v>
                </c:pt>
                <c:pt idx="2334">
                  <c:v>0.46114400000000005</c:v>
                </c:pt>
                <c:pt idx="2335">
                  <c:v>0.45929999999999999</c:v>
                </c:pt>
                <c:pt idx="2336">
                  <c:v>0.45826800000000001</c:v>
                </c:pt>
                <c:pt idx="2337">
                  <c:v>0.46100400000000002</c:v>
                </c:pt>
                <c:pt idx="2338">
                  <c:v>0.45895200000000003</c:v>
                </c:pt>
                <c:pt idx="2339">
                  <c:v>0.45783200000000002</c:v>
                </c:pt>
                <c:pt idx="2340">
                  <c:v>0.461312</c:v>
                </c:pt>
                <c:pt idx="2341">
                  <c:v>0.46307599999999999</c:v>
                </c:pt>
                <c:pt idx="2342">
                  <c:v>0.46051599999999998</c:v>
                </c:pt>
                <c:pt idx="2343">
                  <c:v>0.46060800000000002</c:v>
                </c:pt>
                <c:pt idx="2344">
                  <c:v>0.46163200000000004</c:v>
                </c:pt>
                <c:pt idx="2345">
                  <c:v>0.46182800000000002</c:v>
                </c:pt>
                <c:pt idx="2346">
                  <c:v>0.457316</c:v>
                </c:pt>
                <c:pt idx="2347">
                  <c:v>0.46143600000000001</c:v>
                </c:pt>
                <c:pt idx="2348">
                  <c:v>0.45630799999999999</c:v>
                </c:pt>
                <c:pt idx="2349">
                  <c:v>0.45935200000000004</c:v>
                </c:pt>
                <c:pt idx="2350">
                  <c:v>0.462644</c:v>
                </c:pt>
                <c:pt idx="2351">
                  <c:v>0.46093200000000001</c:v>
                </c:pt>
                <c:pt idx="2352">
                  <c:v>0.46100000000000002</c:v>
                </c:pt>
                <c:pt idx="2353">
                  <c:v>0.46269199999999999</c:v>
                </c:pt>
                <c:pt idx="2354">
                  <c:v>0.46573599999999998</c:v>
                </c:pt>
                <c:pt idx="2355">
                  <c:v>0.45977200000000001</c:v>
                </c:pt>
                <c:pt idx="2356">
                  <c:v>0.46201999999999999</c:v>
                </c:pt>
                <c:pt idx="2357">
                  <c:v>0.45645600000000003</c:v>
                </c:pt>
                <c:pt idx="2358">
                  <c:v>0.46027999999999997</c:v>
                </c:pt>
                <c:pt idx="2359">
                  <c:v>0.46055200000000002</c:v>
                </c:pt>
                <c:pt idx="2360">
                  <c:v>0.456312</c:v>
                </c:pt>
                <c:pt idx="2361">
                  <c:v>0.45813599999999999</c:v>
                </c:pt>
                <c:pt idx="2362">
                  <c:v>0.46167599999999998</c:v>
                </c:pt>
                <c:pt idx="2363">
                  <c:v>0.46306399999999998</c:v>
                </c:pt>
                <c:pt idx="2364">
                  <c:v>0.46522399999999997</c:v>
                </c:pt>
                <c:pt idx="2365">
                  <c:v>0.458812</c:v>
                </c:pt>
                <c:pt idx="2366">
                  <c:v>0.46162399999999998</c:v>
                </c:pt>
                <c:pt idx="2367">
                  <c:v>0.45676800000000001</c:v>
                </c:pt>
                <c:pt idx="2368">
                  <c:v>0.45888800000000002</c:v>
                </c:pt>
                <c:pt idx="2369">
                  <c:v>0.46107599999999999</c:v>
                </c:pt>
                <c:pt idx="2370">
                  <c:v>0.45886000000000005</c:v>
                </c:pt>
                <c:pt idx="2371">
                  <c:v>0.45862799999999998</c:v>
                </c:pt>
                <c:pt idx="2372">
                  <c:v>0.46382800000000002</c:v>
                </c:pt>
                <c:pt idx="2373">
                  <c:v>0.46237600000000001</c:v>
                </c:pt>
                <c:pt idx="2374">
                  <c:v>0.46138800000000002</c:v>
                </c:pt>
                <c:pt idx="2375">
                  <c:v>0.46446800000000005</c:v>
                </c:pt>
                <c:pt idx="2376">
                  <c:v>0.45834800000000003</c:v>
                </c:pt>
                <c:pt idx="2377">
                  <c:v>0.460648</c:v>
                </c:pt>
                <c:pt idx="2378">
                  <c:v>0.45970799999999995</c:v>
                </c:pt>
                <c:pt idx="2379">
                  <c:v>0.456372</c:v>
                </c:pt>
                <c:pt idx="2380">
                  <c:v>0.45861600000000002</c:v>
                </c:pt>
                <c:pt idx="2381">
                  <c:v>0.46136000000000005</c:v>
                </c:pt>
                <c:pt idx="2382">
                  <c:v>0.45579999999999998</c:v>
                </c:pt>
                <c:pt idx="2383">
                  <c:v>0.45897199999999999</c:v>
                </c:pt>
                <c:pt idx="2384">
                  <c:v>0.46462400000000004</c:v>
                </c:pt>
                <c:pt idx="2385">
                  <c:v>0.46235599999999999</c:v>
                </c:pt>
                <c:pt idx="2386">
                  <c:v>0.46030799999999999</c:v>
                </c:pt>
                <c:pt idx="2387">
                  <c:v>0.46142000000000005</c:v>
                </c:pt>
                <c:pt idx="2388">
                  <c:v>0.46255200000000002</c:v>
                </c:pt>
                <c:pt idx="2389">
                  <c:v>0.457984</c:v>
                </c:pt>
                <c:pt idx="2390">
                  <c:v>0.46049200000000001</c:v>
                </c:pt>
                <c:pt idx="2391">
                  <c:v>0.45879199999999998</c:v>
                </c:pt>
                <c:pt idx="2392">
                  <c:v>0.45819599999999999</c:v>
                </c:pt>
                <c:pt idx="2393">
                  <c:v>0.46268399999999998</c:v>
                </c:pt>
                <c:pt idx="2394">
                  <c:v>0.46667200000000003</c:v>
                </c:pt>
                <c:pt idx="2395">
                  <c:v>0.46080399999999999</c:v>
                </c:pt>
                <c:pt idx="2396">
                  <c:v>0.46395200000000003</c:v>
                </c:pt>
                <c:pt idx="2397">
                  <c:v>0.45777600000000002</c:v>
                </c:pt>
                <c:pt idx="2398">
                  <c:v>0.46095199999999997</c:v>
                </c:pt>
                <c:pt idx="2399">
                  <c:v>0.45971200000000001</c:v>
                </c:pt>
                <c:pt idx="2400">
                  <c:v>0.45875199999999999</c:v>
                </c:pt>
                <c:pt idx="2401">
                  <c:v>0.46364</c:v>
                </c:pt>
                <c:pt idx="2402">
                  <c:v>0.46311199999999997</c:v>
                </c:pt>
                <c:pt idx="2403">
                  <c:v>0.45924399999999999</c:v>
                </c:pt>
                <c:pt idx="2404">
                  <c:v>0.46221200000000001</c:v>
                </c:pt>
                <c:pt idx="2405">
                  <c:v>0.46276400000000001</c:v>
                </c:pt>
                <c:pt idx="2406">
                  <c:v>0.45931199999999994</c:v>
                </c:pt>
                <c:pt idx="2407">
                  <c:v>0.46143999999999996</c:v>
                </c:pt>
                <c:pt idx="2408">
                  <c:v>0.45735199999999998</c:v>
                </c:pt>
                <c:pt idx="2409">
                  <c:v>0.46000799999999997</c:v>
                </c:pt>
                <c:pt idx="2410">
                  <c:v>0.46015600000000001</c:v>
                </c:pt>
                <c:pt idx="2411">
                  <c:v>0.45657200000000003</c:v>
                </c:pt>
                <c:pt idx="2412">
                  <c:v>0.45919199999999999</c:v>
                </c:pt>
                <c:pt idx="2413">
                  <c:v>0.46360000000000001</c:v>
                </c:pt>
                <c:pt idx="2414">
                  <c:v>0.46118000000000003</c:v>
                </c:pt>
                <c:pt idx="2415">
                  <c:v>0.460816</c:v>
                </c:pt>
                <c:pt idx="2416">
                  <c:v>0.46216400000000002</c:v>
                </c:pt>
                <c:pt idx="2417">
                  <c:v>0.45954800000000001</c:v>
                </c:pt>
                <c:pt idx="2418">
                  <c:v>0.46044800000000002</c:v>
                </c:pt>
                <c:pt idx="2419">
                  <c:v>0.46232799999999996</c:v>
                </c:pt>
                <c:pt idx="2420">
                  <c:v>0.45873600000000003</c:v>
                </c:pt>
                <c:pt idx="2421">
                  <c:v>0.46190800000000004</c:v>
                </c:pt>
                <c:pt idx="2422">
                  <c:v>0.46718400000000004</c:v>
                </c:pt>
                <c:pt idx="2423">
                  <c:v>0.460924</c:v>
                </c:pt>
                <c:pt idx="2424">
                  <c:v>0.46476399999999995</c:v>
                </c:pt>
                <c:pt idx="2425">
                  <c:v>0.45890799999999998</c:v>
                </c:pt>
                <c:pt idx="2426">
                  <c:v>0.46101599999999998</c:v>
                </c:pt>
                <c:pt idx="2427">
                  <c:v>0.45890399999999998</c:v>
                </c:pt>
                <c:pt idx="2428">
                  <c:v>0.45840800000000004</c:v>
                </c:pt>
                <c:pt idx="2429">
                  <c:v>0.46114400000000005</c:v>
                </c:pt>
                <c:pt idx="2430">
                  <c:v>0.46233199999999997</c:v>
                </c:pt>
                <c:pt idx="2431">
                  <c:v>0.46204000000000001</c:v>
                </c:pt>
                <c:pt idx="2432">
                  <c:v>0.46383200000000002</c:v>
                </c:pt>
                <c:pt idx="2433">
                  <c:v>0.46390799999999999</c:v>
                </c:pt>
                <c:pt idx="2434">
                  <c:v>0.45984000000000003</c:v>
                </c:pt>
                <c:pt idx="2435">
                  <c:v>0.45901999999999998</c:v>
                </c:pt>
                <c:pt idx="2436">
                  <c:v>0.46253999999999995</c:v>
                </c:pt>
                <c:pt idx="2437">
                  <c:v>0.45687199999999994</c:v>
                </c:pt>
                <c:pt idx="2438">
                  <c:v>0.45989199999999997</c:v>
                </c:pt>
                <c:pt idx="2439">
                  <c:v>0.46285600000000005</c:v>
                </c:pt>
                <c:pt idx="2440">
                  <c:v>0.46537999999999996</c:v>
                </c:pt>
                <c:pt idx="2441">
                  <c:v>0.46326400000000001</c:v>
                </c:pt>
                <c:pt idx="2442">
                  <c:v>0.46370399999999995</c:v>
                </c:pt>
                <c:pt idx="2443">
                  <c:v>0.45944400000000002</c:v>
                </c:pt>
                <c:pt idx="2444">
                  <c:v>0.45796799999999999</c:v>
                </c:pt>
                <c:pt idx="2445">
                  <c:v>0.46155600000000002</c:v>
                </c:pt>
                <c:pt idx="2446">
                  <c:v>0.46000799999999997</c:v>
                </c:pt>
                <c:pt idx="2447">
                  <c:v>0.45838400000000001</c:v>
                </c:pt>
                <c:pt idx="2448">
                  <c:v>0.46139600000000003</c:v>
                </c:pt>
                <c:pt idx="2449">
                  <c:v>0.46566000000000002</c:v>
                </c:pt>
                <c:pt idx="2450">
                  <c:v>0.45992</c:v>
                </c:pt>
                <c:pt idx="2451">
                  <c:v>0.46242800000000001</c:v>
                </c:pt>
                <c:pt idx="2452">
                  <c:v>0.46330399999999999</c:v>
                </c:pt>
                <c:pt idx="2453">
                  <c:v>0.45745600000000003</c:v>
                </c:pt>
                <c:pt idx="2454">
                  <c:v>0.45929999999999999</c:v>
                </c:pt>
                <c:pt idx="2455">
                  <c:v>0.460976</c:v>
                </c:pt>
                <c:pt idx="2456">
                  <c:v>0.46210000000000001</c:v>
                </c:pt>
                <c:pt idx="2457">
                  <c:v>0.45657600000000004</c:v>
                </c:pt>
                <c:pt idx="2458">
                  <c:v>0.46185999999999999</c:v>
                </c:pt>
                <c:pt idx="2459">
                  <c:v>0.46619999999999995</c:v>
                </c:pt>
                <c:pt idx="2460">
                  <c:v>0.46151200000000003</c:v>
                </c:pt>
                <c:pt idx="2461">
                  <c:v>0.46264000000000005</c:v>
                </c:pt>
                <c:pt idx="2462">
                  <c:v>0.45761600000000002</c:v>
                </c:pt>
                <c:pt idx="2463">
                  <c:v>0.46034399999999998</c:v>
                </c:pt>
                <c:pt idx="2464">
                  <c:v>0.45862400000000003</c:v>
                </c:pt>
                <c:pt idx="2465">
                  <c:v>0.45818399999999998</c:v>
                </c:pt>
                <c:pt idx="2466">
                  <c:v>0.46250000000000002</c:v>
                </c:pt>
                <c:pt idx="2467">
                  <c:v>0.461648</c:v>
                </c:pt>
                <c:pt idx="2468">
                  <c:v>0.464308</c:v>
                </c:pt>
                <c:pt idx="2469">
                  <c:v>0.46129199999999998</c:v>
                </c:pt>
                <c:pt idx="2470">
                  <c:v>0.46079999999999999</c:v>
                </c:pt>
                <c:pt idx="2471">
                  <c:v>0.46227200000000002</c:v>
                </c:pt>
                <c:pt idx="2472">
                  <c:v>0.45846800000000004</c:v>
                </c:pt>
                <c:pt idx="2473">
                  <c:v>0.45944000000000002</c:v>
                </c:pt>
                <c:pt idx="2474">
                  <c:v>0.46200000000000002</c:v>
                </c:pt>
                <c:pt idx="2475">
                  <c:v>0.45684399999999997</c:v>
                </c:pt>
                <c:pt idx="2476">
                  <c:v>0.45907200000000004</c:v>
                </c:pt>
                <c:pt idx="2477">
                  <c:v>0.463312</c:v>
                </c:pt>
                <c:pt idx="2478">
                  <c:v>0.46012399999999998</c:v>
                </c:pt>
                <c:pt idx="2479">
                  <c:v>0.46311999999999998</c:v>
                </c:pt>
                <c:pt idx="2480">
                  <c:v>0.46600400000000003</c:v>
                </c:pt>
                <c:pt idx="2481">
                  <c:v>0.45968800000000004</c:v>
                </c:pt>
                <c:pt idx="2482">
                  <c:v>0.46302399999999999</c:v>
                </c:pt>
                <c:pt idx="2483">
                  <c:v>0.45701999999999998</c:v>
                </c:pt>
                <c:pt idx="2484">
                  <c:v>0.45982000000000001</c:v>
                </c:pt>
                <c:pt idx="2485">
                  <c:v>0.46055599999999997</c:v>
                </c:pt>
                <c:pt idx="2486">
                  <c:v>0.45716000000000001</c:v>
                </c:pt>
                <c:pt idx="2487">
                  <c:v>0.46222799999999997</c:v>
                </c:pt>
                <c:pt idx="2488">
                  <c:v>0.46561199999999997</c:v>
                </c:pt>
                <c:pt idx="2489">
                  <c:v>0.459144</c:v>
                </c:pt>
                <c:pt idx="2490">
                  <c:v>0.46126399999999995</c:v>
                </c:pt>
                <c:pt idx="2491">
                  <c:v>0.45664399999999999</c:v>
                </c:pt>
                <c:pt idx="2492">
                  <c:v>0.45872799999999997</c:v>
                </c:pt>
                <c:pt idx="2493">
                  <c:v>0.46119199999999999</c:v>
                </c:pt>
                <c:pt idx="2494">
                  <c:v>0.45596400000000004</c:v>
                </c:pt>
                <c:pt idx="2495">
                  <c:v>0.45955199999999996</c:v>
                </c:pt>
                <c:pt idx="2496">
                  <c:v>0.46306399999999998</c:v>
                </c:pt>
                <c:pt idx="2497">
                  <c:v>0.45924399999999999</c:v>
                </c:pt>
                <c:pt idx="2498">
                  <c:v>0.46243200000000001</c:v>
                </c:pt>
                <c:pt idx="2499">
                  <c:v>0.46545999999999998</c:v>
                </c:pt>
                <c:pt idx="2500">
                  <c:v>0.45918399999999998</c:v>
                </c:pt>
                <c:pt idx="2501">
                  <c:v>0.45953200000000005</c:v>
                </c:pt>
                <c:pt idx="2502">
                  <c:v>0.46251600000000004</c:v>
                </c:pt>
                <c:pt idx="2503">
                  <c:v>0.45668799999999998</c:v>
                </c:pt>
                <c:pt idx="2504">
                  <c:v>0.459204</c:v>
                </c:pt>
                <c:pt idx="2505">
                  <c:v>0.465584</c:v>
                </c:pt>
                <c:pt idx="2506">
                  <c:v>0.45955199999999996</c:v>
                </c:pt>
                <c:pt idx="2507">
                  <c:v>0.46451999999999999</c:v>
                </c:pt>
                <c:pt idx="2508">
                  <c:v>0.46379199999999998</c:v>
                </c:pt>
                <c:pt idx="2509">
                  <c:v>0.45961199999999997</c:v>
                </c:pt>
                <c:pt idx="2510">
                  <c:v>0.46187199999999995</c:v>
                </c:pt>
                <c:pt idx="2511">
                  <c:v>0.45875199999999999</c:v>
                </c:pt>
                <c:pt idx="2512">
                  <c:v>0.45876399999999995</c:v>
                </c:pt>
                <c:pt idx="2513">
                  <c:v>0.46610799999999997</c:v>
                </c:pt>
                <c:pt idx="2514">
                  <c:v>0.46049200000000001</c:v>
                </c:pt>
                <c:pt idx="2515">
                  <c:v>0.46316800000000002</c:v>
                </c:pt>
                <c:pt idx="2516">
                  <c:v>0.46405600000000002</c:v>
                </c:pt>
                <c:pt idx="2517">
                  <c:v>0.45899200000000001</c:v>
                </c:pt>
                <c:pt idx="2518">
                  <c:v>0.46204400000000001</c:v>
                </c:pt>
                <c:pt idx="2519">
                  <c:v>0.45950800000000003</c:v>
                </c:pt>
                <c:pt idx="2520">
                  <c:v>0.45927999999999997</c:v>
                </c:pt>
                <c:pt idx="2521">
                  <c:v>0.46504800000000002</c:v>
                </c:pt>
                <c:pt idx="2522">
                  <c:v>0.46252000000000004</c:v>
                </c:pt>
                <c:pt idx="2523">
                  <c:v>0.45997199999999999</c:v>
                </c:pt>
                <c:pt idx="2524">
                  <c:v>0.46176</c:v>
                </c:pt>
                <c:pt idx="2525">
                  <c:v>0.45767600000000003</c:v>
                </c:pt>
                <c:pt idx="2526">
                  <c:v>0.45744399999999996</c:v>
                </c:pt>
                <c:pt idx="2527">
                  <c:v>0.46126800000000001</c:v>
                </c:pt>
                <c:pt idx="2528">
                  <c:v>0.46133200000000002</c:v>
                </c:pt>
                <c:pt idx="2529">
                  <c:v>0.45819599999999999</c:v>
                </c:pt>
                <c:pt idx="2530">
                  <c:v>0.463256</c:v>
                </c:pt>
                <c:pt idx="2531">
                  <c:v>0.46357999999999999</c:v>
                </c:pt>
                <c:pt idx="2532">
                  <c:v>0.46049999999999996</c:v>
                </c:pt>
                <c:pt idx="2533">
                  <c:v>0.46113999999999999</c:v>
                </c:pt>
                <c:pt idx="2534">
                  <c:v>0.45986400000000005</c:v>
                </c:pt>
                <c:pt idx="2535">
                  <c:v>0.46120399999999995</c:v>
                </c:pt>
                <c:pt idx="2536">
                  <c:v>0.45866000000000001</c:v>
                </c:pt>
                <c:pt idx="2537">
                  <c:v>0.458144</c:v>
                </c:pt>
                <c:pt idx="2538">
                  <c:v>0.46154800000000001</c:v>
                </c:pt>
                <c:pt idx="2539">
                  <c:v>0.46585199999999999</c:v>
                </c:pt>
                <c:pt idx="2540">
                  <c:v>0.45927999999999997</c:v>
                </c:pt>
                <c:pt idx="2541">
                  <c:v>0.46303199999999994</c:v>
                </c:pt>
                <c:pt idx="2542">
                  <c:v>0.45768799999999998</c:v>
                </c:pt>
                <c:pt idx="2543">
                  <c:v>0.46057999999999999</c:v>
                </c:pt>
                <c:pt idx="2544">
                  <c:v>0.46061999999999997</c:v>
                </c:pt>
                <c:pt idx="2545">
                  <c:v>0.45740400000000003</c:v>
                </c:pt>
                <c:pt idx="2546">
                  <c:v>0.46462800000000004</c:v>
                </c:pt>
                <c:pt idx="2547">
                  <c:v>0.46468400000000004</c:v>
                </c:pt>
                <c:pt idx="2548">
                  <c:v>0.46178400000000003</c:v>
                </c:pt>
                <c:pt idx="2549">
                  <c:v>0.46383600000000003</c:v>
                </c:pt>
                <c:pt idx="2550">
                  <c:v>0.46229199999999998</c:v>
                </c:pt>
                <c:pt idx="2551">
                  <c:v>0.458976</c:v>
                </c:pt>
                <c:pt idx="2552">
                  <c:v>0.46150399999999997</c:v>
                </c:pt>
                <c:pt idx="2553">
                  <c:v>0.45611199999999996</c:v>
                </c:pt>
                <c:pt idx="2554">
                  <c:v>0.46022799999999997</c:v>
                </c:pt>
                <c:pt idx="2555">
                  <c:v>0.46183999999999997</c:v>
                </c:pt>
                <c:pt idx="2556">
                  <c:v>0.46740399999999999</c:v>
                </c:pt>
                <c:pt idx="2557">
                  <c:v>0.46073199999999997</c:v>
                </c:pt>
                <c:pt idx="2558">
                  <c:v>0.46285600000000005</c:v>
                </c:pt>
                <c:pt idx="2559">
                  <c:v>0.45895600000000003</c:v>
                </c:pt>
                <c:pt idx="2560">
                  <c:v>0.45926800000000001</c:v>
                </c:pt>
                <c:pt idx="2561">
                  <c:v>0.46086799999999994</c:v>
                </c:pt>
                <c:pt idx="2562">
                  <c:v>0.45799999999999996</c:v>
                </c:pt>
                <c:pt idx="2563">
                  <c:v>0.4642</c:v>
                </c:pt>
                <c:pt idx="2564">
                  <c:v>0.465088</c:v>
                </c:pt>
                <c:pt idx="2565">
                  <c:v>0.46232799999999996</c:v>
                </c:pt>
                <c:pt idx="2566">
                  <c:v>0.46215200000000001</c:v>
                </c:pt>
                <c:pt idx="2567">
                  <c:v>0.45725199999999999</c:v>
                </c:pt>
                <c:pt idx="2568">
                  <c:v>0.46004</c:v>
                </c:pt>
                <c:pt idx="2569">
                  <c:v>0.46217599999999998</c:v>
                </c:pt>
                <c:pt idx="2570">
                  <c:v>0.45694000000000001</c:v>
                </c:pt>
                <c:pt idx="2571">
                  <c:v>0.46631999999999996</c:v>
                </c:pt>
                <c:pt idx="2572">
                  <c:v>0.46008399999999999</c:v>
                </c:pt>
                <c:pt idx="2573">
                  <c:v>0.46372399999999997</c:v>
                </c:pt>
                <c:pt idx="2574">
                  <c:v>0.46659599999999996</c:v>
                </c:pt>
                <c:pt idx="2575">
                  <c:v>0.46026000000000006</c:v>
                </c:pt>
                <c:pt idx="2576">
                  <c:v>0.46257599999999999</c:v>
                </c:pt>
                <c:pt idx="2577">
                  <c:v>0.45743200000000001</c:v>
                </c:pt>
                <c:pt idx="2578">
                  <c:v>0.460428</c:v>
                </c:pt>
                <c:pt idx="2579">
                  <c:v>0.46547199999999994</c:v>
                </c:pt>
                <c:pt idx="2580">
                  <c:v>0.46075200000000005</c:v>
                </c:pt>
                <c:pt idx="2581">
                  <c:v>0.46415599999999996</c:v>
                </c:pt>
                <c:pt idx="2582">
                  <c:v>0.463084</c:v>
                </c:pt>
                <c:pt idx="2583">
                  <c:v>0.45933999999999997</c:v>
                </c:pt>
                <c:pt idx="2584">
                  <c:v>0.46039200000000002</c:v>
                </c:pt>
                <c:pt idx="2585">
                  <c:v>0.46198800000000001</c:v>
                </c:pt>
                <c:pt idx="2586">
                  <c:v>0.45779200000000003</c:v>
                </c:pt>
                <c:pt idx="2587">
                  <c:v>0.46256000000000003</c:v>
                </c:pt>
                <c:pt idx="2588">
                  <c:v>0.46566000000000002</c:v>
                </c:pt>
                <c:pt idx="2589">
                  <c:v>0.46256399999999998</c:v>
                </c:pt>
                <c:pt idx="2590">
                  <c:v>0.463476</c:v>
                </c:pt>
                <c:pt idx="2591">
                  <c:v>0.45815199999999995</c:v>
                </c:pt>
                <c:pt idx="2592">
                  <c:v>0.46201999999999999</c:v>
                </c:pt>
                <c:pt idx="2593">
                  <c:v>0.45769599999999999</c:v>
                </c:pt>
                <c:pt idx="2594">
                  <c:v>0.45871200000000001</c:v>
                </c:pt>
                <c:pt idx="2595">
                  <c:v>0.46206400000000003</c:v>
                </c:pt>
                <c:pt idx="2596">
                  <c:v>0.45711599999999997</c:v>
                </c:pt>
                <c:pt idx="2597">
                  <c:v>0.45887999999999995</c:v>
                </c:pt>
                <c:pt idx="2598">
                  <c:v>0.46354000000000001</c:v>
                </c:pt>
                <c:pt idx="2599">
                  <c:v>0.46350000000000002</c:v>
                </c:pt>
                <c:pt idx="2600">
                  <c:v>0.46557999999999999</c:v>
                </c:pt>
                <c:pt idx="2601">
                  <c:v>0.46006399999999997</c:v>
                </c:pt>
                <c:pt idx="2602">
                  <c:v>0.46176</c:v>
                </c:pt>
                <c:pt idx="2603">
                  <c:v>0.45940399999999998</c:v>
                </c:pt>
                <c:pt idx="2604">
                  <c:v>0.45828000000000002</c:v>
                </c:pt>
                <c:pt idx="2605">
                  <c:v>0.46396399999999999</c:v>
                </c:pt>
                <c:pt idx="2606">
                  <c:v>0.46534799999999998</c:v>
                </c:pt>
                <c:pt idx="2607">
                  <c:v>0.46340400000000004</c:v>
                </c:pt>
                <c:pt idx="2608">
                  <c:v>0.46181199999999994</c:v>
                </c:pt>
                <c:pt idx="2609">
                  <c:v>0.46482399999999996</c:v>
                </c:pt>
                <c:pt idx="2610">
                  <c:v>0.45865600000000001</c:v>
                </c:pt>
                <c:pt idx="2611">
                  <c:v>0.46001600000000004</c:v>
                </c:pt>
                <c:pt idx="2612">
                  <c:v>0.46145200000000003</c:v>
                </c:pt>
                <c:pt idx="2613">
                  <c:v>0.46187199999999995</c:v>
                </c:pt>
                <c:pt idx="2614">
                  <c:v>0.46057999999999999</c:v>
                </c:pt>
                <c:pt idx="2615">
                  <c:v>0.46458799999999995</c:v>
                </c:pt>
                <c:pt idx="2616">
                  <c:v>0.46139600000000003</c:v>
                </c:pt>
                <c:pt idx="2617">
                  <c:v>0.45998800000000001</c:v>
                </c:pt>
                <c:pt idx="2618">
                  <c:v>0.46185999999999999</c:v>
                </c:pt>
                <c:pt idx="2619">
                  <c:v>0.45750399999999997</c:v>
                </c:pt>
                <c:pt idx="2620">
                  <c:v>0.46240799999999999</c:v>
                </c:pt>
                <c:pt idx="2621">
                  <c:v>0.462812</c:v>
                </c:pt>
                <c:pt idx="2622">
                  <c:v>0.46279999999999999</c:v>
                </c:pt>
                <c:pt idx="2623">
                  <c:v>0.46533200000000002</c:v>
                </c:pt>
                <c:pt idx="2624">
                  <c:v>0.46078000000000002</c:v>
                </c:pt>
                <c:pt idx="2625">
                  <c:v>0.46250799999999997</c:v>
                </c:pt>
                <c:pt idx="2626">
                  <c:v>0.45823199999999997</c:v>
                </c:pt>
                <c:pt idx="2627">
                  <c:v>0.46117600000000003</c:v>
                </c:pt>
                <c:pt idx="2628">
                  <c:v>0.461308</c:v>
                </c:pt>
                <c:pt idx="2629">
                  <c:v>0.45758000000000004</c:v>
                </c:pt>
                <c:pt idx="2630">
                  <c:v>0.46242800000000001</c:v>
                </c:pt>
                <c:pt idx="2631">
                  <c:v>0.46342</c:v>
                </c:pt>
                <c:pt idx="2632">
                  <c:v>0.46562399999999998</c:v>
                </c:pt>
                <c:pt idx="2633">
                  <c:v>0.46143999999999996</c:v>
                </c:pt>
                <c:pt idx="2634">
                  <c:v>0.46386000000000005</c:v>
                </c:pt>
                <c:pt idx="2635">
                  <c:v>0.45899999999999996</c:v>
                </c:pt>
                <c:pt idx="2636">
                  <c:v>0.45967199999999997</c:v>
                </c:pt>
                <c:pt idx="2637">
                  <c:v>0.46205599999999997</c:v>
                </c:pt>
                <c:pt idx="2638">
                  <c:v>0.45868000000000003</c:v>
                </c:pt>
                <c:pt idx="2639">
                  <c:v>0.46228799999999998</c:v>
                </c:pt>
                <c:pt idx="2640">
                  <c:v>0.46594799999999997</c:v>
                </c:pt>
                <c:pt idx="2641">
                  <c:v>0.45937199999999995</c:v>
                </c:pt>
                <c:pt idx="2642">
                  <c:v>0.46291600000000005</c:v>
                </c:pt>
                <c:pt idx="2643">
                  <c:v>0.46020000000000005</c:v>
                </c:pt>
                <c:pt idx="2644">
                  <c:v>0.45923999999999998</c:v>
                </c:pt>
                <c:pt idx="2645">
                  <c:v>0.46197200000000005</c:v>
                </c:pt>
                <c:pt idx="2646">
                  <c:v>0.45610000000000001</c:v>
                </c:pt>
                <c:pt idx="2647">
                  <c:v>0.46168799999999999</c:v>
                </c:pt>
                <c:pt idx="2648">
                  <c:v>0.46423200000000003</c:v>
                </c:pt>
                <c:pt idx="2649">
                  <c:v>0.46704000000000001</c:v>
                </c:pt>
                <c:pt idx="2650">
                  <c:v>0.46065600000000001</c:v>
                </c:pt>
                <c:pt idx="2651">
                  <c:v>0.46335199999999999</c:v>
                </c:pt>
                <c:pt idx="2652">
                  <c:v>0.45802799999999999</c:v>
                </c:pt>
                <c:pt idx="2653">
                  <c:v>0.46035200000000004</c:v>
                </c:pt>
                <c:pt idx="2654">
                  <c:v>0.46169600000000005</c:v>
                </c:pt>
                <c:pt idx="2655">
                  <c:v>0.45758399999999999</c:v>
                </c:pt>
                <c:pt idx="2656">
                  <c:v>0.465804</c:v>
                </c:pt>
                <c:pt idx="2657">
                  <c:v>0.466972</c:v>
                </c:pt>
                <c:pt idx="2658">
                  <c:v>0.461036</c:v>
                </c:pt>
                <c:pt idx="2659">
                  <c:v>0.46222000000000002</c:v>
                </c:pt>
                <c:pt idx="2660">
                  <c:v>0.46446399999999999</c:v>
                </c:pt>
                <c:pt idx="2661">
                  <c:v>0.45856000000000002</c:v>
                </c:pt>
                <c:pt idx="2662">
                  <c:v>0.46015200000000001</c:v>
                </c:pt>
                <c:pt idx="2663">
                  <c:v>0.46263599999999999</c:v>
                </c:pt>
                <c:pt idx="2664">
                  <c:v>0.457984</c:v>
                </c:pt>
                <c:pt idx="2665">
                  <c:v>0.46405600000000002</c:v>
                </c:pt>
                <c:pt idx="2666">
                  <c:v>0.468084</c:v>
                </c:pt>
                <c:pt idx="2667">
                  <c:v>0.46177599999999996</c:v>
                </c:pt>
                <c:pt idx="2668">
                  <c:v>0.46639600000000003</c:v>
                </c:pt>
                <c:pt idx="2669">
                  <c:v>0.46063999999999999</c:v>
                </c:pt>
                <c:pt idx="2670">
                  <c:v>0.46147199999999999</c:v>
                </c:pt>
                <c:pt idx="2671">
                  <c:v>0.45730400000000004</c:v>
                </c:pt>
                <c:pt idx="2672">
                  <c:v>0.4597</c:v>
                </c:pt>
                <c:pt idx="2673">
                  <c:v>0.46432000000000001</c:v>
                </c:pt>
                <c:pt idx="2674">
                  <c:v>0.46546799999999999</c:v>
                </c:pt>
                <c:pt idx="2675">
                  <c:v>0.46199599999999996</c:v>
                </c:pt>
                <c:pt idx="2676">
                  <c:v>0.46398800000000001</c:v>
                </c:pt>
                <c:pt idx="2677">
                  <c:v>0.45998800000000001</c:v>
                </c:pt>
                <c:pt idx="2678">
                  <c:v>0.45997199999999999</c:v>
                </c:pt>
                <c:pt idx="2679">
                  <c:v>0.460364</c:v>
                </c:pt>
                <c:pt idx="2680">
                  <c:v>0.45845199999999997</c:v>
                </c:pt>
                <c:pt idx="2681">
                  <c:v>0.46311199999999997</c:v>
                </c:pt>
                <c:pt idx="2682">
                  <c:v>0.46505600000000002</c:v>
                </c:pt>
                <c:pt idx="2683">
                  <c:v>0.466032</c:v>
                </c:pt>
                <c:pt idx="2684">
                  <c:v>0.46157200000000004</c:v>
                </c:pt>
                <c:pt idx="2685">
                  <c:v>0.46174399999999999</c:v>
                </c:pt>
                <c:pt idx="2686">
                  <c:v>0.45978000000000002</c:v>
                </c:pt>
                <c:pt idx="2687">
                  <c:v>0.45855200000000002</c:v>
                </c:pt>
                <c:pt idx="2688">
                  <c:v>0.46170800000000001</c:v>
                </c:pt>
                <c:pt idx="2689">
                  <c:v>0.46045200000000003</c:v>
                </c:pt>
                <c:pt idx="2690">
                  <c:v>0.463204</c:v>
                </c:pt>
                <c:pt idx="2691">
                  <c:v>0.46560400000000002</c:v>
                </c:pt>
                <c:pt idx="2692">
                  <c:v>0.45996000000000004</c:v>
                </c:pt>
                <c:pt idx="2693">
                  <c:v>0.463532</c:v>
                </c:pt>
                <c:pt idx="2694">
                  <c:v>0.45971200000000001</c:v>
                </c:pt>
                <c:pt idx="2695">
                  <c:v>0.45883600000000002</c:v>
                </c:pt>
                <c:pt idx="2696">
                  <c:v>0.46316800000000002</c:v>
                </c:pt>
                <c:pt idx="2697">
                  <c:v>0.457812</c:v>
                </c:pt>
                <c:pt idx="2698">
                  <c:v>0.46127600000000002</c:v>
                </c:pt>
                <c:pt idx="2699">
                  <c:v>0.467032</c:v>
                </c:pt>
                <c:pt idx="2700">
                  <c:v>0.46145600000000003</c:v>
                </c:pt>
                <c:pt idx="2701">
                  <c:v>0.46368799999999999</c:v>
                </c:pt>
                <c:pt idx="2702">
                  <c:v>0.45854</c:v>
                </c:pt>
                <c:pt idx="2703">
                  <c:v>0.46212800000000004</c:v>
                </c:pt>
                <c:pt idx="2704">
                  <c:v>0.45937199999999995</c:v>
                </c:pt>
                <c:pt idx="2705">
                  <c:v>0.459036</c:v>
                </c:pt>
                <c:pt idx="2706">
                  <c:v>0.46346400000000004</c:v>
                </c:pt>
                <c:pt idx="2707">
                  <c:v>0.46204400000000001</c:v>
                </c:pt>
                <c:pt idx="2708">
                  <c:v>0.46274399999999999</c:v>
                </c:pt>
                <c:pt idx="2709">
                  <c:v>0.46611600000000003</c:v>
                </c:pt>
                <c:pt idx="2710">
                  <c:v>0.46028399999999997</c:v>
                </c:pt>
                <c:pt idx="2711">
                  <c:v>0.45871600000000001</c:v>
                </c:pt>
                <c:pt idx="2712">
                  <c:v>0.45837600000000001</c:v>
                </c:pt>
                <c:pt idx="2713">
                  <c:v>0.46117199999999997</c:v>
                </c:pt>
                <c:pt idx="2714">
                  <c:v>0.46471200000000001</c:v>
                </c:pt>
                <c:pt idx="2715">
                  <c:v>0.46127200000000002</c:v>
                </c:pt>
                <c:pt idx="2716">
                  <c:v>0.46590400000000004</c:v>
                </c:pt>
                <c:pt idx="2717">
                  <c:v>0.45947200000000005</c:v>
                </c:pt>
                <c:pt idx="2718">
                  <c:v>0.46138800000000002</c:v>
                </c:pt>
                <c:pt idx="2719">
                  <c:v>0.46145200000000003</c:v>
                </c:pt>
                <c:pt idx="2720">
                  <c:v>0.45795600000000003</c:v>
                </c:pt>
                <c:pt idx="2721">
                  <c:v>0.46194000000000002</c:v>
                </c:pt>
                <c:pt idx="2722">
                  <c:v>0.46600799999999998</c:v>
                </c:pt>
                <c:pt idx="2723">
                  <c:v>0.46226400000000001</c:v>
                </c:pt>
                <c:pt idx="2724">
                  <c:v>0.46310400000000002</c:v>
                </c:pt>
                <c:pt idx="2725">
                  <c:v>0.46459600000000001</c:v>
                </c:pt>
                <c:pt idx="2726">
                  <c:v>0.458756</c:v>
                </c:pt>
                <c:pt idx="2727">
                  <c:v>0.46300400000000003</c:v>
                </c:pt>
                <c:pt idx="2728">
                  <c:v>0.458372</c:v>
                </c:pt>
                <c:pt idx="2729">
                  <c:v>0.45921599999999996</c:v>
                </c:pt>
                <c:pt idx="2730">
                  <c:v>0.465312</c:v>
                </c:pt>
                <c:pt idx="2731">
                  <c:v>0.46454400000000001</c:v>
                </c:pt>
                <c:pt idx="2732">
                  <c:v>0.46102400000000004</c:v>
                </c:pt>
                <c:pt idx="2733">
                  <c:v>0.46326400000000001</c:v>
                </c:pt>
                <c:pt idx="2734">
                  <c:v>0.46234000000000003</c:v>
                </c:pt>
                <c:pt idx="2735">
                  <c:v>0.46091599999999999</c:v>
                </c:pt>
                <c:pt idx="2736">
                  <c:v>0.46333199999999997</c:v>
                </c:pt>
                <c:pt idx="2737">
                  <c:v>0.45807999999999999</c:v>
                </c:pt>
                <c:pt idx="2738">
                  <c:v>0.46145999999999998</c:v>
                </c:pt>
                <c:pt idx="2739">
                  <c:v>0.464808</c:v>
                </c:pt>
                <c:pt idx="2740">
                  <c:v>0.46355200000000002</c:v>
                </c:pt>
                <c:pt idx="2741">
                  <c:v>0.462308</c:v>
                </c:pt>
                <c:pt idx="2742">
                  <c:v>0.46279999999999999</c:v>
                </c:pt>
                <c:pt idx="2743">
                  <c:v>0.46167999999999998</c:v>
                </c:pt>
                <c:pt idx="2744">
                  <c:v>0.46025199999999999</c:v>
                </c:pt>
                <c:pt idx="2745">
                  <c:v>0.46354399999999996</c:v>
                </c:pt>
                <c:pt idx="2746">
                  <c:v>0.4587</c:v>
                </c:pt>
                <c:pt idx="2747">
                  <c:v>0.46392800000000001</c:v>
                </c:pt>
                <c:pt idx="2748">
                  <c:v>0.46172400000000002</c:v>
                </c:pt>
                <c:pt idx="2749">
                  <c:v>0.46208399999999999</c:v>
                </c:pt>
                <c:pt idx="2750">
                  <c:v>0.46406799999999998</c:v>
                </c:pt>
                <c:pt idx="2751">
                  <c:v>0.46351999999999999</c:v>
                </c:pt>
                <c:pt idx="2752">
                  <c:v>0.46019599999999999</c:v>
                </c:pt>
                <c:pt idx="2753">
                  <c:v>0.46007199999999998</c:v>
                </c:pt>
                <c:pt idx="2754">
                  <c:v>0.45728400000000002</c:v>
                </c:pt>
                <c:pt idx="2755">
                  <c:v>0.46049999999999996</c:v>
                </c:pt>
                <c:pt idx="2756">
                  <c:v>0.46676800000000002</c:v>
                </c:pt>
                <c:pt idx="2757">
                  <c:v>0.46197200000000005</c:v>
                </c:pt>
                <c:pt idx="2758">
                  <c:v>0.46179200000000004</c:v>
                </c:pt>
                <c:pt idx="2759">
                  <c:v>0.46571599999999996</c:v>
                </c:pt>
                <c:pt idx="2760">
                  <c:v>0.46333199999999997</c:v>
                </c:pt>
                <c:pt idx="2761">
                  <c:v>0.46273999999999998</c:v>
                </c:pt>
                <c:pt idx="2762">
                  <c:v>0.45777600000000002</c:v>
                </c:pt>
                <c:pt idx="2763">
                  <c:v>0.46163999999999999</c:v>
                </c:pt>
                <c:pt idx="2764">
                  <c:v>0.46083599999999997</c:v>
                </c:pt>
                <c:pt idx="2765">
                  <c:v>0.45941599999999999</c:v>
                </c:pt>
                <c:pt idx="2766">
                  <c:v>0.46484799999999998</c:v>
                </c:pt>
                <c:pt idx="2767">
                  <c:v>0.46618399999999999</c:v>
                </c:pt>
                <c:pt idx="2768">
                  <c:v>0.460588</c:v>
                </c:pt>
                <c:pt idx="2769">
                  <c:v>0.46666800000000003</c:v>
                </c:pt>
                <c:pt idx="2770">
                  <c:v>0.46029999999999999</c:v>
                </c:pt>
                <c:pt idx="2771">
                  <c:v>0.46448</c:v>
                </c:pt>
                <c:pt idx="2772">
                  <c:v>0.46543599999999996</c:v>
                </c:pt>
                <c:pt idx="2773">
                  <c:v>0.46201199999999998</c:v>
                </c:pt>
                <c:pt idx="2774">
                  <c:v>0.46095199999999997</c:v>
                </c:pt>
                <c:pt idx="2775">
                  <c:v>0.46204400000000001</c:v>
                </c:pt>
                <c:pt idx="2776">
                  <c:v>0.45707199999999998</c:v>
                </c:pt>
                <c:pt idx="2777">
                  <c:v>0.46163200000000004</c:v>
                </c:pt>
                <c:pt idx="2778">
                  <c:v>0.46405600000000002</c:v>
                </c:pt>
                <c:pt idx="2779">
                  <c:v>0.45857199999999998</c:v>
                </c:pt>
                <c:pt idx="2780">
                  <c:v>0.46591199999999999</c:v>
                </c:pt>
                <c:pt idx="2781">
                  <c:v>0.46427999999999997</c:v>
                </c:pt>
                <c:pt idx="2782">
                  <c:v>0.46014000000000005</c:v>
                </c:pt>
                <c:pt idx="2783">
                  <c:v>0.46332799999999996</c:v>
                </c:pt>
                <c:pt idx="2784">
                  <c:v>0.46524399999999999</c:v>
                </c:pt>
                <c:pt idx="2785">
                  <c:v>0.46313200000000004</c:v>
                </c:pt>
                <c:pt idx="2786">
                  <c:v>0.46304000000000001</c:v>
                </c:pt>
                <c:pt idx="2787">
                  <c:v>0.46332000000000001</c:v>
                </c:pt>
                <c:pt idx="2788">
                  <c:v>0.46582799999999996</c:v>
                </c:pt>
                <c:pt idx="2789">
                  <c:v>0.46596400000000004</c:v>
                </c:pt>
                <c:pt idx="2790">
                  <c:v>0.46067599999999997</c:v>
                </c:pt>
                <c:pt idx="2791">
                  <c:v>0.46293999999999996</c:v>
                </c:pt>
                <c:pt idx="2792">
                  <c:v>0.46230400000000005</c:v>
                </c:pt>
                <c:pt idx="2793">
                  <c:v>0.45856799999999998</c:v>
                </c:pt>
                <c:pt idx="2794">
                  <c:v>0.45965200000000001</c:v>
                </c:pt>
                <c:pt idx="2795">
                  <c:v>0.46338000000000001</c:v>
                </c:pt>
                <c:pt idx="2796">
                  <c:v>0.46584800000000004</c:v>
                </c:pt>
                <c:pt idx="2797">
                  <c:v>0.46049999999999996</c:v>
                </c:pt>
                <c:pt idx="2798">
                  <c:v>0.46454400000000001</c:v>
                </c:pt>
                <c:pt idx="2799">
                  <c:v>0.46177200000000002</c:v>
                </c:pt>
                <c:pt idx="2800">
                  <c:v>0.46141599999999999</c:v>
                </c:pt>
                <c:pt idx="2801">
                  <c:v>0.46488000000000002</c:v>
                </c:pt>
                <c:pt idx="2802">
                  <c:v>0.46252399999999999</c:v>
                </c:pt>
                <c:pt idx="2803">
                  <c:v>0.46104799999999996</c:v>
                </c:pt>
                <c:pt idx="2804">
                  <c:v>0.46622000000000002</c:v>
                </c:pt>
                <c:pt idx="2805">
                  <c:v>0.46012399999999998</c:v>
                </c:pt>
                <c:pt idx="2806">
                  <c:v>0.46087600000000001</c:v>
                </c:pt>
                <c:pt idx="2807">
                  <c:v>0.46746799999999999</c:v>
                </c:pt>
                <c:pt idx="2808">
                  <c:v>0.46091199999999999</c:v>
                </c:pt>
                <c:pt idx="2809">
                  <c:v>0.46648400000000001</c:v>
                </c:pt>
                <c:pt idx="2810">
                  <c:v>0.46061599999999997</c:v>
                </c:pt>
                <c:pt idx="2811">
                  <c:v>0.46429599999999999</c:v>
                </c:pt>
                <c:pt idx="2812">
                  <c:v>0.46509200000000001</c:v>
                </c:pt>
                <c:pt idx="2813">
                  <c:v>0.46043599999999996</c:v>
                </c:pt>
                <c:pt idx="2814">
                  <c:v>0.46273200000000003</c:v>
                </c:pt>
                <c:pt idx="2815">
                  <c:v>0.46637600000000001</c:v>
                </c:pt>
                <c:pt idx="2816">
                  <c:v>0.46007599999999998</c:v>
                </c:pt>
                <c:pt idx="2817">
                  <c:v>0.46356000000000003</c:v>
                </c:pt>
                <c:pt idx="2818">
                  <c:v>0.46471600000000002</c:v>
                </c:pt>
                <c:pt idx="2819">
                  <c:v>0.46118400000000004</c:v>
                </c:pt>
                <c:pt idx="2820">
                  <c:v>0.46400799999999998</c:v>
                </c:pt>
                <c:pt idx="2821">
                  <c:v>0.45932800000000001</c:v>
                </c:pt>
                <c:pt idx="2822">
                  <c:v>0.460756</c:v>
                </c:pt>
                <c:pt idx="2823">
                  <c:v>0.46368399999999999</c:v>
                </c:pt>
                <c:pt idx="2824">
                  <c:v>0.45968400000000004</c:v>
                </c:pt>
                <c:pt idx="2825">
                  <c:v>0.46177999999999997</c:v>
                </c:pt>
                <c:pt idx="2826">
                  <c:v>0.46584400000000004</c:v>
                </c:pt>
                <c:pt idx="2827">
                  <c:v>0.46028799999999997</c:v>
                </c:pt>
                <c:pt idx="2828">
                  <c:v>0.46078800000000003</c:v>
                </c:pt>
                <c:pt idx="2829">
                  <c:v>0.46438000000000001</c:v>
                </c:pt>
                <c:pt idx="2830">
                  <c:v>0.45972000000000002</c:v>
                </c:pt>
                <c:pt idx="2831">
                  <c:v>0.46195199999999997</c:v>
                </c:pt>
                <c:pt idx="2832">
                  <c:v>0.46468799999999999</c:v>
                </c:pt>
                <c:pt idx="2833">
                  <c:v>0.46598399999999995</c:v>
                </c:pt>
                <c:pt idx="2834">
                  <c:v>0.461032</c:v>
                </c:pt>
                <c:pt idx="2835">
                  <c:v>0.46330399999999999</c:v>
                </c:pt>
                <c:pt idx="2836">
                  <c:v>0.46439599999999998</c:v>
                </c:pt>
                <c:pt idx="2837">
                  <c:v>0.46019599999999999</c:v>
                </c:pt>
                <c:pt idx="2838">
                  <c:v>0.46191599999999999</c:v>
                </c:pt>
                <c:pt idx="2839">
                  <c:v>0.46541600000000005</c:v>
                </c:pt>
                <c:pt idx="2840">
                  <c:v>0.45923200000000003</c:v>
                </c:pt>
                <c:pt idx="2841">
                  <c:v>0.460312</c:v>
                </c:pt>
                <c:pt idx="2842">
                  <c:v>0.462584</c:v>
                </c:pt>
                <c:pt idx="2843">
                  <c:v>0.463696</c:v>
                </c:pt>
                <c:pt idx="2844">
                  <c:v>0.461644</c:v>
                </c:pt>
                <c:pt idx="2845">
                  <c:v>0.45909999999999995</c:v>
                </c:pt>
                <c:pt idx="2846">
                  <c:v>0.46283999999999997</c:v>
                </c:pt>
                <c:pt idx="2847">
                  <c:v>0.463088</c:v>
                </c:pt>
                <c:pt idx="2848">
                  <c:v>0.45968400000000004</c:v>
                </c:pt>
                <c:pt idx="2849">
                  <c:v>0.46488000000000002</c:v>
                </c:pt>
                <c:pt idx="2850">
                  <c:v>0.45863199999999998</c:v>
                </c:pt>
                <c:pt idx="2851">
                  <c:v>0.463696</c:v>
                </c:pt>
                <c:pt idx="2852">
                  <c:v>0.45962400000000003</c:v>
                </c:pt>
                <c:pt idx="2853">
                  <c:v>0.46145600000000003</c:v>
                </c:pt>
                <c:pt idx="2854">
                  <c:v>0.46331600000000001</c:v>
                </c:pt>
                <c:pt idx="2855">
                  <c:v>0.46233600000000002</c:v>
                </c:pt>
                <c:pt idx="2856">
                  <c:v>0.45938800000000002</c:v>
                </c:pt>
                <c:pt idx="2857">
                  <c:v>0.46303199999999994</c:v>
                </c:pt>
                <c:pt idx="2858">
                  <c:v>0.46194800000000003</c:v>
                </c:pt>
                <c:pt idx="2859">
                  <c:v>0.45927599999999996</c:v>
                </c:pt>
                <c:pt idx="2860">
                  <c:v>0.46105600000000002</c:v>
                </c:pt>
                <c:pt idx="2861">
                  <c:v>0.462588</c:v>
                </c:pt>
                <c:pt idx="2862">
                  <c:v>0.460428</c:v>
                </c:pt>
                <c:pt idx="2863">
                  <c:v>0.46006799999999998</c:v>
                </c:pt>
                <c:pt idx="2864">
                  <c:v>0.46376800000000001</c:v>
                </c:pt>
                <c:pt idx="2865">
                  <c:v>0.46670800000000001</c:v>
                </c:pt>
                <c:pt idx="2866">
                  <c:v>0.46222799999999997</c:v>
                </c:pt>
                <c:pt idx="2867">
                  <c:v>0.462696</c:v>
                </c:pt>
                <c:pt idx="2868">
                  <c:v>0.46478400000000003</c:v>
                </c:pt>
                <c:pt idx="2869">
                  <c:v>0.46090800000000004</c:v>
                </c:pt>
                <c:pt idx="2870">
                  <c:v>0.460924</c:v>
                </c:pt>
                <c:pt idx="2871">
                  <c:v>0.46498399999999995</c:v>
                </c:pt>
                <c:pt idx="2872">
                  <c:v>0.46244799999999997</c:v>
                </c:pt>
                <c:pt idx="2873">
                  <c:v>0.46152399999999999</c:v>
                </c:pt>
                <c:pt idx="2874">
                  <c:v>0.46491199999999999</c:v>
                </c:pt>
                <c:pt idx="2875">
                  <c:v>0.46043599999999996</c:v>
                </c:pt>
                <c:pt idx="2876">
                  <c:v>0.46175600000000006</c:v>
                </c:pt>
                <c:pt idx="2877">
                  <c:v>0.46344400000000002</c:v>
                </c:pt>
                <c:pt idx="2878">
                  <c:v>0.46270000000000006</c:v>
                </c:pt>
                <c:pt idx="2879">
                  <c:v>0.46227600000000002</c:v>
                </c:pt>
                <c:pt idx="2880">
                  <c:v>0.46620399999999995</c:v>
                </c:pt>
                <c:pt idx="2881">
                  <c:v>0.46057999999999999</c:v>
                </c:pt>
                <c:pt idx="2882">
                  <c:v>0.46323999999999999</c:v>
                </c:pt>
                <c:pt idx="2883">
                  <c:v>0.46066000000000001</c:v>
                </c:pt>
                <c:pt idx="2884">
                  <c:v>0.46228799999999998</c:v>
                </c:pt>
                <c:pt idx="2885">
                  <c:v>0.465584</c:v>
                </c:pt>
                <c:pt idx="2886">
                  <c:v>0.45975199999999999</c:v>
                </c:pt>
                <c:pt idx="2887">
                  <c:v>0.46670800000000001</c:v>
                </c:pt>
                <c:pt idx="2888">
                  <c:v>0.46058399999999999</c:v>
                </c:pt>
                <c:pt idx="2889">
                  <c:v>0.46642400000000001</c:v>
                </c:pt>
                <c:pt idx="2890">
                  <c:v>0.46047199999999999</c:v>
                </c:pt>
                <c:pt idx="2891">
                  <c:v>0.46372399999999997</c:v>
                </c:pt>
                <c:pt idx="2892">
                  <c:v>0.461868</c:v>
                </c:pt>
                <c:pt idx="2893">
                  <c:v>0.46146399999999999</c:v>
                </c:pt>
                <c:pt idx="2894">
                  <c:v>0.46088799999999996</c:v>
                </c:pt>
                <c:pt idx="2895">
                  <c:v>0.46490399999999998</c:v>
                </c:pt>
                <c:pt idx="2896">
                  <c:v>0.458928</c:v>
                </c:pt>
                <c:pt idx="2897">
                  <c:v>0.46451999999999999</c:v>
                </c:pt>
                <c:pt idx="2898">
                  <c:v>0.46243200000000001</c:v>
                </c:pt>
                <c:pt idx="2899">
                  <c:v>0.46124000000000004</c:v>
                </c:pt>
                <c:pt idx="2900">
                  <c:v>0.46631999999999996</c:v>
                </c:pt>
                <c:pt idx="2901">
                  <c:v>0.46033200000000002</c:v>
                </c:pt>
                <c:pt idx="2902">
                  <c:v>0.46394799999999997</c:v>
                </c:pt>
                <c:pt idx="2903">
                  <c:v>0.46301599999999998</c:v>
                </c:pt>
                <c:pt idx="2904">
                  <c:v>0.46069599999999999</c:v>
                </c:pt>
                <c:pt idx="2905">
                  <c:v>0.46106400000000003</c:v>
                </c:pt>
                <c:pt idx="2906">
                  <c:v>0.46587200000000001</c:v>
                </c:pt>
                <c:pt idx="2907">
                  <c:v>0.45999600000000002</c:v>
                </c:pt>
                <c:pt idx="2908">
                  <c:v>0.46474400000000005</c:v>
                </c:pt>
                <c:pt idx="2909">
                  <c:v>0.45912399999999998</c:v>
                </c:pt>
                <c:pt idx="2910">
                  <c:v>0.46506799999999998</c:v>
                </c:pt>
                <c:pt idx="2911">
                  <c:v>0.46208799999999994</c:v>
                </c:pt>
                <c:pt idx="2912">
                  <c:v>0.46159599999999995</c:v>
                </c:pt>
                <c:pt idx="2913">
                  <c:v>0.46331600000000001</c:v>
                </c:pt>
                <c:pt idx="2914">
                  <c:v>0.46693199999999996</c:v>
                </c:pt>
                <c:pt idx="2915">
                  <c:v>0.46128000000000002</c:v>
                </c:pt>
                <c:pt idx="2916">
                  <c:v>0.46332400000000001</c:v>
                </c:pt>
                <c:pt idx="2917">
                  <c:v>0.46431199999999995</c:v>
                </c:pt>
                <c:pt idx="2918">
                  <c:v>0.45985599999999999</c:v>
                </c:pt>
                <c:pt idx="2919">
                  <c:v>0.46290399999999998</c:v>
                </c:pt>
                <c:pt idx="2920">
                  <c:v>0.46250000000000002</c:v>
                </c:pt>
                <c:pt idx="2921">
                  <c:v>0.46134000000000003</c:v>
                </c:pt>
                <c:pt idx="2922">
                  <c:v>0.46579199999999998</c:v>
                </c:pt>
                <c:pt idx="2923">
                  <c:v>0.45991199999999999</c:v>
                </c:pt>
                <c:pt idx="2924">
                  <c:v>0.46518399999999999</c:v>
                </c:pt>
                <c:pt idx="2925">
                  <c:v>0.460588</c:v>
                </c:pt>
                <c:pt idx="2926">
                  <c:v>0.46281999999999995</c:v>
                </c:pt>
                <c:pt idx="2927">
                  <c:v>0.46061599999999997</c:v>
                </c:pt>
                <c:pt idx="2928">
                  <c:v>0.46184399999999998</c:v>
                </c:pt>
                <c:pt idx="2929">
                  <c:v>0.46482399999999996</c:v>
                </c:pt>
                <c:pt idx="2930">
                  <c:v>0.45944000000000002</c:v>
                </c:pt>
                <c:pt idx="2931">
                  <c:v>0.46307599999999999</c:v>
                </c:pt>
                <c:pt idx="2932">
                  <c:v>0.45939599999999997</c:v>
                </c:pt>
                <c:pt idx="2933">
                  <c:v>0.46007599999999998</c:v>
                </c:pt>
                <c:pt idx="2934">
                  <c:v>0.46287599999999995</c:v>
                </c:pt>
                <c:pt idx="2935">
                  <c:v>0.46337600000000001</c:v>
                </c:pt>
                <c:pt idx="2936">
                  <c:v>0.46063200000000004</c:v>
                </c:pt>
                <c:pt idx="2937">
                  <c:v>0.46113199999999999</c:v>
                </c:pt>
                <c:pt idx="2938">
                  <c:v>0.46454000000000001</c:v>
                </c:pt>
                <c:pt idx="2939">
                  <c:v>0.45932000000000001</c:v>
                </c:pt>
                <c:pt idx="2940">
                  <c:v>0.46282400000000001</c:v>
                </c:pt>
                <c:pt idx="2941">
                  <c:v>0.46396399999999999</c:v>
                </c:pt>
                <c:pt idx="2942">
                  <c:v>0.46023200000000003</c:v>
                </c:pt>
                <c:pt idx="2943">
                  <c:v>0.46420400000000001</c:v>
                </c:pt>
                <c:pt idx="2944">
                  <c:v>0.45895200000000003</c:v>
                </c:pt>
                <c:pt idx="2945">
                  <c:v>0.46381999999999995</c:v>
                </c:pt>
                <c:pt idx="2946">
                  <c:v>0.46194400000000002</c:v>
                </c:pt>
                <c:pt idx="2947">
                  <c:v>0.46018399999999998</c:v>
                </c:pt>
                <c:pt idx="2948">
                  <c:v>0.45793999999999996</c:v>
                </c:pt>
                <c:pt idx="2949">
                  <c:v>0.46239600000000003</c:v>
                </c:pt>
                <c:pt idx="2950">
                  <c:v>0.46529600000000004</c:v>
                </c:pt>
                <c:pt idx="2951">
                  <c:v>0.46039200000000002</c:v>
                </c:pt>
                <c:pt idx="2952">
                  <c:v>0.46523600000000004</c:v>
                </c:pt>
                <c:pt idx="2953">
                  <c:v>0.45957999999999999</c:v>
                </c:pt>
                <c:pt idx="2954">
                  <c:v>0.46256000000000003</c:v>
                </c:pt>
                <c:pt idx="2955">
                  <c:v>0.46460400000000002</c:v>
                </c:pt>
                <c:pt idx="2956">
                  <c:v>0.45933999999999997</c:v>
                </c:pt>
                <c:pt idx="2957">
                  <c:v>0.46228000000000002</c:v>
                </c:pt>
                <c:pt idx="2958">
                  <c:v>0.46310800000000002</c:v>
                </c:pt>
                <c:pt idx="2959">
                  <c:v>0.45887600000000001</c:v>
                </c:pt>
                <c:pt idx="2960">
                  <c:v>0.46289200000000003</c:v>
                </c:pt>
                <c:pt idx="2961">
                  <c:v>0.46023200000000003</c:v>
                </c:pt>
                <c:pt idx="2962">
                  <c:v>0.46067199999999997</c:v>
                </c:pt>
                <c:pt idx="2963">
                  <c:v>0.46255200000000002</c:v>
                </c:pt>
                <c:pt idx="2964">
                  <c:v>0.46365200000000001</c:v>
                </c:pt>
                <c:pt idx="2965">
                  <c:v>0.45966799999999997</c:v>
                </c:pt>
                <c:pt idx="2966">
                  <c:v>0.46304800000000002</c:v>
                </c:pt>
                <c:pt idx="2967">
                  <c:v>0.46113199999999999</c:v>
                </c:pt>
                <c:pt idx="2968">
                  <c:v>0.46126399999999995</c:v>
                </c:pt>
                <c:pt idx="2969">
                  <c:v>0.46567999999999998</c:v>
                </c:pt>
                <c:pt idx="2970">
                  <c:v>0.46113999999999999</c:v>
                </c:pt>
                <c:pt idx="2971">
                  <c:v>0.46324399999999999</c:v>
                </c:pt>
                <c:pt idx="2972">
                  <c:v>0.46167200000000003</c:v>
                </c:pt>
                <c:pt idx="2973">
                  <c:v>0.461428</c:v>
                </c:pt>
                <c:pt idx="2974">
                  <c:v>0.46396399999999999</c:v>
                </c:pt>
                <c:pt idx="2975">
                  <c:v>0.46022399999999997</c:v>
                </c:pt>
                <c:pt idx="2976">
                  <c:v>0.46104000000000001</c:v>
                </c:pt>
                <c:pt idx="2977">
                  <c:v>0.46332000000000001</c:v>
                </c:pt>
                <c:pt idx="2978">
                  <c:v>0.46069200000000005</c:v>
                </c:pt>
                <c:pt idx="2979">
                  <c:v>0.46199199999999996</c:v>
                </c:pt>
                <c:pt idx="2980">
                  <c:v>0.46662799999999999</c:v>
                </c:pt>
                <c:pt idx="2981">
                  <c:v>0.46066800000000002</c:v>
                </c:pt>
                <c:pt idx="2982">
                  <c:v>0.46483199999999997</c:v>
                </c:pt>
                <c:pt idx="2983">
                  <c:v>0.46139200000000002</c:v>
                </c:pt>
                <c:pt idx="2984">
                  <c:v>0.46366399999999997</c:v>
                </c:pt>
                <c:pt idx="2985">
                  <c:v>0.46310000000000001</c:v>
                </c:pt>
                <c:pt idx="2986">
                  <c:v>0.46227200000000002</c:v>
                </c:pt>
                <c:pt idx="2987">
                  <c:v>0.46622799999999998</c:v>
                </c:pt>
                <c:pt idx="2988">
                  <c:v>0.46095199999999997</c:v>
                </c:pt>
                <c:pt idx="2989">
                  <c:v>0.46259600000000001</c:v>
                </c:pt>
                <c:pt idx="2990">
                  <c:v>0.45729199999999998</c:v>
                </c:pt>
                <c:pt idx="2991">
                  <c:v>0.46426000000000001</c:v>
                </c:pt>
                <c:pt idx="2992">
                  <c:v>0.45896799999999999</c:v>
                </c:pt>
                <c:pt idx="2993">
                  <c:v>0.46155200000000002</c:v>
                </c:pt>
                <c:pt idx="2994">
                  <c:v>0.46389999999999998</c:v>
                </c:pt>
                <c:pt idx="2995">
                  <c:v>0.46151999999999999</c:v>
                </c:pt>
                <c:pt idx="2996">
                  <c:v>0.46387200000000001</c:v>
                </c:pt>
                <c:pt idx="2997">
                  <c:v>0.46246000000000004</c:v>
                </c:pt>
                <c:pt idx="2998">
                  <c:v>0.46154400000000001</c:v>
                </c:pt>
                <c:pt idx="2999">
                  <c:v>0.46489199999999997</c:v>
                </c:pt>
                <c:pt idx="3000">
                  <c:v>0.46054800000000001</c:v>
                </c:pt>
                <c:pt idx="3001">
                  <c:v>0.46492800000000001</c:v>
                </c:pt>
                <c:pt idx="3002">
                  <c:v>0.46078400000000003</c:v>
                </c:pt>
                <c:pt idx="3003">
                  <c:v>0.46537200000000001</c:v>
                </c:pt>
                <c:pt idx="3004">
                  <c:v>0.45963999999999999</c:v>
                </c:pt>
                <c:pt idx="3005">
                  <c:v>0.46576000000000001</c:v>
                </c:pt>
                <c:pt idx="3006">
                  <c:v>0.459812</c:v>
                </c:pt>
                <c:pt idx="3007">
                  <c:v>0.46397599999999994</c:v>
                </c:pt>
                <c:pt idx="3008">
                  <c:v>0.46229999999999999</c:v>
                </c:pt>
                <c:pt idx="3009">
                  <c:v>0.465752</c:v>
                </c:pt>
                <c:pt idx="3010">
                  <c:v>0.46124799999999999</c:v>
                </c:pt>
                <c:pt idx="3011">
                  <c:v>0.46482799999999996</c:v>
                </c:pt>
                <c:pt idx="3012">
                  <c:v>0.459144</c:v>
                </c:pt>
                <c:pt idx="3013">
                  <c:v>0.46222000000000002</c:v>
                </c:pt>
                <c:pt idx="3014">
                  <c:v>0.46533599999999997</c:v>
                </c:pt>
                <c:pt idx="3015">
                  <c:v>0.45970799999999995</c:v>
                </c:pt>
                <c:pt idx="3016">
                  <c:v>0.46372399999999997</c:v>
                </c:pt>
                <c:pt idx="3017">
                  <c:v>0.46574399999999999</c:v>
                </c:pt>
                <c:pt idx="3018">
                  <c:v>0.46163999999999999</c:v>
                </c:pt>
                <c:pt idx="3019">
                  <c:v>0.461036</c:v>
                </c:pt>
                <c:pt idx="3020">
                  <c:v>0.461368</c:v>
                </c:pt>
                <c:pt idx="3021">
                  <c:v>0.46260399999999996</c:v>
                </c:pt>
                <c:pt idx="3022">
                  <c:v>0.465476</c:v>
                </c:pt>
                <c:pt idx="3023">
                  <c:v>0.459596</c:v>
                </c:pt>
                <c:pt idx="3024">
                  <c:v>0.46016399999999996</c:v>
                </c:pt>
                <c:pt idx="3025">
                  <c:v>0.45937600000000001</c:v>
                </c:pt>
                <c:pt idx="3026">
                  <c:v>0.461424</c:v>
                </c:pt>
                <c:pt idx="3027">
                  <c:v>0.46370800000000001</c:v>
                </c:pt>
                <c:pt idx="3028">
                  <c:v>0.46056800000000003</c:v>
                </c:pt>
                <c:pt idx="3029">
                  <c:v>0.46552399999999999</c:v>
                </c:pt>
                <c:pt idx="3030">
                  <c:v>0.45957999999999999</c:v>
                </c:pt>
                <c:pt idx="3031">
                  <c:v>0.46476799999999996</c:v>
                </c:pt>
                <c:pt idx="3032">
                  <c:v>0.46387200000000001</c:v>
                </c:pt>
                <c:pt idx="3033">
                  <c:v>0.46326800000000001</c:v>
                </c:pt>
                <c:pt idx="3034">
                  <c:v>0.46542</c:v>
                </c:pt>
                <c:pt idx="3035">
                  <c:v>0.46242400000000006</c:v>
                </c:pt>
                <c:pt idx="3036">
                  <c:v>0.46419199999999994</c:v>
                </c:pt>
                <c:pt idx="3037">
                  <c:v>0.45972799999999997</c:v>
                </c:pt>
                <c:pt idx="3038">
                  <c:v>0.465364</c:v>
                </c:pt>
                <c:pt idx="3039">
                  <c:v>0.46137999999999996</c:v>
                </c:pt>
                <c:pt idx="3040">
                  <c:v>0.46140799999999998</c:v>
                </c:pt>
                <c:pt idx="3041">
                  <c:v>0.46606799999999998</c:v>
                </c:pt>
                <c:pt idx="3042">
                  <c:v>0.46046799999999999</c:v>
                </c:pt>
                <c:pt idx="3043">
                  <c:v>0.46576400000000001</c:v>
                </c:pt>
                <c:pt idx="3044">
                  <c:v>0.46080399999999999</c:v>
                </c:pt>
                <c:pt idx="3045">
                  <c:v>0.46450400000000003</c:v>
                </c:pt>
                <c:pt idx="3046">
                  <c:v>0.46249600000000002</c:v>
                </c:pt>
                <c:pt idx="3047">
                  <c:v>0.46010399999999996</c:v>
                </c:pt>
                <c:pt idx="3048">
                  <c:v>0.46384799999999998</c:v>
                </c:pt>
                <c:pt idx="3049">
                  <c:v>0.45925199999999999</c:v>
                </c:pt>
                <c:pt idx="3050">
                  <c:v>0.46395200000000003</c:v>
                </c:pt>
                <c:pt idx="3051">
                  <c:v>0.46102400000000004</c:v>
                </c:pt>
                <c:pt idx="3052">
                  <c:v>0.46144799999999997</c:v>
                </c:pt>
                <c:pt idx="3053">
                  <c:v>0.46751199999999998</c:v>
                </c:pt>
                <c:pt idx="3054">
                  <c:v>0.462368</c:v>
                </c:pt>
                <c:pt idx="3055">
                  <c:v>0.45829199999999998</c:v>
                </c:pt>
                <c:pt idx="3056">
                  <c:v>0.46277600000000002</c:v>
                </c:pt>
                <c:pt idx="3057">
                  <c:v>0.46653599999999995</c:v>
                </c:pt>
                <c:pt idx="3058">
                  <c:v>0.462196</c:v>
                </c:pt>
                <c:pt idx="3059">
                  <c:v>0.46662799999999999</c:v>
                </c:pt>
                <c:pt idx="3060">
                  <c:v>0.46079999999999999</c:v>
                </c:pt>
                <c:pt idx="3061">
                  <c:v>0.46560400000000002</c:v>
                </c:pt>
                <c:pt idx="3062">
                  <c:v>0.46145999999999998</c:v>
                </c:pt>
                <c:pt idx="3063">
                  <c:v>0.46439999999999998</c:v>
                </c:pt>
                <c:pt idx="3064">
                  <c:v>0.46163999999999999</c:v>
                </c:pt>
                <c:pt idx="3065">
                  <c:v>0.46342799999999995</c:v>
                </c:pt>
                <c:pt idx="3066">
                  <c:v>0.46212800000000004</c:v>
                </c:pt>
                <c:pt idx="3067">
                  <c:v>0.46441200000000005</c:v>
                </c:pt>
                <c:pt idx="3068">
                  <c:v>0.46284799999999998</c:v>
                </c:pt>
                <c:pt idx="3069">
                  <c:v>0.46539200000000003</c:v>
                </c:pt>
                <c:pt idx="3070">
                  <c:v>0.46191599999999999</c:v>
                </c:pt>
                <c:pt idx="3071">
                  <c:v>0.46446399999999999</c:v>
                </c:pt>
                <c:pt idx="3072">
                  <c:v>0.464592</c:v>
                </c:pt>
                <c:pt idx="3073">
                  <c:v>0.46104400000000001</c:v>
                </c:pt>
                <c:pt idx="3074">
                  <c:v>0.46275599999999995</c:v>
                </c:pt>
                <c:pt idx="3075">
                  <c:v>0.46798400000000001</c:v>
                </c:pt>
                <c:pt idx="3076">
                  <c:v>0.46239600000000003</c:v>
                </c:pt>
                <c:pt idx="3077">
                  <c:v>0.46468799999999999</c:v>
                </c:pt>
                <c:pt idx="3078">
                  <c:v>0.46252000000000004</c:v>
                </c:pt>
                <c:pt idx="3079">
                  <c:v>0.46699199999999996</c:v>
                </c:pt>
                <c:pt idx="3080">
                  <c:v>0.46156799999999998</c:v>
                </c:pt>
                <c:pt idx="3081">
                  <c:v>0.46388800000000002</c:v>
                </c:pt>
                <c:pt idx="3082">
                  <c:v>0.466308</c:v>
                </c:pt>
                <c:pt idx="3083">
                  <c:v>0.46131999999999995</c:v>
                </c:pt>
                <c:pt idx="3084">
                  <c:v>0.46777599999999997</c:v>
                </c:pt>
                <c:pt idx="3085">
                  <c:v>0.46156399999999997</c:v>
                </c:pt>
                <c:pt idx="3086">
                  <c:v>0.46660400000000002</c:v>
                </c:pt>
                <c:pt idx="3087">
                  <c:v>0.460812</c:v>
                </c:pt>
                <c:pt idx="3088">
                  <c:v>0.46317999999999998</c:v>
                </c:pt>
                <c:pt idx="3089">
                  <c:v>0.46734799999999999</c:v>
                </c:pt>
                <c:pt idx="3090">
                  <c:v>0.46140799999999998</c:v>
                </c:pt>
                <c:pt idx="3091">
                  <c:v>0.46267999999999998</c:v>
                </c:pt>
                <c:pt idx="3092">
                  <c:v>0.465644</c:v>
                </c:pt>
                <c:pt idx="3093">
                  <c:v>0.46196800000000005</c:v>
                </c:pt>
                <c:pt idx="3094">
                  <c:v>0.46357199999999998</c:v>
                </c:pt>
                <c:pt idx="3095">
                  <c:v>0.46607999999999999</c:v>
                </c:pt>
                <c:pt idx="3096">
                  <c:v>0.46211599999999997</c:v>
                </c:pt>
                <c:pt idx="3097">
                  <c:v>0.46277600000000002</c:v>
                </c:pt>
                <c:pt idx="3098">
                  <c:v>0.46606400000000003</c:v>
                </c:pt>
                <c:pt idx="3099">
                  <c:v>0.46062800000000004</c:v>
                </c:pt>
                <c:pt idx="3100">
                  <c:v>0.46413200000000004</c:v>
                </c:pt>
                <c:pt idx="3101">
                  <c:v>0.464476</c:v>
                </c:pt>
                <c:pt idx="3102">
                  <c:v>0.46182800000000002</c:v>
                </c:pt>
                <c:pt idx="3103">
                  <c:v>0.46608400000000005</c:v>
                </c:pt>
                <c:pt idx="3104">
                  <c:v>0.46018000000000003</c:v>
                </c:pt>
                <c:pt idx="3105">
                  <c:v>0.464972</c:v>
                </c:pt>
                <c:pt idx="3106">
                  <c:v>0.46135199999999998</c:v>
                </c:pt>
                <c:pt idx="3107">
                  <c:v>0.46297199999999994</c:v>
                </c:pt>
                <c:pt idx="3108">
                  <c:v>0.46504800000000002</c:v>
                </c:pt>
                <c:pt idx="3109">
                  <c:v>0.46104799999999996</c:v>
                </c:pt>
                <c:pt idx="3110">
                  <c:v>0.461476</c:v>
                </c:pt>
                <c:pt idx="3111">
                  <c:v>0.46429999999999999</c:v>
                </c:pt>
                <c:pt idx="3112">
                  <c:v>0.45882800000000001</c:v>
                </c:pt>
                <c:pt idx="3113">
                  <c:v>0.46282800000000002</c:v>
                </c:pt>
                <c:pt idx="3114">
                  <c:v>0.46173999999999998</c:v>
                </c:pt>
                <c:pt idx="3115">
                  <c:v>0.46055599999999997</c:v>
                </c:pt>
                <c:pt idx="3116">
                  <c:v>0.46478400000000003</c:v>
                </c:pt>
                <c:pt idx="3117">
                  <c:v>0.45926800000000001</c:v>
                </c:pt>
                <c:pt idx="3118">
                  <c:v>0.46574399999999999</c:v>
                </c:pt>
                <c:pt idx="3119">
                  <c:v>0.46016800000000002</c:v>
                </c:pt>
                <c:pt idx="3120">
                  <c:v>0.46328000000000003</c:v>
                </c:pt>
                <c:pt idx="3121">
                  <c:v>0.46392800000000001</c:v>
                </c:pt>
                <c:pt idx="3122">
                  <c:v>0.46210799999999996</c:v>
                </c:pt>
                <c:pt idx="3123">
                  <c:v>0.46275599999999995</c:v>
                </c:pt>
                <c:pt idx="3124">
                  <c:v>0.45989199999999997</c:v>
                </c:pt>
                <c:pt idx="3125">
                  <c:v>0.46702399999999999</c:v>
                </c:pt>
                <c:pt idx="3126">
                  <c:v>0.46141599999999999</c:v>
                </c:pt>
                <c:pt idx="3127">
                  <c:v>0.46566800000000003</c:v>
                </c:pt>
                <c:pt idx="3128">
                  <c:v>0.46438400000000002</c:v>
                </c:pt>
                <c:pt idx="3129">
                  <c:v>0.46196399999999999</c:v>
                </c:pt>
                <c:pt idx="3130">
                  <c:v>0.46635599999999999</c:v>
                </c:pt>
                <c:pt idx="3131">
                  <c:v>0.46397599999999994</c:v>
                </c:pt>
                <c:pt idx="3132">
                  <c:v>0.46122399999999997</c:v>
                </c:pt>
                <c:pt idx="3133">
                  <c:v>0.46684800000000004</c:v>
                </c:pt>
                <c:pt idx="3134">
                  <c:v>0.46093600000000001</c:v>
                </c:pt>
                <c:pt idx="3135">
                  <c:v>0.46362000000000003</c:v>
                </c:pt>
                <c:pt idx="3136">
                  <c:v>0.46484000000000003</c:v>
                </c:pt>
                <c:pt idx="3137">
                  <c:v>0.45952399999999999</c:v>
                </c:pt>
                <c:pt idx="3138">
                  <c:v>0.46327599999999997</c:v>
                </c:pt>
                <c:pt idx="3139">
                  <c:v>0.45793599999999995</c:v>
                </c:pt>
                <c:pt idx="3140">
                  <c:v>0.46374000000000004</c:v>
                </c:pt>
                <c:pt idx="3141">
                  <c:v>0.46388399999999996</c:v>
                </c:pt>
                <c:pt idx="3142">
                  <c:v>0.46218400000000004</c:v>
                </c:pt>
                <c:pt idx="3143">
                  <c:v>0.46568399999999999</c:v>
                </c:pt>
                <c:pt idx="3144">
                  <c:v>0.46049999999999996</c:v>
                </c:pt>
                <c:pt idx="3145">
                  <c:v>0.46284399999999998</c:v>
                </c:pt>
                <c:pt idx="3146">
                  <c:v>0.46451999999999999</c:v>
                </c:pt>
                <c:pt idx="3147">
                  <c:v>0.46493600000000002</c:v>
                </c:pt>
                <c:pt idx="3148">
                  <c:v>0.462752</c:v>
                </c:pt>
                <c:pt idx="3149">
                  <c:v>0.46578000000000003</c:v>
                </c:pt>
                <c:pt idx="3150">
                  <c:v>0.46161200000000002</c:v>
                </c:pt>
                <c:pt idx="3151">
                  <c:v>0.46370800000000001</c:v>
                </c:pt>
                <c:pt idx="3152">
                  <c:v>0.46694000000000002</c:v>
                </c:pt>
                <c:pt idx="3153">
                  <c:v>0.46192800000000001</c:v>
                </c:pt>
                <c:pt idx="3154">
                  <c:v>0.46664</c:v>
                </c:pt>
                <c:pt idx="3155">
                  <c:v>0.46061599999999997</c:v>
                </c:pt>
                <c:pt idx="3156">
                  <c:v>0.46298400000000001</c:v>
                </c:pt>
                <c:pt idx="3157">
                  <c:v>0.46548400000000001</c:v>
                </c:pt>
                <c:pt idx="3158">
                  <c:v>0.46241199999999999</c:v>
                </c:pt>
                <c:pt idx="3159">
                  <c:v>0.46732399999999996</c:v>
                </c:pt>
                <c:pt idx="3160">
                  <c:v>0.46117600000000003</c:v>
                </c:pt>
                <c:pt idx="3161">
                  <c:v>0.46517600000000003</c:v>
                </c:pt>
                <c:pt idx="3162">
                  <c:v>0.46362000000000003</c:v>
                </c:pt>
                <c:pt idx="3163">
                  <c:v>0.46448</c:v>
                </c:pt>
                <c:pt idx="3164">
                  <c:v>0.46389200000000003</c:v>
                </c:pt>
                <c:pt idx="3165">
                  <c:v>0.46137600000000001</c:v>
                </c:pt>
                <c:pt idx="3166">
                  <c:v>0.46389600000000003</c:v>
                </c:pt>
                <c:pt idx="3167">
                  <c:v>0.46874000000000005</c:v>
                </c:pt>
                <c:pt idx="3168">
                  <c:v>0.46369199999999999</c:v>
                </c:pt>
                <c:pt idx="3169">
                  <c:v>0.46509600000000001</c:v>
                </c:pt>
                <c:pt idx="3170">
                  <c:v>0.465368</c:v>
                </c:pt>
                <c:pt idx="3171">
                  <c:v>0.46524799999999999</c:v>
                </c:pt>
                <c:pt idx="3172">
                  <c:v>0.463252</c:v>
                </c:pt>
                <c:pt idx="3173">
                  <c:v>0.46260800000000002</c:v>
                </c:pt>
                <c:pt idx="3174">
                  <c:v>0.46927999999999997</c:v>
                </c:pt>
                <c:pt idx="3175">
                  <c:v>0.46304400000000001</c:v>
                </c:pt>
                <c:pt idx="3176">
                  <c:v>0.46324800000000005</c:v>
                </c:pt>
                <c:pt idx="3177">
                  <c:v>0.46552399999999999</c:v>
                </c:pt>
                <c:pt idx="3178">
                  <c:v>0.46258000000000005</c:v>
                </c:pt>
                <c:pt idx="3179">
                  <c:v>0.46257599999999999</c:v>
                </c:pt>
                <c:pt idx="3180">
                  <c:v>0.466588</c:v>
                </c:pt>
                <c:pt idx="3181">
                  <c:v>0.46460000000000001</c:v>
                </c:pt>
                <c:pt idx="3182">
                  <c:v>0.46342799999999995</c:v>
                </c:pt>
                <c:pt idx="3183">
                  <c:v>0.46715600000000002</c:v>
                </c:pt>
                <c:pt idx="3184">
                  <c:v>0.461148</c:v>
                </c:pt>
                <c:pt idx="3185">
                  <c:v>0.46561999999999998</c:v>
                </c:pt>
                <c:pt idx="3186">
                  <c:v>0.46176</c:v>
                </c:pt>
                <c:pt idx="3187">
                  <c:v>0.46588000000000002</c:v>
                </c:pt>
                <c:pt idx="3188">
                  <c:v>0.46694000000000002</c:v>
                </c:pt>
                <c:pt idx="3189">
                  <c:v>0.466804</c:v>
                </c:pt>
                <c:pt idx="3190">
                  <c:v>0.46554000000000001</c:v>
                </c:pt>
                <c:pt idx="3191">
                  <c:v>0.464308</c:v>
                </c:pt>
                <c:pt idx="3192">
                  <c:v>0.46844400000000003</c:v>
                </c:pt>
                <c:pt idx="3193">
                  <c:v>0.4632</c:v>
                </c:pt>
                <c:pt idx="3194">
                  <c:v>0.46892</c:v>
                </c:pt>
                <c:pt idx="3195">
                  <c:v>0.46268799999999999</c:v>
                </c:pt>
                <c:pt idx="3196">
                  <c:v>0.46557599999999999</c:v>
                </c:pt>
                <c:pt idx="3197">
                  <c:v>0.46751199999999998</c:v>
                </c:pt>
                <c:pt idx="3198">
                  <c:v>0.46216000000000002</c:v>
                </c:pt>
                <c:pt idx="3199">
                  <c:v>0.46437199999999995</c:v>
                </c:pt>
                <c:pt idx="3200">
                  <c:v>0.46844799999999998</c:v>
                </c:pt>
                <c:pt idx="3201">
                  <c:v>0.467532</c:v>
                </c:pt>
                <c:pt idx="3202">
                  <c:v>0.46279999999999999</c:v>
                </c:pt>
                <c:pt idx="3203">
                  <c:v>0.46492400000000006</c:v>
                </c:pt>
                <c:pt idx="3204">
                  <c:v>0.46749200000000002</c:v>
                </c:pt>
                <c:pt idx="3205">
                  <c:v>0.461588</c:v>
                </c:pt>
                <c:pt idx="3206">
                  <c:v>0.46380000000000005</c:v>
                </c:pt>
                <c:pt idx="3207">
                  <c:v>0.46026400000000001</c:v>
                </c:pt>
                <c:pt idx="3208">
                  <c:v>0.46287599999999995</c:v>
                </c:pt>
                <c:pt idx="3209">
                  <c:v>0.46508000000000005</c:v>
                </c:pt>
                <c:pt idx="3210">
                  <c:v>0.46677599999999997</c:v>
                </c:pt>
                <c:pt idx="3211">
                  <c:v>0.46368399999999999</c:v>
                </c:pt>
                <c:pt idx="3212">
                  <c:v>0.46435599999999999</c:v>
                </c:pt>
                <c:pt idx="3213">
                  <c:v>0.46574800000000005</c:v>
                </c:pt>
                <c:pt idx="3214">
                  <c:v>0.45982400000000001</c:v>
                </c:pt>
                <c:pt idx="3215">
                  <c:v>0.463256</c:v>
                </c:pt>
                <c:pt idx="3216">
                  <c:v>0.46686</c:v>
                </c:pt>
                <c:pt idx="3217">
                  <c:v>0.46817999999999999</c:v>
                </c:pt>
                <c:pt idx="3218">
                  <c:v>0.46339199999999997</c:v>
                </c:pt>
                <c:pt idx="3219">
                  <c:v>0.46566400000000002</c:v>
                </c:pt>
                <c:pt idx="3220">
                  <c:v>0.46846400000000005</c:v>
                </c:pt>
                <c:pt idx="3221">
                  <c:v>0.46466799999999997</c:v>
                </c:pt>
                <c:pt idx="3222">
                  <c:v>0.46372399999999997</c:v>
                </c:pt>
                <c:pt idx="3223">
                  <c:v>0.46700000000000003</c:v>
                </c:pt>
                <c:pt idx="3224">
                  <c:v>0.460864</c:v>
                </c:pt>
                <c:pt idx="3225">
                  <c:v>0.46299200000000001</c:v>
                </c:pt>
                <c:pt idx="3226">
                  <c:v>0.45999600000000002</c:v>
                </c:pt>
                <c:pt idx="3227">
                  <c:v>0.46251199999999998</c:v>
                </c:pt>
                <c:pt idx="3228">
                  <c:v>0.46261200000000002</c:v>
                </c:pt>
                <c:pt idx="3229">
                  <c:v>0.46298800000000001</c:v>
                </c:pt>
                <c:pt idx="3230">
                  <c:v>0.46767200000000003</c:v>
                </c:pt>
                <c:pt idx="3231">
                  <c:v>0.46313599999999999</c:v>
                </c:pt>
                <c:pt idx="3232">
                  <c:v>0.46463599999999999</c:v>
                </c:pt>
                <c:pt idx="3233">
                  <c:v>0.460924</c:v>
                </c:pt>
                <c:pt idx="3234">
                  <c:v>0.46240000000000003</c:v>
                </c:pt>
                <c:pt idx="3235">
                  <c:v>0.45944800000000002</c:v>
                </c:pt>
                <c:pt idx="3236">
                  <c:v>0.460872</c:v>
                </c:pt>
                <c:pt idx="3237">
                  <c:v>0.46529200000000004</c:v>
                </c:pt>
                <c:pt idx="3238">
                  <c:v>0.46804800000000002</c:v>
                </c:pt>
                <c:pt idx="3239">
                  <c:v>0.46191200000000004</c:v>
                </c:pt>
                <c:pt idx="3240">
                  <c:v>0.46443600000000002</c:v>
                </c:pt>
                <c:pt idx="3241">
                  <c:v>0.46742400000000006</c:v>
                </c:pt>
                <c:pt idx="3242">
                  <c:v>0.46323199999999998</c:v>
                </c:pt>
                <c:pt idx="3243">
                  <c:v>0.468084</c:v>
                </c:pt>
                <c:pt idx="3244">
                  <c:v>0.46167599999999998</c:v>
                </c:pt>
                <c:pt idx="3245">
                  <c:v>0.46257199999999998</c:v>
                </c:pt>
                <c:pt idx="3246">
                  <c:v>0.46333199999999997</c:v>
                </c:pt>
                <c:pt idx="3247">
                  <c:v>0.46461199999999997</c:v>
                </c:pt>
                <c:pt idx="3248">
                  <c:v>0.46356000000000003</c:v>
                </c:pt>
                <c:pt idx="3249">
                  <c:v>0.46326000000000001</c:v>
                </c:pt>
                <c:pt idx="3250">
                  <c:v>0.46578400000000003</c:v>
                </c:pt>
                <c:pt idx="3251">
                  <c:v>0.463252</c:v>
                </c:pt>
                <c:pt idx="3252">
                  <c:v>0.462144</c:v>
                </c:pt>
                <c:pt idx="3253">
                  <c:v>0.46332799999999996</c:v>
                </c:pt>
                <c:pt idx="3254">
                  <c:v>0.45877600000000002</c:v>
                </c:pt>
                <c:pt idx="3255">
                  <c:v>0.46195999999999998</c:v>
                </c:pt>
                <c:pt idx="3256">
                  <c:v>0.46494799999999997</c:v>
                </c:pt>
                <c:pt idx="3257">
                  <c:v>0.46726799999999996</c:v>
                </c:pt>
                <c:pt idx="3258">
                  <c:v>0.46387200000000001</c:v>
                </c:pt>
                <c:pt idx="3259">
                  <c:v>0.46328000000000003</c:v>
                </c:pt>
                <c:pt idx="3260">
                  <c:v>0.463588</c:v>
                </c:pt>
                <c:pt idx="3261">
                  <c:v>0.46011600000000002</c:v>
                </c:pt>
                <c:pt idx="3262">
                  <c:v>0.46240799999999999</c:v>
                </c:pt>
                <c:pt idx="3263">
                  <c:v>0.46749200000000002</c:v>
                </c:pt>
                <c:pt idx="3264">
                  <c:v>0.46699199999999996</c:v>
                </c:pt>
                <c:pt idx="3265">
                  <c:v>0.46689599999999998</c:v>
                </c:pt>
                <c:pt idx="3266">
                  <c:v>0.46216799999999997</c:v>
                </c:pt>
                <c:pt idx="3267">
                  <c:v>0.46419199999999994</c:v>
                </c:pt>
                <c:pt idx="3268">
                  <c:v>0.464916</c:v>
                </c:pt>
                <c:pt idx="3269">
                  <c:v>0.45976</c:v>
                </c:pt>
                <c:pt idx="3270">
                  <c:v>0.46304800000000002</c:v>
                </c:pt>
                <c:pt idx="3271">
                  <c:v>0.46145600000000003</c:v>
                </c:pt>
                <c:pt idx="3272">
                  <c:v>0.46384799999999998</c:v>
                </c:pt>
                <c:pt idx="3273">
                  <c:v>0.46557999999999999</c:v>
                </c:pt>
                <c:pt idx="3274">
                  <c:v>0.466364</c:v>
                </c:pt>
                <c:pt idx="3275">
                  <c:v>0.46399999999999997</c:v>
                </c:pt>
                <c:pt idx="3276">
                  <c:v>0.46602400000000005</c:v>
                </c:pt>
                <c:pt idx="3277">
                  <c:v>0.46037999999999996</c:v>
                </c:pt>
                <c:pt idx="3278">
                  <c:v>0.461868</c:v>
                </c:pt>
                <c:pt idx="3279">
                  <c:v>0.46261200000000002</c:v>
                </c:pt>
                <c:pt idx="3280">
                  <c:v>0.46594799999999997</c:v>
                </c:pt>
                <c:pt idx="3281">
                  <c:v>0.46242</c:v>
                </c:pt>
                <c:pt idx="3282">
                  <c:v>0.46646799999999999</c:v>
                </c:pt>
                <c:pt idx="3283">
                  <c:v>0.46723999999999999</c:v>
                </c:pt>
                <c:pt idx="3284">
                  <c:v>0.46268399999999998</c:v>
                </c:pt>
                <c:pt idx="3285">
                  <c:v>0.46318399999999998</c:v>
                </c:pt>
                <c:pt idx="3286">
                  <c:v>0.46002799999999999</c:v>
                </c:pt>
                <c:pt idx="3287">
                  <c:v>0.46411599999999997</c:v>
                </c:pt>
                <c:pt idx="3288">
                  <c:v>0.461532</c:v>
                </c:pt>
                <c:pt idx="3289">
                  <c:v>0.464424</c:v>
                </c:pt>
                <c:pt idx="3290">
                  <c:v>0.46566800000000003</c:v>
                </c:pt>
                <c:pt idx="3291">
                  <c:v>0.46721600000000002</c:v>
                </c:pt>
                <c:pt idx="3292">
                  <c:v>0.46118400000000004</c:v>
                </c:pt>
                <c:pt idx="3293">
                  <c:v>0.46336799999999995</c:v>
                </c:pt>
                <c:pt idx="3294">
                  <c:v>0.45852800000000005</c:v>
                </c:pt>
                <c:pt idx="3295">
                  <c:v>0.46040799999999998</c:v>
                </c:pt>
                <c:pt idx="3296">
                  <c:v>0.464416</c:v>
                </c:pt>
                <c:pt idx="3297">
                  <c:v>0.46637200000000001</c:v>
                </c:pt>
                <c:pt idx="3298">
                  <c:v>0.46665200000000001</c:v>
                </c:pt>
                <c:pt idx="3299">
                  <c:v>0.46265600000000001</c:v>
                </c:pt>
                <c:pt idx="3300">
                  <c:v>0.46490000000000004</c:v>
                </c:pt>
                <c:pt idx="3301">
                  <c:v>0.46062800000000004</c:v>
                </c:pt>
                <c:pt idx="3302">
                  <c:v>0.46061200000000002</c:v>
                </c:pt>
                <c:pt idx="3303">
                  <c:v>0.46153599999999995</c:v>
                </c:pt>
                <c:pt idx="3304">
                  <c:v>0.46594799999999997</c:v>
                </c:pt>
                <c:pt idx="3305">
                  <c:v>0.46789200000000003</c:v>
                </c:pt>
                <c:pt idx="3306">
                  <c:v>0.46456000000000003</c:v>
                </c:pt>
                <c:pt idx="3307">
                  <c:v>0.46303199999999994</c:v>
                </c:pt>
                <c:pt idx="3308">
                  <c:v>0.46204000000000001</c:v>
                </c:pt>
                <c:pt idx="3309">
                  <c:v>0.46421200000000001</c:v>
                </c:pt>
                <c:pt idx="3310">
                  <c:v>0.45861600000000002</c:v>
                </c:pt>
                <c:pt idx="3311">
                  <c:v>0.460204</c:v>
                </c:pt>
                <c:pt idx="3312">
                  <c:v>0.46694000000000002</c:v>
                </c:pt>
                <c:pt idx="3313">
                  <c:v>0.46671599999999996</c:v>
                </c:pt>
                <c:pt idx="3314">
                  <c:v>0.46273200000000003</c:v>
                </c:pt>
                <c:pt idx="3315">
                  <c:v>0.46483600000000003</c:v>
                </c:pt>
                <c:pt idx="3316">
                  <c:v>0.46678800000000004</c:v>
                </c:pt>
                <c:pt idx="3317">
                  <c:v>0.46088000000000001</c:v>
                </c:pt>
                <c:pt idx="3318">
                  <c:v>0.463756</c:v>
                </c:pt>
                <c:pt idx="3319">
                  <c:v>0.459644</c:v>
                </c:pt>
                <c:pt idx="3320">
                  <c:v>0.45946800000000004</c:v>
                </c:pt>
                <c:pt idx="3321">
                  <c:v>0.46383200000000002</c:v>
                </c:pt>
                <c:pt idx="3322">
                  <c:v>0.468364</c:v>
                </c:pt>
                <c:pt idx="3323">
                  <c:v>0.46194000000000002</c:v>
                </c:pt>
                <c:pt idx="3324">
                  <c:v>0.46524799999999999</c:v>
                </c:pt>
                <c:pt idx="3325">
                  <c:v>0.461428</c:v>
                </c:pt>
                <c:pt idx="3326">
                  <c:v>0.46088400000000002</c:v>
                </c:pt>
                <c:pt idx="3327">
                  <c:v>0.46285600000000005</c:v>
                </c:pt>
                <c:pt idx="3328">
                  <c:v>0.45952800000000005</c:v>
                </c:pt>
                <c:pt idx="3329">
                  <c:v>0.46121200000000001</c:v>
                </c:pt>
                <c:pt idx="3330">
                  <c:v>0.46591199999999999</c:v>
                </c:pt>
                <c:pt idx="3331">
                  <c:v>0.46523999999999999</c:v>
                </c:pt>
                <c:pt idx="3332">
                  <c:v>0.462704</c:v>
                </c:pt>
                <c:pt idx="3333">
                  <c:v>0.46317199999999997</c:v>
                </c:pt>
                <c:pt idx="3334">
                  <c:v>0.46703600000000001</c:v>
                </c:pt>
                <c:pt idx="3335">
                  <c:v>0.46066800000000002</c:v>
                </c:pt>
                <c:pt idx="3336">
                  <c:v>0.46401999999999999</c:v>
                </c:pt>
                <c:pt idx="3337">
                  <c:v>0.45837600000000001</c:v>
                </c:pt>
                <c:pt idx="3338">
                  <c:v>0.46075200000000005</c:v>
                </c:pt>
                <c:pt idx="3339">
                  <c:v>0.46576000000000001</c:v>
                </c:pt>
                <c:pt idx="3340">
                  <c:v>0.46690399999999999</c:v>
                </c:pt>
                <c:pt idx="3341">
                  <c:v>0.468252</c:v>
                </c:pt>
                <c:pt idx="3342">
                  <c:v>0.46316800000000002</c:v>
                </c:pt>
                <c:pt idx="3343">
                  <c:v>0.466196</c:v>
                </c:pt>
                <c:pt idx="3344">
                  <c:v>0.460088</c:v>
                </c:pt>
                <c:pt idx="3345">
                  <c:v>0.46185599999999999</c:v>
                </c:pt>
                <c:pt idx="3346">
                  <c:v>0.46274399999999999</c:v>
                </c:pt>
                <c:pt idx="3347">
                  <c:v>0.46533599999999997</c:v>
                </c:pt>
                <c:pt idx="3348">
                  <c:v>0.46411599999999997</c:v>
                </c:pt>
                <c:pt idx="3349">
                  <c:v>0.46368000000000004</c:v>
                </c:pt>
                <c:pt idx="3350">
                  <c:v>0.46463599999999999</c:v>
                </c:pt>
                <c:pt idx="3351">
                  <c:v>0.45939200000000002</c:v>
                </c:pt>
                <c:pt idx="3352">
                  <c:v>0.46207999999999999</c:v>
                </c:pt>
                <c:pt idx="3353">
                  <c:v>0.46214799999999995</c:v>
                </c:pt>
                <c:pt idx="3354">
                  <c:v>0.45951199999999998</c:v>
                </c:pt>
                <c:pt idx="3355">
                  <c:v>0.46357999999999999</c:v>
                </c:pt>
                <c:pt idx="3356">
                  <c:v>0.45778799999999997</c:v>
                </c:pt>
                <c:pt idx="3357">
                  <c:v>0.46383200000000002</c:v>
                </c:pt>
                <c:pt idx="3358">
                  <c:v>0.466644</c:v>
                </c:pt>
                <c:pt idx="3359">
                  <c:v>0.46551999999999999</c:v>
                </c:pt>
                <c:pt idx="3360">
                  <c:v>0.46344400000000002</c:v>
                </c:pt>
                <c:pt idx="3361">
                  <c:v>0.46520800000000001</c:v>
                </c:pt>
                <c:pt idx="3362">
                  <c:v>0.461704</c:v>
                </c:pt>
                <c:pt idx="3363">
                  <c:v>0.46412399999999998</c:v>
                </c:pt>
                <c:pt idx="3364">
                  <c:v>0.45960800000000002</c:v>
                </c:pt>
                <c:pt idx="3365">
                  <c:v>0.46268399999999998</c:v>
                </c:pt>
                <c:pt idx="3366">
                  <c:v>0.46299200000000001</c:v>
                </c:pt>
                <c:pt idx="3367">
                  <c:v>0.46263599999999999</c:v>
                </c:pt>
                <c:pt idx="3368">
                  <c:v>0.46579999999999999</c:v>
                </c:pt>
                <c:pt idx="3369">
                  <c:v>0.46901999999999999</c:v>
                </c:pt>
                <c:pt idx="3370">
                  <c:v>0.46429999999999999</c:v>
                </c:pt>
                <c:pt idx="3371">
                  <c:v>0.45924399999999999</c:v>
                </c:pt>
                <c:pt idx="3372">
                  <c:v>0.46255600000000002</c:v>
                </c:pt>
                <c:pt idx="3373">
                  <c:v>0.46099600000000002</c:v>
                </c:pt>
                <c:pt idx="3374">
                  <c:v>0.45922400000000002</c:v>
                </c:pt>
                <c:pt idx="3375">
                  <c:v>0.46428400000000003</c:v>
                </c:pt>
                <c:pt idx="3376">
                  <c:v>0.46139200000000002</c:v>
                </c:pt>
                <c:pt idx="3377">
                  <c:v>0.46379600000000004</c:v>
                </c:pt>
                <c:pt idx="3378">
                  <c:v>0.46750000000000003</c:v>
                </c:pt>
                <c:pt idx="3379">
                  <c:v>0.464084</c:v>
                </c:pt>
                <c:pt idx="3380">
                  <c:v>0.46549599999999997</c:v>
                </c:pt>
                <c:pt idx="3381">
                  <c:v>0.46000399999999997</c:v>
                </c:pt>
                <c:pt idx="3382">
                  <c:v>0.46290399999999998</c:v>
                </c:pt>
                <c:pt idx="3383">
                  <c:v>0.46074399999999999</c:v>
                </c:pt>
                <c:pt idx="3384">
                  <c:v>0.45972799999999997</c:v>
                </c:pt>
                <c:pt idx="3385">
                  <c:v>0.46368000000000004</c:v>
                </c:pt>
                <c:pt idx="3386">
                  <c:v>0.46284399999999998</c:v>
                </c:pt>
                <c:pt idx="3387">
                  <c:v>0.46272399999999997</c:v>
                </c:pt>
                <c:pt idx="3388">
                  <c:v>0.464584</c:v>
                </c:pt>
                <c:pt idx="3389">
                  <c:v>0.46817199999999998</c:v>
                </c:pt>
                <c:pt idx="3390">
                  <c:v>0.46173599999999998</c:v>
                </c:pt>
                <c:pt idx="3391">
                  <c:v>0.46392800000000001</c:v>
                </c:pt>
                <c:pt idx="3392">
                  <c:v>0.45926800000000001</c:v>
                </c:pt>
                <c:pt idx="3393">
                  <c:v>0.46088400000000002</c:v>
                </c:pt>
                <c:pt idx="3394">
                  <c:v>0.46377200000000002</c:v>
                </c:pt>
                <c:pt idx="3395">
                  <c:v>0.459144</c:v>
                </c:pt>
                <c:pt idx="3396">
                  <c:v>0.46590000000000004</c:v>
                </c:pt>
                <c:pt idx="3397">
                  <c:v>0.46576400000000001</c:v>
                </c:pt>
                <c:pt idx="3398">
                  <c:v>0.46659599999999996</c:v>
                </c:pt>
                <c:pt idx="3399">
                  <c:v>0.46241599999999999</c:v>
                </c:pt>
                <c:pt idx="3400">
                  <c:v>0.46224799999999999</c:v>
                </c:pt>
                <c:pt idx="3401">
                  <c:v>0.46379199999999998</c:v>
                </c:pt>
                <c:pt idx="3402">
                  <c:v>0.45882399999999995</c:v>
                </c:pt>
                <c:pt idx="3403">
                  <c:v>0.46071599999999996</c:v>
                </c:pt>
                <c:pt idx="3404">
                  <c:v>0.46466000000000002</c:v>
                </c:pt>
                <c:pt idx="3405">
                  <c:v>0.46402399999999999</c:v>
                </c:pt>
                <c:pt idx="3406">
                  <c:v>0.46362000000000003</c:v>
                </c:pt>
                <c:pt idx="3407">
                  <c:v>0.46717599999999998</c:v>
                </c:pt>
                <c:pt idx="3408">
                  <c:v>0.46672800000000003</c:v>
                </c:pt>
                <c:pt idx="3409">
                  <c:v>0.46112799999999998</c:v>
                </c:pt>
                <c:pt idx="3410">
                  <c:v>0.463536</c:v>
                </c:pt>
                <c:pt idx="3411">
                  <c:v>0.46156399999999997</c:v>
                </c:pt>
                <c:pt idx="3412">
                  <c:v>0.45982400000000001</c:v>
                </c:pt>
                <c:pt idx="3413">
                  <c:v>0.46294800000000003</c:v>
                </c:pt>
                <c:pt idx="3414">
                  <c:v>0.46141199999999999</c:v>
                </c:pt>
                <c:pt idx="3415">
                  <c:v>0.45961199999999997</c:v>
                </c:pt>
                <c:pt idx="3416">
                  <c:v>0.46285600000000005</c:v>
                </c:pt>
                <c:pt idx="3417">
                  <c:v>0.46731600000000001</c:v>
                </c:pt>
                <c:pt idx="3418">
                  <c:v>0.46237200000000001</c:v>
                </c:pt>
                <c:pt idx="3419">
                  <c:v>0.463808</c:v>
                </c:pt>
                <c:pt idx="3420">
                  <c:v>0.4657</c:v>
                </c:pt>
                <c:pt idx="3421">
                  <c:v>0.45968400000000004</c:v>
                </c:pt>
                <c:pt idx="3422">
                  <c:v>0.46321599999999996</c:v>
                </c:pt>
                <c:pt idx="3423">
                  <c:v>0.46072400000000002</c:v>
                </c:pt>
                <c:pt idx="3424">
                  <c:v>0.45979599999999998</c:v>
                </c:pt>
                <c:pt idx="3425">
                  <c:v>0.46328400000000003</c:v>
                </c:pt>
                <c:pt idx="3426">
                  <c:v>0.45834000000000003</c:v>
                </c:pt>
                <c:pt idx="3427">
                  <c:v>0.46048800000000001</c:v>
                </c:pt>
                <c:pt idx="3428">
                  <c:v>0.46761200000000003</c:v>
                </c:pt>
                <c:pt idx="3429">
                  <c:v>0.465312</c:v>
                </c:pt>
                <c:pt idx="3430">
                  <c:v>0.46252399999999999</c:v>
                </c:pt>
                <c:pt idx="3431">
                  <c:v>0.46538800000000002</c:v>
                </c:pt>
                <c:pt idx="3432">
                  <c:v>0.45932400000000001</c:v>
                </c:pt>
                <c:pt idx="3433">
                  <c:v>0.46162799999999998</c:v>
                </c:pt>
                <c:pt idx="3434">
                  <c:v>0.46226400000000001</c:v>
                </c:pt>
                <c:pt idx="3435">
                  <c:v>0.46008000000000004</c:v>
                </c:pt>
                <c:pt idx="3436">
                  <c:v>0.46445199999999998</c:v>
                </c:pt>
                <c:pt idx="3437">
                  <c:v>0.46667599999999998</c:v>
                </c:pt>
                <c:pt idx="3438">
                  <c:v>0.46282800000000002</c:v>
                </c:pt>
                <c:pt idx="3439">
                  <c:v>0.46309199999999995</c:v>
                </c:pt>
                <c:pt idx="3440">
                  <c:v>0.46492</c:v>
                </c:pt>
                <c:pt idx="3441">
                  <c:v>0.45953200000000005</c:v>
                </c:pt>
                <c:pt idx="3442">
                  <c:v>0.46143999999999996</c:v>
                </c:pt>
                <c:pt idx="3443">
                  <c:v>0.46450400000000003</c:v>
                </c:pt>
                <c:pt idx="3444">
                  <c:v>0.45866000000000001</c:v>
                </c:pt>
                <c:pt idx="3445">
                  <c:v>0.46026000000000006</c:v>
                </c:pt>
                <c:pt idx="3446">
                  <c:v>0.46243200000000001</c:v>
                </c:pt>
                <c:pt idx="3447">
                  <c:v>0.46806800000000004</c:v>
                </c:pt>
                <c:pt idx="3448">
                  <c:v>0.46261200000000002</c:v>
                </c:pt>
                <c:pt idx="3449">
                  <c:v>0.46644799999999997</c:v>
                </c:pt>
                <c:pt idx="3450">
                  <c:v>0.46509999999999996</c:v>
                </c:pt>
                <c:pt idx="3451">
                  <c:v>0.46072000000000002</c:v>
                </c:pt>
                <c:pt idx="3452">
                  <c:v>0.46250799999999997</c:v>
                </c:pt>
                <c:pt idx="3453">
                  <c:v>0.46277200000000002</c:v>
                </c:pt>
                <c:pt idx="3454">
                  <c:v>0.45866000000000001</c:v>
                </c:pt>
                <c:pt idx="3455">
                  <c:v>0.46128000000000002</c:v>
                </c:pt>
                <c:pt idx="3456">
                  <c:v>0.46356799999999998</c:v>
                </c:pt>
                <c:pt idx="3457">
                  <c:v>0.45874400000000004</c:v>
                </c:pt>
                <c:pt idx="3458">
                  <c:v>0.45902399999999999</c:v>
                </c:pt>
                <c:pt idx="3459">
                  <c:v>0.46518399999999999</c:v>
                </c:pt>
                <c:pt idx="3460">
                  <c:v>0.46743200000000001</c:v>
                </c:pt>
                <c:pt idx="3461">
                  <c:v>0.46312399999999998</c:v>
                </c:pt>
                <c:pt idx="3462">
                  <c:v>0.46405600000000002</c:v>
                </c:pt>
                <c:pt idx="3463">
                  <c:v>0.46172800000000003</c:v>
                </c:pt>
                <c:pt idx="3464">
                  <c:v>0.45951599999999998</c:v>
                </c:pt>
                <c:pt idx="3465">
                  <c:v>0.45873199999999997</c:v>
                </c:pt>
                <c:pt idx="3466">
                  <c:v>0.46289200000000003</c:v>
                </c:pt>
                <c:pt idx="3467">
                  <c:v>0.46173999999999998</c:v>
                </c:pt>
                <c:pt idx="3468">
                  <c:v>0.459596</c:v>
                </c:pt>
                <c:pt idx="3469">
                  <c:v>0.46519199999999999</c:v>
                </c:pt>
                <c:pt idx="3470">
                  <c:v>0.46740000000000004</c:v>
                </c:pt>
                <c:pt idx="3471">
                  <c:v>0.46274799999999999</c:v>
                </c:pt>
                <c:pt idx="3472">
                  <c:v>0.46423999999999999</c:v>
                </c:pt>
                <c:pt idx="3473">
                  <c:v>0.46486</c:v>
                </c:pt>
                <c:pt idx="3474">
                  <c:v>0.461428</c:v>
                </c:pt>
                <c:pt idx="3475">
                  <c:v>0.46473599999999998</c:v>
                </c:pt>
                <c:pt idx="3476">
                  <c:v>0.45888800000000002</c:v>
                </c:pt>
                <c:pt idx="3477">
                  <c:v>0.46206400000000003</c:v>
                </c:pt>
                <c:pt idx="3478">
                  <c:v>0.46363199999999999</c:v>
                </c:pt>
                <c:pt idx="3479">
                  <c:v>0.45880799999999999</c:v>
                </c:pt>
                <c:pt idx="3480">
                  <c:v>0.46190800000000004</c:v>
                </c:pt>
                <c:pt idx="3481">
                  <c:v>0.465308</c:v>
                </c:pt>
                <c:pt idx="3482">
                  <c:v>0.46372399999999997</c:v>
                </c:pt>
                <c:pt idx="3483">
                  <c:v>0.46193199999999995</c:v>
                </c:pt>
                <c:pt idx="3484">
                  <c:v>0.46517200000000003</c:v>
                </c:pt>
                <c:pt idx="3485">
                  <c:v>0.46053199999999994</c:v>
                </c:pt>
                <c:pt idx="3486">
                  <c:v>0.46141599999999999</c:v>
                </c:pt>
                <c:pt idx="3487">
                  <c:v>0.46466000000000002</c:v>
                </c:pt>
                <c:pt idx="3488">
                  <c:v>0.45883200000000002</c:v>
                </c:pt>
                <c:pt idx="3489">
                  <c:v>0.46194400000000002</c:v>
                </c:pt>
                <c:pt idx="3490">
                  <c:v>0.46247199999999999</c:v>
                </c:pt>
                <c:pt idx="3491">
                  <c:v>0.45910400000000001</c:v>
                </c:pt>
                <c:pt idx="3492">
                  <c:v>0.46511600000000003</c:v>
                </c:pt>
                <c:pt idx="3493">
                  <c:v>0.46405200000000002</c:v>
                </c:pt>
                <c:pt idx="3494">
                  <c:v>0.46415200000000001</c:v>
                </c:pt>
                <c:pt idx="3495">
                  <c:v>0.46516399999999997</c:v>
                </c:pt>
                <c:pt idx="3496">
                  <c:v>0.45961199999999997</c:v>
                </c:pt>
                <c:pt idx="3497">
                  <c:v>0.46373600000000004</c:v>
                </c:pt>
                <c:pt idx="3498">
                  <c:v>0.45823599999999998</c:v>
                </c:pt>
                <c:pt idx="3499">
                  <c:v>0.46082400000000001</c:v>
                </c:pt>
                <c:pt idx="3500">
                  <c:v>0.46381999999999995</c:v>
                </c:pt>
                <c:pt idx="3501">
                  <c:v>0.45809600000000006</c:v>
                </c:pt>
                <c:pt idx="3502">
                  <c:v>0.46158399999999999</c:v>
                </c:pt>
                <c:pt idx="3503">
                  <c:v>0.464084</c:v>
                </c:pt>
                <c:pt idx="3504">
                  <c:v>0.468136</c:v>
                </c:pt>
                <c:pt idx="3505">
                  <c:v>0.46313200000000004</c:v>
                </c:pt>
                <c:pt idx="3506">
                  <c:v>0.46572000000000002</c:v>
                </c:pt>
                <c:pt idx="3507">
                  <c:v>0.461148</c:v>
                </c:pt>
                <c:pt idx="3508">
                  <c:v>0.46364400000000006</c:v>
                </c:pt>
                <c:pt idx="3509">
                  <c:v>0.46060000000000001</c:v>
                </c:pt>
                <c:pt idx="3510">
                  <c:v>0.45933200000000002</c:v>
                </c:pt>
                <c:pt idx="3511">
                  <c:v>0.46229599999999998</c:v>
                </c:pt>
                <c:pt idx="3512">
                  <c:v>0.46235599999999999</c:v>
                </c:pt>
                <c:pt idx="3513">
                  <c:v>0.45835599999999999</c:v>
                </c:pt>
                <c:pt idx="3514">
                  <c:v>0.46202800000000005</c:v>
                </c:pt>
                <c:pt idx="3515">
                  <c:v>0.46085599999999999</c:v>
                </c:pt>
                <c:pt idx="3516">
                  <c:v>0.46134000000000003</c:v>
                </c:pt>
                <c:pt idx="3517">
                  <c:v>0.46523999999999999</c:v>
                </c:pt>
                <c:pt idx="3518">
                  <c:v>0.46856399999999998</c:v>
                </c:pt>
                <c:pt idx="3519">
                  <c:v>0.46260800000000002</c:v>
                </c:pt>
                <c:pt idx="3520">
                  <c:v>0.46332400000000001</c:v>
                </c:pt>
                <c:pt idx="3521">
                  <c:v>0.46124399999999999</c:v>
                </c:pt>
                <c:pt idx="3522">
                  <c:v>0.46054400000000001</c:v>
                </c:pt>
                <c:pt idx="3523">
                  <c:v>0.46451199999999998</c:v>
                </c:pt>
                <c:pt idx="3524">
                  <c:v>0.458256</c:v>
                </c:pt>
                <c:pt idx="3525">
                  <c:v>0.46099200000000001</c:v>
                </c:pt>
                <c:pt idx="3526">
                  <c:v>0.46370800000000001</c:v>
                </c:pt>
                <c:pt idx="3527">
                  <c:v>0.45772799999999997</c:v>
                </c:pt>
                <c:pt idx="3528">
                  <c:v>0.46112000000000003</c:v>
                </c:pt>
                <c:pt idx="3529">
                  <c:v>0.46272799999999997</c:v>
                </c:pt>
                <c:pt idx="3530">
                  <c:v>0.45969199999999999</c:v>
                </c:pt>
                <c:pt idx="3531">
                  <c:v>0.46104799999999996</c:v>
                </c:pt>
                <c:pt idx="3532">
                  <c:v>0.46534799999999998</c:v>
                </c:pt>
                <c:pt idx="3533">
                  <c:v>0.46654000000000001</c:v>
                </c:pt>
                <c:pt idx="3534">
                  <c:v>0.46030799999999999</c:v>
                </c:pt>
                <c:pt idx="3535">
                  <c:v>0.46285600000000005</c:v>
                </c:pt>
                <c:pt idx="3536">
                  <c:v>0.46007599999999998</c:v>
                </c:pt>
                <c:pt idx="3537">
                  <c:v>0.46126</c:v>
                </c:pt>
                <c:pt idx="3538">
                  <c:v>0.46442</c:v>
                </c:pt>
                <c:pt idx="3539">
                  <c:v>0.45845599999999997</c:v>
                </c:pt>
                <c:pt idx="3540">
                  <c:v>0.462032</c:v>
                </c:pt>
                <c:pt idx="3541">
                  <c:v>0.46154800000000001</c:v>
                </c:pt>
                <c:pt idx="3542">
                  <c:v>0.45861600000000002</c:v>
                </c:pt>
                <c:pt idx="3543">
                  <c:v>0.46135199999999998</c:v>
                </c:pt>
                <c:pt idx="3544">
                  <c:v>0.46421999999999997</c:v>
                </c:pt>
                <c:pt idx="3545">
                  <c:v>0.45795200000000003</c:v>
                </c:pt>
                <c:pt idx="3546">
                  <c:v>0.46169600000000005</c:v>
                </c:pt>
                <c:pt idx="3547">
                  <c:v>0.46596400000000004</c:v>
                </c:pt>
                <c:pt idx="3548">
                  <c:v>0.46116399999999996</c:v>
                </c:pt>
                <c:pt idx="3549">
                  <c:v>0.46188800000000002</c:v>
                </c:pt>
                <c:pt idx="3550">
                  <c:v>0.46428800000000003</c:v>
                </c:pt>
                <c:pt idx="3551">
                  <c:v>0.46060800000000002</c:v>
                </c:pt>
                <c:pt idx="3552">
                  <c:v>0.45930799999999999</c:v>
                </c:pt>
                <c:pt idx="3553">
                  <c:v>0.46401600000000004</c:v>
                </c:pt>
                <c:pt idx="3554">
                  <c:v>0.45921599999999996</c:v>
                </c:pt>
                <c:pt idx="3555">
                  <c:v>0.45998399999999995</c:v>
                </c:pt>
                <c:pt idx="3556">
                  <c:v>0.46283200000000002</c:v>
                </c:pt>
                <c:pt idx="3557">
                  <c:v>0.46119199999999999</c:v>
                </c:pt>
                <c:pt idx="3558">
                  <c:v>0.459204</c:v>
                </c:pt>
                <c:pt idx="3559">
                  <c:v>0.46274799999999999</c:v>
                </c:pt>
                <c:pt idx="3560">
                  <c:v>0.46278799999999998</c:v>
                </c:pt>
                <c:pt idx="3561">
                  <c:v>0.45850799999999997</c:v>
                </c:pt>
                <c:pt idx="3562">
                  <c:v>0.46159999999999995</c:v>
                </c:pt>
                <c:pt idx="3563">
                  <c:v>0.46645200000000003</c:v>
                </c:pt>
                <c:pt idx="3564">
                  <c:v>0.46272799999999997</c:v>
                </c:pt>
                <c:pt idx="3565">
                  <c:v>0.46216400000000002</c:v>
                </c:pt>
                <c:pt idx="3566">
                  <c:v>0.46458799999999995</c:v>
                </c:pt>
                <c:pt idx="3567">
                  <c:v>0.45998800000000001</c:v>
                </c:pt>
                <c:pt idx="3568">
                  <c:v>0.46397599999999994</c:v>
                </c:pt>
                <c:pt idx="3569">
                  <c:v>0.46033200000000002</c:v>
                </c:pt>
                <c:pt idx="3570">
                  <c:v>0.46001600000000004</c:v>
                </c:pt>
                <c:pt idx="3571">
                  <c:v>0.46360399999999996</c:v>
                </c:pt>
                <c:pt idx="3572">
                  <c:v>0.46002399999999999</c:v>
                </c:pt>
                <c:pt idx="3573">
                  <c:v>0.45934800000000003</c:v>
                </c:pt>
                <c:pt idx="3574">
                  <c:v>0.46285200000000004</c:v>
                </c:pt>
                <c:pt idx="3575">
                  <c:v>0.45924399999999999</c:v>
                </c:pt>
                <c:pt idx="3576">
                  <c:v>0.45980799999999999</c:v>
                </c:pt>
                <c:pt idx="3577">
                  <c:v>0.46206400000000003</c:v>
                </c:pt>
                <c:pt idx="3578">
                  <c:v>0.46248</c:v>
                </c:pt>
                <c:pt idx="3579">
                  <c:v>0.458088</c:v>
                </c:pt>
                <c:pt idx="3580">
                  <c:v>0.46030399999999999</c:v>
                </c:pt>
                <c:pt idx="3581">
                  <c:v>0.46450800000000003</c:v>
                </c:pt>
                <c:pt idx="3582">
                  <c:v>0.45825200000000005</c:v>
                </c:pt>
                <c:pt idx="3583">
                  <c:v>0.46093600000000001</c:v>
                </c:pt>
                <c:pt idx="3584">
                  <c:v>0.46382399999999996</c:v>
                </c:pt>
                <c:pt idx="3585">
                  <c:v>0.45751600000000003</c:v>
                </c:pt>
                <c:pt idx="3586">
                  <c:v>0.46071199999999995</c:v>
                </c:pt>
                <c:pt idx="3587">
                  <c:v>0.46337200000000001</c:v>
                </c:pt>
                <c:pt idx="3588">
                  <c:v>0.45783200000000002</c:v>
                </c:pt>
                <c:pt idx="3589">
                  <c:v>0.460704</c:v>
                </c:pt>
                <c:pt idx="3590">
                  <c:v>0.46420800000000001</c:v>
                </c:pt>
                <c:pt idx="3591">
                  <c:v>0.46445599999999998</c:v>
                </c:pt>
                <c:pt idx="3592">
                  <c:v>0.46038400000000002</c:v>
                </c:pt>
                <c:pt idx="3593">
                  <c:v>0.46223199999999998</c:v>
                </c:pt>
                <c:pt idx="3594">
                  <c:v>0.46295999999999998</c:v>
                </c:pt>
                <c:pt idx="3595">
                  <c:v>0.45982000000000001</c:v>
                </c:pt>
                <c:pt idx="3596">
                  <c:v>0.46394799999999997</c:v>
                </c:pt>
                <c:pt idx="3597">
                  <c:v>0.46150799999999997</c:v>
                </c:pt>
                <c:pt idx="3598">
                  <c:v>0.45883600000000002</c:v>
                </c:pt>
                <c:pt idx="3599">
                  <c:v>0.45974800000000005</c:v>
                </c:pt>
                <c:pt idx="3600">
                  <c:v>0.46343600000000001</c:v>
                </c:pt>
                <c:pt idx="3601">
                  <c:v>0.45870399999999995</c:v>
                </c:pt>
                <c:pt idx="3602">
                  <c:v>0.4592</c:v>
                </c:pt>
                <c:pt idx="3603">
                  <c:v>0.459976</c:v>
                </c:pt>
                <c:pt idx="3604">
                  <c:v>0.46262000000000003</c:v>
                </c:pt>
                <c:pt idx="3605">
                  <c:v>0.461308</c:v>
                </c:pt>
                <c:pt idx="3606">
                  <c:v>0.45963199999999999</c:v>
                </c:pt>
                <c:pt idx="3607">
                  <c:v>0.462036</c:v>
                </c:pt>
                <c:pt idx="3608">
                  <c:v>0.46579999999999999</c:v>
                </c:pt>
                <c:pt idx="3609">
                  <c:v>0.46288800000000002</c:v>
                </c:pt>
                <c:pt idx="3610">
                  <c:v>0.46126800000000001</c:v>
                </c:pt>
                <c:pt idx="3611">
                  <c:v>0.46442800000000001</c:v>
                </c:pt>
                <c:pt idx="3612">
                  <c:v>0.458204</c:v>
                </c:pt>
                <c:pt idx="3613">
                  <c:v>0.461312</c:v>
                </c:pt>
                <c:pt idx="3614">
                  <c:v>0.46423599999999998</c:v>
                </c:pt>
                <c:pt idx="3615">
                  <c:v>0.45840400000000003</c:v>
                </c:pt>
                <c:pt idx="3616">
                  <c:v>0.46189999999999998</c:v>
                </c:pt>
                <c:pt idx="3617">
                  <c:v>0.46179200000000004</c:v>
                </c:pt>
                <c:pt idx="3618">
                  <c:v>0.459152</c:v>
                </c:pt>
                <c:pt idx="3619">
                  <c:v>0.46295200000000003</c:v>
                </c:pt>
                <c:pt idx="3620">
                  <c:v>0.45904400000000001</c:v>
                </c:pt>
                <c:pt idx="3621">
                  <c:v>0.46054</c:v>
                </c:pt>
                <c:pt idx="3622">
                  <c:v>0.46352400000000005</c:v>
                </c:pt>
                <c:pt idx="3623">
                  <c:v>0.45884000000000003</c:v>
                </c:pt>
                <c:pt idx="3624">
                  <c:v>0.45958799999999994</c:v>
                </c:pt>
                <c:pt idx="3625">
                  <c:v>0.46342799999999995</c:v>
                </c:pt>
                <c:pt idx="3626">
                  <c:v>0.46622799999999998</c:v>
                </c:pt>
                <c:pt idx="3627">
                  <c:v>0.46057200000000004</c:v>
                </c:pt>
                <c:pt idx="3628">
                  <c:v>0.46265200000000001</c:v>
                </c:pt>
                <c:pt idx="3629">
                  <c:v>0.46471600000000002</c:v>
                </c:pt>
                <c:pt idx="3630">
                  <c:v>0.45942</c:v>
                </c:pt>
                <c:pt idx="3631">
                  <c:v>0.46130000000000004</c:v>
                </c:pt>
                <c:pt idx="3632">
                  <c:v>0.46423999999999999</c:v>
                </c:pt>
                <c:pt idx="3633">
                  <c:v>0.45793599999999995</c:v>
                </c:pt>
                <c:pt idx="3634">
                  <c:v>0.461644</c:v>
                </c:pt>
                <c:pt idx="3635">
                  <c:v>0.46382399999999996</c:v>
                </c:pt>
                <c:pt idx="3636">
                  <c:v>0.458256</c:v>
                </c:pt>
                <c:pt idx="3637">
                  <c:v>0.461364</c:v>
                </c:pt>
                <c:pt idx="3638">
                  <c:v>0.46374799999999999</c:v>
                </c:pt>
                <c:pt idx="3639">
                  <c:v>0.45998</c:v>
                </c:pt>
                <c:pt idx="3640">
                  <c:v>0.45929999999999999</c:v>
                </c:pt>
                <c:pt idx="3641">
                  <c:v>0.4632</c:v>
                </c:pt>
                <c:pt idx="3642">
                  <c:v>0.46010800000000002</c:v>
                </c:pt>
                <c:pt idx="3643">
                  <c:v>0.45927999999999997</c:v>
                </c:pt>
                <c:pt idx="3644">
                  <c:v>0.460036</c:v>
                </c:pt>
                <c:pt idx="3645">
                  <c:v>0.46368399999999999</c:v>
                </c:pt>
                <c:pt idx="3646">
                  <c:v>0.46089599999999997</c:v>
                </c:pt>
                <c:pt idx="3647">
                  <c:v>0.46288400000000002</c:v>
                </c:pt>
                <c:pt idx="3648">
                  <c:v>0.462584</c:v>
                </c:pt>
                <c:pt idx="3649">
                  <c:v>0.46416400000000002</c:v>
                </c:pt>
                <c:pt idx="3650">
                  <c:v>0.46539200000000003</c:v>
                </c:pt>
                <c:pt idx="3651">
                  <c:v>0.459368</c:v>
                </c:pt>
                <c:pt idx="3652">
                  <c:v>0.46267600000000003</c:v>
                </c:pt>
                <c:pt idx="3653">
                  <c:v>0.46468799999999999</c:v>
                </c:pt>
                <c:pt idx="3654">
                  <c:v>0.45938400000000001</c:v>
                </c:pt>
                <c:pt idx="3655">
                  <c:v>0.46301599999999998</c:v>
                </c:pt>
                <c:pt idx="3656">
                  <c:v>0.46024799999999999</c:v>
                </c:pt>
                <c:pt idx="3657">
                  <c:v>0.45971600000000001</c:v>
                </c:pt>
                <c:pt idx="3658">
                  <c:v>0.463696</c:v>
                </c:pt>
                <c:pt idx="3659">
                  <c:v>0.45949599999999996</c:v>
                </c:pt>
                <c:pt idx="3660">
                  <c:v>0.46072800000000003</c:v>
                </c:pt>
                <c:pt idx="3661">
                  <c:v>0.46366799999999997</c:v>
                </c:pt>
                <c:pt idx="3662">
                  <c:v>0.465144</c:v>
                </c:pt>
                <c:pt idx="3663">
                  <c:v>0.46264000000000005</c:v>
                </c:pt>
                <c:pt idx="3664">
                  <c:v>0.46639600000000003</c:v>
                </c:pt>
                <c:pt idx="3665">
                  <c:v>0.46026800000000001</c:v>
                </c:pt>
                <c:pt idx="3666">
                  <c:v>0.46306399999999998</c:v>
                </c:pt>
                <c:pt idx="3667">
                  <c:v>0.46046399999999998</c:v>
                </c:pt>
                <c:pt idx="3668">
                  <c:v>0.46051999999999998</c:v>
                </c:pt>
                <c:pt idx="3669">
                  <c:v>0.46272799999999997</c:v>
                </c:pt>
                <c:pt idx="3670">
                  <c:v>0.46296799999999999</c:v>
                </c:pt>
                <c:pt idx="3671">
                  <c:v>0.45927200000000001</c:v>
                </c:pt>
                <c:pt idx="3672">
                  <c:v>0.46332799999999996</c:v>
                </c:pt>
                <c:pt idx="3673">
                  <c:v>0.46007199999999998</c:v>
                </c:pt>
                <c:pt idx="3674">
                  <c:v>0.45974400000000004</c:v>
                </c:pt>
                <c:pt idx="3675">
                  <c:v>0.46389600000000003</c:v>
                </c:pt>
                <c:pt idx="3676">
                  <c:v>0.45863999999999999</c:v>
                </c:pt>
                <c:pt idx="3677">
                  <c:v>0.45871200000000001</c:v>
                </c:pt>
                <c:pt idx="3678">
                  <c:v>0.462312</c:v>
                </c:pt>
                <c:pt idx="3679">
                  <c:v>0.45972799999999997</c:v>
                </c:pt>
                <c:pt idx="3680">
                  <c:v>0.46082400000000001</c:v>
                </c:pt>
                <c:pt idx="3681">
                  <c:v>0.46601999999999999</c:v>
                </c:pt>
                <c:pt idx="3682">
                  <c:v>0.46088799999999996</c:v>
                </c:pt>
                <c:pt idx="3683">
                  <c:v>0.46370800000000001</c:v>
                </c:pt>
                <c:pt idx="3684">
                  <c:v>0.46124000000000004</c:v>
                </c:pt>
                <c:pt idx="3685">
                  <c:v>0.46096400000000004</c:v>
                </c:pt>
                <c:pt idx="3686">
                  <c:v>0.46372399999999997</c:v>
                </c:pt>
                <c:pt idx="3687">
                  <c:v>0.45935200000000004</c:v>
                </c:pt>
                <c:pt idx="3688">
                  <c:v>0.46058399999999999</c:v>
                </c:pt>
                <c:pt idx="3689">
                  <c:v>0.46388800000000002</c:v>
                </c:pt>
                <c:pt idx="3690">
                  <c:v>0.45990000000000003</c:v>
                </c:pt>
                <c:pt idx="3691">
                  <c:v>0.45883600000000002</c:v>
                </c:pt>
                <c:pt idx="3692">
                  <c:v>0.461368</c:v>
                </c:pt>
                <c:pt idx="3693">
                  <c:v>0.46362400000000004</c:v>
                </c:pt>
                <c:pt idx="3694">
                  <c:v>0.45806800000000003</c:v>
                </c:pt>
                <c:pt idx="3695">
                  <c:v>0.46101599999999998</c:v>
                </c:pt>
                <c:pt idx="3696">
                  <c:v>0.46351999999999999</c:v>
                </c:pt>
                <c:pt idx="3697">
                  <c:v>0.45764000000000005</c:v>
                </c:pt>
                <c:pt idx="3698">
                  <c:v>0.46113199999999999</c:v>
                </c:pt>
                <c:pt idx="3699">
                  <c:v>0.46254800000000001</c:v>
                </c:pt>
                <c:pt idx="3700">
                  <c:v>0.45828800000000003</c:v>
                </c:pt>
                <c:pt idx="3701">
                  <c:v>0.46017600000000003</c:v>
                </c:pt>
                <c:pt idx="3702">
                  <c:v>0.46400399999999997</c:v>
                </c:pt>
                <c:pt idx="3703">
                  <c:v>0.45829999999999999</c:v>
                </c:pt>
                <c:pt idx="3704">
                  <c:v>0.45994399999999996</c:v>
                </c:pt>
                <c:pt idx="3705">
                  <c:v>0.46419199999999994</c:v>
                </c:pt>
                <c:pt idx="3706">
                  <c:v>0.46661200000000003</c:v>
                </c:pt>
                <c:pt idx="3707">
                  <c:v>0.46253999999999995</c:v>
                </c:pt>
                <c:pt idx="3708">
                  <c:v>0.46257199999999998</c:v>
                </c:pt>
                <c:pt idx="3709">
                  <c:v>0.46477200000000002</c:v>
                </c:pt>
                <c:pt idx="3710">
                  <c:v>0.45878799999999997</c:v>
                </c:pt>
                <c:pt idx="3711">
                  <c:v>0.46163600000000005</c:v>
                </c:pt>
                <c:pt idx="3712">
                  <c:v>0.46389200000000003</c:v>
                </c:pt>
                <c:pt idx="3713">
                  <c:v>0.45934800000000003</c:v>
                </c:pt>
                <c:pt idx="3714">
                  <c:v>0.46188800000000002</c:v>
                </c:pt>
                <c:pt idx="3715">
                  <c:v>0.46287599999999995</c:v>
                </c:pt>
                <c:pt idx="3716">
                  <c:v>0.45843600000000001</c:v>
                </c:pt>
                <c:pt idx="3717">
                  <c:v>0.46244399999999997</c:v>
                </c:pt>
                <c:pt idx="3718">
                  <c:v>0.46404400000000001</c:v>
                </c:pt>
                <c:pt idx="3719">
                  <c:v>0.463588</c:v>
                </c:pt>
                <c:pt idx="3720">
                  <c:v>0.4617</c:v>
                </c:pt>
                <c:pt idx="3721">
                  <c:v>0.46328800000000003</c:v>
                </c:pt>
                <c:pt idx="3722">
                  <c:v>0.46583599999999997</c:v>
                </c:pt>
                <c:pt idx="3723">
                  <c:v>0.45970799999999995</c:v>
                </c:pt>
                <c:pt idx="3724">
                  <c:v>0.463256</c:v>
                </c:pt>
                <c:pt idx="3725">
                  <c:v>0.46296399999999999</c:v>
                </c:pt>
                <c:pt idx="3726">
                  <c:v>0.45950800000000003</c:v>
                </c:pt>
                <c:pt idx="3727">
                  <c:v>0.46320800000000001</c:v>
                </c:pt>
                <c:pt idx="3728">
                  <c:v>0.45983199999999996</c:v>
                </c:pt>
                <c:pt idx="3729">
                  <c:v>0.46048800000000001</c:v>
                </c:pt>
                <c:pt idx="3730">
                  <c:v>0.46451999999999999</c:v>
                </c:pt>
                <c:pt idx="3731">
                  <c:v>0.45879600000000004</c:v>
                </c:pt>
                <c:pt idx="3732">
                  <c:v>0.46061599999999997</c:v>
                </c:pt>
                <c:pt idx="3733">
                  <c:v>0.464536</c:v>
                </c:pt>
                <c:pt idx="3734">
                  <c:v>0.46490399999999998</c:v>
                </c:pt>
                <c:pt idx="3735">
                  <c:v>0.462032</c:v>
                </c:pt>
                <c:pt idx="3736">
                  <c:v>0.46378000000000003</c:v>
                </c:pt>
                <c:pt idx="3737">
                  <c:v>0.46446399999999999</c:v>
                </c:pt>
                <c:pt idx="3738">
                  <c:v>0.45957599999999998</c:v>
                </c:pt>
                <c:pt idx="3739">
                  <c:v>0.46204800000000001</c:v>
                </c:pt>
                <c:pt idx="3740">
                  <c:v>0.46298</c:v>
                </c:pt>
                <c:pt idx="3741">
                  <c:v>0.45791600000000005</c:v>
                </c:pt>
                <c:pt idx="3742">
                  <c:v>0.46138800000000002</c:v>
                </c:pt>
                <c:pt idx="3743">
                  <c:v>0.46455199999999996</c:v>
                </c:pt>
                <c:pt idx="3744">
                  <c:v>0.45890399999999998</c:v>
                </c:pt>
                <c:pt idx="3745">
                  <c:v>0.46191599999999999</c:v>
                </c:pt>
                <c:pt idx="3746">
                  <c:v>0.46429200000000004</c:v>
                </c:pt>
                <c:pt idx="3747">
                  <c:v>0.45886000000000005</c:v>
                </c:pt>
                <c:pt idx="3748">
                  <c:v>0.46302399999999999</c:v>
                </c:pt>
                <c:pt idx="3749">
                  <c:v>0.46182800000000002</c:v>
                </c:pt>
                <c:pt idx="3750">
                  <c:v>0.45861600000000002</c:v>
                </c:pt>
                <c:pt idx="3751">
                  <c:v>0.46109600000000001</c:v>
                </c:pt>
                <c:pt idx="3752">
                  <c:v>0.463868</c:v>
                </c:pt>
                <c:pt idx="3753">
                  <c:v>0.46599600000000002</c:v>
                </c:pt>
                <c:pt idx="3754">
                  <c:v>0.46187199999999995</c:v>
                </c:pt>
                <c:pt idx="3755">
                  <c:v>0.46560000000000001</c:v>
                </c:pt>
                <c:pt idx="3756">
                  <c:v>0.45977200000000001</c:v>
                </c:pt>
                <c:pt idx="3757">
                  <c:v>0.46227600000000002</c:v>
                </c:pt>
                <c:pt idx="3758">
                  <c:v>0.46200800000000003</c:v>
                </c:pt>
                <c:pt idx="3759">
                  <c:v>0.45880399999999999</c:v>
                </c:pt>
                <c:pt idx="3760">
                  <c:v>0.46134799999999998</c:v>
                </c:pt>
                <c:pt idx="3761">
                  <c:v>0.46414</c:v>
                </c:pt>
                <c:pt idx="3762">
                  <c:v>0.46054</c:v>
                </c:pt>
                <c:pt idx="3763">
                  <c:v>0.46085199999999998</c:v>
                </c:pt>
                <c:pt idx="3764">
                  <c:v>0.46279200000000004</c:v>
                </c:pt>
                <c:pt idx="3765">
                  <c:v>0.46653599999999995</c:v>
                </c:pt>
                <c:pt idx="3766">
                  <c:v>0.46108400000000005</c:v>
                </c:pt>
                <c:pt idx="3767">
                  <c:v>0.46243600000000001</c:v>
                </c:pt>
                <c:pt idx="3768">
                  <c:v>0.46346400000000004</c:v>
                </c:pt>
                <c:pt idx="3769">
                  <c:v>0.45928800000000003</c:v>
                </c:pt>
                <c:pt idx="3770">
                  <c:v>0.462536</c:v>
                </c:pt>
                <c:pt idx="3771">
                  <c:v>0.46222799999999997</c:v>
                </c:pt>
                <c:pt idx="3772">
                  <c:v>0.45978799999999997</c:v>
                </c:pt>
                <c:pt idx="3773">
                  <c:v>0.46217599999999998</c:v>
                </c:pt>
                <c:pt idx="3774">
                  <c:v>0.46242400000000006</c:v>
                </c:pt>
                <c:pt idx="3775">
                  <c:v>0.45924399999999999</c:v>
                </c:pt>
                <c:pt idx="3776">
                  <c:v>0.46341599999999999</c:v>
                </c:pt>
                <c:pt idx="3777">
                  <c:v>0.466364</c:v>
                </c:pt>
                <c:pt idx="3778">
                  <c:v>0.46205599999999997</c:v>
                </c:pt>
                <c:pt idx="3779">
                  <c:v>0.46237200000000001</c:v>
                </c:pt>
                <c:pt idx="3780">
                  <c:v>0.46498800000000001</c:v>
                </c:pt>
                <c:pt idx="3781">
                  <c:v>0.45890000000000003</c:v>
                </c:pt>
                <c:pt idx="3782">
                  <c:v>0.4612</c:v>
                </c:pt>
                <c:pt idx="3783">
                  <c:v>0.46427200000000002</c:v>
                </c:pt>
                <c:pt idx="3784">
                  <c:v>0.45900799999999997</c:v>
                </c:pt>
                <c:pt idx="3785">
                  <c:v>0.460036</c:v>
                </c:pt>
                <c:pt idx="3786">
                  <c:v>0.46404400000000001</c:v>
                </c:pt>
                <c:pt idx="3787">
                  <c:v>0.45839599999999997</c:v>
                </c:pt>
                <c:pt idx="3788">
                  <c:v>0.46067999999999998</c:v>
                </c:pt>
                <c:pt idx="3789">
                  <c:v>0.46304000000000001</c:v>
                </c:pt>
                <c:pt idx="3790">
                  <c:v>0.45863599999999999</c:v>
                </c:pt>
                <c:pt idx="3791">
                  <c:v>0.45904800000000001</c:v>
                </c:pt>
                <c:pt idx="3792">
                  <c:v>0.46341599999999999</c:v>
                </c:pt>
                <c:pt idx="3793">
                  <c:v>0.46484799999999998</c:v>
                </c:pt>
                <c:pt idx="3794">
                  <c:v>0.461368</c:v>
                </c:pt>
                <c:pt idx="3795">
                  <c:v>0.46340000000000003</c:v>
                </c:pt>
                <c:pt idx="3796">
                  <c:v>0.46568399999999999</c:v>
                </c:pt>
                <c:pt idx="3797">
                  <c:v>0.45940800000000004</c:v>
                </c:pt>
                <c:pt idx="3798">
                  <c:v>0.46374000000000004</c:v>
                </c:pt>
                <c:pt idx="3799">
                  <c:v>0.45954400000000001</c:v>
                </c:pt>
                <c:pt idx="3800">
                  <c:v>0.46028399999999997</c:v>
                </c:pt>
                <c:pt idx="3801">
                  <c:v>0.46150399999999997</c:v>
                </c:pt>
                <c:pt idx="3802">
                  <c:v>0.46452399999999999</c:v>
                </c:pt>
                <c:pt idx="3803">
                  <c:v>0.45872799999999997</c:v>
                </c:pt>
                <c:pt idx="3804">
                  <c:v>0.46147199999999999</c:v>
                </c:pt>
                <c:pt idx="3805">
                  <c:v>0.46594400000000002</c:v>
                </c:pt>
                <c:pt idx="3806">
                  <c:v>0.46419199999999994</c:v>
                </c:pt>
                <c:pt idx="3807">
                  <c:v>0.46350400000000003</c:v>
                </c:pt>
                <c:pt idx="3808">
                  <c:v>0.46465200000000001</c:v>
                </c:pt>
                <c:pt idx="3809">
                  <c:v>0.45931600000000006</c:v>
                </c:pt>
                <c:pt idx="3810">
                  <c:v>0.46213199999999999</c:v>
                </c:pt>
                <c:pt idx="3811">
                  <c:v>0.46306800000000004</c:v>
                </c:pt>
                <c:pt idx="3812">
                  <c:v>0.45868400000000004</c:v>
                </c:pt>
                <c:pt idx="3813">
                  <c:v>0.462036</c:v>
                </c:pt>
                <c:pt idx="3814">
                  <c:v>0.461476</c:v>
                </c:pt>
                <c:pt idx="3815">
                  <c:v>0.45984400000000003</c:v>
                </c:pt>
                <c:pt idx="3816">
                  <c:v>0.46390799999999999</c:v>
                </c:pt>
                <c:pt idx="3817">
                  <c:v>0.46253999999999995</c:v>
                </c:pt>
                <c:pt idx="3818">
                  <c:v>0.463088</c:v>
                </c:pt>
                <c:pt idx="3819">
                  <c:v>0.46647599999999995</c:v>
                </c:pt>
                <c:pt idx="3820">
                  <c:v>0.46279600000000004</c:v>
                </c:pt>
                <c:pt idx="3821">
                  <c:v>0.46193199999999995</c:v>
                </c:pt>
                <c:pt idx="3822">
                  <c:v>0.464364</c:v>
                </c:pt>
                <c:pt idx="3823">
                  <c:v>0.45855600000000002</c:v>
                </c:pt>
                <c:pt idx="3824">
                  <c:v>0.46178400000000003</c:v>
                </c:pt>
                <c:pt idx="3825">
                  <c:v>0.46212800000000004</c:v>
                </c:pt>
                <c:pt idx="3826">
                  <c:v>0.45932800000000001</c:v>
                </c:pt>
                <c:pt idx="3827">
                  <c:v>0.46299599999999996</c:v>
                </c:pt>
                <c:pt idx="3828">
                  <c:v>0.45979999999999999</c:v>
                </c:pt>
                <c:pt idx="3829">
                  <c:v>0.46287999999999996</c:v>
                </c:pt>
                <c:pt idx="3830">
                  <c:v>0.46686</c:v>
                </c:pt>
                <c:pt idx="3831">
                  <c:v>0.46567999999999998</c:v>
                </c:pt>
                <c:pt idx="3832">
                  <c:v>0.46321199999999996</c:v>
                </c:pt>
                <c:pt idx="3833">
                  <c:v>0.46116399999999996</c:v>
                </c:pt>
                <c:pt idx="3834">
                  <c:v>0.45994000000000002</c:v>
                </c:pt>
                <c:pt idx="3835">
                  <c:v>0.46363199999999999</c:v>
                </c:pt>
                <c:pt idx="3836">
                  <c:v>0.46038800000000002</c:v>
                </c:pt>
                <c:pt idx="3837">
                  <c:v>0.46061999999999997</c:v>
                </c:pt>
                <c:pt idx="3838">
                  <c:v>0.46815199999999996</c:v>
                </c:pt>
                <c:pt idx="3839">
                  <c:v>0.46352400000000005</c:v>
                </c:pt>
                <c:pt idx="3840">
                  <c:v>0.46474799999999999</c:v>
                </c:pt>
                <c:pt idx="3841">
                  <c:v>0.46528799999999998</c:v>
                </c:pt>
                <c:pt idx="3842">
                  <c:v>0.46196399999999999</c:v>
                </c:pt>
                <c:pt idx="3843">
                  <c:v>0.46073199999999997</c:v>
                </c:pt>
                <c:pt idx="3844">
                  <c:v>0.46376800000000001</c:v>
                </c:pt>
                <c:pt idx="3845">
                  <c:v>0.45931600000000006</c:v>
                </c:pt>
                <c:pt idx="3846">
                  <c:v>0.460924</c:v>
                </c:pt>
                <c:pt idx="3847">
                  <c:v>0.463252</c:v>
                </c:pt>
                <c:pt idx="3848">
                  <c:v>0.46017200000000003</c:v>
                </c:pt>
                <c:pt idx="3849">
                  <c:v>0.46407999999999999</c:v>
                </c:pt>
                <c:pt idx="3850">
                  <c:v>0.46257199999999998</c:v>
                </c:pt>
                <c:pt idx="3851">
                  <c:v>0.46621600000000002</c:v>
                </c:pt>
                <c:pt idx="3852">
                  <c:v>0.46493600000000002</c:v>
                </c:pt>
                <c:pt idx="3853">
                  <c:v>0.46092799999999995</c:v>
                </c:pt>
                <c:pt idx="3854">
                  <c:v>0.462924</c:v>
                </c:pt>
                <c:pt idx="3855">
                  <c:v>0.45992400000000005</c:v>
                </c:pt>
                <c:pt idx="3856">
                  <c:v>0.46287599999999995</c:v>
                </c:pt>
                <c:pt idx="3857">
                  <c:v>0.45943600000000001</c:v>
                </c:pt>
                <c:pt idx="3858">
                  <c:v>0.45949599999999996</c:v>
                </c:pt>
                <c:pt idx="3859">
                  <c:v>0.46360799999999996</c:v>
                </c:pt>
                <c:pt idx="3860">
                  <c:v>0.46757599999999999</c:v>
                </c:pt>
                <c:pt idx="3861">
                  <c:v>0.46228000000000002</c:v>
                </c:pt>
                <c:pt idx="3862">
                  <c:v>0.46549200000000002</c:v>
                </c:pt>
                <c:pt idx="3863">
                  <c:v>0.46015200000000001</c:v>
                </c:pt>
                <c:pt idx="3864">
                  <c:v>0.46216400000000002</c:v>
                </c:pt>
                <c:pt idx="3865">
                  <c:v>0.46380000000000005</c:v>
                </c:pt>
                <c:pt idx="3866">
                  <c:v>0.45865600000000001</c:v>
                </c:pt>
                <c:pt idx="3867">
                  <c:v>0.4617</c:v>
                </c:pt>
                <c:pt idx="3868">
                  <c:v>0.463528</c:v>
                </c:pt>
                <c:pt idx="3869">
                  <c:v>0.45875199999999999</c:v>
                </c:pt>
                <c:pt idx="3870">
                  <c:v>0.46094799999999997</c:v>
                </c:pt>
                <c:pt idx="3871">
                  <c:v>0.46610000000000001</c:v>
                </c:pt>
                <c:pt idx="3872">
                  <c:v>0.46329599999999999</c:v>
                </c:pt>
                <c:pt idx="3873">
                  <c:v>0.46202399999999999</c:v>
                </c:pt>
                <c:pt idx="3874">
                  <c:v>0.46454000000000001</c:v>
                </c:pt>
                <c:pt idx="3875">
                  <c:v>0.45904400000000001</c:v>
                </c:pt>
                <c:pt idx="3876">
                  <c:v>0.46105600000000002</c:v>
                </c:pt>
                <c:pt idx="3877">
                  <c:v>0.46270000000000006</c:v>
                </c:pt>
                <c:pt idx="3878">
                  <c:v>0.45876399999999995</c:v>
                </c:pt>
                <c:pt idx="3879">
                  <c:v>0.46212000000000003</c:v>
                </c:pt>
                <c:pt idx="3880">
                  <c:v>0.46095599999999998</c:v>
                </c:pt>
                <c:pt idx="3881">
                  <c:v>0.45846800000000004</c:v>
                </c:pt>
                <c:pt idx="3882">
                  <c:v>0.46200000000000002</c:v>
                </c:pt>
                <c:pt idx="3883">
                  <c:v>0.46361600000000003</c:v>
                </c:pt>
                <c:pt idx="3884">
                  <c:v>0.46126399999999995</c:v>
                </c:pt>
                <c:pt idx="3885">
                  <c:v>0.46445199999999998</c:v>
                </c:pt>
                <c:pt idx="3886">
                  <c:v>0.46563599999999999</c:v>
                </c:pt>
                <c:pt idx="3887">
                  <c:v>0.46030799999999999</c:v>
                </c:pt>
                <c:pt idx="3888">
                  <c:v>0.462584</c:v>
                </c:pt>
                <c:pt idx="3889">
                  <c:v>0.46200400000000003</c:v>
                </c:pt>
                <c:pt idx="3890">
                  <c:v>0.45941200000000004</c:v>
                </c:pt>
                <c:pt idx="3891">
                  <c:v>0.46233199999999997</c:v>
                </c:pt>
                <c:pt idx="3892">
                  <c:v>0.46367199999999997</c:v>
                </c:pt>
                <c:pt idx="3893">
                  <c:v>0.463312</c:v>
                </c:pt>
                <c:pt idx="3894">
                  <c:v>0.463528</c:v>
                </c:pt>
                <c:pt idx="3895">
                  <c:v>0.46496799999999999</c:v>
                </c:pt>
                <c:pt idx="3896">
                  <c:v>0.46243600000000001</c:v>
                </c:pt>
                <c:pt idx="3897">
                  <c:v>0.45974800000000005</c:v>
                </c:pt>
                <c:pt idx="3898">
                  <c:v>0.46008399999999999</c:v>
                </c:pt>
                <c:pt idx="3899">
                  <c:v>0.462144</c:v>
                </c:pt>
                <c:pt idx="3900">
                  <c:v>0.46323599999999998</c:v>
                </c:pt>
                <c:pt idx="3901">
                  <c:v>0.45883200000000002</c:v>
                </c:pt>
                <c:pt idx="3902">
                  <c:v>0.46045999999999998</c:v>
                </c:pt>
                <c:pt idx="3903">
                  <c:v>0.46404400000000001</c:v>
                </c:pt>
                <c:pt idx="3904">
                  <c:v>0.46596400000000004</c:v>
                </c:pt>
                <c:pt idx="3905">
                  <c:v>0.46339199999999997</c:v>
                </c:pt>
                <c:pt idx="3906">
                  <c:v>0.46512399999999998</c:v>
                </c:pt>
                <c:pt idx="3907">
                  <c:v>0.463476</c:v>
                </c:pt>
                <c:pt idx="3908">
                  <c:v>0.46083199999999996</c:v>
                </c:pt>
                <c:pt idx="3909">
                  <c:v>0.46342799999999995</c:v>
                </c:pt>
                <c:pt idx="3910">
                  <c:v>0.45898800000000001</c:v>
                </c:pt>
                <c:pt idx="3911">
                  <c:v>0.459484</c:v>
                </c:pt>
                <c:pt idx="3912">
                  <c:v>0.463424</c:v>
                </c:pt>
                <c:pt idx="3913">
                  <c:v>0.45856000000000002</c:v>
                </c:pt>
                <c:pt idx="3914">
                  <c:v>0.46043200000000001</c:v>
                </c:pt>
                <c:pt idx="3915">
                  <c:v>0.46392800000000001</c:v>
                </c:pt>
                <c:pt idx="3916">
                  <c:v>0.46574399999999999</c:v>
                </c:pt>
                <c:pt idx="3917">
                  <c:v>0.46662799999999999</c:v>
                </c:pt>
                <c:pt idx="3918">
                  <c:v>0.461868</c:v>
                </c:pt>
                <c:pt idx="3919">
                  <c:v>0.46316000000000002</c:v>
                </c:pt>
                <c:pt idx="3920">
                  <c:v>0.46182400000000001</c:v>
                </c:pt>
                <c:pt idx="3921">
                  <c:v>0.45915999999999996</c:v>
                </c:pt>
                <c:pt idx="3922">
                  <c:v>0.46162399999999998</c:v>
                </c:pt>
                <c:pt idx="3923">
                  <c:v>0.46448800000000001</c:v>
                </c:pt>
                <c:pt idx="3924">
                  <c:v>0.45856000000000002</c:v>
                </c:pt>
                <c:pt idx="3925">
                  <c:v>0.46274799999999999</c:v>
                </c:pt>
                <c:pt idx="3926">
                  <c:v>0.46631999999999996</c:v>
                </c:pt>
                <c:pt idx="3927">
                  <c:v>0.46479999999999999</c:v>
                </c:pt>
                <c:pt idx="3928">
                  <c:v>0.46242</c:v>
                </c:pt>
                <c:pt idx="3929">
                  <c:v>0.46356000000000003</c:v>
                </c:pt>
                <c:pt idx="3930">
                  <c:v>0.45977200000000001</c:v>
                </c:pt>
                <c:pt idx="3931">
                  <c:v>0.45890799999999998</c:v>
                </c:pt>
                <c:pt idx="3932">
                  <c:v>0.46201199999999998</c:v>
                </c:pt>
                <c:pt idx="3933">
                  <c:v>0.45921999999999996</c:v>
                </c:pt>
                <c:pt idx="3934">
                  <c:v>0.460428</c:v>
                </c:pt>
                <c:pt idx="3935">
                  <c:v>0.46331600000000001</c:v>
                </c:pt>
                <c:pt idx="3936">
                  <c:v>0.46418399999999999</c:v>
                </c:pt>
                <c:pt idx="3937">
                  <c:v>0.46229199999999998</c:v>
                </c:pt>
                <c:pt idx="3938">
                  <c:v>0.46823999999999999</c:v>
                </c:pt>
                <c:pt idx="3939">
                  <c:v>0.46155200000000002</c:v>
                </c:pt>
                <c:pt idx="3940">
                  <c:v>0.46429599999999999</c:v>
                </c:pt>
                <c:pt idx="3941">
                  <c:v>0.45925600000000005</c:v>
                </c:pt>
                <c:pt idx="3942">
                  <c:v>0.46093600000000001</c:v>
                </c:pt>
                <c:pt idx="3943">
                  <c:v>0.463808</c:v>
                </c:pt>
                <c:pt idx="3944">
                  <c:v>0.45842799999999995</c:v>
                </c:pt>
                <c:pt idx="3945">
                  <c:v>0.46156799999999998</c:v>
                </c:pt>
                <c:pt idx="3946">
                  <c:v>0.46632800000000002</c:v>
                </c:pt>
                <c:pt idx="3947">
                  <c:v>0.46578000000000003</c:v>
                </c:pt>
                <c:pt idx="3948">
                  <c:v>0.461532</c:v>
                </c:pt>
                <c:pt idx="3949">
                  <c:v>0.46351999999999999</c:v>
                </c:pt>
                <c:pt idx="3950">
                  <c:v>0.464032</c:v>
                </c:pt>
                <c:pt idx="3951">
                  <c:v>0.46301200000000003</c:v>
                </c:pt>
                <c:pt idx="3952">
                  <c:v>0.45883600000000002</c:v>
                </c:pt>
                <c:pt idx="3953">
                  <c:v>0.459756</c:v>
                </c:pt>
                <c:pt idx="3954">
                  <c:v>0.46215200000000001</c:v>
                </c:pt>
                <c:pt idx="3955">
                  <c:v>0.46208799999999994</c:v>
                </c:pt>
                <c:pt idx="3956">
                  <c:v>0.46406799999999998</c:v>
                </c:pt>
                <c:pt idx="3957">
                  <c:v>0.46351199999999998</c:v>
                </c:pt>
                <c:pt idx="3958">
                  <c:v>0.46693600000000002</c:v>
                </c:pt>
                <c:pt idx="3959">
                  <c:v>0.46295200000000003</c:v>
                </c:pt>
                <c:pt idx="3960">
                  <c:v>0.46355200000000002</c:v>
                </c:pt>
                <c:pt idx="3961">
                  <c:v>0.46648400000000001</c:v>
                </c:pt>
                <c:pt idx="3962">
                  <c:v>0.46013599999999999</c:v>
                </c:pt>
                <c:pt idx="3963">
                  <c:v>0.46420400000000001</c:v>
                </c:pt>
                <c:pt idx="3964">
                  <c:v>0.459144</c:v>
                </c:pt>
                <c:pt idx="3965">
                  <c:v>0.46202800000000005</c:v>
                </c:pt>
                <c:pt idx="3966">
                  <c:v>0.46420800000000001</c:v>
                </c:pt>
                <c:pt idx="3967">
                  <c:v>0.46777200000000002</c:v>
                </c:pt>
                <c:pt idx="3968">
                  <c:v>0.46779600000000005</c:v>
                </c:pt>
                <c:pt idx="3969">
                  <c:v>0.46183599999999997</c:v>
                </c:pt>
                <c:pt idx="3970">
                  <c:v>0.464472</c:v>
                </c:pt>
                <c:pt idx="3971">
                  <c:v>0.45898800000000001</c:v>
                </c:pt>
                <c:pt idx="3972">
                  <c:v>0.46069200000000005</c:v>
                </c:pt>
                <c:pt idx="3973">
                  <c:v>0.46387200000000001</c:v>
                </c:pt>
                <c:pt idx="3974">
                  <c:v>0.46106000000000003</c:v>
                </c:pt>
                <c:pt idx="3975">
                  <c:v>0.46451199999999998</c:v>
                </c:pt>
                <c:pt idx="3976">
                  <c:v>0.46857199999999999</c:v>
                </c:pt>
                <c:pt idx="3977">
                  <c:v>0.461864</c:v>
                </c:pt>
                <c:pt idx="3978">
                  <c:v>0.46741999999999995</c:v>
                </c:pt>
                <c:pt idx="3979">
                  <c:v>0.46122399999999997</c:v>
                </c:pt>
                <c:pt idx="3980">
                  <c:v>0.46382399999999996</c:v>
                </c:pt>
                <c:pt idx="3981">
                  <c:v>0.45976400000000001</c:v>
                </c:pt>
                <c:pt idx="3982">
                  <c:v>0.46061200000000002</c:v>
                </c:pt>
                <c:pt idx="3983">
                  <c:v>0.46377600000000002</c:v>
                </c:pt>
                <c:pt idx="3984">
                  <c:v>0.45946399999999998</c:v>
                </c:pt>
                <c:pt idx="3985">
                  <c:v>0.46216400000000002</c:v>
                </c:pt>
                <c:pt idx="3986">
                  <c:v>0.46507599999999999</c:v>
                </c:pt>
                <c:pt idx="3987">
                  <c:v>0.467808</c:v>
                </c:pt>
                <c:pt idx="3988">
                  <c:v>0.46367600000000003</c:v>
                </c:pt>
                <c:pt idx="3989">
                  <c:v>0.46294400000000002</c:v>
                </c:pt>
                <c:pt idx="3990">
                  <c:v>0.460484</c:v>
                </c:pt>
                <c:pt idx="3991">
                  <c:v>0.45939599999999997</c:v>
                </c:pt>
                <c:pt idx="3992">
                  <c:v>0.46212400000000003</c:v>
                </c:pt>
                <c:pt idx="3993">
                  <c:v>0.46100000000000002</c:v>
                </c:pt>
                <c:pt idx="3994">
                  <c:v>0.46000799999999997</c:v>
                </c:pt>
                <c:pt idx="3995">
                  <c:v>0.46579599999999999</c:v>
                </c:pt>
                <c:pt idx="3996">
                  <c:v>0.466248</c:v>
                </c:pt>
                <c:pt idx="3997">
                  <c:v>0.46310400000000002</c:v>
                </c:pt>
                <c:pt idx="3998">
                  <c:v>0.46366000000000002</c:v>
                </c:pt>
                <c:pt idx="3999">
                  <c:v>0.46516800000000003</c:v>
                </c:pt>
                <c:pt idx="4000">
                  <c:v>0.46040799999999998</c:v>
                </c:pt>
                <c:pt idx="4001">
                  <c:v>0.46055200000000002</c:v>
                </c:pt>
                <c:pt idx="4002">
                  <c:v>0.46356000000000003</c:v>
                </c:pt>
                <c:pt idx="4003">
                  <c:v>0.45849200000000001</c:v>
                </c:pt>
                <c:pt idx="4004">
                  <c:v>0.46177599999999996</c:v>
                </c:pt>
                <c:pt idx="4005">
                  <c:v>0.46588000000000002</c:v>
                </c:pt>
                <c:pt idx="4006">
                  <c:v>0.46656799999999998</c:v>
                </c:pt>
                <c:pt idx="4007">
                  <c:v>0.46688000000000002</c:v>
                </c:pt>
                <c:pt idx="4008">
                  <c:v>0.46235999999999999</c:v>
                </c:pt>
                <c:pt idx="4009">
                  <c:v>0.46424399999999999</c:v>
                </c:pt>
                <c:pt idx="4010">
                  <c:v>0.459476</c:v>
                </c:pt>
                <c:pt idx="4011">
                  <c:v>0.46128799999999998</c:v>
                </c:pt>
                <c:pt idx="4012">
                  <c:v>0.46173999999999998</c:v>
                </c:pt>
                <c:pt idx="4013">
                  <c:v>0.45926400000000001</c:v>
                </c:pt>
                <c:pt idx="4014">
                  <c:v>0.46521600000000002</c:v>
                </c:pt>
                <c:pt idx="4015">
                  <c:v>0.46843200000000002</c:v>
                </c:pt>
                <c:pt idx="4016">
                  <c:v>0.46273600000000004</c:v>
                </c:pt>
                <c:pt idx="4017">
                  <c:v>0.46446399999999999</c:v>
                </c:pt>
                <c:pt idx="4018">
                  <c:v>0.46568800000000005</c:v>
                </c:pt>
                <c:pt idx="4019">
                  <c:v>0.45974800000000005</c:v>
                </c:pt>
                <c:pt idx="4020">
                  <c:v>0.46322400000000002</c:v>
                </c:pt>
                <c:pt idx="4021">
                  <c:v>0.460368</c:v>
                </c:pt>
                <c:pt idx="4022">
                  <c:v>0.46045999999999998</c:v>
                </c:pt>
                <c:pt idx="4023">
                  <c:v>0.46293200000000001</c:v>
                </c:pt>
                <c:pt idx="4024">
                  <c:v>0.46626800000000002</c:v>
                </c:pt>
                <c:pt idx="4025">
                  <c:v>0.46609200000000001</c:v>
                </c:pt>
                <c:pt idx="4026">
                  <c:v>0.46069200000000005</c:v>
                </c:pt>
                <c:pt idx="4027">
                  <c:v>0.46257199999999998</c:v>
                </c:pt>
                <c:pt idx="4028">
                  <c:v>0.46492800000000001</c:v>
                </c:pt>
                <c:pt idx="4029">
                  <c:v>0.45918399999999998</c:v>
                </c:pt>
                <c:pt idx="4030">
                  <c:v>0.46266800000000002</c:v>
                </c:pt>
                <c:pt idx="4031">
                  <c:v>0.46583599999999997</c:v>
                </c:pt>
                <c:pt idx="4032">
                  <c:v>0.46279999999999999</c:v>
                </c:pt>
                <c:pt idx="4033">
                  <c:v>0.46754800000000002</c:v>
                </c:pt>
                <c:pt idx="4034">
                  <c:v>0.46130000000000004</c:v>
                </c:pt>
                <c:pt idx="4035">
                  <c:v>0.46432000000000001</c:v>
                </c:pt>
                <c:pt idx="4036">
                  <c:v>0.461148</c:v>
                </c:pt>
                <c:pt idx="4037">
                  <c:v>0.46073999999999998</c:v>
                </c:pt>
                <c:pt idx="4038">
                  <c:v>0.46176800000000001</c:v>
                </c:pt>
                <c:pt idx="4039">
                  <c:v>0.459152</c:v>
                </c:pt>
                <c:pt idx="4040">
                  <c:v>0.467584</c:v>
                </c:pt>
                <c:pt idx="4041">
                  <c:v>0.46483199999999997</c:v>
                </c:pt>
                <c:pt idx="4042">
                  <c:v>0.463256</c:v>
                </c:pt>
                <c:pt idx="4043">
                  <c:v>0.46364</c:v>
                </c:pt>
                <c:pt idx="4044">
                  <c:v>0.46316400000000002</c:v>
                </c:pt>
                <c:pt idx="4045">
                  <c:v>0.46428400000000003</c:v>
                </c:pt>
                <c:pt idx="4046">
                  <c:v>0.46026000000000006</c:v>
                </c:pt>
                <c:pt idx="4047">
                  <c:v>0.46366399999999997</c:v>
                </c:pt>
                <c:pt idx="4048">
                  <c:v>0.45907999999999999</c:v>
                </c:pt>
                <c:pt idx="4049">
                  <c:v>0.46341199999999999</c:v>
                </c:pt>
                <c:pt idx="4050">
                  <c:v>0.46605600000000003</c:v>
                </c:pt>
                <c:pt idx="4051">
                  <c:v>0.46701999999999999</c:v>
                </c:pt>
                <c:pt idx="4052">
                  <c:v>0.46104400000000001</c:v>
                </c:pt>
                <c:pt idx="4053">
                  <c:v>0.46355200000000002</c:v>
                </c:pt>
                <c:pt idx="4054">
                  <c:v>0.45867199999999997</c:v>
                </c:pt>
                <c:pt idx="4055">
                  <c:v>0.45960400000000001</c:v>
                </c:pt>
                <c:pt idx="4056">
                  <c:v>0.46698799999999996</c:v>
                </c:pt>
                <c:pt idx="4057">
                  <c:v>0.46464799999999995</c:v>
                </c:pt>
                <c:pt idx="4058">
                  <c:v>0.46255200000000002</c:v>
                </c:pt>
                <c:pt idx="4059">
                  <c:v>0.46317599999999998</c:v>
                </c:pt>
                <c:pt idx="4060">
                  <c:v>0.46400399999999997</c:v>
                </c:pt>
                <c:pt idx="4061">
                  <c:v>0.46513599999999999</c:v>
                </c:pt>
                <c:pt idx="4062">
                  <c:v>0.460204</c:v>
                </c:pt>
                <c:pt idx="4063">
                  <c:v>0.46394399999999997</c:v>
                </c:pt>
                <c:pt idx="4064">
                  <c:v>0.46560000000000001</c:v>
                </c:pt>
                <c:pt idx="4065">
                  <c:v>0.46284799999999998</c:v>
                </c:pt>
                <c:pt idx="4066">
                  <c:v>0.46600400000000003</c:v>
                </c:pt>
                <c:pt idx="4067">
                  <c:v>0.46661999999999998</c:v>
                </c:pt>
                <c:pt idx="4068">
                  <c:v>0.46235599999999999</c:v>
                </c:pt>
                <c:pt idx="4069">
                  <c:v>0.46368000000000004</c:v>
                </c:pt>
                <c:pt idx="4070">
                  <c:v>0.458816</c:v>
                </c:pt>
                <c:pt idx="4071">
                  <c:v>0.46404400000000001</c:v>
                </c:pt>
                <c:pt idx="4072">
                  <c:v>0.45801200000000003</c:v>
                </c:pt>
                <c:pt idx="4073">
                  <c:v>0.46212800000000004</c:v>
                </c:pt>
                <c:pt idx="4074">
                  <c:v>0.46328400000000003</c:v>
                </c:pt>
                <c:pt idx="4075">
                  <c:v>0.46708799999999995</c:v>
                </c:pt>
                <c:pt idx="4076">
                  <c:v>0.46072800000000003</c:v>
                </c:pt>
                <c:pt idx="4077">
                  <c:v>0.46462000000000003</c:v>
                </c:pt>
                <c:pt idx="4078">
                  <c:v>0.46543599999999996</c:v>
                </c:pt>
                <c:pt idx="4079">
                  <c:v>0.45951199999999998</c:v>
                </c:pt>
                <c:pt idx="4080">
                  <c:v>0.464364</c:v>
                </c:pt>
                <c:pt idx="4081">
                  <c:v>0.46525599999999995</c:v>
                </c:pt>
                <c:pt idx="4082">
                  <c:v>0.46574800000000005</c:v>
                </c:pt>
                <c:pt idx="4083">
                  <c:v>0.46679599999999999</c:v>
                </c:pt>
                <c:pt idx="4084">
                  <c:v>0.46267200000000003</c:v>
                </c:pt>
                <c:pt idx="4085">
                  <c:v>0.46116799999999997</c:v>
                </c:pt>
                <c:pt idx="4086">
                  <c:v>0.46015200000000001</c:v>
                </c:pt>
                <c:pt idx="4087">
                  <c:v>0.463532</c:v>
                </c:pt>
                <c:pt idx="4088">
                  <c:v>0.46155200000000002</c:v>
                </c:pt>
                <c:pt idx="4089">
                  <c:v>0.46189599999999997</c:v>
                </c:pt>
                <c:pt idx="4090">
                  <c:v>0.468136</c:v>
                </c:pt>
                <c:pt idx="4091">
                  <c:v>0.46252000000000004</c:v>
                </c:pt>
                <c:pt idx="4092">
                  <c:v>0.463756</c:v>
                </c:pt>
                <c:pt idx="4093">
                  <c:v>0.465696</c:v>
                </c:pt>
                <c:pt idx="4094">
                  <c:v>0.46189999999999998</c:v>
                </c:pt>
                <c:pt idx="4095">
                  <c:v>0.46196800000000005</c:v>
                </c:pt>
                <c:pt idx="4096">
                  <c:v>0.45955599999999996</c:v>
                </c:pt>
                <c:pt idx="4097">
                  <c:v>0.46402399999999999</c:v>
                </c:pt>
                <c:pt idx="4098">
                  <c:v>0.46372799999999997</c:v>
                </c:pt>
                <c:pt idx="4099">
                  <c:v>0.46442800000000001</c:v>
                </c:pt>
                <c:pt idx="4100">
                  <c:v>0.46227600000000002</c:v>
                </c:pt>
                <c:pt idx="4101">
                  <c:v>0.46477200000000002</c:v>
                </c:pt>
                <c:pt idx="4102">
                  <c:v>0.46592799999999995</c:v>
                </c:pt>
                <c:pt idx="4103">
                  <c:v>0.45998</c:v>
                </c:pt>
                <c:pt idx="4104">
                  <c:v>0.46318800000000004</c:v>
                </c:pt>
                <c:pt idx="4105">
                  <c:v>0.46161999999999997</c:v>
                </c:pt>
                <c:pt idx="4106">
                  <c:v>0.46102400000000004</c:v>
                </c:pt>
                <c:pt idx="4107">
                  <c:v>0.464644</c:v>
                </c:pt>
                <c:pt idx="4108">
                  <c:v>0.46758000000000005</c:v>
                </c:pt>
                <c:pt idx="4109">
                  <c:v>0.46130399999999999</c:v>
                </c:pt>
                <c:pt idx="4110">
                  <c:v>0.46496000000000004</c:v>
                </c:pt>
                <c:pt idx="4111">
                  <c:v>0.45902399999999999</c:v>
                </c:pt>
                <c:pt idx="4112">
                  <c:v>0.46237600000000001</c:v>
                </c:pt>
                <c:pt idx="4113">
                  <c:v>0.46412799999999999</c:v>
                </c:pt>
                <c:pt idx="4114">
                  <c:v>0.467032</c:v>
                </c:pt>
                <c:pt idx="4115">
                  <c:v>0.46657600000000005</c:v>
                </c:pt>
                <c:pt idx="4116">
                  <c:v>0.46185599999999999</c:v>
                </c:pt>
                <c:pt idx="4117">
                  <c:v>0.46645600000000004</c:v>
                </c:pt>
                <c:pt idx="4118">
                  <c:v>0.461476</c:v>
                </c:pt>
                <c:pt idx="4119">
                  <c:v>0.46138800000000002</c:v>
                </c:pt>
                <c:pt idx="4120">
                  <c:v>0.46440800000000004</c:v>
                </c:pt>
                <c:pt idx="4121">
                  <c:v>0.465812</c:v>
                </c:pt>
                <c:pt idx="4122">
                  <c:v>0.46083199999999996</c:v>
                </c:pt>
                <c:pt idx="4123">
                  <c:v>0.46433199999999997</c:v>
                </c:pt>
                <c:pt idx="4124">
                  <c:v>0.46718799999999999</c:v>
                </c:pt>
                <c:pt idx="4125">
                  <c:v>0.46324800000000005</c:v>
                </c:pt>
                <c:pt idx="4126">
                  <c:v>0.465528</c:v>
                </c:pt>
                <c:pt idx="4127">
                  <c:v>0.46004</c:v>
                </c:pt>
                <c:pt idx="4128">
                  <c:v>0.46665200000000001</c:v>
                </c:pt>
                <c:pt idx="4129">
                  <c:v>0.46049599999999996</c:v>
                </c:pt>
                <c:pt idx="4130">
                  <c:v>0.46338799999999997</c:v>
                </c:pt>
                <c:pt idx="4131">
                  <c:v>0.46599600000000002</c:v>
                </c:pt>
                <c:pt idx="4132">
                  <c:v>0.45994399999999996</c:v>
                </c:pt>
                <c:pt idx="4133">
                  <c:v>0.46511600000000003</c:v>
                </c:pt>
                <c:pt idx="4134">
                  <c:v>0.463532</c:v>
                </c:pt>
                <c:pt idx="4135">
                  <c:v>0.46316800000000002</c:v>
                </c:pt>
                <c:pt idx="4136">
                  <c:v>0.46419600000000005</c:v>
                </c:pt>
                <c:pt idx="4137">
                  <c:v>0.46781200000000001</c:v>
                </c:pt>
                <c:pt idx="4138">
                  <c:v>0.46277999999999997</c:v>
                </c:pt>
                <c:pt idx="4139">
                  <c:v>0.46580800000000006</c:v>
                </c:pt>
                <c:pt idx="4140">
                  <c:v>0.46024799999999999</c:v>
                </c:pt>
                <c:pt idx="4141">
                  <c:v>0.46379199999999998</c:v>
                </c:pt>
                <c:pt idx="4142">
                  <c:v>0.457924</c:v>
                </c:pt>
                <c:pt idx="4143">
                  <c:v>0.45961199999999997</c:v>
                </c:pt>
                <c:pt idx="4144">
                  <c:v>0.46444400000000002</c:v>
                </c:pt>
                <c:pt idx="4145">
                  <c:v>0.46751600000000004</c:v>
                </c:pt>
                <c:pt idx="4146">
                  <c:v>0.46472000000000002</c:v>
                </c:pt>
                <c:pt idx="4147">
                  <c:v>0.46634399999999998</c:v>
                </c:pt>
                <c:pt idx="4148">
                  <c:v>0.46259999999999996</c:v>
                </c:pt>
                <c:pt idx="4149">
                  <c:v>0.46440800000000004</c:v>
                </c:pt>
                <c:pt idx="4150">
                  <c:v>0.46228400000000003</c:v>
                </c:pt>
                <c:pt idx="4151">
                  <c:v>0.46050800000000003</c:v>
                </c:pt>
                <c:pt idx="4152">
                  <c:v>0.46417999999999998</c:v>
                </c:pt>
                <c:pt idx="4153">
                  <c:v>0.45811599999999997</c:v>
                </c:pt>
                <c:pt idx="4154">
                  <c:v>0.46282400000000001</c:v>
                </c:pt>
                <c:pt idx="4155">
                  <c:v>0.46606000000000003</c:v>
                </c:pt>
                <c:pt idx="4156">
                  <c:v>0.46059600000000001</c:v>
                </c:pt>
                <c:pt idx="4157">
                  <c:v>0.46663600000000005</c:v>
                </c:pt>
                <c:pt idx="4158">
                  <c:v>0.46670800000000001</c:v>
                </c:pt>
                <c:pt idx="4159">
                  <c:v>0.46210000000000001</c:v>
                </c:pt>
                <c:pt idx="4160">
                  <c:v>0.46487600000000001</c:v>
                </c:pt>
                <c:pt idx="4161">
                  <c:v>0.45978400000000003</c:v>
                </c:pt>
                <c:pt idx="4162">
                  <c:v>0.46105600000000002</c:v>
                </c:pt>
                <c:pt idx="4163">
                  <c:v>0.46578400000000003</c:v>
                </c:pt>
                <c:pt idx="4164">
                  <c:v>0.468416</c:v>
                </c:pt>
                <c:pt idx="4165">
                  <c:v>0.462204</c:v>
                </c:pt>
                <c:pt idx="4166">
                  <c:v>0.46451999999999999</c:v>
                </c:pt>
                <c:pt idx="4167">
                  <c:v>0.46066000000000001</c:v>
                </c:pt>
                <c:pt idx="4168">
                  <c:v>0.46362000000000003</c:v>
                </c:pt>
                <c:pt idx="4169">
                  <c:v>0.46072400000000002</c:v>
                </c:pt>
                <c:pt idx="4170">
                  <c:v>0.46195199999999997</c:v>
                </c:pt>
                <c:pt idx="4171">
                  <c:v>0.46599200000000002</c:v>
                </c:pt>
                <c:pt idx="4172">
                  <c:v>0.46265600000000001</c:v>
                </c:pt>
                <c:pt idx="4173">
                  <c:v>0.46295200000000003</c:v>
                </c:pt>
                <c:pt idx="4174">
                  <c:v>0.46355600000000002</c:v>
                </c:pt>
                <c:pt idx="4175">
                  <c:v>0.46720799999999996</c:v>
                </c:pt>
                <c:pt idx="4176">
                  <c:v>0.46260800000000002</c:v>
                </c:pt>
                <c:pt idx="4177">
                  <c:v>0.46340000000000003</c:v>
                </c:pt>
                <c:pt idx="4178">
                  <c:v>0.46094000000000002</c:v>
                </c:pt>
                <c:pt idx="4179">
                  <c:v>0.46438400000000002</c:v>
                </c:pt>
                <c:pt idx="4180">
                  <c:v>0.46798000000000001</c:v>
                </c:pt>
                <c:pt idx="4181">
                  <c:v>0.46216799999999997</c:v>
                </c:pt>
                <c:pt idx="4182">
                  <c:v>0.463364</c:v>
                </c:pt>
                <c:pt idx="4183">
                  <c:v>0.46532400000000002</c:v>
                </c:pt>
                <c:pt idx="4184">
                  <c:v>0.46583599999999997</c:v>
                </c:pt>
                <c:pt idx="4185">
                  <c:v>0.46295999999999998</c:v>
                </c:pt>
                <c:pt idx="4186">
                  <c:v>0.46194000000000002</c:v>
                </c:pt>
                <c:pt idx="4187">
                  <c:v>0.46526800000000001</c:v>
                </c:pt>
                <c:pt idx="4188">
                  <c:v>0.46094400000000002</c:v>
                </c:pt>
                <c:pt idx="4189">
                  <c:v>0.46467599999999998</c:v>
                </c:pt>
                <c:pt idx="4190">
                  <c:v>0.46667999999999998</c:v>
                </c:pt>
                <c:pt idx="4191">
                  <c:v>0.46137600000000001</c:v>
                </c:pt>
                <c:pt idx="4192">
                  <c:v>0.46463599999999999</c:v>
                </c:pt>
                <c:pt idx="4193">
                  <c:v>0.46807599999999999</c:v>
                </c:pt>
                <c:pt idx="4194">
                  <c:v>0.46221600000000002</c:v>
                </c:pt>
                <c:pt idx="4195">
                  <c:v>0.46850799999999998</c:v>
                </c:pt>
                <c:pt idx="4196">
                  <c:v>0.461924</c:v>
                </c:pt>
                <c:pt idx="4197">
                  <c:v>0.46293200000000001</c:v>
                </c:pt>
                <c:pt idx="4198">
                  <c:v>0.46161999999999997</c:v>
                </c:pt>
                <c:pt idx="4199">
                  <c:v>0.46113599999999999</c:v>
                </c:pt>
                <c:pt idx="4200">
                  <c:v>0.46348400000000001</c:v>
                </c:pt>
                <c:pt idx="4201">
                  <c:v>0.46398800000000001</c:v>
                </c:pt>
                <c:pt idx="4202">
                  <c:v>0.46382800000000002</c:v>
                </c:pt>
                <c:pt idx="4203">
                  <c:v>0.46301999999999999</c:v>
                </c:pt>
                <c:pt idx="4204">
                  <c:v>0.46792</c:v>
                </c:pt>
                <c:pt idx="4205">
                  <c:v>0.46202800000000005</c:v>
                </c:pt>
                <c:pt idx="4206">
                  <c:v>0.46093600000000001</c:v>
                </c:pt>
                <c:pt idx="4207">
                  <c:v>0.46183599999999997</c:v>
                </c:pt>
                <c:pt idx="4208">
                  <c:v>0.46496399999999999</c:v>
                </c:pt>
                <c:pt idx="4209">
                  <c:v>0.4612</c:v>
                </c:pt>
                <c:pt idx="4210">
                  <c:v>0.463088</c:v>
                </c:pt>
                <c:pt idx="4211">
                  <c:v>0.46443600000000002</c:v>
                </c:pt>
                <c:pt idx="4212">
                  <c:v>0.465084</c:v>
                </c:pt>
                <c:pt idx="4213">
                  <c:v>0.466032</c:v>
                </c:pt>
                <c:pt idx="4214">
                  <c:v>0.46149600000000002</c:v>
                </c:pt>
                <c:pt idx="4215">
                  <c:v>0.46489600000000003</c:v>
                </c:pt>
                <c:pt idx="4216">
                  <c:v>0.46792400000000001</c:v>
                </c:pt>
                <c:pt idx="4217">
                  <c:v>0.46256399999999998</c:v>
                </c:pt>
                <c:pt idx="4218">
                  <c:v>0.46793599999999996</c:v>
                </c:pt>
                <c:pt idx="4219">
                  <c:v>0.46149600000000002</c:v>
                </c:pt>
                <c:pt idx="4220">
                  <c:v>0.46634399999999998</c:v>
                </c:pt>
                <c:pt idx="4221">
                  <c:v>0.466528</c:v>
                </c:pt>
                <c:pt idx="4222">
                  <c:v>0.46061200000000002</c:v>
                </c:pt>
                <c:pt idx="4223">
                  <c:v>0.464028</c:v>
                </c:pt>
                <c:pt idx="4224">
                  <c:v>0.45834400000000003</c:v>
                </c:pt>
                <c:pt idx="4225">
                  <c:v>0.46476399999999995</c:v>
                </c:pt>
                <c:pt idx="4226">
                  <c:v>0.46792</c:v>
                </c:pt>
                <c:pt idx="4227">
                  <c:v>0.46153599999999995</c:v>
                </c:pt>
                <c:pt idx="4228">
                  <c:v>0.46327599999999997</c:v>
                </c:pt>
                <c:pt idx="4229">
                  <c:v>0.46814800000000001</c:v>
                </c:pt>
                <c:pt idx="4230">
                  <c:v>0.46181199999999994</c:v>
                </c:pt>
                <c:pt idx="4231">
                  <c:v>0.46412399999999998</c:v>
                </c:pt>
                <c:pt idx="4232">
                  <c:v>0.46641599999999994</c:v>
                </c:pt>
                <c:pt idx="4233">
                  <c:v>0.463196</c:v>
                </c:pt>
                <c:pt idx="4234">
                  <c:v>0.46578400000000003</c:v>
                </c:pt>
                <c:pt idx="4235">
                  <c:v>0.46175199999999994</c:v>
                </c:pt>
                <c:pt idx="4236">
                  <c:v>0.46311999999999998</c:v>
                </c:pt>
                <c:pt idx="4237">
                  <c:v>0.46424399999999999</c:v>
                </c:pt>
                <c:pt idx="4238">
                  <c:v>0.46785600000000005</c:v>
                </c:pt>
                <c:pt idx="4239">
                  <c:v>0.46154400000000001</c:v>
                </c:pt>
                <c:pt idx="4240">
                  <c:v>0.46671599999999996</c:v>
                </c:pt>
                <c:pt idx="4241">
                  <c:v>0.46280399999999999</c:v>
                </c:pt>
                <c:pt idx="4242">
                  <c:v>0.46185999999999999</c:v>
                </c:pt>
                <c:pt idx="4243">
                  <c:v>0.46398400000000001</c:v>
                </c:pt>
                <c:pt idx="4244">
                  <c:v>0.46746000000000004</c:v>
                </c:pt>
                <c:pt idx="4245">
                  <c:v>0.46169199999999999</c:v>
                </c:pt>
                <c:pt idx="4246">
                  <c:v>0.463864</c:v>
                </c:pt>
                <c:pt idx="4247">
                  <c:v>0.46571599999999996</c:v>
                </c:pt>
                <c:pt idx="4248">
                  <c:v>0.46406399999999998</c:v>
                </c:pt>
                <c:pt idx="4249">
                  <c:v>0.46242</c:v>
                </c:pt>
                <c:pt idx="4250">
                  <c:v>0.46843200000000002</c:v>
                </c:pt>
                <c:pt idx="4251">
                  <c:v>0.462032</c:v>
                </c:pt>
                <c:pt idx="4252">
                  <c:v>0.46676000000000001</c:v>
                </c:pt>
                <c:pt idx="4253">
                  <c:v>0.46109600000000001</c:v>
                </c:pt>
                <c:pt idx="4254">
                  <c:v>0.464368</c:v>
                </c:pt>
                <c:pt idx="4255">
                  <c:v>0.466192</c:v>
                </c:pt>
                <c:pt idx="4256">
                  <c:v>0.46128799999999998</c:v>
                </c:pt>
                <c:pt idx="4257">
                  <c:v>0.463424</c:v>
                </c:pt>
                <c:pt idx="4258">
                  <c:v>0.46576799999999996</c:v>
                </c:pt>
                <c:pt idx="4259">
                  <c:v>0.46647599999999995</c:v>
                </c:pt>
                <c:pt idx="4260">
                  <c:v>0.461644</c:v>
                </c:pt>
                <c:pt idx="4261">
                  <c:v>0.46295999999999998</c:v>
                </c:pt>
                <c:pt idx="4262">
                  <c:v>0.46646799999999999</c:v>
                </c:pt>
                <c:pt idx="4263">
                  <c:v>0.46047600000000005</c:v>
                </c:pt>
                <c:pt idx="4264">
                  <c:v>0.46366399999999997</c:v>
                </c:pt>
                <c:pt idx="4265">
                  <c:v>0.46566000000000002</c:v>
                </c:pt>
                <c:pt idx="4266">
                  <c:v>0.466472</c:v>
                </c:pt>
                <c:pt idx="4267">
                  <c:v>0.46290399999999998</c:v>
                </c:pt>
                <c:pt idx="4268">
                  <c:v>0.46188000000000001</c:v>
                </c:pt>
                <c:pt idx="4269">
                  <c:v>0.46404800000000002</c:v>
                </c:pt>
                <c:pt idx="4270">
                  <c:v>0.46590799999999999</c:v>
                </c:pt>
                <c:pt idx="4271">
                  <c:v>0.46200800000000003</c:v>
                </c:pt>
                <c:pt idx="4272">
                  <c:v>0.462092</c:v>
                </c:pt>
                <c:pt idx="4273">
                  <c:v>0.46356400000000003</c:v>
                </c:pt>
                <c:pt idx="4274">
                  <c:v>0.46516399999999997</c:v>
                </c:pt>
                <c:pt idx="4275">
                  <c:v>0.46152399999999999</c:v>
                </c:pt>
                <c:pt idx="4276">
                  <c:v>0.46032400000000001</c:v>
                </c:pt>
                <c:pt idx="4277">
                  <c:v>0.46390799999999999</c:v>
                </c:pt>
                <c:pt idx="4278">
                  <c:v>0.46659999999999996</c:v>
                </c:pt>
                <c:pt idx="4279">
                  <c:v>0.46038400000000002</c:v>
                </c:pt>
                <c:pt idx="4280">
                  <c:v>0.46368799999999999</c:v>
                </c:pt>
                <c:pt idx="4281">
                  <c:v>0.46535600000000005</c:v>
                </c:pt>
                <c:pt idx="4282">
                  <c:v>0.46129600000000004</c:v>
                </c:pt>
                <c:pt idx="4283">
                  <c:v>0.46006399999999997</c:v>
                </c:pt>
                <c:pt idx="4284">
                  <c:v>0.46171200000000001</c:v>
                </c:pt>
                <c:pt idx="4285">
                  <c:v>0.46564</c:v>
                </c:pt>
                <c:pt idx="4286">
                  <c:v>0.45994399999999996</c:v>
                </c:pt>
                <c:pt idx="4287">
                  <c:v>0.462196</c:v>
                </c:pt>
                <c:pt idx="4288">
                  <c:v>0.46367600000000003</c:v>
                </c:pt>
                <c:pt idx="4289">
                  <c:v>0.466192</c:v>
                </c:pt>
                <c:pt idx="4290">
                  <c:v>0.46128399999999997</c:v>
                </c:pt>
                <c:pt idx="4291">
                  <c:v>0.46409999999999996</c:v>
                </c:pt>
                <c:pt idx="4292">
                  <c:v>0.46462000000000003</c:v>
                </c:pt>
                <c:pt idx="4293">
                  <c:v>0.46059199999999995</c:v>
                </c:pt>
                <c:pt idx="4294">
                  <c:v>0.46242800000000001</c:v>
                </c:pt>
                <c:pt idx="4295">
                  <c:v>0.46472799999999997</c:v>
                </c:pt>
                <c:pt idx="4296">
                  <c:v>0.45980799999999999</c:v>
                </c:pt>
                <c:pt idx="4297">
                  <c:v>0.46234400000000003</c:v>
                </c:pt>
                <c:pt idx="4298">
                  <c:v>0.46060000000000001</c:v>
                </c:pt>
                <c:pt idx="4299">
                  <c:v>0.46034799999999998</c:v>
                </c:pt>
                <c:pt idx="4300">
                  <c:v>0.46248800000000001</c:v>
                </c:pt>
                <c:pt idx="4301">
                  <c:v>0.45857199999999998</c:v>
                </c:pt>
                <c:pt idx="4302">
                  <c:v>0.460588</c:v>
                </c:pt>
                <c:pt idx="4303">
                  <c:v>0.46299999999999997</c:v>
                </c:pt>
                <c:pt idx="4304">
                  <c:v>0.46090000000000003</c:v>
                </c:pt>
                <c:pt idx="4305">
                  <c:v>0.45928800000000003</c:v>
                </c:pt>
                <c:pt idx="4306">
                  <c:v>0.45926400000000001</c:v>
                </c:pt>
                <c:pt idx="4307">
                  <c:v>0.46138800000000002</c:v>
                </c:pt>
                <c:pt idx="4308">
                  <c:v>0.46212800000000004</c:v>
                </c:pt>
                <c:pt idx="4309">
                  <c:v>0.45824800000000004</c:v>
                </c:pt>
                <c:pt idx="4310">
                  <c:v>0.46426400000000001</c:v>
                </c:pt>
                <c:pt idx="4311">
                  <c:v>0.45930399999999999</c:v>
                </c:pt>
                <c:pt idx="4312">
                  <c:v>0.46088799999999996</c:v>
                </c:pt>
                <c:pt idx="4313">
                  <c:v>0.46279200000000004</c:v>
                </c:pt>
                <c:pt idx="4314">
                  <c:v>0.46098</c:v>
                </c:pt>
                <c:pt idx="4315">
                  <c:v>0.45937199999999995</c:v>
                </c:pt>
                <c:pt idx="4316">
                  <c:v>0.46472400000000003</c:v>
                </c:pt>
                <c:pt idx="4317">
                  <c:v>0.45846800000000004</c:v>
                </c:pt>
                <c:pt idx="4318">
                  <c:v>0.46257199999999998</c:v>
                </c:pt>
                <c:pt idx="4319">
                  <c:v>0.46002000000000004</c:v>
                </c:pt>
                <c:pt idx="4320">
                  <c:v>0.46070800000000001</c:v>
                </c:pt>
                <c:pt idx="4321">
                  <c:v>0.463476</c:v>
                </c:pt>
                <c:pt idx="4322">
                  <c:v>0.461368</c:v>
                </c:pt>
                <c:pt idx="4323">
                  <c:v>0.45880799999999999</c:v>
                </c:pt>
                <c:pt idx="4324">
                  <c:v>0.46119599999999999</c:v>
                </c:pt>
                <c:pt idx="4325">
                  <c:v>0.46354000000000001</c:v>
                </c:pt>
                <c:pt idx="4326">
                  <c:v>0.46183999999999997</c:v>
                </c:pt>
                <c:pt idx="4327">
                  <c:v>0.459092</c:v>
                </c:pt>
                <c:pt idx="4328">
                  <c:v>0.46161600000000003</c:v>
                </c:pt>
                <c:pt idx="4329">
                  <c:v>0.46322800000000003</c:v>
                </c:pt>
                <c:pt idx="4330">
                  <c:v>0.45843600000000001</c:v>
                </c:pt>
                <c:pt idx="4331">
                  <c:v>0.46261600000000003</c:v>
                </c:pt>
                <c:pt idx="4332">
                  <c:v>0.45969599999999999</c:v>
                </c:pt>
                <c:pt idx="4333">
                  <c:v>0.46043200000000001</c:v>
                </c:pt>
                <c:pt idx="4334">
                  <c:v>0.46495199999999998</c:v>
                </c:pt>
                <c:pt idx="4335">
                  <c:v>0.4632</c:v>
                </c:pt>
                <c:pt idx="4336">
                  <c:v>0.45939999999999998</c:v>
                </c:pt>
                <c:pt idx="4337">
                  <c:v>0.46438000000000001</c:v>
                </c:pt>
                <c:pt idx="4338">
                  <c:v>0.45847199999999999</c:v>
                </c:pt>
                <c:pt idx="4339">
                  <c:v>0.46126800000000001</c:v>
                </c:pt>
                <c:pt idx="4340">
                  <c:v>0.46278399999999997</c:v>
                </c:pt>
                <c:pt idx="4341">
                  <c:v>0.45927599999999996</c:v>
                </c:pt>
                <c:pt idx="4342">
                  <c:v>0.46283600000000003</c:v>
                </c:pt>
                <c:pt idx="4343">
                  <c:v>0.46113199999999999</c:v>
                </c:pt>
                <c:pt idx="4344">
                  <c:v>0.46007199999999998</c:v>
                </c:pt>
                <c:pt idx="4345">
                  <c:v>0.463196</c:v>
                </c:pt>
                <c:pt idx="4346">
                  <c:v>0.45869199999999999</c:v>
                </c:pt>
                <c:pt idx="4347">
                  <c:v>0.45882399999999995</c:v>
                </c:pt>
                <c:pt idx="4348">
                  <c:v>0.46293200000000001</c:v>
                </c:pt>
                <c:pt idx="4349">
                  <c:v>0.46122399999999997</c:v>
                </c:pt>
                <c:pt idx="4350">
                  <c:v>0.46084800000000004</c:v>
                </c:pt>
                <c:pt idx="4351">
                  <c:v>0.46276000000000006</c:v>
                </c:pt>
                <c:pt idx="4352">
                  <c:v>0.45754800000000001</c:v>
                </c:pt>
                <c:pt idx="4353">
                  <c:v>0.461036</c:v>
                </c:pt>
                <c:pt idx="4354">
                  <c:v>0.46394799999999997</c:v>
                </c:pt>
                <c:pt idx="4355">
                  <c:v>0.45796399999999998</c:v>
                </c:pt>
                <c:pt idx="4356">
                  <c:v>0.46145200000000003</c:v>
                </c:pt>
                <c:pt idx="4357">
                  <c:v>0.462924</c:v>
                </c:pt>
                <c:pt idx="4358">
                  <c:v>0.45860000000000001</c:v>
                </c:pt>
                <c:pt idx="4359">
                  <c:v>0.46082400000000001</c:v>
                </c:pt>
                <c:pt idx="4360">
                  <c:v>0.46301999999999999</c:v>
                </c:pt>
                <c:pt idx="4361">
                  <c:v>0.458708</c:v>
                </c:pt>
                <c:pt idx="4362">
                  <c:v>0.46290399999999998</c:v>
                </c:pt>
                <c:pt idx="4363">
                  <c:v>0.46098</c:v>
                </c:pt>
                <c:pt idx="4364">
                  <c:v>0.45866399999999996</c:v>
                </c:pt>
                <c:pt idx="4365">
                  <c:v>0.46132800000000002</c:v>
                </c:pt>
                <c:pt idx="4366">
                  <c:v>0.46676800000000002</c:v>
                </c:pt>
                <c:pt idx="4367">
                  <c:v>0.46043999999999996</c:v>
                </c:pt>
                <c:pt idx="4368">
                  <c:v>0.46395600000000004</c:v>
                </c:pt>
                <c:pt idx="4369">
                  <c:v>0.46445599999999998</c:v>
                </c:pt>
                <c:pt idx="4370">
                  <c:v>0.46244399999999997</c:v>
                </c:pt>
                <c:pt idx="4371">
                  <c:v>0.46153599999999995</c:v>
                </c:pt>
                <c:pt idx="4372">
                  <c:v>0.46351199999999998</c:v>
                </c:pt>
                <c:pt idx="4373">
                  <c:v>0.46456800000000004</c:v>
                </c:pt>
                <c:pt idx="4374">
                  <c:v>0.46366799999999997</c:v>
                </c:pt>
                <c:pt idx="4375">
                  <c:v>0.46554800000000002</c:v>
                </c:pt>
                <c:pt idx="4376">
                  <c:v>0.46079199999999998</c:v>
                </c:pt>
                <c:pt idx="4377">
                  <c:v>0.46265999999999996</c:v>
                </c:pt>
                <c:pt idx="4378">
                  <c:v>0.46529600000000004</c:v>
                </c:pt>
                <c:pt idx="4379">
                  <c:v>0.46020000000000005</c:v>
                </c:pt>
                <c:pt idx="4380">
                  <c:v>0.46210799999999996</c:v>
                </c:pt>
                <c:pt idx="4381">
                  <c:v>0.46576000000000001</c:v>
                </c:pt>
                <c:pt idx="4382">
                  <c:v>0.46083199999999996</c:v>
                </c:pt>
                <c:pt idx="4383">
                  <c:v>0.46213199999999999</c:v>
                </c:pt>
                <c:pt idx="4384">
                  <c:v>0.46515200000000001</c:v>
                </c:pt>
                <c:pt idx="4385">
                  <c:v>0.459032</c:v>
                </c:pt>
                <c:pt idx="4386">
                  <c:v>0.46104400000000001</c:v>
                </c:pt>
                <c:pt idx="4387">
                  <c:v>0.46395600000000004</c:v>
                </c:pt>
                <c:pt idx="4388">
                  <c:v>0.46111600000000003</c:v>
                </c:pt>
                <c:pt idx="4389">
                  <c:v>0.45988799999999996</c:v>
                </c:pt>
                <c:pt idx="4390">
                  <c:v>0.46377600000000002</c:v>
                </c:pt>
                <c:pt idx="4391">
                  <c:v>0.46050400000000002</c:v>
                </c:pt>
                <c:pt idx="4392">
                  <c:v>0.46128399999999997</c:v>
                </c:pt>
                <c:pt idx="4393">
                  <c:v>0.46257199999999998</c:v>
                </c:pt>
                <c:pt idx="4394">
                  <c:v>0.46148800000000001</c:v>
                </c:pt>
                <c:pt idx="4395">
                  <c:v>0.46384399999999998</c:v>
                </c:pt>
                <c:pt idx="4396">
                  <c:v>0.459204</c:v>
                </c:pt>
                <c:pt idx="4397">
                  <c:v>0.46059600000000001</c:v>
                </c:pt>
                <c:pt idx="4398">
                  <c:v>0.46374399999999999</c:v>
                </c:pt>
                <c:pt idx="4399">
                  <c:v>0.45776800000000001</c:v>
                </c:pt>
                <c:pt idx="4400">
                  <c:v>0.45998399999999995</c:v>
                </c:pt>
                <c:pt idx="4401">
                  <c:v>0.46341199999999999</c:v>
                </c:pt>
                <c:pt idx="4402">
                  <c:v>0.46345599999999998</c:v>
                </c:pt>
                <c:pt idx="4403">
                  <c:v>0.45929200000000003</c:v>
                </c:pt>
                <c:pt idx="4404">
                  <c:v>0.46235599999999999</c:v>
                </c:pt>
                <c:pt idx="4405">
                  <c:v>0.46198400000000001</c:v>
                </c:pt>
                <c:pt idx="4406">
                  <c:v>0.45827199999999996</c:v>
                </c:pt>
                <c:pt idx="4407">
                  <c:v>0.46250799999999997</c:v>
                </c:pt>
                <c:pt idx="4408">
                  <c:v>0.46019199999999999</c:v>
                </c:pt>
                <c:pt idx="4409">
                  <c:v>0.46017600000000003</c:v>
                </c:pt>
                <c:pt idx="4410">
                  <c:v>0.46100799999999997</c:v>
                </c:pt>
                <c:pt idx="4411">
                  <c:v>0.46292</c:v>
                </c:pt>
                <c:pt idx="4412">
                  <c:v>0.46400399999999997</c:v>
                </c:pt>
                <c:pt idx="4413">
                  <c:v>0.46377600000000002</c:v>
                </c:pt>
                <c:pt idx="4414">
                  <c:v>0.46294800000000003</c:v>
                </c:pt>
                <c:pt idx="4415">
                  <c:v>0.46411999999999998</c:v>
                </c:pt>
                <c:pt idx="4416">
                  <c:v>0.46040799999999998</c:v>
                </c:pt>
                <c:pt idx="4417">
                  <c:v>0.463148</c:v>
                </c:pt>
                <c:pt idx="4418">
                  <c:v>0.46483199999999997</c:v>
                </c:pt>
                <c:pt idx="4419">
                  <c:v>0.46257199999999998</c:v>
                </c:pt>
                <c:pt idx="4420">
                  <c:v>0.46223599999999998</c:v>
                </c:pt>
                <c:pt idx="4421">
                  <c:v>0.46437600000000001</c:v>
                </c:pt>
                <c:pt idx="4422">
                  <c:v>0.464092</c:v>
                </c:pt>
                <c:pt idx="4423">
                  <c:v>0.46483600000000003</c:v>
                </c:pt>
                <c:pt idx="4424">
                  <c:v>0.46531999999999996</c:v>
                </c:pt>
                <c:pt idx="4425">
                  <c:v>0.46116799999999997</c:v>
                </c:pt>
                <c:pt idx="4426">
                  <c:v>0.46449199999999996</c:v>
                </c:pt>
                <c:pt idx="4427">
                  <c:v>0.46413600000000005</c:v>
                </c:pt>
                <c:pt idx="4428">
                  <c:v>0.46012000000000003</c:v>
                </c:pt>
                <c:pt idx="4429">
                  <c:v>0.46279999999999999</c:v>
                </c:pt>
                <c:pt idx="4430">
                  <c:v>0.46431199999999995</c:v>
                </c:pt>
                <c:pt idx="4431">
                  <c:v>0.46527600000000002</c:v>
                </c:pt>
                <c:pt idx="4432">
                  <c:v>0.46289999999999998</c:v>
                </c:pt>
                <c:pt idx="4433">
                  <c:v>0.46448400000000001</c:v>
                </c:pt>
                <c:pt idx="4434">
                  <c:v>0.46601599999999999</c:v>
                </c:pt>
                <c:pt idx="4435">
                  <c:v>0.46133200000000002</c:v>
                </c:pt>
                <c:pt idx="4436">
                  <c:v>0.46419199999999994</c:v>
                </c:pt>
                <c:pt idx="4437">
                  <c:v>0.46571199999999996</c:v>
                </c:pt>
                <c:pt idx="4438">
                  <c:v>0.461312</c:v>
                </c:pt>
                <c:pt idx="4439">
                  <c:v>0.46241199999999999</c:v>
                </c:pt>
                <c:pt idx="4440">
                  <c:v>0.46395600000000004</c:v>
                </c:pt>
                <c:pt idx="4441">
                  <c:v>0.46677599999999997</c:v>
                </c:pt>
                <c:pt idx="4442">
                  <c:v>0.46585199999999999</c:v>
                </c:pt>
                <c:pt idx="4443">
                  <c:v>0.465644</c:v>
                </c:pt>
                <c:pt idx="4444">
                  <c:v>0.46369199999999999</c:v>
                </c:pt>
                <c:pt idx="4445">
                  <c:v>0.46745600000000004</c:v>
                </c:pt>
                <c:pt idx="4446">
                  <c:v>0.46496399999999999</c:v>
                </c:pt>
                <c:pt idx="4447">
                  <c:v>0.46189199999999997</c:v>
                </c:pt>
                <c:pt idx="4448">
                  <c:v>0.46622399999999997</c:v>
                </c:pt>
                <c:pt idx="4449">
                  <c:v>0.46024399999999999</c:v>
                </c:pt>
                <c:pt idx="4450">
                  <c:v>0.46317199999999997</c:v>
                </c:pt>
                <c:pt idx="4451">
                  <c:v>0.46593200000000001</c:v>
                </c:pt>
                <c:pt idx="4452">
                  <c:v>0.46522799999999997</c:v>
                </c:pt>
                <c:pt idx="4453">
                  <c:v>0.460924</c:v>
                </c:pt>
                <c:pt idx="4454">
                  <c:v>0.46717199999999998</c:v>
                </c:pt>
                <c:pt idx="4455">
                  <c:v>0.46072000000000002</c:v>
                </c:pt>
                <c:pt idx="4456">
                  <c:v>0.46607599999999999</c:v>
                </c:pt>
                <c:pt idx="4457">
                  <c:v>0.46022399999999997</c:v>
                </c:pt>
                <c:pt idx="4458">
                  <c:v>0.46631999999999996</c:v>
                </c:pt>
                <c:pt idx="4459">
                  <c:v>0.460148</c:v>
                </c:pt>
                <c:pt idx="4460">
                  <c:v>0.46643600000000002</c:v>
                </c:pt>
                <c:pt idx="4461">
                  <c:v>0.46251199999999998</c:v>
                </c:pt>
                <c:pt idx="4462">
                  <c:v>0.46237200000000001</c:v>
                </c:pt>
                <c:pt idx="4463">
                  <c:v>0.46616399999999997</c:v>
                </c:pt>
                <c:pt idx="4464">
                  <c:v>0.45997199999999999</c:v>
                </c:pt>
                <c:pt idx="4465">
                  <c:v>0.46376399999999995</c:v>
                </c:pt>
                <c:pt idx="4466">
                  <c:v>0.4647</c:v>
                </c:pt>
                <c:pt idx="4467">
                  <c:v>0.46101599999999998</c:v>
                </c:pt>
                <c:pt idx="4468">
                  <c:v>0.46187199999999995</c:v>
                </c:pt>
                <c:pt idx="4469">
                  <c:v>0.46376399999999995</c:v>
                </c:pt>
                <c:pt idx="4470">
                  <c:v>0.46612000000000003</c:v>
                </c:pt>
                <c:pt idx="4471">
                  <c:v>0.46279600000000004</c:v>
                </c:pt>
                <c:pt idx="4472">
                  <c:v>0.46310800000000002</c:v>
                </c:pt>
                <c:pt idx="4473">
                  <c:v>0.46723599999999998</c:v>
                </c:pt>
                <c:pt idx="4474">
                  <c:v>0.46201599999999998</c:v>
                </c:pt>
                <c:pt idx="4475">
                  <c:v>0.46226</c:v>
                </c:pt>
                <c:pt idx="4476">
                  <c:v>0.46535200000000004</c:v>
                </c:pt>
                <c:pt idx="4477">
                  <c:v>0.46201599999999998</c:v>
                </c:pt>
                <c:pt idx="4478">
                  <c:v>0.46294400000000002</c:v>
                </c:pt>
                <c:pt idx="4479">
                  <c:v>0.46467199999999997</c:v>
                </c:pt>
                <c:pt idx="4480">
                  <c:v>0.46309600000000001</c:v>
                </c:pt>
                <c:pt idx="4481">
                  <c:v>0.461092</c:v>
                </c:pt>
                <c:pt idx="4482">
                  <c:v>0.46389200000000003</c:v>
                </c:pt>
                <c:pt idx="4483">
                  <c:v>0.46696399999999999</c:v>
                </c:pt>
                <c:pt idx="4484">
                  <c:v>0.46439599999999998</c:v>
                </c:pt>
                <c:pt idx="4485">
                  <c:v>0.46451599999999998</c:v>
                </c:pt>
                <c:pt idx="4486">
                  <c:v>0.46318800000000004</c:v>
                </c:pt>
                <c:pt idx="4487">
                  <c:v>0.463204</c:v>
                </c:pt>
                <c:pt idx="4488">
                  <c:v>0.46677599999999997</c:v>
                </c:pt>
                <c:pt idx="4489">
                  <c:v>0.46060400000000001</c:v>
                </c:pt>
                <c:pt idx="4490">
                  <c:v>0.46424399999999999</c:v>
                </c:pt>
                <c:pt idx="4491">
                  <c:v>0.46766399999999997</c:v>
                </c:pt>
                <c:pt idx="4492">
                  <c:v>0.46130399999999999</c:v>
                </c:pt>
                <c:pt idx="4493">
                  <c:v>0.46638800000000002</c:v>
                </c:pt>
                <c:pt idx="4494">
                  <c:v>0.46531999999999996</c:v>
                </c:pt>
                <c:pt idx="4495">
                  <c:v>0.463592</c:v>
                </c:pt>
                <c:pt idx="4496">
                  <c:v>0.4607</c:v>
                </c:pt>
                <c:pt idx="4497">
                  <c:v>0.46462400000000004</c:v>
                </c:pt>
                <c:pt idx="4498">
                  <c:v>0.46659999999999996</c:v>
                </c:pt>
                <c:pt idx="4499">
                  <c:v>0.46327199999999996</c:v>
                </c:pt>
                <c:pt idx="4500">
                  <c:v>0.46485599999999999</c:v>
                </c:pt>
                <c:pt idx="4501">
                  <c:v>0.46480400000000005</c:v>
                </c:pt>
                <c:pt idx="4502">
                  <c:v>0.46556800000000004</c:v>
                </c:pt>
                <c:pt idx="4503">
                  <c:v>0.46094000000000002</c:v>
                </c:pt>
                <c:pt idx="4504">
                  <c:v>0.463752</c:v>
                </c:pt>
                <c:pt idx="4505">
                  <c:v>0.46508000000000005</c:v>
                </c:pt>
                <c:pt idx="4506">
                  <c:v>0.46673200000000004</c:v>
                </c:pt>
                <c:pt idx="4507">
                  <c:v>0.46740000000000004</c:v>
                </c:pt>
                <c:pt idx="4508">
                  <c:v>0.46227600000000002</c:v>
                </c:pt>
                <c:pt idx="4509">
                  <c:v>0.46696399999999999</c:v>
                </c:pt>
                <c:pt idx="4510">
                  <c:v>0.463252</c:v>
                </c:pt>
                <c:pt idx="4511">
                  <c:v>0.46378799999999998</c:v>
                </c:pt>
                <c:pt idx="4512">
                  <c:v>0.46443199999999996</c:v>
                </c:pt>
                <c:pt idx="4513">
                  <c:v>0.46340400000000004</c:v>
                </c:pt>
                <c:pt idx="4514">
                  <c:v>0.46566000000000002</c:v>
                </c:pt>
                <c:pt idx="4515">
                  <c:v>0.46010399999999996</c:v>
                </c:pt>
                <c:pt idx="4516">
                  <c:v>0.46559199999999995</c:v>
                </c:pt>
                <c:pt idx="4517">
                  <c:v>0.46612799999999999</c:v>
                </c:pt>
                <c:pt idx="4518">
                  <c:v>0.46273600000000004</c:v>
                </c:pt>
                <c:pt idx="4519">
                  <c:v>0.46423200000000003</c:v>
                </c:pt>
                <c:pt idx="4520">
                  <c:v>0.46022799999999997</c:v>
                </c:pt>
                <c:pt idx="4521">
                  <c:v>0.46073199999999997</c:v>
                </c:pt>
                <c:pt idx="4522">
                  <c:v>0.46401200000000004</c:v>
                </c:pt>
                <c:pt idx="4523">
                  <c:v>0.46691199999999999</c:v>
                </c:pt>
                <c:pt idx="4524">
                  <c:v>0.46162799999999998</c:v>
                </c:pt>
                <c:pt idx="4525">
                  <c:v>0.465916</c:v>
                </c:pt>
                <c:pt idx="4526">
                  <c:v>0.46115600000000001</c:v>
                </c:pt>
                <c:pt idx="4527">
                  <c:v>0.46185599999999999</c:v>
                </c:pt>
                <c:pt idx="4528">
                  <c:v>0.462592</c:v>
                </c:pt>
                <c:pt idx="4529">
                  <c:v>0.46451599999999998</c:v>
                </c:pt>
                <c:pt idx="4530">
                  <c:v>0.46198400000000001</c:v>
                </c:pt>
                <c:pt idx="4531">
                  <c:v>0.46297199999999994</c:v>
                </c:pt>
                <c:pt idx="4532">
                  <c:v>0.46553199999999995</c:v>
                </c:pt>
                <c:pt idx="4533">
                  <c:v>0.46154000000000006</c:v>
                </c:pt>
                <c:pt idx="4534">
                  <c:v>0.46439999999999998</c:v>
                </c:pt>
                <c:pt idx="4535">
                  <c:v>0.460756</c:v>
                </c:pt>
                <c:pt idx="4536">
                  <c:v>0.46506000000000003</c:v>
                </c:pt>
                <c:pt idx="4537">
                  <c:v>0.46466799999999997</c:v>
                </c:pt>
                <c:pt idx="4538">
                  <c:v>0.46607999999999999</c:v>
                </c:pt>
                <c:pt idx="4539">
                  <c:v>0.46191200000000004</c:v>
                </c:pt>
                <c:pt idx="4540">
                  <c:v>0.461532</c:v>
                </c:pt>
                <c:pt idx="4541">
                  <c:v>0.46303199999999994</c:v>
                </c:pt>
                <c:pt idx="4542">
                  <c:v>0.46520000000000006</c:v>
                </c:pt>
                <c:pt idx="4543">
                  <c:v>0.463808</c:v>
                </c:pt>
                <c:pt idx="4544">
                  <c:v>0.46151200000000003</c:v>
                </c:pt>
                <c:pt idx="4545">
                  <c:v>0.46487200000000001</c:v>
                </c:pt>
                <c:pt idx="4546">
                  <c:v>0.46484400000000003</c:v>
                </c:pt>
                <c:pt idx="4547">
                  <c:v>0.46340000000000003</c:v>
                </c:pt>
                <c:pt idx="4548">
                  <c:v>0.46060000000000001</c:v>
                </c:pt>
                <c:pt idx="4549">
                  <c:v>0.46163600000000005</c:v>
                </c:pt>
                <c:pt idx="4550">
                  <c:v>0.46661599999999998</c:v>
                </c:pt>
                <c:pt idx="4551">
                  <c:v>0.46201599999999998</c:v>
                </c:pt>
                <c:pt idx="4552">
                  <c:v>0.46239600000000003</c:v>
                </c:pt>
                <c:pt idx="4553">
                  <c:v>0.46221200000000001</c:v>
                </c:pt>
                <c:pt idx="4554">
                  <c:v>0.46746399999999999</c:v>
                </c:pt>
                <c:pt idx="4555">
                  <c:v>0.46086799999999994</c:v>
                </c:pt>
                <c:pt idx="4556">
                  <c:v>0.46567199999999997</c:v>
                </c:pt>
                <c:pt idx="4557">
                  <c:v>0.46482799999999996</c:v>
                </c:pt>
                <c:pt idx="4558">
                  <c:v>0.46017200000000003</c:v>
                </c:pt>
                <c:pt idx="4559">
                  <c:v>0.46075200000000005</c:v>
                </c:pt>
                <c:pt idx="4560">
                  <c:v>0.46355200000000002</c:v>
                </c:pt>
                <c:pt idx="4561">
                  <c:v>0.46177999999999997</c:v>
                </c:pt>
                <c:pt idx="4562">
                  <c:v>0.46460400000000002</c:v>
                </c:pt>
                <c:pt idx="4563">
                  <c:v>0.46622399999999997</c:v>
                </c:pt>
                <c:pt idx="4564">
                  <c:v>0.46090400000000004</c:v>
                </c:pt>
                <c:pt idx="4565">
                  <c:v>0.46345199999999998</c:v>
                </c:pt>
                <c:pt idx="4566">
                  <c:v>0.46639999999999998</c:v>
                </c:pt>
                <c:pt idx="4567">
                  <c:v>0.46205199999999996</c:v>
                </c:pt>
                <c:pt idx="4568">
                  <c:v>0.46211199999999997</c:v>
                </c:pt>
                <c:pt idx="4569">
                  <c:v>0.46243600000000001</c:v>
                </c:pt>
                <c:pt idx="4570">
                  <c:v>0.46390399999999998</c:v>
                </c:pt>
                <c:pt idx="4571">
                  <c:v>0.46176400000000001</c:v>
                </c:pt>
                <c:pt idx="4572">
                  <c:v>0.46187199999999995</c:v>
                </c:pt>
                <c:pt idx="4573">
                  <c:v>0.465028</c:v>
                </c:pt>
                <c:pt idx="4574">
                  <c:v>0.467084</c:v>
                </c:pt>
                <c:pt idx="4575">
                  <c:v>0.46133600000000002</c:v>
                </c:pt>
                <c:pt idx="4576">
                  <c:v>0.46230400000000005</c:v>
                </c:pt>
                <c:pt idx="4577">
                  <c:v>0.46375999999999995</c:v>
                </c:pt>
                <c:pt idx="4578">
                  <c:v>0.46104799999999996</c:v>
                </c:pt>
                <c:pt idx="4579">
                  <c:v>0.46194000000000002</c:v>
                </c:pt>
                <c:pt idx="4580">
                  <c:v>0.46406799999999998</c:v>
                </c:pt>
                <c:pt idx="4581">
                  <c:v>0.46239600000000003</c:v>
                </c:pt>
                <c:pt idx="4582">
                  <c:v>0.4637</c:v>
                </c:pt>
                <c:pt idx="4583">
                  <c:v>0.46712000000000004</c:v>
                </c:pt>
                <c:pt idx="4584">
                  <c:v>0.46089599999999997</c:v>
                </c:pt>
                <c:pt idx="4585">
                  <c:v>0.46490799999999999</c:v>
                </c:pt>
                <c:pt idx="4586">
                  <c:v>0.46052799999999999</c:v>
                </c:pt>
                <c:pt idx="4587">
                  <c:v>0.46181199999999994</c:v>
                </c:pt>
                <c:pt idx="4588">
                  <c:v>0.46483600000000003</c:v>
                </c:pt>
                <c:pt idx="4589">
                  <c:v>0.46479199999999998</c:v>
                </c:pt>
                <c:pt idx="4590">
                  <c:v>0.46151200000000003</c:v>
                </c:pt>
                <c:pt idx="4591">
                  <c:v>0.46263599999999999</c:v>
                </c:pt>
                <c:pt idx="4592">
                  <c:v>0.46690399999999999</c:v>
                </c:pt>
                <c:pt idx="4593">
                  <c:v>0.46084800000000004</c:v>
                </c:pt>
                <c:pt idx="4594">
                  <c:v>0.46293999999999996</c:v>
                </c:pt>
                <c:pt idx="4595">
                  <c:v>0.46657600000000005</c:v>
                </c:pt>
                <c:pt idx="4596">
                  <c:v>0.46167599999999998</c:v>
                </c:pt>
                <c:pt idx="4597">
                  <c:v>0.46058399999999999</c:v>
                </c:pt>
                <c:pt idx="4598">
                  <c:v>0.46326800000000001</c:v>
                </c:pt>
                <c:pt idx="4599">
                  <c:v>0.46723599999999998</c:v>
                </c:pt>
                <c:pt idx="4600">
                  <c:v>0.46087600000000001</c:v>
                </c:pt>
                <c:pt idx="4601">
                  <c:v>0.46338400000000002</c:v>
                </c:pt>
                <c:pt idx="4602">
                  <c:v>0.46627200000000002</c:v>
                </c:pt>
                <c:pt idx="4603">
                  <c:v>0.46566800000000003</c:v>
                </c:pt>
                <c:pt idx="4604">
                  <c:v>0.46313599999999999</c:v>
                </c:pt>
                <c:pt idx="4605">
                  <c:v>0.466364</c:v>
                </c:pt>
                <c:pt idx="4606">
                  <c:v>0.46534799999999998</c:v>
                </c:pt>
                <c:pt idx="4607">
                  <c:v>0.46250399999999997</c:v>
                </c:pt>
                <c:pt idx="4608">
                  <c:v>0.464756</c:v>
                </c:pt>
                <c:pt idx="4609">
                  <c:v>0.46079199999999998</c:v>
                </c:pt>
                <c:pt idx="4610">
                  <c:v>0.46145600000000003</c:v>
                </c:pt>
                <c:pt idx="4611">
                  <c:v>0.46367600000000003</c:v>
                </c:pt>
                <c:pt idx="4612">
                  <c:v>0.45895600000000003</c:v>
                </c:pt>
                <c:pt idx="4613">
                  <c:v>0.46133600000000002</c:v>
                </c:pt>
                <c:pt idx="4614">
                  <c:v>0.46415999999999996</c:v>
                </c:pt>
                <c:pt idx="4615">
                  <c:v>0.46415200000000001</c:v>
                </c:pt>
                <c:pt idx="4616">
                  <c:v>0.46583199999999997</c:v>
                </c:pt>
                <c:pt idx="4617">
                  <c:v>0.46311999999999998</c:v>
                </c:pt>
                <c:pt idx="4618">
                  <c:v>0.46246399999999999</c:v>
                </c:pt>
                <c:pt idx="4619">
                  <c:v>0.466532</c:v>
                </c:pt>
                <c:pt idx="4620">
                  <c:v>0.46023999999999998</c:v>
                </c:pt>
                <c:pt idx="4621">
                  <c:v>0.46377200000000002</c:v>
                </c:pt>
                <c:pt idx="4622">
                  <c:v>0.46731600000000001</c:v>
                </c:pt>
                <c:pt idx="4623">
                  <c:v>0.461704</c:v>
                </c:pt>
                <c:pt idx="4624">
                  <c:v>0.46284399999999998</c:v>
                </c:pt>
                <c:pt idx="4625">
                  <c:v>0.46431600000000001</c:v>
                </c:pt>
                <c:pt idx="4626">
                  <c:v>0.46313599999999999</c:v>
                </c:pt>
                <c:pt idx="4627">
                  <c:v>0.46115200000000001</c:v>
                </c:pt>
                <c:pt idx="4628">
                  <c:v>0.46291600000000005</c:v>
                </c:pt>
                <c:pt idx="4629">
                  <c:v>0.45939999999999998</c:v>
                </c:pt>
                <c:pt idx="4630">
                  <c:v>0.45935599999999999</c:v>
                </c:pt>
                <c:pt idx="4631">
                  <c:v>0.467084</c:v>
                </c:pt>
                <c:pt idx="4632">
                  <c:v>0.46196800000000005</c:v>
                </c:pt>
                <c:pt idx="4633">
                  <c:v>0.46346400000000004</c:v>
                </c:pt>
                <c:pt idx="4634">
                  <c:v>0.46655599999999997</c:v>
                </c:pt>
                <c:pt idx="4635">
                  <c:v>0.46241199999999999</c:v>
                </c:pt>
                <c:pt idx="4636">
                  <c:v>0.46077599999999996</c:v>
                </c:pt>
                <c:pt idx="4637">
                  <c:v>0.46252399999999999</c:v>
                </c:pt>
                <c:pt idx="4638">
                  <c:v>0.46172800000000003</c:v>
                </c:pt>
                <c:pt idx="4639">
                  <c:v>0.45773600000000003</c:v>
                </c:pt>
                <c:pt idx="4640">
                  <c:v>0.46245199999999997</c:v>
                </c:pt>
                <c:pt idx="4641">
                  <c:v>0.46775599999999995</c:v>
                </c:pt>
                <c:pt idx="4642">
                  <c:v>0.46134799999999998</c:v>
                </c:pt>
                <c:pt idx="4643">
                  <c:v>0.46185599999999999</c:v>
                </c:pt>
                <c:pt idx="4644">
                  <c:v>0.46116000000000001</c:v>
                </c:pt>
                <c:pt idx="4645">
                  <c:v>0.46750799999999998</c:v>
                </c:pt>
                <c:pt idx="4646">
                  <c:v>0.46070800000000001</c:v>
                </c:pt>
                <c:pt idx="4647">
                  <c:v>0.463028</c:v>
                </c:pt>
                <c:pt idx="4648">
                  <c:v>0.46440800000000004</c:v>
                </c:pt>
                <c:pt idx="4649">
                  <c:v>0.46279200000000004</c:v>
                </c:pt>
                <c:pt idx="4650">
                  <c:v>0.46044400000000002</c:v>
                </c:pt>
                <c:pt idx="4651">
                  <c:v>0.46317599999999998</c:v>
                </c:pt>
                <c:pt idx="4652">
                  <c:v>0.46198400000000001</c:v>
                </c:pt>
                <c:pt idx="4653">
                  <c:v>0.46631600000000001</c:v>
                </c:pt>
                <c:pt idx="4654">
                  <c:v>0.46118400000000004</c:v>
                </c:pt>
                <c:pt idx="4655">
                  <c:v>0.463532</c:v>
                </c:pt>
                <c:pt idx="4656">
                  <c:v>0.46468799999999999</c:v>
                </c:pt>
                <c:pt idx="4657">
                  <c:v>0.45952800000000005</c:v>
                </c:pt>
                <c:pt idx="4658">
                  <c:v>0.46056800000000003</c:v>
                </c:pt>
                <c:pt idx="4659">
                  <c:v>0.46291600000000005</c:v>
                </c:pt>
                <c:pt idx="4660">
                  <c:v>0.46028799999999997</c:v>
                </c:pt>
                <c:pt idx="4661">
                  <c:v>0.46294400000000002</c:v>
                </c:pt>
                <c:pt idx="4662">
                  <c:v>0.46559199999999995</c:v>
                </c:pt>
                <c:pt idx="4663">
                  <c:v>0.46500399999999997</c:v>
                </c:pt>
                <c:pt idx="4664">
                  <c:v>0.46133600000000002</c:v>
                </c:pt>
                <c:pt idx="4665">
                  <c:v>0.46253999999999995</c:v>
                </c:pt>
                <c:pt idx="4666">
                  <c:v>0.46625999999999995</c:v>
                </c:pt>
                <c:pt idx="4667">
                  <c:v>0.46029200000000003</c:v>
                </c:pt>
                <c:pt idx="4668">
                  <c:v>0.46332400000000001</c:v>
                </c:pt>
                <c:pt idx="4669">
                  <c:v>0.45795600000000003</c:v>
                </c:pt>
                <c:pt idx="4670">
                  <c:v>0.46764000000000006</c:v>
                </c:pt>
                <c:pt idx="4671">
                  <c:v>0.463924</c:v>
                </c:pt>
                <c:pt idx="4672">
                  <c:v>0.463756</c:v>
                </c:pt>
                <c:pt idx="4673">
                  <c:v>0.46637600000000001</c:v>
                </c:pt>
                <c:pt idx="4674">
                  <c:v>0.46677999999999997</c:v>
                </c:pt>
                <c:pt idx="4675">
                  <c:v>0.461424</c:v>
                </c:pt>
                <c:pt idx="4676">
                  <c:v>0.46363199999999999</c:v>
                </c:pt>
                <c:pt idx="4677">
                  <c:v>0.46352400000000005</c:v>
                </c:pt>
                <c:pt idx="4678">
                  <c:v>0.46141599999999999</c:v>
                </c:pt>
                <c:pt idx="4679">
                  <c:v>0.45897199999999999</c:v>
                </c:pt>
                <c:pt idx="4680">
                  <c:v>0.45937600000000001</c:v>
                </c:pt>
                <c:pt idx="4681">
                  <c:v>0.46848799999999996</c:v>
                </c:pt>
                <c:pt idx="4682">
                  <c:v>0.46165599999999996</c:v>
                </c:pt>
                <c:pt idx="4683">
                  <c:v>0.46700400000000003</c:v>
                </c:pt>
                <c:pt idx="4684">
                  <c:v>0.46056399999999997</c:v>
                </c:pt>
                <c:pt idx="4685">
                  <c:v>0.46470400000000001</c:v>
                </c:pt>
                <c:pt idx="4686">
                  <c:v>0.46513599999999999</c:v>
                </c:pt>
                <c:pt idx="4687">
                  <c:v>0.45949599999999996</c:v>
                </c:pt>
                <c:pt idx="4688">
                  <c:v>0.46287999999999996</c:v>
                </c:pt>
                <c:pt idx="4689">
                  <c:v>0.45723199999999997</c:v>
                </c:pt>
                <c:pt idx="4690">
                  <c:v>0.46033200000000002</c:v>
                </c:pt>
                <c:pt idx="4691">
                  <c:v>0.46618000000000004</c:v>
                </c:pt>
                <c:pt idx="4692">
                  <c:v>0.46535200000000004</c:v>
                </c:pt>
                <c:pt idx="4693">
                  <c:v>0.46116799999999997</c:v>
                </c:pt>
                <c:pt idx="4694">
                  <c:v>0.46358400000000005</c:v>
                </c:pt>
                <c:pt idx="4695">
                  <c:v>0.46578400000000003</c:v>
                </c:pt>
                <c:pt idx="4696">
                  <c:v>0.46195199999999997</c:v>
                </c:pt>
                <c:pt idx="4697">
                  <c:v>0.46082000000000001</c:v>
                </c:pt>
                <c:pt idx="4698">
                  <c:v>0.46202399999999999</c:v>
                </c:pt>
                <c:pt idx="4699">
                  <c:v>0.46026400000000001</c:v>
                </c:pt>
                <c:pt idx="4700">
                  <c:v>0.45862799999999998</c:v>
                </c:pt>
                <c:pt idx="4701">
                  <c:v>0.46566800000000003</c:v>
                </c:pt>
                <c:pt idx="4702">
                  <c:v>0.46085999999999999</c:v>
                </c:pt>
                <c:pt idx="4703">
                  <c:v>0.4622</c:v>
                </c:pt>
                <c:pt idx="4704">
                  <c:v>0.46617199999999998</c:v>
                </c:pt>
                <c:pt idx="4705">
                  <c:v>0.45994000000000002</c:v>
                </c:pt>
                <c:pt idx="4706">
                  <c:v>0.46249600000000002</c:v>
                </c:pt>
                <c:pt idx="4707">
                  <c:v>0.46670800000000001</c:v>
                </c:pt>
                <c:pt idx="4708">
                  <c:v>0.46032400000000001</c:v>
                </c:pt>
                <c:pt idx="4709">
                  <c:v>0.46403599999999995</c:v>
                </c:pt>
                <c:pt idx="4710">
                  <c:v>0.45786399999999999</c:v>
                </c:pt>
                <c:pt idx="4711">
                  <c:v>0.46243200000000001</c:v>
                </c:pt>
                <c:pt idx="4712">
                  <c:v>0.45796799999999999</c:v>
                </c:pt>
                <c:pt idx="4713">
                  <c:v>0.46217199999999997</c:v>
                </c:pt>
                <c:pt idx="4714">
                  <c:v>0.46430399999999999</c:v>
                </c:pt>
                <c:pt idx="4715">
                  <c:v>0.467864</c:v>
                </c:pt>
                <c:pt idx="4716">
                  <c:v>0.46175199999999994</c:v>
                </c:pt>
                <c:pt idx="4717">
                  <c:v>0.46326800000000001</c:v>
                </c:pt>
                <c:pt idx="4718">
                  <c:v>0.46068800000000004</c:v>
                </c:pt>
                <c:pt idx="4719">
                  <c:v>0.46004399999999995</c:v>
                </c:pt>
                <c:pt idx="4720">
                  <c:v>0.46310800000000002</c:v>
                </c:pt>
                <c:pt idx="4721">
                  <c:v>0.45740400000000003</c:v>
                </c:pt>
                <c:pt idx="4722">
                  <c:v>0.46130000000000004</c:v>
                </c:pt>
                <c:pt idx="4723">
                  <c:v>0.46318399999999998</c:v>
                </c:pt>
                <c:pt idx="4724">
                  <c:v>0.46633600000000003</c:v>
                </c:pt>
                <c:pt idx="4725">
                  <c:v>0.461588</c:v>
                </c:pt>
                <c:pt idx="4726">
                  <c:v>0.46248800000000001</c:v>
                </c:pt>
                <c:pt idx="4727">
                  <c:v>0.46329599999999999</c:v>
                </c:pt>
                <c:pt idx="4728">
                  <c:v>0.46034799999999998</c:v>
                </c:pt>
                <c:pt idx="4729">
                  <c:v>0.46312399999999998</c:v>
                </c:pt>
                <c:pt idx="4730">
                  <c:v>0.45748</c:v>
                </c:pt>
                <c:pt idx="4731">
                  <c:v>0.46401600000000004</c:v>
                </c:pt>
                <c:pt idx="4732">
                  <c:v>0.46552399999999999</c:v>
                </c:pt>
                <c:pt idx="4733">
                  <c:v>0.46315199999999995</c:v>
                </c:pt>
                <c:pt idx="4734">
                  <c:v>0.46090000000000003</c:v>
                </c:pt>
                <c:pt idx="4735">
                  <c:v>0.46612000000000003</c:v>
                </c:pt>
                <c:pt idx="4736">
                  <c:v>0.46031999999999995</c:v>
                </c:pt>
                <c:pt idx="4737">
                  <c:v>0.463148</c:v>
                </c:pt>
                <c:pt idx="4738">
                  <c:v>0.46455199999999996</c:v>
                </c:pt>
                <c:pt idx="4739">
                  <c:v>0.45984799999999998</c:v>
                </c:pt>
                <c:pt idx="4740">
                  <c:v>0.46659599999999996</c:v>
                </c:pt>
                <c:pt idx="4741">
                  <c:v>0.46377200000000002</c:v>
                </c:pt>
                <c:pt idx="4742">
                  <c:v>0.46292</c:v>
                </c:pt>
                <c:pt idx="4743">
                  <c:v>0.46465600000000001</c:v>
                </c:pt>
                <c:pt idx="4744">
                  <c:v>0.46228799999999998</c:v>
                </c:pt>
                <c:pt idx="4745">
                  <c:v>0.46116000000000001</c:v>
                </c:pt>
                <c:pt idx="4746">
                  <c:v>0.46292</c:v>
                </c:pt>
                <c:pt idx="4747">
                  <c:v>0.45754399999999995</c:v>
                </c:pt>
                <c:pt idx="4748">
                  <c:v>0.45927599999999996</c:v>
                </c:pt>
                <c:pt idx="4749">
                  <c:v>0.46671200000000002</c:v>
                </c:pt>
                <c:pt idx="4750">
                  <c:v>0.46400799999999998</c:v>
                </c:pt>
                <c:pt idx="4751">
                  <c:v>0.46151999999999999</c:v>
                </c:pt>
                <c:pt idx="4752">
                  <c:v>0.46609200000000001</c:v>
                </c:pt>
                <c:pt idx="4753">
                  <c:v>0.46015600000000001</c:v>
                </c:pt>
                <c:pt idx="4754">
                  <c:v>0.46215600000000001</c:v>
                </c:pt>
                <c:pt idx="4755">
                  <c:v>0.45999600000000002</c:v>
                </c:pt>
                <c:pt idx="4756">
                  <c:v>0.459368</c:v>
                </c:pt>
                <c:pt idx="4757">
                  <c:v>0.46255600000000002</c:v>
                </c:pt>
                <c:pt idx="4758">
                  <c:v>0.45688800000000002</c:v>
                </c:pt>
                <c:pt idx="4759">
                  <c:v>0.45862000000000003</c:v>
                </c:pt>
                <c:pt idx="4760">
                  <c:v>0.46581600000000001</c:v>
                </c:pt>
                <c:pt idx="4761">
                  <c:v>0.46372399999999997</c:v>
                </c:pt>
                <c:pt idx="4762">
                  <c:v>0.461372</c:v>
                </c:pt>
                <c:pt idx="4763">
                  <c:v>0.46501600000000004</c:v>
                </c:pt>
                <c:pt idx="4764">
                  <c:v>0.46762399999999998</c:v>
                </c:pt>
                <c:pt idx="4765">
                  <c:v>0.46270800000000001</c:v>
                </c:pt>
                <c:pt idx="4766">
                  <c:v>0.457708</c:v>
                </c:pt>
                <c:pt idx="4767">
                  <c:v>0.46170800000000001</c:v>
                </c:pt>
                <c:pt idx="4768">
                  <c:v>0.45749200000000001</c:v>
                </c:pt>
                <c:pt idx="4769">
                  <c:v>0.46033200000000002</c:v>
                </c:pt>
                <c:pt idx="4770">
                  <c:v>0.46478799999999998</c:v>
                </c:pt>
                <c:pt idx="4771">
                  <c:v>0.465364</c:v>
                </c:pt>
                <c:pt idx="4772">
                  <c:v>0.46268399999999998</c:v>
                </c:pt>
                <c:pt idx="4773">
                  <c:v>0.45943600000000001</c:v>
                </c:pt>
                <c:pt idx="4774">
                  <c:v>0.46285999999999999</c:v>
                </c:pt>
                <c:pt idx="4775">
                  <c:v>0.45933200000000002</c:v>
                </c:pt>
                <c:pt idx="4776">
                  <c:v>0.45905600000000002</c:v>
                </c:pt>
                <c:pt idx="4777">
                  <c:v>0.46224400000000004</c:v>
                </c:pt>
                <c:pt idx="4778">
                  <c:v>0.45729999999999998</c:v>
                </c:pt>
                <c:pt idx="4779">
                  <c:v>0.46006399999999997</c:v>
                </c:pt>
                <c:pt idx="4780">
                  <c:v>0.46428800000000003</c:v>
                </c:pt>
                <c:pt idx="4781">
                  <c:v>0.46671200000000002</c:v>
                </c:pt>
                <c:pt idx="4782">
                  <c:v>0.46057999999999999</c:v>
                </c:pt>
                <c:pt idx="4783">
                  <c:v>0.46022799999999997</c:v>
                </c:pt>
                <c:pt idx="4784">
                  <c:v>0.46244000000000002</c:v>
                </c:pt>
                <c:pt idx="4785">
                  <c:v>0.46157999999999999</c:v>
                </c:pt>
                <c:pt idx="4786">
                  <c:v>0.45816800000000002</c:v>
                </c:pt>
                <c:pt idx="4787">
                  <c:v>0.46167200000000003</c:v>
                </c:pt>
                <c:pt idx="4788">
                  <c:v>0.45888399999999996</c:v>
                </c:pt>
                <c:pt idx="4789">
                  <c:v>0.46265600000000001</c:v>
                </c:pt>
                <c:pt idx="4790">
                  <c:v>0.46299599999999996</c:v>
                </c:pt>
                <c:pt idx="4791">
                  <c:v>0.46732399999999996</c:v>
                </c:pt>
                <c:pt idx="4792">
                  <c:v>0.46118000000000003</c:v>
                </c:pt>
                <c:pt idx="4793">
                  <c:v>0.46463599999999999</c:v>
                </c:pt>
                <c:pt idx="4794">
                  <c:v>0.46005200000000002</c:v>
                </c:pt>
                <c:pt idx="4795">
                  <c:v>0.46278399999999997</c:v>
                </c:pt>
                <c:pt idx="4796">
                  <c:v>0.45724800000000004</c:v>
                </c:pt>
                <c:pt idx="4797">
                  <c:v>0.45913200000000004</c:v>
                </c:pt>
                <c:pt idx="4798">
                  <c:v>0.461924</c:v>
                </c:pt>
                <c:pt idx="4799">
                  <c:v>0.46033999999999997</c:v>
                </c:pt>
                <c:pt idx="4800">
                  <c:v>0.458532</c:v>
                </c:pt>
                <c:pt idx="4801">
                  <c:v>0.46643200000000001</c:v>
                </c:pt>
                <c:pt idx="4802">
                  <c:v>0.464032</c:v>
                </c:pt>
                <c:pt idx="4803">
                  <c:v>0.46173999999999998</c:v>
                </c:pt>
                <c:pt idx="4804">
                  <c:v>0.46304400000000001</c:v>
                </c:pt>
                <c:pt idx="4805">
                  <c:v>0.46531999999999996</c:v>
                </c:pt>
                <c:pt idx="4806">
                  <c:v>0.45911200000000002</c:v>
                </c:pt>
                <c:pt idx="4807">
                  <c:v>0.46021600000000001</c:v>
                </c:pt>
                <c:pt idx="4808">
                  <c:v>0.46311199999999997</c:v>
                </c:pt>
                <c:pt idx="4809">
                  <c:v>0.45755200000000001</c:v>
                </c:pt>
                <c:pt idx="4810">
                  <c:v>0.46149200000000001</c:v>
                </c:pt>
                <c:pt idx="4811">
                  <c:v>0.46159999999999995</c:v>
                </c:pt>
                <c:pt idx="4812">
                  <c:v>0.45747199999999999</c:v>
                </c:pt>
                <c:pt idx="4813">
                  <c:v>0.45999600000000002</c:v>
                </c:pt>
                <c:pt idx="4814">
                  <c:v>0.462752</c:v>
                </c:pt>
                <c:pt idx="4815">
                  <c:v>0.46537599999999996</c:v>
                </c:pt>
                <c:pt idx="4816">
                  <c:v>0.465144</c:v>
                </c:pt>
                <c:pt idx="4817">
                  <c:v>0.46010399999999996</c:v>
                </c:pt>
                <c:pt idx="4818">
                  <c:v>0.46507199999999999</c:v>
                </c:pt>
                <c:pt idx="4819">
                  <c:v>0.4592</c:v>
                </c:pt>
                <c:pt idx="4820">
                  <c:v>0.46168399999999998</c:v>
                </c:pt>
                <c:pt idx="4821">
                  <c:v>0.45909999999999995</c:v>
                </c:pt>
                <c:pt idx="4822">
                  <c:v>0.45811200000000002</c:v>
                </c:pt>
                <c:pt idx="4823">
                  <c:v>0.46229199999999998</c:v>
                </c:pt>
                <c:pt idx="4824">
                  <c:v>0.46362000000000003</c:v>
                </c:pt>
                <c:pt idx="4825">
                  <c:v>0.46372799999999997</c:v>
                </c:pt>
                <c:pt idx="4826">
                  <c:v>0.46610000000000001</c:v>
                </c:pt>
                <c:pt idx="4827">
                  <c:v>0.46191599999999999</c:v>
                </c:pt>
                <c:pt idx="4828">
                  <c:v>0.46292</c:v>
                </c:pt>
                <c:pt idx="4829">
                  <c:v>0.465584</c:v>
                </c:pt>
                <c:pt idx="4830">
                  <c:v>0.45962000000000003</c:v>
                </c:pt>
                <c:pt idx="4831">
                  <c:v>0.46120399999999995</c:v>
                </c:pt>
                <c:pt idx="4832">
                  <c:v>0.45901200000000003</c:v>
                </c:pt>
                <c:pt idx="4833">
                  <c:v>0.45877200000000001</c:v>
                </c:pt>
                <c:pt idx="4834">
                  <c:v>0.46182400000000001</c:v>
                </c:pt>
                <c:pt idx="4835">
                  <c:v>0.45902399999999999</c:v>
                </c:pt>
                <c:pt idx="4836">
                  <c:v>0.45822800000000002</c:v>
                </c:pt>
                <c:pt idx="4837">
                  <c:v>0.46708799999999995</c:v>
                </c:pt>
                <c:pt idx="4838">
                  <c:v>0.46028399999999997</c:v>
                </c:pt>
                <c:pt idx="4839">
                  <c:v>0.46276000000000006</c:v>
                </c:pt>
                <c:pt idx="4840">
                  <c:v>0.46651999999999999</c:v>
                </c:pt>
                <c:pt idx="4841">
                  <c:v>0.46015999999999996</c:v>
                </c:pt>
                <c:pt idx="4842">
                  <c:v>0.46271600000000002</c:v>
                </c:pt>
                <c:pt idx="4843">
                  <c:v>0.45819599999999999</c:v>
                </c:pt>
                <c:pt idx="4844">
                  <c:v>0.45942</c:v>
                </c:pt>
                <c:pt idx="4845">
                  <c:v>0.46282400000000001</c:v>
                </c:pt>
                <c:pt idx="4846">
                  <c:v>0.45684800000000003</c:v>
                </c:pt>
                <c:pt idx="4847">
                  <c:v>0.45984000000000003</c:v>
                </c:pt>
                <c:pt idx="4848">
                  <c:v>0.460088</c:v>
                </c:pt>
                <c:pt idx="4849">
                  <c:v>0.45857199999999998</c:v>
                </c:pt>
                <c:pt idx="4850">
                  <c:v>0.46120800000000001</c:v>
                </c:pt>
                <c:pt idx="4851">
                  <c:v>0.46241599999999999</c:v>
                </c:pt>
                <c:pt idx="4852">
                  <c:v>0.46154000000000006</c:v>
                </c:pt>
                <c:pt idx="4853">
                  <c:v>0.46333199999999997</c:v>
                </c:pt>
                <c:pt idx="4854">
                  <c:v>0.46246000000000004</c:v>
                </c:pt>
                <c:pt idx="4855">
                  <c:v>0.46193600000000001</c:v>
                </c:pt>
                <c:pt idx="4856">
                  <c:v>0.46384399999999998</c:v>
                </c:pt>
                <c:pt idx="4857">
                  <c:v>0.45822800000000002</c:v>
                </c:pt>
                <c:pt idx="4858">
                  <c:v>0.46138800000000002</c:v>
                </c:pt>
                <c:pt idx="4859">
                  <c:v>0.45760800000000001</c:v>
                </c:pt>
                <c:pt idx="4860">
                  <c:v>0.45927599999999996</c:v>
                </c:pt>
                <c:pt idx="4861">
                  <c:v>0.46154000000000006</c:v>
                </c:pt>
                <c:pt idx="4862">
                  <c:v>0.45646000000000003</c:v>
                </c:pt>
                <c:pt idx="4863">
                  <c:v>0.4592</c:v>
                </c:pt>
                <c:pt idx="4864">
                  <c:v>0.46399200000000002</c:v>
                </c:pt>
                <c:pt idx="4865">
                  <c:v>0.46645600000000004</c:v>
                </c:pt>
                <c:pt idx="4866">
                  <c:v>0.46389200000000003</c:v>
                </c:pt>
                <c:pt idx="4867">
                  <c:v>0.46337600000000001</c:v>
                </c:pt>
                <c:pt idx="4868">
                  <c:v>0.46140399999999998</c:v>
                </c:pt>
                <c:pt idx="4869">
                  <c:v>0.45933999999999997</c:v>
                </c:pt>
                <c:pt idx="4870">
                  <c:v>0.46073599999999998</c:v>
                </c:pt>
                <c:pt idx="4871">
                  <c:v>0.46158399999999999</c:v>
                </c:pt>
                <c:pt idx="4872">
                  <c:v>0.45682</c:v>
                </c:pt>
                <c:pt idx="4873">
                  <c:v>0.45896799999999999</c:v>
                </c:pt>
                <c:pt idx="4874">
                  <c:v>0.46311199999999997</c:v>
                </c:pt>
                <c:pt idx="4875">
                  <c:v>0.45680399999999999</c:v>
                </c:pt>
                <c:pt idx="4876">
                  <c:v>0.46112799999999998</c:v>
                </c:pt>
                <c:pt idx="4877">
                  <c:v>0.46526000000000001</c:v>
                </c:pt>
                <c:pt idx="4878">
                  <c:v>0.46419199999999994</c:v>
                </c:pt>
                <c:pt idx="4879">
                  <c:v>0.46182400000000001</c:v>
                </c:pt>
                <c:pt idx="4880">
                  <c:v>0.46667599999999998</c:v>
                </c:pt>
                <c:pt idx="4881">
                  <c:v>0.46089599999999997</c:v>
                </c:pt>
                <c:pt idx="4882">
                  <c:v>0.45990400000000003</c:v>
                </c:pt>
                <c:pt idx="4883">
                  <c:v>0.45839599999999997</c:v>
                </c:pt>
                <c:pt idx="4884">
                  <c:v>0.46179599999999998</c:v>
                </c:pt>
                <c:pt idx="4885">
                  <c:v>0.45779999999999998</c:v>
                </c:pt>
                <c:pt idx="4886">
                  <c:v>0.45708399999999999</c:v>
                </c:pt>
                <c:pt idx="4887">
                  <c:v>0.459152</c:v>
                </c:pt>
                <c:pt idx="4888">
                  <c:v>0.46112400000000003</c:v>
                </c:pt>
                <c:pt idx="4889">
                  <c:v>0.46024799999999999</c:v>
                </c:pt>
                <c:pt idx="4890">
                  <c:v>0.46021999999999996</c:v>
                </c:pt>
                <c:pt idx="4891">
                  <c:v>0.46243200000000001</c:v>
                </c:pt>
                <c:pt idx="4892">
                  <c:v>0.46560400000000002</c:v>
                </c:pt>
                <c:pt idx="4893">
                  <c:v>0.46060000000000001</c:v>
                </c:pt>
                <c:pt idx="4894">
                  <c:v>0.46380399999999999</c:v>
                </c:pt>
                <c:pt idx="4895">
                  <c:v>0.46287200000000001</c:v>
                </c:pt>
                <c:pt idx="4896">
                  <c:v>0.45957199999999998</c:v>
                </c:pt>
                <c:pt idx="4897">
                  <c:v>0.461704</c:v>
                </c:pt>
                <c:pt idx="4898">
                  <c:v>0.45689599999999997</c:v>
                </c:pt>
                <c:pt idx="4899">
                  <c:v>0.45899999999999996</c:v>
                </c:pt>
                <c:pt idx="4900">
                  <c:v>0.462532</c:v>
                </c:pt>
                <c:pt idx="4901">
                  <c:v>0.46229999999999999</c:v>
                </c:pt>
                <c:pt idx="4902">
                  <c:v>0.46152799999999999</c:v>
                </c:pt>
                <c:pt idx="4903">
                  <c:v>0.465028</c:v>
                </c:pt>
                <c:pt idx="4904">
                  <c:v>0.46508000000000005</c:v>
                </c:pt>
                <c:pt idx="4905">
                  <c:v>0.46006000000000002</c:v>
                </c:pt>
                <c:pt idx="4906">
                  <c:v>0.45958399999999999</c:v>
                </c:pt>
                <c:pt idx="4907">
                  <c:v>0.46213599999999999</c:v>
                </c:pt>
                <c:pt idx="4908">
                  <c:v>0.45797600000000005</c:v>
                </c:pt>
                <c:pt idx="4909">
                  <c:v>0.45780799999999999</c:v>
                </c:pt>
                <c:pt idx="4910">
                  <c:v>0.46144399999999997</c:v>
                </c:pt>
                <c:pt idx="4911">
                  <c:v>0.46035600000000004</c:v>
                </c:pt>
                <c:pt idx="4912">
                  <c:v>0.457704</c:v>
                </c:pt>
                <c:pt idx="4913">
                  <c:v>0.46183999999999997</c:v>
                </c:pt>
                <c:pt idx="4914">
                  <c:v>0.45701599999999998</c:v>
                </c:pt>
                <c:pt idx="4915">
                  <c:v>0.46024799999999999</c:v>
                </c:pt>
                <c:pt idx="4916">
                  <c:v>0.46087600000000001</c:v>
                </c:pt>
                <c:pt idx="4917">
                  <c:v>0.46659599999999996</c:v>
                </c:pt>
                <c:pt idx="4918">
                  <c:v>0.46028799999999997</c:v>
                </c:pt>
                <c:pt idx="4919">
                  <c:v>0.46210799999999996</c:v>
                </c:pt>
                <c:pt idx="4920">
                  <c:v>0.46274399999999999</c:v>
                </c:pt>
                <c:pt idx="4921">
                  <c:v>0.456924</c:v>
                </c:pt>
                <c:pt idx="4922">
                  <c:v>0.46212400000000003</c:v>
                </c:pt>
                <c:pt idx="4923">
                  <c:v>0.45661999999999997</c:v>
                </c:pt>
                <c:pt idx="4924">
                  <c:v>0.45907600000000004</c:v>
                </c:pt>
                <c:pt idx="4925">
                  <c:v>0.46277200000000002</c:v>
                </c:pt>
                <c:pt idx="4926">
                  <c:v>0.457264</c:v>
                </c:pt>
                <c:pt idx="4927">
                  <c:v>0.46161200000000002</c:v>
                </c:pt>
                <c:pt idx="4928">
                  <c:v>0.45963199999999999</c:v>
                </c:pt>
                <c:pt idx="4929">
                  <c:v>0.460644</c:v>
                </c:pt>
                <c:pt idx="4930">
                  <c:v>0.46314</c:v>
                </c:pt>
                <c:pt idx="4931">
                  <c:v>0.46595599999999998</c:v>
                </c:pt>
                <c:pt idx="4932">
                  <c:v>0.45976400000000001</c:v>
                </c:pt>
                <c:pt idx="4933">
                  <c:v>0.46124399999999999</c:v>
                </c:pt>
                <c:pt idx="4934">
                  <c:v>0.46337600000000001</c:v>
                </c:pt>
                <c:pt idx="4935">
                  <c:v>0.45758000000000004</c:v>
                </c:pt>
                <c:pt idx="4936">
                  <c:v>0.45954800000000001</c:v>
                </c:pt>
                <c:pt idx="4937">
                  <c:v>0.46145999999999998</c:v>
                </c:pt>
                <c:pt idx="4938">
                  <c:v>0.45722799999999997</c:v>
                </c:pt>
                <c:pt idx="4939">
                  <c:v>0.46122799999999997</c:v>
                </c:pt>
                <c:pt idx="4940">
                  <c:v>0.46005200000000002</c:v>
                </c:pt>
                <c:pt idx="4941">
                  <c:v>0.45802399999999999</c:v>
                </c:pt>
                <c:pt idx="4942">
                  <c:v>0.46342799999999995</c:v>
                </c:pt>
                <c:pt idx="4943">
                  <c:v>0.46578000000000003</c:v>
                </c:pt>
                <c:pt idx="4944">
                  <c:v>0.45939599999999997</c:v>
                </c:pt>
                <c:pt idx="4945">
                  <c:v>0.46363599999999999</c:v>
                </c:pt>
                <c:pt idx="4946">
                  <c:v>0.45771999999999996</c:v>
                </c:pt>
                <c:pt idx="4947">
                  <c:v>0.45968000000000003</c:v>
                </c:pt>
                <c:pt idx="4948">
                  <c:v>0.46191599999999999</c:v>
                </c:pt>
                <c:pt idx="4949">
                  <c:v>0.45751199999999997</c:v>
                </c:pt>
                <c:pt idx="4950">
                  <c:v>0.46080800000000005</c:v>
                </c:pt>
                <c:pt idx="4951">
                  <c:v>0.45689200000000002</c:v>
                </c:pt>
                <c:pt idx="4952">
                  <c:v>0.45947200000000005</c:v>
                </c:pt>
                <c:pt idx="4953">
                  <c:v>0.46112400000000003</c:v>
                </c:pt>
                <c:pt idx="4954">
                  <c:v>0.457376</c:v>
                </c:pt>
                <c:pt idx="4955">
                  <c:v>0.46335599999999999</c:v>
                </c:pt>
                <c:pt idx="4956">
                  <c:v>0.465804</c:v>
                </c:pt>
                <c:pt idx="4957">
                  <c:v>0.45978400000000003</c:v>
                </c:pt>
                <c:pt idx="4958">
                  <c:v>0.46509999999999996</c:v>
                </c:pt>
                <c:pt idx="4959">
                  <c:v>0.459152</c:v>
                </c:pt>
                <c:pt idx="4960">
                  <c:v>0.46365200000000001</c:v>
                </c:pt>
                <c:pt idx="4961">
                  <c:v>0.45740000000000003</c:v>
                </c:pt>
                <c:pt idx="4962">
                  <c:v>0.45962400000000003</c:v>
                </c:pt>
                <c:pt idx="4963">
                  <c:v>0.46078800000000003</c:v>
                </c:pt>
                <c:pt idx="4964">
                  <c:v>0.45723599999999998</c:v>
                </c:pt>
                <c:pt idx="4965">
                  <c:v>0.45904400000000001</c:v>
                </c:pt>
                <c:pt idx="4966">
                  <c:v>0.46192</c:v>
                </c:pt>
                <c:pt idx="4967">
                  <c:v>0.462036</c:v>
                </c:pt>
                <c:pt idx="4968">
                  <c:v>0.46161600000000003</c:v>
                </c:pt>
                <c:pt idx="4969">
                  <c:v>0.46220799999999995</c:v>
                </c:pt>
                <c:pt idx="4970">
                  <c:v>0.46679599999999999</c:v>
                </c:pt>
                <c:pt idx="4971">
                  <c:v>0.46021999999999996</c:v>
                </c:pt>
                <c:pt idx="4972">
                  <c:v>0.46151999999999999</c:v>
                </c:pt>
                <c:pt idx="4973">
                  <c:v>0.45980799999999999</c:v>
                </c:pt>
                <c:pt idx="4974">
                  <c:v>0.45856400000000003</c:v>
                </c:pt>
                <c:pt idx="4975">
                  <c:v>0.46145999999999998</c:v>
                </c:pt>
                <c:pt idx="4976">
                  <c:v>0.45599200000000001</c:v>
                </c:pt>
                <c:pt idx="4977">
                  <c:v>0.45890399999999998</c:v>
                </c:pt>
                <c:pt idx="4978">
                  <c:v>0.46232799999999996</c:v>
                </c:pt>
                <c:pt idx="4979">
                  <c:v>0.456596</c:v>
                </c:pt>
                <c:pt idx="4980">
                  <c:v>0.45871600000000001</c:v>
                </c:pt>
                <c:pt idx="4981">
                  <c:v>0.46342799999999995</c:v>
                </c:pt>
                <c:pt idx="4982">
                  <c:v>0.46427599999999997</c:v>
                </c:pt>
                <c:pt idx="4983">
                  <c:v>0.46098</c:v>
                </c:pt>
                <c:pt idx="4984">
                  <c:v>0.46215600000000001</c:v>
                </c:pt>
                <c:pt idx="4985">
                  <c:v>0.46107599999999999</c:v>
                </c:pt>
                <c:pt idx="4986">
                  <c:v>0.45696399999999998</c:v>
                </c:pt>
                <c:pt idx="4987">
                  <c:v>0.46069599999999999</c:v>
                </c:pt>
                <c:pt idx="4988">
                  <c:v>0.45848</c:v>
                </c:pt>
                <c:pt idx="4989">
                  <c:v>0.45760000000000001</c:v>
                </c:pt>
                <c:pt idx="4990">
                  <c:v>0.46</c:v>
                </c:pt>
                <c:pt idx="4991">
                  <c:v>0.46067599999999997</c:v>
                </c:pt>
                <c:pt idx="4992">
                  <c:v>0.456928</c:v>
                </c:pt>
                <c:pt idx="4993">
                  <c:v>0.46047199999999999</c:v>
                </c:pt>
                <c:pt idx="4994">
                  <c:v>0.45874799999999999</c:v>
                </c:pt>
                <c:pt idx="4995">
                  <c:v>0.45713199999999998</c:v>
                </c:pt>
                <c:pt idx="4996">
                  <c:v>0.45893200000000001</c:v>
                </c:pt>
                <c:pt idx="4997">
                  <c:v>0.46204800000000001</c:v>
                </c:pt>
                <c:pt idx="4998">
                  <c:v>0.45811599999999997</c:v>
                </c:pt>
                <c:pt idx="4999">
                  <c:v>0.46124799999999999</c:v>
                </c:pt>
                <c:pt idx="5000">
                  <c:v>0.46364400000000006</c:v>
                </c:pt>
                <c:pt idx="5001">
                  <c:v>0.46195599999999998</c:v>
                </c:pt>
                <c:pt idx="5002">
                  <c:v>0.45921999999999996</c:v>
                </c:pt>
                <c:pt idx="5003">
                  <c:v>0.46130399999999999</c:v>
                </c:pt>
                <c:pt idx="5004">
                  <c:v>0.45739600000000002</c:v>
                </c:pt>
                <c:pt idx="5005">
                  <c:v>0.45829599999999998</c:v>
                </c:pt>
                <c:pt idx="5006">
                  <c:v>0.46128799999999998</c:v>
                </c:pt>
                <c:pt idx="5007">
                  <c:v>0.45594800000000002</c:v>
                </c:pt>
                <c:pt idx="5008">
                  <c:v>0.45926800000000001</c:v>
                </c:pt>
                <c:pt idx="5009">
                  <c:v>0.46199199999999996</c:v>
                </c:pt>
                <c:pt idx="5010">
                  <c:v>0.45594800000000002</c:v>
                </c:pt>
                <c:pt idx="5011">
                  <c:v>0.46094400000000002</c:v>
                </c:pt>
                <c:pt idx="5012">
                  <c:v>0.45854799999999996</c:v>
                </c:pt>
                <c:pt idx="5013">
                  <c:v>0.46072000000000002</c:v>
                </c:pt>
                <c:pt idx="5014">
                  <c:v>0.46124000000000004</c:v>
                </c:pt>
                <c:pt idx="5015">
                  <c:v>0.46113599999999999</c:v>
                </c:pt>
                <c:pt idx="5016">
                  <c:v>0.46374000000000004</c:v>
                </c:pt>
                <c:pt idx="5017">
                  <c:v>0.457644</c:v>
                </c:pt>
                <c:pt idx="5018">
                  <c:v>0.46104000000000001</c:v>
                </c:pt>
                <c:pt idx="5019">
                  <c:v>0.45714399999999999</c:v>
                </c:pt>
                <c:pt idx="5020">
                  <c:v>0.45884399999999997</c:v>
                </c:pt>
                <c:pt idx="5021">
                  <c:v>0.45933200000000002</c:v>
                </c:pt>
                <c:pt idx="5022">
                  <c:v>0.45785200000000004</c:v>
                </c:pt>
                <c:pt idx="5023">
                  <c:v>0.46121600000000001</c:v>
                </c:pt>
                <c:pt idx="5024">
                  <c:v>0.45533200000000001</c:v>
                </c:pt>
                <c:pt idx="5025">
                  <c:v>0.45860400000000001</c:v>
                </c:pt>
                <c:pt idx="5026">
                  <c:v>0.46154000000000006</c:v>
                </c:pt>
                <c:pt idx="5027">
                  <c:v>0.45623600000000003</c:v>
                </c:pt>
                <c:pt idx="5028">
                  <c:v>0.46034399999999998</c:v>
                </c:pt>
                <c:pt idx="5029">
                  <c:v>0.46162399999999998</c:v>
                </c:pt>
                <c:pt idx="5030">
                  <c:v>0.46381999999999995</c:v>
                </c:pt>
                <c:pt idx="5031">
                  <c:v>0.45962800000000004</c:v>
                </c:pt>
                <c:pt idx="5032">
                  <c:v>0.46007199999999998</c:v>
                </c:pt>
                <c:pt idx="5033">
                  <c:v>0.46302399999999999</c:v>
                </c:pt>
                <c:pt idx="5034">
                  <c:v>0.45678800000000003</c:v>
                </c:pt>
                <c:pt idx="5035">
                  <c:v>0.46034799999999998</c:v>
                </c:pt>
                <c:pt idx="5036">
                  <c:v>0.45864400000000005</c:v>
                </c:pt>
                <c:pt idx="5037">
                  <c:v>0.45730400000000004</c:v>
                </c:pt>
                <c:pt idx="5038">
                  <c:v>0.46139200000000002</c:v>
                </c:pt>
                <c:pt idx="5039">
                  <c:v>0.455316</c:v>
                </c:pt>
                <c:pt idx="5040">
                  <c:v>0.45796799999999999</c:v>
                </c:pt>
                <c:pt idx="5041">
                  <c:v>0.46116799999999997</c:v>
                </c:pt>
                <c:pt idx="5042">
                  <c:v>0.45552799999999999</c:v>
                </c:pt>
                <c:pt idx="5043">
                  <c:v>0.45791600000000005</c:v>
                </c:pt>
                <c:pt idx="5044">
                  <c:v>0.46415999999999996</c:v>
                </c:pt>
                <c:pt idx="5045">
                  <c:v>0.46297199999999994</c:v>
                </c:pt>
                <c:pt idx="5046">
                  <c:v>0.46094000000000002</c:v>
                </c:pt>
                <c:pt idx="5047">
                  <c:v>0.46250799999999997</c:v>
                </c:pt>
                <c:pt idx="5048">
                  <c:v>0.45844400000000002</c:v>
                </c:pt>
                <c:pt idx="5049">
                  <c:v>0.46250399999999997</c:v>
                </c:pt>
                <c:pt idx="5050">
                  <c:v>0.45633200000000002</c:v>
                </c:pt>
                <c:pt idx="5051">
                  <c:v>0.460812</c:v>
                </c:pt>
                <c:pt idx="5052">
                  <c:v>0.45801200000000003</c:v>
                </c:pt>
                <c:pt idx="5053">
                  <c:v>0.458144</c:v>
                </c:pt>
                <c:pt idx="5054">
                  <c:v>0.46120399999999995</c:v>
                </c:pt>
                <c:pt idx="5055">
                  <c:v>0.45549200000000001</c:v>
                </c:pt>
                <c:pt idx="5056">
                  <c:v>0.457264</c:v>
                </c:pt>
                <c:pt idx="5057">
                  <c:v>0.46330399999999999</c:v>
                </c:pt>
                <c:pt idx="5058">
                  <c:v>0.46300400000000003</c:v>
                </c:pt>
                <c:pt idx="5059">
                  <c:v>0.46002000000000004</c:v>
                </c:pt>
                <c:pt idx="5060">
                  <c:v>0.46208799999999994</c:v>
                </c:pt>
                <c:pt idx="5061">
                  <c:v>0.46165999999999996</c:v>
                </c:pt>
                <c:pt idx="5062">
                  <c:v>0.45849600000000001</c:v>
                </c:pt>
                <c:pt idx="5063">
                  <c:v>0.46248800000000001</c:v>
                </c:pt>
                <c:pt idx="5064">
                  <c:v>0.45608800000000005</c:v>
                </c:pt>
                <c:pt idx="5065">
                  <c:v>0.46</c:v>
                </c:pt>
                <c:pt idx="5066">
                  <c:v>0.45941200000000004</c:v>
                </c:pt>
                <c:pt idx="5067">
                  <c:v>0.456148</c:v>
                </c:pt>
                <c:pt idx="5068">
                  <c:v>0.45777999999999996</c:v>
                </c:pt>
                <c:pt idx="5069">
                  <c:v>0.45979199999999998</c:v>
                </c:pt>
                <c:pt idx="5070">
                  <c:v>0.45823599999999998</c:v>
                </c:pt>
                <c:pt idx="5071">
                  <c:v>0.45672800000000002</c:v>
                </c:pt>
                <c:pt idx="5072">
                  <c:v>0.458872</c:v>
                </c:pt>
                <c:pt idx="5073">
                  <c:v>0.46129600000000004</c:v>
                </c:pt>
                <c:pt idx="5074">
                  <c:v>0.45591199999999998</c:v>
                </c:pt>
                <c:pt idx="5075">
                  <c:v>0.45772799999999997</c:v>
                </c:pt>
                <c:pt idx="5076">
                  <c:v>0.46155600000000002</c:v>
                </c:pt>
                <c:pt idx="5077">
                  <c:v>0.46526000000000001</c:v>
                </c:pt>
                <c:pt idx="5078">
                  <c:v>0.46232399999999996</c:v>
                </c:pt>
                <c:pt idx="5079">
                  <c:v>0.45983199999999996</c:v>
                </c:pt>
                <c:pt idx="5080">
                  <c:v>0.45720799999999995</c:v>
                </c:pt>
                <c:pt idx="5081">
                  <c:v>0.458316</c:v>
                </c:pt>
                <c:pt idx="5082">
                  <c:v>0.461372</c:v>
                </c:pt>
                <c:pt idx="5083">
                  <c:v>0.45624799999999999</c:v>
                </c:pt>
                <c:pt idx="5084">
                  <c:v>0.45764000000000005</c:v>
                </c:pt>
                <c:pt idx="5085">
                  <c:v>0.46039999999999998</c:v>
                </c:pt>
                <c:pt idx="5086">
                  <c:v>0.45617199999999997</c:v>
                </c:pt>
                <c:pt idx="5087">
                  <c:v>0.45663600000000004</c:v>
                </c:pt>
                <c:pt idx="5088">
                  <c:v>0.46089199999999997</c:v>
                </c:pt>
                <c:pt idx="5089">
                  <c:v>0.45563200000000004</c:v>
                </c:pt>
                <c:pt idx="5090">
                  <c:v>0.45708399999999999</c:v>
                </c:pt>
                <c:pt idx="5091">
                  <c:v>0.46120399999999995</c:v>
                </c:pt>
                <c:pt idx="5092">
                  <c:v>0.45545600000000003</c:v>
                </c:pt>
                <c:pt idx="5093">
                  <c:v>0.45816800000000002</c:v>
                </c:pt>
                <c:pt idx="5094">
                  <c:v>0.45968000000000003</c:v>
                </c:pt>
                <c:pt idx="5095">
                  <c:v>0.45643999999999996</c:v>
                </c:pt>
                <c:pt idx="5096">
                  <c:v>0.45704800000000001</c:v>
                </c:pt>
                <c:pt idx="5097">
                  <c:v>0.46035200000000004</c:v>
                </c:pt>
                <c:pt idx="5098">
                  <c:v>0.45562800000000003</c:v>
                </c:pt>
                <c:pt idx="5099">
                  <c:v>0.46054800000000001</c:v>
                </c:pt>
                <c:pt idx="5100">
                  <c:v>0.46239600000000003</c:v>
                </c:pt>
                <c:pt idx="5101">
                  <c:v>0.45985599999999999</c:v>
                </c:pt>
                <c:pt idx="5102">
                  <c:v>0.46316000000000002</c:v>
                </c:pt>
                <c:pt idx="5103">
                  <c:v>0.45733199999999996</c:v>
                </c:pt>
                <c:pt idx="5104">
                  <c:v>0.46107999999999999</c:v>
                </c:pt>
                <c:pt idx="5105">
                  <c:v>0.45748800000000001</c:v>
                </c:pt>
                <c:pt idx="5106">
                  <c:v>0.45821599999999996</c:v>
                </c:pt>
                <c:pt idx="5107">
                  <c:v>0.46141599999999999</c:v>
                </c:pt>
                <c:pt idx="5108">
                  <c:v>0.45567999999999997</c:v>
                </c:pt>
                <c:pt idx="5109">
                  <c:v>0.45726</c:v>
                </c:pt>
                <c:pt idx="5110">
                  <c:v>0.45985199999999998</c:v>
                </c:pt>
                <c:pt idx="5111">
                  <c:v>0.45630000000000004</c:v>
                </c:pt>
                <c:pt idx="5112">
                  <c:v>0.45732</c:v>
                </c:pt>
                <c:pt idx="5113">
                  <c:v>0.46040399999999998</c:v>
                </c:pt>
                <c:pt idx="5114">
                  <c:v>0.45524399999999998</c:v>
                </c:pt>
                <c:pt idx="5115">
                  <c:v>0.45626399999999995</c:v>
                </c:pt>
                <c:pt idx="5116">
                  <c:v>0.45974800000000005</c:v>
                </c:pt>
                <c:pt idx="5117">
                  <c:v>0.45839599999999997</c:v>
                </c:pt>
                <c:pt idx="5118">
                  <c:v>0.45712800000000003</c:v>
                </c:pt>
                <c:pt idx="5119">
                  <c:v>0.4632</c:v>
                </c:pt>
                <c:pt idx="5120">
                  <c:v>0.45774000000000004</c:v>
                </c:pt>
                <c:pt idx="5121">
                  <c:v>0.46136000000000005</c:v>
                </c:pt>
                <c:pt idx="5122">
                  <c:v>0.46474400000000005</c:v>
                </c:pt>
                <c:pt idx="5123">
                  <c:v>0.45856000000000002</c:v>
                </c:pt>
                <c:pt idx="5124">
                  <c:v>0.462588</c:v>
                </c:pt>
                <c:pt idx="5125">
                  <c:v>0.45727200000000001</c:v>
                </c:pt>
                <c:pt idx="5126">
                  <c:v>0.45985999999999999</c:v>
                </c:pt>
                <c:pt idx="5127">
                  <c:v>0.45951999999999998</c:v>
                </c:pt>
                <c:pt idx="5128">
                  <c:v>0.45604799999999995</c:v>
                </c:pt>
                <c:pt idx="5129">
                  <c:v>0.45910800000000002</c:v>
                </c:pt>
                <c:pt idx="5130">
                  <c:v>0.45842799999999995</c:v>
                </c:pt>
                <c:pt idx="5131">
                  <c:v>0.45599600000000001</c:v>
                </c:pt>
                <c:pt idx="5132">
                  <c:v>0.45819200000000004</c:v>
                </c:pt>
                <c:pt idx="5133">
                  <c:v>0.46305200000000002</c:v>
                </c:pt>
                <c:pt idx="5134">
                  <c:v>0.45912799999999998</c:v>
                </c:pt>
                <c:pt idx="5135">
                  <c:v>0.46417999999999998</c:v>
                </c:pt>
                <c:pt idx="5136">
                  <c:v>0.46053600000000006</c:v>
                </c:pt>
                <c:pt idx="5137">
                  <c:v>0.45769199999999999</c:v>
                </c:pt>
                <c:pt idx="5138">
                  <c:v>0.46293200000000001</c:v>
                </c:pt>
                <c:pt idx="5139">
                  <c:v>0.45638000000000001</c:v>
                </c:pt>
                <c:pt idx="5140">
                  <c:v>0.46012799999999998</c:v>
                </c:pt>
                <c:pt idx="5141">
                  <c:v>0.45738000000000001</c:v>
                </c:pt>
                <c:pt idx="5142">
                  <c:v>0.45789200000000002</c:v>
                </c:pt>
                <c:pt idx="5143">
                  <c:v>0.46126399999999995</c:v>
                </c:pt>
                <c:pt idx="5144">
                  <c:v>0.45526000000000005</c:v>
                </c:pt>
                <c:pt idx="5145">
                  <c:v>0.45809199999999994</c:v>
                </c:pt>
                <c:pt idx="5146">
                  <c:v>0.46111600000000003</c:v>
                </c:pt>
                <c:pt idx="5147">
                  <c:v>0.455316</c:v>
                </c:pt>
                <c:pt idx="5148">
                  <c:v>0.45848799999999995</c:v>
                </c:pt>
                <c:pt idx="5149">
                  <c:v>0.46021999999999996</c:v>
                </c:pt>
                <c:pt idx="5150">
                  <c:v>0.46362400000000004</c:v>
                </c:pt>
                <c:pt idx="5151">
                  <c:v>0.45956400000000003</c:v>
                </c:pt>
                <c:pt idx="5152">
                  <c:v>0.46240799999999999</c:v>
                </c:pt>
                <c:pt idx="5153">
                  <c:v>0.45919199999999999</c:v>
                </c:pt>
                <c:pt idx="5154">
                  <c:v>0.45971600000000001</c:v>
                </c:pt>
                <c:pt idx="5155">
                  <c:v>0.46242800000000001</c:v>
                </c:pt>
                <c:pt idx="5156">
                  <c:v>0.45688400000000001</c:v>
                </c:pt>
                <c:pt idx="5157">
                  <c:v>0.46085599999999999</c:v>
                </c:pt>
                <c:pt idx="5158">
                  <c:v>0.45548</c:v>
                </c:pt>
                <c:pt idx="5159">
                  <c:v>0.45803600000000005</c:v>
                </c:pt>
                <c:pt idx="5160">
                  <c:v>0.45984799999999998</c:v>
                </c:pt>
                <c:pt idx="5161">
                  <c:v>0.45495600000000003</c:v>
                </c:pt>
                <c:pt idx="5162">
                  <c:v>0.45890399999999998</c:v>
                </c:pt>
                <c:pt idx="5163">
                  <c:v>0.45806800000000003</c:v>
                </c:pt>
                <c:pt idx="5164">
                  <c:v>0.45563999999999999</c:v>
                </c:pt>
                <c:pt idx="5165">
                  <c:v>0.46027200000000001</c:v>
                </c:pt>
                <c:pt idx="5166">
                  <c:v>0.46374399999999999</c:v>
                </c:pt>
                <c:pt idx="5167">
                  <c:v>0.46038800000000002</c:v>
                </c:pt>
                <c:pt idx="5168">
                  <c:v>0.45867199999999997</c:v>
                </c:pt>
                <c:pt idx="5169">
                  <c:v>0.461148</c:v>
                </c:pt>
                <c:pt idx="5170">
                  <c:v>0.455428</c:v>
                </c:pt>
                <c:pt idx="5171">
                  <c:v>0.45857599999999998</c:v>
                </c:pt>
                <c:pt idx="5172">
                  <c:v>0.45985599999999999</c:v>
                </c:pt>
                <c:pt idx="5173">
                  <c:v>0.45677999999999996</c:v>
                </c:pt>
                <c:pt idx="5174">
                  <c:v>0.45682400000000001</c:v>
                </c:pt>
                <c:pt idx="5175">
                  <c:v>0.46022799999999997</c:v>
                </c:pt>
                <c:pt idx="5176">
                  <c:v>0.45617199999999997</c:v>
                </c:pt>
                <c:pt idx="5177">
                  <c:v>0.457036</c:v>
                </c:pt>
                <c:pt idx="5178">
                  <c:v>0.45993600000000001</c:v>
                </c:pt>
                <c:pt idx="5179">
                  <c:v>0.45612400000000003</c:v>
                </c:pt>
                <c:pt idx="5180">
                  <c:v>0.45733199999999996</c:v>
                </c:pt>
                <c:pt idx="5181">
                  <c:v>0.463472</c:v>
                </c:pt>
                <c:pt idx="5182">
                  <c:v>0.46214799999999995</c:v>
                </c:pt>
                <c:pt idx="5183">
                  <c:v>0.46144799999999997</c:v>
                </c:pt>
                <c:pt idx="5184">
                  <c:v>0.45774000000000004</c:v>
                </c:pt>
                <c:pt idx="5185">
                  <c:v>0.45941200000000004</c:v>
                </c:pt>
                <c:pt idx="5186">
                  <c:v>0.46202800000000005</c:v>
                </c:pt>
                <c:pt idx="5187">
                  <c:v>0.45608400000000004</c:v>
                </c:pt>
                <c:pt idx="5188">
                  <c:v>0.45813200000000004</c:v>
                </c:pt>
                <c:pt idx="5189">
                  <c:v>0.46017600000000003</c:v>
                </c:pt>
                <c:pt idx="5190">
                  <c:v>0.45622399999999996</c:v>
                </c:pt>
                <c:pt idx="5191">
                  <c:v>0.45605600000000002</c:v>
                </c:pt>
                <c:pt idx="5192">
                  <c:v>0.45905200000000002</c:v>
                </c:pt>
                <c:pt idx="5193">
                  <c:v>0.458532</c:v>
                </c:pt>
                <c:pt idx="5194">
                  <c:v>0.45641599999999999</c:v>
                </c:pt>
                <c:pt idx="5195">
                  <c:v>0.45955599999999996</c:v>
                </c:pt>
                <c:pt idx="5196">
                  <c:v>0.45868400000000004</c:v>
                </c:pt>
                <c:pt idx="5197">
                  <c:v>0.45939599999999997</c:v>
                </c:pt>
                <c:pt idx="5198">
                  <c:v>0.460312</c:v>
                </c:pt>
                <c:pt idx="5199">
                  <c:v>0.46102799999999999</c:v>
                </c:pt>
                <c:pt idx="5200">
                  <c:v>0.45828000000000002</c:v>
                </c:pt>
                <c:pt idx="5201">
                  <c:v>0.46227600000000002</c:v>
                </c:pt>
                <c:pt idx="5202">
                  <c:v>0.456092</c:v>
                </c:pt>
                <c:pt idx="5203">
                  <c:v>0.4607</c:v>
                </c:pt>
                <c:pt idx="5204">
                  <c:v>0.45492400000000005</c:v>
                </c:pt>
                <c:pt idx="5205">
                  <c:v>0.45585999999999999</c:v>
                </c:pt>
                <c:pt idx="5206">
                  <c:v>0.45836399999999999</c:v>
                </c:pt>
                <c:pt idx="5207">
                  <c:v>0.45910400000000001</c:v>
                </c:pt>
                <c:pt idx="5208">
                  <c:v>0.45504</c:v>
                </c:pt>
                <c:pt idx="5209">
                  <c:v>0.45840400000000003</c:v>
                </c:pt>
                <c:pt idx="5210">
                  <c:v>0.45965200000000001</c:v>
                </c:pt>
                <c:pt idx="5211">
                  <c:v>0.45625199999999999</c:v>
                </c:pt>
                <c:pt idx="5212">
                  <c:v>0.457812</c:v>
                </c:pt>
                <c:pt idx="5213">
                  <c:v>0.46090400000000004</c:v>
                </c:pt>
                <c:pt idx="5214">
                  <c:v>0.46196800000000005</c:v>
                </c:pt>
                <c:pt idx="5215">
                  <c:v>0.45685999999999999</c:v>
                </c:pt>
                <c:pt idx="5216">
                  <c:v>0.45998800000000001</c:v>
                </c:pt>
                <c:pt idx="5217">
                  <c:v>0.45807999999999999</c:v>
                </c:pt>
                <c:pt idx="5218">
                  <c:v>0.45741999999999999</c:v>
                </c:pt>
                <c:pt idx="5219">
                  <c:v>0.45967199999999997</c:v>
                </c:pt>
                <c:pt idx="5220">
                  <c:v>0.45741199999999999</c:v>
                </c:pt>
                <c:pt idx="5221">
                  <c:v>0.45573200000000003</c:v>
                </c:pt>
                <c:pt idx="5222">
                  <c:v>0.45808399999999999</c:v>
                </c:pt>
                <c:pt idx="5223">
                  <c:v>0.45968800000000004</c:v>
                </c:pt>
                <c:pt idx="5224">
                  <c:v>0.45479199999999997</c:v>
                </c:pt>
                <c:pt idx="5225">
                  <c:v>0.45777999999999996</c:v>
                </c:pt>
                <c:pt idx="5226">
                  <c:v>0.459484</c:v>
                </c:pt>
                <c:pt idx="5227">
                  <c:v>0.45613999999999999</c:v>
                </c:pt>
                <c:pt idx="5228">
                  <c:v>0.46119599999999999</c:v>
                </c:pt>
                <c:pt idx="5229">
                  <c:v>0.46387600000000001</c:v>
                </c:pt>
                <c:pt idx="5230">
                  <c:v>0.45746400000000004</c:v>
                </c:pt>
                <c:pt idx="5231">
                  <c:v>0.46059600000000001</c:v>
                </c:pt>
                <c:pt idx="5232">
                  <c:v>0.46146799999999999</c:v>
                </c:pt>
                <c:pt idx="5233">
                  <c:v>0.45595999999999998</c:v>
                </c:pt>
                <c:pt idx="5234">
                  <c:v>0.45998</c:v>
                </c:pt>
                <c:pt idx="5235">
                  <c:v>0.45669600000000005</c:v>
                </c:pt>
                <c:pt idx="5236">
                  <c:v>0.45607999999999999</c:v>
                </c:pt>
                <c:pt idx="5237">
                  <c:v>0.459368</c:v>
                </c:pt>
                <c:pt idx="5238">
                  <c:v>0.45832800000000001</c:v>
                </c:pt>
                <c:pt idx="5239">
                  <c:v>0.45567200000000002</c:v>
                </c:pt>
                <c:pt idx="5240">
                  <c:v>0.46154800000000001</c:v>
                </c:pt>
                <c:pt idx="5241">
                  <c:v>0.463864</c:v>
                </c:pt>
                <c:pt idx="5242">
                  <c:v>0.457536</c:v>
                </c:pt>
                <c:pt idx="5243">
                  <c:v>0.46015600000000001</c:v>
                </c:pt>
                <c:pt idx="5244">
                  <c:v>0.45620399999999994</c:v>
                </c:pt>
                <c:pt idx="5245">
                  <c:v>0.45754</c:v>
                </c:pt>
                <c:pt idx="5246">
                  <c:v>0.46040799999999998</c:v>
                </c:pt>
                <c:pt idx="5247">
                  <c:v>0.45589599999999997</c:v>
                </c:pt>
                <c:pt idx="5248">
                  <c:v>0.45728000000000002</c:v>
                </c:pt>
                <c:pt idx="5249">
                  <c:v>0.45763599999999999</c:v>
                </c:pt>
                <c:pt idx="5250">
                  <c:v>0.45566400000000001</c:v>
                </c:pt>
                <c:pt idx="5251">
                  <c:v>0.45943600000000001</c:v>
                </c:pt>
                <c:pt idx="5252">
                  <c:v>0.45709200000000005</c:v>
                </c:pt>
                <c:pt idx="5253">
                  <c:v>0.45817599999999997</c:v>
                </c:pt>
                <c:pt idx="5254">
                  <c:v>0.45963599999999999</c:v>
                </c:pt>
                <c:pt idx="5255">
                  <c:v>0.46177999999999997</c:v>
                </c:pt>
                <c:pt idx="5256">
                  <c:v>0.46418799999999999</c:v>
                </c:pt>
                <c:pt idx="5257">
                  <c:v>0.45785999999999999</c:v>
                </c:pt>
                <c:pt idx="5258">
                  <c:v>0.45978400000000003</c:v>
                </c:pt>
                <c:pt idx="5259">
                  <c:v>0.45689999999999997</c:v>
                </c:pt>
                <c:pt idx="5260">
                  <c:v>0.45686399999999999</c:v>
                </c:pt>
                <c:pt idx="5261">
                  <c:v>0.46045999999999998</c:v>
                </c:pt>
                <c:pt idx="5262">
                  <c:v>0.45443199999999995</c:v>
                </c:pt>
                <c:pt idx="5263">
                  <c:v>0.45866799999999996</c:v>
                </c:pt>
                <c:pt idx="5264">
                  <c:v>0.45983199999999996</c:v>
                </c:pt>
                <c:pt idx="5265">
                  <c:v>0.45643600000000001</c:v>
                </c:pt>
                <c:pt idx="5266">
                  <c:v>0.45743200000000001</c:v>
                </c:pt>
                <c:pt idx="5267">
                  <c:v>0.46115200000000001</c:v>
                </c:pt>
                <c:pt idx="5268">
                  <c:v>0.46433999999999997</c:v>
                </c:pt>
                <c:pt idx="5269">
                  <c:v>0.45805599999999996</c:v>
                </c:pt>
                <c:pt idx="5270">
                  <c:v>0.45954</c:v>
                </c:pt>
                <c:pt idx="5271">
                  <c:v>0.45978799999999997</c:v>
                </c:pt>
                <c:pt idx="5272">
                  <c:v>0.456536</c:v>
                </c:pt>
                <c:pt idx="5273">
                  <c:v>0.45979599999999998</c:v>
                </c:pt>
                <c:pt idx="5274">
                  <c:v>0.45496000000000003</c:v>
                </c:pt>
                <c:pt idx="5275">
                  <c:v>0.45612400000000003</c:v>
                </c:pt>
                <c:pt idx="5276">
                  <c:v>0.458652</c:v>
                </c:pt>
                <c:pt idx="5277">
                  <c:v>0.45638800000000002</c:v>
                </c:pt>
                <c:pt idx="5278">
                  <c:v>0.45504399999999995</c:v>
                </c:pt>
                <c:pt idx="5279">
                  <c:v>0.45827199999999996</c:v>
                </c:pt>
                <c:pt idx="5280">
                  <c:v>0.46022799999999997</c:v>
                </c:pt>
                <c:pt idx="5281">
                  <c:v>0.46256799999999998</c:v>
                </c:pt>
                <c:pt idx="5282">
                  <c:v>0.45976</c:v>
                </c:pt>
                <c:pt idx="5283">
                  <c:v>0.46022399999999997</c:v>
                </c:pt>
                <c:pt idx="5284">
                  <c:v>0.45531199999999999</c:v>
                </c:pt>
                <c:pt idx="5285">
                  <c:v>0.45817200000000002</c:v>
                </c:pt>
                <c:pt idx="5286">
                  <c:v>0.45963999999999999</c:v>
                </c:pt>
                <c:pt idx="5287">
                  <c:v>0.45444000000000001</c:v>
                </c:pt>
                <c:pt idx="5288">
                  <c:v>0.457428</c:v>
                </c:pt>
                <c:pt idx="5289">
                  <c:v>0.46055999999999997</c:v>
                </c:pt>
                <c:pt idx="5290">
                  <c:v>0.45652000000000004</c:v>
                </c:pt>
                <c:pt idx="5291">
                  <c:v>0.45694400000000002</c:v>
                </c:pt>
                <c:pt idx="5292">
                  <c:v>0.46201599999999998</c:v>
                </c:pt>
                <c:pt idx="5293">
                  <c:v>0.46476399999999995</c:v>
                </c:pt>
                <c:pt idx="5294">
                  <c:v>0.45941200000000004</c:v>
                </c:pt>
                <c:pt idx="5295">
                  <c:v>0.45840800000000004</c:v>
                </c:pt>
                <c:pt idx="5296">
                  <c:v>0.46043200000000001</c:v>
                </c:pt>
                <c:pt idx="5297">
                  <c:v>0.45640399999999998</c:v>
                </c:pt>
                <c:pt idx="5298">
                  <c:v>0.45625199999999999</c:v>
                </c:pt>
                <c:pt idx="5299">
                  <c:v>0.45890399999999998</c:v>
                </c:pt>
                <c:pt idx="5300">
                  <c:v>0.45883200000000002</c:v>
                </c:pt>
                <c:pt idx="5301">
                  <c:v>0.45591199999999998</c:v>
                </c:pt>
                <c:pt idx="5302">
                  <c:v>0.45892000000000005</c:v>
                </c:pt>
                <c:pt idx="5303">
                  <c:v>0.45832800000000001</c:v>
                </c:pt>
                <c:pt idx="5304">
                  <c:v>0.456432</c:v>
                </c:pt>
                <c:pt idx="5305">
                  <c:v>0.46088000000000001</c:v>
                </c:pt>
                <c:pt idx="5306">
                  <c:v>0.45860000000000001</c:v>
                </c:pt>
                <c:pt idx="5307">
                  <c:v>0.46027999999999997</c:v>
                </c:pt>
                <c:pt idx="5308">
                  <c:v>0.46171999999999996</c:v>
                </c:pt>
                <c:pt idx="5309">
                  <c:v>0.46491199999999999</c:v>
                </c:pt>
                <c:pt idx="5310">
                  <c:v>0.45850400000000002</c:v>
                </c:pt>
                <c:pt idx="5311">
                  <c:v>0.46029600000000004</c:v>
                </c:pt>
                <c:pt idx="5312">
                  <c:v>0.455092</c:v>
                </c:pt>
                <c:pt idx="5313">
                  <c:v>0.45778399999999997</c:v>
                </c:pt>
                <c:pt idx="5314">
                  <c:v>0.46124799999999999</c:v>
                </c:pt>
                <c:pt idx="5315">
                  <c:v>0.45656399999999997</c:v>
                </c:pt>
                <c:pt idx="5316">
                  <c:v>0.45984000000000003</c:v>
                </c:pt>
                <c:pt idx="5317">
                  <c:v>0.45942</c:v>
                </c:pt>
                <c:pt idx="5318">
                  <c:v>0.45807200000000003</c:v>
                </c:pt>
                <c:pt idx="5319">
                  <c:v>0.46149600000000002</c:v>
                </c:pt>
                <c:pt idx="5320">
                  <c:v>0.46274799999999999</c:v>
                </c:pt>
                <c:pt idx="5321">
                  <c:v>0.45747599999999999</c:v>
                </c:pt>
                <c:pt idx="5322">
                  <c:v>0.45849200000000001</c:v>
                </c:pt>
                <c:pt idx="5323">
                  <c:v>0.46045200000000003</c:v>
                </c:pt>
                <c:pt idx="5324">
                  <c:v>0.45484799999999997</c:v>
                </c:pt>
                <c:pt idx="5325">
                  <c:v>0.45668399999999998</c:v>
                </c:pt>
                <c:pt idx="5326">
                  <c:v>0.45893600000000001</c:v>
                </c:pt>
                <c:pt idx="5327">
                  <c:v>0.45845999999999998</c:v>
                </c:pt>
                <c:pt idx="5328">
                  <c:v>0.45747599999999999</c:v>
                </c:pt>
                <c:pt idx="5329">
                  <c:v>0.460816</c:v>
                </c:pt>
                <c:pt idx="5330">
                  <c:v>0.463532</c:v>
                </c:pt>
                <c:pt idx="5331">
                  <c:v>0.45730800000000005</c:v>
                </c:pt>
                <c:pt idx="5332">
                  <c:v>0.459592</c:v>
                </c:pt>
                <c:pt idx="5333">
                  <c:v>0.46032400000000001</c:v>
                </c:pt>
                <c:pt idx="5334">
                  <c:v>0.45496000000000003</c:v>
                </c:pt>
                <c:pt idx="5335">
                  <c:v>0.45758000000000004</c:v>
                </c:pt>
                <c:pt idx="5336">
                  <c:v>0.45724400000000004</c:v>
                </c:pt>
                <c:pt idx="5337">
                  <c:v>0.45591599999999999</c:v>
                </c:pt>
                <c:pt idx="5338">
                  <c:v>0.46054800000000001</c:v>
                </c:pt>
                <c:pt idx="5339">
                  <c:v>0.46376800000000001</c:v>
                </c:pt>
                <c:pt idx="5340">
                  <c:v>0.45930399999999999</c:v>
                </c:pt>
                <c:pt idx="5341">
                  <c:v>0.46038400000000002</c:v>
                </c:pt>
                <c:pt idx="5342">
                  <c:v>0.46151200000000003</c:v>
                </c:pt>
                <c:pt idx="5343">
                  <c:v>0.46112000000000003</c:v>
                </c:pt>
                <c:pt idx="5344">
                  <c:v>0.45567200000000002</c:v>
                </c:pt>
                <c:pt idx="5345">
                  <c:v>0.45947200000000005</c:v>
                </c:pt>
                <c:pt idx="5346">
                  <c:v>0.45546799999999998</c:v>
                </c:pt>
                <c:pt idx="5347">
                  <c:v>0.45612000000000003</c:v>
                </c:pt>
                <c:pt idx="5348">
                  <c:v>0.45986400000000005</c:v>
                </c:pt>
                <c:pt idx="5349">
                  <c:v>0.456312</c:v>
                </c:pt>
                <c:pt idx="5350">
                  <c:v>0.45782400000000001</c:v>
                </c:pt>
                <c:pt idx="5351">
                  <c:v>0.46210000000000001</c:v>
                </c:pt>
                <c:pt idx="5352">
                  <c:v>0.46152399999999999</c:v>
                </c:pt>
                <c:pt idx="5353">
                  <c:v>0.45908399999999999</c:v>
                </c:pt>
                <c:pt idx="5354">
                  <c:v>0.46077599999999996</c:v>
                </c:pt>
                <c:pt idx="5355">
                  <c:v>0.46089599999999997</c:v>
                </c:pt>
                <c:pt idx="5356">
                  <c:v>0.45633600000000002</c:v>
                </c:pt>
                <c:pt idx="5357">
                  <c:v>0.45831200000000005</c:v>
                </c:pt>
                <c:pt idx="5358">
                  <c:v>0.46020000000000005</c:v>
                </c:pt>
                <c:pt idx="5359">
                  <c:v>0.45473999999999998</c:v>
                </c:pt>
                <c:pt idx="5360">
                  <c:v>0.45811200000000002</c:v>
                </c:pt>
                <c:pt idx="5361">
                  <c:v>0.46311599999999997</c:v>
                </c:pt>
                <c:pt idx="5362">
                  <c:v>0.46002799999999999</c:v>
                </c:pt>
                <c:pt idx="5363">
                  <c:v>0.460864</c:v>
                </c:pt>
                <c:pt idx="5364">
                  <c:v>0.46138800000000002</c:v>
                </c:pt>
                <c:pt idx="5365">
                  <c:v>0.46533200000000002</c:v>
                </c:pt>
                <c:pt idx="5366">
                  <c:v>0.458812</c:v>
                </c:pt>
                <c:pt idx="5367">
                  <c:v>0.46</c:v>
                </c:pt>
                <c:pt idx="5368">
                  <c:v>0.45494799999999996</c:v>
                </c:pt>
                <c:pt idx="5369">
                  <c:v>0.45698</c:v>
                </c:pt>
                <c:pt idx="5370">
                  <c:v>0.46077199999999996</c:v>
                </c:pt>
                <c:pt idx="5371">
                  <c:v>0.45467599999999997</c:v>
                </c:pt>
                <c:pt idx="5372">
                  <c:v>0.456868</c:v>
                </c:pt>
                <c:pt idx="5373">
                  <c:v>0.46016800000000002</c:v>
                </c:pt>
                <c:pt idx="5374">
                  <c:v>0.463204</c:v>
                </c:pt>
                <c:pt idx="5375">
                  <c:v>0.46050400000000002</c:v>
                </c:pt>
                <c:pt idx="5376">
                  <c:v>0.46042</c:v>
                </c:pt>
                <c:pt idx="5377">
                  <c:v>0.46246399999999999</c:v>
                </c:pt>
                <c:pt idx="5378">
                  <c:v>0.45946800000000004</c:v>
                </c:pt>
                <c:pt idx="5379">
                  <c:v>0.46184800000000004</c:v>
                </c:pt>
                <c:pt idx="5380">
                  <c:v>0.46284799999999998</c:v>
                </c:pt>
                <c:pt idx="5381">
                  <c:v>0.45727200000000001</c:v>
                </c:pt>
                <c:pt idx="5382">
                  <c:v>0.45913200000000004</c:v>
                </c:pt>
                <c:pt idx="5383">
                  <c:v>0.45766800000000002</c:v>
                </c:pt>
                <c:pt idx="5384">
                  <c:v>0.45628399999999997</c:v>
                </c:pt>
                <c:pt idx="5385">
                  <c:v>0.46162799999999998</c:v>
                </c:pt>
                <c:pt idx="5386">
                  <c:v>0.46238399999999996</c:v>
                </c:pt>
                <c:pt idx="5387">
                  <c:v>0.46345199999999998</c:v>
                </c:pt>
                <c:pt idx="5388">
                  <c:v>0.45922400000000002</c:v>
                </c:pt>
                <c:pt idx="5389">
                  <c:v>0.45973599999999998</c:v>
                </c:pt>
                <c:pt idx="5390">
                  <c:v>0.461592</c:v>
                </c:pt>
                <c:pt idx="5391">
                  <c:v>0.45643600000000001</c:v>
                </c:pt>
                <c:pt idx="5392">
                  <c:v>0.45907200000000004</c:v>
                </c:pt>
                <c:pt idx="5393">
                  <c:v>0.45867199999999997</c:v>
                </c:pt>
                <c:pt idx="5394">
                  <c:v>0.45553199999999999</c:v>
                </c:pt>
                <c:pt idx="5395">
                  <c:v>0.46222400000000002</c:v>
                </c:pt>
                <c:pt idx="5396">
                  <c:v>0.46313200000000004</c:v>
                </c:pt>
                <c:pt idx="5397">
                  <c:v>0.46431600000000001</c:v>
                </c:pt>
                <c:pt idx="5398">
                  <c:v>0.45982000000000001</c:v>
                </c:pt>
                <c:pt idx="5399">
                  <c:v>0.45839599999999997</c:v>
                </c:pt>
                <c:pt idx="5400">
                  <c:v>0.457928</c:v>
                </c:pt>
                <c:pt idx="5401">
                  <c:v>0.46088799999999996</c:v>
                </c:pt>
                <c:pt idx="5402">
                  <c:v>0.45473999999999998</c:v>
                </c:pt>
                <c:pt idx="5403">
                  <c:v>0.45765600000000001</c:v>
                </c:pt>
                <c:pt idx="5404">
                  <c:v>0.45869599999999999</c:v>
                </c:pt>
                <c:pt idx="5405">
                  <c:v>0.454872</c:v>
                </c:pt>
                <c:pt idx="5406">
                  <c:v>0.45712400000000003</c:v>
                </c:pt>
                <c:pt idx="5407">
                  <c:v>0.46302399999999999</c:v>
                </c:pt>
                <c:pt idx="5408">
                  <c:v>0.45810400000000001</c:v>
                </c:pt>
                <c:pt idx="5409">
                  <c:v>0.45950400000000002</c:v>
                </c:pt>
                <c:pt idx="5410">
                  <c:v>0.46426400000000001</c:v>
                </c:pt>
                <c:pt idx="5411">
                  <c:v>0.457756</c:v>
                </c:pt>
                <c:pt idx="5412">
                  <c:v>0.46097199999999999</c:v>
                </c:pt>
                <c:pt idx="5413">
                  <c:v>0.46217199999999997</c:v>
                </c:pt>
                <c:pt idx="5414">
                  <c:v>0.45624400000000004</c:v>
                </c:pt>
                <c:pt idx="5415">
                  <c:v>0.45989199999999997</c:v>
                </c:pt>
                <c:pt idx="5416">
                  <c:v>0.45707199999999998</c:v>
                </c:pt>
                <c:pt idx="5417">
                  <c:v>0.46151600000000004</c:v>
                </c:pt>
                <c:pt idx="5418">
                  <c:v>0.46394399999999997</c:v>
                </c:pt>
                <c:pt idx="5419">
                  <c:v>0.45944400000000002</c:v>
                </c:pt>
                <c:pt idx="5420">
                  <c:v>0.45860799999999996</c:v>
                </c:pt>
                <c:pt idx="5421">
                  <c:v>0.4607</c:v>
                </c:pt>
                <c:pt idx="5422">
                  <c:v>0.46127200000000002</c:v>
                </c:pt>
                <c:pt idx="5423">
                  <c:v>0.45630799999999999</c:v>
                </c:pt>
                <c:pt idx="5424">
                  <c:v>0.46029200000000003</c:v>
                </c:pt>
                <c:pt idx="5425">
                  <c:v>0.45706400000000003</c:v>
                </c:pt>
                <c:pt idx="5426">
                  <c:v>0.461428</c:v>
                </c:pt>
                <c:pt idx="5427">
                  <c:v>0.461864</c:v>
                </c:pt>
                <c:pt idx="5428">
                  <c:v>0.45763199999999998</c:v>
                </c:pt>
                <c:pt idx="5429">
                  <c:v>0.45961599999999997</c:v>
                </c:pt>
                <c:pt idx="5430">
                  <c:v>0.46479199999999998</c:v>
                </c:pt>
                <c:pt idx="5431">
                  <c:v>0.45855200000000002</c:v>
                </c:pt>
                <c:pt idx="5432">
                  <c:v>0.46141599999999999</c:v>
                </c:pt>
                <c:pt idx="5433">
                  <c:v>0.46340800000000004</c:v>
                </c:pt>
                <c:pt idx="5434">
                  <c:v>0.45832000000000001</c:v>
                </c:pt>
                <c:pt idx="5435">
                  <c:v>0.46117600000000003</c:v>
                </c:pt>
                <c:pt idx="5436">
                  <c:v>0.45518799999999998</c:v>
                </c:pt>
                <c:pt idx="5437">
                  <c:v>0.45998</c:v>
                </c:pt>
                <c:pt idx="5438">
                  <c:v>0.46332799999999996</c:v>
                </c:pt>
                <c:pt idx="5439">
                  <c:v>0.45879600000000004</c:v>
                </c:pt>
                <c:pt idx="5440">
                  <c:v>0.46004399999999995</c:v>
                </c:pt>
                <c:pt idx="5441">
                  <c:v>0.46039200000000002</c:v>
                </c:pt>
                <c:pt idx="5442">
                  <c:v>0.462696</c:v>
                </c:pt>
                <c:pt idx="5443">
                  <c:v>0.46296799999999999</c:v>
                </c:pt>
                <c:pt idx="5444">
                  <c:v>0.45822800000000002</c:v>
                </c:pt>
                <c:pt idx="5445">
                  <c:v>0.46228400000000003</c:v>
                </c:pt>
                <c:pt idx="5446">
                  <c:v>0.45639200000000002</c:v>
                </c:pt>
                <c:pt idx="5447">
                  <c:v>0.46034799999999998</c:v>
                </c:pt>
                <c:pt idx="5448">
                  <c:v>0.461592</c:v>
                </c:pt>
                <c:pt idx="5449">
                  <c:v>0.45798800000000001</c:v>
                </c:pt>
                <c:pt idx="5450">
                  <c:v>0.46362799999999998</c:v>
                </c:pt>
                <c:pt idx="5451">
                  <c:v>0.46138800000000002</c:v>
                </c:pt>
                <c:pt idx="5452">
                  <c:v>0.45896399999999998</c:v>
                </c:pt>
                <c:pt idx="5453">
                  <c:v>0.46060800000000002</c:v>
                </c:pt>
                <c:pt idx="5454">
                  <c:v>0.463424</c:v>
                </c:pt>
                <c:pt idx="5455">
                  <c:v>0.460096</c:v>
                </c:pt>
                <c:pt idx="5456">
                  <c:v>0.46105200000000002</c:v>
                </c:pt>
                <c:pt idx="5457">
                  <c:v>0.45574800000000004</c:v>
                </c:pt>
                <c:pt idx="5458">
                  <c:v>0.45873199999999997</c:v>
                </c:pt>
                <c:pt idx="5459">
                  <c:v>0.46121200000000001</c:v>
                </c:pt>
                <c:pt idx="5460">
                  <c:v>0.46293599999999996</c:v>
                </c:pt>
                <c:pt idx="5461">
                  <c:v>0.45928800000000003</c:v>
                </c:pt>
                <c:pt idx="5462">
                  <c:v>0.46099200000000001</c:v>
                </c:pt>
                <c:pt idx="5463">
                  <c:v>0.46440399999999998</c:v>
                </c:pt>
                <c:pt idx="5464">
                  <c:v>0.45973999999999998</c:v>
                </c:pt>
                <c:pt idx="5465">
                  <c:v>0.463588</c:v>
                </c:pt>
                <c:pt idx="5466">
                  <c:v>0.46066400000000002</c:v>
                </c:pt>
                <c:pt idx="5467">
                  <c:v>0.45811599999999997</c:v>
                </c:pt>
                <c:pt idx="5468">
                  <c:v>0.46212400000000003</c:v>
                </c:pt>
                <c:pt idx="5469">
                  <c:v>0.45594400000000002</c:v>
                </c:pt>
                <c:pt idx="5470">
                  <c:v>0.45801200000000003</c:v>
                </c:pt>
                <c:pt idx="5471">
                  <c:v>0.46013199999999999</c:v>
                </c:pt>
                <c:pt idx="5472">
                  <c:v>0.46140399999999998</c:v>
                </c:pt>
                <c:pt idx="5473">
                  <c:v>0.45839599999999997</c:v>
                </c:pt>
                <c:pt idx="5474">
                  <c:v>0.46311199999999997</c:v>
                </c:pt>
                <c:pt idx="5475">
                  <c:v>0.45935200000000004</c:v>
                </c:pt>
                <c:pt idx="5476">
                  <c:v>0.45967599999999997</c:v>
                </c:pt>
                <c:pt idx="5477">
                  <c:v>0.46345199999999998</c:v>
                </c:pt>
                <c:pt idx="5478">
                  <c:v>0.45882399999999995</c:v>
                </c:pt>
                <c:pt idx="5479">
                  <c:v>0.464308</c:v>
                </c:pt>
                <c:pt idx="5480">
                  <c:v>0.45834400000000003</c:v>
                </c:pt>
                <c:pt idx="5481">
                  <c:v>0.46055999999999997</c:v>
                </c:pt>
                <c:pt idx="5482">
                  <c:v>0.45496799999999998</c:v>
                </c:pt>
                <c:pt idx="5483">
                  <c:v>0.45758799999999999</c:v>
                </c:pt>
                <c:pt idx="5484">
                  <c:v>0.46261200000000002</c:v>
                </c:pt>
                <c:pt idx="5485">
                  <c:v>0.46235199999999999</c:v>
                </c:pt>
                <c:pt idx="5486">
                  <c:v>0.45911200000000002</c:v>
                </c:pt>
                <c:pt idx="5487">
                  <c:v>0.46068800000000004</c:v>
                </c:pt>
                <c:pt idx="5488">
                  <c:v>0.459868</c:v>
                </c:pt>
                <c:pt idx="5489">
                  <c:v>0.45742400000000005</c:v>
                </c:pt>
                <c:pt idx="5490">
                  <c:v>0.46055999999999997</c:v>
                </c:pt>
                <c:pt idx="5491">
                  <c:v>0.45771999999999996</c:v>
                </c:pt>
                <c:pt idx="5492">
                  <c:v>0.45941200000000004</c:v>
                </c:pt>
                <c:pt idx="5493">
                  <c:v>0.45754800000000001</c:v>
                </c:pt>
                <c:pt idx="5494">
                  <c:v>0.45607999999999999</c:v>
                </c:pt>
                <c:pt idx="5495">
                  <c:v>0.46289599999999997</c:v>
                </c:pt>
                <c:pt idx="5496">
                  <c:v>0.45819599999999999</c:v>
                </c:pt>
                <c:pt idx="5497">
                  <c:v>0.46051200000000003</c:v>
                </c:pt>
                <c:pt idx="5498">
                  <c:v>0.46426800000000001</c:v>
                </c:pt>
                <c:pt idx="5499">
                  <c:v>0.45995600000000003</c:v>
                </c:pt>
                <c:pt idx="5500">
                  <c:v>0.46039600000000003</c:v>
                </c:pt>
                <c:pt idx="5501">
                  <c:v>0.46324800000000005</c:v>
                </c:pt>
                <c:pt idx="5502">
                  <c:v>0.45757199999999998</c:v>
                </c:pt>
                <c:pt idx="5503">
                  <c:v>0.46046799999999999</c:v>
                </c:pt>
                <c:pt idx="5504">
                  <c:v>0.45896000000000003</c:v>
                </c:pt>
                <c:pt idx="5505">
                  <c:v>0.45589199999999996</c:v>
                </c:pt>
                <c:pt idx="5506">
                  <c:v>0.45910400000000001</c:v>
                </c:pt>
                <c:pt idx="5507">
                  <c:v>0.45561999999999997</c:v>
                </c:pt>
                <c:pt idx="5508">
                  <c:v>0.458872</c:v>
                </c:pt>
                <c:pt idx="5509">
                  <c:v>0.45889600000000003</c:v>
                </c:pt>
                <c:pt idx="5510">
                  <c:v>0.46168799999999999</c:v>
                </c:pt>
                <c:pt idx="5511">
                  <c:v>0.45764000000000005</c:v>
                </c:pt>
                <c:pt idx="5512">
                  <c:v>0.46139200000000002</c:v>
                </c:pt>
                <c:pt idx="5513">
                  <c:v>0.46414800000000001</c:v>
                </c:pt>
                <c:pt idx="5514">
                  <c:v>0.458144</c:v>
                </c:pt>
                <c:pt idx="5515">
                  <c:v>0.46163200000000004</c:v>
                </c:pt>
                <c:pt idx="5516">
                  <c:v>0.459148</c:v>
                </c:pt>
                <c:pt idx="5517">
                  <c:v>0.45723599999999998</c:v>
                </c:pt>
                <c:pt idx="5518">
                  <c:v>0.45928800000000003</c:v>
                </c:pt>
                <c:pt idx="5519">
                  <c:v>0.46200800000000003</c:v>
                </c:pt>
                <c:pt idx="5520">
                  <c:v>0.463592</c:v>
                </c:pt>
                <c:pt idx="5521">
                  <c:v>0.45829599999999998</c:v>
                </c:pt>
                <c:pt idx="5522">
                  <c:v>0.46045599999999998</c:v>
                </c:pt>
                <c:pt idx="5523">
                  <c:v>0.46234799999999998</c:v>
                </c:pt>
                <c:pt idx="5524">
                  <c:v>0.46093600000000001</c:v>
                </c:pt>
                <c:pt idx="5525">
                  <c:v>0.45661999999999997</c:v>
                </c:pt>
                <c:pt idx="5526">
                  <c:v>0.45718000000000003</c:v>
                </c:pt>
                <c:pt idx="5527">
                  <c:v>0.45866000000000001</c:v>
                </c:pt>
                <c:pt idx="5528">
                  <c:v>0.45716000000000001</c:v>
                </c:pt>
                <c:pt idx="5529">
                  <c:v>0.455036</c:v>
                </c:pt>
                <c:pt idx="5530">
                  <c:v>0.46051200000000003</c:v>
                </c:pt>
                <c:pt idx="5531">
                  <c:v>0.46207999999999999</c:v>
                </c:pt>
                <c:pt idx="5532">
                  <c:v>0.45788800000000002</c:v>
                </c:pt>
                <c:pt idx="5533">
                  <c:v>0.45940399999999998</c:v>
                </c:pt>
                <c:pt idx="5534">
                  <c:v>0.46132800000000002</c:v>
                </c:pt>
                <c:pt idx="5535">
                  <c:v>0.46140399999999998</c:v>
                </c:pt>
                <c:pt idx="5536">
                  <c:v>0.45840000000000003</c:v>
                </c:pt>
                <c:pt idx="5537">
                  <c:v>0.45938800000000002</c:v>
                </c:pt>
                <c:pt idx="5538">
                  <c:v>0.46119199999999999</c:v>
                </c:pt>
                <c:pt idx="5539">
                  <c:v>0.46362400000000004</c:v>
                </c:pt>
                <c:pt idx="5540">
                  <c:v>0.457872</c:v>
                </c:pt>
                <c:pt idx="5541">
                  <c:v>0.46165599999999996</c:v>
                </c:pt>
                <c:pt idx="5542">
                  <c:v>0.46274399999999999</c:v>
                </c:pt>
                <c:pt idx="5543">
                  <c:v>0.45933200000000002</c:v>
                </c:pt>
                <c:pt idx="5544">
                  <c:v>0.46398800000000001</c:v>
                </c:pt>
                <c:pt idx="5545">
                  <c:v>0.45750799999999997</c:v>
                </c:pt>
                <c:pt idx="5546">
                  <c:v>0.45979599999999998</c:v>
                </c:pt>
                <c:pt idx="5547">
                  <c:v>0.46228000000000002</c:v>
                </c:pt>
                <c:pt idx="5548">
                  <c:v>0.456868</c:v>
                </c:pt>
                <c:pt idx="5549">
                  <c:v>0.46090000000000003</c:v>
                </c:pt>
                <c:pt idx="5550">
                  <c:v>0.45994000000000002</c:v>
                </c:pt>
                <c:pt idx="5551">
                  <c:v>0.45840400000000003</c:v>
                </c:pt>
                <c:pt idx="5552">
                  <c:v>0.46005200000000002</c:v>
                </c:pt>
                <c:pt idx="5553">
                  <c:v>0.46305200000000002</c:v>
                </c:pt>
                <c:pt idx="5554">
                  <c:v>0.46216400000000002</c:v>
                </c:pt>
                <c:pt idx="5555">
                  <c:v>0.45835199999999998</c:v>
                </c:pt>
                <c:pt idx="5556">
                  <c:v>0.46075200000000005</c:v>
                </c:pt>
                <c:pt idx="5557">
                  <c:v>0.45799999999999996</c:v>
                </c:pt>
                <c:pt idx="5558">
                  <c:v>0.45723999999999998</c:v>
                </c:pt>
                <c:pt idx="5559">
                  <c:v>0.460644</c:v>
                </c:pt>
                <c:pt idx="5560">
                  <c:v>0.455932</c:v>
                </c:pt>
                <c:pt idx="5561">
                  <c:v>0.45996400000000004</c:v>
                </c:pt>
                <c:pt idx="5562">
                  <c:v>0.463916</c:v>
                </c:pt>
                <c:pt idx="5563">
                  <c:v>0.45838400000000001</c:v>
                </c:pt>
                <c:pt idx="5564">
                  <c:v>0.45998399999999995</c:v>
                </c:pt>
                <c:pt idx="5565">
                  <c:v>0.46504399999999996</c:v>
                </c:pt>
                <c:pt idx="5566">
                  <c:v>0.45848</c:v>
                </c:pt>
                <c:pt idx="5567">
                  <c:v>0.45967199999999997</c:v>
                </c:pt>
                <c:pt idx="5568">
                  <c:v>0.46246399999999999</c:v>
                </c:pt>
                <c:pt idx="5569">
                  <c:v>0.45776000000000006</c:v>
                </c:pt>
                <c:pt idx="5570">
                  <c:v>0.45696800000000004</c:v>
                </c:pt>
                <c:pt idx="5571">
                  <c:v>0.46438000000000001</c:v>
                </c:pt>
                <c:pt idx="5572">
                  <c:v>0.45945199999999997</c:v>
                </c:pt>
                <c:pt idx="5573">
                  <c:v>0.46055200000000002</c:v>
                </c:pt>
                <c:pt idx="5574">
                  <c:v>0.462808</c:v>
                </c:pt>
                <c:pt idx="5575">
                  <c:v>0.45779200000000003</c:v>
                </c:pt>
                <c:pt idx="5576">
                  <c:v>0.46110399999999996</c:v>
                </c:pt>
                <c:pt idx="5577">
                  <c:v>0.46311599999999997</c:v>
                </c:pt>
                <c:pt idx="5578">
                  <c:v>0.45763199999999998</c:v>
                </c:pt>
                <c:pt idx="5579">
                  <c:v>0.46031999999999995</c:v>
                </c:pt>
                <c:pt idx="5580">
                  <c:v>0.46245199999999997</c:v>
                </c:pt>
                <c:pt idx="5581">
                  <c:v>0.45841999999999999</c:v>
                </c:pt>
                <c:pt idx="5582">
                  <c:v>0.46246799999999999</c:v>
                </c:pt>
                <c:pt idx="5583">
                  <c:v>0.456596</c:v>
                </c:pt>
                <c:pt idx="5584">
                  <c:v>0.45739600000000002</c:v>
                </c:pt>
                <c:pt idx="5585">
                  <c:v>0.45973199999999997</c:v>
                </c:pt>
                <c:pt idx="5586">
                  <c:v>0.46301599999999998</c:v>
                </c:pt>
                <c:pt idx="5587">
                  <c:v>0.45765600000000001</c:v>
                </c:pt>
                <c:pt idx="5588">
                  <c:v>0.45954400000000001</c:v>
                </c:pt>
                <c:pt idx="5589">
                  <c:v>0.46148800000000001</c:v>
                </c:pt>
                <c:pt idx="5590">
                  <c:v>0.45602800000000004</c:v>
                </c:pt>
                <c:pt idx="5591">
                  <c:v>0.45828400000000002</c:v>
                </c:pt>
                <c:pt idx="5592">
                  <c:v>0.45528399999999997</c:v>
                </c:pt>
                <c:pt idx="5593">
                  <c:v>0.45772399999999996</c:v>
                </c:pt>
                <c:pt idx="5594">
                  <c:v>0.460428</c:v>
                </c:pt>
                <c:pt idx="5595">
                  <c:v>0.46057999999999999</c:v>
                </c:pt>
                <c:pt idx="5596">
                  <c:v>0.46423599999999998</c:v>
                </c:pt>
                <c:pt idx="5597">
                  <c:v>0.45932400000000001</c:v>
                </c:pt>
                <c:pt idx="5598">
                  <c:v>0.46105600000000002</c:v>
                </c:pt>
                <c:pt idx="5599">
                  <c:v>0.45948</c:v>
                </c:pt>
                <c:pt idx="5600">
                  <c:v>0.45762399999999998</c:v>
                </c:pt>
                <c:pt idx="5601">
                  <c:v>0.45639200000000002</c:v>
                </c:pt>
                <c:pt idx="5602">
                  <c:v>0.45882800000000001</c:v>
                </c:pt>
                <c:pt idx="5603">
                  <c:v>0.46321599999999996</c:v>
                </c:pt>
                <c:pt idx="5604">
                  <c:v>0.45911600000000002</c:v>
                </c:pt>
                <c:pt idx="5605">
                  <c:v>0.46012399999999998</c:v>
                </c:pt>
                <c:pt idx="5606">
                  <c:v>0.45813200000000004</c:v>
                </c:pt>
                <c:pt idx="5607">
                  <c:v>0.45907200000000004</c:v>
                </c:pt>
                <c:pt idx="5608">
                  <c:v>0.46102400000000004</c:v>
                </c:pt>
                <c:pt idx="5609">
                  <c:v>0.46311199999999997</c:v>
                </c:pt>
                <c:pt idx="5610">
                  <c:v>0.45807200000000003</c:v>
                </c:pt>
                <c:pt idx="5611">
                  <c:v>0.45933599999999997</c:v>
                </c:pt>
                <c:pt idx="5612">
                  <c:v>0.46466799999999997</c:v>
                </c:pt>
                <c:pt idx="5613">
                  <c:v>0.45809600000000006</c:v>
                </c:pt>
                <c:pt idx="5614">
                  <c:v>0.46354399999999996</c:v>
                </c:pt>
                <c:pt idx="5615">
                  <c:v>0.45710400000000001</c:v>
                </c:pt>
                <c:pt idx="5616">
                  <c:v>0.45956800000000003</c:v>
                </c:pt>
                <c:pt idx="5617">
                  <c:v>0.460704</c:v>
                </c:pt>
                <c:pt idx="5618">
                  <c:v>0.45646000000000003</c:v>
                </c:pt>
                <c:pt idx="5619">
                  <c:v>0.45644399999999996</c:v>
                </c:pt>
                <c:pt idx="5620">
                  <c:v>0.46024799999999999</c:v>
                </c:pt>
                <c:pt idx="5621">
                  <c:v>0.46311599999999997</c:v>
                </c:pt>
                <c:pt idx="5622">
                  <c:v>0.45762399999999998</c:v>
                </c:pt>
                <c:pt idx="5623">
                  <c:v>0.46248399999999995</c:v>
                </c:pt>
                <c:pt idx="5624">
                  <c:v>0.46149999999999997</c:v>
                </c:pt>
                <c:pt idx="5625">
                  <c:v>0.45982000000000001</c:v>
                </c:pt>
                <c:pt idx="5626">
                  <c:v>0.46317199999999997</c:v>
                </c:pt>
                <c:pt idx="5627">
                  <c:v>0.458088</c:v>
                </c:pt>
                <c:pt idx="5628">
                  <c:v>0.45878000000000002</c:v>
                </c:pt>
                <c:pt idx="5629">
                  <c:v>0.46235599999999999</c:v>
                </c:pt>
                <c:pt idx="5630">
                  <c:v>0.458928</c:v>
                </c:pt>
                <c:pt idx="5631">
                  <c:v>0.45919199999999999</c:v>
                </c:pt>
                <c:pt idx="5632">
                  <c:v>0.46200000000000002</c:v>
                </c:pt>
                <c:pt idx="5633">
                  <c:v>0.46185200000000004</c:v>
                </c:pt>
                <c:pt idx="5634">
                  <c:v>0.45817599999999997</c:v>
                </c:pt>
                <c:pt idx="5635">
                  <c:v>0.462144</c:v>
                </c:pt>
                <c:pt idx="5636">
                  <c:v>0.46324800000000005</c:v>
                </c:pt>
                <c:pt idx="5637">
                  <c:v>0.45749600000000001</c:v>
                </c:pt>
                <c:pt idx="5638">
                  <c:v>0.46275599999999995</c:v>
                </c:pt>
                <c:pt idx="5639">
                  <c:v>0.45802799999999999</c:v>
                </c:pt>
                <c:pt idx="5640">
                  <c:v>0.45866399999999996</c:v>
                </c:pt>
                <c:pt idx="5641">
                  <c:v>0.46380000000000005</c:v>
                </c:pt>
                <c:pt idx="5642">
                  <c:v>0.45902399999999999</c:v>
                </c:pt>
                <c:pt idx="5643">
                  <c:v>0.460312</c:v>
                </c:pt>
                <c:pt idx="5644">
                  <c:v>0.45862400000000003</c:v>
                </c:pt>
                <c:pt idx="5645">
                  <c:v>0.46004</c:v>
                </c:pt>
                <c:pt idx="5646">
                  <c:v>0.46122399999999997</c:v>
                </c:pt>
                <c:pt idx="5647">
                  <c:v>0.45752799999999999</c:v>
                </c:pt>
                <c:pt idx="5648">
                  <c:v>0.46107999999999999</c:v>
                </c:pt>
                <c:pt idx="5649">
                  <c:v>0.46160800000000002</c:v>
                </c:pt>
                <c:pt idx="5650">
                  <c:v>0.45838400000000001</c:v>
                </c:pt>
                <c:pt idx="5651">
                  <c:v>0.46035600000000004</c:v>
                </c:pt>
                <c:pt idx="5652">
                  <c:v>0.46374799999999999</c:v>
                </c:pt>
                <c:pt idx="5653">
                  <c:v>0.45752400000000004</c:v>
                </c:pt>
                <c:pt idx="5654">
                  <c:v>0.4617</c:v>
                </c:pt>
                <c:pt idx="5655">
                  <c:v>0.45840800000000004</c:v>
                </c:pt>
                <c:pt idx="5656">
                  <c:v>0.457096</c:v>
                </c:pt>
                <c:pt idx="5657">
                  <c:v>0.46127600000000002</c:v>
                </c:pt>
                <c:pt idx="5658">
                  <c:v>0.46332400000000001</c:v>
                </c:pt>
                <c:pt idx="5659">
                  <c:v>0.45718800000000004</c:v>
                </c:pt>
                <c:pt idx="5660">
                  <c:v>0.45992</c:v>
                </c:pt>
                <c:pt idx="5661">
                  <c:v>0.46240799999999999</c:v>
                </c:pt>
                <c:pt idx="5662">
                  <c:v>0.45705199999999996</c:v>
                </c:pt>
                <c:pt idx="5663">
                  <c:v>0.45778799999999997</c:v>
                </c:pt>
                <c:pt idx="5664">
                  <c:v>0.45939599999999997</c:v>
                </c:pt>
                <c:pt idx="5665">
                  <c:v>0.461088</c:v>
                </c:pt>
                <c:pt idx="5666">
                  <c:v>0.46213599999999999</c:v>
                </c:pt>
                <c:pt idx="5667">
                  <c:v>0.457596</c:v>
                </c:pt>
                <c:pt idx="5668">
                  <c:v>0.461308</c:v>
                </c:pt>
                <c:pt idx="5669">
                  <c:v>0.46024399999999999</c:v>
                </c:pt>
                <c:pt idx="5670">
                  <c:v>0.45832400000000001</c:v>
                </c:pt>
                <c:pt idx="5671">
                  <c:v>0.46297199999999994</c:v>
                </c:pt>
                <c:pt idx="5672">
                  <c:v>0.45658799999999999</c:v>
                </c:pt>
                <c:pt idx="5673">
                  <c:v>0.458532</c:v>
                </c:pt>
                <c:pt idx="5674">
                  <c:v>0.45845199999999997</c:v>
                </c:pt>
                <c:pt idx="5675">
                  <c:v>0.46306399999999998</c:v>
                </c:pt>
                <c:pt idx="5676">
                  <c:v>0.45694400000000002</c:v>
                </c:pt>
                <c:pt idx="5677">
                  <c:v>0.46092</c:v>
                </c:pt>
                <c:pt idx="5678">
                  <c:v>0.45948800000000001</c:v>
                </c:pt>
                <c:pt idx="5679">
                  <c:v>0.45750000000000002</c:v>
                </c:pt>
                <c:pt idx="5680">
                  <c:v>0.46229599999999998</c:v>
                </c:pt>
                <c:pt idx="5681">
                  <c:v>0.46088000000000001</c:v>
                </c:pt>
                <c:pt idx="5682">
                  <c:v>0.46178400000000003</c:v>
                </c:pt>
                <c:pt idx="5683">
                  <c:v>0.46056800000000003</c:v>
                </c:pt>
                <c:pt idx="5684">
                  <c:v>0.45856000000000002</c:v>
                </c:pt>
                <c:pt idx="5685">
                  <c:v>0.46083599999999997</c:v>
                </c:pt>
                <c:pt idx="5686">
                  <c:v>0.46142000000000005</c:v>
                </c:pt>
                <c:pt idx="5687">
                  <c:v>0.457868</c:v>
                </c:pt>
                <c:pt idx="5688">
                  <c:v>0.45932800000000001</c:v>
                </c:pt>
                <c:pt idx="5689">
                  <c:v>0.46250399999999997</c:v>
                </c:pt>
                <c:pt idx="5690">
                  <c:v>0.46079199999999998</c:v>
                </c:pt>
                <c:pt idx="5691">
                  <c:v>0.45915599999999995</c:v>
                </c:pt>
                <c:pt idx="5692">
                  <c:v>0.46272399999999997</c:v>
                </c:pt>
                <c:pt idx="5693">
                  <c:v>0.45688400000000001</c:v>
                </c:pt>
                <c:pt idx="5694">
                  <c:v>0.45923999999999998</c:v>
                </c:pt>
                <c:pt idx="5695">
                  <c:v>0.46104400000000001</c:v>
                </c:pt>
                <c:pt idx="5696">
                  <c:v>0.46272399999999997</c:v>
                </c:pt>
                <c:pt idx="5697">
                  <c:v>0.45740000000000003</c:v>
                </c:pt>
                <c:pt idx="5698">
                  <c:v>0.46010399999999996</c:v>
                </c:pt>
                <c:pt idx="5699">
                  <c:v>0.463924</c:v>
                </c:pt>
                <c:pt idx="5700">
                  <c:v>0.457928</c:v>
                </c:pt>
                <c:pt idx="5701">
                  <c:v>0.46121200000000001</c:v>
                </c:pt>
                <c:pt idx="5702">
                  <c:v>0.45943199999999995</c:v>
                </c:pt>
                <c:pt idx="5703">
                  <c:v>0.45813200000000004</c:v>
                </c:pt>
                <c:pt idx="5704">
                  <c:v>0.46204000000000001</c:v>
                </c:pt>
                <c:pt idx="5705">
                  <c:v>0.461308</c:v>
                </c:pt>
                <c:pt idx="5706">
                  <c:v>0.45860000000000001</c:v>
                </c:pt>
                <c:pt idx="5707">
                  <c:v>0.46112799999999998</c:v>
                </c:pt>
                <c:pt idx="5708">
                  <c:v>0.45657600000000004</c:v>
                </c:pt>
                <c:pt idx="5709">
                  <c:v>0.45849600000000001</c:v>
                </c:pt>
                <c:pt idx="5710">
                  <c:v>0.46202399999999999</c:v>
                </c:pt>
                <c:pt idx="5711">
                  <c:v>0.45626399999999995</c:v>
                </c:pt>
                <c:pt idx="5712">
                  <c:v>0.45864400000000005</c:v>
                </c:pt>
                <c:pt idx="5713">
                  <c:v>0.46077199999999996</c:v>
                </c:pt>
                <c:pt idx="5714">
                  <c:v>0.45529600000000003</c:v>
                </c:pt>
                <c:pt idx="5715">
                  <c:v>0.45852400000000004</c:v>
                </c:pt>
                <c:pt idx="5716">
                  <c:v>0.46133600000000002</c:v>
                </c:pt>
                <c:pt idx="5717">
                  <c:v>0.45589599999999997</c:v>
                </c:pt>
                <c:pt idx="5718">
                  <c:v>0.45885599999999999</c:v>
                </c:pt>
                <c:pt idx="5719">
                  <c:v>0.46101199999999998</c:v>
                </c:pt>
                <c:pt idx="5720">
                  <c:v>0.45515600000000001</c:v>
                </c:pt>
                <c:pt idx="5721">
                  <c:v>0.45784799999999998</c:v>
                </c:pt>
                <c:pt idx="5722">
                  <c:v>0.45938400000000001</c:v>
                </c:pt>
                <c:pt idx="5723">
                  <c:v>0.46106799999999998</c:v>
                </c:pt>
                <c:pt idx="5724">
                  <c:v>0.45595199999999997</c:v>
                </c:pt>
                <c:pt idx="5725">
                  <c:v>0.45861600000000002</c:v>
                </c:pt>
                <c:pt idx="5726">
                  <c:v>0.46004399999999995</c:v>
                </c:pt>
                <c:pt idx="5727">
                  <c:v>0.45581200000000005</c:v>
                </c:pt>
                <c:pt idx="5728">
                  <c:v>0.45887600000000001</c:v>
                </c:pt>
                <c:pt idx="5729">
                  <c:v>0.454988</c:v>
                </c:pt>
                <c:pt idx="5730">
                  <c:v>0.45641199999999998</c:v>
                </c:pt>
                <c:pt idx="5731">
                  <c:v>0.46041200000000004</c:v>
                </c:pt>
                <c:pt idx="5732">
                  <c:v>0.45470799999999995</c:v>
                </c:pt>
                <c:pt idx="5733">
                  <c:v>0.45782400000000001</c:v>
                </c:pt>
                <c:pt idx="5734">
                  <c:v>0.45701999999999998</c:v>
                </c:pt>
                <c:pt idx="5735">
                  <c:v>0.45522399999999996</c:v>
                </c:pt>
                <c:pt idx="5736">
                  <c:v>0.45913200000000004</c:v>
                </c:pt>
                <c:pt idx="5737">
                  <c:v>0.45974800000000005</c:v>
                </c:pt>
                <c:pt idx="5738">
                  <c:v>0.45529600000000003</c:v>
                </c:pt>
                <c:pt idx="5739">
                  <c:v>0.45714799999999994</c:v>
                </c:pt>
                <c:pt idx="5740">
                  <c:v>0.45923200000000003</c:v>
                </c:pt>
                <c:pt idx="5741">
                  <c:v>0.45582</c:v>
                </c:pt>
                <c:pt idx="5742">
                  <c:v>0.45553600000000005</c:v>
                </c:pt>
                <c:pt idx="5743">
                  <c:v>0.45828000000000002</c:v>
                </c:pt>
                <c:pt idx="5744">
                  <c:v>0.45663600000000004</c:v>
                </c:pt>
                <c:pt idx="5745">
                  <c:v>0.45448</c:v>
                </c:pt>
                <c:pt idx="5746">
                  <c:v>0.45560800000000001</c:v>
                </c:pt>
                <c:pt idx="5747">
                  <c:v>0.45816000000000001</c:v>
                </c:pt>
                <c:pt idx="5748">
                  <c:v>0.45264400000000005</c:v>
                </c:pt>
                <c:pt idx="5749">
                  <c:v>0.45573200000000003</c:v>
                </c:pt>
                <c:pt idx="5750">
                  <c:v>0.45767200000000002</c:v>
                </c:pt>
                <c:pt idx="5751">
                  <c:v>0.45632800000000001</c:v>
                </c:pt>
                <c:pt idx="5752">
                  <c:v>0.45339599999999997</c:v>
                </c:pt>
                <c:pt idx="5753">
                  <c:v>0.45722799999999997</c:v>
                </c:pt>
                <c:pt idx="5754">
                  <c:v>0.45683200000000002</c:v>
                </c:pt>
                <c:pt idx="5755">
                  <c:v>0.45399200000000001</c:v>
                </c:pt>
                <c:pt idx="5756">
                  <c:v>0.45710000000000001</c:v>
                </c:pt>
                <c:pt idx="5757">
                  <c:v>0.45781999999999995</c:v>
                </c:pt>
                <c:pt idx="5758">
                  <c:v>0.45475599999999999</c:v>
                </c:pt>
                <c:pt idx="5759">
                  <c:v>0.458708</c:v>
                </c:pt>
                <c:pt idx="5760">
                  <c:v>0.45270000000000005</c:v>
                </c:pt>
                <c:pt idx="5761">
                  <c:v>0.45645600000000003</c:v>
                </c:pt>
                <c:pt idx="5762">
                  <c:v>0.457596</c:v>
                </c:pt>
                <c:pt idx="5763">
                  <c:v>0.45448</c:v>
                </c:pt>
                <c:pt idx="5764">
                  <c:v>0.45476</c:v>
                </c:pt>
                <c:pt idx="5765">
                  <c:v>0.45931600000000006</c:v>
                </c:pt>
                <c:pt idx="5766">
                  <c:v>0.45326</c:v>
                </c:pt>
                <c:pt idx="5767">
                  <c:v>0.45639600000000002</c:v>
                </c:pt>
                <c:pt idx="5768">
                  <c:v>0.45613599999999999</c:v>
                </c:pt>
                <c:pt idx="5769">
                  <c:v>0.45344800000000002</c:v>
                </c:pt>
                <c:pt idx="5770">
                  <c:v>0.45685200000000004</c:v>
                </c:pt>
                <c:pt idx="5771">
                  <c:v>0.45479599999999998</c:v>
                </c:pt>
                <c:pt idx="5772">
                  <c:v>0.45500399999999996</c:v>
                </c:pt>
                <c:pt idx="5773">
                  <c:v>0.45809600000000006</c:v>
                </c:pt>
                <c:pt idx="5774">
                  <c:v>0.45368000000000003</c:v>
                </c:pt>
                <c:pt idx="5775">
                  <c:v>0.457312</c:v>
                </c:pt>
                <c:pt idx="5776">
                  <c:v>0.45412799999999998</c:v>
                </c:pt>
                <c:pt idx="5777">
                  <c:v>0.45483199999999996</c:v>
                </c:pt>
                <c:pt idx="5778">
                  <c:v>0.45863599999999999</c:v>
                </c:pt>
                <c:pt idx="5779">
                  <c:v>0.453932</c:v>
                </c:pt>
                <c:pt idx="5780">
                  <c:v>0.45539600000000002</c:v>
                </c:pt>
                <c:pt idx="5781">
                  <c:v>0.45857199999999998</c:v>
                </c:pt>
                <c:pt idx="5782">
                  <c:v>0.45301200000000003</c:v>
                </c:pt>
                <c:pt idx="5783">
                  <c:v>0.45556800000000003</c:v>
                </c:pt>
                <c:pt idx="5784">
                  <c:v>0.45711199999999996</c:v>
                </c:pt>
                <c:pt idx="5785">
                  <c:v>0.45309600000000005</c:v>
                </c:pt>
                <c:pt idx="5786">
                  <c:v>0.45557999999999998</c:v>
                </c:pt>
                <c:pt idx="5787">
                  <c:v>0.45786399999999999</c:v>
                </c:pt>
                <c:pt idx="5788">
                  <c:v>0.45245199999999997</c:v>
                </c:pt>
                <c:pt idx="5789">
                  <c:v>0.45510800000000001</c:v>
                </c:pt>
                <c:pt idx="5790">
                  <c:v>0.45793200000000001</c:v>
                </c:pt>
                <c:pt idx="5791">
                  <c:v>0.45207200000000003</c:v>
                </c:pt>
                <c:pt idx="5792">
                  <c:v>0.45632800000000001</c:v>
                </c:pt>
                <c:pt idx="5793">
                  <c:v>0.45650399999999997</c:v>
                </c:pt>
                <c:pt idx="5794">
                  <c:v>0.45377200000000001</c:v>
                </c:pt>
                <c:pt idx="5795">
                  <c:v>0.45854400000000001</c:v>
                </c:pt>
                <c:pt idx="5796">
                  <c:v>0.45249200000000001</c:v>
                </c:pt>
                <c:pt idx="5797">
                  <c:v>0.45439999999999997</c:v>
                </c:pt>
                <c:pt idx="5798">
                  <c:v>0.45805999999999997</c:v>
                </c:pt>
                <c:pt idx="5799">
                  <c:v>0.45250400000000002</c:v>
                </c:pt>
                <c:pt idx="5800">
                  <c:v>0.45525599999999999</c:v>
                </c:pt>
                <c:pt idx="5801">
                  <c:v>0.45985199999999998</c:v>
                </c:pt>
                <c:pt idx="5802">
                  <c:v>0.45402399999999998</c:v>
                </c:pt>
                <c:pt idx="5803">
                  <c:v>0.45537999999999995</c:v>
                </c:pt>
                <c:pt idx="5804">
                  <c:v>0.457536</c:v>
                </c:pt>
                <c:pt idx="5805">
                  <c:v>0.45256000000000002</c:v>
                </c:pt>
                <c:pt idx="5806">
                  <c:v>0.45505200000000001</c:v>
                </c:pt>
                <c:pt idx="5807">
                  <c:v>0.45882399999999995</c:v>
                </c:pt>
                <c:pt idx="5808">
                  <c:v>0.45374000000000003</c:v>
                </c:pt>
                <c:pt idx="5809">
                  <c:v>0.45617600000000003</c:v>
                </c:pt>
                <c:pt idx="5810">
                  <c:v>0.45691200000000004</c:v>
                </c:pt>
                <c:pt idx="5811">
                  <c:v>0.45352800000000004</c:v>
                </c:pt>
                <c:pt idx="5812">
                  <c:v>0.45612799999999998</c:v>
                </c:pt>
                <c:pt idx="5813">
                  <c:v>0.45683599999999996</c:v>
                </c:pt>
                <c:pt idx="5814">
                  <c:v>0.45329200000000003</c:v>
                </c:pt>
                <c:pt idx="5815">
                  <c:v>0.45695599999999997</c:v>
                </c:pt>
                <c:pt idx="5816">
                  <c:v>0.45817200000000002</c:v>
                </c:pt>
                <c:pt idx="5817">
                  <c:v>0.45303600000000005</c:v>
                </c:pt>
                <c:pt idx="5818">
                  <c:v>0.45769599999999999</c:v>
                </c:pt>
                <c:pt idx="5819">
                  <c:v>0.45471600000000001</c:v>
                </c:pt>
                <c:pt idx="5820">
                  <c:v>0.45400799999999997</c:v>
                </c:pt>
                <c:pt idx="5821">
                  <c:v>0.45508400000000004</c:v>
                </c:pt>
                <c:pt idx="5822">
                  <c:v>0.46051599999999998</c:v>
                </c:pt>
                <c:pt idx="5823">
                  <c:v>0.45424399999999998</c:v>
                </c:pt>
                <c:pt idx="5824">
                  <c:v>0.45802399999999999</c:v>
                </c:pt>
                <c:pt idx="5825">
                  <c:v>0.45406399999999997</c:v>
                </c:pt>
                <c:pt idx="5826">
                  <c:v>0.455316</c:v>
                </c:pt>
                <c:pt idx="5827">
                  <c:v>0.45769599999999999</c:v>
                </c:pt>
                <c:pt idx="5828">
                  <c:v>0.45275199999999999</c:v>
                </c:pt>
                <c:pt idx="5829">
                  <c:v>0.45548</c:v>
                </c:pt>
                <c:pt idx="5830">
                  <c:v>0.45838000000000001</c:v>
                </c:pt>
                <c:pt idx="5831">
                  <c:v>0.45250400000000002</c:v>
                </c:pt>
                <c:pt idx="5832">
                  <c:v>0.455488</c:v>
                </c:pt>
                <c:pt idx="5833">
                  <c:v>0.45749600000000001</c:v>
                </c:pt>
                <c:pt idx="5834">
                  <c:v>0.45374400000000004</c:v>
                </c:pt>
                <c:pt idx="5835">
                  <c:v>0.45590400000000003</c:v>
                </c:pt>
                <c:pt idx="5836">
                  <c:v>0.45754</c:v>
                </c:pt>
                <c:pt idx="5837">
                  <c:v>0.45232799999999995</c:v>
                </c:pt>
                <c:pt idx="5838">
                  <c:v>0.45569599999999999</c:v>
                </c:pt>
                <c:pt idx="5839">
                  <c:v>0.45750799999999997</c:v>
                </c:pt>
                <c:pt idx="5840">
                  <c:v>0.45225199999999999</c:v>
                </c:pt>
                <c:pt idx="5841">
                  <c:v>0.45646799999999998</c:v>
                </c:pt>
                <c:pt idx="5842">
                  <c:v>0.45489600000000002</c:v>
                </c:pt>
                <c:pt idx="5843">
                  <c:v>0.45384799999999997</c:v>
                </c:pt>
                <c:pt idx="5844">
                  <c:v>0.45724400000000004</c:v>
                </c:pt>
                <c:pt idx="5845">
                  <c:v>0.45530399999999999</c:v>
                </c:pt>
                <c:pt idx="5846">
                  <c:v>0.45428400000000002</c:v>
                </c:pt>
                <c:pt idx="5847">
                  <c:v>0.45423200000000002</c:v>
                </c:pt>
                <c:pt idx="5848">
                  <c:v>0.45550800000000002</c:v>
                </c:pt>
                <c:pt idx="5849">
                  <c:v>0.45781999999999995</c:v>
                </c:pt>
                <c:pt idx="5850">
                  <c:v>0.45333599999999996</c:v>
                </c:pt>
                <c:pt idx="5851">
                  <c:v>0.45496799999999998</c:v>
                </c:pt>
                <c:pt idx="5852">
                  <c:v>0.45818399999999998</c:v>
                </c:pt>
                <c:pt idx="5853">
                  <c:v>0.45592799999999994</c:v>
                </c:pt>
                <c:pt idx="5854">
                  <c:v>0.45469999999999999</c:v>
                </c:pt>
                <c:pt idx="5855">
                  <c:v>0.45689999999999997</c:v>
                </c:pt>
                <c:pt idx="5856">
                  <c:v>0.45825200000000005</c:v>
                </c:pt>
                <c:pt idx="5857">
                  <c:v>0.456596</c:v>
                </c:pt>
                <c:pt idx="5858">
                  <c:v>0.45466000000000001</c:v>
                </c:pt>
                <c:pt idx="5859">
                  <c:v>0.45904000000000006</c:v>
                </c:pt>
                <c:pt idx="5860">
                  <c:v>0.457984</c:v>
                </c:pt>
                <c:pt idx="5861">
                  <c:v>0.45656799999999997</c:v>
                </c:pt>
                <c:pt idx="5862">
                  <c:v>0.45804400000000001</c:v>
                </c:pt>
                <c:pt idx="5863">
                  <c:v>0.453712</c:v>
                </c:pt>
                <c:pt idx="5864">
                  <c:v>0.45694800000000002</c:v>
                </c:pt>
                <c:pt idx="5865">
                  <c:v>0.45883600000000002</c:v>
                </c:pt>
                <c:pt idx="5866">
                  <c:v>0.45866000000000001</c:v>
                </c:pt>
                <c:pt idx="5867">
                  <c:v>0.460704</c:v>
                </c:pt>
                <c:pt idx="5868">
                  <c:v>0.45494799999999996</c:v>
                </c:pt>
                <c:pt idx="5869">
                  <c:v>0.45754800000000001</c:v>
                </c:pt>
                <c:pt idx="5870">
                  <c:v>0.45968000000000003</c:v>
                </c:pt>
                <c:pt idx="5871">
                  <c:v>0.45630400000000004</c:v>
                </c:pt>
                <c:pt idx="5872">
                  <c:v>0.45724800000000004</c:v>
                </c:pt>
                <c:pt idx="5873">
                  <c:v>0.45945199999999997</c:v>
                </c:pt>
                <c:pt idx="5874">
                  <c:v>0.46100000000000002</c:v>
                </c:pt>
                <c:pt idx="5875">
                  <c:v>0.455924</c:v>
                </c:pt>
                <c:pt idx="5876">
                  <c:v>0.45780399999999999</c:v>
                </c:pt>
                <c:pt idx="5877">
                  <c:v>0.45790799999999998</c:v>
                </c:pt>
                <c:pt idx="5878">
                  <c:v>0.46078000000000002</c:v>
                </c:pt>
                <c:pt idx="5879">
                  <c:v>0.45495199999999997</c:v>
                </c:pt>
                <c:pt idx="5880">
                  <c:v>0.45630799999999999</c:v>
                </c:pt>
                <c:pt idx="5881">
                  <c:v>0.46143600000000001</c:v>
                </c:pt>
                <c:pt idx="5882">
                  <c:v>0.45615600000000001</c:v>
                </c:pt>
                <c:pt idx="5883">
                  <c:v>0.45796399999999998</c:v>
                </c:pt>
                <c:pt idx="5884">
                  <c:v>0.46051200000000003</c:v>
                </c:pt>
                <c:pt idx="5885">
                  <c:v>0.45478799999999997</c:v>
                </c:pt>
                <c:pt idx="5886">
                  <c:v>0.45649200000000001</c:v>
                </c:pt>
                <c:pt idx="5887">
                  <c:v>0.46035600000000004</c:v>
                </c:pt>
                <c:pt idx="5888">
                  <c:v>0.46122399999999997</c:v>
                </c:pt>
                <c:pt idx="5889">
                  <c:v>0.45573999999999998</c:v>
                </c:pt>
                <c:pt idx="5890">
                  <c:v>0.45906399999999997</c:v>
                </c:pt>
                <c:pt idx="5891">
                  <c:v>0.459596</c:v>
                </c:pt>
                <c:pt idx="5892">
                  <c:v>0.45630400000000004</c:v>
                </c:pt>
                <c:pt idx="5893">
                  <c:v>0.458204</c:v>
                </c:pt>
                <c:pt idx="5894">
                  <c:v>0.45890399999999998</c:v>
                </c:pt>
                <c:pt idx="5895">
                  <c:v>0.45917200000000002</c:v>
                </c:pt>
                <c:pt idx="5896">
                  <c:v>0.45940800000000004</c:v>
                </c:pt>
                <c:pt idx="5897">
                  <c:v>0.45584800000000003</c:v>
                </c:pt>
                <c:pt idx="5898">
                  <c:v>0.45862400000000003</c:v>
                </c:pt>
                <c:pt idx="5899">
                  <c:v>0.46024399999999999</c:v>
                </c:pt>
                <c:pt idx="5900">
                  <c:v>0.46041200000000004</c:v>
                </c:pt>
                <c:pt idx="5901">
                  <c:v>0.45819599999999999</c:v>
                </c:pt>
                <c:pt idx="5902">
                  <c:v>0.46111600000000003</c:v>
                </c:pt>
                <c:pt idx="5903">
                  <c:v>0.45706400000000003</c:v>
                </c:pt>
                <c:pt idx="5904">
                  <c:v>0.45869599999999999</c:v>
                </c:pt>
                <c:pt idx="5905">
                  <c:v>0.46133200000000002</c:v>
                </c:pt>
                <c:pt idx="5906">
                  <c:v>0.45877200000000001</c:v>
                </c:pt>
                <c:pt idx="5907">
                  <c:v>0.45812399999999998</c:v>
                </c:pt>
                <c:pt idx="5908">
                  <c:v>0.46018799999999999</c:v>
                </c:pt>
                <c:pt idx="5909">
                  <c:v>0.46269199999999999</c:v>
                </c:pt>
                <c:pt idx="5910">
                  <c:v>0.45738000000000001</c:v>
                </c:pt>
                <c:pt idx="5911">
                  <c:v>0.46242</c:v>
                </c:pt>
                <c:pt idx="5912">
                  <c:v>0.46089599999999997</c:v>
                </c:pt>
                <c:pt idx="5913">
                  <c:v>0.45748800000000001</c:v>
                </c:pt>
                <c:pt idx="5914">
                  <c:v>0.45957199999999998</c:v>
                </c:pt>
                <c:pt idx="5915">
                  <c:v>0.46</c:v>
                </c:pt>
                <c:pt idx="5916">
                  <c:v>0.45765999999999996</c:v>
                </c:pt>
                <c:pt idx="5917">
                  <c:v>0.46070800000000001</c:v>
                </c:pt>
                <c:pt idx="5918">
                  <c:v>0.45673200000000003</c:v>
                </c:pt>
                <c:pt idx="5919">
                  <c:v>0.45676800000000001</c:v>
                </c:pt>
                <c:pt idx="5920">
                  <c:v>0.45873600000000003</c:v>
                </c:pt>
                <c:pt idx="5921">
                  <c:v>0.46224400000000004</c:v>
                </c:pt>
                <c:pt idx="5922">
                  <c:v>0.45586799999999994</c:v>
                </c:pt>
                <c:pt idx="5923">
                  <c:v>0.46052799999999999</c:v>
                </c:pt>
                <c:pt idx="5924">
                  <c:v>0.46216400000000002</c:v>
                </c:pt>
                <c:pt idx="5925">
                  <c:v>0.45657999999999999</c:v>
                </c:pt>
                <c:pt idx="5926">
                  <c:v>0.45884799999999998</c:v>
                </c:pt>
                <c:pt idx="5927">
                  <c:v>0.46208799999999994</c:v>
                </c:pt>
                <c:pt idx="5928">
                  <c:v>0.45660800000000001</c:v>
                </c:pt>
                <c:pt idx="5929">
                  <c:v>0.46035999999999999</c:v>
                </c:pt>
                <c:pt idx="5930">
                  <c:v>0.45500000000000002</c:v>
                </c:pt>
                <c:pt idx="5931">
                  <c:v>0.45834400000000003</c:v>
                </c:pt>
                <c:pt idx="5932">
                  <c:v>0.46037599999999995</c:v>
                </c:pt>
                <c:pt idx="5933">
                  <c:v>0.46179599999999998</c:v>
                </c:pt>
                <c:pt idx="5934">
                  <c:v>0.45626399999999995</c:v>
                </c:pt>
                <c:pt idx="5935">
                  <c:v>0.461424</c:v>
                </c:pt>
                <c:pt idx="5936">
                  <c:v>0.45977200000000001</c:v>
                </c:pt>
                <c:pt idx="5937">
                  <c:v>0.45812800000000004</c:v>
                </c:pt>
                <c:pt idx="5938">
                  <c:v>0.46029600000000004</c:v>
                </c:pt>
                <c:pt idx="5939">
                  <c:v>0.46198800000000001</c:v>
                </c:pt>
                <c:pt idx="5940">
                  <c:v>0.45711199999999996</c:v>
                </c:pt>
                <c:pt idx="5941">
                  <c:v>0.45958399999999999</c:v>
                </c:pt>
                <c:pt idx="5942">
                  <c:v>0.46148000000000006</c:v>
                </c:pt>
                <c:pt idx="5943">
                  <c:v>0.45801599999999998</c:v>
                </c:pt>
                <c:pt idx="5944">
                  <c:v>0.46018000000000003</c:v>
                </c:pt>
                <c:pt idx="5945">
                  <c:v>0.45678400000000002</c:v>
                </c:pt>
                <c:pt idx="5946">
                  <c:v>0.45878799999999997</c:v>
                </c:pt>
                <c:pt idx="5947">
                  <c:v>0.46381999999999995</c:v>
                </c:pt>
                <c:pt idx="5948">
                  <c:v>0.4572</c:v>
                </c:pt>
                <c:pt idx="5949">
                  <c:v>0.46057599999999999</c:v>
                </c:pt>
                <c:pt idx="5950">
                  <c:v>0.462588</c:v>
                </c:pt>
                <c:pt idx="5951">
                  <c:v>0.45646799999999998</c:v>
                </c:pt>
                <c:pt idx="5952">
                  <c:v>0.45527200000000001</c:v>
                </c:pt>
                <c:pt idx="5953">
                  <c:v>0.46052399999999999</c:v>
                </c:pt>
                <c:pt idx="5954">
                  <c:v>0.46122399999999997</c:v>
                </c:pt>
                <c:pt idx="5955">
                  <c:v>0.45751600000000003</c:v>
                </c:pt>
                <c:pt idx="5956">
                  <c:v>0.46167200000000003</c:v>
                </c:pt>
                <c:pt idx="5957">
                  <c:v>0.45674799999999999</c:v>
                </c:pt>
                <c:pt idx="5958">
                  <c:v>0.45857599999999998</c:v>
                </c:pt>
                <c:pt idx="5959">
                  <c:v>0.46145200000000003</c:v>
                </c:pt>
                <c:pt idx="5960">
                  <c:v>0.45624799999999999</c:v>
                </c:pt>
                <c:pt idx="5961">
                  <c:v>0.458316</c:v>
                </c:pt>
                <c:pt idx="5962">
                  <c:v>0.45893600000000001</c:v>
                </c:pt>
                <c:pt idx="5963">
                  <c:v>0.45909999999999995</c:v>
                </c:pt>
                <c:pt idx="5964">
                  <c:v>0.46098799999999995</c:v>
                </c:pt>
                <c:pt idx="5965">
                  <c:v>0.45907600000000004</c:v>
                </c:pt>
                <c:pt idx="5966">
                  <c:v>0.45682</c:v>
                </c:pt>
                <c:pt idx="5967">
                  <c:v>0.45985199999999998</c:v>
                </c:pt>
                <c:pt idx="5968">
                  <c:v>0.46291600000000005</c:v>
                </c:pt>
                <c:pt idx="5969">
                  <c:v>0.45862799999999998</c:v>
                </c:pt>
                <c:pt idx="5970">
                  <c:v>0.46113599999999999</c:v>
                </c:pt>
                <c:pt idx="5971">
                  <c:v>0.45624799999999999</c:v>
                </c:pt>
                <c:pt idx="5972">
                  <c:v>0.45832400000000001</c:v>
                </c:pt>
                <c:pt idx="5973">
                  <c:v>0.46122799999999997</c:v>
                </c:pt>
                <c:pt idx="5974">
                  <c:v>0.45512799999999998</c:v>
                </c:pt>
                <c:pt idx="5975">
                  <c:v>0.45760800000000001</c:v>
                </c:pt>
                <c:pt idx="5976">
                  <c:v>0.45956000000000002</c:v>
                </c:pt>
                <c:pt idx="5977">
                  <c:v>0.45909999999999995</c:v>
                </c:pt>
                <c:pt idx="5978">
                  <c:v>0.459928</c:v>
                </c:pt>
                <c:pt idx="5979">
                  <c:v>0.456984</c:v>
                </c:pt>
                <c:pt idx="5980">
                  <c:v>0.45996000000000004</c:v>
                </c:pt>
                <c:pt idx="5981">
                  <c:v>0.461036</c:v>
                </c:pt>
                <c:pt idx="5982">
                  <c:v>0.45533200000000001</c:v>
                </c:pt>
                <c:pt idx="5983">
                  <c:v>0.45816000000000001</c:v>
                </c:pt>
                <c:pt idx="5984">
                  <c:v>0.46144399999999997</c:v>
                </c:pt>
                <c:pt idx="5985">
                  <c:v>0.45923999999999998</c:v>
                </c:pt>
                <c:pt idx="5986">
                  <c:v>0.45771999999999996</c:v>
                </c:pt>
                <c:pt idx="5987">
                  <c:v>0.458592</c:v>
                </c:pt>
                <c:pt idx="5988">
                  <c:v>0.46307200000000004</c:v>
                </c:pt>
                <c:pt idx="5989">
                  <c:v>0.45641599999999999</c:v>
                </c:pt>
                <c:pt idx="5990">
                  <c:v>0.46110799999999996</c:v>
                </c:pt>
                <c:pt idx="5991">
                  <c:v>0.45518799999999998</c:v>
                </c:pt>
                <c:pt idx="5992">
                  <c:v>0.458148</c:v>
                </c:pt>
                <c:pt idx="5993">
                  <c:v>0.46092799999999995</c:v>
                </c:pt>
                <c:pt idx="5994">
                  <c:v>0.45573999999999998</c:v>
                </c:pt>
                <c:pt idx="5995">
                  <c:v>0.457812</c:v>
                </c:pt>
                <c:pt idx="5996">
                  <c:v>0.45693199999999995</c:v>
                </c:pt>
                <c:pt idx="5997">
                  <c:v>0.45902799999999999</c:v>
                </c:pt>
                <c:pt idx="5998">
                  <c:v>0.46111600000000003</c:v>
                </c:pt>
                <c:pt idx="5999">
                  <c:v>0.45676800000000001</c:v>
                </c:pt>
                <c:pt idx="6000">
                  <c:v>0.45640799999999998</c:v>
                </c:pt>
                <c:pt idx="6001">
                  <c:v>0.45910400000000001</c:v>
                </c:pt>
                <c:pt idx="6002">
                  <c:v>0.4551</c:v>
                </c:pt>
                <c:pt idx="6003">
                  <c:v>0.46035600000000004</c:v>
                </c:pt>
                <c:pt idx="6004">
                  <c:v>0.45508400000000004</c:v>
                </c:pt>
                <c:pt idx="6005">
                  <c:v>0.45835599999999999</c:v>
                </c:pt>
                <c:pt idx="6006">
                  <c:v>0.46029200000000003</c:v>
                </c:pt>
                <c:pt idx="6007">
                  <c:v>0.45622799999999997</c:v>
                </c:pt>
                <c:pt idx="6008">
                  <c:v>0.46010399999999996</c:v>
                </c:pt>
                <c:pt idx="6009">
                  <c:v>0.45556399999999997</c:v>
                </c:pt>
                <c:pt idx="6010">
                  <c:v>0.45671200000000001</c:v>
                </c:pt>
                <c:pt idx="6011">
                  <c:v>0.462032</c:v>
                </c:pt>
                <c:pt idx="6012">
                  <c:v>0.45567599999999997</c:v>
                </c:pt>
                <c:pt idx="6013">
                  <c:v>0.45685599999999998</c:v>
                </c:pt>
                <c:pt idx="6014">
                  <c:v>0.46301200000000003</c:v>
                </c:pt>
                <c:pt idx="6015">
                  <c:v>0.45669199999999999</c:v>
                </c:pt>
                <c:pt idx="6016">
                  <c:v>0.459592</c:v>
                </c:pt>
                <c:pt idx="6017">
                  <c:v>0.45683200000000002</c:v>
                </c:pt>
                <c:pt idx="6018">
                  <c:v>0.45703200000000005</c:v>
                </c:pt>
                <c:pt idx="6019">
                  <c:v>0.45840800000000004</c:v>
                </c:pt>
                <c:pt idx="6020">
                  <c:v>0.45616400000000001</c:v>
                </c:pt>
                <c:pt idx="6021">
                  <c:v>0.45875199999999999</c:v>
                </c:pt>
                <c:pt idx="6022">
                  <c:v>0.45951999999999998</c:v>
                </c:pt>
                <c:pt idx="6023">
                  <c:v>0.45844799999999997</c:v>
                </c:pt>
                <c:pt idx="6024">
                  <c:v>0.456652</c:v>
                </c:pt>
                <c:pt idx="6025">
                  <c:v>0.459476</c:v>
                </c:pt>
                <c:pt idx="6026">
                  <c:v>0.46057599999999999</c:v>
                </c:pt>
                <c:pt idx="6027">
                  <c:v>0.46078800000000003</c:v>
                </c:pt>
                <c:pt idx="6028">
                  <c:v>0.45694000000000001</c:v>
                </c:pt>
                <c:pt idx="6029">
                  <c:v>0.45889200000000002</c:v>
                </c:pt>
                <c:pt idx="6030">
                  <c:v>0.46059199999999995</c:v>
                </c:pt>
                <c:pt idx="6031">
                  <c:v>0.45652000000000004</c:v>
                </c:pt>
                <c:pt idx="6032">
                  <c:v>0.45823199999999997</c:v>
                </c:pt>
                <c:pt idx="6033">
                  <c:v>0.45729199999999998</c:v>
                </c:pt>
                <c:pt idx="6034">
                  <c:v>0.45839599999999997</c:v>
                </c:pt>
                <c:pt idx="6035">
                  <c:v>0.460312</c:v>
                </c:pt>
                <c:pt idx="6036">
                  <c:v>0.45772399999999996</c:v>
                </c:pt>
                <c:pt idx="6037">
                  <c:v>0.45726</c:v>
                </c:pt>
                <c:pt idx="6038">
                  <c:v>0.46154800000000001</c:v>
                </c:pt>
                <c:pt idx="6039">
                  <c:v>0.45678400000000002</c:v>
                </c:pt>
                <c:pt idx="6040">
                  <c:v>0.45957999999999999</c:v>
                </c:pt>
                <c:pt idx="6041">
                  <c:v>0.45742400000000005</c:v>
                </c:pt>
                <c:pt idx="6042">
                  <c:v>0.45811999999999997</c:v>
                </c:pt>
                <c:pt idx="6043">
                  <c:v>0.45567999999999997</c:v>
                </c:pt>
                <c:pt idx="6044">
                  <c:v>0.45635599999999998</c:v>
                </c:pt>
                <c:pt idx="6045">
                  <c:v>0.45738000000000001</c:v>
                </c:pt>
                <c:pt idx="6046">
                  <c:v>0.45927599999999996</c:v>
                </c:pt>
                <c:pt idx="6047">
                  <c:v>0.45649999999999996</c:v>
                </c:pt>
                <c:pt idx="6048">
                  <c:v>0.45971600000000001</c:v>
                </c:pt>
                <c:pt idx="6049">
                  <c:v>0.45937199999999995</c:v>
                </c:pt>
                <c:pt idx="6050">
                  <c:v>0.45454</c:v>
                </c:pt>
                <c:pt idx="6051">
                  <c:v>0.45761200000000002</c:v>
                </c:pt>
                <c:pt idx="6052">
                  <c:v>0.46002799999999999</c:v>
                </c:pt>
                <c:pt idx="6053">
                  <c:v>0.45834000000000003</c:v>
                </c:pt>
                <c:pt idx="6054">
                  <c:v>0.45621600000000001</c:v>
                </c:pt>
                <c:pt idx="6055">
                  <c:v>0.45905600000000002</c:v>
                </c:pt>
                <c:pt idx="6056">
                  <c:v>0.45962400000000003</c:v>
                </c:pt>
                <c:pt idx="6057">
                  <c:v>0.455428</c:v>
                </c:pt>
                <c:pt idx="6058">
                  <c:v>0.45634799999999998</c:v>
                </c:pt>
                <c:pt idx="6059">
                  <c:v>0.46140399999999998</c:v>
                </c:pt>
                <c:pt idx="6060">
                  <c:v>0.455428</c:v>
                </c:pt>
                <c:pt idx="6061">
                  <c:v>0.45954400000000001</c:v>
                </c:pt>
                <c:pt idx="6062">
                  <c:v>0.461592</c:v>
                </c:pt>
                <c:pt idx="6063">
                  <c:v>0.45798</c:v>
                </c:pt>
                <c:pt idx="6064">
                  <c:v>0.45581200000000005</c:v>
                </c:pt>
                <c:pt idx="6065">
                  <c:v>0.45900399999999997</c:v>
                </c:pt>
                <c:pt idx="6066">
                  <c:v>0.459868</c:v>
                </c:pt>
                <c:pt idx="6067">
                  <c:v>0.45818800000000004</c:v>
                </c:pt>
                <c:pt idx="6068">
                  <c:v>0.45582800000000001</c:v>
                </c:pt>
                <c:pt idx="6069">
                  <c:v>0.45874000000000004</c:v>
                </c:pt>
                <c:pt idx="6070">
                  <c:v>0.45800400000000002</c:v>
                </c:pt>
                <c:pt idx="6071">
                  <c:v>0.45466800000000002</c:v>
                </c:pt>
                <c:pt idx="6072">
                  <c:v>0.45761200000000002</c:v>
                </c:pt>
                <c:pt idx="6073">
                  <c:v>0.45744000000000001</c:v>
                </c:pt>
                <c:pt idx="6074">
                  <c:v>0.45622399999999996</c:v>
                </c:pt>
                <c:pt idx="6075">
                  <c:v>0.45525599999999999</c:v>
                </c:pt>
                <c:pt idx="6076">
                  <c:v>0.45803199999999999</c:v>
                </c:pt>
                <c:pt idx="6077">
                  <c:v>0.46145999999999998</c:v>
                </c:pt>
                <c:pt idx="6078">
                  <c:v>0.455432</c:v>
                </c:pt>
                <c:pt idx="6079">
                  <c:v>0.45600000000000002</c:v>
                </c:pt>
                <c:pt idx="6080">
                  <c:v>0.46127600000000002</c:v>
                </c:pt>
                <c:pt idx="6081">
                  <c:v>0.45644399999999996</c:v>
                </c:pt>
                <c:pt idx="6082">
                  <c:v>0.45944000000000002</c:v>
                </c:pt>
                <c:pt idx="6083">
                  <c:v>0.45595199999999997</c:v>
                </c:pt>
                <c:pt idx="6084">
                  <c:v>0.46133200000000002</c:v>
                </c:pt>
                <c:pt idx="6085">
                  <c:v>0.45576800000000001</c:v>
                </c:pt>
                <c:pt idx="6086">
                  <c:v>0.45866799999999996</c:v>
                </c:pt>
                <c:pt idx="6087">
                  <c:v>0.45876399999999995</c:v>
                </c:pt>
                <c:pt idx="6088">
                  <c:v>0.45438000000000001</c:v>
                </c:pt>
                <c:pt idx="6089">
                  <c:v>0.45869199999999999</c:v>
                </c:pt>
                <c:pt idx="6090">
                  <c:v>0.46100400000000002</c:v>
                </c:pt>
                <c:pt idx="6091">
                  <c:v>0.45525199999999999</c:v>
                </c:pt>
                <c:pt idx="6092">
                  <c:v>0.45816800000000002</c:v>
                </c:pt>
                <c:pt idx="6093">
                  <c:v>0.45750399999999997</c:v>
                </c:pt>
                <c:pt idx="6094">
                  <c:v>0.45488799999999996</c:v>
                </c:pt>
                <c:pt idx="6095">
                  <c:v>0.45951199999999998</c:v>
                </c:pt>
                <c:pt idx="6096">
                  <c:v>0.460704</c:v>
                </c:pt>
                <c:pt idx="6097">
                  <c:v>0.456536</c:v>
                </c:pt>
                <c:pt idx="6098">
                  <c:v>0.46026400000000001</c:v>
                </c:pt>
                <c:pt idx="6099">
                  <c:v>0.45960800000000002</c:v>
                </c:pt>
                <c:pt idx="6100">
                  <c:v>0.45619199999999999</c:v>
                </c:pt>
                <c:pt idx="6101">
                  <c:v>0.45630799999999999</c:v>
                </c:pt>
                <c:pt idx="6102">
                  <c:v>0.45774399999999998</c:v>
                </c:pt>
                <c:pt idx="6103">
                  <c:v>0.46044400000000002</c:v>
                </c:pt>
                <c:pt idx="6104">
                  <c:v>0.45629199999999998</c:v>
                </c:pt>
                <c:pt idx="6105">
                  <c:v>0.46154800000000001</c:v>
                </c:pt>
                <c:pt idx="6106">
                  <c:v>0.45497199999999999</c:v>
                </c:pt>
                <c:pt idx="6107">
                  <c:v>0.45833199999999996</c:v>
                </c:pt>
                <c:pt idx="6108">
                  <c:v>0.45935999999999999</c:v>
                </c:pt>
                <c:pt idx="6109">
                  <c:v>0.46144799999999997</c:v>
                </c:pt>
                <c:pt idx="6110">
                  <c:v>0.45510800000000001</c:v>
                </c:pt>
                <c:pt idx="6111">
                  <c:v>0.45985599999999999</c:v>
                </c:pt>
                <c:pt idx="6112">
                  <c:v>0.46094799999999997</c:v>
                </c:pt>
                <c:pt idx="6113">
                  <c:v>0.45610799999999996</c:v>
                </c:pt>
                <c:pt idx="6114">
                  <c:v>0.459036</c:v>
                </c:pt>
                <c:pt idx="6115">
                  <c:v>0.45942</c:v>
                </c:pt>
                <c:pt idx="6116">
                  <c:v>0.45721600000000001</c:v>
                </c:pt>
                <c:pt idx="6117">
                  <c:v>0.45869199999999999</c:v>
                </c:pt>
                <c:pt idx="6118">
                  <c:v>0.455036</c:v>
                </c:pt>
                <c:pt idx="6119">
                  <c:v>0.457872</c:v>
                </c:pt>
                <c:pt idx="6120">
                  <c:v>0.45933200000000002</c:v>
                </c:pt>
                <c:pt idx="6121">
                  <c:v>0.45425600000000005</c:v>
                </c:pt>
                <c:pt idx="6122">
                  <c:v>0.45874000000000004</c:v>
                </c:pt>
                <c:pt idx="6123">
                  <c:v>0.45316800000000002</c:v>
                </c:pt>
                <c:pt idx="6124">
                  <c:v>0.456208</c:v>
                </c:pt>
                <c:pt idx="6125">
                  <c:v>0.46043999999999996</c:v>
                </c:pt>
                <c:pt idx="6126">
                  <c:v>0.45678400000000002</c:v>
                </c:pt>
                <c:pt idx="6127">
                  <c:v>0.45788400000000001</c:v>
                </c:pt>
                <c:pt idx="6128">
                  <c:v>0.46110799999999996</c:v>
                </c:pt>
                <c:pt idx="6129">
                  <c:v>0.459032</c:v>
                </c:pt>
                <c:pt idx="6130">
                  <c:v>0.45768799999999998</c:v>
                </c:pt>
                <c:pt idx="6131">
                  <c:v>0.45923999999999998</c:v>
                </c:pt>
                <c:pt idx="6132">
                  <c:v>0.4556</c:v>
                </c:pt>
                <c:pt idx="6133">
                  <c:v>0.45592799999999994</c:v>
                </c:pt>
                <c:pt idx="6134">
                  <c:v>0.45836799999999994</c:v>
                </c:pt>
                <c:pt idx="6135">
                  <c:v>0.45939599999999997</c:v>
                </c:pt>
                <c:pt idx="6136">
                  <c:v>0.45741999999999999</c:v>
                </c:pt>
                <c:pt idx="6137">
                  <c:v>0.45718000000000003</c:v>
                </c:pt>
                <c:pt idx="6138">
                  <c:v>0.45939999999999998</c:v>
                </c:pt>
                <c:pt idx="6139">
                  <c:v>0.45954400000000001</c:v>
                </c:pt>
                <c:pt idx="6140">
                  <c:v>0.45660800000000001</c:v>
                </c:pt>
                <c:pt idx="6141">
                  <c:v>0.458984</c:v>
                </c:pt>
                <c:pt idx="6142">
                  <c:v>0.46090400000000004</c:v>
                </c:pt>
                <c:pt idx="6143">
                  <c:v>0.45468000000000003</c:v>
                </c:pt>
                <c:pt idx="6144">
                  <c:v>0.45777600000000002</c:v>
                </c:pt>
                <c:pt idx="6145">
                  <c:v>0.45901200000000003</c:v>
                </c:pt>
                <c:pt idx="6146">
                  <c:v>0.45300400000000002</c:v>
                </c:pt>
                <c:pt idx="6147">
                  <c:v>0.457868</c:v>
                </c:pt>
                <c:pt idx="6148">
                  <c:v>0.45472000000000001</c:v>
                </c:pt>
                <c:pt idx="6149">
                  <c:v>0.45735199999999998</c:v>
                </c:pt>
                <c:pt idx="6150">
                  <c:v>0.46080399999999999</c:v>
                </c:pt>
                <c:pt idx="6151">
                  <c:v>0.45713999999999999</c:v>
                </c:pt>
                <c:pt idx="6152">
                  <c:v>0.45523200000000003</c:v>
                </c:pt>
                <c:pt idx="6153">
                  <c:v>0.456536</c:v>
                </c:pt>
                <c:pt idx="6154">
                  <c:v>0.45907600000000004</c:v>
                </c:pt>
                <c:pt idx="6155">
                  <c:v>0.454212</c:v>
                </c:pt>
                <c:pt idx="6156">
                  <c:v>0.45527600000000001</c:v>
                </c:pt>
                <c:pt idx="6157">
                  <c:v>0.45934800000000003</c:v>
                </c:pt>
                <c:pt idx="6158">
                  <c:v>0.45399200000000001</c:v>
                </c:pt>
                <c:pt idx="6159">
                  <c:v>0.45707199999999998</c:v>
                </c:pt>
                <c:pt idx="6160">
                  <c:v>0.45787999999999995</c:v>
                </c:pt>
                <c:pt idx="6161">
                  <c:v>0.46034399999999998</c:v>
                </c:pt>
                <c:pt idx="6162">
                  <c:v>0.45691599999999999</c:v>
                </c:pt>
                <c:pt idx="6163">
                  <c:v>0.45824800000000004</c:v>
                </c:pt>
                <c:pt idx="6164">
                  <c:v>0.45699199999999995</c:v>
                </c:pt>
                <c:pt idx="6165">
                  <c:v>0.45671200000000001</c:v>
                </c:pt>
                <c:pt idx="6166">
                  <c:v>0.45474400000000004</c:v>
                </c:pt>
                <c:pt idx="6167">
                  <c:v>0.457652</c:v>
                </c:pt>
                <c:pt idx="6168">
                  <c:v>0.45519599999999999</c:v>
                </c:pt>
                <c:pt idx="6169">
                  <c:v>0.45550800000000002</c:v>
                </c:pt>
                <c:pt idx="6170">
                  <c:v>0.45794400000000002</c:v>
                </c:pt>
                <c:pt idx="6171">
                  <c:v>0.45818800000000004</c:v>
                </c:pt>
                <c:pt idx="6172">
                  <c:v>0.45954400000000001</c:v>
                </c:pt>
                <c:pt idx="6173">
                  <c:v>0.45901200000000003</c:v>
                </c:pt>
                <c:pt idx="6174">
                  <c:v>0.45371600000000001</c:v>
                </c:pt>
                <c:pt idx="6175">
                  <c:v>0.45779999999999998</c:v>
                </c:pt>
                <c:pt idx="6176">
                  <c:v>0.45216800000000001</c:v>
                </c:pt>
                <c:pt idx="6177">
                  <c:v>0.45526000000000005</c:v>
                </c:pt>
                <c:pt idx="6178">
                  <c:v>0.46074399999999999</c:v>
                </c:pt>
                <c:pt idx="6179">
                  <c:v>0.45412799999999998</c:v>
                </c:pt>
                <c:pt idx="6180">
                  <c:v>0.458984</c:v>
                </c:pt>
                <c:pt idx="6181">
                  <c:v>0.45955199999999996</c:v>
                </c:pt>
                <c:pt idx="6182">
                  <c:v>0.45435599999999998</c:v>
                </c:pt>
                <c:pt idx="6183">
                  <c:v>0.45876399999999995</c:v>
                </c:pt>
                <c:pt idx="6184">
                  <c:v>0.46060800000000002</c:v>
                </c:pt>
                <c:pt idx="6185">
                  <c:v>0.45614400000000005</c:v>
                </c:pt>
                <c:pt idx="6186">
                  <c:v>0.45598</c:v>
                </c:pt>
                <c:pt idx="6187">
                  <c:v>0.45499600000000001</c:v>
                </c:pt>
                <c:pt idx="6188">
                  <c:v>0.459596</c:v>
                </c:pt>
                <c:pt idx="6189">
                  <c:v>0.45776000000000006</c:v>
                </c:pt>
                <c:pt idx="6190">
                  <c:v>0.45584400000000003</c:v>
                </c:pt>
                <c:pt idx="6191">
                  <c:v>0.46146799999999999</c:v>
                </c:pt>
                <c:pt idx="6192">
                  <c:v>0.45491999999999999</c:v>
                </c:pt>
                <c:pt idx="6193">
                  <c:v>0.45809199999999994</c:v>
                </c:pt>
                <c:pt idx="6194">
                  <c:v>0.45534799999999997</c:v>
                </c:pt>
                <c:pt idx="6195">
                  <c:v>0.45301600000000003</c:v>
                </c:pt>
                <c:pt idx="6196">
                  <c:v>0.45868400000000004</c:v>
                </c:pt>
                <c:pt idx="6197">
                  <c:v>0.456428</c:v>
                </c:pt>
                <c:pt idx="6198">
                  <c:v>0.45711199999999996</c:v>
                </c:pt>
                <c:pt idx="6199">
                  <c:v>0.45923999999999998</c:v>
                </c:pt>
                <c:pt idx="6200">
                  <c:v>0.460588</c:v>
                </c:pt>
                <c:pt idx="6201">
                  <c:v>0.45549599999999996</c:v>
                </c:pt>
                <c:pt idx="6202">
                  <c:v>0.46144799999999997</c:v>
                </c:pt>
                <c:pt idx="6203">
                  <c:v>0.45944400000000002</c:v>
                </c:pt>
                <c:pt idx="6204">
                  <c:v>0.45490799999999998</c:v>
                </c:pt>
                <c:pt idx="6205">
                  <c:v>0.45781999999999995</c:v>
                </c:pt>
                <c:pt idx="6206">
                  <c:v>0.45810400000000001</c:v>
                </c:pt>
                <c:pt idx="6207">
                  <c:v>0.45335999999999999</c:v>
                </c:pt>
                <c:pt idx="6208">
                  <c:v>0.45650799999999997</c:v>
                </c:pt>
                <c:pt idx="6209">
                  <c:v>0.45303600000000005</c:v>
                </c:pt>
                <c:pt idx="6210">
                  <c:v>0.45438000000000001</c:v>
                </c:pt>
                <c:pt idx="6211">
                  <c:v>0.45891199999999999</c:v>
                </c:pt>
                <c:pt idx="6212">
                  <c:v>0.45472400000000002</c:v>
                </c:pt>
                <c:pt idx="6213">
                  <c:v>0.45647199999999999</c:v>
                </c:pt>
                <c:pt idx="6214">
                  <c:v>0.45482799999999995</c:v>
                </c:pt>
                <c:pt idx="6215">
                  <c:v>0.455592</c:v>
                </c:pt>
                <c:pt idx="6216">
                  <c:v>0.45968400000000004</c:v>
                </c:pt>
                <c:pt idx="6217">
                  <c:v>0.45416800000000002</c:v>
                </c:pt>
                <c:pt idx="6218">
                  <c:v>0.45765600000000001</c:v>
                </c:pt>
                <c:pt idx="6219">
                  <c:v>0.45960000000000001</c:v>
                </c:pt>
                <c:pt idx="6220">
                  <c:v>0.45396399999999998</c:v>
                </c:pt>
                <c:pt idx="6221">
                  <c:v>0.45446800000000004</c:v>
                </c:pt>
                <c:pt idx="6222">
                  <c:v>0.45918399999999998</c:v>
                </c:pt>
                <c:pt idx="6223">
                  <c:v>0.45828400000000002</c:v>
                </c:pt>
                <c:pt idx="6224">
                  <c:v>0.45517600000000003</c:v>
                </c:pt>
                <c:pt idx="6225">
                  <c:v>0.45841599999999999</c:v>
                </c:pt>
                <c:pt idx="6226">
                  <c:v>0.45738000000000001</c:v>
                </c:pt>
                <c:pt idx="6227">
                  <c:v>0.454764</c:v>
                </c:pt>
                <c:pt idx="6228">
                  <c:v>0.45632</c:v>
                </c:pt>
                <c:pt idx="6229">
                  <c:v>0.45643999999999996</c:v>
                </c:pt>
                <c:pt idx="6230">
                  <c:v>0.45296799999999998</c:v>
                </c:pt>
                <c:pt idx="6231">
                  <c:v>0.45761600000000002</c:v>
                </c:pt>
                <c:pt idx="6232">
                  <c:v>0.46043200000000001</c:v>
                </c:pt>
                <c:pt idx="6233">
                  <c:v>0.45494799999999996</c:v>
                </c:pt>
                <c:pt idx="6234">
                  <c:v>0.457376</c:v>
                </c:pt>
                <c:pt idx="6235">
                  <c:v>0.45874400000000004</c:v>
                </c:pt>
                <c:pt idx="6236">
                  <c:v>0.45894399999999996</c:v>
                </c:pt>
                <c:pt idx="6237">
                  <c:v>0.45723599999999998</c:v>
                </c:pt>
                <c:pt idx="6238">
                  <c:v>0.45663200000000004</c:v>
                </c:pt>
                <c:pt idx="6239">
                  <c:v>0.45789999999999997</c:v>
                </c:pt>
                <c:pt idx="6240">
                  <c:v>0.45311999999999997</c:v>
                </c:pt>
                <c:pt idx="6241">
                  <c:v>0.45479999999999998</c:v>
                </c:pt>
                <c:pt idx="6242">
                  <c:v>0.46152799999999999</c:v>
                </c:pt>
                <c:pt idx="6243">
                  <c:v>0.45550800000000002</c:v>
                </c:pt>
                <c:pt idx="6244">
                  <c:v>0.45688000000000001</c:v>
                </c:pt>
                <c:pt idx="6245">
                  <c:v>0.45945599999999998</c:v>
                </c:pt>
                <c:pt idx="6246">
                  <c:v>0.46021999999999996</c:v>
                </c:pt>
                <c:pt idx="6247">
                  <c:v>0.45557599999999998</c:v>
                </c:pt>
                <c:pt idx="6248">
                  <c:v>0.45977600000000002</c:v>
                </c:pt>
                <c:pt idx="6249">
                  <c:v>0.45413600000000004</c:v>
                </c:pt>
                <c:pt idx="6250">
                  <c:v>0.45651200000000003</c:v>
                </c:pt>
                <c:pt idx="6251">
                  <c:v>0.45770000000000005</c:v>
                </c:pt>
                <c:pt idx="6252">
                  <c:v>0.45332</c:v>
                </c:pt>
                <c:pt idx="6253">
                  <c:v>0.45786399999999999</c:v>
                </c:pt>
                <c:pt idx="6254">
                  <c:v>0.45934399999999997</c:v>
                </c:pt>
                <c:pt idx="6255">
                  <c:v>0.45328400000000002</c:v>
                </c:pt>
                <c:pt idx="6256">
                  <c:v>0.45795200000000003</c:v>
                </c:pt>
                <c:pt idx="6257">
                  <c:v>0.46023999999999998</c:v>
                </c:pt>
                <c:pt idx="6258">
                  <c:v>0.45527999999999996</c:v>
                </c:pt>
                <c:pt idx="6259">
                  <c:v>0.45661200000000002</c:v>
                </c:pt>
                <c:pt idx="6260">
                  <c:v>0.46021200000000001</c:v>
                </c:pt>
                <c:pt idx="6261">
                  <c:v>0.45433599999999996</c:v>
                </c:pt>
                <c:pt idx="6262">
                  <c:v>0.45579199999999997</c:v>
                </c:pt>
                <c:pt idx="6263">
                  <c:v>0.45735999999999999</c:v>
                </c:pt>
                <c:pt idx="6264">
                  <c:v>0.45754</c:v>
                </c:pt>
                <c:pt idx="6265">
                  <c:v>0.45642000000000005</c:v>
                </c:pt>
                <c:pt idx="6266">
                  <c:v>0.45911600000000002</c:v>
                </c:pt>
                <c:pt idx="6267">
                  <c:v>0.45619999999999999</c:v>
                </c:pt>
                <c:pt idx="6268">
                  <c:v>0.45827199999999996</c:v>
                </c:pt>
                <c:pt idx="6269">
                  <c:v>0.45871600000000001</c:v>
                </c:pt>
                <c:pt idx="6270">
                  <c:v>0.45581200000000005</c:v>
                </c:pt>
                <c:pt idx="6271">
                  <c:v>0.45554</c:v>
                </c:pt>
                <c:pt idx="6272">
                  <c:v>0.45707599999999998</c:v>
                </c:pt>
                <c:pt idx="6273">
                  <c:v>0.45205199999999995</c:v>
                </c:pt>
                <c:pt idx="6274">
                  <c:v>0.45605200000000001</c:v>
                </c:pt>
                <c:pt idx="6275">
                  <c:v>0.46099600000000002</c:v>
                </c:pt>
                <c:pt idx="6276">
                  <c:v>0.456424</c:v>
                </c:pt>
                <c:pt idx="6277">
                  <c:v>0.45597199999999999</c:v>
                </c:pt>
                <c:pt idx="6278">
                  <c:v>0.46012399999999998</c:v>
                </c:pt>
                <c:pt idx="6279">
                  <c:v>0.45519599999999999</c:v>
                </c:pt>
                <c:pt idx="6280">
                  <c:v>0.45521200000000001</c:v>
                </c:pt>
                <c:pt idx="6281">
                  <c:v>0.458532</c:v>
                </c:pt>
                <c:pt idx="6282">
                  <c:v>0.45245199999999997</c:v>
                </c:pt>
                <c:pt idx="6283">
                  <c:v>0.45430399999999999</c:v>
                </c:pt>
                <c:pt idx="6284">
                  <c:v>0.46061599999999997</c:v>
                </c:pt>
                <c:pt idx="6285">
                  <c:v>0.45524399999999998</c:v>
                </c:pt>
                <c:pt idx="6286">
                  <c:v>0.456096</c:v>
                </c:pt>
                <c:pt idx="6287">
                  <c:v>0.46119599999999999</c:v>
                </c:pt>
                <c:pt idx="6288">
                  <c:v>0.454764</c:v>
                </c:pt>
                <c:pt idx="6289">
                  <c:v>0.45669999999999999</c:v>
                </c:pt>
                <c:pt idx="6290">
                  <c:v>0.46026400000000001</c:v>
                </c:pt>
                <c:pt idx="6291">
                  <c:v>0.45400799999999997</c:v>
                </c:pt>
                <c:pt idx="6292">
                  <c:v>0.45358400000000004</c:v>
                </c:pt>
                <c:pt idx="6293">
                  <c:v>0.457264</c:v>
                </c:pt>
                <c:pt idx="6294">
                  <c:v>0.45669199999999999</c:v>
                </c:pt>
                <c:pt idx="6295">
                  <c:v>0.45523200000000003</c:v>
                </c:pt>
                <c:pt idx="6296">
                  <c:v>0.45782400000000001</c:v>
                </c:pt>
                <c:pt idx="6297">
                  <c:v>0.45848799999999995</c:v>
                </c:pt>
                <c:pt idx="6298">
                  <c:v>0.45937600000000001</c:v>
                </c:pt>
                <c:pt idx="6299">
                  <c:v>0.454428</c:v>
                </c:pt>
                <c:pt idx="6300">
                  <c:v>0.45584400000000003</c:v>
                </c:pt>
                <c:pt idx="6301">
                  <c:v>0.45758799999999999</c:v>
                </c:pt>
                <c:pt idx="6302">
                  <c:v>0.45360799999999996</c:v>
                </c:pt>
                <c:pt idx="6303">
                  <c:v>0.45459200000000005</c:v>
                </c:pt>
                <c:pt idx="6304">
                  <c:v>0.45594400000000002</c:v>
                </c:pt>
                <c:pt idx="6305">
                  <c:v>0.45395200000000002</c:v>
                </c:pt>
                <c:pt idx="6306">
                  <c:v>0.45624000000000003</c:v>
                </c:pt>
                <c:pt idx="6307">
                  <c:v>0.45926400000000001</c:v>
                </c:pt>
                <c:pt idx="6308">
                  <c:v>0.45802399999999999</c:v>
                </c:pt>
                <c:pt idx="6309">
                  <c:v>0.45484799999999997</c:v>
                </c:pt>
                <c:pt idx="6310">
                  <c:v>0.457596</c:v>
                </c:pt>
                <c:pt idx="6311">
                  <c:v>0.45962000000000003</c:v>
                </c:pt>
                <c:pt idx="6312">
                  <c:v>0.45410400000000001</c:v>
                </c:pt>
                <c:pt idx="6313">
                  <c:v>0.45663600000000004</c:v>
                </c:pt>
                <c:pt idx="6314">
                  <c:v>0.45811599999999997</c:v>
                </c:pt>
                <c:pt idx="6315">
                  <c:v>0.45299999999999996</c:v>
                </c:pt>
                <c:pt idx="6316">
                  <c:v>0.456704</c:v>
                </c:pt>
                <c:pt idx="6317">
                  <c:v>0.45982799999999996</c:v>
                </c:pt>
                <c:pt idx="6318">
                  <c:v>0.46015999999999996</c:v>
                </c:pt>
                <c:pt idx="6319">
                  <c:v>0.45494000000000001</c:v>
                </c:pt>
                <c:pt idx="6320">
                  <c:v>0.46173599999999998</c:v>
                </c:pt>
                <c:pt idx="6321">
                  <c:v>0.45506399999999997</c:v>
                </c:pt>
                <c:pt idx="6322">
                  <c:v>0.45729199999999998</c:v>
                </c:pt>
                <c:pt idx="6323">
                  <c:v>0.45954</c:v>
                </c:pt>
                <c:pt idx="6324">
                  <c:v>0.45651600000000003</c:v>
                </c:pt>
                <c:pt idx="6325">
                  <c:v>0.45432800000000001</c:v>
                </c:pt>
                <c:pt idx="6326">
                  <c:v>0.457764</c:v>
                </c:pt>
                <c:pt idx="6327">
                  <c:v>0.45263199999999998</c:v>
                </c:pt>
                <c:pt idx="6328">
                  <c:v>0.45275199999999999</c:v>
                </c:pt>
                <c:pt idx="6329">
                  <c:v>0.45666400000000001</c:v>
                </c:pt>
                <c:pt idx="6330">
                  <c:v>0.46045599999999998</c:v>
                </c:pt>
                <c:pt idx="6331">
                  <c:v>0.45508799999999999</c:v>
                </c:pt>
                <c:pt idx="6332">
                  <c:v>0.45574800000000004</c:v>
                </c:pt>
                <c:pt idx="6333">
                  <c:v>0.457204</c:v>
                </c:pt>
                <c:pt idx="6334">
                  <c:v>0.45901600000000004</c:v>
                </c:pt>
                <c:pt idx="6335">
                  <c:v>0.45877600000000002</c:v>
                </c:pt>
                <c:pt idx="6336">
                  <c:v>0.45446399999999998</c:v>
                </c:pt>
                <c:pt idx="6337">
                  <c:v>0.454988</c:v>
                </c:pt>
                <c:pt idx="6338">
                  <c:v>0.45169999999999999</c:v>
                </c:pt>
                <c:pt idx="6339">
                  <c:v>0.454036</c:v>
                </c:pt>
                <c:pt idx="6340">
                  <c:v>0.45673999999999998</c:v>
                </c:pt>
                <c:pt idx="6341">
                  <c:v>0.45794400000000002</c:v>
                </c:pt>
                <c:pt idx="6342">
                  <c:v>0.45574399999999998</c:v>
                </c:pt>
                <c:pt idx="6343">
                  <c:v>0.45894799999999997</c:v>
                </c:pt>
                <c:pt idx="6344">
                  <c:v>0.45716800000000002</c:v>
                </c:pt>
                <c:pt idx="6345">
                  <c:v>0.45510800000000001</c:v>
                </c:pt>
                <c:pt idx="6346">
                  <c:v>0.45491999999999999</c:v>
                </c:pt>
                <c:pt idx="6347">
                  <c:v>0.45516800000000002</c:v>
                </c:pt>
                <c:pt idx="6348">
                  <c:v>0.45523200000000003</c:v>
                </c:pt>
                <c:pt idx="6349">
                  <c:v>0.45185600000000004</c:v>
                </c:pt>
                <c:pt idx="6350">
                  <c:v>0.45918399999999998</c:v>
                </c:pt>
                <c:pt idx="6351">
                  <c:v>0.45332</c:v>
                </c:pt>
                <c:pt idx="6352">
                  <c:v>0.45669999999999999</c:v>
                </c:pt>
                <c:pt idx="6353">
                  <c:v>0.46011200000000002</c:v>
                </c:pt>
                <c:pt idx="6354">
                  <c:v>0.45472800000000002</c:v>
                </c:pt>
                <c:pt idx="6355">
                  <c:v>0.45528799999999997</c:v>
                </c:pt>
                <c:pt idx="6356">
                  <c:v>0.45092399999999999</c:v>
                </c:pt>
                <c:pt idx="6357">
                  <c:v>0.45468400000000003</c:v>
                </c:pt>
                <c:pt idx="6358">
                  <c:v>0.45490799999999998</c:v>
                </c:pt>
                <c:pt idx="6359">
                  <c:v>0.45785600000000004</c:v>
                </c:pt>
                <c:pt idx="6360">
                  <c:v>0.45522799999999997</c:v>
                </c:pt>
                <c:pt idx="6361">
                  <c:v>0.45783600000000002</c:v>
                </c:pt>
                <c:pt idx="6362">
                  <c:v>0.45760000000000001</c:v>
                </c:pt>
                <c:pt idx="6363">
                  <c:v>0.45366000000000001</c:v>
                </c:pt>
                <c:pt idx="6364">
                  <c:v>0.45741599999999999</c:v>
                </c:pt>
                <c:pt idx="6365">
                  <c:v>0.45901600000000004</c:v>
                </c:pt>
                <c:pt idx="6366">
                  <c:v>0.45460800000000001</c:v>
                </c:pt>
                <c:pt idx="6367">
                  <c:v>0.45722000000000002</c:v>
                </c:pt>
                <c:pt idx="6368">
                  <c:v>0.45161600000000002</c:v>
                </c:pt>
                <c:pt idx="6369">
                  <c:v>0.45186399999999999</c:v>
                </c:pt>
                <c:pt idx="6370">
                  <c:v>0.45582800000000001</c:v>
                </c:pt>
                <c:pt idx="6371">
                  <c:v>0.46034399999999998</c:v>
                </c:pt>
                <c:pt idx="6372">
                  <c:v>0.45382</c:v>
                </c:pt>
                <c:pt idx="6373">
                  <c:v>0.45701599999999998</c:v>
                </c:pt>
                <c:pt idx="6374">
                  <c:v>0.46021200000000001</c:v>
                </c:pt>
                <c:pt idx="6375">
                  <c:v>0.45667600000000003</c:v>
                </c:pt>
                <c:pt idx="6376">
                  <c:v>0.45419199999999998</c:v>
                </c:pt>
                <c:pt idx="6377">
                  <c:v>0.45713599999999999</c:v>
                </c:pt>
                <c:pt idx="6378">
                  <c:v>0.45811999999999997</c:v>
                </c:pt>
                <c:pt idx="6379">
                  <c:v>0.45223199999999997</c:v>
                </c:pt>
                <c:pt idx="6380">
                  <c:v>0.45516000000000001</c:v>
                </c:pt>
                <c:pt idx="6381">
                  <c:v>0.45092399999999999</c:v>
                </c:pt>
                <c:pt idx="6382">
                  <c:v>0.45044400000000001</c:v>
                </c:pt>
                <c:pt idx="6383">
                  <c:v>0.45412799999999998</c:v>
                </c:pt>
                <c:pt idx="6384">
                  <c:v>0.45585599999999998</c:v>
                </c:pt>
                <c:pt idx="6385">
                  <c:v>0.45968000000000003</c:v>
                </c:pt>
                <c:pt idx="6386">
                  <c:v>0.454152</c:v>
                </c:pt>
                <c:pt idx="6387">
                  <c:v>0.45811200000000002</c:v>
                </c:pt>
                <c:pt idx="6388">
                  <c:v>0.45966400000000002</c:v>
                </c:pt>
                <c:pt idx="6389">
                  <c:v>0.45340400000000003</c:v>
                </c:pt>
                <c:pt idx="6390">
                  <c:v>0.45707999999999999</c:v>
                </c:pt>
                <c:pt idx="6391">
                  <c:v>0.45113199999999998</c:v>
                </c:pt>
                <c:pt idx="6392">
                  <c:v>0.45438000000000001</c:v>
                </c:pt>
                <c:pt idx="6393">
                  <c:v>0.45433200000000001</c:v>
                </c:pt>
                <c:pt idx="6394">
                  <c:v>0.45307600000000003</c:v>
                </c:pt>
                <c:pt idx="6395">
                  <c:v>0.45656799999999997</c:v>
                </c:pt>
                <c:pt idx="6396">
                  <c:v>0.45751199999999997</c:v>
                </c:pt>
                <c:pt idx="6397">
                  <c:v>0.45892000000000005</c:v>
                </c:pt>
                <c:pt idx="6398">
                  <c:v>0.453204</c:v>
                </c:pt>
                <c:pt idx="6399">
                  <c:v>0.45698</c:v>
                </c:pt>
                <c:pt idx="6400">
                  <c:v>0.45436399999999999</c:v>
                </c:pt>
                <c:pt idx="6401">
                  <c:v>0.45573599999999997</c:v>
                </c:pt>
                <c:pt idx="6402">
                  <c:v>0.45500399999999996</c:v>
                </c:pt>
                <c:pt idx="6403">
                  <c:v>0.456152</c:v>
                </c:pt>
                <c:pt idx="6404">
                  <c:v>0.45049999999999996</c:v>
                </c:pt>
                <c:pt idx="6405">
                  <c:v>0.45186399999999999</c:v>
                </c:pt>
                <c:pt idx="6406">
                  <c:v>0.45534799999999997</c:v>
                </c:pt>
                <c:pt idx="6407">
                  <c:v>0.45404800000000001</c:v>
                </c:pt>
                <c:pt idx="6408">
                  <c:v>0.45389600000000002</c:v>
                </c:pt>
                <c:pt idx="6409">
                  <c:v>0.45837600000000001</c:v>
                </c:pt>
                <c:pt idx="6410">
                  <c:v>0.45862400000000003</c:v>
                </c:pt>
                <c:pt idx="6411">
                  <c:v>0.454264</c:v>
                </c:pt>
                <c:pt idx="6412">
                  <c:v>0.45758000000000004</c:v>
                </c:pt>
                <c:pt idx="6413">
                  <c:v>0.45778399999999997</c:v>
                </c:pt>
                <c:pt idx="6414">
                  <c:v>0.453708</c:v>
                </c:pt>
                <c:pt idx="6415">
                  <c:v>0.45586399999999999</c:v>
                </c:pt>
                <c:pt idx="6416">
                  <c:v>0.45535200000000003</c:v>
                </c:pt>
                <c:pt idx="6417">
                  <c:v>0.45174799999999998</c:v>
                </c:pt>
                <c:pt idx="6418">
                  <c:v>0.45618000000000003</c:v>
                </c:pt>
                <c:pt idx="6419">
                  <c:v>0.44991999999999999</c:v>
                </c:pt>
                <c:pt idx="6420">
                  <c:v>0.45935200000000004</c:v>
                </c:pt>
                <c:pt idx="6421">
                  <c:v>0.45555999999999996</c:v>
                </c:pt>
                <c:pt idx="6422">
                  <c:v>0.45534399999999997</c:v>
                </c:pt>
                <c:pt idx="6423">
                  <c:v>0.459476</c:v>
                </c:pt>
                <c:pt idx="6424">
                  <c:v>0.45494400000000002</c:v>
                </c:pt>
                <c:pt idx="6425">
                  <c:v>0.45452800000000004</c:v>
                </c:pt>
                <c:pt idx="6426">
                  <c:v>0.45674399999999998</c:v>
                </c:pt>
                <c:pt idx="6427">
                  <c:v>0.45100400000000002</c:v>
                </c:pt>
                <c:pt idx="6428">
                  <c:v>0.45522399999999996</c:v>
                </c:pt>
                <c:pt idx="6429">
                  <c:v>0.45004</c:v>
                </c:pt>
                <c:pt idx="6430">
                  <c:v>0.45425600000000005</c:v>
                </c:pt>
                <c:pt idx="6431">
                  <c:v>0.45545600000000003</c:v>
                </c:pt>
                <c:pt idx="6432">
                  <c:v>0.45944000000000002</c:v>
                </c:pt>
                <c:pt idx="6433">
                  <c:v>0.4536</c:v>
                </c:pt>
                <c:pt idx="6434">
                  <c:v>0.45423200000000002</c:v>
                </c:pt>
                <c:pt idx="6435">
                  <c:v>0.45746000000000003</c:v>
                </c:pt>
                <c:pt idx="6436">
                  <c:v>0.456208</c:v>
                </c:pt>
                <c:pt idx="6437">
                  <c:v>0.45378799999999997</c:v>
                </c:pt>
                <c:pt idx="6438">
                  <c:v>0.45484000000000002</c:v>
                </c:pt>
                <c:pt idx="6439">
                  <c:v>0.45038400000000001</c:v>
                </c:pt>
                <c:pt idx="6440">
                  <c:v>0.45777600000000002</c:v>
                </c:pt>
                <c:pt idx="6441">
                  <c:v>0.45772799999999997</c:v>
                </c:pt>
                <c:pt idx="6442">
                  <c:v>0.45421599999999995</c:v>
                </c:pt>
                <c:pt idx="6443">
                  <c:v>0.45768799999999998</c:v>
                </c:pt>
                <c:pt idx="6444">
                  <c:v>0.45869599999999999</c:v>
                </c:pt>
                <c:pt idx="6445">
                  <c:v>0.45272000000000001</c:v>
                </c:pt>
                <c:pt idx="6446">
                  <c:v>0.45529200000000003</c:v>
                </c:pt>
                <c:pt idx="6447">
                  <c:v>0.44996000000000003</c:v>
                </c:pt>
                <c:pt idx="6448">
                  <c:v>0.452764</c:v>
                </c:pt>
                <c:pt idx="6449">
                  <c:v>0.45419999999999999</c:v>
                </c:pt>
                <c:pt idx="6450">
                  <c:v>0.45140000000000002</c:v>
                </c:pt>
                <c:pt idx="6451">
                  <c:v>0.45622000000000001</c:v>
                </c:pt>
                <c:pt idx="6452">
                  <c:v>0.45912399999999998</c:v>
                </c:pt>
                <c:pt idx="6453">
                  <c:v>0.45485999999999999</c:v>
                </c:pt>
                <c:pt idx="6454">
                  <c:v>0.453592</c:v>
                </c:pt>
                <c:pt idx="6455">
                  <c:v>0.45768399999999998</c:v>
                </c:pt>
                <c:pt idx="6456">
                  <c:v>0.45166800000000001</c:v>
                </c:pt>
                <c:pt idx="6457">
                  <c:v>0.45536799999999999</c:v>
                </c:pt>
                <c:pt idx="6458">
                  <c:v>0.450096</c:v>
                </c:pt>
                <c:pt idx="6459">
                  <c:v>0.45280399999999998</c:v>
                </c:pt>
                <c:pt idx="6460">
                  <c:v>0.45421599999999995</c:v>
                </c:pt>
                <c:pt idx="6461">
                  <c:v>0.44944800000000001</c:v>
                </c:pt>
                <c:pt idx="6462">
                  <c:v>0.452432</c:v>
                </c:pt>
                <c:pt idx="6463">
                  <c:v>0.45771200000000001</c:v>
                </c:pt>
                <c:pt idx="6464">
                  <c:v>0.45863599999999999</c:v>
                </c:pt>
                <c:pt idx="6465">
                  <c:v>0.45244799999999996</c:v>
                </c:pt>
                <c:pt idx="6466">
                  <c:v>0.457596</c:v>
                </c:pt>
                <c:pt idx="6467">
                  <c:v>0.45805999999999997</c:v>
                </c:pt>
                <c:pt idx="6468">
                  <c:v>0.45763599999999999</c:v>
                </c:pt>
                <c:pt idx="6469">
                  <c:v>0.454092</c:v>
                </c:pt>
                <c:pt idx="6470">
                  <c:v>0.457204</c:v>
                </c:pt>
                <c:pt idx="6471">
                  <c:v>0.45342399999999999</c:v>
                </c:pt>
                <c:pt idx="6472">
                  <c:v>0.45388800000000001</c:v>
                </c:pt>
                <c:pt idx="6473">
                  <c:v>0.45309199999999999</c:v>
                </c:pt>
                <c:pt idx="6474">
                  <c:v>0.450432</c:v>
                </c:pt>
                <c:pt idx="6475">
                  <c:v>0.45588000000000001</c:v>
                </c:pt>
                <c:pt idx="6476">
                  <c:v>0.459644</c:v>
                </c:pt>
                <c:pt idx="6477">
                  <c:v>0.452984</c:v>
                </c:pt>
                <c:pt idx="6478">
                  <c:v>0.45649999999999996</c:v>
                </c:pt>
                <c:pt idx="6479">
                  <c:v>0.45929200000000003</c:v>
                </c:pt>
                <c:pt idx="6480">
                  <c:v>0.45358800000000005</c:v>
                </c:pt>
                <c:pt idx="6481">
                  <c:v>0.454096</c:v>
                </c:pt>
                <c:pt idx="6482">
                  <c:v>0.45683200000000002</c:v>
                </c:pt>
                <c:pt idx="6483">
                  <c:v>0.45384799999999997</c:v>
                </c:pt>
                <c:pt idx="6484">
                  <c:v>0.45431199999999999</c:v>
                </c:pt>
                <c:pt idx="6485">
                  <c:v>0.45177200000000001</c:v>
                </c:pt>
                <c:pt idx="6486">
                  <c:v>0.45027200000000001</c:v>
                </c:pt>
                <c:pt idx="6487">
                  <c:v>0.453376</c:v>
                </c:pt>
                <c:pt idx="6488">
                  <c:v>0.45596400000000004</c:v>
                </c:pt>
                <c:pt idx="6489">
                  <c:v>0.45791999999999999</c:v>
                </c:pt>
                <c:pt idx="6490">
                  <c:v>0.45722000000000002</c:v>
                </c:pt>
                <c:pt idx="6491">
                  <c:v>0.45471600000000001</c:v>
                </c:pt>
                <c:pt idx="6492">
                  <c:v>0.46013599999999999</c:v>
                </c:pt>
                <c:pt idx="6493">
                  <c:v>0.45350400000000002</c:v>
                </c:pt>
                <c:pt idx="6494">
                  <c:v>0.45720799999999995</c:v>
                </c:pt>
                <c:pt idx="6495">
                  <c:v>0.45409999999999995</c:v>
                </c:pt>
                <c:pt idx="6496">
                  <c:v>0.45540799999999998</c:v>
                </c:pt>
                <c:pt idx="6497">
                  <c:v>0.45214399999999999</c:v>
                </c:pt>
                <c:pt idx="6498">
                  <c:v>0.45124799999999998</c:v>
                </c:pt>
                <c:pt idx="6499">
                  <c:v>0.45340400000000003</c:v>
                </c:pt>
                <c:pt idx="6500">
                  <c:v>0.453816</c:v>
                </c:pt>
                <c:pt idx="6501">
                  <c:v>0.45434399999999997</c:v>
                </c:pt>
                <c:pt idx="6502">
                  <c:v>0.45756399999999997</c:v>
                </c:pt>
                <c:pt idx="6503">
                  <c:v>0.45750000000000002</c:v>
                </c:pt>
                <c:pt idx="6504">
                  <c:v>0.452652</c:v>
                </c:pt>
                <c:pt idx="6505">
                  <c:v>0.45489199999999996</c:v>
                </c:pt>
                <c:pt idx="6506">
                  <c:v>0.456536</c:v>
                </c:pt>
                <c:pt idx="6507">
                  <c:v>0.45069599999999999</c:v>
                </c:pt>
                <c:pt idx="6508">
                  <c:v>0.45140399999999997</c:v>
                </c:pt>
                <c:pt idx="6509">
                  <c:v>0.45490799999999998</c:v>
                </c:pt>
                <c:pt idx="6510">
                  <c:v>0.452928</c:v>
                </c:pt>
                <c:pt idx="6511">
                  <c:v>0.45860400000000001</c:v>
                </c:pt>
                <c:pt idx="6512">
                  <c:v>0.45407200000000003</c:v>
                </c:pt>
                <c:pt idx="6513">
                  <c:v>0.45381199999999999</c:v>
                </c:pt>
                <c:pt idx="6514">
                  <c:v>0.45775199999999999</c:v>
                </c:pt>
                <c:pt idx="6515">
                  <c:v>0.45508400000000004</c:v>
                </c:pt>
                <c:pt idx="6516">
                  <c:v>0.45337200000000005</c:v>
                </c:pt>
                <c:pt idx="6517">
                  <c:v>0.45539200000000002</c:v>
                </c:pt>
                <c:pt idx="6518">
                  <c:v>0.44979999999999998</c:v>
                </c:pt>
                <c:pt idx="6519">
                  <c:v>0.451492</c:v>
                </c:pt>
                <c:pt idx="6520">
                  <c:v>0.45428400000000002</c:v>
                </c:pt>
                <c:pt idx="6521">
                  <c:v>0.45035200000000003</c:v>
                </c:pt>
                <c:pt idx="6522">
                  <c:v>0.45077199999999995</c:v>
                </c:pt>
                <c:pt idx="6523">
                  <c:v>0.45649999999999996</c:v>
                </c:pt>
                <c:pt idx="6524">
                  <c:v>0.45572000000000001</c:v>
                </c:pt>
                <c:pt idx="6525">
                  <c:v>0.45654400000000001</c:v>
                </c:pt>
                <c:pt idx="6526">
                  <c:v>0.45408399999999999</c:v>
                </c:pt>
                <c:pt idx="6527">
                  <c:v>0.45749600000000001</c:v>
                </c:pt>
                <c:pt idx="6528">
                  <c:v>0.45634399999999997</c:v>
                </c:pt>
                <c:pt idx="6529">
                  <c:v>0.45189200000000002</c:v>
                </c:pt>
                <c:pt idx="6530">
                  <c:v>0.45183999999999996</c:v>
                </c:pt>
                <c:pt idx="6531">
                  <c:v>0.45499600000000001</c:v>
                </c:pt>
                <c:pt idx="6532">
                  <c:v>0.44941600000000004</c:v>
                </c:pt>
                <c:pt idx="6533">
                  <c:v>0.45329599999999998</c:v>
                </c:pt>
                <c:pt idx="6534">
                  <c:v>0.45702800000000005</c:v>
                </c:pt>
                <c:pt idx="6535">
                  <c:v>0.45848799999999995</c:v>
                </c:pt>
                <c:pt idx="6536">
                  <c:v>0.453988</c:v>
                </c:pt>
                <c:pt idx="6537">
                  <c:v>0.45341599999999999</c:v>
                </c:pt>
                <c:pt idx="6538">
                  <c:v>0.45812399999999998</c:v>
                </c:pt>
                <c:pt idx="6539">
                  <c:v>0.45816800000000002</c:v>
                </c:pt>
                <c:pt idx="6540">
                  <c:v>0.45311200000000001</c:v>
                </c:pt>
                <c:pt idx="6541">
                  <c:v>0.45562800000000003</c:v>
                </c:pt>
                <c:pt idx="6542">
                  <c:v>0.45043999999999995</c:v>
                </c:pt>
                <c:pt idx="6543">
                  <c:v>0.451268</c:v>
                </c:pt>
                <c:pt idx="6544">
                  <c:v>0.45512799999999998</c:v>
                </c:pt>
                <c:pt idx="6545">
                  <c:v>0.45702800000000005</c:v>
                </c:pt>
                <c:pt idx="6546">
                  <c:v>0.45357999999999998</c:v>
                </c:pt>
                <c:pt idx="6547">
                  <c:v>0.45599200000000001</c:v>
                </c:pt>
                <c:pt idx="6548">
                  <c:v>0.45895600000000003</c:v>
                </c:pt>
                <c:pt idx="6549">
                  <c:v>0.45389200000000002</c:v>
                </c:pt>
                <c:pt idx="6550">
                  <c:v>0.45610400000000001</c:v>
                </c:pt>
                <c:pt idx="6551">
                  <c:v>0.45636399999999999</c:v>
                </c:pt>
                <c:pt idx="6552">
                  <c:v>0.45222000000000001</c:v>
                </c:pt>
                <c:pt idx="6553">
                  <c:v>0.45263199999999998</c:v>
                </c:pt>
                <c:pt idx="6554">
                  <c:v>0.45419199999999998</c:v>
                </c:pt>
                <c:pt idx="6555">
                  <c:v>0.45134799999999997</c:v>
                </c:pt>
                <c:pt idx="6556">
                  <c:v>0.45390000000000003</c:v>
                </c:pt>
                <c:pt idx="6557">
                  <c:v>0.45876399999999995</c:v>
                </c:pt>
                <c:pt idx="6558">
                  <c:v>0.45335999999999999</c:v>
                </c:pt>
                <c:pt idx="6559">
                  <c:v>0.45772399999999996</c:v>
                </c:pt>
                <c:pt idx="6560">
                  <c:v>0.45199199999999995</c:v>
                </c:pt>
                <c:pt idx="6561">
                  <c:v>0.45431600000000005</c:v>
                </c:pt>
                <c:pt idx="6562">
                  <c:v>0.456596</c:v>
                </c:pt>
                <c:pt idx="6563">
                  <c:v>0.454152</c:v>
                </c:pt>
                <c:pt idx="6564">
                  <c:v>0.45254800000000001</c:v>
                </c:pt>
                <c:pt idx="6565">
                  <c:v>0.45364800000000005</c:v>
                </c:pt>
                <c:pt idx="6566">
                  <c:v>0.44990400000000003</c:v>
                </c:pt>
                <c:pt idx="6567">
                  <c:v>0.45201599999999997</c:v>
                </c:pt>
                <c:pt idx="6568">
                  <c:v>0.45776800000000001</c:v>
                </c:pt>
                <c:pt idx="6569">
                  <c:v>0.45373600000000003</c:v>
                </c:pt>
                <c:pt idx="6570">
                  <c:v>0.45523600000000003</c:v>
                </c:pt>
                <c:pt idx="6571">
                  <c:v>0.45694800000000002</c:v>
                </c:pt>
                <c:pt idx="6572">
                  <c:v>0.45197599999999999</c:v>
                </c:pt>
                <c:pt idx="6573">
                  <c:v>0.45349200000000001</c:v>
                </c:pt>
                <c:pt idx="6574">
                  <c:v>0.45579599999999998</c:v>
                </c:pt>
                <c:pt idx="6575">
                  <c:v>0.45618799999999998</c:v>
                </c:pt>
                <c:pt idx="6576">
                  <c:v>0.45262000000000002</c:v>
                </c:pt>
                <c:pt idx="6577">
                  <c:v>0.45510800000000001</c:v>
                </c:pt>
                <c:pt idx="6578">
                  <c:v>0.44925999999999999</c:v>
                </c:pt>
                <c:pt idx="6579">
                  <c:v>0.45068800000000003</c:v>
                </c:pt>
                <c:pt idx="6580">
                  <c:v>0.45601599999999998</c:v>
                </c:pt>
                <c:pt idx="6581">
                  <c:v>0.45918399999999998</c:v>
                </c:pt>
                <c:pt idx="6582">
                  <c:v>0.45318800000000004</c:v>
                </c:pt>
                <c:pt idx="6583">
                  <c:v>0.45730400000000004</c:v>
                </c:pt>
                <c:pt idx="6584">
                  <c:v>0.45700000000000002</c:v>
                </c:pt>
                <c:pt idx="6585">
                  <c:v>0.45221200000000006</c:v>
                </c:pt>
                <c:pt idx="6586">
                  <c:v>0.45549200000000001</c:v>
                </c:pt>
                <c:pt idx="6587">
                  <c:v>0.455924</c:v>
                </c:pt>
                <c:pt idx="6588">
                  <c:v>0.45119999999999999</c:v>
                </c:pt>
                <c:pt idx="6589">
                  <c:v>0.45140799999999998</c:v>
                </c:pt>
                <c:pt idx="6590">
                  <c:v>0.45494000000000001</c:v>
                </c:pt>
                <c:pt idx="6591">
                  <c:v>0.44969199999999998</c:v>
                </c:pt>
                <c:pt idx="6592">
                  <c:v>0.45755600000000002</c:v>
                </c:pt>
                <c:pt idx="6593">
                  <c:v>0.45472000000000001</c:v>
                </c:pt>
                <c:pt idx="6594">
                  <c:v>0.45535999999999999</c:v>
                </c:pt>
                <c:pt idx="6595">
                  <c:v>0.456424</c:v>
                </c:pt>
                <c:pt idx="6596">
                  <c:v>0.45185600000000004</c:v>
                </c:pt>
                <c:pt idx="6597">
                  <c:v>0.45845599999999997</c:v>
                </c:pt>
                <c:pt idx="6598">
                  <c:v>0.45222000000000001</c:v>
                </c:pt>
                <c:pt idx="6599">
                  <c:v>0.4551</c:v>
                </c:pt>
                <c:pt idx="6600">
                  <c:v>0.44966</c:v>
                </c:pt>
                <c:pt idx="6601">
                  <c:v>0.45220399999999999</c:v>
                </c:pt>
                <c:pt idx="6602">
                  <c:v>0.456316</c:v>
                </c:pt>
                <c:pt idx="6603">
                  <c:v>0.45760000000000001</c:v>
                </c:pt>
                <c:pt idx="6604">
                  <c:v>0.45279600000000003</c:v>
                </c:pt>
                <c:pt idx="6605">
                  <c:v>0.45942</c:v>
                </c:pt>
                <c:pt idx="6606">
                  <c:v>0.45274000000000003</c:v>
                </c:pt>
                <c:pt idx="6607">
                  <c:v>0.45813599999999999</c:v>
                </c:pt>
                <c:pt idx="6608">
                  <c:v>0.45173999999999997</c:v>
                </c:pt>
                <c:pt idx="6609">
                  <c:v>0.45565199999999995</c:v>
                </c:pt>
                <c:pt idx="6610">
                  <c:v>0.44995199999999996</c:v>
                </c:pt>
                <c:pt idx="6611">
                  <c:v>0.45169199999999998</c:v>
                </c:pt>
                <c:pt idx="6612">
                  <c:v>0.45461199999999996</c:v>
                </c:pt>
                <c:pt idx="6613">
                  <c:v>0.45173999999999997</c:v>
                </c:pt>
                <c:pt idx="6614">
                  <c:v>0.45358400000000004</c:v>
                </c:pt>
                <c:pt idx="6615">
                  <c:v>0.45661200000000002</c:v>
                </c:pt>
                <c:pt idx="6616">
                  <c:v>0.45578800000000003</c:v>
                </c:pt>
                <c:pt idx="6617">
                  <c:v>0.452656</c:v>
                </c:pt>
                <c:pt idx="6618">
                  <c:v>0.453316</c:v>
                </c:pt>
                <c:pt idx="6619">
                  <c:v>0.45619199999999999</c:v>
                </c:pt>
                <c:pt idx="6620">
                  <c:v>0.45344800000000002</c:v>
                </c:pt>
                <c:pt idx="6621">
                  <c:v>0.45353199999999999</c:v>
                </c:pt>
                <c:pt idx="6622">
                  <c:v>0.45411200000000002</c:v>
                </c:pt>
                <c:pt idx="6623">
                  <c:v>0.44930399999999998</c:v>
                </c:pt>
                <c:pt idx="6624">
                  <c:v>0.45031199999999999</c:v>
                </c:pt>
                <c:pt idx="6625">
                  <c:v>0.45383200000000001</c:v>
                </c:pt>
                <c:pt idx="6626">
                  <c:v>0.45779600000000004</c:v>
                </c:pt>
                <c:pt idx="6627">
                  <c:v>0.45274399999999998</c:v>
                </c:pt>
                <c:pt idx="6628">
                  <c:v>0.45538400000000001</c:v>
                </c:pt>
                <c:pt idx="6629">
                  <c:v>0.457536</c:v>
                </c:pt>
                <c:pt idx="6630">
                  <c:v>0.45275599999999999</c:v>
                </c:pt>
                <c:pt idx="6631">
                  <c:v>0.45501199999999997</c:v>
                </c:pt>
                <c:pt idx="6632">
                  <c:v>0.45788800000000002</c:v>
                </c:pt>
                <c:pt idx="6633">
                  <c:v>0.45154000000000005</c:v>
                </c:pt>
                <c:pt idx="6634">
                  <c:v>0.45367600000000002</c:v>
                </c:pt>
                <c:pt idx="6635">
                  <c:v>0.45316800000000002</c:v>
                </c:pt>
                <c:pt idx="6636">
                  <c:v>0.449716</c:v>
                </c:pt>
                <c:pt idx="6637">
                  <c:v>0.45294400000000001</c:v>
                </c:pt>
                <c:pt idx="6638">
                  <c:v>0.45058399999999998</c:v>
                </c:pt>
                <c:pt idx="6639">
                  <c:v>0.45166400000000001</c:v>
                </c:pt>
                <c:pt idx="6640">
                  <c:v>0.45661999999999997</c:v>
                </c:pt>
                <c:pt idx="6641">
                  <c:v>0.45724800000000004</c:v>
                </c:pt>
                <c:pt idx="6642">
                  <c:v>0.45454</c:v>
                </c:pt>
                <c:pt idx="6643">
                  <c:v>0.45468800000000004</c:v>
                </c:pt>
                <c:pt idx="6644">
                  <c:v>0.45749600000000001</c:v>
                </c:pt>
                <c:pt idx="6645">
                  <c:v>0.45397199999999999</c:v>
                </c:pt>
                <c:pt idx="6646">
                  <c:v>0.45444800000000002</c:v>
                </c:pt>
                <c:pt idx="6647">
                  <c:v>0.45545200000000002</c:v>
                </c:pt>
                <c:pt idx="6648">
                  <c:v>0.45095199999999996</c:v>
                </c:pt>
                <c:pt idx="6649">
                  <c:v>0.44979599999999997</c:v>
                </c:pt>
                <c:pt idx="6650">
                  <c:v>0.45344800000000002</c:v>
                </c:pt>
                <c:pt idx="6651">
                  <c:v>0.45619599999999999</c:v>
                </c:pt>
                <c:pt idx="6652">
                  <c:v>0.452376</c:v>
                </c:pt>
                <c:pt idx="6653">
                  <c:v>0.45577599999999996</c:v>
                </c:pt>
                <c:pt idx="6654">
                  <c:v>0.45568399999999998</c:v>
                </c:pt>
                <c:pt idx="6655">
                  <c:v>0.45252000000000003</c:v>
                </c:pt>
                <c:pt idx="6656">
                  <c:v>0.45358400000000004</c:v>
                </c:pt>
                <c:pt idx="6657">
                  <c:v>0.45363599999999998</c:v>
                </c:pt>
                <c:pt idx="6658">
                  <c:v>0.451928</c:v>
                </c:pt>
                <c:pt idx="6659">
                  <c:v>0.45309199999999999</c:v>
                </c:pt>
                <c:pt idx="6660">
                  <c:v>0.448656</c:v>
                </c:pt>
                <c:pt idx="6661">
                  <c:v>0.45112799999999997</c:v>
                </c:pt>
                <c:pt idx="6662">
                  <c:v>0.45507599999999998</c:v>
                </c:pt>
                <c:pt idx="6663">
                  <c:v>0.45784799999999998</c:v>
                </c:pt>
                <c:pt idx="6664">
                  <c:v>0.45213599999999998</c:v>
                </c:pt>
                <c:pt idx="6665">
                  <c:v>0.45204</c:v>
                </c:pt>
                <c:pt idx="6666">
                  <c:v>0.45750000000000002</c:v>
                </c:pt>
                <c:pt idx="6667">
                  <c:v>0.45121600000000001</c:v>
                </c:pt>
                <c:pt idx="6668">
                  <c:v>0.454816</c:v>
                </c:pt>
                <c:pt idx="6669">
                  <c:v>0.45504</c:v>
                </c:pt>
                <c:pt idx="6670">
                  <c:v>0.44938</c:v>
                </c:pt>
                <c:pt idx="6671">
                  <c:v>0.45206400000000002</c:v>
                </c:pt>
                <c:pt idx="6672">
                  <c:v>0.45181199999999999</c:v>
                </c:pt>
                <c:pt idx="6673">
                  <c:v>0.45302399999999998</c:v>
                </c:pt>
                <c:pt idx="6674">
                  <c:v>0.45282800000000001</c:v>
                </c:pt>
                <c:pt idx="6675">
                  <c:v>0.45756799999999997</c:v>
                </c:pt>
                <c:pt idx="6676">
                  <c:v>0.45118400000000003</c:v>
                </c:pt>
                <c:pt idx="6677">
                  <c:v>0.45540399999999998</c:v>
                </c:pt>
                <c:pt idx="6678">
                  <c:v>0.45794800000000002</c:v>
                </c:pt>
                <c:pt idx="6679">
                  <c:v>0.45197200000000004</c:v>
                </c:pt>
                <c:pt idx="6680">
                  <c:v>0.4531</c:v>
                </c:pt>
                <c:pt idx="6681">
                  <c:v>0.45445200000000002</c:v>
                </c:pt>
                <c:pt idx="6682">
                  <c:v>0.45504</c:v>
                </c:pt>
                <c:pt idx="6683">
                  <c:v>0.45235599999999998</c:v>
                </c:pt>
                <c:pt idx="6684">
                  <c:v>0.45306800000000003</c:v>
                </c:pt>
                <c:pt idx="6685">
                  <c:v>0.44842399999999999</c:v>
                </c:pt>
                <c:pt idx="6686">
                  <c:v>0.45090000000000002</c:v>
                </c:pt>
                <c:pt idx="6687">
                  <c:v>0.45454800000000001</c:v>
                </c:pt>
                <c:pt idx="6688">
                  <c:v>0.45700400000000002</c:v>
                </c:pt>
                <c:pt idx="6689">
                  <c:v>0.45178400000000002</c:v>
                </c:pt>
                <c:pt idx="6690">
                  <c:v>0.45586399999999999</c:v>
                </c:pt>
                <c:pt idx="6691">
                  <c:v>0.45496400000000004</c:v>
                </c:pt>
                <c:pt idx="6692">
                  <c:v>0.45194000000000001</c:v>
                </c:pt>
                <c:pt idx="6693">
                  <c:v>0.45240000000000002</c:v>
                </c:pt>
                <c:pt idx="6694">
                  <c:v>0.45341599999999999</c:v>
                </c:pt>
                <c:pt idx="6695">
                  <c:v>0.45386000000000004</c:v>
                </c:pt>
                <c:pt idx="6696">
                  <c:v>0.45647599999999999</c:v>
                </c:pt>
                <c:pt idx="6697">
                  <c:v>0.45252400000000004</c:v>
                </c:pt>
                <c:pt idx="6698">
                  <c:v>0.45607199999999998</c:v>
                </c:pt>
                <c:pt idx="6699">
                  <c:v>0.45405600000000002</c:v>
                </c:pt>
                <c:pt idx="6700">
                  <c:v>0.454544</c:v>
                </c:pt>
                <c:pt idx="6701">
                  <c:v>0.45601599999999998</c:v>
                </c:pt>
                <c:pt idx="6702">
                  <c:v>0.45330800000000004</c:v>
                </c:pt>
                <c:pt idx="6703">
                  <c:v>0.45546399999999998</c:v>
                </c:pt>
                <c:pt idx="6704">
                  <c:v>0.4572</c:v>
                </c:pt>
                <c:pt idx="6705">
                  <c:v>0.451712</c:v>
                </c:pt>
                <c:pt idx="6706">
                  <c:v>0.45238799999999996</c:v>
                </c:pt>
                <c:pt idx="6707">
                  <c:v>0.45132</c:v>
                </c:pt>
                <c:pt idx="6708">
                  <c:v>0.44985999999999998</c:v>
                </c:pt>
                <c:pt idx="6709">
                  <c:v>0.45534399999999997</c:v>
                </c:pt>
                <c:pt idx="6710">
                  <c:v>0.45680399999999999</c:v>
                </c:pt>
                <c:pt idx="6711">
                  <c:v>0.456424</c:v>
                </c:pt>
                <c:pt idx="6712">
                  <c:v>0.456092</c:v>
                </c:pt>
                <c:pt idx="6713">
                  <c:v>0.45328400000000002</c:v>
                </c:pt>
                <c:pt idx="6714">
                  <c:v>0.454156</c:v>
                </c:pt>
                <c:pt idx="6715">
                  <c:v>0.45468800000000004</c:v>
                </c:pt>
                <c:pt idx="6716">
                  <c:v>0.45340400000000003</c:v>
                </c:pt>
                <c:pt idx="6717">
                  <c:v>0.45504800000000001</c:v>
                </c:pt>
                <c:pt idx="6718">
                  <c:v>0.450492</c:v>
                </c:pt>
                <c:pt idx="6719">
                  <c:v>0.45277200000000001</c:v>
                </c:pt>
                <c:pt idx="6720">
                  <c:v>0.45290399999999997</c:v>
                </c:pt>
                <c:pt idx="6721">
                  <c:v>0.450824</c:v>
                </c:pt>
                <c:pt idx="6722">
                  <c:v>0.45537999999999995</c:v>
                </c:pt>
                <c:pt idx="6723">
                  <c:v>0.456984</c:v>
                </c:pt>
                <c:pt idx="6724">
                  <c:v>0.45163600000000004</c:v>
                </c:pt>
                <c:pt idx="6725">
                  <c:v>0.45307600000000003</c:v>
                </c:pt>
                <c:pt idx="6726">
                  <c:v>0.45501199999999997</c:v>
                </c:pt>
                <c:pt idx="6727">
                  <c:v>0.45412799999999998</c:v>
                </c:pt>
                <c:pt idx="6728">
                  <c:v>0.45322800000000002</c:v>
                </c:pt>
                <c:pt idx="6729">
                  <c:v>0.45157600000000003</c:v>
                </c:pt>
                <c:pt idx="6730">
                  <c:v>0.45361600000000002</c:v>
                </c:pt>
                <c:pt idx="6731">
                  <c:v>0.45355200000000001</c:v>
                </c:pt>
                <c:pt idx="6732">
                  <c:v>0.45583199999999996</c:v>
                </c:pt>
                <c:pt idx="6733">
                  <c:v>0.45432800000000001</c:v>
                </c:pt>
                <c:pt idx="6734">
                  <c:v>0.45107199999999997</c:v>
                </c:pt>
                <c:pt idx="6735">
                  <c:v>0.45382</c:v>
                </c:pt>
                <c:pt idx="6736">
                  <c:v>0.45628799999999997</c:v>
                </c:pt>
                <c:pt idx="6737">
                  <c:v>0.45016399999999995</c:v>
                </c:pt>
                <c:pt idx="6738">
                  <c:v>0.45211199999999996</c:v>
                </c:pt>
                <c:pt idx="6739">
                  <c:v>0.45399600000000001</c:v>
                </c:pt>
                <c:pt idx="6740">
                  <c:v>0.456484</c:v>
                </c:pt>
                <c:pt idx="6741">
                  <c:v>0.450324</c:v>
                </c:pt>
                <c:pt idx="6742">
                  <c:v>0.45622399999999996</c:v>
                </c:pt>
                <c:pt idx="6743">
                  <c:v>0.45504</c:v>
                </c:pt>
                <c:pt idx="6744">
                  <c:v>0.45203599999999999</c:v>
                </c:pt>
                <c:pt idx="6745">
                  <c:v>0.45677599999999996</c:v>
                </c:pt>
                <c:pt idx="6746">
                  <c:v>0.45216800000000001</c:v>
                </c:pt>
                <c:pt idx="6747">
                  <c:v>0.45177999999999996</c:v>
                </c:pt>
                <c:pt idx="6748">
                  <c:v>0.45277200000000001</c:v>
                </c:pt>
                <c:pt idx="6749">
                  <c:v>0.45655600000000002</c:v>
                </c:pt>
                <c:pt idx="6750">
                  <c:v>0.45478000000000002</c:v>
                </c:pt>
                <c:pt idx="6751">
                  <c:v>0.453376</c:v>
                </c:pt>
                <c:pt idx="6752">
                  <c:v>0.45484400000000003</c:v>
                </c:pt>
                <c:pt idx="6753">
                  <c:v>0.44901600000000003</c:v>
                </c:pt>
                <c:pt idx="6754">
                  <c:v>0.45549599999999996</c:v>
                </c:pt>
                <c:pt idx="6755">
                  <c:v>0.45673200000000003</c:v>
                </c:pt>
                <c:pt idx="6756">
                  <c:v>0.45253599999999999</c:v>
                </c:pt>
                <c:pt idx="6757">
                  <c:v>0.452376</c:v>
                </c:pt>
                <c:pt idx="6758">
                  <c:v>0.454656</c:v>
                </c:pt>
                <c:pt idx="6759">
                  <c:v>0.45686399999999999</c:v>
                </c:pt>
                <c:pt idx="6760">
                  <c:v>0.451708</c:v>
                </c:pt>
                <c:pt idx="6761">
                  <c:v>0.45291999999999999</c:v>
                </c:pt>
                <c:pt idx="6762">
                  <c:v>0.45447200000000004</c:v>
                </c:pt>
                <c:pt idx="6763">
                  <c:v>0.45577199999999995</c:v>
                </c:pt>
                <c:pt idx="6764">
                  <c:v>0.45247599999999999</c:v>
                </c:pt>
                <c:pt idx="6765">
                  <c:v>0.45139200000000002</c:v>
                </c:pt>
                <c:pt idx="6766">
                  <c:v>0.45402399999999998</c:v>
                </c:pt>
                <c:pt idx="6767">
                  <c:v>0.45645600000000003</c:v>
                </c:pt>
                <c:pt idx="6768">
                  <c:v>0.45292399999999999</c:v>
                </c:pt>
                <c:pt idx="6769">
                  <c:v>0.45418399999999998</c:v>
                </c:pt>
                <c:pt idx="6770">
                  <c:v>0.45621600000000001</c:v>
                </c:pt>
                <c:pt idx="6771">
                  <c:v>0.45600799999999997</c:v>
                </c:pt>
                <c:pt idx="6772">
                  <c:v>0.45392000000000005</c:v>
                </c:pt>
                <c:pt idx="6773">
                  <c:v>0.45152799999999998</c:v>
                </c:pt>
                <c:pt idx="6774">
                  <c:v>0.45483199999999996</c:v>
                </c:pt>
                <c:pt idx="6775">
                  <c:v>0.44897199999999998</c:v>
                </c:pt>
                <c:pt idx="6776">
                  <c:v>0.45173600000000003</c:v>
                </c:pt>
                <c:pt idx="6777">
                  <c:v>0.447988</c:v>
                </c:pt>
                <c:pt idx="6778">
                  <c:v>0.44852800000000004</c:v>
                </c:pt>
                <c:pt idx="6779">
                  <c:v>0.45088800000000001</c:v>
                </c:pt>
                <c:pt idx="6780">
                  <c:v>0.45138</c:v>
                </c:pt>
                <c:pt idx="6781">
                  <c:v>0.45498399999999994</c:v>
                </c:pt>
                <c:pt idx="6782">
                  <c:v>0.453152</c:v>
                </c:pt>
                <c:pt idx="6783">
                  <c:v>0.45666400000000001</c:v>
                </c:pt>
                <c:pt idx="6784">
                  <c:v>0.45163600000000004</c:v>
                </c:pt>
                <c:pt idx="6785">
                  <c:v>0.45351199999999997</c:v>
                </c:pt>
                <c:pt idx="6786">
                  <c:v>0.44977200000000006</c:v>
                </c:pt>
                <c:pt idx="6787">
                  <c:v>0.45101199999999997</c:v>
                </c:pt>
                <c:pt idx="6788">
                  <c:v>0.45210800000000001</c:v>
                </c:pt>
                <c:pt idx="6789">
                  <c:v>0.45406799999999997</c:v>
                </c:pt>
                <c:pt idx="6790">
                  <c:v>0.45085200000000003</c:v>
                </c:pt>
                <c:pt idx="6791">
                  <c:v>0.45030799999999999</c:v>
                </c:pt>
                <c:pt idx="6792">
                  <c:v>0.453708</c:v>
                </c:pt>
                <c:pt idx="6793">
                  <c:v>0.45472400000000002</c:v>
                </c:pt>
                <c:pt idx="6794">
                  <c:v>0.44846400000000003</c:v>
                </c:pt>
                <c:pt idx="6795">
                  <c:v>0.44841599999999998</c:v>
                </c:pt>
                <c:pt idx="6796">
                  <c:v>0.44774799999999998</c:v>
                </c:pt>
                <c:pt idx="6797">
                  <c:v>0.44851599999999997</c:v>
                </c:pt>
                <c:pt idx="6798">
                  <c:v>0.45183200000000001</c:v>
                </c:pt>
                <c:pt idx="6799">
                  <c:v>0.45453200000000005</c:v>
                </c:pt>
                <c:pt idx="6800">
                  <c:v>0.45253599999999999</c:v>
                </c:pt>
                <c:pt idx="6801">
                  <c:v>0.45155999999999996</c:v>
                </c:pt>
                <c:pt idx="6802">
                  <c:v>0.45314399999999999</c:v>
                </c:pt>
                <c:pt idx="6803">
                  <c:v>0.45596400000000004</c:v>
                </c:pt>
                <c:pt idx="6804">
                  <c:v>0.45119199999999998</c:v>
                </c:pt>
                <c:pt idx="6805">
                  <c:v>0.45186799999999999</c:v>
                </c:pt>
                <c:pt idx="6806">
                  <c:v>0.45378799999999997</c:v>
                </c:pt>
                <c:pt idx="6807">
                  <c:v>0.45491599999999999</c:v>
                </c:pt>
                <c:pt idx="6808">
                  <c:v>0.44941600000000004</c:v>
                </c:pt>
                <c:pt idx="6809">
                  <c:v>0.45043999999999995</c:v>
                </c:pt>
                <c:pt idx="6810">
                  <c:v>0.449932</c:v>
                </c:pt>
                <c:pt idx="6811">
                  <c:v>0.447384</c:v>
                </c:pt>
                <c:pt idx="6812">
                  <c:v>0.45158799999999999</c:v>
                </c:pt>
                <c:pt idx="6813">
                  <c:v>0.44716800000000001</c:v>
                </c:pt>
                <c:pt idx="6814">
                  <c:v>0.44679999999999997</c:v>
                </c:pt>
                <c:pt idx="6815">
                  <c:v>0.44934399999999997</c:v>
                </c:pt>
                <c:pt idx="6816">
                  <c:v>0.45045600000000002</c:v>
                </c:pt>
                <c:pt idx="6817">
                  <c:v>0.44640400000000002</c:v>
                </c:pt>
                <c:pt idx="6818">
                  <c:v>0.45081200000000005</c:v>
                </c:pt>
                <c:pt idx="6819">
                  <c:v>0.44543199999999999</c:v>
                </c:pt>
                <c:pt idx="6820">
                  <c:v>0.44701999999999997</c:v>
                </c:pt>
                <c:pt idx="6821">
                  <c:v>0.44947999999999999</c:v>
                </c:pt>
                <c:pt idx="6822">
                  <c:v>0.44866400000000001</c:v>
                </c:pt>
                <c:pt idx="6823">
                  <c:v>0.44727600000000001</c:v>
                </c:pt>
                <c:pt idx="6824">
                  <c:v>0.45138399999999995</c:v>
                </c:pt>
                <c:pt idx="6825">
                  <c:v>0.44579200000000002</c:v>
                </c:pt>
                <c:pt idx="6826">
                  <c:v>0.44977200000000006</c:v>
                </c:pt>
                <c:pt idx="6827">
                  <c:v>0.450652</c:v>
                </c:pt>
                <c:pt idx="6828">
                  <c:v>0.447052</c:v>
                </c:pt>
                <c:pt idx="6829">
                  <c:v>0.44903199999999999</c:v>
                </c:pt>
                <c:pt idx="6830">
                  <c:v>0.44994799999999996</c:v>
                </c:pt>
                <c:pt idx="6831">
                  <c:v>0.44557200000000002</c:v>
                </c:pt>
                <c:pt idx="6832">
                  <c:v>0.44838</c:v>
                </c:pt>
                <c:pt idx="6833">
                  <c:v>0.44934800000000003</c:v>
                </c:pt>
                <c:pt idx="6834">
                  <c:v>0.44438800000000001</c:v>
                </c:pt>
                <c:pt idx="6835">
                  <c:v>0.44751199999999997</c:v>
                </c:pt>
                <c:pt idx="6836">
                  <c:v>0.45060800000000001</c:v>
                </c:pt>
                <c:pt idx="6837">
                  <c:v>0.44811599999999996</c:v>
                </c:pt>
                <c:pt idx="6838">
                  <c:v>0.44666800000000001</c:v>
                </c:pt>
                <c:pt idx="6839">
                  <c:v>0.44994000000000001</c:v>
                </c:pt>
                <c:pt idx="6840">
                  <c:v>0.44674799999999998</c:v>
                </c:pt>
                <c:pt idx="6841">
                  <c:v>0.44732</c:v>
                </c:pt>
                <c:pt idx="6842">
                  <c:v>0.448264</c:v>
                </c:pt>
                <c:pt idx="6843">
                  <c:v>0.45053199999999999</c:v>
                </c:pt>
                <c:pt idx="6844">
                  <c:v>0.44638</c:v>
                </c:pt>
                <c:pt idx="6845">
                  <c:v>0.44717199999999996</c:v>
                </c:pt>
                <c:pt idx="6846">
                  <c:v>0.448876</c:v>
                </c:pt>
                <c:pt idx="6847">
                  <c:v>0.45120399999999994</c:v>
                </c:pt>
                <c:pt idx="6848">
                  <c:v>0.44635199999999997</c:v>
                </c:pt>
                <c:pt idx="6849">
                  <c:v>0.44774799999999998</c:v>
                </c:pt>
                <c:pt idx="6850">
                  <c:v>0.45095199999999996</c:v>
                </c:pt>
                <c:pt idx="6851">
                  <c:v>0.44644799999999996</c:v>
                </c:pt>
                <c:pt idx="6852">
                  <c:v>0.44746000000000002</c:v>
                </c:pt>
                <c:pt idx="6853">
                  <c:v>0.45100400000000002</c:v>
                </c:pt>
                <c:pt idx="6854">
                  <c:v>0.44750799999999996</c:v>
                </c:pt>
                <c:pt idx="6855">
                  <c:v>0.44667200000000001</c:v>
                </c:pt>
                <c:pt idx="6856">
                  <c:v>0.45057600000000003</c:v>
                </c:pt>
                <c:pt idx="6857">
                  <c:v>0.44875199999999998</c:v>
                </c:pt>
                <c:pt idx="6858">
                  <c:v>0.446432</c:v>
                </c:pt>
                <c:pt idx="6859">
                  <c:v>0.44796799999999998</c:v>
                </c:pt>
                <c:pt idx="6860">
                  <c:v>0.44934800000000003</c:v>
                </c:pt>
                <c:pt idx="6861">
                  <c:v>0.450324</c:v>
                </c:pt>
                <c:pt idx="6862">
                  <c:v>0.44625599999999999</c:v>
                </c:pt>
                <c:pt idx="6863">
                  <c:v>0.44943600000000006</c:v>
                </c:pt>
                <c:pt idx="6864">
                  <c:v>0.44791600000000004</c:v>
                </c:pt>
                <c:pt idx="6865">
                  <c:v>0.44852400000000003</c:v>
                </c:pt>
                <c:pt idx="6866">
                  <c:v>0.45068399999999997</c:v>
                </c:pt>
                <c:pt idx="6867">
                  <c:v>0.44778399999999996</c:v>
                </c:pt>
                <c:pt idx="6868">
                  <c:v>0.44685600000000003</c:v>
                </c:pt>
                <c:pt idx="6869">
                  <c:v>0.45140799999999998</c:v>
                </c:pt>
                <c:pt idx="6870">
                  <c:v>0.44645600000000002</c:v>
                </c:pt>
                <c:pt idx="6871">
                  <c:v>0.448208</c:v>
                </c:pt>
                <c:pt idx="6872">
                  <c:v>0.45229599999999998</c:v>
                </c:pt>
                <c:pt idx="6873">
                  <c:v>0.44644</c:v>
                </c:pt>
                <c:pt idx="6874">
                  <c:v>0.44872400000000001</c:v>
                </c:pt>
                <c:pt idx="6875">
                  <c:v>0.45091999999999999</c:v>
                </c:pt>
                <c:pt idx="6876">
                  <c:v>0.44766800000000001</c:v>
                </c:pt>
                <c:pt idx="6877">
                  <c:v>0.44758400000000004</c:v>
                </c:pt>
                <c:pt idx="6878">
                  <c:v>0.45183599999999996</c:v>
                </c:pt>
                <c:pt idx="6879">
                  <c:v>0.44567599999999996</c:v>
                </c:pt>
                <c:pt idx="6880">
                  <c:v>0.44936799999999999</c:v>
                </c:pt>
                <c:pt idx="6881">
                  <c:v>0.45062399999999997</c:v>
                </c:pt>
                <c:pt idx="6882">
                  <c:v>0.44742800000000005</c:v>
                </c:pt>
                <c:pt idx="6883">
                  <c:v>0.45096400000000003</c:v>
                </c:pt>
                <c:pt idx="6884">
                  <c:v>0.44957599999999998</c:v>
                </c:pt>
                <c:pt idx="6885">
                  <c:v>0.44639600000000002</c:v>
                </c:pt>
                <c:pt idx="6886">
                  <c:v>0.45075999999999999</c:v>
                </c:pt>
                <c:pt idx="6887">
                  <c:v>0.44699599999999995</c:v>
                </c:pt>
                <c:pt idx="6888">
                  <c:v>0.44908399999999998</c:v>
                </c:pt>
                <c:pt idx="6889">
                  <c:v>0.451268</c:v>
                </c:pt>
                <c:pt idx="6890">
                  <c:v>0.44605600000000001</c:v>
                </c:pt>
                <c:pt idx="6891">
                  <c:v>0.44862400000000002</c:v>
                </c:pt>
                <c:pt idx="6892">
                  <c:v>0.45203599999999999</c:v>
                </c:pt>
                <c:pt idx="6893">
                  <c:v>0.44661600000000001</c:v>
                </c:pt>
                <c:pt idx="6894">
                  <c:v>0.44790799999999997</c:v>
                </c:pt>
                <c:pt idx="6895">
                  <c:v>0.45101199999999997</c:v>
                </c:pt>
                <c:pt idx="6896">
                  <c:v>0.44778399999999996</c:v>
                </c:pt>
                <c:pt idx="6897">
                  <c:v>0.44746400000000003</c:v>
                </c:pt>
                <c:pt idx="6898">
                  <c:v>0.45041600000000004</c:v>
                </c:pt>
                <c:pt idx="6899">
                  <c:v>0.445496</c:v>
                </c:pt>
                <c:pt idx="6900">
                  <c:v>0.44760800000000001</c:v>
                </c:pt>
                <c:pt idx="6901">
                  <c:v>0.45057999999999998</c:v>
                </c:pt>
                <c:pt idx="6902">
                  <c:v>0.44525199999999998</c:v>
                </c:pt>
                <c:pt idx="6903">
                  <c:v>0.44905600000000001</c:v>
                </c:pt>
                <c:pt idx="6904">
                  <c:v>0.44925600000000004</c:v>
                </c:pt>
                <c:pt idx="6905">
                  <c:v>0.44511600000000001</c:v>
                </c:pt>
                <c:pt idx="6906">
                  <c:v>0.44735999999999998</c:v>
                </c:pt>
                <c:pt idx="6907">
                  <c:v>0.45012799999999997</c:v>
                </c:pt>
                <c:pt idx="6908">
                  <c:v>0.44711199999999995</c:v>
                </c:pt>
                <c:pt idx="6909">
                  <c:v>0.44561999999999996</c:v>
                </c:pt>
                <c:pt idx="6910">
                  <c:v>0.44790799999999997</c:v>
                </c:pt>
                <c:pt idx="6911">
                  <c:v>0.45175199999999999</c:v>
                </c:pt>
                <c:pt idx="6912">
                  <c:v>0.44620800000000005</c:v>
                </c:pt>
                <c:pt idx="6913">
                  <c:v>0.44866400000000001</c:v>
                </c:pt>
                <c:pt idx="6914">
                  <c:v>0.45119599999999999</c:v>
                </c:pt>
                <c:pt idx="6915">
                  <c:v>0.44633600000000001</c:v>
                </c:pt>
                <c:pt idx="6916">
                  <c:v>0.44952399999999998</c:v>
                </c:pt>
                <c:pt idx="6917">
                  <c:v>0.45147599999999999</c:v>
                </c:pt>
                <c:pt idx="6918">
                  <c:v>0.44690800000000003</c:v>
                </c:pt>
                <c:pt idx="6919">
                  <c:v>0.450548</c:v>
                </c:pt>
                <c:pt idx="6920">
                  <c:v>0.447044</c:v>
                </c:pt>
                <c:pt idx="6921">
                  <c:v>0.44760800000000001</c:v>
                </c:pt>
                <c:pt idx="6922">
                  <c:v>0.45012000000000002</c:v>
                </c:pt>
                <c:pt idx="6923">
                  <c:v>0.44924799999999998</c:v>
                </c:pt>
                <c:pt idx="6924">
                  <c:v>0.44631999999999999</c:v>
                </c:pt>
                <c:pt idx="6925">
                  <c:v>0.45097199999999998</c:v>
                </c:pt>
                <c:pt idx="6926">
                  <c:v>0.44778000000000001</c:v>
                </c:pt>
                <c:pt idx="6927">
                  <c:v>0.44800800000000002</c:v>
                </c:pt>
                <c:pt idx="6928">
                  <c:v>0.44816</c:v>
                </c:pt>
                <c:pt idx="6929">
                  <c:v>0.450936</c:v>
                </c:pt>
                <c:pt idx="6930">
                  <c:v>0.44959200000000005</c:v>
                </c:pt>
                <c:pt idx="6931">
                  <c:v>0.44797600000000004</c:v>
                </c:pt>
                <c:pt idx="6932">
                  <c:v>0.45150399999999996</c:v>
                </c:pt>
                <c:pt idx="6933">
                  <c:v>0.44540799999999997</c:v>
                </c:pt>
                <c:pt idx="6934">
                  <c:v>0.44817599999999996</c:v>
                </c:pt>
                <c:pt idx="6935">
                  <c:v>0.45005200000000001</c:v>
                </c:pt>
                <c:pt idx="6936">
                  <c:v>0.44467599999999996</c:v>
                </c:pt>
                <c:pt idx="6937">
                  <c:v>0.44735999999999998</c:v>
                </c:pt>
                <c:pt idx="6938">
                  <c:v>0.44997999999999999</c:v>
                </c:pt>
                <c:pt idx="6939">
                  <c:v>0.44489600000000001</c:v>
                </c:pt>
                <c:pt idx="6940">
                  <c:v>0.44774399999999998</c:v>
                </c:pt>
                <c:pt idx="6941">
                  <c:v>0.44946399999999997</c:v>
                </c:pt>
                <c:pt idx="6942">
                  <c:v>0.44432000000000005</c:v>
                </c:pt>
                <c:pt idx="6943">
                  <c:v>0.44677600000000001</c:v>
                </c:pt>
                <c:pt idx="6944">
                  <c:v>0.44772799999999996</c:v>
                </c:pt>
                <c:pt idx="6945">
                  <c:v>0.448876</c:v>
                </c:pt>
                <c:pt idx="6946">
                  <c:v>0.44424399999999997</c:v>
                </c:pt>
                <c:pt idx="6947">
                  <c:v>0.44551200000000002</c:v>
                </c:pt>
                <c:pt idx="6948">
                  <c:v>0.44901200000000002</c:v>
                </c:pt>
                <c:pt idx="6949">
                  <c:v>0.44673999999999997</c:v>
                </c:pt>
                <c:pt idx="6950">
                  <c:v>0.44638399999999995</c:v>
                </c:pt>
                <c:pt idx="6951">
                  <c:v>0.44727600000000001</c:v>
                </c:pt>
                <c:pt idx="6952">
                  <c:v>0.44753599999999999</c:v>
                </c:pt>
                <c:pt idx="6953">
                  <c:v>0.444276</c:v>
                </c:pt>
                <c:pt idx="6954">
                  <c:v>0.44784799999999997</c:v>
                </c:pt>
                <c:pt idx="6955">
                  <c:v>0.45096800000000004</c:v>
                </c:pt>
                <c:pt idx="6956">
                  <c:v>0.44556800000000002</c:v>
                </c:pt>
                <c:pt idx="6957">
                  <c:v>0.44758000000000003</c:v>
                </c:pt>
                <c:pt idx="6958">
                  <c:v>0.44939599999999996</c:v>
                </c:pt>
                <c:pt idx="6959">
                  <c:v>0.44863999999999998</c:v>
                </c:pt>
                <c:pt idx="6960">
                  <c:v>0.44463999999999998</c:v>
                </c:pt>
                <c:pt idx="6961">
                  <c:v>0.447044</c:v>
                </c:pt>
                <c:pt idx="6962">
                  <c:v>0.44941600000000004</c:v>
                </c:pt>
                <c:pt idx="6963">
                  <c:v>0.44405600000000001</c:v>
                </c:pt>
                <c:pt idx="6964">
                  <c:v>0.44856000000000001</c:v>
                </c:pt>
                <c:pt idx="6965">
                  <c:v>0.44605200000000006</c:v>
                </c:pt>
                <c:pt idx="6966">
                  <c:v>0.44435200000000002</c:v>
                </c:pt>
                <c:pt idx="6967">
                  <c:v>0.44646799999999998</c:v>
                </c:pt>
                <c:pt idx="6968">
                  <c:v>0.44912799999999997</c:v>
                </c:pt>
                <c:pt idx="6969">
                  <c:v>0.44412000000000001</c:v>
                </c:pt>
                <c:pt idx="6970">
                  <c:v>0.44675600000000004</c:v>
                </c:pt>
                <c:pt idx="6971">
                  <c:v>0.45006799999999997</c:v>
                </c:pt>
                <c:pt idx="6972">
                  <c:v>0.444548</c:v>
                </c:pt>
                <c:pt idx="6973">
                  <c:v>0.44734000000000002</c:v>
                </c:pt>
                <c:pt idx="6974">
                  <c:v>0.44715200000000005</c:v>
                </c:pt>
                <c:pt idx="6975">
                  <c:v>0.44464399999999998</c:v>
                </c:pt>
                <c:pt idx="6976">
                  <c:v>0.44796399999999997</c:v>
                </c:pt>
                <c:pt idx="6977">
                  <c:v>0.44382800000000006</c:v>
                </c:pt>
                <c:pt idx="6978">
                  <c:v>0.44413600000000003</c:v>
                </c:pt>
                <c:pt idx="6979">
                  <c:v>0.44861600000000001</c:v>
                </c:pt>
                <c:pt idx="6980">
                  <c:v>0.44603599999999999</c:v>
                </c:pt>
                <c:pt idx="6981">
                  <c:v>0.44536000000000003</c:v>
                </c:pt>
                <c:pt idx="6982">
                  <c:v>0.44996000000000003</c:v>
                </c:pt>
                <c:pt idx="6983">
                  <c:v>0.44475999999999999</c:v>
                </c:pt>
                <c:pt idx="6984">
                  <c:v>0.44654000000000005</c:v>
                </c:pt>
                <c:pt idx="6985">
                  <c:v>0.44950000000000001</c:v>
                </c:pt>
                <c:pt idx="6986">
                  <c:v>0.446772</c:v>
                </c:pt>
                <c:pt idx="6987">
                  <c:v>0.445884</c:v>
                </c:pt>
                <c:pt idx="6988">
                  <c:v>0.44879600000000003</c:v>
                </c:pt>
                <c:pt idx="6989">
                  <c:v>0.442992</c:v>
                </c:pt>
                <c:pt idx="6990">
                  <c:v>0.44750000000000001</c:v>
                </c:pt>
                <c:pt idx="6991">
                  <c:v>0.44429200000000002</c:v>
                </c:pt>
                <c:pt idx="6992">
                  <c:v>0.445496</c:v>
                </c:pt>
                <c:pt idx="6993">
                  <c:v>0.44520400000000004</c:v>
                </c:pt>
                <c:pt idx="6994">
                  <c:v>0.44834000000000002</c:v>
                </c:pt>
                <c:pt idx="6995">
                  <c:v>0.44244</c:v>
                </c:pt>
                <c:pt idx="6996">
                  <c:v>0.44535200000000003</c:v>
                </c:pt>
                <c:pt idx="6997">
                  <c:v>0.44646399999999997</c:v>
                </c:pt>
                <c:pt idx="6998">
                  <c:v>0.44869199999999998</c:v>
                </c:pt>
                <c:pt idx="6999">
                  <c:v>0.444052</c:v>
                </c:pt>
                <c:pt idx="7000">
                  <c:v>0.44646000000000002</c:v>
                </c:pt>
                <c:pt idx="7001">
                  <c:v>0.44929600000000003</c:v>
                </c:pt>
                <c:pt idx="7002">
                  <c:v>0.44323599999999996</c:v>
                </c:pt>
                <c:pt idx="7003">
                  <c:v>0.446048</c:v>
                </c:pt>
                <c:pt idx="7004">
                  <c:v>0.44880400000000004</c:v>
                </c:pt>
                <c:pt idx="7005">
                  <c:v>0.44330399999999998</c:v>
                </c:pt>
                <c:pt idx="7006">
                  <c:v>0.44750400000000001</c:v>
                </c:pt>
                <c:pt idx="7007">
                  <c:v>0.44330399999999998</c:v>
                </c:pt>
                <c:pt idx="7008">
                  <c:v>0.443936</c:v>
                </c:pt>
                <c:pt idx="7009">
                  <c:v>0.44730800000000004</c:v>
                </c:pt>
                <c:pt idx="7010">
                  <c:v>0.44606000000000001</c:v>
                </c:pt>
                <c:pt idx="7011">
                  <c:v>0.44401200000000002</c:v>
                </c:pt>
                <c:pt idx="7012">
                  <c:v>0.44653199999999998</c:v>
                </c:pt>
                <c:pt idx="7013">
                  <c:v>0.44706000000000001</c:v>
                </c:pt>
                <c:pt idx="7014">
                  <c:v>0.44299999999999995</c:v>
                </c:pt>
                <c:pt idx="7015">
                  <c:v>0.44545999999999997</c:v>
                </c:pt>
                <c:pt idx="7016">
                  <c:v>0.45021600000000001</c:v>
                </c:pt>
                <c:pt idx="7017">
                  <c:v>0.44402399999999997</c:v>
                </c:pt>
                <c:pt idx="7018">
                  <c:v>0.44600400000000001</c:v>
                </c:pt>
                <c:pt idx="7019">
                  <c:v>0.44774799999999998</c:v>
                </c:pt>
                <c:pt idx="7020">
                  <c:v>0.44303199999999998</c:v>
                </c:pt>
                <c:pt idx="7021">
                  <c:v>0.446824</c:v>
                </c:pt>
                <c:pt idx="7022">
                  <c:v>0.44320399999999999</c:v>
                </c:pt>
                <c:pt idx="7023">
                  <c:v>0.44439999999999996</c:v>
                </c:pt>
                <c:pt idx="7024">
                  <c:v>0.44755200000000001</c:v>
                </c:pt>
                <c:pt idx="7025">
                  <c:v>0.44306399999999996</c:v>
                </c:pt>
                <c:pt idx="7026">
                  <c:v>0.444552</c:v>
                </c:pt>
                <c:pt idx="7027">
                  <c:v>0.44715200000000005</c:v>
                </c:pt>
                <c:pt idx="7028">
                  <c:v>0.44809600000000005</c:v>
                </c:pt>
                <c:pt idx="7029">
                  <c:v>0.44337200000000004</c:v>
                </c:pt>
                <c:pt idx="7030">
                  <c:v>0.44774399999999998</c:v>
                </c:pt>
                <c:pt idx="7031">
                  <c:v>0.44263599999999997</c:v>
                </c:pt>
                <c:pt idx="7032">
                  <c:v>0.44534799999999997</c:v>
                </c:pt>
                <c:pt idx="7033">
                  <c:v>0.44803199999999999</c:v>
                </c:pt>
                <c:pt idx="7034">
                  <c:v>0.44243199999999999</c:v>
                </c:pt>
                <c:pt idx="7035">
                  <c:v>0.44365199999999999</c:v>
                </c:pt>
                <c:pt idx="7036">
                  <c:v>0.44652000000000003</c:v>
                </c:pt>
                <c:pt idx="7037">
                  <c:v>0.44778399999999996</c:v>
                </c:pt>
                <c:pt idx="7038">
                  <c:v>0.44335999999999998</c:v>
                </c:pt>
                <c:pt idx="7039">
                  <c:v>0.44579200000000002</c:v>
                </c:pt>
                <c:pt idx="7040">
                  <c:v>0.44725199999999998</c:v>
                </c:pt>
                <c:pt idx="7041">
                  <c:v>0.44369199999999998</c:v>
                </c:pt>
                <c:pt idx="7042">
                  <c:v>0.44712000000000002</c:v>
                </c:pt>
                <c:pt idx="7043">
                  <c:v>0.443324</c:v>
                </c:pt>
                <c:pt idx="7044">
                  <c:v>0.44261200000000001</c:v>
                </c:pt>
                <c:pt idx="7045">
                  <c:v>0.44485199999999997</c:v>
                </c:pt>
                <c:pt idx="7046">
                  <c:v>0.44795200000000002</c:v>
                </c:pt>
                <c:pt idx="7047">
                  <c:v>0.44475999999999999</c:v>
                </c:pt>
                <c:pt idx="7048">
                  <c:v>0.44431600000000004</c:v>
                </c:pt>
                <c:pt idx="7049">
                  <c:v>0.44834400000000002</c:v>
                </c:pt>
                <c:pt idx="7050">
                  <c:v>0.44586799999999999</c:v>
                </c:pt>
                <c:pt idx="7051">
                  <c:v>0.44475599999999998</c:v>
                </c:pt>
                <c:pt idx="7052">
                  <c:v>0.44669199999999998</c:v>
                </c:pt>
                <c:pt idx="7053">
                  <c:v>0.445936</c:v>
                </c:pt>
                <c:pt idx="7054">
                  <c:v>0.44461599999999996</c:v>
                </c:pt>
                <c:pt idx="7055">
                  <c:v>0.44796799999999998</c:v>
                </c:pt>
                <c:pt idx="7056">
                  <c:v>0.44435200000000002</c:v>
                </c:pt>
                <c:pt idx="7057">
                  <c:v>0.44758000000000003</c:v>
                </c:pt>
                <c:pt idx="7058">
                  <c:v>0.44280000000000003</c:v>
                </c:pt>
                <c:pt idx="7059">
                  <c:v>0.44591200000000003</c:v>
                </c:pt>
                <c:pt idx="7060">
                  <c:v>0.44758000000000003</c:v>
                </c:pt>
                <c:pt idx="7061">
                  <c:v>0.44368000000000002</c:v>
                </c:pt>
                <c:pt idx="7062">
                  <c:v>0.445156</c:v>
                </c:pt>
                <c:pt idx="7063">
                  <c:v>0.44811200000000001</c:v>
                </c:pt>
                <c:pt idx="7064">
                  <c:v>0.444656</c:v>
                </c:pt>
                <c:pt idx="7065">
                  <c:v>0.44407200000000002</c:v>
                </c:pt>
                <c:pt idx="7066">
                  <c:v>0.44694800000000001</c:v>
                </c:pt>
                <c:pt idx="7067">
                  <c:v>0.44492800000000005</c:v>
                </c:pt>
                <c:pt idx="7068">
                  <c:v>0.44333599999999995</c:v>
                </c:pt>
                <c:pt idx="7069">
                  <c:v>0.44606800000000002</c:v>
                </c:pt>
                <c:pt idx="7070">
                  <c:v>0.44714399999999999</c:v>
                </c:pt>
                <c:pt idx="7071">
                  <c:v>0.44374400000000003</c:v>
                </c:pt>
                <c:pt idx="7072">
                  <c:v>0.44797600000000004</c:v>
                </c:pt>
                <c:pt idx="7073">
                  <c:v>0.44438800000000001</c:v>
                </c:pt>
                <c:pt idx="7074">
                  <c:v>0.44385199999999997</c:v>
                </c:pt>
                <c:pt idx="7075">
                  <c:v>0.44667200000000001</c:v>
                </c:pt>
                <c:pt idx="7076">
                  <c:v>0.44352400000000003</c:v>
                </c:pt>
                <c:pt idx="7077">
                  <c:v>0.44390000000000002</c:v>
                </c:pt>
                <c:pt idx="7078">
                  <c:v>0.44664399999999999</c:v>
                </c:pt>
                <c:pt idx="7079">
                  <c:v>0.44572400000000001</c:v>
                </c:pt>
                <c:pt idx="7080">
                  <c:v>0.44331999999999999</c:v>
                </c:pt>
                <c:pt idx="7081">
                  <c:v>0.44498399999999999</c:v>
                </c:pt>
                <c:pt idx="7082">
                  <c:v>0.44601999999999997</c:v>
                </c:pt>
                <c:pt idx="7083">
                  <c:v>0.44353200000000004</c:v>
                </c:pt>
                <c:pt idx="7084">
                  <c:v>0.44472</c:v>
                </c:pt>
                <c:pt idx="7085">
                  <c:v>0.44695999999999997</c:v>
                </c:pt>
                <c:pt idx="7086">
                  <c:v>0.44244</c:v>
                </c:pt>
                <c:pt idx="7087">
                  <c:v>0.445492</c:v>
                </c:pt>
                <c:pt idx="7088">
                  <c:v>0.44385199999999997</c:v>
                </c:pt>
                <c:pt idx="7089">
                  <c:v>0.44301200000000002</c:v>
                </c:pt>
                <c:pt idx="7090">
                  <c:v>0.445496</c:v>
                </c:pt>
                <c:pt idx="7091">
                  <c:v>0.44764400000000004</c:v>
                </c:pt>
                <c:pt idx="7092">
                  <c:v>0.44395200000000001</c:v>
                </c:pt>
                <c:pt idx="7093">
                  <c:v>0.44345199999999996</c:v>
                </c:pt>
                <c:pt idx="7094">
                  <c:v>0.44789600000000002</c:v>
                </c:pt>
                <c:pt idx="7095">
                  <c:v>0.44250400000000001</c:v>
                </c:pt>
                <c:pt idx="7096">
                  <c:v>0.44445999999999997</c:v>
                </c:pt>
                <c:pt idx="7097">
                  <c:v>0.44718400000000003</c:v>
                </c:pt>
                <c:pt idx="7098">
                  <c:v>0.44206400000000001</c:v>
                </c:pt>
                <c:pt idx="7099">
                  <c:v>0.44734000000000002</c:v>
                </c:pt>
                <c:pt idx="7100">
                  <c:v>0.44363199999999997</c:v>
                </c:pt>
                <c:pt idx="7101">
                  <c:v>0.44461200000000001</c:v>
                </c:pt>
                <c:pt idx="7102">
                  <c:v>0.447268</c:v>
                </c:pt>
                <c:pt idx="7103">
                  <c:v>0.44411600000000001</c:v>
                </c:pt>
                <c:pt idx="7104">
                  <c:v>0.44533600000000001</c:v>
                </c:pt>
                <c:pt idx="7105">
                  <c:v>0.44606800000000002</c:v>
                </c:pt>
                <c:pt idx="7106">
                  <c:v>0.44351199999999996</c:v>
                </c:pt>
                <c:pt idx="7107">
                  <c:v>0.44614800000000004</c:v>
                </c:pt>
                <c:pt idx="7108">
                  <c:v>0.44542399999999999</c:v>
                </c:pt>
                <c:pt idx="7109">
                  <c:v>0.44379600000000002</c:v>
                </c:pt>
                <c:pt idx="7110">
                  <c:v>0.44853199999999999</c:v>
                </c:pt>
                <c:pt idx="7111">
                  <c:v>0.44378799999999996</c:v>
                </c:pt>
                <c:pt idx="7112">
                  <c:v>0.4461</c:v>
                </c:pt>
                <c:pt idx="7113">
                  <c:v>0.44706800000000002</c:v>
                </c:pt>
                <c:pt idx="7114">
                  <c:v>0.44298399999999999</c:v>
                </c:pt>
                <c:pt idx="7115">
                  <c:v>0.44523600000000002</c:v>
                </c:pt>
                <c:pt idx="7116">
                  <c:v>0.44836399999999998</c:v>
                </c:pt>
                <c:pt idx="7117">
                  <c:v>0.44815600000000005</c:v>
                </c:pt>
                <c:pt idx="7118">
                  <c:v>0.444048</c:v>
                </c:pt>
                <c:pt idx="7119">
                  <c:v>0.44551200000000002</c:v>
                </c:pt>
                <c:pt idx="7120">
                  <c:v>0.44856800000000002</c:v>
                </c:pt>
                <c:pt idx="7121">
                  <c:v>0.44350000000000001</c:v>
                </c:pt>
                <c:pt idx="7122">
                  <c:v>0.44540399999999997</c:v>
                </c:pt>
                <c:pt idx="7123">
                  <c:v>0.44819999999999999</c:v>
                </c:pt>
                <c:pt idx="7124">
                  <c:v>0.444048</c:v>
                </c:pt>
                <c:pt idx="7125">
                  <c:v>0.44416800000000001</c:v>
                </c:pt>
                <c:pt idx="7126">
                  <c:v>0.446496</c:v>
                </c:pt>
                <c:pt idx="7127">
                  <c:v>0.44851999999999997</c:v>
                </c:pt>
                <c:pt idx="7128">
                  <c:v>0.44319600000000003</c:v>
                </c:pt>
                <c:pt idx="7129">
                  <c:v>0.44423999999999997</c:v>
                </c:pt>
                <c:pt idx="7130">
                  <c:v>0.44757199999999997</c:v>
                </c:pt>
                <c:pt idx="7131">
                  <c:v>0.44388399999999995</c:v>
                </c:pt>
                <c:pt idx="7132">
                  <c:v>0.44479999999999997</c:v>
                </c:pt>
                <c:pt idx="7133">
                  <c:v>0.447048</c:v>
                </c:pt>
                <c:pt idx="7134">
                  <c:v>0.44535200000000003</c:v>
                </c:pt>
                <c:pt idx="7135">
                  <c:v>0.44349200000000005</c:v>
                </c:pt>
                <c:pt idx="7136">
                  <c:v>0.446212</c:v>
                </c:pt>
                <c:pt idx="7137">
                  <c:v>0.44781599999999999</c:v>
                </c:pt>
                <c:pt idx="7138">
                  <c:v>0.44358400000000003</c:v>
                </c:pt>
                <c:pt idx="7139">
                  <c:v>0.44798399999999999</c:v>
                </c:pt>
                <c:pt idx="7140">
                  <c:v>0.44347599999999998</c:v>
                </c:pt>
                <c:pt idx="7141">
                  <c:v>0.445268</c:v>
                </c:pt>
                <c:pt idx="7142">
                  <c:v>0.44768000000000002</c:v>
                </c:pt>
                <c:pt idx="7143">
                  <c:v>0.44432000000000005</c:v>
                </c:pt>
                <c:pt idx="7144">
                  <c:v>0.445272</c:v>
                </c:pt>
                <c:pt idx="7145">
                  <c:v>0.44800400000000001</c:v>
                </c:pt>
                <c:pt idx="7146">
                  <c:v>0.44261600000000001</c:v>
                </c:pt>
                <c:pt idx="7147">
                  <c:v>0.44590400000000002</c:v>
                </c:pt>
                <c:pt idx="7148">
                  <c:v>0.44764400000000004</c:v>
                </c:pt>
                <c:pt idx="7149">
                  <c:v>0.44281199999999998</c:v>
                </c:pt>
                <c:pt idx="7150">
                  <c:v>0.44628400000000001</c:v>
                </c:pt>
                <c:pt idx="7151">
                  <c:v>0.44845999999999997</c:v>
                </c:pt>
                <c:pt idx="7152">
                  <c:v>0.44369999999999998</c:v>
                </c:pt>
                <c:pt idx="7153">
                  <c:v>0.44731599999999999</c:v>
                </c:pt>
                <c:pt idx="7154">
                  <c:v>0.44325600000000004</c:v>
                </c:pt>
                <c:pt idx="7155">
                  <c:v>0.44528000000000001</c:v>
                </c:pt>
                <c:pt idx="7156">
                  <c:v>0.44867199999999996</c:v>
                </c:pt>
                <c:pt idx="7157">
                  <c:v>0.443052</c:v>
                </c:pt>
                <c:pt idx="7158">
                  <c:v>0.44602400000000003</c:v>
                </c:pt>
                <c:pt idx="7159">
                  <c:v>0.44699599999999995</c:v>
                </c:pt>
                <c:pt idx="7160">
                  <c:v>0.44330399999999998</c:v>
                </c:pt>
                <c:pt idx="7161">
                  <c:v>0.44635199999999997</c:v>
                </c:pt>
                <c:pt idx="7162">
                  <c:v>0.44491599999999998</c:v>
                </c:pt>
                <c:pt idx="7163">
                  <c:v>0.44345999999999997</c:v>
                </c:pt>
                <c:pt idx="7164">
                  <c:v>0.44652799999999998</c:v>
                </c:pt>
                <c:pt idx="7165">
                  <c:v>0.446212</c:v>
                </c:pt>
                <c:pt idx="7166">
                  <c:v>0.44301600000000002</c:v>
                </c:pt>
                <c:pt idx="7167">
                  <c:v>0.44471200000000005</c:v>
                </c:pt>
                <c:pt idx="7168">
                  <c:v>0.44794400000000001</c:v>
                </c:pt>
                <c:pt idx="7169">
                  <c:v>0.442496</c:v>
                </c:pt>
                <c:pt idx="7170">
                  <c:v>0.44554000000000005</c:v>
                </c:pt>
                <c:pt idx="7171">
                  <c:v>0.44696399999999997</c:v>
                </c:pt>
                <c:pt idx="7172">
                  <c:v>0.44214799999999999</c:v>
                </c:pt>
                <c:pt idx="7173">
                  <c:v>0.44536799999999999</c:v>
                </c:pt>
                <c:pt idx="7174">
                  <c:v>0.44735999999999998</c:v>
                </c:pt>
                <c:pt idx="7175">
                  <c:v>0.44264799999999999</c:v>
                </c:pt>
                <c:pt idx="7176">
                  <c:v>0.446436</c:v>
                </c:pt>
                <c:pt idx="7177">
                  <c:v>0.44703599999999999</c:v>
                </c:pt>
                <c:pt idx="7178">
                  <c:v>0.44268799999999997</c:v>
                </c:pt>
                <c:pt idx="7179">
                  <c:v>0.44787999999999994</c:v>
                </c:pt>
                <c:pt idx="7180">
                  <c:v>0.44201999999999997</c:v>
                </c:pt>
                <c:pt idx="7181">
                  <c:v>0.44598399999999999</c:v>
                </c:pt>
                <c:pt idx="7182">
                  <c:v>0.44652799999999998</c:v>
                </c:pt>
                <c:pt idx="7183">
                  <c:v>0.4425</c:v>
                </c:pt>
                <c:pt idx="7184">
                  <c:v>0.44483600000000001</c:v>
                </c:pt>
                <c:pt idx="7185">
                  <c:v>0.44766</c:v>
                </c:pt>
                <c:pt idx="7186">
                  <c:v>0.44224400000000003</c:v>
                </c:pt>
                <c:pt idx="7187">
                  <c:v>0.44550800000000002</c:v>
                </c:pt>
                <c:pt idx="7188">
                  <c:v>0.44685600000000003</c:v>
                </c:pt>
                <c:pt idx="7189">
                  <c:v>0.442776</c:v>
                </c:pt>
                <c:pt idx="7190">
                  <c:v>0.44527600000000001</c:v>
                </c:pt>
                <c:pt idx="7191">
                  <c:v>0.44683200000000001</c:v>
                </c:pt>
                <c:pt idx="7192">
                  <c:v>0.442436</c:v>
                </c:pt>
                <c:pt idx="7193">
                  <c:v>0.44503599999999999</c:v>
                </c:pt>
                <c:pt idx="7194">
                  <c:v>0.44722400000000001</c:v>
                </c:pt>
                <c:pt idx="7195">
                  <c:v>0.44287999999999994</c:v>
                </c:pt>
                <c:pt idx="7196">
                  <c:v>0.44691200000000003</c:v>
                </c:pt>
                <c:pt idx="7197">
                  <c:v>0.44194</c:v>
                </c:pt>
                <c:pt idx="7198">
                  <c:v>0.44400399999999995</c:v>
                </c:pt>
                <c:pt idx="7199">
                  <c:v>0.44798000000000004</c:v>
                </c:pt>
                <c:pt idx="7200">
                  <c:v>0.442388</c:v>
                </c:pt>
                <c:pt idx="7201">
                  <c:v>0.443716</c:v>
                </c:pt>
                <c:pt idx="7202">
                  <c:v>0.44809600000000005</c:v>
                </c:pt>
                <c:pt idx="7203">
                  <c:v>0.44209200000000004</c:v>
                </c:pt>
                <c:pt idx="7204">
                  <c:v>0.44605600000000001</c:v>
                </c:pt>
                <c:pt idx="7205">
                  <c:v>0.44614800000000004</c:v>
                </c:pt>
                <c:pt idx="7206">
                  <c:v>0.44333599999999995</c:v>
                </c:pt>
                <c:pt idx="7207">
                  <c:v>0.44398799999999999</c:v>
                </c:pt>
                <c:pt idx="7208">
                  <c:v>0.44723599999999997</c:v>
                </c:pt>
                <c:pt idx="7209">
                  <c:v>0.44228400000000001</c:v>
                </c:pt>
                <c:pt idx="7210">
                  <c:v>0.44567200000000001</c:v>
                </c:pt>
                <c:pt idx="7211">
                  <c:v>0.44496800000000003</c:v>
                </c:pt>
                <c:pt idx="7212">
                  <c:v>0.44328000000000001</c:v>
                </c:pt>
                <c:pt idx="7213">
                  <c:v>0.44642400000000004</c:v>
                </c:pt>
                <c:pt idx="7214">
                  <c:v>0.44306800000000002</c:v>
                </c:pt>
                <c:pt idx="7215">
                  <c:v>0.443608</c:v>
                </c:pt>
                <c:pt idx="7216">
                  <c:v>0.44537999999999994</c:v>
                </c:pt>
                <c:pt idx="7217">
                  <c:v>0.44639200000000001</c:v>
                </c:pt>
                <c:pt idx="7218">
                  <c:v>0.44264000000000003</c:v>
                </c:pt>
                <c:pt idx="7219">
                  <c:v>0.44544400000000001</c:v>
                </c:pt>
                <c:pt idx="7220">
                  <c:v>0.44462800000000002</c:v>
                </c:pt>
                <c:pt idx="7221">
                  <c:v>0.44290799999999997</c:v>
                </c:pt>
                <c:pt idx="7222">
                  <c:v>0.44783200000000001</c:v>
                </c:pt>
                <c:pt idx="7223">
                  <c:v>0.441828</c:v>
                </c:pt>
                <c:pt idx="7224">
                  <c:v>0.44534799999999997</c:v>
                </c:pt>
                <c:pt idx="7225">
                  <c:v>0.44401600000000002</c:v>
                </c:pt>
                <c:pt idx="7226">
                  <c:v>0.442776</c:v>
                </c:pt>
                <c:pt idx="7227">
                  <c:v>0.44537599999999999</c:v>
                </c:pt>
                <c:pt idx="7228">
                  <c:v>0.44616400000000001</c:v>
                </c:pt>
                <c:pt idx="7229">
                  <c:v>0.44187199999999999</c:v>
                </c:pt>
                <c:pt idx="7230">
                  <c:v>0.44558799999999998</c:v>
                </c:pt>
                <c:pt idx="7231">
                  <c:v>0.44358400000000003</c:v>
                </c:pt>
                <c:pt idx="7232">
                  <c:v>0.44169199999999997</c:v>
                </c:pt>
                <c:pt idx="7233">
                  <c:v>0.44470399999999999</c:v>
                </c:pt>
                <c:pt idx="7234">
                  <c:v>0.44534399999999996</c:v>
                </c:pt>
                <c:pt idx="7235">
                  <c:v>0.44292000000000004</c:v>
                </c:pt>
                <c:pt idx="7236">
                  <c:v>0.44557999999999998</c:v>
                </c:pt>
                <c:pt idx="7237">
                  <c:v>0.44686399999999998</c:v>
                </c:pt>
                <c:pt idx="7238">
                  <c:v>0.44185999999999998</c:v>
                </c:pt>
                <c:pt idx="7239">
                  <c:v>0.443272</c:v>
                </c:pt>
                <c:pt idx="7240">
                  <c:v>0.44564799999999999</c:v>
                </c:pt>
                <c:pt idx="7241">
                  <c:v>0.44518000000000002</c:v>
                </c:pt>
                <c:pt idx="7242">
                  <c:v>0.44202800000000003</c:v>
                </c:pt>
                <c:pt idx="7243">
                  <c:v>0.44655600000000001</c:v>
                </c:pt>
                <c:pt idx="7244">
                  <c:v>0.44224800000000003</c:v>
                </c:pt>
                <c:pt idx="7245">
                  <c:v>0.44310000000000005</c:v>
                </c:pt>
                <c:pt idx="7246">
                  <c:v>0.44569600000000004</c:v>
                </c:pt>
                <c:pt idx="7247">
                  <c:v>0.44458799999999998</c:v>
                </c:pt>
                <c:pt idx="7248">
                  <c:v>0.44336799999999998</c:v>
                </c:pt>
                <c:pt idx="7249">
                  <c:v>0.44697200000000004</c:v>
                </c:pt>
                <c:pt idx="7250">
                  <c:v>0.44200400000000001</c:v>
                </c:pt>
                <c:pt idx="7251">
                  <c:v>0.44584000000000001</c:v>
                </c:pt>
                <c:pt idx="7252">
                  <c:v>0.44168399999999997</c:v>
                </c:pt>
                <c:pt idx="7253">
                  <c:v>0.44362000000000001</c:v>
                </c:pt>
                <c:pt idx="7254">
                  <c:v>0.44667999999999997</c:v>
                </c:pt>
                <c:pt idx="7255">
                  <c:v>0.44159599999999999</c:v>
                </c:pt>
                <c:pt idx="7256">
                  <c:v>0.44344</c:v>
                </c:pt>
                <c:pt idx="7257">
                  <c:v>0.44623600000000002</c:v>
                </c:pt>
                <c:pt idx="7258">
                  <c:v>0.44213200000000002</c:v>
                </c:pt>
                <c:pt idx="7259">
                  <c:v>0.442388</c:v>
                </c:pt>
                <c:pt idx="7260">
                  <c:v>0.44426000000000004</c:v>
                </c:pt>
                <c:pt idx="7261">
                  <c:v>0.44561600000000001</c:v>
                </c:pt>
                <c:pt idx="7262">
                  <c:v>0.44192399999999998</c:v>
                </c:pt>
                <c:pt idx="7263">
                  <c:v>0.44476399999999999</c:v>
                </c:pt>
                <c:pt idx="7264">
                  <c:v>0.44439999999999996</c:v>
                </c:pt>
                <c:pt idx="7265">
                  <c:v>0.44263199999999997</c:v>
                </c:pt>
                <c:pt idx="7266">
                  <c:v>0.44614800000000004</c:v>
                </c:pt>
                <c:pt idx="7267">
                  <c:v>0.44131199999999998</c:v>
                </c:pt>
                <c:pt idx="7268">
                  <c:v>0.44374000000000002</c:v>
                </c:pt>
                <c:pt idx="7269">
                  <c:v>0.447048</c:v>
                </c:pt>
                <c:pt idx="7270">
                  <c:v>0.44146799999999997</c:v>
                </c:pt>
                <c:pt idx="7271">
                  <c:v>0.44323200000000001</c:v>
                </c:pt>
                <c:pt idx="7272">
                  <c:v>0.44748800000000005</c:v>
                </c:pt>
                <c:pt idx="7273">
                  <c:v>0.441556</c:v>
                </c:pt>
                <c:pt idx="7274">
                  <c:v>0.44436799999999999</c:v>
                </c:pt>
                <c:pt idx="7275">
                  <c:v>0.44611600000000001</c:v>
                </c:pt>
                <c:pt idx="7276">
                  <c:v>0.44146000000000002</c:v>
                </c:pt>
                <c:pt idx="7277">
                  <c:v>0.444216</c:v>
                </c:pt>
                <c:pt idx="7278">
                  <c:v>0.44587599999999999</c:v>
                </c:pt>
                <c:pt idx="7279">
                  <c:v>0.441828</c:v>
                </c:pt>
                <c:pt idx="7280">
                  <c:v>0.44425199999999998</c:v>
                </c:pt>
                <c:pt idx="7281">
                  <c:v>0.44524799999999998</c:v>
                </c:pt>
                <c:pt idx="7282">
                  <c:v>0.44293999999999994</c:v>
                </c:pt>
                <c:pt idx="7283">
                  <c:v>0.44740400000000002</c:v>
                </c:pt>
                <c:pt idx="7284">
                  <c:v>0.44157200000000002</c:v>
                </c:pt>
                <c:pt idx="7285">
                  <c:v>0.44406799999999996</c:v>
                </c:pt>
                <c:pt idx="7286">
                  <c:v>0.44647199999999998</c:v>
                </c:pt>
                <c:pt idx="7287">
                  <c:v>0.44122400000000001</c:v>
                </c:pt>
                <c:pt idx="7288">
                  <c:v>0.44437199999999999</c:v>
                </c:pt>
                <c:pt idx="7289">
                  <c:v>0.44418000000000002</c:v>
                </c:pt>
                <c:pt idx="7290">
                  <c:v>0.44262000000000001</c:v>
                </c:pt>
                <c:pt idx="7291">
                  <c:v>0.44572400000000001</c:v>
                </c:pt>
                <c:pt idx="7292">
                  <c:v>0.44455599999999995</c:v>
                </c:pt>
                <c:pt idx="7293">
                  <c:v>0.44231999999999999</c:v>
                </c:pt>
                <c:pt idx="7294">
                  <c:v>0.44504800000000005</c:v>
                </c:pt>
                <c:pt idx="7295">
                  <c:v>0.44551999999999997</c:v>
                </c:pt>
                <c:pt idx="7296">
                  <c:v>0.44120399999999999</c:v>
                </c:pt>
                <c:pt idx="7297">
                  <c:v>0.44461200000000001</c:v>
                </c:pt>
                <c:pt idx="7298">
                  <c:v>0.44537599999999999</c:v>
                </c:pt>
                <c:pt idx="7299">
                  <c:v>0.44165199999999999</c:v>
                </c:pt>
                <c:pt idx="7300">
                  <c:v>0.44689999999999996</c:v>
                </c:pt>
                <c:pt idx="7301">
                  <c:v>0.442108</c:v>
                </c:pt>
                <c:pt idx="7302">
                  <c:v>0.44359199999999999</c:v>
                </c:pt>
                <c:pt idx="7303">
                  <c:v>0.44664399999999999</c:v>
                </c:pt>
                <c:pt idx="7304">
                  <c:v>0.44147599999999998</c:v>
                </c:pt>
                <c:pt idx="7305">
                  <c:v>0.44374800000000003</c:v>
                </c:pt>
                <c:pt idx="7306">
                  <c:v>0.44602400000000003</c:v>
                </c:pt>
                <c:pt idx="7307">
                  <c:v>0.44258400000000003</c:v>
                </c:pt>
                <c:pt idx="7308">
                  <c:v>0.444548</c:v>
                </c:pt>
                <c:pt idx="7309">
                  <c:v>0.44418799999999997</c:v>
                </c:pt>
                <c:pt idx="7310">
                  <c:v>0.442992</c:v>
                </c:pt>
                <c:pt idx="7311">
                  <c:v>0.44712000000000002</c:v>
                </c:pt>
                <c:pt idx="7312">
                  <c:v>0.44179600000000002</c:v>
                </c:pt>
                <c:pt idx="7313">
                  <c:v>0.44414799999999999</c:v>
                </c:pt>
                <c:pt idx="7314">
                  <c:v>0.44600400000000001</c:v>
                </c:pt>
                <c:pt idx="7315">
                  <c:v>0.44237599999999999</c:v>
                </c:pt>
                <c:pt idx="7316">
                  <c:v>0.44359599999999999</c:v>
                </c:pt>
                <c:pt idx="7317">
                  <c:v>0.44659199999999999</c:v>
                </c:pt>
                <c:pt idx="7318">
                  <c:v>0.44162000000000001</c:v>
                </c:pt>
                <c:pt idx="7319">
                  <c:v>0.444156</c:v>
                </c:pt>
                <c:pt idx="7320">
                  <c:v>0.44653599999999999</c:v>
                </c:pt>
                <c:pt idx="7321">
                  <c:v>0.44147599999999998</c:v>
                </c:pt>
                <c:pt idx="7322">
                  <c:v>0.44478800000000002</c:v>
                </c:pt>
                <c:pt idx="7323">
                  <c:v>0.44630000000000003</c:v>
                </c:pt>
                <c:pt idx="7324">
                  <c:v>0.44162399999999996</c:v>
                </c:pt>
                <c:pt idx="7325">
                  <c:v>0.44245199999999996</c:v>
                </c:pt>
                <c:pt idx="7326">
                  <c:v>0.44420799999999999</c:v>
                </c:pt>
                <c:pt idx="7327">
                  <c:v>0.44694400000000001</c:v>
                </c:pt>
                <c:pt idx="7328">
                  <c:v>0.44670000000000004</c:v>
                </c:pt>
                <c:pt idx="7329">
                  <c:v>0.44313600000000003</c:v>
                </c:pt>
                <c:pt idx="7330">
                  <c:v>0.44701599999999997</c:v>
                </c:pt>
                <c:pt idx="7331">
                  <c:v>0.4451</c:v>
                </c:pt>
                <c:pt idx="7332">
                  <c:v>0.44193600000000005</c:v>
                </c:pt>
                <c:pt idx="7333">
                  <c:v>0.44454399999999999</c:v>
                </c:pt>
                <c:pt idx="7334">
                  <c:v>0.44723599999999997</c:v>
                </c:pt>
                <c:pt idx="7335">
                  <c:v>0.44227200000000005</c:v>
                </c:pt>
                <c:pt idx="7336">
                  <c:v>0.44591999999999998</c:v>
                </c:pt>
                <c:pt idx="7337">
                  <c:v>0.44606000000000001</c:v>
                </c:pt>
                <c:pt idx="7338">
                  <c:v>0.44262400000000002</c:v>
                </c:pt>
                <c:pt idx="7339">
                  <c:v>0.44443600000000005</c:v>
                </c:pt>
                <c:pt idx="7340">
                  <c:v>0.44750400000000001</c:v>
                </c:pt>
                <c:pt idx="7341">
                  <c:v>0.44381199999999998</c:v>
                </c:pt>
                <c:pt idx="7342">
                  <c:v>0.44317200000000001</c:v>
                </c:pt>
                <c:pt idx="7343">
                  <c:v>0.445544</c:v>
                </c:pt>
                <c:pt idx="7344">
                  <c:v>0.44216</c:v>
                </c:pt>
                <c:pt idx="7345">
                  <c:v>0.44319200000000003</c:v>
                </c:pt>
                <c:pt idx="7346">
                  <c:v>0.44494400000000001</c:v>
                </c:pt>
                <c:pt idx="7347">
                  <c:v>0.44508000000000003</c:v>
                </c:pt>
                <c:pt idx="7348">
                  <c:v>0.44638</c:v>
                </c:pt>
                <c:pt idx="7349">
                  <c:v>0.44534399999999996</c:v>
                </c:pt>
                <c:pt idx="7350">
                  <c:v>0.44339599999999996</c:v>
                </c:pt>
                <c:pt idx="7351">
                  <c:v>0.44575200000000004</c:v>
                </c:pt>
                <c:pt idx="7352">
                  <c:v>0.446608</c:v>
                </c:pt>
                <c:pt idx="7353">
                  <c:v>0.44365599999999999</c:v>
                </c:pt>
                <c:pt idx="7354">
                  <c:v>0.44783600000000001</c:v>
                </c:pt>
                <c:pt idx="7355">
                  <c:v>0.44242400000000004</c:v>
                </c:pt>
                <c:pt idx="7356">
                  <c:v>0.44375599999999998</c:v>
                </c:pt>
                <c:pt idx="7357">
                  <c:v>0.44409199999999999</c:v>
                </c:pt>
                <c:pt idx="7358">
                  <c:v>0.44713200000000003</c:v>
                </c:pt>
                <c:pt idx="7359">
                  <c:v>0.444552</c:v>
                </c:pt>
                <c:pt idx="7360">
                  <c:v>0.44411200000000001</c:v>
                </c:pt>
                <c:pt idx="7361">
                  <c:v>0.45146000000000003</c:v>
                </c:pt>
                <c:pt idx="7362">
                  <c:v>0.44807200000000003</c:v>
                </c:pt>
                <c:pt idx="7363">
                  <c:v>0.44944000000000001</c:v>
                </c:pt>
                <c:pt idx="7364">
                  <c:v>0.44998399999999994</c:v>
                </c:pt>
                <c:pt idx="7365">
                  <c:v>0.45101199999999997</c:v>
                </c:pt>
                <c:pt idx="7366">
                  <c:v>0.44775199999999998</c:v>
                </c:pt>
                <c:pt idx="7367">
                  <c:v>0.45130400000000004</c:v>
                </c:pt>
                <c:pt idx="7368">
                  <c:v>0.44972000000000001</c:v>
                </c:pt>
                <c:pt idx="7369">
                  <c:v>0.448828</c:v>
                </c:pt>
                <c:pt idx="7370">
                  <c:v>0.45267200000000002</c:v>
                </c:pt>
                <c:pt idx="7371">
                  <c:v>0.44729199999999997</c:v>
                </c:pt>
                <c:pt idx="7372">
                  <c:v>0.44801600000000003</c:v>
                </c:pt>
                <c:pt idx="7373">
                  <c:v>0.45001600000000003</c:v>
                </c:pt>
                <c:pt idx="7374">
                  <c:v>0.45052399999999998</c:v>
                </c:pt>
                <c:pt idx="7375">
                  <c:v>0.44851199999999997</c:v>
                </c:pt>
                <c:pt idx="7376">
                  <c:v>0.45230400000000004</c:v>
                </c:pt>
                <c:pt idx="7377">
                  <c:v>0.44671999999999995</c:v>
                </c:pt>
                <c:pt idx="7378">
                  <c:v>0.44880000000000003</c:v>
                </c:pt>
                <c:pt idx="7379">
                  <c:v>0.45138</c:v>
                </c:pt>
                <c:pt idx="7380">
                  <c:v>0.45036799999999999</c:v>
                </c:pt>
                <c:pt idx="7381">
                  <c:v>0.44908000000000003</c:v>
                </c:pt>
                <c:pt idx="7382">
                  <c:v>0.45244799999999996</c:v>
                </c:pt>
                <c:pt idx="7383">
                  <c:v>0.44663600000000003</c:v>
                </c:pt>
                <c:pt idx="7384">
                  <c:v>0.45045200000000002</c:v>
                </c:pt>
                <c:pt idx="7385">
                  <c:v>0.4501</c:v>
                </c:pt>
                <c:pt idx="7386">
                  <c:v>0.44767200000000001</c:v>
                </c:pt>
                <c:pt idx="7387">
                  <c:v>0.45117199999999996</c:v>
                </c:pt>
                <c:pt idx="7388">
                  <c:v>0.44954</c:v>
                </c:pt>
                <c:pt idx="7389">
                  <c:v>0.44707999999999998</c:v>
                </c:pt>
                <c:pt idx="7390">
                  <c:v>0.45078800000000002</c:v>
                </c:pt>
                <c:pt idx="7391">
                  <c:v>0.44906000000000001</c:v>
                </c:pt>
                <c:pt idx="7392">
                  <c:v>0.44902399999999998</c:v>
                </c:pt>
                <c:pt idx="7393">
                  <c:v>0.45106400000000002</c:v>
                </c:pt>
                <c:pt idx="7394">
                  <c:v>0.44853599999999999</c:v>
                </c:pt>
                <c:pt idx="7395">
                  <c:v>0.44807600000000003</c:v>
                </c:pt>
                <c:pt idx="7396">
                  <c:v>0.45195200000000002</c:v>
                </c:pt>
                <c:pt idx="7397">
                  <c:v>0.44726399999999999</c:v>
                </c:pt>
                <c:pt idx="7398">
                  <c:v>0.44964799999999999</c:v>
                </c:pt>
                <c:pt idx="7399">
                  <c:v>0.45218000000000003</c:v>
                </c:pt>
                <c:pt idx="7400">
                  <c:v>0.44731599999999999</c:v>
                </c:pt>
                <c:pt idx="7401">
                  <c:v>0.45121600000000001</c:v>
                </c:pt>
                <c:pt idx="7402">
                  <c:v>0.44853599999999999</c:v>
                </c:pt>
                <c:pt idx="7403">
                  <c:v>0.44882</c:v>
                </c:pt>
                <c:pt idx="7404">
                  <c:v>0.44518000000000002</c:v>
                </c:pt>
                <c:pt idx="7405">
                  <c:v>0.44977600000000001</c:v>
                </c:pt>
                <c:pt idx="7406">
                  <c:v>0.45021600000000001</c:v>
                </c:pt>
                <c:pt idx="7407">
                  <c:v>0.44803600000000005</c:v>
                </c:pt>
                <c:pt idx="7408">
                  <c:v>0.448436</c:v>
                </c:pt>
                <c:pt idx="7409">
                  <c:v>0.45214799999999999</c:v>
                </c:pt>
                <c:pt idx="7410">
                  <c:v>0.44929200000000002</c:v>
                </c:pt>
                <c:pt idx="7411">
                  <c:v>0.4481</c:v>
                </c:pt>
                <c:pt idx="7412">
                  <c:v>0.45232</c:v>
                </c:pt>
                <c:pt idx="7413">
                  <c:v>0.446712</c:v>
                </c:pt>
                <c:pt idx="7414">
                  <c:v>0.450652</c:v>
                </c:pt>
                <c:pt idx="7415">
                  <c:v>0.44811999999999996</c:v>
                </c:pt>
                <c:pt idx="7416">
                  <c:v>0.44881199999999999</c:v>
                </c:pt>
                <c:pt idx="7417">
                  <c:v>0.45175199999999999</c:v>
                </c:pt>
                <c:pt idx="7418">
                  <c:v>0.44731599999999999</c:v>
                </c:pt>
                <c:pt idx="7419">
                  <c:v>0.44829599999999997</c:v>
                </c:pt>
                <c:pt idx="7420">
                  <c:v>0.45266399999999996</c:v>
                </c:pt>
                <c:pt idx="7421">
                  <c:v>0.44665199999999999</c:v>
                </c:pt>
                <c:pt idx="7422">
                  <c:v>0.451268</c:v>
                </c:pt>
                <c:pt idx="7423">
                  <c:v>0.44546399999999997</c:v>
                </c:pt>
                <c:pt idx="7424">
                  <c:v>0.45068399999999997</c:v>
                </c:pt>
                <c:pt idx="7425">
                  <c:v>0.44918399999999997</c:v>
                </c:pt>
                <c:pt idx="7426">
                  <c:v>0.44773200000000002</c:v>
                </c:pt>
                <c:pt idx="7427">
                  <c:v>0.45028799999999997</c:v>
                </c:pt>
                <c:pt idx="7428">
                  <c:v>0.44801600000000003</c:v>
                </c:pt>
                <c:pt idx="7429">
                  <c:v>0.44867199999999996</c:v>
                </c:pt>
                <c:pt idx="7430">
                  <c:v>0.45066400000000001</c:v>
                </c:pt>
                <c:pt idx="7431">
                  <c:v>0.44687199999999999</c:v>
                </c:pt>
                <c:pt idx="7432">
                  <c:v>0.45162399999999997</c:v>
                </c:pt>
                <c:pt idx="7433">
                  <c:v>0.44563200000000003</c:v>
                </c:pt>
                <c:pt idx="7434">
                  <c:v>0.448932</c:v>
                </c:pt>
                <c:pt idx="7435">
                  <c:v>0.45213199999999998</c:v>
                </c:pt>
                <c:pt idx="7436">
                  <c:v>0.44687600000000005</c:v>
                </c:pt>
                <c:pt idx="7437">
                  <c:v>0.446656</c:v>
                </c:pt>
                <c:pt idx="7438">
                  <c:v>0.45179200000000003</c:v>
                </c:pt>
                <c:pt idx="7439">
                  <c:v>0.44589599999999996</c:v>
                </c:pt>
                <c:pt idx="7440">
                  <c:v>0.44830800000000004</c:v>
                </c:pt>
                <c:pt idx="7441">
                  <c:v>0.45144799999999996</c:v>
                </c:pt>
                <c:pt idx="7442">
                  <c:v>0.44706800000000002</c:v>
                </c:pt>
                <c:pt idx="7443">
                  <c:v>0.44775199999999998</c:v>
                </c:pt>
                <c:pt idx="7444">
                  <c:v>0.45005200000000001</c:v>
                </c:pt>
                <c:pt idx="7445">
                  <c:v>0.44945599999999997</c:v>
                </c:pt>
                <c:pt idx="7446">
                  <c:v>0.44677999999999995</c:v>
                </c:pt>
                <c:pt idx="7447">
                  <c:v>0.45063200000000003</c:v>
                </c:pt>
                <c:pt idx="7448">
                  <c:v>0.4471</c:v>
                </c:pt>
                <c:pt idx="7449">
                  <c:v>0.44845999999999997</c:v>
                </c:pt>
                <c:pt idx="7450">
                  <c:v>0.45155999999999996</c:v>
                </c:pt>
                <c:pt idx="7451">
                  <c:v>0.445828</c:v>
                </c:pt>
                <c:pt idx="7452">
                  <c:v>0.45014000000000004</c:v>
                </c:pt>
                <c:pt idx="7453">
                  <c:v>0.44703999999999999</c:v>
                </c:pt>
                <c:pt idx="7454">
                  <c:v>0.44835999999999998</c:v>
                </c:pt>
                <c:pt idx="7455">
                  <c:v>0.450156</c:v>
                </c:pt>
                <c:pt idx="7456">
                  <c:v>0.44632800000000006</c:v>
                </c:pt>
                <c:pt idx="7457">
                  <c:v>0.44914799999999999</c:v>
                </c:pt>
                <c:pt idx="7458">
                  <c:v>0.44985199999999997</c:v>
                </c:pt>
                <c:pt idx="7459">
                  <c:v>0.44633600000000001</c:v>
                </c:pt>
                <c:pt idx="7460">
                  <c:v>0.44851199999999997</c:v>
                </c:pt>
                <c:pt idx="7461">
                  <c:v>0.45044400000000001</c:v>
                </c:pt>
                <c:pt idx="7462">
                  <c:v>0.44723999999999997</c:v>
                </c:pt>
                <c:pt idx="7463">
                  <c:v>0.45140000000000002</c:v>
                </c:pt>
                <c:pt idx="7464">
                  <c:v>0.44594400000000001</c:v>
                </c:pt>
                <c:pt idx="7465">
                  <c:v>0.44693600000000006</c:v>
                </c:pt>
                <c:pt idx="7466">
                  <c:v>0.45128000000000001</c:v>
                </c:pt>
                <c:pt idx="7467">
                  <c:v>0.44525599999999999</c:v>
                </c:pt>
                <c:pt idx="7468">
                  <c:v>0.44866799999999996</c:v>
                </c:pt>
                <c:pt idx="7469">
                  <c:v>0.45051600000000003</c:v>
                </c:pt>
                <c:pt idx="7470">
                  <c:v>0.446496</c:v>
                </c:pt>
                <c:pt idx="7471">
                  <c:v>0.44698399999999999</c:v>
                </c:pt>
                <c:pt idx="7472">
                  <c:v>0.44862000000000002</c:v>
                </c:pt>
                <c:pt idx="7473">
                  <c:v>0.45122000000000001</c:v>
                </c:pt>
                <c:pt idx="7474">
                  <c:v>0.44600000000000001</c:v>
                </c:pt>
                <c:pt idx="7475">
                  <c:v>0.44898400000000005</c:v>
                </c:pt>
                <c:pt idx="7476">
                  <c:v>0.45010800000000001</c:v>
                </c:pt>
                <c:pt idx="7477">
                  <c:v>0.44534000000000001</c:v>
                </c:pt>
                <c:pt idx="7478">
                  <c:v>0.44787199999999999</c:v>
                </c:pt>
                <c:pt idx="7479">
                  <c:v>0.449596</c:v>
                </c:pt>
                <c:pt idx="7480">
                  <c:v>0.44729199999999997</c:v>
                </c:pt>
                <c:pt idx="7481">
                  <c:v>0.44799600000000001</c:v>
                </c:pt>
                <c:pt idx="7482">
                  <c:v>0.44921999999999995</c:v>
                </c:pt>
                <c:pt idx="7483">
                  <c:v>0.446156</c:v>
                </c:pt>
                <c:pt idx="7484">
                  <c:v>0.44997999999999999</c:v>
                </c:pt>
                <c:pt idx="7485">
                  <c:v>0.44492400000000004</c:v>
                </c:pt>
                <c:pt idx="7486">
                  <c:v>0.44779600000000003</c:v>
                </c:pt>
                <c:pt idx="7487">
                  <c:v>0.45119199999999998</c:v>
                </c:pt>
                <c:pt idx="7488">
                  <c:v>0.44551200000000002</c:v>
                </c:pt>
                <c:pt idx="7489">
                  <c:v>0.44947999999999999</c:v>
                </c:pt>
                <c:pt idx="7490">
                  <c:v>0.44552399999999998</c:v>
                </c:pt>
                <c:pt idx="7491">
                  <c:v>0.446988</c:v>
                </c:pt>
                <c:pt idx="7492">
                  <c:v>0.45055200000000001</c:v>
                </c:pt>
                <c:pt idx="7493">
                  <c:v>0.445216</c:v>
                </c:pt>
                <c:pt idx="7494">
                  <c:v>0.44703999999999999</c:v>
                </c:pt>
                <c:pt idx="7495">
                  <c:v>0.44999600000000001</c:v>
                </c:pt>
                <c:pt idx="7496">
                  <c:v>0.44418000000000002</c:v>
                </c:pt>
                <c:pt idx="7497">
                  <c:v>0.44738</c:v>
                </c:pt>
                <c:pt idx="7498">
                  <c:v>0.45056399999999996</c:v>
                </c:pt>
                <c:pt idx="7499">
                  <c:v>0.445272</c:v>
                </c:pt>
                <c:pt idx="7500">
                  <c:v>0.44821599999999995</c:v>
                </c:pt>
                <c:pt idx="7501">
                  <c:v>0.445936</c:v>
                </c:pt>
                <c:pt idx="7502">
                  <c:v>0.44566</c:v>
                </c:pt>
                <c:pt idx="7503">
                  <c:v>0.44868400000000003</c:v>
                </c:pt>
                <c:pt idx="7504">
                  <c:v>0.44895200000000002</c:v>
                </c:pt>
                <c:pt idx="7505">
                  <c:v>0.444776</c:v>
                </c:pt>
                <c:pt idx="7506">
                  <c:v>0.44807200000000003</c:v>
                </c:pt>
                <c:pt idx="7507">
                  <c:v>0.446712</c:v>
                </c:pt>
                <c:pt idx="7508">
                  <c:v>0.44541600000000003</c:v>
                </c:pt>
                <c:pt idx="7509">
                  <c:v>0.44935600000000003</c:v>
                </c:pt>
                <c:pt idx="7510">
                  <c:v>0.44601599999999997</c:v>
                </c:pt>
                <c:pt idx="7511">
                  <c:v>0.44629199999999997</c:v>
                </c:pt>
                <c:pt idx="7512">
                  <c:v>0.44896000000000003</c:v>
                </c:pt>
                <c:pt idx="7513">
                  <c:v>0.44542799999999999</c:v>
                </c:pt>
                <c:pt idx="7514">
                  <c:v>0.445492</c:v>
                </c:pt>
                <c:pt idx="7515">
                  <c:v>0.44707599999999997</c:v>
                </c:pt>
                <c:pt idx="7516">
                  <c:v>0.44817599999999996</c:v>
                </c:pt>
                <c:pt idx="7517">
                  <c:v>0.44776000000000005</c:v>
                </c:pt>
                <c:pt idx="7518">
                  <c:v>0.44570399999999999</c:v>
                </c:pt>
                <c:pt idx="7519">
                  <c:v>0.44910800000000001</c:v>
                </c:pt>
                <c:pt idx="7520">
                  <c:v>0.4471</c:v>
                </c:pt>
                <c:pt idx="7521">
                  <c:v>0.445772</c:v>
                </c:pt>
                <c:pt idx="7522">
                  <c:v>0.44788800000000001</c:v>
                </c:pt>
                <c:pt idx="7523">
                  <c:v>0.44676000000000005</c:v>
                </c:pt>
                <c:pt idx="7524">
                  <c:v>0.445488</c:v>
                </c:pt>
                <c:pt idx="7525">
                  <c:v>0.44819600000000004</c:v>
                </c:pt>
                <c:pt idx="7526">
                  <c:v>0.44420000000000004</c:v>
                </c:pt>
                <c:pt idx="7527">
                  <c:v>0.44574399999999997</c:v>
                </c:pt>
                <c:pt idx="7528">
                  <c:v>0.447716</c:v>
                </c:pt>
                <c:pt idx="7529">
                  <c:v>0.44793999999999995</c:v>
                </c:pt>
                <c:pt idx="7530">
                  <c:v>0.443772</c:v>
                </c:pt>
                <c:pt idx="7531">
                  <c:v>0.445884</c:v>
                </c:pt>
                <c:pt idx="7532">
                  <c:v>0.44982799999999995</c:v>
                </c:pt>
                <c:pt idx="7533">
                  <c:v>0.44415999999999994</c:v>
                </c:pt>
                <c:pt idx="7534">
                  <c:v>0.44676399999999999</c:v>
                </c:pt>
                <c:pt idx="7535">
                  <c:v>0.448272</c:v>
                </c:pt>
                <c:pt idx="7536">
                  <c:v>0.44386799999999998</c:v>
                </c:pt>
                <c:pt idx="7537">
                  <c:v>0.44811999999999996</c:v>
                </c:pt>
                <c:pt idx="7538">
                  <c:v>0.44767600000000002</c:v>
                </c:pt>
                <c:pt idx="7539">
                  <c:v>0.44446399999999997</c:v>
                </c:pt>
                <c:pt idx="7540">
                  <c:v>0.44700000000000001</c:v>
                </c:pt>
                <c:pt idx="7541">
                  <c:v>0.44953599999999999</c:v>
                </c:pt>
                <c:pt idx="7542">
                  <c:v>0.44457200000000002</c:v>
                </c:pt>
                <c:pt idx="7543">
                  <c:v>0.44816</c:v>
                </c:pt>
                <c:pt idx="7544">
                  <c:v>0.44667600000000002</c:v>
                </c:pt>
                <c:pt idx="7545">
                  <c:v>0.44501199999999996</c:v>
                </c:pt>
                <c:pt idx="7546">
                  <c:v>0.44881199999999999</c:v>
                </c:pt>
                <c:pt idx="7547">
                  <c:v>0.44388</c:v>
                </c:pt>
                <c:pt idx="7548">
                  <c:v>0.44670399999999999</c:v>
                </c:pt>
                <c:pt idx="7549">
                  <c:v>0.44975599999999999</c:v>
                </c:pt>
                <c:pt idx="7550">
                  <c:v>0.44439200000000001</c:v>
                </c:pt>
                <c:pt idx="7551">
                  <c:v>0.44606800000000002</c:v>
                </c:pt>
                <c:pt idx="7552">
                  <c:v>0.44802799999999998</c:v>
                </c:pt>
                <c:pt idx="7553">
                  <c:v>0.44456000000000001</c:v>
                </c:pt>
                <c:pt idx="7554">
                  <c:v>0.445216</c:v>
                </c:pt>
                <c:pt idx="7555">
                  <c:v>0.44870399999999999</c:v>
                </c:pt>
                <c:pt idx="7556">
                  <c:v>0.44409599999999999</c:v>
                </c:pt>
                <c:pt idx="7557">
                  <c:v>0.4446</c:v>
                </c:pt>
                <c:pt idx="7558">
                  <c:v>0.44811200000000001</c:v>
                </c:pt>
                <c:pt idx="7559">
                  <c:v>0.44486400000000004</c:v>
                </c:pt>
                <c:pt idx="7560">
                  <c:v>0.44502400000000003</c:v>
                </c:pt>
                <c:pt idx="7561">
                  <c:v>0.44840000000000002</c:v>
                </c:pt>
                <c:pt idx="7562">
                  <c:v>0.44492400000000004</c:v>
                </c:pt>
                <c:pt idx="7563">
                  <c:v>0.44401600000000002</c:v>
                </c:pt>
                <c:pt idx="7564">
                  <c:v>0.44756799999999997</c:v>
                </c:pt>
                <c:pt idx="7565">
                  <c:v>0.444768</c:v>
                </c:pt>
                <c:pt idx="7566">
                  <c:v>0.443436</c:v>
                </c:pt>
                <c:pt idx="7567">
                  <c:v>0.44656000000000001</c:v>
                </c:pt>
                <c:pt idx="7568">
                  <c:v>0.44575200000000004</c:v>
                </c:pt>
                <c:pt idx="7569">
                  <c:v>0.44496000000000002</c:v>
                </c:pt>
                <c:pt idx="7570">
                  <c:v>0.44770799999999999</c:v>
                </c:pt>
                <c:pt idx="7571">
                  <c:v>0.446608</c:v>
                </c:pt>
                <c:pt idx="7572">
                  <c:v>0.44408000000000003</c:v>
                </c:pt>
                <c:pt idx="7573">
                  <c:v>0.44633200000000001</c:v>
                </c:pt>
                <c:pt idx="7574">
                  <c:v>0.44722800000000001</c:v>
                </c:pt>
                <c:pt idx="7575">
                  <c:v>0.444268</c:v>
                </c:pt>
                <c:pt idx="7576">
                  <c:v>0.44592799999999999</c:v>
                </c:pt>
                <c:pt idx="7577">
                  <c:v>0.44872400000000001</c:v>
                </c:pt>
                <c:pt idx="7578">
                  <c:v>0.44369999999999998</c:v>
                </c:pt>
                <c:pt idx="7579">
                  <c:v>0.44685600000000003</c:v>
                </c:pt>
                <c:pt idx="7580">
                  <c:v>0.44581599999999999</c:v>
                </c:pt>
                <c:pt idx="7581">
                  <c:v>0.44518400000000002</c:v>
                </c:pt>
                <c:pt idx="7582">
                  <c:v>0.44803999999999999</c:v>
                </c:pt>
                <c:pt idx="7583">
                  <c:v>0.44276400000000005</c:v>
                </c:pt>
                <c:pt idx="7584">
                  <c:v>0.44613199999999997</c:v>
                </c:pt>
                <c:pt idx="7585">
                  <c:v>0.44835200000000003</c:v>
                </c:pt>
                <c:pt idx="7586">
                  <c:v>0.44370399999999999</c:v>
                </c:pt>
                <c:pt idx="7587">
                  <c:v>0.4451</c:v>
                </c:pt>
                <c:pt idx="7588">
                  <c:v>0.44633600000000001</c:v>
                </c:pt>
                <c:pt idx="7589">
                  <c:v>0.44388</c:v>
                </c:pt>
                <c:pt idx="7590">
                  <c:v>0.44369999999999998</c:v>
                </c:pt>
                <c:pt idx="7591">
                  <c:v>0.44835599999999998</c:v>
                </c:pt>
                <c:pt idx="7592">
                  <c:v>0.44246400000000002</c:v>
                </c:pt>
                <c:pt idx="7593">
                  <c:v>0.44563999999999998</c:v>
                </c:pt>
                <c:pt idx="7594">
                  <c:v>0.44801600000000003</c:v>
                </c:pt>
                <c:pt idx="7595">
                  <c:v>0.44355200000000006</c:v>
                </c:pt>
                <c:pt idx="7596">
                  <c:v>0.443052</c:v>
                </c:pt>
                <c:pt idx="7597">
                  <c:v>0.44622799999999996</c:v>
                </c:pt>
                <c:pt idx="7598">
                  <c:v>0.44624000000000003</c:v>
                </c:pt>
                <c:pt idx="7599">
                  <c:v>0.44558399999999998</c:v>
                </c:pt>
                <c:pt idx="7600">
                  <c:v>0.44875999999999999</c:v>
                </c:pt>
                <c:pt idx="7601">
                  <c:v>0.44365199999999999</c:v>
                </c:pt>
                <c:pt idx="7602">
                  <c:v>0.44425199999999998</c:v>
                </c:pt>
                <c:pt idx="7603">
                  <c:v>0.44689999999999996</c:v>
                </c:pt>
                <c:pt idx="7604">
                  <c:v>0.44934399999999997</c:v>
                </c:pt>
                <c:pt idx="7605">
                  <c:v>0.44488</c:v>
                </c:pt>
                <c:pt idx="7606">
                  <c:v>0.44809600000000005</c:v>
                </c:pt>
                <c:pt idx="7607">
                  <c:v>0.44606800000000002</c:v>
                </c:pt>
                <c:pt idx="7608">
                  <c:v>0.44450000000000001</c:v>
                </c:pt>
                <c:pt idx="7609">
                  <c:v>0.44536000000000003</c:v>
                </c:pt>
                <c:pt idx="7610">
                  <c:v>0.44929600000000003</c:v>
                </c:pt>
                <c:pt idx="7611">
                  <c:v>0.44542000000000004</c:v>
                </c:pt>
                <c:pt idx="7612">
                  <c:v>0.44516800000000001</c:v>
                </c:pt>
                <c:pt idx="7613">
                  <c:v>0.44972800000000002</c:v>
                </c:pt>
                <c:pt idx="7614">
                  <c:v>0.44381599999999999</c:v>
                </c:pt>
                <c:pt idx="7615">
                  <c:v>0.44694</c:v>
                </c:pt>
                <c:pt idx="7616">
                  <c:v>0.450212</c:v>
                </c:pt>
                <c:pt idx="7617">
                  <c:v>0.444716</c:v>
                </c:pt>
                <c:pt idx="7618">
                  <c:v>0.44845599999999997</c:v>
                </c:pt>
                <c:pt idx="7619">
                  <c:v>0.44740400000000002</c:v>
                </c:pt>
                <c:pt idx="7620">
                  <c:v>0.444272</c:v>
                </c:pt>
                <c:pt idx="7621">
                  <c:v>0.44690800000000003</c:v>
                </c:pt>
                <c:pt idx="7622">
                  <c:v>0.44815600000000005</c:v>
                </c:pt>
                <c:pt idx="7623">
                  <c:v>0.44352400000000003</c:v>
                </c:pt>
                <c:pt idx="7624">
                  <c:v>0.44685200000000003</c:v>
                </c:pt>
                <c:pt idx="7625">
                  <c:v>0.44694800000000001</c:v>
                </c:pt>
                <c:pt idx="7626">
                  <c:v>0.44495600000000002</c:v>
                </c:pt>
                <c:pt idx="7627">
                  <c:v>0.44667600000000002</c:v>
                </c:pt>
                <c:pt idx="7628">
                  <c:v>0.44952399999999998</c:v>
                </c:pt>
                <c:pt idx="7629">
                  <c:v>0.44395200000000001</c:v>
                </c:pt>
                <c:pt idx="7630">
                  <c:v>0.44661200000000001</c:v>
                </c:pt>
                <c:pt idx="7631">
                  <c:v>0.44922800000000002</c:v>
                </c:pt>
                <c:pt idx="7632">
                  <c:v>0.44359199999999999</c:v>
                </c:pt>
                <c:pt idx="7633">
                  <c:v>0.44863199999999998</c:v>
                </c:pt>
                <c:pt idx="7634">
                  <c:v>0.44410400000000005</c:v>
                </c:pt>
                <c:pt idx="7635">
                  <c:v>0.44296000000000002</c:v>
                </c:pt>
                <c:pt idx="7636">
                  <c:v>0.44838</c:v>
                </c:pt>
                <c:pt idx="7637">
                  <c:v>0.44272399999999995</c:v>
                </c:pt>
                <c:pt idx="7638">
                  <c:v>0.44425600000000004</c:v>
                </c:pt>
                <c:pt idx="7639">
                  <c:v>0.44850400000000001</c:v>
                </c:pt>
                <c:pt idx="7640">
                  <c:v>0.44275599999999998</c:v>
                </c:pt>
                <c:pt idx="7641">
                  <c:v>0.44426399999999999</c:v>
                </c:pt>
                <c:pt idx="7642">
                  <c:v>0.44883600000000001</c:v>
                </c:pt>
                <c:pt idx="7643">
                  <c:v>0.44303199999999998</c:v>
                </c:pt>
                <c:pt idx="7644">
                  <c:v>0.44794400000000001</c:v>
                </c:pt>
                <c:pt idx="7645">
                  <c:v>0.44511600000000001</c:v>
                </c:pt>
                <c:pt idx="7646">
                  <c:v>0.444824</c:v>
                </c:pt>
                <c:pt idx="7647">
                  <c:v>0.44653199999999998</c:v>
                </c:pt>
                <c:pt idx="7648">
                  <c:v>0.44456400000000001</c:v>
                </c:pt>
                <c:pt idx="7649">
                  <c:v>0.44839199999999996</c:v>
                </c:pt>
                <c:pt idx="7650">
                  <c:v>0.44358800000000004</c:v>
                </c:pt>
                <c:pt idx="7651">
                  <c:v>0.44599200000000006</c:v>
                </c:pt>
                <c:pt idx="7652">
                  <c:v>0.44662399999999997</c:v>
                </c:pt>
                <c:pt idx="7653">
                  <c:v>0.44481999999999999</c:v>
                </c:pt>
                <c:pt idx="7654">
                  <c:v>0.446212</c:v>
                </c:pt>
                <c:pt idx="7655">
                  <c:v>0.449272</c:v>
                </c:pt>
                <c:pt idx="7656">
                  <c:v>0.44398400000000005</c:v>
                </c:pt>
                <c:pt idx="7657">
                  <c:v>0.44579999999999997</c:v>
                </c:pt>
                <c:pt idx="7658">
                  <c:v>0.44875999999999999</c:v>
                </c:pt>
                <c:pt idx="7659">
                  <c:v>0.44317600000000001</c:v>
                </c:pt>
                <c:pt idx="7660">
                  <c:v>0.44752400000000003</c:v>
                </c:pt>
                <c:pt idx="7661">
                  <c:v>0.44474400000000003</c:v>
                </c:pt>
                <c:pt idx="7662">
                  <c:v>0.44542399999999999</c:v>
                </c:pt>
                <c:pt idx="7663">
                  <c:v>0.44878400000000002</c:v>
                </c:pt>
                <c:pt idx="7664">
                  <c:v>0.44437199999999999</c:v>
                </c:pt>
                <c:pt idx="7665">
                  <c:v>0.44516800000000001</c:v>
                </c:pt>
                <c:pt idx="7666">
                  <c:v>0.44825200000000004</c:v>
                </c:pt>
                <c:pt idx="7667">
                  <c:v>0.44325999999999999</c:v>
                </c:pt>
                <c:pt idx="7668">
                  <c:v>0.44597599999999998</c:v>
                </c:pt>
                <c:pt idx="7669">
                  <c:v>0.44794800000000001</c:v>
                </c:pt>
                <c:pt idx="7670">
                  <c:v>0.44433999999999996</c:v>
                </c:pt>
                <c:pt idx="7671">
                  <c:v>0.44905600000000001</c:v>
                </c:pt>
                <c:pt idx="7672">
                  <c:v>0.44502400000000003</c:v>
                </c:pt>
                <c:pt idx="7673">
                  <c:v>0.44531599999999999</c:v>
                </c:pt>
                <c:pt idx="7674">
                  <c:v>0.44911200000000001</c:v>
                </c:pt>
                <c:pt idx="7675">
                  <c:v>0.44343200000000005</c:v>
                </c:pt>
                <c:pt idx="7676">
                  <c:v>0.44612000000000002</c:v>
                </c:pt>
                <c:pt idx="7677">
                  <c:v>0.449048</c:v>
                </c:pt>
                <c:pt idx="7678">
                  <c:v>0.44381599999999999</c:v>
                </c:pt>
                <c:pt idx="7679">
                  <c:v>0.44833599999999996</c:v>
                </c:pt>
                <c:pt idx="7680">
                  <c:v>0.44297199999999998</c:v>
                </c:pt>
                <c:pt idx="7681">
                  <c:v>0.44691200000000003</c:v>
                </c:pt>
                <c:pt idx="7682">
                  <c:v>0.44713599999999998</c:v>
                </c:pt>
                <c:pt idx="7683">
                  <c:v>0.443272</c:v>
                </c:pt>
                <c:pt idx="7684">
                  <c:v>0.44766800000000001</c:v>
                </c:pt>
                <c:pt idx="7685">
                  <c:v>0.44239199999999995</c:v>
                </c:pt>
                <c:pt idx="7686">
                  <c:v>0.446212</c:v>
                </c:pt>
                <c:pt idx="7687">
                  <c:v>0.44936799999999999</c:v>
                </c:pt>
                <c:pt idx="7688">
                  <c:v>0.44370800000000005</c:v>
                </c:pt>
                <c:pt idx="7689">
                  <c:v>0.44808399999999998</c:v>
                </c:pt>
                <c:pt idx="7690">
                  <c:v>0.44252400000000003</c:v>
                </c:pt>
                <c:pt idx="7691">
                  <c:v>0.446104</c:v>
                </c:pt>
                <c:pt idx="7692">
                  <c:v>0.44856000000000001</c:v>
                </c:pt>
                <c:pt idx="7693">
                  <c:v>0.44407600000000003</c:v>
                </c:pt>
                <c:pt idx="7694">
                  <c:v>0.44845999999999997</c:v>
                </c:pt>
                <c:pt idx="7695">
                  <c:v>0.44293999999999994</c:v>
                </c:pt>
                <c:pt idx="7696">
                  <c:v>0.44606000000000001</c:v>
                </c:pt>
                <c:pt idx="7697">
                  <c:v>0.44748800000000005</c:v>
                </c:pt>
                <c:pt idx="7698">
                  <c:v>0.44357199999999997</c:v>
                </c:pt>
                <c:pt idx="7699">
                  <c:v>0.44670799999999999</c:v>
                </c:pt>
                <c:pt idx="7700">
                  <c:v>0.44662000000000002</c:v>
                </c:pt>
                <c:pt idx="7701">
                  <c:v>0.44420399999999999</c:v>
                </c:pt>
                <c:pt idx="7702">
                  <c:v>0.44715200000000005</c:v>
                </c:pt>
                <c:pt idx="7703">
                  <c:v>0.44176399999999999</c:v>
                </c:pt>
                <c:pt idx="7704">
                  <c:v>0.44613599999999998</c:v>
                </c:pt>
                <c:pt idx="7705">
                  <c:v>0.44900799999999996</c:v>
                </c:pt>
                <c:pt idx="7706">
                  <c:v>0.44364400000000004</c:v>
                </c:pt>
                <c:pt idx="7707">
                  <c:v>0.44511200000000001</c:v>
                </c:pt>
                <c:pt idx="7708">
                  <c:v>0.44906399999999996</c:v>
                </c:pt>
                <c:pt idx="7709">
                  <c:v>0.44353599999999999</c:v>
                </c:pt>
                <c:pt idx="7710">
                  <c:v>0.44884400000000002</c:v>
                </c:pt>
                <c:pt idx="7711">
                  <c:v>0.44362400000000002</c:v>
                </c:pt>
                <c:pt idx="7712">
                  <c:v>0.44805999999999996</c:v>
                </c:pt>
                <c:pt idx="7713">
                  <c:v>0.44218800000000003</c:v>
                </c:pt>
                <c:pt idx="7714">
                  <c:v>0.44505600000000001</c:v>
                </c:pt>
                <c:pt idx="7715">
                  <c:v>0.44850000000000001</c:v>
                </c:pt>
                <c:pt idx="7716">
                  <c:v>0.44392000000000004</c:v>
                </c:pt>
                <c:pt idx="7717">
                  <c:v>0.44744400000000001</c:v>
                </c:pt>
                <c:pt idx="7718">
                  <c:v>0.44457599999999997</c:v>
                </c:pt>
                <c:pt idx="7719">
                  <c:v>0.44473199999999996</c:v>
                </c:pt>
                <c:pt idx="7720">
                  <c:v>0.44823999999999997</c:v>
                </c:pt>
                <c:pt idx="7721">
                  <c:v>0.442556</c:v>
                </c:pt>
                <c:pt idx="7722">
                  <c:v>0.44575600000000004</c:v>
                </c:pt>
                <c:pt idx="7723">
                  <c:v>0.44828800000000002</c:v>
                </c:pt>
                <c:pt idx="7724">
                  <c:v>0.44351199999999996</c:v>
                </c:pt>
                <c:pt idx="7725">
                  <c:v>0.44908000000000003</c:v>
                </c:pt>
                <c:pt idx="7726">
                  <c:v>0.44326399999999999</c:v>
                </c:pt>
                <c:pt idx="7727">
                  <c:v>0.44689200000000001</c:v>
                </c:pt>
                <c:pt idx="7728">
                  <c:v>0.44722800000000001</c:v>
                </c:pt>
                <c:pt idx="7729">
                  <c:v>0.44438</c:v>
                </c:pt>
                <c:pt idx="7730">
                  <c:v>0.44811999999999996</c:v>
                </c:pt>
                <c:pt idx="7731">
                  <c:v>0.44528399999999996</c:v>
                </c:pt>
                <c:pt idx="7732">
                  <c:v>0.44444800000000001</c:v>
                </c:pt>
                <c:pt idx="7733">
                  <c:v>0.44611199999999995</c:v>
                </c:pt>
                <c:pt idx="7734">
                  <c:v>0.447216</c:v>
                </c:pt>
                <c:pt idx="7735">
                  <c:v>0.44410400000000005</c:v>
                </c:pt>
                <c:pt idx="7736">
                  <c:v>0.44869999999999999</c:v>
                </c:pt>
                <c:pt idx="7737">
                  <c:v>0.44394</c:v>
                </c:pt>
                <c:pt idx="7738">
                  <c:v>0.44774000000000003</c:v>
                </c:pt>
                <c:pt idx="7739">
                  <c:v>0.44245600000000002</c:v>
                </c:pt>
                <c:pt idx="7740">
                  <c:v>0.44434399999999996</c:v>
                </c:pt>
                <c:pt idx="7741">
                  <c:v>0.44875199999999998</c:v>
                </c:pt>
                <c:pt idx="7742">
                  <c:v>0.44289200000000001</c:v>
                </c:pt>
                <c:pt idx="7743">
                  <c:v>0.44453200000000004</c:v>
                </c:pt>
                <c:pt idx="7744">
                  <c:v>0.44796799999999998</c:v>
                </c:pt>
                <c:pt idx="7745">
                  <c:v>0.44359999999999999</c:v>
                </c:pt>
                <c:pt idx="7746">
                  <c:v>0.44390799999999997</c:v>
                </c:pt>
                <c:pt idx="7747">
                  <c:v>0.44781199999999999</c:v>
                </c:pt>
                <c:pt idx="7748">
                  <c:v>0.44199599999999994</c:v>
                </c:pt>
                <c:pt idx="7749">
                  <c:v>0.44577599999999995</c:v>
                </c:pt>
                <c:pt idx="7750">
                  <c:v>0.44623600000000002</c:v>
                </c:pt>
                <c:pt idx="7751">
                  <c:v>0.444272</c:v>
                </c:pt>
                <c:pt idx="7752">
                  <c:v>0.44734800000000002</c:v>
                </c:pt>
                <c:pt idx="7753">
                  <c:v>0.44423999999999997</c:v>
                </c:pt>
                <c:pt idx="7754">
                  <c:v>0.44519199999999998</c:v>
                </c:pt>
                <c:pt idx="7755">
                  <c:v>0.44666400000000001</c:v>
                </c:pt>
                <c:pt idx="7756">
                  <c:v>0.44306800000000002</c:v>
                </c:pt>
                <c:pt idx="7757">
                  <c:v>0.44814799999999999</c:v>
                </c:pt>
                <c:pt idx="7758">
                  <c:v>0.442276</c:v>
                </c:pt>
                <c:pt idx="7759">
                  <c:v>0.44562399999999996</c:v>
                </c:pt>
                <c:pt idx="7760">
                  <c:v>0.44494400000000001</c:v>
                </c:pt>
                <c:pt idx="7761">
                  <c:v>0.44335599999999997</c:v>
                </c:pt>
                <c:pt idx="7762">
                  <c:v>0.44466800000000001</c:v>
                </c:pt>
                <c:pt idx="7763">
                  <c:v>0.44786399999999998</c:v>
                </c:pt>
                <c:pt idx="7764">
                  <c:v>0.442164</c:v>
                </c:pt>
                <c:pt idx="7765">
                  <c:v>0.44573999999999997</c:v>
                </c:pt>
                <c:pt idx="7766">
                  <c:v>0.44688</c:v>
                </c:pt>
                <c:pt idx="7767">
                  <c:v>0.44461599999999996</c:v>
                </c:pt>
                <c:pt idx="7768">
                  <c:v>0.44441200000000003</c:v>
                </c:pt>
                <c:pt idx="7769">
                  <c:v>0.44796399999999997</c:v>
                </c:pt>
                <c:pt idx="7770">
                  <c:v>0.44218400000000002</c:v>
                </c:pt>
                <c:pt idx="7771">
                  <c:v>0.44772799999999996</c:v>
                </c:pt>
                <c:pt idx="7772">
                  <c:v>0.44539200000000001</c:v>
                </c:pt>
                <c:pt idx="7773">
                  <c:v>0.44398799999999999</c:v>
                </c:pt>
                <c:pt idx="7774">
                  <c:v>0.44722000000000001</c:v>
                </c:pt>
                <c:pt idx="7775">
                  <c:v>0.44267600000000001</c:v>
                </c:pt>
                <c:pt idx="7776">
                  <c:v>0.44441600000000003</c:v>
                </c:pt>
                <c:pt idx="7777">
                  <c:v>0.44639200000000001</c:v>
                </c:pt>
                <c:pt idx="7778">
                  <c:v>0.44438800000000001</c:v>
                </c:pt>
                <c:pt idx="7779">
                  <c:v>0.44631199999999999</c:v>
                </c:pt>
                <c:pt idx="7780">
                  <c:v>0.44678800000000002</c:v>
                </c:pt>
                <c:pt idx="7781">
                  <c:v>0.44357999999999997</c:v>
                </c:pt>
                <c:pt idx="7782">
                  <c:v>0.44656799999999996</c:v>
                </c:pt>
                <c:pt idx="7783">
                  <c:v>0.44510399999999994</c:v>
                </c:pt>
                <c:pt idx="7784">
                  <c:v>0.44222800000000001</c:v>
                </c:pt>
                <c:pt idx="7785">
                  <c:v>0.44625999999999999</c:v>
                </c:pt>
                <c:pt idx="7786">
                  <c:v>0.44262400000000002</c:v>
                </c:pt>
                <c:pt idx="7787">
                  <c:v>0.44340800000000002</c:v>
                </c:pt>
                <c:pt idx="7788">
                  <c:v>0.44507199999999997</c:v>
                </c:pt>
                <c:pt idx="7789">
                  <c:v>0.44803600000000005</c:v>
                </c:pt>
                <c:pt idx="7790">
                  <c:v>0.44219999999999998</c:v>
                </c:pt>
                <c:pt idx="7791">
                  <c:v>0.44681199999999999</c:v>
                </c:pt>
                <c:pt idx="7792">
                  <c:v>0.44335999999999998</c:v>
                </c:pt>
                <c:pt idx="7793">
                  <c:v>0.44529200000000002</c:v>
                </c:pt>
                <c:pt idx="7794">
                  <c:v>0.44580800000000004</c:v>
                </c:pt>
                <c:pt idx="7795">
                  <c:v>0.44498399999999999</c:v>
                </c:pt>
                <c:pt idx="7796">
                  <c:v>0.44857599999999997</c:v>
                </c:pt>
                <c:pt idx="7797">
                  <c:v>0.44367600000000001</c:v>
                </c:pt>
                <c:pt idx="7798">
                  <c:v>0.44723599999999997</c:v>
                </c:pt>
                <c:pt idx="7799">
                  <c:v>0.443496</c:v>
                </c:pt>
                <c:pt idx="7800">
                  <c:v>0.44781199999999999</c:v>
                </c:pt>
                <c:pt idx="7801">
                  <c:v>0.442492</c:v>
                </c:pt>
                <c:pt idx="7802">
                  <c:v>0.44281999999999999</c:v>
                </c:pt>
                <c:pt idx="7803">
                  <c:v>0.44691200000000003</c:v>
                </c:pt>
                <c:pt idx="7804">
                  <c:v>0.441496</c:v>
                </c:pt>
                <c:pt idx="7805">
                  <c:v>0.44287199999999999</c:v>
                </c:pt>
                <c:pt idx="7806">
                  <c:v>0.44442399999999999</c:v>
                </c:pt>
                <c:pt idx="7807">
                  <c:v>0.44280799999999998</c:v>
                </c:pt>
                <c:pt idx="7808">
                  <c:v>0.445384</c:v>
                </c:pt>
                <c:pt idx="7809">
                  <c:v>0.44092399999999998</c:v>
                </c:pt>
                <c:pt idx="7810">
                  <c:v>0.44507599999999997</c:v>
                </c:pt>
                <c:pt idx="7811">
                  <c:v>0.44244</c:v>
                </c:pt>
                <c:pt idx="7812">
                  <c:v>0.44419600000000004</c:v>
                </c:pt>
                <c:pt idx="7813">
                  <c:v>0.44638399999999995</c:v>
                </c:pt>
                <c:pt idx="7814">
                  <c:v>0.44290799999999997</c:v>
                </c:pt>
                <c:pt idx="7815">
                  <c:v>0.44700000000000001</c:v>
                </c:pt>
                <c:pt idx="7816">
                  <c:v>0.441216</c:v>
                </c:pt>
                <c:pt idx="7817">
                  <c:v>0.44387599999999999</c:v>
                </c:pt>
                <c:pt idx="7818">
                  <c:v>0.44322</c:v>
                </c:pt>
                <c:pt idx="7819">
                  <c:v>0.44408399999999998</c:v>
                </c:pt>
                <c:pt idx="7820">
                  <c:v>0.44731599999999999</c:v>
                </c:pt>
                <c:pt idx="7821">
                  <c:v>0.441612</c:v>
                </c:pt>
                <c:pt idx="7822">
                  <c:v>0.44486800000000004</c:v>
                </c:pt>
                <c:pt idx="7823">
                  <c:v>0.44577599999999995</c:v>
                </c:pt>
                <c:pt idx="7824">
                  <c:v>0.44266</c:v>
                </c:pt>
                <c:pt idx="7825">
                  <c:v>0.44378000000000001</c:v>
                </c:pt>
                <c:pt idx="7826">
                  <c:v>0.447216</c:v>
                </c:pt>
                <c:pt idx="7827">
                  <c:v>0.44147199999999998</c:v>
                </c:pt>
                <c:pt idx="7828">
                  <c:v>0.44307200000000002</c:v>
                </c:pt>
                <c:pt idx="7829">
                  <c:v>0.44481599999999999</c:v>
                </c:pt>
                <c:pt idx="7830">
                  <c:v>0.44633200000000001</c:v>
                </c:pt>
                <c:pt idx="7831">
                  <c:v>0.44511200000000001</c:v>
                </c:pt>
                <c:pt idx="7832">
                  <c:v>0.442052</c:v>
                </c:pt>
                <c:pt idx="7833">
                  <c:v>0.44527600000000001</c:v>
                </c:pt>
                <c:pt idx="7834">
                  <c:v>0.44311600000000001</c:v>
                </c:pt>
                <c:pt idx="7835">
                  <c:v>0.44269199999999997</c:v>
                </c:pt>
                <c:pt idx="7836">
                  <c:v>0.44612400000000002</c:v>
                </c:pt>
                <c:pt idx="7837">
                  <c:v>0.44418000000000002</c:v>
                </c:pt>
                <c:pt idx="7838">
                  <c:v>0.44418799999999997</c:v>
                </c:pt>
                <c:pt idx="7839">
                  <c:v>0.44555999999999996</c:v>
                </c:pt>
                <c:pt idx="7840">
                  <c:v>0.44200400000000001</c:v>
                </c:pt>
                <c:pt idx="7841">
                  <c:v>0.44628000000000001</c:v>
                </c:pt>
                <c:pt idx="7842">
                  <c:v>0.44071599999999994</c:v>
                </c:pt>
                <c:pt idx="7843">
                  <c:v>0.44434800000000002</c:v>
                </c:pt>
                <c:pt idx="7844">
                  <c:v>0.44707200000000002</c:v>
                </c:pt>
                <c:pt idx="7845">
                  <c:v>0.44195999999999996</c:v>
                </c:pt>
                <c:pt idx="7846">
                  <c:v>0.44480800000000004</c:v>
                </c:pt>
                <c:pt idx="7847">
                  <c:v>0.44502799999999998</c:v>
                </c:pt>
                <c:pt idx="7848">
                  <c:v>0.44264799999999999</c:v>
                </c:pt>
                <c:pt idx="7849">
                  <c:v>0.44709599999999999</c:v>
                </c:pt>
                <c:pt idx="7850">
                  <c:v>0.44138800000000006</c:v>
                </c:pt>
                <c:pt idx="7851">
                  <c:v>0.44431600000000004</c:v>
                </c:pt>
                <c:pt idx="7852">
                  <c:v>0.44412399999999996</c:v>
                </c:pt>
                <c:pt idx="7853">
                  <c:v>0.44225200000000003</c:v>
                </c:pt>
                <c:pt idx="7854">
                  <c:v>0.44669600000000004</c:v>
                </c:pt>
                <c:pt idx="7855">
                  <c:v>0.44276000000000004</c:v>
                </c:pt>
                <c:pt idx="7856">
                  <c:v>0.443996</c:v>
                </c:pt>
                <c:pt idx="7857">
                  <c:v>0.44718400000000003</c:v>
                </c:pt>
                <c:pt idx="7858">
                  <c:v>0.44162000000000001</c:v>
                </c:pt>
                <c:pt idx="7859">
                  <c:v>0.44441200000000003</c:v>
                </c:pt>
                <c:pt idx="7860">
                  <c:v>0.445772</c:v>
                </c:pt>
                <c:pt idx="7861">
                  <c:v>0.44184399999999996</c:v>
                </c:pt>
                <c:pt idx="7862">
                  <c:v>0.44534399999999996</c:v>
                </c:pt>
                <c:pt idx="7863">
                  <c:v>0.44323599999999996</c:v>
                </c:pt>
                <c:pt idx="7864">
                  <c:v>0.441888</c:v>
                </c:pt>
                <c:pt idx="7865">
                  <c:v>0.44689999999999996</c:v>
                </c:pt>
                <c:pt idx="7866">
                  <c:v>0.44097999999999998</c:v>
                </c:pt>
                <c:pt idx="7867">
                  <c:v>0.44445599999999996</c:v>
                </c:pt>
                <c:pt idx="7868">
                  <c:v>0.44524399999999997</c:v>
                </c:pt>
                <c:pt idx="7869">
                  <c:v>0.44179200000000002</c:v>
                </c:pt>
                <c:pt idx="7870">
                  <c:v>0.446548</c:v>
                </c:pt>
                <c:pt idx="7871">
                  <c:v>0.44076399999999999</c:v>
                </c:pt>
                <c:pt idx="7872">
                  <c:v>0.44418000000000002</c:v>
                </c:pt>
                <c:pt idx="7873">
                  <c:v>0.44653199999999998</c:v>
                </c:pt>
                <c:pt idx="7874">
                  <c:v>0.4415</c:v>
                </c:pt>
                <c:pt idx="7875">
                  <c:v>0.44566800000000001</c:v>
                </c:pt>
                <c:pt idx="7876">
                  <c:v>0.44068800000000002</c:v>
                </c:pt>
                <c:pt idx="7877">
                  <c:v>0.44207200000000002</c:v>
                </c:pt>
                <c:pt idx="7878">
                  <c:v>0.44496400000000003</c:v>
                </c:pt>
                <c:pt idx="7879">
                  <c:v>0.44534399999999996</c:v>
                </c:pt>
                <c:pt idx="7880">
                  <c:v>0.44114400000000004</c:v>
                </c:pt>
                <c:pt idx="7881">
                  <c:v>0.44543199999999999</c:v>
                </c:pt>
                <c:pt idx="7882">
                  <c:v>0.442164</c:v>
                </c:pt>
                <c:pt idx="7883">
                  <c:v>0.44336399999999998</c:v>
                </c:pt>
                <c:pt idx="7884">
                  <c:v>0.44609199999999999</c:v>
                </c:pt>
                <c:pt idx="7885">
                  <c:v>0.44117600000000001</c:v>
                </c:pt>
                <c:pt idx="7886">
                  <c:v>0.44412399999999996</c:v>
                </c:pt>
                <c:pt idx="7887">
                  <c:v>0.44462000000000002</c:v>
                </c:pt>
                <c:pt idx="7888">
                  <c:v>0.44087600000000005</c:v>
                </c:pt>
                <c:pt idx="7889">
                  <c:v>0.44606000000000001</c:v>
                </c:pt>
                <c:pt idx="7890">
                  <c:v>0.443328</c:v>
                </c:pt>
                <c:pt idx="7891">
                  <c:v>0.44201200000000002</c:v>
                </c:pt>
                <c:pt idx="7892">
                  <c:v>0.44298000000000004</c:v>
                </c:pt>
                <c:pt idx="7893">
                  <c:v>0.44693600000000006</c:v>
                </c:pt>
                <c:pt idx="7894">
                  <c:v>0.44142799999999999</c:v>
                </c:pt>
                <c:pt idx="7895">
                  <c:v>0.447052</c:v>
                </c:pt>
                <c:pt idx="7896">
                  <c:v>0.44106000000000001</c:v>
                </c:pt>
                <c:pt idx="7897">
                  <c:v>0.44423999999999997</c:v>
                </c:pt>
                <c:pt idx="7898">
                  <c:v>0.44628400000000001</c:v>
                </c:pt>
                <c:pt idx="7899">
                  <c:v>0.443444</c:v>
                </c:pt>
                <c:pt idx="7900">
                  <c:v>0.441384</c:v>
                </c:pt>
                <c:pt idx="7901">
                  <c:v>0.44526400000000005</c:v>
                </c:pt>
                <c:pt idx="7902">
                  <c:v>0.44274400000000003</c:v>
                </c:pt>
                <c:pt idx="7903">
                  <c:v>0.442</c:v>
                </c:pt>
                <c:pt idx="7904">
                  <c:v>0.44540000000000002</c:v>
                </c:pt>
                <c:pt idx="7905">
                  <c:v>0.44496800000000003</c:v>
                </c:pt>
                <c:pt idx="7906">
                  <c:v>0.44247199999999998</c:v>
                </c:pt>
                <c:pt idx="7907">
                  <c:v>0.44557200000000002</c:v>
                </c:pt>
                <c:pt idx="7908">
                  <c:v>0.442</c:v>
                </c:pt>
                <c:pt idx="7909">
                  <c:v>0.44128799999999996</c:v>
                </c:pt>
                <c:pt idx="7910">
                  <c:v>0.44523600000000002</c:v>
                </c:pt>
                <c:pt idx="7911">
                  <c:v>0.44116</c:v>
                </c:pt>
                <c:pt idx="7912">
                  <c:v>0.44381999999999999</c:v>
                </c:pt>
                <c:pt idx="7913">
                  <c:v>0.44264799999999999</c:v>
                </c:pt>
                <c:pt idx="7914">
                  <c:v>0.44282400000000005</c:v>
                </c:pt>
                <c:pt idx="7915">
                  <c:v>0.44456000000000001</c:v>
                </c:pt>
                <c:pt idx="7916">
                  <c:v>0.44331600000000004</c:v>
                </c:pt>
                <c:pt idx="7917">
                  <c:v>0.442772</c:v>
                </c:pt>
                <c:pt idx="7918">
                  <c:v>0.44552799999999998</c:v>
                </c:pt>
                <c:pt idx="7919">
                  <c:v>0.44025199999999998</c:v>
                </c:pt>
                <c:pt idx="7920">
                  <c:v>0.44295600000000002</c:v>
                </c:pt>
                <c:pt idx="7921">
                  <c:v>0.44570799999999999</c:v>
                </c:pt>
                <c:pt idx="7922">
                  <c:v>0.439884</c:v>
                </c:pt>
                <c:pt idx="7923">
                  <c:v>0.44345199999999996</c:v>
                </c:pt>
                <c:pt idx="7924">
                  <c:v>0.44448399999999999</c:v>
                </c:pt>
                <c:pt idx="7925">
                  <c:v>0.44142000000000003</c:v>
                </c:pt>
                <c:pt idx="7926">
                  <c:v>0.44703599999999999</c:v>
                </c:pt>
                <c:pt idx="7927">
                  <c:v>0.441104</c:v>
                </c:pt>
                <c:pt idx="7928">
                  <c:v>0.44597999999999999</c:v>
                </c:pt>
                <c:pt idx="7929">
                  <c:v>0.44020400000000004</c:v>
                </c:pt>
                <c:pt idx="7930">
                  <c:v>0.44311200000000001</c:v>
                </c:pt>
                <c:pt idx="7931">
                  <c:v>0.44478400000000001</c:v>
                </c:pt>
                <c:pt idx="7932">
                  <c:v>0.44041200000000003</c:v>
                </c:pt>
                <c:pt idx="7933">
                  <c:v>0.44352800000000003</c:v>
                </c:pt>
                <c:pt idx="7934">
                  <c:v>0.443384</c:v>
                </c:pt>
                <c:pt idx="7935">
                  <c:v>0.44124800000000003</c:v>
                </c:pt>
                <c:pt idx="7936">
                  <c:v>0.4415</c:v>
                </c:pt>
                <c:pt idx="7937">
                  <c:v>0.44322800000000001</c:v>
                </c:pt>
                <c:pt idx="7938">
                  <c:v>0.44507199999999997</c:v>
                </c:pt>
                <c:pt idx="7939">
                  <c:v>0.440276</c:v>
                </c:pt>
                <c:pt idx="7940">
                  <c:v>0.441828</c:v>
                </c:pt>
                <c:pt idx="7941">
                  <c:v>0.44678800000000002</c:v>
                </c:pt>
                <c:pt idx="7942">
                  <c:v>0.44096800000000003</c:v>
                </c:pt>
                <c:pt idx="7943">
                  <c:v>0.44398799999999999</c:v>
                </c:pt>
                <c:pt idx="7944">
                  <c:v>0.44440399999999997</c:v>
                </c:pt>
                <c:pt idx="7945">
                  <c:v>0.44183999999999996</c:v>
                </c:pt>
                <c:pt idx="7946">
                  <c:v>0.44567599999999996</c:v>
                </c:pt>
                <c:pt idx="7947">
                  <c:v>0.44078400000000001</c:v>
                </c:pt>
                <c:pt idx="7948">
                  <c:v>0.442944</c:v>
                </c:pt>
                <c:pt idx="7949">
                  <c:v>0.44287999999999994</c:v>
                </c:pt>
                <c:pt idx="7950">
                  <c:v>0.44418000000000002</c:v>
                </c:pt>
                <c:pt idx="7951">
                  <c:v>0.44133600000000001</c:v>
                </c:pt>
                <c:pt idx="7952">
                  <c:v>0.44561999999999996</c:v>
                </c:pt>
                <c:pt idx="7953">
                  <c:v>0.44136799999999998</c:v>
                </c:pt>
                <c:pt idx="7954">
                  <c:v>0.44090000000000001</c:v>
                </c:pt>
                <c:pt idx="7955">
                  <c:v>0.44493199999999999</c:v>
                </c:pt>
                <c:pt idx="7956">
                  <c:v>0.44018400000000002</c:v>
                </c:pt>
                <c:pt idx="7957">
                  <c:v>0.44212000000000001</c:v>
                </c:pt>
                <c:pt idx="7958">
                  <c:v>0.44325200000000003</c:v>
                </c:pt>
                <c:pt idx="7959">
                  <c:v>0.44530000000000003</c:v>
                </c:pt>
                <c:pt idx="7960">
                  <c:v>0.44002400000000003</c:v>
                </c:pt>
                <c:pt idx="7961">
                  <c:v>0.44398799999999999</c:v>
                </c:pt>
                <c:pt idx="7962">
                  <c:v>0.44456800000000002</c:v>
                </c:pt>
                <c:pt idx="7963">
                  <c:v>0.44071199999999999</c:v>
                </c:pt>
                <c:pt idx="7964">
                  <c:v>0.44087999999999999</c:v>
                </c:pt>
                <c:pt idx="7965">
                  <c:v>0.44430799999999998</c:v>
                </c:pt>
                <c:pt idx="7966">
                  <c:v>0.44034799999999996</c:v>
                </c:pt>
                <c:pt idx="7967">
                  <c:v>0.44350800000000001</c:v>
                </c:pt>
                <c:pt idx="7968">
                  <c:v>0.444716</c:v>
                </c:pt>
                <c:pt idx="7969">
                  <c:v>0.44113999999999998</c:v>
                </c:pt>
                <c:pt idx="7970">
                  <c:v>0.44434800000000002</c:v>
                </c:pt>
                <c:pt idx="7971">
                  <c:v>0.44234400000000001</c:v>
                </c:pt>
                <c:pt idx="7972">
                  <c:v>0.441828</c:v>
                </c:pt>
                <c:pt idx="7973">
                  <c:v>0.44286000000000003</c:v>
                </c:pt>
                <c:pt idx="7974">
                  <c:v>0.44103200000000004</c:v>
                </c:pt>
                <c:pt idx="7975">
                  <c:v>0.444108</c:v>
                </c:pt>
                <c:pt idx="7976">
                  <c:v>0.44014400000000004</c:v>
                </c:pt>
                <c:pt idx="7977">
                  <c:v>0.44022799999999995</c:v>
                </c:pt>
                <c:pt idx="7978">
                  <c:v>0.44119599999999998</c:v>
                </c:pt>
                <c:pt idx="7979">
                  <c:v>0.44650799999999996</c:v>
                </c:pt>
                <c:pt idx="7980">
                  <c:v>0.44052399999999997</c:v>
                </c:pt>
                <c:pt idx="7981">
                  <c:v>0.44313200000000003</c:v>
                </c:pt>
                <c:pt idx="7982">
                  <c:v>0.44201200000000002</c:v>
                </c:pt>
                <c:pt idx="7983">
                  <c:v>0.44073600000000002</c:v>
                </c:pt>
                <c:pt idx="7984">
                  <c:v>0.44174000000000002</c:v>
                </c:pt>
                <c:pt idx="7985">
                  <c:v>0.44590400000000002</c:v>
                </c:pt>
                <c:pt idx="7986">
                  <c:v>0.43997199999999997</c:v>
                </c:pt>
                <c:pt idx="7987">
                  <c:v>0.44295600000000002</c:v>
                </c:pt>
                <c:pt idx="7988">
                  <c:v>0.443108</c:v>
                </c:pt>
                <c:pt idx="7989">
                  <c:v>0.44042000000000003</c:v>
                </c:pt>
                <c:pt idx="7990">
                  <c:v>0.44395200000000001</c:v>
                </c:pt>
                <c:pt idx="7991">
                  <c:v>0.44473999999999997</c:v>
                </c:pt>
                <c:pt idx="7992">
                  <c:v>0.44054399999999999</c:v>
                </c:pt>
                <c:pt idx="7993">
                  <c:v>0.44278799999999996</c:v>
                </c:pt>
                <c:pt idx="7994">
                  <c:v>0.44386799999999998</c:v>
                </c:pt>
                <c:pt idx="7995">
                  <c:v>0.439724</c:v>
                </c:pt>
                <c:pt idx="7996">
                  <c:v>0.44309199999999999</c:v>
                </c:pt>
                <c:pt idx="7997">
                  <c:v>0.43891199999999997</c:v>
                </c:pt>
                <c:pt idx="7998">
                  <c:v>0.44184800000000002</c:v>
                </c:pt>
                <c:pt idx="7999">
                  <c:v>0.443776</c:v>
                </c:pt>
                <c:pt idx="8000">
                  <c:v>0.44048399999999999</c:v>
                </c:pt>
                <c:pt idx="8001">
                  <c:v>0.44253199999999998</c:v>
                </c:pt>
                <c:pt idx="8002">
                  <c:v>0.444156</c:v>
                </c:pt>
                <c:pt idx="8003">
                  <c:v>0.44036399999999998</c:v>
                </c:pt>
                <c:pt idx="8004">
                  <c:v>0.443048</c:v>
                </c:pt>
                <c:pt idx="8005">
                  <c:v>0.443992</c:v>
                </c:pt>
                <c:pt idx="8006">
                  <c:v>0.44194</c:v>
                </c:pt>
                <c:pt idx="8007">
                  <c:v>0.44408000000000003</c:v>
                </c:pt>
                <c:pt idx="8008">
                  <c:v>0.44057200000000002</c:v>
                </c:pt>
                <c:pt idx="8009">
                  <c:v>0.44359599999999999</c:v>
                </c:pt>
                <c:pt idx="8010">
                  <c:v>0.44227200000000005</c:v>
                </c:pt>
                <c:pt idx="8011">
                  <c:v>0.44264000000000003</c:v>
                </c:pt>
                <c:pt idx="8012">
                  <c:v>0.44287999999999994</c:v>
                </c:pt>
                <c:pt idx="8013">
                  <c:v>0.44112000000000001</c:v>
                </c:pt>
                <c:pt idx="8014">
                  <c:v>0.445664</c:v>
                </c:pt>
                <c:pt idx="8015">
                  <c:v>0.43987200000000004</c:v>
                </c:pt>
                <c:pt idx="8016">
                  <c:v>0.44431600000000004</c:v>
                </c:pt>
                <c:pt idx="8017">
                  <c:v>0.44345199999999996</c:v>
                </c:pt>
                <c:pt idx="8018">
                  <c:v>0.441944</c:v>
                </c:pt>
                <c:pt idx="8019">
                  <c:v>0.445544</c:v>
                </c:pt>
                <c:pt idx="8020">
                  <c:v>0.43983199999999995</c:v>
                </c:pt>
                <c:pt idx="8021">
                  <c:v>0.44496800000000003</c:v>
                </c:pt>
                <c:pt idx="8022">
                  <c:v>0.44242400000000004</c:v>
                </c:pt>
                <c:pt idx="8023">
                  <c:v>0.44095999999999996</c:v>
                </c:pt>
                <c:pt idx="8024">
                  <c:v>0.44412799999999997</c:v>
                </c:pt>
                <c:pt idx="8025">
                  <c:v>0.44253999999999999</c:v>
                </c:pt>
                <c:pt idx="8026">
                  <c:v>0.44061600000000001</c:v>
                </c:pt>
                <c:pt idx="8027">
                  <c:v>0.44355200000000006</c:v>
                </c:pt>
                <c:pt idx="8028">
                  <c:v>0.44494400000000001</c:v>
                </c:pt>
                <c:pt idx="8029">
                  <c:v>0.44041200000000003</c:v>
                </c:pt>
                <c:pt idx="8030">
                  <c:v>0.44392799999999999</c:v>
                </c:pt>
                <c:pt idx="8031">
                  <c:v>0.44090000000000001</c:v>
                </c:pt>
                <c:pt idx="8032">
                  <c:v>0.44128799999999996</c:v>
                </c:pt>
                <c:pt idx="8033">
                  <c:v>0.44505600000000001</c:v>
                </c:pt>
                <c:pt idx="8034">
                  <c:v>0.441</c:v>
                </c:pt>
                <c:pt idx="8035">
                  <c:v>0.441168</c:v>
                </c:pt>
                <c:pt idx="8036">
                  <c:v>0.44452399999999997</c:v>
                </c:pt>
                <c:pt idx="8037">
                  <c:v>0.44003999999999999</c:v>
                </c:pt>
                <c:pt idx="8038">
                  <c:v>0.44421999999999995</c:v>
                </c:pt>
                <c:pt idx="8039">
                  <c:v>0.44114800000000004</c:v>
                </c:pt>
                <c:pt idx="8040">
                  <c:v>0.441492</c:v>
                </c:pt>
                <c:pt idx="8041">
                  <c:v>0.44513599999999998</c:v>
                </c:pt>
                <c:pt idx="8042">
                  <c:v>0.43940800000000002</c:v>
                </c:pt>
                <c:pt idx="8043">
                  <c:v>0.44373600000000002</c:v>
                </c:pt>
                <c:pt idx="8044">
                  <c:v>0.440272</c:v>
                </c:pt>
                <c:pt idx="8045">
                  <c:v>0.44219599999999998</c:v>
                </c:pt>
                <c:pt idx="8046">
                  <c:v>0.44581999999999999</c:v>
                </c:pt>
                <c:pt idx="8047">
                  <c:v>0.44022399999999995</c:v>
                </c:pt>
                <c:pt idx="8048">
                  <c:v>0.44292000000000004</c:v>
                </c:pt>
                <c:pt idx="8049">
                  <c:v>0.44526000000000004</c:v>
                </c:pt>
                <c:pt idx="8050">
                  <c:v>0.44037199999999999</c:v>
                </c:pt>
                <c:pt idx="8051">
                  <c:v>0.44189200000000001</c:v>
                </c:pt>
                <c:pt idx="8052">
                  <c:v>0.44097200000000003</c:v>
                </c:pt>
                <c:pt idx="8053">
                  <c:v>0.44061600000000001</c:v>
                </c:pt>
                <c:pt idx="8054">
                  <c:v>0.44351199999999996</c:v>
                </c:pt>
                <c:pt idx="8055">
                  <c:v>0.44423600000000002</c:v>
                </c:pt>
                <c:pt idx="8056">
                  <c:v>0.44158399999999998</c:v>
                </c:pt>
                <c:pt idx="8057">
                  <c:v>0.44533600000000001</c:v>
                </c:pt>
                <c:pt idx="8058">
                  <c:v>0.43956000000000001</c:v>
                </c:pt>
                <c:pt idx="8059">
                  <c:v>0.44274400000000003</c:v>
                </c:pt>
                <c:pt idx="8060">
                  <c:v>0.44276799999999999</c:v>
                </c:pt>
                <c:pt idx="8061">
                  <c:v>0.44004800000000005</c:v>
                </c:pt>
                <c:pt idx="8062">
                  <c:v>0.443772</c:v>
                </c:pt>
                <c:pt idx="8063">
                  <c:v>0.44291600000000003</c:v>
                </c:pt>
                <c:pt idx="8064">
                  <c:v>0.44022799999999995</c:v>
                </c:pt>
                <c:pt idx="8065">
                  <c:v>0.44447200000000003</c:v>
                </c:pt>
                <c:pt idx="8066">
                  <c:v>0.442164</c:v>
                </c:pt>
                <c:pt idx="8067">
                  <c:v>0.44198799999999999</c:v>
                </c:pt>
                <c:pt idx="8068">
                  <c:v>0.44408399999999998</c:v>
                </c:pt>
                <c:pt idx="8069">
                  <c:v>0.43967599999999996</c:v>
                </c:pt>
                <c:pt idx="8070">
                  <c:v>0.44329999999999997</c:v>
                </c:pt>
                <c:pt idx="8071">
                  <c:v>0.44137999999999999</c:v>
                </c:pt>
                <c:pt idx="8072">
                  <c:v>0.44103999999999999</c:v>
                </c:pt>
                <c:pt idx="8073">
                  <c:v>0.44485199999999997</c:v>
                </c:pt>
                <c:pt idx="8074">
                  <c:v>0.439272</c:v>
                </c:pt>
                <c:pt idx="8075">
                  <c:v>0.44365199999999999</c:v>
                </c:pt>
                <c:pt idx="8076">
                  <c:v>0.43915199999999999</c:v>
                </c:pt>
                <c:pt idx="8077">
                  <c:v>0.44154000000000004</c:v>
                </c:pt>
                <c:pt idx="8078">
                  <c:v>0.44567599999999996</c:v>
                </c:pt>
                <c:pt idx="8079">
                  <c:v>0.43984800000000002</c:v>
                </c:pt>
                <c:pt idx="8080">
                  <c:v>0.44291600000000003</c:v>
                </c:pt>
                <c:pt idx="8081">
                  <c:v>0.44440800000000003</c:v>
                </c:pt>
                <c:pt idx="8082">
                  <c:v>0.44123199999999996</c:v>
                </c:pt>
                <c:pt idx="8083">
                  <c:v>0.445216</c:v>
                </c:pt>
                <c:pt idx="8084">
                  <c:v>0.43990800000000002</c:v>
                </c:pt>
                <c:pt idx="8085">
                  <c:v>0.44252000000000002</c:v>
                </c:pt>
                <c:pt idx="8086">
                  <c:v>0.44062800000000002</c:v>
                </c:pt>
                <c:pt idx="8087">
                  <c:v>0.44631599999999999</c:v>
                </c:pt>
                <c:pt idx="8088">
                  <c:v>0.44044400000000006</c:v>
                </c:pt>
                <c:pt idx="8089">
                  <c:v>0.44227200000000005</c:v>
                </c:pt>
                <c:pt idx="8090">
                  <c:v>0.43857599999999997</c:v>
                </c:pt>
                <c:pt idx="8091">
                  <c:v>0.43990000000000001</c:v>
                </c:pt>
                <c:pt idx="8092">
                  <c:v>0.44183600000000001</c:v>
                </c:pt>
                <c:pt idx="8093">
                  <c:v>0.44461599999999996</c:v>
                </c:pt>
                <c:pt idx="8094">
                  <c:v>0.44065199999999999</c:v>
                </c:pt>
                <c:pt idx="8095">
                  <c:v>0.44368800000000003</c:v>
                </c:pt>
                <c:pt idx="8096">
                  <c:v>0.44264400000000004</c:v>
                </c:pt>
                <c:pt idx="8097">
                  <c:v>0.43991199999999997</c:v>
                </c:pt>
                <c:pt idx="8098">
                  <c:v>0.44272</c:v>
                </c:pt>
                <c:pt idx="8099">
                  <c:v>0.44416800000000001</c:v>
                </c:pt>
                <c:pt idx="8100">
                  <c:v>0.43926000000000004</c:v>
                </c:pt>
                <c:pt idx="8101">
                  <c:v>0.44247199999999998</c:v>
                </c:pt>
                <c:pt idx="8102">
                  <c:v>0.44467199999999996</c:v>
                </c:pt>
                <c:pt idx="8103">
                  <c:v>0.43900799999999995</c:v>
                </c:pt>
                <c:pt idx="8104">
                  <c:v>0.44422400000000001</c:v>
                </c:pt>
                <c:pt idx="8105">
                  <c:v>0.43990000000000001</c:v>
                </c:pt>
                <c:pt idx="8106">
                  <c:v>0.44161600000000001</c:v>
                </c:pt>
                <c:pt idx="8107">
                  <c:v>0.44520000000000004</c:v>
                </c:pt>
                <c:pt idx="8108">
                  <c:v>0.43985199999999997</c:v>
                </c:pt>
                <c:pt idx="8109">
                  <c:v>0.439168</c:v>
                </c:pt>
                <c:pt idx="8110">
                  <c:v>0.44319999999999998</c:v>
                </c:pt>
                <c:pt idx="8111">
                  <c:v>0.44222400000000001</c:v>
                </c:pt>
                <c:pt idx="8112">
                  <c:v>0.440388</c:v>
                </c:pt>
                <c:pt idx="8113">
                  <c:v>0.44418799999999997</c:v>
                </c:pt>
                <c:pt idx="8114">
                  <c:v>0.43847999999999998</c:v>
                </c:pt>
                <c:pt idx="8115">
                  <c:v>0.44506000000000001</c:v>
                </c:pt>
                <c:pt idx="8116">
                  <c:v>0.43902799999999997</c:v>
                </c:pt>
                <c:pt idx="8117">
                  <c:v>0.44157600000000002</c:v>
                </c:pt>
                <c:pt idx="8118">
                  <c:v>0.44159199999999998</c:v>
                </c:pt>
                <c:pt idx="8119">
                  <c:v>0.43918799999999997</c:v>
                </c:pt>
                <c:pt idx="8120">
                  <c:v>0.44349200000000005</c:v>
                </c:pt>
                <c:pt idx="8121">
                  <c:v>0.44039600000000001</c:v>
                </c:pt>
                <c:pt idx="8122">
                  <c:v>0.44105200000000006</c:v>
                </c:pt>
                <c:pt idx="8123">
                  <c:v>0.44436799999999999</c:v>
                </c:pt>
                <c:pt idx="8124">
                  <c:v>0.43981200000000004</c:v>
                </c:pt>
                <c:pt idx="8125">
                  <c:v>0.44351199999999996</c:v>
                </c:pt>
                <c:pt idx="8126">
                  <c:v>0.438328</c:v>
                </c:pt>
                <c:pt idx="8127">
                  <c:v>0.44298399999999999</c:v>
                </c:pt>
                <c:pt idx="8128">
                  <c:v>0.44267600000000001</c:v>
                </c:pt>
                <c:pt idx="8129">
                  <c:v>0.44179200000000002</c:v>
                </c:pt>
                <c:pt idx="8130">
                  <c:v>0.441436</c:v>
                </c:pt>
                <c:pt idx="8131">
                  <c:v>0.43922800000000001</c:v>
                </c:pt>
                <c:pt idx="8132">
                  <c:v>0.44183999999999996</c:v>
                </c:pt>
                <c:pt idx="8133">
                  <c:v>0.43851999999999997</c:v>
                </c:pt>
                <c:pt idx="8134">
                  <c:v>0.43963200000000002</c:v>
                </c:pt>
                <c:pt idx="8135">
                  <c:v>0.44345999999999997</c:v>
                </c:pt>
                <c:pt idx="8136">
                  <c:v>0.44020400000000004</c:v>
                </c:pt>
                <c:pt idx="8137">
                  <c:v>0.439392</c:v>
                </c:pt>
                <c:pt idx="8138">
                  <c:v>0.444332</c:v>
                </c:pt>
                <c:pt idx="8139">
                  <c:v>0.43886400000000003</c:v>
                </c:pt>
                <c:pt idx="8140">
                  <c:v>0.44218400000000002</c:v>
                </c:pt>
                <c:pt idx="8141">
                  <c:v>0.44270000000000004</c:v>
                </c:pt>
                <c:pt idx="8142">
                  <c:v>0.43869599999999997</c:v>
                </c:pt>
                <c:pt idx="8143">
                  <c:v>0.44389600000000001</c:v>
                </c:pt>
                <c:pt idx="8144">
                  <c:v>0.440056</c:v>
                </c:pt>
                <c:pt idx="8145">
                  <c:v>0.44099200000000005</c:v>
                </c:pt>
                <c:pt idx="8146">
                  <c:v>0.444936</c:v>
                </c:pt>
                <c:pt idx="8147">
                  <c:v>0.439108</c:v>
                </c:pt>
                <c:pt idx="8148">
                  <c:v>0.44251600000000002</c:v>
                </c:pt>
                <c:pt idx="8149">
                  <c:v>0.438772</c:v>
                </c:pt>
                <c:pt idx="8150">
                  <c:v>0.44057200000000002</c:v>
                </c:pt>
                <c:pt idx="8151">
                  <c:v>0.44420399999999999</c:v>
                </c:pt>
                <c:pt idx="8152">
                  <c:v>0.43835999999999997</c:v>
                </c:pt>
                <c:pt idx="8153">
                  <c:v>0.44425199999999998</c:v>
                </c:pt>
                <c:pt idx="8154">
                  <c:v>0.43925600000000004</c:v>
                </c:pt>
                <c:pt idx="8155">
                  <c:v>0.44001600000000002</c:v>
                </c:pt>
                <c:pt idx="8156">
                  <c:v>0.44367600000000001</c:v>
                </c:pt>
                <c:pt idx="8157">
                  <c:v>0.43908400000000003</c:v>
                </c:pt>
                <c:pt idx="8158">
                  <c:v>0.44012400000000002</c:v>
                </c:pt>
                <c:pt idx="8159">
                  <c:v>0.44420399999999999</c:v>
                </c:pt>
                <c:pt idx="8160">
                  <c:v>0.43837999999999999</c:v>
                </c:pt>
                <c:pt idx="8161">
                  <c:v>0.44216</c:v>
                </c:pt>
                <c:pt idx="8162">
                  <c:v>0.43830800000000003</c:v>
                </c:pt>
                <c:pt idx="8163">
                  <c:v>0.441556</c:v>
                </c:pt>
                <c:pt idx="8164">
                  <c:v>0.44184399999999996</c:v>
                </c:pt>
                <c:pt idx="8165">
                  <c:v>0.44059199999999998</c:v>
                </c:pt>
                <c:pt idx="8166">
                  <c:v>0.44356000000000001</c:v>
                </c:pt>
                <c:pt idx="8167">
                  <c:v>0.43847599999999998</c:v>
                </c:pt>
                <c:pt idx="8168">
                  <c:v>0.44350000000000001</c:v>
                </c:pt>
                <c:pt idx="8169">
                  <c:v>0.438892</c:v>
                </c:pt>
                <c:pt idx="8170">
                  <c:v>0.44014000000000003</c:v>
                </c:pt>
                <c:pt idx="8171">
                  <c:v>0.44311200000000001</c:v>
                </c:pt>
                <c:pt idx="8172">
                  <c:v>0.43826799999999999</c:v>
                </c:pt>
                <c:pt idx="8173">
                  <c:v>0.44100800000000001</c:v>
                </c:pt>
                <c:pt idx="8174">
                  <c:v>0.44324800000000003</c:v>
                </c:pt>
                <c:pt idx="8175">
                  <c:v>0.43844</c:v>
                </c:pt>
                <c:pt idx="8176">
                  <c:v>0.43972</c:v>
                </c:pt>
                <c:pt idx="8177">
                  <c:v>0.44163600000000003</c:v>
                </c:pt>
                <c:pt idx="8178">
                  <c:v>0.43962800000000002</c:v>
                </c:pt>
                <c:pt idx="8179">
                  <c:v>0.43951600000000002</c:v>
                </c:pt>
                <c:pt idx="8180">
                  <c:v>0.44198799999999999</c:v>
                </c:pt>
                <c:pt idx="8181">
                  <c:v>0.43785600000000002</c:v>
                </c:pt>
                <c:pt idx="8182">
                  <c:v>0.44176000000000004</c:v>
                </c:pt>
                <c:pt idx="8183">
                  <c:v>0.44171999999999995</c:v>
                </c:pt>
                <c:pt idx="8184">
                  <c:v>0.43984000000000001</c:v>
                </c:pt>
                <c:pt idx="8185">
                  <c:v>0.44285600000000003</c:v>
                </c:pt>
                <c:pt idx="8186">
                  <c:v>0.43826399999999999</c:v>
                </c:pt>
                <c:pt idx="8187">
                  <c:v>0.44037599999999999</c:v>
                </c:pt>
                <c:pt idx="8188">
                  <c:v>0.44395600000000002</c:v>
                </c:pt>
                <c:pt idx="8189">
                  <c:v>0.43874400000000002</c:v>
                </c:pt>
                <c:pt idx="8190">
                  <c:v>0.44297199999999998</c:v>
                </c:pt>
                <c:pt idx="8191">
                  <c:v>0.43741599999999997</c:v>
                </c:pt>
                <c:pt idx="8192">
                  <c:v>0.44089200000000001</c:v>
                </c:pt>
                <c:pt idx="8193">
                  <c:v>0.44000400000000001</c:v>
                </c:pt>
                <c:pt idx="8194">
                  <c:v>0.43786400000000003</c:v>
                </c:pt>
                <c:pt idx="8195">
                  <c:v>0.44285600000000003</c:v>
                </c:pt>
                <c:pt idx="8196">
                  <c:v>0.43697999999999998</c:v>
                </c:pt>
                <c:pt idx="8197">
                  <c:v>0.44203600000000004</c:v>
                </c:pt>
                <c:pt idx="8198">
                  <c:v>0.43972800000000001</c:v>
                </c:pt>
                <c:pt idx="8199">
                  <c:v>0.43956400000000001</c:v>
                </c:pt>
                <c:pt idx="8200">
                  <c:v>0.43475999999999998</c:v>
                </c:pt>
                <c:pt idx="8201">
                  <c:v>0.441108</c:v>
                </c:pt>
                <c:pt idx="8202">
                  <c:v>0.438392</c:v>
                </c:pt>
                <c:pt idx="8203">
                  <c:v>0.44119199999999997</c:v>
                </c:pt>
                <c:pt idx="8204">
                  <c:v>0.43922800000000001</c:v>
                </c:pt>
                <c:pt idx="8205">
                  <c:v>0.43904000000000004</c:v>
                </c:pt>
                <c:pt idx="8206">
                  <c:v>0.44262799999999997</c:v>
                </c:pt>
                <c:pt idx="8207">
                  <c:v>0.43979199999999996</c:v>
                </c:pt>
                <c:pt idx="8208">
                  <c:v>0.43902799999999997</c:v>
                </c:pt>
                <c:pt idx="8209">
                  <c:v>0.442776</c:v>
                </c:pt>
                <c:pt idx="8210">
                  <c:v>0.43778</c:v>
                </c:pt>
                <c:pt idx="8211">
                  <c:v>0.43857199999999996</c:v>
                </c:pt>
                <c:pt idx="8212">
                  <c:v>0.44265599999999999</c:v>
                </c:pt>
                <c:pt idx="8213">
                  <c:v>0.437052</c:v>
                </c:pt>
                <c:pt idx="8214">
                  <c:v>0.44014400000000004</c:v>
                </c:pt>
                <c:pt idx="8215">
                  <c:v>0.44119599999999998</c:v>
                </c:pt>
                <c:pt idx="8216">
                  <c:v>0.43797199999999997</c:v>
                </c:pt>
                <c:pt idx="8217">
                  <c:v>0.43694000000000005</c:v>
                </c:pt>
                <c:pt idx="8218">
                  <c:v>0.44150399999999995</c:v>
                </c:pt>
                <c:pt idx="8219">
                  <c:v>0.43606400000000001</c:v>
                </c:pt>
                <c:pt idx="8220">
                  <c:v>0.438608</c:v>
                </c:pt>
                <c:pt idx="8221">
                  <c:v>0.44118800000000002</c:v>
                </c:pt>
                <c:pt idx="8222">
                  <c:v>0.43884799999999996</c:v>
                </c:pt>
                <c:pt idx="8223">
                  <c:v>0.43751199999999996</c:v>
                </c:pt>
                <c:pt idx="8224">
                  <c:v>0.441164</c:v>
                </c:pt>
                <c:pt idx="8225">
                  <c:v>0.43598799999999999</c:v>
                </c:pt>
                <c:pt idx="8226">
                  <c:v>0.44153599999999998</c:v>
                </c:pt>
                <c:pt idx="8227">
                  <c:v>0.43951999999999997</c:v>
                </c:pt>
                <c:pt idx="8228">
                  <c:v>0.43957999999999997</c:v>
                </c:pt>
                <c:pt idx="8229">
                  <c:v>0.44365199999999999</c:v>
                </c:pt>
                <c:pt idx="8230">
                  <c:v>0.43859200000000004</c:v>
                </c:pt>
                <c:pt idx="8231">
                  <c:v>0.44199599999999994</c:v>
                </c:pt>
                <c:pt idx="8232">
                  <c:v>0.43703999999999998</c:v>
                </c:pt>
                <c:pt idx="8233">
                  <c:v>0.44009199999999998</c:v>
                </c:pt>
                <c:pt idx="8234">
                  <c:v>0.44266800000000006</c:v>
                </c:pt>
                <c:pt idx="8235">
                  <c:v>0.43747999999999998</c:v>
                </c:pt>
                <c:pt idx="8236">
                  <c:v>0.44133600000000001</c:v>
                </c:pt>
                <c:pt idx="8237">
                  <c:v>0.43771599999999999</c:v>
                </c:pt>
                <c:pt idx="8238">
                  <c:v>0.43906000000000001</c:v>
                </c:pt>
                <c:pt idx="8239">
                  <c:v>0.44145200000000001</c:v>
                </c:pt>
                <c:pt idx="8240">
                  <c:v>0.43819999999999998</c:v>
                </c:pt>
                <c:pt idx="8241">
                  <c:v>0.44082399999999999</c:v>
                </c:pt>
                <c:pt idx="8242">
                  <c:v>0.436056</c:v>
                </c:pt>
                <c:pt idx="8243">
                  <c:v>0.43937199999999998</c:v>
                </c:pt>
                <c:pt idx="8244">
                  <c:v>0.44207200000000002</c:v>
                </c:pt>
                <c:pt idx="8245">
                  <c:v>0.43786000000000003</c:v>
                </c:pt>
                <c:pt idx="8246">
                  <c:v>0.43722</c:v>
                </c:pt>
                <c:pt idx="8247">
                  <c:v>0.44107199999999996</c:v>
                </c:pt>
                <c:pt idx="8248">
                  <c:v>0.43746000000000002</c:v>
                </c:pt>
                <c:pt idx="8249">
                  <c:v>0.43929200000000002</c:v>
                </c:pt>
                <c:pt idx="8250">
                  <c:v>0.44201999999999997</c:v>
                </c:pt>
                <c:pt idx="8251">
                  <c:v>0.43784000000000001</c:v>
                </c:pt>
                <c:pt idx="8252">
                  <c:v>0.44039200000000001</c:v>
                </c:pt>
                <c:pt idx="8253">
                  <c:v>0.44002000000000002</c:v>
                </c:pt>
                <c:pt idx="8254">
                  <c:v>0.43777199999999999</c:v>
                </c:pt>
                <c:pt idx="8255">
                  <c:v>0.44209999999999999</c:v>
                </c:pt>
                <c:pt idx="8256">
                  <c:v>0.43790799999999996</c:v>
                </c:pt>
                <c:pt idx="8257">
                  <c:v>0.43965200000000004</c:v>
                </c:pt>
                <c:pt idx="8258">
                  <c:v>0.441716</c:v>
                </c:pt>
                <c:pt idx="8259">
                  <c:v>0.43707600000000002</c:v>
                </c:pt>
                <c:pt idx="8260">
                  <c:v>0.44016</c:v>
                </c:pt>
                <c:pt idx="8261">
                  <c:v>0.43904799999999999</c:v>
                </c:pt>
                <c:pt idx="8262">
                  <c:v>0.43821599999999994</c:v>
                </c:pt>
                <c:pt idx="8263">
                  <c:v>0.44101999999999997</c:v>
                </c:pt>
                <c:pt idx="8264">
                  <c:v>0.43887599999999999</c:v>
                </c:pt>
                <c:pt idx="8265">
                  <c:v>0.43956800000000001</c:v>
                </c:pt>
                <c:pt idx="8266">
                  <c:v>0.44159599999999999</c:v>
                </c:pt>
                <c:pt idx="8267">
                  <c:v>0.43768000000000001</c:v>
                </c:pt>
                <c:pt idx="8268">
                  <c:v>0.44037599999999999</c:v>
                </c:pt>
                <c:pt idx="8269">
                  <c:v>0.44175600000000004</c:v>
                </c:pt>
                <c:pt idx="8270">
                  <c:v>0.43631999999999999</c:v>
                </c:pt>
                <c:pt idx="8271">
                  <c:v>0.43886400000000003</c:v>
                </c:pt>
                <c:pt idx="8272">
                  <c:v>0.43351999999999996</c:v>
                </c:pt>
                <c:pt idx="8273">
                  <c:v>0.436556</c:v>
                </c:pt>
                <c:pt idx="8274">
                  <c:v>0.43292400000000003</c:v>
                </c:pt>
                <c:pt idx="8275">
                  <c:v>0.435944</c:v>
                </c:pt>
                <c:pt idx="8276">
                  <c:v>0.43190399999999995</c:v>
                </c:pt>
                <c:pt idx="8277">
                  <c:v>0.43317600000000001</c:v>
                </c:pt>
                <c:pt idx="8278">
                  <c:v>0.43669600000000003</c:v>
                </c:pt>
                <c:pt idx="8279">
                  <c:v>0.43102800000000002</c:v>
                </c:pt>
                <c:pt idx="8280">
                  <c:v>0.43435600000000002</c:v>
                </c:pt>
                <c:pt idx="8281">
                  <c:v>0.43382800000000005</c:v>
                </c:pt>
                <c:pt idx="8282">
                  <c:v>0.43206800000000001</c:v>
                </c:pt>
                <c:pt idx="8283">
                  <c:v>0.43537199999999998</c:v>
                </c:pt>
                <c:pt idx="8284">
                  <c:v>0.43455199999999999</c:v>
                </c:pt>
                <c:pt idx="8285">
                  <c:v>0.43281599999999998</c:v>
                </c:pt>
                <c:pt idx="8286">
                  <c:v>0.43607599999999996</c:v>
                </c:pt>
                <c:pt idx="8287">
                  <c:v>0.43194399999999999</c:v>
                </c:pt>
                <c:pt idx="8288">
                  <c:v>0.43277599999999999</c:v>
                </c:pt>
                <c:pt idx="8289">
                  <c:v>0.43586399999999997</c:v>
                </c:pt>
                <c:pt idx="8290">
                  <c:v>0.43253999999999998</c:v>
                </c:pt>
                <c:pt idx="8291">
                  <c:v>0.43365200000000004</c:v>
                </c:pt>
                <c:pt idx="8292">
                  <c:v>0.43735599999999997</c:v>
                </c:pt>
                <c:pt idx="8293">
                  <c:v>0.43156799999999995</c:v>
                </c:pt>
                <c:pt idx="8294">
                  <c:v>0.43345999999999996</c:v>
                </c:pt>
                <c:pt idx="8295">
                  <c:v>0.43642800000000004</c:v>
                </c:pt>
                <c:pt idx="8296">
                  <c:v>0.43129199999999995</c:v>
                </c:pt>
                <c:pt idx="8297">
                  <c:v>0.43371200000000004</c:v>
                </c:pt>
                <c:pt idx="8298">
                  <c:v>0.43701200000000001</c:v>
                </c:pt>
                <c:pt idx="8299">
                  <c:v>0.43149999999999999</c:v>
                </c:pt>
                <c:pt idx="8300">
                  <c:v>0.43485999999999997</c:v>
                </c:pt>
                <c:pt idx="8301">
                  <c:v>0.43534</c:v>
                </c:pt>
                <c:pt idx="8302">
                  <c:v>0.43483199999999994</c:v>
                </c:pt>
                <c:pt idx="8303">
                  <c:v>0.43630000000000002</c:v>
                </c:pt>
                <c:pt idx="8304">
                  <c:v>0.432008</c:v>
                </c:pt>
                <c:pt idx="8305">
                  <c:v>0.43475200000000003</c:v>
                </c:pt>
                <c:pt idx="8306">
                  <c:v>0.43628400000000001</c:v>
                </c:pt>
                <c:pt idx="8307">
                  <c:v>0.43262400000000001</c:v>
                </c:pt>
                <c:pt idx="8308">
                  <c:v>0.436108</c:v>
                </c:pt>
                <c:pt idx="8309">
                  <c:v>0.43377200000000005</c:v>
                </c:pt>
                <c:pt idx="8310">
                  <c:v>0.43210399999999999</c:v>
                </c:pt>
                <c:pt idx="8311">
                  <c:v>0.43630400000000003</c:v>
                </c:pt>
                <c:pt idx="8312">
                  <c:v>0.43635599999999997</c:v>
                </c:pt>
                <c:pt idx="8313">
                  <c:v>0.43421199999999999</c:v>
                </c:pt>
                <c:pt idx="8314">
                  <c:v>0.43196800000000002</c:v>
                </c:pt>
                <c:pt idx="8315">
                  <c:v>0.43486800000000003</c:v>
                </c:pt>
                <c:pt idx="8316">
                  <c:v>0.43674399999999997</c:v>
                </c:pt>
                <c:pt idx="8317">
                  <c:v>0.43267600000000001</c:v>
                </c:pt>
                <c:pt idx="8318">
                  <c:v>0.434836</c:v>
                </c:pt>
                <c:pt idx="8319">
                  <c:v>0.43745199999999995</c:v>
                </c:pt>
                <c:pt idx="8320">
                  <c:v>0.431676</c:v>
                </c:pt>
                <c:pt idx="8321">
                  <c:v>0.43587999999999999</c:v>
                </c:pt>
                <c:pt idx="8322">
                  <c:v>0.43377599999999999</c:v>
                </c:pt>
                <c:pt idx="8323">
                  <c:v>0.43334000000000006</c:v>
                </c:pt>
                <c:pt idx="8324">
                  <c:v>0.43758400000000003</c:v>
                </c:pt>
                <c:pt idx="8325">
                  <c:v>0.43224400000000002</c:v>
                </c:pt>
                <c:pt idx="8326">
                  <c:v>0.432836</c:v>
                </c:pt>
                <c:pt idx="8327">
                  <c:v>0.43567600000000001</c:v>
                </c:pt>
                <c:pt idx="8328">
                  <c:v>0.43548399999999998</c:v>
                </c:pt>
                <c:pt idx="8329">
                  <c:v>0.43210799999999999</c:v>
                </c:pt>
                <c:pt idx="8330">
                  <c:v>0.43482399999999999</c:v>
                </c:pt>
                <c:pt idx="8331">
                  <c:v>0.43481200000000003</c:v>
                </c:pt>
                <c:pt idx="8332">
                  <c:v>0.43203999999999998</c:v>
                </c:pt>
                <c:pt idx="8333">
                  <c:v>0.43543199999999999</c:v>
                </c:pt>
                <c:pt idx="8334">
                  <c:v>0.43290799999999996</c:v>
                </c:pt>
                <c:pt idx="8335">
                  <c:v>0.432784</c:v>
                </c:pt>
                <c:pt idx="8336">
                  <c:v>0.43485200000000002</c:v>
                </c:pt>
                <c:pt idx="8337">
                  <c:v>0.43662799999999996</c:v>
                </c:pt>
                <c:pt idx="8338">
                  <c:v>0.431228</c:v>
                </c:pt>
                <c:pt idx="8339">
                  <c:v>0.43562399999999996</c:v>
                </c:pt>
                <c:pt idx="8340">
                  <c:v>0.43385199999999996</c:v>
                </c:pt>
                <c:pt idx="8341">
                  <c:v>0.432724</c:v>
                </c:pt>
                <c:pt idx="8342">
                  <c:v>0.43481999999999998</c:v>
                </c:pt>
                <c:pt idx="8343">
                  <c:v>0.43480800000000003</c:v>
                </c:pt>
                <c:pt idx="8344">
                  <c:v>0.43209200000000003</c:v>
                </c:pt>
                <c:pt idx="8345">
                  <c:v>0.434888</c:v>
                </c:pt>
                <c:pt idx="8346">
                  <c:v>0.43574399999999996</c:v>
                </c:pt>
                <c:pt idx="8347">
                  <c:v>0.432556</c:v>
                </c:pt>
                <c:pt idx="8348">
                  <c:v>0.43703999999999998</c:v>
                </c:pt>
                <c:pt idx="8349">
                  <c:v>0.43130800000000002</c:v>
                </c:pt>
                <c:pt idx="8350">
                  <c:v>0.43393199999999998</c:v>
                </c:pt>
                <c:pt idx="8351">
                  <c:v>0.43560399999999999</c:v>
                </c:pt>
                <c:pt idx="8352">
                  <c:v>0.43156</c:v>
                </c:pt>
                <c:pt idx="8353">
                  <c:v>0.434112</c:v>
                </c:pt>
                <c:pt idx="8354">
                  <c:v>0.43624800000000002</c:v>
                </c:pt>
                <c:pt idx="8355">
                  <c:v>0.43490000000000001</c:v>
                </c:pt>
                <c:pt idx="8356">
                  <c:v>0.43212800000000001</c:v>
                </c:pt>
                <c:pt idx="8357">
                  <c:v>0.43514000000000003</c:v>
                </c:pt>
                <c:pt idx="8358">
                  <c:v>0.43579200000000001</c:v>
                </c:pt>
                <c:pt idx="8359">
                  <c:v>0.43230800000000003</c:v>
                </c:pt>
                <c:pt idx="8360">
                  <c:v>0.43381999999999998</c:v>
                </c:pt>
                <c:pt idx="8361">
                  <c:v>0.42861600000000005</c:v>
                </c:pt>
                <c:pt idx="8362">
                  <c:v>0.42414000000000002</c:v>
                </c:pt>
                <c:pt idx="8363">
                  <c:v>0.43340000000000001</c:v>
                </c:pt>
                <c:pt idx="8364">
                  <c:v>0.427228</c:v>
                </c:pt>
                <c:pt idx="8365">
                  <c:v>0.429956</c:v>
                </c:pt>
                <c:pt idx="8366">
                  <c:v>0.43186000000000002</c:v>
                </c:pt>
                <c:pt idx="8367">
                  <c:v>0.42767200000000005</c:v>
                </c:pt>
                <c:pt idx="8368">
                  <c:v>0.43091999999999997</c:v>
                </c:pt>
                <c:pt idx="8369">
                  <c:v>0.42899599999999999</c:v>
                </c:pt>
                <c:pt idx="8370">
                  <c:v>0.42804400000000004</c:v>
                </c:pt>
                <c:pt idx="8371">
                  <c:v>0.42967599999999995</c:v>
                </c:pt>
                <c:pt idx="8372">
                  <c:v>0.43287199999999998</c:v>
                </c:pt>
                <c:pt idx="8373">
                  <c:v>0.42720399999999997</c:v>
                </c:pt>
                <c:pt idx="8374">
                  <c:v>0.430392</c:v>
                </c:pt>
                <c:pt idx="8375">
                  <c:v>0.43170000000000003</c:v>
                </c:pt>
                <c:pt idx="8376">
                  <c:v>0.42826000000000003</c:v>
                </c:pt>
                <c:pt idx="8377">
                  <c:v>0.43243599999999999</c:v>
                </c:pt>
                <c:pt idx="8378">
                  <c:v>0.42774000000000001</c:v>
                </c:pt>
                <c:pt idx="8379">
                  <c:v>0.43020800000000003</c:v>
                </c:pt>
                <c:pt idx="8380">
                  <c:v>0.42814799999999997</c:v>
                </c:pt>
                <c:pt idx="8381">
                  <c:v>0.42969600000000002</c:v>
                </c:pt>
                <c:pt idx="8382">
                  <c:v>0.43191600000000002</c:v>
                </c:pt>
                <c:pt idx="8383">
                  <c:v>0.42952399999999996</c:v>
                </c:pt>
                <c:pt idx="8384">
                  <c:v>0.432224</c:v>
                </c:pt>
                <c:pt idx="8385">
                  <c:v>0.42755599999999999</c:v>
                </c:pt>
                <c:pt idx="8386">
                  <c:v>0.43086399999999997</c:v>
                </c:pt>
                <c:pt idx="8387">
                  <c:v>0.43046000000000001</c:v>
                </c:pt>
                <c:pt idx="8388">
                  <c:v>0.42802799999999996</c:v>
                </c:pt>
                <c:pt idx="8389">
                  <c:v>0.43213999999999997</c:v>
                </c:pt>
                <c:pt idx="8390">
                  <c:v>0.42691200000000001</c:v>
                </c:pt>
                <c:pt idx="8391">
                  <c:v>0.43011200000000005</c:v>
                </c:pt>
                <c:pt idx="8392">
                  <c:v>0.43097200000000002</c:v>
                </c:pt>
                <c:pt idx="8393">
                  <c:v>0.42821199999999998</c:v>
                </c:pt>
                <c:pt idx="8394">
                  <c:v>0.43226399999999998</c:v>
                </c:pt>
                <c:pt idx="8395">
                  <c:v>0.42781599999999997</c:v>
                </c:pt>
                <c:pt idx="8396">
                  <c:v>0.42972399999999999</c:v>
                </c:pt>
                <c:pt idx="8397">
                  <c:v>0.43226399999999998</c:v>
                </c:pt>
                <c:pt idx="8398">
                  <c:v>0.42777199999999999</c:v>
                </c:pt>
                <c:pt idx="8399">
                  <c:v>0.43062399999999995</c:v>
                </c:pt>
                <c:pt idx="8400">
                  <c:v>0.42915599999999998</c:v>
                </c:pt>
                <c:pt idx="8401">
                  <c:v>0.42876399999999998</c:v>
                </c:pt>
                <c:pt idx="8402">
                  <c:v>0.43280400000000002</c:v>
                </c:pt>
                <c:pt idx="8403">
                  <c:v>0.427008</c:v>
                </c:pt>
                <c:pt idx="8404">
                  <c:v>0.43216399999999999</c:v>
                </c:pt>
                <c:pt idx="8405">
                  <c:v>0.42877999999999999</c:v>
                </c:pt>
                <c:pt idx="8406">
                  <c:v>0.42915199999999998</c:v>
                </c:pt>
                <c:pt idx="8407">
                  <c:v>0.43271599999999999</c:v>
                </c:pt>
                <c:pt idx="8408">
                  <c:v>0.42700000000000005</c:v>
                </c:pt>
                <c:pt idx="8409">
                  <c:v>0.43181600000000003</c:v>
                </c:pt>
                <c:pt idx="8410">
                  <c:v>0.42867199999999994</c:v>
                </c:pt>
                <c:pt idx="8411">
                  <c:v>0.42990400000000001</c:v>
                </c:pt>
                <c:pt idx="8412">
                  <c:v>0.43338399999999999</c:v>
                </c:pt>
                <c:pt idx="8413">
                  <c:v>0.42781599999999997</c:v>
                </c:pt>
                <c:pt idx="8414">
                  <c:v>0.43179200000000001</c:v>
                </c:pt>
                <c:pt idx="8415">
                  <c:v>0.42738799999999999</c:v>
                </c:pt>
                <c:pt idx="8416">
                  <c:v>0.42906</c:v>
                </c:pt>
                <c:pt idx="8417">
                  <c:v>0.43163600000000002</c:v>
                </c:pt>
                <c:pt idx="8418">
                  <c:v>0.42718800000000001</c:v>
                </c:pt>
                <c:pt idx="8419">
                  <c:v>0.42971999999999999</c:v>
                </c:pt>
                <c:pt idx="8420">
                  <c:v>0.43295600000000001</c:v>
                </c:pt>
                <c:pt idx="8421">
                  <c:v>0.42818800000000001</c:v>
                </c:pt>
                <c:pt idx="8422">
                  <c:v>0.43001600000000001</c:v>
                </c:pt>
                <c:pt idx="8423">
                  <c:v>0.43059199999999997</c:v>
                </c:pt>
                <c:pt idx="8424">
                  <c:v>0.42857200000000001</c:v>
                </c:pt>
                <c:pt idx="8425">
                  <c:v>0.43386400000000003</c:v>
                </c:pt>
                <c:pt idx="8426">
                  <c:v>0.42789199999999999</c:v>
                </c:pt>
                <c:pt idx="8427">
                  <c:v>0.43236400000000003</c:v>
                </c:pt>
                <c:pt idx="8428">
                  <c:v>0.42658000000000001</c:v>
                </c:pt>
                <c:pt idx="8429">
                  <c:v>0.43177599999999999</c:v>
                </c:pt>
                <c:pt idx="8430">
                  <c:v>0.42674799999999996</c:v>
                </c:pt>
                <c:pt idx="8431">
                  <c:v>0.42997999999999997</c:v>
                </c:pt>
                <c:pt idx="8432">
                  <c:v>0.43093600000000004</c:v>
                </c:pt>
                <c:pt idx="8433">
                  <c:v>0.42864800000000003</c:v>
                </c:pt>
                <c:pt idx="8434">
                  <c:v>0.42944399999999999</c:v>
                </c:pt>
                <c:pt idx="8435">
                  <c:v>0.43301600000000001</c:v>
                </c:pt>
                <c:pt idx="8436">
                  <c:v>0.42781599999999997</c:v>
                </c:pt>
                <c:pt idx="8437">
                  <c:v>0.43081200000000003</c:v>
                </c:pt>
                <c:pt idx="8438">
                  <c:v>0.42966399999999999</c:v>
                </c:pt>
                <c:pt idx="8439">
                  <c:v>0.42908000000000002</c:v>
                </c:pt>
                <c:pt idx="8440">
                  <c:v>0.43175600000000003</c:v>
                </c:pt>
                <c:pt idx="8441">
                  <c:v>0.426512</c:v>
                </c:pt>
                <c:pt idx="8442">
                  <c:v>0.42929200000000001</c:v>
                </c:pt>
                <c:pt idx="8443">
                  <c:v>0.42867600000000006</c:v>
                </c:pt>
                <c:pt idx="8444">
                  <c:v>0.42822000000000005</c:v>
                </c:pt>
                <c:pt idx="8445">
                  <c:v>0.43268000000000001</c:v>
                </c:pt>
                <c:pt idx="8446">
                  <c:v>0.427176</c:v>
                </c:pt>
                <c:pt idx="8447">
                  <c:v>0.43115599999999998</c:v>
                </c:pt>
                <c:pt idx="8448">
                  <c:v>0.42562800000000001</c:v>
                </c:pt>
                <c:pt idx="8449">
                  <c:v>0.42896800000000002</c:v>
                </c:pt>
                <c:pt idx="8450">
                  <c:v>0.43068399999999996</c:v>
                </c:pt>
                <c:pt idx="8451">
                  <c:v>0.426564</c:v>
                </c:pt>
                <c:pt idx="8452">
                  <c:v>0.42943600000000004</c:v>
                </c:pt>
                <c:pt idx="8453">
                  <c:v>0.42960799999999999</c:v>
                </c:pt>
                <c:pt idx="8454">
                  <c:v>0.42772399999999999</c:v>
                </c:pt>
                <c:pt idx="8455">
                  <c:v>0.43241599999999997</c:v>
                </c:pt>
                <c:pt idx="8456">
                  <c:v>0.4269</c:v>
                </c:pt>
                <c:pt idx="8457">
                  <c:v>0.43127200000000004</c:v>
                </c:pt>
                <c:pt idx="8458">
                  <c:v>0.42601999999999995</c:v>
                </c:pt>
                <c:pt idx="8459">
                  <c:v>0.42883599999999999</c:v>
                </c:pt>
                <c:pt idx="8460">
                  <c:v>0.43198799999999998</c:v>
                </c:pt>
                <c:pt idx="8461">
                  <c:v>0.42646400000000001</c:v>
                </c:pt>
                <c:pt idx="8462">
                  <c:v>0.43021999999999999</c:v>
                </c:pt>
                <c:pt idx="8463">
                  <c:v>0.425728</c:v>
                </c:pt>
                <c:pt idx="8464">
                  <c:v>0.42855600000000005</c:v>
                </c:pt>
                <c:pt idx="8465">
                  <c:v>0.43263199999999996</c:v>
                </c:pt>
                <c:pt idx="8466">
                  <c:v>0.426952</c:v>
                </c:pt>
                <c:pt idx="8467">
                  <c:v>0.43067999999999995</c:v>
                </c:pt>
                <c:pt idx="8468">
                  <c:v>0.42835600000000001</c:v>
                </c:pt>
                <c:pt idx="8469">
                  <c:v>0.42891599999999996</c:v>
                </c:pt>
                <c:pt idx="8470">
                  <c:v>0.43190399999999995</c:v>
                </c:pt>
                <c:pt idx="8471">
                  <c:v>0.426616</c:v>
                </c:pt>
                <c:pt idx="8472">
                  <c:v>0.42796799999999996</c:v>
                </c:pt>
                <c:pt idx="8473">
                  <c:v>0.43051200000000001</c:v>
                </c:pt>
                <c:pt idx="8474">
                  <c:v>0.43149199999999999</c:v>
                </c:pt>
                <c:pt idx="8475">
                  <c:v>0.42760800000000004</c:v>
                </c:pt>
                <c:pt idx="8476">
                  <c:v>0.430396</c:v>
                </c:pt>
                <c:pt idx="8477">
                  <c:v>0.430892</c:v>
                </c:pt>
                <c:pt idx="8478">
                  <c:v>0.42636400000000002</c:v>
                </c:pt>
                <c:pt idx="8479">
                  <c:v>0.42919600000000002</c:v>
                </c:pt>
                <c:pt idx="8480">
                  <c:v>0.43115999999999999</c:v>
                </c:pt>
                <c:pt idx="8481">
                  <c:v>0.42707200000000001</c:v>
                </c:pt>
                <c:pt idx="8482">
                  <c:v>0.43061199999999999</c:v>
                </c:pt>
                <c:pt idx="8483">
                  <c:v>0.426564</c:v>
                </c:pt>
                <c:pt idx="8484">
                  <c:v>0.42792400000000003</c:v>
                </c:pt>
                <c:pt idx="8485">
                  <c:v>0.43127200000000004</c:v>
                </c:pt>
                <c:pt idx="8486">
                  <c:v>0.42629600000000001</c:v>
                </c:pt>
                <c:pt idx="8487">
                  <c:v>0.42958799999999997</c:v>
                </c:pt>
                <c:pt idx="8488">
                  <c:v>0.42944399999999999</c:v>
                </c:pt>
                <c:pt idx="8489">
                  <c:v>0.42676400000000003</c:v>
                </c:pt>
                <c:pt idx="8490">
                  <c:v>0.430892</c:v>
                </c:pt>
                <c:pt idx="8491">
                  <c:v>0.426344</c:v>
                </c:pt>
                <c:pt idx="8492">
                  <c:v>0.42766800000000005</c:v>
                </c:pt>
                <c:pt idx="8493">
                  <c:v>0.43152400000000002</c:v>
                </c:pt>
                <c:pt idx="8494">
                  <c:v>0.42624400000000001</c:v>
                </c:pt>
                <c:pt idx="8495">
                  <c:v>0.430116</c:v>
                </c:pt>
                <c:pt idx="8496">
                  <c:v>0.42575600000000002</c:v>
                </c:pt>
                <c:pt idx="8497">
                  <c:v>0.42762</c:v>
                </c:pt>
                <c:pt idx="8498">
                  <c:v>0.43097600000000003</c:v>
                </c:pt>
                <c:pt idx="8499">
                  <c:v>0.425736</c:v>
                </c:pt>
                <c:pt idx="8500">
                  <c:v>0.428008</c:v>
                </c:pt>
                <c:pt idx="8501">
                  <c:v>0.43087200000000003</c:v>
                </c:pt>
                <c:pt idx="8502">
                  <c:v>0.425508</c:v>
                </c:pt>
                <c:pt idx="8503">
                  <c:v>0.429956</c:v>
                </c:pt>
                <c:pt idx="8504">
                  <c:v>0.42730400000000002</c:v>
                </c:pt>
                <c:pt idx="8505">
                  <c:v>0.42753200000000002</c:v>
                </c:pt>
                <c:pt idx="8506">
                  <c:v>0.42944000000000004</c:v>
                </c:pt>
                <c:pt idx="8507">
                  <c:v>0.42664400000000002</c:v>
                </c:pt>
                <c:pt idx="8508">
                  <c:v>0.42702800000000002</c:v>
                </c:pt>
                <c:pt idx="8509">
                  <c:v>0.431064</c:v>
                </c:pt>
                <c:pt idx="8510">
                  <c:v>0.42526000000000003</c:v>
                </c:pt>
                <c:pt idx="8511">
                  <c:v>0.42827599999999999</c:v>
                </c:pt>
                <c:pt idx="8512">
                  <c:v>0.42812</c:v>
                </c:pt>
                <c:pt idx="8513">
                  <c:v>0.42604399999999998</c:v>
                </c:pt>
                <c:pt idx="8514">
                  <c:v>0.43058799999999997</c:v>
                </c:pt>
                <c:pt idx="8515">
                  <c:v>0.42479599999999995</c:v>
                </c:pt>
                <c:pt idx="8516">
                  <c:v>0.42767200000000005</c:v>
                </c:pt>
                <c:pt idx="8517">
                  <c:v>0.43032800000000004</c:v>
                </c:pt>
                <c:pt idx="8518">
                  <c:v>0.42534</c:v>
                </c:pt>
                <c:pt idx="8519">
                  <c:v>0.42865999999999999</c:v>
                </c:pt>
                <c:pt idx="8520">
                  <c:v>0.43084800000000001</c:v>
                </c:pt>
                <c:pt idx="8521">
                  <c:v>0.425728</c:v>
                </c:pt>
                <c:pt idx="8522">
                  <c:v>0.42970399999999997</c:v>
                </c:pt>
                <c:pt idx="8523">
                  <c:v>0.42598799999999998</c:v>
                </c:pt>
                <c:pt idx="8524">
                  <c:v>0.42659999999999998</c:v>
                </c:pt>
                <c:pt idx="8525">
                  <c:v>0.43064399999999997</c:v>
                </c:pt>
                <c:pt idx="8526">
                  <c:v>0.42489199999999999</c:v>
                </c:pt>
                <c:pt idx="8527">
                  <c:v>0.42922400000000005</c:v>
                </c:pt>
                <c:pt idx="8528">
                  <c:v>0.42509599999999997</c:v>
                </c:pt>
                <c:pt idx="8529">
                  <c:v>0.427232</c:v>
                </c:pt>
                <c:pt idx="8530">
                  <c:v>0.42998800000000004</c:v>
                </c:pt>
                <c:pt idx="8531">
                  <c:v>0.425792</c:v>
                </c:pt>
                <c:pt idx="8532">
                  <c:v>0.42745600000000006</c:v>
                </c:pt>
                <c:pt idx="8533">
                  <c:v>0.42608800000000002</c:v>
                </c:pt>
                <c:pt idx="8534">
                  <c:v>0.427896</c:v>
                </c:pt>
                <c:pt idx="8535">
                  <c:v>0.42931600000000003</c:v>
                </c:pt>
                <c:pt idx="8536">
                  <c:v>0.425952</c:v>
                </c:pt>
                <c:pt idx="8537">
                  <c:v>0.428568</c:v>
                </c:pt>
                <c:pt idx="8538">
                  <c:v>0.42683599999999999</c:v>
                </c:pt>
                <c:pt idx="8539">
                  <c:v>0.42535200000000001</c:v>
                </c:pt>
                <c:pt idx="8540">
                  <c:v>0.42814799999999997</c:v>
                </c:pt>
                <c:pt idx="8541">
                  <c:v>0.42997999999999997</c:v>
                </c:pt>
                <c:pt idx="8542">
                  <c:v>0.42549199999999998</c:v>
                </c:pt>
                <c:pt idx="8543">
                  <c:v>0.42936000000000002</c:v>
                </c:pt>
                <c:pt idx="8544">
                  <c:v>0.42515199999999997</c:v>
                </c:pt>
                <c:pt idx="8545">
                  <c:v>0.42650399999999999</c:v>
                </c:pt>
                <c:pt idx="8546">
                  <c:v>0.43029600000000001</c:v>
                </c:pt>
                <c:pt idx="8547">
                  <c:v>0.42455599999999999</c:v>
                </c:pt>
                <c:pt idx="8548">
                  <c:v>0.43007199999999995</c:v>
                </c:pt>
                <c:pt idx="8549">
                  <c:v>0.424512</c:v>
                </c:pt>
                <c:pt idx="8550">
                  <c:v>0.42746400000000001</c:v>
                </c:pt>
                <c:pt idx="8551">
                  <c:v>0.42950000000000005</c:v>
                </c:pt>
                <c:pt idx="8552">
                  <c:v>0.42535200000000001</c:v>
                </c:pt>
                <c:pt idx="8553">
                  <c:v>0.42853600000000003</c:v>
                </c:pt>
                <c:pt idx="8554">
                  <c:v>0.42554400000000003</c:v>
                </c:pt>
                <c:pt idx="8555">
                  <c:v>0.42715200000000003</c:v>
                </c:pt>
                <c:pt idx="8556">
                  <c:v>0.42925600000000003</c:v>
                </c:pt>
                <c:pt idx="8557">
                  <c:v>0.42564000000000002</c:v>
                </c:pt>
                <c:pt idx="8558">
                  <c:v>0.42990800000000001</c:v>
                </c:pt>
                <c:pt idx="8559">
                  <c:v>0.42433999999999999</c:v>
                </c:pt>
                <c:pt idx="8560">
                  <c:v>0.42577599999999999</c:v>
                </c:pt>
                <c:pt idx="8561">
                  <c:v>0.42920400000000003</c:v>
                </c:pt>
                <c:pt idx="8562">
                  <c:v>0.42418</c:v>
                </c:pt>
                <c:pt idx="8563">
                  <c:v>0.42668</c:v>
                </c:pt>
                <c:pt idx="8564">
                  <c:v>0.42934</c:v>
                </c:pt>
                <c:pt idx="8565">
                  <c:v>0.42431199999999997</c:v>
                </c:pt>
                <c:pt idx="8566">
                  <c:v>0.4264</c:v>
                </c:pt>
                <c:pt idx="8567">
                  <c:v>0.42943600000000004</c:v>
                </c:pt>
                <c:pt idx="8568">
                  <c:v>0.42390800000000001</c:v>
                </c:pt>
                <c:pt idx="8569">
                  <c:v>0.428228</c:v>
                </c:pt>
                <c:pt idx="8570">
                  <c:v>0.42407600000000001</c:v>
                </c:pt>
                <c:pt idx="8571">
                  <c:v>0.42699599999999999</c:v>
                </c:pt>
                <c:pt idx="8572">
                  <c:v>0.42825600000000003</c:v>
                </c:pt>
                <c:pt idx="8573">
                  <c:v>0.425176</c:v>
                </c:pt>
                <c:pt idx="8574">
                  <c:v>0.42893999999999999</c:v>
                </c:pt>
                <c:pt idx="8575">
                  <c:v>0.42421199999999998</c:v>
                </c:pt>
                <c:pt idx="8576">
                  <c:v>0.42707600000000001</c:v>
                </c:pt>
                <c:pt idx="8577">
                  <c:v>0.426952</c:v>
                </c:pt>
                <c:pt idx="8578">
                  <c:v>0.42538800000000004</c:v>
                </c:pt>
                <c:pt idx="8579">
                  <c:v>0.42953200000000002</c:v>
                </c:pt>
                <c:pt idx="8580">
                  <c:v>0.423896</c:v>
                </c:pt>
                <c:pt idx="8581">
                  <c:v>0.42640800000000001</c:v>
                </c:pt>
                <c:pt idx="8582">
                  <c:v>0.42934399999999995</c:v>
                </c:pt>
                <c:pt idx="8583">
                  <c:v>0.42383599999999999</c:v>
                </c:pt>
                <c:pt idx="8584">
                  <c:v>0.42824399999999996</c:v>
                </c:pt>
                <c:pt idx="8585">
                  <c:v>0.42377599999999999</c:v>
                </c:pt>
                <c:pt idx="8586">
                  <c:v>0.42629600000000001</c:v>
                </c:pt>
                <c:pt idx="8587">
                  <c:v>0.42863999999999997</c:v>
                </c:pt>
                <c:pt idx="8588">
                  <c:v>0.42386800000000002</c:v>
                </c:pt>
                <c:pt idx="8589">
                  <c:v>0.42685600000000001</c:v>
                </c:pt>
                <c:pt idx="8590">
                  <c:v>0.425952</c:v>
                </c:pt>
                <c:pt idx="8591">
                  <c:v>0.42618</c:v>
                </c:pt>
                <c:pt idx="8592">
                  <c:v>0.42682799999999999</c:v>
                </c:pt>
                <c:pt idx="8593">
                  <c:v>0.42536000000000002</c:v>
                </c:pt>
                <c:pt idx="8594">
                  <c:v>0.42932000000000003</c:v>
                </c:pt>
                <c:pt idx="8595">
                  <c:v>0.42387599999999998</c:v>
                </c:pt>
                <c:pt idx="8596">
                  <c:v>0.42642000000000002</c:v>
                </c:pt>
                <c:pt idx="8597">
                  <c:v>0.42849200000000004</c:v>
                </c:pt>
                <c:pt idx="8598">
                  <c:v>0.425176</c:v>
                </c:pt>
                <c:pt idx="8599">
                  <c:v>0.42784</c:v>
                </c:pt>
                <c:pt idx="8600">
                  <c:v>0.42357999999999996</c:v>
                </c:pt>
                <c:pt idx="8601">
                  <c:v>0.42631599999999997</c:v>
                </c:pt>
                <c:pt idx="8602">
                  <c:v>0.42849200000000004</c:v>
                </c:pt>
                <c:pt idx="8603">
                  <c:v>0.42376399999999997</c:v>
                </c:pt>
                <c:pt idx="8604">
                  <c:v>0.427172</c:v>
                </c:pt>
                <c:pt idx="8605">
                  <c:v>0.42477200000000004</c:v>
                </c:pt>
                <c:pt idx="8606">
                  <c:v>0.42437600000000003</c:v>
                </c:pt>
                <c:pt idx="8607">
                  <c:v>0.42802000000000001</c:v>
                </c:pt>
                <c:pt idx="8608">
                  <c:v>0.42519599999999996</c:v>
                </c:pt>
                <c:pt idx="8609">
                  <c:v>0.42576000000000003</c:v>
                </c:pt>
                <c:pt idx="8610">
                  <c:v>0.428788</c:v>
                </c:pt>
                <c:pt idx="8611">
                  <c:v>0.42382800000000004</c:v>
                </c:pt>
                <c:pt idx="8612">
                  <c:v>0.42775599999999997</c:v>
                </c:pt>
                <c:pt idx="8613">
                  <c:v>0.42252000000000001</c:v>
                </c:pt>
                <c:pt idx="8614">
                  <c:v>0.425728</c:v>
                </c:pt>
                <c:pt idx="8615">
                  <c:v>0.42890800000000001</c:v>
                </c:pt>
                <c:pt idx="8616">
                  <c:v>0.42374800000000001</c:v>
                </c:pt>
                <c:pt idx="8617">
                  <c:v>0.42670799999999998</c:v>
                </c:pt>
                <c:pt idx="8618">
                  <c:v>0.42693600000000004</c:v>
                </c:pt>
                <c:pt idx="8619">
                  <c:v>0.42444400000000004</c:v>
                </c:pt>
                <c:pt idx="8620">
                  <c:v>0.43051200000000001</c:v>
                </c:pt>
                <c:pt idx="8621">
                  <c:v>0.424676</c:v>
                </c:pt>
                <c:pt idx="8622">
                  <c:v>0.429564</c:v>
                </c:pt>
                <c:pt idx="8623">
                  <c:v>0.42393999999999998</c:v>
                </c:pt>
                <c:pt idx="8624">
                  <c:v>0.42840800000000001</c:v>
                </c:pt>
                <c:pt idx="8625">
                  <c:v>0.42309199999999997</c:v>
                </c:pt>
                <c:pt idx="8626">
                  <c:v>0.42607599999999995</c:v>
                </c:pt>
                <c:pt idx="8627">
                  <c:v>0.42929200000000001</c:v>
                </c:pt>
                <c:pt idx="8628">
                  <c:v>0.42418</c:v>
                </c:pt>
                <c:pt idx="8629">
                  <c:v>0.427896</c:v>
                </c:pt>
                <c:pt idx="8630">
                  <c:v>0.42398800000000003</c:v>
                </c:pt>
                <c:pt idx="8631">
                  <c:v>0.42502400000000001</c:v>
                </c:pt>
                <c:pt idx="8632">
                  <c:v>0.42880800000000002</c:v>
                </c:pt>
                <c:pt idx="8633">
                  <c:v>0.42327599999999999</c:v>
                </c:pt>
                <c:pt idx="8634">
                  <c:v>0.42847200000000002</c:v>
                </c:pt>
                <c:pt idx="8635">
                  <c:v>0.42392000000000002</c:v>
                </c:pt>
                <c:pt idx="8636">
                  <c:v>0.42608400000000002</c:v>
                </c:pt>
                <c:pt idx="8637">
                  <c:v>0.4264</c:v>
                </c:pt>
                <c:pt idx="8638">
                  <c:v>0.42496800000000001</c:v>
                </c:pt>
                <c:pt idx="8639">
                  <c:v>0.42819600000000002</c:v>
                </c:pt>
                <c:pt idx="8640">
                  <c:v>0.42292400000000002</c:v>
                </c:pt>
                <c:pt idx="8641">
                  <c:v>0.42688400000000004</c:v>
                </c:pt>
                <c:pt idx="8642">
                  <c:v>0.42521199999999998</c:v>
                </c:pt>
                <c:pt idx="8643">
                  <c:v>0.42525599999999997</c:v>
                </c:pt>
                <c:pt idx="8644">
                  <c:v>0.42820799999999998</c:v>
                </c:pt>
                <c:pt idx="8645">
                  <c:v>0.42294800000000005</c:v>
                </c:pt>
                <c:pt idx="8646">
                  <c:v>0.42646800000000001</c:v>
                </c:pt>
                <c:pt idx="8647">
                  <c:v>0.42599200000000004</c:v>
                </c:pt>
                <c:pt idx="8648">
                  <c:v>0.42450399999999999</c:v>
                </c:pt>
                <c:pt idx="8649">
                  <c:v>0.42852400000000002</c:v>
                </c:pt>
                <c:pt idx="8650">
                  <c:v>0.42287199999999997</c:v>
                </c:pt>
                <c:pt idx="8651">
                  <c:v>0.42627999999999999</c:v>
                </c:pt>
                <c:pt idx="8652">
                  <c:v>0.42526400000000003</c:v>
                </c:pt>
                <c:pt idx="8653">
                  <c:v>0.42524000000000001</c:v>
                </c:pt>
                <c:pt idx="8654">
                  <c:v>0.42765199999999998</c:v>
                </c:pt>
                <c:pt idx="8655">
                  <c:v>0.42446</c:v>
                </c:pt>
                <c:pt idx="8656">
                  <c:v>0.42810000000000004</c:v>
                </c:pt>
                <c:pt idx="8657">
                  <c:v>0.42259999999999998</c:v>
                </c:pt>
                <c:pt idx="8658">
                  <c:v>0.42631599999999997</c:v>
                </c:pt>
                <c:pt idx="8659">
                  <c:v>0.42604399999999998</c:v>
                </c:pt>
                <c:pt idx="8660">
                  <c:v>0.42374000000000001</c:v>
                </c:pt>
                <c:pt idx="8661">
                  <c:v>0.42590800000000001</c:v>
                </c:pt>
                <c:pt idx="8662">
                  <c:v>0.42709200000000003</c:v>
                </c:pt>
                <c:pt idx="8663">
                  <c:v>0.424176</c:v>
                </c:pt>
                <c:pt idx="8664">
                  <c:v>0.42847200000000002</c:v>
                </c:pt>
                <c:pt idx="8665">
                  <c:v>0.42277999999999999</c:v>
                </c:pt>
                <c:pt idx="8666">
                  <c:v>0.427116</c:v>
                </c:pt>
                <c:pt idx="8667">
                  <c:v>0.42347999999999997</c:v>
                </c:pt>
                <c:pt idx="8668">
                  <c:v>0.42565600000000003</c:v>
                </c:pt>
                <c:pt idx="8669">
                  <c:v>0.42691200000000001</c:v>
                </c:pt>
                <c:pt idx="8670">
                  <c:v>0.42298400000000003</c:v>
                </c:pt>
                <c:pt idx="8671">
                  <c:v>0.42758400000000002</c:v>
                </c:pt>
                <c:pt idx="8672">
                  <c:v>0.42264800000000002</c:v>
                </c:pt>
                <c:pt idx="8673">
                  <c:v>0.42564000000000002</c:v>
                </c:pt>
                <c:pt idx="8674">
                  <c:v>0.42631999999999998</c:v>
                </c:pt>
                <c:pt idx="8675">
                  <c:v>0.42437600000000003</c:v>
                </c:pt>
                <c:pt idx="8676">
                  <c:v>0.427564</c:v>
                </c:pt>
                <c:pt idx="8677">
                  <c:v>0.42219200000000001</c:v>
                </c:pt>
                <c:pt idx="8678">
                  <c:v>0.42620399999999997</c:v>
                </c:pt>
                <c:pt idx="8679">
                  <c:v>0.42609200000000003</c:v>
                </c:pt>
                <c:pt idx="8680">
                  <c:v>0.42424400000000001</c:v>
                </c:pt>
                <c:pt idx="8681">
                  <c:v>0.42816399999999999</c:v>
                </c:pt>
                <c:pt idx="8682">
                  <c:v>0.42249999999999999</c:v>
                </c:pt>
                <c:pt idx="8683">
                  <c:v>0.42528799999999994</c:v>
                </c:pt>
                <c:pt idx="8684">
                  <c:v>0.42730800000000002</c:v>
                </c:pt>
                <c:pt idx="8685">
                  <c:v>0.42333599999999999</c:v>
                </c:pt>
                <c:pt idx="8686">
                  <c:v>0.42703200000000002</c:v>
                </c:pt>
                <c:pt idx="8687">
                  <c:v>0.42558000000000001</c:v>
                </c:pt>
                <c:pt idx="8688">
                  <c:v>0.42359200000000002</c:v>
                </c:pt>
                <c:pt idx="8689">
                  <c:v>0.42915599999999998</c:v>
                </c:pt>
                <c:pt idx="8690">
                  <c:v>0.42333599999999999</c:v>
                </c:pt>
                <c:pt idx="8691">
                  <c:v>0.42603600000000003</c:v>
                </c:pt>
                <c:pt idx="8692">
                  <c:v>0.42620399999999997</c:v>
                </c:pt>
                <c:pt idx="8693">
                  <c:v>0.42308000000000001</c:v>
                </c:pt>
                <c:pt idx="8694">
                  <c:v>0.4274</c:v>
                </c:pt>
                <c:pt idx="8695">
                  <c:v>0.42236400000000002</c:v>
                </c:pt>
                <c:pt idx="8696">
                  <c:v>0.42427599999999999</c:v>
                </c:pt>
                <c:pt idx="8697">
                  <c:v>0.42761200000000005</c:v>
                </c:pt>
                <c:pt idx="8698">
                  <c:v>0.42299199999999998</c:v>
                </c:pt>
                <c:pt idx="8699">
                  <c:v>0.42572000000000004</c:v>
                </c:pt>
                <c:pt idx="8700">
                  <c:v>0.42650399999999999</c:v>
                </c:pt>
                <c:pt idx="8701">
                  <c:v>0.42375599999999997</c:v>
                </c:pt>
                <c:pt idx="8702">
                  <c:v>0.427956</c:v>
                </c:pt>
                <c:pt idx="8703">
                  <c:v>0.42233600000000004</c:v>
                </c:pt>
                <c:pt idx="8704">
                  <c:v>0.42569200000000001</c:v>
                </c:pt>
                <c:pt idx="8705">
                  <c:v>0.42530000000000001</c:v>
                </c:pt>
                <c:pt idx="8706">
                  <c:v>0.42374800000000001</c:v>
                </c:pt>
                <c:pt idx="8707">
                  <c:v>0.42737200000000003</c:v>
                </c:pt>
                <c:pt idx="8708">
                  <c:v>0.42191600000000001</c:v>
                </c:pt>
                <c:pt idx="8709">
                  <c:v>0.426064</c:v>
                </c:pt>
                <c:pt idx="8710">
                  <c:v>0.42308799999999996</c:v>
                </c:pt>
                <c:pt idx="8711">
                  <c:v>0.42489199999999999</c:v>
                </c:pt>
                <c:pt idx="8712">
                  <c:v>0.42686799999999997</c:v>
                </c:pt>
                <c:pt idx="8713">
                  <c:v>0.42183599999999999</c:v>
                </c:pt>
                <c:pt idx="8714">
                  <c:v>0.425292</c:v>
                </c:pt>
                <c:pt idx="8715">
                  <c:v>0.42524400000000001</c:v>
                </c:pt>
                <c:pt idx="8716">
                  <c:v>0.42322400000000004</c:v>
                </c:pt>
                <c:pt idx="8717">
                  <c:v>0.42592799999999997</c:v>
                </c:pt>
                <c:pt idx="8718">
                  <c:v>0.42227200000000004</c:v>
                </c:pt>
                <c:pt idx="8719">
                  <c:v>0.42457600000000001</c:v>
                </c:pt>
                <c:pt idx="8720">
                  <c:v>0.42668799999999996</c:v>
                </c:pt>
                <c:pt idx="8721">
                  <c:v>0.42369999999999997</c:v>
                </c:pt>
                <c:pt idx="8722">
                  <c:v>0.42808399999999996</c:v>
                </c:pt>
                <c:pt idx="8723">
                  <c:v>0.42260800000000004</c:v>
                </c:pt>
                <c:pt idx="8724">
                  <c:v>0.42623199999999994</c:v>
                </c:pt>
                <c:pt idx="8725">
                  <c:v>0.42247200000000001</c:v>
                </c:pt>
                <c:pt idx="8726">
                  <c:v>0.42468400000000001</c:v>
                </c:pt>
                <c:pt idx="8727">
                  <c:v>0.42810000000000004</c:v>
                </c:pt>
                <c:pt idx="8728">
                  <c:v>0.42299199999999998</c:v>
                </c:pt>
                <c:pt idx="8729">
                  <c:v>0.427508</c:v>
                </c:pt>
                <c:pt idx="8730">
                  <c:v>0.42193199999999997</c:v>
                </c:pt>
                <c:pt idx="8731">
                  <c:v>0.42594399999999999</c:v>
                </c:pt>
                <c:pt idx="8732">
                  <c:v>0.42466000000000004</c:v>
                </c:pt>
                <c:pt idx="8733">
                  <c:v>0.42416800000000005</c:v>
                </c:pt>
                <c:pt idx="8734">
                  <c:v>0.42709600000000003</c:v>
                </c:pt>
                <c:pt idx="8735">
                  <c:v>0.42275599999999997</c:v>
                </c:pt>
                <c:pt idx="8736">
                  <c:v>0.42630800000000002</c:v>
                </c:pt>
                <c:pt idx="8737">
                  <c:v>0.42187600000000003</c:v>
                </c:pt>
                <c:pt idx="8738">
                  <c:v>0.42476799999999998</c:v>
                </c:pt>
                <c:pt idx="8739">
                  <c:v>0.42774800000000002</c:v>
                </c:pt>
                <c:pt idx="8740">
                  <c:v>0.42321599999999998</c:v>
                </c:pt>
                <c:pt idx="8741">
                  <c:v>0.426348</c:v>
                </c:pt>
                <c:pt idx="8742">
                  <c:v>0.42557200000000001</c:v>
                </c:pt>
                <c:pt idx="8743">
                  <c:v>0.423068</c:v>
                </c:pt>
                <c:pt idx="8744">
                  <c:v>0.426736</c:v>
                </c:pt>
                <c:pt idx="8745">
                  <c:v>0.42354799999999998</c:v>
                </c:pt>
                <c:pt idx="8746">
                  <c:v>0.42339199999999999</c:v>
                </c:pt>
                <c:pt idx="8747">
                  <c:v>0.42709200000000003</c:v>
                </c:pt>
                <c:pt idx="8748">
                  <c:v>0.42268800000000001</c:v>
                </c:pt>
                <c:pt idx="8749">
                  <c:v>0.42470799999999997</c:v>
                </c:pt>
                <c:pt idx="8750">
                  <c:v>0.42706000000000005</c:v>
                </c:pt>
                <c:pt idx="8751">
                  <c:v>0.42296</c:v>
                </c:pt>
                <c:pt idx="8752">
                  <c:v>0.42670799999999998</c:v>
                </c:pt>
                <c:pt idx="8753">
                  <c:v>0.42336799999999997</c:v>
                </c:pt>
                <c:pt idx="8754">
                  <c:v>0.42349999999999999</c:v>
                </c:pt>
                <c:pt idx="8755">
                  <c:v>0.42631999999999998</c:v>
                </c:pt>
                <c:pt idx="8756">
                  <c:v>0.42560799999999999</c:v>
                </c:pt>
                <c:pt idx="8757">
                  <c:v>0.42306399999999994</c:v>
                </c:pt>
                <c:pt idx="8758">
                  <c:v>0.42752400000000002</c:v>
                </c:pt>
                <c:pt idx="8759">
                  <c:v>0.42277199999999998</c:v>
                </c:pt>
                <c:pt idx="8760">
                  <c:v>0.42551600000000001</c:v>
                </c:pt>
                <c:pt idx="8761">
                  <c:v>0.42649599999999999</c:v>
                </c:pt>
                <c:pt idx="8762">
                  <c:v>0.42369999999999997</c:v>
                </c:pt>
                <c:pt idx="8763">
                  <c:v>0.426616</c:v>
                </c:pt>
                <c:pt idx="8764">
                  <c:v>0.42525199999999996</c:v>
                </c:pt>
                <c:pt idx="8765">
                  <c:v>0.42439199999999999</c:v>
                </c:pt>
                <c:pt idx="8766">
                  <c:v>0.42766399999999999</c:v>
                </c:pt>
                <c:pt idx="8767">
                  <c:v>0.42258000000000001</c:v>
                </c:pt>
                <c:pt idx="8768">
                  <c:v>0.42562800000000001</c:v>
                </c:pt>
                <c:pt idx="8769">
                  <c:v>0.42541600000000002</c:v>
                </c:pt>
                <c:pt idx="8770">
                  <c:v>0.423896</c:v>
                </c:pt>
                <c:pt idx="8771">
                  <c:v>0.42832799999999999</c:v>
                </c:pt>
                <c:pt idx="8772">
                  <c:v>0.422844</c:v>
                </c:pt>
                <c:pt idx="8773">
                  <c:v>0.42432400000000003</c:v>
                </c:pt>
                <c:pt idx="8774">
                  <c:v>0.42866399999999999</c:v>
                </c:pt>
                <c:pt idx="8775">
                  <c:v>0.42291600000000001</c:v>
                </c:pt>
                <c:pt idx="8776">
                  <c:v>0.42660800000000004</c:v>
                </c:pt>
                <c:pt idx="8777">
                  <c:v>0.42537999999999998</c:v>
                </c:pt>
                <c:pt idx="8778">
                  <c:v>0.42397599999999996</c:v>
                </c:pt>
                <c:pt idx="8779">
                  <c:v>0.42790400000000001</c:v>
                </c:pt>
                <c:pt idx="8780">
                  <c:v>0.42227200000000004</c:v>
                </c:pt>
                <c:pt idx="8781">
                  <c:v>0.42719600000000002</c:v>
                </c:pt>
                <c:pt idx="8782">
                  <c:v>0.42420400000000003</c:v>
                </c:pt>
                <c:pt idx="8783">
                  <c:v>0.425404</c:v>
                </c:pt>
                <c:pt idx="8784">
                  <c:v>0.42713200000000001</c:v>
                </c:pt>
                <c:pt idx="8785">
                  <c:v>0.42373600000000006</c:v>
                </c:pt>
                <c:pt idx="8786">
                  <c:v>0.42747599999999997</c:v>
                </c:pt>
                <c:pt idx="8787">
                  <c:v>0.42360799999999998</c:v>
                </c:pt>
                <c:pt idx="8788">
                  <c:v>0.42514800000000003</c:v>
                </c:pt>
                <c:pt idx="8789">
                  <c:v>0.42820799999999998</c:v>
                </c:pt>
                <c:pt idx="8790">
                  <c:v>0.42376800000000003</c:v>
                </c:pt>
                <c:pt idx="8791">
                  <c:v>0.42784</c:v>
                </c:pt>
                <c:pt idx="8792">
                  <c:v>0.42321199999999998</c:v>
                </c:pt>
                <c:pt idx="8793">
                  <c:v>0.42446800000000001</c:v>
                </c:pt>
                <c:pt idx="8794">
                  <c:v>0.42834800000000001</c:v>
                </c:pt>
                <c:pt idx="8795">
                  <c:v>0.42312399999999994</c:v>
                </c:pt>
                <c:pt idx="8796">
                  <c:v>0.42546</c:v>
                </c:pt>
                <c:pt idx="8797">
                  <c:v>0.42793199999999998</c:v>
                </c:pt>
                <c:pt idx="8798">
                  <c:v>0.42383599999999999</c:v>
                </c:pt>
                <c:pt idx="8799">
                  <c:v>0.42918000000000001</c:v>
                </c:pt>
                <c:pt idx="8800">
                  <c:v>0.423348</c:v>
                </c:pt>
                <c:pt idx="8801">
                  <c:v>0.42454399999999998</c:v>
                </c:pt>
                <c:pt idx="8802">
                  <c:v>0.42898400000000003</c:v>
                </c:pt>
                <c:pt idx="8803">
                  <c:v>0.42315199999999997</c:v>
                </c:pt>
                <c:pt idx="8804">
                  <c:v>0.42786799999999997</c:v>
                </c:pt>
                <c:pt idx="8805">
                  <c:v>0.42260800000000004</c:v>
                </c:pt>
                <c:pt idx="8806">
                  <c:v>0.42698799999999998</c:v>
                </c:pt>
                <c:pt idx="8807">
                  <c:v>0.42394799999999999</c:v>
                </c:pt>
                <c:pt idx="8808">
                  <c:v>0.42532400000000004</c:v>
                </c:pt>
                <c:pt idx="8809">
                  <c:v>0.42869599999999997</c:v>
                </c:pt>
                <c:pt idx="8810">
                  <c:v>0.42377599999999999</c:v>
                </c:pt>
                <c:pt idx="8811">
                  <c:v>0.42862</c:v>
                </c:pt>
                <c:pt idx="8812">
                  <c:v>0.42277199999999998</c:v>
                </c:pt>
                <c:pt idx="8813">
                  <c:v>0.42649599999999999</c:v>
                </c:pt>
                <c:pt idx="8814">
                  <c:v>0.42846400000000001</c:v>
                </c:pt>
                <c:pt idx="8815">
                  <c:v>0.42352400000000001</c:v>
                </c:pt>
                <c:pt idx="8816">
                  <c:v>0.42504399999999998</c:v>
                </c:pt>
                <c:pt idx="8817">
                  <c:v>0.42893199999999998</c:v>
                </c:pt>
                <c:pt idx="8818">
                  <c:v>0.42311199999999999</c:v>
                </c:pt>
                <c:pt idx="8819">
                  <c:v>0.42688799999999999</c:v>
                </c:pt>
                <c:pt idx="8820">
                  <c:v>0.42485200000000001</c:v>
                </c:pt>
                <c:pt idx="8821">
                  <c:v>0.42501199999999995</c:v>
                </c:pt>
                <c:pt idx="8822">
                  <c:v>0.429116</c:v>
                </c:pt>
                <c:pt idx="8823">
                  <c:v>0.42339599999999999</c:v>
                </c:pt>
                <c:pt idx="8824">
                  <c:v>0.42670799999999998</c:v>
                </c:pt>
                <c:pt idx="8825">
                  <c:v>0.42680000000000001</c:v>
                </c:pt>
                <c:pt idx="8826">
                  <c:v>0.42410400000000004</c:v>
                </c:pt>
                <c:pt idx="8827">
                  <c:v>0.42790799999999996</c:v>
                </c:pt>
                <c:pt idx="8828">
                  <c:v>0.42293599999999998</c:v>
                </c:pt>
                <c:pt idx="8829">
                  <c:v>0.42549599999999999</c:v>
                </c:pt>
                <c:pt idx="8830">
                  <c:v>0.427784</c:v>
                </c:pt>
                <c:pt idx="8831">
                  <c:v>0.42357999999999996</c:v>
                </c:pt>
                <c:pt idx="8832">
                  <c:v>0.42924799999999996</c:v>
                </c:pt>
                <c:pt idx="8833">
                  <c:v>0.42327199999999998</c:v>
                </c:pt>
                <c:pt idx="8834">
                  <c:v>0.427008</c:v>
                </c:pt>
                <c:pt idx="8835">
                  <c:v>0.42412</c:v>
                </c:pt>
                <c:pt idx="8836">
                  <c:v>0.42337600000000003</c:v>
                </c:pt>
                <c:pt idx="8837">
                  <c:v>0.42709200000000003</c:v>
                </c:pt>
                <c:pt idx="8838">
                  <c:v>0.42452800000000002</c:v>
                </c:pt>
                <c:pt idx="8839">
                  <c:v>0.42495600000000006</c:v>
                </c:pt>
                <c:pt idx="8840">
                  <c:v>0.42668400000000001</c:v>
                </c:pt>
                <c:pt idx="8841">
                  <c:v>0.42329600000000001</c:v>
                </c:pt>
                <c:pt idx="8842">
                  <c:v>0.427508</c:v>
                </c:pt>
                <c:pt idx="8843">
                  <c:v>0.42292400000000002</c:v>
                </c:pt>
                <c:pt idx="8844">
                  <c:v>0.424568</c:v>
                </c:pt>
                <c:pt idx="8845">
                  <c:v>0.42780799999999997</c:v>
                </c:pt>
                <c:pt idx="8846">
                  <c:v>0.422684</c:v>
                </c:pt>
                <c:pt idx="8847">
                  <c:v>0.42521599999999998</c:v>
                </c:pt>
                <c:pt idx="8848">
                  <c:v>0.42796799999999996</c:v>
                </c:pt>
                <c:pt idx="8849">
                  <c:v>0.42227600000000004</c:v>
                </c:pt>
                <c:pt idx="8850">
                  <c:v>0.42755599999999999</c:v>
                </c:pt>
                <c:pt idx="8851">
                  <c:v>0.422736</c:v>
                </c:pt>
                <c:pt idx="8852">
                  <c:v>0.42494399999999999</c:v>
                </c:pt>
                <c:pt idx="8853">
                  <c:v>0.42841200000000002</c:v>
                </c:pt>
                <c:pt idx="8854">
                  <c:v>0.42374000000000001</c:v>
                </c:pt>
                <c:pt idx="8855">
                  <c:v>0.428504</c:v>
                </c:pt>
                <c:pt idx="8856">
                  <c:v>0.422628</c:v>
                </c:pt>
                <c:pt idx="8857">
                  <c:v>0.42627200000000004</c:v>
                </c:pt>
                <c:pt idx="8858">
                  <c:v>0.42599200000000004</c:v>
                </c:pt>
                <c:pt idx="8859">
                  <c:v>0.42459200000000002</c:v>
                </c:pt>
                <c:pt idx="8860">
                  <c:v>0.42874000000000001</c:v>
                </c:pt>
                <c:pt idx="8861">
                  <c:v>0.42365600000000003</c:v>
                </c:pt>
                <c:pt idx="8862">
                  <c:v>0.42827199999999999</c:v>
                </c:pt>
                <c:pt idx="8863">
                  <c:v>0.42279200000000006</c:v>
                </c:pt>
                <c:pt idx="8864">
                  <c:v>0.42515199999999997</c:v>
                </c:pt>
                <c:pt idx="8865">
                  <c:v>0.42739600000000005</c:v>
                </c:pt>
                <c:pt idx="8866">
                  <c:v>0.42311199999999999</c:v>
                </c:pt>
                <c:pt idx="8867">
                  <c:v>0.42718800000000001</c:v>
                </c:pt>
                <c:pt idx="8868">
                  <c:v>0.42510800000000004</c:v>
                </c:pt>
                <c:pt idx="8869">
                  <c:v>0.42415999999999998</c:v>
                </c:pt>
                <c:pt idx="8870">
                  <c:v>0.42682799999999999</c:v>
                </c:pt>
                <c:pt idx="8871">
                  <c:v>0.42505599999999999</c:v>
                </c:pt>
                <c:pt idx="8872">
                  <c:v>0.42458799999999997</c:v>
                </c:pt>
                <c:pt idx="8873">
                  <c:v>0.42766399999999999</c:v>
                </c:pt>
                <c:pt idx="8874">
                  <c:v>0.422904</c:v>
                </c:pt>
                <c:pt idx="8875">
                  <c:v>0.42626800000000004</c:v>
                </c:pt>
                <c:pt idx="8876">
                  <c:v>0.42297199999999996</c:v>
                </c:pt>
                <c:pt idx="8877">
                  <c:v>0.42516399999999999</c:v>
                </c:pt>
                <c:pt idx="8878">
                  <c:v>0.42799599999999999</c:v>
                </c:pt>
                <c:pt idx="8879">
                  <c:v>0.42303600000000002</c:v>
                </c:pt>
                <c:pt idx="8880">
                  <c:v>0.42558799999999997</c:v>
                </c:pt>
                <c:pt idx="8881">
                  <c:v>0.42665599999999998</c:v>
                </c:pt>
                <c:pt idx="8882">
                  <c:v>0.42285600000000001</c:v>
                </c:pt>
                <c:pt idx="8883">
                  <c:v>0.42712800000000001</c:v>
                </c:pt>
                <c:pt idx="8884">
                  <c:v>0.42338000000000003</c:v>
                </c:pt>
                <c:pt idx="8885">
                  <c:v>0.42396800000000001</c:v>
                </c:pt>
                <c:pt idx="8886">
                  <c:v>0.42721200000000004</c:v>
                </c:pt>
                <c:pt idx="8887">
                  <c:v>0.42319600000000002</c:v>
                </c:pt>
                <c:pt idx="8888">
                  <c:v>0.42598799999999998</c:v>
                </c:pt>
                <c:pt idx="8889">
                  <c:v>0.42566000000000004</c:v>
                </c:pt>
                <c:pt idx="8890">
                  <c:v>0.424456</c:v>
                </c:pt>
                <c:pt idx="8891">
                  <c:v>0.42514000000000002</c:v>
                </c:pt>
                <c:pt idx="8892">
                  <c:v>0.42835600000000001</c:v>
                </c:pt>
                <c:pt idx="8893">
                  <c:v>0.42335200000000001</c:v>
                </c:pt>
                <c:pt idx="8894">
                  <c:v>0.42856</c:v>
                </c:pt>
                <c:pt idx="8895">
                  <c:v>0.42258400000000002</c:v>
                </c:pt>
                <c:pt idx="8896">
                  <c:v>0.42512</c:v>
                </c:pt>
                <c:pt idx="8897">
                  <c:v>0.42774000000000001</c:v>
                </c:pt>
                <c:pt idx="8898">
                  <c:v>0.422296</c:v>
                </c:pt>
                <c:pt idx="8899">
                  <c:v>0.42558399999999996</c:v>
                </c:pt>
                <c:pt idx="8900">
                  <c:v>0.42532800000000004</c:v>
                </c:pt>
                <c:pt idx="8901">
                  <c:v>0.42381999999999997</c:v>
                </c:pt>
                <c:pt idx="8902">
                  <c:v>0.42891599999999996</c:v>
                </c:pt>
                <c:pt idx="8903">
                  <c:v>0.42296400000000001</c:v>
                </c:pt>
                <c:pt idx="8904">
                  <c:v>0.42787999999999998</c:v>
                </c:pt>
                <c:pt idx="8905">
                  <c:v>0.42208000000000001</c:v>
                </c:pt>
                <c:pt idx="8906">
                  <c:v>0.42655999999999999</c:v>
                </c:pt>
                <c:pt idx="8907">
                  <c:v>0.42551600000000001</c:v>
                </c:pt>
                <c:pt idx="8908">
                  <c:v>0.42393599999999998</c:v>
                </c:pt>
                <c:pt idx="8909">
                  <c:v>0.42829200000000001</c:v>
                </c:pt>
                <c:pt idx="8910">
                  <c:v>0.42243999999999998</c:v>
                </c:pt>
                <c:pt idx="8911">
                  <c:v>0.42805199999999999</c:v>
                </c:pt>
                <c:pt idx="8912">
                  <c:v>0.42272799999999999</c:v>
                </c:pt>
                <c:pt idx="8913">
                  <c:v>0.42444799999999999</c:v>
                </c:pt>
                <c:pt idx="8914">
                  <c:v>0.42689199999999999</c:v>
                </c:pt>
                <c:pt idx="8915">
                  <c:v>0.42253599999999997</c:v>
                </c:pt>
                <c:pt idx="8916">
                  <c:v>0.42363200000000001</c:v>
                </c:pt>
                <c:pt idx="8917">
                  <c:v>0.42796400000000001</c:v>
                </c:pt>
                <c:pt idx="8918">
                  <c:v>0.42218800000000001</c:v>
                </c:pt>
                <c:pt idx="8919">
                  <c:v>0.42568800000000001</c:v>
                </c:pt>
                <c:pt idx="8920">
                  <c:v>0.42531999999999998</c:v>
                </c:pt>
                <c:pt idx="8921">
                  <c:v>0.42279600000000001</c:v>
                </c:pt>
                <c:pt idx="8922">
                  <c:v>0.42696000000000001</c:v>
                </c:pt>
                <c:pt idx="8923">
                  <c:v>0.42236400000000002</c:v>
                </c:pt>
                <c:pt idx="8924">
                  <c:v>0.42488399999999998</c:v>
                </c:pt>
                <c:pt idx="8925">
                  <c:v>0.42653199999999997</c:v>
                </c:pt>
                <c:pt idx="8926">
                  <c:v>0.42282800000000004</c:v>
                </c:pt>
                <c:pt idx="8927">
                  <c:v>0.4269</c:v>
                </c:pt>
                <c:pt idx="8928">
                  <c:v>0.42446</c:v>
                </c:pt>
                <c:pt idx="8929">
                  <c:v>0.42426799999999998</c:v>
                </c:pt>
                <c:pt idx="8930">
                  <c:v>0.42813600000000002</c:v>
                </c:pt>
                <c:pt idx="8931">
                  <c:v>0.42279200000000006</c:v>
                </c:pt>
                <c:pt idx="8932">
                  <c:v>0.42555599999999999</c:v>
                </c:pt>
                <c:pt idx="8933">
                  <c:v>0.42338399999999998</c:v>
                </c:pt>
                <c:pt idx="8934">
                  <c:v>0.42458799999999997</c:v>
                </c:pt>
                <c:pt idx="8935">
                  <c:v>0.42519199999999996</c:v>
                </c:pt>
                <c:pt idx="8936">
                  <c:v>0.42300800000000005</c:v>
                </c:pt>
                <c:pt idx="8937">
                  <c:v>0.427676</c:v>
                </c:pt>
                <c:pt idx="8938">
                  <c:v>0.42270400000000002</c:v>
                </c:pt>
                <c:pt idx="8939">
                  <c:v>0.42437199999999997</c:v>
                </c:pt>
                <c:pt idx="8940">
                  <c:v>0.42674400000000001</c:v>
                </c:pt>
                <c:pt idx="8941">
                  <c:v>0.42318</c:v>
                </c:pt>
                <c:pt idx="8942">
                  <c:v>0.42553600000000003</c:v>
                </c:pt>
                <c:pt idx="8943">
                  <c:v>0.42649199999999998</c:v>
                </c:pt>
                <c:pt idx="8944">
                  <c:v>0.422676</c:v>
                </c:pt>
                <c:pt idx="8945">
                  <c:v>0.42575600000000002</c:v>
                </c:pt>
                <c:pt idx="8946">
                  <c:v>0.42616799999999999</c:v>
                </c:pt>
                <c:pt idx="8947">
                  <c:v>0.42297600000000002</c:v>
                </c:pt>
                <c:pt idx="8948">
                  <c:v>0.42580399999999996</c:v>
                </c:pt>
                <c:pt idx="8949">
                  <c:v>0.42565600000000003</c:v>
                </c:pt>
                <c:pt idx="8950">
                  <c:v>0.42330000000000001</c:v>
                </c:pt>
                <c:pt idx="8951">
                  <c:v>0.42730800000000002</c:v>
                </c:pt>
                <c:pt idx="8952">
                  <c:v>0.42282800000000004</c:v>
                </c:pt>
                <c:pt idx="8953">
                  <c:v>0.42430799999999996</c:v>
                </c:pt>
                <c:pt idx="8954">
                  <c:v>0.42776400000000003</c:v>
                </c:pt>
                <c:pt idx="8955">
                  <c:v>0.42235599999999995</c:v>
                </c:pt>
                <c:pt idx="8956">
                  <c:v>0.42559600000000003</c:v>
                </c:pt>
                <c:pt idx="8957">
                  <c:v>0.42734</c:v>
                </c:pt>
                <c:pt idx="8958">
                  <c:v>0.42315199999999997</c:v>
                </c:pt>
                <c:pt idx="8959">
                  <c:v>0.42595999999999995</c:v>
                </c:pt>
                <c:pt idx="8960">
                  <c:v>0.42542799999999997</c:v>
                </c:pt>
                <c:pt idx="8961">
                  <c:v>0.42355600000000004</c:v>
                </c:pt>
                <c:pt idx="8962">
                  <c:v>0.427176</c:v>
                </c:pt>
                <c:pt idx="8963">
                  <c:v>0.42165999999999998</c:v>
                </c:pt>
                <c:pt idx="8964">
                  <c:v>0.42490800000000001</c:v>
                </c:pt>
                <c:pt idx="8965">
                  <c:v>0.42686399999999997</c:v>
                </c:pt>
                <c:pt idx="8966">
                  <c:v>0.42183199999999998</c:v>
                </c:pt>
                <c:pt idx="8967">
                  <c:v>0.42592399999999997</c:v>
                </c:pt>
                <c:pt idx="8968">
                  <c:v>0.42436000000000001</c:v>
                </c:pt>
                <c:pt idx="8969">
                  <c:v>0.42369599999999996</c:v>
                </c:pt>
                <c:pt idx="8970">
                  <c:v>0.425848</c:v>
                </c:pt>
                <c:pt idx="8971">
                  <c:v>0.42416400000000004</c:v>
                </c:pt>
                <c:pt idx="8972">
                  <c:v>0.42348399999999997</c:v>
                </c:pt>
                <c:pt idx="8973">
                  <c:v>0.42770800000000003</c:v>
                </c:pt>
                <c:pt idx="8974">
                  <c:v>0.42171599999999998</c:v>
                </c:pt>
                <c:pt idx="8975">
                  <c:v>0.42589199999999999</c:v>
                </c:pt>
                <c:pt idx="8976">
                  <c:v>0.42402000000000001</c:v>
                </c:pt>
                <c:pt idx="8977">
                  <c:v>0.42339199999999999</c:v>
                </c:pt>
                <c:pt idx="8978">
                  <c:v>0.42630000000000001</c:v>
                </c:pt>
                <c:pt idx="8979">
                  <c:v>0.42103200000000002</c:v>
                </c:pt>
                <c:pt idx="8980">
                  <c:v>0.425728</c:v>
                </c:pt>
                <c:pt idx="8981">
                  <c:v>0.42335999999999996</c:v>
                </c:pt>
                <c:pt idx="8982">
                  <c:v>0.42379199999999995</c:v>
                </c:pt>
                <c:pt idx="8983">
                  <c:v>0.42723599999999995</c:v>
                </c:pt>
                <c:pt idx="8984">
                  <c:v>0.42156799999999994</c:v>
                </c:pt>
                <c:pt idx="8985">
                  <c:v>0.42491599999999996</c:v>
                </c:pt>
                <c:pt idx="8986">
                  <c:v>0.42672400000000005</c:v>
                </c:pt>
                <c:pt idx="8987">
                  <c:v>0.42274400000000001</c:v>
                </c:pt>
                <c:pt idx="8988">
                  <c:v>0.42621599999999998</c:v>
                </c:pt>
                <c:pt idx="8989">
                  <c:v>0.423508</c:v>
                </c:pt>
                <c:pt idx="8990">
                  <c:v>0.423624</c:v>
                </c:pt>
                <c:pt idx="8991">
                  <c:v>0.42663600000000002</c:v>
                </c:pt>
                <c:pt idx="8992">
                  <c:v>0.42154400000000003</c:v>
                </c:pt>
                <c:pt idx="8993">
                  <c:v>0.42452800000000002</c:v>
                </c:pt>
                <c:pt idx="8994">
                  <c:v>0.42727600000000004</c:v>
                </c:pt>
                <c:pt idx="8995">
                  <c:v>0.42193600000000003</c:v>
                </c:pt>
                <c:pt idx="8996">
                  <c:v>0.42549199999999998</c:v>
                </c:pt>
                <c:pt idx="8997">
                  <c:v>0.42623600000000006</c:v>
                </c:pt>
                <c:pt idx="8998">
                  <c:v>0.42232399999999998</c:v>
                </c:pt>
                <c:pt idx="8999">
                  <c:v>0.42532800000000004</c:v>
                </c:pt>
                <c:pt idx="9000">
                  <c:v>0.42563600000000001</c:v>
                </c:pt>
                <c:pt idx="9001">
                  <c:v>0.42239600000000005</c:v>
                </c:pt>
                <c:pt idx="9002">
                  <c:v>0.42580399999999996</c:v>
                </c:pt>
                <c:pt idx="9003">
                  <c:v>0.42648400000000003</c:v>
                </c:pt>
                <c:pt idx="9004">
                  <c:v>0.42259999999999998</c:v>
                </c:pt>
                <c:pt idx="9005">
                  <c:v>0.42532800000000004</c:v>
                </c:pt>
                <c:pt idx="9006">
                  <c:v>0.42623199999999994</c:v>
                </c:pt>
                <c:pt idx="9007">
                  <c:v>0.42235200000000001</c:v>
                </c:pt>
                <c:pt idx="9008">
                  <c:v>0.42539199999999999</c:v>
                </c:pt>
                <c:pt idx="9009">
                  <c:v>0.42475600000000002</c:v>
                </c:pt>
                <c:pt idx="9010">
                  <c:v>0.42314000000000002</c:v>
                </c:pt>
                <c:pt idx="9011">
                  <c:v>0.42694799999999999</c:v>
                </c:pt>
                <c:pt idx="9012">
                  <c:v>0.42131999999999997</c:v>
                </c:pt>
                <c:pt idx="9013">
                  <c:v>0.42440800000000001</c:v>
                </c:pt>
                <c:pt idx="9014">
                  <c:v>0.42698399999999997</c:v>
                </c:pt>
                <c:pt idx="9015">
                  <c:v>0.42164000000000001</c:v>
                </c:pt>
                <c:pt idx="9016">
                  <c:v>0.42394399999999999</c:v>
                </c:pt>
                <c:pt idx="9017">
                  <c:v>0.42744799999999999</c:v>
                </c:pt>
                <c:pt idx="9018">
                  <c:v>0.42231999999999997</c:v>
                </c:pt>
                <c:pt idx="9019">
                  <c:v>0.42631599999999997</c:v>
                </c:pt>
                <c:pt idx="9020">
                  <c:v>0.42391599999999996</c:v>
                </c:pt>
                <c:pt idx="9021">
                  <c:v>0.42238799999999999</c:v>
                </c:pt>
                <c:pt idx="9022">
                  <c:v>0.42677599999999999</c:v>
                </c:pt>
                <c:pt idx="9023">
                  <c:v>0.42282400000000003</c:v>
                </c:pt>
                <c:pt idx="9024">
                  <c:v>0.42308400000000002</c:v>
                </c:pt>
                <c:pt idx="9025">
                  <c:v>0.42698000000000003</c:v>
                </c:pt>
                <c:pt idx="9026">
                  <c:v>0.42130000000000001</c:v>
                </c:pt>
                <c:pt idx="9027">
                  <c:v>0.42468400000000001</c:v>
                </c:pt>
                <c:pt idx="9028">
                  <c:v>0.42462800000000001</c:v>
                </c:pt>
                <c:pt idx="9029">
                  <c:v>0.42310000000000003</c:v>
                </c:pt>
                <c:pt idx="9030">
                  <c:v>0.42727200000000004</c:v>
                </c:pt>
                <c:pt idx="9031">
                  <c:v>0.42155999999999999</c:v>
                </c:pt>
                <c:pt idx="9032">
                  <c:v>0.42416800000000005</c:v>
                </c:pt>
                <c:pt idx="9033">
                  <c:v>0.42676400000000003</c:v>
                </c:pt>
                <c:pt idx="9034">
                  <c:v>0.421736</c:v>
                </c:pt>
                <c:pt idx="9035">
                  <c:v>0.42621999999999999</c:v>
                </c:pt>
                <c:pt idx="9036">
                  <c:v>0.42221600000000004</c:v>
                </c:pt>
                <c:pt idx="9037">
                  <c:v>0.42315600000000003</c:v>
                </c:pt>
                <c:pt idx="9038">
                  <c:v>0.42732399999999998</c:v>
                </c:pt>
                <c:pt idx="9039">
                  <c:v>0.42144399999999999</c:v>
                </c:pt>
                <c:pt idx="9040">
                  <c:v>0.42578000000000005</c:v>
                </c:pt>
                <c:pt idx="9041">
                  <c:v>0.42042800000000002</c:v>
                </c:pt>
                <c:pt idx="9042">
                  <c:v>0.42383200000000004</c:v>
                </c:pt>
                <c:pt idx="9043">
                  <c:v>0.42678400000000005</c:v>
                </c:pt>
                <c:pt idx="9044">
                  <c:v>0.42241200000000001</c:v>
                </c:pt>
                <c:pt idx="9045">
                  <c:v>0.42509599999999997</c:v>
                </c:pt>
                <c:pt idx="9046">
                  <c:v>0.42472399999999999</c:v>
                </c:pt>
                <c:pt idx="9047">
                  <c:v>0.42242800000000003</c:v>
                </c:pt>
                <c:pt idx="9048">
                  <c:v>0.42527199999999998</c:v>
                </c:pt>
                <c:pt idx="9049">
                  <c:v>0.423624</c:v>
                </c:pt>
                <c:pt idx="9050">
                  <c:v>0.422128</c:v>
                </c:pt>
                <c:pt idx="9051">
                  <c:v>0.42632399999999998</c:v>
                </c:pt>
                <c:pt idx="9052">
                  <c:v>0.42151200000000005</c:v>
                </c:pt>
                <c:pt idx="9053">
                  <c:v>0.42335200000000001</c:v>
                </c:pt>
                <c:pt idx="9054">
                  <c:v>0.42704000000000003</c:v>
                </c:pt>
                <c:pt idx="9055">
                  <c:v>0.42158800000000002</c:v>
                </c:pt>
                <c:pt idx="9056">
                  <c:v>0.42579999999999996</c:v>
                </c:pt>
                <c:pt idx="9057">
                  <c:v>0.42086399999999996</c:v>
                </c:pt>
                <c:pt idx="9058">
                  <c:v>0.423512</c:v>
                </c:pt>
                <c:pt idx="9059">
                  <c:v>0.42505999999999999</c:v>
                </c:pt>
                <c:pt idx="9060">
                  <c:v>0.42121999999999998</c:v>
                </c:pt>
                <c:pt idx="9061">
                  <c:v>0.42468000000000006</c:v>
                </c:pt>
                <c:pt idx="9062">
                  <c:v>0.42272399999999999</c:v>
                </c:pt>
                <c:pt idx="9063">
                  <c:v>0.42125999999999997</c:v>
                </c:pt>
                <c:pt idx="9064">
                  <c:v>0.42387200000000003</c:v>
                </c:pt>
                <c:pt idx="9065">
                  <c:v>0.42139200000000004</c:v>
                </c:pt>
                <c:pt idx="9066">
                  <c:v>0.42263199999999995</c:v>
                </c:pt>
                <c:pt idx="9067">
                  <c:v>0.42546</c:v>
                </c:pt>
                <c:pt idx="9068">
                  <c:v>0.42029200000000005</c:v>
                </c:pt>
                <c:pt idx="9069">
                  <c:v>0.42326000000000003</c:v>
                </c:pt>
                <c:pt idx="9070">
                  <c:v>0.42637199999999997</c:v>
                </c:pt>
                <c:pt idx="9071">
                  <c:v>0.42163600000000001</c:v>
                </c:pt>
                <c:pt idx="9072">
                  <c:v>0.42553199999999997</c:v>
                </c:pt>
                <c:pt idx="9073">
                  <c:v>0.42204799999999998</c:v>
                </c:pt>
                <c:pt idx="9074">
                  <c:v>0.42258800000000002</c:v>
                </c:pt>
                <c:pt idx="9075">
                  <c:v>0.42713200000000001</c:v>
                </c:pt>
                <c:pt idx="9076">
                  <c:v>0.42137200000000002</c:v>
                </c:pt>
                <c:pt idx="9077">
                  <c:v>0.42342399999999997</c:v>
                </c:pt>
                <c:pt idx="9078">
                  <c:v>0.42598799999999998</c:v>
                </c:pt>
                <c:pt idx="9079">
                  <c:v>0.42219999999999996</c:v>
                </c:pt>
                <c:pt idx="9080">
                  <c:v>0.425236</c:v>
                </c:pt>
                <c:pt idx="9081">
                  <c:v>0.42442000000000002</c:v>
                </c:pt>
                <c:pt idx="9082">
                  <c:v>0.42146800000000001</c:v>
                </c:pt>
                <c:pt idx="9083">
                  <c:v>0.426284</c:v>
                </c:pt>
                <c:pt idx="9084">
                  <c:v>0.42065199999999997</c:v>
                </c:pt>
                <c:pt idx="9085">
                  <c:v>0.42259599999999997</c:v>
                </c:pt>
                <c:pt idx="9086">
                  <c:v>0.42554400000000003</c:v>
                </c:pt>
                <c:pt idx="9087">
                  <c:v>0.419852</c:v>
                </c:pt>
                <c:pt idx="9088">
                  <c:v>0.423956</c:v>
                </c:pt>
                <c:pt idx="9089">
                  <c:v>0.42278399999999999</c:v>
                </c:pt>
                <c:pt idx="9090">
                  <c:v>0.42133200000000004</c:v>
                </c:pt>
                <c:pt idx="9091">
                  <c:v>0.42533599999999999</c:v>
                </c:pt>
                <c:pt idx="9092">
                  <c:v>0.41954000000000002</c:v>
                </c:pt>
                <c:pt idx="9093">
                  <c:v>0.42367600000000005</c:v>
                </c:pt>
                <c:pt idx="9094">
                  <c:v>0.42298000000000002</c:v>
                </c:pt>
                <c:pt idx="9095">
                  <c:v>0.422128</c:v>
                </c:pt>
                <c:pt idx="9096">
                  <c:v>0.42620399999999997</c:v>
                </c:pt>
                <c:pt idx="9097">
                  <c:v>0.42044400000000004</c:v>
                </c:pt>
                <c:pt idx="9098">
                  <c:v>0.42401200000000006</c:v>
                </c:pt>
                <c:pt idx="9099">
                  <c:v>0.42144799999999999</c:v>
                </c:pt>
                <c:pt idx="9100">
                  <c:v>0.42280400000000001</c:v>
                </c:pt>
                <c:pt idx="9101">
                  <c:v>0.42513199999999995</c:v>
                </c:pt>
                <c:pt idx="9102">
                  <c:v>0.42153199999999996</c:v>
                </c:pt>
                <c:pt idx="9103">
                  <c:v>0.42570799999999998</c:v>
                </c:pt>
                <c:pt idx="9104">
                  <c:v>0.42001600000000006</c:v>
                </c:pt>
                <c:pt idx="9105">
                  <c:v>0.42377999999999999</c:v>
                </c:pt>
                <c:pt idx="9106">
                  <c:v>0.425404</c:v>
                </c:pt>
                <c:pt idx="9107">
                  <c:v>0.42093200000000003</c:v>
                </c:pt>
                <c:pt idx="9108">
                  <c:v>0.42230400000000001</c:v>
                </c:pt>
                <c:pt idx="9109">
                  <c:v>0.42588799999999999</c:v>
                </c:pt>
                <c:pt idx="9110">
                  <c:v>0.42059600000000003</c:v>
                </c:pt>
                <c:pt idx="9111">
                  <c:v>0.42219999999999996</c:v>
                </c:pt>
                <c:pt idx="9112">
                  <c:v>0.42525199999999996</c:v>
                </c:pt>
                <c:pt idx="9113">
                  <c:v>0.42109600000000003</c:v>
                </c:pt>
                <c:pt idx="9114">
                  <c:v>0.42239600000000005</c:v>
                </c:pt>
                <c:pt idx="9115">
                  <c:v>0.42529600000000001</c:v>
                </c:pt>
                <c:pt idx="9116">
                  <c:v>0.42028399999999999</c:v>
                </c:pt>
                <c:pt idx="9117">
                  <c:v>0.42337600000000003</c:v>
                </c:pt>
                <c:pt idx="9118">
                  <c:v>0.42241200000000001</c:v>
                </c:pt>
                <c:pt idx="9119">
                  <c:v>0.42180799999999996</c:v>
                </c:pt>
                <c:pt idx="9120">
                  <c:v>0.42366399999999999</c:v>
                </c:pt>
                <c:pt idx="9121">
                  <c:v>0.41999200000000003</c:v>
                </c:pt>
                <c:pt idx="9122">
                  <c:v>0.425848</c:v>
                </c:pt>
                <c:pt idx="9123">
                  <c:v>0.42016399999999998</c:v>
                </c:pt>
                <c:pt idx="9124">
                  <c:v>0.42310000000000003</c:v>
                </c:pt>
                <c:pt idx="9125">
                  <c:v>0.42520400000000003</c:v>
                </c:pt>
                <c:pt idx="9126">
                  <c:v>0.42073199999999999</c:v>
                </c:pt>
                <c:pt idx="9127">
                  <c:v>0.42379199999999995</c:v>
                </c:pt>
                <c:pt idx="9128">
                  <c:v>0.42294800000000005</c:v>
                </c:pt>
                <c:pt idx="9129">
                  <c:v>0.42158000000000001</c:v>
                </c:pt>
                <c:pt idx="9130">
                  <c:v>0.42369599999999996</c:v>
                </c:pt>
                <c:pt idx="9131">
                  <c:v>0.42499999999999999</c:v>
                </c:pt>
                <c:pt idx="9132">
                  <c:v>0.42086000000000001</c:v>
                </c:pt>
                <c:pt idx="9133">
                  <c:v>0.42511200000000005</c:v>
                </c:pt>
                <c:pt idx="9134">
                  <c:v>0.41927199999999998</c:v>
                </c:pt>
                <c:pt idx="9135">
                  <c:v>0.423564</c:v>
                </c:pt>
                <c:pt idx="9136">
                  <c:v>0.42149199999999998</c:v>
                </c:pt>
                <c:pt idx="9137">
                  <c:v>0.42047600000000002</c:v>
                </c:pt>
                <c:pt idx="9138">
                  <c:v>0.42303199999999996</c:v>
                </c:pt>
                <c:pt idx="9139">
                  <c:v>0.42046799999999995</c:v>
                </c:pt>
                <c:pt idx="9140">
                  <c:v>0.42152400000000001</c:v>
                </c:pt>
                <c:pt idx="9141">
                  <c:v>0.42544800000000005</c:v>
                </c:pt>
                <c:pt idx="9142">
                  <c:v>0.420184</c:v>
                </c:pt>
                <c:pt idx="9143">
                  <c:v>0.42477200000000004</c:v>
                </c:pt>
                <c:pt idx="9144">
                  <c:v>0.421852</c:v>
                </c:pt>
                <c:pt idx="9145">
                  <c:v>0.42161999999999999</c:v>
                </c:pt>
                <c:pt idx="9146">
                  <c:v>0.424792</c:v>
                </c:pt>
                <c:pt idx="9147">
                  <c:v>0.42043199999999997</c:v>
                </c:pt>
                <c:pt idx="9148">
                  <c:v>0.42224800000000001</c:v>
                </c:pt>
                <c:pt idx="9149">
                  <c:v>0.42413200000000001</c:v>
                </c:pt>
                <c:pt idx="9150">
                  <c:v>0.42013199999999995</c:v>
                </c:pt>
                <c:pt idx="9151">
                  <c:v>0.42318</c:v>
                </c:pt>
                <c:pt idx="9152">
                  <c:v>0.42559600000000003</c:v>
                </c:pt>
                <c:pt idx="9153">
                  <c:v>0.42087200000000002</c:v>
                </c:pt>
                <c:pt idx="9154">
                  <c:v>0.42469999999999997</c:v>
                </c:pt>
                <c:pt idx="9155">
                  <c:v>0.42088799999999998</c:v>
                </c:pt>
                <c:pt idx="9156">
                  <c:v>0.42160800000000004</c:v>
                </c:pt>
                <c:pt idx="9157">
                  <c:v>0.42427599999999999</c:v>
                </c:pt>
                <c:pt idx="9158">
                  <c:v>0.41970399999999997</c:v>
                </c:pt>
                <c:pt idx="9159">
                  <c:v>0.42441600000000002</c:v>
                </c:pt>
                <c:pt idx="9160">
                  <c:v>0.41970799999999997</c:v>
                </c:pt>
                <c:pt idx="9161">
                  <c:v>0.42076799999999998</c:v>
                </c:pt>
                <c:pt idx="9162">
                  <c:v>0.42402400000000001</c:v>
                </c:pt>
                <c:pt idx="9163">
                  <c:v>0.41939599999999999</c:v>
                </c:pt>
                <c:pt idx="9164">
                  <c:v>0.42208399999999996</c:v>
                </c:pt>
                <c:pt idx="9165">
                  <c:v>0.42543199999999998</c:v>
                </c:pt>
                <c:pt idx="9166">
                  <c:v>0.41996800000000001</c:v>
                </c:pt>
                <c:pt idx="9167">
                  <c:v>0.42293999999999998</c:v>
                </c:pt>
                <c:pt idx="9168">
                  <c:v>0.42158000000000001</c:v>
                </c:pt>
                <c:pt idx="9169">
                  <c:v>0.42186799999999997</c:v>
                </c:pt>
                <c:pt idx="9170">
                  <c:v>0.42557600000000001</c:v>
                </c:pt>
                <c:pt idx="9171">
                  <c:v>0.42011599999999999</c:v>
                </c:pt>
                <c:pt idx="9172">
                  <c:v>0.42327199999999998</c:v>
                </c:pt>
                <c:pt idx="9173">
                  <c:v>0.42433199999999999</c:v>
                </c:pt>
                <c:pt idx="9174">
                  <c:v>0.42082799999999998</c:v>
                </c:pt>
                <c:pt idx="9175">
                  <c:v>0.42446</c:v>
                </c:pt>
                <c:pt idx="9176">
                  <c:v>0.41874400000000001</c:v>
                </c:pt>
                <c:pt idx="9177">
                  <c:v>0.42324800000000001</c:v>
                </c:pt>
                <c:pt idx="9178">
                  <c:v>0.41939199999999999</c:v>
                </c:pt>
                <c:pt idx="9179">
                  <c:v>0.42119200000000001</c:v>
                </c:pt>
                <c:pt idx="9180">
                  <c:v>0.42516399999999999</c:v>
                </c:pt>
                <c:pt idx="9181">
                  <c:v>0.41954799999999998</c:v>
                </c:pt>
                <c:pt idx="9182">
                  <c:v>0.42433999999999999</c:v>
                </c:pt>
                <c:pt idx="9183">
                  <c:v>0.418576</c:v>
                </c:pt>
                <c:pt idx="9184">
                  <c:v>0.42127599999999998</c:v>
                </c:pt>
                <c:pt idx="9185">
                  <c:v>0.42511599999999999</c:v>
                </c:pt>
                <c:pt idx="9186">
                  <c:v>0.41960799999999998</c:v>
                </c:pt>
                <c:pt idx="9187">
                  <c:v>0.42420000000000002</c:v>
                </c:pt>
                <c:pt idx="9188">
                  <c:v>0.42007599999999995</c:v>
                </c:pt>
                <c:pt idx="9189">
                  <c:v>0.42147599999999996</c:v>
                </c:pt>
                <c:pt idx="9190">
                  <c:v>0.42594799999999999</c:v>
                </c:pt>
                <c:pt idx="9191">
                  <c:v>0.42011999999999999</c:v>
                </c:pt>
                <c:pt idx="9192">
                  <c:v>0.42440399999999995</c:v>
                </c:pt>
                <c:pt idx="9193">
                  <c:v>0.41969999999999996</c:v>
                </c:pt>
                <c:pt idx="9194">
                  <c:v>0.42335600000000001</c:v>
                </c:pt>
                <c:pt idx="9195">
                  <c:v>0.41997999999999996</c:v>
                </c:pt>
                <c:pt idx="9196">
                  <c:v>0.42293599999999998</c:v>
                </c:pt>
                <c:pt idx="9197">
                  <c:v>0.41870399999999997</c:v>
                </c:pt>
                <c:pt idx="9198">
                  <c:v>0.42290799999999995</c:v>
                </c:pt>
                <c:pt idx="9199">
                  <c:v>0.42077599999999998</c:v>
                </c:pt>
                <c:pt idx="9200">
                  <c:v>0.42103200000000002</c:v>
                </c:pt>
                <c:pt idx="9201">
                  <c:v>0.423232</c:v>
                </c:pt>
                <c:pt idx="9202">
                  <c:v>0.41911599999999999</c:v>
                </c:pt>
                <c:pt idx="9203">
                  <c:v>0.42088399999999998</c:v>
                </c:pt>
                <c:pt idx="9204">
                  <c:v>0.423568</c:v>
                </c:pt>
                <c:pt idx="9205">
                  <c:v>0.41964799999999997</c:v>
                </c:pt>
                <c:pt idx="9206">
                  <c:v>0.42180000000000001</c:v>
                </c:pt>
                <c:pt idx="9207">
                  <c:v>0.42392400000000002</c:v>
                </c:pt>
                <c:pt idx="9208">
                  <c:v>0.41967199999999999</c:v>
                </c:pt>
                <c:pt idx="9209">
                  <c:v>0.42318399999999995</c:v>
                </c:pt>
                <c:pt idx="9210">
                  <c:v>0.42120399999999997</c:v>
                </c:pt>
                <c:pt idx="9211">
                  <c:v>0.42113200000000001</c:v>
                </c:pt>
                <c:pt idx="9212">
                  <c:v>0.42515999999999998</c:v>
                </c:pt>
                <c:pt idx="9213">
                  <c:v>0.41921199999999997</c:v>
                </c:pt>
                <c:pt idx="9214">
                  <c:v>0.42165199999999997</c:v>
                </c:pt>
                <c:pt idx="9215">
                  <c:v>0.42503999999999997</c:v>
                </c:pt>
                <c:pt idx="9216">
                  <c:v>0.41950000000000004</c:v>
                </c:pt>
                <c:pt idx="9217">
                  <c:v>0.423788</c:v>
                </c:pt>
                <c:pt idx="9218">
                  <c:v>0.42207600000000001</c:v>
                </c:pt>
                <c:pt idx="9219">
                  <c:v>0.41936000000000001</c:v>
                </c:pt>
                <c:pt idx="9220">
                  <c:v>0.42203600000000002</c:v>
                </c:pt>
                <c:pt idx="9221">
                  <c:v>0.42305599999999999</c:v>
                </c:pt>
                <c:pt idx="9222">
                  <c:v>0.42077199999999998</c:v>
                </c:pt>
                <c:pt idx="9223">
                  <c:v>0.42458799999999997</c:v>
                </c:pt>
                <c:pt idx="9224">
                  <c:v>0.418852</c:v>
                </c:pt>
                <c:pt idx="9225">
                  <c:v>0.42097200000000001</c:v>
                </c:pt>
                <c:pt idx="9226">
                  <c:v>0.42398800000000003</c:v>
                </c:pt>
                <c:pt idx="9227">
                  <c:v>0.41873199999999999</c:v>
                </c:pt>
                <c:pt idx="9228">
                  <c:v>0.42280400000000001</c:v>
                </c:pt>
                <c:pt idx="9229">
                  <c:v>0.41970799999999997</c:v>
                </c:pt>
                <c:pt idx="9230">
                  <c:v>0.41952800000000001</c:v>
                </c:pt>
                <c:pt idx="9231">
                  <c:v>0.42475200000000002</c:v>
                </c:pt>
                <c:pt idx="9232">
                  <c:v>0.41886000000000001</c:v>
                </c:pt>
                <c:pt idx="9233">
                  <c:v>0.42331600000000003</c:v>
                </c:pt>
                <c:pt idx="9234">
                  <c:v>0.42068</c:v>
                </c:pt>
                <c:pt idx="9235">
                  <c:v>0.42075600000000002</c:v>
                </c:pt>
                <c:pt idx="9236">
                  <c:v>0.42454399999999998</c:v>
                </c:pt>
                <c:pt idx="9237">
                  <c:v>0.41914400000000002</c:v>
                </c:pt>
                <c:pt idx="9238">
                  <c:v>0.421232</c:v>
                </c:pt>
                <c:pt idx="9239">
                  <c:v>0.42432000000000003</c:v>
                </c:pt>
                <c:pt idx="9240">
                  <c:v>0.41861600000000004</c:v>
                </c:pt>
                <c:pt idx="9241">
                  <c:v>0.42267200000000005</c:v>
                </c:pt>
                <c:pt idx="9242">
                  <c:v>0.420736</c:v>
                </c:pt>
                <c:pt idx="9243">
                  <c:v>0.42067599999999999</c:v>
                </c:pt>
                <c:pt idx="9244">
                  <c:v>0.42420000000000002</c:v>
                </c:pt>
                <c:pt idx="9245">
                  <c:v>0.41900799999999999</c:v>
                </c:pt>
                <c:pt idx="9246">
                  <c:v>0.421736</c:v>
                </c:pt>
                <c:pt idx="9247">
                  <c:v>0.42174799999999996</c:v>
                </c:pt>
                <c:pt idx="9248">
                  <c:v>0.41995199999999999</c:v>
                </c:pt>
                <c:pt idx="9249">
                  <c:v>0.42454799999999998</c:v>
                </c:pt>
                <c:pt idx="9250">
                  <c:v>0.41865600000000003</c:v>
                </c:pt>
                <c:pt idx="9251">
                  <c:v>0.42058400000000001</c:v>
                </c:pt>
                <c:pt idx="9252">
                  <c:v>0.42405199999999998</c:v>
                </c:pt>
                <c:pt idx="9253">
                  <c:v>0.41843200000000003</c:v>
                </c:pt>
                <c:pt idx="9254">
                  <c:v>0.42138800000000004</c:v>
                </c:pt>
                <c:pt idx="9255">
                  <c:v>0.42225600000000002</c:v>
                </c:pt>
                <c:pt idx="9256">
                  <c:v>0.418632</c:v>
                </c:pt>
                <c:pt idx="9257">
                  <c:v>0.42237999999999998</c:v>
                </c:pt>
                <c:pt idx="9258">
                  <c:v>0.42213999999999996</c:v>
                </c:pt>
                <c:pt idx="9259">
                  <c:v>0.41892800000000002</c:v>
                </c:pt>
                <c:pt idx="9260">
                  <c:v>0.42274800000000001</c:v>
                </c:pt>
                <c:pt idx="9261">
                  <c:v>0.42200799999999999</c:v>
                </c:pt>
                <c:pt idx="9262">
                  <c:v>0.420072</c:v>
                </c:pt>
                <c:pt idx="9263">
                  <c:v>0.423516</c:v>
                </c:pt>
                <c:pt idx="9264">
                  <c:v>0.41909199999999996</c:v>
                </c:pt>
                <c:pt idx="9265">
                  <c:v>0.42086799999999996</c:v>
                </c:pt>
                <c:pt idx="9266">
                  <c:v>0.42408400000000002</c:v>
                </c:pt>
                <c:pt idx="9267">
                  <c:v>0.41885599999999995</c:v>
                </c:pt>
                <c:pt idx="9268">
                  <c:v>0.42157200000000006</c:v>
                </c:pt>
                <c:pt idx="9269">
                  <c:v>0.42241999999999996</c:v>
                </c:pt>
                <c:pt idx="9270">
                  <c:v>0.41817199999999999</c:v>
                </c:pt>
                <c:pt idx="9271">
                  <c:v>0.42070399999999997</c:v>
                </c:pt>
                <c:pt idx="9272">
                  <c:v>0.42043199999999997</c:v>
                </c:pt>
                <c:pt idx="9273">
                  <c:v>0.41885599999999995</c:v>
                </c:pt>
                <c:pt idx="9274">
                  <c:v>0.42415199999999997</c:v>
                </c:pt>
                <c:pt idx="9275">
                  <c:v>0.41816799999999998</c:v>
                </c:pt>
                <c:pt idx="9276">
                  <c:v>0.42165599999999998</c:v>
                </c:pt>
                <c:pt idx="9277">
                  <c:v>0.42177999999999999</c:v>
                </c:pt>
                <c:pt idx="9278">
                  <c:v>0.418904</c:v>
                </c:pt>
                <c:pt idx="9279">
                  <c:v>0.421796</c:v>
                </c:pt>
                <c:pt idx="9280">
                  <c:v>0.42359600000000003</c:v>
                </c:pt>
                <c:pt idx="9281">
                  <c:v>0.41965200000000003</c:v>
                </c:pt>
                <c:pt idx="9282">
                  <c:v>0.42391199999999996</c:v>
                </c:pt>
                <c:pt idx="9283">
                  <c:v>0.41905199999999998</c:v>
                </c:pt>
                <c:pt idx="9284">
                  <c:v>0.42158400000000001</c:v>
                </c:pt>
                <c:pt idx="9285">
                  <c:v>0.42058799999999996</c:v>
                </c:pt>
                <c:pt idx="9286">
                  <c:v>0.41958000000000001</c:v>
                </c:pt>
                <c:pt idx="9287">
                  <c:v>0.42281999999999997</c:v>
                </c:pt>
                <c:pt idx="9288">
                  <c:v>0.41931600000000002</c:v>
                </c:pt>
                <c:pt idx="9289">
                  <c:v>0.42003999999999997</c:v>
                </c:pt>
                <c:pt idx="9290">
                  <c:v>0.42247599999999996</c:v>
                </c:pt>
                <c:pt idx="9291">
                  <c:v>0.41764400000000002</c:v>
                </c:pt>
                <c:pt idx="9292">
                  <c:v>0.42010800000000004</c:v>
                </c:pt>
                <c:pt idx="9293">
                  <c:v>0.42393599999999998</c:v>
                </c:pt>
                <c:pt idx="9294">
                  <c:v>0.41932400000000003</c:v>
                </c:pt>
                <c:pt idx="9295">
                  <c:v>0.42249200000000003</c:v>
                </c:pt>
                <c:pt idx="9296">
                  <c:v>0.421732</c:v>
                </c:pt>
                <c:pt idx="9297">
                  <c:v>0.41851999999999995</c:v>
                </c:pt>
                <c:pt idx="9298">
                  <c:v>0.42399199999999998</c:v>
                </c:pt>
                <c:pt idx="9299">
                  <c:v>0.41927999999999999</c:v>
                </c:pt>
                <c:pt idx="9300">
                  <c:v>0.42075200000000001</c:v>
                </c:pt>
                <c:pt idx="9301">
                  <c:v>0.41966399999999998</c:v>
                </c:pt>
                <c:pt idx="9302">
                  <c:v>0.41987600000000003</c:v>
                </c:pt>
                <c:pt idx="9303">
                  <c:v>0.424124</c:v>
                </c:pt>
                <c:pt idx="9304">
                  <c:v>0.41817599999999999</c:v>
                </c:pt>
                <c:pt idx="9305">
                  <c:v>0.42314399999999996</c:v>
                </c:pt>
                <c:pt idx="9306">
                  <c:v>0.41749600000000003</c:v>
                </c:pt>
                <c:pt idx="9307">
                  <c:v>0.42217199999999999</c:v>
                </c:pt>
                <c:pt idx="9308">
                  <c:v>0.41822000000000004</c:v>
                </c:pt>
                <c:pt idx="9309">
                  <c:v>0.42050800000000005</c:v>
                </c:pt>
                <c:pt idx="9310">
                  <c:v>0.42449599999999998</c:v>
                </c:pt>
                <c:pt idx="9311">
                  <c:v>0.41854799999999998</c:v>
                </c:pt>
                <c:pt idx="9312">
                  <c:v>0.421516</c:v>
                </c:pt>
                <c:pt idx="9313">
                  <c:v>0.42099600000000004</c:v>
                </c:pt>
                <c:pt idx="9314">
                  <c:v>0.420128</c:v>
                </c:pt>
                <c:pt idx="9315">
                  <c:v>0.42420400000000003</c:v>
                </c:pt>
                <c:pt idx="9316">
                  <c:v>0.41835600000000001</c:v>
                </c:pt>
                <c:pt idx="9317">
                  <c:v>0.42024</c:v>
                </c:pt>
                <c:pt idx="9318">
                  <c:v>0.42149199999999998</c:v>
                </c:pt>
                <c:pt idx="9319">
                  <c:v>0.41821599999999998</c:v>
                </c:pt>
                <c:pt idx="9320">
                  <c:v>0.42115999999999998</c:v>
                </c:pt>
                <c:pt idx="9321">
                  <c:v>0.42036000000000001</c:v>
                </c:pt>
                <c:pt idx="9322">
                  <c:v>0.41919199999999995</c:v>
                </c:pt>
                <c:pt idx="9323">
                  <c:v>0.42230400000000001</c:v>
                </c:pt>
                <c:pt idx="9324">
                  <c:v>0.41827599999999998</c:v>
                </c:pt>
                <c:pt idx="9325">
                  <c:v>0.42109200000000002</c:v>
                </c:pt>
                <c:pt idx="9326">
                  <c:v>0.42147199999999996</c:v>
                </c:pt>
                <c:pt idx="9327">
                  <c:v>0.41860799999999998</c:v>
                </c:pt>
                <c:pt idx="9328">
                  <c:v>0.42330399999999996</c:v>
                </c:pt>
                <c:pt idx="9329">
                  <c:v>0.41780800000000001</c:v>
                </c:pt>
                <c:pt idx="9330">
                  <c:v>0.42103200000000002</c:v>
                </c:pt>
                <c:pt idx="9331">
                  <c:v>0.42147599999999996</c:v>
                </c:pt>
                <c:pt idx="9332">
                  <c:v>0.41893599999999998</c:v>
                </c:pt>
                <c:pt idx="9333">
                  <c:v>0.42237999999999998</c:v>
                </c:pt>
                <c:pt idx="9334">
                  <c:v>0.41885599999999995</c:v>
                </c:pt>
                <c:pt idx="9335">
                  <c:v>0.41976799999999997</c:v>
                </c:pt>
                <c:pt idx="9336">
                  <c:v>0.42270400000000002</c:v>
                </c:pt>
                <c:pt idx="9337">
                  <c:v>0.418348</c:v>
                </c:pt>
                <c:pt idx="9338">
                  <c:v>0.42355600000000004</c:v>
                </c:pt>
                <c:pt idx="9339">
                  <c:v>0.41932799999999998</c:v>
                </c:pt>
                <c:pt idx="9340">
                  <c:v>0.42023200000000005</c:v>
                </c:pt>
                <c:pt idx="9341">
                  <c:v>0.42338799999999999</c:v>
                </c:pt>
                <c:pt idx="9342">
                  <c:v>0.41759999999999997</c:v>
                </c:pt>
                <c:pt idx="9343">
                  <c:v>0.42183199999999998</c:v>
                </c:pt>
                <c:pt idx="9344">
                  <c:v>0.41731200000000002</c:v>
                </c:pt>
                <c:pt idx="9345">
                  <c:v>0.41983199999999998</c:v>
                </c:pt>
                <c:pt idx="9346">
                  <c:v>0.42135199999999995</c:v>
                </c:pt>
                <c:pt idx="9347">
                  <c:v>0.41795599999999999</c:v>
                </c:pt>
                <c:pt idx="9348">
                  <c:v>0.42302799999999996</c:v>
                </c:pt>
                <c:pt idx="9349">
                  <c:v>0.41830800000000001</c:v>
                </c:pt>
                <c:pt idx="9350">
                  <c:v>0.42008800000000002</c:v>
                </c:pt>
                <c:pt idx="9351">
                  <c:v>0.42330800000000002</c:v>
                </c:pt>
                <c:pt idx="9352">
                  <c:v>0.417464</c:v>
                </c:pt>
                <c:pt idx="9353">
                  <c:v>0.42089199999999999</c:v>
                </c:pt>
                <c:pt idx="9354">
                  <c:v>0.42304400000000003</c:v>
                </c:pt>
                <c:pt idx="9355">
                  <c:v>0.41850000000000004</c:v>
                </c:pt>
                <c:pt idx="9356">
                  <c:v>0.42015599999999997</c:v>
                </c:pt>
                <c:pt idx="9357">
                  <c:v>0.42099600000000004</c:v>
                </c:pt>
                <c:pt idx="9358">
                  <c:v>0.41848799999999997</c:v>
                </c:pt>
                <c:pt idx="9359">
                  <c:v>0.42154800000000003</c:v>
                </c:pt>
                <c:pt idx="9360">
                  <c:v>0.41993999999999998</c:v>
                </c:pt>
                <c:pt idx="9361">
                  <c:v>0.41874400000000001</c:v>
                </c:pt>
                <c:pt idx="9362">
                  <c:v>0.42247200000000001</c:v>
                </c:pt>
                <c:pt idx="9363">
                  <c:v>0.41757599999999995</c:v>
                </c:pt>
                <c:pt idx="9364">
                  <c:v>0.419296</c:v>
                </c:pt>
                <c:pt idx="9365">
                  <c:v>0.42161999999999999</c:v>
                </c:pt>
                <c:pt idx="9366">
                  <c:v>0.42152800000000001</c:v>
                </c:pt>
                <c:pt idx="9367">
                  <c:v>0.41883599999999999</c:v>
                </c:pt>
                <c:pt idx="9368">
                  <c:v>0.422068</c:v>
                </c:pt>
                <c:pt idx="9369">
                  <c:v>0.419964</c:v>
                </c:pt>
                <c:pt idx="9370">
                  <c:v>0.41883999999999999</c:v>
                </c:pt>
                <c:pt idx="9371">
                  <c:v>0.42307600000000001</c:v>
                </c:pt>
                <c:pt idx="9372">
                  <c:v>0.41722399999999998</c:v>
                </c:pt>
                <c:pt idx="9373">
                  <c:v>0.42102800000000001</c:v>
                </c:pt>
                <c:pt idx="9374">
                  <c:v>0.41834400000000005</c:v>
                </c:pt>
                <c:pt idx="9375">
                  <c:v>0.41971600000000003</c:v>
                </c:pt>
                <c:pt idx="9376">
                  <c:v>0.42148000000000002</c:v>
                </c:pt>
                <c:pt idx="9377">
                  <c:v>0.41818</c:v>
                </c:pt>
                <c:pt idx="9378">
                  <c:v>0.41984399999999999</c:v>
                </c:pt>
                <c:pt idx="9379">
                  <c:v>0.42316799999999999</c:v>
                </c:pt>
                <c:pt idx="9380">
                  <c:v>0.41811599999999999</c:v>
                </c:pt>
                <c:pt idx="9381">
                  <c:v>0.42128399999999999</c:v>
                </c:pt>
                <c:pt idx="9382">
                  <c:v>0.421624</c:v>
                </c:pt>
                <c:pt idx="9383">
                  <c:v>0.41806800000000005</c:v>
                </c:pt>
                <c:pt idx="9384">
                  <c:v>0.41812399999999994</c:v>
                </c:pt>
                <c:pt idx="9385">
                  <c:v>0.42107999999999995</c:v>
                </c:pt>
                <c:pt idx="9386">
                  <c:v>0.41863999999999996</c:v>
                </c:pt>
                <c:pt idx="9387">
                  <c:v>0.41876399999999997</c:v>
                </c:pt>
                <c:pt idx="9388">
                  <c:v>0.42299599999999998</c:v>
                </c:pt>
                <c:pt idx="9389">
                  <c:v>0.41744799999999999</c:v>
                </c:pt>
                <c:pt idx="9390">
                  <c:v>0.42013199999999995</c:v>
                </c:pt>
                <c:pt idx="9391">
                  <c:v>0.41971200000000003</c:v>
                </c:pt>
                <c:pt idx="9392">
                  <c:v>0.418852</c:v>
                </c:pt>
                <c:pt idx="9393">
                  <c:v>0.42247200000000001</c:v>
                </c:pt>
                <c:pt idx="9394">
                  <c:v>0.41699599999999998</c:v>
                </c:pt>
                <c:pt idx="9395">
                  <c:v>0.42119999999999996</c:v>
                </c:pt>
                <c:pt idx="9396">
                  <c:v>0.418852</c:v>
                </c:pt>
                <c:pt idx="9397">
                  <c:v>0.41917599999999999</c:v>
                </c:pt>
                <c:pt idx="9398">
                  <c:v>0.42266800000000004</c:v>
                </c:pt>
                <c:pt idx="9399">
                  <c:v>0.41881599999999997</c:v>
                </c:pt>
                <c:pt idx="9400">
                  <c:v>0.41991200000000001</c:v>
                </c:pt>
                <c:pt idx="9401">
                  <c:v>0.41876800000000003</c:v>
                </c:pt>
                <c:pt idx="9402">
                  <c:v>0.41846800000000001</c:v>
                </c:pt>
                <c:pt idx="9403">
                  <c:v>0.421852</c:v>
                </c:pt>
                <c:pt idx="9404">
                  <c:v>0.41631200000000002</c:v>
                </c:pt>
                <c:pt idx="9405">
                  <c:v>0.41975200000000001</c:v>
                </c:pt>
                <c:pt idx="9406">
                  <c:v>0.42199599999999998</c:v>
                </c:pt>
                <c:pt idx="9407">
                  <c:v>0.417184</c:v>
                </c:pt>
                <c:pt idx="9408">
                  <c:v>0.42062399999999994</c:v>
                </c:pt>
                <c:pt idx="9409">
                  <c:v>0.42117600000000005</c:v>
                </c:pt>
                <c:pt idx="9410">
                  <c:v>0.41839199999999999</c:v>
                </c:pt>
                <c:pt idx="9411">
                  <c:v>0.422012</c:v>
                </c:pt>
                <c:pt idx="9412">
                  <c:v>0.41896800000000001</c:v>
                </c:pt>
                <c:pt idx="9413">
                  <c:v>0.41843200000000003</c:v>
                </c:pt>
                <c:pt idx="9414">
                  <c:v>0.42165999999999998</c:v>
                </c:pt>
                <c:pt idx="9415">
                  <c:v>0.41808000000000001</c:v>
                </c:pt>
                <c:pt idx="9416">
                  <c:v>0.41752</c:v>
                </c:pt>
                <c:pt idx="9417">
                  <c:v>0.42264000000000002</c:v>
                </c:pt>
                <c:pt idx="9418">
                  <c:v>0.41716399999999998</c:v>
                </c:pt>
                <c:pt idx="9419">
                  <c:v>0.418956</c:v>
                </c:pt>
                <c:pt idx="9420">
                  <c:v>0.42175199999999996</c:v>
                </c:pt>
                <c:pt idx="9421">
                  <c:v>0.41743999999999998</c:v>
                </c:pt>
                <c:pt idx="9422">
                  <c:v>0.42040799999999995</c:v>
                </c:pt>
                <c:pt idx="9423">
                  <c:v>0.42099600000000004</c:v>
                </c:pt>
                <c:pt idx="9424">
                  <c:v>0.41840000000000005</c:v>
                </c:pt>
                <c:pt idx="9425">
                  <c:v>0.42020800000000003</c:v>
                </c:pt>
                <c:pt idx="9426">
                  <c:v>0.42264000000000002</c:v>
                </c:pt>
                <c:pt idx="9427">
                  <c:v>0.41721200000000003</c:v>
                </c:pt>
                <c:pt idx="9428">
                  <c:v>0.42108800000000002</c:v>
                </c:pt>
                <c:pt idx="9429">
                  <c:v>0.418572</c:v>
                </c:pt>
                <c:pt idx="9430">
                  <c:v>0.41865200000000002</c:v>
                </c:pt>
                <c:pt idx="9431">
                  <c:v>0.42091600000000001</c:v>
                </c:pt>
                <c:pt idx="9432">
                  <c:v>0.41756799999999999</c:v>
                </c:pt>
                <c:pt idx="9433">
                  <c:v>0.41974800000000001</c:v>
                </c:pt>
                <c:pt idx="9434">
                  <c:v>0.42050400000000004</c:v>
                </c:pt>
                <c:pt idx="9435">
                  <c:v>0.41757599999999995</c:v>
                </c:pt>
                <c:pt idx="9436">
                  <c:v>0.42185600000000001</c:v>
                </c:pt>
                <c:pt idx="9437">
                  <c:v>0.41733199999999998</c:v>
                </c:pt>
                <c:pt idx="9438">
                  <c:v>0.41950400000000004</c:v>
                </c:pt>
                <c:pt idx="9439">
                  <c:v>0.42198799999999997</c:v>
                </c:pt>
                <c:pt idx="9440">
                  <c:v>0.41744399999999998</c:v>
                </c:pt>
                <c:pt idx="9441">
                  <c:v>0.41850000000000004</c:v>
                </c:pt>
                <c:pt idx="9442">
                  <c:v>0.422404</c:v>
                </c:pt>
                <c:pt idx="9443">
                  <c:v>0.41677599999999998</c:v>
                </c:pt>
                <c:pt idx="9444">
                  <c:v>0.41916400000000004</c:v>
                </c:pt>
                <c:pt idx="9445">
                  <c:v>0.42276400000000003</c:v>
                </c:pt>
                <c:pt idx="9446">
                  <c:v>0.41726799999999997</c:v>
                </c:pt>
                <c:pt idx="9447">
                  <c:v>0.41941200000000001</c:v>
                </c:pt>
                <c:pt idx="9448">
                  <c:v>0.42018800000000001</c:v>
                </c:pt>
                <c:pt idx="9449">
                  <c:v>0.417076</c:v>
                </c:pt>
                <c:pt idx="9450">
                  <c:v>0.42097999999999997</c:v>
                </c:pt>
                <c:pt idx="9451">
                  <c:v>0.41662399999999999</c:v>
                </c:pt>
                <c:pt idx="9452">
                  <c:v>0.41896</c:v>
                </c:pt>
                <c:pt idx="9453">
                  <c:v>0.42136800000000002</c:v>
                </c:pt>
                <c:pt idx="9454">
                  <c:v>0.41744399999999998</c:v>
                </c:pt>
                <c:pt idx="9455">
                  <c:v>0.42111999999999999</c:v>
                </c:pt>
                <c:pt idx="9456">
                  <c:v>0.41550800000000004</c:v>
                </c:pt>
                <c:pt idx="9457">
                  <c:v>0.41947600000000002</c:v>
                </c:pt>
                <c:pt idx="9458">
                  <c:v>0.42144799999999999</c:v>
                </c:pt>
                <c:pt idx="9459">
                  <c:v>0.416408</c:v>
                </c:pt>
                <c:pt idx="9460">
                  <c:v>0.42103600000000002</c:v>
                </c:pt>
                <c:pt idx="9461">
                  <c:v>0.418292</c:v>
                </c:pt>
                <c:pt idx="9462">
                  <c:v>0.41830000000000001</c:v>
                </c:pt>
                <c:pt idx="9463">
                  <c:v>0.422068</c:v>
                </c:pt>
                <c:pt idx="9464">
                  <c:v>0.41666800000000004</c:v>
                </c:pt>
                <c:pt idx="9465">
                  <c:v>0.42130000000000001</c:v>
                </c:pt>
                <c:pt idx="9466">
                  <c:v>0.41565199999999997</c:v>
                </c:pt>
                <c:pt idx="9467">
                  <c:v>0.41979999999999995</c:v>
                </c:pt>
                <c:pt idx="9468">
                  <c:v>0.41765200000000002</c:v>
                </c:pt>
                <c:pt idx="9469">
                  <c:v>0.41680400000000001</c:v>
                </c:pt>
                <c:pt idx="9470">
                  <c:v>0.42103999999999997</c:v>
                </c:pt>
                <c:pt idx="9471">
                  <c:v>0.41671599999999998</c:v>
                </c:pt>
                <c:pt idx="9472">
                  <c:v>0.41811599999999999</c:v>
                </c:pt>
                <c:pt idx="9473">
                  <c:v>0.422128</c:v>
                </c:pt>
                <c:pt idx="9474">
                  <c:v>0.41737200000000002</c:v>
                </c:pt>
                <c:pt idx="9475">
                  <c:v>0.42014400000000002</c:v>
                </c:pt>
                <c:pt idx="9476">
                  <c:v>0.42159599999999997</c:v>
                </c:pt>
                <c:pt idx="9477">
                  <c:v>0.41692000000000001</c:v>
                </c:pt>
                <c:pt idx="9478">
                  <c:v>0.42004399999999997</c:v>
                </c:pt>
                <c:pt idx="9479">
                  <c:v>0.417624</c:v>
                </c:pt>
                <c:pt idx="9480">
                  <c:v>0.41689599999999999</c:v>
                </c:pt>
                <c:pt idx="9481">
                  <c:v>0.42054799999999998</c:v>
                </c:pt>
                <c:pt idx="9482">
                  <c:v>0.41648400000000002</c:v>
                </c:pt>
                <c:pt idx="9483">
                  <c:v>0.41849200000000003</c:v>
                </c:pt>
                <c:pt idx="9484">
                  <c:v>0.42125999999999997</c:v>
                </c:pt>
                <c:pt idx="9485">
                  <c:v>0.41704799999999997</c:v>
                </c:pt>
                <c:pt idx="9486">
                  <c:v>0.42206000000000005</c:v>
                </c:pt>
                <c:pt idx="9487">
                  <c:v>0.41606399999999999</c:v>
                </c:pt>
                <c:pt idx="9488">
                  <c:v>0.41928400000000005</c:v>
                </c:pt>
                <c:pt idx="9489">
                  <c:v>0.42043599999999998</c:v>
                </c:pt>
                <c:pt idx="9490">
                  <c:v>0.41544800000000004</c:v>
                </c:pt>
                <c:pt idx="9491">
                  <c:v>0.41949599999999998</c:v>
                </c:pt>
                <c:pt idx="9492">
                  <c:v>0.41787599999999997</c:v>
                </c:pt>
                <c:pt idx="9493">
                  <c:v>0.41680400000000001</c:v>
                </c:pt>
                <c:pt idx="9494">
                  <c:v>0.42076399999999997</c:v>
                </c:pt>
                <c:pt idx="9495">
                  <c:v>0.41553600000000002</c:v>
                </c:pt>
                <c:pt idx="9496">
                  <c:v>0.41694400000000004</c:v>
                </c:pt>
                <c:pt idx="9497">
                  <c:v>0.42081600000000002</c:v>
                </c:pt>
                <c:pt idx="9498">
                  <c:v>0.41511999999999999</c:v>
                </c:pt>
                <c:pt idx="9499">
                  <c:v>0.41889999999999999</c:v>
                </c:pt>
                <c:pt idx="9500">
                  <c:v>0.41943600000000003</c:v>
                </c:pt>
                <c:pt idx="9501">
                  <c:v>0.41696800000000001</c:v>
                </c:pt>
                <c:pt idx="9502">
                  <c:v>0.42174400000000001</c:v>
                </c:pt>
                <c:pt idx="9503">
                  <c:v>0.41577199999999997</c:v>
                </c:pt>
                <c:pt idx="9504">
                  <c:v>0.41976399999999997</c:v>
                </c:pt>
                <c:pt idx="9505">
                  <c:v>0.41754800000000003</c:v>
                </c:pt>
                <c:pt idx="9506">
                  <c:v>0.41738399999999998</c:v>
                </c:pt>
                <c:pt idx="9507">
                  <c:v>0.42107600000000001</c:v>
                </c:pt>
                <c:pt idx="9508">
                  <c:v>0.41563600000000001</c:v>
                </c:pt>
                <c:pt idx="9509">
                  <c:v>0.41919600000000001</c:v>
                </c:pt>
                <c:pt idx="9510">
                  <c:v>0.41648400000000002</c:v>
                </c:pt>
                <c:pt idx="9511">
                  <c:v>0.41675199999999996</c:v>
                </c:pt>
                <c:pt idx="9512">
                  <c:v>0.42058400000000001</c:v>
                </c:pt>
                <c:pt idx="9513">
                  <c:v>0.41504800000000003</c:v>
                </c:pt>
                <c:pt idx="9514">
                  <c:v>0.41948799999999997</c:v>
                </c:pt>
                <c:pt idx="9515">
                  <c:v>0.41760399999999998</c:v>
                </c:pt>
                <c:pt idx="9516">
                  <c:v>0.417352</c:v>
                </c:pt>
                <c:pt idx="9517">
                  <c:v>0.42164000000000001</c:v>
                </c:pt>
                <c:pt idx="9518">
                  <c:v>0.41598799999999997</c:v>
                </c:pt>
                <c:pt idx="9519">
                  <c:v>0.42021200000000003</c:v>
                </c:pt>
                <c:pt idx="9520">
                  <c:v>0.41621600000000003</c:v>
                </c:pt>
                <c:pt idx="9521">
                  <c:v>0.41781599999999997</c:v>
                </c:pt>
                <c:pt idx="9522">
                  <c:v>0.42087600000000003</c:v>
                </c:pt>
                <c:pt idx="9523">
                  <c:v>0.41586399999999996</c:v>
                </c:pt>
                <c:pt idx="9524">
                  <c:v>0.42013599999999995</c:v>
                </c:pt>
                <c:pt idx="9525">
                  <c:v>0.414576</c:v>
                </c:pt>
                <c:pt idx="9526">
                  <c:v>0.41791600000000001</c:v>
                </c:pt>
                <c:pt idx="9527">
                  <c:v>0.42026000000000002</c:v>
                </c:pt>
                <c:pt idx="9528">
                  <c:v>0.41604799999999997</c:v>
                </c:pt>
                <c:pt idx="9529">
                  <c:v>0.42105600000000004</c:v>
                </c:pt>
                <c:pt idx="9530">
                  <c:v>0.41547199999999995</c:v>
                </c:pt>
                <c:pt idx="9531">
                  <c:v>0.41808799999999996</c:v>
                </c:pt>
                <c:pt idx="9532">
                  <c:v>0.42031999999999997</c:v>
                </c:pt>
                <c:pt idx="9533">
                  <c:v>0.41530800000000001</c:v>
                </c:pt>
                <c:pt idx="9534">
                  <c:v>0.41950799999999999</c:v>
                </c:pt>
                <c:pt idx="9535">
                  <c:v>0.41721200000000003</c:v>
                </c:pt>
                <c:pt idx="9536">
                  <c:v>0.41783599999999999</c:v>
                </c:pt>
                <c:pt idx="9537">
                  <c:v>0.42023200000000005</c:v>
                </c:pt>
                <c:pt idx="9538">
                  <c:v>0.41483600000000004</c:v>
                </c:pt>
                <c:pt idx="9539">
                  <c:v>0.41918799999999995</c:v>
                </c:pt>
                <c:pt idx="9540">
                  <c:v>0.41751199999999999</c:v>
                </c:pt>
                <c:pt idx="9541">
                  <c:v>0.41597200000000001</c:v>
                </c:pt>
                <c:pt idx="9542">
                  <c:v>0.41961199999999999</c:v>
                </c:pt>
                <c:pt idx="9543">
                  <c:v>0.414412</c:v>
                </c:pt>
                <c:pt idx="9544">
                  <c:v>0.418464</c:v>
                </c:pt>
                <c:pt idx="9545">
                  <c:v>0.417624</c:v>
                </c:pt>
                <c:pt idx="9546">
                  <c:v>0.41609200000000002</c:v>
                </c:pt>
                <c:pt idx="9547">
                  <c:v>0.41795199999999999</c:v>
                </c:pt>
                <c:pt idx="9548">
                  <c:v>0.41654800000000003</c:v>
                </c:pt>
                <c:pt idx="9549">
                  <c:v>0.41530400000000001</c:v>
                </c:pt>
                <c:pt idx="9550">
                  <c:v>0.41849600000000003</c:v>
                </c:pt>
                <c:pt idx="9551">
                  <c:v>0.41905999999999999</c:v>
                </c:pt>
                <c:pt idx="9552">
                  <c:v>0.41561599999999999</c:v>
                </c:pt>
                <c:pt idx="9553">
                  <c:v>0.41926400000000003</c:v>
                </c:pt>
                <c:pt idx="9554">
                  <c:v>0.41601999999999995</c:v>
                </c:pt>
                <c:pt idx="9555">
                  <c:v>0.41680400000000001</c:v>
                </c:pt>
                <c:pt idx="9556">
                  <c:v>0.42066799999999999</c:v>
                </c:pt>
                <c:pt idx="9557">
                  <c:v>0.41478399999999999</c:v>
                </c:pt>
                <c:pt idx="9558">
                  <c:v>0.41833599999999999</c:v>
                </c:pt>
                <c:pt idx="9559">
                  <c:v>0.41803600000000002</c:v>
                </c:pt>
                <c:pt idx="9560">
                  <c:v>0.41736400000000001</c:v>
                </c:pt>
                <c:pt idx="9561">
                  <c:v>0.42021200000000003</c:v>
                </c:pt>
                <c:pt idx="9562">
                  <c:v>0.41520400000000002</c:v>
                </c:pt>
                <c:pt idx="9563">
                  <c:v>0.41804799999999998</c:v>
                </c:pt>
                <c:pt idx="9564">
                  <c:v>0.41445599999999999</c:v>
                </c:pt>
                <c:pt idx="9565">
                  <c:v>0.41712000000000005</c:v>
                </c:pt>
                <c:pt idx="9566">
                  <c:v>0.41721200000000003</c:v>
                </c:pt>
                <c:pt idx="9567">
                  <c:v>0.415796</c:v>
                </c:pt>
                <c:pt idx="9568">
                  <c:v>0.42043999999999998</c:v>
                </c:pt>
                <c:pt idx="9569">
                  <c:v>0.41470799999999997</c:v>
                </c:pt>
                <c:pt idx="9570">
                  <c:v>0.41812399999999994</c:v>
                </c:pt>
                <c:pt idx="9571">
                  <c:v>0.418132</c:v>
                </c:pt>
                <c:pt idx="9572">
                  <c:v>0.41526400000000002</c:v>
                </c:pt>
                <c:pt idx="9573">
                  <c:v>0.41824</c:v>
                </c:pt>
                <c:pt idx="9574">
                  <c:v>0.41942799999999997</c:v>
                </c:pt>
                <c:pt idx="9575">
                  <c:v>0.4158</c:v>
                </c:pt>
                <c:pt idx="9576">
                  <c:v>0.41977600000000004</c:v>
                </c:pt>
                <c:pt idx="9577">
                  <c:v>0.41601999999999995</c:v>
                </c:pt>
                <c:pt idx="9578">
                  <c:v>0.416072</c:v>
                </c:pt>
                <c:pt idx="9579">
                  <c:v>0.41870399999999997</c:v>
                </c:pt>
                <c:pt idx="9580">
                  <c:v>0.41460799999999998</c:v>
                </c:pt>
                <c:pt idx="9581">
                  <c:v>0.41734399999999999</c:v>
                </c:pt>
                <c:pt idx="9582">
                  <c:v>0.41888399999999998</c:v>
                </c:pt>
                <c:pt idx="9583">
                  <c:v>0.41477200000000003</c:v>
                </c:pt>
                <c:pt idx="9584">
                  <c:v>0.41904400000000003</c:v>
                </c:pt>
                <c:pt idx="9585">
                  <c:v>0.413912</c:v>
                </c:pt>
                <c:pt idx="9586">
                  <c:v>0.41642800000000002</c:v>
                </c:pt>
                <c:pt idx="9587">
                  <c:v>0.41917199999999999</c:v>
                </c:pt>
                <c:pt idx="9588">
                  <c:v>0.4178</c:v>
                </c:pt>
                <c:pt idx="9589">
                  <c:v>0.41615200000000002</c:v>
                </c:pt>
                <c:pt idx="9590">
                  <c:v>0.41908400000000001</c:v>
                </c:pt>
                <c:pt idx="9591">
                  <c:v>0.41409999999999997</c:v>
                </c:pt>
                <c:pt idx="9592">
                  <c:v>0.41777200000000003</c:v>
                </c:pt>
                <c:pt idx="9593">
                  <c:v>0.41942400000000002</c:v>
                </c:pt>
                <c:pt idx="9594">
                  <c:v>0.41588399999999998</c:v>
                </c:pt>
                <c:pt idx="9595">
                  <c:v>0.41794400000000004</c:v>
                </c:pt>
                <c:pt idx="9596">
                  <c:v>0.42005200000000004</c:v>
                </c:pt>
                <c:pt idx="9597">
                  <c:v>0.41445599999999999</c:v>
                </c:pt>
                <c:pt idx="9598">
                  <c:v>0.41828000000000004</c:v>
                </c:pt>
                <c:pt idx="9599">
                  <c:v>0.417296</c:v>
                </c:pt>
                <c:pt idx="9600">
                  <c:v>0.41637999999999997</c:v>
                </c:pt>
                <c:pt idx="9601">
                  <c:v>0.42033199999999998</c:v>
                </c:pt>
                <c:pt idx="9602">
                  <c:v>0.41449199999999997</c:v>
                </c:pt>
                <c:pt idx="9603">
                  <c:v>0.41675600000000002</c:v>
                </c:pt>
                <c:pt idx="9604">
                  <c:v>0.42016399999999998</c:v>
                </c:pt>
                <c:pt idx="9605">
                  <c:v>0.41446</c:v>
                </c:pt>
                <c:pt idx="9606">
                  <c:v>0.41788800000000004</c:v>
                </c:pt>
                <c:pt idx="9607">
                  <c:v>0.41564799999999996</c:v>
                </c:pt>
                <c:pt idx="9608">
                  <c:v>0.416076</c:v>
                </c:pt>
                <c:pt idx="9609">
                  <c:v>0.41899999999999998</c:v>
                </c:pt>
                <c:pt idx="9610">
                  <c:v>0.414136</c:v>
                </c:pt>
                <c:pt idx="9611">
                  <c:v>0.41887599999999997</c:v>
                </c:pt>
                <c:pt idx="9612">
                  <c:v>0.41530800000000001</c:v>
                </c:pt>
                <c:pt idx="9613">
                  <c:v>0.416188</c:v>
                </c:pt>
                <c:pt idx="9614">
                  <c:v>0.41965600000000003</c:v>
                </c:pt>
                <c:pt idx="9615">
                  <c:v>0.41521599999999997</c:v>
                </c:pt>
                <c:pt idx="9616">
                  <c:v>0.41923199999999999</c:v>
                </c:pt>
                <c:pt idx="9617">
                  <c:v>0.41405200000000003</c:v>
                </c:pt>
                <c:pt idx="9618">
                  <c:v>0.41694799999999999</c:v>
                </c:pt>
                <c:pt idx="9619">
                  <c:v>0.41868</c:v>
                </c:pt>
                <c:pt idx="9620">
                  <c:v>0.41554000000000002</c:v>
                </c:pt>
                <c:pt idx="9621">
                  <c:v>0.41889999999999999</c:v>
                </c:pt>
                <c:pt idx="9622">
                  <c:v>0.41517999999999999</c:v>
                </c:pt>
                <c:pt idx="9623">
                  <c:v>0.41624</c:v>
                </c:pt>
                <c:pt idx="9624">
                  <c:v>0.42014800000000002</c:v>
                </c:pt>
                <c:pt idx="9625">
                  <c:v>0.414632</c:v>
                </c:pt>
                <c:pt idx="9626">
                  <c:v>0.41796</c:v>
                </c:pt>
                <c:pt idx="9627">
                  <c:v>0.41723999999999994</c:v>
                </c:pt>
                <c:pt idx="9628">
                  <c:v>0.41525199999999995</c:v>
                </c:pt>
                <c:pt idx="9629">
                  <c:v>0.41854399999999997</c:v>
                </c:pt>
                <c:pt idx="9630">
                  <c:v>0.414964</c:v>
                </c:pt>
                <c:pt idx="9631">
                  <c:v>0.41661199999999998</c:v>
                </c:pt>
                <c:pt idx="9632">
                  <c:v>0.41832000000000003</c:v>
                </c:pt>
                <c:pt idx="9633">
                  <c:v>0.41791200000000006</c:v>
                </c:pt>
                <c:pt idx="9634">
                  <c:v>0.41475200000000001</c:v>
                </c:pt>
                <c:pt idx="9635">
                  <c:v>0.41777999999999998</c:v>
                </c:pt>
                <c:pt idx="9636">
                  <c:v>0.41636400000000001</c:v>
                </c:pt>
                <c:pt idx="9637">
                  <c:v>0.41605600000000004</c:v>
                </c:pt>
                <c:pt idx="9638">
                  <c:v>0.41897199999999996</c:v>
                </c:pt>
                <c:pt idx="9639">
                  <c:v>0.414908</c:v>
                </c:pt>
                <c:pt idx="9640">
                  <c:v>0.41622399999999998</c:v>
                </c:pt>
                <c:pt idx="9641">
                  <c:v>0.41902</c:v>
                </c:pt>
                <c:pt idx="9642">
                  <c:v>0.41433599999999998</c:v>
                </c:pt>
                <c:pt idx="9643">
                  <c:v>0.41686400000000001</c:v>
                </c:pt>
                <c:pt idx="9644">
                  <c:v>0.41975999999999997</c:v>
                </c:pt>
                <c:pt idx="9645">
                  <c:v>0.41509599999999997</c:v>
                </c:pt>
                <c:pt idx="9646">
                  <c:v>0.41747599999999996</c:v>
                </c:pt>
                <c:pt idx="9647">
                  <c:v>0.41681600000000002</c:v>
                </c:pt>
                <c:pt idx="9648">
                  <c:v>0.415912</c:v>
                </c:pt>
                <c:pt idx="9649">
                  <c:v>0.41914400000000002</c:v>
                </c:pt>
                <c:pt idx="9650">
                  <c:v>0.41572000000000003</c:v>
                </c:pt>
                <c:pt idx="9651">
                  <c:v>0.41601199999999999</c:v>
                </c:pt>
                <c:pt idx="9652">
                  <c:v>0.41876800000000003</c:v>
                </c:pt>
                <c:pt idx="9653">
                  <c:v>0.41461599999999998</c:v>
                </c:pt>
                <c:pt idx="9654">
                  <c:v>0.41625200000000001</c:v>
                </c:pt>
                <c:pt idx="9655">
                  <c:v>0.41942799999999997</c:v>
                </c:pt>
                <c:pt idx="9656">
                  <c:v>0.41550800000000004</c:v>
                </c:pt>
                <c:pt idx="9657">
                  <c:v>0.41625200000000001</c:v>
                </c:pt>
                <c:pt idx="9658">
                  <c:v>0.41983199999999998</c:v>
                </c:pt>
                <c:pt idx="9659">
                  <c:v>0.41404000000000002</c:v>
                </c:pt>
                <c:pt idx="9660">
                  <c:v>0.418908</c:v>
                </c:pt>
                <c:pt idx="9661">
                  <c:v>0.414628</c:v>
                </c:pt>
                <c:pt idx="9662">
                  <c:v>0.41574800000000001</c:v>
                </c:pt>
                <c:pt idx="9663">
                  <c:v>0.41987999999999998</c:v>
                </c:pt>
                <c:pt idx="9664">
                  <c:v>0.41398000000000001</c:v>
                </c:pt>
                <c:pt idx="9665">
                  <c:v>0.41783599999999999</c:v>
                </c:pt>
                <c:pt idx="9666">
                  <c:v>0.41681600000000002</c:v>
                </c:pt>
                <c:pt idx="9667">
                  <c:v>0.41485999999999995</c:v>
                </c:pt>
                <c:pt idx="9668">
                  <c:v>0.41960399999999998</c:v>
                </c:pt>
                <c:pt idx="9669">
                  <c:v>0.413748</c:v>
                </c:pt>
                <c:pt idx="9670">
                  <c:v>0.41892400000000002</c:v>
                </c:pt>
                <c:pt idx="9671">
                  <c:v>0.41874400000000001</c:v>
                </c:pt>
                <c:pt idx="9672">
                  <c:v>0.41547199999999995</c:v>
                </c:pt>
                <c:pt idx="9673">
                  <c:v>0.41815199999999997</c:v>
                </c:pt>
                <c:pt idx="9674">
                  <c:v>0.41767599999999999</c:v>
                </c:pt>
                <c:pt idx="9675">
                  <c:v>0.41473999999999994</c:v>
                </c:pt>
                <c:pt idx="9676">
                  <c:v>0.41722799999999999</c:v>
                </c:pt>
                <c:pt idx="9677">
                  <c:v>0.41881599999999997</c:v>
                </c:pt>
                <c:pt idx="9678">
                  <c:v>0.41336799999999996</c:v>
                </c:pt>
                <c:pt idx="9679">
                  <c:v>0.41646</c:v>
                </c:pt>
                <c:pt idx="9680">
                  <c:v>0.41933599999999999</c:v>
                </c:pt>
                <c:pt idx="9681">
                  <c:v>0.41427599999999998</c:v>
                </c:pt>
                <c:pt idx="9682">
                  <c:v>0.41590000000000005</c:v>
                </c:pt>
                <c:pt idx="9683">
                  <c:v>0.41896</c:v>
                </c:pt>
                <c:pt idx="9684">
                  <c:v>0.41421599999999997</c:v>
                </c:pt>
                <c:pt idx="9685">
                  <c:v>0.41531999999999997</c:v>
                </c:pt>
                <c:pt idx="9686">
                  <c:v>0.41528399999999999</c:v>
                </c:pt>
                <c:pt idx="9687">
                  <c:v>0.41416800000000004</c:v>
                </c:pt>
                <c:pt idx="9688">
                  <c:v>0.41859200000000002</c:v>
                </c:pt>
                <c:pt idx="9689">
                  <c:v>0.413524</c:v>
                </c:pt>
                <c:pt idx="9690">
                  <c:v>0.415796</c:v>
                </c:pt>
                <c:pt idx="9691">
                  <c:v>0.41846800000000001</c:v>
                </c:pt>
                <c:pt idx="9692">
                  <c:v>0.41371600000000003</c:v>
                </c:pt>
                <c:pt idx="9693">
                  <c:v>0.41609200000000002</c:v>
                </c:pt>
                <c:pt idx="9694">
                  <c:v>0.41722000000000004</c:v>
                </c:pt>
                <c:pt idx="9695">
                  <c:v>0.414188</c:v>
                </c:pt>
                <c:pt idx="9696">
                  <c:v>0.41851999999999995</c:v>
                </c:pt>
                <c:pt idx="9697">
                  <c:v>0.41414000000000001</c:v>
                </c:pt>
                <c:pt idx="9698">
                  <c:v>0.41474800000000001</c:v>
                </c:pt>
                <c:pt idx="9699">
                  <c:v>0.41664800000000002</c:v>
                </c:pt>
                <c:pt idx="9700">
                  <c:v>0.41365600000000002</c:v>
                </c:pt>
                <c:pt idx="9701">
                  <c:v>0.41601999999999995</c:v>
                </c:pt>
                <c:pt idx="9702">
                  <c:v>0.41842000000000001</c:v>
                </c:pt>
                <c:pt idx="9703">
                  <c:v>0.413408</c:v>
                </c:pt>
                <c:pt idx="9704">
                  <c:v>0.414576</c:v>
                </c:pt>
                <c:pt idx="9705">
                  <c:v>0.41530800000000001</c:v>
                </c:pt>
                <c:pt idx="9706">
                  <c:v>0.41671599999999998</c:v>
                </c:pt>
                <c:pt idx="9707">
                  <c:v>0.41288800000000003</c:v>
                </c:pt>
                <c:pt idx="9708">
                  <c:v>0.41501600000000005</c:v>
                </c:pt>
                <c:pt idx="9709">
                  <c:v>0.41688400000000003</c:v>
                </c:pt>
                <c:pt idx="9710">
                  <c:v>0.41382399999999997</c:v>
                </c:pt>
                <c:pt idx="9711">
                  <c:v>0.41851999999999995</c:v>
                </c:pt>
                <c:pt idx="9712">
                  <c:v>0.41300800000000004</c:v>
                </c:pt>
                <c:pt idx="9713">
                  <c:v>0.41340400000000005</c:v>
                </c:pt>
                <c:pt idx="9714">
                  <c:v>0.41653599999999996</c:v>
                </c:pt>
                <c:pt idx="9715">
                  <c:v>0.41573599999999999</c:v>
                </c:pt>
                <c:pt idx="9716">
                  <c:v>0.41403599999999996</c:v>
                </c:pt>
                <c:pt idx="9717">
                  <c:v>0.41603999999999997</c:v>
                </c:pt>
                <c:pt idx="9718">
                  <c:v>0.41508</c:v>
                </c:pt>
                <c:pt idx="9719">
                  <c:v>0.41203600000000001</c:v>
                </c:pt>
                <c:pt idx="9720">
                  <c:v>0.41527200000000003</c:v>
                </c:pt>
                <c:pt idx="9721">
                  <c:v>0.41767599999999999</c:v>
                </c:pt>
                <c:pt idx="9722">
                  <c:v>0.41345599999999999</c:v>
                </c:pt>
                <c:pt idx="9723">
                  <c:v>0.41617600000000005</c:v>
                </c:pt>
                <c:pt idx="9724">
                  <c:v>0.42077599999999998</c:v>
                </c:pt>
                <c:pt idx="9725">
                  <c:v>0.41523200000000005</c:v>
                </c:pt>
                <c:pt idx="9726">
                  <c:v>0.41793999999999998</c:v>
                </c:pt>
                <c:pt idx="9727">
                  <c:v>0.42069200000000001</c:v>
                </c:pt>
                <c:pt idx="9728">
                  <c:v>0.41617199999999999</c:v>
                </c:pt>
                <c:pt idx="9729">
                  <c:v>0.41875200000000001</c:v>
                </c:pt>
                <c:pt idx="9730">
                  <c:v>0.42021599999999998</c:v>
                </c:pt>
                <c:pt idx="9731">
                  <c:v>0.41630800000000001</c:v>
                </c:pt>
                <c:pt idx="9732">
                  <c:v>0.42009200000000002</c:v>
                </c:pt>
                <c:pt idx="9733">
                  <c:v>0.41732799999999998</c:v>
                </c:pt>
                <c:pt idx="9734">
                  <c:v>0.41738799999999998</c:v>
                </c:pt>
                <c:pt idx="9735">
                  <c:v>0.42064400000000002</c:v>
                </c:pt>
                <c:pt idx="9736">
                  <c:v>0.41502</c:v>
                </c:pt>
                <c:pt idx="9737">
                  <c:v>0.418292</c:v>
                </c:pt>
                <c:pt idx="9738">
                  <c:v>0.42186000000000001</c:v>
                </c:pt>
                <c:pt idx="9739">
                  <c:v>0.41663200000000006</c:v>
                </c:pt>
                <c:pt idx="9740">
                  <c:v>0.42001600000000006</c:v>
                </c:pt>
                <c:pt idx="9741">
                  <c:v>0.418076</c:v>
                </c:pt>
                <c:pt idx="9742">
                  <c:v>0.41698799999999997</c:v>
                </c:pt>
                <c:pt idx="9743">
                  <c:v>0.42066000000000003</c:v>
                </c:pt>
                <c:pt idx="9744">
                  <c:v>0.41746800000000001</c:v>
                </c:pt>
                <c:pt idx="9745">
                  <c:v>0.41699199999999997</c:v>
                </c:pt>
                <c:pt idx="9746">
                  <c:v>0.41975600000000002</c:v>
                </c:pt>
                <c:pt idx="9747">
                  <c:v>0.41799199999999997</c:v>
                </c:pt>
                <c:pt idx="9748">
                  <c:v>0.41704000000000002</c:v>
                </c:pt>
                <c:pt idx="9749">
                  <c:v>0.42047199999999996</c:v>
                </c:pt>
                <c:pt idx="9750">
                  <c:v>0.41799599999999998</c:v>
                </c:pt>
                <c:pt idx="9751">
                  <c:v>0.41764000000000001</c:v>
                </c:pt>
                <c:pt idx="9752">
                  <c:v>0.42089599999999999</c:v>
                </c:pt>
                <c:pt idx="9753">
                  <c:v>0.41581200000000001</c:v>
                </c:pt>
                <c:pt idx="9754">
                  <c:v>0.41771200000000003</c:v>
                </c:pt>
                <c:pt idx="9755">
                  <c:v>0.42076799999999998</c:v>
                </c:pt>
                <c:pt idx="9756">
                  <c:v>0.41568800000000006</c:v>
                </c:pt>
                <c:pt idx="9757">
                  <c:v>0.41938799999999998</c:v>
                </c:pt>
                <c:pt idx="9758">
                  <c:v>0.41825600000000002</c:v>
                </c:pt>
                <c:pt idx="9759">
                  <c:v>0.41665599999999997</c:v>
                </c:pt>
                <c:pt idx="9760">
                  <c:v>0.41940399999999994</c:v>
                </c:pt>
                <c:pt idx="9761">
                  <c:v>0.41886800000000002</c:v>
                </c:pt>
                <c:pt idx="9762">
                  <c:v>0.41603200000000001</c:v>
                </c:pt>
                <c:pt idx="9763">
                  <c:v>0.41809600000000002</c:v>
                </c:pt>
                <c:pt idx="9764">
                  <c:v>0.41932400000000003</c:v>
                </c:pt>
                <c:pt idx="9765">
                  <c:v>0.41499600000000003</c:v>
                </c:pt>
                <c:pt idx="9766">
                  <c:v>0.41858800000000002</c:v>
                </c:pt>
                <c:pt idx="9767">
                  <c:v>0.42009999999999997</c:v>
                </c:pt>
                <c:pt idx="9768">
                  <c:v>0.41627200000000003</c:v>
                </c:pt>
                <c:pt idx="9769">
                  <c:v>0.41809199999999996</c:v>
                </c:pt>
                <c:pt idx="9770">
                  <c:v>0.41716399999999998</c:v>
                </c:pt>
                <c:pt idx="9771">
                  <c:v>0.41686000000000001</c:v>
                </c:pt>
                <c:pt idx="9772">
                  <c:v>0.41981600000000002</c:v>
                </c:pt>
                <c:pt idx="9773">
                  <c:v>0.41587200000000002</c:v>
                </c:pt>
                <c:pt idx="9774">
                  <c:v>0.41864800000000002</c:v>
                </c:pt>
                <c:pt idx="9775">
                  <c:v>0.42054400000000003</c:v>
                </c:pt>
                <c:pt idx="9776">
                  <c:v>0.415632</c:v>
                </c:pt>
                <c:pt idx="9777">
                  <c:v>0.41958000000000001</c:v>
                </c:pt>
                <c:pt idx="9778">
                  <c:v>0.41517999999999999</c:v>
                </c:pt>
                <c:pt idx="9779">
                  <c:v>0.415856</c:v>
                </c:pt>
                <c:pt idx="9780">
                  <c:v>0.42019599999999996</c:v>
                </c:pt>
                <c:pt idx="9781">
                  <c:v>0.41542800000000002</c:v>
                </c:pt>
                <c:pt idx="9782">
                  <c:v>0.41727600000000004</c:v>
                </c:pt>
                <c:pt idx="9783">
                  <c:v>0.42060799999999998</c:v>
                </c:pt>
                <c:pt idx="9784">
                  <c:v>0.415524</c:v>
                </c:pt>
                <c:pt idx="9785">
                  <c:v>0.417132</c:v>
                </c:pt>
                <c:pt idx="9786">
                  <c:v>0.420512</c:v>
                </c:pt>
                <c:pt idx="9787">
                  <c:v>0.41554800000000003</c:v>
                </c:pt>
                <c:pt idx="9788">
                  <c:v>0.41909599999999997</c:v>
                </c:pt>
                <c:pt idx="9789">
                  <c:v>0.41427599999999998</c:v>
                </c:pt>
                <c:pt idx="9790">
                  <c:v>0.41498800000000002</c:v>
                </c:pt>
                <c:pt idx="9791">
                  <c:v>0.41391599999999995</c:v>
                </c:pt>
                <c:pt idx="9792">
                  <c:v>0.41289200000000004</c:v>
                </c:pt>
                <c:pt idx="9793">
                  <c:v>0.41682799999999998</c:v>
                </c:pt>
                <c:pt idx="9794">
                  <c:v>0.41281599999999996</c:v>
                </c:pt>
                <c:pt idx="9795">
                  <c:v>0.41144799999999998</c:v>
                </c:pt>
                <c:pt idx="9796">
                  <c:v>0.41451199999999999</c:v>
                </c:pt>
                <c:pt idx="9797">
                  <c:v>0.411412</c:v>
                </c:pt>
                <c:pt idx="9798">
                  <c:v>0.41095199999999998</c:v>
                </c:pt>
                <c:pt idx="9799">
                  <c:v>0.41502800000000001</c:v>
                </c:pt>
                <c:pt idx="9800">
                  <c:v>0.41256399999999999</c:v>
                </c:pt>
                <c:pt idx="9801">
                  <c:v>0.41509599999999997</c:v>
                </c:pt>
                <c:pt idx="9802">
                  <c:v>0.40990000000000004</c:v>
                </c:pt>
                <c:pt idx="9803">
                  <c:v>0.414636</c:v>
                </c:pt>
                <c:pt idx="9804">
                  <c:v>0.41810799999999998</c:v>
                </c:pt>
                <c:pt idx="9805">
                  <c:v>0.41220399999999996</c:v>
                </c:pt>
                <c:pt idx="9806">
                  <c:v>0.41751600000000005</c:v>
                </c:pt>
                <c:pt idx="9807">
                  <c:v>0.41671599999999998</c:v>
                </c:pt>
                <c:pt idx="9808">
                  <c:v>0.41639599999999999</c:v>
                </c:pt>
                <c:pt idx="9809">
                  <c:v>0.41140399999999999</c:v>
                </c:pt>
                <c:pt idx="9810">
                  <c:v>0.41413200000000006</c:v>
                </c:pt>
                <c:pt idx="9811">
                  <c:v>0.409024</c:v>
                </c:pt>
                <c:pt idx="9812">
                  <c:v>0.41601999999999995</c:v>
                </c:pt>
                <c:pt idx="9813">
                  <c:v>0.41960000000000003</c:v>
                </c:pt>
                <c:pt idx="9814">
                  <c:v>0.41377200000000003</c:v>
                </c:pt>
                <c:pt idx="9815">
                  <c:v>0.41517999999999999</c:v>
                </c:pt>
                <c:pt idx="9816">
                  <c:v>0.41593600000000003</c:v>
                </c:pt>
                <c:pt idx="9817">
                  <c:v>0.41155599999999998</c:v>
                </c:pt>
                <c:pt idx="9818">
                  <c:v>0.41158400000000001</c:v>
                </c:pt>
                <c:pt idx="9819">
                  <c:v>0.41343200000000002</c:v>
                </c:pt>
                <c:pt idx="9820">
                  <c:v>0.41283599999999998</c:v>
                </c:pt>
                <c:pt idx="9821">
                  <c:v>0.41384799999999999</c:v>
                </c:pt>
                <c:pt idx="9822">
                  <c:v>0.41554800000000003</c:v>
                </c:pt>
                <c:pt idx="9823">
                  <c:v>0.41026000000000001</c:v>
                </c:pt>
                <c:pt idx="9824">
                  <c:v>0.41928400000000005</c:v>
                </c:pt>
                <c:pt idx="9825">
                  <c:v>0.41297600000000001</c:v>
                </c:pt>
                <c:pt idx="9826">
                  <c:v>0.41482399999999997</c:v>
                </c:pt>
                <c:pt idx="9827">
                  <c:v>0.40946399999999999</c:v>
                </c:pt>
                <c:pt idx="9828">
                  <c:v>0.41732399999999997</c:v>
                </c:pt>
                <c:pt idx="9829">
                  <c:v>0.412132</c:v>
                </c:pt>
                <c:pt idx="9830">
                  <c:v>0.41114400000000001</c:v>
                </c:pt>
                <c:pt idx="9831">
                  <c:v>0.41519200000000001</c:v>
                </c:pt>
                <c:pt idx="9832">
                  <c:v>0.41859600000000002</c:v>
                </c:pt>
                <c:pt idx="9833">
                  <c:v>0.41316400000000003</c:v>
                </c:pt>
                <c:pt idx="9834">
                  <c:v>0.41037599999999996</c:v>
                </c:pt>
                <c:pt idx="9835">
                  <c:v>0.41368000000000005</c:v>
                </c:pt>
                <c:pt idx="9836">
                  <c:v>0.41706000000000004</c:v>
                </c:pt>
                <c:pt idx="9837">
                  <c:v>0.417352</c:v>
                </c:pt>
                <c:pt idx="9838">
                  <c:v>0.41610399999999997</c:v>
                </c:pt>
                <c:pt idx="9839">
                  <c:v>0.41186</c:v>
                </c:pt>
                <c:pt idx="9840">
                  <c:v>0.41394799999999998</c:v>
                </c:pt>
                <c:pt idx="9841">
                  <c:v>0.41011600000000004</c:v>
                </c:pt>
                <c:pt idx="9842">
                  <c:v>0.41326400000000002</c:v>
                </c:pt>
                <c:pt idx="9843">
                  <c:v>0.41682799999999998</c:v>
                </c:pt>
                <c:pt idx="9844">
                  <c:v>0.41281999999999996</c:v>
                </c:pt>
                <c:pt idx="9845">
                  <c:v>0.41834400000000005</c:v>
                </c:pt>
                <c:pt idx="9846">
                  <c:v>0.41274</c:v>
                </c:pt>
                <c:pt idx="9847">
                  <c:v>0.41482399999999997</c:v>
                </c:pt>
                <c:pt idx="9848">
                  <c:v>0.40931600000000001</c:v>
                </c:pt>
                <c:pt idx="9849">
                  <c:v>0.41517200000000004</c:v>
                </c:pt>
                <c:pt idx="9850">
                  <c:v>0.41637200000000002</c:v>
                </c:pt>
                <c:pt idx="9851">
                  <c:v>0.41293999999999997</c:v>
                </c:pt>
                <c:pt idx="9852">
                  <c:v>0.41771999999999998</c:v>
                </c:pt>
                <c:pt idx="9853">
                  <c:v>0.41197600000000001</c:v>
                </c:pt>
                <c:pt idx="9854">
                  <c:v>0.41495600000000005</c:v>
                </c:pt>
                <c:pt idx="9855">
                  <c:v>0.41065199999999996</c:v>
                </c:pt>
                <c:pt idx="9856">
                  <c:v>0.41468000000000005</c:v>
                </c:pt>
                <c:pt idx="9857">
                  <c:v>0.41162399999999999</c:v>
                </c:pt>
                <c:pt idx="9858">
                  <c:v>0.41433599999999998</c:v>
                </c:pt>
                <c:pt idx="9859">
                  <c:v>0.418236</c:v>
                </c:pt>
                <c:pt idx="9860">
                  <c:v>0.41236400000000001</c:v>
                </c:pt>
                <c:pt idx="9861">
                  <c:v>0.41434800000000005</c:v>
                </c:pt>
                <c:pt idx="9862">
                  <c:v>0.40887999999999997</c:v>
                </c:pt>
                <c:pt idx="9863">
                  <c:v>0.41646</c:v>
                </c:pt>
                <c:pt idx="9864">
                  <c:v>0.412468</c:v>
                </c:pt>
                <c:pt idx="9865">
                  <c:v>0.41350399999999998</c:v>
                </c:pt>
                <c:pt idx="9866">
                  <c:v>0.41947600000000002</c:v>
                </c:pt>
                <c:pt idx="9867">
                  <c:v>0.41343200000000002</c:v>
                </c:pt>
                <c:pt idx="9868">
                  <c:v>0.41718000000000005</c:v>
                </c:pt>
                <c:pt idx="9869">
                  <c:v>0.41139200000000004</c:v>
                </c:pt>
                <c:pt idx="9870">
                  <c:v>0.41509200000000002</c:v>
                </c:pt>
                <c:pt idx="9871">
                  <c:v>0.41130800000000001</c:v>
                </c:pt>
                <c:pt idx="9872">
                  <c:v>0.41553199999999996</c:v>
                </c:pt>
                <c:pt idx="9873">
                  <c:v>0.41099600000000003</c:v>
                </c:pt>
                <c:pt idx="9874">
                  <c:v>0.41356799999999999</c:v>
                </c:pt>
                <c:pt idx="9875">
                  <c:v>0.41958000000000001</c:v>
                </c:pt>
                <c:pt idx="9876">
                  <c:v>0.41459600000000002</c:v>
                </c:pt>
                <c:pt idx="9877">
                  <c:v>0.41837200000000002</c:v>
                </c:pt>
                <c:pt idx="9878">
                  <c:v>0.41600399999999998</c:v>
                </c:pt>
                <c:pt idx="9879">
                  <c:v>0.41590000000000005</c:v>
                </c:pt>
                <c:pt idx="9880">
                  <c:v>0.41756399999999999</c:v>
                </c:pt>
                <c:pt idx="9881">
                  <c:v>0.414356</c:v>
                </c:pt>
                <c:pt idx="9882">
                  <c:v>0.41534399999999999</c:v>
                </c:pt>
                <c:pt idx="9883">
                  <c:v>0.41895200000000005</c:v>
                </c:pt>
                <c:pt idx="9884">
                  <c:v>0.41426800000000003</c:v>
                </c:pt>
                <c:pt idx="9885">
                  <c:v>0.41804000000000002</c:v>
                </c:pt>
                <c:pt idx="9886">
                  <c:v>0.41227200000000003</c:v>
                </c:pt>
                <c:pt idx="9887">
                  <c:v>0.41608800000000001</c:v>
                </c:pt>
                <c:pt idx="9888">
                  <c:v>0.41267999999999999</c:v>
                </c:pt>
                <c:pt idx="9889">
                  <c:v>0.41452399999999995</c:v>
                </c:pt>
                <c:pt idx="9890">
                  <c:v>0.4153</c:v>
                </c:pt>
                <c:pt idx="9891">
                  <c:v>0.41772399999999998</c:v>
                </c:pt>
                <c:pt idx="9892">
                  <c:v>0.41288800000000003</c:v>
                </c:pt>
                <c:pt idx="9893">
                  <c:v>0.41505999999999998</c:v>
                </c:pt>
                <c:pt idx="9894">
                  <c:v>0.41852400000000001</c:v>
                </c:pt>
                <c:pt idx="9895">
                  <c:v>0.41382800000000003</c:v>
                </c:pt>
                <c:pt idx="9896">
                  <c:v>0.41664000000000001</c:v>
                </c:pt>
                <c:pt idx="9897">
                  <c:v>0.41126399999999996</c:v>
                </c:pt>
                <c:pt idx="9898">
                  <c:v>0.41799599999999998</c:v>
                </c:pt>
                <c:pt idx="9899">
                  <c:v>0.41236800000000001</c:v>
                </c:pt>
                <c:pt idx="9900">
                  <c:v>0.41542800000000002</c:v>
                </c:pt>
                <c:pt idx="9901">
                  <c:v>0.41723999999999994</c:v>
                </c:pt>
                <c:pt idx="9902">
                  <c:v>0.41389600000000004</c:v>
                </c:pt>
                <c:pt idx="9903">
                  <c:v>0.41597600000000001</c:v>
                </c:pt>
                <c:pt idx="9904">
                  <c:v>0.41072000000000003</c:v>
                </c:pt>
                <c:pt idx="9905">
                  <c:v>0.41513599999999995</c:v>
                </c:pt>
                <c:pt idx="9906">
                  <c:v>0.41792400000000002</c:v>
                </c:pt>
                <c:pt idx="9907">
                  <c:v>0.41243999999999997</c:v>
                </c:pt>
                <c:pt idx="9908">
                  <c:v>0.41635599999999995</c:v>
                </c:pt>
                <c:pt idx="9909">
                  <c:v>0.41527999999999998</c:v>
                </c:pt>
                <c:pt idx="9910">
                  <c:v>0.41407200000000005</c:v>
                </c:pt>
                <c:pt idx="9911">
                  <c:v>0.41686799999999996</c:v>
                </c:pt>
                <c:pt idx="9912">
                  <c:v>0.41284399999999999</c:v>
                </c:pt>
                <c:pt idx="9913">
                  <c:v>0.41421999999999998</c:v>
                </c:pt>
                <c:pt idx="9914">
                  <c:v>0.41383999999999999</c:v>
                </c:pt>
                <c:pt idx="9915">
                  <c:v>0.41338799999999998</c:v>
                </c:pt>
                <c:pt idx="9916">
                  <c:v>0.41497999999999996</c:v>
                </c:pt>
                <c:pt idx="9917">
                  <c:v>0.41589199999999998</c:v>
                </c:pt>
                <c:pt idx="9918">
                  <c:v>0.41427199999999997</c:v>
                </c:pt>
                <c:pt idx="9919">
                  <c:v>0.41836000000000001</c:v>
                </c:pt>
                <c:pt idx="9920">
                  <c:v>0.41260800000000003</c:v>
                </c:pt>
                <c:pt idx="9921">
                  <c:v>0.41754800000000003</c:v>
                </c:pt>
                <c:pt idx="9922">
                  <c:v>0.41232399999999997</c:v>
                </c:pt>
                <c:pt idx="9923">
                  <c:v>0.41400399999999998</c:v>
                </c:pt>
                <c:pt idx="9924">
                  <c:v>0.41650799999999999</c:v>
                </c:pt>
                <c:pt idx="9925">
                  <c:v>0.41167200000000004</c:v>
                </c:pt>
                <c:pt idx="9926">
                  <c:v>0.41609600000000002</c:v>
                </c:pt>
                <c:pt idx="9927">
                  <c:v>0.41165199999999996</c:v>
                </c:pt>
                <c:pt idx="9928">
                  <c:v>0.41548000000000002</c:v>
                </c:pt>
                <c:pt idx="9929">
                  <c:v>0.411472</c:v>
                </c:pt>
                <c:pt idx="9930">
                  <c:v>0.41556800000000005</c:v>
                </c:pt>
                <c:pt idx="9931">
                  <c:v>0.41310400000000003</c:v>
                </c:pt>
                <c:pt idx="9932">
                  <c:v>0.41432400000000003</c:v>
                </c:pt>
                <c:pt idx="9933">
                  <c:v>0.41534799999999999</c:v>
                </c:pt>
                <c:pt idx="9934">
                  <c:v>0.41258800000000001</c:v>
                </c:pt>
                <c:pt idx="9935">
                  <c:v>0.41384799999999999</c:v>
                </c:pt>
                <c:pt idx="9936">
                  <c:v>0.41143999999999997</c:v>
                </c:pt>
                <c:pt idx="9937">
                  <c:v>0.41205199999999997</c:v>
                </c:pt>
                <c:pt idx="9938">
                  <c:v>0.41638800000000004</c:v>
                </c:pt>
                <c:pt idx="9939">
                  <c:v>0.41242800000000002</c:v>
                </c:pt>
                <c:pt idx="9940">
                  <c:v>0.41406399999999999</c:v>
                </c:pt>
                <c:pt idx="9941">
                  <c:v>0.41238799999999998</c:v>
                </c:pt>
                <c:pt idx="9942">
                  <c:v>0.41649999999999998</c:v>
                </c:pt>
                <c:pt idx="9943">
                  <c:v>0.41173199999999999</c:v>
                </c:pt>
                <c:pt idx="9944">
                  <c:v>0.41622399999999998</c:v>
                </c:pt>
                <c:pt idx="9945">
                  <c:v>0.41079199999999999</c:v>
                </c:pt>
                <c:pt idx="9946">
                  <c:v>0.41469600000000001</c:v>
                </c:pt>
                <c:pt idx="9947">
                  <c:v>0.41297600000000001</c:v>
                </c:pt>
                <c:pt idx="9948">
                  <c:v>0.41070799999999996</c:v>
                </c:pt>
                <c:pt idx="9949">
                  <c:v>0.41227600000000003</c:v>
                </c:pt>
                <c:pt idx="9950">
                  <c:v>0.41288800000000003</c:v>
                </c:pt>
                <c:pt idx="9951">
                  <c:v>0.41601199999999999</c:v>
                </c:pt>
                <c:pt idx="9952">
                  <c:v>0.41067599999999999</c:v>
                </c:pt>
                <c:pt idx="9953">
                  <c:v>0.41303600000000001</c:v>
                </c:pt>
                <c:pt idx="9954">
                  <c:v>0.41404400000000002</c:v>
                </c:pt>
                <c:pt idx="9955">
                  <c:v>0.40904000000000001</c:v>
                </c:pt>
                <c:pt idx="9956">
                  <c:v>0.412692</c:v>
                </c:pt>
                <c:pt idx="9957">
                  <c:v>0.41220399999999996</c:v>
                </c:pt>
                <c:pt idx="9958">
                  <c:v>0.41037199999999996</c:v>
                </c:pt>
                <c:pt idx="9959">
                  <c:v>0.41115200000000002</c:v>
                </c:pt>
                <c:pt idx="9960">
                  <c:v>0.41520000000000001</c:v>
                </c:pt>
                <c:pt idx="9961">
                  <c:v>0.41428400000000004</c:v>
                </c:pt>
                <c:pt idx="9962">
                  <c:v>0.41375200000000001</c:v>
                </c:pt>
                <c:pt idx="9963">
                  <c:v>0.412632</c:v>
                </c:pt>
                <c:pt idx="9964">
                  <c:v>0.41281999999999996</c:v>
                </c:pt>
                <c:pt idx="9965">
                  <c:v>0.41406399999999999</c:v>
                </c:pt>
                <c:pt idx="9966">
                  <c:v>0.41161999999999999</c:v>
                </c:pt>
                <c:pt idx="9967">
                  <c:v>0.41521999999999998</c:v>
                </c:pt>
                <c:pt idx="9968">
                  <c:v>0.41193600000000002</c:v>
                </c:pt>
                <c:pt idx="9969">
                  <c:v>0.41356799999999999</c:v>
                </c:pt>
                <c:pt idx="9970">
                  <c:v>0.41673199999999999</c:v>
                </c:pt>
                <c:pt idx="9971">
                  <c:v>0.41267200000000004</c:v>
                </c:pt>
                <c:pt idx="9972">
                  <c:v>0.41305199999999997</c:v>
                </c:pt>
                <c:pt idx="9973">
                  <c:v>0.41598799999999997</c:v>
                </c:pt>
                <c:pt idx="9974">
                  <c:v>0.41118000000000005</c:v>
                </c:pt>
                <c:pt idx="9975">
                  <c:v>0.41345999999999994</c:v>
                </c:pt>
                <c:pt idx="9976">
                  <c:v>0.41182400000000002</c:v>
                </c:pt>
                <c:pt idx="9977">
                  <c:v>0.41218400000000005</c:v>
                </c:pt>
                <c:pt idx="9978">
                  <c:v>0.41525599999999996</c:v>
                </c:pt>
                <c:pt idx="9979">
                  <c:v>0.41420400000000002</c:v>
                </c:pt>
                <c:pt idx="9980">
                  <c:v>0.41281599999999996</c:v>
                </c:pt>
                <c:pt idx="9981">
                  <c:v>0.41602800000000001</c:v>
                </c:pt>
                <c:pt idx="9982">
                  <c:v>0.41051599999999999</c:v>
                </c:pt>
                <c:pt idx="9983">
                  <c:v>0.41410400000000003</c:v>
                </c:pt>
                <c:pt idx="9984">
                  <c:v>0.41270800000000002</c:v>
                </c:pt>
                <c:pt idx="9985">
                  <c:v>0.41126800000000002</c:v>
                </c:pt>
                <c:pt idx="9986">
                  <c:v>0.41420800000000002</c:v>
                </c:pt>
                <c:pt idx="9987">
                  <c:v>0.41164400000000001</c:v>
                </c:pt>
                <c:pt idx="9988">
                  <c:v>0.41322000000000003</c:v>
                </c:pt>
                <c:pt idx="9989">
                  <c:v>0.416016</c:v>
                </c:pt>
                <c:pt idx="9990">
                  <c:v>0.41090000000000004</c:v>
                </c:pt>
                <c:pt idx="9991">
                  <c:v>0.41589599999999999</c:v>
                </c:pt>
                <c:pt idx="9992">
                  <c:v>0.41026400000000002</c:v>
                </c:pt>
                <c:pt idx="9993">
                  <c:v>0.41309600000000002</c:v>
                </c:pt>
                <c:pt idx="9994">
                  <c:v>0.41584400000000005</c:v>
                </c:pt>
                <c:pt idx="9995">
                  <c:v>0.41102400000000006</c:v>
                </c:pt>
                <c:pt idx="9996">
                  <c:v>0.41403599999999996</c:v>
                </c:pt>
                <c:pt idx="9997">
                  <c:v>0.41637599999999997</c:v>
                </c:pt>
                <c:pt idx="9998">
                  <c:v>0.41124000000000005</c:v>
                </c:pt>
                <c:pt idx="9999">
                  <c:v>0.41515999999999997</c:v>
                </c:pt>
                <c:pt idx="10000">
                  <c:v>0.41286800000000001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1D03-4704-8AD3-A7D744239B3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19579264"/>
        <c:axId val="1297041168"/>
      </c:scatterChart>
      <c:valAx>
        <c:axId val="131957926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1297041168"/>
        <c:crosses val="autoZero"/>
        <c:crossBetween val="midCat"/>
      </c:valAx>
      <c:valAx>
        <c:axId val="1297041168"/>
        <c:scaling>
          <c:orientation val="minMax"/>
          <c:min val="0.35000000000000003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s-ES" noProof="0" dirty="0"/>
                  <a:t>Densidad de Corriente (A/cm</a:t>
                </a:r>
                <a:r>
                  <a:rPr lang="es-ES" baseline="30000" noProof="0" dirty="0"/>
                  <a:t>2</a:t>
                </a:r>
                <a:r>
                  <a:rPr lang="es-ES" noProof="0" dirty="0"/>
                  <a:t>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#,##0.0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1319579264"/>
        <c:crosses val="autoZero"/>
        <c:crossBetween val="midCat"/>
      </c:valAx>
    </c:plotArea>
    <c:plotVisOnly val="1"/>
    <c:dispBlanksAs val="gap"/>
    <c:showDLblsOverMax val="0"/>
    <c:extLst/>
  </c:chart>
  <c:txPr>
    <a:bodyPr/>
    <a:lstStyle/>
    <a:p>
      <a:pPr>
        <a:defRPr sz="200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Paper!$A$1</c:f>
              <c:strCache>
                <c:ptCount val="1"/>
                <c:pt idx="0">
                  <c:v>Etapa 0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2"/>
            <c:spPr>
              <a:solidFill>
                <a:srgbClr val="00B050"/>
              </a:solidFill>
              <a:ln w="9525">
                <a:noFill/>
              </a:ln>
              <a:effectLst/>
            </c:spPr>
          </c:marker>
          <c:xVal>
            <c:numRef>
              <c:f>'N115 Curvas de Polarización'!$A$4:$A$504</c:f>
              <c:numCache>
                <c:formatCode>0.0000</c:formatCode>
                <c:ptCount val="501"/>
                <c:pt idx="0">
                  <c:v>3.8761480000000001E-2</c:v>
                </c:pt>
                <c:pt idx="1">
                  <c:v>3.9319920000000001E-2</c:v>
                </c:pt>
                <c:pt idx="2">
                  <c:v>4.0138399999999998E-2</c:v>
                </c:pt>
                <c:pt idx="3">
                  <c:v>4.2621200000000005E-2</c:v>
                </c:pt>
                <c:pt idx="4">
                  <c:v>4.3973600000000002E-2</c:v>
                </c:pt>
                <c:pt idx="5">
                  <c:v>4.4456800000000005E-2</c:v>
                </c:pt>
                <c:pt idx="6">
                  <c:v>4.50804E-2</c:v>
                </c:pt>
                <c:pt idx="7">
                  <c:v>4.6899200000000002E-2</c:v>
                </c:pt>
                <c:pt idx="8">
                  <c:v>4.9625199999999994E-2</c:v>
                </c:pt>
                <c:pt idx="9">
                  <c:v>5.0551199999999998E-2</c:v>
                </c:pt>
                <c:pt idx="10">
                  <c:v>5.1031199999999999E-2</c:v>
                </c:pt>
                <c:pt idx="11">
                  <c:v>5.1670800000000003E-2</c:v>
                </c:pt>
                <c:pt idx="12">
                  <c:v>5.2396399999999996E-2</c:v>
                </c:pt>
                <c:pt idx="13">
                  <c:v>5.4277600000000002E-2</c:v>
                </c:pt>
                <c:pt idx="14">
                  <c:v>5.6620400000000001E-2</c:v>
                </c:pt>
                <c:pt idx="15">
                  <c:v>5.7204400000000002E-2</c:v>
                </c:pt>
                <c:pt idx="16">
                  <c:v>5.7815999999999999E-2</c:v>
                </c:pt>
                <c:pt idx="17">
                  <c:v>6.0185199999999994E-2</c:v>
                </c:pt>
                <c:pt idx="18">
                  <c:v>6.12732E-2</c:v>
                </c:pt>
                <c:pt idx="19">
                  <c:v>6.1855200000000006E-2</c:v>
                </c:pt>
                <c:pt idx="20">
                  <c:v>6.2563199999999999E-2</c:v>
                </c:pt>
                <c:pt idx="21">
                  <c:v>6.5101599999999996E-2</c:v>
                </c:pt>
                <c:pt idx="22">
                  <c:v>6.6593600000000003E-2</c:v>
                </c:pt>
                <c:pt idx="23">
                  <c:v>6.7139199999999996E-2</c:v>
                </c:pt>
                <c:pt idx="24">
                  <c:v>6.9440799999999997E-2</c:v>
                </c:pt>
                <c:pt idx="25">
                  <c:v>7.1862800000000004E-2</c:v>
                </c:pt>
                <c:pt idx="26">
                  <c:v>7.2419999999999998E-2</c:v>
                </c:pt>
                <c:pt idx="27">
                  <c:v>7.3036000000000004E-2</c:v>
                </c:pt>
                <c:pt idx="28">
                  <c:v>7.3794799999999994E-2</c:v>
                </c:pt>
                <c:pt idx="29">
                  <c:v>7.5856399999999991E-2</c:v>
                </c:pt>
                <c:pt idx="30">
                  <c:v>7.8217200000000001E-2</c:v>
                </c:pt>
                <c:pt idx="31">
                  <c:v>7.8832799999999995E-2</c:v>
                </c:pt>
                <c:pt idx="32">
                  <c:v>8.0769599999999997E-2</c:v>
                </c:pt>
                <c:pt idx="33">
                  <c:v>8.2492800000000005E-2</c:v>
                </c:pt>
                <c:pt idx="34">
                  <c:v>8.3076000000000011E-2</c:v>
                </c:pt>
                <c:pt idx="35">
                  <c:v>8.3804799999999999E-2</c:v>
                </c:pt>
                <c:pt idx="36">
                  <c:v>8.4894800000000006E-2</c:v>
                </c:pt>
                <c:pt idx="37">
                  <c:v>8.8016400000000009E-2</c:v>
                </c:pt>
                <c:pt idx="38">
                  <c:v>8.9840400000000001E-2</c:v>
                </c:pt>
                <c:pt idx="39">
                  <c:v>9.0398400000000004E-2</c:v>
                </c:pt>
                <c:pt idx="40">
                  <c:v>9.1131200000000009E-2</c:v>
                </c:pt>
                <c:pt idx="41">
                  <c:v>9.3356800000000004E-2</c:v>
                </c:pt>
                <c:pt idx="42">
                  <c:v>9.5408800000000002E-2</c:v>
                </c:pt>
                <c:pt idx="43">
                  <c:v>9.6035999999999996E-2</c:v>
                </c:pt>
                <c:pt idx="44">
                  <c:v>9.6755999999999995E-2</c:v>
                </c:pt>
                <c:pt idx="45">
                  <c:v>9.9221599999999993E-2</c:v>
                </c:pt>
                <c:pt idx="46">
                  <c:v>0.10186719999999999</c:v>
                </c:pt>
                <c:pt idx="47">
                  <c:v>0.10246959999999999</c:v>
                </c:pt>
                <c:pt idx="48">
                  <c:v>0.10315400000000001</c:v>
                </c:pt>
                <c:pt idx="49">
                  <c:v>0.10561920000000001</c:v>
                </c:pt>
                <c:pt idx="50">
                  <c:v>0.1080772</c:v>
                </c:pt>
                <c:pt idx="51">
                  <c:v>0.1086424</c:v>
                </c:pt>
                <c:pt idx="52">
                  <c:v>0.10939439999999999</c:v>
                </c:pt>
                <c:pt idx="53">
                  <c:v>0.11025119999999999</c:v>
                </c:pt>
                <c:pt idx="54">
                  <c:v>0.11219960000000001</c:v>
                </c:pt>
                <c:pt idx="55">
                  <c:v>0.11570800000000001</c:v>
                </c:pt>
                <c:pt idx="56">
                  <c:v>0.1169096</c:v>
                </c:pt>
                <c:pt idx="57">
                  <c:v>0.11749320000000001</c:v>
                </c:pt>
                <c:pt idx="58">
                  <c:v>0.11824999999999999</c:v>
                </c:pt>
                <c:pt idx="59">
                  <c:v>0.11909039999999999</c:v>
                </c:pt>
                <c:pt idx="60">
                  <c:v>0.1199856</c:v>
                </c:pt>
                <c:pt idx="61">
                  <c:v>0.12280440000000001</c:v>
                </c:pt>
                <c:pt idx="62">
                  <c:v>0.12615199999999999</c:v>
                </c:pt>
                <c:pt idx="63">
                  <c:v>0.1269072</c:v>
                </c:pt>
                <c:pt idx="64">
                  <c:v>0.12751400000000002</c:v>
                </c:pt>
                <c:pt idx="65">
                  <c:v>0.12833719999999998</c:v>
                </c:pt>
                <c:pt idx="66">
                  <c:v>0.13159319999999999</c:v>
                </c:pt>
                <c:pt idx="67">
                  <c:v>0.13380800000000001</c:v>
                </c:pt>
                <c:pt idx="68">
                  <c:v>0.13437559999999998</c:v>
                </c:pt>
                <c:pt idx="69">
                  <c:v>0.13506479999999998</c:v>
                </c:pt>
                <c:pt idx="70">
                  <c:v>0.13800599999999999</c:v>
                </c:pt>
                <c:pt idx="71">
                  <c:v>0.14115360000000002</c:v>
                </c:pt>
                <c:pt idx="72">
                  <c:v>0.14177799999999999</c:v>
                </c:pt>
                <c:pt idx="73">
                  <c:v>0.1423876</c:v>
                </c:pt>
                <c:pt idx="74">
                  <c:v>0.14318519999999998</c:v>
                </c:pt>
                <c:pt idx="75">
                  <c:v>0.1451732</c:v>
                </c:pt>
                <c:pt idx="76">
                  <c:v>0.1483468</c:v>
                </c:pt>
                <c:pt idx="77">
                  <c:v>0.14903359999999999</c:v>
                </c:pt>
                <c:pt idx="78">
                  <c:v>0.14969080000000001</c:v>
                </c:pt>
                <c:pt idx="79">
                  <c:v>0.15144199999999999</c:v>
                </c:pt>
                <c:pt idx="80">
                  <c:v>0.15518960000000001</c:v>
                </c:pt>
                <c:pt idx="81">
                  <c:v>0.15694440000000001</c:v>
                </c:pt>
                <c:pt idx="82">
                  <c:v>0.15743880000000002</c:v>
                </c:pt>
                <c:pt idx="83">
                  <c:v>0.1581312</c:v>
                </c:pt>
                <c:pt idx="84">
                  <c:v>0.1598292</c:v>
                </c:pt>
                <c:pt idx="85">
                  <c:v>0.16363720000000001</c:v>
                </c:pt>
                <c:pt idx="86">
                  <c:v>0.16518560000000002</c:v>
                </c:pt>
                <c:pt idx="87">
                  <c:v>0.16566839999999999</c:v>
                </c:pt>
                <c:pt idx="88">
                  <c:v>0.16635079999999999</c:v>
                </c:pt>
                <c:pt idx="89">
                  <c:v>0.16714600000000002</c:v>
                </c:pt>
                <c:pt idx="90">
                  <c:v>0.168124</c:v>
                </c:pt>
                <c:pt idx="91">
                  <c:v>0.1717892</c:v>
                </c:pt>
                <c:pt idx="92">
                  <c:v>0.17416960000000001</c:v>
                </c:pt>
                <c:pt idx="93">
                  <c:v>0.17466159999999997</c:v>
                </c:pt>
                <c:pt idx="94">
                  <c:v>0.17661480000000002</c:v>
                </c:pt>
                <c:pt idx="95">
                  <c:v>0.1804964</c:v>
                </c:pt>
                <c:pt idx="96">
                  <c:v>0.1814732</c:v>
                </c:pt>
                <c:pt idx="97">
                  <c:v>0.18190359999999997</c:v>
                </c:pt>
                <c:pt idx="98">
                  <c:v>0.18257400000000001</c:v>
                </c:pt>
                <c:pt idx="99">
                  <c:v>0.18591560000000001</c:v>
                </c:pt>
                <c:pt idx="100">
                  <c:v>0.18728639999999999</c:v>
                </c:pt>
                <c:pt idx="101">
                  <c:v>0.1878108</c:v>
                </c:pt>
                <c:pt idx="102">
                  <c:v>0.18846679999999999</c:v>
                </c:pt>
                <c:pt idx="103">
                  <c:v>0.18929839999999998</c:v>
                </c:pt>
                <c:pt idx="104">
                  <c:v>0.19296679999999999</c:v>
                </c:pt>
                <c:pt idx="105">
                  <c:v>0.1953664</c:v>
                </c:pt>
                <c:pt idx="106">
                  <c:v>0.19576879999999999</c:v>
                </c:pt>
                <c:pt idx="107">
                  <c:v>0.19632560000000002</c:v>
                </c:pt>
                <c:pt idx="108">
                  <c:v>0.19711519999999999</c:v>
                </c:pt>
                <c:pt idx="109">
                  <c:v>0.2008624</c:v>
                </c:pt>
                <c:pt idx="110">
                  <c:v>0.20314479999999999</c:v>
                </c:pt>
                <c:pt idx="111">
                  <c:v>0.20350280000000001</c:v>
                </c:pt>
                <c:pt idx="112">
                  <c:v>0.20436679999999999</c:v>
                </c:pt>
                <c:pt idx="113">
                  <c:v>0.2081848</c:v>
                </c:pt>
                <c:pt idx="114">
                  <c:v>0.20905799999999999</c:v>
                </c:pt>
                <c:pt idx="115">
                  <c:v>0.20947120000000002</c:v>
                </c:pt>
                <c:pt idx="116">
                  <c:v>0.2100668</c:v>
                </c:pt>
                <c:pt idx="117">
                  <c:v>0.2124384</c:v>
                </c:pt>
                <c:pt idx="118">
                  <c:v>0.21635639999999998</c:v>
                </c:pt>
                <c:pt idx="119">
                  <c:v>0.21693639999999997</c:v>
                </c:pt>
                <c:pt idx="120">
                  <c:v>0.21728719999999999</c:v>
                </c:pt>
                <c:pt idx="121">
                  <c:v>0.217858</c:v>
                </c:pt>
                <c:pt idx="122">
                  <c:v>0.22155519999999998</c:v>
                </c:pt>
                <c:pt idx="123">
                  <c:v>0.22490639999999998</c:v>
                </c:pt>
                <c:pt idx="124">
                  <c:v>0.225158</c:v>
                </c:pt>
                <c:pt idx="125">
                  <c:v>0.2254476</c:v>
                </c:pt>
                <c:pt idx="126">
                  <c:v>0.22620879999999999</c:v>
                </c:pt>
                <c:pt idx="127">
                  <c:v>0.23020119999999999</c:v>
                </c:pt>
                <c:pt idx="128">
                  <c:v>0.23109879999999999</c:v>
                </c:pt>
                <c:pt idx="129">
                  <c:v>0.23137840000000001</c:v>
                </c:pt>
                <c:pt idx="130">
                  <c:v>0.2318752</c:v>
                </c:pt>
                <c:pt idx="131">
                  <c:v>0.23467960000000002</c:v>
                </c:pt>
                <c:pt idx="132">
                  <c:v>0.23811199999999999</c:v>
                </c:pt>
                <c:pt idx="133">
                  <c:v>0.238344</c:v>
                </c:pt>
                <c:pt idx="134">
                  <c:v>0.2386316</c:v>
                </c:pt>
                <c:pt idx="135">
                  <c:v>0.23916440000000003</c:v>
                </c:pt>
                <c:pt idx="136">
                  <c:v>0.24304880000000001</c:v>
                </c:pt>
                <c:pt idx="137">
                  <c:v>0.24655639999999998</c:v>
                </c:pt>
                <c:pt idx="138">
                  <c:v>0.24670559999999997</c:v>
                </c:pt>
                <c:pt idx="139">
                  <c:v>0.24685839999999998</c:v>
                </c:pt>
                <c:pt idx="140">
                  <c:v>0.24765799999999999</c:v>
                </c:pt>
                <c:pt idx="141">
                  <c:v>0.2519168</c:v>
                </c:pt>
                <c:pt idx="142">
                  <c:v>0.25321120000000003</c:v>
                </c:pt>
                <c:pt idx="143">
                  <c:v>0.25327319999999998</c:v>
                </c:pt>
                <c:pt idx="144">
                  <c:v>0.2535616</c:v>
                </c:pt>
                <c:pt idx="145">
                  <c:v>0.25526480000000001</c:v>
                </c:pt>
                <c:pt idx="146">
                  <c:v>0.25981919999999997</c:v>
                </c:pt>
                <c:pt idx="147">
                  <c:v>0.2616656</c:v>
                </c:pt>
                <c:pt idx="148">
                  <c:v>0.26158959999999998</c:v>
                </c:pt>
                <c:pt idx="149">
                  <c:v>0.26175999999999999</c:v>
                </c:pt>
                <c:pt idx="150">
                  <c:v>0.26466000000000001</c:v>
                </c:pt>
                <c:pt idx="151">
                  <c:v>0.26669759999999998</c:v>
                </c:pt>
                <c:pt idx="152">
                  <c:v>0.26673600000000003</c:v>
                </c:pt>
                <c:pt idx="153">
                  <c:v>0.26694440000000003</c:v>
                </c:pt>
                <c:pt idx="154">
                  <c:v>0.26812320000000001</c:v>
                </c:pt>
                <c:pt idx="155">
                  <c:v>0.27234839999999999</c:v>
                </c:pt>
                <c:pt idx="156">
                  <c:v>0.27274320000000002</c:v>
                </c:pt>
                <c:pt idx="157">
                  <c:v>0.27273120000000001</c:v>
                </c:pt>
                <c:pt idx="158">
                  <c:v>0.27295599999999998</c:v>
                </c:pt>
                <c:pt idx="159">
                  <c:v>0.27576919999999999</c:v>
                </c:pt>
                <c:pt idx="160">
                  <c:v>0.27931480000000003</c:v>
                </c:pt>
                <c:pt idx="161">
                  <c:v>0.27923559999999997</c:v>
                </c:pt>
                <c:pt idx="162">
                  <c:v>0.27923520000000002</c:v>
                </c:pt>
                <c:pt idx="163">
                  <c:v>0.28221560000000001</c:v>
                </c:pt>
                <c:pt idx="164">
                  <c:v>0.28509400000000001</c:v>
                </c:pt>
                <c:pt idx="165">
                  <c:v>0.28494120000000001</c:v>
                </c:pt>
                <c:pt idx="166">
                  <c:v>0.28492319999999999</c:v>
                </c:pt>
                <c:pt idx="167">
                  <c:v>0.28708480000000003</c:v>
                </c:pt>
                <c:pt idx="168">
                  <c:v>0.29135120000000003</c:v>
                </c:pt>
                <c:pt idx="169">
                  <c:v>0.29139759999999998</c:v>
                </c:pt>
                <c:pt idx="170">
                  <c:v>0.2912304</c:v>
                </c:pt>
                <c:pt idx="171">
                  <c:v>0.29154599999999997</c:v>
                </c:pt>
                <c:pt idx="172">
                  <c:v>0.29602879999999998</c:v>
                </c:pt>
                <c:pt idx="173">
                  <c:v>0.2973172</c:v>
                </c:pt>
                <c:pt idx="174">
                  <c:v>0.29703959999999996</c:v>
                </c:pt>
                <c:pt idx="175">
                  <c:v>0.29702600000000001</c:v>
                </c:pt>
                <c:pt idx="176">
                  <c:v>0.29995680000000002</c:v>
                </c:pt>
                <c:pt idx="177">
                  <c:v>0.30299880000000001</c:v>
                </c:pt>
                <c:pt idx="178">
                  <c:v>0.30269079999999998</c:v>
                </c:pt>
                <c:pt idx="179">
                  <c:v>0.3025484</c:v>
                </c:pt>
                <c:pt idx="180">
                  <c:v>0.3056796</c:v>
                </c:pt>
                <c:pt idx="181">
                  <c:v>0.3087916</c:v>
                </c:pt>
                <c:pt idx="182">
                  <c:v>0.3084308</c:v>
                </c:pt>
                <c:pt idx="183">
                  <c:v>0.30821680000000001</c:v>
                </c:pt>
                <c:pt idx="184">
                  <c:v>0.30819679999999999</c:v>
                </c:pt>
                <c:pt idx="185">
                  <c:v>0.31067600000000001</c:v>
                </c:pt>
                <c:pt idx="186">
                  <c:v>0.31385600000000002</c:v>
                </c:pt>
                <c:pt idx="187">
                  <c:v>0.31355920000000004</c:v>
                </c:pt>
                <c:pt idx="188">
                  <c:v>0.31332840000000001</c:v>
                </c:pt>
                <c:pt idx="189">
                  <c:v>0.31556319999999999</c:v>
                </c:pt>
                <c:pt idx="190">
                  <c:v>0.31926640000000001</c:v>
                </c:pt>
                <c:pt idx="191">
                  <c:v>0.31892280000000001</c:v>
                </c:pt>
                <c:pt idx="192">
                  <c:v>0.31862400000000002</c:v>
                </c:pt>
                <c:pt idx="193">
                  <c:v>0.31894040000000001</c:v>
                </c:pt>
                <c:pt idx="194">
                  <c:v>0.32305919999999999</c:v>
                </c:pt>
                <c:pt idx="195">
                  <c:v>0.32591360000000003</c:v>
                </c:pt>
                <c:pt idx="196">
                  <c:v>0.3253624</c:v>
                </c:pt>
                <c:pt idx="197">
                  <c:v>0.32501479999999999</c:v>
                </c:pt>
                <c:pt idx="198">
                  <c:v>0.3248876</c:v>
                </c:pt>
                <c:pt idx="199">
                  <c:v>0.32740439999999998</c:v>
                </c:pt>
                <c:pt idx="200">
                  <c:v>0.33077240000000002</c:v>
                </c:pt>
                <c:pt idx="201">
                  <c:v>0.33033279999999998</c:v>
                </c:pt>
                <c:pt idx="202">
                  <c:v>0.33135800000000004</c:v>
                </c:pt>
                <c:pt idx="203">
                  <c:v>0.33644799999999997</c:v>
                </c:pt>
                <c:pt idx="204">
                  <c:v>0.3369048</c:v>
                </c:pt>
                <c:pt idx="205">
                  <c:v>0.33643279999999998</c:v>
                </c:pt>
                <c:pt idx="206">
                  <c:v>0.34070040000000001</c:v>
                </c:pt>
                <c:pt idx="207">
                  <c:v>0.34259480000000003</c:v>
                </c:pt>
                <c:pt idx="208">
                  <c:v>0.3419372</c:v>
                </c:pt>
                <c:pt idx="209">
                  <c:v>0.34157559999999998</c:v>
                </c:pt>
                <c:pt idx="210">
                  <c:v>0.34140999999999999</c:v>
                </c:pt>
                <c:pt idx="211">
                  <c:v>0.34240560000000003</c:v>
                </c:pt>
                <c:pt idx="212">
                  <c:v>0.34772039999999999</c:v>
                </c:pt>
                <c:pt idx="213">
                  <c:v>0.35054079999999999</c:v>
                </c:pt>
                <c:pt idx="214">
                  <c:v>0.34975079999999997</c:v>
                </c:pt>
                <c:pt idx="215">
                  <c:v>0.3492712</c:v>
                </c:pt>
                <c:pt idx="216">
                  <c:v>0.34905000000000003</c:v>
                </c:pt>
                <c:pt idx="217">
                  <c:v>0.35116120000000001</c:v>
                </c:pt>
                <c:pt idx="218">
                  <c:v>0.35632759999999997</c:v>
                </c:pt>
                <c:pt idx="219">
                  <c:v>0.3563828</c:v>
                </c:pt>
                <c:pt idx="220">
                  <c:v>0.35575440000000003</c:v>
                </c:pt>
                <c:pt idx="221">
                  <c:v>0.35542800000000002</c:v>
                </c:pt>
                <c:pt idx="222">
                  <c:v>0.35626440000000004</c:v>
                </c:pt>
                <c:pt idx="223">
                  <c:v>0.3617456</c:v>
                </c:pt>
                <c:pt idx="224">
                  <c:v>0.36404519999999996</c:v>
                </c:pt>
                <c:pt idx="225">
                  <c:v>0.3632476</c:v>
                </c:pt>
                <c:pt idx="226">
                  <c:v>0.3627668</c:v>
                </c:pt>
                <c:pt idx="227">
                  <c:v>0.36257080000000003</c:v>
                </c:pt>
                <c:pt idx="228">
                  <c:v>0.36635879999999998</c:v>
                </c:pt>
                <c:pt idx="229">
                  <c:v>0.36856479999999997</c:v>
                </c:pt>
                <c:pt idx="230">
                  <c:v>0.36793840000000005</c:v>
                </c:pt>
                <c:pt idx="231">
                  <c:v>0.36762600000000001</c:v>
                </c:pt>
                <c:pt idx="232">
                  <c:v>0.37168399999999996</c:v>
                </c:pt>
                <c:pt idx="233">
                  <c:v>0.37481399999999998</c:v>
                </c:pt>
                <c:pt idx="234">
                  <c:v>0.374108</c:v>
                </c:pt>
                <c:pt idx="235">
                  <c:v>0.37362720000000005</c:v>
                </c:pt>
                <c:pt idx="236">
                  <c:v>0.37405320000000003</c:v>
                </c:pt>
                <c:pt idx="237">
                  <c:v>0.378332</c:v>
                </c:pt>
                <c:pt idx="238">
                  <c:v>0.3780732</c:v>
                </c:pt>
                <c:pt idx="239">
                  <c:v>0.37760080000000001</c:v>
                </c:pt>
                <c:pt idx="240">
                  <c:v>0.37952039999999998</c:v>
                </c:pt>
                <c:pt idx="241">
                  <c:v>0.38519399999999998</c:v>
                </c:pt>
                <c:pt idx="242">
                  <c:v>0.38534799999999997</c:v>
                </c:pt>
                <c:pt idx="243">
                  <c:v>0.38463799999999998</c:v>
                </c:pt>
                <c:pt idx="244">
                  <c:v>0.38429079999999999</c:v>
                </c:pt>
                <c:pt idx="245">
                  <c:v>0.38410240000000001</c:v>
                </c:pt>
                <c:pt idx="246">
                  <c:v>0.38432640000000001</c:v>
                </c:pt>
                <c:pt idx="247">
                  <c:v>0.38960159999999999</c:v>
                </c:pt>
                <c:pt idx="248">
                  <c:v>0.39077680000000004</c:v>
                </c:pt>
                <c:pt idx="249">
                  <c:v>0.39013520000000002</c:v>
                </c:pt>
                <c:pt idx="250">
                  <c:v>0.39347080000000001</c:v>
                </c:pt>
                <c:pt idx="251">
                  <c:v>0.39700040000000003</c:v>
                </c:pt>
                <c:pt idx="252">
                  <c:v>0.39635440000000005</c:v>
                </c:pt>
                <c:pt idx="253">
                  <c:v>0.39586799999999994</c:v>
                </c:pt>
                <c:pt idx="254">
                  <c:v>0.39566119999999999</c:v>
                </c:pt>
                <c:pt idx="255">
                  <c:v>0.39596999999999999</c:v>
                </c:pt>
                <c:pt idx="256">
                  <c:v>0.40149200000000002</c:v>
                </c:pt>
                <c:pt idx="257">
                  <c:v>0.40416800000000003</c:v>
                </c:pt>
                <c:pt idx="258">
                  <c:v>0.40344799999999997</c:v>
                </c:pt>
                <c:pt idx="259">
                  <c:v>0.403088</c:v>
                </c:pt>
                <c:pt idx="260">
                  <c:v>0.40744000000000002</c:v>
                </c:pt>
                <c:pt idx="261">
                  <c:v>0.41029200000000005</c:v>
                </c:pt>
                <c:pt idx="262">
                  <c:v>0.409636</c:v>
                </c:pt>
                <c:pt idx="263">
                  <c:v>0.40922800000000004</c:v>
                </c:pt>
                <c:pt idx="264">
                  <c:v>0.40905999999999998</c:v>
                </c:pt>
                <c:pt idx="265">
                  <c:v>0.40922400000000003</c:v>
                </c:pt>
                <c:pt idx="266">
                  <c:v>0.41443199999999997</c:v>
                </c:pt>
                <c:pt idx="267">
                  <c:v>0.41863999999999996</c:v>
                </c:pt>
                <c:pt idx="268">
                  <c:v>0.41802799999999996</c:v>
                </c:pt>
                <c:pt idx="269">
                  <c:v>0.41752</c:v>
                </c:pt>
                <c:pt idx="270">
                  <c:v>0.41738399999999998</c:v>
                </c:pt>
                <c:pt idx="271">
                  <c:v>0.42142000000000002</c:v>
                </c:pt>
                <c:pt idx="272">
                  <c:v>0.42552400000000001</c:v>
                </c:pt>
                <c:pt idx="273">
                  <c:v>0.42497599999999996</c:v>
                </c:pt>
                <c:pt idx="274">
                  <c:v>0.424568</c:v>
                </c:pt>
                <c:pt idx="275">
                  <c:v>0.42448399999999997</c:v>
                </c:pt>
                <c:pt idx="276">
                  <c:v>0.428232</c:v>
                </c:pt>
                <c:pt idx="277">
                  <c:v>0.42999599999999999</c:v>
                </c:pt>
                <c:pt idx="278">
                  <c:v>0.42961199999999999</c:v>
                </c:pt>
                <c:pt idx="279">
                  <c:v>0.42947200000000002</c:v>
                </c:pt>
                <c:pt idx="280">
                  <c:v>0.43332399999999999</c:v>
                </c:pt>
                <c:pt idx="281">
                  <c:v>0.43929200000000002</c:v>
                </c:pt>
                <c:pt idx="282">
                  <c:v>0.43935200000000002</c:v>
                </c:pt>
                <c:pt idx="283">
                  <c:v>0.438836</c:v>
                </c:pt>
                <c:pt idx="284">
                  <c:v>0.43867199999999995</c:v>
                </c:pt>
                <c:pt idx="285">
                  <c:v>0.44042399999999998</c:v>
                </c:pt>
                <c:pt idx="286">
                  <c:v>0.44638</c:v>
                </c:pt>
                <c:pt idx="287">
                  <c:v>0.446608</c:v>
                </c:pt>
                <c:pt idx="288">
                  <c:v>0.44619199999999998</c:v>
                </c:pt>
                <c:pt idx="289">
                  <c:v>0.44613999999999998</c:v>
                </c:pt>
                <c:pt idx="290">
                  <c:v>0.44963999999999998</c:v>
                </c:pt>
                <c:pt idx="291">
                  <c:v>0.45357599999999998</c:v>
                </c:pt>
                <c:pt idx="292">
                  <c:v>0.45322000000000001</c:v>
                </c:pt>
                <c:pt idx="293">
                  <c:v>0.45301200000000003</c:v>
                </c:pt>
                <c:pt idx="294">
                  <c:v>0.45325200000000004</c:v>
                </c:pt>
                <c:pt idx="295">
                  <c:v>0.458812</c:v>
                </c:pt>
                <c:pt idx="296">
                  <c:v>0.462368</c:v>
                </c:pt>
                <c:pt idx="297">
                  <c:v>0.46185200000000004</c:v>
                </c:pt>
                <c:pt idx="298">
                  <c:v>0.46163600000000005</c:v>
                </c:pt>
                <c:pt idx="299">
                  <c:v>0.46172800000000003</c:v>
                </c:pt>
                <c:pt idx="300">
                  <c:v>0.46244000000000002</c:v>
                </c:pt>
                <c:pt idx="301">
                  <c:v>0.46877600000000003</c:v>
                </c:pt>
                <c:pt idx="302">
                  <c:v>0.47043999999999997</c:v>
                </c:pt>
                <c:pt idx="303">
                  <c:v>0.470028</c:v>
                </c:pt>
                <c:pt idx="304">
                  <c:v>0.46995199999999998</c:v>
                </c:pt>
                <c:pt idx="305">
                  <c:v>0.470192</c:v>
                </c:pt>
                <c:pt idx="306">
                  <c:v>0.47538800000000003</c:v>
                </c:pt>
                <c:pt idx="307">
                  <c:v>0.47924</c:v>
                </c:pt>
                <c:pt idx="308">
                  <c:v>0.47875999999999996</c:v>
                </c:pt>
                <c:pt idx="309">
                  <c:v>0.478576</c:v>
                </c:pt>
                <c:pt idx="310">
                  <c:v>0.47988399999999998</c:v>
                </c:pt>
                <c:pt idx="311">
                  <c:v>0.48587200000000003</c:v>
                </c:pt>
                <c:pt idx="312">
                  <c:v>0.48597200000000002</c:v>
                </c:pt>
                <c:pt idx="313">
                  <c:v>0.485628</c:v>
                </c:pt>
                <c:pt idx="314">
                  <c:v>0.48597200000000002</c:v>
                </c:pt>
                <c:pt idx="315">
                  <c:v>0.49203200000000002</c:v>
                </c:pt>
                <c:pt idx="316">
                  <c:v>0.49365200000000004</c:v>
                </c:pt>
                <c:pt idx="317">
                  <c:v>0.493232</c:v>
                </c:pt>
                <c:pt idx="318">
                  <c:v>0.49309600000000003</c:v>
                </c:pt>
                <c:pt idx="319">
                  <c:v>0.493344</c:v>
                </c:pt>
                <c:pt idx="320">
                  <c:v>0.49893599999999999</c:v>
                </c:pt>
                <c:pt idx="321">
                  <c:v>0.50158800000000003</c:v>
                </c:pt>
                <c:pt idx="322">
                  <c:v>0.50107199999999996</c:v>
                </c:pt>
                <c:pt idx="323">
                  <c:v>0.50085599999999997</c:v>
                </c:pt>
                <c:pt idx="324">
                  <c:v>0.50091600000000003</c:v>
                </c:pt>
                <c:pt idx="325">
                  <c:v>0.50470799999999993</c:v>
                </c:pt>
                <c:pt idx="326">
                  <c:v>0.50905200000000006</c:v>
                </c:pt>
                <c:pt idx="327">
                  <c:v>0.50861199999999995</c:v>
                </c:pt>
                <c:pt idx="328">
                  <c:v>0.50833200000000001</c:v>
                </c:pt>
                <c:pt idx="329">
                  <c:v>0.51162399999999997</c:v>
                </c:pt>
                <c:pt idx="330">
                  <c:v>0.51732400000000001</c:v>
                </c:pt>
                <c:pt idx="331">
                  <c:v>0.51695999999999998</c:v>
                </c:pt>
                <c:pt idx="332">
                  <c:v>0.51650399999999996</c:v>
                </c:pt>
                <c:pt idx="333">
                  <c:v>0.51637200000000005</c:v>
                </c:pt>
                <c:pt idx="334">
                  <c:v>0.51834800000000003</c:v>
                </c:pt>
                <c:pt idx="335">
                  <c:v>0.52294400000000008</c:v>
                </c:pt>
                <c:pt idx="336">
                  <c:v>0.52258000000000004</c:v>
                </c:pt>
                <c:pt idx="337">
                  <c:v>0.52227200000000007</c:v>
                </c:pt>
                <c:pt idx="338">
                  <c:v>0.52391599999999994</c:v>
                </c:pt>
                <c:pt idx="339">
                  <c:v>0.53051999999999999</c:v>
                </c:pt>
                <c:pt idx="340">
                  <c:v>0.53054800000000002</c:v>
                </c:pt>
                <c:pt idx="341">
                  <c:v>0.53002000000000005</c:v>
                </c:pt>
                <c:pt idx="342">
                  <c:v>0.52984399999999998</c:v>
                </c:pt>
                <c:pt idx="343">
                  <c:v>0.53002000000000005</c:v>
                </c:pt>
                <c:pt idx="344">
                  <c:v>0.53591999999999995</c:v>
                </c:pt>
                <c:pt idx="345">
                  <c:v>0.53870800000000008</c:v>
                </c:pt>
                <c:pt idx="346">
                  <c:v>0.53800800000000004</c:v>
                </c:pt>
                <c:pt idx="347">
                  <c:v>0.53770799999999996</c:v>
                </c:pt>
                <c:pt idx="348">
                  <c:v>0.53766800000000003</c:v>
                </c:pt>
                <c:pt idx="349">
                  <c:v>0.54249199999999997</c:v>
                </c:pt>
                <c:pt idx="350">
                  <c:v>0.54635199999999995</c:v>
                </c:pt>
                <c:pt idx="351">
                  <c:v>0.54574</c:v>
                </c:pt>
                <c:pt idx="352">
                  <c:v>0.54536799999999996</c:v>
                </c:pt>
                <c:pt idx="353">
                  <c:v>0.54528399999999999</c:v>
                </c:pt>
                <c:pt idx="354">
                  <c:v>0.54867199999999994</c:v>
                </c:pt>
                <c:pt idx="355">
                  <c:v>0.55482799999999999</c:v>
                </c:pt>
                <c:pt idx="356">
                  <c:v>0.55438799999999999</c:v>
                </c:pt>
                <c:pt idx="357">
                  <c:v>0.55387999999999993</c:v>
                </c:pt>
                <c:pt idx="358">
                  <c:v>0.55367199999999994</c:v>
                </c:pt>
                <c:pt idx="359">
                  <c:v>0.55371999999999999</c:v>
                </c:pt>
                <c:pt idx="360">
                  <c:v>0.55923200000000006</c:v>
                </c:pt>
                <c:pt idx="361">
                  <c:v>0.56340800000000002</c:v>
                </c:pt>
                <c:pt idx="362">
                  <c:v>0.56271599999999999</c:v>
                </c:pt>
                <c:pt idx="363">
                  <c:v>0.56228</c:v>
                </c:pt>
                <c:pt idx="364">
                  <c:v>0.56209200000000004</c:v>
                </c:pt>
                <c:pt idx="365">
                  <c:v>0.56437599999999999</c:v>
                </c:pt>
                <c:pt idx="366">
                  <c:v>0.57076400000000005</c:v>
                </c:pt>
                <c:pt idx="367">
                  <c:v>0.57043599999999994</c:v>
                </c:pt>
                <c:pt idx="368">
                  <c:v>0.56987600000000005</c:v>
                </c:pt>
                <c:pt idx="369">
                  <c:v>0.56970799999999999</c:v>
                </c:pt>
                <c:pt idx="370">
                  <c:v>0.57032800000000006</c:v>
                </c:pt>
                <c:pt idx="371">
                  <c:v>0.577044</c:v>
                </c:pt>
                <c:pt idx="372">
                  <c:v>0.57739600000000002</c:v>
                </c:pt>
                <c:pt idx="373">
                  <c:v>0.57684000000000002</c:v>
                </c:pt>
                <c:pt idx="374">
                  <c:v>0.576596</c:v>
                </c:pt>
                <c:pt idx="375">
                  <c:v>0.58027600000000001</c:v>
                </c:pt>
                <c:pt idx="376">
                  <c:v>0.58640800000000004</c:v>
                </c:pt>
                <c:pt idx="377">
                  <c:v>0.58588399999999996</c:v>
                </c:pt>
                <c:pt idx="378">
                  <c:v>0.58530400000000005</c:v>
                </c:pt>
                <c:pt idx="379">
                  <c:v>0.58513599999999999</c:v>
                </c:pt>
                <c:pt idx="380">
                  <c:v>0.58521999999999996</c:v>
                </c:pt>
                <c:pt idx="381">
                  <c:v>0.59082000000000001</c:v>
                </c:pt>
                <c:pt idx="382">
                  <c:v>0.59275199999999995</c:v>
                </c:pt>
                <c:pt idx="383">
                  <c:v>0.59215600000000002</c:v>
                </c:pt>
                <c:pt idx="384">
                  <c:v>0.59186000000000005</c:v>
                </c:pt>
                <c:pt idx="385">
                  <c:v>0.59197600000000006</c:v>
                </c:pt>
                <c:pt idx="386">
                  <c:v>0.59810799999999997</c:v>
                </c:pt>
                <c:pt idx="387">
                  <c:v>0.60008000000000006</c:v>
                </c:pt>
                <c:pt idx="388">
                  <c:v>0.59945199999999998</c:v>
                </c:pt>
                <c:pt idx="389">
                  <c:v>0.59923999999999999</c:v>
                </c:pt>
                <c:pt idx="390">
                  <c:v>0.59941999999999995</c:v>
                </c:pt>
                <c:pt idx="391">
                  <c:v>0.60630000000000006</c:v>
                </c:pt>
                <c:pt idx="392">
                  <c:v>0.60931999999999997</c:v>
                </c:pt>
                <c:pt idx="393">
                  <c:v>0.60856399999999999</c:v>
                </c:pt>
                <c:pt idx="394">
                  <c:v>0.60821999999999998</c:v>
                </c:pt>
                <c:pt idx="395">
                  <c:v>0.60815200000000003</c:v>
                </c:pt>
                <c:pt idx="396">
                  <c:v>0.60821199999999997</c:v>
                </c:pt>
                <c:pt idx="397">
                  <c:v>0.60882000000000003</c:v>
                </c:pt>
                <c:pt idx="398">
                  <c:v>0.61677199999999999</c:v>
                </c:pt>
                <c:pt idx="399">
                  <c:v>0.61988799999999999</c:v>
                </c:pt>
                <c:pt idx="400">
                  <c:v>0.61904400000000004</c:v>
                </c:pt>
                <c:pt idx="401">
                  <c:v>0.61870399999999992</c:v>
                </c:pt>
                <c:pt idx="402">
                  <c:v>0.61861600000000005</c:v>
                </c:pt>
                <c:pt idx="403">
                  <c:v>0.61872000000000005</c:v>
                </c:pt>
                <c:pt idx="404">
                  <c:v>0.62386399999999997</c:v>
                </c:pt>
                <c:pt idx="405">
                  <c:v>0.62757599999999991</c:v>
                </c:pt>
                <c:pt idx="406">
                  <c:v>0.62702000000000002</c:v>
                </c:pt>
                <c:pt idx="407">
                  <c:v>0.62679600000000002</c:v>
                </c:pt>
                <c:pt idx="408">
                  <c:v>0.62671999999999994</c:v>
                </c:pt>
                <c:pt idx="409">
                  <c:v>0.62946800000000003</c:v>
                </c:pt>
                <c:pt idx="410">
                  <c:v>0.63687199999999999</c:v>
                </c:pt>
                <c:pt idx="411">
                  <c:v>0.63660400000000006</c:v>
                </c:pt>
                <c:pt idx="412">
                  <c:v>0.63614400000000004</c:v>
                </c:pt>
                <c:pt idx="413">
                  <c:v>0.63607599999999997</c:v>
                </c:pt>
                <c:pt idx="414">
                  <c:v>0.63617199999999996</c:v>
                </c:pt>
                <c:pt idx="415">
                  <c:v>0.63635599999999992</c:v>
                </c:pt>
                <c:pt idx="416">
                  <c:v>0.63759999999999994</c:v>
                </c:pt>
                <c:pt idx="417">
                  <c:v>0.64464399999999999</c:v>
                </c:pt>
                <c:pt idx="418">
                  <c:v>0.64474799999999999</c:v>
                </c:pt>
                <c:pt idx="419">
                  <c:v>0.64449600000000007</c:v>
                </c:pt>
                <c:pt idx="420">
                  <c:v>0.64463199999999998</c:v>
                </c:pt>
                <c:pt idx="421">
                  <c:v>0.65080399999999994</c:v>
                </c:pt>
                <c:pt idx="422">
                  <c:v>0.65277199999999991</c:v>
                </c:pt>
                <c:pt idx="423">
                  <c:v>0.65237599999999996</c:v>
                </c:pt>
                <c:pt idx="424">
                  <c:v>0.65232400000000001</c:v>
                </c:pt>
                <c:pt idx="425">
                  <c:v>0.65256000000000003</c:v>
                </c:pt>
                <c:pt idx="426">
                  <c:v>0.65819599999999989</c:v>
                </c:pt>
                <c:pt idx="427">
                  <c:v>0.66215199999999996</c:v>
                </c:pt>
                <c:pt idx="428">
                  <c:v>0.66178799999999993</c:v>
                </c:pt>
                <c:pt idx="429">
                  <c:v>0.66172799999999998</c:v>
                </c:pt>
                <c:pt idx="430">
                  <c:v>0.66191999999999995</c:v>
                </c:pt>
                <c:pt idx="431">
                  <c:v>0.66617199999999999</c:v>
                </c:pt>
                <c:pt idx="432">
                  <c:v>0.67032399999999992</c:v>
                </c:pt>
                <c:pt idx="433">
                  <c:v>0.67011200000000004</c:v>
                </c:pt>
                <c:pt idx="434">
                  <c:v>0.67013199999999995</c:v>
                </c:pt>
                <c:pt idx="435">
                  <c:v>0.67033600000000004</c:v>
                </c:pt>
                <c:pt idx="436">
                  <c:v>0.67115999999999998</c:v>
                </c:pt>
                <c:pt idx="437">
                  <c:v>0.67885600000000001</c:v>
                </c:pt>
                <c:pt idx="438">
                  <c:v>0.68047200000000008</c:v>
                </c:pt>
                <c:pt idx="439">
                  <c:v>0.68018400000000001</c:v>
                </c:pt>
                <c:pt idx="440">
                  <c:v>0.68027199999999999</c:v>
                </c:pt>
                <c:pt idx="441">
                  <c:v>0.68065600000000004</c:v>
                </c:pt>
                <c:pt idx="442">
                  <c:v>0.6837399999999999</c:v>
                </c:pt>
                <c:pt idx="443">
                  <c:v>0.69019999999999992</c:v>
                </c:pt>
                <c:pt idx="444">
                  <c:v>0.690168</c:v>
                </c:pt>
                <c:pt idx="445">
                  <c:v>0.69014799999999998</c:v>
                </c:pt>
                <c:pt idx="446">
                  <c:v>0.69055599999999995</c:v>
                </c:pt>
                <c:pt idx="447">
                  <c:v>0.69114399999999998</c:v>
                </c:pt>
                <c:pt idx="448">
                  <c:v>0.69220799999999993</c:v>
                </c:pt>
                <c:pt idx="449">
                  <c:v>0.70090399999999997</c:v>
                </c:pt>
                <c:pt idx="450">
                  <c:v>0.70208399999999993</c:v>
                </c:pt>
                <c:pt idx="451">
                  <c:v>0.70194400000000001</c:v>
                </c:pt>
                <c:pt idx="452">
                  <c:v>0.70233599999999996</c:v>
                </c:pt>
                <c:pt idx="453">
                  <c:v>0.70289599999999997</c:v>
                </c:pt>
                <c:pt idx="454">
                  <c:v>0.70900000000000007</c:v>
                </c:pt>
                <c:pt idx="455">
                  <c:v>0.71534800000000009</c:v>
                </c:pt>
                <c:pt idx="456">
                  <c:v>0.71531199999999995</c:v>
                </c:pt>
                <c:pt idx="457">
                  <c:v>0.71539199999999992</c:v>
                </c:pt>
                <c:pt idx="458">
                  <c:v>0.71600399999999997</c:v>
                </c:pt>
                <c:pt idx="459">
                  <c:v>0.71666799999999997</c:v>
                </c:pt>
                <c:pt idx="460">
                  <c:v>0.71746799999999988</c:v>
                </c:pt>
                <c:pt idx="461">
                  <c:v>0.71839600000000003</c:v>
                </c:pt>
                <c:pt idx="462">
                  <c:v>0.72624799999999989</c:v>
                </c:pt>
                <c:pt idx="463">
                  <c:v>0.72966800000000009</c:v>
                </c:pt>
                <c:pt idx="464">
                  <c:v>0.72971999999999992</c:v>
                </c:pt>
                <c:pt idx="465">
                  <c:v>0.73017600000000005</c:v>
                </c:pt>
                <c:pt idx="466">
                  <c:v>0.73078799999999999</c:v>
                </c:pt>
                <c:pt idx="467">
                  <c:v>0.73164799999999997</c:v>
                </c:pt>
                <c:pt idx="468">
                  <c:v>0.73260400000000003</c:v>
                </c:pt>
                <c:pt idx="469">
                  <c:v>0.73349599999999993</c:v>
                </c:pt>
                <c:pt idx="470">
                  <c:v>0.74020799999999998</c:v>
                </c:pt>
                <c:pt idx="471">
                  <c:v>0.74502399999999991</c:v>
                </c:pt>
                <c:pt idx="472">
                  <c:v>0.74518799999999996</c:v>
                </c:pt>
                <c:pt idx="473">
                  <c:v>0.74570400000000003</c:v>
                </c:pt>
                <c:pt idx="474">
                  <c:v>0.74647599999999992</c:v>
                </c:pt>
                <c:pt idx="475">
                  <c:v>0.74746799999999991</c:v>
                </c:pt>
                <c:pt idx="476">
                  <c:v>0.75317599999999996</c:v>
                </c:pt>
                <c:pt idx="477">
                  <c:v>0.75562399999999996</c:v>
                </c:pt>
                <c:pt idx="478">
                  <c:v>0.7561199999999999</c:v>
                </c:pt>
                <c:pt idx="479">
                  <c:v>0.756996</c:v>
                </c:pt>
                <c:pt idx="480">
                  <c:v>0.75798399999999999</c:v>
                </c:pt>
                <c:pt idx="481">
                  <c:v>0.76037599999999994</c:v>
                </c:pt>
                <c:pt idx="482">
                  <c:v>0.77044799999999991</c:v>
                </c:pt>
                <c:pt idx="483">
                  <c:v>0.77171999999999996</c:v>
                </c:pt>
                <c:pt idx="484">
                  <c:v>0.77218000000000009</c:v>
                </c:pt>
                <c:pt idx="485">
                  <c:v>0.77303200000000005</c:v>
                </c:pt>
                <c:pt idx="486">
                  <c:v>0.774088</c:v>
                </c:pt>
                <c:pt idx="487">
                  <c:v>0.77533600000000003</c:v>
                </c:pt>
                <c:pt idx="488">
                  <c:v>0.77651999999999999</c:v>
                </c:pt>
                <c:pt idx="489">
                  <c:v>0.77780799999999994</c:v>
                </c:pt>
                <c:pt idx="490">
                  <c:v>0.78487200000000001</c:v>
                </c:pt>
                <c:pt idx="491">
                  <c:v>0.791964</c:v>
                </c:pt>
                <c:pt idx="492">
                  <c:v>0.79239599999999999</c:v>
                </c:pt>
                <c:pt idx="493">
                  <c:v>0.79303600000000007</c:v>
                </c:pt>
                <c:pt idx="494">
                  <c:v>0.79416399999999998</c:v>
                </c:pt>
                <c:pt idx="495">
                  <c:v>0.79559999999999997</c:v>
                </c:pt>
                <c:pt idx="496">
                  <c:v>0.79688400000000004</c:v>
                </c:pt>
                <c:pt idx="497">
                  <c:v>0.79820400000000002</c:v>
                </c:pt>
                <c:pt idx="498">
                  <c:v>0.79965199999999992</c:v>
                </c:pt>
                <c:pt idx="499">
                  <c:v>0.80196400000000001</c:v>
                </c:pt>
                <c:pt idx="500">
                  <c:v>0.81330000000000002</c:v>
                </c:pt>
              </c:numCache>
            </c:numRef>
          </c:xVal>
          <c:yVal>
            <c:numRef>
              <c:f>'N115 Curvas de Polarización'!$B$4:$B$504</c:f>
              <c:numCache>
                <c:formatCode>0.0000</c:formatCode>
                <c:ptCount val="501"/>
                <c:pt idx="0">
                  <c:v>1.4972099999999999</c:v>
                </c:pt>
                <c:pt idx="1">
                  <c:v>1.4994099999999999</c:v>
                </c:pt>
                <c:pt idx="2">
                  <c:v>1.5012799999999999</c:v>
                </c:pt>
                <c:pt idx="3">
                  <c:v>1.5032399999999999</c:v>
                </c:pt>
                <c:pt idx="4">
                  <c:v>1.50536</c:v>
                </c:pt>
                <c:pt idx="5">
                  <c:v>1.50735</c:v>
                </c:pt>
                <c:pt idx="6">
                  <c:v>1.50926</c:v>
                </c:pt>
                <c:pt idx="7">
                  <c:v>1.51122</c:v>
                </c:pt>
                <c:pt idx="8">
                  <c:v>1.51329</c:v>
                </c:pt>
                <c:pt idx="9">
                  <c:v>1.5153000000000001</c:v>
                </c:pt>
                <c:pt idx="10">
                  <c:v>1.5171699999999999</c:v>
                </c:pt>
                <c:pt idx="11">
                  <c:v>1.51915</c:v>
                </c:pt>
                <c:pt idx="12">
                  <c:v>1.52115</c:v>
                </c:pt>
                <c:pt idx="13">
                  <c:v>1.5233099999999999</c:v>
                </c:pt>
                <c:pt idx="14">
                  <c:v>1.52518</c:v>
                </c:pt>
                <c:pt idx="15">
                  <c:v>1.52718</c:v>
                </c:pt>
                <c:pt idx="16">
                  <c:v>1.5294000000000001</c:v>
                </c:pt>
                <c:pt idx="17">
                  <c:v>1.5313300000000001</c:v>
                </c:pt>
                <c:pt idx="18">
                  <c:v>1.53321</c:v>
                </c:pt>
                <c:pt idx="19">
                  <c:v>1.5351999999999999</c:v>
                </c:pt>
                <c:pt idx="20">
                  <c:v>1.53732</c:v>
                </c:pt>
                <c:pt idx="21">
                  <c:v>1.5392999999999999</c:v>
                </c:pt>
                <c:pt idx="22">
                  <c:v>1.54114</c:v>
                </c:pt>
                <c:pt idx="23">
                  <c:v>1.54312</c:v>
                </c:pt>
                <c:pt idx="24">
                  <c:v>1.5451299999999999</c:v>
                </c:pt>
                <c:pt idx="25">
                  <c:v>1.54722</c:v>
                </c:pt>
                <c:pt idx="26">
                  <c:v>1.54932</c:v>
                </c:pt>
                <c:pt idx="27">
                  <c:v>1.55131</c:v>
                </c:pt>
                <c:pt idx="28">
                  <c:v>1.5534399999999999</c:v>
                </c:pt>
                <c:pt idx="29">
                  <c:v>1.55532</c:v>
                </c:pt>
                <c:pt idx="30">
                  <c:v>1.5571600000000001</c:v>
                </c:pt>
                <c:pt idx="31">
                  <c:v>1.55911</c:v>
                </c:pt>
                <c:pt idx="32">
                  <c:v>1.5611999999999999</c:v>
                </c:pt>
                <c:pt idx="33">
                  <c:v>1.56325</c:v>
                </c:pt>
                <c:pt idx="34">
                  <c:v>1.5650999999999999</c:v>
                </c:pt>
                <c:pt idx="35">
                  <c:v>1.5670500000000001</c:v>
                </c:pt>
                <c:pt idx="36">
                  <c:v>1.56908</c:v>
                </c:pt>
                <c:pt idx="37">
                  <c:v>1.57104</c:v>
                </c:pt>
                <c:pt idx="38">
                  <c:v>1.573</c:v>
                </c:pt>
                <c:pt idx="39">
                  <c:v>1.57507</c:v>
                </c:pt>
                <c:pt idx="40">
                  <c:v>1.57734</c:v>
                </c:pt>
                <c:pt idx="41">
                  <c:v>1.5793299999999999</c:v>
                </c:pt>
                <c:pt idx="42">
                  <c:v>1.5811500000000001</c:v>
                </c:pt>
                <c:pt idx="43">
                  <c:v>1.5831</c:v>
                </c:pt>
                <c:pt idx="44">
                  <c:v>1.5851</c:v>
                </c:pt>
                <c:pt idx="45">
                  <c:v>1.58724</c:v>
                </c:pt>
                <c:pt idx="46">
                  <c:v>1.5890899999999999</c:v>
                </c:pt>
                <c:pt idx="47">
                  <c:v>1.5910599999999999</c:v>
                </c:pt>
                <c:pt idx="48">
                  <c:v>1.5930500000000001</c:v>
                </c:pt>
                <c:pt idx="49">
                  <c:v>1.5951500000000001</c:v>
                </c:pt>
                <c:pt idx="50">
                  <c:v>1.5969899999999999</c:v>
                </c:pt>
                <c:pt idx="51">
                  <c:v>1.5989599999999999</c:v>
                </c:pt>
                <c:pt idx="52">
                  <c:v>1.60111</c:v>
                </c:pt>
                <c:pt idx="53">
                  <c:v>1.6033200000000001</c:v>
                </c:pt>
                <c:pt idx="54">
                  <c:v>1.6050899999999999</c:v>
                </c:pt>
                <c:pt idx="55">
                  <c:v>1.6070599999999999</c:v>
                </c:pt>
                <c:pt idx="56">
                  <c:v>1.60911</c:v>
                </c:pt>
                <c:pt idx="57">
                  <c:v>1.61127</c:v>
                </c:pt>
                <c:pt idx="58">
                  <c:v>1.6130500000000001</c:v>
                </c:pt>
                <c:pt idx="59">
                  <c:v>1.61497</c:v>
                </c:pt>
                <c:pt idx="60">
                  <c:v>1.61696</c:v>
                </c:pt>
                <c:pt idx="61">
                  <c:v>1.61904</c:v>
                </c:pt>
                <c:pt idx="62">
                  <c:v>1.62096</c:v>
                </c:pt>
                <c:pt idx="63">
                  <c:v>1.6229100000000001</c:v>
                </c:pt>
                <c:pt idx="64">
                  <c:v>1.6249</c:v>
                </c:pt>
                <c:pt idx="65">
                  <c:v>1.6272200000000001</c:v>
                </c:pt>
                <c:pt idx="66">
                  <c:v>1.6290199999999999</c:v>
                </c:pt>
                <c:pt idx="67">
                  <c:v>1.6310199999999999</c:v>
                </c:pt>
                <c:pt idx="68">
                  <c:v>1.6330100000000001</c:v>
                </c:pt>
                <c:pt idx="69">
                  <c:v>1.63524</c:v>
                </c:pt>
                <c:pt idx="70">
                  <c:v>1.6369800000000001</c:v>
                </c:pt>
                <c:pt idx="71">
                  <c:v>1.6389</c:v>
                </c:pt>
                <c:pt idx="72">
                  <c:v>1.6409</c:v>
                </c:pt>
                <c:pt idx="73">
                  <c:v>1.6430199999999999</c:v>
                </c:pt>
                <c:pt idx="74">
                  <c:v>1.6449400000000001</c:v>
                </c:pt>
                <c:pt idx="75">
                  <c:v>1.6468700000000001</c:v>
                </c:pt>
                <c:pt idx="76">
                  <c:v>1.64882</c:v>
                </c:pt>
                <c:pt idx="77">
                  <c:v>1.65083</c:v>
                </c:pt>
                <c:pt idx="78">
                  <c:v>1.6530199999999999</c:v>
                </c:pt>
                <c:pt idx="79">
                  <c:v>1.6549100000000001</c:v>
                </c:pt>
                <c:pt idx="80">
                  <c:v>1.6569199999999999</c:v>
                </c:pt>
                <c:pt idx="81">
                  <c:v>1.6589799999999999</c:v>
                </c:pt>
                <c:pt idx="82">
                  <c:v>1.6609799999999999</c:v>
                </c:pt>
                <c:pt idx="83">
                  <c:v>1.66293</c:v>
                </c:pt>
                <c:pt idx="84">
                  <c:v>1.6648400000000001</c:v>
                </c:pt>
                <c:pt idx="85">
                  <c:v>1.6668499999999999</c:v>
                </c:pt>
                <c:pt idx="86">
                  <c:v>1.66893</c:v>
                </c:pt>
                <c:pt idx="87">
                  <c:v>1.67075</c:v>
                </c:pt>
                <c:pt idx="88">
                  <c:v>1.6727399999999999</c:v>
                </c:pt>
                <c:pt idx="89">
                  <c:v>1.67475</c:v>
                </c:pt>
                <c:pt idx="90">
                  <c:v>1.6769000000000001</c:v>
                </c:pt>
                <c:pt idx="91">
                  <c:v>1.67876</c:v>
                </c:pt>
                <c:pt idx="92">
                  <c:v>1.6808000000000001</c:v>
                </c:pt>
                <c:pt idx="93">
                  <c:v>1.6830000000000001</c:v>
                </c:pt>
                <c:pt idx="94">
                  <c:v>1.6849499999999999</c:v>
                </c:pt>
                <c:pt idx="95">
                  <c:v>1.68676</c:v>
                </c:pt>
                <c:pt idx="96">
                  <c:v>1.68875</c:v>
                </c:pt>
                <c:pt idx="97">
                  <c:v>1.69079</c:v>
                </c:pt>
                <c:pt idx="98">
                  <c:v>1.69279</c:v>
                </c:pt>
                <c:pt idx="99">
                  <c:v>1.6947300000000001</c:v>
                </c:pt>
                <c:pt idx="100">
                  <c:v>1.69672</c:v>
                </c:pt>
                <c:pt idx="101">
                  <c:v>1.69872</c:v>
                </c:pt>
                <c:pt idx="102">
                  <c:v>1.70079</c:v>
                </c:pt>
                <c:pt idx="103">
                  <c:v>1.7027699999999999</c:v>
                </c:pt>
                <c:pt idx="104">
                  <c:v>1.7047300000000001</c:v>
                </c:pt>
                <c:pt idx="105">
                  <c:v>1.70712</c:v>
                </c:pt>
                <c:pt idx="106">
                  <c:v>1.70892</c:v>
                </c:pt>
                <c:pt idx="107">
                  <c:v>1.7107699999999999</c:v>
                </c:pt>
                <c:pt idx="108">
                  <c:v>1.7127300000000001</c:v>
                </c:pt>
                <c:pt idx="109">
                  <c:v>1.7148099999999999</c:v>
                </c:pt>
                <c:pt idx="110">
                  <c:v>1.71678</c:v>
                </c:pt>
                <c:pt idx="111">
                  <c:v>1.71865</c:v>
                </c:pt>
                <c:pt idx="112">
                  <c:v>1.7206399999999999</c:v>
                </c:pt>
                <c:pt idx="113">
                  <c:v>1.7226600000000001</c:v>
                </c:pt>
                <c:pt idx="114">
                  <c:v>1.7247399999999999</c:v>
                </c:pt>
                <c:pt idx="115">
                  <c:v>1.72661</c:v>
                </c:pt>
                <c:pt idx="116">
                  <c:v>1.7286600000000001</c:v>
                </c:pt>
                <c:pt idx="117">
                  <c:v>1.7309399999999999</c:v>
                </c:pt>
                <c:pt idx="118">
                  <c:v>1.7329300000000001</c:v>
                </c:pt>
                <c:pt idx="119">
                  <c:v>1.7347399999999999</c:v>
                </c:pt>
                <c:pt idx="120">
                  <c:v>1.7366699999999999</c:v>
                </c:pt>
                <c:pt idx="121">
                  <c:v>1.7386699999999999</c:v>
                </c:pt>
                <c:pt idx="122">
                  <c:v>1.74088</c:v>
                </c:pt>
                <c:pt idx="123">
                  <c:v>1.74264</c:v>
                </c:pt>
                <c:pt idx="124">
                  <c:v>1.7445999999999999</c:v>
                </c:pt>
                <c:pt idx="125">
                  <c:v>1.7466200000000001</c:v>
                </c:pt>
                <c:pt idx="126">
                  <c:v>1.7486999999999999</c:v>
                </c:pt>
                <c:pt idx="127">
                  <c:v>1.7505900000000001</c:v>
                </c:pt>
                <c:pt idx="128">
                  <c:v>1.75258</c:v>
                </c:pt>
                <c:pt idx="129">
                  <c:v>1.7546600000000001</c:v>
                </c:pt>
                <c:pt idx="130">
                  <c:v>1.7569300000000001</c:v>
                </c:pt>
                <c:pt idx="131">
                  <c:v>1.75867</c:v>
                </c:pt>
                <c:pt idx="132">
                  <c:v>1.7606299999999999</c:v>
                </c:pt>
                <c:pt idx="133">
                  <c:v>1.76275</c:v>
                </c:pt>
                <c:pt idx="134">
                  <c:v>1.76485</c:v>
                </c:pt>
                <c:pt idx="135">
                  <c:v>1.7666500000000001</c:v>
                </c:pt>
                <c:pt idx="136">
                  <c:v>1.7685900000000001</c:v>
                </c:pt>
                <c:pt idx="137">
                  <c:v>1.7704899999999999</c:v>
                </c:pt>
                <c:pt idx="138">
                  <c:v>1.7725900000000001</c:v>
                </c:pt>
                <c:pt idx="139">
                  <c:v>1.7745599999999999</c:v>
                </c:pt>
                <c:pt idx="140">
                  <c:v>1.7765</c:v>
                </c:pt>
                <c:pt idx="141">
                  <c:v>1.7784800000000001</c:v>
                </c:pt>
                <c:pt idx="142">
                  <c:v>1.78084</c:v>
                </c:pt>
                <c:pt idx="143">
                  <c:v>1.7826</c:v>
                </c:pt>
                <c:pt idx="144">
                  <c:v>1.7845899999999999</c:v>
                </c:pt>
                <c:pt idx="145">
                  <c:v>1.78653</c:v>
                </c:pt>
                <c:pt idx="146">
                  <c:v>1.78881</c:v>
                </c:pt>
                <c:pt idx="147">
                  <c:v>1.7905899999999999</c:v>
                </c:pt>
                <c:pt idx="148">
                  <c:v>1.79253</c:v>
                </c:pt>
                <c:pt idx="149">
                  <c:v>1.79453</c:v>
                </c:pt>
                <c:pt idx="150">
                  <c:v>1.7966200000000001</c:v>
                </c:pt>
                <c:pt idx="151">
                  <c:v>1.79853</c:v>
                </c:pt>
                <c:pt idx="152">
                  <c:v>1.80044</c:v>
                </c:pt>
                <c:pt idx="153">
                  <c:v>1.8024100000000001</c:v>
                </c:pt>
                <c:pt idx="154">
                  <c:v>1.80443</c:v>
                </c:pt>
                <c:pt idx="155">
                  <c:v>1.8066500000000001</c:v>
                </c:pt>
                <c:pt idx="156">
                  <c:v>1.8085</c:v>
                </c:pt>
                <c:pt idx="157">
                  <c:v>1.81047</c:v>
                </c:pt>
                <c:pt idx="158">
                  <c:v>1.8127</c:v>
                </c:pt>
                <c:pt idx="159">
                  <c:v>1.81454</c:v>
                </c:pt>
                <c:pt idx="160">
                  <c:v>1.8164899999999999</c:v>
                </c:pt>
                <c:pt idx="161">
                  <c:v>1.8184</c:v>
                </c:pt>
                <c:pt idx="162">
                  <c:v>1.8205199999999999</c:v>
                </c:pt>
                <c:pt idx="163">
                  <c:v>1.8225199999999999</c:v>
                </c:pt>
                <c:pt idx="164">
                  <c:v>1.8243799999999999</c:v>
                </c:pt>
                <c:pt idx="165">
                  <c:v>1.82636</c:v>
                </c:pt>
                <c:pt idx="166">
                  <c:v>1.8283799999999999</c:v>
                </c:pt>
                <c:pt idx="167">
                  <c:v>1.8304800000000001</c:v>
                </c:pt>
                <c:pt idx="168">
                  <c:v>1.8325499999999999</c:v>
                </c:pt>
                <c:pt idx="169">
                  <c:v>1.8344800000000001</c:v>
                </c:pt>
                <c:pt idx="170">
                  <c:v>1.8367199999999999</c:v>
                </c:pt>
                <c:pt idx="171">
                  <c:v>1.8385400000000001</c:v>
                </c:pt>
                <c:pt idx="172">
                  <c:v>1.84039</c:v>
                </c:pt>
                <c:pt idx="173">
                  <c:v>1.8423400000000001</c:v>
                </c:pt>
                <c:pt idx="174">
                  <c:v>1.8443400000000001</c:v>
                </c:pt>
                <c:pt idx="175">
                  <c:v>1.84639</c:v>
                </c:pt>
                <c:pt idx="176">
                  <c:v>1.8483400000000001</c:v>
                </c:pt>
                <c:pt idx="177">
                  <c:v>1.8503099999999999</c:v>
                </c:pt>
                <c:pt idx="178">
                  <c:v>1.8523000000000001</c:v>
                </c:pt>
                <c:pt idx="179">
                  <c:v>1.8544</c:v>
                </c:pt>
                <c:pt idx="180">
                  <c:v>1.8564099999999999</c:v>
                </c:pt>
                <c:pt idx="181">
                  <c:v>1.85836</c:v>
                </c:pt>
                <c:pt idx="182">
                  <c:v>1.8604700000000001</c:v>
                </c:pt>
                <c:pt idx="183">
                  <c:v>1.86252</c:v>
                </c:pt>
                <c:pt idx="184">
                  <c:v>1.8643000000000001</c:v>
                </c:pt>
                <c:pt idx="185">
                  <c:v>1.8663099999999999</c:v>
                </c:pt>
                <c:pt idx="186">
                  <c:v>1.86835</c:v>
                </c:pt>
                <c:pt idx="187">
                  <c:v>1.8704700000000001</c:v>
                </c:pt>
                <c:pt idx="188">
                  <c:v>1.87225</c:v>
                </c:pt>
                <c:pt idx="189">
                  <c:v>1.8742399999999999</c:v>
                </c:pt>
                <c:pt idx="190">
                  <c:v>1.8762300000000001</c:v>
                </c:pt>
                <c:pt idx="191">
                  <c:v>1.87826</c:v>
                </c:pt>
                <c:pt idx="192">
                  <c:v>1.88019</c:v>
                </c:pt>
                <c:pt idx="193">
                  <c:v>1.88226</c:v>
                </c:pt>
                <c:pt idx="194">
                  <c:v>1.8846099999999999</c:v>
                </c:pt>
                <c:pt idx="195">
                  <c:v>1.8865400000000001</c:v>
                </c:pt>
                <c:pt idx="196">
                  <c:v>1.88832</c:v>
                </c:pt>
                <c:pt idx="197">
                  <c:v>1.89025</c:v>
                </c:pt>
                <c:pt idx="198">
                  <c:v>1.8922399999999999</c:v>
                </c:pt>
                <c:pt idx="199">
                  <c:v>1.8944700000000001</c:v>
                </c:pt>
                <c:pt idx="200">
                  <c:v>1.8962399999999999</c:v>
                </c:pt>
                <c:pt idx="201">
                  <c:v>1.8981699999999999</c:v>
                </c:pt>
                <c:pt idx="202">
                  <c:v>1.90018</c:v>
                </c:pt>
                <c:pt idx="203">
                  <c:v>1.9022300000000001</c:v>
                </c:pt>
                <c:pt idx="204">
                  <c:v>1.9041600000000001</c:v>
                </c:pt>
                <c:pt idx="205">
                  <c:v>1.9061399999999999</c:v>
                </c:pt>
                <c:pt idx="206">
                  <c:v>1.9082399999999999</c:v>
                </c:pt>
                <c:pt idx="207">
                  <c:v>1.91048</c:v>
                </c:pt>
                <c:pt idx="208">
                  <c:v>1.91225</c:v>
                </c:pt>
                <c:pt idx="209">
                  <c:v>1.91421</c:v>
                </c:pt>
                <c:pt idx="210">
                  <c:v>1.9161900000000001</c:v>
                </c:pt>
                <c:pt idx="211">
                  <c:v>1.91838</c:v>
                </c:pt>
                <c:pt idx="212">
                  <c:v>1.9201900000000001</c:v>
                </c:pt>
                <c:pt idx="213">
                  <c:v>1.92208</c:v>
                </c:pt>
                <c:pt idx="214">
                  <c:v>1.92404</c:v>
                </c:pt>
                <c:pt idx="215">
                  <c:v>1.9260600000000001</c:v>
                </c:pt>
                <c:pt idx="216">
                  <c:v>1.9281200000000001</c:v>
                </c:pt>
                <c:pt idx="217">
                  <c:v>1.9300299999999999</c:v>
                </c:pt>
                <c:pt idx="218">
                  <c:v>1.9319999999999999</c:v>
                </c:pt>
                <c:pt idx="219">
                  <c:v>1.9343300000000001</c:v>
                </c:pt>
                <c:pt idx="220">
                  <c:v>1.9361900000000001</c:v>
                </c:pt>
                <c:pt idx="221">
                  <c:v>1.9381699999999999</c:v>
                </c:pt>
                <c:pt idx="222">
                  <c:v>1.9400900000000001</c:v>
                </c:pt>
                <c:pt idx="223">
                  <c:v>1.9422900000000001</c:v>
                </c:pt>
                <c:pt idx="224">
                  <c:v>1.94417</c:v>
                </c:pt>
                <c:pt idx="225">
                  <c:v>1.94611</c:v>
                </c:pt>
                <c:pt idx="226">
                  <c:v>1.9480500000000001</c:v>
                </c:pt>
                <c:pt idx="227">
                  <c:v>1.95018</c:v>
                </c:pt>
                <c:pt idx="228">
                  <c:v>1.9521299999999999</c:v>
                </c:pt>
                <c:pt idx="229">
                  <c:v>1.95404</c:v>
                </c:pt>
                <c:pt idx="230">
                  <c:v>1.9559899999999999</c:v>
                </c:pt>
                <c:pt idx="231">
                  <c:v>1.9579899999999999</c:v>
                </c:pt>
                <c:pt idx="232">
                  <c:v>1.9601900000000001</c:v>
                </c:pt>
                <c:pt idx="233">
                  <c:v>1.96207</c:v>
                </c:pt>
                <c:pt idx="234">
                  <c:v>1.96408</c:v>
                </c:pt>
                <c:pt idx="235">
                  <c:v>1.9662599999999999</c:v>
                </c:pt>
                <c:pt idx="236">
                  <c:v>1.9681500000000001</c:v>
                </c:pt>
                <c:pt idx="237">
                  <c:v>1.9700800000000001</c:v>
                </c:pt>
                <c:pt idx="238">
                  <c:v>1.9719899999999999</c:v>
                </c:pt>
                <c:pt idx="239">
                  <c:v>1.9740800000000001</c:v>
                </c:pt>
                <c:pt idx="240">
                  <c:v>1.9760800000000001</c:v>
                </c:pt>
                <c:pt idx="241">
                  <c:v>1.97794</c:v>
                </c:pt>
                <c:pt idx="242">
                  <c:v>1.97993</c:v>
                </c:pt>
                <c:pt idx="243">
                  <c:v>1.98193</c:v>
                </c:pt>
                <c:pt idx="244">
                  <c:v>1.9840899999999999</c:v>
                </c:pt>
                <c:pt idx="245">
                  <c:v>1.9860500000000001</c:v>
                </c:pt>
                <c:pt idx="246">
                  <c:v>1.9879599999999999</c:v>
                </c:pt>
                <c:pt idx="247">
                  <c:v>1.9902500000000001</c:v>
                </c:pt>
                <c:pt idx="248">
                  <c:v>1.99213</c:v>
                </c:pt>
                <c:pt idx="249">
                  <c:v>1.994</c:v>
                </c:pt>
                <c:pt idx="250">
                  <c:v>1.99594</c:v>
                </c:pt>
                <c:pt idx="251">
                  <c:v>1.99804</c:v>
                </c:pt>
                <c:pt idx="252">
                  <c:v>2.0000900000000001</c:v>
                </c:pt>
                <c:pt idx="253">
                  <c:v>2.0019300000000002</c:v>
                </c:pt>
                <c:pt idx="254">
                  <c:v>2.0038800000000001</c:v>
                </c:pt>
                <c:pt idx="255">
                  <c:v>2.0059</c:v>
                </c:pt>
                <c:pt idx="256">
                  <c:v>2.0079199999999999</c:v>
                </c:pt>
                <c:pt idx="257">
                  <c:v>2.0099900000000002</c:v>
                </c:pt>
                <c:pt idx="258">
                  <c:v>2.0119400000000001</c:v>
                </c:pt>
                <c:pt idx="259">
                  <c:v>2.0141399999999998</c:v>
                </c:pt>
                <c:pt idx="260">
                  <c:v>2.0160900000000002</c:v>
                </c:pt>
                <c:pt idx="261">
                  <c:v>2.0179900000000002</c:v>
                </c:pt>
                <c:pt idx="262">
                  <c:v>2.0199199999999999</c:v>
                </c:pt>
                <c:pt idx="263">
                  <c:v>2.02196</c:v>
                </c:pt>
                <c:pt idx="264">
                  <c:v>2.0240399999999998</c:v>
                </c:pt>
                <c:pt idx="265">
                  <c:v>2.0258799999999999</c:v>
                </c:pt>
                <c:pt idx="266">
                  <c:v>2.0278299999999998</c:v>
                </c:pt>
                <c:pt idx="267">
                  <c:v>2.02982</c:v>
                </c:pt>
                <c:pt idx="268">
                  <c:v>2.0318700000000001</c:v>
                </c:pt>
                <c:pt idx="269">
                  <c:v>2.0337900000000002</c:v>
                </c:pt>
                <c:pt idx="270">
                  <c:v>2.0358999999999998</c:v>
                </c:pt>
                <c:pt idx="271">
                  <c:v>2.0380799999999999</c:v>
                </c:pt>
                <c:pt idx="272">
                  <c:v>2.0400999999999998</c:v>
                </c:pt>
                <c:pt idx="273">
                  <c:v>2.0418799999999999</c:v>
                </c:pt>
                <c:pt idx="274">
                  <c:v>2.0438499999999999</c:v>
                </c:pt>
                <c:pt idx="275">
                  <c:v>2.04583</c:v>
                </c:pt>
                <c:pt idx="276">
                  <c:v>2.0480700000000001</c:v>
                </c:pt>
                <c:pt idx="277">
                  <c:v>2.04989</c:v>
                </c:pt>
                <c:pt idx="278">
                  <c:v>2.05185</c:v>
                </c:pt>
                <c:pt idx="279">
                  <c:v>2.0538500000000002</c:v>
                </c:pt>
                <c:pt idx="280">
                  <c:v>2.05586</c:v>
                </c:pt>
                <c:pt idx="281">
                  <c:v>2.0577999999999999</c:v>
                </c:pt>
                <c:pt idx="282">
                  <c:v>2.0597799999999999</c:v>
                </c:pt>
                <c:pt idx="283">
                  <c:v>2.0619499999999999</c:v>
                </c:pt>
                <c:pt idx="284">
                  <c:v>2.06412</c:v>
                </c:pt>
                <c:pt idx="285">
                  <c:v>2.0659100000000001</c:v>
                </c:pt>
                <c:pt idx="286">
                  <c:v>2.06786</c:v>
                </c:pt>
                <c:pt idx="287">
                  <c:v>2.0698799999999999</c:v>
                </c:pt>
                <c:pt idx="288">
                  <c:v>2.0720700000000001</c:v>
                </c:pt>
                <c:pt idx="289">
                  <c:v>2.07382</c:v>
                </c:pt>
                <c:pt idx="290">
                  <c:v>2.0758000000000001</c:v>
                </c:pt>
                <c:pt idx="291">
                  <c:v>2.0777600000000001</c:v>
                </c:pt>
                <c:pt idx="292">
                  <c:v>2.0798199999999998</c:v>
                </c:pt>
                <c:pt idx="293">
                  <c:v>2.0817800000000002</c:v>
                </c:pt>
                <c:pt idx="294">
                  <c:v>2.0836899999999998</c:v>
                </c:pt>
                <c:pt idx="295">
                  <c:v>2.08569</c:v>
                </c:pt>
                <c:pt idx="296">
                  <c:v>2.0880200000000002</c:v>
                </c:pt>
                <c:pt idx="297">
                  <c:v>2.0898300000000001</c:v>
                </c:pt>
                <c:pt idx="298">
                  <c:v>2.09179</c:v>
                </c:pt>
                <c:pt idx="299">
                  <c:v>2.0937800000000002</c:v>
                </c:pt>
                <c:pt idx="300">
                  <c:v>2.0959599999999998</c:v>
                </c:pt>
                <c:pt idx="301">
                  <c:v>2.0977999999999999</c:v>
                </c:pt>
                <c:pt idx="302">
                  <c:v>2.0997699999999999</c:v>
                </c:pt>
                <c:pt idx="303">
                  <c:v>2.1017000000000001</c:v>
                </c:pt>
                <c:pt idx="304">
                  <c:v>2.10379</c:v>
                </c:pt>
                <c:pt idx="305">
                  <c:v>2.10575</c:v>
                </c:pt>
                <c:pt idx="306">
                  <c:v>2.10764</c:v>
                </c:pt>
                <c:pt idx="307">
                  <c:v>2.10961</c:v>
                </c:pt>
                <c:pt idx="308">
                  <c:v>2.11164</c:v>
                </c:pt>
                <c:pt idx="309">
                  <c:v>2.1138300000000001</c:v>
                </c:pt>
                <c:pt idx="310">
                  <c:v>2.11578</c:v>
                </c:pt>
                <c:pt idx="311">
                  <c:v>2.1177299999999999</c:v>
                </c:pt>
                <c:pt idx="312">
                  <c:v>2.1198600000000001</c:v>
                </c:pt>
                <c:pt idx="313">
                  <c:v>2.1217700000000002</c:v>
                </c:pt>
                <c:pt idx="314">
                  <c:v>2.1236700000000002</c:v>
                </c:pt>
                <c:pt idx="315">
                  <c:v>2.1256499999999998</c:v>
                </c:pt>
                <c:pt idx="316">
                  <c:v>2.12771</c:v>
                </c:pt>
                <c:pt idx="317">
                  <c:v>2.12974</c:v>
                </c:pt>
                <c:pt idx="318">
                  <c:v>2.1316000000000002</c:v>
                </c:pt>
                <c:pt idx="319">
                  <c:v>2.1335700000000002</c:v>
                </c:pt>
                <c:pt idx="320">
                  <c:v>2.1355499999999998</c:v>
                </c:pt>
                <c:pt idx="321">
                  <c:v>2.1377199999999998</c:v>
                </c:pt>
                <c:pt idx="322">
                  <c:v>2.13971</c:v>
                </c:pt>
                <c:pt idx="323">
                  <c:v>2.1416300000000001</c:v>
                </c:pt>
                <c:pt idx="324">
                  <c:v>2.1438899999999999</c:v>
                </c:pt>
                <c:pt idx="325">
                  <c:v>2.1457299999999999</c:v>
                </c:pt>
                <c:pt idx="326">
                  <c:v>2.14764</c:v>
                </c:pt>
                <c:pt idx="327">
                  <c:v>2.1495500000000001</c:v>
                </c:pt>
                <c:pt idx="328">
                  <c:v>2.1517300000000001</c:v>
                </c:pt>
                <c:pt idx="329">
                  <c:v>2.1537199999999999</c:v>
                </c:pt>
                <c:pt idx="330">
                  <c:v>2.1555300000000002</c:v>
                </c:pt>
                <c:pt idx="331">
                  <c:v>2.1575099999999998</c:v>
                </c:pt>
                <c:pt idx="332">
                  <c:v>2.1595200000000001</c:v>
                </c:pt>
                <c:pt idx="333">
                  <c:v>2.1615799999999998</c:v>
                </c:pt>
                <c:pt idx="334">
                  <c:v>2.1636299999999999</c:v>
                </c:pt>
                <c:pt idx="335">
                  <c:v>2.1655500000000001</c:v>
                </c:pt>
                <c:pt idx="336">
                  <c:v>2.16777</c:v>
                </c:pt>
                <c:pt idx="337">
                  <c:v>2.1697299999999999</c:v>
                </c:pt>
                <c:pt idx="338">
                  <c:v>2.1716000000000002</c:v>
                </c:pt>
                <c:pt idx="339">
                  <c:v>2.17353</c:v>
                </c:pt>
                <c:pt idx="340">
                  <c:v>2.1756199999999999</c:v>
                </c:pt>
                <c:pt idx="341">
                  <c:v>2.1776599999999999</c:v>
                </c:pt>
                <c:pt idx="342">
                  <c:v>2.1795100000000001</c:v>
                </c:pt>
                <c:pt idx="343">
                  <c:v>2.18146</c:v>
                </c:pt>
                <c:pt idx="344">
                  <c:v>2.1834500000000001</c:v>
                </c:pt>
                <c:pt idx="345">
                  <c:v>2.18546</c:v>
                </c:pt>
                <c:pt idx="346">
                  <c:v>2.1873900000000002</c:v>
                </c:pt>
                <c:pt idx="347">
                  <c:v>2.1894999999999998</c:v>
                </c:pt>
                <c:pt idx="348">
                  <c:v>2.1917399999999998</c:v>
                </c:pt>
                <c:pt idx="349">
                  <c:v>2.1937099999999998</c:v>
                </c:pt>
                <c:pt idx="350">
                  <c:v>2.1955100000000001</c:v>
                </c:pt>
                <c:pt idx="351">
                  <c:v>2.19746</c:v>
                </c:pt>
                <c:pt idx="352">
                  <c:v>2.1994799999999999</c:v>
                </c:pt>
                <c:pt idx="353">
                  <c:v>2.2016200000000001</c:v>
                </c:pt>
                <c:pt idx="354">
                  <c:v>2.20343</c:v>
                </c:pt>
                <c:pt idx="355">
                  <c:v>2.2054200000000002</c:v>
                </c:pt>
                <c:pt idx="356">
                  <c:v>2.2074099999999999</c:v>
                </c:pt>
                <c:pt idx="357">
                  <c:v>2.20946</c:v>
                </c:pt>
                <c:pt idx="358">
                  <c:v>2.2113800000000001</c:v>
                </c:pt>
                <c:pt idx="359">
                  <c:v>2.2133600000000002</c:v>
                </c:pt>
                <c:pt idx="360">
                  <c:v>2.2154799999999999</c:v>
                </c:pt>
                <c:pt idx="361">
                  <c:v>2.2177199999999999</c:v>
                </c:pt>
                <c:pt idx="362">
                  <c:v>2.2195</c:v>
                </c:pt>
                <c:pt idx="363">
                  <c:v>2.2214299999999998</c:v>
                </c:pt>
                <c:pt idx="364">
                  <c:v>2.22343</c:v>
                </c:pt>
                <c:pt idx="365">
                  <c:v>2.2256100000000001</c:v>
                </c:pt>
                <c:pt idx="366">
                  <c:v>2.2273999999999998</c:v>
                </c:pt>
                <c:pt idx="367">
                  <c:v>2.2293500000000002</c:v>
                </c:pt>
                <c:pt idx="368">
                  <c:v>2.2313000000000001</c:v>
                </c:pt>
                <c:pt idx="369">
                  <c:v>2.2333799999999999</c:v>
                </c:pt>
                <c:pt idx="370">
                  <c:v>2.2353200000000002</c:v>
                </c:pt>
                <c:pt idx="371">
                  <c:v>2.2372800000000002</c:v>
                </c:pt>
                <c:pt idx="372">
                  <c:v>2.2392500000000002</c:v>
                </c:pt>
                <c:pt idx="373">
                  <c:v>2.2414700000000001</c:v>
                </c:pt>
                <c:pt idx="374">
                  <c:v>2.2434400000000001</c:v>
                </c:pt>
                <c:pt idx="375">
                  <c:v>2.2453400000000001</c:v>
                </c:pt>
                <c:pt idx="376">
                  <c:v>2.2473000000000001</c:v>
                </c:pt>
                <c:pt idx="377">
                  <c:v>2.24953</c:v>
                </c:pt>
                <c:pt idx="378">
                  <c:v>2.2513700000000001</c:v>
                </c:pt>
                <c:pt idx="379">
                  <c:v>2.2532899999999998</c:v>
                </c:pt>
                <c:pt idx="380">
                  <c:v>2.2552599999999998</c:v>
                </c:pt>
                <c:pt idx="381">
                  <c:v>2.2572899999999998</c:v>
                </c:pt>
                <c:pt idx="382">
                  <c:v>2.2593200000000002</c:v>
                </c:pt>
                <c:pt idx="383">
                  <c:v>2.2612199999999998</c:v>
                </c:pt>
                <c:pt idx="384">
                  <c:v>2.2631800000000002</c:v>
                </c:pt>
                <c:pt idx="385">
                  <c:v>2.2652100000000002</c:v>
                </c:pt>
                <c:pt idx="386">
                  <c:v>2.2674099999999999</c:v>
                </c:pt>
                <c:pt idx="387">
                  <c:v>2.2692700000000001</c:v>
                </c:pt>
                <c:pt idx="388">
                  <c:v>2.2712599999999998</c:v>
                </c:pt>
                <c:pt idx="389">
                  <c:v>2.2734200000000002</c:v>
                </c:pt>
                <c:pt idx="390">
                  <c:v>2.27536</c:v>
                </c:pt>
                <c:pt idx="391">
                  <c:v>2.27725</c:v>
                </c:pt>
                <c:pt idx="392">
                  <c:v>2.2791700000000001</c:v>
                </c:pt>
                <c:pt idx="393">
                  <c:v>2.2812299999999999</c:v>
                </c:pt>
                <c:pt idx="394">
                  <c:v>2.2833100000000002</c:v>
                </c:pt>
                <c:pt idx="395">
                  <c:v>2.2851499999999998</c:v>
                </c:pt>
                <c:pt idx="396">
                  <c:v>2.2871299999999999</c:v>
                </c:pt>
                <c:pt idx="397">
                  <c:v>2.2891300000000001</c:v>
                </c:pt>
                <c:pt idx="398">
                  <c:v>2.2912699999999999</c:v>
                </c:pt>
                <c:pt idx="399">
                  <c:v>2.2932899999999998</c:v>
                </c:pt>
                <c:pt idx="400">
                  <c:v>2.2951800000000002</c:v>
                </c:pt>
                <c:pt idx="401">
                  <c:v>2.2974000000000001</c:v>
                </c:pt>
                <c:pt idx="402">
                  <c:v>2.2993199999999998</c:v>
                </c:pt>
                <c:pt idx="403">
                  <c:v>2.3012199999999998</c:v>
                </c:pt>
                <c:pt idx="404">
                  <c:v>2.3031299999999999</c:v>
                </c:pt>
                <c:pt idx="405">
                  <c:v>2.3052000000000001</c:v>
                </c:pt>
                <c:pt idx="406">
                  <c:v>2.30728</c:v>
                </c:pt>
                <c:pt idx="407">
                  <c:v>2.3091300000000001</c:v>
                </c:pt>
                <c:pt idx="408">
                  <c:v>2.31108</c:v>
                </c:pt>
                <c:pt idx="409">
                  <c:v>2.3130799999999998</c:v>
                </c:pt>
                <c:pt idx="410">
                  <c:v>2.3151600000000001</c:v>
                </c:pt>
                <c:pt idx="411">
                  <c:v>2.3172799999999998</c:v>
                </c:pt>
                <c:pt idx="412">
                  <c:v>2.3191700000000002</c:v>
                </c:pt>
                <c:pt idx="413">
                  <c:v>2.32124</c:v>
                </c:pt>
                <c:pt idx="414">
                  <c:v>2.3232599999999999</c:v>
                </c:pt>
                <c:pt idx="415">
                  <c:v>2.32518</c:v>
                </c:pt>
                <c:pt idx="416">
                  <c:v>2.3271000000000002</c:v>
                </c:pt>
                <c:pt idx="417">
                  <c:v>2.3291200000000001</c:v>
                </c:pt>
                <c:pt idx="418">
                  <c:v>2.33121</c:v>
                </c:pt>
                <c:pt idx="419">
                  <c:v>2.3330600000000001</c:v>
                </c:pt>
                <c:pt idx="420">
                  <c:v>2.3350200000000001</c:v>
                </c:pt>
                <c:pt idx="421">
                  <c:v>2.3370000000000002</c:v>
                </c:pt>
                <c:pt idx="422">
                  <c:v>2.33901</c:v>
                </c:pt>
                <c:pt idx="423">
                  <c:v>2.3409599999999999</c:v>
                </c:pt>
                <c:pt idx="424">
                  <c:v>2.3430499999999999</c:v>
                </c:pt>
                <c:pt idx="425">
                  <c:v>2.3452500000000001</c:v>
                </c:pt>
                <c:pt idx="426">
                  <c:v>2.3473000000000002</c:v>
                </c:pt>
                <c:pt idx="427">
                  <c:v>2.3490799999999998</c:v>
                </c:pt>
                <c:pt idx="428">
                  <c:v>2.3510399999999998</c:v>
                </c:pt>
                <c:pt idx="429">
                  <c:v>2.3530500000000001</c:v>
                </c:pt>
                <c:pt idx="430">
                  <c:v>2.3552599999999999</c:v>
                </c:pt>
                <c:pt idx="431">
                  <c:v>2.35703</c:v>
                </c:pt>
                <c:pt idx="432">
                  <c:v>2.359</c:v>
                </c:pt>
                <c:pt idx="433">
                  <c:v>2.36097</c:v>
                </c:pt>
                <c:pt idx="434">
                  <c:v>2.3630200000000001</c:v>
                </c:pt>
                <c:pt idx="435">
                  <c:v>2.36497</c:v>
                </c:pt>
                <c:pt idx="436">
                  <c:v>2.3669500000000001</c:v>
                </c:pt>
                <c:pt idx="437">
                  <c:v>2.3691200000000001</c:v>
                </c:pt>
                <c:pt idx="438">
                  <c:v>2.3712900000000001</c:v>
                </c:pt>
                <c:pt idx="439">
                  <c:v>2.3731</c:v>
                </c:pt>
                <c:pt idx="440">
                  <c:v>2.3750300000000002</c:v>
                </c:pt>
                <c:pt idx="441">
                  <c:v>2.37703</c:v>
                </c:pt>
                <c:pt idx="442">
                  <c:v>2.37913</c:v>
                </c:pt>
                <c:pt idx="443">
                  <c:v>2.3809999999999998</c:v>
                </c:pt>
                <c:pt idx="444">
                  <c:v>2.3829400000000001</c:v>
                </c:pt>
                <c:pt idx="445">
                  <c:v>2.38489</c:v>
                </c:pt>
                <c:pt idx="446">
                  <c:v>2.3869899999999999</c:v>
                </c:pt>
                <c:pt idx="447">
                  <c:v>2.3889300000000002</c:v>
                </c:pt>
                <c:pt idx="448">
                  <c:v>2.3908700000000001</c:v>
                </c:pt>
                <c:pt idx="449">
                  <c:v>2.3928500000000001</c:v>
                </c:pt>
                <c:pt idx="450">
                  <c:v>2.39506</c:v>
                </c:pt>
                <c:pt idx="451">
                  <c:v>2.39703</c:v>
                </c:pt>
                <c:pt idx="452">
                  <c:v>2.3989799999999999</c:v>
                </c:pt>
                <c:pt idx="453">
                  <c:v>2.40097</c:v>
                </c:pt>
                <c:pt idx="454">
                  <c:v>2.4031099999999999</c:v>
                </c:pt>
                <c:pt idx="455">
                  <c:v>2.4049200000000002</c:v>
                </c:pt>
                <c:pt idx="456">
                  <c:v>2.4068399999999999</c:v>
                </c:pt>
                <c:pt idx="457">
                  <c:v>2.4088699999999998</c:v>
                </c:pt>
                <c:pt idx="458">
                  <c:v>2.41092</c:v>
                </c:pt>
                <c:pt idx="459">
                  <c:v>2.4129100000000001</c:v>
                </c:pt>
                <c:pt idx="460">
                  <c:v>2.41486</c:v>
                </c:pt>
                <c:pt idx="461">
                  <c:v>2.4167900000000002</c:v>
                </c:pt>
                <c:pt idx="462">
                  <c:v>2.4188000000000001</c:v>
                </c:pt>
                <c:pt idx="463">
                  <c:v>2.4209999999999998</c:v>
                </c:pt>
                <c:pt idx="464">
                  <c:v>2.42293</c:v>
                </c:pt>
                <c:pt idx="465">
                  <c:v>2.4249000000000001</c:v>
                </c:pt>
                <c:pt idx="466">
                  <c:v>2.4269400000000001</c:v>
                </c:pt>
                <c:pt idx="467">
                  <c:v>2.42896</c:v>
                </c:pt>
                <c:pt idx="468">
                  <c:v>2.4308900000000002</c:v>
                </c:pt>
                <c:pt idx="469">
                  <c:v>2.4327700000000001</c:v>
                </c:pt>
                <c:pt idx="470">
                  <c:v>2.4348800000000002</c:v>
                </c:pt>
                <c:pt idx="471">
                  <c:v>2.43689</c:v>
                </c:pt>
                <c:pt idx="472">
                  <c:v>2.4387599999999998</c:v>
                </c:pt>
                <c:pt idx="473">
                  <c:v>2.4407299999999998</c:v>
                </c:pt>
                <c:pt idx="474">
                  <c:v>2.4427300000000001</c:v>
                </c:pt>
                <c:pt idx="475">
                  <c:v>2.4449000000000001</c:v>
                </c:pt>
                <c:pt idx="476">
                  <c:v>2.4468899999999998</c:v>
                </c:pt>
                <c:pt idx="477">
                  <c:v>2.4487299999999999</c:v>
                </c:pt>
                <c:pt idx="478">
                  <c:v>2.4510100000000001</c:v>
                </c:pt>
                <c:pt idx="479">
                  <c:v>2.4529100000000001</c:v>
                </c:pt>
                <c:pt idx="480">
                  <c:v>2.4548299999999998</c:v>
                </c:pt>
                <c:pt idx="481">
                  <c:v>2.4567700000000001</c:v>
                </c:pt>
                <c:pt idx="482">
                  <c:v>2.4587400000000001</c:v>
                </c:pt>
                <c:pt idx="483">
                  <c:v>2.4608699999999999</c:v>
                </c:pt>
                <c:pt idx="484">
                  <c:v>2.4626700000000001</c:v>
                </c:pt>
                <c:pt idx="485">
                  <c:v>2.4646599999999999</c:v>
                </c:pt>
                <c:pt idx="486">
                  <c:v>2.4666299999999999</c:v>
                </c:pt>
                <c:pt idx="487">
                  <c:v>2.4686499999999998</c:v>
                </c:pt>
                <c:pt idx="488">
                  <c:v>2.4707400000000002</c:v>
                </c:pt>
                <c:pt idx="489">
                  <c:v>2.4726599999999999</c:v>
                </c:pt>
                <c:pt idx="490">
                  <c:v>2.4748399999999999</c:v>
                </c:pt>
                <c:pt idx="491">
                  <c:v>2.4769000000000001</c:v>
                </c:pt>
                <c:pt idx="492">
                  <c:v>2.4786800000000002</c:v>
                </c:pt>
                <c:pt idx="493">
                  <c:v>2.4806400000000002</c:v>
                </c:pt>
                <c:pt idx="494">
                  <c:v>2.4826600000000001</c:v>
                </c:pt>
                <c:pt idx="495">
                  <c:v>2.48475</c:v>
                </c:pt>
                <c:pt idx="496">
                  <c:v>2.4865900000000001</c:v>
                </c:pt>
                <c:pt idx="497">
                  <c:v>2.48855</c:v>
                </c:pt>
                <c:pt idx="498">
                  <c:v>2.4905499999999998</c:v>
                </c:pt>
                <c:pt idx="499">
                  <c:v>2.4925700000000002</c:v>
                </c:pt>
                <c:pt idx="500">
                  <c:v>2.4945499999999998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D729-4DD5-BFB7-2E020FAE72D6}"/>
            </c:ext>
          </c:extLst>
        </c:ser>
        <c:ser>
          <c:idx val="3"/>
          <c:order val="3"/>
          <c:tx>
            <c:strRef>
              <c:f>Paper!$A$4</c:f>
              <c:strCache>
                <c:ptCount val="1"/>
                <c:pt idx="0">
                  <c:v>Etapa 3</c:v>
                </c:pt>
              </c:strCache>
              <c:extLst xmlns:c15="http://schemas.microsoft.com/office/drawing/2012/chart"/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2"/>
            <c:spPr>
              <a:solidFill>
                <a:srgbClr val="FF0000"/>
              </a:solidFill>
              <a:ln w="9525">
                <a:noFill/>
              </a:ln>
              <a:effectLst/>
            </c:spPr>
          </c:marker>
          <c:xVal>
            <c:numRef>
              <c:f>'N115 Curvas de Polarización'!$G$4:$G$1254</c:f>
              <c:numCache>
                <c:formatCode>0.0000</c:formatCode>
                <c:ptCount val="1251"/>
                <c:pt idx="0">
                  <c:v>-2.5602679999999997E-4</c:v>
                </c:pt>
                <c:pt idx="1">
                  <c:v>-1.915528E-4</c:v>
                </c:pt>
                <c:pt idx="2">
                  <c:v>-1.2120080000000001E-4</c:v>
                </c:pt>
                <c:pt idx="3">
                  <c:v>-8.0903199999999995E-5</c:v>
                </c:pt>
                <c:pt idx="4">
                  <c:v>-5.168E-5</c:v>
                </c:pt>
                <c:pt idx="5">
                  <c:v>-2.8105920000000003E-5</c:v>
                </c:pt>
                <c:pt idx="6">
                  <c:v>-1.530428E-5</c:v>
                </c:pt>
                <c:pt idx="7">
                  <c:v>-1.6242839999999999E-5</c:v>
                </c:pt>
                <c:pt idx="8">
                  <c:v>-1.2675600000000001E-6</c:v>
                </c:pt>
                <c:pt idx="9">
                  <c:v>6.6980399999999995E-6</c:v>
                </c:pt>
                <c:pt idx="10">
                  <c:v>1.090832E-5</c:v>
                </c:pt>
                <c:pt idx="11">
                  <c:v>2.28456E-5</c:v>
                </c:pt>
                <c:pt idx="12">
                  <c:v>2.5548880000000001E-5</c:v>
                </c:pt>
                <c:pt idx="13">
                  <c:v>3.0442920000000001E-5</c:v>
                </c:pt>
                <c:pt idx="14">
                  <c:v>3.5702759999999997E-5</c:v>
                </c:pt>
                <c:pt idx="15">
                  <c:v>3.705504E-5</c:v>
                </c:pt>
                <c:pt idx="16">
                  <c:v>4.3202400000000005E-5</c:v>
                </c:pt>
                <c:pt idx="17">
                  <c:v>4.8363599999999999E-5</c:v>
                </c:pt>
                <c:pt idx="18">
                  <c:v>4.5596400000000003E-5</c:v>
                </c:pt>
                <c:pt idx="19">
                  <c:v>5.51044E-5</c:v>
                </c:pt>
                <c:pt idx="20">
                  <c:v>5.6192000000000007E-5</c:v>
                </c:pt>
                <c:pt idx="21">
                  <c:v>6.1659200000000001E-5</c:v>
                </c:pt>
                <c:pt idx="22">
                  <c:v>6.2213999999999998E-5</c:v>
                </c:pt>
                <c:pt idx="23">
                  <c:v>5.9495199999999999E-5</c:v>
                </c:pt>
                <c:pt idx="24">
                  <c:v>6.8765999999999999E-5</c:v>
                </c:pt>
                <c:pt idx="25">
                  <c:v>7.4332399999999993E-5</c:v>
                </c:pt>
                <c:pt idx="26">
                  <c:v>6.976000000000001E-5</c:v>
                </c:pt>
                <c:pt idx="27">
                  <c:v>7.6020799999999996E-5</c:v>
                </c:pt>
                <c:pt idx="28">
                  <c:v>7.43972E-5</c:v>
                </c:pt>
                <c:pt idx="29">
                  <c:v>7.4160799999999996E-5</c:v>
                </c:pt>
                <c:pt idx="30">
                  <c:v>8.1366000000000007E-5</c:v>
                </c:pt>
                <c:pt idx="31">
                  <c:v>8.2421600000000004E-5</c:v>
                </c:pt>
                <c:pt idx="32">
                  <c:v>7.9523600000000005E-5</c:v>
                </c:pt>
                <c:pt idx="33">
                  <c:v>8.0531600000000007E-5</c:v>
                </c:pt>
                <c:pt idx="34">
                  <c:v>8.7986000000000008E-5</c:v>
                </c:pt>
                <c:pt idx="35">
                  <c:v>8.8410400000000003E-5</c:v>
                </c:pt>
                <c:pt idx="36">
                  <c:v>8.390760000000001E-5</c:v>
                </c:pt>
                <c:pt idx="37">
                  <c:v>8.82728E-5</c:v>
                </c:pt>
                <c:pt idx="38">
                  <c:v>8.8259999999999999E-5</c:v>
                </c:pt>
                <c:pt idx="39">
                  <c:v>9.1396399999999991E-5</c:v>
                </c:pt>
                <c:pt idx="40">
                  <c:v>8.7280399999999992E-5</c:v>
                </c:pt>
                <c:pt idx="41">
                  <c:v>9.1201999999999999E-5</c:v>
                </c:pt>
                <c:pt idx="42">
                  <c:v>9.2684800000000011E-5</c:v>
                </c:pt>
                <c:pt idx="43">
                  <c:v>9.8807600000000006E-5</c:v>
                </c:pt>
                <c:pt idx="44">
                  <c:v>9.8710399999999996E-5</c:v>
                </c:pt>
                <c:pt idx="45">
                  <c:v>9.6329599999999993E-5</c:v>
                </c:pt>
                <c:pt idx="46">
                  <c:v>9.7477200000000002E-5</c:v>
                </c:pt>
                <c:pt idx="47">
                  <c:v>1.000708E-4</c:v>
                </c:pt>
                <c:pt idx="48">
                  <c:v>1.0382000000000001E-4</c:v>
                </c:pt>
                <c:pt idx="49">
                  <c:v>1.100088E-4</c:v>
                </c:pt>
                <c:pt idx="50">
                  <c:v>1.0923199999999999E-4</c:v>
                </c:pt>
                <c:pt idx="51">
                  <c:v>1.013704E-4</c:v>
                </c:pt>
                <c:pt idx="52">
                  <c:v>1.0518599999999999E-4</c:v>
                </c:pt>
                <c:pt idx="53">
                  <c:v>1.102224E-4</c:v>
                </c:pt>
                <c:pt idx="54">
                  <c:v>1.14224E-4</c:v>
                </c:pt>
                <c:pt idx="55">
                  <c:v>1.1601399999999999E-4</c:v>
                </c:pt>
                <c:pt idx="56">
                  <c:v>1.110924E-4</c:v>
                </c:pt>
                <c:pt idx="57">
                  <c:v>1.081128E-4</c:v>
                </c:pt>
                <c:pt idx="58">
                  <c:v>1.056324E-4</c:v>
                </c:pt>
                <c:pt idx="59">
                  <c:v>1.1196720000000001E-4</c:v>
                </c:pt>
                <c:pt idx="60">
                  <c:v>1.206584E-4</c:v>
                </c:pt>
                <c:pt idx="61">
                  <c:v>1.162408E-4</c:v>
                </c:pt>
                <c:pt idx="62">
                  <c:v>1.16568E-4</c:v>
                </c:pt>
                <c:pt idx="63">
                  <c:v>1.1547119999999999E-4</c:v>
                </c:pt>
                <c:pt idx="64">
                  <c:v>1.2767439999999998E-4</c:v>
                </c:pt>
                <c:pt idx="65">
                  <c:v>1.2152760000000001E-4</c:v>
                </c:pt>
                <c:pt idx="66">
                  <c:v>1.2454639999999998E-4</c:v>
                </c:pt>
                <c:pt idx="67">
                  <c:v>1.1585359999999999E-4</c:v>
                </c:pt>
                <c:pt idx="68">
                  <c:v>1.196112E-4</c:v>
                </c:pt>
                <c:pt idx="69">
                  <c:v>1.2594320000000001E-4</c:v>
                </c:pt>
                <c:pt idx="70">
                  <c:v>1.229336E-4</c:v>
                </c:pt>
                <c:pt idx="71">
                  <c:v>1.2148279999999999E-4</c:v>
                </c:pt>
                <c:pt idx="72">
                  <c:v>1.186432E-4</c:v>
                </c:pt>
                <c:pt idx="73">
                  <c:v>1.2275280000000001E-4</c:v>
                </c:pt>
                <c:pt idx="74">
                  <c:v>1.2509519999999999E-4</c:v>
                </c:pt>
                <c:pt idx="75">
                  <c:v>1.31104E-4</c:v>
                </c:pt>
                <c:pt idx="76">
                  <c:v>1.237504E-4</c:v>
                </c:pt>
                <c:pt idx="77">
                  <c:v>1.274608E-4</c:v>
                </c:pt>
                <c:pt idx="78">
                  <c:v>1.2567439999999999E-4</c:v>
                </c:pt>
                <c:pt idx="79">
                  <c:v>1.266908E-4</c:v>
                </c:pt>
                <c:pt idx="80">
                  <c:v>1.2683679999999999E-4</c:v>
                </c:pt>
                <c:pt idx="81">
                  <c:v>1.2767200000000001E-4</c:v>
                </c:pt>
                <c:pt idx="82">
                  <c:v>1.2391599999999998E-4</c:v>
                </c:pt>
                <c:pt idx="83">
                  <c:v>1.33084E-4</c:v>
                </c:pt>
                <c:pt idx="84">
                  <c:v>1.337528E-4</c:v>
                </c:pt>
                <c:pt idx="85">
                  <c:v>1.3126880000000001E-4</c:v>
                </c:pt>
                <c:pt idx="86">
                  <c:v>1.2793080000000001E-4</c:v>
                </c:pt>
                <c:pt idx="87">
                  <c:v>1.316488E-4</c:v>
                </c:pt>
                <c:pt idx="88">
                  <c:v>1.2640240000000001E-4</c:v>
                </c:pt>
                <c:pt idx="89">
                  <c:v>1.3702159999999999E-4</c:v>
                </c:pt>
                <c:pt idx="90">
                  <c:v>1.349352E-4</c:v>
                </c:pt>
                <c:pt idx="91">
                  <c:v>1.3069040000000001E-4</c:v>
                </c:pt>
                <c:pt idx="92">
                  <c:v>1.3005920000000001E-4</c:v>
                </c:pt>
                <c:pt idx="93">
                  <c:v>1.3430239999999999E-4</c:v>
                </c:pt>
                <c:pt idx="94">
                  <c:v>1.3437360000000001E-4</c:v>
                </c:pt>
                <c:pt idx="95">
                  <c:v>1.301176E-4</c:v>
                </c:pt>
                <c:pt idx="96">
                  <c:v>1.275824E-4</c:v>
                </c:pt>
                <c:pt idx="97">
                  <c:v>1.2809240000000001E-4</c:v>
                </c:pt>
                <c:pt idx="98">
                  <c:v>1.389416E-4</c:v>
                </c:pt>
                <c:pt idx="99">
                  <c:v>1.35038E-4</c:v>
                </c:pt>
                <c:pt idx="100">
                  <c:v>1.352472E-4</c:v>
                </c:pt>
                <c:pt idx="101">
                  <c:v>1.3993400000000001E-4</c:v>
                </c:pt>
                <c:pt idx="102">
                  <c:v>1.357288E-4</c:v>
                </c:pt>
                <c:pt idx="103">
                  <c:v>1.3692199999999999E-4</c:v>
                </c:pt>
                <c:pt idx="104">
                  <c:v>1.3965639999999999E-4</c:v>
                </c:pt>
                <c:pt idx="105">
                  <c:v>1.3029679999999999E-4</c:v>
                </c:pt>
                <c:pt idx="106">
                  <c:v>1.310784E-4</c:v>
                </c:pt>
                <c:pt idx="107">
                  <c:v>1.3078680000000001E-4</c:v>
                </c:pt>
                <c:pt idx="108">
                  <c:v>1.3456120000000002E-4</c:v>
                </c:pt>
                <c:pt idx="109">
                  <c:v>1.3269440000000001E-4</c:v>
                </c:pt>
                <c:pt idx="110">
                  <c:v>1.302136E-4</c:v>
                </c:pt>
                <c:pt idx="111">
                  <c:v>1.2930600000000001E-4</c:v>
                </c:pt>
                <c:pt idx="112">
                  <c:v>1.364708E-4</c:v>
                </c:pt>
                <c:pt idx="113">
                  <c:v>1.428736E-4</c:v>
                </c:pt>
                <c:pt idx="114">
                  <c:v>1.3325039999999999E-4</c:v>
                </c:pt>
                <c:pt idx="115">
                  <c:v>1.3272760000000001E-4</c:v>
                </c:pt>
                <c:pt idx="116">
                  <c:v>1.383872E-4</c:v>
                </c:pt>
                <c:pt idx="117">
                  <c:v>1.3935799999999999E-4</c:v>
                </c:pt>
                <c:pt idx="118">
                  <c:v>1.357512E-4</c:v>
                </c:pt>
                <c:pt idx="119">
                  <c:v>1.2792239999999999E-4</c:v>
                </c:pt>
                <c:pt idx="120">
                  <c:v>1.3079960000000001E-4</c:v>
                </c:pt>
                <c:pt idx="121">
                  <c:v>1.3847840000000001E-4</c:v>
                </c:pt>
                <c:pt idx="122">
                  <c:v>1.5395479999999998E-4</c:v>
                </c:pt>
                <c:pt idx="123">
                  <c:v>1.51132E-4</c:v>
                </c:pt>
                <c:pt idx="124">
                  <c:v>1.3960159999999998E-4</c:v>
                </c:pt>
                <c:pt idx="125">
                  <c:v>1.3882879999999999E-4</c:v>
                </c:pt>
                <c:pt idx="126">
                  <c:v>1.4362279999999999E-4</c:v>
                </c:pt>
                <c:pt idx="127">
                  <c:v>1.457184E-4</c:v>
                </c:pt>
                <c:pt idx="128">
                  <c:v>1.4874800000000001E-4</c:v>
                </c:pt>
                <c:pt idx="129">
                  <c:v>1.496084E-4</c:v>
                </c:pt>
                <c:pt idx="130">
                  <c:v>1.4844519999999999E-4</c:v>
                </c:pt>
                <c:pt idx="131">
                  <c:v>1.5351000000000001E-4</c:v>
                </c:pt>
                <c:pt idx="132">
                  <c:v>1.485112E-4</c:v>
                </c:pt>
                <c:pt idx="133">
                  <c:v>1.489932E-4</c:v>
                </c:pt>
                <c:pt idx="134">
                  <c:v>1.4846919999999999E-4</c:v>
                </c:pt>
                <c:pt idx="135">
                  <c:v>1.4821680000000001E-4</c:v>
                </c:pt>
                <c:pt idx="136">
                  <c:v>1.5241880000000001E-4</c:v>
                </c:pt>
                <c:pt idx="137">
                  <c:v>1.519708E-4</c:v>
                </c:pt>
                <c:pt idx="138">
                  <c:v>1.5232439999999999E-4</c:v>
                </c:pt>
                <c:pt idx="139">
                  <c:v>1.397336E-4</c:v>
                </c:pt>
                <c:pt idx="140">
                  <c:v>1.3818000000000001E-4</c:v>
                </c:pt>
                <c:pt idx="141">
                  <c:v>1.387088E-4</c:v>
                </c:pt>
                <c:pt idx="142">
                  <c:v>1.4067879999999999E-4</c:v>
                </c:pt>
                <c:pt idx="143">
                  <c:v>1.4593080000000001E-4</c:v>
                </c:pt>
                <c:pt idx="144">
                  <c:v>1.461352E-4</c:v>
                </c:pt>
                <c:pt idx="145">
                  <c:v>1.319572E-4</c:v>
                </c:pt>
                <c:pt idx="146">
                  <c:v>1.3298119999999999E-4</c:v>
                </c:pt>
                <c:pt idx="147">
                  <c:v>1.3612079999999999E-4</c:v>
                </c:pt>
                <c:pt idx="148">
                  <c:v>1.3510680000000002E-4</c:v>
                </c:pt>
                <c:pt idx="149">
                  <c:v>1.4231439999999999E-4</c:v>
                </c:pt>
                <c:pt idx="150">
                  <c:v>1.3438959999999999E-4</c:v>
                </c:pt>
                <c:pt idx="151">
                  <c:v>1.367568E-4</c:v>
                </c:pt>
                <c:pt idx="152">
                  <c:v>1.36422E-4</c:v>
                </c:pt>
                <c:pt idx="153">
                  <c:v>1.3398880000000001E-4</c:v>
                </c:pt>
                <c:pt idx="154">
                  <c:v>1.3788879999999999E-4</c:v>
                </c:pt>
                <c:pt idx="155">
                  <c:v>1.3795880000000001E-4</c:v>
                </c:pt>
                <c:pt idx="156">
                  <c:v>1.3267199999999999E-4</c:v>
                </c:pt>
                <c:pt idx="157">
                  <c:v>1.3025919999999999E-4</c:v>
                </c:pt>
                <c:pt idx="158">
                  <c:v>1.4144959999999999E-4</c:v>
                </c:pt>
                <c:pt idx="159">
                  <c:v>1.4002600000000002E-4</c:v>
                </c:pt>
                <c:pt idx="160">
                  <c:v>1.317112E-4</c:v>
                </c:pt>
                <c:pt idx="161">
                  <c:v>1.3457480000000002E-4</c:v>
                </c:pt>
                <c:pt idx="162">
                  <c:v>1.2593000000000001E-4</c:v>
                </c:pt>
                <c:pt idx="163">
                  <c:v>1.2899680000000001E-4</c:v>
                </c:pt>
                <c:pt idx="164">
                  <c:v>1.3139759999999999E-4</c:v>
                </c:pt>
                <c:pt idx="165">
                  <c:v>1.2668320000000001E-4</c:v>
                </c:pt>
                <c:pt idx="166">
                  <c:v>1.243444E-4</c:v>
                </c:pt>
                <c:pt idx="167">
                  <c:v>1.323668E-4</c:v>
                </c:pt>
                <c:pt idx="168">
                  <c:v>1.342812E-4</c:v>
                </c:pt>
                <c:pt idx="169">
                  <c:v>1.3047800000000001E-4</c:v>
                </c:pt>
                <c:pt idx="170">
                  <c:v>1.3390759999999999E-4</c:v>
                </c:pt>
                <c:pt idx="171">
                  <c:v>1.288696E-4</c:v>
                </c:pt>
                <c:pt idx="172">
                  <c:v>1.282016E-4</c:v>
                </c:pt>
                <c:pt idx="173">
                  <c:v>1.3141159999999999E-4</c:v>
                </c:pt>
                <c:pt idx="174">
                  <c:v>1.38622E-4</c:v>
                </c:pt>
                <c:pt idx="175">
                  <c:v>1.3209119999999999E-4</c:v>
                </c:pt>
                <c:pt idx="176">
                  <c:v>1.3018599999999999E-4</c:v>
                </c:pt>
                <c:pt idx="177">
                  <c:v>1.3872400000000001E-4</c:v>
                </c:pt>
                <c:pt idx="178">
                  <c:v>1.3804759999999999E-4</c:v>
                </c:pt>
                <c:pt idx="179">
                  <c:v>1.3352160000000001E-4</c:v>
                </c:pt>
                <c:pt idx="180">
                  <c:v>1.3501680000000001E-4</c:v>
                </c:pt>
                <c:pt idx="181">
                  <c:v>1.3667240000000001E-4</c:v>
                </c:pt>
                <c:pt idx="182">
                  <c:v>1.415144E-4</c:v>
                </c:pt>
                <c:pt idx="183">
                  <c:v>1.3459440000000001E-4</c:v>
                </c:pt>
                <c:pt idx="184">
                  <c:v>1.3177720000000001E-4</c:v>
                </c:pt>
                <c:pt idx="185">
                  <c:v>1.3204039999999999E-4</c:v>
                </c:pt>
                <c:pt idx="186">
                  <c:v>1.3735600000000002E-4</c:v>
                </c:pt>
                <c:pt idx="187">
                  <c:v>1.4298880000000001E-4</c:v>
                </c:pt>
                <c:pt idx="188">
                  <c:v>1.3420079999999998E-4</c:v>
                </c:pt>
                <c:pt idx="189">
                  <c:v>1.3381600000000001E-4</c:v>
                </c:pt>
                <c:pt idx="190">
                  <c:v>1.3668559999999998E-4</c:v>
                </c:pt>
                <c:pt idx="191">
                  <c:v>1.386108E-4</c:v>
                </c:pt>
                <c:pt idx="192">
                  <c:v>1.3715999999999999E-4</c:v>
                </c:pt>
                <c:pt idx="193">
                  <c:v>1.355324E-4</c:v>
                </c:pt>
                <c:pt idx="194">
                  <c:v>1.41092E-4</c:v>
                </c:pt>
                <c:pt idx="195">
                  <c:v>1.417608E-4</c:v>
                </c:pt>
                <c:pt idx="196">
                  <c:v>1.4083119999999999E-4</c:v>
                </c:pt>
                <c:pt idx="197">
                  <c:v>1.4103879999999999E-4</c:v>
                </c:pt>
                <c:pt idx="198">
                  <c:v>1.3990960000000001E-4</c:v>
                </c:pt>
                <c:pt idx="199">
                  <c:v>1.3628879999999998E-4</c:v>
                </c:pt>
                <c:pt idx="200">
                  <c:v>1.5043000000000001E-4</c:v>
                </c:pt>
                <c:pt idx="201">
                  <c:v>1.4180639999999999E-4</c:v>
                </c:pt>
                <c:pt idx="202">
                  <c:v>1.401036E-4</c:v>
                </c:pt>
                <c:pt idx="203">
                  <c:v>1.446676E-4</c:v>
                </c:pt>
                <c:pt idx="204">
                  <c:v>1.4134839999999999E-4</c:v>
                </c:pt>
                <c:pt idx="205">
                  <c:v>1.4411360000000001E-4</c:v>
                </c:pt>
                <c:pt idx="206">
                  <c:v>1.4728199999999999E-4</c:v>
                </c:pt>
                <c:pt idx="207">
                  <c:v>1.4316280000000001E-4</c:v>
                </c:pt>
                <c:pt idx="208">
                  <c:v>1.3819519999999999E-4</c:v>
                </c:pt>
                <c:pt idx="209">
                  <c:v>1.40996E-4</c:v>
                </c:pt>
                <c:pt idx="210">
                  <c:v>1.4852680000000001E-4</c:v>
                </c:pt>
                <c:pt idx="211">
                  <c:v>1.4476119999999999E-4</c:v>
                </c:pt>
                <c:pt idx="212">
                  <c:v>1.4546399999999999E-4</c:v>
                </c:pt>
                <c:pt idx="213">
                  <c:v>1.4387239999999999E-4</c:v>
                </c:pt>
                <c:pt idx="214">
                  <c:v>1.4833359999999999E-4</c:v>
                </c:pt>
                <c:pt idx="215">
                  <c:v>1.428856E-4</c:v>
                </c:pt>
                <c:pt idx="216">
                  <c:v>1.453344E-4</c:v>
                </c:pt>
                <c:pt idx="217">
                  <c:v>1.4144240000000001E-4</c:v>
                </c:pt>
                <c:pt idx="218">
                  <c:v>1.544428E-4</c:v>
                </c:pt>
                <c:pt idx="219">
                  <c:v>1.5695959999999999E-4</c:v>
                </c:pt>
                <c:pt idx="220">
                  <c:v>1.4961999999999999E-4</c:v>
                </c:pt>
                <c:pt idx="221">
                  <c:v>1.49042E-4</c:v>
                </c:pt>
                <c:pt idx="222">
                  <c:v>1.531084E-4</c:v>
                </c:pt>
                <c:pt idx="223">
                  <c:v>1.5948000000000001E-4</c:v>
                </c:pt>
                <c:pt idx="224">
                  <c:v>1.5996360000000001E-4</c:v>
                </c:pt>
                <c:pt idx="225">
                  <c:v>1.5264799999999999E-4</c:v>
                </c:pt>
                <c:pt idx="226">
                  <c:v>1.6315519999999999E-4</c:v>
                </c:pt>
                <c:pt idx="227">
                  <c:v>1.6845320000000001E-4</c:v>
                </c:pt>
                <c:pt idx="228">
                  <c:v>1.525636E-4</c:v>
                </c:pt>
                <c:pt idx="229">
                  <c:v>1.562628E-4</c:v>
                </c:pt>
                <c:pt idx="230">
                  <c:v>1.5394359999999999E-4</c:v>
                </c:pt>
                <c:pt idx="231">
                  <c:v>1.5985559999999999E-4</c:v>
                </c:pt>
                <c:pt idx="232">
                  <c:v>1.6463839999999999E-4</c:v>
                </c:pt>
                <c:pt idx="233">
                  <c:v>1.5939600000000002E-4</c:v>
                </c:pt>
                <c:pt idx="234">
                  <c:v>1.6326239999999998E-4</c:v>
                </c:pt>
                <c:pt idx="235">
                  <c:v>1.7395399999999998E-4</c:v>
                </c:pt>
                <c:pt idx="236">
                  <c:v>1.755344E-4</c:v>
                </c:pt>
                <c:pt idx="237">
                  <c:v>1.7448720000000001E-4</c:v>
                </c:pt>
                <c:pt idx="238">
                  <c:v>1.7643840000000001E-4</c:v>
                </c:pt>
                <c:pt idx="239">
                  <c:v>1.719E-4</c:v>
                </c:pt>
                <c:pt idx="240">
                  <c:v>1.814676E-4</c:v>
                </c:pt>
                <c:pt idx="241">
                  <c:v>1.7063399999999999E-4</c:v>
                </c:pt>
                <c:pt idx="242">
                  <c:v>1.81898E-4</c:v>
                </c:pt>
                <c:pt idx="243">
                  <c:v>1.7455319999999999E-4</c:v>
                </c:pt>
                <c:pt idx="244">
                  <c:v>1.817504E-4</c:v>
                </c:pt>
                <c:pt idx="245">
                  <c:v>1.8760280000000001E-4</c:v>
                </c:pt>
                <c:pt idx="246">
                  <c:v>1.865592E-4</c:v>
                </c:pt>
                <c:pt idx="247">
                  <c:v>1.804524E-4</c:v>
                </c:pt>
                <c:pt idx="248">
                  <c:v>1.8065359999999998E-4</c:v>
                </c:pt>
                <c:pt idx="249">
                  <c:v>1.7994960000000001E-4</c:v>
                </c:pt>
                <c:pt idx="250">
                  <c:v>1.9120200000000002E-4</c:v>
                </c:pt>
                <c:pt idx="251">
                  <c:v>1.8908320000000001E-4</c:v>
                </c:pt>
                <c:pt idx="252">
                  <c:v>1.8685279999999999E-4</c:v>
                </c:pt>
                <c:pt idx="253">
                  <c:v>1.89054E-4</c:v>
                </c:pt>
                <c:pt idx="254">
                  <c:v>1.9599760000000002E-4</c:v>
                </c:pt>
                <c:pt idx="255">
                  <c:v>1.9547879999999999E-4</c:v>
                </c:pt>
                <c:pt idx="256">
                  <c:v>1.9232599999999999E-4</c:v>
                </c:pt>
                <c:pt idx="257">
                  <c:v>1.8777999999999999E-4</c:v>
                </c:pt>
                <c:pt idx="258">
                  <c:v>1.98362E-4</c:v>
                </c:pt>
                <c:pt idx="259">
                  <c:v>1.8951960000000001E-4</c:v>
                </c:pt>
                <c:pt idx="260">
                  <c:v>1.9461039999999998E-4</c:v>
                </c:pt>
                <c:pt idx="261">
                  <c:v>2.0389440000000001E-4</c:v>
                </c:pt>
                <c:pt idx="262">
                  <c:v>2.0608359999999999E-4</c:v>
                </c:pt>
                <c:pt idx="263">
                  <c:v>1.965724E-4</c:v>
                </c:pt>
                <c:pt idx="264">
                  <c:v>2.0483200000000001E-4</c:v>
                </c:pt>
                <c:pt idx="265">
                  <c:v>2.0832320000000002E-4</c:v>
                </c:pt>
                <c:pt idx="266">
                  <c:v>2.1191680000000001E-4</c:v>
                </c:pt>
                <c:pt idx="267">
                  <c:v>2.0900479999999999E-4</c:v>
                </c:pt>
                <c:pt idx="268">
                  <c:v>2.1155640000000001E-4</c:v>
                </c:pt>
                <c:pt idx="269">
                  <c:v>2.1752879999999998E-4</c:v>
                </c:pt>
                <c:pt idx="270">
                  <c:v>2.2246120000000001E-4</c:v>
                </c:pt>
                <c:pt idx="271">
                  <c:v>2.2775040000000001E-4</c:v>
                </c:pt>
                <c:pt idx="272">
                  <c:v>2.179956E-4</c:v>
                </c:pt>
                <c:pt idx="273">
                  <c:v>2.060164E-4</c:v>
                </c:pt>
                <c:pt idx="274">
                  <c:v>2.0736760000000001E-4</c:v>
                </c:pt>
                <c:pt idx="275">
                  <c:v>2.1866839999999999E-4</c:v>
                </c:pt>
                <c:pt idx="276">
                  <c:v>2.138412E-4</c:v>
                </c:pt>
                <c:pt idx="277">
                  <c:v>2.247288E-4</c:v>
                </c:pt>
                <c:pt idx="278">
                  <c:v>2.2291919999999998E-4</c:v>
                </c:pt>
                <c:pt idx="279">
                  <c:v>2.1939920000000002E-4</c:v>
                </c:pt>
                <c:pt idx="280">
                  <c:v>2.193656E-4</c:v>
                </c:pt>
                <c:pt idx="281">
                  <c:v>2.2056840000000001E-4</c:v>
                </c:pt>
                <c:pt idx="282">
                  <c:v>2.2190959999999999E-4</c:v>
                </c:pt>
                <c:pt idx="283">
                  <c:v>2.3277360000000002E-4</c:v>
                </c:pt>
                <c:pt idx="284">
                  <c:v>2.3263280000000001E-4</c:v>
                </c:pt>
                <c:pt idx="285">
                  <c:v>2.2928480000000001E-4</c:v>
                </c:pt>
                <c:pt idx="286">
                  <c:v>2.2673959999999999E-4</c:v>
                </c:pt>
                <c:pt idx="287">
                  <c:v>2.3336519999999999E-4</c:v>
                </c:pt>
                <c:pt idx="288">
                  <c:v>2.3624559999999999E-4</c:v>
                </c:pt>
                <c:pt idx="289">
                  <c:v>2.351004E-4</c:v>
                </c:pt>
                <c:pt idx="290">
                  <c:v>2.3071959999999999E-4</c:v>
                </c:pt>
                <c:pt idx="291">
                  <c:v>2.267216E-4</c:v>
                </c:pt>
                <c:pt idx="292">
                  <c:v>2.33976E-4</c:v>
                </c:pt>
                <c:pt idx="293">
                  <c:v>2.429496E-4</c:v>
                </c:pt>
                <c:pt idx="294">
                  <c:v>2.3896839999999999E-4</c:v>
                </c:pt>
                <c:pt idx="295">
                  <c:v>2.3397279999999999E-4</c:v>
                </c:pt>
                <c:pt idx="296">
                  <c:v>2.3610840000000001E-4</c:v>
                </c:pt>
                <c:pt idx="297">
                  <c:v>2.435808E-4</c:v>
                </c:pt>
                <c:pt idx="298">
                  <c:v>2.40578E-4</c:v>
                </c:pt>
                <c:pt idx="299">
                  <c:v>2.3618119999999998E-4</c:v>
                </c:pt>
                <c:pt idx="300">
                  <c:v>2.3321360000000001E-4</c:v>
                </c:pt>
                <c:pt idx="301">
                  <c:v>2.3434040000000001E-4</c:v>
                </c:pt>
                <c:pt idx="302">
                  <c:v>2.3997839999999999E-4</c:v>
                </c:pt>
                <c:pt idx="303">
                  <c:v>2.4385159999999999E-4</c:v>
                </c:pt>
                <c:pt idx="304">
                  <c:v>2.4309639999999999E-4</c:v>
                </c:pt>
                <c:pt idx="305">
                  <c:v>2.387628E-4</c:v>
                </c:pt>
                <c:pt idx="306">
                  <c:v>2.4597479999999999E-4</c:v>
                </c:pt>
                <c:pt idx="307">
                  <c:v>2.4888120000000002E-4</c:v>
                </c:pt>
                <c:pt idx="308">
                  <c:v>2.43384E-4</c:v>
                </c:pt>
                <c:pt idx="309">
                  <c:v>2.3869560000000002E-4</c:v>
                </c:pt>
                <c:pt idx="310">
                  <c:v>2.4979599999999999E-4</c:v>
                </c:pt>
                <c:pt idx="311">
                  <c:v>2.6072040000000001E-4</c:v>
                </c:pt>
                <c:pt idx="312">
                  <c:v>2.5337880000000001E-4</c:v>
                </c:pt>
                <c:pt idx="313">
                  <c:v>2.4779199999999999E-4</c:v>
                </c:pt>
                <c:pt idx="314">
                  <c:v>2.4242799999999999E-4</c:v>
                </c:pt>
                <c:pt idx="315">
                  <c:v>2.5582319999999998E-4</c:v>
                </c:pt>
                <c:pt idx="316">
                  <c:v>2.5760959999999999E-4</c:v>
                </c:pt>
                <c:pt idx="317">
                  <c:v>2.5626719999999998E-4</c:v>
                </c:pt>
                <c:pt idx="318">
                  <c:v>2.5545959999999997E-4</c:v>
                </c:pt>
                <c:pt idx="319">
                  <c:v>2.5913560000000001E-4</c:v>
                </c:pt>
                <c:pt idx="320">
                  <c:v>2.7636480000000003E-4</c:v>
                </c:pt>
                <c:pt idx="321">
                  <c:v>2.6718759999999999E-4</c:v>
                </c:pt>
                <c:pt idx="322">
                  <c:v>2.6488679999999999E-4</c:v>
                </c:pt>
                <c:pt idx="323">
                  <c:v>2.6650920000000002E-4</c:v>
                </c:pt>
                <c:pt idx="324">
                  <c:v>2.6872119999999999E-4</c:v>
                </c:pt>
                <c:pt idx="325">
                  <c:v>2.6570439999999999E-4</c:v>
                </c:pt>
                <c:pt idx="326">
                  <c:v>2.6745760000000001E-4</c:v>
                </c:pt>
                <c:pt idx="327">
                  <c:v>2.73656E-4</c:v>
                </c:pt>
                <c:pt idx="328">
                  <c:v>2.8231079999999997E-4</c:v>
                </c:pt>
                <c:pt idx="329">
                  <c:v>2.706796E-4</c:v>
                </c:pt>
                <c:pt idx="330">
                  <c:v>2.7392159999999998E-4</c:v>
                </c:pt>
                <c:pt idx="331">
                  <c:v>2.8363640000000001E-4</c:v>
                </c:pt>
                <c:pt idx="332">
                  <c:v>2.7829840000000004E-4</c:v>
                </c:pt>
                <c:pt idx="333">
                  <c:v>2.76252E-4</c:v>
                </c:pt>
                <c:pt idx="334">
                  <c:v>2.8305559999999998E-4</c:v>
                </c:pt>
                <c:pt idx="335">
                  <c:v>2.7932519999999999E-4</c:v>
                </c:pt>
                <c:pt idx="336">
                  <c:v>2.870684E-4</c:v>
                </c:pt>
                <c:pt idx="337">
                  <c:v>2.8056959999999998E-4</c:v>
                </c:pt>
                <c:pt idx="338">
                  <c:v>2.7834560000000003E-4</c:v>
                </c:pt>
                <c:pt idx="339">
                  <c:v>2.7004079999999998E-4</c:v>
                </c:pt>
                <c:pt idx="340">
                  <c:v>2.723572E-4</c:v>
                </c:pt>
                <c:pt idx="341">
                  <c:v>2.777492E-4</c:v>
                </c:pt>
                <c:pt idx="342">
                  <c:v>2.8805479999999999E-4</c:v>
                </c:pt>
                <c:pt idx="343">
                  <c:v>2.8028079999999999E-4</c:v>
                </c:pt>
                <c:pt idx="344">
                  <c:v>2.7249920000000001E-4</c:v>
                </c:pt>
                <c:pt idx="345">
                  <c:v>2.8123239999999999E-4</c:v>
                </c:pt>
                <c:pt idx="346">
                  <c:v>2.8269079999999999E-4</c:v>
                </c:pt>
                <c:pt idx="347">
                  <c:v>2.7995519999999999E-4</c:v>
                </c:pt>
                <c:pt idx="348">
                  <c:v>2.8056640000000002E-4</c:v>
                </c:pt>
                <c:pt idx="349">
                  <c:v>2.9136839999999999E-4</c:v>
                </c:pt>
                <c:pt idx="350">
                  <c:v>2.8830039999999999E-4</c:v>
                </c:pt>
                <c:pt idx="351">
                  <c:v>2.8998320000000002E-4</c:v>
                </c:pt>
                <c:pt idx="352">
                  <c:v>2.9246799999999999E-4</c:v>
                </c:pt>
                <c:pt idx="353">
                  <c:v>2.9760920000000002E-4</c:v>
                </c:pt>
                <c:pt idx="354">
                  <c:v>3.0209360000000001E-4</c:v>
                </c:pt>
                <c:pt idx="355">
                  <c:v>3.0703799999999998E-4</c:v>
                </c:pt>
                <c:pt idx="356">
                  <c:v>2.8947799999999997E-4</c:v>
                </c:pt>
                <c:pt idx="357">
                  <c:v>2.8955959999999998E-4</c:v>
                </c:pt>
                <c:pt idx="358">
                  <c:v>3.0189639999999998E-4</c:v>
                </c:pt>
                <c:pt idx="359">
                  <c:v>2.9398400000000001E-4</c:v>
                </c:pt>
                <c:pt idx="360">
                  <c:v>2.950548E-4</c:v>
                </c:pt>
                <c:pt idx="361">
                  <c:v>2.9391239999999999E-4</c:v>
                </c:pt>
                <c:pt idx="362">
                  <c:v>3.0468280000000002E-4</c:v>
                </c:pt>
                <c:pt idx="363">
                  <c:v>3.0505879999999998E-4</c:v>
                </c:pt>
                <c:pt idx="364">
                  <c:v>2.9671839999999999E-4</c:v>
                </c:pt>
                <c:pt idx="365">
                  <c:v>2.9906240000000003E-4</c:v>
                </c:pt>
                <c:pt idx="366">
                  <c:v>2.998904E-4</c:v>
                </c:pt>
                <c:pt idx="367">
                  <c:v>3.060332E-4</c:v>
                </c:pt>
                <c:pt idx="368">
                  <c:v>2.9922679999999999E-4</c:v>
                </c:pt>
                <c:pt idx="369">
                  <c:v>3.000592E-4</c:v>
                </c:pt>
                <c:pt idx="370">
                  <c:v>2.8604359999999997E-4</c:v>
                </c:pt>
                <c:pt idx="371">
                  <c:v>2.9641679999999998E-4</c:v>
                </c:pt>
                <c:pt idx="372">
                  <c:v>3.0291200000000002E-4</c:v>
                </c:pt>
                <c:pt idx="373">
                  <c:v>3.0293479999999998E-4</c:v>
                </c:pt>
                <c:pt idx="374">
                  <c:v>2.9600520000000002E-4</c:v>
                </c:pt>
                <c:pt idx="375">
                  <c:v>3.0177160000000004E-4</c:v>
                </c:pt>
                <c:pt idx="376">
                  <c:v>3.0432119999999999E-4</c:v>
                </c:pt>
                <c:pt idx="377">
                  <c:v>3.1282160000000001E-4</c:v>
                </c:pt>
                <c:pt idx="378">
                  <c:v>3.105432E-4</c:v>
                </c:pt>
                <c:pt idx="379">
                  <c:v>3.0347879999999999E-4</c:v>
                </c:pt>
                <c:pt idx="380">
                  <c:v>2.994812E-4</c:v>
                </c:pt>
                <c:pt idx="381">
                  <c:v>3.0340880000000002E-4</c:v>
                </c:pt>
                <c:pt idx="382">
                  <c:v>3.1224080000000003E-4</c:v>
                </c:pt>
                <c:pt idx="383">
                  <c:v>3.0946000000000001E-4</c:v>
                </c:pt>
                <c:pt idx="384">
                  <c:v>3.1114599999999999E-4</c:v>
                </c:pt>
                <c:pt idx="385">
                  <c:v>3.0373040000000002E-4</c:v>
                </c:pt>
                <c:pt idx="386">
                  <c:v>3.0848959999999999E-4</c:v>
                </c:pt>
                <c:pt idx="387">
                  <c:v>3.1833159999999997E-4</c:v>
                </c:pt>
                <c:pt idx="388">
                  <c:v>3.1230599999999999E-4</c:v>
                </c:pt>
                <c:pt idx="389">
                  <c:v>3.1087399999999999E-4</c:v>
                </c:pt>
                <c:pt idx="390">
                  <c:v>3.0997480000000003E-4</c:v>
                </c:pt>
                <c:pt idx="391">
                  <c:v>3.0600800000000003E-4</c:v>
                </c:pt>
                <c:pt idx="392">
                  <c:v>3.1868479999999996E-4</c:v>
                </c:pt>
                <c:pt idx="393">
                  <c:v>3.2028840000000004E-4</c:v>
                </c:pt>
                <c:pt idx="394">
                  <c:v>3.0802280000000003E-4</c:v>
                </c:pt>
                <c:pt idx="395">
                  <c:v>3.16414E-4</c:v>
                </c:pt>
                <c:pt idx="396">
                  <c:v>3.1232640000000001E-4</c:v>
                </c:pt>
                <c:pt idx="397">
                  <c:v>3.1682519999999998E-4</c:v>
                </c:pt>
                <c:pt idx="398">
                  <c:v>3.2185800000000001E-4</c:v>
                </c:pt>
                <c:pt idx="399">
                  <c:v>3.1922480000000001E-4</c:v>
                </c:pt>
                <c:pt idx="400">
                  <c:v>3.1659960000000002E-4</c:v>
                </c:pt>
                <c:pt idx="401">
                  <c:v>3.0758000000000001E-4</c:v>
                </c:pt>
                <c:pt idx="402">
                  <c:v>3.2285399999999997E-4</c:v>
                </c:pt>
                <c:pt idx="403">
                  <c:v>3.1817159999999995E-4</c:v>
                </c:pt>
                <c:pt idx="404">
                  <c:v>3.209916E-4</c:v>
                </c:pt>
                <c:pt idx="405">
                  <c:v>3.1489279999999999E-4</c:v>
                </c:pt>
                <c:pt idx="406">
                  <c:v>3.2179359999999995E-4</c:v>
                </c:pt>
                <c:pt idx="407">
                  <c:v>3.2772159999999999E-4</c:v>
                </c:pt>
                <c:pt idx="408">
                  <c:v>3.2459839999999997E-4</c:v>
                </c:pt>
                <c:pt idx="409">
                  <c:v>3.220772E-4</c:v>
                </c:pt>
                <c:pt idx="410">
                  <c:v>3.2611279999999999E-4</c:v>
                </c:pt>
                <c:pt idx="411">
                  <c:v>3.2636119999999996E-4</c:v>
                </c:pt>
                <c:pt idx="412">
                  <c:v>3.3162280000000001E-4</c:v>
                </c:pt>
                <c:pt idx="413">
                  <c:v>3.2306880000000003E-4</c:v>
                </c:pt>
                <c:pt idx="414">
                  <c:v>3.2301280000000002E-4</c:v>
                </c:pt>
                <c:pt idx="415">
                  <c:v>3.2428040000000001E-4</c:v>
                </c:pt>
                <c:pt idx="416">
                  <c:v>3.2640320000000003E-4</c:v>
                </c:pt>
                <c:pt idx="417">
                  <c:v>3.3604399999999997E-4</c:v>
                </c:pt>
                <c:pt idx="418">
                  <c:v>3.3552079999999996E-4</c:v>
                </c:pt>
                <c:pt idx="419">
                  <c:v>3.2928720000000001E-4</c:v>
                </c:pt>
                <c:pt idx="420">
                  <c:v>3.2735399999999997E-4</c:v>
                </c:pt>
                <c:pt idx="421">
                  <c:v>3.2869479999999998E-4</c:v>
                </c:pt>
                <c:pt idx="422">
                  <c:v>3.3226879999999999E-4</c:v>
                </c:pt>
                <c:pt idx="423">
                  <c:v>3.3124800000000002E-4</c:v>
                </c:pt>
                <c:pt idx="424">
                  <c:v>3.2467360000000003E-4</c:v>
                </c:pt>
                <c:pt idx="425">
                  <c:v>3.21696E-4</c:v>
                </c:pt>
                <c:pt idx="426">
                  <c:v>3.3208160000000001E-4</c:v>
                </c:pt>
                <c:pt idx="427">
                  <c:v>3.3603239999999997E-4</c:v>
                </c:pt>
                <c:pt idx="428">
                  <c:v>3.3183160000000003E-4</c:v>
                </c:pt>
                <c:pt idx="429">
                  <c:v>3.279596E-4</c:v>
                </c:pt>
                <c:pt idx="430">
                  <c:v>3.3661520000000003E-4</c:v>
                </c:pt>
                <c:pt idx="431">
                  <c:v>3.3867880000000003E-4</c:v>
                </c:pt>
                <c:pt idx="432">
                  <c:v>3.2951840000000003E-4</c:v>
                </c:pt>
                <c:pt idx="433">
                  <c:v>3.2591320000000001E-4</c:v>
                </c:pt>
                <c:pt idx="434">
                  <c:v>3.2940039999999996E-4</c:v>
                </c:pt>
                <c:pt idx="435">
                  <c:v>3.3460640000000002E-4</c:v>
                </c:pt>
                <c:pt idx="436">
                  <c:v>3.3017920000000001E-4</c:v>
                </c:pt>
                <c:pt idx="437">
                  <c:v>3.3083960000000002E-4</c:v>
                </c:pt>
                <c:pt idx="438">
                  <c:v>3.291732E-4</c:v>
                </c:pt>
                <c:pt idx="439">
                  <c:v>3.4169760000000001E-4</c:v>
                </c:pt>
                <c:pt idx="440">
                  <c:v>3.4263920000000001E-4</c:v>
                </c:pt>
                <c:pt idx="441">
                  <c:v>3.3881960000000001E-4</c:v>
                </c:pt>
                <c:pt idx="442">
                  <c:v>3.3099879999999999E-4</c:v>
                </c:pt>
                <c:pt idx="443">
                  <c:v>3.377864E-4</c:v>
                </c:pt>
                <c:pt idx="444">
                  <c:v>3.4741000000000004E-4</c:v>
                </c:pt>
                <c:pt idx="445">
                  <c:v>3.4009760000000002E-4</c:v>
                </c:pt>
                <c:pt idx="446">
                  <c:v>3.3888439999999999E-4</c:v>
                </c:pt>
                <c:pt idx="447">
                  <c:v>3.3584799999999997E-4</c:v>
                </c:pt>
                <c:pt idx="448">
                  <c:v>3.464424E-4</c:v>
                </c:pt>
                <c:pt idx="449">
                  <c:v>3.3539640000000004E-4</c:v>
                </c:pt>
                <c:pt idx="450">
                  <c:v>3.2563599999999997E-4</c:v>
                </c:pt>
                <c:pt idx="451">
                  <c:v>3.3519680000000001E-4</c:v>
                </c:pt>
                <c:pt idx="452">
                  <c:v>3.3455840000000002E-4</c:v>
                </c:pt>
                <c:pt idx="453">
                  <c:v>3.3574720000000002E-4</c:v>
                </c:pt>
                <c:pt idx="454">
                  <c:v>3.3663760000000002E-4</c:v>
                </c:pt>
                <c:pt idx="455">
                  <c:v>3.3018440000000005E-4</c:v>
                </c:pt>
                <c:pt idx="456">
                  <c:v>3.2935239999999996E-4</c:v>
                </c:pt>
                <c:pt idx="457">
                  <c:v>3.3563000000000001E-4</c:v>
                </c:pt>
                <c:pt idx="458">
                  <c:v>3.3918560000000003E-4</c:v>
                </c:pt>
                <c:pt idx="459">
                  <c:v>3.3630279999999997E-4</c:v>
                </c:pt>
                <c:pt idx="460">
                  <c:v>3.3523560000000001E-4</c:v>
                </c:pt>
                <c:pt idx="461">
                  <c:v>3.4018199999999996E-4</c:v>
                </c:pt>
                <c:pt idx="462">
                  <c:v>3.4546080000000002E-4</c:v>
                </c:pt>
                <c:pt idx="463">
                  <c:v>3.400268E-4</c:v>
                </c:pt>
                <c:pt idx="464">
                  <c:v>3.4176119999999996E-4</c:v>
                </c:pt>
                <c:pt idx="465">
                  <c:v>3.3399119999999997E-4</c:v>
                </c:pt>
                <c:pt idx="466">
                  <c:v>3.4356999999999996E-4</c:v>
                </c:pt>
                <c:pt idx="467">
                  <c:v>3.4701520000000001E-4</c:v>
                </c:pt>
                <c:pt idx="468">
                  <c:v>3.3819679999999997E-4</c:v>
                </c:pt>
                <c:pt idx="469">
                  <c:v>3.3345680000000004E-4</c:v>
                </c:pt>
                <c:pt idx="470">
                  <c:v>3.3208960000000003E-4</c:v>
                </c:pt>
                <c:pt idx="471">
                  <c:v>3.4107079999999996E-4</c:v>
                </c:pt>
                <c:pt idx="472">
                  <c:v>3.3995839999999999E-4</c:v>
                </c:pt>
                <c:pt idx="473">
                  <c:v>3.3472599999999998E-4</c:v>
                </c:pt>
                <c:pt idx="474">
                  <c:v>3.3701E-4</c:v>
                </c:pt>
                <c:pt idx="475">
                  <c:v>3.3786879999999996E-4</c:v>
                </c:pt>
                <c:pt idx="476">
                  <c:v>3.4489079999999999E-4</c:v>
                </c:pt>
                <c:pt idx="477">
                  <c:v>3.3880519999999998E-4</c:v>
                </c:pt>
                <c:pt idx="478">
                  <c:v>3.3671800000000001E-4</c:v>
                </c:pt>
                <c:pt idx="479">
                  <c:v>3.3615399999999997E-4</c:v>
                </c:pt>
                <c:pt idx="480">
                  <c:v>3.4659719999999999E-4</c:v>
                </c:pt>
                <c:pt idx="481">
                  <c:v>3.4897960000000001E-4</c:v>
                </c:pt>
                <c:pt idx="482">
                  <c:v>3.4539599999999998E-4</c:v>
                </c:pt>
                <c:pt idx="483">
                  <c:v>3.3913079999999999E-4</c:v>
                </c:pt>
                <c:pt idx="484">
                  <c:v>3.4483720000000003E-4</c:v>
                </c:pt>
                <c:pt idx="485">
                  <c:v>3.5262E-4</c:v>
                </c:pt>
                <c:pt idx="486">
                  <c:v>3.4976359999999999E-4</c:v>
                </c:pt>
                <c:pt idx="487">
                  <c:v>3.4341839999999998E-4</c:v>
                </c:pt>
                <c:pt idx="488">
                  <c:v>3.3907880000000004E-4</c:v>
                </c:pt>
                <c:pt idx="489">
                  <c:v>3.3756920000000003E-4</c:v>
                </c:pt>
                <c:pt idx="490">
                  <c:v>3.4958839999999999E-4</c:v>
                </c:pt>
                <c:pt idx="491">
                  <c:v>3.4774480000000004E-4</c:v>
                </c:pt>
                <c:pt idx="492">
                  <c:v>3.4395000000000004E-4</c:v>
                </c:pt>
                <c:pt idx="493">
                  <c:v>3.5012159999999999E-4</c:v>
                </c:pt>
                <c:pt idx="494">
                  <c:v>3.5547159999999999E-4</c:v>
                </c:pt>
                <c:pt idx="495">
                  <c:v>3.4831679999999999E-4</c:v>
                </c:pt>
                <c:pt idx="496">
                  <c:v>3.4732879999999999E-4</c:v>
                </c:pt>
                <c:pt idx="497">
                  <c:v>3.467368E-4</c:v>
                </c:pt>
                <c:pt idx="498">
                  <c:v>3.5179359999999997E-4</c:v>
                </c:pt>
                <c:pt idx="499">
                  <c:v>3.5340559999999998E-4</c:v>
                </c:pt>
                <c:pt idx="500">
                  <c:v>3.4378039999999999E-4</c:v>
                </c:pt>
                <c:pt idx="501" formatCode="0.000">
                  <c:v>3.4821919999999999E-4</c:v>
                </c:pt>
                <c:pt idx="502" formatCode="0.000">
                  <c:v>3.467764E-4</c:v>
                </c:pt>
                <c:pt idx="503" formatCode="0.000">
                  <c:v>3.5445799999999999E-4</c:v>
                </c:pt>
                <c:pt idx="504" formatCode="0.000">
                  <c:v>3.5913040000000001E-4</c:v>
                </c:pt>
                <c:pt idx="505" formatCode="0.000">
                  <c:v>3.535112E-4</c:v>
                </c:pt>
                <c:pt idx="506" formatCode="0.000">
                  <c:v>3.5262200000000003E-4</c:v>
                </c:pt>
                <c:pt idx="507" formatCode="0.000">
                  <c:v>3.4852320000000001E-4</c:v>
                </c:pt>
                <c:pt idx="508" formatCode="0.000">
                  <c:v>3.572844E-4</c:v>
                </c:pt>
                <c:pt idx="509" formatCode="0.000">
                  <c:v>3.6328960000000003E-4</c:v>
                </c:pt>
                <c:pt idx="510" formatCode="0.000">
                  <c:v>3.555276E-4</c:v>
                </c:pt>
                <c:pt idx="511" formatCode="0.000">
                  <c:v>3.594968E-4</c:v>
                </c:pt>
                <c:pt idx="512" formatCode="0.000">
                  <c:v>3.600392E-4</c:v>
                </c:pt>
                <c:pt idx="513" formatCode="0.000">
                  <c:v>3.7122000000000001E-4</c:v>
                </c:pt>
                <c:pt idx="514" formatCode="0.000">
                  <c:v>3.6250079999999998E-4</c:v>
                </c:pt>
                <c:pt idx="515" formatCode="0.000">
                  <c:v>3.5325000000000005E-4</c:v>
                </c:pt>
                <c:pt idx="516" formatCode="0.000">
                  <c:v>3.5643639999999999E-4</c:v>
                </c:pt>
                <c:pt idx="517" formatCode="0.000">
                  <c:v>3.5593920000000001E-4</c:v>
                </c:pt>
                <c:pt idx="518" formatCode="0.000">
                  <c:v>3.6318759999999999E-4</c:v>
                </c:pt>
                <c:pt idx="519" formatCode="0.000">
                  <c:v>3.5913279999999996E-4</c:v>
                </c:pt>
                <c:pt idx="520" formatCode="0.000">
                  <c:v>3.5785720000000001E-4</c:v>
                </c:pt>
                <c:pt idx="521" formatCode="0.000">
                  <c:v>3.53498E-4</c:v>
                </c:pt>
                <c:pt idx="522" formatCode="0.000">
                  <c:v>3.6192559999999996E-4</c:v>
                </c:pt>
                <c:pt idx="523" formatCode="0.000">
                  <c:v>3.6199319999999998E-4</c:v>
                </c:pt>
                <c:pt idx="524" formatCode="0.000">
                  <c:v>3.6519679999999998E-4</c:v>
                </c:pt>
                <c:pt idx="525" formatCode="0.000">
                  <c:v>3.583476E-4</c:v>
                </c:pt>
                <c:pt idx="526" formatCode="0.000">
                  <c:v>3.5884079999999997E-4</c:v>
                </c:pt>
                <c:pt idx="527" formatCode="0.000">
                  <c:v>3.6465280000000003E-4</c:v>
                </c:pt>
                <c:pt idx="528" formatCode="0.000">
                  <c:v>3.6049280000000002E-4</c:v>
                </c:pt>
                <c:pt idx="529" formatCode="0.000">
                  <c:v>3.5945440000000002E-4</c:v>
                </c:pt>
                <c:pt idx="530" formatCode="0.000">
                  <c:v>3.5445160000000003E-4</c:v>
                </c:pt>
                <c:pt idx="531" formatCode="0.000">
                  <c:v>3.6366440000000001E-4</c:v>
                </c:pt>
                <c:pt idx="532" formatCode="0.000">
                  <c:v>3.5993799999999997E-4</c:v>
                </c:pt>
                <c:pt idx="533" formatCode="0.000">
                  <c:v>3.5829600000000003E-4</c:v>
                </c:pt>
                <c:pt idx="534" formatCode="0.000">
                  <c:v>3.5900439999999998E-4</c:v>
                </c:pt>
                <c:pt idx="535" formatCode="0.000">
                  <c:v>3.637364E-4</c:v>
                </c:pt>
                <c:pt idx="536" formatCode="0.000">
                  <c:v>3.690268E-4</c:v>
                </c:pt>
                <c:pt idx="537" formatCode="0.000">
                  <c:v>3.6573679999999997E-4</c:v>
                </c:pt>
                <c:pt idx="538" formatCode="0.000">
                  <c:v>3.6127439999999994E-4</c:v>
                </c:pt>
                <c:pt idx="539" formatCode="0.000">
                  <c:v>3.625376E-4</c:v>
                </c:pt>
                <c:pt idx="540" formatCode="0.000">
                  <c:v>3.7032679999999998E-4</c:v>
                </c:pt>
                <c:pt idx="541" formatCode="0.000">
                  <c:v>3.7257840000000001E-4</c:v>
                </c:pt>
                <c:pt idx="542" formatCode="0.000">
                  <c:v>3.6718439999999997E-4</c:v>
                </c:pt>
                <c:pt idx="543" formatCode="0.000">
                  <c:v>3.6105560000000003E-4</c:v>
                </c:pt>
                <c:pt idx="544" formatCode="0.000">
                  <c:v>3.6660760000000001E-4</c:v>
                </c:pt>
                <c:pt idx="545" formatCode="0.000">
                  <c:v>3.7302599999999999E-4</c:v>
                </c:pt>
                <c:pt idx="546" formatCode="0.000">
                  <c:v>3.6858000000000003E-4</c:v>
                </c:pt>
                <c:pt idx="547" formatCode="0.000">
                  <c:v>3.6287800000000002E-4</c:v>
                </c:pt>
                <c:pt idx="548" formatCode="0.000">
                  <c:v>3.6484919999999995E-4</c:v>
                </c:pt>
                <c:pt idx="549" formatCode="0.000">
                  <c:v>3.7314840000000004E-4</c:v>
                </c:pt>
                <c:pt idx="550" formatCode="0.000">
                  <c:v>3.7262879999999996E-4</c:v>
                </c:pt>
                <c:pt idx="551" formatCode="0.000">
                  <c:v>3.6575240000000003E-4</c:v>
                </c:pt>
                <c:pt idx="552" formatCode="0.000">
                  <c:v>3.6755199999999999E-4</c:v>
                </c:pt>
                <c:pt idx="553" formatCode="0.000">
                  <c:v>3.7420719999999995E-4</c:v>
                </c:pt>
                <c:pt idx="554" formatCode="0.000">
                  <c:v>3.7837280000000003E-4</c:v>
                </c:pt>
                <c:pt idx="555" formatCode="0.000">
                  <c:v>3.7501520000000004E-4</c:v>
                </c:pt>
                <c:pt idx="556" formatCode="0.000">
                  <c:v>3.758508E-4</c:v>
                </c:pt>
                <c:pt idx="557" formatCode="0.000">
                  <c:v>3.7306119999999996E-4</c:v>
                </c:pt>
                <c:pt idx="558" formatCode="0.000">
                  <c:v>3.7374400000000002E-4</c:v>
                </c:pt>
                <c:pt idx="559" formatCode="0.000">
                  <c:v>3.7955919999999998E-4</c:v>
                </c:pt>
                <c:pt idx="560" formatCode="0.000">
                  <c:v>3.7827680000000004E-4</c:v>
                </c:pt>
                <c:pt idx="561" formatCode="0.000">
                  <c:v>3.7543839999999999E-4</c:v>
                </c:pt>
                <c:pt idx="562" formatCode="0.000">
                  <c:v>3.7662760000000003E-4</c:v>
                </c:pt>
                <c:pt idx="563" formatCode="0.000">
                  <c:v>3.8126119999999999E-4</c:v>
                </c:pt>
                <c:pt idx="564" formatCode="0.000">
                  <c:v>3.8998280000000004E-4</c:v>
                </c:pt>
                <c:pt idx="565" formatCode="0.000">
                  <c:v>3.8620080000000001E-4</c:v>
                </c:pt>
                <c:pt idx="566" formatCode="0.000">
                  <c:v>3.8422599999999999E-4</c:v>
                </c:pt>
                <c:pt idx="567" formatCode="0.000">
                  <c:v>3.8098919999999999E-4</c:v>
                </c:pt>
                <c:pt idx="568" formatCode="0.000">
                  <c:v>3.8142360000000003E-4</c:v>
                </c:pt>
                <c:pt idx="569" formatCode="0.000">
                  <c:v>3.8851480000000002E-4</c:v>
                </c:pt>
                <c:pt idx="570" formatCode="0.000">
                  <c:v>3.8726200000000003E-4</c:v>
                </c:pt>
                <c:pt idx="571" formatCode="0.000">
                  <c:v>3.7993759999999999E-4</c:v>
                </c:pt>
                <c:pt idx="572" formatCode="0.000">
                  <c:v>3.8311159999999999E-4</c:v>
                </c:pt>
                <c:pt idx="573" formatCode="0.000">
                  <c:v>3.8904920000000005E-4</c:v>
                </c:pt>
                <c:pt idx="574" formatCode="0.000">
                  <c:v>3.8239919999999997E-4</c:v>
                </c:pt>
                <c:pt idx="575" formatCode="0.000">
                  <c:v>3.8059120000000002E-4</c:v>
                </c:pt>
                <c:pt idx="576" formatCode="0.000">
                  <c:v>3.7980399999999997E-4</c:v>
                </c:pt>
                <c:pt idx="577" formatCode="0.000">
                  <c:v>3.9210200000000002E-4</c:v>
                </c:pt>
                <c:pt idx="578" formatCode="0.000">
                  <c:v>3.9042199999999997E-4</c:v>
                </c:pt>
                <c:pt idx="579" formatCode="0.000">
                  <c:v>3.8561880000000001E-4</c:v>
                </c:pt>
                <c:pt idx="580" formatCode="0.000">
                  <c:v>3.8465520000000004E-4</c:v>
                </c:pt>
                <c:pt idx="581" formatCode="0.000">
                  <c:v>3.863208E-4</c:v>
                </c:pt>
                <c:pt idx="582" formatCode="0.000">
                  <c:v>3.957012E-4</c:v>
                </c:pt>
                <c:pt idx="583" formatCode="0.000">
                  <c:v>3.9429560000000001E-4</c:v>
                </c:pt>
                <c:pt idx="584" formatCode="0.000">
                  <c:v>3.9015759999999996E-4</c:v>
                </c:pt>
                <c:pt idx="585" formatCode="0.000">
                  <c:v>3.8883240000000001E-4</c:v>
                </c:pt>
                <c:pt idx="586" formatCode="0.000">
                  <c:v>3.8544319999999998E-4</c:v>
                </c:pt>
                <c:pt idx="587" formatCode="0.000">
                  <c:v>3.9660599999999998E-4</c:v>
                </c:pt>
                <c:pt idx="588" formatCode="0.000">
                  <c:v>3.9631560000000004E-4</c:v>
                </c:pt>
                <c:pt idx="589" formatCode="0.000">
                  <c:v>3.936848E-4</c:v>
                </c:pt>
                <c:pt idx="590" formatCode="0.000">
                  <c:v>3.9111399999999997E-4</c:v>
                </c:pt>
                <c:pt idx="591" formatCode="0.000">
                  <c:v>3.9608440000000003E-4</c:v>
                </c:pt>
                <c:pt idx="592" formatCode="0.000">
                  <c:v>3.9207119999999998E-4</c:v>
                </c:pt>
                <c:pt idx="593" formatCode="0.000">
                  <c:v>3.9284600000000003E-4</c:v>
                </c:pt>
                <c:pt idx="594" formatCode="0.000">
                  <c:v>3.9270720000000002E-4</c:v>
                </c:pt>
                <c:pt idx="595" formatCode="0.000">
                  <c:v>3.95616E-4</c:v>
                </c:pt>
                <c:pt idx="596" formatCode="0.000">
                  <c:v>3.9959639999999997E-4</c:v>
                </c:pt>
                <c:pt idx="597" formatCode="0.000">
                  <c:v>3.9715159999999998E-4</c:v>
                </c:pt>
                <c:pt idx="598" formatCode="0.000">
                  <c:v>3.9270759999999999E-4</c:v>
                </c:pt>
                <c:pt idx="599" formatCode="0.000">
                  <c:v>3.9281640000000002E-4</c:v>
                </c:pt>
                <c:pt idx="600" formatCode="0.000">
                  <c:v>4.0022799999999998E-4</c:v>
                </c:pt>
                <c:pt idx="601" formatCode="0.000">
                  <c:v>3.9723799999999995E-4</c:v>
                </c:pt>
                <c:pt idx="602" formatCode="0.000">
                  <c:v>3.9608520000000003E-4</c:v>
                </c:pt>
                <c:pt idx="603" formatCode="0.000">
                  <c:v>3.9197320000000001E-4</c:v>
                </c:pt>
                <c:pt idx="604" formatCode="0.000">
                  <c:v>3.9813439999999999E-4</c:v>
                </c:pt>
                <c:pt idx="605" formatCode="0.000">
                  <c:v>3.9921720000000001E-4</c:v>
                </c:pt>
                <c:pt idx="606" formatCode="0.000">
                  <c:v>3.9749920000000001E-4</c:v>
                </c:pt>
                <c:pt idx="607" formatCode="0.000">
                  <c:v>3.9075119999999996E-4</c:v>
                </c:pt>
                <c:pt idx="608" formatCode="0.000">
                  <c:v>3.9836679999999999E-4</c:v>
                </c:pt>
                <c:pt idx="609" formatCode="0.000">
                  <c:v>4.0350800000000001E-4</c:v>
                </c:pt>
                <c:pt idx="610" formatCode="0.000">
                  <c:v>4.0200800000000003E-4</c:v>
                </c:pt>
                <c:pt idx="611" formatCode="0.000">
                  <c:v>3.9397719999999996E-4</c:v>
                </c:pt>
                <c:pt idx="612" formatCode="0.000">
                  <c:v>3.9626920000000005E-4</c:v>
                </c:pt>
                <c:pt idx="613" formatCode="0.000">
                  <c:v>4.06368E-4</c:v>
                </c:pt>
                <c:pt idx="614" formatCode="0.000">
                  <c:v>4.0565600000000001E-4</c:v>
                </c:pt>
                <c:pt idx="615" formatCode="0.000">
                  <c:v>4.0220400000000003E-4</c:v>
                </c:pt>
                <c:pt idx="616" formatCode="0.000">
                  <c:v>4.0393199999999997E-4</c:v>
                </c:pt>
                <c:pt idx="617" formatCode="0.000">
                  <c:v>4.1515999999999998E-4</c:v>
                </c:pt>
                <c:pt idx="618" formatCode="0.000">
                  <c:v>4.12156E-4</c:v>
                </c:pt>
                <c:pt idx="619" formatCode="0.000">
                  <c:v>4.0404799999999995E-4</c:v>
                </c:pt>
                <c:pt idx="620" formatCode="0.000">
                  <c:v>4.0019199999999995E-4</c:v>
                </c:pt>
                <c:pt idx="621" formatCode="0.000">
                  <c:v>4.0188000000000002E-4</c:v>
                </c:pt>
                <c:pt idx="622" formatCode="0.000">
                  <c:v>4.1019600000000004E-4</c:v>
                </c:pt>
                <c:pt idx="623" formatCode="0.000">
                  <c:v>4.0891999999999995E-4</c:v>
                </c:pt>
                <c:pt idx="624" formatCode="0.000">
                  <c:v>4.0547600000000005E-4</c:v>
                </c:pt>
                <c:pt idx="625" formatCode="0.000">
                  <c:v>4.1766400000000005E-4</c:v>
                </c:pt>
                <c:pt idx="626" formatCode="0.000">
                  <c:v>4.19892E-4</c:v>
                </c:pt>
                <c:pt idx="627" formatCode="0.000">
                  <c:v>4.0823600000000003E-4</c:v>
                </c:pt>
                <c:pt idx="628" formatCode="0.000">
                  <c:v>4.0938799999999995E-4</c:v>
                </c:pt>
                <c:pt idx="629" formatCode="0.000">
                  <c:v>4.1542E-4</c:v>
                </c:pt>
                <c:pt idx="630" formatCode="0.000">
                  <c:v>4.2804399999999998E-4</c:v>
                </c:pt>
                <c:pt idx="631" formatCode="0.000">
                  <c:v>4.2217200000000001E-4</c:v>
                </c:pt>
                <c:pt idx="632" formatCode="0.000">
                  <c:v>4.1778000000000003E-4</c:v>
                </c:pt>
                <c:pt idx="633" formatCode="0.000">
                  <c:v>4.1188799999999996E-4</c:v>
                </c:pt>
                <c:pt idx="634" formatCode="0.000">
                  <c:v>4.2598400000000002E-4</c:v>
                </c:pt>
                <c:pt idx="635" formatCode="0.000">
                  <c:v>4.3135199999999997E-4</c:v>
                </c:pt>
                <c:pt idx="636" formatCode="0.000">
                  <c:v>4.1891999999999998E-4</c:v>
                </c:pt>
                <c:pt idx="637" formatCode="0.000">
                  <c:v>4.21376E-4</c:v>
                </c:pt>
                <c:pt idx="638" formatCode="0.000">
                  <c:v>4.1963199999999997E-4</c:v>
                </c:pt>
                <c:pt idx="639" formatCode="0.000">
                  <c:v>4.2830800000000002E-4</c:v>
                </c:pt>
                <c:pt idx="640" formatCode="0.000">
                  <c:v>4.3395999999999994E-4</c:v>
                </c:pt>
                <c:pt idx="641" formatCode="0.000">
                  <c:v>4.2919199999999995E-4</c:v>
                </c:pt>
                <c:pt idx="642" formatCode="0.000">
                  <c:v>4.2512399999999998E-4</c:v>
                </c:pt>
                <c:pt idx="643" formatCode="0.000">
                  <c:v>4.20884E-4</c:v>
                </c:pt>
                <c:pt idx="644" formatCode="0.000">
                  <c:v>4.3396400000000001E-4</c:v>
                </c:pt>
                <c:pt idx="645" formatCode="0.000">
                  <c:v>4.3384399999999996E-4</c:v>
                </c:pt>
                <c:pt idx="646" formatCode="0.000">
                  <c:v>4.31292E-4</c:v>
                </c:pt>
                <c:pt idx="647" formatCode="0.000">
                  <c:v>4.2348400000000001E-4</c:v>
                </c:pt>
                <c:pt idx="648" formatCode="0.000">
                  <c:v>4.3917200000000004E-4</c:v>
                </c:pt>
                <c:pt idx="649" formatCode="0.000">
                  <c:v>4.5845200000000003E-4</c:v>
                </c:pt>
                <c:pt idx="650" formatCode="0.000">
                  <c:v>4.4829599999999999E-4</c:v>
                </c:pt>
                <c:pt idx="651" formatCode="0.000">
                  <c:v>4.40016E-4</c:v>
                </c:pt>
                <c:pt idx="652" formatCode="0.000">
                  <c:v>4.3965200000000001E-4</c:v>
                </c:pt>
                <c:pt idx="653" formatCode="0.000">
                  <c:v>4.6643599999999998E-4</c:v>
                </c:pt>
                <c:pt idx="654" formatCode="0.000">
                  <c:v>4.52056E-4</c:v>
                </c:pt>
                <c:pt idx="655" formatCode="0.000">
                  <c:v>4.49436E-4</c:v>
                </c:pt>
                <c:pt idx="656" formatCode="0.000">
                  <c:v>4.4802399999999999E-4</c:v>
                </c:pt>
                <c:pt idx="657" formatCode="0.000">
                  <c:v>4.6739200000000001E-4</c:v>
                </c:pt>
                <c:pt idx="658" formatCode="0.000">
                  <c:v>4.6634799999999995E-4</c:v>
                </c:pt>
                <c:pt idx="659" formatCode="0.000">
                  <c:v>4.6584800000000004E-4</c:v>
                </c:pt>
                <c:pt idx="660" formatCode="0.000">
                  <c:v>4.60092E-4</c:v>
                </c:pt>
                <c:pt idx="661" formatCode="0.000">
                  <c:v>4.6403199999999996E-4</c:v>
                </c:pt>
                <c:pt idx="662" formatCode="0.000">
                  <c:v>4.8348799999999996E-4</c:v>
                </c:pt>
                <c:pt idx="663" formatCode="0.000">
                  <c:v>4.8366800000000003E-4</c:v>
                </c:pt>
                <c:pt idx="664" formatCode="0.000">
                  <c:v>4.7217599999999999E-4</c:v>
                </c:pt>
                <c:pt idx="665" formatCode="0.000">
                  <c:v>4.7343999999999999E-4</c:v>
                </c:pt>
                <c:pt idx="666" formatCode="0.000">
                  <c:v>4.9249599999999993E-4</c:v>
                </c:pt>
                <c:pt idx="667" formatCode="0.000">
                  <c:v>5.0169199999999998E-4</c:v>
                </c:pt>
                <c:pt idx="668" formatCode="0.000">
                  <c:v>4.9220399999999999E-4</c:v>
                </c:pt>
                <c:pt idx="669" formatCode="0.000">
                  <c:v>4.8009600000000001E-4</c:v>
                </c:pt>
                <c:pt idx="670" formatCode="0.000">
                  <c:v>5.0667599999999996E-4</c:v>
                </c:pt>
                <c:pt idx="671" formatCode="0.000">
                  <c:v>5.0762400000000003E-4</c:v>
                </c:pt>
                <c:pt idx="672" formatCode="0.000">
                  <c:v>5.0294400000000007E-4</c:v>
                </c:pt>
                <c:pt idx="673" formatCode="0.000">
                  <c:v>4.9505600000000001E-4</c:v>
                </c:pt>
                <c:pt idx="674" formatCode="0.000">
                  <c:v>5.1196400000000006E-4</c:v>
                </c:pt>
                <c:pt idx="675" formatCode="0.000">
                  <c:v>5.4107199999999997E-4</c:v>
                </c:pt>
                <c:pt idx="676" formatCode="0.000">
                  <c:v>5.3881199999999995E-4</c:v>
                </c:pt>
                <c:pt idx="677" formatCode="0.000">
                  <c:v>5.3656000000000005E-4</c:v>
                </c:pt>
                <c:pt idx="678" formatCode="0.000">
                  <c:v>5.3486799999999998E-4</c:v>
                </c:pt>
                <c:pt idx="679" formatCode="0.000">
                  <c:v>5.4734800000000002E-4</c:v>
                </c:pt>
                <c:pt idx="680" formatCode="0.000">
                  <c:v>5.6818800000000007E-4</c:v>
                </c:pt>
                <c:pt idx="681" formatCode="0.000">
                  <c:v>5.8792800000000004E-4</c:v>
                </c:pt>
                <c:pt idx="682" formatCode="0.000">
                  <c:v>5.9165599999999997E-4</c:v>
                </c:pt>
                <c:pt idx="683" formatCode="0.000">
                  <c:v>5.87092E-4</c:v>
                </c:pt>
                <c:pt idx="684" formatCode="0.000">
                  <c:v>5.8739199999999995E-4</c:v>
                </c:pt>
                <c:pt idx="685" formatCode="0.000">
                  <c:v>6.1214400000000001E-4</c:v>
                </c:pt>
                <c:pt idx="686" formatCode="0.000">
                  <c:v>6.44996E-4</c:v>
                </c:pt>
                <c:pt idx="687" formatCode="0.000">
                  <c:v>6.5291600000000002E-4</c:v>
                </c:pt>
                <c:pt idx="688" formatCode="0.000">
                  <c:v>6.5717599999999998E-4</c:v>
                </c:pt>
                <c:pt idx="689" formatCode="0.000">
                  <c:v>6.6751599999999994E-4</c:v>
                </c:pt>
                <c:pt idx="690" formatCode="0.000">
                  <c:v>7.2202799999999999E-4</c:v>
                </c:pt>
                <c:pt idx="691" formatCode="0.000">
                  <c:v>7.5077199999999992E-4</c:v>
                </c:pt>
                <c:pt idx="692" formatCode="0.000">
                  <c:v>7.5898400000000009E-4</c:v>
                </c:pt>
                <c:pt idx="693" formatCode="0.000">
                  <c:v>7.7915999999999999E-4</c:v>
                </c:pt>
                <c:pt idx="694" formatCode="0.000">
                  <c:v>8.5249199999999994E-4</c:v>
                </c:pt>
                <c:pt idx="695" formatCode="0.000">
                  <c:v>9.1356400000000006E-4</c:v>
                </c:pt>
                <c:pt idx="696" formatCode="0.000">
                  <c:v>9.35092E-4</c:v>
                </c:pt>
                <c:pt idx="697" formatCode="0.000">
                  <c:v>9.6108799999999992E-4</c:v>
                </c:pt>
                <c:pt idx="698" formatCode="0.000">
                  <c:v>1.036756E-3</c:v>
                </c:pt>
                <c:pt idx="699" formatCode="0.000">
                  <c:v>1.118504E-3</c:v>
                </c:pt>
                <c:pt idx="700" formatCode="0.000">
                  <c:v>1.1508359999999999E-3</c:v>
                </c:pt>
                <c:pt idx="701" formatCode="0.000">
                  <c:v>1.181896E-3</c:v>
                </c:pt>
                <c:pt idx="702" formatCode="0.000">
                  <c:v>1.2191120000000001E-3</c:v>
                </c:pt>
                <c:pt idx="703" formatCode="0.000">
                  <c:v>1.3217519999999998E-3</c:v>
                </c:pt>
                <c:pt idx="704" formatCode="0.000">
                  <c:v>1.439056E-3</c:v>
                </c:pt>
                <c:pt idx="705" formatCode="0.000">
                  <c:v>1.47478E-3</c:v>
                </c:pt>
                <c:pt idx="706" formatCode="0.000">
                  <c:v>1.5157359999999999E-3</c:v>
                </c:pt>
                <c:pt idx="707" formatCode="0.000">
                  <c:v>1.5675040000000002E-3</c:v>
                </c:pt>
                <c:pt idx="708" formatCode="0.000">
                  <c:v>1.711684E-3</c:v>
                </c:pt>
                <c:pt idx="709" formatCode="0.000">
                  <c:v>1.8953680000000001E-3</c:v>
                </c:pt>
                <c:pt idx="710" formatCode="0.000">
                  <c:v>1.931856E-3</c:v>
                </c:pt>
                <c:pt idx="711" formatCode="0.000">
                  <c:v>1.9654720000000002E-3</c:v>
                </c:pt>
                <c:pt idx="712" formatCode="0.000">
                  <c:v>2.0232200000000001E-3</c:v>
                </c:pt>
                <c:pt idx="713" formatCode="0.000">
                  <c:v>2.2898720000000001E-3</c:v>
                </c:pt>
                <c:pt idx="714" formatCode="0.000">
                  <c:v>2.3603719999999999E-3</c:v>
                </c:pt>
                <c:pt idx="715" formatCode="0.000">
                  <c:v>2.3860080000000002E-3</c:v>
                </c:pt>
                <c:pt idx="716" formatCode="0.000">
                  <c:v>2.5127999999999999E-3</c:v>
                </c:pt>
                <c:pt idx="717" formatCode="0.000">
                  <c:v>2.7636200000000001E-3</c:v>
                </c:pt>
                <c:pt idx="718" formatCode="0.000">
                  <c:v>2.8631360000000001E-3</c:v>
                </c:pt>
                <c:pt idx="719" formatCode="0.000">
                  <c:v>2.9229680000000002E-3</c:v>
                </c:pt>
                <c:pt idx="720" formatCode="0.000">
                  <c:v>2.986748E-3</c:v>
                </c:pt>
                <c:pt idx="721" formatCode="0.000">
                  <c:v>3.2260959999999999E-3</c:v>
                </c:pt>
                <c:pt idx="722" formatCode="0.000">
                  <c:v>3.473004E-3</c:v>
                </c:pt>
                <c:pt idx="723" formatCode="0.000">
                  <c:v>3.5483120000000001E-3</c:v>
                </c:pt>
                <c:pt idx="724" formatCode="0.000">
                  <c:v>3.6168840000000003E-3</c:v>
                </c:pt>
                <c:pt idx="725" formatCode="0.000">
                  <c:v>3.6714400000000002E-3</c:v>
                </c:pt>
                <c:pt idx="726" formatCode="0.000">
                  <c:v>3.9798239999999999E-3</c:v>
                </c:pt>
                <c:pt idx="727" formatCode="0.000">
                  <c:v>4.3146E-3</c:v>
                </c:pt>
                <c:pt idx="728" formatCode="0.000">
                  <c:v>4.3303999999999999E-3</c:v>
                </c:pt>
                <c:pt idx="729" formatCode="0.000">
                  <c:v>4.3864799999999999E-3</c:v>
                </c:pt>
                <c:pt idx="730" formatCode="0.000">
                  <c:v>4.5014799999999995E-3</c:v>
                </c:pt>
                <c:pt idx="731" formatCode="0.000">
                  <c:v>4.6984799999999997E-3</c:v>
                </c:pt>
                <c:pt idx="732" formatCode="0.000">
                  <c:v>5.1593999999999998E-3</c:v>
                </c:pt>
                <c:pt idx="733" formatCode="0.000">
                  <c:v>5.2600800000000003E-3</c:v>
                </c:pt>
                <c:pt idx="734" formatCode="0.000">
                  <c:v>5.3184799999999996E-3</c:v>
                </c:pt>
                <c:pt idx="735" formatCode="0.000">
                  <c:v>5.4857999999999999E-3</c:v>
                </c:pt>
                <c:pt idx="736" formatCode="0.000">
                  <c:v>5.9702399999999999E-3</c:v>
                </c:pt>
                <c:pt idx="737" formatCode="0.000">
                  <c:v>6.1330399999999993E-3</c:v>
                </c:pt>
                <c:pt idx="738" formatCode="0.000">
                  <c:v>6.1907999999999998E-3</c:v>
                </c:pt>
                <c:pt idx="739" formatCode="0.000">
                  <c:v>6.2709200000000001E-3</c:v>
                </c:pt>
                <c:pt idx="740" formatCode="0.000">
                  <c:v>6.5615999999999999E-3</c:v>
                </c:pt>
                <c:pt idx="741" formatCode="0.000">
                  <c:v>7.0884800000000003E-3</c:v>
                </c:pt>
                <c:pt idx="742" formatCode="0.000">
                  <c:v>7.1708400000000004E-3</c:v>
                </c:pt>
                <c:pt idx="743" formatCode="0.000">
                  <c:v>7.2334000000000001E-3</c:v>
                </c:pt>
                <c:pt idx="744" formatCode="0.000">
                  <c:v>7.3320399999999997E-3</c:v>
                </c:pt>
                <c:pt idx="745" formatCode="0.000">
                  <c:v>7.8446399999999999E-3</c:v>
                </c:pt>
                <c:pt idx="746" formatCode="0.000">
                  <c:v>8.3371599999999997E-3</c:v>
                </c:pt>
                <c:pt idx="747" formatCode="0.000">
                  <c:v>8.3842799999999992E-3</c:v>
                </c:pt>
                <c:pt idx="748" formatCode="0.000">
                  <c:v>8.4605200000000009E-3</c:v>
                </c:pt>
                <c:pt idx="749" formatCode="0.000">
                  <c:v>8.9248799999999996E-3</c:v>
                </c:pt>
                <c:pt idx="750" formatCode="0.000">
                  <c:v>9.3938800000000003E-3</c:v>
                </c:pt>
                <c:pt idx="751" formatCode="0.000">
                  <c:v>9.4471199999999998E-3</c:v>
                </c:pt>
                <c:pt idx="752" formatCode="0.000">
                  <c:v>9.5304399999999994E-3</c:v>
                </c:pt>
                <c:pt idx="753" formatCode="0.000">
                  <c:v>9.7367199999999991E-3</c:v>
                </c:pt>
                <c:pt idx="754" formatCode="0.000">
                  <c:v>1.0481039999999999E-2</c:v>
                </c:pt>
                <c:pt idx="755" formatCode="0.000">
                  <c:v>1.0981959999999999E-2</c:v>
                </c:pt>
                <c:pt idx="756" formatCode="0.000">
                  <c:v>1.101308E-2</c:v>
                </c:pt>
                <c:pt idx="757" formatCode="0.000">
                  <c:v>1.109504E-2</c:v>
                </c:pt>
                <c:pt idx="758" formatCode="0.000">
                  <c:v>1.12114E-2</c:v>
                </c:pt>
                <c:pt idx="759" formatCode="0.000">
                  <c:v>1.1507440000000001E-2</c:v>
                </c:pt>
                <c:pt idx="760" formatCode="0.000">
                  <c:v>1.2343E-2</c:v>
                </c:pt>
                <c:pt idx="761" formatCode="0.000">
                  <c:v>1.2477160000000001E-2</c:v>
                </c:pt>
                <c:pt idx="762" formatCode="0.000">
                  <c:v>1.254972E-2</c:v>
                </c:pt>
                <c:pt idx="763" formatCode="0.000">
                  <c:v>1.27622E-2</c:v>
                </c:pt>
                <c:pt idx="764" formatCode="0.000">
                  <c:v>1.3610000000000001E-2</c:v>
                </c:pt>
                <c:pt idx="765" formatCode="0.000">
                  <c:v>1.3957919999999999E-2</c:v>
                </c:pt>
                <c:pt idx="766" formatCode="0.000">
                  <c:v>1.40216E-2</c:v>
                </c:pt>
                <c:pt idx="767" formatCode="0.000">
                  <c:v>1.412132E-2</c:v>
                </c:pt>
                <c:pt idx="768" formatCode="0.000">
                  <c:v>1.4818599999999999E-2</c:v>
                </c:pt>
                <c:pt idx="769" formatCode="0.000">
                  <c:v>1.5494920000000001E-2</c:v>
                </c:pt>
                <c:pt idx="770" formatCode="0.000">
                  <c:v>1.5551680000000002E-2</c:v>
                </c:pt>
                <c:pt idx="771" formatCode="0.000">
                  <c:v>1.5670320000000001E-2</c:v>
                </c:pt>
                <c:pt idx="772" formatCode="0.000">
                  <c:v>1.6063320000000002E-2</c:v>
                </c:pt>
                <c:pt idx="773" formatCode="0.000">
                  <c:v>1.709724E-2</c:v>
                </c:pt>
                <c:pt idx="774" formatCode="0.000">
                  <c:v>1.7297E-2</c:v>
                </c:pt>
                <c:pt idx="775" formatCode="0.000">
                  <c:v>1.736304E-2</c:v>
                </c:pt>
                <c:pt idx="776" formatCode="0.000">
                  <c:v>1.748984E-2</c:v>
                </c:pt>
                <c:pt idx="777" formatCode="0.000">
                  <c:v>1.81592E-2</c:v>
                </c:pt>
                <c:pt idx="778" formatCode="0.000">
                  <c:v>1.9299400000000001E-2</c:v>
                </c:pt>
                <c:pt idx="779" formatCode="0.000">
                  <c:v>1.9447200000000001E-2</c:v>
                </c:pt>
                <c:pt idx="780" formatCode="0.000">
                  <c:v>1.9507960000000001E-2</c:v>
                </c:pt>
                <c:pt idx="781" formatCode="0.000">
                  <c:v>1.9638679999999999E-2</c:v>
                </c:pt>
                <c:pt idx="782" formatCode="0.000">
                  <c:v>2.034764E-2</c:v>
                </c:pt>
                <c:pt idx="783" formatCode="0.000">
                  <c:v>2.1448160000000001E-2</c:v>
                </c:pt>
                <c:pt idx="784" formatCode="0.000">
                  <c:v>2.1542279999999997E-2</c:v>
                </c:pt>
                <c:pt idx="785" formatCode="0.000">
                  <c:v>2.1612599999999999E-2</c:v>
                </c:pt>
                <c:pt idx="786" formatCode="0.000">
                  <c:v>2.17866E-2</c:v>
                </c:pt>
                <c:pt idx="787" formatCode="0.000">
                  <c:v>2.2631720000000001E-2</c:v>
                </c:pt>
                <c:pt idx="788" formatCode="0.000">
                  <c:v>2.3872000000000001E-2</c:v>
                </c:pt>
                <c:pt idx="789" formatCode="0.000">
                  <c:v>2.3976879999999999E-2</c:v>
                </c:pt>
                <c:pt idx="790" formatCode="0.000">
                  <c:v>2.4061560000000003E-2</c:v>
                </c:pt>
                <c:pt idx="791" formatCode="0.000">
                  <c:v>2.4212520000000001E-2</c:v>
                </c:pt>
                <c:pt idx="792" formatCode="0.000">
                  <c:v>2.4828280000000001E-2</c:v>
                </c:pt>
                <c:pt idx="793" formatCode="0.000">
                  <c:v>2.6208719999999998E-2</c:v>
                </c:pt>
                <c:pt idx="794" formatCode="0.000">
                  <c:v>2.6494559999999997E-2</c:v>
                </c:pt>
                <c:pt idx="795" formatCode="0.000">
                  <c:v>2.6552039999999999E-2</c:v>
                </c:pt>
                <c:pt idx="796" formatCode="0.000">
                  <c:v>2.6705960000000001E-2</c:v>
                </c:pt>
                <c:pt idx="797" formatCode="0.000">
                  <c:v>2.7624320000000001E-2</c:v>
                </c:pt>
                <c:pt idx="798" formatCode="0.000">
                  <c:v>2.8461360000000002E-2</c:v>
                </c:pt>
                <c:pt idx="799" formatCode="0.000">
                  <c:v>2.8509400000000001E-2</c:v>
                </c:pt>
                <c:pt idx="800" formatCode="0.000">
                  <c:v>2.8654519999999999E-2</c:v>
                </c:pt>
                <c:pt idx="801" formatCode="0.000">
                  <c:v>2.933388E-2</c:v>
                </c:pt>
                <c:pt idx="802" formatCode="0.000">
                  <c:v>3.0752399999999999E-2</c:v>
                </c:pt>
                <c:pt idx="803" formatCode="0.000">
                  <c:v>3.0895280000000001E-2</c:v>
                </c:pt>
                <c:pt idx="804" formatCode="0.000">
                  <c:v>3.099004E-2</c:v>
                </c:pt>
                <c:pt idx="805" formatCode="0.000">
                  <c:v>3.1161880000000003E-2</c:v>
                </c:pt>
                <c:pt idx="806" formatCode="0.000">
                  <c:v>3.252476E-2</c:v>
                </c:pt>
                <c:pt idx="807" formatCode="0.000">
                  <c:v>3.3354720000000004E-2</c:v>
                </c:pt>
                <c:pt idx="808" formatCode="0.000">
                  <c:v>3.3366560000000003E-2</c:v>
                </c:pt>
                <c:pt idx="809" formatCode="0.000">
                  <c:v>3.3504079999999999E-2</c:v>
                </c:pt>
                <c:pt idx="810" formatCode="0.000">
                  <c:v>3.4565320000000004E-2</c:v>
                </c:pt>
                <c:pt idx="811" formatCode="0.000">
                  <c:v>3.6037359999999997E-2</c:v>
                </c:pt>
                <c:pt idx="812" formatCode="0.000">
                  <c:v>3.6092279999999997E-2</c:v>
                </c:pt>
                <c:pt idx="813" formatCode="0.000">
                  <c:v>3.6167079999999997E-2</c:v>
                </c:pt>
                <c:pt idx="814" formatCode="0.000">
                  <c:v>3.6342640000000002E-2</c:v>
                </c:pt>
                <c:pt idx="815" formatCode="0.000">
                  <c:v>3.6829279999999999E-2</c:v>
                </c:pt>
                <c:pt idx="816" formatCode="0.000">
                  <c:v>3.8546119999999996E-2</c:v>
                </c:pt>
                <c:pt idx="817" formatCode="0.000">
                  <c:v>3.9204040000000002E-2</c:v>
                </c:pt>
                <c:pt idx="818" formatCode="0.000">
                  <c:v>3.9200439999999996E-2</c:v>
                </c:pt>
                <c:pt idx="819" formatCode="0.000">
                  <c:v>3.9327519999999998E-2</c:v>
                </c:pt>
                <c:pt idx="820" formatCode="0.000">
                  <c:v>3.996736E-2</c:v>
                </c:pt>
                <c:pt idx="821" formatCode="0.000">
                  <c:v>4.1760400000000003E-2</c:v>
                </c:pt>
                <c:pt idx="822" formatCode="0.000">
                  <c:v>4.2104000000000003E-2</c:v>
                </c:pt>
                <c:pt idx="823" formatCode="0.000">
                  <c:v>4.2122799999999995E-2</c:v>
                </c:pt>
                <c:pt idx="824" formatCode="0.000">
                  <c:v>4.2259599999999994E-2</c:v>
                </c:pt>
                <c:pt idx="825" formatCode="0.000">
                  <c:v>4.3539199999999993E-2</c:v>
                </c:pt>
                <c:pt idx="826" formatCode="0.000">
                  <c:v>4.4951999999999999E-2</c:v>
                </c:pt>
                <c:pt idx="827" formatCode="0.000">
                  <c:v>4.4949599999999999E-2</c:v>
                </c:pt>
                <c:pt idx="828" formatCode="0.000">
                  <c:v>4.5041200000000003E-2</c:v>
                </c:pt>
                <c:pt idx="829" formatCode="0.000">
                  <c:v>4.5186400000000002E-2</c:v>
                </c:pt>
                <c:pt idx="830" formatCode="0.000">
                  <c:v>4.6456799999999993E-2</c:v>
                </c:pt>
                <c:pt idx="831" formatCode="0.000">
                  <c:v>4.82864E-2</c:v>
                </c:pt>
                <c:pt idx="832" formatCode="0.000">
                  <c:v>4.8479599999999998E-2</c:v>
                </c:pt>
                <c:pt idx="833" formatCode="0.000">
                  <c:v>4.8468400000000002E-2</c:v>
                </c:pt>
                <c:pt idx="834" formatCode="0.000">
                  <c:v>4.8620799999999999E-2</c:v>
                </c:pt>
                <c:pt idx="835" formatCode="0.000">
                  <c:v>4.8825599999999997E-2</c:v>
                </c:pt>
                <c:pt idx="836" formatCode="0.000">
                  <c:v>5.0396400000000001E-2</c:v>
                </c:pt>
                <c:pt idx="837" formatCode="0.000">
                  <c:v>5.1900399999999999E-2</c:v>
                </c:pt>
                <c:pt idx="838" formatCode="0.000">
                  <c:v>5.1855200000000004E-2</c:v>
                </c:pt>
                <c:pt idx="839" formatCode="0.000">
                  <c:v>5.1914399999999999E-2</c:v>
                </c:pt>
                <c:pt idx="840" formatCode="0.000">
                  <c:v>5.20568E-2</c:v>
                </c:pt>
                <c:pt idx="841" formatCode="0.000">
                  <c:v>5.2826000000000005E-2</c:v>
                </c:pt>
                <c:pt idx="842" formatCode="0.000">
                  <c:v>5.4813599999999997E-2</c:v>
                </c:pt>
                <c:pt idx="843" formatCode="0.000">
                  <c:v>5.5210000000000002E-2</c:v>
                </c:pt>
                <c:pt idx="844" formatCode="0.000">
                  <c:v>5.5170000000000004E-2</c:v>
                </c:pt>
                <c:pt idx="845" formatCode="0.000">
                  <c:v>5.5275600000000001E-2</c:v>
                </c:pt>
                <c:pt idx="846" formatCode="0.000">
                  <c:v>5.5566000000000004E-2</c:v>
                </c:pt>
                <c:pt idx="847" formatCode="0.000">
                  <c:v>5.7537200000000004E-2</c:v>
                </c:pt>
                <c:pt idx="848" formatCode="0.000">
                  <c:v>5.8321600000000001E-2</c:v>
                </c:pt>
                <c:pt idx="849" formatCode="0.000">
                  <c:v>5.8250000000000003E-2</c:v>
                </c:pt>
                <c:pt idx="850" formatCode="0.000">
                  <c:v>5.8351600000000003E-2</c:v>
                </c:pt>
                <c:pt idx="851" formatCode="0.000">
                  <c:v>5.9031200000000006E-2</c:v>
                </c:pt>
                <c:pt idx="852" formatCode="0.000">
                  <c:v>6.1044799999999996E-2</c:v>
                </c:pt>
                <c:pt idx="853" formatCode="0.000">
                  <c:v>6.1215200000000004E-2</c:v>
                </c:pt>
                <c:pt idx="854" formatCode="0.000">
                  <c:v>6.1181599999999996E-2</c:v>
                </c:pt>
                <c:pt idx="855" formatCode="0.000">
                  <c:v>6.1512799999999999E-2</c:v>
                </c:pt>
                <c:pt idx="856" formatCode="0.000">
                  <c:v>6.3534400000000005E-2</c:v>
                </c:pt>
                <c:pt idx="857" formatCode="0.000">
                  <c:v>6.3950400000000004E-2</c:v>
                </c:pt>
                <c:pt idx="858" formatCode="0.000">
                  <c:v>6.3874399999999998E-2</c:v>
                </c:pt>
                <c:pt idx="859" formatCode="0.000">
                  <c:v>6.3973199999999994E-2</c:v>
                </c:pt>
                <c:pt idx="860" formatCode="0.000">
                  <c:v>6.5284800000000004E-2</c:v>
                </c:pt>
                <c:pt idx="861" formatCode="0.000">
                  <c:v>6.6996E-2</c:v>
                </c:pt>
                <c:pt idx="862" formatCode="0.000">
                  <c:v>6.6869600000000001E-2</c:v>
                </c:pt>
                <c:pt idx="863" formatCode="0.000">
                  <c:v>6.6841999999999999E-2</c:v>
                </c:pt>
                <c:pt idx="864" formatCode="0.000">
                  <c:v>6.6988400000000003E-2</c:v>
                </c:pt>
                <c:pt idx="865" formatCode="0.000">
                  <c:v>6.8124400000000002E-2</c:v>
                </c:pt>
                <c:pt idx="866" formatCode="0.000">
                  <c:v>7.0202000000000001E-2</c:v>
                </c:pt>
                <c:pt idx="867" formatCode="0.000">
                  <c:v>7.0324799999999993E-2</c:v>
                </c:pt>
                <c:pt idx="868" formatCode="0.000">
                  <c:v>7.0225999999999997E-2</c:v>
                </c:pt>
                <c:pt idx="869" formatCode="0.000">
                  <c:v>7.0278000000000007E-2</c:v>
                </c:pt>
                <c:pt idx="870" formatCode="0.000">
                  <c:v>7.0530400000000007E-2</c:v>
                </c:pt>
                <c:pt idx="871" formatCode="0.000">
                  <c:v>7.2572799999999993E-2</c:v>
                </c:pt>
                <c:pt idx="872" formatCode="0.000">
                  <c:v>7.3510400000000004E-2</c:v>
                </c:pt>
                <c:pt idx="873" formatCode="0.000">
                  <c:v>7.3312799999999997E-2</c:v>
                </c:pt>
                <c:pt idx="874" formatCode="0.000">
                  <c:v>7.3309200000000005E-2</c:v>
                </c:pt>
                <c:pt idx="875" formatCode="0.000">
                  <c:v>7.4786000000000005E-2</c:v>
                </c:pt>
                <c:pt idx="876" formatCode="0.000">
                  <c:v>7.6177599999999998E-2</c:v>
                </c:pt>
                <c:pt idx="877" formatCode="0.000">
                  <c:v>7.5993599999999994E-2</c:v>
                </c:pt>
                <c:pt idx="878" formatCode="0.000">
                  <c:v>7.59412E-2</c:v>
                </c:pt>
                <c:pt idx="879" formatCode="0.000">
                  <c:v>7.6298000000000005E-2</c:v>
                </c:pt>
                <c:pt idx="880" formatCode="0.000">
                  <c:v>7.8394400000000003E-2</c:v>
                </c:pt>
                <c:pt idx="881" formatCode="0.000">
                  <c:v>7.8820399999999999E-2</c:v>
                </c:pt>
                <c:pt idx="882" formatCode="0.000">
                  <c:v>7.8659599999999996E-2</c:v>
                </c:pt>
                <c:pt idx="883" formatCode="0.000">
                  <c:v>7.8659599999999996E-2</c:v>
                </c:pt>
                <c:pt idx="884" formatCode="0.000">
                  <c:v>7.8762399999999996E-2</c:v>
                </c:pt>
                <c:pt idx="885" formatCode="0.000">
                  <c:v>8.0533599999999997E-2</c:v>
                </c:pt>
                <c:pt idx="886" formatCode="0.000">
                  <c:v>8.1395199999999987E-2</c:v>
                </c:pt>
                <c:pt idx="887" formatCode="0.000">
                  <c:v>8.1194400000000014E-2</c:v>
                </c:pt>
                <c:pt idx="888" formatCode="0.000">
                  <c:v>8.1213999999999995E-2</c:v>
                </c:pt>
                <c:pt idx="889" formatCode="0.000">
                  <c:v>8.3035599999999987E-2</c:v>
                </c:pt>
                <c:pt idx="890" formatCode="0.000">
                  <c:v>8.4289199999999995E-2</c:v>
                </c:pt>
                <c:pt idx="891" formatCode="0.000">
                  <c:v>8.4052000000000002E-2</c:v>
                </c:pt>
                <c:pt idx="892" formatCode="0.000">
                  <c:v>8.3965999999999999E-2</c:v>
                </c:pt>
                <c:pt idx="893" formatCode="0.000">
                  <c:v>8.4006399999999995E-2</c:v>
                </c:pt>
                <c:pt idx="894" formatCode="0.000">
                  <c:v>8.5687599999999989E-2</c:v>
                </c:pt>
                <c:pt idx="895" formatCode="0.000">
                  <c:v>8.7223200000000001E-2</c:v>
                </c:pt>
                <c:pt idx="896" formatCode="0.000">
                  <c:v>8.6946399999999993E-2</c:v>
                </c:pt>
                <c:pt idx="897" formatCode="0.000">
                  <c:v>8.6829199999999995E-2</c:v>
                </c:pt>
                <c:pt idx="898" formatCode="0.000">
                  <c:v>8.6793200000000001E-2</c:v>
                </c:pt>
                <c:pt idx="899" formatCode="0.000">
                  <c:v>8.7283200000000005E-2</c:v>
                </c:pt>
                <c:pt idx="900" formatCode="0.000">
                  <c:v>8.9539199999999999E-2</c:v>
                </c:pt>
                <c:pt idx="901" formatCode="0.000">
                  <c:v>9.0413599999999997E-2</c:v>
                </c:pt>
                <c:pt idx="902" formatCode="0.000">
                  <c:v>9.0120400000000003E-2</c:v>
                </c:pt>
                <c:pt idx="903" formatCode="0.000">
                  <c:v>8.9989200000000005E-2</c:v>
                </c:pt>
                <c:pt idx="904" formatCode="0.000">
                  <c:v>9.0277600000000013E-2</c:v>
                </c:pt>
                <c:pt idx="905" formatCode="0.000">
                  <c:v>9.2432E-2</c:v>
                </c:pt>
                <c:pt idx="906" formatCode="0.000">
                  <c:v>9.2824000000000004E-2</c:v>
                </c:pt>
                <c:pt idx="907" formatCode="0.000">
                  <c:v>9.256919999999999E-2</c:v>
                </c:pt>
                <c:pt idx="908" formatCode="0.000">
                  <c:v>9.2485600000000001E-2</c:v>
                </c:pt>
                <c:pt idx="909" formatCode="0.000">
                  <c:v>9.356479999999999E-2</c:v>
                </c:pt>
                <c:pt idx="910" formatCode="0.000">
                  <c:v>9.5210399999999987E-2</c:v>
                </c:pt>
                <c:pt idx="911" formatCode="0.000">
                  <c:v>9.4975599999999993E-2</c:v>
                </c:pt>
                <c:pt idx="912" formatCode="0.000">
                  <c:v>9.4790799999999995E-2</c:v>
                </c:pt>
                <c:pt idx="913" formatCode="0.000">
                  <c:v>9.5046000000000005E-2</c:v>
                </c:pt>
                <c:pt idx="914" formatCode="0.000">
                  <c:v>9.6972799999999998E-2</c:v>
                </c:pt>
                <c:pt idx="915" formatCode="0.000">
                  <c:v>9.6901200000000007E-2</c:v>
                </c:pt>
                <c:pt idx="916" formatCode="0.000">
                  <c:v>9.670999999999999E-2</c:v>
                </c:pt>
                <c:pt idx="917" formatCode="0.000">
                  <c:v>9.6635600000000002E-2</c:v>
                </c:pt>
                <c:pt idx="918" formatCode="0.000">
                  <c:v>9.7457600000000005E-2</c:v>
                </c:pt>
                <c:pt idx="919" formatCode="0.000">
                  <c:v>9.9253599999999997E-2</c:v>
                </c:pt>
                <c:pt idx="920" formatCode="0.000">
                  <c:v>9.9065200000000006E-2</c:v>
                </c:pt>
                <c:pt idx="921" formatCode="0.000">
                  <c:v>9.8830799999999996E-2</c:v>
                </c:pt>
                <c:pt idx="922" formatCode="0.000">
                  <c:v>9.8947599999999997E-2</c:v>
                </c:pt>
                <c:pt idx="923" formatCode="0.000">
                  <c:v>0.1010624</c:v>
                </c:pt>
                <c:pt idx="924" formatCode="0.000">
                  <c:v>0.10198359999999999</c:v>
                </c:pt>
                <c:pt idx="925" formatCode="0.000">
                  <c:v>0.10165399999999999</c:v>
                </c:pt>
                <c:pt idx="926" formatCode="0.000">
                  <c:v>0.101462</c:v>
                </c:pt>
                <c:pt idx="927" formatCode="0.000">
                  <c:v>0.10242760000000001</c:v>
                </c:pt>
                <c:pt idx="928" formatCode="0.000">
                  <c:v>0.10368359999999999</c:v>
                </c:pt>
                <c:pt idx="929" formatCode="0.000">
                  <c:v>0.10341160000000001</c:v>
                </c:pt>
                <c:pt idx="930" formatCode="0.000">
                  <c:v>0.1032208</c:v>
                </c:pt>
                <c:pt idx="931" formatCode="0.000">
                  <c:v>0.1040156</c:v>
                </c:pt>
                <c:pt idx="932" formatCode="0.000">
                  <c:v>0.105834</c:v>
                </c:pt>
                <c:pt idx="933" formatCode="0.000">
                  <c:v>0.1055972</c:v>
                </c:pt>
                <c:pt idx="934" formatCode="0.000">
                  <c:v>0.1053212</c:v>
                </c:pt>
                <c:pt idx="935" formatCode="0.000">
                  <c:v>0.1051888</c:v>
                </c:pt>
                <c:pt idx="936" formatCode="0.000">
                  <c:v>0.10632720000000001</c:v>
                </c:pt>
                <c:pt idx="937" formatCode="0.000">
                  <c:v>0.10820199999999999</c:v>
                </c:pt>
                <c:pt idx="938" formatCode="0.000">
                  <c:v>0.10790319999999999</c:v>
                </c:pt>
                <c:pt idx="939" formatCode="0.000">
                  <c:v>0.1076332</c:v>
                </c:pt>
                <c:pt idx="940" formatCode="0.000">
                  <c:v>0.10797599999999999</c:v>
                </c:pt>
                <c:pt idx="941" formatCode="0.000">
                  <c:v>0.11015000000000001</c:v>
                </c:pt>
                <c:pt idx="942" formatCode="0.000">
                  <c:v>0.1101496</c:v>
                </c:pt>
                <c:pt idx="943" formatCode="0.000">
                  <c:v>0.1097964</c:v>
                </c:pt>
                <c:pt idx="944" formatCode="0.000">
                  <c:v>0.109596</c:v>
                </c:pt>
                <c:pt idx="945" formatCode="0.000">
                  <c:v>0.11102479999999999</c:v>
                </c:pt>
                <c:pt idx="946" formatCode="0.000">
                  <c:v>0.1127148</c:v>
                </c:pt>
                <c:pt idx="947" formatCode="0.000">
                  <c:v>0.11235279999999999</c:v>
                </c:pt>
                <c:pt idx="948" formatCode="0.000">
                  <c:v>0.1120312</c:v>
                </c:pt>
                <c:pt idx="949" formatCode="0.000">
                  <c:v>0.1120472</c:v>
                </c:pt>
                <c:pt idx="950" formatCode="0.000">
                  <c:v>0.114104</c:v>
                </c:pt>
                <c:pt idx="951" formatCode="0.000">
                  <c:v>0.11445880000000001</c:v>
                </c:pt>
                <c:pt idx="952" formatCode="0.000">
                  <c:v>0.11408799999999999</c:v>
                </c:pt>
                <c:pt idx="953" formatCode="0.000">
                  <c:v>0.11381959999999999</c:v>
                </c:pt>
                <c:pt idx="954" formatCode="0.000">
                  <c:v>0.1140072</c:v>
                </c:pt>
                <c:pt idx="955" formatCode="0.000">
                  <c:v>0.11620240000000001</c:v>
                </c:pt>
                <c:pt idx="956" formatCode="0.000">
                  <c:v>0.11655160000000001</c:v>
                </c:pt>
                <c:pt idx="957" formatCode="0.000">
                  <c:v>0.1161272</c:v>
                </c:pt>
                <c:pt idx="958" formatCode="0.000">
                  <c:v>0.1159384</c:v>
                </c:pt>
                <c:pt idx="959" formatCode="0.000">
                  <c:v>0.11766199999999999</c:v>
                </c:pt>
                <c:pt idx="960" formatCode="0.000">
                  <c:v>0.11842560000000001</c:v>
                </c:pt>
                <c:pt idx="961" formatCode="0.000">
                  <c:v>0.1180156</c:v>
                </c:pt>
                <c:pt idx="962" formatCode="0.000">
                  <c:v>0.11770600000000001</c:v>
                </c:pt>
                <c:pt idx="963" formatCode="0.000">
                  <c:v>0.11846040000000001</c:v>
                </c:pt>
                <c:pt idx="964" formatCode="0.000">
                  <c:v>0.1208008</c:v>
                </c:pt>
                <c:pt idx="965" formatCode="0.000">
                  <c:v>0.12086719999999999</c:v>
                </c:pt>
                <c:pt idx="966" formatCode="0.000">
                  <c:v>0.1204112</c:v>
                </c:pt>
                <c:pt idx="967" formatCode="0.000">
                  <c:v>0.12008279999999999</c:v>
                </c:pt>
                <c:pt idx="968" formatCode="0.000">
                  <c:v>0.11999079999999999</c:v>
                </c:pt>
                <c:pt idx="969" formatCode="0.000">
                  <c:v>0.12189679999999999</c:v>
                </c:pt>
                <c:pt idx="970" formatCode="0.000">
                  <c:v>0.12342800000000001</c:v>
                </c:pt>
                <c:pt idx="971" formatCode="0.000">
                  <c:v>0.1229696</c:v>
                </c:pt>
                <c:pt idx="972" formatCode="0.000">
                  <c:v>0.1225976</c:v>
                </c:pt>
                <c:pt idx="973" formatCode="0.000">
                  <c:v>0.1223588</c:v>
                </c:pt>
                <c:pt idx="974" formatCode="0.000">
                  <c:v>0.1238908</c:v>
                </c:pt>
                <c:pt idx="975" formatCode="0.000">
                  <c:v>0.125226</c:v>
                </c:pt>
                <c:pt idx="976" formatCode="0.000">
                  <c:v>0.1247668</c:v>
                </c:pt>
                <c:pt idx="977" formatCode="0.000">
                  <c:v>0.12441039999999999</c:v>
                </c:pt>
                <c:pt idx="978" formatCode="0.000">
                  <c:v>0.12433080000000001</c:v>
                </c:pt>
                <c:pt idx="979" formatCode="0.000">
                  <c:v>0.12642880000000001</c:v>
                </c:pt>
                <c:pt idx="980" formatCode="0.000">
                  <c:v>0.12680920000000001</c:v>
                </c:pt>
                <c:pt idx="981" formatCode="0.000">
                  <c:v>0.12636240000000001</c:v>
                </c:pt>
                <c:pt idx="982" formatCode="0.000">
                  <c:v>0.12606400000000001</c:v>
                </c:pt>
                <c:pt idx="983" formatCode="0.000">
                  <c:v>0.1275268</c:v>
                </c:pt>
                <c:pt idx="984" formatCode="0.000">
                  <c:v>0.129112</c:v>
                </c:pt>
                <c:pt idx="985" formatCode="0.000">
                  <c:v>0.12864240000000002</c:v>
                </c:pt>
                <c:pt idx="986" formatCode="0.000">
                  <c:v>0.12824960000000002</c:v>
                </c:pt>
                <c:pt idx="987" formatCode="0.000">
                  <c:v>0.1282092</c:v>
                </c:pt>
                <c:pt idx="988" formatCode="0.000">
                  <c:v>0.13050240000000002</c:v>
                </c:pt>
                <c:pt idx="989" formatCode="0.000">
                  <c:v>0.13115959999999999</c:v>
                </c:pt>
                <c:pt idx="990" formatCode="0.000">
                  <c:v>0.1306592</c:v>
                </c:pt>
                <c:pt idx="991" formatCode="0.000">
                  <c:v>0.13035679999999999</c:v>
                </c:pt>
                <c:pt idx="992" formatCode="0.000">
                  <c:v>0.13024079999999999</c:v>
                </c:pt>
                <c:pt idx="993" formatCode="0.000">
                  <c:v>0.1324688</c:v>
                </c:pt>
                <c:pt idx="994" formatCode="0.000">
                  <c:v>0.1338548</c:v>
                </c:pt>
                <c:pt idx="995" formatCode="0.000">
                  <c:v>0.13336200000000001</c:v>
                </c:pt>
                <c:pt idx="996" formatCode="0.000">
                  <c:v>0.13299640000000001</c:v>
                </c:pt>
                <c:pt idx="997" formatCode="0.000">
                  <c:v>0.13292000000000001</c:v>
                </c:pt>
                <c:pt idx="998" formatCode="0.000">
                  <c:v>0.13507520000000001</c:v>
                </c:pt>
                <c:pt idx="999" formatCode="0.000">
                  <c:v>0.13543440000000001</c:v>
                </c:pt>
                <c:pt idx="1000" formatCode="0.000">
                  <c:v>0.1350064</c:v>
                </c:pt>
                <c:pt idx="1001" formatCode="0.000">
                  <c:v>0.13496</c:v>
                </c:pt>
                <c:pt idx="1002" formatCode="0.000">
                  <c:v>0.137214</c:v>
                </c:pt>
                <c:pt idx="1003" formatCode="0.000">
                  <c:v>0.13753319999999999</c:v>
                </c:pt>
                <c:pt idx="1004" formatCode="0.000">
                  <c:v>0.1370664</c:v>
                </c:pt>
                <c:pt idx="1005" formatCode="0.000">
                  <c:v>0.136768</c:v>
                </c:pt>
                <c:pt idx="1006" formatCode="0.000">
                  <c:v>0.1372176</c:v>
                </c:pt>
                <c:pt idx="1007" formatCode="0.000">
                  <c:v>0.1397468</c:v>
                </c:pt>
                <c:pt idx="1008" formatCode="0.000">
                  <c:v>0.1400052</c:v>
                </c:pt>
                <c:pt idx="1009" formatCode="0.000">
                  <c:v>0.13957240000000001</c:v>
                </c:pt>
                <c:pt idx="1010" formatCode="0.000">
                  <c:v>0.1392516</c:v>
                </c:pt>
                <c:pt idx="1011" formatCode="0.000">
                  <c:v>0.13953279999999998</c:v>
                </c:pt>
                <c:pt idx="1012" formatCode="0.000">
                  <c:v>0.14214959999999999</c:v>
                </c:pt>
                <c:pt idx="1013" formatCode="0.000">
                  <c:v>0.1426528</c:v>
                </c:pt>
                <c:pt idx="1014" formatCode="0.000">
                  <c:v>0.14218839999999999</c:v>
                </c:pt>
                <c:pt idx="1015" formatCode="0.000">
                  <c:v>0.14188800000000001</c:v>
                </c:pt>
                <c:pt idx="1016" formatCode="0.000">
                  <c:v>0.142152</c:v>
                </c:pt>
                <c:pt idx="1017" formatCode="0.000">
                  <c:v>0.14478199999999999</c:v>
                </c:pt>
                <c:pt idx="1018" formatCode="0.000">
                  <c:v>0.14522640000000001</c:v>
                </c:pt>
                <c:pt idx="1019" formatCode="0.000">
                  <c:v>0.1447812</c:v>
                </c:pt>
                <c:pt idx="1020" formatCode="0.000">
                  <c:v>0.14448439999999999</c:v>
                </c:pt>
                <c:pt idx="1021" formatCode="0.000">
                  <c:v>0.1453808</c:v>
                </c:pt>
                <c:pt idx="1022" formatCode="0.000">
                  <c:v>0.14823520000000001</c:v>
                </c:pt>
                <c:pt idx="1023" formatCode="0.000">
                  <c:v>0.14884120000000001</c:v>
                </c:pt>
                <c:pt idx="1024" formatCode="0.000">
                  <c:v>0.1483468</c:v>
                </c:pt>
                <c:pt idx="1025" formatCode="0.000">
                  <c:v>0.14804919999999999</c:v>
                </c:pt>
                <c:pt idx="1026" formatCode="0.000">
                  <c:v>0.14782519999999999</c:v>
                </c:pt>
                <c:pt idx="1027" formatCode="0.000">
                  <c:v>0.1485476</c:v>
                </c:pt>
                <c:pt idx="1028" formatCode="0.000">
                  <c:v>0.15100520000000001</c:v>
                </c:pt>
                <c:pt idx="1029" formatCode="0.000">
                  <c:v>0.1507888</c:v>
                </c:pt>
                <c:pt idx="1030" formatCode="0.000">
                  <c:v>0.15038959999999998</c:v>
                </c:pt>
                <c:pt idx="1031" formatCode="0.000">
                  <c:v>0.15103239999999998</c:v>
                </c:pt>
                <c:pt idx="1032" formatCode="0.000">
                  <c:v>0.15346560000000001</c:v>
                </c:pt>
                <c:pt idx="1033" formatCode="0.000">
                  <c:v>0.15321799999999999</c:v>
                </c:pt>
                <c:pt idx="1034" formatCode="0.000">
                  <c:v>0.1528312</c:v>
                </c:pt>
                <c:pt idx="1035" formatCode="0.000">
                  <c:v>0.1533844</c:v>
                </c:pt>
                <c:pt idx="1036" formatCode="0.000">
                  <c:v>0.15596759999999998</c:v>
                </c:pt>
                <c:pt idx="1037" formatCode="0.000">
                  <c:v>0.1558244</c:v>
                </c:pt>
                <c:pt idx="1038" formatCode="0.000">
                  <c:v>0.1554152</c:v>
                </c:pt>
                <c:pt idx="1039" formatCode="0.000">
                  <c:v>0.1551564</c:v>
                </c:pt>
                <c:pt idx="1040" formatCode="0.000">
                  <c:v>0.1566052</c:v>
                </c:pt>
                <c:pt idx="1041" formatCode="0.000">
                  <c:v>0.15913720000000001</c:v>
                </c:pt>
                <c:pt idx="1042" formatCode="0.000">
                  <c:v>0.1588252</c:v>
                </c:pt>
                <c:pt idx="1043" formatCode="0.000">
                  <c:v>0.15843959999999999</c:v>
                </c:pt>
                <c:pt idx="1044" formatCode="0.000">
                  <c:v>0.15831600000000001</c:v>
                </c:pt>
                <c:pt idx="1045" formatCode="0.000">
                  <c:v>0.1607248</c:v>
                </c:pt>
                <c:pt idx="1046" formatCode="0.000">
                  <c:v>0.1617992</c:v>
                </c:pt>
                <c:pt idx="1047" formatCode="0.000">
                  <c:v>0.16133120000000001</c:v>
                </c:pt>
                <c:pt idx="1048" formatCode="0.000">
                  <c:v>0.16101400000000002</c:v>
                </c:pt>
                <c:pt idx="1049" formatCode="0.000">
                  <c:v>0.16144919999999999</c:v>
                </c:pt>
                <c:pt idx="1050" formatCode="0.000">
                  <c:v>0.164266</c:v>
                </c:pt>
                <c:pt idx="1051" formatCode="0.000">
                  <c:v>0.1642372</c:v>
                </c:pt>
                <c:pt idx="1052" formatCode="0.000">
                  <c:v>0.16383120000000001</c:v>
                </c:pt>
                <c:pt idx="1053" formatCode="0.000">
                  <c:v>0.1635752</c:v>
                </c:pt>
                <c:pt idx="1054" formatCode="0.000">
                  <c:v>0.16511880000000001</c:v>
                </c:pt>
                <c:pt idx="1055" formatCode="0.000">
                  <c:v>0.1676388</c:v>
                </c:pt>
                <c:pt idx="1056" formatCode="0.000">
                  <c:v>0.1672632</c:v>
                </c:pt>
                <c:pt idx="1057" formatCode="0.000">
                  <c:v>0.16686280000000001</c:v>
                </c:pt>
                <c:pt idx="1058" formatCode="0.000">
                  <c:v>0.1666176</c:v>
                </c:pt>
                <c:pt idx="1059" formatCode="0.000">
                  <c:v>0.1683192</c:v>
                </c:pt>
                <c:pt idx="1060" formatCode="0.000">
                  <c:v>0.17060919999999999</c:v>
                </c:pt>
                <c:pt idx="1061" formatCode="0.000">
                  <c:v>0.17023279999999999</c:v>
                </c:pt>
                <c:pt idx="1062" formatCode="0.000">
                  <c:v>0.1698508</c:v>
                </c:pt>
                <c:pt idx="1063" formatCode="0.000">
                  <c:v>0.16966039999999999</c:v>
                </c:pt>
                <c:pt idx="1064" formatCode="0.000">
                  <c:v>0.17186399999999999</c:v>
                </c:pt>
                <c:pt idx="1065" formatCode="0.000">
                  <c:v>0.17381080000000002</c:v>
                </c:pt>
                <c:pt idx="1066" formatCode="0.000">
                  <c:v>0.17334599999999997</c:v>
                </c:pt>
                <c:pt idx="1067" formatCode="0.000">
                  <c:v>0.1730032</c:v>
                </c:pt>
                <c:pt idx="1068" formatCode="0.000">
                  <c:v>0.17299</c:v>
                </c:pt>
                <c:pt idx="1069" formatCode="0.000">
                  <c:v>0.17588920000000002</c:v>
                </c:pt>
                <c:pt idx="1070" formatCode="0.000">
                  <c:v>0.17734279999999999</c:v>
                </c:pt>
                <c:pt idx="1071" formatCode="0.000">
                  <c:v>0.17684</c:v>
                </c:pt>
                <c:pt idx="1072" formatCode="0.000">
                  <c:v>0.17650880000000002</c:v>
                </c:pt>
                <c:pt idx="1073" formatCode="0.000">
                  <c:v>0.17676999999999998</c:v>
                </c:pt>
                <c:pt idx="1074" formatCode="0.000">
                  <c:v>0.1800524</c:v>
                </c:pt>
                <c:pt idx="1075" formatCode="0.000">
                  <c:v>0.18114239999999998</c:v>
                </c:pt>
                <c:pt idx="1076" formatCode="0.000">
                  <c:v>0.18066960000000001</c:v>
                </c:pt>
                <c:pt idx="1077" formatCode="0.000">
                  <c:v>0.18035959999999998</c:v>
                </c:pt>
                <c:pt idx="1078" formatCode="0.000">
                  <c:v>0.18018439999999999</c:v>
                </c:pt>
                <c:pt idx="1079" formatCode="0.000">
                  <c:v>0.1819528</c:v>
                </c:pt>
                <c:pt idx="1080" formatCode="0.000">
                  <c:v>0.18489159999999999</c:v>
                </c:pt>
                <c:pt idx="1081" formatCode="0.000">
                  <c:v>0.18459440000000002</c:v>
                </c:pt>
                <c:pt idx="1082" formatCode="0.000">
                  <c:v>0.1842068</c:v>
                </c:pt>
                <c:pt idx="1083" formatCode="0.000">
                  <c:v>0.1839952</c:v>
                </c:pt>
                <c:pt idx="1084" formatCode="0.000">
                  <c:v>0.1845956</c:v>
                </c:pt>
                <c:pt idx="1085" formatCode="0.000">
                  <c:v>0.18816160000000001</c:v>
                </c:pt>
                <c:pt idx="1086" formatCode="0.000">
                  <c:v>0.188974</c:v>
                </c:pt>
                <c:pt idx="1087" formatCode="0.000">
                  <c:v>0.18851880000000001</c:v>
                </c:pt>
                <c:pt idx="1088" formatCode="0.000">
                  <c:v>0.18823519999999999</c:v>
                </c:pt>
                <c:pt idx="1089" formatCode="0.000">
                  <c:v>0.18846959999999999</c:v>
                </c:pt>
                <c:pt idx="1090" formatCode="0.000">
                  <c:v>0.19193000000000002</c:v>
                </c:pt>
                <c:pt idx="1091" formatCode="0.000">
                  <c:v>0.1930076</c:v>
                </c:pt>
                <c:pt idx="1092" formatCode="0.000">
                  <c:v>0.19255359999999999</c:v>
                </c:pt>
                <c:pt idx="1093" formatCode="0.000">
                  <c:v>0.19227360000000002</c:v>
                </c:pt>
                <c:pt idx="1094" formatCode="0.000">
                  <c:v>0.19219</c:v>
                </c:pt>
                <c:pt idx="1095" formatCode="0.000">
                  <c:v>0.1948192</c:v>
                </c:pt>
                <c:pt idx="1096" formatCode="0.000">
                  <c:v>0.19668720000000001</c:v>
                </c:pt>
                <c:pt idx="1097" formatCode="0.000">
                  <c:v>0.1962516</c:v>
                </c:pt>
                <c:pt idx="1098" formatCode="0.000">
                  <c:v>0.19598160000000001</c:v>
                </c:pt>
                <c:pt idx="1099" formatCode="0.000">
                  <c:v>0.19668119999999997</c:v>
                </c:pt>
                <c:pt idx="1100" formatCode="0.000">
                  <c:v>0.20005800000000001</c:v>
                </c:pt>
                <c:pt idx="1101" formatCode="0.000">
                  <c:v>0.20004840000000002</c:v>
                </c:pt>
                <c:pt idx="1102" formatCode="0.000">
                  <c:v>0.19969480000000001</c:v>
                </c:pt>
                <c:pt idx="1103" formatCode="0.000">
                  <c:v>0.19966719999999999</c:v>
                </c:pt>
                <c:pt idx="1104" formatCode="0.000">
                  <c:v>0.2026888</c:v>
                </c:pt>
                <c:pt idx="1105" formatCode="0.000">
                  <c:v>0.20464839999999998</c:v>
                </c:pt>
                <c:pt idx="1106" formatCode="0.000">
                  <c:v>0.20419720000000002</c:v>
                </c:pt>
                <c:pt idx="1107" formatCode="0.000">
                  <c:v>0.20390039999999998</c:v>
                </c:pt>
                <c:pt idx="1108" formatCode="0.000">
                  <c:v>0.2037428</c:v>
                </c:pt>
                <c:pt idx="1109" formatCode="0.000">
                  <c:v>0.20565280000000002</c:v>
                </c:pt>
                <c:pt idx="1110" formatCode="0.000">
                  <c:v>0.2091432</c:v>
                </c:pt>
                <c:pt idx="1111" formatCode="0.000">
                  <c:v>0.2089684</c:v>
                </c:pt>
                <c:pt idx="1112" formatCode="0.000">
                  <c:v>0.20857240000000002</c:v>
                </c:pt>
                <c:pt idx="1113" formatCode="0.000">
                  <c:v>0.20837520000000001</c:v>
                </c:pt>
                <c:pt idx="1114" formatCode="0.000">
                  <c:v>0.20936920000000001</c:v>
                </c:pt>
                <c:pt idx="1115" formatCode="0.000">
                  <c:v>0.21319680000000002</c:v>
                </c:pt>
                <c:pt idx="1116" formatCode="0.000">
                  <c:v>0.213366</c:v>
                </c:pt>
                <c:pt idx="1117" formatCode="0.000">
                  <c:v>0.21290439999999999</c:v>
                </c:pt>
                <c:pt idx="1118" formatCode="0.000">
                  <c:v>0.21270800000000001</c:v>
                </c:pt>
                <c:pt idx="1119" formatCode="0.000">
                  <c:v>0.21283719999999998</c:v>
                </c:pt>
                <c:pt idx="1120" formatCode="0.000">
                  <c:v>0.2165156</c:v>
                </c:pt>
                <c:pt idx="1121" formatCode="0.000">
                  <c:v>0.21801120000000002</c:v>
                </c:pt>
                <c:pt idx="1122" formatCode="0.000">
                  <c:v>0.2175376</c:v>
                </c:pt>
                <c:pt idx="1123" formatCode="0.000">
                  <c:v>0.21728280000000003</c:v>
                </c:pt>
                <c:pt idx="1124" formatCode="0.000">
                  <c:v>0.21831040000000002</c:v>
                </c:pt>
                <c:pt idx="1125" formatCode="0.000">
                  <c:v>0.22225400000000001</c:v>
                </c:pt>
                <c:pt idx="1126" formatCode="0.000">
                  <c:v>0.2224632</c:v>
                </c:pt>
                <c:pt idx="1127" formatCode="0.000">
                  <c:v>0.2220636</c:v>
                </c:pt>
                <c:pt idx="1128" formatCode="0.000">
                  <c:v>0.22188680000000002</c:v>
                </c:pt>
                <c:pt idx="1129" formatCode="0.000">
                  <c:v>0.22351360000000001</c:v>
                </c:pt>
                <c:pt idx="1130" formatCode="0.000">
                  <c:v>0.22733920000000002</c:v>
                </c:pt>
                <c:pt idx="1131" formatCode="0.000">
                  <c:v>0.2271976</c:v>
                </c:pt>
                <c:pt idx="1132" formatCode="0.000">
                  <c:v>0.22682960000000002</c:v>
                </c:pt>
                <c:pt idx="1133" formatCode="0.000">
                  <c:v>0.22670120000000002</c:v>
                </c:pt>
                <c:pt idx="1134" formatCode="0.000">
                  <c:v>0.22845880000000002</c:v>
                </c:pt>
                <c:pt idx="1135" formatCode="0.000">
                  <c:v>0.23159440000000001</c:v>
                </c:pt>
                <c:pt idx="1136" formatCode="0.000">
                  <c:v>0.23128799999999999</c:v>
                </c:pt>
                <c:pt idx="1137" formatCode="0.000">
                  <c:v>0.23104040000000001</c:v>
                </c:pt>
                <c:pt idx="1138" formatCode="0.000">
                  <c:v>0.231096</c:v>
                </c:pt>
                <c:pt idx="1139" formatCode="0.000">
                  <c:v>0.23475159999999998</c:v>
                </c:pt>
                <c:pt idx="1140" formatCode="0.000">
                  <c:v>0.2366916</c:v>
                </c:pt>
                <c:pt idx="1141" formatCode="0.000">
                  <c:v>0.236286</c:v>
                </c:pt>
                <c:pt idx="1142" formatCode="0.000">
                  <c:v>0.2360584</c:v>
                </c:pt>
                <c:pt idx="1143" formatCode="0.000">
                  <c:v>0.23732639999999999</c:v>
                </c:pt>
                <c:pt idx="1144" formatCode="0.000">
                  <c:v>0.24117239999999998</c:v>
                </c:pt>
                <c:pt idx="1145" formatCode="0.000">
                  <c:v>0.2410544</c:v>
                </c:pt>
                <c:pt idx="1146" formatCode="0.000">
                  <c:v>0.24076440000000002</c:v>
                </c:pt>
                <c:pt idx="1147" formatCode="0.000">
                  <c:v>0.24090879999999998</c:v>
                </c:pt>
                <c:pt idx="1148" formatCode="0.000">
                  <c:v>0.24460999999999999</c:v>
                </c:pt>
                <c:pt idx="1149" formatCode="0.000">
                  <c:v>0.2450504</c:v>
                </c:pt>
                <c:pt idx="1150" formatCode="0.000">
                  <c:v>0.24476520000000002</c:v>
                </c:pt>
                <c:pt idx="1151" formatCode="0.000">
                  <c:v>0.24463960000000001</c:v>
                </c:pt>
                <c:pt idx="1152" formatCode="0.000">
                  <c:v>0.24701200000000001</c:v>
                </c:pt>
                <c:pt idx="1153" formatCode="0.000">
                  <c:v>0.25025200000000003</c:v>
                </c:pt>
                <c:pt idx="1154" formatCode="0.000">
                  <c:v>0.24992599999999998</c:v>
                </c:pt>
                <c:pt idx="1155" formatCode="0.000">
                  <c:v>0.2496592</c:v>
                </c:pt>
                <c:pt idx="1156" formatCode="0.000">
                  <c:v>0.2496708</c:v>
                </c:pt>
                <c:pt idx="1157" formatCode="0.000">
                  <c:v>0.25321759999999999</c:v>
                </c:pt>
                <c:pt idx="1158" formatCode="0.000">
                  <c:v>0.25580359999999996</c:v>
                </c:pt>
                <c:pt idx="1159" formatCode="0.000">
                  <c:v>0.25536320000000001</c:v>
                </c:pt>
                <c:pt idx="1160" formatCode="0.000">
                  <c:v>0.2551736</c:v>
                </c:pt>
                <c:pt idx="1161" formatCode="0.000">
                  <c:v>0.2551388</c:v>
                </c:pt>
                <c:pt idx="1162" formatCode="0.000">
                  <c:v>0.25758439999999999</c:v>
                </c:pt>
                <c:pt idx="1163" formatCode="0.000">
                  <c:v>0.26187360000000004</c:v>
                </c:pt>
                <c:pt idx="1164" formatCode="0.000">
                  <c:v>0.2617448</c:v>
                </c:pt>
                <c:pt idx="1165" formatCode="0.000">
                  <c:v>0.26145200000000002</c:v>
                </c:pt>
                <c:pt idx="1166" formatCode="0.000">
                  <c:v>0.26140560000000002</c:v>
                </c:pt>
                <c:pt idx="1167" formatCode="0.000">
                  <c:v>0.26249079999999997</c:v>
                </c:pt>
                <c:pt idx="1168" formatCode="0.000">
                  <c:v>0.26748840000000002</c:v>
                </c:pt>
                <c:pt idx="1169" formatCode="0.000">
                  <c:v>0.26827079999999998</c:v>
                </c:pt>
                <c:pt idx="1170" formatCode="0.000">
                  <c:v>0.26795200000000002</c:v>
                </c:pt>
                <c:pt idx="1171" formatCode="0.000">
                  <c:v>0.26781080000000002</c:v>
                </c:pt>
                <c:pt idx="1172" formatCode="0.000">
                  <c:v>0.26798759999999999</c:v>
                </c:pt>
                <c:pt idx="1173" formatCode="0.000">
                  <c:v>0.27191960000000004</c:v>
                </c:pt>
                <c:pt idx="1174" formatCode="0.000">
                  <c:v>0.2749124</c:v>
                </c:pt>
                <c:pt idx="1175" formatCode="0.000">
                  <c:v>0.27454719999999999</c:v>
                </c:pt>
                <c:pt idx="1176" formatCode="0.000">
                  <c:v>0.27435280000000001</c:v>
                </c:pt>
                <c:pt idx="1177" formatCode="0.000">
                  <c:v>0.27437080000000003</c:v>
                </c:pt>
                <c:pt idx="1178" formatCode="0.000">
                  <c:v>0.27618200000000004</c:v>
                </c:pt>
                <c:pt idx="1179" formatCode="0.000">
                  <c:v>0.28147</c:v>
                </c:pt>
                <c:pt idx="1180" formatCode="0.000">
                  <c:v>0.28196399999999999</c:v>
                </c:pt>
                <c:pt idx="1181" formatCode="0.000">
                  <c:v>0.28159680000000004</c:v>
                </c:pt>
                <c:pt idx="1182" formatCode="0.000">
                  <c:v>0.2815088</c:v>
                </c:pt>
                <c:pt idx="1183" formatCode="0.000">
                  <c:v>0.28242200000000001</c:v>
                </c:pt>
                <c:pt idx="1184" formatCode="0.000">
                  <c:v>0.28714079999999997</c:v>
                </c:pt>
                <c:pt idx="1185" formatCode="0.000">
                  <c:v>0.28730319999999998</c:v>
                </c:pt>
                <c:pt idx="1186" formatCode="0.000">
                  <c:v>0.28705079999999999</c:v>
                </c:pt>
                <c:pt idx="1187" formatCode="0.000">
                  <c:v>0.2870432</c:v>
                </c:pt>
                <c:pt idx="1188" formatCode="0.000">
                  <c:v>0.29065200000000002</c:v>
                </c:pt>
                <c:pt idx="1189" formatCode="0.000">
                  <c:v>0.29388760000000003</c:v>
                </c:pt>
                <c:pt idx="1190" formatCode="0.000">
                  <c:v>0.29354160000000001</c:v>
                </c:pt>
                <c:pt idx="1191" formatCode="0.000">
                  <c:v>0.29346800000000001</c:v>
                </c:pt>
                <c:pt idx="1192" formatCode="0.000">
                  <c:v>0.2935104</c:v>
                </c:pt>
                <c:pt idx="1193" formatCode="0.000">
                  <c:v>0.29502</c:v>
                </c:pt>
                <c:pt idx="1194" formatCode="0.000">
                  <c:v>0.30071919999999996</c:v>
                </c:pt>
                <c:pt idx="1195" formatCode="0.000">
                  <c:v>0.30151039999999996</c:v>
                </c:pt>
                <c:pt idx="1196" formatCode="0.000">
                  <c:v>0.3012128</c:v>
                </c:pt>
                <c:pt idx="1197" formatCode="0.000">
                  <c:v>0.30122080000000001</c:v>
                </c:pt>
                <c:pt idx="1198" formatCode="0.000">
                  <c:v>0.3013516</c:v>
                </c:pt>
                <c:pt idx="1199" formatCode="0.000">
                  <c:v>0.30473800000000001</c:v>
                </c:pt>
                <c:pt idx="1200" formatCode="0.000">
                  <c:v>0.30893759999999998</c:v>
                </c:pt>
                <c:pt idx="1201" formatCode="0.000">
                  <c:v>0.30870999999999998</c:v>
                </c:pt>
                <c:pt idx="1202" formatCode="0.000">
                  <c:v>0.30858640000000004</c:v>
                </c:pt>
                <c:pt idx="1203" formatCode="0.000">
                  <c:v>0.30865880000000001</c:v>
                </c:pt>
                <c:pt idx="1204" formatCode="0.000">
                  <c:v>0.31138440000000001</c:v>
                </c:pt>
                <c:pt idx="1205" formatCode="0.000">
                  <c:v>0.3163164</c:v>
                </c:pt>
                <c:pt idx="1206" formatCode="0.000">
                  <c:v>0.31621320000000003</c:v>
                </c:pt>
                <c:pt idx="1207" formatCode="0.000">
                  <c:v>0.31607639999999998</c:v>
                </c:pt>
                <c:pt idx="1208" formatCode="0.000">
                  <c:v>0.31619240000000004</c:v>
                </c:pt>
                <c:pt idx="1209" formatCode="0.000">
                  <c:v>0.31641200000000003</c:v>
                </c:pt>
                <c:pt idx="1210" formatCode="0.000">
                  <c:v>0.32068840000000004</c:v>
                </c:pt>
                <c:pt idx="1211" formatCode="0.000">
                  <c:v>0.3237024</c:v>
                </c:pt>
                <c:pt idx="1212" formatCode="0.000">
                  <c:v>0.32339519999999999</c:v>
                </c:pt>
                <c:pt idx="1213" formatCode="0.000">
                  <c:v>0.32335880000000006</c:v>
                </c:pt>
                <c:pt idx="1214" formatCode="0.000">
                  <c:v>0.32393720000000004</c:v>
                </c:pt>
                <c:pt idx="1215" formatCode="0.000">
                  <c:v>0.32957760000000003</c:v>
                </c:pt>
                <c:pt idx="1216" formatCode="0.000">
                  <c:v>0.33134239999999998</c:v>
                </c:pt>
                <c:pt idx="1217" formatCode="0.000">
                  <c:v>0.331044</c:v>
                </c:pt>
                <c:pt idx="1218" formatCode="0.000">
                  <c:v>0.33104359999999999</c:v>
                </c:pt>
                <c:pt idx="1219" formatCode="0.000">
                  <c:v>0.33123079999999999</c:v>
                </c:pt>
                <c:pt idx="1220" formatCode="0.000">
                  <c:v>0.3342348</c:v>
                </c:pt>
                <c:pt idx="1221" formatCode="0.000">
                  <c:v>0.33934800000000004</c:v>
                </c:pt>
                <c:pt idx="1222" formatCode="0.000">
                  <c:v>0.33923960000000003</c:v>
                </c:pt>
                <c:pt idx="1223" formatCode="0.000">
                  <c:v>0.33918399999999999</c:v>
                </c:pt>
                <c:pt idx="1224" formatCode="0.000">
                  <c:v>0.33931319999999998</c:v>
                </c:pt>
                <c:pt idx="1225" formatCode="0.000">
                  <c:v>0.33989400000000003</c:v>
                </c:pt>
                <c:pt idx="1226" formatCode="0.000">
                  <c:v>0.34569279999999997</c:v>
                </c:pt>
                <c:pt idx="1227" formatCode="0.000">
                  <c:v>0.34929319999999997</c:v>
                </c:pt>
                <c:pt idx="1228" formatCode="0.000">
                  <c:v>0.34897399999999995</c:v>
                </c:pt>
                <c:pt idx="1229" formatCode="0.000">
                  <c:v>0.34894520000000001</c:v>
                </c:pt>
                <c:pt idx="1230" formatCode="0.000">
                  <c:v>0.34914319999999999</c:v>
                </c:pt>
                <c:pt idx="1231" formatCode="0.000">
                  <c:v>0.34944760000000002</c:v>
                </c:pt>
                <c:pt idx="1232" formatCode="0.000">
                  <c:v>0.35261039999999999</c:v>
                </c:pt>
                <c:pt idx="1233" formatCode="0.000">
                  <c:v>0.35930960000000001</c:v>
                </c:pt>
                <c:pt idx="1234" formatCode="0.000">
                  <c:v>0.359846</c:v>
                </c:pt>
                <c:pt idx="1235" formatCode="0.000">
                  <c:v>0.35956359999999998</c:v>
                </c:pt>
                <c:pt idx="1236" formatCode="0.000">
                  <c:v>0.35975999999999997</c:v>
                </c:pt>
                <c:pt idx="1237" formatCode="0.000">
                  <c:v>0.36008000000000001</c:v>
                </c:pt>
                <c:pt idx="1238" formatCode="0.000">
                  <c:v>0.3605044</c:v>
                </c:pt>
                <c:pt idx="1239" formatCode="0.000">
                  <c:v>0.36507800000000001</c:v>
                </c:pt>
                <c:pt idx="1240" formatCode="0.000">
                  <c:v>0.36986199999999997</c:v>
                </c:pt>
                <c:pt idx="1241" formatCode="0.000">
                  <c:v>0.36968719999999999</c:v>
                </c:pt>
                <c:pt idx="1242" formatCode="0.000">
                  <c:v>0.36968600000000001</c:v>
                </c:pt>
                <c:pt idx="1243" formatCode="0.000">
                  <c:v>0.36999519999999997</c:v>
                </c:pt>
                <c:pt idx="1244" formatCode="0.000">
                  <c:v>0.37280679999999999</c:v>
                </c:pt>
                <c:pt idx="1245" formatCode="0.000">
                  <c:v>0.37837200000000004</c:v>
                </c:pt>
                <c:pt idx="1246" formatCode="0.000">
                  <c:v>0.37838279999999996</c:v>
                </c:pt>
                <c:pt idx="1247" formatCode="0.000">
                  <c:v>0.37842399999999998</c:v>
                </c:pt>
                <c:pt idx="1248" formatCode="0.000">
                  <c:v>0.37875999999999999</c:v>
                </c:pt>
                <c:pt idx="1249" formatCode="0.000">
                  <c:v>0.37922919999999999</c:v>
                </c:pt>
                <c:pt idx="1250" formatCode="0.000">
                  <c:v>0.38423879999999999</c:v>
                </c:pt>
              </c:numCache>
              <c:extLst xmlns:c15="http://schemas.microsoft.com/office/drawing/2012/chart"/>
            </c:numRef>
          </c:xVal>
          <c:yVal>
            <c:numRef>
              <c:f>'N115 Curvas de Polarización'!$H$4:$H$1254</c:f>
              <c:numCache>
                <c:formatCode>0.0000</c:formatCode>
                <c:ptCount val="1251"/>
                <c:pt idx="0">
                  <c:v>-3.87625E-5</c:v>
                </c:pt>
                <c:pt idx="1">
                  <c:v>1.86856E-3</c:v>
                </c:pt>
                <c:pt idx="2">
                  <c:v>3.8432399999999999E-3</c:v>
                </c:pt>
                <c:pt idx="3">
                  <c:v>5.8565700000000002E-3</c:v>
                </c:pt>
                <c:pt idx="4">
                  <c:v>7.9156199999999999E-3</c:v>
                </c:pt>
                <c:pt idx="5">
                  <c:v>9.8171400000000002E-3</c:v>
                </c:pt>
                <c:pt idx="6">
                  <c:v>1.1807700000000001E-2</c:v>
                </c:pt>
                <c:pt idx="7">
                  <c:v>1.3976199999999999E-2</c:v>
                </c:pt>
                <c:pt idx="8">
                  <c:v>1.6105600000000001E-2</c:v>
                </c:pt>
                <c:pt idx="9">
                  <c:v>1.7911E-2</c:v>
                </c:pt>
                <c:pt idx="10">
                  <c:v>1.9869499999999998E-2</c:v>
                </c:pt>
                <c:pt idx="11">
                  <c:v>2.1899600000000002E-2</c:v>
                </c:pt>
                <c:pt idx="12">
                  <c:v>2.3961199999999998E-2</c:v>
                </c:pt>
                <c:pt idx="13">
                  <c:v>2.5830599999999999E-2</c:v>
                </c:pt>
                <c:pt idx="14">
                  <c:v>2.7806000000000001E-2</c:v>
                </c:pt>
                <c:pt idx="15">
                  <c:v>2.97831E-2</c:v>
                </c:pt>
                <c:pt idx="16">
                  <c:v>3.1811100000000002E-2</c:v>
                </c:pt>
                <c:pt idx="17">
                  <c:v>3.3779499999999997E-2</c:v>
                </c:pt>
                <c:pt idx="18">
                  <c:v>3.57332E-2</c:v>
                </c:pt>
                <c:pt idx="19">
                  <c:v>3.7716899999999998E-2</c:v>
                </c:pt>
                <c:pt idx="20">
                  <c:v>4.0054199999999998E-2</c:v>
                </c:pt>
                <c:pt idx="21">
                  <c:v>4.1842900000000002E-2</c:v>
                </c:pt>
                <c:pt idx="22">
                  <c:v>4.3821499999999999E-2</c:v>
                </c:pt>
                <c:pt idx="23">
                  <c:v>4.5787799999999997E-2</c:v>
                </c:pt>
                <c:pt idx="24">
                  <c:v>4.7932599999999999E-2</c:v>
                </c:pt>
                <c:pt idx="25">
                  <c:v>4.9815499999999999E-2</c:v>
                </c:pt>
                <c:pt idx="26">
                  <c:v>5.1773100000000002E-2</c:v>
                </c:pt>
                <c:pt idx="27">
                  <c:v>5.3751500000000001E-2</c:v>
                </c:pt>
                <c:pt idx="28">
                  <c:v>5.5804100000000002E-2</c:v>
                </c:pt>
                <c:pt idx="29">
                  <c:v>5.7771500000000003E-2</c:v>
                </c:pt>
                <c:pt idx="30">
                  <c:v>5.9715699999999997E-2</c:v>
                </c:pt>
                <c:pt idx="31">
                  <c:v>6.1677000000000003E-2</c:v>
                </c:pt>
                <c:pt idx="32">
                  <c:v>6.3690399999999994E-2</c:v>
                </c:pt>
                <c:pt idx="33">
                  <c:v>6.5839300000000003E-2</c:v>
                </c:pt>
                <c:pt idx="34">
                  <c:v>6.7776400000000001E-2</c:v>
                </c:pt>
                <c:pt idx="35">
                  <c:v>6.9772399999999998E-2</c:v>
                </c:pt>
                <c:pt idx="36">
                  <c:v>7.1903099999999998E-2</c:v>
                </c:pt>
                <c:pt idx="37">
                  <c:v>7.3802300000000001E-2</c:v>
                </c:pt>
                <c:pt idx="38">
                  <c:v>7.5735200000000003E-2</c:v>
                </c:pt>
                <c:pt idx="39">
                  <c:v>7.7660699999999999E-2</c:v>
                </c:pt>
                <c:pt idx="40">
                  <c:v>7.9765900000000001E-2</c:v>
                </c:pt>
                <c:pt idx="41">
                  <c:v>8.1753099999999995E-2</c:v>
                </c:pt>
                <c:pt idx="42">
                  <c:v>8.3646799999999993E-2</c:v>
                </c:pt>
                <c:pt idx="43">
                  <c:v>8.5611199999999998E-2</c:v>
                </c:pt>
                <c:pt idx="44">
                  <c:v>8.7637499999999993E-2</c:v>
                </c:pt>
                <c:pt idx="45">
                  <c:v>8.9807700000000004E-2</c:v>
                </c:pt>
                <c:pt idx="46">
                  <c:v>9.1734200000000002E-2</c:v>
                </c:pt>
                <c:pt idx="47">
                  <c:v>9.3637200000000004E-2</c:v>
                </c:pt>
                <c:pt idx="48">
                  <c:v>9.5924300000000004E-2</c:v>
                </c:pt>
                <c:pt idx="49">
                  <c:v>9.7785999999999998E-2</c:v>
                </c:pt>
                <c:pt idx="50">
                  <c:v>9.9677199999999994E-2</c:v>
                </c:pt>
                <c:pt idx="51">
                  <c:v>0.101602</c:v>
                </c:pt>
                <c:pt idx="52">
                  <c:v>0.10379099999999999</c:v>
                </c:pt>
                <c:pt idx="53">
                  <c:v>0.10575900000000001</c:v>
                </c:pt>
                <c:pt idx="54">
                  <c:v>0.10764899999999999</c:v>
                </c:pt>
                <c:pt idx="55">
                  <c:v>0.109593</c:v>
                </c:pt>
                <c:pt idx="56">
                  <c:v>0.111621</c:v>
                </c:pt>
                <c:pt idx="57">
                  <c:v>0.113681</c:v>
                </c:pt>
                <c:pt idx="58">
                  <c:v>0.115707</c:v>
                </c:pt>
                <c:pt idx="59">
                  <c:v>0.117645</c:v>
                </c:pt>
                <c:pt idx="60">
                  <c:v>0.119897</c:v>
                </c:pt>
                <c:pt idx="61">
                  <c:v>0.121764</c:v>
                </c:pt>
                <c:pt idx="62">
                  <c:v>0.123669</c:v>
                </c:pt>
                <c:pt idx="63">
                  <c:v>0.12559100000000001</c:v>
                </c:pt>
                <c:pt idx="64">
                  <c:v>0.12773000000000001</c:v>
                </c:pt>
                <c:pt idx="65">
                  <c:v>0.12972900000000001</c:v>
                </c:pt>
                <c:pt idx="66">
                  <c:v>0.131608</c:v>
                </c:pt>
                <c:pt idx="67">
                  <c:v>0.133547</c:v>
                </c:pt>
                <c:pt idx="68">
                  <c:v>0.13557900000000001</c:v>
                </c:pt>
                <c:pt idx="69">
                  <c:v>0.137651</c:v>
                </c:pt>
                <c:pt idx="70">
                  <c:v>0.139543</c:v>
                </c:pt>
                <c:pt idx="71">
                  <c:v>0.14156199999999999</c:v>
                </c:pt>
                <c:pt idx="72">
                  <c:v>0.143845</c:v>
                </c:pt>
                <c:pt idx="73">
                  <c:v>0.14576</c:v>
                </c:pt>
                <c:pt idx="74">
                  <c:v>0.14761199999999999</c:v>
                </c:pt>
                <c:pt idx="75">
                  <c:v>0.14955599999999999</c:v>
                </c:pt>
                <c:pt idx="76">
                  <c:v>0.151666</c:v>
                </c:pt>
                <c:pt idx="77">
                  <c:v>0.15373400000000001</c:v>
                </c:pt>
                <c:pt idx="78">
                  <c:v>0.15559700000000001</c:v>
                </c:pt>
                <c:pt idx="79">
                  <c:v>0.15753400000000001</c:v>
                </c:pt>
                <c:pt idx="80">
                  <c:v>0.15956100000000001</c:v>
                </c:pt>
                <c:pt idx="81">
                  <c:v>0.16164999999999999</c:v>
                </c:pt>
                <c:pt idx="82">
                  <c:v>0.16353100000000001</c:v>
                </c:pt>
                <c:pt idx="83">
                  <c:v>0.16551099999999999</c:v>
                </c:pt>
                <c:pt idx="84">
                  <c:v>0.167715</c:v>
                </c:pt>
                <c:pt idx="85">
                  <c:v>0.16975999999999999</c:v>
                </c:pt>
                <c:pt idx="86">
                  <c:v>0.17158399999999999</c:v>
                </c:pt>
                <c:pt idx="87">
                  <c:v>0.17352300000000001</c:v>
                </c:pt>
                <c:pt idx="88">
                  <c:v>0.17566399999999999</c:v>
                </c:pt>
                <c:pt idx="89">
                  <c:v>0.17771200000000001</c:v>
                </c:pt>
                <c:pt idx="90">
                  <c:v>0.17954600000000001</c:v>
                </c:pt>
                <c:pt idx="91">
                  <c:v>0.181504</c:v>
                </c:pt>
                <c:pt idx="92">
                  <c:v>0.18352499999999999</c:v>
                </c:pt>
                <c:pt idx="93">
                  <c:v>0.18560399999999999</c:v>
                </c:pt>
                <c:pt idx="94">
                  <c:v>0.18749499999999999</c:v>
                </c:pt>
                <c:pt idx="95">
                  <c:v>0.189475</c:v>
                </c:pt>
                <c:pt idx="96">
                  <c:v>0.19147700000000001</c:v>
                </c:pt>
                <c:pt idx="97">
                  <c:v>0.19375600000000001</c:v>
                </c:pt>
                <c:pt idx="98">
                  <c:v>0.19555800000000001</c:v>
                </c:pt>
                <c:pt idx="99">
                  <c:v>0.19750999999999999</c:v>
                </c:pt>
                <c:pt idx="100">
                  <c:v>0.199542</c:v>
                </c:pt>
                <c:pt idx="101">
                  <c:v>0.201685</c:v>
                </c:pt>
                <c:pt idx="102">
                  <c:v>0.20351</c:v>
                </c:pt>
                <c:pt idx="103">
                  <c:v>0.20547499999999999</c:v>
                </c:pt>
                <c:pt idx="104">
                  <c:v>0.20750399999999999</c:v>
                </c:pt>
                <c:pt idx="105">
                  <c:v>0.20957500000000001</c:v>
                </c:pt>
                <c:pt idx="106">
                  <c:v>0.21145800000000001</c:v>
                </c:pt>
                <c:pt idx="107">
                  <c:v>0.21344299999999999</c:v>
                </c:pt>
                <c:pt idx="108">
                  <c:v>0.21543300000000001</c:v>
                </c:pt>
                <c:pt idx="109">
                  <c:v>0.21746799999999999</c:v>
                </c:pt>
                <c:pt idx="110">
                  <c:v>0.219529</c:v>
                </c:pt>
                <c:pt idx="111">
                  <c:v>0.221473</c:v>
                </c:pt>
                <c:pt idx="112">
                  <c:v>0.223575</c:v>
                </c:pt>
                <c:pt idx="113">
                  <c:v>0.22567999999999999</c:v>
                </c:pt>
                <c:pt idx="114">
                  <c:v>0.22747800000000001</c:v>
                </c:pt>
                <c:pt idx="115">
                  <c:v>0.22945399999999999</c:v>
                </c:pt>
                <c:pt idx="116">
                  <c:v>0.231436</c:v>
                </c:pt>
                <c:pt idx="117">
                  <c:v>0.23352500000000001</c:v>
                </c:pt>
                <c:pt idx="118">
                  <c:v>0.23542199999999999</c:v>
                </c:pt>
                <c:pt idx="119">
                  <c:v>0.23738500000000001</c:v>
                </c:pt>
                <c:pt idx="120">
                  <c:v>0.23937800000000001</c:v>
                </c:pt>
                <c:pt idx="121">
                  <c:v>0.24137500000000001</c:v>
                </c:pt>
                <c:pt idx="122">
                  <c:v>0.24349699999999999</c:v>
                </c:pt>
                <c:pt idx="123">
                  <c:v>0.24543100000000001</c:v>
                </c:pt>
                <c:pt idx="124">
                  <c:v>0.24745</c:v>
                </c:pt>
                <c:pt idx="125">
                  <c:v>0.249667</c:v>
                </c:pt>
                <c:pt idx="126">
                  <c:v>0.25144699999999998</c:v>
                </c:pt>
                <c:pt idx="127">
                  <c:v>0.25340099999999999</c:v>
                </c:pt>
                <c:pt idx="128">
                  <c:v>0.255382</c:v>
                </c:pt>
                <c:pt idx="129">
                  <c:v>0.25755299999999998</c:v>
                </c:pt>
                <c:pt idx="130">
                  <c:v>0.25941199999999998</c:v>
                </c:pt>
                <c:pt idx="131">
                  <c:v>0.26136100000000001</c:v>
                </c:pt>
                <c:pt idx="132">
                  <c:v>0.26333899999999999</c:v>
                </c:pt>
                <c:pt idx="133">
                  <c:v>0.26535199999999998</c:v>
                </c:pt>
                <c:pt idx="134">
                  <c:v>0.267341</c:v>
                </c:pt>
                <c:pt idx="135">
                  <c:v>0.269399</c:v>
                </c:pt>
                <c:pt idx="136">
                  <c:v>0.27145399999999997</c:v>
                </c:pt>
                <c:pt idx="137">
                  <c:v>0.273642</c:v>
                </c:pt>
                <c:pt idx="138">
                  <c:v>0.275424</c:v>
                </c:pt>
                <c:pt idx="139">
                  <c:v>0.277391</c:v>
                </c:pt>
                <c:pt idx="140">
                  <c:v>0.27935100000000002</c:v>
                </c:pt>
                <c:pt idx="141">
                  <c:v>0.281501</c:v>
                </c:pt>
                <c:pt idx="142">
                  <c:v>0.28337899999999999</c:v>
                </c:pt>
                <c:pt idx="143">
                  <c:v>0.28531699999999999</c:v>
                </c:pt>
                <c:pt idx="144">
                  <c:v>0.28727599999999998</c:v>
                </c:pt>
                <c:pt idx="145">
                  <c:v>0.28930800000000001</c:v>
                </c:pt>
                <c:pt idx="146">
                  <c:v>0.29132400000000003</c:v>
                </c:pt>
                <c:pt idx="147">
                  <c:v>0.29325899999999999</c:v>
                </c:pt>
                <c:pt idx="148">
                  <c:v>0.29530200000000001</c:v>
                </c:pt>
                <c:pt idx="149">
                  <c:v>0.29761799999999999</c:v>
                </c:pt>
                <c:pt idx="150">
                  <c:v>0.299402</c:v>
                </c:pt>
                <c:pt idx="151">
                  <c:v>0.30133300000000002</c:v>
                </c:pt>
                <c:pt idx="152">
                  <c:v>0.30330000000000001</c:v>
                </c:pt>
                <c:pt idx="153">
                  <c:v>0.30545499999999998</c:v>
                </c:pt>
                <c:pt idx="154">
                  <c:v>0.307392</c:v>
                </c:pt>
                <c:pt idx="155">
                  <c:v>0.30932399999999999</c:v>
                </c:pt>
                <c:pt idx="156">
                  <c:v>0.31126900000000002</c:v>
                </c:pt>
                <c:pt idx="157">
                  <c:v>0.313305</c:v>
                </c:pt>
                <c:pt idx="158">
                  <c:v>0.315332</c:v>
                </c:pt>
                <c:pt idx="159">
                  <c:v>0.31725900000000001</c:v>
                </c:pt>
                <c:pt idx="160">
                  <c:v>0.31922499999999998</c:v>
                </c:pt>
                <c:pt idx="161">
                  <c:v>0.32160499999999997</c:v>
                </c:pt>
                <c:pt idx="162">
                  <c:v>0.32341300000000001</c:v>
                </c:pt>
                <c:pt idx="163">
                  <c:v>0.32532100000000003</c:v>
                </c:pt>
                <c:pt idx="164">
                  <c:v>0.32724999999999999</c:v>
                </c:pt>
                <c:pt idx="165">
                  <c:v>0.32946599999999998</c:v>
                </c:pt>
                <c:pt idx="166">
                  <c:v>0.33137800000000001</c:v>
                </c:pt>
                <c:pt idx="167">
                  <c:v>0.333264</c:v>
                </c:pt>
                <c:pt idx="168">
                  <c:v>0.33520100000000003</c:v>
                </c:pt>
                <c:pt idx="169">
                  <c:v>0.33723900000000001</c:v>
                </c:pt>
                <c:pt idx="170">
                  <c:v>0.33930700000000003</c:v>
                </c:pt>
                <c:pt idx="171">
                  <c:v>0.34120400000000001</c:v>
                </c:pt>
                <c:pt idx="172">
                  <c:v>0.34315800000000002</c:v>
                </c:pt>
                <c:pt idx="173">
                  <c:v>0.34518199999999999</c:v>
                </c:pt>
                <c:pt idx="174">
                  <c:v>0.34739700000000001</c:v>
                </c:pt>
                <c:pt idx="175">
                  <c:v>0.349271</c:v>
                </c:pt>
                <c:pt idx="176">
                  <c:v>0.35123900000000002</c:v>
                </c:pt>
                <c:pt idx="177">
                  <c:v>0.35333599999999998</c:v>
                </c:pt>
                <c:pt idx="178">
                  <c:v>0.35535600000000001</c:v>
                </c:pt>
                <c:pt idx="179">
                  <c:v>0.35722700000000002</c:v>
                </c:pt>
                <c:pt idx="180">
                  <c:v>0.359182</c:v>
                </c:pt>
                <c:pt idx="181">
                  <c:v>0.361265</c:v>
                </c:pt>
                <c:pt idx="182">
                  <c:v>0.36331000000000002</c:v>
                </c:pt>
                <c:pt idx="183">
                  <c:v>0.36519200000000002</c:v>
                </c:pt>
                <c:pt idx="184">
                  <c:v>0.36714999999999998</c:v>
                </c:pt>
                <c:pt idx="185">
                  <c:v>0.36917299999999997</c:v>
                </c:pt>
                <c:pt idx="186">
                  <c:v>0.37134299999999998</c:v>
                </c:pt>
                <c:pt idx="187">
                  <c:v>0.37327100000000002</c:v>
                </c:pt>
                <c:pt idx="188">
                  <c:v>0.37515500000000002</c:v>
                </c:pt>
                <c:pt idx="189">
                  <c:v>0.37742599999999998</c:v>
                </c:pt>
                <c:pt idx="190">
                  <c:v>0.37936700000000001</c:v>
                </c:pt>
                <c:pt idx="191">
                  <c:v>0.38122299999999998</c:v>
                </c:pt>
                <c:pt idx="192">
                  <c:v>0.38314599999999999</c:v>
                </c:pt>
                <c:pt idx="193">
                  <c:v>0.385237</c:v>
                </c:pt>
                <c:pt idx="194">
                  <c:v>0.38730199999999998</c:v>
                </c:pt>
                <c:pt idx="195">
                  <c:v>0.38915300000000003</c:v>
                </c:pt>
                <c:pt idx="196">
                  <c:v>0.39111000000000001</c:v>
                </c:pt>
                <c:pt idx="197">
                  <c:v>0.39313500000000001</c:v>
                </c:pt>
                <c:pt idx="198">
                  <c:v>0.39521000000000001</c:v>
                </c:pt>
                <c:pt idx="199">
                  <c:v>0.39721000000000001</c:v>
                </c:pt>
                <c:pt idx="200">
                  <c:v>0.39912799999999998</c:v>
                </c:pt>
                <c:pt idx="201">
                  <c:v>0.401339</c:v>
                </c:pt>
                <c:pt idx="202">
                  <c:v>0.40331800000000001</c:v>
                </c:pt>
                <c:pt idx="203">
                  <c:v>0.40518900000000002</c:v>
                </c:pt>
                <c:pt idx="204">
                  <c:v>0.407115</c:v>
                </c:pt>
                <c:pt idx="205">
                  <c:v>0.40919899999999998</c:v>
                </c:pt>
                <c:pt idx="206">
                  <c:v>0.41130899999999998</c:v>
                </c:pt>
                <c:pt idx="207">
                  <c:v>0.41320499999999999</c:v>
                </c:pt>
                <c:pt idx="208">
                  <c:v>0.41513600000000001</c:v>
                </c:pt>
                <c:pt idx="209">
                  <c:v>0.417184</c:v>
                </c:pt>
                <c:pt idx="210">
                  <c:v>0.41925000000000001</c:v>
                </c:pt>
                <c:pt idx="211">
                  <c:v>0.42113699999999998</c:v>
                </c:pt>
                <c:pt idx="212">
                  <c:v>0.42315599999999998</c:v>
                </c:pt>
                <c:pt idx="213">
                  <c:v>0.425454</c:v>
                </c:pt>
                <c:pt idx="214">
                  <c:v>0.42734499999999997</c:v>
                </c:pt>
                <c:pt idx="215">
                  <c:v>0.42920599999999998</c:v>
                </c:pt>
                <c:pt idx="216">
                  <c:v>0.43114200000000003</c:v>
                </c:pt>
                <c:pt idx="217">
                  <c:v>0.43321500000000002</c:v>
                </c:pt>
                <c:pt idx="218">
                  <c:v>0.43531399999999998</c:v>
                </c:pt>
                <c:pt idx="219">
                  <c:v>0.43714799999999998</c:v>
                </c:pt>
                <c:pt idx="220">
                  <c:v>0.43911499999999998</c:v>
                </c:pt>
                <c:pt idx="221">
                  <c:v>0.441133</c:v>
                </c:pt>
                <c:pt idx="222">
                  <c:v>0.44319500000000001</c:v>
                </c:pt>
                <c:pt idx="223">
                  <c:v>0.44509900000000002</c:v>
                </c:pt>
                <c:pt idx="224">
                  <c:v>0.447075</c:v>
                </c:pt>
                <c:pt idx="225">
                  <c:v>0.44923999999999997</c:v>
                </c:pt>
                <c:pt idx="226">
                  <c:v>0.45133400000000001</c:v>
                </c:pt>
                <c:pt idx="227">
                  <c:v>0.45316299999999998</c:v>
                </c:pt>
                <c:pt idx="228">
                  <c:v>0.45509500000000003</c:v>
                </c:pt>
                <c:pt idx="229">
                  <c:v>0.45720499999999997</c:v>
                </c:pt>
                <c:pt idx="230">
                  <c:v>0.459283</c:v>
                </c:pt>
                <c:pt idx="231">
                  <c:v>0.46113599999999999</c:v>
                </c:pt>
                <c:pt idx="232">
                  <c:v>0.46308899999999997</c:v>
                </c:pt>
                <c:pt idx="233">
                  <c:v>0.465115</c:v>
                </c:pt>
                <c:pt idx="234">
                  <c:v>0.46718599999999999</c:v>
                </c:pt>
                <c:pt idx="235">
                  <c:v>0.46907399999999999</c:v>
                </c:pt>
                <c:pt idx="236">
                  <c:v>0.47104499999999999</c:v>
                </c:pt>
                <c:pt idx="237">
                  <c:v>0.47305700000000001</c:v>
                </c:pt>
                <c:pt idx="238">
                  <c:v>0.47533399999999998</c:v>
                </c:pt>
                <c:pt idx="239">
                  <c:v>0.47714200000000001</c:v>
                </c:pt>
                <c:pt idx="240">
                  <c:v>0.47907899999999998</c:v>
                </c:pt>
                <c:pt idx="241">
                  <c:v>0.48114899999999999</c:v>
                </c:pt>
                <c:pt idx="242">
                  <c:v>0.48327799999999999</c:v>
                </c:pt>
                <c:pt idx="243">
                  <c:v>0.485095</c:v>
                </c:pt>
                <c:pt idx="244">
                  <c:v>0.48704799999999998</c:v>
                </c:pt>
                <c:pt idx="245">
                  <c:v>0.48907600000000001</c:v>
                </c:pt>
                <c:pt idx="246">
                  <c:v>0.491122</c:v>
                </c:pt>
                <c:pt idx="247">
                  <c:v>0.49301899999999999</c:v>
                </c:pt>
                <c:pt idx="248">
                  <c:v>0.49499399999999999</c:v>
                </c:pt>
                <c:pt idx="249">
                  <c:v>0.49699399999999999</c:v>
                </c:pt>
                <c:pt idx="250">
                  <c:v>0.499</c:v>
                </c:pt>
                <c:pt idx="251">
                  <c:v>0.50110900000000003</c:v>
                </c:pt>
                <c:pt idx="252">
                  <c:v>0.50303399999999998</c:v>
                </c:pt>
                <c:pt idx="253">
                  <c:v>0.50517000000000001</c:v>
                </c:pt>
                <c:pt idx="254">
                  <c:v>0.50725200000000004</c:v>
                </c:pt>
                <c:pt idx="255">
                  <c:v>0.50903900000000002</c:v>
                </c:pt>
                <c:pt idx="256">
                  <c:v>0.51100299999999999</c:v>
                </c:pt>
                <c:pt idx="257">
                  <c:v>0.51306700000000005</c:v>
                </c:pt>
                <c:pt idx="258">
                  <c:v>0.51514599999999999</c:v>
                </c:pt>
                <c:pt idx="259">
                  <c:v>0.51701900000000001</c:v>
                </c:pt>
                <c:pt idx="260">
                  <c:v>0.51898</c:v>
                </c:pt>
                <c:pt idx="261">
                  <c:v>0.52099899999999999</c:v>
                </c:pt>
                <c:pt idx="262">
                  <c:v>0.52299499999999999</c:v>
                </c:pt>
                <c:pt idx="263">
                  <c:v>0.52510500000000004</c:v>
                </c:pt>
                <c:pt idx="264">
                  <c:v>0.52703299999999997</c:v>
                </c:pt>
                <c:pt idx="265">
                  <c:v>0.52909899999999999</c:v>
                </c:pt>
                <c:pt idx="266">
                  <c:v>0.53125500000000003</c:v>
                </c:pt>
                <c:pt idx="267">
                  <c:v>0.53304399999999996</c:v>
                </c:pt>
                <c:pt idx="268">
                  <c:v>0.53499600000000003</c:v>
                </c:pt>
                <c:pt idx="269">
                  <c:v>0.53700499999999995</c:v>
                </c:pt>
                <c:pt idx="270">
                  <c:v>0.53908599999999995</c:v>
                </c:pt>
                <c:pt idx="271">
                  <c:v>0.54097600000000001</c:v>
                </c:pt>
                <c:pt idx="272">
                  <c:v>0.54294200000000004</c:v>
                </c:pt>
                <c:pt idx="273">
                  <c:v>0.54491299999999998</c:v>
                </c:pt>
                <c:pt idx="274">
                  <c:v>0.546933</c:v>
                </c:pt>
                <c:pt idx="275">
                  <c:v>0.548925</c:v>
                </c:pt>
                <c:pt idx="276">
                  <c:v>0.55098499999999995</c:v>
                </c:pt>
                <c:pt idx="277">
                  <c:v>0.55310800000000004</c:v>
                </c:pt>
                <c:pt idx="278">
                  <c:v>0.55520800000000003</c:v>
                </c:pt>
                <c:pt idx="279">
                  <c:v>0.55701100000000003</c:v>
                </c:pt>
                <c:pt idx="280">
                  <c:v>0.55896400000000002</c:v>
                </c:pt>
                <c:pt idx="281">
                  <c:v>0.56091000000000002</c:v>
                </c:pt>
                <c:pt idx="282">
                  <c:v>0.56306800000000001</c:v>
                </c:pt>
                <c:pt idx="283">
                  <c:v>0.56496800000000003</c:v>
                </c:pt>
                <c:pt idx="284">
                  <c:v>0.56693199999999999</c:v>
                </c:pt>
                <c:pt idx="285">
                  <c:v>0.568886</c:v>
                </c:pt>
                <c:pt idx="286">
                  <c:v>0.57093400000000005</c:v>
                </c:pt>
                <c:pt idx="287">
                  <c:v>0.57291499999999995</c:v>
                </c:pt>
                <c:pt idx="288">
                  <c:v>0.57487699999999997</c:v>
                </c:pt>
                <c:pt idx="289">
                  <c:v>0.57696599999999998</c:v>
                </c:pt>
                <c:pt idx="290">
                  <c:v>0.57919200000000004</c:v>
                </c:pt>
                <c:pt idx="291">
                  <c:v>0.58098099999999997</c:v>
                </c:pt>
                <c:pt idx="292">
                  <c:v>0.58294599999999996</c:v>
                </c:pt>
                <c:pt idx="293">
                  <c:v>0.58489999999999998</c:v>
                </c:pt>
                <c:pt idx="294">
                  <c:v>0.58707299999999996</c:v>
                </c:pt>
                <c:pt idx="295">
                  <c:v>0.58895600000000004</c:v>
                </c:pt>
                <c:pt idx="296">
                  <c:v>0.59089499999999995</c:v>
                </c:pt>
                <c:pt idx="297">
                  <c:v>0.59282100000000004</c:v>
                </c:pt>
                <c:pt idx="298">
                  <c:v>0.59487100000000004</c:v>
                </c:pt>
                <c:pt idx="299">
                  <c:v>0.59689099999999995</c:v>
                </c:pt>
                <c:pt idx="300">
                  <c:v>0.59882599999999997</c:v>
                </c:pt>
                <c:pt idx="301">
                  <c:v>0.60076799999999997</c:v>
                </c:pt>
                <c:pt idx="302">
                  <c:v>0.603105</c:v>
                </c:pt>
                <c:pt idx="303">
                  <c:v>0.60496700000000003</c:v>
                </c:pt>
                <c:pt idx="304">
                  <c:v>0.606908</c:v>
                </c:pt>
                <c:pt idx="305">
                  <c:v>0.60880800000000002</c:v>
                </c:pt>
                <c:pt idx="306">
                  <c:v>0.61102199999999995</c:v>
                </c:pt>
                <c:pt idx="307">
                  <c:v>0.61292899999999995</c:v>
                </c:pt>
                <c:pt idx="308">
                  <c:v>0.61485599999999996</c:v>
                </c:pt>
                <c:pt idx="309">
                  <c:v>0.61677499999999996</c:v>
                </c:pt>
                <c:pt idx="310">
                  <c:v>0.61887499999999995</c:v>
                </c:pt>
                <c:pt idx="311">
                  <c:v>0.62086699999999995</c:v>
                </c:pt>
                <c:pt idx="312">
                  <c:v>0.62278800000000001</c:v>
                </c:pt>
                <c:pt idx="313">
                  <c:v>0.62473900000000004</c:v>
                </c:pt>
                <c:pt idx="314">
                  <c:v>0.62676900000000002</c:v>
                </c:pt>
                <c:pt idx="315">
                  <c:v>0.628969</c:v>
                </c:pt>
                <c:pt idx="316">
                  <c:v>0.63087099999999996</c:v>
                </c:pt>
                <c:pt idx="317">
                  <c:v>0.63279099999999999</c:v>
                </c:pt>
                <c:pt idx="318">
                  <c:v>0.634907</c:v>
                </c:pt>
                <c:pt idx="319">
                  <c:v>0.636911</c:v>
                </c:pt>
                <c:pt idx="320">
                  <c:v>0.63881500000000002</c:v>
                </c:pt>
                <c:pt idx="321">
                  <c:v>0.64075300000000002</c:v>
                </c:pt>
                <c:pt idx="322">
                  <c:v>0.64280700000000002</c:v>
                </c:pt>
                <c:pt idx="323">
                  <c:v>0.64483500000000005</c:v>
                </c:pt>
                <c:pt idx="324">
                  <c:v>0.646729</c:v>
                </c:pt>
                <c:pt idx="325">
                  <c:v>0.64870700000000003</c:v>
                </c:pt>
                <c:pt idx="326">
                  <c:v>0.650725</c:v>
                </c:pt>
                <c:pt idx="327">
                  <c:v>0.65282600000000002</c:v>
                </c:pt>
                <c:pt idx="328">
                  <c:v>0.65482600000000002</c:v>
                </c:pt>
                <c:pt idx="329">
                  <c:v>0.65673800000000004</c:v>
                </c:pt>
                <c:pt idx="330">
                  <c:v>0.65906200000000004</c:v>
                </c:pt>
                <c:pt idx="331">
                  <c:v>0.66091500000000003</c:v>
                </c:pt>
                <c:pt idx="332">
                  <c:v>0.66275499999999998</c:v>
                </c:pt>
                <c:pt idx="333">
                  <c:v>0.66471000000000002</c:v>
                </c:pt>
                <c:pt idx="334">
                  <c:v>0.66684600000000005</c:v>
                </c:pt>
                <c:pt idx="335">
                  <c:v>0.66883300000000001</c:v>
                </c:pt>
                <c:pt idx="336">
                  <c:v>0.67071599999999998</c:v>
                </c:pt>
                <c:pt idx="337">
                  <c:v>0.67269199999999996</c:v>
                </c:pt>
                <c:pt idx="338">
                  <c:v>0.67471000000000003</c:v>
                </c:pt>
                <c:pt idx="339">
                  <c:v>0.67676800000000004</c:v>
                </c:pt>
                <c:pt idx="340">
                  <c:v>0.67879199999999995</c:v>
                </c:pt>
                <c:pt idx="341">
                  <c:v>0.68073799999999995</c:v>
                </c:pt>
                <c:pt idx="342">
                  <c:v>0.682975</c:v>
                </c:pt>
                <c:pt idx="343">
                  <c:v>0.68490200000000001</c:v>
                </c:pt>
                <c:pt idx="344">
                  <c:v>0.686755</c:v>
                </c:pt>
                <c:pt idx="345">
                  <c:v>0.688689</c:v>
                </c:pt>
                <c:pt idx="346">
                  <c:v>0.69079900000000005</c:v>
                </c:pt>
                <c:pt idx="347">
                  <c:v>0.692824</c:v>
                </c:pt>
                <c:pt idx="348">
                  <c:v>0.69466600000000001</c:v>
                </c:pt>
                <c:pt idx="349">
                  <c:v>0.69664700000000002</c:v>
                </c:pt>
                <c:pt idx="350">
                  <c:v>0.69866899999999998</c:v>
                </c:pt>
                <c:pt idx="351">
                  <c:v>0.70069599999999999</c:v>
                </c:pt>
                <c:pt idx="352">
                  <c:v>0.70261099999999999</c:v>
                </c:pt>
                <c:pt idx="353">
                  <c:v>0.70469800000000005</c:v>
                </c:pt>
                <c:pt idx="354">
                  <c:v>0.70693899999999998</c:v>
                </c:pt>
                <c:pt idx="355">
                  <c:v>0.70889100000000005</c:v>
                </c:pt>
                <c:pt idx="356">
                  <c:v>0.71075299999999997</c:v>
                </c:pt>
                <c:pt idx="357">
                  <c:v>0.71267199999999997</c:v>
                </c:pt>
                <c:pt idx="358">
                  <c:v>0.714727</c:v>
                </c:pt>
                <c:pt idx="359">
                  <c:v>0.71680600000000005</c:v>
                </c:pt>
                <c:pt idx="360">
                  <c:v>0.71867099999999995</c:v>
                </c:pt>
                <c:pt idx="361">
                  <c:v>0.72064799999999996</c:v>
                </c:pt>
                <c:pt idx="362">
                  <c:v>0.72266600000000003</c:v>
                </c:pt>
                <c:pt idx="363">
                  <c:v>0.72473299999999996</c:v>
                </c:pt>
                <c:pt idx="364">
                  <c:v>0.72661100000000001</c:v>
                </c:pt>
                <c:pt idx="365">
                  <c:v>0.72861100000000001</c:v>
                </c:pt>
                <c:pt idx="366">
                  <c:v>0.73077000000000003</c:v>
                </c:pt>
                <c:pt idx="367">
                  <c:v>0.73285400000000001</c:v>
                </c:pt>
                <c:pt idx="368">
                  <c:v>0.734711</c:v>
                </c:pt>
                <c:pt idx="369">
                  <c:v>0.73668599999999995</c:v>
                </c:pt>
                <c:pt idx="370">
                  <c:v>0.73875500000000005</c:v>
                </c:pt>
                <c:pt idx="371">
                  <c:v>0.74081600000000003</c:v>
                </c:pt>
                <c:pt idx="372">
                  <c:v>0.74263400000000002</c:v>
                </c:pt>
                <c:pt idx="373">
                  <c:v>0.74460599999999999</c:v>
                </c:pt>
                <c:pt idx="374">
                  <c:v>0.746618</c:v>
                </c:pt>
                <c:pt idx="375">
                  <c:v>0.748664</c:v>
                </c:pt>
                <c:pt idx="376">
                  <c:v>0.75057399999999996</c:v>
                </c:pt>
                <c:pt idx="377">
                  <c:v>0.75255399999999995</c:v>
                </c:pt>
                <c:pt idx="378">
                  <c:v>0.75456299999999998</c:v>
                </c:pt>
                <c:pt idx="379">
                  <c:v>0.75687599999999999</c:v>
                </c:pt>
                <c:pt idx="380">
                  <c:v>0.75865300000000002</c:v>
                </c:pt>
                <c:pt idx="381">
                  <c:v>0.76065000000000005</c:v>
                </c:pt>
                <c:pt idx="382">
                  <c:v>0.76268800000000003</c:v>
                </c:pt>
                <c:pt idx="383">
                  <c:v>0.76480099999999995</c:v>
                </c:pt>
                <c:pt idx="384">
                  <c:v>0.76661999999999997</c:v>
                </c:pt>
                <c:pt idx="385">
                  <c:v>0.76859900000000003</c:v>
                </c:pt>
                <c:pt idx="386">
                  <c:v>0.77060600000000001</c:v>
                </c:pt>
                <c:pt idx="387">
                  <c:v>0.772729</c:v>
                </c:pt>
                <c:pt idx="388">
                  <c:v>0.77456800000000003</c:v>
                </c:pt>
                <c:pt idx="389">
                  <c:v>0.77654000000000001</c:v>
                </c:pt>
                <c:pt idx="390">
                  <c:v>0.77854000000000001</c:v>
                </c:pt>
                <c:pt idx="391">
                  <c:v>0.78055300000000005</c:v>
                </c:pt>
                <c:pt idx="392">
                  <c:v>0.78265700000000005</c:v>
                </c:pt>
                <c:pt idx="393">
                  <c:v>0.78459299999999998</c:v>
                </c:pt>
                <c:pt idx="394">
                  <c:v>0.78674500000000003</c:v>
                </c:pt>
                <c:pt idx="395">
                  <c:v>0.78883000000000003</c:v>
                </c:pt>
                <c:pt idx="396">
                  <c:v>0.79060600000000003</c:v>
                </c:pt>
                <c:pt idx="397">
                  <c:v>0.79256800000000005</c:v>
                </c:pt>
                <c:pt idx="398">
                  <c:v>0.79456199999999999</c:v>
                </c:pt>
                <c:pt idx="399">
                  <c:v>0.79664100000000004</c:v>
                </c:pt>
                <c:pt idx="400">
                  <c:v>0.79855100000000001</c:v>
                </c:pt>
                <c:pt idx="401">
                  <c:v>0.80048699999999995</c:v>
                </c:pt>
                <c:pt idx="402">
                  <c:v>0.80248600000000003</c:v>
                </c:pt>
                <c:pt idx="403">
                  <c:v>0.80449599999999999</c:v>
                </c:pt>
                <c:pt idx="404">
                  <c:v>0.80661700000000003</c:v>
                </c:pt>
                <c:pt idx="405">
                  <c:v>0.808562</c:v>
                </c:pt>
                <c:pt idx="406">
                  <c:v>0.81057699999999999</c:v>
                </c:pt>
                <c:pt idx="407">
                  <c:v>0.81285600000000002</c:v>
                </c:pt>
                <c:pt idx="408">
                  <c:v>0.81457400000000002</c:v>
                </c:pt>
                <c:pt idx="409">
                  <c:v>0.81649799999999995</c:v>
                </c:pt>
                <c:pt idx="410">
                  <c:v>0.81850100000000003</c:v>
                </c:pt>
                <c:pt idx="411">
                  <c:v>0.82063399999999997</c:v>
                </c:pt>
                <c:pt idx="412">
                  <c:v>0.82251200000000002</c:v>
                </c:pt>
                <c:pt idx="413">
                  <c:v>0.82440199999999997</c:v>
                </c:pt>
                <c:pt idx="414">
                  <c:v>0.82638999999999996</c:v>
                </c:pt>
                <c:pt idx="415">
                  <c:v>0.82839099999999999</c:v>
                </c:pt>
                <c:pt idx="416">
                  <c:v>0.83046799999999998</c:v>
                </c:pt>
                <c:pt idx="417">
                  <c:v>0.832453</c:v>
                </c:pt>
                <c:pt idx="418">
                  <c:v>0.83462800000000004</c:v>
                </c:pt>
                <c:pt idx="419">
                  <c:v>0.83682100000000004</c:v>
                </c:pt>
                <c:pt idx="420">
                  <c:v>0.83854099999999998</c:v>
                </c:pt>
                <c:pt idx="421">
                  <c:v>0.84040899999999996</c:v>
                </c:pt>
                <c:pt idx="422">
                  <c:v>0.842414</c:v>
                </c:pt>
                <c:pt idx="423">
                  <c:v>0.84448800000000002</c:v>
                </c:pt>
                <c:pt idx="424">
                  <c:v>0.846472</c:v>
                </c:pt>
                <c:pt idx="425">
                  <c:v>0.84833899999999995</c:v>
                </c:pt>
                <c:pt idx="426">
                  <c:v>0.85033700000000001</c:v>
                </c:pt>
                <c:pt idx="427">
                  <c:v>0.85234900000000002</c:v>
                </c:pt>
                <c:pt idx="428">
                  <c:v>0.85439600000000004</c:v>
                </c:pt>
                <c:pt idx="429">
                  <c:v>0.85629699999999997</c:v>
                </c:pt>
                <c:pt idx="430">
                  <c:v>0.85843499999999995</c:v>
                </c:pt>
                <c:pt idx="431">
                  <c:v>0.86058000000000001</c:v>
                </c:pt>
                <c:pt idx="432">
                  <c:v>0.86253899999999994</c:v>
                </c:pt>
                <c:pt idx="433">
                  <c:v>0.86439200000000005</c:v>
                </c:pt>
                <c:pt idx="434">
                  <c:v>0.86635600000000001</c:v>
                </c:pt>
                <c:pt idx="435">
                  <c:v>0.86843300000000001</c:v>
                </c:pt>
                <c:pt idx="436">
                  <c:v>0.87045799999999995</c:v>
                </c:pt>
                <c:pt idx="437">
                  <c:v>0.87232900000000002</c:v>
                </c:pt>
                <c:pt idx="438">
                  <c:v>0.87431700000000001</c:v>
                </c:pt>
                <c:pt idx="439">
                  <c:v>0.87632100000000002</c:v>
                </c:pt>
                <c:pt idx="440">
                  <c:v>0.87840099999999999</c:v>
                </c:pt>
                <c:pt idx="441">
                  <c:v>0.88027200000000005</c:v>
                </c:pt>
                <c:pt idx="442">
                  <c:v>0.88227599999999995</c:v>
                </c:pt>
                <c:pt idx="443">
                  <c:v>0.88446800000000003</c:v>
                </c:pt>
                <c:pt idx="444">
                  <c:v>0.88650399999999996</c:v>
                </c:pt>
                <c:pt idx="445">
                  <c:v>0.88834500000000005</c:v>
                </c:pt>
                <c:pt idx="446">
                  <c:v>0.89035500000000001</c:v>
                </c:pt>
                <c:pt idx="447">
                  <c:v>0.89248099999999997</c:v>
                </c:pt>
                <c:pt idx="448">
                  <c:v>0.89447699999999997</c:v>
                </c:pt>
                <c:pt idx="449">
                  <c:v>0.89627900000000005</c:v>
                </c:pt>
                <c:pt idx="450">
                  <c:v>0.89826700000000004</c:v>
                </c:pt>
                <c:pt idx="451">
                  <c:v>0.90029400000000004</c:v>
                </c:pt>
                <c:pt idx="452">
                  <c:v>0.90233699999999994</c:v>
                </c:pt>
                <c:pt idx="453">
                  <c:v>0.90422899999999995</c:v>
                </c:pt>
                <c:pt idx="454">
                  <c:v>0.90622100000000005</c:v>
                </c:pt>
                <c:pt idx="455">
                  <c:v>0.90822899999999995</c:v>
                </c:pt>
                <c:pt idx="456">
                  <c:v>0.91050600000000004</c:v>
                </c:pt>
                <c:pt idx="457">
                  <c:v>0.91228200000000004</c:v>
                </c:pt>
                <c:pt idx="458">
                  <c:v>0.91431899999999999</c:v>
                </c:pt>
                <c:pt idx="459">
                  <c:v>0.91635100000000003</c:v>
                </c:pt>
                <c:pt idx="460">
                  <c:v>0.91842900000000005</c:v>
                </c:pt>
                <c:pt idx="461">
                  <c:v>0.92025199999999996</c:v>
                </c:pt>
                <c:pt idx="462">
                  <c:v>0.92227599999999998</c:v>
                </c:pt>
                <c:pt idx="463">
                  <c:v>0.92427599999999999</c:v>
                </c:pt>
                <c:pt idx="464">
                  <c:v>0.92638500000000001</c:v>
                </c:pt>
                <c:pt idx="465">
                  <c:v>0.92822899999999997</c:v>
                </c:pt>
                <c:pt idx="466">
                  <c:v>0.93021900000000002</c:v>
                </c:pt>
                <c:pt idx="467">
                  <c:v>0.93223400000000001</c:v>
                </c:pt>
                <c:pt idx="468">
                  <c:v>0.93426900000000002</c:v>
                </c:pt>
                <c:pt idx="469">
                  <c:v>0.93629200000000001</c:v>
                </c:pt>
                <c:pt idx="470">
                  <c:v>0.93826100000000001</c:v>
                </c:pt>
                <c:pt idx="471">
                  <c:v>0.9405</c:v>
                </c:pt>
                <c:pt idx="472">
                  <c:v>0.942469</c:v>
                </c:pt>
                <c:pt idx="473">
                  <c:v>0.94423800000000002</c:v>
                </c:pt>
                <c:pt idx="474">
                  <c:v>0.94622600000000001</c:v>
                </c:pt>
                <c:pt idx="475">
                  <c:v>0.948245</c:v>
                </c:pt>
                <c:pt idx="476">
                  <c:v>0.95029600000000003</c:v>
                </c:pt>
                <c:pt idx="477">
                  <c:v>0.95218899999999995</c:v>
                </c:pt>
                <c:pt idx="478">
                  <c:v>0.95415000000000005</c:v>
                </c:pt>
                <c:pt idx="479">
                  <c:v>0.95616999999999996</c:v>
                </c:pt>
                <c:pt idx="480">
                  <c:v>0.95819200000000004</c:v>
                </c:pt>
                <c:pt idx="481">
                  <c:v>0.96024100000000001</c:v>
                </c:pt>
                <c:pt idx="482">
                  <c:v>0.962233</c:v>
                </c:pt>
                <c:pt idx="483">
                  <c:v>0.96428499999999995</c:v>
                </c:pt>
                <c:pt idx="484">
                  <c:v>0.96648199999999995</c:v>
                </c:pt>
                <c:pt idx="485">
                  <c:v>0.96822699999999995</c:v>
                </c:pt>
                <c:pt idx="486">
                  <c:v>0.97016800000000003</c:v>
                </c:pt>
                <c:pt idx="487">
                  <c:v>0.97219800000000001</c:v>
                </c:pt>
                <c:pt idx="488">
                  <c:v>0.97436800000000001</c:v>
                </c:pt>
                <c:pt idx="489">
                  <c:v>0.97618099999999997</c:v>
                </c:pt>
                <c:pt idx="490">
                  <c:v>0.97813300000000003</c:v>
                </c:pt>
                <c:pt idx="491">
                  <c:v>0.98015300000000005</c:v>
                </c:pt>
                <c:pt idx="492">
                  <c:v>0.98215399999999997</c:v>
                </c:pt>
                <c:pt idx="493">
                  <c:v>0.98412900000000003</c:v>
                </c:pt>
                <c:pt idx="494">
                  <c:v>0.98618399999999995</c:v>
                </c:pt>
                <c:pt idx="495">
                  <c:v>0.98846699999999998</c:v>
                </c:pt>
                <c:pt idx="496">
                  <c:v>0.99047399999999997</c:v>
                </c:pt>
                <c:pt idx="497">
                  <c:v>0.99221199999999998</c:v>
                </c:pt>
                <c:pt idx="498">
                  <c:v>0.99417999999999995</c:v>
                </c:pt>
                <c:pt idx="499">
                  <c:v>0.99617199999999995</c:v>
                </c:pt>
                <c:pt idx="500">
                  <c:v>0.99828700000000004</c:v>
                </c:pt>
                <c:pt idx="501" formatCode="0.000">
                  <c:v>1.0001599999999999</c:v>
                </c:pt>
                <c:pt idx="502" formatCode="0.000">
                  <c:v>1.00207</c:v>
                </c:pt>
                <c:pt idx="503" formatCode="0.000">
                  <c:v>1.0041100000000001</c:v>
                </c:pt>
                <c:pt idx="504" formatCode="0.000">
                  <c:v>1.0061199999999999</c:v>
                </c:pt>
                <c:pt idx="505" formatCode="0.000">
                  <c:v>1.0081</c:v>
                </c:pt>
                <c:pt idx="506" formatCode="0.000">
                  <c:v>1.01003</c:v>
                </c:pt>
                <c:pt idx="507" formatCode="0.000">
                  <c:v>1.0122</c:v>
                </c:pt>
                <c:pt idx="508" formatCode="0.000">
                  <c:v>1.01437</c:v>
                </c:pt>
                <c:pt idx="509" formatCode="0.000">
                  <c:v>1.0161899999999999</c:v>
                </c:pt>
                <c:pt idx="510" formatCode="0.000">
                  <c:v>1.01816</c:v>
                </c:pt>
                <c:pt idx="511" formatCode="0.000">
                  <c:v>1.0201499999999999</c:v>
                </c:pt>
                <c:pt idx="512" formatCode="0.000">
                  <c:v>1.0223500000000001</c:v>
                </c:pt>
                <c:pt idx="513" formatCode="0.000">
                  <c:v>1.02416</c:v>
                </c:pt>
                <c:pt idx="514" formatCode="0.000">
                  <c:v>1.0260400000000001</c:v>
                </c:pt>
                <c:pt idx="515" formatCode="0.000">
                  <c:v>1.02806</c:v>
                </c:pt>
                <c:pt idx="516" formatCode="0.000">
                  <c:v>1.0300499999999999</c:v>
                </c:pt>
                <c:pt idx="517" formatCode="0.000">
                  <c:v>1.03209</c:v>
                </c:pt>
                <c:pt idx="518" formatCode="0.000">
                  <c:v>1.03399</c:v>
                </c:pt>
                <c:pt idx="519" formatCode="0.000">
                  <c:v>1.036</c:v>
                </c:pt>
                <c:pt idx="520" formatCode="0.000">
                  <c:v>1.0383199999999999</c:v>
                </c:pt>
                <c:pt idx="521" formatCode="0.000">
                  <c:v>1.04016</c:v>
                </c:pt>
                <c:pt idx="522" formatCode="0.000">
                  <c:v>1.04209</c:v>
                </c:pt>
                <c:pt idx="523" formatCode="0.000">
                  <c:v>1.04409</c:v>
                </c:pt>
                <c:pt idx="524" formatCode="0.000">
                  <c:v>1.0462100000000001</c:v>
                </c:pt>
                <c:pt idx="525" formatCode="0.000">
                  <c:v>1.0481400000000001</c:v>
                </c:pt>
                <c:pt idx="526" formatCode="0.000">
                  <c:v>1.04999</c:v>
                </c:pt>
                <c:pt idx="527" formatCode="0.000">
                  <c:v>1.05202</c:v>
                </c:pt>
                <c:pt idx="528" formatCode="0.000">
                  <c:v>1.0540400000000001</c:v>
                </c:pt>
                <c:pt idx="529" formatCode="0.000">
                  <c:v>1.0560700000000001</c:v>
                </c:pt>
                <c:pt idx="530" formatCode="0.000">
                  <c:v>1.0579400000000001</c:v>
                </c:pt>
                <c:pt idx="531" formatCode="0.000">
                  <c:v>1.0599499999999999</c:v>
                </c:pt>
                <c:pt idx="532" formatCode="0.000">
                  <c:v>1.0619400000000001</c:v>
                </c:pt>
                <c:pt idx="533" formatCode="0.000">
                  <c:v>1.06416</c:v>
                </c:pt>
                <c:pt idx="534" formatCode="0.000">
                  <c:v>1.06599</c:v>
                </c:pt>
                <c:pt idx="535" formatCode="0.000">
                  <c:v>1.06809</c:v>
                </c:pt>
                <c:pt idx="536" formatCode="0.000">
                  <c:v>1.07016</c:v>
                </c:pt>
                <c:pt idx="537" formatCode="0.000">
                  <c:v>1.07212</c:v>
                </c:pt>
                <c:pt idx="538" formatCode="0.000">
                  <c:v>1.07395</c:v>
                </c:pt>
                <c:pt idx="539" formatCode="0.000">
                  <c:v>1.0760099999999999</c:v>
                </c:pt>
                <c:pt idx="540" formatCode="0.000">
                  <c:v>1.07802</c:v>
                </c:pt>
                <c:pt idx="541" formatCode="0.000">
                  <c:v>1.0800799999999999</c:v>
                </c:pt>
                <c:pt idx="542" formatCode="0.000">
                  <c:v>1.08192</c:v>
                </c:pt>
                <c:pt idx="543" formatCode="0.000">
                  <c:v>1.0839300000000001</c:v>
                </c:pt>
                <c:pt idx="544" formatCode="0.000">
                  <c:v>1.0859300000000001</c:v>
                </c:pt>
                <c:pt idx="545" formatCode="0.000">
                  <c:v>1.08809</c:v>
                </c:pt>
                <c:pt idx="546" formatCode="0.000">
                  <c:v>1.08999</c:v>
                </c:pt>
                <c:pt idx="547" formatCode="0.000">
                  <c:v>1.0920000000000001</c:v>
                </c:pt>
                <c:pt idx="548" formatCode="0.000">
                  <c:v>1.09429</c:v>
                </c:pt>
                <c:pt idx="549" formatCode="0.000">
                  <c:v>1.09613</c:v>
                </c:pt>
                <c:pt idx="550" formatCode="0.000">
                  <c:v>1.0979399999999999</c:v>
                </c:pt>
                <c:pt idx="551" formatCode="0.000">
                  <c:v>1.09995</c:v>
                </c:pt>
                <c:pt idx="552" formatCode="0.000">
                  <c:v>1.1020399999999999</c:v>
                </c:pt>
                <c:pt idx="553" formatCode="0.000">
                  <c:v>1.10405</c:v>
                </c:pt>
                <c:pt idx="554" formatCode="0.000">
                  <c:v>1.10588</c:v>
                </c:pt>
                <c:pt idx="555" formatCode="0.000">
                  <c:v>1.10788</c:v>
                </c:pt>
                <c:pt idx="556" formatCode="0.000">
                  <c:v>1.10988</c:v>
                </c:pt>
                <c:pt idx="557" formatCode="0.000">
                  <c:v>1.11199</c:v>
                </c:pt>
                <c:pt idx="558" formatCode="0.000">
                  <c:v>1.11391</c:v>
                </c:pt>
                <c:pt idx="559" formatCode="0.000">
                  <c:v>1.1160099999999999</c:v>
                </c:pt>
                <c:pt idx="560" formatCode="0.000">
                  <c:v>1.11815</c:v>
                </c:pt>
                <c:pt idx="561" formatCode="0.000">
                  <c:v>1.1201099999999999</c:v>
                </c:pt>
                <c:pt idx="562" formatCode="0.000">
                  <c:v>1.12192</c:v>
                </c:pt>
                <c:pt idx="563" formatCode="0.000">
                  <c:v>1.1238999999999999</c:v>
                </c:pt>
                <c:pt idx="564" formatCode="0.000">
                  <c:v>1.1259699999999999</c:v>
                </c:pt>
                <c:pt idx="565" formatCode="0.000">
                  <c:v>1.1280600000000001</c:v>
                </c:pt>
                <c:pt idx="566" formatCode="0.000">
                  <c:v>1.12988</c:v>
                </c:pt>
                <c:pt idx="567" formatCode="0.000">
                  <c:v>1.1318900000000001</c:v>
                </c:pt>
                <c:pt idx="568" formatCode="0.000">
                  <c:v>1.1338900000000001</c:v>
                </c:pt>
                <c:pt idx="569" formatCode="0.000">
                  <c:v>1.13598</c:v>
                </c:pt>
                <c:pt idx="570" formatCode="0.000">
                  <c:v>1.1378299999999999</c:v>
                </c:pt>
                <c:pt idx="571" formatCode="0.000">
                  <c:v>1.13995</c:v>
                </c:pt>
                <c:pt idx="572" formatCode="0.000">
                  <c:v>1.1421699999999999</c:v>
                </c:pt>
                <c:pt idx="573" formatCode="0.000">
                  <c:v>1.14412</c:v>
                </c:pt>
                <c:pt idx="574" formatCode="0.000">
                  <c:v>1.14594</c:v>
                </c:pt>
                <c:pt idx="575" formatCode="0.000">
                  <c:v>1.1479200000000001</c:v>
                </c:pt>
                <c:pt idx="576" formatCode="0.000">
                  <c:v>1.1499200000000001</c:v>
                </c:pt>
                <c:pt idx="577" formatCode="0.000">
                  <c:v>1.1520699999999999</c:v>
                </c:pt>
                <c:pt idx="578" formatCode="0.000">
                  <c:v>1.15384</c:v>
                </c:pt>
                <c:pt idx="579" formatCode="0.000">
                  <c:v>1.1558200000000001</c:v>
                </c:pt>
                <c:pt idx="580" formatCode="0.000">
                  <c:v>1.1578299999999999</c:v>
                </c:pt>
                <c:pt idx="581" formatCode="0.000">
                  <c:v>1.15994</c:v>
                </c:pt>
                <c:pt idx="582" formatCode="0.000">
                  <c:v>1.1617900000000001</c:v>
                </c:pt>
                <c:pt idx="583" formatCode="0.000">
                  <c:v>1.16378</c:v>
                </c:pt>
                <c:pt idx="584" formatCode="0.000">
                  <c:v>1.16591</c:v>
                </c:pt>
                <c:pt idx="585" formatCode="0.000">
                  <c:v>1.16811</c:v>
                </c:pt>
                <c:pt idx="586" formatCode="0.000">
                  <c:v>1.16987</c:v>
                </c:pt>
                <c:pt idx="587" formatCode="0.000">
                  <c:v>1.17188</c:v>
                </c:pt>
                <c:pt idx="588" formatCode="0.000">
                  <c:v>1.17391</c:v>
                </c:pt>
                <c:pt idx="589" formatCode="0.000">
                  <c:v>1.1760699999999999</c:v>
                </c:pt>
                <c:pt idx="590" formatCode="0.000">
                  <c:v>1.17784</c:v>
                </c:pt>
                <c:pt idx="591" formatCode="0.000">
                  <c:v>1.1798299999999999</c:v>
                </c:pt>
                <c:pt idx="592" formatCode="0.000">
                  <c:v>1.1818299999999999</c:v>
                </c:pt>
                <c:pt idx="593" formatCode="0.000">
                  <c:v>1.1839200000000001</c:v>
                </c:pt>
                <c:pt idx="594" formatCode="0.000">
                  <c:v>1.18577</c:v>
                </c:pt>
                <c:pt idx="595" formatCode="0.000">
                  <c:v>1.18774</c:v>
                </c:pt>
                <c:pt idx="596" formatCode="0.000">
                  <c:v>1.1897599999999999</c:v>
                </c:pt>
                <c:pt idx="597" formatCode="0.000">
                  <c:v>1.1920999999999999</c:v>
                </c:pt>
                <c:pt idx="598" formatCode="0.000">
                  <c:v>1.19384</c:v>
                </c:pt>
                <c:pt idx="599" formatCode="0.000">
                  <c:v>1.19587</c:v>
                </c:pt>
                <c:pt idx="600" formatCode="0.000">
                  <c:v>1.1978599999999999</c:v>
                </c:pt>
                <c:pt idx="601" formatCode="0.000">
                  <c:v>1.20004</c:v>
                </c:pt>
                <c:pt idx="602" formatCode="0.000">
                  <c:v>1.2018200000000001</c:v>
                </c:pt>
                <c:pt idx="603" formatCode="0.000">
                  <c:v>1.2037500000000001</c:v>
                </c:pt>
                <c:pt idx="604" formatCode="0.000">
                  <c:v>1.20577</c:v>
                </c:pt>
                <c:pt idx="605" formatCode="0.000">
                  <c:v>1.2078899999999999</c:v>
                </c:pt>
                <c:pt idx="606" formatCode="0.000">
                  <c:v>1.2097500000000001</c:v>
                </c:pt>
                <c:pt idx="607" formatCode="0.000">
                  <c:v>1.2116899999999999</c:v>
                </c:pt>
                <c:pt idx="608" formatCode="0.000">
                  <c:v>1.2137</c:v>
                </c:pt>
                <c:pt idx="609" formatCode="0.000">
                  <c:v>1.2156899999999999</c:v>
                </c:pt>
                <c:pt idx="610" formatCode="0.000">
                  <c:v>1.21784</c:v>
                </c:pt>
                <c:pt idx="611" formatCode="0.000">
                  <c:v>1.21976</c:v>
                </c:pt>
                <c:pt idx="612" formatCode="0.000">
                  <c:v>1.2218500000000001</c:v>
                </c:pt>
                <c:pt idx="613" formatCode="0.000">
                  <c:v>1.2239800000000001</c:v>
                </c:pt>
                <c:pt idx="614" formatCode="0.000">
                  <c:v>1.2257899999999999</c:v>
                </c:pt>
                <c:pt idx="615" formatCode="0.000">
                  <c:v>1.2277199999999999</c:v>
                </c:pt>
                <c:pt idx="616" formatCode="0.000">
                  <c:v>1.2298</c:v>
                </c:pt>
                <c:pt idx="617" formatCode="0.000">
                  <c:v>1.2319599999999999</c:v>
                </c:pt>
                <c:pt idx="618" formatCode="0.000">
                  <c:v>1.2337800000000001</c:v>
                </c:pt>
                <c:pt idx="619" formatCode="0.000">
                  <c:v>1.2357400000000001</c:v>
                </c:pt>
                <c:pt idx="620" formatCode="0.000">
                  <c:v>1.2377400000000001</c:v>
                </c:pt>
                <c:pt idx="621" formatCode="0.000">
                  <c:v>1.2397499999999999</c:v>
                </c:pt>
                <c:pt idx="622" formatCode="0.000">
                  <c:v>1.2418499999999999</c:v>
                </c:pt>
                <c:pt idx="623" formatCode="0.000">
                  <c:v>1.24383</c:v>
                </c:pt>
                <c:pt idx="624" formatCode="0.000">
                  <c:v>1.2458400000000001</c:v>
                </c:pt>
                <c:pt idx="625" formatCode="0.000">
                  <c:v>1.2480800000000001</c:v>
                </c:pt>
                <c:pt idx="626" formatCode="0.000">
                  <c:v>1.2498199999999999</c:v>
                </c:pt>
                <c:pt idx="627" formatCode="0.000">
                  <c:v>1.2517400000000001</c:v>
                </c:pt>
                <c:pt idx="628" formatCode="0.000">
                  <c:v>1.2537700000000001</c:v>
                </c:pt>
                <c:pt idx="629" formatCode="0.000">
                  <c:v>1.2559100000000001</c:v>
                </c:pt>
                <c:pt idx="630" formatCode="0.000">
                  <c:v>1.25776</c:v>
                </c:pt>
                <c:pt idx="631" formatCode="0.000">
                  <c:v>1.25966</c:v>
                </c:pt>
                <c:pt idx="632" formatCode="0.000">
                  <c:v>1.26169</c:v>
                </c:pt>
                <c:pt idx="633" formatCode="0.000">
                  <c:v>1.26366</c:v>
                </c:pt>
                <c:pt idx="634" formatCode="0.000">
                  <c:v>1.2657099999999999</c:v>
                </c:pt>
                <c:pt idx="635" formatCode="0.000">
                  <c:v>1.2677400000000001</c:v>
                </c:pt>
                <c:pt idx="636" formatCode="0.000">
                  <c:v>1.26999</c:v>
                </c:pt>
                <c:pt idx="637" formatCode="0.000">
                  <c:v>1.27206</c:v>
                </c:pt>
                <c:pt idx="638" formatCode="0.000">
                  <c:v>1.2737700000000001</c:v>
                </c:pt>
                <c:pt idx="639" formatCode="0.000">
                  <c:v>1.27572</c:v>
                </c:pt>
                <c:pt idx="640" formatCode="0.000">
                  <c:v>1.2777099999999999</c:v>
                </c:pt>
                <c:pt idx="641" formatCode="0.000">
                  <c:v>1.2798799999999999</c:v>
                </c:pt>
                <c:pt idx="642" formatCode="0.000">
                  <c:v>1.2817499999999999</c:v>
                </c:pt>
                <c:pt idx="643" formatCode="0.000">
                  <c:v>1.28365</c:v>
                </c:pt>
                <c:pt idx="644" formatCode="0.000">
                  <c:v>1.2856799999999999</c:v>
                </c:pt>
                <c:pt idx="645" formatCode="0.000">
                  <c:v>1.2876799999999999</c:v>
                </c:pt>
                <c:pt idx="646" formatCode="0.000">
                  <c:v>1.2897000000000001</c:v>
                </c:pt>
                <c:pt idx="647" formatCode="0.000">
                  <c:v>1.29159</c:v>
                </c:pt>
                <c:pt idx="648" formatCode="0.000">
                  <c:v>1.29379</c:v>
                </c:pt>
                <c:pt idx="649" formatCode="0.000">
                  <c:v>1.2960499999999999</c:v>
                </c:pt>
                <c:pt idx="650" formatCode="0.000">
                  <c:v>1.29779</c:v>
                </c:pt>
                <c:pt idx="651" formatCode="0.000">
                  <c:v>1.2997000000000001</c:v>
                </c:pt>
                <c:pt idx="652" formatCode="0.000">
                  <c:v>1.30172</c:v>
                </c:pt>
                <c:pt idx="653" formatCode="0.000">
                  <c:v>1.3038700000000001</c:v>
                </c:pt>
                <c:pt idx="654" formatCode="0.000">
                  <c:v>1.30576</c:v>
                </c:pt>
                <c:pt idx="655" formatCode="0.000">
                  <c:v>1.30762</c:v>
                </c:pt>
                <c:pt idx="656" formatCode="0.000">
                  <c:v>1.3096099999999999</c:v>
                </c:pt>
                <c:pt idx="657" formatCode="0.000">
                  <c:v>1.31162</c:v>
                </c:pt>
                <c:pt idx="658" formatCode="0.000">
                  <c:v>1.31369</c:v>
                </c:pt>
                <c:pt idx="659" formatCode="0.000">
                  <c:v>1.31555</c:v>
                </c:pt>
                <c:pt idx="660" formatCode="0.000">
                  <c:v>1.3175600000000001</c:v>
                </c:pt>
                <c:pt idx="661" formatCode="0.000">
                  <c:v>1.3198300000000001</c:v>
                </c:pt>
                <c:pt idx="662" formatCode="0.000">
                  <c:v>1.3217699999999999</c:v>
                </c:pt>
                <c:pt idx="663" formatCode="0.000">
                  <c:v>1.3236699999999999</c:v>
                </c:pt>
                <c:pt idx="664" formatCode="0.000">
                  <c:v>1.32569</c:v>
                </c:pt>
                <c:pt idx="665" formatCode="0.000">
                  <c:v>1.3278399999999999</c:v>
                </c:pt>
                <c:pt idx="666" formatCode="0.000">
                  <c:v>1.32972</c:v>
                </c:pt>
                <c:pt idx="667" formatCode="0.000">
                  <c:v>1.33165</c:v>
                </c:pt>
                <c:pt idx="668" formatCode="0.000">
                  <c:v>1.33365</c:v>
                </c:pt>
                <c:pt idx="669" formatCode="0.000">
                  <c:v>1.3356600000000001</c:v>
                </c:pt>
                <c:pt idx="670" formatCode="0.000">
                  <c:v>1.33769</c:v>
                </c:pt>
                <c:pt idx="671" formatCode="0.000">
                  <c:v>1.3395600000000001</c:v>
                </c:pt>
                <c:pt idx="672" formatCode="0.000">
                  <c:v>1.34154</c:v>
                </c:pt>
                <c:pt idx="673" formatCode="0.000">
                  <c:v>1.34354</c:v>
                </c:pt>
                <c:pt idx="674" formatCode="0.000">
                  <c:v>1.34578</c:v>
                </c:pt>
                <c:pt idx="675" formatCode="0.000">
                  <c:v>1.3476900000000001</c:v>
                </c:pt>
                <c:pt idx="676" formatCode="0.000">
                  <c:v>1.3496900000000001</c:v>
                </c:pt>
                <c:pt idx="677" formatCode="0.000">
                  <c:v>1.3517399999999999</c:v>
                </c:pt>
                <c:pt idx="678" formatCode="0.000">
                  <c:v>1.3537300000000001</c:v>
                </c:pt>
                <c:pt idx="679" formatCode="0.000">
                  <c:v>1.3556299999999999</c:v>
                </c:pt>
                <c:pt idx="680" formatCode="0.000">
                  <c:v>1.3575600000000001</c:v>
                </c:pt>
                <c:pt idx="681" formatCode="0.000">
                  <c:v>1.3595999999999999</c:v>
                </c:pt>
                <c:pt idx="682" formatCode="0.000">
                  <c:v>1.36168</c:v>
                </c:pt>
                <c:pt idx="683" formatCode="0.000">
                  <c:v>1.3635200000000001</c:v>
                </c:pt>
                <c:pt idx="684" formatCode="0.000">
                  <c:v>1.3654999999999999</c:v>
                </c:pt>
                <c:pt idx="685" formatCode="0.000">
                  <c:v>1.3674999999999999</c:v>
                </c:pt>
                <c:pt idx="686" formatCode="0.000">
                  <c:v>1.36961</c:v>
                </c:pt>
                <c:pt idx="687" formatCode="0.000">
                  <c:v>1.3716299999999999</c:v>
                </c:pt>
                <c:pt idx="688" formatCode="0.000">
                  <c:v>1.3735299999999999</c:v>
                </c:pt>
                <c:pt idx="689" formatCode="0.000">
                  <c:v>1.37575</c:v>
                </c:pt>
                <c:pt idx="690" formatCode="0.000">
                  <c:v>1.37771</c:v>
                </c:pt>
                <c:pt idx="691" formatCode="0.000">
                  <c:v>1.37951</c:v>
                </c:pt>
                <c:pt idx="692" formatCode="0.000">
                  <c:v>1.3814900000000001</c:v>
                </c:pt>
                <c:pt idx="693" formatCode="0.000">
                  <c:v>1.3835500000000001</c:v>
                </c:pt>
                <c:pt idx="694" formatCode="0.000">
                  <c:v>1.3856299999999999</c:v>
                </c:pt>
                <c:pt idx="695" formatCode="0.000">
                  <c:v>1.3874599999999999</c:v>
                </c:pt>
                <c:pt idx="696" formatCode="0.000">
                  <c:v>1.38944</c:v>
                </c:pt>
                <c:pt idx="697" formatCode="0.000">
                  <c:v>1.3914599999999999</c:v>
                </c:pt>
                <c:pt idx="698" formatCode="0.000">
                  <c:v>1.3935500000000001</c:v>
                </c:pt>
                <c:pt idx="699" formatCode="0.000">
                  <c:v>1.39558</c:v>
                </c:pt>
                <c:pt idx="700" formatCode="0.000">
                  <c:v>1.3975900000000001</c:v>
                </c:pt>
                <c:pt idx="701" formatCode="0.000">
                  <c:v>1.39981</c:v>
                </c:pt>
                <c:pt idx="702" formatCode="0.000">
                  <c:v>1.4016999999999999</c:v>
                </c:pt>
                <c:pt idx="703" formatCode="0.000">
                  <c:v>1.4035599999999999</c:v>
                </c:pt>
                <c:pt idx="704" formatCode="0.000">
                  <c:v>1.40547</c:v>
                </c:pt>
                <c:pt idx="705" formatCode="0.000">
                  <c:v>1.40751</c:v>
                </c:pt>
                <c:pt idx="706" formatCode="0.000">
                  <c:v>1.40961</c:v>
                </c:pt>
                <c:pt idx="707" formatCode="0.000">
                  <c:v>1.41143</c:v>
                </c:pt>
                <c:pt idx="708" formatCode="0.000">
                  <c:v>1.41343</c:v>
                </c:pt>
                <c:pt idx="709" formatCode="0.000">
                  <c:v>1.41544</c:v>
                </c:pt>
                <c:pt idx="710" formatCode="0.000">
                  <c:v>1.41747</c:v>
                </c:pt>
                <c:pt idx="711" formatCode="0.000">
                  <c:v>1.4194</c:v>
                </c:pt>
                <c:pt idx="712" formatCode="0.000">
                  <c:v>1.42144</c:v>
                </c:pt>
                <c:pt idx="713" formatCode="0.000">
                  <c:v>1.4236</c:v>
                </c:pt>
                <c:pt idx="714" formatCode="0.000">
                  <c:v>1.4256899999999999</c:v>
                </c:pt>
                <c:pt idx="715" formatCode="0.000">
                  <c:v>1.4274899999999999</c:v>
                </c:pt>
                <c:pt idx="716" formatCode="0.000">
                  <c:v>1.42947</c:v>
                </c:pt>
                <c:pt idx="717" formatCode="0.000">
                  <c:v>1.4314199999999999</c:v>
                </c:pt>
                <c:pt idx="718" formatCode="0.000">
                  <c:v>1.43354</c:v>
                </c:pt>
                <c:pt idx="719" formatCode="0.000">
                  <c:v>1.4354</c:v>
                </c:pt>
                <c:pt idx="720" formatCode="0.000">
                  <c:v>1.43737</c:v>
                </c:pt>
                <c:pt idx="721" formatCode="0.000">
                  <c:v>1.4394100000000001</c:v>
                </c:pt>
                <c:pt idx="722" formatCode="0.000">
                  <c:v>1.4413899999999999</c:v>
                </c:pt>
                <c:pt idx="723" formatCode="0.000">
                  <c:v>1.44333</c:v>
                </c:pt>
                <c:pt idx="724" formatCode="0.000">
                  <c:v>1.4453</c:v>
                </c:pt>
                <c:pt idx="725" formatCode="0.000">
                  <c:v>1.4474400000000001</c:v>
                </c:pt>
                <c:pt idx="726" formatCode="0.000">
                  <c:v>1.4495100000000001</c:v>
                </c:pt>
                <c:pt idx="727" formatCode="0.000">
                  <c:v>1.45139</c:v>
                </c:pt>
                <c:pt idx="728" formatCode="0.000">
                  <c:v>1.4534</c:v>
                </c:pt>
                <c:pt idx="729" formatCode="0.000">
                  <c:v>1.4554</c:v>
                </c:pt>
                <c:pt idx="730" formatCode="0.000">
                  <c:v>1.4574400000000001</c:v>
                </c:pt>
                <c:pt idx="731" formatCode="0.000">
                  <c:v>1.45939</c:v>
                </c:pt>
                <c:pt idx="732" formatCode="0.000">
                  <c:v>1.46136</c:v>
                </c:pt>
                <c:pt idx="733" formatCode="0.000">
                  <c:v>1.4633</c:v>
                </c:pt>
                <c:pt idx="734" formatCode="0.000">
                  <c:v>1.46533</c:v>
                </c:pt>
                <c:pt idx="735" formatCode="0.000">
                  <c:v>1.4673099999999999</c:v>
                </c:pt>
                <c:pt idx="736" formatCode="0.000">
                  <c:v>1.46926</c:v>
                </c:pt>
                <c:pt idx="737" formatCode="0.000">
                  <c:v>1.4712400000000001</c:v>
                </c:pt>
                <c:pt idx="738" formatCode="0.000">
                  <c:v>1.47357</c:v>
                </c:pt>
                <c:pt idx="739" formatCode="0.000">
                  <c:v>1.47539</c:v>
                </c:pt>
                <c:pt idx="740" formatCode="0.000">
                  <c:v>1.47739</c:v>
                </c:pt>
                <c:pt idx="741" formatCode="0.000">
                  <c:v>1.4794</c:v>
                </c:pt>
                <c:pt idx="742" formatCode="0.000">
                  <c:v>1.4815700000000001</c:v>
                </c:pt>
                <c:pt idx="743" formatCode="0.000">
                  <c:v>1.4833799999999999</c:v>
                </c:pt>
                <c:pt idx="744" formatCode="0.000">
                  <c:v>1.48533</c:v>
                </c:pt>
                <c:pt idx="745" formatCode="0.000">
                  <c:v>1.48732</c:v>
                </c:pt>
                <c:pt idx="746" formatCode="0.000">
                  <c:v>1.48946</c:v>
                </c:pt>
                <c:pt idx="747" formatCode="0.000">
                  <c:v>1.4913400000000001</c:v>
                </c:pt>
                <c:pt idx="748" formatCode="0.000">
                  <c:v>1.4933000000000001</c:v>
                </c:pt>
                <c:pt idx="749" formatCode="0.000">
                  <c:v>1.4952700000000001</c:v>
                </c:pt>
                <c:pt idx="750" formatCode="0.000">
                  <c:v>1.49726</c:v>
                </c:pt>
                <c:pt idx="751" formatCode="0.000">
                  <c:v>1.4994099999999999</c:v>
                </c:pt>
                <c:pt idx="752" formatCode="0.000">
                  <c:v>1.5013300000000001</c:v>
                </c:pt>
                <c:pt idx="753" formatCode="0.000">
                  <c:v>1.5034000000000001</c:v>
                </c:pt>
                <c:pt idx="754" formatCode="0.000">
                  <c:v>1.5054799999999999</c:v>
                </c:pt>
                <c:pt idx="755" formatCode="0.000">
                  <c:v>1.5073799999999999</c:v>
                </c:pt>
                <c:pt idx="756" formatCode="0.000">
                  <c:v>1.5093300000000001</c:v>
                </c:pt>
                <c:pt idx="757" formatCode="0.000">
                  <c:v>1.5112399999999999</c:v>
                </c:pt>
                <c:pt idx="758" formatCode="0.000">
                  <c:v>1.5133000000000001</c:v>
                </c:pt>
                <c:pt idx="759" formatCode="0.000">
                  <c:v>1.51532</c:v>
                </c:pt>
                <c:pt idx="760" formatCode="0.000">
                  <c:v>1.5172399999999999</c:v>
                </c:pt>
                <c:pt idx="761" formatCode="0.000">
                  <c:v>1.51918</c:v>
                </c:pt>
                <c:pt idx="762" formatCode="0.000">
                  <c:v>1.52118</c:v>
                </c:pt>
                <c:pt idx="763" formatCode="0.000">
                  <c:v>1.52336</c:v>
                </c:pt>
                <c:pt idx="764" formatCode="0.000">
                  <c:v>1.5253300000000001</c:v>
                </c:pt>
                <c:pt idx="765" formatCode="0.000">
                  <c:v>1.5271699999999999</c:v>
                </c:pt>
                <c:pt idx="766" formatCode="0.000">
                  <c:v>1.52945</c:v>
                </c:pt>
                <c:pt idx="767" formatCode="0.000">
                  <c:v>1.5313300000000001</c:v>
                </c:pt>
                <c:pt idx="768" formatCode="0.000">
                  <c:v>1.53315</c:v>
                </c:pt>
                <c:pt idx="769" formatCode="0.000">
                  <c:v>1.53522</c:v>
                </c:pt>
                <c:pt idx="770" formatCode="0.000">
                  <c:v>1.5373399999999999</c:v>
                </c:pt>
                <c:pt idx="771" formatCode="0.000">
                  <c:v>1.53929</c:v>
                </c:pt>
                <c:pt idx="772" formatCode="0.000">
                  <c:v>1.54115</c:v>
                </c:pt>
                <c:pt idx="773" formatCode="0.000">
                  <c:v>1.54314</c:v>
                </c:pt>
                <c:pt idx="774" formatCode="0.000">
                  <c:v>1.5451699999999999</c:v>
                </c:pt>
                <c:pt idx="775" formatCode="0.000">
                  <c:v>1.54725</c:v>
                </c:pt>
                <c:pt idx="776" formatCode="0.000">
                  <c:v>1.54931</c:v>
                </c:pt>
                <c:pt idx="777" formatCode="0.000">
                  <c:v>1.5513300000000001</c:v>
                </c:pt>
                <c:pt idx="778" formatCode="0.000">
                  <c:v>1.55342</c:v>
                </c:pt>
                <c:pt idx="779" formatCode="0.000">
                  <c:v>1.5553399999999999</c:v>
                </c:pt>
                <c:pt idx="780" formatCode="0.000">
                  <c:v>1.5572999999999999</c:v>
                </c:pt>
                <c:pt idx="781" formatCode="0.000">
                  <c:v>1.55918</c:v>
                </c:pt>
                <c:pt idx="782" formatCode="0.000">
                  <c:v>1.5612900000000001</c:v>
                </c:pt>
                <c:pt idx="783" formatCode="0.000">
                  <c:v>1.5632900000000001</c:v>
                </c:pt>
                <c:pt idx="784" formatCode="0.000">
                  <c:v>1.5651600000000001</c:v>
                </c:pt>
                <c:pt idx="785" formatCode="0.000">
                  <c:v>1.5671299999999999</c:v>
                </c:pt>
                <c:pt idx="786" formatCode="0.000">
                  <c:v>1.5691299999999999</c:v>
                </c:pt>
                <c:pt idx="787" formatCode="0.000">
                  <c:v>1.5712200000000001</c:v>
                </c:pt>
                <c:pt idx="788" formatCode="0.000">
                  <c:v>1.57308</c:v>
                </c:pt>
                <c:pt idx="789" formatCode="0.000">
                  <c:v>1.5752200000000001</c:v>
                </c:pt>
                <c:pt idx="790" formatCode="0.000">
                  <c:v>1.57752</c:v>
                </c:pt>
                <c:pt idx="791" formatCode="0.000">
                  <c:v>1.5793200000000001</c:v>
                </c:pt>
                <c:pt idx="792" formatCode="0.000">
                  <c:v>1.5812200000000001</c:v>
                </c:pt>
                <c:pt idx="793" formatCode="0.000">
                  <c:v>1.5831299999999999</c:v>
                </c:pt>
                <c:pt idx="794" formatCode="0.000">
                  <c:v>1.5851900000000001</c:v>
                </c:pt>
                <c:pt idx="795" formatCode="0.000">
                  <c:v>1.58728</c:v>
                </c:pt>
                <c:pt idx="796" formatCode="0.000">
                  <c:v>1.5891599999999999</c:v>
                </c:pt>
                <c:pt idx="797" formatCode="0.000">
                  <c:v>1.5910899999999999</c:v>
                </c:pt>
                <c:pt idx="798" formatCode="0.000">
                  <c:v>1.5931</c:v>
                </c:pt>
                <c:pt idx="799" formatCode="0.000">
                  <c:v>1.5952200000000001</c:v>
                </c:pt>
                <c:pt idx="800" formatCode="0.000">
                  <c:v>1.59707</c:v>
                </c:pt>
                <c:pt idx="801" formatCode="0.000">
                  <c:v>1.5990599999999999</c:v>
                </c:pt>
                <c:pt idx="802" formatCode="0.000">
                  <c:v>1.6012900000000001</c:v>
                </c:pt>
                <c:pt idx="803" formatCode="0.000">
                  <c:v>1.6033200000000001</c:v>
                </c:pt>
                <c:pt idx="804" formatCode="0.000">
                  <c:v>1.60517</c:v>
                </c:pt>
                <c:pt idx="805" formatCode="0.000">
                  <c:v>1.6071800000000001</c:v>
                </c:pt>
                <c:pt idx="806" formatCode="0.000">
                  <c:v>1.6092599999999999</c:v>
                </c:pt>
                <c:pt idx="807" formatCode="0.000">
                  <c:v>1.6112899999999999</c:v>
                </c:pt>
                <c:pt idx="808" formatCode="0.000">
                  <c:v>1.6131</c:v>
                </c:pt>
                <c:pt idx="809" formatCode="0.000">
                  <c:v>1.6150500000000001</c:v>
                </c:pt>
                <c:pt idx="810" formatCode="0.000">
                  <c:v>1.6170800000000001</c:v>
                </c:pt>
                <c:pt idx="811" formatCode="0.000">
                  <c:v>1.6190500000000001</c:v>
                </c:pt>
                <c:pt idx="812" formatCode="0.000">
                  <c:v>1.6209800000000001</c:v>
                </c:pt>
                <c:pt idx="813" formatCode="0.000">
                  <c:v>1.6229499999999999</c:v>
                </c:pt>
                <c:pt idx="814" formatCode="0.000">
                  <c:v>1.6249899999999999</c:v>
                </c:pt>
                <c:pt idx="815" formatCode="0.000">
                  <c:v>1.6272800000000001</c:v>
                </c:pt>
                <c:pt idx="816" formatCode="0.000">
                  <c:v>1.6291199999999999</c:v>
                </c:pt>
                <c:pt idx="817" formatCode="0.000">
                  <c:v>1.63107</c:v>
                </c:pt>
                <c:pt idx="818" formatCode="0.000">
                  <c:v>1.6331</c:v>
                </c:pt>
                <c:pt idx="819" formatCode="0.000">
                  <c:v>1.6352199999999999</c:v>
                </c:pt>
                <c:pt idx="820" formatCode="0.000">
                  <c:v>1.6370400000000001</c:v>
                </c:pt>
                <c:pt idx="821" formatCode="0.000">
                  <c:v>1.6390100000000001</c:v>
                </c:pt>
                <c:pt idx="822" formatCode="0.000">
                  <c:v>1.64097</c:v>
                </c:pt>
                <c:pt idx="823" formatCode="0.000">
                  <c:v>1.6431199999999999</c:v>
                </c:pt>
                <c:pt idx="824" formatCode="0.000">
                  <c:v>1.6449800000000001</c:v>
                </c:pt>
                <c:pt idx="825" formatCode="0.000">
                  <c:v>1.64693</c:v>
                </c:pt>
                <c:pt idx="826" formatCode="0.000">
                  <c:v>1.6489199999999999</c:v>
                </c:pt>
                <c:pt idx="827" formatCode="0.000">
                  <c:v>1.65093</c:v>
                </c:pt>
                <c:pt idx="828" formatCode="0.000">
                  <c:v>1.65306</c:v>
                </c:pt>
                <c:pt idx="829" formatCode="0.000">
                  <c:v>1.65496</c:v>
                </c:pt>
                <c:pt idx="830" formatCode="0.000">
                  <c:v>1.6570100000000001</c:v>
                </c:pt>
                <c:pt idx="831" formatCode="0.000">
                  <c:v>1.6592199999999999</c:v>
                </c:pt>
                <c:pt idx="832" formatCode="0.000">
                  <c:v>1.6610100000000001</c:v>
                </c:pt>
                <c:pt idx="833" formatCode="0.000">
                  <c:v>1.66296</c:v>
                </c:pt>
                <c:pt idx="834" formatCode="0.000">
                  <c:v>1.66489</c:v>
                </c:pt>
                <c:pt idx="835" formatCode="0.000">
                  <c:v>1.6670199999999999</c:v>
                </c:pt>
                <c:pt idx="836" formatCode="0.000">
                  <c:v>1.66896</c:v>
                </c:pt>
                <c:pt idx="837" formatCode="0.000">
                  <c:v>1.6708700000000001</c:v>
                </c:pt>
                <c:pt idx="838" formatCode="0.000">
                  <c:v>1.6728099999999999</c:v>
                </c:pt>
                <c:pt idx="839" formatCode="0.000">
                  <c:v>1.6748499999999999</c:v>
                </c:pt>
                <c:pt idx="840" formatCode="0.000">
                  <c:v>1.6770099999999999</c:v>
                </c:pt>
                <c:pt idx="841" formatCode="0.000">
                  <c:v>1.679</c:v>
                </c:pt>
                <c:pt idx="842" formatCode="0.000">
                  <c:v>1.68093</c:v>
                </c:pt>
                <c:pt idx="843" formatCode="0.000">
                  <c:v>1.6832400000000001</c:v>
                </c:pt>
                <c:pt idx="844" formatCode="0.000">
                  <c:v>1.6849700000000001</c:v>
                </c:pt>
                <c:pt idx="845" formatCode="0.000">
                  <c:v>1.68686</c:v>
                </c:pt>
                <c:pt idx="846" formatCode="0.000">
                  <c:v>1.68886</c:v>
                </c:pt>
                <c:pt idx="847" formatCode="0.000">
                  <c:v>1.69092</c:v>
                </c:pt>
                <c:pt idx="848" formatCode="0.000">
                  <c:v>1.6929399999999999</c:v>
                </c:pt>
                <c:pt idx="849" formatCode="0.000">
                  <c:v>1.69482</c:v>
                </c:pt>
                <c:pt idx="850" formatCode="0.000">
                  <c:v>1.69675</c:v>
                </c:pt>
                <c:pt idx="851" formatCode="0.000">
                  <c:v>1.6988099999999999</c:v>
                </c:pt>
                <c:pt idx="852" formatCode="0.000">
                  <c:v>1.7008700000000001</c:v>
                </c:pt>
                <c:pt idx="853" formatCode="0.000">
                  <c:v>1.70289</c:v>
                </c:pt>
                <c:pt idx="854" formatCode="0.000">
                  <c:v>1.70495</c:v>
                </c:pt>
                <c:pt idx="855" formatCode="0.000">
                  <c:v>1.7071099999999999</c:v>
                </c:pt>
                <c:pt idx="856" formatCode="0.000">
                  <c:v>1.70895</c:v>
                </c:pt>
                <c:pt idx="857" formatCode="0.000">
                  <c:v>1.7109300000000001</c:v>
                </c:pt>
                <c:pt idx="858" formatCode="0.000">
                  <c:v>1.71286</c:v>
                </c:pt>
                <c:pt idx="859" formatCode="0.000">
                  <c:v>1.7150099999999999</c:v>
                </c:pt>
                <c:pt idx="860" formatCode="0.000">
                  <c:v>1.71692</c:v>
                </c:pt>
                <c:pt idx="861" formatCode="0.000">
                  <c:v>1.71872</c:v>
                </c:pt>
                <c:pt idx="862" formatCode="0.000">
                  <c:v>1.72072</c:v>
                </c:pt>
                <c:pt idx="863" formatCode="0.000">
                  <c:v>1.7227300000000001</c:v>
                </c:pt>
                <c:pt idx="864" formatCode="0.000">
                  <c:v>1.7247600000000001</c:v>
                </c:pt>
                <c:pt idx="865" formatCode="0.000">
                  <c:v>1.72671</c:v>
                </c:pt>
                <c:pt idx="866" formatCode="0.000">
                  <c:v>1.7287999999999999</c:v>
                </c:pt>
                <c:pt idx="867" formatCode="0.000">
                  <c:v>1.7311099999999999</c:v>
                </c:pt>
                <c:pt idx="868" formatCode="0.000">
                  <c:v>1.73295</c:v>
                </c:pt>
                <c:pt idx="869" formatCode="0.000">
                  <c:v>1.73481</c:v>
                </c:pt>
                <c:pt idx="870" formatCode="0.000">
                  <c:v>1.73682</c:v>
                </c:pt>
                <c:pt idx="871" formatCode="0.000">
                  <c:v>1.73889</c:v>
                </c:pt>
                <c:pt idx="872" formatCode="0.000">
                  <c:v>1.7409300000000001</c:v>
                </c:pt>
                <c:pt idx="873" formatCode="0.000">
                  <c:v>1.74278</c:v>
                </c:pt>
                <c:pt idx="874" formatCode="0.000">
                  <c:v>1.74472</c:v>
                </c:pt>
                <c:pt idx="875" formatCode="0.000">
                  <c:v>1.7467699999999999</c:v>
                </c:pt>
                <c:pt idx="876" formatCode="0.000">
                  <c:v>1.7488600000000001</c:v>
                </c:pt>
                <c:pt idx="877" formatCode="0.000">
                  <c:v>1.7506999999999999</c:v>
                </c:pt>
                <c:pt idx="878" formatCode="0.000">
                  <c:v>1.7526900000000001</c:v>
                </c:pt>
                <c:pt idx="879" formatCode="0.000">
                  <c:v>1.7549699999999999</c:v>
                </c:pt>
                <c:pt idx="880" formatCode="0.000">
                  <c:v>1.7569399999999999</c:v>
                </c:pt>
                <c:pt idx="881" formatCode="0.000">
                  <c:v>1.75875</c:v>
                </c:pt>
                <c:pt idx="882" formatCode="0.000">
                  <c:v>1.7606999999999999</c:v>
                </c:pt>
                <c:pt idx="883" formatCode="0.000">
                  <c:v>1.76284</c:v>
                </c:pt>
                <c:pt idx="884" formatCode="0.000">
                  <c:v>1.7648600000000001</c:v>
                </c:pt>
                <c:pt idx="885" formatCode="0.000">
                  <c:v>1.7667299999999999</c:v>
                </c:pt>
                <c:pt idx="886" formatCode="0.000">
                  <c:v>1.7686999999999999</c:v>
                </c:pt>
                <c:pt idx="887" formatCode="0.000">
                  <c:v>1.7706999999999999</c:v>
                </c:pt>
                <c:pt idx="888" formatCode="0.000">
                  <c:v>1.77277</c:v>
                </c:pt>
                <c:pt idx="889" formatCode="0.000">
                  <c:v>1.77467</c:v>
                </c:pt>
                <c:pt idx="890" formatCode="0.000">
                  <c:v>1.7766500000000001</c:v>
                </c:pt>
                <c:pt idx="891" formatCode="0.000">
                  <c:v>1.7786500000000001</c:v>
                </c:pt>
                <c:pt idx="892" formatCode="0.000">
                  <c:v>1.7809299999999999</c:v>
                </c:pt>
                <c:pt idx="893" formatCode="0.000">
                  <c:v>1.7827</c:v>
                </c:pt>
                <c:pt idx="894" formatCode="0.000">
                  <c:v>1.78471</c:v>
                </c:pt>
                <c:pt idx="895" formatCode="0.000">
                  <c:v>1.7867299999999999</c:v>
                </c:pt>
                <c:pt idx="896" formatCode="0.000">
                  <c:v>1.7888599999999999</c:v>
                </c:pt>
                <c:pt idx="897" formatCode="0.000">
                  <c:v>1.7907</c:v>
                </c:pt>
                <c:pt idx="898" formatCode="0.000">
                  <c:v>1.7926800000000001</c:v>
                </c:pt>
                <c:pt idx="899" formatCode="0.000">
                  <c:v>1.7946599999999999</c:v>
                </c:pt>
                <c:pt idx="900" formatCode="0.000">
                  <c:v>1.7967900000000001</c:v>
                </c:pt>
                <c:pt idx="901" formatCode="0.000">
                  <c:v>1.7986200000000001</c:v>
                </c:pt>
                <c:pt idx="902" formatCode="0.000">
                  <c:v>1.8006200000000001</c:v>
                </c:pt>
                <c:pt idx="903" formatCode="0.000">
                  <c:v>1.8026</c:v>
                </c:pt>
                <c:pt idx="904" formatCode="0.000">
                  <c:v>1.8046199999999999</c:v>
                </c:pt>
                <c:pt idx="905" formatCode="0.000">
                  <c:v>1.8067200000000001</c:v>
                </c:pt>
                <c:pt idx="906" formatCode="0.000">
                  <c:v>1.8086800000000001</c:v>
                </c:pt>
                <c:pt idx="907" formatCode="0.000">
                  <c:v>1.81087</c:v>
                </c:pt>
                <c:pt idx="908" formatCode="0.000">
                  <c:v>1.81287</c:v>
                </c:pt>
                <c:pt idx="909" formatCode="0.000">
                  <c:v>1.8146599999999999</c:v>
                </c:pt>
                <c:pt idx="910" formatCode="0.000">
                  <c:v>1.8166500000000001</c:v>
                </c:pt>
                <c:pt idx="911" formatCode="0.000">
                  <c:v>1.8186</c:v>
                </c:pt>
                <c:pt idx="912" formatCode="0.000">
                  <c:v>1.82073</c:v>
                </c:pt>
                <c:pt idx="913" formatCode="0.000">
                  <c:v>1.8225899999999999</c:v>
                </c:pt>
                <c:pt idx="914" formatCode="0.000">
                  <c:v>1.82453</c:v>
                </c:pt>
                <c:pt idx="915" formatCode="0.000">
                  <c:v>1.8265100000000001</c:v>
                </c:pt>
                <c:pt idx="916" formatCode="0.000">
                  <c:v>1.82856</c:v>
                </c:pt>
                <c:pt idx="917" formatCode="0.000">
                  <c:v>1.8307100000000001</c:v>
                </c:pt>
                <c:pt idx="918" formatCode="0.000">
                  <c:v>1.83263</c:v>
                </c:pt>
                <c:pt idx="919" formatCode="0.000">
                  <c:v>1.83464</c:v>
                </c:pt>
                <c:pt idx="920" formatCode="0.000">
                  <c:v>1.8368800000000001</c:v>
                </c:pt>
                <c:pt idx="921" formatCode="0.000">
                  <c:v>1.8385800000000001</c:v>
                </c:pt>
                <c:pt idx="922" formatCode="0.000">
                  <c:v>1.8405100000000001</c:v>
                </c:pt>
                <c:pt idx="923" formatCode="0.000">
                  <c:v>1.84257</c:v>
                </c:pt>
                <c:pt idx="924" formatCode="0.000">
                  <c:v>1.8447</c:v>
                </c:pt>
                <c:pt idx="925" formatCode="0.000">
                  <c:v>1.84656</c:v>
                </c:pt>
                <c:pt idx="926" formatCode="0.000">
                  <c:v>1.8485100000000001</c:v>
                </c:pt>
                <c:pt idx="927" formatCode="0.000">
                  <c:v>1.8505</c:v>
                </c:pt>
                <c:pt idx="928" formatCode="0.000">
                  <c:v>1.8525</c:v>
                </c:pt>
                <c:pt idx="929" formatCode="0.000">
                  <c:v>1.8545100000000001</c:v>
                </c:pt>
                <c:pt idx="930" formatCode="0.000">
                  <c:v>1.8566400000000001</c:v>
                </c:pt>
                <c:pt idx="931" formatCode="0.000">
                  <c:v>1.85866</c:v>
                </c:pt>
                <c:pt idx="932" formatCode="0.000">
                  <c:v>1.86087</c:v>
                </c:pt>
                <c:pt idx="933" formatCode="0.000">
                  <c:v>1.86259</c:v>
                </c:pt>
                <c:pt idx="934" formatCode="0.000">
                  <c:v>1.86452</c:v>
                </c:pt>
                <c:pt idx="935" formatCode="0.000">
                  <c:v>1.8664799999999999</c:v>
                </c:pt>
                <c:pt idx="936" formatCode="0.000">
                  <c:v>1.86866</c:v>
                </c:pt>
                <c:pt idx="937" formatCode="0.000">
                  <c:v>1.8705000000000001</c:v>
                </c:pt>
                <c:pt idx="938" formatCode="0.000">
                  <c:v>1.8724400000000001</c:v>
                </c:pt>
                <c:pt idx="939" formatCode="0.000">
                  <c:v>1.8744499999999999</c:v>
                </c:pt>
                <c:pt idx="940" formatCode="0.000">
                  <c:v>1.87643</c:v>
                </c:pt>
                <c:pt idx="941" formatCode="0.000">
                  <c:v>1.87846</c:v>
                </c:pt>
                <c:pt idx="942" formatCode="0.000">
                  <c:v>1.88036</c:v>
                </c:pt>
                <c:pt idx="943" formatCode="0.000">
                  <c:v>1.8824399999999999</c:v>
                </c:pt>
                <c:pt idx="944" formatCode="0.000">
                  <c:v>1.8847799999999999</c:v>
                </c:pt>
                <c:pt idx="945" formatCode="0.000">
                  <c:v>1.88659</c:v>
                </c:pt>
                <c:pt idx="946" formatCode="0.000">
                  <c:v>1.8885099999999999</c:v>
                </c:pt>
                <c:pt idx="947" formatCode="0.000">
                  <c:v>1.8905000000000001</c:v>
                </c:pt>
                <c:pt idx="948" formatCode="0.000">
                  <c:v>1.89259</c:v>
                </c:pt>
                <c:pt idx="949" formatCode="0.000">
                  <c:v>1.8945399999999999</c:v>
                </c:pt>
                <c:pt idx="950" formatCode="0.000">
                  <c:v>1.8964399999999999</c:v>
                </c:pt>
                <c:pt idx="951" formatCode="0.000">
                  <c:v>1.8983699999999999</c:v>
                </c:pt>
                <c:pt idx="952" formatCode="0.000">
                  <c:v>1.9004300000000001</c:v>
                </c:pt>
                <c:pt idx="953" formatCode="0.000">
                  <c:v>1.90249</c:v>
                </c:pt>
                <c:pt idx="954" formatCode="0.000">
                  <c:v>1.9043699999999999</c:v>
                </c:pt>
                <c:pt idx="955" formatCode="0.000">
                  <c:v>1.9063699999999999</c:v>
                </c:pt>
                <c:pt idx="956" formatCode="0.000">
                  <c:v>1.9085799999999999</c:v>
                </c:pt>
                <c:pt idx="957" formatCode="0.000">
                  <c:v>1.9105799999999999</c:v>
                </c:pt>
                <c:pt idx="958" formatCode="0.000">
                  <c:v>1.9124699999999999</c:v>
                </c:pt>
                <c:pt idx="959" formatCode="0.000">
                  <c:v>1.91442</c:v>
                </c:pt>
                <c:pt idx="960" formatCode="0.000">
                  <c:v>1.9165700000000001</c:v>
                </c:pt>
                <c:pt idx="961" formatCode="0.000">
                  <c:v>1.91855</c:v>
                </c:pt>
                <c:pt idx="962" formatCode="0.000">
                  <c:v>1.92038</c:v>
                </c:pt>
                <c:pt idx="963" formatCode="0.000">
                  <c:v>1.9223399999999999</c:v>
                </c:pt>
                <c:pt idx="964" formatCode="0.000">
                  <c:v>1.92438</c:v>
                </c:pt>
                <c:pt idx="965" formatCode="0.000">
                  <c:v>1.9264399999999999</c:v>
                </c:pt>
                <c:pt idx="966" formatCode="0.000">
                  <c:v>1.9282900000000001</c:v>
                </c:pt>
                <c:pt idx="967" formatCode="0.000">
                  <c:v>1.9302900000000001</c:v>
                </c:pt>
                <c:pt idx="968" formatCode="0.000">
                  <c:v>1.93231</c:v>
                </c:pt>
                <c:pt idx="969" formatCode="0.000">
                  <c:v>1.9345600000000001</c:v>
                </c:pt>
                <c:pt idx="970" formatCode="0.000">
                  <c:v>1.93649</c:v>
                </c:pt>
                <c:pt idx="971" formatCode="0.000">
                  <c:v>1.9383699999999999</c:v>
                </c:pt>
                <c:pt idx="972" formatCode="0.000">
                  <c:v>1.9404600000000001</c:v>
                </c:pt>
                <c:pt idx="973" formatCode="0.000">
                  <c:v>1.94251</c:v>
                </c:pt>
                <c:pt idx="974" formatCode="0.000">
                  <c:v>1.9443600000000001</c:v>
                </c:pt>
                <c:pt idx="975" formatCode="0.000">
                  <c:v>1.9463699999999999</c:v>
                </c:pt>
                <c:pt idx="976" formatCode="0.000">
                  <c:v>1.9484300000000001</c:v>
                </c:pt>
                <c:pt idx="977" formatCode="0.000">
                  <c:v>1.95045</c:v>
                </c:pt>
                <c:pt idx="978" formatCode="0.000">
                  <c:v>1.9523200000000001</c:v>
                </c:pt>
                <c:pt idx="979" formatCode="0.000">
                  <c:v>1.9542900000000001</c:v>
                </c:pt>
                <c:pt idx="980" formatCode="0.000">
                  <c:v>1.9562999999999999</c:v>
                </c:pt>
                <c:pt idx="981" formatCode="0.000">
                  <c:v>1.95838</c:v>
                </c:pt>
                <c:pt idx="982" formatCode="0.000">
                  <c:v>1.9604999999999999</c:v>
                </c:pt>
                <c:pt idx="983" formatCode="0.000">
                  <c:v>1.9623299999999999</c:v>
                </c:pt>
                <c:pt idx="984" formatCode="0.000">
                  <c:v>1.96445</c:v>
                </c:pt>
                <c:pt idx="985" formatCode="0.000">
                  <c:v>1.96652</c:v>
                </c:pt>
                <c:pt idx="986" formatCode="0.000">
                  <c:v>1.96831</c:v>
                </c:pt>
                <c:pt idx="987" formatCode="0.000">
                  <c:v>1.97028</c:v>
                </c:pt>
                <c:pt idx="988" formatCode="0.000">
                  <c:v>1.9723200000000001</c:v>
                </c:pt>
                <c:pt idx="989" formatCode="0.000">
                  <c:v>1.9744299999999999</c:v>
                </c:pt>
                <c:pt idx="990" formatCode="0.000">
                  <c:v>1.9762599999999999</c:v>
                </c:pt>
                <c:pt idx="991" formatCode="0.000">
                  <c:v>1.9782200000000001</c:v>
                </c:pt>
                <c:pt idx="992" formatCode="0.000">
                  <c:v>1.9802200000000001</c:v>
                </c:pt>
                <c:pt idx="993" formatCode="0.000">
                  <c:v>1.9823</c:v>
                </c:pt>
                <c:pt idx="994" formatCode="0.000">
                  <c:v>1.98445</c:v>
                </c:pt>
                <c:pt idx="995" formatCode="0.000">
                  <c:v>1.9863</c:v>
                </c:pt>
                <c:pt idx="996" formatCode="0.000">
                  <c:v>1.9883999999999999</c:v>
                </c:pt>
                <c:pt idx="997" formatCode="0.000">
                  <c:v>1.99047</c:v>
                </c:pt>
                <c:pt idx="998" formatCode="0.000">
                  <c:v>1.9923299999999999</c:v>
                </c:pt>
                <c:pt idx="999" formatCode="0.000">
                  <c:v>1.9942500000000001</c:v>
                </c:pt>
                <c:pt idx="1000" formatCode="0.000">
                  <c:v>1.9963200000000001</c:v>
                </c:pt>
                <c:pt idx="1001" formatCode="0.000">
                  <c:v>1.9984200000000001</c:v>
                </c:pt>
                <c:pt idx="1002" formatCode="0.000">
                  <c:v>2.00027</c:v>
                </c:pt>
                <c:pt idx="1003" formatCode="0.000">
                  <c:v>2.0022199999999999</c:v>
                </c:pt>
                <c:pt idx="1004" formatCode="0.000">
                  <c:v>2.0042200000000001</c:v>
                </c:pt>
                <c:pt idx="1005" formatCode="0.000">
                  <c:v>2.00624</c:v>
                </c:pt>
                <c:pt idx="1006" formatCode="0.000">
                  <c:v>2.0081899999999999</c:v>
                </c:pt>
                <c:pt idx="1007" formatCode="0.000">
                  <c:v>2.0102799999999998</c:v>
                </c:pt>
                <c:pt idx="1008" formatCode="0.000">
                  <c:v>2.01241</c:v>
                </c:pt>
                <c:pt idx="1009" formatCode="0.000">
                  <c:v>2.0144600000000001</c:v>
                </c:pt>
                <c:pt idx="1010" formatCode="0.000">
                  <c:v>2.0162800000000001</c:v>
                </c:pt>
                <c:pt idx="1011" formatCode="0.000">
                  <c:v>2.01824</c:v>
                </c:pt>
                <c:pt idx="1012" formatCode="0.000">
                  <c:v>2.0202300000000002</c:v>
                </c:pt>
                <c:pt idx="1013" formatCode="0.000">
                  <c:v>2.0223800000000001</c:v>
                </c:pt>
                <c:pt idx="1014" formatCode="0.000">
                  <c:v>2.0241799999999999</c:v>
                </c:pt>
                <c:pt idx="1015" formatCode="0.000">
                  <c:v>2.0261499999999999</c:v>
                </c:pt>
                <c:pt idx="1016" formatCode="0.000">
                  <c:v>2.0281400000000001</c:v>
                </c:pt>
                <c:pt idx="1017" formatCode="0.000">
                  <c:v>2.0301999999999998</c:v>
                </c:pt>
                <c:pt idx="1018" formatCode="0.000">
                  <c:v>2.0321400000000001</c:v>
                </c:pt>
                <c:pt idx="1019" formatCode="0.000">
                  <c:v>2.03409</c:v>
                </c:pt>
                <c:pt idx="1020" formatCode="0.000">
                  <c:v>2.0362</c:v>
                </c:pt>
                <c:pt idx="1021" formatCode="0.000">
                  <c:v>2.0384899999999999</c:v>
                </c:pt>
                <c:pt idx="1022" formatCode="0.000">
                  <c:v>2.0402499999999999</c:v>
                </c:pt>
                <c:pt idx="1023" formatCode="0.000">
                  <c:v>2.0422099999999999</c:v>
                </c:pt>
                <c:pt idx="1024" formatCode="0.000">
                  <c:v>2.04419</c:v>
                </c:pt>
                <c:pt idx="1025" formatCode="0.000">
                  <c:v>2.0464000000000002</c:v>
                </c:pt>
                <c:pt idx="1026" formatCode="0.000">
                  <c:v>2.0482399999999998</c:v>
                </c:pt>
                <c:pt idx="1027" formatCode="0.000">
                  <c:v>2.0501999999999998</c:v>
                </c:pt>
                <c:pt idx="1028" formatCode="0.000">
                  <c:v>2.0521699999999998</c:v>
                </c:pt>
                <c:pt idx="1029" formatCode="0.000">
                  <c:v>2.0541499999999999</c:v>
                </c:pt>
                <c:pt idx="1030" formatCode="0.000">
                  <c:v>2.0561600000000002</c:v>
                </c:pt>
                <c:pt idx="1031" formatCode="0.000">
                  <c:v>2.0581200000000002</c:v>
                </c:pt>
                <c:pt idx="1032" formatCode="0.000">
                  <c:v>2.06013</c:v>
                </c:pt>
                <c:pt idx="1033" formatCode="0.000">
                  <c:v>2.0624699999999998</c:v>
                </c:pt>
                <c:pt idx="1034" formatCode="0.000">
                  <c:v>2.0642999999999998</c:v>
                </c:pt>
                <c:pt idx="1035" formatCode="0.000">
                  <c:v>2.06623</c:v>
                </c:pt>
                <c:pt idx="1036" formatCode="0.000">
                  <c:v>2.0682499999999999</c:v>
                </c:pt>
                <c:pt idx="1037" formatCode="0.000">
                  <c:v>2.07037</c:v>
                </c:pt>
                <c:pt idx="1038" formatCode="0.000">
                  <c:v>2.0722200000000002</c:v>
                </c:pt>
                <c:pt idx="1039" formatCode="0.000">
                  <c:v>2.07416</c:v>
                </c:pt>
                <c:pt idx="1040" formatCode="0.000">
                  <c:v>2.07613</c:v>
                </c:pt>
                <c:pt idx="1041" formatCode="0.000">
                  <c:v>2.0782099999999999</c:v>
                </c:pt>
                <c:pt idx="1042" formatCode="0.000">
                  <c:v>2.0801599999999998</c:v>
                </c:pt>
                <c:pt idx="1043" formatCode="0.000">
                  <c:v>2.0820699999999999</c:v>
                </c:pt>
                <c:pt idx="1044" formatCode="0.000">
                  <c:v>2.0840299999999998</c:v>
                </c:pt>
                <c:pt idx="1045" formatCode="0.000">
                  <c:v>2.0860400000000001</c:v>
                </c:pt>
                <c:pt idx="1046" formatCode="0.000">
                  <c:v>2.08819</c:v>
                </c:pt>
                <c:pt idx="1047" formatCode="0.000">
                  <c:v>2.0901299999999998</c:v>
                </c:pt>
                <c:pt idx="1048" formatCode="0.000">
                  <c:v>2.0920700000000001</c:v>
                </c:pt>
                <c:pt idx="1049" formatCode="0.000">
                  <c:v>2.0943100000000001</c:v>
                </c:pt>
                <c:pt idx="1050" formatCode="0.000">
                  <c:v>2.0961699999999999</c:v>
                </c:pt>
                <c:pt idx="1051" formatCode="0.000">
                  <c:v>2.0981000000000001</c:v>
                </c:pt>
                <c:pt idx="1052" formatCode="0.000">
                  <c:v>2.10012</c:v>
                </c:pt>
                <c:pt idx="1053" formatCode="0.000">
                  <c:v>2.10216</c:v>
                </c:pt>
                <c:pt idx="1054" formatCode="0.000">
                  <c:v>2.1041300000000001</c:v>
                </c:pt>
                <c:pt idx="1055" formatCode="0.000">
                  <c:v>2.10602</c:v>
                </c:pt>
                <c:pt idx="1056" formatCode="0.000">
                  <c:v>2.1080199999999998</c:v>
                </c:pt>
                <c:pt idx="1057" formatCode="0.000">
                  <c:v>2.11002</c:v>
                </c:pt>
                <c:pt idx="1058" formatCode="0.000">
                  <c:v>2.1122100000000001</c:v>
                </c:pt>
                <c:pt idx="1059" formatCode="0.000">
                  <c:v>2.1141200000000002</c:v>
                </c:pt>
                <c:pt idx="1060" formatCode="0.000">
                  <c:v>2.1160000000000001</c:v>
                </c:pt>
                <c:pt idx="1061" formatCode="0.000">
                  <c:v>2.1183999999999998</c:v>
                </c:pt>
                <c:pt idx="1062" formatCode="0.000">
                  <c:v>2.1201699999999999</c:v>
                </c:pt>
                <c:pt idx="1063" formatCode="0.000">
                  <c:v>2.12202</c:v>
                </c:pt>
                <c:pt idx="1064" formatCode="0.000">
                  <c:v>2.1240100000000002</c:v>
                </c:pt>
                <c:pt idx="1065" formatCode="0.000">
                  <c:v>2.1261299999999999</c:v>
                </c:pt>
                <c:pt idx="1066" formatCode="0.000">
                  <c:v>2.1281099999999999</c:v>
                </c:pt>
                <c:pt idx="1067" formatCode="0.000">
                  <c:v>2.1299800000000002</c:v>
                </c:pt>
                <c:pt idx="1068" formatCode="0.000">
                  <c:v>2.1319599999999999</c:v>
                </c:pt>
                <c:pt idx="1069" formatCode="0.000">
                  <c:v>2.13395</c:v>
                </c:pt>
                <c:pt idx="1070" formatCode="0.000">
                  <c:v>2.1360299999999999</c:v>
                </c:pt>
                <c:pt idx="1071" formatCode="0.000">
                  <c:v>2.13802</c:v>
                </c:pt>
                <c:pt idx="1072" formatCode="0.000">
                  <c:v>2.1400399999999999</c:v>
                </c:pt>
                <c:pt idx="1073" formatCode="0.000">
                  <c:v>2.1423000000000001</c:v>
                </c:pt>
                <c:pt idx="1074" formatCode="0.000">
                  <c:v>2.14412</c:v>
                </c:pt>
                <c:pt idx="1075" formatCode="0.000">
                  <c:v>2.1459999999999999</c:v>
                </c:pt>
                <c:pt idx="1076" formatCode="0.000">
                  <c:v>2.1479300000000001</c:v>
                </c:pt>
                <c:pt idx="1077" formatCode="0.000">
                  <c:v>2.1500699999999999</c:v>
                </c:pt>
                <c:pt idx="1078" formatCode="0.000">
                  <c:v>2.1520999999999999</c:v>
                </c:pt>
                <c:pt idx="1079" formatCode="0.000">
                  <c:v>2.15394</c:v>
                </c:pt>
                <c:pt idx="1080" formatCode="0.000">
                  <c:v>2.1559499999999998</c:v>
                </c:pt>
                <c:pt idx="1081" formatCode="0.000">
                  <c:v>2.15794</c:v>
                </c:pt>
                <c:pt idx="1082" formatCode="0.000">
                  <c:v>2.1600299999999999</c:v>
                </c:pt>
                <c:pt idx="1083" formatCode="0.000">
                  <c:v>2.16188</c:v>
                </c:pt>
                <c:pt idx="1084" formatCode="0.000">
                  <c:v>2.1639900000000001</c:v>
                </c:pt>
                <c:pt idx="1085" formatCode="0.000">
                  <c:v>2.16628</c:v>
                </c:pt>
                <c:pt idx="1086" formatCode="0.000">
                  <c:v>2.1681400000000002</c:v>
                </c:pt>
                <c:pt idx="1087" formatCode="0.000">
                  <c:v>2.17001</c:v>
                </c:pt>
                <c:pt idx="1088" formatCode="0.000">
                  <c:v>2.1719400000000002</c:v>
                </c:pt>
                <c:pt idx="1089" formatCode="0.000">
                  <c:v>2.17401</c:v>
                </c:pt>
                <c:pt idx="1090" formatCode="0.000">
                  <c:v>2.1760600000000001</c:v>
                </c:pt>
                <c:pt idx="1091" formatCode="0.000">
                  <c:v>2.1778599999999999</c:v>
                </c:pt>
                <c:pt idx="1092" formatCode="0.000">
                  <c:v>2.17984</c:v>
                </c:pt>
                <c:pt idx="1093" formatCode="0.000">
                  <c:v>2.18187</c:v>
                </c:pt>
                <c:pt idx="1094" formatCode="0.000">
                  <c:v>2.18391</c:v>
                </c:pt>
                <c:pt idx="1095" formatCode="0.000">
                  <c:v>2.1858300000000002</c:v>
                </c:pt>
                <c:pt idx="1096" formatCode="0.000">
                  <c:v>2.18784</c:v>
                </c:pt>
                <c:pt idx="1097" formatCode="0.000">
                  <c:v>2.19</c:v>
                </c:pt>
                <c:pt idx="1098" formatCode="0.000">
                  <c:v>2.1921400000000002</c:v>
                </c:pt>
                <c:pt idx="1099" formatCode="0.000">
                  <c:v>2.1939799999999998</c:v>
                </c:pt>
                <c:pt idx="1100" formatCode="0.000">
                  <c:v>2.1958899999999999</c:v>
                </c:pt>
                <c:pt idx="1101" formatCode="0.000">
                  <c:v>2.1979299999999999</c:v>
                </c:pt>
                <c:pt idx="1102" formatCode="0.000">
                  <c:v>2.2000799999999998</c:v>
                </c:pt>
                <c:pt idx="1103" formatCode="0.000">
                  <c:v>2.2018800000000001</c:v>
                </c:pt>
                <c:pt idx="1104" formatCode="0.000">
                  <c:v>2.20384</c:v>
                </c:pt>
                <c:pt idx="1105" formatCode="0.000">
                  <c:v>2.2058300000000002</c:v>
                </c:pt>
                <c:pt idx="1106" formatCode="0.000">
                  <c:v>2.2078700000000002</c:v>
                </c:pt>
                <c:pt idx="1107" formatCode="0.000">
                  <c:v>2.2098</c:v>
                </c:pt>
                <c:pt idx="1108" formatCode="0.000">
                  <c:v>2.2117800000000001</c:v>
                </c:pt>
                <c:pt idx="1109" formatCode="0.000">
                  <c:v>2.2137799999999999</c:v>
                </c:pt>
                <c:pt idx="1110" formatCode="0.000">
                  <c:v>2.21611</c:v>
                </c:pt>
                <c:pt idx="1111" formatCode="0.000">
                  <c:v>2.2179099999999998</c:v>
                </c:pt>
                <c:pt idx="1112" formatCode="0.000">
                  <c:v>2.2198699999999998</c:v>
                </c:pt>
                <c:pt idx="1113" formatCode="0.000">
                  <c:v>2.2219199999999999</c:v>
                </c:pt>
                <c:pt idx="1114" formatCode="0.000">
                  <c:v>2.22404</c:v>
                </c:pt>
                <c:pt idx="1115" formatCode="0.000">
                  <c:v>2.2257899999999999</c:v>
                </c:pt>
                <c:pt idx="1116" formatCode="0.000">
                  <c:v>2.2277300000000002</c:v>
                </c:pt>
                <c:pt idx="1117" formatCode="0.000">
                  <c:v>2.2297799999999999</c:v>
                </c:pt>
                <c:pt idx="1118" formatCode="0.000">
                  <c:v>2.23177</c:v>
                </c:pt>
                <c:pt idx="1119" formatCode="0.000">
                  <c:v>2.2337400000000001</c:v>
                </c:pt>
                <c:pt idx="1120" formatCode="0.000">
                  <c:v>2.2357200000000002</c:v>
                </c:pt>
                <c:pt idx="1121" formatCode="0.000">
                  <c:v>2.2377099999999999</c:v>
                </c:pt>
                <c:pt idx="1122" formatCode="0.000">
                  <c:v>2.2397300000000002</c:v>
                </c:pt>
                <c:pt idx="1123" formatCode="0.000">
                  <c:v>2.2418499999999999</c:v>
                </c:pt>
                <c:pt idx="1124" formatCode="0.000">
                  <c:v>2.2438199999999999</c:v>
                </c:pt>
                <c:pt idx="1125" formatCode="0.000">
                  <c:v>2.2458200000000001</c:v>
                </c:pt>
                <c:pt idx="1126" formatCode="0.000">
                  <c:v>2.2480099999999998</c:v>
                </c:pt>
                <c:pt idx="1127" formatCode="0.000">
                  <c:v>2.2498</c:v>
                </c:pt>
                <c:pt idx="1128" formatCode="0.000">
                  <c:v>2.2517200000000002</c:v>
                </c:pt>
                <c:pt idx="1129" formatCode="0.000">
                  <c:v>2.2537199999999999</c:v>
                </c:pt>
                <c:pt idx="1130" formatCode="0.000">
                  <c:v>2.2558400000000001</c:v>
                </c:pt>
                <c:pt idx="1131" formatCode="0.000">
                  <c:v>2.2577400000000001</c:v>
                </c:pt>
                <c:pt idx="1132" formatCode="0.000">
                  <c:v>2.2596699999999998</c:v>
                </c:pt>
                <c:pt idx="1133" formatCode="0.000">
                  <c:v>2.2616700000000001</c:v>
                </c:pt>
                <c:pt idx="1134" formatCode="0.000">
                  <c:v>2.2636699999999998</c:v>
                </c:pt>
                <c:pt idx="1135" formatCode="0.000">
                  <c:v>2.2658</c:v>
                </c:pt>
                <c:pt idx="1136" formatCode="0.000">
                  <c:v>2.2678099999999999</c:v>
                </c:pt>
                <c:pt idx="1137" formatCode="0.000">
                  <c:v>2.2697699999999998</c:v>
                </c:pt>
                <c:pt idx="1138" formatCode="0.000">
                  <c:v>2.2720500000000001</c:v>
                </c:pt>
                <c:pt idx="1139" formatCode="0.000">
                  <c:v>2.2737599999999998</c:v>
                </c:pt>
                <c:pt idx="1140" formatCode="0.000">
                  <c:v>2.2757000000000001</c:v>
                </c:pt>
                <c:pt idx="1141" formatCode="0.000">
                  <c:v>2.2776700000000001</c:v>
                </c:pt>
                <c:pt idx="1142" formatCode="0.000">
                  <c:v>2.27976</c:v>
                </c:pt>
                <c:pt idx="1143" formatCode="0.000">
                  <c:v>2.2817400000000001</c:v>
                </c:pt>
                <c:pt idx="1144" formatCode="0.000">
                  <c:v>2.2836400000000001</c:v>
                </c:pt>
                <c:pt idx="1145" formatCode="0.000">
                  <c:v>2.28559</c:v>
                </c:pt>
                <c:pt idx="1146" formatCode="0.000">
                  <c:v>2.2875800000000002</c:v>
                </c:pt>
                <c:pt idx="1147" formatCode="0.000">
                  <c:v>2.2896800000000002</c:v>
                </c:pt>
                <c:pt idx="1148" formatCode="0.000">
                  <c:v>2.2916799999999999</c:v>
                </c:pt>
                <c:pt idx="1149" formatCode="0.000">
                  <c:v>2.29365</c:v>
                </c:pt>
                <c:pt idx="1150" formatCode="0.000">
                  <c:v>2.2959399999999999</c:v>
                </c:pt>
                <c:pt idx="1151" formatCode="0.000">
                  <c:v>2.2977300000000001</c:v>
                </c:pt>
                <c:pt idx="1152" formatCode="0.000">
                  <c:v>2.2996500000000002</c:v>
                </c:pt>
                <c:pt idx="1153" formatCode="0.000">
                  <c:v>2.3016100000000002</c:v>
                </c:pt>
                <c:pt idx="1154" formatCode="0.000">
                  <c:v>2.3037100000000001</c:v>
                </c:pt>
                <c:pt idx="1155" formatCode="0.000">
                  <c:v>2.3057099999999999</c:v>
                </c:pt>
                <c:pt idx="1156" formatCode="0.000">
                  <c:v>2.3075999999999999</c:v>
                </c:pt>
                <c:pt idx="1157" formatCode="0.000">
                  <c:v>2.3095400000000001</c:v>
                </c:pt>
                <c:pt idx="1158" formatCode="0.000">
                  <c:v>2.3115299999999999</c:v>
                </c:pt>
                <c:pt idx="1159" formatCode="0.000">
                  <c:v>2.3135599999999998</c:v>
                </c:pt>
                <c:pt idx="1160" formatCode="0.000">
                  <c:v>2.3154699999999999</c:v>
                </c:pt>
                <c:pt idx="1161" formatCode="0.000">
                  <c:v>2.31758</c:v>
                </c:pt>
                <c:pt idx="1162" formatCode="0.000">
                  <c:v>2.3199100000000001</c:v>
                </c:pt>
                <c:pt idx="1163" formatCode="0.000">
                  <c:v>2.3217400000000001</c:v>
                </c:pt>
                <c:pt idx="1164" formatCode="0.000">
                  <c:v>2.3236300000000001</c:v>
                </c:pt>
                <c:pt idx="1165" formatCode="0.000">
                  <c:v>2.3255699999999999</c:v>
                </c:pt>
                <c:pt idx="1166" formatCode="0.000">
                  <c:v>2.3276500000000002</c:v>
                </c:pt>
                <c:pt idx="1167" formatCode="0.000">
                  <c:v>2.3297099999999999</c:v>
                </c:pt>
                <c:pt idx="1168" formatCode="0.000">
                  <c:v>2.3315100000000002</c:v>
                </c:pt>
                <c:pt idx="1169" formatCode="0.000">
                  <c:v>2.3334800000000002</c:v>
                </c:pt>
                <c:pt idx="1170" formatCode="0.000">
                  <c:v>2.3355000000000001</c:v>
                </c:pt>
                <c:pt idx="1171" formatCode="0.000">
                  <c:v>2.3376000000000001</c:v>
                </c:pt>
                <c:pt idx="1172" formatCode="0.000">
                  <c:v>2.3394499999999998</c:v>
                </c:pt>
                <c:pt idx="1173" formatCode="0.000">
                  <c:v>2.34144</c:v>
                </c:pt>
                <c:pt idx="1174" formatCode="0.000">
                  <c:v>2.3435800000000002</c:v>
                </c:pt>
                <c:pt idx="1175" formatCode="0.000">
                  <c:v>2.34572</c:v>
                </c:pt>
                <c:pt idx="1176" formatCode="0.000">
                  <c:v>2.3475799999999998</c:v>
                </c:pt>
                <c:pt idx="1177" formatCode="0.000">
                  <c:v>2.3495400000000002</c:v>
                </c:pt>
                <c:pt idx="1178" formatCode="0.000">
                  <c:v>2.3515000000000001</c:v>
                </c:pt>
                <c:pt idx="1179" formatCode="0.000">
                  <c:v>2.3536800000000002</c:v>
                </c:pt>
                <c:pt idx="1180" formatCode="0.000">
                  <c:v>2.3555100000000002</c:v>
                </c:pt>
                <c:pt idx="1181" formatCode="0.000">
                  <c:v>2.3574899999999999</c:v>
                </c:pt>
                <c:pt idx="1182" formatCode="0.000">
                  <c:v>2.3595000000000002</c:v>
                </c:pt>
                <c:pt idx="1183" formatCode="0.000">
                  <c:v>2.3615699999999999</c:v>
                </c:pt>
                <c:pt idx="1184" formatCode="0.000">
                  <c:v>2.3633799999999998</c:v>
                </c:pt>
                <c:pt idx="1185" formatCode="0.000">
                  <c:v>2.3653900000000001</c:v>
                </c:pt>
                <c:pt idx="1186" formatCode="0.000">
                  <c:v>2.3673700000000002</c:v>
                </c:pt>
                <c:pt idx="1187" formatCode="0.000">
                  <c:v>2.36965</c:v>
                </c:pt>
                <c:pt idx="1188" formatCode="0.000">
                  <c:v>2.3715099999999998</c:v>
                </c:pt>
                <c:pt idx="1189" formatCode="0.000">
                  <c:v>2.37351</c:v>
                </c:pt>
                <c:pt idx="1190" formatCode="0.000">
                  <c:v>2.37548</c:v>
                </c:pt>
                <c:pt idx="1191" formatCode="0.000">
                  <c:v>2.37764</c:v>
                </c:pt>
                <c:pt idx="1192" formatCode="0.000">
                  <c:v>2.3794499999999998</c:v>
                </c:pt>
                <c:pt idx="1193" formatCode="0.000">
                  <c:v>2.3814000000000002</c:v>
                </c:pt>
                <c:pt idx="1194" formatCode="0.000">
                  <c:v>2.3833899999999999</c:v>
                </c:pt>
                <c:pt idx="1195" formatCode="0.000">
                  <c:v>2.3854500000000001</c:v>
                </c:pt>
                <c:pt idx="1196" formatCode="0.000">
                  <c:v>2.3873799999999998</c:v>
                </c:pt>
                <c:pt idx="1197" formatCode="0.000">
                  <c:v>2.3893399999999998</c:v>
                </c:pt>
                <c:pt idx="1198" formatCode="0.000">
                  <c:v>2.3913000000000002</c:v>
                </c:pt>
                <c:pt idx="1199" formatCode="0.000">
                  <c:v>2.3933200000000001</c:v>
                </c:pt>
                <c:pt idx="1200" formatCode="0.000">
                  <c:v>2.39547</c:v>
                </c:pt>
                <c:pt idx="1201" formatCode="0.000">
                  <c:v>2.39737</c:v>
                </c:pt>
                <c:pt idx="1202" formatCode="0.000">
                  <c:v>2.3993699999999998</c:v>
                </c:pt>
                <c:pt idx="1203" formatCode="0.000">
                  <c:v>2.4014600000000002</c:v>
                </c:pt>
                <c:pt idx="1204" formatCode="0.000">
                  <c:v>2.4033899999999999</c:v>
                </c:pt>
                <c:pt idx="1205" formatCode="0.000">
                  <c:v>2.4053599999999999</c:v>
                </c:pt>
                <c:pt idx="1206" formatCode="0.000">
                  <c:v>2.4073600000000002</c:v>
                </c:pt>
                <c:pt idx="1207" formatCode="0.000">
                  <c:v>2.40951</c:v>
                </c:pt>
                <c:pt idx="1208" formatCode="0.000">
                  <c:v>2.41134</c:v>
                </c:pt>
                <c:pt idx="1209" formatCode="0.000">
                  <c:v>2.4132600000000002</c:v>
                </c:pt>
                <c:pt idx="1210" formatCode="0.000">
                  <c:v>2.41527</c:v>
                </c:pt>
                <c:pt idx="1211" formatCode="0.000">
                  <c:v>2.4172699999999998</c:v>
                </c:pt>
                <c:pt idx="1212" formatCode="0.000">
                  <c:v>2.4195199999999999</c:v>
                </c:pt>
                <c:pt idx="1213" formatCode="0.000">
                  <c:v>2.4214199999999999</c:v>
                </c:pt>
                <c:pt idx="1214" formatCode="0.000">
                  <c:v>2.4234</c:v>
                </c:pt>
                <c:pt idx="1215" formatCode="0.000">
                  <c:v>2.42557</c:v>
                </c:pt>
                <c:pt idx="1216" formatCode="0.000">
                  <c:v>2.4273600000000002</c:v>
                </c:pt>
                <c:pt idx="1217" formatCode="0.000">
                  <c:v>2.4292600000000002</c:v>
                </c:pt>
                <c:pt idx="1218" formatCode="0.000">
                  <c:v>2.43127</c:v>
                </c:pt>
                <c:pt idx="1219" formatCode="0.000">
                  <c:v>2.43344</c:v>
                </c:pt>
                <c:pt idx="1220" formatCode="0.000">
                  <c:v>2.4353199999999999</c:v>
                </c:pt>
                <c:pt idx="1221" formatCode="0.000">
                  <c:v>2.4371700000000001</c:v>
                </c:pt>
                <c:pt idx="1222" formatCode="0.000">
                  <c:v>2.4391400000000001</c:v>
                </c:pt>
                <c:pt idx="1223" formatCode="0.000">
                  <c:v>2.4411800000000001</c:v>
                </c:pt>
                <c:pt idx="1224" formatCode="0.000">
                  <c:v>2.4432399999999999</c:v>
                </c:pt>
                <c:pt idx="1225" formatCode="0.000">
                  <c:v>2.4452500000000001</c:v>
                </c:pt>
                <c:pt idx="1226" formatCode="0.000">
                  <c:v>2.4473099999999999</c:v>
                </c:pt>
                <c:pt idx="1227" formatCode="0.000">
                  <c:v>2.4494199999999999</c:v>
                </c:pt>
                <c:pt idx="1228" formatCode="0.000">
                  <c:v>2.4513400000000001</c:v>
                </c:pt>
                <c:pt idx="1229" formatCode="0.000">
                  <c:v>2.45329</c:v>
                </c:pt>
                <c:pt idx="1230" formatCode="0.000">
                  <c:v>2.45513</c:v>
                </c:pt>
                <c:pt idx="1231" formatCode="0.000">
                  <c:v>2.45723</c:v>
                </c:pt>
                <c:pt idx="1232" formatCode="0.000">
                  <c:v>2.4592700000000001</c:v>
                </c:pt>
                <c:pt idx="1233" formatCode="0.000">
                  <c:v>2.4610799999999999</c:v>
                </c:pt>
                <c:pt idx="1234" formatCode="0.000">
                  <c:v>2.46305</c:v>
                </c:pt>
                <c:pt idx="1235" formatCode="0.000">
                  <c:v>2.4650699999999999</c:v>
                </c:pt>
                <c:pt idx="1236" formatCode="0.000">
                  <c:v>2.46706</c:v>
                </c:pt>
                <c:pt idx="1237" formatCode="0.000">
                  <c:v>2.4690300000000001</c:v>
                </c:pt>
                <c:pt idx="1238" formatCode="0.000">
                  <c:v>2.4711500000000002</c:v>
                </c:pt>
                <c:pt idx="1239" formatCode="0.000">
                  <c:v>2.4734500000000001</c:v>
                </c:pt>
                <c:pt idx="1240" formatCode="0.000">
                  <c:v>2.47532</c:v>
                </c:pt>
                <c:pt idx="1241" formatCode="0.000">
                  <c:v>2.4771100000000001</c:v>
                </c:pt>
                <c:pt idx="1242" formatCode="0.000">
                  <c:v>2.4790800000000002</c:v>
                </c:pt>
                <c:pt idx="1243" formatCode="0.000">
                  <c:v>2.48109</c:v>
                </c:pt>
                <c:pt idx="1244" formatCode="0.000">
                  <c:v>2.4832299999999998</c:v>
                </c:pt>
                <c:pt idx="1245" formatCode="0.000">
                  <c:v>2.4850400000000001</c:v>
                </c:pt>
                <c:pt idx="1246" formatCode="0.000">
                  <c:v>2.4870199999999998</c:v>
                </c:pt>
                <c:pt idx="1247" formatCode="0.000">
                  <c:v>2.4890099999999999</c:v>
                </c:pt>
                <c:pt idx="1248" formatCode="0.000">
                  <c:v>2.4910399999999999</c:v>
                </c:pt>
                <c:pt idx="1249" formatCode="0.000">
                  <c:v>2.4929600000000001</c:v>
                </c:pt>
                <c:pt idx="1250" formatCode="0.000">
                  <c:v>2.4949499999999998</c:v>
                </c:pt>
              </c:numCache>
              <c:extLst xmlns:c15="http://schemas.microsoft.com/office/drawing/2012/chart"/>
            </c:numRef>
          </c:y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3-D729-4DD5-BFB7-2E020FAE72D6}"/>
            </c:ext>
          </c:extLst>
        </c:ser>
        <c:ser>
          <c:idx val="5"/>
          <c:order val="4"/>
          <c:tx>
            <c:strRef>
              <c:f>Paper!$A$5</c:f>
              <c:strCache>
                <c:ptCount val="1"/>
                <c:pt idx="0">
                  <c:v>Etapa 4</c:v>
                </c:pt>
              </c:strCache>
              <c:extLst xmlns:c15="http://schemas.microsoft.com/office/drawing/2012/chart"/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2"/>
            <c:spPr>
              <a:solidFill>
                <a:srgbClr val="00B0F0"/>
              </a:solidFill>
              <a:ln w="9525">
                <a:noFill/>
              </a:ln>
              <a:effectLst/>
            </c:spPr>
          </c:marker>
          <c:xVal>
            <c:numRef>
              <c:f>'N115 Curvas de Polarización'!$I$4:$I$654</c:f>
              <c:numCache>
                <c:formatCode>0.0000</c:formatCode>
                <c:ptCount val="651"/>
                <c:pt idx="0">
                  <c:v>4.2643599999999998E-4</c:v>
                </c:pt>
                <c:pt idx="1">
                  <c:v>4.2943199999999999E-4</c:v>
                </c:pt>
                <c:pt idx="2">
                  <c:v>4.3137599999999997E-4</c:v>
                </c:pt>
                <c:pt idx="3">
                  <c:v>4.2803200000000001E-4</c:v>
                </c:pt>
                <c:pt idx="4">
                  <c:v>4.2001999999999995E-4</c:v>
                </c:pt>
                <c:pt idx="5">
                  <c:v>4.11116E-4</c:v>
                </c:pt>
                <c:pt idx="6">
                  <c:v>4.0654000000000005E-4</c:v>
                </c:pt>
                <c:pt idx="7">
                  <c:v>3.9276640000000004E-4</c:v>
                </c:pt>
                <c:pt idx="8">
                  <c:v>3.8389920000000001E-4</c:v>
                </c:pt>
                <c:pt idx="9">
                  <c:v>3.7698080000000001E-4</c:v>
                </c:pt>
                <c:pt idx="10">
                  <c:v>3.7456639999999998E-4</c:v>
                </c:pt>
                <c:pt idx="11">
                  <c:v>3.637092E-4</c:v>
                </c:pt>
                <c:pt idx="12">
                  <c:v>3.4941239999999998E-4</c:v>
                </c:pt>
                <c:pt idx="13">
                  <c:v>3.4796440000000001E-4</c:v>
                </c:pt>
                <c:pt idx="14">
                  <c:v>3.5337920000000003E-4</c:v>
                </c:pt>
                <c:pt idx="15">
                  <c:v>3.310632E-4</c:v>
                </c:pt>
                <c:pt idx="16">
                  <c:v>3.1717919999999997E-4</c:v>
                </c:pt>
                <c:pt idx="17">
                  <c:v>3.1370759999999997E-4</c:v>
                </c:pt>
                <c:pt idx="18">
                  <c:v>3.1586919999999999E-4</c:v>
                </c:pt>
                <c:pt idx="19">
                  <c:v>3.1742800000000002E-4</c:v>
                </c:pt>
                <c:pt idx="20">
                  <c:v>3.0427319999999999E-4</c:v>
                </c:pt>
                <c:pt idx="21">
                  <c:v>2.9641919999999998E-4</c:v>
                </c:pt>
                <c:pt idx="22">
                  <c:v>3.042392E-4</c:v>
                </c:pt>
                <c:pt idx="23">
                  <c:v>3.037184E-4</c:v>
                </c:pt>
                <c:pt idx="24">
                  <c:v>2.9649959999999997E-4</c:v>
                </c:pt>
                <c:pt idx="25">
                  <c:v>2.995292E-4</c:v>
                </c:pt>
                <c:pt idx="26">
                  <c:v>3.0445599999999999E-4</c:v>
                </c:pt>
                <c:pt idx="27">
                  <c:v>3.0180920000000001E-4</c:v>
                </c:pt>
                <c:pt idx="28">
                  <c:v>2.9973000000000001E-4</c:v>
                </c:pt>
                <c:pt idx="29">
                  <c:v>2.993796E-4</c:v>
                </c:pt>
                <c:pt idx="30">
                  <c:v>2.9967359999999996E-4</c:v>
                </c:pt>
                <c:pt idx="31">
                  <c:v>2.87342E-4</c:v>
                </c:pt>
                <c:pt idx="32">
                  <c:v>2.881068E-4</c:v>
                </c:pt>
                <c:pt idx="33">
                  <c:v>2.9118919999999998E-4</c:v>
                </c:pt>
                <c:pt idx="34">
                  <c:v>2.9933640000000001E-4</c:v>
                </c:pt>
                <c:pt idx="35">
                  <c:v>2.924612E-4</c:v>
                </c:pt>
                <c:pt idx="36">
                  <c:v>2.9290719999999998E-4</c:v>
                </c:pt>
                <c:pt idx="37">
                  <c:v>3.080596E-4</c:v>
                </c:pt>
                <c:pt idx="38">
                  <c:v>3.1931559999999996E-4</c:v>
                </c:pt>
                <c:pt idx="39">
                  <c:v>3.1375359999999999E-4</c:v>
                </c:pt>
                <c:pt idx="40">
                  <c:v>3.1560639999999999E-4</c:v>
                </c:pt>
                <c:pt idx="41">
                  <c:v>3.1841800000000005E-4</c:v>
                </c:pt>
                <c:pt idx="42">
                  <c:v>3.2931280000000001E-4</c:v>
                </c:pt>
                <c:pt idx="43">
                  <c:v>3.400144E-4</c:v>
                </c:pt>
                <c:pt idx="44">
                  <c:v>3.4002079999999996E-4</c:v>
                </c:pt>
                <c:pt idx="45">
                  <c:v>3.4766879999999998E-4</c:v>
                </c:pt>
                <c:pt idx="46">
                  <c:v>3.5527440000000001E-4</c:v>
                </c:pt>
                <c:pt idx="47">
                  <c:v>3.5848280000000003E-4</c:v>
                </c:pt>
                <c:pt idx="48">
                  <c:v>3.6515279999999999E-4</c:v>
                </c:pt>
                <c:pt idx="49">
                  <c:v>3.701744E-4</c:v>
                </c:pt>
                <c:pt idx="50">
                  <c:v>3.7499879999999998E-4</c:v>
                </c:pt>
                <c:pt idx="51">
                  <c:v>3.7811840000000002E-4</c:v>
                </c:pt>
                <c:pt idx="52">
                  <c:v>3.6554919999999997E-4</c:v>
                </c:pt>
                <c:pt idx="53">
                  <c:v>3.7780160000000003E-4</c:v>
                </c:pt>
                <c:pt idx="54">
                  <c:v>3.918924E-4</c:v>
                </c:pt>
                <c:pt idx="55">
                  <c:v>3.9043159999999999E-4</c:v>
                </c:pt>
                <c:pt idx="56">
                  <c:v>3.8860800000000003E-4</c:v>
                </c:pt>
                <c:pt idx="57">
                  <c:v>3.9714040000000001E-4</c:v>
                </c:pt>
                <c:pt idx="58">
                  <c:v>4.0306400000000002E-4</c:v>
                </c:pt>
                <c:pt idx="59">
                  <c:v>4.1206000000000001E-4</c:v>
                </c:pt>
                <c:pt idx="60">
                  <c:v>4.1018800000000002E-4</c:v>
                </c:pt>
                <c:pt idx="61">
                  <c:v>4.2312000000000003E-4</c:v>
                </c:pt>
                <c:pt idx="62">
                  <c:v>4.2642800000000002E-4</c:v>
                </c:pt>
                <c:pt idx="63">
                  <c:v>4.31808E-4</c:v>
                </c:pt>
                <c:pt idx="64">
                  <c:v>4.25532E-4</c:v>
                </c:pt>
                <c:pt idx="65">
                  <c:v>4.44E-4</c:v>
                </c:pt>
                <c:pt idx="66">
                  <c:v>4.58608E-4</c:v>
                </c:pt>
                <c:pt idx="67">
                  <c:v>4.6149599999999999E-4</c:v>
                </c:pt>
                <c:pt idx="68">
                  <c:v>4.5427200000000003E-4</c:v>
                </c:pt>
                <c:pt idx="69">
                  <c:v>4.8166399999999997E-4</c:v>
                </c:pt>
                <c:pt idx="70">
                  <c:v>4.85456E-4</c:v>
                </c:pt>
                <c:pt idx="71">
                  <c:v>4.8764399999999997E-4</c:v>
                </c:pt>
                <c:pt idx="72">
                  <c:v>4.8939600000000002E-4</c:v>
                </c:pt>
                <c:pt idx="73">
                  <c:v>5.1803999999999999E-4</c:v>
                </c:pt>
                <c:pt idx="74">
                  <c:v>5.2596800000000003E-4</c:v>
                </c:pt>
                <c:pt idx="75">
                  <c:v>5.2514400000000007E-4</c:v>
                </c:pt>
                <c:pt idx="76">
                  <c:v>5.4133600000000001E-4</c:v>
                </c:pt>
                <c:pt idx="77">
                  <c:v>5.5761199999999997E-4</c:v>
                </c:pt>
                <c:pt idx="78">
                  <c:v>5.5866399999999995E-4</c:v>
                </c:pt>
                <c:pt idx="79">
                  <c:v>5.7118799999999993E-4</c:v>
                </c:pt>
                <c:pt idx="80">
                  <c:v>5.9221999999999996E-4</c:v>
                </c:pt>
                <c:pt idx="81">
                  <c:v>5.9505199999999999E-4</c:v>
                </c:pt>
                <c:pt idx="82">
                  <c:v>6.0063999999999994E-4</c:v>
                </c:pt>
                <c:pt idx="83">
                  <c:v>6.2195999999999996E-4</c:v>
                </c:pt>
                <c:pt idx="84">
                  <c:v>6.4128399999999999E-4</c:v>
                </c:pt>
                <c:pt idx="85">
                  <c:v>6.49396E-4</c:v>
                </c:pt>
                <c:pt idx="86">
                  <c:v>6.5493599999999995E-4</c:v>
                </c:pt>
                <c:pt idx="87">
                  <c:v>6.9105999999999996E-4</c:v>
                </c:pt>
                <c:pt idx="88">
                  <c:v>7.0822399999999992E-4</c:v>
                </c:pt>
                <c:pt idx="89">
                  <c:v>7.2127200000000002E-4</c:v>
                </c:pt>
                <c:pt idx="90">
                  <c:v>7.5072799999999999E-4</c:v>
                </c:pt>
                <c:pt idx="91">
                  <c:v>8.2038E-4</c:v>
                </c:pt>
                <c:pt idx="92">
                  <c:v>8.4290400000000001E-4</c:v>
                </c:pt>
                <c:pt idx="93">
                  <c:v>8.5671200000000003E-4</c:v>
                </c:pt>
                <c:pt idx="94">
                  <c:v>8.8830000000000007E-4</c:v>
                </c:pt>
                <c:pt idx="95">
                  <c:v>9.7406000000000012E-4</c:v>
                </c:pt>
                <c:pt idx="96">
                  <c:v>1.018808E-3</c:v>
                </c:pt>
                <c:pt idx="97">
                  <c:v>1.0379079999999999E-3</c:v>
                </c:pt>
                <c:pt idx="98">
                  <c:v>1.0629039999999999E-3</c:v>
                </c:pt>
                <c:pt idx="99">
                  <c:v>1.1889280000000001E-3</c:v>
                </c:pt>
                <c:pt idx="100">
                  <c:v>1.247668E-3</c:v>
                </c:pt>
                <c:pt idx="101">
                  <c:v>1.28776E-3</c:v>
                </c:pt>
                <c:pt idx="102">
                  <c:v>1.3285479999999999E-3</c:v>
                </c:pt>
                <c:pt idx="103">
                  <c:v>1.4395600000000001E-3</c:v>
                </c:pt>
                <c:pt idx="104">
                  <c:v>1.6057959999999998E-3</c:v>
                </c:pt>
                <c:pt idx="105">
                  <c:v>1.6720560000000001E-3</c:v>
                </c:pt>
                <c:pt idx="106">
                  <c:v>1.7211280000000002E-3</c:v>
                </c:pt>
                <c:pt idx="107">
                  <c:v>1.9275680000000002E-3</c:v>
                </c:pt>
                <c:pt idx="108">
                  <c:v>2.107088E-3</c:v>
                </c:pt>
                <c:pt idx="109">
                  <c:v>2.1873919999999998E-3</c:v>
                </c:pt>
                <c:pt idx="110">
                  <c:v>2.2626880000000001E-3</c:v>
                </c:pt>
                <c:pt idx="111">
                  <c:v>2.4337919999999997E-3</c:v>
                </c:pt>
                <c:pt idx="112">
                  <c:v>2.6926679999999996E-3</c:v>
                </c:pt>
                <c:pt idx="113">
                  <c:v>2.8228839999999999E-3</c:v>
                </c:pt>
                <c:pt idx="114">
                  <c:v>2.9409760000000001E-3</c:v>
                </c:pt>
                <c:pt idx="115">
                  <c:v>3.2681519999999999E-3</c:v>
                </c:pt>
                <c:pt idx="116">
                  <c:v>3.5502519999999998E-3</c:v>
                </c:pt>
                <c:pt idx="117">
                  <c:v>3.6655520000000003E-3</c:v>
                </c:pt>
                <c:pt idx="118">
                  <c:v>3.7923760000000001E-3</c:v>
                </c:pt>
                <c:pt idx="119">
                  <c:v>3.962948E-3</c:v>
                </c:pt>
                <c:pt idx="120">
                  <c:v>4.3319999999999999E-3</c:v>
                </c:pt>
                <c:pt idx="121">
                  <c:v>4.9617200000000002E-3</c:v>
                </c:pt>
                <c:pt idx="122">
                  <c:v>5.1823200000000007E-3</c:v>
                </c:pt>
                <c:pt idx="123">
                  <c:v>5.4691599999999998E-3</c:v>
                </c:pt>
                <c:pt idx="124">
                  <c:v>6.0216000000000002E-3</c:v>
                </c:pt>
                <c:pt idx="125">
                  <c:v>6.2578800000000004E-3</c:v>
                </c:pt>
                <c:pt idx="126">
                  <c:v>6.4867600000000003E-3</c:v>
                </c:pt>
                <c:pt idx="127">
                  <c:v>7.2330799999999994E-3</c:v>
                </c:pt>
                <c:pt idx="128">
                  <c:v>7.5607199999999999E-3</c:v>
                </c:pt>
                <c:pt idx="129">
                  <c:v>7.8746000000000007E-3</c:v>
                </c:pt>
                <c:pt idx="130">
                  <c:v>8.7775600000000002E-3</c:v>
                </c:pt>
                <c:pt idx="131">
                  <c:v>9.1081599999999988E-3</c:v>
                </c:pt>
                <c:pt idx="132">
                  <c:v>9.3770399999999997E-3</c:v>
                </c:pt>
                <c:pt idx="133">
                  <c:v>1.015776E-2</c:v>
                </c:pt>
                <c:pt idx="134">
                  <c:v>1.091632E-2</c:v>
                </c:pt>
                <c:pt idx="135">
                  <c:v>1.119672E-2</c:v>
                </c:pt>
                <c:pt idx="136">
                  <c:v>1.1786479999999998E-2</c:v>
                </c:pt>
                <c:pt idx="137">
                  <c:v>1.298356E-2</c:v>
                </c:pt>
                <c:pt idx="138">
                  <c:v>1.336328E-2</c:v>
                </c:pt>
                <c:pt idx="139">
                  <c:v>1.3695919999999999E-2</c:v>
                </c:pt>
                <c:pt idx="140">
                  <c:v>1.412912E-2</c:v>
                </c:pt>
                <c:pt idx="141">
                  <c:v>1.473444E-2</c:v>
                </c:pt>
                <c:pt idx="142">
                  <c:v>1.6268480000000002E-2</c:v>
                </c:pt>
                <c:pt idx="143">
                  <c:v>1.69734E-2</c:v>
                </c:pt>
                <c:pt idx="144">
                  <c:v>1.7348880000000001E-2</c:v>
                </c:pt>
                <c:pt idx="145">
                  <c:v>1.778716E-2</c:v>
                </c:pt>
                <c:pt idx="146">
                  <c:v>1.8491880000000002E-2</c:v>
                </c:pt>
                <c:pt idx="147">
                  <c:v>2.021572E-2</c:v>
                </c:pt>
                <c:pt idx="148">
                  <c:v>2.0841560000000002E-2</c:v>
                </c:pt>
                <c:pt idx="149">
                  <c:v>2.1284519999999998E-2</c:v>
                </c:pt>
                <c:pt idx="150">
                  <c:v>2.2857240000000001E-2</c:v>
                </c:pt>
                <c:pt idx="151">
                  <c:v>2.351052E-2</c:v>
                </c:pt>
                <c:pt idx="152">
                  <c:v>2.4015080000000001E-2</c:v>
                </c:pt>
                <c:pt idx="153">
                  <c:v>2.51918E-2</c:v>
                </c:pt>
                <c:pt idx="154">
                  <c:v>2.7184E-2</c:v>
                </c:pt>
                <c:pt idx="155">
                  <c:v>2.7791920000000001E-2</c:v>
                </c:pt>
                <c:pt idx="156">
                  <c:v>2.8296960000000003E-2</c:v>
                </c:pt>
                <c:pt idx="157">
                  <c:v>2.977432E-2</c:v>
                </c:pt>
                <c:pt idx="158">
                  <c:v>3.110448E-2</c:v>
                </c:pt>
                <c:pt idx="159">
                  <c:v>3.1629879999999999E-2</c:v>
                </c:pt>
                <c:pt idx="160">
                  <c:v>3.2266959999999997E-2</c:v>
                </c:pt>
                <c:pt idx="161">
                  <c:v>3.2970640000000002E-2</c:v>
                </c:pt>
                <c:pt idx="162">
                  <c:v>3.4691960000000001E-2</c:v>
                </c:pt>
                <c:pt idx="163">
                  <c:v>3.6564440000000004E-2</c:v>
                </c:pt>
                <c:pt idx="164">
                  <c:v>3.7120840000000002E-2</c:v>
                </c:pt>
                <c:pt idx="165">
                  <c:v>3.7747639999999999E-2</c:v>
                </c:pt>
                <c:pt idx="166">
                  <c:v>3.8472920000000001E-2</c:v>
                </c:pt>
                <c:pt idx="167">
                  <c:v>4.0470800000000001E-2</c:v>
                </c:pt>
                <c:pt idx="168">
                  <c:v>4.2573999999999994E-2</c:v>
                </c:pt>
                <c:pt idx="169">
                  <c:v>4.3170400000000005E-2</c:v>
                </c:pt>
                <c:pt idx="170">
                  <c:v>4.3852799999999997E-2</c:v>
                </c:pt>
                <c:pt idx="171">
                  <c:v>4.6237599999999997E-2</c:v>
                </c:pt>
                <c:pt idx="172">
                  <c:v>4.7428800000000007E-2</c:v>
                </c:pt>
                <c:pt idx="173">
                  <c:v>4.8047199999999998E-2</c:v>
                </c:pt>
                <c:pt idx="174">
                  <c:v>4.8796799999999994E-2</c:v>
                </c:pt>
                <c:pt idx="175">
                  <c:v>5.0440399999999996E-2</c:v>
                </c:pt>
                <c:pt idx="176">
                  <c:v>5.2682E-2</c:v>
                </c:pt>
                <c:pt idx="177">
                  <c:v>5.3329599999999998E-2</c:v>
                </c:pt>
                <c:pt idx="178">
                  <c:v>5.4074400000000002E-2</c:v>
                </c:pt>
                <c:pt idx="179">
                  <c:v>5.4903599999999997E-2</c:v>
                </c:pt>
                <c:pt idx="180">
                  <c:v>5.6595199999999998E-2</c:v>
                </c:pt>
                <c:pt idx="181">
                  <c:v>5.9163199999999999E-2</c:v>
                </c:pt>
                <c:pt idx="182">
                  <c:v>5.9889999999999999E-2</c:v>
                </c:pt>
                <c:pt idx="183">
                  <c:v>6.1022800000000002E-2</c:v>
                </c:pt>
                <c:pt idx="184">
                  <c:v>6.3229599999999997E-2</c:v>
                </c:pt>
                <c:pt idx="185">
                  <c:v>6.3944799999999996E-2</c:v>
                </c:pt>
                <c:pt idx="186">
                  <c:v>6.4730400000000007E-2</c:v>
                </c:pt>
                <c:pt idx="187">
                  <c:v>6.5642400000000004E-2</c:v>
                </c:pt>
                <c:pt idx="188">
                  <c:v>6.7577999999999999E-2</c:v>
                </c:pt>
                <c:pt idx="189">
                  <c:v>7.0544399999999993E-2</c:v>
                </c:pt>
                <c:pt idx="190">
                  <c:v>7.15808E-2</c:v>
                </c:pt>
                <c:pt idx="191">
                  <c:v>7.2244000000000003E-2</c:v>
                </c:pt>
                <c:pt idx="192">
                  <c:v>7.4436000000000002E-2</c:v>
                </c:pt>
                <c:pt idx="193">
                  <c:v>7.6352799999999998E-2</c:v>
                </c:pt>
                <c:pt idx="194">
                  <c:v>7.7050800000000003E-2</c:v>
                </c:pt>
                <c:pt idx="195">
                  <c:v>7.7848399999999998E-2</c:v>
                </c:pt>
                <c:pt idx="196">
                  <c:v>8.05424E-2</c:v>
                </c:pt>
                <c:pt idx="197">
                  <c:v>8.1953600000000015E-2</c:v>
                </c:pt>
                <c:pt idx="198">
                  <c:v>8.27016E-2</c:v>
                </c:pt>
                <c:pt idx="199">
                  <c:v>8.3574400000000007E-2</c:v>
                </c:pt>
                <c:pt idx="200">
                  <c:v>8.6386800000000014E-2</c:v>
                </c:pt>
                <c:pt idx="201">
                  <c:v>8.7823200000000004E-2</c:v>
                </c:pt>
                <c:pt idx="202">
                  <c:v>8.8594800000000001E-2</c:v>
                </c:pt>
                <c:pt idx="203">
                  <c:v>9.0805999999999998E-2</c:v>
                </c:pt>
                <c:pt idx="204">
                  <c:v>9.2894400000000002E-2</c:v>
                </c:pt>
                <c:pt idx="205">
                  <c:v>9.3646800000000002E-2</c:v>
                </c:pt>
                <c:pt idx="206">
                  <c:v>9.4486399999999998E-2</c:v>
                </c:pt>
                <c:pt idx="207">
                  <c:v>9.7316E-2</c:v>
                </c:pt>
                <c:pt idx="208">
                  <c:v>9.8648399999999997E-2</c:v>
                </c:pt>
                <c:pt idx="209">
                  <c:v>9.9474000000000007E-2</c:v>
                </c:pt>
                <c:pt idx="210">
                  <c:v>0.10041159999999999</c:v>
                </c:pt>
                <c:pt idx="211">
                  <c:v>0.102766</c:v>
                </c:pt>
                <c:pt idx="212">
                  <c:v>0.1055828</c:v>
                </c:pt>
                <c:pt idx="213">
                  <c:v>0.1063448</c:v>
                </c:pt>
                <c:pt idx="214">
                  <c:v>0.10717879999999999</c:v>
                </c:pt>
                <c:pt idx="215">
                  <c:v>0.1081804</c:v>
                </c:pt>
                <c:pt idx="216">
                  <c:v>0.1113996</c:v>
                </c:pt>
                <c:pt idx="217">
                  <c:v>0.11316039999999999</c:v>
                </c:pt>
                <c:pt idx="218">
                  <c:v>0.1139312</c:v>
                </c:pt>
                <c:pt idx="219">
                  <c:v>0.11514279999999999</c:v>
                </c:pt>
                <c:pt idx="220">
                  <c:v>0.11857319999999999</c:v>
                </c:pt>
                <c:pt idx="221">
                  <c:v>0.11969160000000001</c:v>
                </c:pt>
                <c:pt idx="222">
                  <c:v>0.12051439999999999</c:v>
                </c:pt>
                <c:pt idx="223">
                  <c:v>0.1214784</c:v>
                </c:pt>
                <c:pt idx="224">
                  <c:v>0.1236472</c:v>
                </c:pt>
                <c:pt idx="225">
                  <c:v>0.12712799999999999</c:v>
                </c:pt>
                <c:pt idx="226">
                  <c:v>0.12805800000000001</c:v>
                </c:pt>
                <c:pt idx="227">
                  <c:v>0.12884480000000001</c:v>
                </c:pt>
                <c:pt idx="228">
                  <c:v>0.12981400000000001</c:v>
                </c:pt>
                <c:pt idx="229">
                  <c:v>0.1308164</c:v>
                </c:pt>
                <c:pt idx="230">
                  <c:v>0.13402359999999999</c:v>
                </c:pt>
                <c:pt idx="231">
                  <c:v>0.1365712</c:v>
                </c:pt>
                <c:pt idx="232">
                  <c:v>0.1373084</c:v>
                </c:pt>
                <c:pt idx="233">
                  <c:v>0.13822719999999999</c:v>
                </c:pt>
                <c:pt idx="234">
                  <c:v>0.14010400000000001</c:v>
                </c:pt>
                <c:pt idx="235">
                  <c:v>0.14374439999999999</c:v>
                </c:pt>
                <c:pt idx="236">
                  <c:v>0.14477320000000002</c:v>
                </c:pt>
                <c:pt idx="237">
                  <c:v>0.145568</c:v>
                </c:pt>
                <c:pt idx="238">
                  <c:v>0.14652560000000001</c:v>
                </c:pt>
                <c:pt idx="239">
                  <c:v>0.14759559999999999</c:v>
                </c:pt>
                <c:pt idx="240">
                  <c:v>0.14905160000000001</c:v>
                </c:pt>
                <c:pt idx="241">
                  <c:v>0.1528796</c:v>
                </c:pt>
                <c:pt idx="242">
                  <c:v>0.15452199999999999</c:v>
                </c:pt>
                <c:pt idx="243">
                  <c:v>0.155276</c:v>
                </c:pt>
                <c:pt idx="244">
                  <c:v>0.15622</c:v>
                </c:pt>
                <c:pt idx="245">
                  <c:v>0.15724280000000002</c:v>
                </c:pt>
                <c:pt idx="246">
                  <c:v>0.16031999999999999</c:v>
                </c:pt>
                <c:pt idx="247">
                  <c:v>0.1640308</c:v>
                </c:pt>
                <c:pt idx="248">
                  <c:v>0.16499759999999999</c:v>
                </c:pt>
                <c:pt idx="249">
                  <c:v>0.16576440000000001</c:v>
                </c:pt>
                <c:pt idx="250">
                  <c:v>0.166738</c:v>
                </c:pt>
                <c:pt idx="251">
                  <c:v>0.16897799999999999</c:v>
                </c:pt>
                <c:pt idx="252">
                  <c:v>0.17211880000000002</c:v>
                </c:pt>
                <c:pt idx="253">
                  <c:v>0.17298359999999999</c:v>
                </c:pt>
                <c:pt idx="254">
                  <c:v>0.17388200000000001</c:v>
                </c:pt>
                <c:pt idx="255">
                  <c:v>0.17492959999999999</c:v>
                </c:pt>
                <c:pt idx="256">
                  <c:v>0.17681239999999998</c:v>
                </c:pt>
                <c:pt idx="257">
                  <c:v>0.1807124</c:v>
                </c:pt>
                <c:pt idx="258">
                  <c:v>0.18251519999999999</c:v>
                </c:pt>
                <c:pt idx="259">
                  <c:v>0.18329879999999998</c:v>
                </c:pt>
                <c:pt idx="260">
                  <c:v>0.1849372</c:v>
                </c:pt>
                <c:pt idx="261">
                  <c:v>0.18852679999999999</c:v>
                </c:pt>
                <c:pt idx="262">
                  <c:v>0.1894536</c:v>
                </c:pt>
                <c:pt idx="263">
                  <c:v>0.19029160000000001</c:v>
                </c:pt>
                <c:pt idx="264">
                  <c:v>0.19131399999999998</c:v>
                </c:pt>
                <c:pt idx="265">
                  <c:v>0.1925076</c:v>
                </c:pt>
                <c:pt idx="266">
                  <c:v>0.19629760000000002</c:v>
                </c:pt>
                <c:pt idx="267">
                  <c:v>0.19842479999999998</c:v>
                </c:pt>
                <c:pt idx="268">
                  <c:v>0.1991956</c:v>
                </c:pt>
                <c:pt idx="269">
                  <c:v>0.2003624</c:v>
                </c:pt>
                <c:pt idx="270">
                  <c:v>0.20416200000000001</c:v>
                </c:pt>
                <c:pt idx="271">
                  <c:v>0.20526160000000002</c:v>
                </c:pt>
                <c:pt idx="272">
                  <c:v>0.20611760000000001</c:v>
                </c:pt>
                <c:pt idx="273">
                  <c:v>0.20711279999999999</c:v>
                </c:pt>
                <c:pt idx="274">
                  <c:v>0.20816320000000002</c:v>
                </c:pt>
                <c:pt idx="275">
                  <c:v>0.21178999999999998</c:v>
                </c:pt>
                <c:pt idx="276">
                  <c:v>0.21392679999999997</c:v>
                </c:pt>
                <c:pt idx="277">
                  <c:v>0.2147384</c:v>
                </c:pt>
                <c:pt idx="278">
                  <c:v>0.2157144</c:v>
                </c:pt>
                <c:pt idx="279">
                  <c:v>0.21750839999999999</c:v>
                </c:pt>
                <c:pt idx="280">
                  <c:v>0.22172799999999998</c:v>
                </c:pt>
                <c:pt idx="281">
                  <c:v>0.22309480000000001</c:v>
                </c:pt>
                <c:pt idx="282">
                  <c:v>0.22387480000000001</c:v>
                </c:pt>
                <c:pt idx="283">
                  <c:v>0.22672400000000001</c:v>
                </c:pt>
                <c:pt idx="284">
                  <c:v>0.22875039999999999</c:v>
                </c:pt>
                <c:pt idx="285">
                  <c:v>0.22952320000000001</c:v>
                </c:pt>
                <c:pt idx="286">
                  <c:v>0.23270559999999998</c:v>
                </c:pt>
                <c:pt idx="287">
                  <c:v>0.2355516</c:v>
                </c:pt>
                <c:pt idx="288">
                  <c:v>0.2362756</c:v>
                </c:pt>
                <c:pt idx="289">
                  <c:v>0.23717559999999999</c:v>
                </c:pt>
                <c:pt idx="290">
                  <c:v>0.23826080000000002</c:v>
                </c:pt>
                <c:pt idx="291">
                  <c:v>0.2410928</c:v>
                </c:pt>
                <c:pt idx="292">
                  <c:v>0.2445928</c:v>
                </c:pt>
                <c:pt idx="293">
                  <c:v>0.24540600000000001</c:v>
                </c:pt>
                <c:pt idx="294">
                  <c:v>0.246278</c:v>
                </c:pt>
                <c:pt idx="295">
                  <c:v>0.25027080000000002</c:v>
                </c:pt>
                <c:pt idx="296">
                  <c:v>0.25220400000000004</c:v>
                </c:pt>
                <c:pt idx="297">
                  <c:v>0.25296160000000001</c:v>
                </c:pt>
                <c:pt idx="298">
                  <c:v>0.25393959999999999</c:v>
                </c:pt>
                <c:pt idx="299">
                  <c:v>0.2566196</c:v>
                </c:pt>
                <c:pt idx="300">
                  <c:v>0.259654</c:v>
                </c:pt>
                <c:pt idx="301">
                  <c:v>0.26045400000000002</c:v>
                </c:pt>
                <c:pt idx="302">
                  <c:v>0.26137840000000001</c:v>
                </c:pt>
                <c:pt idx="303">
                  <c:v>0.26378240000000003</c:v>
                </c:pt>
                <c:pt idx="304">
                  <c:v>0.26684999999999998</c:v>
                </c:pt>
                <c:pt idx="305">
                  <c:v>0.26769480000000001</c:v>
                </c:pt>
                <c:pt idx="306">
                  <c:v>0.26863239999999999</c:v>
                </c:pt>
                <c:pt idx="307">
                  <c:v>0.2696868</c:v>
                </c:pt>
                <c:pt idx="308">
                  <c:v>0.27266879999999999</c:v>
                </c:pt>
                <c:pt idx="309">
                  <c:v>0.27662759999999997</c:v>
                </c:pt>
                <c:pt idx="310">
                  <c:v>0.27750560000000002</c:v>
                </c:pt>
                <c:pt idx="311">
                  <c:v>0.27827239999999998</c:v>
                </c:pt>
                <c:pt idx="312">
                  <c:v>0.28157399999999999</c:v>
                </c:pt>
                <c:pt idx="313">
                  <c:v>0.2849796</c:v>
                </c:pt>
                <c:pt idx="314">
                  <c:v>0.2856804</c:v>
                </c:pt>
                <c:pt idx="315">
                  <c:v>0.2865492</c:v>
                </c:pt>
                <c:pt idx="316">
                  <c:v>0.28782720000000001</c:v>
                </c:pt>
                <c:pt idx="317">
                  <c:v>0.29235279999999997</c:v>
                </c:pt>
                <c:pt idx="318">
                  <c:v>0.29412840000000001</c:v>
                </c:pt>
                <c:pt idx="319">
                  <c:v>0.29486080000000003</c:v>
                </c:pt>
                <c:pt idx="320">
                  <c:v>0.29581040000000003</c:v>
                </c:pt>
                <c:pt idx="321">
                  <c:v>0.29688320000000001</c:v>
                </c:pt>
                <c:pt idx="322">
                  <c:v>0.29924000000000001</c:v>
                </c:pt>
                <c:pt idx="323">
                  <c:v>0.30355599999999999</c:v>
                </c:pt>
                <c:pt idx="324">
                  <c:v>0.30446840000000003</c:v>
                </c:pt>
                <c:pt idx="325">
                  <c:v>0.30528320000000003</c:v>
                </c:pt>
                <c:pt idx="326">
                  <c:v>0.30630160000000001</c:v>
                </c:pt>
                <c:pt idx="327">
                  <c:v>0.30729919999999999</c:v>
                </c:pt>
                <c:pt idx="328">
                  <c:v>0.311172</c:v>
                </c:pt>
                <c:pt idx="329">
                  <c:v>0.31428080000000003</c:v>
                </c:pt>
                <c:pt idx="330">
                  <c:v>0.3149884</c:v>
                </c:pt>
                <c:pt idx="331">
                  <c:v>0.31589279999999997</c:v>
                </c:pt>
                <c:pt idx="332">
                  <c:v>0.31768640000000004</c:v>
                </c:pt>
                <c:pt idx="333">
                  <c:v>0.32225239999999999</c:v>
                </c:pt>
                <c:pt idx="334">
                  <c:v>0.32337519999999997</c:v>
                </c:pt>
                <c:pt idx="335">
                  <c:v>0.32416159999999999</c:v>
                </c:pt>
                <c:pt idx="336">
                  <c:v>0.3251676</c:v>
                </c:pt>
                <c:pt idx="337">
                  <c:v>0.327376</c:v>
                </c:pt>
                <c:pt idx="338">
                  <c:v>0.33132040000000001</c:v>
                </c:pt>
                <c:pt idx="339">
                  <c:v>0.33209000000000005</c:v>
                </c:pt>
                <c:pt idx="340">
                  <c:v>0.33588400000000002</c:v>
                </c:pt>
                <c:pt idx="341">
                  <c:v>0.33842280000000002</c:v>
                </c:pt>
                <c:pt idx="342">
                  <c:v>0.33910079999999998</c:v>
                </c:pt>
                <c:pt idx="343">
                  <c:v>0.34003</c:v>
                </c:pt>
                <c:pt idx="344">
                  <c:v>0.34110039999999997</c:v>
                </c:pt>
                <c:pt idx="345">
                  <c:v>0.34358640000000001</c:v>
                </c:pt>
                <c:pt idx="346">
                  <c:v>0.3476592</c:v>
                </c:pt>
                <c:pt idx="347">
                  <c:v>0.34851919999999997</c:v>
                </c:pt>
                <c:pt idx="348">
                  <c:v>0.34938319999999995</c:v>
                </c:pt>
                <c:pt idx="349">
                  <c:v>0.3520932</c:v>
                </c:pt>
                <c:pt idx="350">
                  <c:v>0.35680439999999997</c:v>
                </c:pt>
                <c:pt idx="351">
                  <c:v>0.35797679999999998</c:v>
                </c:pt>
                <c:pt idx="352">
                  <c:v>0.35868920000000004</c:v>
                </c:pt>
                <c:pt idx="353">
                  <c:v>0.35964039999999997</c:v>
                </c:pt>
                <c:pt idx="354">
                  <c:v>0.3607108</c:v>
                </c:pt>
                <c:pt idx="355">
                  <c:v>0.36446640000000002</c:v>
                </c:pt>
                <c:pt idx="356">
                  <c:v>0.36860320000000002</c:v>
                </c:pt>
                <c:pt idx="357">
                  <c:v>0.36933359999999998</c:v>
                </c:pt>
                <c:pt idx="358">
                  <c:v>0.37015720000000002</c:v>
                </c:pt>
                <c:pt idx="359">
                  <c:v>0.37118400000000001</c:v>
                </c:pt>
                <c:pt idx="360">
                  <c:v>0.37257640000000003</c:v>
                </c:pt>
                <c:pt idx="361">
                  <c:v>0.37722639999999996</c:v>
                </c:pt>
                <c:pt idx="362">
                  <c:v>0.37840960000000001</c:v>
                </c:pt>
                <c:pt idx="363">
                  <c:v>0.37981399999999998</c:v>
                </c:pt>
                <c:pt idx="364">
                  <c:v>0.38439200000000001</c:v>
                </c:pt>
                <c:pt idx="365">
                  <c:v>0.38541439999999999</c:v>
                </c:pt>
                <c:pt idx="366">
                  <c:v>0.38622599999999996</c:v>
                </c:pt>
                <c:pt idx="367">
                  <c:v>0.38726480000000002</c:v>
                </c:pt>
                <c:pt idx="368">
                  <c:v>0.38838720000000004</c:v>
                </c:pt>
                <c:pt idx="369">
                  <c:v>0.39123160000000001</c:v>
                </c:pt>
                <c:pt idx="370">
                  <c:v>0.39639600000000003</c:v>
                </c:pt>
                <c:pt idx="371">
                  <c:v>0.3975824</c:v>
                </c:pt>
                <c:pt idx="372">
                  <c:v>0.3983196</c:v>
                </c:pt>
                <c:pt idx="373">
                  <c:v>0.39928559999999996</c:v>
                </c:pt>
                <c:pt idx="374">
                  <c:v>0.40031599999999995</c:v>
                </c:pt>
                <c:pt idx="375">
                  <c:v>0.40481200000000001</c:v>
                </c:pt>
                <c:pt idx="376">
                  <c:v>0.406976</c:v>
                </c:pt>
                <c:pt idx="377">
                  <c:v>0.40762799999999999</c:v>
                </c:pt>
                <c:pt idx="378">
                  <c:v>0.41178400000000004</c:v>
                </c:pt>
                <c:pt idx="379">
                  <c:v>0.41361199999999998</c:v>
                </c:pt>
                <c:pt idx="380">
                  <c:v>0.41491600000000001</c:v>
                </c:pt>
                <c:pt idx="381">
                  <c:v>0.418908</c:v>
                </c:pt>
                <c:pt idx="382">
                  <c:v>0.41974400000000001</c:v>
                </c:pt>
                <c:pt idx="383">
                  <c:v>0.42064000000000001</c:v>
                </c:pt>
                <c:pt idx="384">
                  <c:v>0.42170799999999997</c:v>
                </c:pt>
                <c:pt idx="385">
                  <c:v>0.42342399999999997</c:v>
                </c:pt>
                <c:pt idx="386">
                  <c:v>0.42871599999999999</c:v>
                </c:pt>
                <c:pt idx="387">
                  <c:v>0.43116399999999999</c:v>
                </c:pt>
                <c:pt idx="388">
                  <c:v>0.43181600000000003</c:v>
                </c:pt>
                <c:pt idx="389">
                  <c:v>0.43306800000000001</c:v>
                </c:pt>
                <c:pt idx="390">
                  <c:v>0.43636800000000003</c:v>
                </c:pt>
                <c:pt idx="391">
                  <c:v>0.43726399999999999</c:v>
                </c:pt>
                <c:pt idx="392">
                  <c:v>0.43826799999999999</c:v>
                </c:pt>
                <c:pt idx="393">
                  <c:v>0.43940800000000002</c:v>
                </c:pt>
                <c:pt idx="394">
                  <c:v>0.44138800000000006</c:v>
                </c:pt>
                <c:pt idx="395">
                  <c:v>0.44687199999999999</c:v>
                </c:pt>
                <c:pt idx="396">
                  <c:v>0.44825200000000004</c:v>
                </c:pt>
                <c:pt idx="397">
                  <c:v>0.44900000000000001</c:v>
                </c:pt>
                <c:pt idx="398">
                  <c:v>0.45001199999999997</c:v>
                </c:pt>
                <c:pt idx="399">
                  <c:v>0.452156</c:v>
                </c:pt>
                <c:pt idx="400">
                  <c:v>0.45757199999999998</c:v>
                </c:pt>
                <c:pt idx="401">
                  <c:v>0.45877600000000002</c:v>
                </c:pt>
                <c:pt idx="402">
                  <c:v>0.45941200000000004</c:v>
                </c:pt>
                <c:pt idx="403">
                  <c:v>0.46393600000000002</c:v>
                </c:pt>
                <c:pt idx="404">
                  <c:v>0.46705199999999997</c:v>
                </c:pt>
                <c:pt idx="405">
                  <c:v>0.46770800000000001</c:v>
                </c:pt>
                <c:pt idx="406">
                  <c:v>0.46862000000000004</c:v>
                </c:pt>
                <c:pt idx="407">
                  <c:v>0.46972400000000003</c:v>
                </c:pt>
                <c:pt idx="408">
                  <c:v>0.47092399999999995</c:v>
                </c:pt>
                <c:pt idx="409">
                  <c:v>0.47292000000000001</c:v>
                </c:pt>
                <c:pt idx="410">
                  <c:v>0.47863999999999995</c:v>
                </c:pt>
                <c:pt idx="411">
                  <c:v>0.48022399999999998</c:v>
                </c:pt>
                <c:pt idx="412">
                  <c:v>0.48096800000000001</c:v>
                </c:pt>
                <c:pt idx="413">
                  <c:v>0.48196399999999995</c:v>
                </c:pt>
                <c:pt idx="414">
                  <c:v>0.48310799999999998</c:v>
                </c:pt>
                <c:pt idx="415">
                  <c:v>0.48509599999999997</c:v>
                </c:pt>
                <c:pt idx="416">
                  <c:v>0.49056</c:v>
                </c:pt>
                <c:pt idx="417">
                  <c:v>0.49170799999999998</c:v>
                </c:pt>
                <c:pt idx="418">
                  <c:v>0.49252800000000002</c:v>
                </c:pt>
                <c:pt idx="419">
                  <c:v>0.49357200000000001</c:v>
                </c:pt>
                <c:pt idx="420">
                  <c:v>0.49507199999999996</c:v>
                </c:pt>
                <c:pt idx="421">
                  <c:v>0.50064799999999998</c:v>
                </c:pt>
                <c:pt idx="422">
                  <c:v>0.50384799999999996</c:v>
                </c:pt>
                <c:pt idx="423">
                  <c:v>0.50445600000000002</c:v>
                </c:pt>
                <c:pt idx="424">
                  <c:v>0.50537599999999994</c:v>
                </c:pt>
                <c:pt idx="425">
                  <c:v>0.50650799999999996</c:v>
                </c:pt>
                <c:pt idx="426">
                  <c:v>0.50773599999999997</c:v>
                </c:pt>
                <c:pt idx="427">
                  <c:v>0.51175599999999999</c:v>
                </c:pt>
                <c:pt idx="428">
                  <c:v>0.51629600000000009</c:v>
                </c:pt>
                <c:pt idx="429">
                  <c:v>0.51702000000000004</c:v>
                </c:pt>
                <c:pt idx="430">
                  <c:v>0.51791600000000004</c:v>
                </c:pt>
                <c:pt idx="431">
                  <c:v>0.51902000000000004</c:v>
                </c:pt>
                <c:pt idx="432">
                  <c:v>0.521536</c:v>
                </c:pt>
                <c:pt idx="433">
                  <c:v>0.526864</c:v>
                </c:pt>
                <c:pt idx="434">
                  <c:v>0.52793999999999996</c:v>
                </c:pt>
                <c:pt idx="435">
                  <c:v>0.52879600000000004</c:v>
                </c:pt>
                <c:pt idx="436">
                  <c:v>0.52985199999999999</c:v>
                </c:pt>
                <c:pt idx="437">
                  <c:v>0.53289200000000003</c:v>
                </c:pt>
                <c:pt idx="438">
                  <c:v>0.53782799999999997</c:v>
                </c:pt>
                <c:pt idx="439">
                  <c:v>0.53871599999999997</c:v>
                </c:pt>
                <c:pt idx="440">
                  <c:v>0.53957599999999994</c:v>
                </c:pt>
                <c:pt idx="441">
                  <c:v>0.54071199999999997</c:v>
                </c:pt>
                <c:pt idx="442">
                  <c:v>0.54375200000000001</c:v>
                </c:pt>
                <c:pt idx="443">
                  <c:v>0.54793999999999998</c:v>
                </c:pt>
                <c:pt idx="444">
                  <c:v>0.54875600000000002</c:v>
                </c:pt>
                <c:pt idx="445">
                  <c:v>0.54972399999999999</c:v>
                </c:pt>
                <c:pt idx="446">
                  <c:v>0.55099600000000004</c:v>
                </c:pt>
                <c:pt idx="447">
                  <c:v>0.55679599999999996</c:v>
                </c:pt>
                <c:pt idx="448">
                  <c:v>0.55880399999999997</c:v>
                </c:pt>
                <c:pt idx="449">
                  <c:v>0.55958799999999997</c:v>
                </c:pt>
                <c:pt idx="450">
                  <c:v>0.56051200000000001</c:v>
                </c:pt>
                <c:pt idx="451">
                  <c:v>0.56596000000000002</c:v>
                </c:pt>
                <c:pt idx="452">
                  <c:v>0.56879600000000008</c:v>
                </c:pt>
                <c:pt idx="453">
                  <c:v>0.56953200000000004</c:v>
                </c:pt>
                <c:pt idx="454">
                  <c:v>0.57050000000000001</c:v>
                </c:pt>
                <c:pt idx="455">
                  <c:v>0.571716</c:v>
                </c:pt>
                <c:pt idx="456">
                  <c:v>0.57284000000000002</c:v>
                </c:pt>
                <c:pt idx="457">
                  <c:v>0.57777599999999996</c:v>
                </c:pt>
                <c:pt idx="458">
                  <c:v>0.58254399999999995</c:v>
                </c:pt>
                <c:pt idx="459">
                  <c:v>0.58323999999999998</c:v>
                </c:pt>
                <c:pt idx="460">
                  <c:v>0.58413599999999999</c:v>
                </c:pt>
                <c:pt idx="461">
                  <c:v>0.58528400000000003</c:v>
                </c:pt>
                <c:pt idx="462">
                  <c:v>0.58655199999999996</c:v>
                </c:pt>
                <c:pt idx="463">
                  <c:v>0.58821599999999996</c:v>
                </c:pt>
                <c:pt idx="464">
                  <c:v>0.59438400000000002</c:v>
                </c:pt>
                <c:pt idx="465">
                  <c:v>0.59600399999999998</c:v>
                </c:pt>
                <c:pt idx="466">
                  <c:v>0.59682400000000002</c:v>
                </c:pt>
                <c:pt idx="467">
                  <c:v>0.59895200000000004</c:v>
                </c:pt>
                <c:pt idx="468">
                  <c:v>0.60475599999999996</c:v>
                </c:pt>
                <c:pt idx="469">
                  <c:v>0.60583199999999993</c:v>
                </c:pt>
                <c:pt idx="470">
                  <c:v>0.60670400000000002</c:v>
                </c:pt>
                <c:pt idx="471">
                  <c:v>0.60786000000000007</c:v>
                </c:pt>
                <c:pt idx="472">
                  <c:v>0.60913200000000001</c:v>
                </c:pt>
                <c:pt idx="473">
                  <c:v>0.61265999999999998</c:v>
                </c:pt>
                <c:pt idx="474">
                  <c:v>0.61737600000000004</c:v>
                </c:pt>
                <c:pt idx="475">
                  <c:v>0.618224</c:v>
                </c:pt>
                <c:pt idx="476">
                  <c:v>0.619228</c:v>
                </c:pt>
                <c:pt idx="477">
                  <c:v>0.62042799999999998</c:v>
                </c:pt>
                <c:pt idx="478">
                  <c:v>0.62172400000000005</c:v>
                </c:pt>
                <c:pt idx="479">
                  <c:v>0.62787599999999999</c:v>
                </c:pt>
                <c:pt idx="480">
                  <c:v>0.63003200000000004</c:v>
                </c:pt>
                <c:pt idx="481">
                  <c:v>0.63092399999999993</c:v>
                </c:pt>
                <c:pt idx="482">
                  <c:v>0.63207199999999997</c:v>
                </c:pt>
                <c:pt idx="483">
                  <c:v>0.63336000000000003</c:v>
                </c:pt>
                <c:pt idx="484">
                  <c:v>0.63793999999999995</c:v>
                </c:pt>
                <c:pt idx="485">
                  <c:v>0.6409999999999999</c:v>
                </c:pt>
                <c:pt idx="486">
                  <c:v>0.64190799999999992</c:v>
                </c:pt>
                <c:pt idx="487">
                  <c:v>0.6431</c:v>
                </c:pt>
                <c:pt idx="488">
                  <c:v>0.64427999999999996</c:v>
                </c:pt>
                <c:pt idx="489">
                  <c:v>0.64998</c:v>
                </c:pt>
                <c:pt idx="490">
                  <c:v>0.6529640000000001</c:v>
                </c:pt>
                <c:pt idx="491">
                  <c:v>0.65386</c:v>
                </c:pt>
                <c:pt idx="492">
                  <c:v>0.65498000000000001</c:v>
                </c:pt>
                <c:pt idx="493">
                  <c:v>0.65624799999999994</c:v>
                </c:pt>
                <c:pt idx="494">
                  <c:v>0.66094800000000009</c:v>
                </c:pt>
                <c:pt idx="495">
                  <c:v>0.664632</c:v>
                </c:pt>
                <c:pt idx="496">
                  <c:v>0.66555999999999993</c:v>
                </c:pt>
                <c:pt idx="497">
                  <c:v>0.66673199999999999</c:v>
                </c:pt>
                <c:pt idx="498">
                  <c:v>0.66804799999999998</c:v>
                </c:pt>
                <c:pt idx="499">
                  <c:v>0.67049199999999998</c:v>
                </c:pt>
                <c:pt idx="500">
                  <c:v>0.67743600000000004</c:v>
                </c:pt>
                <c:pt idx="501" formatCode="0.000">
                  <c:v>0.67922799999999994</c:v>
                </c:pt>
                <c:pt idx="502" formatCode="0.000">
                  <c:v>0.68011200000000005</c:v>
                </c:pt>
                <c:pt idx="503" formatCode="0.000">
                  <c:v>0.68137200000000009</c:v>
                </c:pt>
                <c:pt idx="504" formatCode="0.000">
                  <c:v>0.68280399999999997</c:v>
                </c:pt>
                <c:pt idx="505" formatCode="0.000">
                  <c:v>0.684284</c:v>
                </c:pt>
                <c:pt idx="506" formatCode="0.000">
                  <c:v>0.68780399999999997</c:v>
                </c:pt>
                <c:pt idx="507" formatCode="0.000">
                  <c:v>0.69345200000000007</c:v>
                </c:pt>
                <c:pt idx="508" formatCode="0.000">
                  <c:v>0.69453599999999993</c:v>
                </c:pt>
                <c:pt idx="509" formatCode="0.000">
                  <c:v>0.69566000000000006</c:v>
                </c:pt>
                <c:pt idx="510" formatCode="0.000">
                  <c:v>0.69712000000000007</c:v>
                </c:pt>
                <c:pt idx="511" formatCode="0.000">
                  <c:v>0.69857600000000009</c:v>
                </c:pt>
                <c:pt idx="512" formatCode="0.000">
                  <c:v>0.70327200000000001</c:v>
                </c:pt>
                <c:pt idx="513" formatCode="0.000">
                  <c:v>0.70761200000000002</c:v>
                </c:pt>
                <c:pt idx="514" formatCode="0.000">
                  <c:v>0.70867199999999997</c:v>
                </c:pt>
                <c:pt idx="515" formatCode="0.000">
                  <c:v>0.709928</c:v>
                </c:pt>
                <c:pt idx="516" formatCode="0.000">
                  <c:v>0.71138400000000002</c:v>
                </c:pt>
                <c:pt idx="517" formatCode="0.000">
                  <c:v>0.71521600000000007</c:v>
                </c:pt>
                <c:pt idx="518" formatCode="0.000">
                  <c:v>0.7202639999999999</c:v>
                </c:pt>
                <c:pt idx="519" formatCode="0.000">
                  <c:v>0.72139200000000003</c:v>
                </c:pt>
                <c:pt idx="520" formatCode="0.000">
                  <c:v>0.72270000000000001</c:v>
                </c:pt>
                <c:pt idx="521" formatCode="0.000">
                  <c:v>0.72426000000000001</c:v>
                </c:pt>
                <c:pt idx="522" formatCode="0.000">
                  <c:v>0.7258960000000001</c:v>
                </c:pt>
                <c:pt idx="523" formatCode="0.000">
                  <c:v>0.73055599999999998</c:v>
                </c:pt>
                <c:pt idx="524" formatCode="0.000">
                  <c:v>0.73522799999999999</c:v>
                </c:pt>
                <c:pt idx="525" formatCode="0.000">
                  <c:v>0.73638000000000003</c:v>
                </c:pt>
                <c:pt idx="526" formatCode="0.000">
                  <c:v>0.73773600000000006</c:v>
                </c:pt>
                <c:pt idx="527" formatCode="0.000">
                  <c:v>0.73938000000000004</c:v>
                </c:pt>
                <c:pt idx="528" formatCode="0.000">
                  <c:v>0.74234399999999989</c:v>
                </c:pt>
                <c:pt idx="529" formatCode="0.000">
                  <c:v>0.74997600000000009</c:v>
                </c:pt>
                <c:pt idx="530" formatCode="0.000">
                  <c:v>0.751996</c:v>
                </c:pt>
                <c:pt idx="531" formatCode="0.000">
                  <c:v>0.75313599999999992</c:v>
                </c:pt>
                <c:pt idx="532" formatCode="0.000">
                  <c:v>0.75466399999999989</c:v>
                </c:pt>
                <c:pt idx="533" formatCode="0.000">
                  <c:v>0.75639200000000006</c:v>
                </c:pt>
                <c:pt idx="534" formatCode="0.000">
                  <c:v>0.75814400000000004</c:v>
                </c:pt>
                <c:pt idx="535" formatCode="0.000">
                  <c:v>0.75995199999999996</c:v>
                </c:pt>
                <c:pt idx="536" formatCode="0.000">
                  <c:v>0.76268800000000003</c:v>
                </c:pt>
                <c:pt idx="537" formatCode="0.000">
                  <c:v>0.77005999999999997</c:v>
                </c:pt>
                <c:pt idx="538" formatCode="0.000">
                  <c:v>0.77176</c:v>
                </c:pt>
                <c:pt idx="539" formatCode="0.000">
                  <c:v>0.77314800000000006</c:v>
                </c:pt>
                <c:pt idx="540" formatCode="0.000">
                  <c:v>0.77482399999999996</c:v>
                </c:pt>
                <c:pt idx="541" formatCode="0.000">
                  <c:v>0.77664800000000001</c:v>
                </c:pt>
                <c:pt idx="542" formatCode="0.000">
                  <c:v>0.77850399999999997</c:v>
                </c:pt>
                <c:pt idx="543" formatCode="0.000">
                  <c:v>0.78049999999999997</c:v>
                </c:pt>
                <c:pt idx="544" formatCode="0.000">
                  <c:v>0.78808400000000001</c:v>
                </c:pt>
                <c:pt idx="545" formatCode="0.000">
                  <c:v>0.79087999999999992</c:v>
                </c:pt>
                <c:pt idx="546" formatCode="0.000">
                  <c:v>0.79216399999999998</c:v>
                </c:pt>
                <c:pt idx="547" formatCode="0.000">
                  <c:v>0.793852</c:v>
                </c:pt>
                <c:pt idx="548" formatCode="0.000">
                  <c:v>0.79573199999999999</c:v>
                </c:pt>
                <c:pt idx="549" formatCode="0.000">
                  <c:v>0.79770799999999997</c:v>
                </c:pt>
                <c:pt idx="550" formatCode="0.000">
                  <c:v>0.80086400000000002</c:v>
                </c:pt>
                <c:pt idx="551" formatCode="0.000">
                  <c:v>0.80809600000000004</c:v>
                </c:pt>
                <c:pt idx="552" formatCode="0.000">
                  <c:v>0.80988399999999994</c:v>
                </c:pt>
                <c:pt idx="553" formatCode="0.000">
                  <c:v>0.81140800000000002</c:v>
                </c:pt>
                <c:pt idx="554" formatCode="0.000">
                  <c:v>0.81323599999999996</c:v>
                </c:pt>
                <c:pt idx="555" formatCode="0.000">
                  <c:v>0.81511200000000006</c:v>
                </c:pt>
                <c:pt idx="556" formatCode="0.000">
                  <c:v>0.82129599999999991</c:v>
                </c:pt>
                <c:pt idx="557" formatCode="0.000">
                  <c:v>0.82691199999999998</c:v>
                </c:pt>
                <c:pt idx="558" formatCode="0.000">
                  <c:v>0.82835999999999999</c:v>
                </c:pt>
                <c:pt idx="559" formatCode="0.000">
                  <c:v>0.83010800000000007</c:v>
                </c:pt>
                <c:pt idx="560" formatCode="0.000">
                  <c:v>0.83205600000000002</c:v>
                </c:pt>
                <c:pt idx="561" formatCode="0.000">
                  <c:v>0.834144</c:v>
                </c:pt>
                <c:pt idx="562" formatCode="0.000">
                  <c:v>0.83626</c:v>
                </c:pt>
                <c:pt idx="563" formatCode="0.000">
                  <c:v>0.83842399999999995</c:v>
                </c:pt>
                <c:pt idx="564" formatCode="0.000">
                  <c:v>0.84044799999999997</c:v>
                </c:pt>
                <c:pt idx="565" formatCode="0.000">
                  <c:v>0.84736400000000001</c:v>
                </c:pt>
                <c:pt idx="566" formatCode="0.000">
                  <c:v>0.85177999999999998</c:v>
                </c:pt>
                <c:pt idx="567" formatCode="0.000">
                  <c:v>0.85342399999999996</c:v>
                </c:pt>
                <c:pt idx="568" formatCode="0.000">
                  <c:v>0.85532399999999997</c:v>
                </c:pt>
                <c:pt idx="569" formatCode="0.000">
                  <c:v>0.85738000000000003</c:v>
                </c:pt>
                <c:pt idx="570" formatCode="0.000">
                  <c:v>0.85949600000000004</c:v>
                </c:pt>
                <c:pt idx="571" formatCode="0.000">
                  <c:v>0.86165599999999998</c:v>
                </c:pt>
                <c:pt idx="572" formatCode="0.000">
                  <c:v>0.86427999999999994</c:v>
                </c:pt>
                <c:pt idx="573" formatCode="0.000">
                  <c:v>0.87252799999999997</c:v>
                </c:pt>
                <c:pt idx="574" formatCode="0.000">
                  <c:v>0.87504800000000005</c:v>
                </c:pt>
                <c:pt idx="575" formatCode="0.000">
                  <c:v>0.87683999999999995</c:v>
                </c:pt>
                <c:pt idx="576" formatCode="0.000">
                  <c:v>0.87885599999999997</c:v>
                </c:pt>
                <c:pt idx="577" formatCode="0.000">
                  <c:v>0.88104799999999994</c:v>
                </c:pt>
                <c:pt idx="578" formatCode="0.000">
                  <c:v>0.88333600000000001</c:v>
                </c:pt>
                <c:pt idx="579" formatCode="0.000">
                  <c:v>0.88569199999999992</c:v>
                </c:pt>
                <c:pt idx="580" formatCode="0.000">
                  <c:v>0.88802400000000004</c:v>
                </c:pt>
                <c:pt idx="581" formatCode="0.000">
                  <c:v>0.89087999999999989</c:v>
                </c:pt>
                <c:pt idx="582" formatCode="0.000">
                  <c:v>0.89885599999999999</c:v>
                </c:pt>
                <c:pt idx="583" formatCode="0.000">
                  <c:v>0.90095999999999998</c:v>
                </c:pt>
                <c:pt idx="584" formatCode="0.000">
                  <c:v>0.902864</c:v>
                </c:pt>
                <c:pt idx="585" formatCode="0.000">
                  <c:v>0.90509600000000001</c:v>
                </c:pt>
                <c:pt idx="586" formatCode="0.000">
                  <c:v>0.90751199999999999</c:v>
                </c:pt>
                <c:pt idx="587" formatCode="0.000">
                  <c:v>0.909856</c:v>
                </c:pt>
                <c:pt idx="588" formatCode="0.000">
                  <c:v>0.91276000000000002</c:v>
                </c:pt>
                <c:pt idx="589" formatCode="0.000">
                  <c:v>0.91960400000000009</c:v>
                </c:pt>
                <c:pt idx="590" formatCode="0.000">
                  <c:v>0.92171999999999998</c:v>
                </c:pt>
                <c:pt idx="591" formatCode="0.000">
                  <c:v>0.92383999999999999</c:v>
                </c:pt>
                <c:pt idx="592" formatCode="0.000">
                  <c:v>0.926176</c:v>
                </c:pt>
                <c:pt idx="593" formatCode="0.000">
                  <c:v>0.92863200000000001</c:v>
                </c:pt>
                <c:pt idx="594" formatCode="0.000">
                  <c:v>0.93410799999999994</c:v>
                </c:pt>
                <c:pt idx="595" formatCode="0.000">
                  <c:v>0.93986800000000004</c:v>
                </c:pt>
                <c:pt idx="596" formatCode="0.000">
                  <c:v>0.9417279999999999</c:v>
                </c:pt>
                <c:pt idx="597" formatCode="0.000">
                  <c:v>0.94388000000000005</c:v>
                </c:pt>
                <c:pt idx="598" formatCode="0.000">
                  <c:v>0.94625200000000009</c:v>
                </c:pt>
                <c:pt idx="599" formatCode="0.000">
                  <c:v>0.94877999999999996</c:v>
                </c:pt>
                <c:pt idx="600" formatCode="0.000">
                  <c:v>0.95131200000000005</c:v>
                </c:pt>
                <c:pt idx="601" formatCode="0.000">
                  <c:v>0.95377999999999996</c:v>
                </c:pt>
                <c:pt idx="602" formatCode="0.000">
                  <c:v>0.96275599999999995</c:v>
                </c:pt>
                <c:pt idx="603" formatCode="0.000">
                  <c:v>0.96656800000000009</c:v>
                </c:pt>
                <c:pt idx="604" formatCode="0.000">
                  <c:v>0.968476</c:v>
                </c:pt>
                <c:pt idx="605" formatCode="0.000">
                  <c:v>0.97075599999999995</c:v>
                </c:pt>
                <c:pt idx="606" formatCode="0.000">
                  <c:v>0.97314800000000001</c:v>
                </c:pt>
                <c:pt idx="607" formatCode="0.000">
                  <c:v>0.97572400000000004</c:v>
                </c:pt>
                <c:pt idx="608" formatCode="0.000">
                  <c:v>0.97829200000000005</c:v>
                </c:pt>
                <c:pt idx="609" formatCode="0.000">
                  <c:v>0.98097599999999996</c:v>
                </c:pt>
                <c:pt idx="610" formatCode="0.000">
                  <c:v>0.98357200000000011</c:v>
                </c:pt>
                <c:pt idx="611" formatCode="0.000">
                  <c:v>0.986232</c:v>
                </c:pt>
                <c:pt idx="612" formatCode="0.000">
                  <c:v>0.988792</c:v>
                </c:pt>
                <c:pt idx="613" formatCode="0.000">
                  <c:v>0.99693200000000004</c:v>
                </c:pt>
                <c:pt idx="614" formatCode="0.000">
                  <c:v>0.99960400000000005</c:v>
                </c:pt>
                <c:pt idx="615" formatCode="0.000">
                  <c:v>1.0018800000000001</c:v>
                </c:pt>
                <c:pt idx="616" formatCode="0.000">
                  <c:v>1.0044119999999999</c:v>
                </c:pt>
                <c:pt idx="617" formatCode="0.000">
                  <c:v>1.0070319999999999</c:v>
                </c:pt>
                <c:pt idx="618" formatCode="0.000">
                  <c:v>1.0097560000000001</c:v>
                </c:pt>
                <c:pt idx="619" formatCode="0.000">
                  <c:v>1.0124039999999999</c:v>
                </c:pt>
                <c:pt idx="620" formatCode="0.000">
                  <c:v>1.015096</c:v>
                </c:pt>
                <c:pt idx="621" formatCode="0.000">
                  <c:v>1.0175559999999999</c:v>
                </c:pt>
                <c:pt idx="622" formatCode="0.000">
                  <c:v>1.026216</c:v>
                </c:pt>
                <c:pt idx="623" formatCode="0.000">
                  <c:v>1.029288</c:v>
                </c:pt>
                <c:pt idx="624" formatCode="0.000">
                  <c:v>1.0315719999999999</c:v>
                </c:pt>
                <c:pt idx="625" formatCode="0.000">
                  <c:v>1.034052</c:v>
                </c:pt>
                <c:pt idx="626" formatCode="0.000">
                  <c:v>1.0367520000000001</c:v>
                </c:pt>
                <c:pt idx="627" formatCode="0.000">
                  <c:v>1.0394479999999999</c:v>
                </c:pt>
                <c:pt idx="628" formatCode="0.000">
                  <c:v>1.0421480000000001</c:v>
                </c:pt>
                <c:pt idx="629" formatCode="0.000">
                  <c:v>1.047248</c:v>
                </c:pt>
                <c:pt idx="630" formatCode="0.000">
                  <c:v>1.051396</c:v>
                </c:pt>
                <c:pt idx="631" formatCode="0.000">
                  <c:v>1.0539639999999999</c:v>
                </c:pt>
                <c:pt idx="632" formatCode="0.000">
                  <c:v>1.0566039999999999</c:v>
                </c:pt>
                <c:pt idx="633" formatCode="0.000">
                  <c:v>1.0593919999999999</c:v>
                </c:pt>
                <c:pt idx="634" formatCode="0.000">
                  <c:v>1.0622719999999999</c:v>
                </c:pt>
                <c:pt idx="635" formatCode="0.000">
                  <c:v>1.0651680000000001</c:v>
                </c:pt>
                <c:pt idx="636" formatCode="0.000">
                  <c:v>1.0680480000000001</c:v>
                </c:pt>
                <c:pt idx="637" formatCode="0.000">
                  <c:v>1.070864</c:v>
                </c:pt>
                <c:pt idx="638" formatCode="0.000">
                  <c:v>1.07382</c:v>
                </c:pt>
                <c:pt idx="639" formatCode="0.000">
                  <c:v>1.0767359999999999</c:v>
                </c:pt>
                <c:pt idx="640" formatCode="0.000">
                  <c:v>1.079588</c:v>
                </c:pt>
                <c:pt idx="641" formatCode="0.000">
                  <c:v>1.0876680000000001</c:v>
                </c:pt>
                <c:pt idx="642" formatCode="0.000">
                  <c:v>1.092816</c:v>
                </c:pt>
                <c:pt idx="643" formatCode="0.000">
                  <c:v>1.0950800000000001</c:v>
                </c:pt>
                <c:pt idx="644" formatCode="0.000">
                  <c:v>1.097788</c:v>
                </c:pt>
                <c:pt idx="645" formatCode="0.000">
                  <c:v>1.100684</c:v>
                </c:pt>
                <c:pt idx="646" formatCode="0.000">
                  <c:v>1.1035999999999999</c:v>
                </c:pt>
                <c:pt idx="647" formatCode="0.000">
                  <c:v>1.106592</c:v>
                </c:pt>
                <c:pt idx="648" formatCode="0.000">
                  <c:v>1.1095999999999999</c:v>
                </c:pt>
                <c:pt idx="649" formatCode="0.000">
                  <c:v>1.1126040000000001</c:v>
                </c:pt>
                <c:pt idx="650" formatCode="0.000">
                  <c:v>1.115688</c:v>
                </c:pt>
              </c:numCache>
              <c:extLst xmlns:c15="http://schemas.microsoft.com/office/drawing/2012/chart"/>
            </c:numRef>
          </c:xVal>
          <c:yVal>
            <c:numRef>
              <c:f>'N115 Curvas de Polarización'!$J$4:$J$654</c:f>
              <c:numCache>
                <c:formatCode>0.0000</c:formatCode>
                <c:ptCount val="651"/>
                <c:pt idx="0">
                  <c:v>1.1976800000000001</c:v>
                </c:pt>
                <c:pt idx="1">
                  <c:v>1.1998200000000001</c:v>
                </c:pt>
                <c:pt idx="2">
                  <c:v>1.20173</c:v>
                </c:pt>
                <c:pt idx="3">
                  <c:v>1.20357</c:v>
                </c:pt>
                <c:pt idx="4">
                  <c:v>1.2056</c:v>
                </c:pt>
                <c:pt idx="5">
                  <c:v>1.20763</c:v>
                </c:pt>
                <c:pt idx="6">
                  <c:v>1.20967</c:v>
                </c:pt>
                <c:pt idx="7">
                  <c:v>1.2115199999999999</c:v>
                </c:pt>
                <c:pt idx="8">
                  <c:v>1.21353</c:v>
                </c:pt>
                <c:pt idx="9">
                  <c:v>1.2155199999999999</c:v>
                </c:pt>
                <c:pt idx="10">
                  <c:v>1.21774</c:v>
                </c:pt>
                <c:pt idx="11">
                  <c:v>1.2195400000000001</c:v>
                </c:pt>
                <c:pt idx="12">
                  <c:v>1.2215800000000001</c:v>
                </c:pt>
                <c:pt idx="13">
                  <c:v>1.2237199999999999</c:v>
                </c:pt>
                <c:pt idx="14">
                  <c:v>1.2256800000000001</c:v>
                </c:pt>
                <c:pt idx="15">
                  <c:v>1.2275199999999999</c:v>
                </c:pt>
                <c:pt idx="16">
                  <c:v>1.2296</c:v>
                </c:pt>
                <c:pt idx="17">
                  <c:v>1.23163</c:v>
                </c:pt>
                <c:pt idx="18">
                  <c:v>1.23367</c:v>
                </c:pt>
                <c:pt idx="19">
                  <c:v>1.23556</c:v>
                </c:pt>
                <c:pt idx="20">
                  <c:v>1.2375400000000001</c:v>
                </c:pt>
                <c:pt idx="21">
                  <c:v>1.2395700000000001</c:v>
                </c:pt>
                <c:pt idx="22">
                  <c:v>1.2416700000000001</c:v>
                </c:pt>
                <c:pt idx="23">
                  <c:v>1.2436199999999999</c:v>
                </c:pt>
                <c:pt idx="24">
                  <c:v>1.2455499999999999</c:v>
                </c:pt>
                <c:pt idx="25">
                  <c:v>1.2479199999999999</c:v>
                </c:pt>
                <c:pt idx="26">
                  <c:v>1.24969</c:v>
                </c:pt>
                <c:pt idx="27">
                  <c:v>1.2515700000000001</c:v>
                </c:pt>
                <c:pt idx="28">
                  <c:v>1.2535400000000001</c:v>
                </c:pt>
                <c:pt idx="29">
                  <c:v>1.2555499999999999</c:v>
                </c:pt>
                <c:pt idx="30">
                  <c:v>1.2576000000000001</c:v>
                </c:pt>
                <c:pt idx="31">
                  <c:v>1.2595099999999999</c:v>
                </c:pt>
                <c:pt idx="32">
                  <c:v>1.2614799999999999</c:v>
                </c:pt>
                <c:pt idx="33">
                  <c:v>1.26349</c:v>
                </c:pt>
                <c:pt idx="34">
                  <c:v>1.26555</c:v>
                </c:pt>
                <c:pt idx="35">
                  <c:v>1.2675700000000001</c:v>
                </c:pt>
                <c:pt idx="36">
                  <c:v>1.26952</c:v>
                </c:pt>
                <c:pt idx="37">
                  <c:v>1.2717499999999999</c:v>
                </c:pt>
                <c:pt idx="38">
                  <c:v>1.2737099999999999</c:v>
                </c:pt>
                <c:pt idx="39">
                  <c:v>1.27552</c:v>
                </c:pt>
                <c:pt idx="40">
                  <c:v>1.27749</c:v>
                </c:pt>
                <c:pt idx="41">
                  <c:v>1.27956</c:v>
                </c:pt>
                <c:pt idx="42">
                  <c:v>1.28165</c:v>
                </c:pt>
                <c:pt idx="43">
                  <c:v>1.28348</c:v>
                </c:pt>
                <c:pt idx="44">
                  <c:v>1.28548</c:v>
                </c:pt>
                <c:pt idx="45">
                  <c:v>1.28749</c:v>
                </c:pt>
                <c:pt idx="46">
                  <c:v>1.28955</c:v>
                </c:pt>
                <c:pt idx="47">
                  <c:v>1.2914399999999999</c:v>
                </c:pt>
                <c:pt idx="48">
                  <c:v>1.29349</c:v>
                </c:pt>
                <c:pt idx="49">
                  <c:v>1.2957399999999999</c:v>
                </c:pt>
                <c:pt idx="50">
                  <c:v>1.2977000000000001</c:v>
                </c:pt>
                <c:pt idx="51">
                  <c:v>1.2995000000000001</c:v>
                </c:pt>
                <c:pt idx="52">
                  <c:v>1.30149</c:v>
                </c:pt>
                <c:pt idx="53">
                  <c:v>1.3035399999999999</c:v>
                </c:pt>
                <c:pt idx="54">
                  <c:v>1.30562</c:v>
                </c:pt>
                <c:pt idx="55">
                  <c:v>1.3074300000000001</c:v>
                </c:pt>
                <c:pt idx="56">
                  <c:v>1.30942</c:v>
                </c:pt>
                <c:pt idx="57">
                  <c:v>1.3114300000000001</c:v>
                </c:pt>
                <c:pt idx="58">
                  <c:v>1.3135300000000001</c:v>
                </c:pt>
                <c:pt idx="59">
                  <c:v>1.3153999999999999</c:v>
                </c:pt>
                <c:pt idx="60">
                  <c:v>1.3173999999999999</c:v>
                </c:pt>
                <c:pt idx="61">
                  <c:v>1.3195699999999999</c:v>
                </c:pt>
                <c:pt idx="62">
                  <c:v>1.32169</c:v>
                </c:pt>
                <c:pt idx="63">
                  <c:v>1.3234699999999999</c:v>
                </c:pt>
                <c:pt idx="64">
                  <c:v>1.3254699999999999</c:v>
                </c:pt>
                <c:pt idx="65">
                  <c:v>1.3275399999999999</c:v>
                </c:pt>
                <c:pt idx="66">
                  <c:v>1.3296699999999999</c:v>
                </c:pt>
                <c:pt idx="67">
                  <c:v>1.3314699999999999</c:v>
                </c:pt>
                <c:pt idx="68">
                  <c:v>1.33344</c:v>
                </c:pt>
                <c:pt idx="69">
                  <c:v>1.3354600000000001</c:v>
                </c:pt>
                <c:pt idx="70">
                  <c:v>1.3375600000000001</c:v>
                </c:pt>
                <c:pt idx="71">
                  <c:v>1.33941</c:v>
                </c:pt>
                <c:pt idx="72">
                  <c:v>1.34138</c:v>
                </c:pt>
                <c:pt idx="73">
                  <c:v>1.3433999999999999</c:v>
                </c:pt>
                <c:pt idx="74">
                  <c:v>1.34571</c:v>
                </c:pt>
                <c:pt idx="75">
                  <c:v>1.3474699999999999</c:v>
                </c:pt>
                <c:pt idx="76">
                  <c:v>1.3494699999999999</c:v>
                </c:pt>
                <c:pt idx="77">
                  <c:v>1.35151</c:v>
                </c:pt>
                <c:pt idx="78">
                  <c:v>1.35365</c:v>
                </c:pt>
                <c:pt idx="79">
                  <c:v>1.35544</c:v>
                </c:pt>
                <c:pt idx="80">
                  <c:v>1.3574200000000001</c:v>
                </c:pt>
                <c:pt idx="81">
                  <c:v>1.3593900000000001</c:v>
                </c:pt>
                <c:pt idx="82">
                  <c:v>1.3614900000000001</c:v>
                </c:pt>
                <c:pt idx="83">
                  <c:v>1.36337</c:v>
                </c:pt>
                <c:pt idx="84">
                  <c:v>1.3653299999999999</c:v>
                </c:pt>
                <c:pt idx="85">
                  <c:v>1.3673200000000001</c:v>
                </c:pt>
                <c:pt idx="86">
                  <c:v>1.3693299999999999</c:v>
                </c:pt>
                <c:pt idx="87">
                  <c:v>1.37144</c:v>
                </c:pt>
                <c:pt idx="88">
                  <c:v>1.37338</c:v>
                </c:pt>
                <c:pt idx="89">
                  <c:v>1.37534</c:v>
                </c:pt>
                <c:pt idx="90">
                  <c:v>1.3775900000000001</c:v>
                </c:pt>
                <c:pt idx="91">
                  <c:v>1.3793800000000001</c:v>
                </c:pt>
                <c:pt idx="92">
                  <c:v>1.38131</c:v>
                </c:pt>
                <c:pt idx="93">
                  <c:v>1.3832800000000001</c:v>
                </c:pt>
                <c:pt idx="94">
                  <c:v>1.3853899999999999</c:v>
                </c:pt>
                <c:pt idx="95">
                  <c:v>1.38733</c:v>
                </c:pt>
                <c:pt idx="96">
                  <c:v>1.3892599999999999</c:v>
                </c:pt>
                <c:pt idx="97">
                  <c:v>1.3912899999999999</c:v>
                </c:pt>
                <c:pt idx="98">
                  <c:v>1.39327</c:v>
                </c:pt>
                <c:pt idx="99">
                  <c:v>1.3954299999999999</c:v>
                </c:pt>
                <c:pt idx="100">
                  <c:v>1.3973899999999999</c:v>
                </c:pt>
                <c:pt idx="101">
                  <c:v>1.3993500000000001</c:v>
                </c:pt>
                <c:pt idx="102">
                  <c:v>1.4016299999999999</c:v>
                </c:pt>
                <c:pt idx="103">
                  <c:v>1.4033899999999999</c:v>
                </c:pt>
                <c:pt idx="104">
                  <c:v>1.40527</c:v>
                </c:pt>
                <c:pt idx="105">
                  <c:v>1.4072800000000001</c:v>
                </c:pt>
                <c:pt idx="106">
                  <c:v>1.4093899999999999</c:v>
                </c:pt>
                <c:pt idx="107">
                  <c:v>1.41133</c:v>
                </c:pt>
                <c:pt idx="108">
                  <c:v>1.4132</c:v>
                </c:pt>
                <c:pt idx="109">
                  <c:v>1.41516</c:v>
                </c:pt>
                <c:pt idx="110">
                  <c:v>1.4171899999999999</c:v>
                </c:pt>
                <c:pt idx="111">
                  <c:v>1.4192800000000001</c:v>
                </c:pt>
                <c:pt idx="112">
                  <c:v>1.4212400000000001</c:v>
                </c:pt>
                <c:pt idx="113">
                  <c:v>1.42317</c:v>
                </c:pt>
                <c:pt idx="114">
                  <c:v>1.42553</c:v>
                </c:pt>
                <c:pt idx="115">
                  <c:v>1.42733</c:v>
                </c:pt>
                <c:pt idx="116">
                  <c:v>1.4292</c:v>
                </c:pt>
                <c:pt idx="117">
                  <c:v>1.43119</c:v>
                </c:pt>
                <c:pt idx="118">
                  <c:v>1.4332400000000001</c:v>
                </c:pt>
                <c:pt idx="119">
                  <c:v>1.43526</c:v>
                </c:pt>
                <c:pt idx="120">
                  <c:v>1.43712</c:v>
                </c:pt>
                <c:pt idx="121">
                  <c:v>1.4391499999999999</c:v>
                </c:pt>
                <c:pt idx="122">
                  <c:v>1.4411700000000001</c:v>
                </c:pt>
                <c:pt idx="123">
                  <c:v>1.44319</c:v>
                </c:pt>
                <c:pt idx="124">
                  <c:v>1.4451099999999999</c:v>
                </c:pt>
                <c:pt idx="125">
                  <c:v>1.44719</c:v>
                </c:pt>
                <c:pt idx="126">
                  <c:v>1.4494899999999999</c:v>
                </c:pt>
                <c:pt idx="127">
                  <c:v>1.4513400000000001</c:v>
                </c:pt>
                <c:pt idx="128">
                  <c:v>1.45312</c:v>
                </c:pt>
                <c:pt idx="129">
                  <c:v>1.45513</c:v>
                </c:pt>
                <c:pt idx="130">
                  <c:v>1.45723</c:v>
                </c:pt>
                <c:pt idx="131">
                  <c:v>1.4593100000000001</c:v>
                </c:pt>
                <c:pt idx="132">
                  <c:v>1.4611099999999999</c:v>
                </c:pt>
                <c:pt idx="133">
                  <c:v>1.4630799999999999</c:v>
                </c:pt>
                <c:pt idx="134">
                  <c:v>1.4651000000000001</c:v>
                </c:pt>
                <c:pt idx="135">
                  <c:v>1.46719</c:v>
                </c:pt>
                <c:pt idx="136">
                  <c:v>1.4690700000000001</c:v>
                </c:pt>
                <c:pt idx="137">
                  <c:v>1.4710700000000001</c:v>
                </c:pt>
                <c:pt idx="138">
                  <c:v>1.4732499999999999</c:v>
                </c:pt>
                <c:pt idx="139">
                  <c:v>1.4753099999999999</c:v>
                </c:pt>
                <c:pt idx="140">
                  <c:v>1.47706</c:v>
                </c:pt>
                <c:pt idx="141">
                  <c:v>1.4790700000000001</c:v>
                </c:pt>
                <c:pt idx="142">
                  <c:v>1.48116</c:v>
                </c:pt>
                <c:pt idx="143">
                  <c:v>1.48325</c:v>
                </c:pt>
                <c:pt idx="144">
                  <c:v>1.4850399999999999</c:v>
                </c:pt>
                <c:pt idx="145">
                  <c:v>1.48706</c:v>
                </c:pt>
                <c:pt idx="146">
                  <c:v>1.4890600000000001</c:v>
                </c:pt>
                <c:pt idx="147">
                  <c:v>1.49119</c:v>
                </c:pt>
                <c:pt idx="148">
                  <c:v>1.4930300000000001</c:v>
                </c:pt>
                <c:pt idx="149">
                  <c:v>1.49501</c:v>
                </c:pt>
                <c:pt idx="150">
                  <c:v>1.4970300000000001</c:v>
                </c:pt>
                <c:pt idx="151">
                  <c:v>1.49929</c:v>
                </c:pt>
                <c:pt idx="152">
                  <c:v>1.50108</c:v>
                </c:pt>
                <c:pt idx="153">
                  <c:v>1.50301</c:v>
                </c:pt>
                <c:pt idx="154">
                  <c:v>1.5050699999999999</c:v>
                </c:pt>
                <c:pt idx="155">
                  <c:v>1.5072000000000001</c:v>
                </c:pt>
                <c:pt idx="156">
                  <c:v>1.5090399999999999</c:v>
                </c:pt>
                <c:pt idx="157">
                  <c:v>1.5109699999999999</c:v>
                </c:pt>
                <c:pt idx="158">
                  <c:v>1.5129999999999999</c:v>
                </c:pt>
                <c:pt idx="159">
                  <c:v>1.51508</c:v>
                </c:pt>
                <c:pt idx="160">
                  <c:v>1.51695</c:v>
                </c:pt>
                <c:pt idx="161">
                  <c:v>1.51891</c:v>
                </c:pt>
                <c:pt idx="162">
                  <c:v>1.5208999999999999</c:v>
                </c:pt>
                <c:pt idx="163">
                  <c:v>1.52291</c:v>
                </c:pt>
                <c:pt idx="164">
                  <c:v>1.5250300000000001</c:v>
                </c:pt>
                <c:pt idx="165">
                  <c:v>1.5269699999999999</c:v>
                </c:pt>
                <c:pt idx="166">
                  <c:v>1.5290900000000001</c:v>
                </c:pt>
                <c:pt idx="167">
                  <c:v>1.53128</c:v>
                </c:pt>
                <c:pt idx="168">
                  <c:v>1.53298</c:v>
                </c:pt>
                <c:pt idx="169">
                  <c:v>1.5349299999999999</c:v>
                </c:pt>
                <c:pt idx="170">
                  <c:v>1.5369200000000001</c:v>
                </c:pt>
                <c:pt idx="171">
                  <c:v>1.5389299999999999</c:v>
                </c:pt>
                <c:pt idx="172">
                  <c:v>1.54094</c:v>
                </c:pt>
                <c:pt idx="173">
                  <c:v>1.54287</c:v>
                </c:pt>
                <c:pt idx="174">
                  <c:v>1.54491</c:v>
                </c:pt>
                <c:pt idx="175">
                  <c:v>1.54691</c:v>
                </c:pt>
                <c:pt idx="176">
                  <c:v>1.5490200000000001</c:v>
                </c:pt>
                <c:pt idx="177">
                  <c:v>1.5509299999999999</c:v>
                </c:pt>
                <c:pt idx="178">
                  <c:v>1.55311</c:v>
                </c:pt>
                <c:pt idx="179">
                  <c:v>1.55522</c:v>
                </c:pt>
                <c:pt idx="180">
                  <c:v>1.5569200000000001</c:v>
                </c:pt>
                <c:pt idx="181">
                  <c:v>1.55884</c:v>
                </c:pt>
                <c:pt idx="182">
                  <c:v>1.5608900000000001</c:v>
                </c:pt>
                <c:pt idx="183">
                  <c:v>1.5629999999999999</c:v>
                </c:pt>
                <c:pt idx="184">
                  <c:v>1.56494</c:v>
                </c:pt>
                <c:pt idx="185">
                  <c:v>1.5668500000000001</c:v>
                </c:pt>
                <c:pt idx="186">
                  <c:v>1.56877</c:v>
                </c:pt>
                <c:pt idx="187">
                  <c:v>1.5707899999999999</c:v>
                </c:pt>
                <c:pt idx="188">
                  <c:v>1.5728500000000001</c:v>
                </c:pt>
                <c:pt idx="189">
                  <c:v>1.57491</c:v>
                </c:pt>
                <c:pt idx="190">
                  <c:v>1.5768899999999999</c:v>
                </c:pt>
                <c:pt idx="191">
                  <c:v>1.5791999999999999</c:v>
                </c:pt>
                <c:pt idx="192">
                  <c:v>1.58094</c:v>
                </c:pt>
                <c:pt idx="193">
                  <c:v>1.5829</c:v>
                </c:pt>
                <c:pt idx="194">
                  <c:v>1.5848100000000001</c:v>
                </c:pt>
                <c:pt idx="195">
                  <c:v>1.58684</c:v>
                </c:pt>
                <c:pt idx="196">
                  <c:v>1.5888899999999999</c:v>
                </c:pt>
                <c:pt idx="197">
                  <c:v>1.59077</c:v>
                </c:pt>
                <c:pt idx="198">
                  <c:v>1.59276</c:v>
                </c:pt>
                <c:pt idx="199">
                  <c:v>1.5948100000000001</c:v>
                </c:pt>
                <c:pt idx="200">
                  <c:v>1.59683</c:v>
                </c:pt>
                <c:pt idx="201">
                  <c:v>1.5986899999999999</c:v>
                </c:pt>
                <c:pt idx="202">
                  <c:v>1.60077</c:v>
                </c:pt>
                <c:pt idx="203">
                  <c:v>1.60314</c:v>
                </c:pt>
                <c:pt idx="204">
                  <c:v>1.6049199999999999</c:v>
                </c:pt>
                <c:pt idx="205">
                  <c:v>1.6067800000000001</c:v>
                </c:pt>
                <c:pt idx="206">
                  <c:v>1.6087800000000001</c:v>
                </c:pt>
                <c:pt idx="207">
                  <c:v>1.6109</c:v>
                </c:pt>
                <c:pt idx="208">
                  <c:v>1.6127899999999999</c:v>
                </c:pt>
                <c:pt idx="209">
                  <c:v>1.6146799999999999</c:v>
                </c:pt>
                <c:pt idx="210">
                  <c:v>1.61669</c:v>
                </c:pt>
                <c:pt idx="211">
                  <c:v>1.61869</c:v>
                </c:pt>
                <c:pt idx="212">
                  <c:v>1.6208</c:v>
                </c:pt>
                <c:pt idx="213">
                  <c:v>1.6226499999999999</c:v>
                </c:pt>
                <c:pt idx="214">
                  <c:v>1.6246499999999999</c:v>
                </c:pt>
                <c:pt idx="215">
                  <c:v>1.6267499999999999</c:v>
                </c:pt>
                <c:pt idx="216">
                  <c:v>1.6289</c:v>
                </c:pt>
                <c:pt idx="217">
                  <c:v>1.6307199999999999</c:v>
                </c:pt>
                <c:pt idx="218">
                  <c:v>1.6326799999999999</c:v>
                </c:pt>
                <c:pt idx="219">
                  <c:v>1.6347</c:v>
                </c:pt>
                <c:pt idx="220">
                  <c:v>1.6368499999999999</c:v>
                </c:pt>
                <c:pt idx="221">
                  <c:v>1.6386000000000001</c:v>
                </c:pt>
                <c:pt idx="222">
                  <c:v>1.6405700000000001</c:v>
                </c:pt>
                <c:pt idx="223">
                  <c:v>1.64263</c:v>
                </c:pt>
                <c:pt idx="224">
                  <c:v>1.64472</c:v>
                </c:pt>
                <c:pt idx="225">
                  <c:v>1.64655</c:v>
                </c:pt>
                <c:pt idx="226">
                  <c:v>1.64855</c:v>
                </c:pt>
                <c:pt idx="227">
                  <c:v>1.6505300000000001</c:v>
                </c:pt>
                <c:pt idx="228">
                  <c:v>1.6527499999999999</c:v>
                </c:pt>
                <c:pt idx="229">
                  <c:v>1.65463</c:v>
                </c:pt>
                <c:pt idx="230">
                  <c:v>1.65663</c:v>
                </c:pt>
                <c:pt idx="231">
                  <c:v>1.6586000000000001</c:v>
                </c:pt>
                <c:pt idx="232">
                  <c:v>1.66079</c:v>
                </c:pt>
                <c:pt idx="233">
                  <c:v>1.6625799999999999</c:v>
                </c:pt>
                <c:pt idx="234">
                  <c:v>1.6645000000000001</c:v>
                </c:pt>
                <c:pt idx="235">
                  <c:v>1.6665099999999999</c:v>
                </c:pt>
                <c:pt idx="236">
                  <c:v>1.6685399999999999</c:v>
                </c:pt>
                <c:pt idx="237">
                  <c:v>1.67055</c:v>
                </c:pt>
                <c:pt idx="238">
                  <c:v>1.6724399999999999</c:v>
                </c:pt>
                <c:pt idx="239">
                  <c:v>1.67445</c:v>
                </c:pt>
                <c:pt idx="240">
                  <c:v>1.6764300000000001</c:v>
                </c:pt>
                <c:pt idx="241">
                  <c:v>1.6786000000000001</c:v>
                </c:pt>
                <c:pt idx="242">
                  <c:v>1.68049</c:v>
                </c:pt>
                <c:pt idx="243">
                  <c:v>1.68255</c:v>
                </c:pt>
                <c:pt idx="244">
                  <c:v>1.68475</c:v>
                </c:pt>
                <c:pt idx="245">
                  <c:v>1.6865600000000001</c:v>
                </c:pt>
                <c:pt idx="246">
                  <c:v>1.6884300000000001</c:v>
                </c:pt>
                <c:pt idx="247">
                  <c:v>1.69042</c:v>
                </c:pt>
                <c:pt idx="248">
                  <c:v>1.69248</c:v>
                </c:pt>
                <c:pt idx="249">
                  <c:v>1.69451</c:v>
                </c:pt>
                <c:pt idx="250">
                  <c:v>1.69638</c:v>
                </c:pt>
                <c:pt idx="251">
                  <c:v>1.6983699999999999</c:v>
                </c:pt>
                <c:pt idx="252">
                  <c:v>1.7003600000000001</c:v>
                </c:pt>
                <c:pt idx="253">
                  <c:v>1.70252</c:v>
                </c:pt>
                <c:pt idx="254">
                  <c:v>1.70442</c:v>
                </c:pt>
                <c:pt idx="255">
                  <c:v>1.7064299999999999</c:v>
                </c:pt>
                <c:pt idx="256">
                  <c:v>1.7087699999999999</c:v>
                </c:pt>
                <c:pt idx="257">
                  <c:v>1.7105399999999999</c:v>
                </c:pt>
                <c:pt idx="258">
                  <c:v>1.71234</c:v>
                </c:pt>
                <c:pt idx="259">
                  <c:v>1.7143299999999999</c:v>
                </c:pt>
                <c:pt idx="260">
                  <c:v>1.71644</c:v>
                </c:pt>
                <c:pt idx="261">
                  <c:v>1.7184200000000001</c:v>
                </c:pt>
                <c:pt idx="262">
                  <c:v>1.7203200000000001</c:v>
                </c:pt>
                <c:pt idx="263">
                  <c:v>1.72228</c:v>
                </c:pt>
                <c:pt idx="264">
                  <c:v>1.7242999999999999</c:v>
                </c:pt>
                <c:pt idx="265">
                  <c:v>1.72628</c:v>
                </c:pt>
                <c:pt idx="266">
                  <c:v>1.7283299999999999</c:v>
                </c:pt>
                <c:pt idx="267">
                  <c:v>1.73034</c:v>
                </c:pt>
                <c:pt idx="268">
                  <c:v>1.7326600000000001</c:v>
                </c:pt>
                <c:pt idx="269">
                  <c:v>1.73451</c:v>
                </c:pt>
                <c:pt idx="270">
                  <c:v>1.73627</c:v>
                </c:pt>
                <c:pt idx="271">
                  <c:v>1.73828</c:v>
                </c:pt>
                <c:pt idx="272">
                  <c:v>1.7403200000000001</c:v>
                </c:pt>
                <c:pt idx="273">
                  <c:v>1.7424599999999999</c:v>
                </c:pt>
                <c:pt idx="274">
                  <c:v>1.7442500000000001</c:v>
                </c:pt>
                <c:pt idx="275">
                  <c:v>1.7462500000000001</c:v>
                </c:pt>
                <c:pt idx="276">
                  <c:v>1.74824</c:v>
                </c:pt>
                <c:pt idx="277">
                  <c:v>1.7502899999999999</c:v>
                </c:pt>
                <c:pt idx="278">
                  <c:v>1.7522200000000001</c:v>
                </c:pt>
                <c:pt idx="279">
                  <c:v>1.7542800000000001</c:v>
                </c:pt>
                <c:pt idx="280">
                  <c:v>1.75651</c:v>
                </c:pt>
                <c:pt idx="281">
                  <c:v>1.7584599999999999</c:v>
                </c:pt>
                <c:pt idx="282">
                  <c:v>1.76023</c:v>
                </c:pt>
                <c:pt idx="283">
                  <c:v>1.7622599999999999</c:v>
                </c:pt>
                <c:pt idx="284">
                  <c:v>1.7643</c:v>
                </c:pt>
                <c:pt idx="285">
                  <c:v>1.7664</c:v>
                </c:pt>
                <c:pt idx="286">
                  <c:v>1.7682</c:v>
                </c:pt>
                <c:pt idx="287">
                  <c:v>1.77013</c:v>
                </c:pt>
                <c:pt idx="288">
                  <c:v>1.77217</c:v>
                </c:pt>
                <c:pt idx="289">
                  <c:v>1.7742800000000001</c:v>
                </c:pt>
                <c:pt idx="290">
                  <c:v>1.77616</c:v>
                </c:pt>
                <c:pt idx="291">
                  <c:v>1.77813</c:v>
                </c:pt>
                <c:pt idx="292">
                  <c:v>1.7801499999999999</c:v>
                </c:pt>
                <c:pt idx="293">
                  <c:v>1.78233</c:v>
                </c:pt>
                <c:pt idx="294">
                  <c:v>1.7842199999999999</c:v>
                </c:pt>
                <c:pt idx="295">
                  <c:v>1.7861899999999999</c:v>
                </c:pt>
                <c:pt idx="296">
                  <c:v>1.7882</c:v>
                </c:pt>
                <c:pt idx="297">
                  <c:v>1.79036</c:v>
                </c:pt>
                <c:pt idx="298">
                  <c:v>1.79217</c:v>
                </c:pt>
                <c:pt idx="299">
                  <c:v>1.79409</c:v>
                </c:pt>
                <c:pt idx="300">
                  <c:v>1.7960799999999999</c:v>
                </c:pt>
                <c:pt idx="301">
                  <c:v>1.7981499999999999</c:v>
                </c:pt>
                <c:pt idx="302">
                  <c:v>1.80013</c:v>
                </c:pt>
                <c:pt idx="303">
                  <c:v>1.8020499999999999</c:v>
                </c:pt>
                <c:pt idx="304">
                  <c:v>1.80399</c:v>
                </c:pt>
                <c:pt idx="305">
                  <c:v>1.8063899999999999</c:v>
                </c:pt>
                <c:pt idx="306">
                  <c:v>1.80819</c:v>
                </c:pt>
                <c:pt idx="307">
                  <c:v>1.81013</c:v>
                </c:pt>
                <c:pt idx="308">
                  <c:v>1.81206</c:v>
                </c:pt>
                <c:pt idx="309">
                  <c:v>1.81419</c:v>
                </c:pt>
                <c:pt idx="310">
                  <c:v>1.8161400000000001</c:v>
                </c:pt>
                <c:pt idx="311">
                  <c:v>1.81803</c:v>
                </c:pt>
                <c:pt idx="312">
                  <c:v>1.82003</c:v>
                </c:pt>
                <c:pt idx="313">
                  <c:v>1.8220499999999999</c:v>
                </c:pt>
                <c:pt idx="314">
                  <c:v>1.82409</c:v>
                </c:pt>
                <c:pt idx="315">
                  <c:v>1.8259399999999999</c:v>
                </c:pt>
                <c:pt idx="316">
                  <c:v>1.8279300000000001</c:v>
                </c:pt>
                <c:pt idx="317">
                  <c:v>1.8299399999999999</c:v>
                </c:pt>
                <c:pt idx="318">
                  <c:v>1.8321700000000001</c:v>
                </c:pt>
                <c:pt idx="319">
                  <c:v>1.8340000000000001</c:v>
                </c:pt>
                <c:pt idx="320">
                  <c:v>1.8360799999999999</c:v>
                </c:pt>
                <c:pt idx="321">
                  <c:v>1.83805</c:v>
                </c:pt>
                <c:pt idx="322">
                  <c:v>1.8401099999999999</c:v>
                </c:pt>
                <c:pt idx="323">
                  <c:v>1.84195</c:v>
                </c:pt>
                <c:pt idx="324">
                  <c:v>1.84395</c:v>
                </c:pt>
                <c:pt idx="325">
                  <c:v>1.84598</c:v>
                </c:pt>
                <c:pt idx="326">
                  <c:v>1.8480799999999999</c:v>
                </c:pt>
                <c:pt idx="327">
                  <c:v>1.84989</c:v>
                </c:pt>
                <c:pt idx="328">
                  <c:v>1.85189</c:v>
                </c:pt>
                <c:pt idx="329">
                  <c:v>1.8539000000000001</c:v>
                </c:pt>
                <c:pt idx="330">
                  <c:v>1.8560099999999999</c:v>
                </c:pt>
                <c:pt idx="331">
                  <c:v>1.8579300000000001</c:v>
                </c:pt>
                <c:pt idx="332">
                  <c:v>1.85988</c:v>
                </c:pt>
                <c:pt idx="333">
                  <c:v>1.8621000000000001</c:v>
                </c:pt>
                <c:pt idx="334">
                  <c:v>1.8641300000000001</c:v>
                </c:pt>
                <c:pt idx="335">
                  <c:v>1.86592</c:v>
                </c:pt>
                <c:pt idx="336">
                  <c:v>1.86788</c:v>
                </c:pt>
                <c:pt idx="337">
                  <c:v>1.86991</c:v>
                </c:pt>
                <c:pt idx="338">
                  <c:v>1.8719399999999999</c:v>
                </c:pt>
                <c:pt idx="339">
                  <c:v>1.87382</c:v>
                </c:pt>
                <c:pt idx="340">
                  <c:v>1.87578</c:v>
                </c:pt>
                <c:pt idx="341">
                  <c:v>1.8777900000000001</c:v>
                </c:pt>
                <c:pt idx="342">
                  <c:v>1.87974</c:v>
                </c:pt>
                <c:pt idx="343">
                  <c:v>1.88185</c:v>
                </c:pt>
                <c:pt idx="344">
                  <c:v>1.8838299999999999</c:v>
                </c:pt>
                <c:pt idx="345">
                  <c:v>1.8859900000000001</c:v>
                </c:pt>
                <c:pt idx="346">
                  <c:v>1.88809</c:v>
                </c:pt>
                <c:pt idx="347">
                  <c:v>1.88981</c:v>
                </c:pt>
                <c:pt idx="348">
                  <c:v>1.8917200000000001</c:v>
                </c:pt>
                <c:pt idx="349">
                  <c:v>1.89378</c:v>
                </c:pt>
                <c:pt idx="350">
                  <c:v>1.8959600000000001</c:v>
                </c:pt>
                <c:pt idx="351">
                  <c:v>1.8977900000000001</c:v>
                </c:pt>
                <c:pt idx="352">
                  <c:v>1.89974</c:v>
                </c:pt>
                <c:pt idx="353">
                  <c:v>1.9016999999999999</c:v>
                </c:pt>
                <c:pt idx="354">
                  <c:v>1.9036999999999999</c:v>
                </c:pt>
                <c:pt idx="355">
                  <c:v>1.9057299999999999</c:v>
                </c:pt>
                <c:pt idx="356">
                  <c:v>1.9077900000000001</c:v>
                </c:pt>
                <c:pt idx="357">
                  <c:v>1.90991</c:v>
                </c:pt>
                <c:pt idx="358">
                  <c:v>1.91194</c:v>
                </c:pt>
                <c:pt idx="359">
                  <c:v>1.91378</c:v>
                </c:pt>
                <c:pt idx="360">
                  <c:v>1.9157500000000001</c:v>
                </c:pt>
                <c:pt idx="361">
                  <c:v>1.91764</c:v>
                </c:pt>
                <c:pt idx="362">
                  <c:v>1.9198500000000001</c:v>
                </c:pt>
                <c:pt idx="363">
                  <c:v>1.9217200000000001</c:v>
                </c:pt>
                <c:pt idx="364">
                  <c:v>1.9236200000000001</c:v>
                </c:pt>
                <c:pt idx="365">
                  <c:v>1.9256500000000001</c:v>
                </c:pt>
                <c:pt idx="366">
                  <c:v>1.92767</c:v>
                </c:pt>
                <c:pt idx="367">
                  <c:v>1.9296899999999999</c:v>
                </c:pt>
                <c:pt idx="368">
                  <c:v>1.93157</c:v>
                </c:pt>
                <c:pt idx="369">
                  <c:v>1.9336500000000001</c:v>
                </c:pt>
                <c:pt idx="370">
                  <c:v>1.9359599999999999</c:v>
                </c:pt>
                <c:pt idx="371">
                  <c:v>1.9377500000000001</c:v>
                </c:pt>
                <c:pt idx="372">
                  <c:v>1.9396500000000001</c:v>
                </c:pt>
                <c:pt idx="373">
                  <c:v>1.94164</c:v>
                </c:pt>
                <c:pt idx="374">
                  <c:v>1.94384</c:v>
                </c:pt>
                <c:pt idx="375">
                  <c:v>1.94574</c:v>
                </c:pt>
                <c:pt idx="376">
                  <c:v>1.9476500000000001</c:v>
                </c:pt>
                <c:pt idx="377">
                  <c:v>1.9496100000000001</c:v>
                </c:pt>
                <c:pt idx="378">
                  <c:v>1.9515899999999999</c:v>
                </c:pt>
                <c:pt idx="379">
                  <c:v>1.95367</c:v>
                </c:pt>
                <c:pt idx="380">
                  <c:v>1.9555499999999999</c:v>
                </c:pt>
                <c:pt idx="381">
                  <c:v>1.95753</c:v>
                </c:pt>
                <c:pt idx="382">
                  <c:v>1.95977</c:v>
                </c:pt>
                <c:pt idx="383">
                  <c:v>1.96174</c:v>
                </c:pt>
                <c:pt idx="384">
                  <c:v>1.96356</c:v>
                </c:pt>
                <c:pt idx="385">
                  <c:v>1.9655800000000001</c:v>
                </c:pt>
                <c:pt idx="386">
                  <c:v>1.9677500000000001</c:v>
                </c:pt>
                <c:pt idx="387">
                  <c:v>1.9697100000000001</c:v>
                </c:pt>
                <c:pt idx="388">
                  <c:v>1.9715400000000001</c:v>
                </c:pt>
                <c:pt idx="389">
                  <c:v>1.9735</c:v>
                </c:pt>
                <c:pt idx="390">
                  <c:v>1.9755400000000001</c:v>
                </c:pt>
                <c:pt idx="391">
                  <c:v>1.97763</c:v>
                </c:pt>
                <c:pt idx="392">
                  <c:v>1.97946</c:v>
                </c:pt>
                <c:pt idx="393">
                  <c:v>1.9814499999999999</c:v>
                </c:pt>
                <c:pt idx="394">
                  <c:v>1.9834700000000001</c:v>
                </c:pt>
                <c:pt idx="395">
                  <c:v>1.98573</c:v>
                </c:pt>
                <c:pt idx="396">
                  <c:v>1.9875700000000001</c:v>
                </c:pt>
                <c:pt idx="397">
                  <c:v>1.98953</c:v>
                </c:pt>
                <c:pt idx="398">
                  <c:v>1.9916</c:v>
                </c:pt>
                <c:pt idx="399">
                  <c:v>1.9936799999999999</c:v>
                </c:pt>
                <c:pt idx="400">
                  <c:v>1.9954700000000001</c:v>
                </c:pt>
                <c:pt idx="401">
                  <c:v>1.9974799999999999</c:v>
                </c:pt>
                <c:pt idx="402">
                  <c:v>1.9995099999999999</c:v>
                </c:pt>
                <c:pt idx="403">
                  <c:v>2.0015200000000002</c:v>
                </c:pt>
                <c:pt idx="404">
                  <c:v>2.0034200000000002</c:v>
                </c:pt>
                <c:pt idx="405">
                  <c:v>2.00543</c:v>
                </c:pt>
                <c:pt idx="406">
                  <c:v>2.0074299999999998</c:v>
                </c:pt>
                <c:pt idx="407">
                  <c:v>2.0095499999999999</c:v>
                </c:pt>
                <c:pt idx="408">
                  <c:v>2.0114899999999998</c:v>
                </c:pt>
                <c:pt idx="409">
                  <c:v>2.0134699999999999</c:v>
                </c:pt>
                <c:pt idx="410">
                  <c:v>2.0156499999999999</c:v>
                </c:pt>
                <c:pt idx="411">
                  <c:v>2.0177100000000001</c:v>
                </c:pt>
                <c:pt idx="412">
                  <c:v>2.01946</c:v>
                </c:pt>
                <c:pt idx="413">
                  <c:v>2.0214099999999999</c:v>
                </c:pt>
                <c:pt idx="414">
                  <c:v>2.02339</c:v>
                </c:pt>
                <c:pt idx="415">
                  <c:v>2.02542</c:v>
                </c:pt>
                <c:pt idx="416">
                  <c:v>2.0274000000000001</c:v>
                </c:pt>
                <c:pt idx="417">
                  <c:v>2.0293399999999999</c:v>
                </c:pt>
                <c:pt idx="418">
                  <c:v>2.03138</c:v>
                </c:pt>
                <c:pt idx="419">
                  <c:v>2.0333600000000001</c:v>
                </c:pt>
                <c:pt idx="420">
                  <c:v>2.03545</c:v>
                </c:pt>
                <c:pt idx="421">
                  <c:v>2.0373999999999999</c:v>
                </c:pt>
                <c:pt idx="422">
                  <c:v>2.0395400000000001</c:v>
                </c:pt>
                <c:pt idx="423">
                  <c:v>2.0416799999999999</c:v>
                </c:pt>
                <c:pt idx="424">
                  <c:v>2.04338</c:v>
                </c:pt>
                <c:pt idx="425">
                  <c:v>2.0453399999999999</c:v>
                </c:pt>
                <c:pt idx="426">
                  <c:v>2.0473499999999998</c:v>
                </c:pt>
                <c:pt idx="427">
                  <c:v>2.0495800000000002</c:v>
                </c:pt>
                <c:pt idx="428">
                  <c:v>2.0514100000000002</c:v>
                </c:pt>
                <c:pt idx="429">
                  <c:v>2.05335</c:v>
                </c:pt>
                <c:pt idx="430">
                  <c:v>2.0553599999999999</c:v>
                </c:pt>
                <c:pt idx="431">
                  <c:v>2.0573999999999999</c:v>
                </c:pt>
                <c:pt idx="432">
                  <c:v>2.0593499999999998</c:v>
                </c:pt>
                <c:pt idx="433">
                  <c:v>2.06134</c:v>
                </c:pt>
                <c:pt idx="434">
                  <c:v>2.0635599999999998</c:v>
                </c:pt>
                <c:pt idx="435">
                  <c:v>2.06568</c:v>
                </c:pt>
                <c:pt idx="436">
                  <c:v>2.0674299999999999</c:v>
                </c:pt>
                <c:pt idx="437">
                  <c:v>2.0693999999999999</c:v>
                </c:pt>
                <c:pt idx="438">
                  <c:v>2.0713400000000002</c:v>
                </c:pt>
                <c:pt idx="439">
                  <c:v>2.0734599999999999</c:v>
                </c:pt>
                <c:pt idx="440">
                  <c:v>2.0753599999999999</c:v>
                </c:pt>
                <c:pt idx="441">
                  <c:v>2.0773100000000002</c:v>
                </c:pt>
                <c:pt idx="442">
                  <c:v>2.0792999999999999</c:v>
                </c:pt>
                <c:pt idx="443">
                  <c:v>2.0812499999999998</c:v>
                </c:pt>
                <c:pt idx="444">
                  <c:v>2.08331</c:v>
                </c:pt>
                <c:pt idx="445">
                  <c:v>2.0852400000000002</c:v>
                </c:pt>
                <c:pt idx="446">
                  <c:v>2.0872600000000001</c:v>
                </c:pt>
                <c:pt idx="447">
                  <c:v>2.08961</c:v>
                </c:pt>
                <c:pt idx="448">
                  <c:v>2.09137</c:v>
                </c:pt>
                <c:pt idx="449">
                  <c:v>2.09328</c:v>
                </c:pt>
                <c:pt idx="450">
                  <c:v>2.0953499999999998</c:v>
                </c:pt>
                <c:pt idx="451">
                  <c:v>2.0975299999999999</c:v>
                </c:pt>
                <c:pt idx="452">
                  <c:v>2.0993300000000001</c:v>
                </c:pt>
                <c:pt idx="453">
                  <c:v>2.1012400000000002</c:v>
                </c:pt>
                <c:pt idx="454">
                  <c:v>2.1032500000000001</c:v>
                </c:pt>
                <c:pt idx="455">
                  <c:v>2.1053700000000002</c:v>
                </c:pt>
                <c:pt idx="456">
                  <c:v>2.10731</c:v>
                </c:pt>
                <c:pt idx="457">
                  <c:v>2.1092399999999998</c:v>
                </c:pt>
                <c:pt idx="458">
                  <c:v>2.1111900000000001</c:v>
                </c:pt>
                <c:pt idx="459">
                  <c:v>2.1135999999999999</c:v>
                </c:pt>
                <c:pt idx="460">
                  <c:v>2.1153900000000001</c:v>
                </c:pt>
                <c:pt idx="461">
                  <c:v>2.1172599999999999</c:v>
                </c:pt>
                <c:pt idx="462">
                  <c:v>2.1192600000000001</c:v>
                </c:pt>
                <c:pt idx="463">
                  <c:v>2.1214599999999999</c:v>
                </c:pt>
                <c:pt idx="464">
                  <c:v>2.1233499999999998</c:v>
                </c:pt>
                <c:pt idx="465">
                  <c:v>2.1252499999999999</c:v>
                </c:pt>
                <c:pt idx="466">
                  <c:v>2.12717</c:v>
                </c:pt>
                <c:pt idx="467">
                  <c:v>2.1292900000000001</c:v>
                </c:pt>
                <c:pt idx="468">
                  <c:v>2.1312799999999998</c:v>
                </c:pt>
                <c:pt idx="469">
                  <c:v>2.1331899999999999</c:v>
                </c:pt>
                <c:pt idx="470">
                  <c:v>2.1351399999999998</c:v>
                </c:pt>
                <c:pt idx="471">
                  <c:v>2.1371600000000002</c:v>
                </c:pt>
                <c:pt idx="472">
                  <c:v>2.1393599999999999</c:v>
                </c:pt>
                <c:pt idx="473">
                  <c:v>2.1412399999999998</c:v>
                </c:pt>
                <c:pt idx="474">
                  <c:v>2.1432899999999999</c:v>
                </c:pt>
                <c:pt idx="475">
                  <c:v>2.1453600000000002</c:v>
                </c:pt>
                <c:pt idx="476">
                  <c:v>2.1473100000000001</c:v>
                </c:pt>
                <c:pt idx="477">
                  <c:v>2.1491899999999999</c:v>
                </c:pt>
                <c:pt idx="478">
                  <c:v>2.1511900000000002</c:v>
                </c:pt>
                <c:pt idx="479">
                  <c:v>2.1532900000000001</c:v>
                </c:pt>
                <c:pt idx="480">
                  <c:v>2.1552899999999999</c:v>
                </c:pt>
                <c:pt idx="481">
                  <c:v>2.1571500000000001</c:v>
                </c:pt>
                <c:pt idx="482">
                  <c:v>2.1591300000000002</c:v>
                </c:pt>
                <c:pt idx="483">
                  <c:v>2.1611600000000002</c:v>
                </c:pt>
                <c:pt idx="484">
                  <c:v>2.1633599999999999</c:v>
                </c:pt>
                <c:pt idx="485">
                  <c:v>2.1653099999999998</c:v>
                </c:pt>
                <c:pt idx="486">
                  <c:v>2.1671399999999998</c:v>
                </c:pt>
                <c:pt idx="487">
                  <c:v>2.1694300000000002</c:v>
                </c:pt>
                <c:pt idx="488">
                  <c:v>2.1713300000000002</c:v>
                </c:pt>
                <c:pt idx="489">
                  <c:v>2.1732100000000001</c:v>
                </c:pt>
                <c:pt idx="490">
                  <c:v>2.1751200000000002</c:v>
                </c:pt>
                <c:pt idx="491">
                  <c:v>2.1772200000000002</c:v>
                </c:pt>
                <c:pt idx="492">
                  <c:v>2.1792899999999999</c:v>
                </c:pt>
                <c:pt idx="493">
                  <c:v>2.1811400000000001</c:v>
                </c:pt>
                <c:pt idx="494">
                  <c:v>2.1831100000000001</c:v>
                </c:pt>
                <c:pt idx="495">
                  <c:v>2.1850999999999998</c:v>
                </c:pt>
                <c:pt idx="496">
                  <c:v>2.18716</c:v>
                </c:pt>
                <c:pt idx="497">
                  <c:v>2.1891400000000001</c:v>
                </c:pt>
                <c:pt idx="498">
                  <c:v>2.19109</c:v>
                </c:pt>
                <c:pt idx="499">
                  <c:v>2.19339</c:v>
                </c:pt>
                <c:pt idx="500">
                  <c:v>2.1953100000000001</c:v>
                </c:pt>
                <c:pt idx="501" formatCode="0.000">
                  <c:v>2.19713</c:v>
                </c:pt>
                <c:pt idx="502" formatCode="0.000">
                  <c:v>2.1991100000000001</c:v>
                </c:pt>
                <c:pt idx="503" formatCode="0.000">
                  <c:v>2.2012</c:v>
                </c:pt>
                <c:pt idx="504" formatCode="0.000">
                  <c:v>2.2032699999999998</c:v>
                </c:pt>
                <c:pt idx="505" formatCode="0.000">
                  <c:v>2.2050800000000002</c:v>
                </c:pt>
                <c:pt idx="506" formatCode="0.000">
                  <c:v>2.20709</c:v>
                </c:pt>
                <c:pt idx="507" formatCode="0.000">
                  <c:v>2.2090900000000002</c:v>
                </c:pt>
                <c:pt idx="508" formatCode="0.000">
                  <c:v>2.2110699999999999</c:v>
                </c:pt>
                <c:pt idx="509" formatCode="0.000">
                  <c:v>2.2130200000000002</c:v>
                </c:pt>
                <c:pt idx="510" formatCode="0.000">
                  <c:v>2.2151100000000001</c:v>
                </c:pt>
                <c:pt idx="511" formatCode="0.000">
                  <c:v>2.2174499999999999</c:v>
                </c:pt>
                <c:pt idx="512" formatCode="0.000">
                  <c:v>2.2193000000000001</c:v>
                </c:pt>
                <c:pt idx="513" formatCode="0.000">
                  <c:v>2.2211500000000002</c:v>
                </c:pt>
                <c:pt idx="514" formatCode="0.000">
                  <c:v>2.22309</c:v>
                </c:pt>
                <c:pt idx="515" formatCode="0.000">
                  <c:v>2.2251500000000002</c:v>
                </c:pt>
                <c:pt idx="516" formatCode="0.000">
                  <c:v>2.2272400000000001</c:v>
                </c:pt>
                <c:pt idx="517" formatCode="0.000">
                  <c:v>2.2290399999999999</c:v>
                </c:pt>
                <c:pt idx="518" formatCode="0.000">
                  <c:v>2.2310599999999998</c:v>
                </c:pt>
                <c:pt idx="519" formatCode="0.000">
                  <c:v>2.2330700000000001</c:v>
                </c:pt>
                <c:pt idx="520" formatCode="0.000">
                  <c:v>2.2351800000000002</c:v>
                </c:pt>
                <c:pt idx="521" formatCode="0.000">
                  <c:v>2.2370000000000001</c:v>
                </c:pt>
                <c:pt idx="522" formatCode="0.000">
                  <c:v>2.2389899999999998</c:v>
                </c:pt>
                <c:pt idx="523" formatCode="0.000">
                  <c:v>2.2411300000000001</c:v>
                </c:pt>
                <c:pt idx="524" formatCode="0.000">
                  <c:v>2.2432699999999999</c:v>
                </c:pt>
                <c:pt idx="525" formatCode="0.000">
                  <c:v>2.2450399999999999</c:v>
                </c:pt>
                <c:pt idx="526" formatCode="0.000">
                  <c:v>2.24708</c:v>
                </c:pt>
                <c:pt idx="527" formatCode="0.000">
                  <c:v>2.2490899999999998</c:v>
                </c:pt>
                <c:pt idx="528" formatCode="0.000">
                  <c:v>2.2512599999999998</c:v>
                </c:pt>
                <c:pt idx="529" formatCode="0.000">
                  <c:v>2.2530399999999999</c:v>
                </c:pt>
                <c:pt idx="530" formatCode="0.000">
                  <c:v>2.25502</c:v>
                </c:pt>
                <c:pt idx="531" formatCode="0.000">
                  <c:v>2.2570000000000001</c:v>
                </c:pt>
                <c:pt idx="532" formatCode="0.000">
                  <c:v>2.2591000000000001</c:v>
                </c:pt>
                <c:pt idx="533" formatCode="0.000">
                  <c:v>2.2609499999999998</c:v>
                </c:pt>
                <c:pt idx="534" formatCode="0.000">
                  <c:v>2.2629299999999999</c:v>
                </c:pt>
                <c:pt idx="535" formatCode="0.000">
                  <c:v>2.2649599999999999</c:v>
                </c:pt>
                <c:pt idx="536" formatCode="0.000">
                  <c:v>2.26728</c:v>
                </c:pt>
                <c:pt idx="537" formatCode="0.000">
                  <c:v>2.2690299999999999</c:v>
                </c:pt>
                <c:pt idx="538" formatCode="0.000">
                  <c:v>2.2710599999999999</c:v>
                </c:pt>
                <c:pt idx="539" formatCode="0.000">
                  <c:v>2.2729900000000001</c:v>
                </c:pt>
                <c:pt idx="540" formatCode="0.000">
                  <c:v>2.2751700000000001</c:v>
                </c:pt>
                <c:pt idx="541" formatCode="0.000">
                  <c:v>2.2769900000000001</c:v>
                </c:pt>
                <c:pt idx="542" formatCode="0.000">
                  <c:v>2.2789199999999998</c:v>
                </c:pt>
                <c:pt idx="543" formatCode="0.000">
                  <c:v>2.28091</c:v>
                </c:pt>
                <c:pt idx="544" formatCode="0.000">
                  <c:v>2.2829600000000001</c:v>
                </c:pt>
                <c:pt idx="545" formatCode="0.000">
                  <c:v>2.2849400000000002</c:v>
                </c:pt>
                <c:pt idx="546" formatCode="0.000">
                  <c:v>2.28688</c:v>
                </c:pt>
                <c:pt idx="547" formatCode="0.000">
                  <c:v>2.2888899999999999</c:v>
                </c:pt>
                <c:pt idx="548" formatCode="0.000">
                  <c:v>2.2908499999999998</c:v>
                </c:pt>
                <c:pt idx="549" formatCode="0.000">
                  <c:v>2.2930100000000002</c:v>
                </c:pt>
                <c:pt idx="550" formatCode="0.000">
                  <c:v>2.29495</c:v>
                </c:pt>
                <c:pt idx="551" formatCode="0.000">
                  <c:v>2.29704</c:v>
                </c:pt>
                <c:pt idx="552" formatCode="0.000">
                  <c:v>2.2990300000000001</c:v>
                </c:pt>
                <c:pt idx="553" formatCode="0.000">
                  <c:v>2.3009599999999999</c:v>
                </c:pt>
                <c:pt idx="554" formatCode="0.000">
                  <c:v>2.3029099999999998</c:v>
                </c:pt>
                <c:pt idx="555" formatCode="0.000">
                  <c:v>2.3048700000000002</c:v>
                </c:pt>
                <c:pt idx="556" formatCode="0.000">
                  <c:v>2.3069799999999998</c:v>
                </c:pt>
                <c:pt idx="557" formatCode="0.000">
                  <c:v>2.3089400000000002</c:v>
                </c:pt>
                <c:pt idx="558" formatCode="0.000">
                  <c:v>2.3108499999999998</c:v>
                </c:pt>
                <c:pt idx="559" formatCode="0.000">
                  <c:v>2.3128000000000002</c:v>
                </c:pt>
                <c:pt idx="560" formatCode="0.000">
                  <c:v>2.3148300000000002</c:v>
                </c:pt>
                <c:pt idx="561" formatCode="0.000">
                  <c:v>2.31697</c:v>
                </c:pt>
                <c:pt idx="562" formatCode="0.000">
                  <c:v>2.3188599999999999</c:v>
                </c:pt>
                <c:pt idx="563" formatCode="0.000">
                  <c:v>2.3209300000000002</c:v>
                </c:pt>
                <c:pt idx="564" formatCode="0.000">
                  <c:v>2.3231099999999998</c:v>
                </c:pt>
                <c:pt idx="565" formatCode="0.000">
                  <c:v>2.3249900000000001</c:v>
                </c:pt>
                <c:pt idx="566" formatCode="0.000">
                  <c:v>2.3268399999999998</c:v>
                </c:pt>
                <c:pt idx="567" formatCode="0.000">
                  <c:v>2.32884</c:v>
                </c:pt>
                <c:pt idx="568" formatCode="0.000">
                  <c:v>2.3310399999999998</c:v>
                </c:pt>
                <c:pt idx="569" formatCode="0.000">
                  <c:v>2.3329399999999998</c:v>
                </c:pt>
                <c:pt idx="570" formatCode="0.000">
                  <c:v>2.3347799999999999</c:v>
                </c:pt>
                <c:pt idx="571" formatCode="0.000">
                  <c:v>2.3367599999999999</c:v>
                </c:pt>
                <c:pt idx="572" formatCode="0.000">
                  <c:v>2.3387799999999999</c:v>
                </c:pt>
                <c:pt idx="573" formatCode="0.000">
                  <c:v>2.3408199999999999</c:v>
                </c:pt>
                <c:pt idx="574" formatCode="0.000">
                  <c:v>2.3428599999999999</c:v>
                </c:pt>
                <c:pt idx="575" formatCode="0.000">
                  <c:v>2.3449</c:v>
                </c:pt>
                <c:pt idx="576" formatCode="0.000">
                  <c:v>2.34721</c:v>
                </c:pt>
                <c:pt idx="577" formatCode="0.000">
                  <c:v>2.3489300000000002</c:v>
                </c:pt>
                <c:pt idx="578" formatCode="0.000">
                  <c:v>2.3507699999999998</c:v>
                </c:pt>
                <c:pt idx="579" formatCode="0.000">
                  <c:v>2.3527300000000002</c:v>
                </c:pt>
                <c:pt idx="580" formatCode="0.000">
                  <c:v>2.3549899999999999</c:v>
                </c:pt>
                <c:pt idx="581" formatCode="0.000">
                  <c:v>2.3569</c:v>
                </c:pt>
                <c:pt idx="582" formatCode="0.000">
                  <c:v>2.3587799999999999</c:v>
                </c:pt>
                <c:pt idx="583" formatCode="0.000">
                  <c:v>2.36077</c:v>
                </c:pt>
                <c:pt idx="584" formatCode="0.000">
                  <c:v>2.3627400000000001</c:v>
                </c:pt>
                <c:pt idx="585" formatCode="0.000">
                  <c:v>2.3648600000000002</c:v>
                </c:pt>
                <c:pt idx="586" formatCode="0.000">
                  <c:v>2.36673</c:v>
                </c:pt>
                <c:pt idx="587" formatCode="0.000">
                  <c:v>2.3687499999999999</c:v>
                </c:pt>
                <c:pt idx="588" formatCode="0.000">
                  <c:v>2.3711099999999998</c:v>
                </c:pt>
                <c:pt idx="589" formatCode="0.000">
                  <c:v>2.37296</c:v>
                </c:pt>
                <c:pt idx="590" formatCode="0.000">
                  <c:v>2.3748200000000002</c:v>
                </c:pt>
                <c:pt idx="591" formatCode="0.000">
                  <c:v>2.3767499999999999</c:v>
                </c:pt>
                <c:pt idx="592" formatCode="0.000">
                  <c:v>2.3788200000000002</c:v>
                </c:pt>
                <c:pt idx="593" formatCode="0.000">
                  <c:v>2.3809100000000001</c:v>
                </c:pt>
                <c:pt idx="594" formatCode="0.000">
                  <c:v>2.3827199999999999</c:v>
                </c:pt>
                <c:pt idx="595" formatCode="0.000">
                  <c:v>2.3847100000000001</c:v>
                </c:pt>
                <c:pt idx="596" formatCode="0.000">
                  <c:v>2.38673</c:v>
                </c:pt>
                <c:pt idx="597" formatCode="0.000">
                  <c:v>2.38876</c:v>
                </c:pt>
                <c:pt idx="598" formatCode="0.000">
                  <c:v>2.3906700000000001</c:v>
                </c:pt>
                <c:pt idx="599" formatCode="0.000">
                  <c:v>2.39269</c:v>
                </c:pt>
                <c:pt idx="600" formatCode="0.000">
                  <c:v>2.3948499999999999</c:v>
                </c:pt>
                <c:pt idx="601" formatCode="0.000">
                  <c:v>2.3969399999999998</c:v>
                </c:pt>
                <c:pt idx="602" formatCode="0.000">
                  <c:v>2.3987599999999998</c:v>
                </c:pt>
                <c:pt idx="603" formatCode="0.000">
                  <c:v>2.4007100000000001</c:v>
                </c:pt>
                <c:pt idx="604" formatCode="0.000">
                  <c:v>2.4028299999999998</c:v>
                </c:pt>
                <c:pt idx="605" formatCode="0.000">
                  <c:v>2.4048799999999999</c:v>
                </c:pt>
                <c:pt idx="606" formatCode="0.000">
                  <c:v>2.4067099999999999</c:v>
                </c:pt>
                <c:pt idx="607" formatCode="0.000">
                  <c:v>2.4087100000000001</c:v>
                </c:pt>
                <c:pt idx="608" formatCode="0.000">
                  <c:v>2.41072</c:v>
                </c:pt>
                <c:pt idx="609" formatCode="0.000">
                  <c:v>2.4128099999999999</c:v>
                </c:pt>
                <c:pt idx="610" formatCode="0.000">
                  <c:v>2.4146800000000002</c:v>
                </c:pt>
                <c:pt idx="611" formatCode="0.000">
                  <c:v>2.4166599999999998</c:v>
                </c:pt>
                <c:pt idx="612" formatCode="0.000">
                  <c:v>2.41865</c:v>
                </c:pt>
                <c:pt idx="613" formatCode="0.000">
                  <c:v>2.4209299999999998</c:v>
                </c:pt>
                <c:pt idx="614" formatCode="0.000">
                  <c:v>2.42266</c:v>
                </c:pt>
                <c:pt idx="615" formatCode="0.000">
                  <c:v>2.4247000000000001</c:v>
                </c:pt>
                <c:pt idx="616" formatCode="0.000">
                  <c:v>2.4267500000000002</c:v>
                </c:pt>
                <c:pt idx="617" formatCode="0.000">
                  <c:v>2.4288500000000002</c:v>
                </c:pt>
                <c:pt idx="618" formatCode="0.000">
                  <c:v>2.43066</c:v>
                </c:pt>
                <c:pt idx="619" formatCode="0.000">
                  <c:v>2.4326300000000001</c:v>
                </c:pt>
                <c:pt idx="620" formatCode="0.000">
                  <c:v>2.4346299999999998</c:v>
                </c:pt>
                <c:pt idx="621" formatCode="0.000">
                  <c:v>2.4367399999999999</c:v>
                </c:pt>
                <c:pt idx="622" formatCode="0.000">
                  <c:v>2.43859</c:v>
                </c:pt>
                <c:pt idx="623" formatCode="0.000">
                  <c:v>2.44055</c:v>
                </c:pt>
                <c:pt idx="624" formatCode="0.000">
                  <c:v>2.4425599999999998</c:v>
                </c:pt>
                <c:pt idx="625" formatCode="0.000">
                  <c:v>2.4445800000000002</c:v>
                </c:pt>
                <c:pt idx="626" formatCode="0.000">
                  <c:v>2.4466600000000001</c:v>
                </c:pt>
                <c:pt idx="627" formatCode="0.000">
                  <c:v>2.4485899999999998</c:v>
                </c:pt>
                <c:pt idx="628" formatCode="0.000">
                  <c:v>2.45078</c:v>
                </c:pt>
                <c:pt idx="629" formatCode="0.000">
                  <c:v>2.4528500000000002</c:v>
                </c:pt>
                <c:pt idx="630" formatCode="0.000">
                  <c:v>2.4546199999999998</c:v>
                </c:pt>
                <c:pt idx="631" formatCode="0.000">
                  <c:v>2.4566300000000001</c:v>
                </c:pt>
                <c:pt idx="632" formatCode="0.000">
                  <c:v>2.45858</c:v>
                </c:pt>
                <c:pt idx="633" formatCode="0.000">
                  <c:v>2.4606300000000001</c:v>
                </c:pt>
                <c:pt idx="634" formatCode="0.000">
                  <c:v>2.46251</c:v>
                </c:pt>
                <c:pt idx="635" formatCode="0.000">
                  <c:v>2.4645000000000001</c:v>
                </c:pt>
                <c:pt idx="636" formatCode="0.000">
                  <c:v>2.4664299999999999</c:v>
                </c:pt>
                <c:pt idx="637" formatCode="0.000">
                  <c:v>2.4683999999999999</c:v>
                </c:pt>
                <c:pt idx="638" formatCode="0.000">
                  <c:v>2.4706299999999999</c:v>
                </c:pt>
                <c:pt idx="639" formatCode="0.000">
                  <c:v>2.4725100000000002</c:v>
                </c:pt>
                <c:pt idx="640" formatCode="0.000">
                  <c:v>2.4745200000000001</c:v>
                </c:pt>
                <c:pt idx="641" formatCode="0.000">
                  <c:v>2.4767999999999999</c:v>
                </c:pt>
                <c:pt idx="642" formatCode="0.000">
                  <c:v>2.4785699999999999</c:v>
                </c:pt>
                <c:pt idx="643" formatCode="0.000">
                  <c:v>2.4804400000000002</c:v>
                </c:pt>
                <c:pt idx="644" formatCode="0.000">
                  <c:v>2.4824799999999998</c:v>
                </c:pt>
                <c:pt idx="645" formatCode="0.000">
                  <c:v>2.4844599999999999</c:v>
                </c:pt>
                <c:pt idx="646" formatCode="0.000">
                  <c:v>2.4864999999999999</c:v>
                </c:pt>
                <c:pt idx="647" formatCode="0.000">
                  <c:v>2.4884200000000001</c:v>
                </c:pt>
                <c:pt idx="648" formatCode="0.000">
                  <c:v>2.4903900000000001</c:v>
                </c:pt>
                <c:pt idx="649" formatCode="0.000">
                  <c:v>2.4923500000000001</c:v>
                </c:pt>
                <c:pt idx="650" formatCode="0.000">
                  <c:v>2.4944600000000001</c:v>
                </c:pt>
              </c:numCache>
              <c:extLst xmlns:c15="http://schemas.microsoft.com/office/drawing/2012/chart"/>
            </c:numRef>
          </c:y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4-D729-4DD5-BFB7-2E020FAE72D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03351936"/>
        <c:axId val="656756160"/>
        <c:extLst>
          <c:ext xmlns:c15="http://schemas.microsoft.com/office/drawing/2012/chart" uri="{02D57815-91ED-43cb-92C2-25804820EDAC}">
            <c15:filteredScatterSeries>
              <c15:ser>
                <c:idx val="1"/>
                <c:order val="1"/>
                <c:tx>
                  <c:strRef>
                    <c:extLst>
                      <c:ext uri="{02D57815-91ED-43cb-92C2-25804820EDAC}">
                        <c15:formulaRef>
                          <c15:sqref>Paper!$A$2</c15:sqref>
                        </c15:formulaRef>
                      </c:ext>
                    </c:extLst>
                    <c:strCache>
                      <c:ptCount val="1"/>
                      <c:pt idx="0">
                        <c:v>Etapa 1</c:v>
                      </c:pt>
                    </c:strCache>
                  </c:strRef>
                </c:tx>
                <c:spPr>
                  <a:ln w="25400" cap="rnd">
                    <a:noFill/>
                    <a:round/>
                  </a:ln>
                  <a:effectLst/>
                </c:spPr>
                <c:marker>
                  <c:symbol val="circle"/>
                  <c:size val="2"/>
                  <c:spPr>
                    <a:solidFill>
                      <a:srgbClr val="FFC000"/>
                    </a:solidFill>
                    <a:ln w="9525">
                      <a:noFill/>
                    </a:ln>
                    <a:effectLst/>
                  </c:spPr>
                </c:marker>
                <c:xVal>
                  <c:numRef>
                    <c:extLst>
                      <c:ext uri="{02D57815-91ED-43cb-92C2-25804820EDAC}">
                        <c15:formulaRef>
                          <c15:sqref>'N115 Curvas de Polarización'!$C$4:$C$504</c15:sqref>
                        </c15:formulaRef>
                      </c:ext>
                    </c:extLst>
                    <c:numCache>
                      <c:formatCode>0.0000</c:formatCode>
                      <c:ptCount val="501"/>
                      <c:pt idx="0">
                        <c:v>2.8190719999999999E-2</c:v>
                      </c:pt>
                      <c:pt idx="1">
                        <c:v>2.954888E-2</c:v>
                      </c:pt>
                      <c:pt idx="2">
                        <c:v>3.078972E-2</c:v>
                      </c:pt>
                      <c:pt idx="3">
                        <c:v>3.108124E-2</c:v>
                      </c:pt>
                      <c:pt idx="4">
                        <c:v>3.1439720000000004E-2</c:v>
                      </c:pt>
                      <c:pt idx="5">
                        <c:v>3.2774119999999997E-2</c:v>
                      </c:pt>
                      <c:pt idx="6">
                        <c:v>3.38976E-2</c:v>
                      </c:pt>
                      <c:pt idx="7">
                        <c:v>3.4196879999999999E-2</c:v>
                      </c:pt>
                      <c:pt idx="8">
                        <c:v>3.5253840000000002E-2</c:v>
                      </c:pt>
                      <c:pt idx="9">
                        <c:v>3.7025639999999999E-2</c:v>
                      </c:pt>
                      <c:pt idx="10">
                        <c:v>3.7413599999999998E-2</c:v>
                      </c:pt>
                      <c:pt idx="11">
                        <c:v>3.7716319999999998E-2</c:v>
                      </c:pt>
                      <c:pt idx="12">
                        <c:v>3.8286479999999998E-2</c:v>
                      </c:pt>
                      <c:pt idx="13">
                        <c:v>4.0137200000000005E-2</c:v>
                      </c:pt>
                      <c:pt idx="14">
                        <c:v>4.0945600000000006E-2</c:v>
                      </c:pt>
                      <c:pt idx="15">
                        <c:v>4.12456E-2</c:v>
                      </c:pt>
                      <c:pt idx="16">
                        <c:v>4.2309200000000005E-2</c:v>
                      </c:pt>
                      <c:pt idx="17">
                        <c:v>4.3921999999999996E-2</c:v>
                      </c:pt>
                      <c:pt idx="18">
                        <c:v>4.4258400000000003E-2</c:v>
                      </c:pt>
                      <c:pt idx="19">
                        <c:v>4.4611599999999994E-2</c:v>
                      </c:pt>
                      <c:pt idx="20">
                        <c:v>4.5525999999999997E-2</c:v>
                      </c:pt>
                      <c:pt idx="21">
                        <c:v>4.7411199999999994E-2</c:v>
                      </c:pt>
                      <c:pt idx="22">
                        <c:v>4.78576E-2</c:v>
                      </c:pt>
                      <c:pt idx="23">
                        <c:v>4.8369600000000006E-2</c:v>
                      </c:pt>
                      <c:pt idx="24">
                        <c:v>5.0221200000000001E-2</c:v>
                      </c:pt>
                      <c:pt idx="25">
                        <c:v>5.0723600000000001E-2</c:v>
                      </c:pt>
                      <c:pt idx="26">
                        <c:v>5.1062799999999998E-2</c:v>
                      </c:pt>
                      <c:pt idx="27">
                        <c:v>5.2223199999999997E-2</c:v>
                      </c:pt>
                      <c:pt idx="28">
                        <c:v>5.4266399999999999E-2</c:v>
                      </c:pt>
                      <c:pt idx="29">
                        <c:v>5.5008800000000004E-2</c:v>
                      </c:pt>
                      <c:pt idx="30">
                        <c:v>5.5301200000000002E-2</c:v>
                      </c:pt>
                      <c:pt idx="31">
                        <c:v>5.5694800000000003E-2</c:v>
                      </c:pt>
                      <c:pt idx="32">
                        <c:v>5.68928E-2</c:v>
                      </c:pt>
                      <c:pt idx="33">
                        <c:v>5.8872400000000005E-2</c:v>
                      </c:pt>
                      <c:pt idx="34">
                        <c:v>5.9290799999999998E-2</c:v>
                      </c:pt>
                      <c:pt idx="35">
                        <c:v>5.9623200000000001E-2</c:v>
                      </c:pt>
                      <c:pt idx="36">
                        <c:v>6.0772000000000007E-2</c:v>
                      </c:pt>
                      <c:pt idx="37">
                        <c:v>6.2488400000000006E-2</c:v>
                      </c:pt>
                      <c:pt idx="38">
                        <c:v>6.2836799999999998E-2</c:v>
                      </c:pt>
                      <c:pt idx="39">
                        <c:v>6.3228400000000004E-2</c:v>
                      </c:pt>
                      <c:pt idx="40">
                        <c:v>6.5120800000000006E-2</c:v>
                      </c:pt>
                      <c:pt idx="41">
                        <c:v>6.5949599999999997E-2</c:v>
                      </c:pt>
                      <c:pt idx="42">
                        <c:v>6.6262399999999999E-2</c:v>
                      </c:pt>
                      <c:pt idx="43">
                        <c:v>6.7598400000000003E-2</c:v>
                      </c:pt>
                      <c:pt idx="44">
                        <c:v>6.9279199999999999E-2</c:v>
                      </c:pt>
                      <c:pt idx="45">
                        <c:v>6.9585599999999997E-2</c:v>
                      </c:pt>
                      <c:pt idx="46">
                        <c:v>6.9977999999999999E-2</c:v>
                      </c:pt>
                      <c:pt idx="47">
                        <c:v>7.190400000000001E-2</c:v>
                      </c:pt>
                      <c:pt idx="48">
                        <c:v>7.3150400000000004E-2</c:v>
                      </c:pt>
                      <c:pt idx="49">
                        <c:v>7.3435199999999992E-2</c:v>
                      </c:pt>
                      <c:pt idx="50">
                        <c:v>7.3958399999999994E-2</c:v>
                      </c:pt>
                      <c:pt idx="51">
                        <c:v>7.6228799999999999E-2</c:v>
                      </c:pt>
                      <c:pt idx="52">
                        <c:v>7.80468E-2</c:v>
                      </c:pt>
                      <c:pt idx="53">
                        <c:v>7.8321199999999994E-2</c:v>
                      </c:pt>
                      <c:pt idx="54">
                        <c:v>7.8654799999999997E-2</c:v>
                      </c:pt>
                      <c:pt idx="55">
                        <c:v>8.0585199999999996E-2</c:v>
                      </c:pt>
                      <c:pt idx="56">
                        <c:v>8.1751599999999994E-2</c:v>
                      </c:pt>
                      <c:pt idx="57">
                        <c:v>8.2042400000000001E-2</c:v>
                      </c:pt>
                      <c:pt idx="58">
                        <c:v>8.3898799999999996E-2</c:v>
                      </c:pt>
                      <c:pt idx="59">
                        <c:v>8.5131200000000004E-2</c:v>
                      </c:pt>
                      <c:pt idx="60">
                        <c:v>8.5387599999999994E-2</c:v>
                      </c:pt>
                      <c:pt idx="61">
                        <c:v>8.5746000000000003E-2</c:v>
                      </c:pt>
                      <c:pt idx="62">
                        <c:v>8.6904800000000004E-2</c:v>
                      </c:pt>
                      <c:pt idx="63">
                        <c:v>8.9228000000000002E-2</c:v>
                      </c:pt>
                      <c:pt idx="64">
                        <c:v>8.9874799999999991E-2</c:v>
                      </c:pt>
                      <c:pt idx="65">
                        <c:v>9.0145199999999995E-2</c:v>
                      </c:pt>
                      <c:pt idx="66">
                        <c:v>9.0703200000000012E-2</c:v>
                      </c:pt>
                      <c:pt idx="67">
                        <c:v>9.29928E-2</c:v>
                      </c:pt>
                      <c:pt idx="68">
                        <c:v>9.3728800000000001E-2</c:v>
                      </c:pt>
                      <c:pt idx="69">
                        <c:v>9.4003200000000009E-2</c:v>
                      </c:pt>
                      <c:pt idx="70">
                        <c:v>9.4396000000000008E-2</c:v>
                      </c:pt>
                      <c:pt idx="71">
                        <c:v>9.6562800000000004E-2</c:v>
                      </c:pt>
                      <c:pt idx="72">
                        <c:v>9.8411200000000004E-2</c:v>
                      </c:pt>
                      <c:pt idx="73">
                        <c:v>9.8610799999999998E-2</c:v>
                      </c:pt>
                      <c:pt idx="74">
                        <c:v>9.8859600000000006E-2</c:v>
                      </c:pt>
                      <c:pt idx="75">
                        <c:v>9.9674399999999996E-2</c:v>
                      </c:pt>
                      <c:pt idx="76">
                        <c:v>0.10206799999999999</c:v>
                      </c:pt>
                      <c:pt idx="77">
                        <c:v>0.102754</c:v>
                      </c:pt>
                      <c:pt idx="78">
                        <c:v>0.10295680000000001</c:v>
                      </c:pt>
                      <c:pt idx="79">
                        <c:v>0.10400040000000001</c:v>
                      </c:pt>
                      <c:pt idx="80">
                        <c:v>0.10607</c:v>
                      </c:pt>
                      <c:pt idx="81">
                        <c:v>0.1063428</c:v>
                      </c:pt>
                      <c:pt idx="82">
                        <c:v>0.10656399999999999</c:v>
                      </c:pt>
                      <c:pt idx="83">
                        <c:v>0.10850600000000001</c:v>
                      </c:pt>
                      <c:pt idx="84">
                        <c:v>0.1095872</c:v>
                      </c:pt>
                      <c:pt idx="85">
                        <c:v>0.10975559999999999</c:v>
                      </c:pt>
                      <c:pt idx="86">
                        <c:v>0.1106448</c:v>
                      </c:pt>
                      <c:pt idx="87">
                        <c:v>0.11278639999999999</c:v>
                      </c:pt>
                      <c:pt idx="88">
                        <c:v>0.1130452</c:v>
                      </c:pt>
                      <c:pt idx="89">
                        <c:v>0.113256</c:v>
                      </c:pt>
                      <c:pt idx="90">
                        <c:v>0.1140244</c:v>
                      </c:pt>
                      <c:pt idx="91">
                        <c:v>0.1162516</c:v>
                      </c:pt>
                      <c:pt idx="92">
                        <c:v>0.1165668</c:v>
                      </c:pt>
                      <c:pt idx="93">
                        <c:v>0.1167752</c:v>
                      </c:pt>
                      <c:pt idx="94">
                        <c:v>0.11760279999999999</c:v>
                      </c:pt>
                      <c:pt idx="95">
                        <c:v>0.12008679999999999</c:v>
                      </c:pt>
                      <c:pt idx="96">
                        <c:v>0.1205536</c:v>
                      </c:pt>
                      <c:pt idx="97">
                        <c:v>0.1207028</c:v>
                      </c:pt>
                      <c:pt idx="98">
                        <c:v>0.1215968</c:v>
                      </c:pt>
                      <c:pt idx="99">
                        <c:v>0.1237984</c:v>
                      </c:pt>
                      <c:pt idx="100">
                        <c:v>0.12404560000000001</c:v>
                      </c:pt>
                      <c:pt idx="101">
                        <c:v>0.1242128</c:v>
                      </c:pt>
                      <c:pt idx="102">
                        <c:v>0.12530959999999999</c:v>
                      </c:pt>
                      <c:pt idx="103">
                        <c:v>0.12724199999999999</c:v>
                      </c:pt>
                      <c:pt idx="104">
                        <c:v>0.12740080000000001</c:v>
                      </c:pt>
                      <c:pt idx="105">
                        <c:v>0.1275888</c:v>
                      </c:pt>
                      <c:pt idx="106">
                        <c:v>0.12890280000000001</c:v>
                      </c:pt>
                      <c:pt idx="107">
                        <c:v>0.13126559999999998</c:v>
                      </c:pt>
                      <c:pt idx="108">
                        <c:v>0.131462</c:v>
                      </c:pt>
                      <c:pt idx="109">
                        <c:v>0.1315712</c:v>
                      </c:pt>
                      <c:pt idx="110">
                        <c:v>0.13263159999999999</c:v>
                      </c:pt>
                      <c:pt idx="111">
                        <c:v>0.13510839999999999</c:v>
                      </c:pt>
                      <c:pt idx="112">
                        <c:v>0.13531199999999999</c:v>
                      </c:pt>
                      <c:pt idx="113">
                        <c:v>0.13537679999999999</c:v>
                      </c:pt>
                      <c:pt idx="114">
                        <c:v>0.13554840000000001</c:v>
                      </c:pt>
                      <c:pt idx="115">
                        <c:v>0.13651640000000001</c:v>
                      </c:pt>
                      <c:pt idx="116">
                        <c:v>0.13850759999999998</c:v>
                      </c:pt>
                      <c:pt idx="117">
                        <c:v>0.1386116</c:v>
                      </c:pt>
                      <c:pt idx="118">
                        <c:v>0.1387092</c:v>
                      </c:pt>
                      <c:pt idx="119">
                        <c:v>0.1404388</c:v>
                      </c:pt>
                      <c:pt idx="120">
                        <c:v>0.14209040000000001</c:v>
                      </c:pt>
                      <c:pt idx="121">
                        <c:v>0.14208199999999999</c:v>
                      </c:pt>
                      <c:pt idx="122">
                        <c:v>0.14306479999999999</c:v>
                      </c:pt>
                      <c:pt idx="123">
                        <c:v>0.14472279999999998</c:v>
                      </c:pt>
                      <c:pt idx="124">
                        <c:v>0.144734</c:v>
                      </c:pt>
                      <c:pt idx="125">
                        <c:v>0.14492160000000001</c:v>
                      </c:pt>
                      <c:pt idx="126">
                        <c:v>0.14745639999999999</c:v>
                      </c:pt>
                      <c:pt idx="127">
                        <c:v>0.14858440000000001</c:v>
                      </c:pt>
                      <c:pt idx="128">
                        <c:v>0.14848600000000001</c:v>
                      </c:pt>
                      <c:pt idx="129">
                        <c:v>0.1485148</c:v>
                      </c:pt>
                      <c:pt idx="130">
                        <c:v>0.1493012</c:v>
                      </c:pt>
                      <c:pt idx="131">
                        <c:v>0.1520348</c:v>
                      </c:pt>
                      <c:pt idx="132">
                        <c:v>0.15230920000000001</c:v>
                      </c:pt>
                      <c:pt idx="133">
                        <c:v>0.152226</c:v>
                      </c:pt>
                      <c:pt idx="134">
                        <c:v>0.15229799999999999</c:v>
                      </c:pt>
                      <c:pt idx="135">
                        <c:v>0.15436320000000001</c:v>
                      </c:pt>
                      <c:pt idx="136">
                        <c:v>0.15641279999999999</c:v>
                      </c:pt>
                      <c:pt idx="137">
                        <c:v>0.15627359999999998</c:v>
                      </c:pt>
                      <c:pt idx="138">
                        <c:v>0.15620120000000001</c:v>
                      </c:pt>
                      <c:pt idx="139">
                        <c:v>0.15625719999999998</c:v>
                      </c:pt>
                      <c:pt idx="140">
                        <c:v>0.15642600000000001</c:v>
                      </c:pt>
                      <c:pt idx="141">
                        <c:v>0.15892600000000001</c:v>
                      </c:pt>
                      <c:pt idx="142">
                        <c:v>0.16122399999999998</c:v>
                      </c:pt>
                      <c:pt idx="143">
                        <c:v>0.16108599999999998</c:v>
                      </c:pt>
                      <c:pt idx="144">
                        <c:v>0.16091759999999999</c:v>
                      </c:pt>
                      <c:pt idx="145">
                        <c:v>0.1609392</c:v>
                      </c:pt>
                      <c:pt idx="146">
                        <c:v>0.16308319999999998</c:v>
                      </c:pt>
                      <c:pt idx="147">
                        <c:v>0.16574839999999999</c:v>
                      </c:pt>
                      <c:pt idx="148">
                        <c:v>0.16568560000000002</c:v>
                      </c:pt>
                      <c:pt idx="149">
                        <c:v>0.16547799999999999</c:v>
                      </c:pt>
                      <c:pt idx="150">
                        <c:v>0.1654352</c:v>
                      </c:pt>
                      <c:pt idx="151">
                        <c:v>0.16593959999999999</c:v>
                      </c:pt>
                      <c:pt idx="152">
                        <c:v>0.16870280000000001</c:v>
                      </c:pt>
                      <c:pt idx="153">
                        <c:v>0.16885040000000001</c:v>
                      </c:pt>
                      <c:pt idx="154">
                        <c:v>0.16867480000000001</c:v>
                      </c:pt>
                      <c:pt idx="155">
                        <c:v>0.17068359999999999</c:v>
                      </c:pt>
                      <c:pt idx="156">
                        <c:v>0.17293800000000001</c:v>
                      </c:pt>
                      <c:pt idx="157">
                        <c:v>0.17269519999999999</c:v>
                      </c:pt>
                      <c:pt idx="158">
                        <c:v>0.17248040000000001</c:v>
                      </c:pt>
                      <c:pt idx="159">
                        <c:v>0.17243320000000001</c:v>
                      </c:pt>
                      <c:pt idx="160">
                        <c:v>0.17319320000000002</c:v>
                      </c:pt>
                      <c:pt idx="161">
                        <c:v>0.17630320000000002</c:v>
                      </c:pt>
                      <c:pt idx="162">
                        <c:v>0.17691600000000002</c:v>
                      </c:pt>
                      <c:pt idx="163">
                        <c:v>0.17661079999999998</c:v>
                      </c:pt>
                      <c:pt idx="164">
                        <c:v>0.1766692</c:v>
                      </c:pt>
                      <c:pt idx="165">
                        <c:v>0.17947279999999999</c:v>
                      </c:pt>
                      <c:pt idx="166">
                        <c:v>0.18143160000000003</c:v>
                      </c:pt>
                      <c:pt idx="167">
                        <c:v>0.18108920000000001</c:v>
                      </c:pt>
                      <c:pt idx="168">
                        <c:v>0.18088599999999999</c:v>
                      </c:pt>
                      <c:pt idx="169">
                        <c:v>0.1807936</c:v>
                      </c:pt>
                      <c:pt idx="170">
                        <c:v>0.18080400000000002</c:v>
                      </c:pt>
                      <c:pt idx="171">
                        <c:v>0.1828844</c:v>
                      </c:pt>
                      <c:pt idx="172">
                        <c:v>0.18469239999999998</c:v>
                      </c:pt>
                      <c:pt idx="173">
                        <c:v>0.18441120000000003</c:v>
                      </c:pt>
                      <c:pt idx="174">
                        <c:v>0.18425560000000002</c:v>
                      </c:pt>
                      <c:pt idx="175">
                        <c:v>0.18633759999999999</c:v>
                      </c:pt>
                      <c:pt idx="176">
                        <c:v>0.18884519999999999</c:v>
                      </c:pt>
                      <c:pt idx="177">
                        <c:v>0.18859400000000001</c:v>
                      </c:pt>
                      <c:pt idx="178">
                        <c:v>0.18830919999999998</c:v>
                      </c:pt>
                      <c:pt idx="179">
                        <c:v>0.1885616</c:v>
                      </c:pt>
                      <c:pt idx="180">
                        <c:v>0.19134440000000003</c:v>
                      </c:pt>
                      <c:pt idx="181">
                        <c:v>0.19139639999999999</c:v>
                      </c:pt>
                      <c:pt idx="182">
                        <c:v>0.19114159999999999</c:v>
                      </c:pt>
                      <c:pt idx="183">
                        <c:v>0.1911244</c:v>
                      </c:pt>
                      <c:pt idx="184">
                        <c:v>0.1938328</c:v>
                      </c:pt>
                      <c:pt idx="185">
                        <c:v>0.19472</c:v>
                      </c:pt>
                      <c:pt idx="186">
                        <c:v>0.19440079999999998</c:v>
                      </c:pt>
                      <c:pt idx="187">
                        <c:v>0.19427520000000001</c:v>
                      </c:pt>
                      <c:pt idx="188">
                        <c:v>0.19667880000000001</c:v>
                      </c:pt>
                      <c:pt idx="189">
                        <c:v>0.19822040000000002</c:v>
                      </c:pt>
                      <c:pt idx="190">
                        <c:v>0.197878</c:v>
                      </c:pt>
                      <c:pt idx="191">
                        <c:v>0.19774360000000002</c:v>
                      </c:pt>
                      <c:pt idx="192">
                        <c:v>0.20033319999999999</c:v>
                      </c:pt>
                      <c:pt idx="193">
                        <c:v>0.20131840000000001</c:v>
                      </c:pt>
                      <c:pt idx="194">
                        <c:v>0.20100119999999999</c:v>
                      </c:pt>
                      <c:pt idx="195">
                        <c:v>0.20080120000000001</c:v>
                      </c:pt>
                      <c:pt idx="196">
                        <c:v>0.20087240000000001</c:v>
                      </c:pt>
                      <c:pt idx="197">
                        <c:v>0.20387319999999998</c:v>
                      </c:pt>
                      <c:pt idx="198">
                        <c:v>0.20499279999999998</c:v>
                      </c:pt>
                      <c:pt idx="199">
                        <c:v>0.20463599999999998</c:v>
                      </c:pt>
                      <c:pt idx="200">
                        <c:v>0.20459320000000003</c:v>
                      </c:pt>
                      <c:pt idx="201">
                        <c:v>0.20760560000000003</c:v>
                      </c:pt>
                      <c:pt idx="202">
                        <c:v>0.2084056</c:v>
                      </c:pt>
                      <c:pt idx="203">
                        <c:v>0.20806000000000002</c:v>
                      </c:pt>
                      <c:pt idx="204">
                        <c:v>0.20943999999999999</c:v>
                      </c:pt>
                      <c:pt idx="205">
                        <c:v>0.2116392</c:v>
                      </c:pt>
                      <c:pt idx="206">
                        <c:v>0.21133479999999999</c:v>
                      </c:pt>
                      <c:pt idx="207">
                        <c:v>0.21106919999999998</c:v>
                      </c:pt>
                      <c:pt idx="208">
                        <c:v>0.21098320000000001</c:v>
                      </c:pt>
                      <c:pt idx="209">
                        <c:v>0.21320319999999998</c:v>
                      </c:pt>
                      <c:pt idx="210">
                        <c:v>0.21586079999999999</c:v>
                      </c:pt>
                      <c:pt idx="211">
                        <c:v>0.2155368</c:v>
                      </c:pt>
                      <c:pt idx="212">
                        <c:v>0.2152328</c:v>
                      </c:pt>
                      <c:pt idx="213">
                        <c:v>0.21512399999999998</c:v>
                      </c:pt>
                      <c:pt idx="214">
                        <c:v>0.2175648</c:v>
                      </c:pt>
                      <c:pt idx="215">
                        <c:v>0.2201332</c:v>
                      </c:pt>
                      <c:pt idx="216">
                        <c:v>0.21981719999999999</c:v>
                      </c:pt>
                      <c:pt idx="217">
                        <c:v>0.21952960000000002</c:v>
                      </c:pt>
                      <c:pt idx="218">
                        <c:v>0.22009200000000001</c:v>
                      </c:pt>
                      <c:pt idx="219">
                        <c:v>0.22356519999999999</c:v>
                      </c:pt>
                      <c:pt idx="220">
                        <c:v>0.22388159999999999</c:v>
                      </c:pt>
                      <c:pt idx="221">
                        <c:v>0.22352080000000002</c:v>
                      </c:pt>
                      <c:pt idx="222">
                        <c:v>0.22348960000000001</c:v>
                      </c:pt>
                      <c:pt idx="223">
                        <c:v>0.22651520000000003</c:v>
                      </c:pt>
                      <c:pt idx="224">
                        <c:v>0.22786719999999999</c:v>
                      </c:pt>
                      <c:pt idx="225">
                        <c:v>0.22752559999999999</c:v>
                      </c:pt>
                      <c:pt idx="226">
                        <c:v>0.22735880000000003</c:v>
                      </c:pt>
                      <c:pt idx="227">
                        <c:v>0.22795960000000001</c:v>
                      </c:pt>
                      <c:pt idx="228">
                        <c:v>0.2315816</c:v>
                      </c:pt>
                      <c:pt idx="229">
                        <c:v>0.2320924</c:v>
                      </c:pt>
                      <c:pt idx="230">
                        <c:v>0.23177720000000002</c:v>
                      </c:pt>
                      <c:pt idx="231">
                        <c:v>0.23195199999999999</c:v>
                      </c:pt>
                      <c:pt idx="232">
                        <c:v>0.23538319999999999</c:v>
                      </c:pt>
                      <c:pt idx="233">
                        <c:v>0.2360276</c:v>
                      </c:pt>
                      <c:pt idx="234">
                        <c:v>0.23573640000000001</c:v>
                      </c:pt>
                      <c:pt idx="235">
                        <c:v>0.23565439999999999</c:v>
                      </c:pt>
                      <c:pt idx="236">
                        <c:v>0.23816600000000002</c:v>
                      </c:pt>
                      <c:pt idx="237">
                        <c:v>0.23990120000000001</c:v>
                      </c:pt>
                      <c:pt idx="238">
                        <c:v>0.23963200000000001</c:v>
                      </c:pt>
                      <c:pt idx="239">
                        <c:v>0.23948519999999998</c:v>
                      </c:pt>
                      <c:pt idx="240">
                        <c:v>0.2413672</c:v>
                      </c:pt>
                      <c:pt idx="241">
                        <c:v>0.24346440000000003</c:v>
                      </c:pt>
                      <c:pt idx="242">
                        <c:v>0.24320720000000001</c:v>
                      </c:pt>
                      <c:pt idx="243">
                        <c:v>0.24306560000000002</c:v>
                      </c:pt>
                      <c:pt idx="244">
                        <c:v>0.24481120000000001</c:v>
                      </c:pt>
                      <c:pt idx="245">
                        <c:v>0.2487356</c:v>
                      </c:pt>
                      <c:pt idx="246">
                        <c:v>0.2489712</c:v>
                      </c:pt>
                      <c:pt idx="247">
                        <c:v>0.24862559999999997</c:v>
                      </c:pt>
                      <c:pt idx="248">
                        <c:v>0.24848600000000001</c:v>
                      </c:pt>
                      <c:pt idx="249">
                        <c:v>0.24919479999999999</c:v>
                      </c:pt>
                      <c:pt idx="250">
                        <c:v>0.25305119999999998</c:v>
                      </c:pt>
                      <c:pt idx="251">
                        <c:v>0.25354320000000002</c:v>
                      </c:pt>
                      <c:pt idx="252">
                        <c:v>0.2532336</c:v>
                      </c:pt>
                      <c:pt idx="253">
                        <c:v>0.2530772</c:v>
                      </c:pt>
                      <c:pt idx="254">
                        <c:v>0.25333719999999998</c:v>
                      </c:pt>
                      <c:pt idx="255">
                        <c:v>0.25703480000000001</c:v>
                      </c:pt>
                      <c:pt idx="256">
                        <c:v>0.2581852</c:v>
                      </c:pt>
                      <c:pt idx="257">
                        <c:v>0.25783280000000003</c:v>
                      </c:pt>
                      <c:pt idx="258">
                        <c:v>0.2576812</c:v>
                      </c:pt>
                      <c:pt idx="259">
                        <c:v>0.2603972</c:v>
                      </c:pt>
                      <c:pt idx="260">
                        <c:v>0.26320119999999997</c:v>
                      </c:pt>
                      <c:pt idx="261">
                        <c:v>0.26283200000000001</c:v>
                      </c:pt>
                      <c:pt idx="262">
                        <c:v>0.26251960000000002</c:v>
                      </c:pt>
                      <c:pt idx="263">
                        <c:v>0.26248880000000002</c:v>
                      </c:pt>
                      <c:pt idx="264">
                        <c:v>0.26559120000000003</c:v>
                      </c:pt>
                      <c:pt idx="265">
                        <c:v>0.26731359999999998</c:v>
                      </c:pt>
                      <c:pt idx="266">
                        <c:v>0.26691680000000001</c:v>
                      </c:pt>
                      <c:pt idx="267">
                        <c:v>0.2666444</c:v>
                      </c:pt>
                      <c:pt idx="268">
                        <c:v>0.26706639999999998</c:v>
                      </c:pt>
                      <c:pt idx="269">
                        <c:v>0.27077839999999997</c:v>
                      </c:pt>
                      <c:pt idx="270">
                        <c:v>0.270986</c:v>
                      </c:pt>
                      <c:pt idx="271">
                        <c:v>0.27058959999999999</c:v>
                      </c:pt>
                      <c:pt idx="272">
                        <c:v>0.27043919999999999</c:v>
                      </c:pt>
                      <c:pt idx="273">
                        <c:v>0.27323599999999998</c:v>
                      </c:pt>
                      <c:pt idx="274">
                        <c:v>0.276588</c:v>
                      </c:pt>
                      <c:pt idx="275">
                        <c:v>0.27627079999999998</c:v>
                      </c:pt>
                      <c:pt idx="276">
                        <c:v>0.27583200000000002</c:v>
                      </c:pt>
                      <c:pt idx="277">
                        <c:v>0.2756188</c:v>
                      </c:pt>
                      <c:pt idx="278">
                        <c:v>0.27662639999999999</c:v>
                      </c:pt>
                      <c:pt idx="279">
                        <c:v>0.28018399999999999</c:v>
                      </c:pt>
                      <c:pt idx="280">
                        <c:v>0.2800088</c:v>
                      </c:pt>
                      <c:pt idx="281">
                        <c:v>0.27959040000000002</c:v>
                      </c:pt>
                      <c:pt idx="282">
                        <c:v>0.28086159999999999</c:v>
                      </c:pt>
                      <c:pt idx="283">
                        <c:v>0.28369800000000001</c:v>
                      </c:pt>
                      <c:pt idx="284">
                        <c:v>0.28336359999999999</c:v>
                      </c:pt>
                      <c:pt idx="285">
                        <c:v>0.28297600000000001</c:v>
                      </c:pt>
                      <c:pt idx="286">
                        <c:v>0.28493040000000003</c:v>
                      </c:pt>
                      <c:pt idx="287">
                        <c:v>0.28856359999999998</c:v>
                      </c:pt>
                      <c:pt idx="288">
                        <c:v>0.28827359999999996</c:v>
                      </c:pt>
                      <c:pt idx="289">
                        <c:v>0.28779640000000001</c:v>
                      </c:pt>
                      <c:pt idx="290">
                        <c:v>0.28750239999999999</c:v>
                      </c:pt>
                      <c:pt idx="291">
                        <c:v>0.2893424</c:v>
                      </c:pt>
                      <c:pt idx="292">
                        <c:v>0.2928616</c:v>
                      </c:pt>
                      <c:pt idx="293">
                        <c:v>0.29256959999999999</c:v>
                      </c:pt>
                      <c:pt idx="294">
                        <c:v>0.29207719999999998</c:v>
                      </c:pt>
                      <c:pt idx="295">
                        <c:v>0.29332799999999998</c:v>
                      </c:pt>
                      <c:pt idx="296">
                        <c:v>0.2968692</c:v>
                      </c:pt>
                      <c:pt idx="297">
                        <c:v>0.29658840000000003</c:v>
                      </c:pt>
                      <c:pt idx="298">
                        <c:v>0.2960912</c:v>
                      </c:pt>
                      <c:pt idx="299">
                        <c:v>0.29582920000000001</c:v>
                      </c:pt>
                      <c:pt idx="300">
                        <c:v>0.29620160000000001</c:v>
                      </c:pt>
                      <c:pt idx="301">
                        <c:v>0.30057800000000001</c:v>
                      </c:pt>
                      <c:pt idx="302">
                        <c:v>0.30208960000000001</c:v>
                      </c:pt>
                      <c:pt idx="303">
                        <c:v>0.30146840000000003</c:v>
                      </c:pt>
                      <c:pt idx="304">
                        <c:v>0.30104759999999997</c:v>
                      </c:pt>
                      <c:pt idx="305">
                        <c:v>0.30080480000000004</c:v>
                      </c:pt>
                      <c:pt idx="306">
                        <c:v>0.3034984</c:v>
                      </c:pt>
                      <c:pt idx="307">
                        <c:v>0.30541239999999997</c:v>
                      </c:pt>
                      <c:pt idx="308">
                        <c:v>0.304892</c:v>
                      </c:pt>
                      <c:pt idx="309">
                        <c:v>0.30449520000000002</c:v>
                      </c:pt>
                      <c:pt idx="310">
                        <c:v>0.30681320000000001</c:v>
                      </c:pt>
                      <c:pt idx="311">
                        <c:v>0.308782</c:v>
                      </c:pt>
                      <c:pt idx="312">
                        <c:v>0.30823400000000001</c:v>
                      </c:pt>
                      <c:pt idx="313">
                        <c:v>0.30784279999999997</c:v>
                      </c:pt>
                      <c:pt idx="314">
                        <c:v>0.31030360000000001</c:v>
                      </c:pt>
                      <c:pt idx="315">
                        <c:v>0.31361879999999998</c:v>
                      </c:pt>
                      <c:pt idx="316">
                        <c:v>0.31312200000000001</c:v>
                      </c:pt>
                      <c:pt idx="317">
                        <c:v>0.31263639999999998</c:v>
                      </c:pt>
                      <c:pt idx="318">
                        <c:v>0.3134904</c:v>
                      </c:pt>
                      <c:pt idx="319">
                        <c:v>0.31798480000000001</c:v>
                      </c:pt>
                      <c:pt idx="320">
                        <c:v>0.3183996</c:v>
                      </c:pt>
                      <c:pt idx="321">
                        <c:v>0.31776759999999998</c:v>
                      </c:pt>
                      <c:pt idx="322">
                        <c:v>0.31739840000000002</c:v>
                      </c:pt>
                      <c:pt idx="323">
                        <c:v>0.31751439999999997</c:v>
                      </c:pt>
                      <c:pt idx="324">
                        <c:v>0.32174560000000002</c:v>
                      </c:pt>
                      <c:pt idx="325">
                        <c:v>0.32232799999999995</c:v>
                      </c:pt>
                      <c:pt idx="326">
                        <c:v>0.3217488</c:v>
                      </c:pt>
                      <c:pt idx="327">
                        <c:v>0.32138039999999995</c:v>
                      </c:pt>
                      <c:pt idx="328">
                        <c:v>0.32324559999999997</c:v>
                      </c:pt>
                      <c:pt idx="329">
                        <c:v>0.3266308</c:v>
                      </c:pt>
                      <c:pt idx="330">
                        <c:v>0.32616400000000001</c:v>
                      </c:pt>
                      <c:pt idx="331">
                        <c:v>0.32567999999999997</c:v>
                      </c:pt>
                      <c:pt idx="332">
                        <c:v>0.32691560000000003</c:v>
                      </c:pt>
                      <c:pt idx="333">
                        <c:v>0.33077319999999999</c:v>
                      </c:pt>
                      <c:pt idx="334">
                        <c:v>0.33041519999999996</c:v>
                      </c:pt>
                      <c:pt idx="335">
                        <c:v>0.329874</c:v>
                      </c:pt>
                      <c:pt idx="336">
                        <c:v>0.32953719999999997</c:v>
                      </c:pt>
                      <c:pt idx="337">
                        <c:v>0.33088400000000001</c:v>
                      </c:pt>
                      <c:pt idx="338">
                        <c:v>0.33497439999999995</c:v>
                      </c:pt>
                      <c:pt idx="339">
                        <c:v>0.33466799999999997</c:v>
                      </c:pt>
                      <c:pt idx="340">
                        <c:v>0.33412399999999998</c:v>
                      </c:pt>
                      <c:pt idx="341">
                        <c:v>0.33597119999999997</c:v>
                      </c:pt>
                      <c:pt idx="342">
                        <c:v>0.33960400000000002</c:v>
                      </c:pt>
                      <c:pt idx="343">
                        <c:v>0.33915680000000004</c:v>
                      </c:pt>
                      <c:pt idx="344">
                        <c:v>0.33861279999999999</c:v>
                      </c:pt>
                      <c:pt idx="345">
                        <c:v>0.33829360000000003</c:v>
                      </c:pt>
                      <c:pt idx="346">
                        <c:v>0.33934120000000001</c:v>
                      </c:pt>
                      <c:pt idx="347">
                        <c:v>0.34402360000000004</c:v>
                      </c:pt>
                      <c:pt idx="348">
                        <c:v>0.34402320000000003</c:v>
                      </c:pt>
                      <c:pt idx="349">
                        <c:v>0.34344119999999995</c:v>
                      </c:pt>
                      <c:pt idx="350">
                        <c:v>0.34308</c:v>
                      </c:pt>
                      <c:pt idx="351">
                        <c:v>0.34578000000000003</c:v>
                      </c:pt>
                      <c:pt idx="352">
                        <c:v>0.34930280000000002</c:v>
                      </c:pt>
                      <c:pt idx="353">
                        <c:v>0.34880560000000005</c:v>
                      </c:pt>
                      <c:pt idx="354">
                        <c:v>0.34836640000000002</c:v>
                      </c:pt>
                      <c:pt idx="355">
                        <c:v>0.35169640000000002</c:v>
                      </c:pt>
                      <c:pt idx="356">
                        <c:v>0.353356</c:v>
                      </c:pt>
                      <c:pt idx="357">
                        <c:v>0.35278880000000001</c:v>
                      </c:pt>
                      <c:pt idx="358">
                        <c:v>0.35240920000000003</c:v>
                      </c:pt>
                      <c:pt idx="359">
                        <c:v>0.35295080000000001</c:v>
                      </c:pt>
                      <c:pt idx="360">
                        <c:v>0.3577516</c:v>
                      </c:pt>
                      <c:pt idx="361">
                        <c:v>0.35804999999999998</c:v>
                      </c:pt>
                      <c:pt idx="362">
                        <c:v>0.3574908</c:v>
                      </c:pt>
                      <c:pt idx="363">
                        <c:v>0.35718359999999999</c:v>
                      </c:pt>
                      <c:pt idx="364">
                        <c:v>0.35725720000000005</c:v>
                      </c:pt>
                      <c:pt idx="365">
                        <c:v>0.36173560000000005</c:v>
                      </c:pt>
                      <c:pt idx="366">
                        <c:v>0.36329400000000001</c:v>
                      </c:pt>
                      <c:pt idx="367">
                        <c:v>0.36270000000000002</c:v>
                      </c:pt>
                      <c:pt idx="368">
                        <c:v>0.36236040000000003</c:v>
                      </c:pt>
                      <c:pt idx="369">
                        <c:v>0.36462040000000001</c:v>
                      </c:pt>
                      <c:pt idx="370">
                        <c:v>0.36867919999999998</c:v>
                      </c:pt>
                      <c:pt idx="371">
                        <c:v>0.3683072</c:v>
                      </c:pt>
                      <c:pt idx="372">
                        <c:v>0.36785119999999999</c:v>
                      </c:pt>
                      <c:pt idx="373">
                        <c:v>0.3676352</c:v>
                      </c:pt>
                      <c:pt idx="374">
                        <c:v>0.37032280000000001</c:v>
                      </c:pt>
                      <c:pt idx="375">
                        <c:v>0.37449919999999998</c:v>
                      </c:pt>
                      <c:pt idx="376">
                        <c:v>0.37411800000000001</c:v>
                      </c:pt>
                      <c:pt idx="377">
                        <c:v>0.37369920000000001</c:v>
                      </c:pt>
                      <c:pt idx="378">
                        <c:v>0.37351000000000001</c:v>
                      </c:pt>
                      <c:pt idx="379">
                        <c:v>0.37446959999999996</c:v>
                      </c:pt>
                      <c:pt idx="380">
                        <c:v>0.37960720000000003</c:v>
                      </c:pt>
                      <c:pt idx="381">
                        <c:v>0.37984520000000005</c:v>
                      </c:pt>
                      <c:pt idx="382">
                        <c:v>0.3794092</c:v>
                      </c:pt>
                      <c:pt idx="383">
                        <c:v>0.37916119999999998</c:v>
                      </c:pt>
                      <c:pt idx="384">
                        <c:v>0.38053199999999998</c:v>
                      </c:pt>
                      <c:pt idx="385">
                        <c:v>0.38595199999999996</c:v>
                      </c:pt>
                      <c:pt idx="386">
                        <c:v>0.38613160000000002</c:v>
                      </c:pt>
                      <c:pt idx="387">
                        <c:v>0.38567279999999998</c:v>
                      </c:pt>
                      <c:pt idx="388">
                        <c:v>0.385492</c:v>
                      </c:pt>
                      <c:pt idx="389">
                        <c:v>0.387096</c:v>
                      </c:pt>
                      <c:pt idx="390">
                        <c:v>0.39278280000000004</c:v>
                      </c:pt>
                      <c:pt idx="391">
                        <c:v>0.39307720000000002</c:v>
                      </c:pt>
                      <c:pt idx="392">
                        <c:v>0.39263480000000001</c:v>
                      </c:pt>
                      <c:pt idx="393">
                        <c:v>0.39248280000000002</c:v>
                      </c:pt>
                      <c:pt idx="394">
                        <c:v>0.39246879999999995</c:v>
                      </c:pt>
                      <c:pt idx="395">
                        <c:v>0.39327319999999999</c:v>
                      </c:pt>
                      <c:pt idx="396">
                        <c:v>0.39892080000000002</c:v>
                      </c:pt>
                      <c:pt idx="397">
                        <c:v>0.39959159999999999</c:v>
                      </c:pt>
                      <c:pt idx="398">
                        <c:v>0.39919919999999998</c:v>
                      </c:pt>
                      <c:pt idx="399">
                        <c:v>0.39909480000000003</c:v>
                      </c:pt>
                      <c:pt idx="400">
                        <c:v>0.39984119999999995</c:v>
                      </c:pt>
                      <c:pt idx="401">
                        <c:v>0.405968</c:v>
                      </c:pt>
                      <c:pt idx="402">
                        <c:v>0.40808</c:v>
                      </c:pt>
                      <c:pt idx="403">
                        <c:v>0.40764</c:v>
                      </c:pt>
                      <c:pt idx="404">
                        <c:v>0.40742800000000001</c:v>
                      </c:pt>
                      <c:pt idx="405">
                        <c:v>0.40744399999999997</c:v>
                      </c:pt>
                      <c:pt idx="406">
                        <c:v>0.40990000000000004</c:v>
                      </c:pt>
                      <c:pt idx="407">
                        <c:v>0.41493600000000003</c:v>
                      </c:pt>
                      <c:pt idx="408">
                        <c:v>0.41483199999999998</c:v>
                      </c:pt>
                      <c:pt idx="409">
                        <c:v>0.41458</c:v>
                      </c:pt>
                      <c:pt idx="410">
                        <c:v>0.41456400000000004</c:v>
                      </c:pt>
                      <c:pt idx="411">
                        <c:v>0.41490000000000005</c:v>
                      </c:pt>
                      <c:pt idx="412">
                        <c:v>0.420124</c:v>
                      </c:pt>
                      <c:pt idx="413">
                        <c:v>0.42386000000000001</c:v>
                      </c:pt>
                      <c:pt idx="414">
                        <c:v>0.42352400000000001</c:v>
                      </c:pt>
                      <c:pt idx="415">
                        <c:v>0.42330800000000002</c:v>
                      </c:pt>
                      <c:pt idx="416">
                        <c:v>0.42337200000000003</c:v>
                      </c:pt>
                      <c:pt idx="417">
                        <c:v>0.42367600000000005</c:v>
                      </c:pt>
                      <c:pt idx="418">
                        <c:v>0.42869999999999997</c:v>
                      </c:pt>
                      <c:pt idx="419">
                        <c:v>0.432284</c:v>
                      </c:pt>
                      <c:pt idx="420">
                        <c:v>0.43199199999999999</c:v>
                      </c:pt>
                      <c:pt idx="421">
                        <c:v>0.43188799999999999</c:v>
                      </c:pt>
                      <c:pt idx="422">
                        <c:v>0.432612</c:v>
                      </c:pt>
                      <c:pt idx="423">
                        <c:v>0.43897599999999998</c:v>
                      </c:pt>
                      <c:pt idx="424">
                        <c:v>0.44025199999999998</c:v>
                      </c:pt>
                      <c:pt idx="425">
                        <c:v>0.44</c:v>
                      </c:pt>
                      <c:pt idx="426">
                        <c:v>0.44001199999999996</c:v>
                      </c:pt>
                      <c:pt idx="427">
                        <c:v>0.44017200000000001</c:v>
                      </c:pt>
                      <c:pt idx="428">
                        <c:v>0.44121199999999999</c:v>
                      </c:pt>
                      <c:pt idx="429">
                        <c:v>0.44784799999999997</c:v>
                      </c:pt>
                      <c:pt idx="430">
                        <c:v>0.44913200000000003</c:v>
                      </c:pt>
                      <c:pt idx="431">
                        <c:v>0.44889600000000002</c:v>
                      </c:pt>
                      <c:pt idx="432">
                        <c:v>0.448936</c:v>
                      </c:pt>
                      <c:pt idx="433">
                        <c:v>0.45129199999999997</c:v>
                      </c:pt>
                      <c:pt idx="434">
                        <c:v>0.45622000000000001</c:v>
                      </c:pt>
                      <c:pt idx="435">
                        <c:v>0.45625199999999999</c:v>
                      </c:pt>
                      <c:pt idx="436">
                        <c:v>0.45624799999999999</c:v>
                      </c:pt>
                      <c:pt idx="437">
                        <c:v>0.456372</c:v>
                      </c:pt>
                      <c:pt idx="438">
                        <c:v>0.45671599999999996</c:v>
                      </c:pt>
                      <c:pt idx="439">
                        <c:v>0.46168399999999998</c:v>
                      </c:pt>
                      <c:pt idx="440">
                        <c:v>0.46553199999999995</c:v>
                      </c:pt>
                      <c:pt idx="441">
                        <c:v>0.46536</c:v>
                      </c:pt>
                      <c:pt idx="442">
                        <c:v>0.46533999999999998</c:v>
                      </c:pt>
                      <c:pt idx="443">
                        <c:v>0.46647599999999995</c:v>
                      </c:pt>
                      <c:pt idx="444">
                        <c:v>0.47324800000000006</c:v>
                      </c:pt>
                      <c:pt idx="445">
                        <c:v>0.47419600000000001</c:v>
                      </c:pt>
                      <c:pt idx="446">
                        <c:v>0.47407200000000005</c:v>
                      </c:pt>
                      <c:pt idx="447">
                        <c:v>0.47417200000000004</c:v>
                      </c:pt>
                      <c:pt idx="448">
                        <c:v>0.47451199999999999</c:v>
                      </c:pt>
                      <c:pt idx="449">
                        <c:v>0.479904</c:v>
                      </c:pt>
                      <c:pt idx="450">
                        <c:v>0.48310799999999998</c:v>
                      </c:pt>
                      <c:pt idx="451">
                        <c:v>0.482964</c:v>
                      </c:pt>
                      <c:pt idx="452">
                        <c:v>0.48305199999999998</c:v>
                      </c:pt>
                      <c:pt idx="453">
                        <c:v>0.48348399999999997</c:v>
                      </c:pt>
                      <c:pt idx="454">
                        <c:v>0.48937600000000003</c:v>
                      </c:pt>
                      <c:pt idx="455">
                        <c:v>0.49388800000000005</c:v>
                      </c:pt>
                      <c:pt idx="456">
                        <c:v>0.49374000000000001</c:v>
                      </c:pt>
                      <c:pt idx="457">
                        <c:v>0.49377200000000004</c:v>
                      </c:pt>
                      <c:pt idx="458">
                        <c:v>0.49402000000000001</c:v>
                      </c:pt>
                      <c:pt idx="459">
                        <c:v>0.494508</c:v>
                      </c:pt>
                      <c:pt idx="460">
                        <c:v>0.49501199999999995</c:v>
                      </c:pt>
                      <c:pt idx="461">
                        <c:v>0.49782799999999999</c:v>
                      </c:pt>
                      <c:pt idx="462">
                        <c:v>0.50547600000000004</c:v>
                      </c:pt>
                      <c:pt idx="463">
                        <c:v>0.50627999999999995</c:v>
                      </c:pt>
                      <c:pt idx="464">
                        <c:v>0.50619599999999998</c:v>
                      </c:pt>
                      <c:pt idx="465">
                        <c:v>0.50636800000000004</c:v>
                      </c:pt>
                      <c:pt idx="466">
                        <c:v>0.50681199999999993</c:v>
                      </c:pt>
                      <c:pt idx="467">
                        <c:v>0.50719599999999998</c:v>
                      </c:pt>
                      <c:pt idx="468">
                        <c:v>0.50918799999999997</c:v>
                      </c:pt>
                      <c:pt idx="469">
                        <c:v>0.51675599999999999</c:v>
                      </c:pt>
                      <c:pt idx="470">
                        <c:v>0.51763599999999999</c:v>
                      </c:pt>
                      <c:pt idx="471">
                        <c:v>0.51760399999999995</c:v>
                      </c:pt>
                      <c:pt idx="472">
                        <c:v>0.51791600000000004</c:v>
                      </c:pt>
                      <c:pt idx="473">
                        <c:v>0.51830399999999999</c:v>
                      </c:pt>
                      <c:pt idx="474">
                        <c:v>0.51880000000000004</c:v>
                      </c:pt>
                      <c:pt idx="475">
                        <c:v>0.52274799999999999</c:v>
                      </c:pt>
                      <c:pt idx="476">
                        <c:v>0.53132800000000002</c:v>
                      </c:pt>
                      <c:pt idx="477">
                        <c:v>0.53259999999999996</c:v>
                      </c:pt>
                      <c:pt idx="478">
                        <c:v>0.53247999999999995</c:v>
                      </c:pt>
                      <c:pt idx="479">
                        <c:v>0.53279600000000005</c:v>
                      </c:pt>
                      <c:pt idx="480">
                        <c:v>0.53325600000000006</c:v>
                      </c:pt>
                      <c:pt idx="481">
                        <c:v>0.53388400000000003</c:v>
                      </c:pt>
                      <c:pt idx="482">
                        <c:v>0.54006399999999999</c:v>
                      </c:pt>
                      <c:pt idx="483">
                        <c:v>0.54371999999999998</c:v>
                      </c:pt>
                      <c:pt idx="484">
                        <c:v>0.543736</c:v>
                      </c:pt>
                      <c:pt idx="485">
                        <c:v>0.54409600000000002</c:v>
                      </c:pt>
                      <c:pt idx="486">
                        <c:v>0.54457200000000006</c:v>
                      </c:pt>
                      <c:pt idx="487">
                        <c:v>0.54563600000000001</c:v>
                      </c:pt>
                      <c:pt idx="488">
                        <c:v>0.55280399999999996</c:v>
                      </c:pt>
                      <c:pt idx="489">
                        <c:v>0.55409999999999993</c:v>
                      </c:pt>
                      <c:pt idx="490">
                        <c:v>0.55426799999999998</c:v>
                      </c:pt>
                      <c:pt idx="491">
                        <c:v>0.55473600000000001</c:v>
                      </c:pt>
                      <c:pt idx="492">
                        <c:v>0.55543999999999993</c:v>
                      </c:pt>
                      <c:pt idx="493">
                        <c:v>0.55836399999999997</c:v>
                      </c:pt>
                      <c:pt idx="494">
                        <c:v>0.56575600000000004</c:v>
                      </c:pt>
                      <c:pt idx="495">
                        <c:v>0.56640400000000002</c:v>
                      </c:pt>
                      <c:pt idx="496">
                        <c:v>0.56662400000000002</c:v>
                      </c:pt>
                      <c:pt idx="497">
                        <c:v>0.56720399999999993</c:v>
                      </c:pt>
                      <c:pt idx="498">
                        <c:v>0.56790799999999997</c:v>
                      </c:pt>
                      <c:pt idx="499">
                        <c:v>0.56869999999999998</c:v>
                      </c:pt>
                      <c:pt idx="500">
                        <c:v>0.57050000000000001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'N115 Curvas de Polarización'!$D$4:$D$504</c15:sqref>
                        </c15:formulaRef>
                      </c:ext>
                    </c:extLst>
                    <c:numCache>
                      <c:formatCode>0.0000</c:formatCode>
                      <c:ptCount val="501"/>
                      <c:pt idx="0">
                        <c:v>1.4973000000000001</c:v>
                      </c:pt>
                      <c:pt idx="1">
                        <c:v>1.4994499999999999</c:v>
                      </c:pt>
                      <c:pt idx="2">
                        <c:v>1.50136</c:v>
                      </c:pt>
                      <c:pt idx="3">
                        <c:v>1.50342</c:v>
                      </c:pt>
                      <c:pt idx="4">
                        <c:v>1.5055099999999999</c:v>
                      </c:pt>
                      <c:pt idx="5">
                        <c:v>1.5074099999999999</c:v>
                      </c:pt>
                      <c:pt idx="6">
                        <c:v>1.50935</c:v>
                      </c:pt>
                      <c:pt idx="7">
                        <c:v>1.51125</c:v>
                      </c:pt>
                      <c:pt idx="8">
                        <c:v>1.5133300000000001</c:v>
                      </c:pt>
                      <c:pt idx="9">
                        <c:v>1.5153099999999999</c:v>
                      </c:pt>
                      <c:pt idx="10">
                        <c:v>1.5172399999999999</c:v>
                      </c:pt>
                      <c:pt idx="11">
                        <c:v>1.51925</c:v>
                      </c:pt>
                      <c:pt idx="12">
                        <c:v>1.52119</c:v>
                      </c:pt>
                      <c:pt idx="13">
                        <c:v>1.52338</c:v>
                      </c:pt>
                      <c:pt idx="14">
                        <c:v>1.52529</c:v>
                      </c:pt>
                      <c:pt idx="15">
                        <c:v>1.5272300000000001</c:v>
                      </c:pt>
                      <c:pt idx="16">
                        <c:v>1.5296400000000001</c:v>
                      </c:pt>
                      <c:pt idx="17">
                        <c:v>1.5313600000000001</c:v>
                      </c:pt>
                      <c:pt idx="18">
                        <c:v>1.5332300000000001</c:v>
                      </c:pt>
                      <c:pt idx="19">
                        <c:v>1.53515</c:v>
                      </c:pt>
                      <c:pt idx="20">
                        <c:v>1.5372399999999999</c:v>
                      </c:pt>
                      <c:pt idx="21">
                        <c:v>1.5392999999999999</c:v>
                      </c:pt>
                      <c:pt idx="22">
                        <c:v>1.54121</c:v>
                      </c:pt>
                      <c:pt idx="23">
                        <c:v>1.5431900000000001</c:v>
                      </c:pt>
                      <c:pt idx="24">
                        <c:v>1.5452399999999999</c:v>
                      </c:pt>
                      <c:pt idx="25">
                        <c:v>1.54728</c:v>
                      </c:pt>
                      <c:pt idx="26">
                        <c:v>1.5492699999999999</c:v>
                      </c:pt>
                      <c:pt idx="27">
                        <c:v>1.5512999999999999</c:v>
                      </c:pt>
                      <c:pt idx="28">
                        <c:v>1.55352</c:v>
                      </c:pt>
                      <c:pt idx="29">
                        <c:v>1.5553399999999999</c:v>
                      </c:pt>
                      <c:pt idx="30">
                        <c:v>1.55721</c:v>
                      </c:pt>
                      <c:pt idx="31">
                        <c:v>1.55914</c:v>
                      </c:pt>
                      <c:pt idx="32">
                        <c:v>1.56118</c:v>
                      </c:pt>
                      <c:pt idx="33">
                        <c:v>1.5632999999999999</c:v>
                      </c:pt>
                      <c:pt idx="34">
                        <c:v>1.5651600000000001</c:v>
                      </c:pt>
                      <c:pt idx="35">
                        <c:v>1.5671299999999999</c:v>
                      </c:pt>
                      <c:pt idx="36">
                        <c:v>1.56918</c:v>
                      </c:pt>
                      <c:pt idx="37">
                        <c:v>1.57125</c:v>
                      </c:pt>
                      <c:pt idx="38">
                        <c:v>1.5731200000000001</c:v>
                      </c:pt>
                      <c:pt idx="39">
                        <c:v>1.57524</c:v>
                      </c:pt>
                      <c:pt idx="40">
                        <c:v>1.57748</c:v>
                      </c:pt>
                      <c:pt idx="41">
                        <c:v>1.57934</c:v>
                      </c:pt>
                      <c:pt idx="42">
                        <c:v>1.58121</c:v>
                      </c:pt>
                      <c:pt idx="43">
                        <c:v>1.58314</c:v>
                      </c:pt>
                      <c:pt idx="44">
                        <c:v>1.58525</c:v>
                      </c:pt>
                      <c:pt idx="45">
                        <c:v>1.58728</c:v>
                      </c:pt>
                      <c:pt idx="46">
                        <c:v>1.5891500000000001</c:v>
                      </c:pt>
                      <c:pt idx="47">
                        <c:v>1.59114</c:v>
                      </c:pt>
                      <c:pt idx="48">
                        <c:v>1.5931599999999999</c:v>
                      </c:pt>
                      <c:pt idx="49">
                        <c:v>1.5952299999999999</c:v>
                      </c:pt>
                      <c:pt idx="50">
                        <c:v>1.5971</c:v>
                      </c:pt>
                      <c:pt idx="51">
                        <c:v>1.59911</c:v>
                      </c:pt>
                      <c:pt idx="52">
                        <c:v>1.6012</c:v>
                      </c:pt>
                      <c:pt idx="53">
                        <c:v>1.6033299999999999</c:v>
                      </c:pt>
                      <c:pt idx="54">
                        <c:v>1.6051200000000001</c:v>
                      </c:pt>
                      <c:pt idx="55">
                        <c:v>1.60711</c:v>
                      </c:pt>
                      <c:pt idx="56">
                        <c:v>1.6092</c:v>
                      </c:pt>
                      <c:pt idx="57">
                        <c:v>1.61124</c:v>
                      </c:pt>
                      <c:pt idx="58">
                        <c:v>1.6130800000000001</c:v>
                      </c:pt>
                      <c:pt idx="59">
                        <c:v>1.6150599999999999</c:v>
                      </c:pt>
                      <c:pt idx="60">
                        <c:v>1.6170800000000001</c:v>
                      </c:pt>
                      <c:pt idx="61">
                        <c:v>1.61911</c:v>
                      </c:pt>
                      <c:pt idx="62">
                        <c:v>1.62103</c:v>
                      </c:pt>
                      <c:pt idx="63">
                        <c:v>1.6230100000000001</c:v>
                      </c:pt>
                      <c:pt idx="64">
                        <c:v>1.62503</c:v>
                      </c:pt>
                      <c:pt idx="65">
                        <c:v>1.6273200000000001</c:v>
                      </c:pt>
                      <c:pt idx="66">
                        <c:v>1.6291199999999999</c:v>
                      </c:pt>
                      <c:pt idx="67">
                        <c:v>1.6310800000000001</c:v>
                      </c:pt>
                      <c:pt idx="68">
                        <c:v>1.6331</c:v>
                      </c:pt>
                      <c:pt idx="69">
                        <c:v>1.6352800000000001</c:v>
                      </c:pt>
                      <c:pt idx="70">
                        <c:v>1.6370499999999999</c:v>
                      </c:pt>
                      <c:pt idx="71">
                        <c:v>1.63903</c:v>
                      </c:pt>
                      <c:pt idx="72">
                        <c:v>1.6410100000000001</c:v>
                      </c:pt>
                      <c:pt idx="73">
                        <c:v>1.643</c:v>
                      </c:pt>
                      <c:pt idx="74">
                        <c:v>1.64496</c:v>
                      </c:pt>
                      <c:pt idx="75">
                        <c:v>1.64693</c:v>
                      </c:pt>
                      <c:pt idx="76">
                        <c:v>1.64893</c:v>
                      </c:pt>
                      <c:pt idx="77">
                        <c:v>1.65097</c:v>
                      </c:pt>
                      <c:pt idx="78">
                        <c:v>1.6530499999999999</c:v>
                      </c:pt>
                      <c:pt idx="79">
                        <c:v>1.6550199999999999</c:v>
                      </c:pt>
                      <c:pt idx="80">
                        <c:v>1.6569799999999999</c:v>
                      </c:pt>
                      <c:pt idx="81">
                        <c:v>1.65926</c:v>
                      </c:pt>
                      <c:pt idx="82">
                        <c:v>1.6610199999999999</c:v>
                      </c:pt>
                      <c:pt idx="83">
                        <c:v>1.6629499999999999</c:v>
                      </c:pt>
                      <c:pt idx="84">
                        <c:v>1.66496</c:v>
                      </c:pt>
                      <c:pt idx="85">
                        <c:v>1.6669400000000001</c:v>
                      </c:pt>
                      <c:pt idx="86">
                        <c:v>1.6689400000000001</c:v>
                      </c:pt>
                      <c:pt idx="87">
                        <c:v>1.6708799999999999</c:v>
                      </c:pt>
                      <c:pt idx="88">
                        <c:v>1.6728799999999999</c:v>
                      </c:pt>
                      <c:pt idx="89">
                        <c:v>1.67489</c:v>
                      </c:pt>
                      <c:pt idx="90">
                        <c:v>1.6770099999999999</c:v>
                      </c:pt>
                      <c:pt idx="91">
                        <c:v>1.6790499999999999</c:v>
                      </c:pt>
                      <c:pt idx="92">
                        <c:v>1.68092</c:v>
                      </c:pt>
                      <c:pt idx="93">
                        <c:v>1.68326</c:v>
                      </c:pt>
                      <c:pt idx="94">
                        <c:v>1.68502</c:v>
                      </c:pt>
                      <c:pt idx="95">
                        <c:v>1.68692</c:v>
                      </c:pt>
                      <c:pt idx="96">
                        <c:v>1.68886</c:v>
                      </c:pt>
                      <c:pt idx="97">
                        <c:v>1.69102</c:v>
                      </c:pt>
                      <c:pt idx="98">
                        <c:v>1.69296</c:v>
                      </c:pt>
                      <c:pt idx="99">
                        <c:v>1.69486</c:v>
                      </c:pt>
                      <c:pt idx="100">
                        <c:v>1.69685</c:v>
                      </c:pt>
                      <c:pt idx="101">
                        <c:v>1.6988300000000001</c:v>
                      </c:pt>
                      <c:pt idx="102">
                        <c:v>1.7009099999999999</c:v>
                      </c:pt>
                      <c:pt idx="103">
                        <c:v>1.70289</c:v>
                      </c:pt>
                      <c:pt idx="104">
                        <c:v>1.70492</c:v>
                      </c:pt>
                      <c:pt idx="105">
                        <c:v>1.70709</c:v>
                      </c:pt>
                      <c:pt idx="106">
                        <c:v>1.70896</c:v>
                      </c:pt>
                      <c:pt idx="107">
                        <c:v>1.7109099999999999</c:v>
                      </c:pt>
                      <c:pt idx="108">
                        <c:v>1.7127699999999999</c:v>
                      </c:pt>
                      <c:pt idx="109">
                        <c:v>1.7149099999999999</c:v>
                      </c:pt>
                      <c:pt idx="110">
                        <c:v>1.7169300000000001</c:v>
                      </c:pt>
                      <c:pt idx="111">
                        <c:v>1.71878</c:v>
                      </c:pt>
                      <c:pt idx="112">
                        <c:v>1.7207399999999999</c:v>
                      </c:pt>
                      <c:pt idx="113">
                        <c:v>1.7227399999999999</c:v>
                      </c:pt>
                      <c:pt idx="114">
                        <c:v>1.7248000000000001</c:v>
                      </c:pt>
                      <c:pt idx="115">
                        <c:v>1.72671</c:v>
                      </c:pt>
                      <c:pt idx="116">
                        <c:v>1.72878</c:v>
                      </c:pt>
                      <c:pt idx="117">
                        <c:v>1.73095</c:v>
                      </c:pt>
                      <c:pt idx="118">
                        <c:v>1.73292</c:v>
                      </c:pt>
                      <c:pt idx="119">
                        <c:v>1.7347399999999999</c:v>
                      </c:pt>
                      <c:pt idx="120">
                        <c:v>1.7366900000000001</c:v>
                      </c:pt>
                      <c:pt idx="121">
                        <c:v>1.73871</c:v>
                      </c:pt>
                      <c:pt idx="122">
                        <c:v>1.7408999999999999</c:v>
                      </c:pt>
                      <c:pt idx="123">
                        <c:v>1.7426900000000001</c:v>
                      </c:pt>
                      <c:pt idx="124">
                        <c:v>1.7446699999999999</c:v>
                      </c:pt>
                      <c:pt idx="125">
                        <c:v>1.7466999999999999</c:v>
                      </c:pt>
                      <c:pt idx="126">
                        <c:v>1.7487699999999999</c:v>
                      </c:pt>
                      <c:pt idx="127">
                        <c:v>1.7506200000000001</c:v>
                      </c:pt>
                      <c:pt idx="128">
                        <c:v>1.7525900000000001</c:v>
                      </c:pt>
                      <c:pt idx="129">
                        <c:v>1.75465</c:v>
                      </c:pt>
                      <c:pt idx="130">
                        <c:v>1.7568699999999999</c:v>
                      </c:pt>
                      <c:pt idx="131">
                        <c:v>1.7586900000000001</c:v>
                      </c:pt>
                      <c:pt idx="132">
                        <c:v>1.76067</c:v>
                      </c:pt>
                      <c:pt idx="133">
                        <c:v>1.7626999999999999</c:v>
                      </c:pt>
                      <c:pt idx="134">
                        <c:v>1.7648299999999999</c:v>
                      </c:pt>
                      <c:pt idx="135">
                        <c:v>1.76664</c:v>
                      </c:pt>
                      <c:pt idx="136">
                        <c:v>1.76858</c:v>
                      </c:pt>
                      <c:pt idx="137">
                        <c:v>1.7705200000000001</c:v>
                      </c:pt>
                      <c:pt idx="138">
                        <c:v>1.77264</c:v>
                      </c:pt>
                      <c:pt idx="139">
                        <c:v>1.77457</c:v>
                      </c:pt>
                      <c:pt idx="140">
                        <c:v>1.7765</c:v>
                      </c:pt>
                      <c:pt idx="141">
                        <c:v>1.7784500000000001</c:v>
                      </c:pt>
                      <c:pt idx="142">
                        <c:v>1.78074</c:v>
                      </c:pt>
                      <c:pt idx="143">
                        <c:v>1.7825500000000001</c:v>
                      </c:pt>
                      <c:pt idx="144">
                        <c:v>1.7844899999999999</c:v>
                      </c:pt>
                      <c:pt idx="145">
                        <c:v>1.7863899999999999</c:v>
                      </c:pt>
                      <c:pt idx="146">
                        <c:v>1.7887200000000001</c:v>
                      </c:pt>
                      <c:pt idx="147">
                        <c:v>1.7905599999999999</c:v>
                      </c:pt>
                      <c:pt idx="148">
                        <c:v>1.79247</c:v>
                      </c:pt>
                      <c:pt idx="149">
                        <c:v>1.7944100000000001</c:v>
                      </c:pt>
                      <c:pt idx="150">
                        <c:v>1.7965199999999999</c:v>
                      </c:pt>
                      <c:pt idx="151">
                        <c:v>1.79853</c:v>
                      </c:pt>
                      <c:pt idx="152">
                        <c:v>1.8004100000000001</c:v>
                      </c:pt>
                      <c:pt idx="153">
                        <c:v>1.80236</c:v>
                      </c:pt>
                      <c:pt idx="154">
                        <c:v>1.8043800000000001</c:v>
                      </c:pt>
                      <c:pt idx="155">
                        <c:v>1.80657</c:v>
                      </c:pt>
                      <c:pt idx="156">
                        <c:v>1.8083899999999999</c:v>
                      </c:pt>
                      <c:pt idx="157">
                        <c:v>1.8103400000000001</c:v>
                      </c:pt>
                      <c:pt idx="158">
                        <c:v>1.8125899999999999</c:v>
                      </c:pt>
                      <c:pt idx="159">
                        <c:v>1.8145500000000001</c:v>
                      </c:pt>
                      <c:pt idx="160">
                        <c:v>1.8164</c:v>
                      </c:pt>
                      <c:pt idx="161">
                        <c:v>1.81837</c:v>
                      </c:pt>
                      <c:pt idx="162">
                        <c:v>1.8204400000000001</c:v>
                      </c:pt>
                      <c:pt idx="163">
                        <c:v>1.82247</c:v>
                      </c:pt>
                      <c:pt idx="164">
                        <c:v>1.8243199999999999</c:v>
                      </c:pt>
                      <c:pt idx="165">
                        <c:v>1.8263</c:v>
                      </c:pt>
                      <c:pt idx="166">
                        <c:v>1.8282799999999999</c:v>
                      </c:pt>
                      <c:pt idx="167">
                        <c:v>1.8304</c:v>
                      </c:pt>
                      <c:pt idx="168">
                        <c:v>1.8324199999999999</c:v>
                      </c:pt>
                      <c:pt idx="169">
                        <c:v>1.8343100000000001</c:v>
                      </c:pt>
                      <c:pt idx="170">
                        <c:v>1.83667</c:v>
                      </c:pt>
                      <c:pt idx="171">
                        <c:v>1.83849</c:v>
                      </c:pt>
                      <c:pt idx="172">
                        <c:v>1.8402700000000001</c:v>
                      </c:pt>
                      <c:pt idx="173">
                        <c:v>1.8422700000000001</c:v>
                      </c:pt>
                      <c:pt idx="174">
                        <c:v>1.84432</c:v>
                      </c:pt>
                      <c:pt idx="175">
                        <c:v>1.8464400000000001</c:v>
                      </c:pt>
                      <c:pt idx="176">
                        <c:v>1.8482700000000001</c:v>
                      </c:pt>
                      <c:pt idx="177">
                        <c:v>1.85022</c:v>
                      </c:pt>
                      <c:pt idx="178">
                        <c:v>1.8522099999999999</c:v>
                      </c:pt>
                      <c:pt idx="179">
                        <c:v>1.85429</c:v>
                      </c:pt>
                      <c:pt idx="180">
                        <c:v>1.8563099999999999</c:v>
                      </c:pt>
                      <c:pt idx="181">
                        <c:v>1.8582799999999999</c:v>
                      </c:pt>
                      <c:pt idx="182">
                        <c:v>1.8603099999999999</c:v>
                      </c:pt>
                      <c:pt idx="183">
                        <c:v>1.8624799999999999</c:v>
                      </c:pt>
                      <c:pt idx="184">
                        <c:v>1.8642300000000001</c:v>
                      </c:pt>
                      <c:pt idx="185">
                        <c:v>1.86622</c:v>
                      </c:pt>
                      <c:pt idx="186">
                        <c:v>1.86818</c:v>
                      </c:pt>
                      <c:pt idx="187">
                        <c:v>1.8703399999999999</c:v>
                      </c:pt>
                      <c:pt idx="188">
                        <c:v>1.87219</c:v>
                      </c:pt>
                      <c:pt idx="189">
                        <c:v>1.8741300000000001</c:v>
                      </c:pt>
                      <c:pt idx="190">
                        <c:v>1.87615</c:v>
                      </c:pt>
                      <c:pt idx="191">
                        <c:v>1.8781300000000001</c:v>
                      </c:pt>
                      <c:pt idx="192">
                        <c:v>1.8801300000000001</c:v>
                      </c:pt>
                      <c:pt idx="193">
                        <c:v>1.8822000000000001</c:v>
                      </c:pt>
                      <c:pt idx="194">
                        <c:v>1.88428</c:v>
                      </c:pt>
                      <c:pt idx="195">
                        <c:v>1.88646</c:v>
                      </c:pt>
                      <c:pt idx="196">
                        <c:v>1.8882000000000001</c:v>
                      </c:pt>
                      <c:pt idx="197">
                        <c:v>1.89011</c:v>
                      </c:pt>
                      <c:pt idx="198">
                        <c:v>1.8921300000000001</c:v>
                      </c:pt>
                      <c:pt idx="199">
                        <c:v>1.8942600000000001</c:v>
                      </c:pt>
                      <c:pt idx="200">
                        <c:v>1.89615</c:v>
                      </c:pt>
                      <c:pt idx="201">
                        <c:v>1.8980900000000001</c:v>
                      </c:pt>
                      <c:pt idx="202">
                        <c:v>1.90008</c:v>
                      </c:pt>
                      <c:pt idx="203">
                        <c:v>1.90208</c:v>
                      </c:pt>
                      <c:pt idx="204">
                        <c:v>1.9040999999999999</c:v>
                      </c:pt>
                      <c:pt idx="205">
                        <c:v>1.9060299999999999</c:v>
                      </c:pt>
                      <c:pt idx="206">
                        <c:v>1.90805</c:v>
                      </c:pt>
                      <c:pt idx="207">
                        <c:v>1.91042</c:v>
                      </c:pt>
                      <c:pt idx="208">
                        <c:v>1.91218</c:v>
                      </c:pt>
                      <c:pt idx="209">
                        <c:v>1.91404</c:v>
                      </c:pt>
                      <c:pt idx="210">
                        <c:v>1.9159999999999999</c:v>
                      </c:pt>
                      <c:pt idx="211">
                        <c:v>1.9182999999999999</c:v>
                      </c:pt>
                      <c:pt idx="212">
                        <c:v>1.92012</c:v>
                      </c:pt>
                      <c:pt idx="213">
                        <c:v>1.92198</c:v>
                      </c:pt>
                      <c:pt idx="214">
                        <c:v>1.9239599999999999</c:v>
                      </c:pt>
                      <c:pt idx="215">
                        <c:v>1.92605</c:v>
                      </c:pt>
                      <c:pt idx="216">
                        <c:v>1.92807</c:v>
                      </c:pt>
                      <c:pt idx="217">
                        <c:v>1.92997</c:v>
                      </c:pt>
                      <c:pt idx="218">
                        <c:v>1.9319500000000001</c:v>
                      </c:pt>
                      <c:pt idx="219">
                        <c:v>1.93425</c:v>
                      </c:pt>
                      <c:pt idx="220">
                        <c:v>1.9361299999999999</c:v>
                      </c:pt>
                      <c:pt idx="221">
                        <c:v>1.9380200000000001</c:v>
                      </c:pt>
                      <c:pt idx="222">
                        <c:v>1.9399599999999999</c:v>
                      </c:pt>
                      <c:pt idx="223">
                        <c:v>1.94217</c:v>
                      </c:pt>
                      <c:pt idx="224">
                        <c:v>1.9441200000000001</c:v>
                      </c:pt>
                      <c:pt idx="225">
                        <c:v>1.94598</c:v>
                      </c:pt>
                      <c:pt idx="226">
                        <c:v>1.9479900000000001</c:v>
                      </c:pt>
                      <c:pt idx="227">
                        <c:v>1.9500200000000001</c:v>
                      </c:pt>
                      <c:pt idx="228">
                        <c:v>1.9520599999999999</c:v>
                      </c:pt>
                      <c:pt idx="229">
                        <c:v>1.9539200000000001</c:v>
                      </c:pt>
                      <c:pt idx="230">
                        <c:v>1.9559200000000001</c:v>
                      </c:pt>
                      <c:pt idx="231">
                        <c:v>1.9579200000000001</c:v>
                      </c:pt>
                      <c:pt idx="232">
                        <c:v>1.9601500000000001</c:v>
                      </c:pt>
                      <c:pt idx="233">
                        <c:v>1.9619500000000001</c:v>
                      </c:pt>
                      <c:pt idx="234">
                        <c:v>1.96401</c:v>
                      </c:pt>
                      <c:pt idx="235">
                        <c:v>1.9660299999999999</c:v>
                      </c:pt>
                      <c:pt idx="236">
                        <c:v>1.9681200000000001</c:v>
                      </c:pt>
                      <c:pt idx="237">
                        <c:v>1.96994</c:v>
                      </c:pt>
                      <c:pt idx="238">
                        <c:v>1.97193</c:v>
                      </c:pt>
                      <c:pt idx="239">
                        <c:v>1.9739199999999999</c:v>
                      </c:pt>
                      <c:pt idx="240">
                        <c:v>1.9760500000000001</c:v>
                      </c:pt>
                      <c:pt idx="241">
                        <c:v>1.97787</c:v>
                      </c:pt>
                      <c:pt idx="242">
                        <c:v>1.9798500000000001</c:v>
                      </c:pt>
                      <c:pt idx="243">
                        <c:v>1.98184</c:v>
                      </c:pt>
                      <c:pt idx="244">
                        <c:v>1.9839</c:v>
                      </c:pt>
                      <c:pt idx="245">
                        <c:v>1.98593</c:v>
                      </c:pt>
                      <c:pt idx="246">
                        <c:v>1.9878899999999999</c:v>
                      </c:pt>
                      <c:pt idx="247">
                        <c:v>1.9901</c:v>
                      </c:pt>
                      <c:pt idx="248">
                        <c:v>1.9921</c:v>
                      </c:pt>
                      <c:pt idx="249">
                        <c:v>1.99387</c:v>
                      </c:pt>
                      <c:pt idx="250">
                        <c:v>1.9958400000000001</c:v>
                      </c:pt>
                      <c:pt idx="251">
                        <c:v>1.9978800000000001</c:v>
                      </c:pt>
                      <c:pt idx="252">
                        <c:v>1.9999800000000001</c:v>
                      </c:pt>
                      <c:pt idx="253">
                        <c:v>2.0018099999999999</c:v>
                      </c:pt>
                      <c:pt idx="254">
                        <c:v>2.0038</c:v>
                      </c:pt>
                      <c:pt idx="255">
                        <c:v>2.0057900000000002</c:v>
                      </c:pt>
                      <c:pt idx="256">
                        <c:v>2.0078499999999999</c:v>
                      </c:pt>
                      <c:pt idx="257">
                        <c:v>2.0098500000000001</c:v>
                      </c:pt>
                      <c:pt idx="258">
                        <c:v>2.0118299999999998</c:v>
                      </c:pt>
                      <c:pt idx="259">
                        <c:v>2.0140500000000001</c:v>
                      </c:pt>
                      <c:pt idx="260">
                        <c:v>2.01607</c:v>
                      </c:pt>
                      <c:pt idx="261">
                        <c:v>2.0178600000000002</c:v>
                      </c:pt>
                      <c:pt idx="262">
                        <c:v>2.0198200000000002</c:v>
                      </c:pt>
                      <c:pt idx="263">
                        <c:v>2.0218400000000001</c:v>
                      </c:pt>
                      <c:pt idx="264">
                        <c:v>2.0239199999999999</c:v>
                      </c:pt>
                      <c:pt idx="265">
                        <c:v>2.0257700000000001</c:v>
                      </c:pt>
                      <c:pt idx="266">
                        <c:v>2.0276900000000002</c:v>
                      </c:pt>
                      <c:pt idx="267">
                        <c:v>2.0296799999999999</c:v>
                      </c:pt>
                      <c:pt idx="268">
                        <c:v>2.0316999999999998</c:v>
                      </c:pt>
                      <c:pt idx="269">
                        <c:v>2.0337200000000002</c:v>
                      </c:pt>
                      <c:pt idx="270">
                        <c:v>2.0357500000000002</c:v>
                      </c:pt>
                      <c:pt idx="271">
                        <c:v>2.03789</c:v>
                      </c:pt>
                      <c:pt idx="272">
                        <c:v>2.0400800000000001</c:v>
                      </c:pt>
                      <c:pt idx="273">
                        <c:v>2.0417900000000002</c:v>
                      </c:pt>
                      <c:pt idx="274">
                        <c:v>2.0436800000000002</c:v>
                      </c:pt>
                      <c:pt idx="275">
                        <c:v>2.0457000000000001</c:v>
                      </c:pt>
                      <c:pt idx="276">
                        <c:v>2.0478299999999998</c:v>
                      </c:pt>
                      <c:pt idx="277">
                        <c:v>2.0497800000000002</c:v>
                      </c:pt>
                      <c:pt idx="278">
                        <c:v>2.0517099999999999</c:v>
                      </c:pt>
                      <c:pt idx="279">
                        <c:v>2.0537700000000001</c:v>
                      </c:pt>
                      <c:pt idx="280">
                        <c:v>2.05579</c:v>
                      </c:pt>
                      <c:pt idx="281">
                        <c:v>2.0577399999999999</c:v>
                      </c:pt>
                      <c:pt idx="282">
                        <c:v>2.0596999999999999</c:v>
                      </c:pt>
                      <c:pt idx="283">
                        <c:v>2.0616599999999998</c:v>
                      </c:pt>
                      <c:pt idx="284">
                        <c:v>2.0640999999999998</c:v>
                      </c:pt>
                      <c:pt idx="285">
                        <c:v>2.06582</c:v>
                      </c:pt>
                      <c:pt idx="286">
                        <c:v>2.0677400000000001</c:v>
                      </c:pt>
                      <c:pt idx="287">
                        <c:v>2.0697299999999998</c:v>
                      </c:pt>
                      <c:pt idx="288">
                        <c:v>2.0718800000000002</c:v>
                      </c:pt>
                      <c:pt idx="289">
                        <c:v>2.0737299999999999</c:v>
                      </c:pt>
                      <c:pt idx="290">
                        <c:v>2.0756600000000001</c:v>
                      </c:pt>
                      <c:pt idx="291">
                        <c:v>2.07762</c:v>
                      </c:pt>
                      <c:pt idx="292">
                        <c:v>2.0796299999999999</c:v>
                      </c:pt>
                      <c:pt idx="293">
                        <c:v>2.0817100000000002</c:v>
                      </c:pt>
                      <c:pt idx="294">
                        <c:v>2.0836199999999998</c:v>
                      </c:pt>
                      <c:pt idx="295">
                        <c:v>2.0855800000000002</c:v>
                      </c:pt>
                      <c:pt idx="296">
                        <c:v>2.0878199999999998</c:v>
                      </c:pt>
                      <c:pt idx="297">
                        <c:v>2.0897600000000001</c:v>
                      </c:pt>
                      <c:pt idx="298">
                        <c:v>2.0916800000000002</c:v>
                      </c:pt>
                      <c:pt idx="299">
                        <c:v>2.0937000000000001</c:v>
                      </c:pt>
                      <c:pt idx="300">
                        <c:v>2.09579</c:v>
                      </c:pt>
                      <c:pt idx="301">
                        <c:v>2.0977399999999999</c:v>
                      </c:pt>
                      <c:pt idx="302">
                        <c:v>2.09964</c:v>
                      </c:pt>
                      <c:pt idx="303">
                        <c:v>2.1015600000000001</c:v>
                      </c:pt>
                      <c:pt idx="304">
                        <c:v>2.1036999999999999</c:v>
                      </c:pt>
                      <c:pt idx="305">
                        <c:v>2.10568</c:v>
                      </c:pt>
                      <c:pt idx="306">
                        <c:v>2.10758</c:v>
                      </c:pt>
                      <c:pt idx="307">
                        <c:v>2.1095199999999998</c:v>
                      </c:pt>
                      <c:pt idx="308">
                        <c:v>2.1115499999999998</c:v>
                      </c:pt>
                      <c:pt idx="309">
                        <c:v>2.1137899999999998</c:v>
                      </c:pt>
                      <c:pt idx="310">
                        <c:v>2.1156299999999999</c:v>
                      </c:pt>
                      <c:pt idx="311">
                        <c:v>2.1175799999999998</c:v>
                      </c:pt>
                      <c:pt idx="312">
                        <c:v>2.11965</c:v>
                      </c:pt>
                      <c:pt idx="313">
                        <c:v>2.12168</c:v>
                      </c:pt>
                      <c:pt idx="314">
                        <c:v>2.12358</c:v>
                      </c:pt>
                      <c:pt idx="315">
                        <c:v>2.1255500000000001</c:v>
                      </c:pt>
                      <c:pt idx="316">
                        <c:v>2.12758</c:v>
                      </c:pt>
                      <c:pt idx="317">
                        <c:v>2.1296499999999998</c:v>
                      </c:pt>
                      <c:pt idx="318">
                        <c:v>2.13151</c:v>
                      </c:pt>
                      <c:pt idx="319">
                        <c:v>2.1334499999999998</c:v>
                      </c:pt>
                      <c:pt idx="320">
                        <c:v>2.1354799999999998</c:v>
                      </c:pt>
                      <c:pt idx="321">
                        <c:v>2.1375299999999999</c:v>
                      </c:pt>
                      <c:pt idx="322">
                        <c:v>2.1395200000000001</c:v>
                      </c:pt>
                      <c:pt idx="323">
                        <c:v>2.1415299999999999</c:v>
                      </c:pt>
                      <c:pt idx="324">
                        <c:v>2.14377</c:v>
                      </c:pt>
                      <c:pt idx="325">
                        <c:v>2.1457099999999998</c:v>
                      </c:pt>
                      <c:pt idx="326">
                        <c:v>2.1475200000000001</c:v>
                      </c:pt>
                      <c:pt idx="327">
                        <c:v>2.1495199999999999</c:v>
                      </c:pt>
                      <c:pt idx="328">
                        <c:v>2.1516099999999998</c:v>
                      </c:pt>
                      <c:pt idx="329">
                        <c:v>2.1537000000000002</c:v>
                      </c:pt>
                      <c:pt idx="330">
                        <c:v>2.15551</c:v>
                      </c:pt>
                      <c:pt idx="331">
                        <c:v>2.1574599999999999</c:v>
                      </c:pt>
                      <c:pt idx="332">
                        <c:v>2.1594799999999998</c:v>
                      </c:pt>
                      <c:pt idx="333">
                        <c:v>2.1615099999999998</c:v>
                      </c:pt>
                      <c:pt idx="334">
                        <c:v>2.1634899999999999</c:v>
                      </c:pt>
                      <c:pt idx="335">
                        <c:v>2.1655199999999999</c:v>
                      </c:pt>
                      <c:pt idx="336">
                        <c:v>2.1675300000000002</c:v>
                      </c:pt>
                      <c:pt idx="337">
                        <c:v>2.1697000000000002</c:v>
                      </c:pt>
                      <c:pt idx="338">
                        <c:v>2.1714699999999998</c:v>
                      </c:pt>
                      <c:pt idx="339">
                        <c:v>2.1734499999999999</c:v>
                      </c:pt>
                      <c:pt idx="340">
                        <c:v>2.1754799999999999</c:v>
                      </c:pt>
                      <c:pt idx="341">
                        <c:v>2.1776</c:v>
                      </c:pt>
                      <c:pt idx="342">
                        <c:v>2.1793999999999998</c:v>
                      </c:pt>
                      <c:pt idx="343">
                        <c:v>2.1813500000000001</c:v>
                      </c:pt>
                      <c:pt idx="344">
                        <c:v>2.18336</c:v>
                      </c:pt>
                      <c:pt idx="345">
                        <c:v>2.1853500000000001</c:v>
                      </c:pt>
                      <c:pt idx="346">
                        <c:v>2.1873399999999998</c:v>
                      </c:pt>
                      <c:pt idx="347">
                        <c:v>2.1893899999999999</c:v>
                      </c:pt>
                      <c:pt idx="348">
                        <c:v>2.1916000000000002</c:v>
                      </c:pt>
                      <c:pt idx="349">
                        <c:v>2.1936499999999999</c:v>
                      </c:pt>
                      <c:pt idx="350">
                        <c:v>2.1954500000000001</c:v>
                      </c:pt>
                      <c:pt idx="351">
                        <c:v>2.1974100000000001</c:v>
                      </c:pt>
                      <c:pt idx="352">
                        <c:v>2.1993900000000002</c:v>
                      </c:pt>
                      <c:pt idx="353">
                        <c:v>2.2015799999999999</c:v>
                      </c:pt>
                      <c:pt idx="354">
                        <c:v>2.2033900000000002</c:v>
                      </c:pt>
                      <c:pt idx="355">
                        <c:v>2.20533</c:v>
                      </c:pt>
                      <c:pt idx="356">
                        <c:v>2.2073499999999999</c:v>
                      </c:pt>
                      <c:pt idx="357">
                        <c:v>2.20939</c:v>
                      </c:pt>
                      <c:pt idx="358">
                        <c:v>2.2113299999999998</c:v>
                      </c:pt>
                      <c:pt idx="359">
                        <c:v>2.2132999999999998</c:v>
                      </c:pt>
                      <c:pt idx="360">
                        <c:v>2.21536</c:v>
                      </c:pt>
                      <c:pt idx="361">
                        <c:v>2.21766</c:v>
                      </c:pt>
                      <c:pt idx="362">
                        <c:v>2.2194099999999999</c:v>
                      </c:pt>
                      <c:pt idx="363">
                        <c:v>2.2213500000000002</c:v>
                      </c:pt>
                      <c:pt idx="364">
                        <c:v>2.2233800000000001</c:v>
                      </c:pt>
                      <c:pt idx="365">
                        <c:v>2.2255099999999999</c:v>
                      </c:pt>
                      <c:pt idx="366">
                        <c:v>2.2273700000000001</c:v>
                      </c:pt>
                      <c:pt idx="367">
                        <c:v>2.2292900000000002</c:v>
                      </c:pt>
                      <c:pt idx="368">
                        <c:v>2.2312400000000001</c:v>
                      </c:pt>
                      <c:pt idx="369">
                        <c:v>2.2332800000000002</c:v>
                      </c:pt>
                      <c:pt idx="370">
                        <c:v>2.2353000000000001</c:v>
                      </c:pt>
                      <c:pt idx="371">
                        <c:v>2.23719</c:v>
                      </c:pt>
                      <c:pt idx="372">
                        <c:v>2.2392300000000001</c:v>
                      </c:pt>
                      <c:pt idx="373">
                        <c:v>2.2414999999999998</c:v>
                      </c:pt>
                      <c:pt idx="374">
                        <c:v>2.2433399999999999</c:v>
                      </c:pt>
                      <c:pt idx="375">
                        <c:v>2.24532</c:v>
                      </c:pt>
                      <c:pt idx="376">
                        <c:v>2.2472599999999998</c:v>
                      </c:pt>
                      <c:pt idx="377">
                        <c:v>2.24952</c:v>
                      </c:pt>
                      <c:pt idx="378">
                        <c:v>2.2513200000000002</c:v>
                      </c:pt>
                      <c:pt idx="379">
                        <c:v>2.2532299999999998</c:v>
                      </c:pt>
                      <c:pt idx="380">
                        <c:v>2.2551999999999999</c:v>
                      </c:pt>
                      <c:pt idx="381">
                        <c:v>2.2572000000000001</c:v>
                      </c:pt>
                      <c:pt idx="382">
                        <c:v>2.25928</c:v>
                      </c:pt>
                      <c:pt idx="383">
                        <c:v>2.2611300000000001</c:v>
                      </c:pt>
                      <c:pt idx="384">
                        <c:v>2.2631299999999999</c:v>
                      </c:pt>
                      <c:pt idx="385">
                        <c:v>2.2651400000000002</c:v>
                      </c:pt>
                      <c:pt idx="386">
                        <c:v>2.2673899999999998</c:v>
                      </c:pt>
                      <c:pt idx="387">
                        <c:v>2.2692299999999999</c:v>
                      </c:pt>
                      <c:pt idx="388">
                        <c:v>2.27128</c:v>
                      </c:pt>
                      <c:pt idx="389">
                        <c:v>2.2732999999999999</c:v>
                      </c:pt>
                      <c:pt idx="390">
                        <c:v>2.2753199999999998</c:v>
                      </c:pt>
                      <c:pt idx="391">
                        <c:v>2.2771300000000001</c:v>
                      </c:pt>
                      <c:pt idx="392">
                        <c:v>2.2791299999999999</c:v>
                      </c:pt>
                      <c:pt idx="393">
                        <c:v>2.2810999999999999</c:v>
                      </c:pt>
                      <c:pt idx="394">
                        <c:v>2.2831800000000002</c:v>
                      </c:pt>
                      <c:pt idx="395">
                        <c:v>2.2850899999999998</c:v>
                      </c:pt>
                      <c:pt idx="396">
                        <c:v>2.2870699999999999</c:v>
                      </c:pt>
                      <c:pt idx="397">
                        <c:v>2.2890700000000002</c:v>
                      </c:pt>
                      <c:pt idx="398">
                        <c:v>2.29121</c:v>
                      </c:pt>
                      <c:pt idx="399">
                        <c:v>2.2931599999999999</c:v>
                      </c:pt>
                      <c:pt idx="400">
                        <c:v>2.2951000000000001</c:v>
                      </c:pt>
                      <c:pt idx="401">
                        <c:v>2.2973400000000002</c:v>
                      </c:pt>
                      <c:pt idx="402">
                        <c:v>2.2992900000000001</c:v>
                      </c:pt>
                      <c:pt idx="403">
                        <c:v>2.3011200000000001</c:v>
                      </c:pt>
                      <c:pt idx="404">
                        <c:v>2.30307</c:v>
                      </c:pt>
                      <c:pt idx="405">
                        <c:v>2.3051300000000001</c:v>
                      </c:pt>
                      <c:pt idx="406">
                        <c:v>2.3072599999999999</c:v>
                      </c:pt>
                      <c:pt idx="407">
                        <c:v>2.3090600000000001</c:v>
                      </c:pt>
                      <c:pt idx="408">
                        <c:v>2.3110300000000001</c:v>
                      </c:pt>
                      <c:pt idx="409">
                        <c:v>2.3130199999999999</c:v>
                      </c:pt>
                      <c:pt idx="410">
                        <c:v>2.3150499999999998</c:v>
                      </c:pt>
                      <c:pt idx="411">
                        <c:v>2.3171599999999999</c:v>
                      </c:pt>
                      <c:pt idx="412">
                        <c:v>2.31908</c:v>
                      </c:pt>
                      <c:pt idx="413">
                        <c:v>2.3211400000000002</c:v>
                      </c:pt>
                      <c:pt idx="414">
                        <c:v>2.3232599999999999</c:v>
                      </c:pt>
                      <c:pt idx="415">
                        <c:v>2.3250799999999998</c:v>
                      </c:pt>
                      <c:pt idx="416">
                        <c:v>2.3270300000000002</c:v>
                      </c:pt>
                      <c:pt idx="417">
                        <c:v>2.3290099999999998</c:v>
                      </c:pt>
                      <c:pt idx="418">
                        <c:v>2.3311600000000001</c:v>
                      </c:pt>
                      <c:pt idx="419">
                        <c:v>2.33297</c:v>
                      </c:pt>
                      <c:pt idx="420">
                        <c:v>2.3349600000000001</c:v>
                      </c:pt>
                      <c:pt idx="421">
                        <c:v>2.3369499999999999</c:v>
                      </c:pt>
                      <c:pt idx="422">
                        <c:v>2.33894</c:v>
                      </c:pt>
                      <c:pt idx="423">
                        <c:v>2.3409300000000002</c:v>
                      </c:pt>
                      <c:pt idx="424">
                        <c:v>2.3429899999999999</c:v>
                      </c:pt>
                      <c:pt idx="425">
                        <c:v>2.3450600000000001</c:v>
                      </c:pt>
                      <c:pt idx="426">
                        <c:v>2.3472400000000002</c:v>
                      </c:pt>
                      <c:pt idx="427">
                        <c:v>2.3490000000000002</c:v>
                      </c:pt>
                      <c:pt idx="428">
                        <c:v>2.3509799999999998</c:v>
                      </c:pt>
                      <c:pt idx="429">
                        <c:v>2.3529499999999999</c:v>
                      </c:pt>
                      <c:pt idx="430">
                        <c:v>2.3551099999999998</c:v>
                      </c:pt>
                      <c:pt idx="431">
                        <c:v>2.3569900000000001</c:v>
                      </c:pt>
                      <c:pt idx="432">
                        <c:v>2.3589600000000002</c:v>
                      </c:pt>
                      <c:pt idx="433">
                        <c:v>2.3609200000000001</c:v>
                      </c:pt>
                      <c:pt idx="434">
                        <c:v>2.3629099999999998</c:v>
                      </c:pt>
                      <c:pt idx="435">
                        <c:v>2.3649100000000001</c:v>
                      </c:pt>
                      <c:pt idx="436">
                        <c:v>2.3668499999999999</c:v>
                      </c:pt>
                      <c:pt idx="437">
                        <c:v>2.3688600000000002</c:v>
                      </c:pt>
                      <c:pt idx="438">
                        <c:v>2.3712800000000001</c:v>
                      </c:pt>
                      <c:pt idx="439">
                        <c:v>2.3730000000000002</c:v>
                      </c:pt>
                      <c:pt idx="440">
                        <c:v>2.37493</c:v>
                      </c:pt>
                      <c:pt idx="441">
                        <c:v>2.3768799999999999</c:v>
                      </c:pt>
                      <c:pt idx="442">
                        <c:v>2.3790300000000002</c:v>
                      </c:pt>
                      <c:pt idx="443">
                        <c:v>2.3809499999999999</c:v>
                      </c:pt>
                      <c:pt idx="444">
                        <c:v>2.3828399999999998</c:v>
                      </c:pt>
                      <c:pt idx="445">
                        <c:v>2.38483</c:v>
                      </c:pt>
                      <c:pt idx="446">
                        <c:v>2.3868100000000001</c:v>
                      </c:pt>
                      <c:pt idx="447">
                        <c:v>2.3888799999999999</c:v>
                      </c:pt>
                      <c:pt idx="448">
                        <c:v>2.3907699999999998</c:v>
                      </c:pt>
                      <c:pt idx="449">
                        <c:v>2.39276</c:v>
                      </c:pt>
                      <c:pt idx="450">
                        <c:v>2.3949400000000001</c:v>
                      </c:pt>
                      <c:pt idx="451">
                        <c:v>2.3969800000000001</c:v>
                      </c:pt>
                      <c:pt idx="452">
                        <c:v>2.3988700000000001</c:v>
                      </c:pt>
                      <c:pt idx="453">
                        <c:v>2.4008699999999998</c:v>
                      </c:pt>
                      <c:pt idx="454">
                        <c:v>2.403</c:v>
                      </c:pt>
                      <c:pt idx="455">
                        <c:v>2.4049299999999998</c:v>
                      </c:pt>
                      <c:pt idx="456">
                        <c:v>2.4068000000000001</c:v>
                      </c:pt>
                      <c:pt idx="457">
                        <c:v>2.40882</c:v>
                      </c:pt>
                      <c:pt idx="458">
                        <c:v>2.4108499999999999</c:v>
                      </c:pt>
                      <c:pt idx="459">
                        <c:v>2.41289</c:v>
                      </c:pt>
                      <c:pt idx="460">
                        <c:v>2.41473</c:v>
                      </c:pt>
                      <c:pt idx="461">
                        <c:v>2.4167100000000001</c:v>
                      </c:pt>
                      <c:pt idx="462">
                        <c:v>2.4186999999999999</c:v>
                      </c:pt>
                      <c:pt idx="463">
                        <c:v>2.4209100000000001</c:v>
                      </c:pt>
                      <c:pt idx="464">
                        <c:v>2.4226899999999998</c:v>
                      </c:pt>
                      <c:pt idx="465">
                        <c:v>2.42482</c:v>
                      </c:pt>
                      <c:pt idx="466">
                        <c:v>2.4268399999999999</c:v>
                      </c:pt>
                      <c:pt idx="467">
                        <c:v>2.4289000000000001</c:v>
                      </c:pt>
                      <c:pt idx="468">
                        <c:v>2.4307500000000002</c:v>
                      </c:pt>
                      <c:pt idx="469">
                        <c:v>2.4326599999999998</c:v>
                      </c:pt>
                      <c:pt idx="470">
                        <c:v>2.4346999999999999</c:v>
                      </c:pt>
                      <c:pt idx="471">
                        <c:v>2.4367800000000002</c:v>
                      </c:pt>
                      <c:pt idx="472">
                        <c:v>2.4386199999999998</c:v>
                      </c:pt>
                      <c:pt idx="473">
                        <c:v>2.4406400000000001</c:v>
                      </c:pt>
                      <c:pt idx="474">
                        <c:v>2.44265</c:v>
                      </c:pt>
                      <c:pt idx="475">
                        <c:v>2.4447100000000002</c:v>
                      </c:pt>
                      <c:pt idx="476">
                        <c:v>2.4467599999999998</c:v>
                      </c:pt>
                      <c:pt idx="477">
                        <c:v>2.4487299999999999</c:v>
                      </c:pt>
                      <c:pt idx="478">
                        <c:v>2.4508800000000002</c:v>
                      </c:pt>
                      <c:pt idx="479">
                        <c:v>2.4528300000000001</c:v>
                      </c:pt>
                      <c:pt idx="480">
                        <c:v>2.4546899999999998</c:v>
                      </c:pt>
                      <c:pt idx="481">
                        <c:v>2.45668</c:v>
                      </c:pt>
                      <c:pt idx="482">
                        <c:v>2.4586000000000001</c:v>
                      </c:pt>
                      <c:pt idx="483">
                        <c:v>2.4607399999999999</c:v>
                      </c:pt>
                      <c:pt idx="484">
                        <c:v>2.4625900000000001</c:v>
                      </c:pt>
                      <c:pt idx="485">
                        <c:v>2.46455</c:v>
                      </c:pt>
                      <c:pt idx="486">
                        <c:v>2.46651</c:v>
                      </c:pt>
                      <c:pt idx="487">
                        <c:v>2.4685600000000001</c:v>
                      </c:pt>
                      <c:pt idx="488">
                        <c:v>2.4706800000000002</c:v>
                      </c:pt>
                      <c:pt idx="489">
                        <c:v>2.4726599999999999</c:v>
                      </c:pt>
                      <c:pt idx="490">
                        <c:v>2.4745900000000001</c:v>
                      </c:pt>
                      <c:pt idx="491">
                        <c:v>2.4768599999999998</c:v>
                      </c:pt>
                      <c:pt idx="492">
                        <c:v>2.4786299999999999</c:v>
                      </c:pt>
                      <c:pt idx="493">
                        <c:v>2.4805199999999998</c:v>
                      </c:pt>
                      <c:pt idx="494">
                        <c:v>2.4825499999999998</c:v>
                      </c:pt>
                      <c:pt idx="495">
                        <c:v>2.4847000000000001</c:v>
                      </c:pt>
                      <c:pt idx="496">
                        <c:v>2.4865499999999998</c:v>
                      </c:pt>
                      <c:pt idx="497">
                        <c:v>2.4885000000000002</c:v>
                      </c:pt>
                      <c:pt idx="498">
                        <c:v>2.4904199999999999</c:v>
                      </c:pt>
                      <c:pt idx="499">
                        <c:v>2.4923999999999999</c:v>
                      </c:pt>
                      <c:pt idx="500">
                        <c:v>2.4944899999999999</c:v>
                      </c:pt>
                    </c:numCache>
                  </c:numRef>
                </c:yVal>
                <c:smooth val="0"/>
                <c:extLst>
                  <c:ext xmlns:c16="http://schemas.microsoft.com/office/drawing/2014/chart" uri="{C3380CC4-5D6E-409C-BE32-E72D297353CC}">
                    <c16:uniqueId val="{00000001-D729-4DD5-BFB7-2E020FAE72D6}"/>
                  </c:ext>
                </c:extLst>
              </c15:ser>
            </c15:filteredScatterSeries>
            <c15:filteredScatter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Paper!$A$3</c15:sqref>
                        </c15:formulaRef>
                      </c:ext>
                    </c:extLst>
                    <c:strCache>
                      <c:ptCount val="1"/>
                      <c:pt idx="0">
                        <c:v>Etapa 2</c:v>
                      </c:pt>
                    </c:strCache>
                  </c:strRef>
                </c:tx>
                <c:spPr>
                  <a:ln w="25400" cap="rnd">
                    <a:noFill/>
                    <a:round/>
                  </a:ln>
                  <a:effectLst/>
                </c:spPr>
                <c:marker>
                  <c:symbol val="circle"/>
                  <c:size val="2"/>
                  <c:spPr>
                    <a:solidFill>
                      <a:srgbClr val="FF7B21"/>
                    </a:solidFill>
                    <a:ln w="9525">
                      <a:noFill/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'N115 Curvas de Polarización'!$E$4:$E$1254</c15:sqref>
                        </c15:formulaRef>
                      </c:ext>
                    </c:extLst>
                    <c:numCache>
                      <c:formatCode>0.0000</c:formatCode>
                      <c:ptCount val="1251"/>
                      <c:pt idx="0">
                        <c:v>-2.8938919999999999E-4</c:v>
                      </c:pt>
                      <c:pt idx="1">
                        <c:v>-2.241624E-4</c:v>
                      </c:pt>
                      <c:pt idx="2">
                        <c:v>-1.5930239999999997E-4</c:v>
                      </c:pt>
                      <c:pt idx="3">
                        <c:v>-1.346884E-4</c:v>
                      </c:pt>
                      <c:pt idx="4">
                        <c:v>-1.1119999999999999E-4</c:v>
                      </c:pt>
                      <c:pt idx="5">
                        <c:v>-8.7904799999999992E-5</c:v>
                      </c:pt>
                      <c:pt idx="6">
                        <c:v>-7.5612799999999995E-5</c:v>
                      </c:pt>
                      <c:pt idx="7">
                        <c:v>-7.0557999999999998E-5</c:v>
                      </c:pt>
                      <c:pt idx="8">
                        <c:v>-6.1408399999999993E-5</c:v>
                      </c:pt>
                      <c:pt idx="9">
                        <c:v>-4.5333600000000002E-5</c:v>
                      </c:pt>
                      <c:pt idx="10">
                        <c:v>-3.3796320000000002E-5</c:v>
                      </c:pt>
                      <c:pt idx="11">
                        <c:v>-2.3143119999999997E-5</c:v>
                      </c:pt>
                      <c:pt idx="12">
                        <c:v>-1.82424E-5</c:v>
                      </c:pt>
                      <c:pt idx="13">
                        <c:v>-1.155216E-5</c:v>
                      </c:pt>
                      <c:pt idx="14">
                        <c:v>-1.4020720000000001E-5</c:v>
                      </c:pt>
                      <c:pt idx="15">
                        <c:v>-5.9562400000000001E-6</c:v>
                      </c:pt>
                      <c:pt idx="16">
                        <c:v>-3.8661519999999999E-6</c:v>
                      </c:pt>
                      <c:pt idx="17">
                        <c:v>6.7720800000000002E-6</c:v>
                      </c:pt>
                      <c:pt idx="18">
                        <c:v>7.5411599999999996E-6</c:v>
                      </c:pt>
                      <c:pt idx="19">
                        <c:v>1.1947480000000001E-5</c:v>
                      </c:pt>
                      <c:pt idx="20">
                        <c:v>2.2526680000000001E-5</c:v>
                      </c:pt>
                      <c:pt idx="21">
                        <c:v>2.449948E-5</c:v>
                      </c:pt>
                      <c:pt idx="22">
                        <c:v>3.0208079999999998E-5</c:v>
                      </c:pt>
                      <c:pt idx="23">
                        <c:v>4.0954800000000003E-5</c:v>
                      </c:pt>
                      <c:pt idx="24">
                        <c:v>3.9675239999999999E-5</c:v>
                      </c:pt>
                      <c:pt idx="25">
                        <c:v>4.6907999999999999E-5</c:v>
                      </c:pt>
                      <c:pt idx="26">
                        <c:v>4.8426800000000002E-5</c:v>
                      </c:pt>
                      <c:pt idx="27">
                        <c:v>4.8537600000000001E-5</c:v>
                      </c:pt>
                      <c:pt idx="28">
                        <c:v>5.5654800000000001E-5</c:v>
                      </c:pt>
                      <c:pt idx="29">
                        <c:v>5.9719999999999997E-5</c:v>
                      </c:pt>
                      <c:pt idx="30">
                        <c:v>6.5357999999999993E-5</c:v>
                      </c:pt>
                      <c:pt idx="31">
                        <c:v>7.1273999999999996E-5</c:v>
                      </c:pt>
                      <c:pt idx="32">
                        <c:v>7.6781199999999996E-5</c:v>
                      </c:pt>
                      <c:pt idx="33">
                        <c:v>7.29388E-5</c:v>
                      </c:pt>
                      <c:pt idx="34">
                        <c:v>7.4133600000000005E-5</c:v>
                      </c:pt>
                      <c:pt idx="35">
                        <c:v>8.0776800000000002E-5</c:v>
                      </c:pt>
                      <c:pt idx="36">
                        <c:v>8.55596E-5</c:v>
                      </c:pt>
                      <c:pt idx="37">
                        <c:v>8.5488799999999994E-5</c:v>
                      </c:pt>
                      <c:pt idx="38">
                        <c:v>8.6396400000000005E-5</c:v>
                      </c:pt>
                      <c:pt idx="39">
                        <c:v>9.8287600000000004E-5</c:v>
                      </c:pt>
                      <c:pt idx="40">
                        <c:v>1.014012E-4</c:v>
                      </c:pt>
                      <c:pt idx="41">
                        <c:v>1.050456E-4</c:v>
                      </c:pt>
                      <c:pt idx="42">
                        <c:v>9.8627600000000004E-5</c:v>
                      </c:pt>
                      <c:pt idx="43">
                        <c:v>1.10244E-4</c:v>
                      </c:pt>
                      <c:pt idx="44">
                        <c:v>1.1782519999999999E-4</c:v>
                      </c:pt>
                      <c:pt idx="45">
                        <c:v>1.230356E-4</c:v>
                      </c:pt>
                      <c:pt idx="46">
                        <c:v>1.2097480000000001E-4</c:v>
                      </c:pt>
                      <c:pt idx="47">
                        <c:v>1.2254719999999999E-4</c:v>
                      </c:pt>
                      <c:pt idx="48">
                        <c:v>1.220424E-4</c:v>
                      </c:pt>
                      <c:pt idx="49">
                        <c:v>1.2006879999999999E-4</c:v>
                      </c:pt>
                      <c:pt idx="50">
                        <c:v>1.31638E-4</c:v>
                      </c:pt>
                      <c:pt idx="51">
                        <c:v>1.302172E-4</c:v>
                      </c:pt>
                      <c:pt idx="52">
                        <c:v>1.3224839999999999E-4</c:v>
                      </c:pt>
                      <c:pt idx="53">
                        <c:v>1.345792E-4</c:v>
                      </c:pt>
                      <c:pt idx="54">
                        <c:v>1.3151919999999999E-4</c:v>
                      </c:pt>
                      <c:pt idx="55">
                        <c:v>1.2817800000000001E-4</c:v>
                      </c:pt>
                      <c:pt idx="56">
                        <c:v>1.216108E-4</c:v>
                      </c:pt>
                      <c:pt idx="57">
                        <c:v>1.2938239999999999E-4</c:v>
                      </c:pt>
                      <c:pt idx="58">
                        <c:v>1.329704E-4</c:v>
                      </c:pt>
                      <c:pt idx="59">
                        <c:v>1.36122E-4</c:v>
                      </c:pt>
                      <c:pt idx="60">
                        <c:v>1.2929480000000001E-4</c:v>
                      </c:pt>
                      <c:pt idx="61">
                        <c:v>1.3177560000000001E-4</c:v>
                      </c:pt>
                      <c:pt idx="62">
                        <c:v>1.3340039999999999E-4</c:v>
                      </c:pt>
                      <c:pt idx="63">
                        <c:v>1.3316000000000001E-4</c:v>
                      </c:pt>
                      <c:pt idx="64">
                        <c:v>1.418216E-4</c:v>
                      </c:pt>
                      <c:pt idx="65">
                        <c:v>1.442688E-4</c:v>
                      </c:pt>
                      <c:pt idx="66">
                        <c:v>1.4108799999999999E-4</c:v>
                      </c:pt>
                      <c:pt idx="67">
                        <c:v>1.4787160000000001E-4</c:v>
                      </c:pt>
                      <c:pt idx="68">
                        <c:v>1.4337400000000001E-4</c:v>
                      </c:pt>
                      <c:pt idx="69">
                        <c:v>1.49486E-4</c:v>
                      </c:pt>
                      <c:pt idx="70">
                        <c:v>1.4673439999999998E-4</c:v>
                      </c:pt>
                      <c:pt idx="71">
                        <c:v>1.3786079999999999E-4</c:v>
                      </c:pt>
                      <c:pt idx="72">
                        <c:v>1.4776439999999999E-4</c:v>
                      </c:pt>
                      <c:pt idx="73">
                        <c:v>1.4206559999999999E-4</c:v>
                      </c:pt>
                      <c:pt idx="74">
                        <c:v>1.44036E-4</c:v>
                      </c:pt>
                      <c:pt idx="75">
                        <c:v>1.4658600000000001E-4</c:v>
                      </c:pt>
                      <c:pt idx="76">
                        <c:v>1.4702359999999999E-4</c:v>
                      </c:pt>
                      <c:pt idx="77">
                        <c:v>1.4893320000000001E-4</c:v>
                      </c:pt>
                      <c:pt idx="78">
                        <c:v>1.4834480000000002E-4</c:v>
                      </c:pt>
                      <c:pt idx="79">
                        <c:v>1.5044320000000001E-4</c:v>
                      </c:pt>
                      <c:pt idx="80">
                        <c:v>1.4645000000000001E-4</c:v>
                      </c:pt>
                      <c:pt idx="81">
                        <c:v>1.4458839999999999E-4</c:v>
                      </c:pt>
                      <c:pt idx="82">
                        <c:v>1.5018159999999998E-4</c:v>
                      </c:pt>
                      <c:pt idx="83">
                        <c:v>1.485588E-4</c:v>
                      </c:pt>
                      <c:pt idx="84">
                        <c:v>1.4909E-4</c:v>
                      </c:pt>
                      <c:pt idx="85">
                        <c:v>1.5343600000000001E-4</c:v>
                      </c:pt>
                      <c:pt idx="86">
                        <c:v>1.5751839999999999E-4</c:v>
                      </c:pt>
                      <c:pt idx="87">
                        <c:v>1.5698559999999999E-4</c:v>
                      </c:pt>
                      <c:pt idx="88">
                        <c:v>1.655792E-4</c:v>
                      </c:pt>
                      <c:pt idx="89">
                        <c:v>1.636648E-4</c:v>
                      </c:pt>
                      <c:pt idx="90">
                        <c:v>1.5965639999999999E-4</c:v>
                      </c:pt>
                      <c:pt idx="91">
                        <c:v>1.566172E-4</c:v>
                      </c:pt>
                      <c:pt idx="92">
                        <c:v>1.5924839999999999E-4</c:v>
                      </c:pt>
                      <c:pt idx="93">
                        <c:v>1.6488519999999999E-4</c:v>
                      </c:pt>
                      <c:pt idx="94">
                        <c:v>1.5963080000000002E-4</c:v>
                      </c:pt>
                      <c:pt idx="95">
                        <c:v>1.4588120000000001E-4</c:v>
                      </c:pt>
                      <c:pt idx="96">
                        <c:v>1.4718519999999999E-4</c:v>
                      </c:pt>
                      <c:pt idx="97">
                        <c:v>1.601656E-4</c:v>
                      </c:pt>
                      <c:pt idx="98">
                        <c:v>1.547416E-4</c:v>
                      </c:pt>
                      <c:pt idx="99">
                        <c:v>1.390672E-4</c:v>
                      </c:pt>
                      <c:pt idx="100">
                        <c:v>1.3729319999999999E-4</c:v>
                      </c:pt>
                      <c:pt idx="101">
                        <c:v>1.5186399999999998E-4</c:v>
                      </c:pt>
                      <c:pt idx="102">
                        <c:v>1.426508E-4</c:v>
                      </c:pt>
                      <c:pt idx="103">
                        <c:v>1.519828E-4</c:v>
                      </c:pt>
                      <c:pt idx="104">
                        <c:v>1.5822359999999999E-4</c:v>
                      </c:pt>
                      <c:pt idx="105">
                        <c:v>1.4862679999999998E-4</c:v>
                      </c:pt>
                      <c:pt idx="106">
                        <c:v>1.517232E-4</c:v>
                      </c:pt>
                      <c:pt idx="107">
                        <c:v>1.455416E-4</c:v>
                      </c:pt>
                      <c:pt idx="108">
                        <c:v>1.5333520000000001E-4</c:v>
                      </c:pt>
                      <c:pt idx="109">
                        <c:v>1.4611999999999999E-4</c:v>
                      </c:pt>
                      <c:pt idx="110">
                        <c:v>1.4297759999999998E-4</c:v>
                      </c:pt>
                      <c:pt idx="111">
                        <c:v>1.4412480000000001E-4</c:v>
                      </c:pt>
                      <c:pt idx="112">
                        <c:v>1.5097400000000001E-4</c:v>
                      </c:pt>
                      <c:pt idx="113">
                        <c:v>1.3637440000000001E-4</c:v>
                      </c:pt>
                      <c:pt idx="114">
                        <c:v>1.4282919999999998E-4</c:v>
                      </c:pt>
                      <c:pt idx="115">
                        <c:v>1.308084E-4</c:v>
                      </c:pt>
                      <c:pt idx="116">
                        <c:v>1.3903600000000002E-4</c:v>
                      </c:pt>
                      <c:pt idx="117">
                        <c:v>1.477792E-4</c:v>
                      </c:pt>
                      <c:pt idx="118">
                        <c:v>1.435388E-4</c:v>
                      </c:pt>
                      <c:pt idx="119">
                        <c:v>1.4316080000000001E-4</c:v>
                      </c:pt>
                      <c:pt idx="120">
                        <c:v>1.444812E-4</c:v>
                      </c:pt>
                      <c:pt idx="121">
                        <c:v>1.4096160000000001E-4</c:v>
                      </c:pt>
                      <c:pt idx="122">
                        <c:v>1.517968E-4</c:v>
                      </c:pt>
                      <c:pt idx="123">
                        <c:v>1.4167199999999999E-4</c:v>
                      </c:pt>
                      <c:pt idx="124">
                        <c:v>1.3924280000000001E-4</c:v>
                      </c:pt>
                      <c:pt idx="125">
                        <c:v>1.4061640000000001E-4</c:v>
                      </c:pt>
                      <c:pt idx="126">
                        <c:v>1.4956919999999999E-4</c:v>
                      </c:pt>
                      <c:pt idx="127">
                        <c:v>1.4060240000000001E-4</c:v>
                      </c:pt>
                      <c:pt idx="128">
                        <c:v>1.4005999999999998E-4</c:v>
                      </c:pt>
                      <c:pt idx="129">
                        <c:v>1.4291760000000002E-4</c:v>
                      </c:pt>
                      <c:pt idx="130">
                        <c:v>1.4487840000000001E-4</c:v>
                      </c:pt>
                      <c:pt idx="131">
                        <c:v>1.4563919999999999E-4</c:v>
                      </c:pt>
                      <c:pt idx="132">
                        <c:v>1.4473519999999999E-4</c:v>
                      </c:pt>
                      <c:pt idx="133">
                        <c:v>1.4301319999999998E-4</c:v>
                      </c:pt>
                      <c:pt idx="134">
                        <c:v>1.3756E-4</c:v>
                      </c:pt>
                      <c:pt idx="135">
                        <c:v>1.425392E-4</c:v>
                      </c:pt>
                      <c:pt idx="136">
                        <c:v>1.473492E-4</c:v>
                      </c:pt>
                      <c:pt idx="137">
                        <c:v>1.366556E-4</c:v>
                      </c:pt>
                      <c:pt idx="138">
                        <c:v>1.3819440000000001E-4</c:v>
                      </c:pt>
                      <c:pt idx="139">
                        <c:v>1.449748E-4</c:v>
                      </c:pt>
                      <c:pt idx="140">
                        <c:v>1.3825640000000001E-4</c:v>
                      </c:pt>
                      <c:pt idx="141">
                        <c:v>1.39266E-4</c:v>
                      </c:pt>
                      <c:pt idx="142">
                        <c:v>1.4562159999999998E-4</c:v>
                      </c:pt>
                      <c:pt idx="143">
                        <c:v>1.519344E-4</c:v>
                      </c:pt>
                      <c:pt idx="144">
                        <c:v>1.6116640000000002E-4</c:v>
                      </c:pt>
                      <c:pt idx="145">
                        <c:v>1.488296E-4</c:v>
                      </c:pt>
                      <c:pt idx="146">
                        <c:v>1.4647999999999999E-4</c:v>
                      </c:pt>
                      <c:pt idx="147">
                        <c:v>1.4876639999999999E-4</c:v>
                      </c:pt>
                      <c:pt idx="148">
                        <c:v>1.4023040000000001E-4</c:v>
                      </c:pt>
                      <c:pt idx="149">
                        <c:v>1.5289519999999999E-4</c:v>
                      </c:pt>
                      <c:pt idx="150">
                        <c:v>1.4737999999999999E-4</c:v>
                      </c:pt>
                      <c:pt idx="151">
                        <c:v>1.3881120000000001E-4</c:v>
                      </c:pt>
                      <c:pt idx="152">
                        <c:v>1.4874039999999999E-4</c:v>
                      </c:pt>
                      <c:pt idx="153">
                        <c:v>1.511044E-4</c:v>
                      </c:pt>
                      <c:pt idx="154">
                        <c:v>1.5291959999999999E-4</c:v>
                      </c:pt>
                      <c:pt idx="155">
                        <c:v>1.595496E-4</c:v>
                      </c:pt>
                      <c:pt idx="156">
                        <c:v>1.4473040000000001E-4</c:v>
                      </c:pt>
                      <c:pt idx="157">
                        <c:v>1.5377160000000002E-4</c:v>
                      </c:pt>
                      <c:pt idx="158">
                        <c:v>1.4584679999999999E-4</c:v>
                      </c:pt>
                      <c:pt idx="159">
                        <c:v>1.484496E-4</c:v>
                      </c:pt>
                      <c:pt idx="160">
                        <c:v>1.3885359999999999E-4</c:v>
                      </c:pt>
                      <c:pt idx="161">
                        <c:v>1.5105439999999999E-4</c:v>
                      </c:pt>
                      <c:pt idx="162">
                        <c:v>1.521444E-4</c:v>
                      </c:pt>
                      <c:pt idx="163">
                        <c:v>1.5902119999999998E-4</c:v>
                      </c:pt>
                      <c:pt idx="164">
                        <c:v>1.492756E-4</c:v>
                      </c:pt>
                      <c:pt idx="165">
                        <c:v>1.5198879999999998E-4</c:v>
                      </c:pt>
                      <c:pt idx="166">
                        <c:v>1.5558640000000001E-4</c:v>
                      </c:pt>
                      <c:pt idx="167">
                        <c:v>1.6312679999999998E-4</c:v>
                      </c:pt>
                      <c:pt idx="168">
                        <c:v>1.654228E-4</c:v>
                      </c:pt>
                      <c:pt idx="169">
                        <c:v>1.5689760000000001E-4</c:v>
                      </c:pt>
                      <c:pt idx="170">
                        <c:v>1.674996E-4</c:v>
                      </c:pt>
                      <c:pt idx="171">
                        <c:v>1.5612159999999999E-4</c:v>
                      </c:pt>
                      <c:pt idx="172">
                        <c:v>1.5913159999999998E-4</c:v>
                      </c:pt>
                      <c:pt idx="173">
                        <c:v>1.595744E-4</c:v>
                      </c:pt>
                      <c:pt idx="174">
                        <c:v>1.621924E-4</c:v>
                      </c:pt>
                      <c:pt idx="175">
                        <c:v>1.568284E-4</c:v>
                      </c:pt>
                      <c:pt idx="176">
                        <c:v>1.48362E-4</c:v>
                      </c:pt>
                      <c:pt idx="177">
                        <c:v>1.54518E-4</c:v>
                      </c:pt>
                      <c:pt idx="178">
                        <c:v>1.51972E-4</c:v>
                      </c:pt>
                      <c:pt idx="179">
                        <c:v>1.597484E-4</c:v>
                      </c:pt>
                      <c:pt idx="180">
                        <c:v>1.5873680000000001E-4</c:v>
                      </c:pt>
                      <c:pt idx="181">
                        <c:v>1.6403919999999998E-4</c:v>
                      </c:pt>
                      <c:pt idx="182">
                        <c:v>1.6210240000000002E-4</c:v>
                      </c:pt>
                      <c:pt idx="183">
                        <c:v>1.6499239999999998E-4</c:v>
                      </c:pt>
                      <c:pt idx="184">
                        <c:v>1.6068079999999999E-4</c:v>
                      </c:pt>
                      <c:pt idx="185">
                        <c:v>1.6901119999999999E-4</c:v>
                      </c:pt>
                      <c:pt idx="186">
                        <c:v>1.6562279999999998E-4</c:v>
                      </c:pt>
                      <c:pt idx="187">
                        <c:v>1.6283439999999999E-4</c:v>
                      </c:pt>
                      <c:pt idx="188">
                        <c:v>1.8130799999999998E-4</c:v>
                      </c:pt>
                      <c:pt idx="189">
                        <c:v>1.6641E-4</c:v>
                      </c:pt>
                      <c:pt idx="190">
                        <c:v>1.6795199999999999E-4</c:v>
                      </c:pt>
                      <c:pt idx="191">
                        <c:v>1.7326319999999998E-4</c:v>
                      </c:pt>
                      <c:pt idx="192">
                        <c:v>1.814052E-4</c:v>
                      </c:pt>
                      <c:pt idx="193">
                        <c:v>1.6980519999999999E-4</c:v>
                      </c:pt>
                      <c:pt idx="194">
                        <c:v>1.7786519999999999E-4</c:v>
                      </c:pt>
                      <c:pt idx="195">
                        <c:v>1.7342440000000001E-4</c:v>
                      </c:pt>
                      <c:pt idx="196">
                        <c:v>1.7405400000000001E-4</c:v>
                      </c:pt>
                      <c:pt idx="197">
                        <c:v>1.683892E-4</c:v>
                      </c:pt>
                      <c:pt idx="198">
                        <c:v>1.6829679999999999E-4</c:v>
                      </c:pt>
                      <c:pt idx="199">
                        <c:v>1.70314E-4</c:v>
                      </c:pt>
                      <c:pt idx="200">
                        <c:v>1.7812200000000001E-4</c:v>
                      </c:pt>
                      <c:pt idx="201">
                        <c:v>1.7005760000000003E-4</c:v>
                      </c:pt>
                      <c:pt idx="202">
                        <c:v>1.722056E-4</c:v>
                      </c:pt>
                      <c:pt idx="203">
                        <c:v>1.7740160000000001E-4</c:v>
                      </c:pt>
                      <c:pt idx="204">
                        <c:v>1.7975719999999999E-4</c:v>
                      </c:pt>
                      <c:pt idx="205">
                        <c:v>1.791028E-4</c:v>
                      </c:pt>
                      <c:pt idx="206">
                        <c:v>1.8821199999999999E-4</c:v>
                      </c:pt>
                      <c:pt idx="207">
                        <c:v>1.778676E-4</c:v>
                      </c:pt>
                      <c:pt idx="208">
                        <c:v>1.7820920000000001E-4</c:v>
                      </c:pt>
                      <c:pt idx="209">
                        <c:v>1.8621800000000001E-4</c:v>
                      </c:pt>
                      <c:pt idx="210">
                        <c:v>1.821592E-4</c:v>
                      </c:pt>
                      <c:pt idx="211">
                        <c:v>1.774472E-4</c:v>
                      </c:pt>
                      <c:pt idx="212">
                        <c:v>1.881516E-4</c:v>
                      </c:pt>
                      <c:pt idx="213">
                        <c:v>1.8662439999999998E-4</c:v>
                      </c:pt>
                      <c:pt idx="214">
                        <c:v>1.8871639999999999E-4</c:v>
                      </c:pt>
                      <c:pt idx="215">
                        <c:v>1.8603479999999999E-4</c:v>
                      </c:pt>
                      <c:pt idx="216">
                        <c:v>1.8977799999999998E-4</c:v>
                      </c:pt>
                      <c:pt idx="217">
                        <c:v>1.8912399999999999E-4</c:v>
                      </c:pt>
                      <c:pt idx="218">
                        <c:v>1.9225200000000002E-4</c:v>
                      </c:pt>
                      <c:pt idx="219">
                        <c:v>2.0092599999999998E-4</c:v>
                      </c:pt>
                      <c:pt idx="220">
                        <c:v>2.0258559999999999E-4</c:v>
                      </c:pt>
                      <c:pt idx="221">
                        <c:v>1.9142200000000001E-4</c:v>
                      </c:pt>
                      <c:pt idx="222">
                        <c:v>1.9314239999999999E-4</c:v>
                      </c:pt>
                      <c:pt idx="223">
                        <c:v>2.0351520000000002E-4</c:v>
                      </c:pt>
                      <c:pt idx="224">
                        <c:v>1.9337E-4</c:v>
                      </c:pt>
                      <c:pt idx="225">
                        <c:v>1.9748200000000002E-4</c:v>
                      </c:pt>
                      <c:pt idx="226">
                        <c:v>2.05248E-4</c:v>
                      </c:pt>
                      <c:pt idx="227">
                        <c:v>2.0237280000000001E-4</c:v>
                      </c:pt>
                      <c:pt idx="228">
                        <c:v>2.003192E-4</c:v>
                      </c:pt>
                      <c:pt idx="229">
                        <c:v>1.9913600000000001E-4</c:v>
                      </c:pt>
                      <c:pt idx="230">
                        <c:v>2.0591920000000001E-4</c:v>
                      </c:pt>
                      <c:pt idx="231">
                        <c:v>2.0027199999999998E-4</c:v>
                      </c:pt>
                      <c:pt idx="232">
                        <c:v>2.082904E-4</c:v>
                      </c:pt>
                      <c:pt idx="233">
                        <c:v>2.0482119999999998E-4</c:v>
                      </c:pt>
                      <c:pt idx="234">
                        <c:v>2.0521480000000001E-4</c:v>
                      </c:pt>
                      <c:pt idx="235">
                        <c:v>1.9343959999999999E-4</c:v>
                      </c:pt>
                      <c:pt idx="236">
                        <c:v>1.996864E-4</c:v>
                      </c:pt>
                      <c:pt idx="237">
                        <c:v>2.0021000000000001E-4</c:v>
                      </c:pt>
                      <c:pt idx="238">
                        <c:v>2.0712999999999998E-4</c:v>
                      </c:pt>
                      <c:pt idx="239">
                        <c:v>1.9738080000000001E-4</c:v>
                      </c:pt>
                      <c:pt idx="240">
                        <c:v>1.984888E-4</c:v>
                      </c:pt>
                      <c:pt idx="241">
                        <c:v>1.9802400000000001E-4</c:v>
                      </c:pt>
                      <c:pt idx="242">
                        <c:v>2.1671E-4</c:v>
                      </c:pt>
                      <c:pt idx="243">
                        <c:v>2.120952E-4</c:v>
                      </c:pt>
                      <c:pt idx="244">
                        <c:v>2.0499159999999998E-4</c:v>
                      </c:pt>
                      <c:pt idx="245">
                        <c:v>2.070892E-4</c:v>
                      </c:pt>
                      <c:pt idx="246">
                        <c:v>2.179836E-4</c:v>
                      </c:pt>
                      <c:pt idx="247">
                        <c:v>2.13952E-4</c:v>
                      </c:pt>
                      <c:pt idx="248">
                        <c:v>2.1900119999999999E-4</c:v>
                      </c:pt>
                      <c:pt idx="249">
                        <c:v>2.149152E-4</c:v>
                      </c:pt>
                      <c:pt idx="250">
                        <c:v>2.246188E-4</c:v>
                      </c:pt>
                      <c:pt idx="251">
                        <c:v>2.2203000000000001E-4</c:v>
                      </c:pt>
                      <c:pt idx="252">
                        <c:v>2.2516840000000001E-4</c:v>
                      </c:pt>
                      <c:pt idx="253">
                        <c:v>2.181532E-4</c:v>
                      </c:pt>
                      <c:pt idx="254">
                        <c:v>2.2563679999999998E-4</c:v>
                      </c:pt>
                      <c:pt idx="255">
                        <c:v>2.1857560000000003E-4</c:v>
                      </c:pt>
                      <c:pt idx="256">
                        <c:v>2.298132E-4</c:v>
                      </c:pt>
                      <c:pt idx="257">
                        <c:v>2.2328119999999999E-4</c:v>
                      </c:pt>
                      <c:pt idx="258">
                        <c:v>2.285136E-4</c:v>
                      </c:pt>
                      <c:pt idx="259">
                        <c:v>2.3728559999999999E-4</c:v>
                      </c:pt>
                      <c:pt idx="260">
                        <c:v>2.353852E-4</c:v>
                      </c:pt>
                      <c:pt idx="261">
                        <c:v>2.3697679999999999E-4</c:v>
                      </c:pt>
                      <c:pt idx="262">
                        <c:v>2.2882520000000001E-4</c:v>
                      </c:pt>
                      <c:pt idx="263">
                        <c:v>2.2881640000000001E-4</c:v>
                      </c:pt>
                      <c:pt idx="264">
                        <c:v>2.2569240000000002E-4</c:v>
                      </c:pt>
                      <c:pt idx="265">
                        <c:v>2.2899719999999998E-4</c:v>
                      </c:pt>
                      <c:pt idx="266">
                        <c:v>2.37354E-4</c:v>
                      </c:pt>
                      <c:pt idx="267">
                        <c:v>2.3329039999999998E-4</c:v>
                      </c:pt>
                      <c:pt idx="268">
                        <c:v>2.3199160000000001E-4</c:v>
                      </c:pt>
                      <c:pt idx="269">
                        <c:v>2.385516E-4</c:v>
                      </c:pt>
                      <c:pt idx="270">
                        <c:v>2.4794960000000001E-4</c:v>
                      </c:pt>
                      <c:pt idx="271">
                        <c:v>2.5188599999999999E-4</c:v>
                      </c:pt>
                      <c:pt idx="272">
                        <c:v>2.3487080000000001E-4</c:v>
                      </c:pt>
                      <c:pt idx="273">
                        <c:v>2.3886999999999999E-4</c:v>
                      </c:pt>
                      <c:pt idx="274">
                        <c:v>2.4721239999999999E-4</c:v>
                      </c:pt>
                      <c:pt idx="275">
                        <c:v>2.4449760000000003E-4</c:v>
                      </c:pt>
                      <c:pt idx="276">
                        <c:v>2.3993119999999999E-4</c:v>
                      </c:pt>
                      <c:pt idx="277">
                        <c:v>2.4460319999999999E-4</c:v>
                      </c:pt>
                      <c:pt idx="278">
                        <c:v>2.5430640000000002E-4</c:v>
                      </c:pt>
                      <c:pt idx="279">
                        <c:v>2.4756959999999999E-4</c:v>
                      </c:pt>
                      <c:pt idx="280">
                        <c:v>2.4342E-4</c:v>
                      </c:pt>
                      <c:pt idx="281">
                        <c:v>2.4866720000000001E-4</c:v>
                      </c:pt>
                      <c:pt idx="282">
                        <c:v>2.5223039999999996E-4</c:v>
                      </c:pt>
                      <c:pt idx="283">
                        <c:v>2.5864239999999998E-4</c:v>
                      </c:pt>
                      <c:pt idx="284">
                        <c:v>2.5110680000000002E-4</c:v>
                      </c:pt>
                      <c:pt idx="285">
                        <c:v>2.5533359999999999E-4</c:v>
                      </c:pt>
                      <c:pt idx="286">
                        <c:v>2.5717520000000002E-4</c:v>
                      </c:pt>
                      <c:pt idx="287">
                        <c:v>2.568192E-4</c:v>
                      </c:pt>
                      <c:pt idx="288">
                        <c:v>2.588124E-4</c:v>
                      </c:pt>
                      <c:pt idx="289">
                        <c:v>2.5975439999999998E-4</c:v>
                      </c:pt>
                      <c:pt idx="290">
                        <c:v>2.640772E-4</c:v>
                      </c:pt>
                      <c:pt idx="291">
                        <c:v>2.6122839999999999E-4</c:v>
                      </c:pt>
                      <c:pt idx="292">
                        <c:v>2.6415520000000004E-4</c:v>
                      </c:pt>
                      <c:pt idx="293">
                        <c:v>2.6029040000000002E-4</c:v>
                      </c:pt>
                      <c:pt idx="294">
                        <c:v>2.6366680000000002E-4</c:v>
                      </c:pt>
                      <c:pt idx="295">
                        <c:v>2.5080640000000004E-4</c:v>
                      </c:pt>
                      <c:pt idx="296">
                        <c:v>2.56662E-4</c:v>
                      </c:pt>
                      <c:pt idx="297">
                        <c:v>2.6194E-4</c:v>
                      </c:pt>
                      <c:pt idx="298">
                        <c:v>2.574284E-4</c:v>
                      </c:pt>
                      <c:pt idx="299">
                        <c:v>2.6146639999999999E-4</c:v>
                      </c:pt>
                      <c:pt idx="300">
                        <c:v>2.6418239999999999E-4</c:v>
                      </c:pt>
                      <c:pt idx="301">
                        <c:v>2.5425680000000001E-4</c:v>
                      </c:pt>
                      <c:pt idx="302">
                        <c:v>2.688608E-4</c:v>
                      </c:pt>
                      <c:pt idx="303">
                        <c:v>2.6228120000000002E-4</c:v>
                      </c:pt>
                      <c:pt idx="304">
                        <c:v>2.7601759999999997E-4</c:v>
                      </c:pt>
                      <c:pt idx="305">
                        <c:v>2.7085519999999998E-4</c:v>
                      </c:pt>
                      <c:pt idx="306">
                        <c:v>2.6547719999999998E-4</c:v>
                      </c:pt>
                      <c:pt idx="307">
                        <c:v>2.6495199999999999E-4</c:v>
                      </c:pt>
                      <c:pt idx="308">
                        <c:v>2.6603919999999999E-4</c:v>
                      </c:pt>
                      <c:pt idx="309">
                        <c:v>2.7593879999999999E-4</c:v>
                      </c:pt>
                      <c:pt idx="310">
                        <c:v>2.7569759999999997E-4</c:v>
                      </c:pt>
                      <c:pt idx="311">
                        <c:v>2.7307239999999999E-4</c:v>
                      </c:pt>
                      <c:pt idx="312">
                        <c:v>2.6341280000000003E-4</c:v>
                      </c:pt>
                      <c:pt idx="313">
                        <c:v>2.7115599999999999E-4</c:v>
                      </c:pt>
                      <c:pt idx="314">
                        <c:v>2.7717239999999998E-4</c:v>
                      </c:pt>
                      <c:pt idx="315">
                        <c:v>2.6596319999999999E-4</c:v>
                      </c:pt>
                      <c:pt idx="316">
                        <c:v>2.7336039999999997E-4</c:v>
                      </c:pt>
                      <c:pt idx="317">
                        <c:v>2.6471919999999997E-4</c:v>
                      </c:pt>
                      <c:pt idx="318">
                        <c:v>2.7195680000000001E-4</c:v>
                      </c:pt>
                      <c:pt idx="319">
                        <c:v>2.721884E-4</c:v>
                      </c:pt>
                      <c:pt idx="320">
                        <c:v>2.6857960000000001E-4</c:v>
                      </c:pt>
                      <c:pt idx="321">
                        <c:v>2.7220439999999999E-4</c:v>
                      </c:pt>
                      <c:pt idx="322">
                        <c:v>2.6828280000000001E-4</c:v>
                      </c:pt>
                      <c:pt idx="323">
                        <c:v>2.8097400000000002E-4</c:v>
                      </c:pt>
                      <c:pt idx="324">
                        <c:v>2.7877840000000001E-4</c:v>
                      </c:pt>
                      <c:pt idx="325">
                        <c:v>2.7300879999999999E-4</c:v>
                      </c:pt>
                      <c:pt idx="326">
                        <c:v>2.6653960000000003E-4</c:v>
                      </c:pt>
                      <c:pt idx="327">
                        <c:v>2.69518E-4</c:v>
                      </c:pt>
                      <c:pt idx="328">
                        <c:v>2.7320839999999996E-4</c:v>
                      </c:pt>
                      <c:pt idx="329">
                        <c:v>2.7580239999999999E-4</c:v>
                      </c:pt>
                      <c:pt idx="330">
                        <c:v>2.7549120000000001E-4</c:v>
                      </c:pt>
                      <c:pt idx="331">
                        <c:v>2.7545919999999999E-4</c:v>
                      </c:pt>
                      <c:pt idx="332">
                        <c:v>2.7851679999999998E-4</c:v>
                      </c:pt>
                      <c:pt idx="333">
                        <c:v>2.8122640000000001E-4</c:v>
                      </c:pt>
                      <c:pt idx="334">
                        <c:v>2.7901120000000003E-4</c:v>
                      </c:pt>
                      <c:pt idx="335">
                        <c:v>2.7148280000000003E-4</c:v>
                      </c:pt>
                      <c:pt idx="336">
                        <c:v>2.7492880000000002E-4</c:v>
                      </c:pt>
                      <c:pt idx="337">
                        <c:v>2.7962240000000001E-4</c:v>
                      </c:pt>
                      <c:pt idx="338">
                        <c:v>2.7962279999999999E-4</c:v>
                      </c:pt>
                      <c:pt idx="339">
                        <c:v>2.8296240000000002E-4</c:v>
                      </c:pt>
                      <c:pt idx="340">
                        <c:v>2.818044E-4</c:v>
                      </c:pt>
                      <c:pt idx="341">
                        <c:v>2.8555760000000002E-4</c:v>
                      </c:pt>
                      <c:pt idx="342">
                        <c:v>2.9701559999999996E-4</c:v>
                      </c:pt>
                      <c:pt idx="343">
                        <c:v>2.8716400000000002E-4</c:v>
                      </c:pt>
                      <c:pt idx="344">
                        <c:v>2.8710599999999997E-4</c:v>
                      </c:pt>
                      <c:pt idx="345">
                        <c:v>2.8866200000000002E-4</c:v>
                      </c:pt>
                      <c:pt idx="346">
                        <c:v>2.7910080000000001E-4</c:v>
                      </c:pt>
                      <c:pt idx="347">
                        <c:v>2.7759559999999999E-4</c:v>
                      </c:pt>
                      <c:pt idx="348">
                        <c:v>2.8029960000000001E-4</c:v>
                      </c:pt>
                      <c:pt idx="349">
                        <c:v>2.8119479999999997E-4</c:v>
                      </c:pt>
                      <c:pt idx="350">
                        <c:v>2.8805440000000002E-4</c:v>
                      </c:pt>
                      <c:pt idx="351">
                        <c:v>2.9011960000000002E-4</c:v>
                      </c:pt>
                      <c:pt idx="352">
                        <c:v>2.8560759999999999E-4</c:v>
                      </c:pt>
                      <c:pt idx="353">
                        <c:v>2.9040119999999999E-4</c:v>
                      </c:pt>
                      <c:pt idx="354">
                        <c:v>2.9561440000000001E-4</c:v>
                      </c:pt>
                      <c:pt idx="355">
                        <c:v>2.9309360000000001E-4</c:v>
                      </c:pt>
                      <c:pt idx="356">
                        <c:v>2.8625800000000001E-4</c:v>
                      </c:pt>
                      <c:pt idx="357">
                        <c:v>2.8556879999999999E-4</c:v>
                      </c:pt>
                      <c:pt idx="358">
                        <c:v>2.9370360000000002E-4</c:v>
                      </c:pt>
                      <c:pt idx="359">
                        <c:v>2.9385320000000002E-4</c:v>
                      </c:pt>
                      <c:pt idx="360">
                        <c:v>2.9273999999999999E-4</c:v>
                      </c:pt>
                      <c:pt idx="361">
                        <c:v>2.9446680000000001E-4</c:v>
                      </c:pt>
                      <c:pt idx="362">
                        <c:v>2.9746280000000002E-4</c:v>
                      </c:pt>
                      <c:pt idx="363">
                        <c:v>2.9810840000000003E-4</c:v>
                      </c:pt>
                      <c:pt idx="364">
                        <c:v>2.9747599999999997E-4</c:v>
                      </c:pt>
                      <c:pt idx="365">
                        <c:v>2.9754640000000001E-4</c:v>
                      </c:pt>
                      <c:pt idx="366">
                        <c:v>3.0738679999999999E-4</c:v>
                      </c:pt>
                      <c:pt idx="367">
                        <c:v>3.0278999999999999E-4</c:v>
                      </c:pt>
                      <c:pt idx="368">
                        <c:v>2.9814920000000001E-4</c:v>
                      </c:pt>
                      <c:pt idx="369">
                        <c:v>2.9420640000000001E-4</c:v>
                      </c:pt>
                      <c:pt idx="370">
                        <c:v>3.0355920000000003E-4</c:v>
                      </c:pt>
                      <c:pt idx="371">
                        <c:v>3.0136399999999998E-4</c:v>
                      </c:pt>
                      <c:pt idx="372">
                        <c:v>2.9381239999999999E-4</c:v>
                      </c:pt>
                      <c:pt idx="373">
                        <c:v>2.961692E-4</c:v>
                      </c:pt>
                      <c:pt idx="374">
                        <c:v>3.0601320000000001E-4</c:v>
                      </c:pt>
                      <c:pt idx="375">
                        <c:v>3.0894359999999999E-4</c:v>
                      </c:pt>
                      <c:pt idx="376">
                        <c:v>3.043988E-4</c:v>
                      </c:pt>
                      <c:pt idx="377">
                        <c:v>2.9937080000000003E-4</c:v>
                      </c:pt>
                      <c:pt idx="378">
                        <c:v>3.055644E-4</c:v>
                      </c:pt>
                      <c:pt idx="379">
                        <c:v>3.1030080000000001E-4</c:v>
                      </c:pt>
                      <c:pt idx="380">
                        <c:v>3.1419519999999998E-4</c:v>
                      </c:pt>
                      <c:pt idx="381">
                        <c:v>3.0836680000000002E-4</c:v>
                      </c:pt>
                      <c:pt idx="382">
                        <c:v>3.0634279999999998E-4</c:v>
                      </c:pt>
                      <c:pt idx="383">
                        <c:v>3.1548399999999999E-4</c:v>
                      </c:pt>
                      <c:pt idx="384">
                        <c:v>3.2019199999999996E-4</c:v>
                      </c:pt>
                      <c:pt idx="385">
                        <c:v>3.1301320000000002E-4</c:v>
                      </c:pt>
                      <c:pt idx="386">
                        <c:v>3.0775319999999998E-4</c:v>
                      </c:pt>
                      <c:pt idx="387">
                        <c:v>3.1606480000000002E-4</c:v>
                      </c:pt>
                      <c:pt idx="388">
                        <c:v>3.1891360000000003E-4</c:v>
                      </c:pt>
                      <c:pt idx="389">
                        <c:v>3.0760999999999999E-4</c:v>
                      </c:pt>
                      <c:pt idx="390">
                        <c:v>3.117908E-4</c:v>
                      </c:pt>
                      <c:pt idx="391">
                        <c:v>3.1247000000000002E-4</c:v>
                      </c:pt>
                      <c:pt idx="392">
                        <c:v>3.200376E-4</c:v>
                      </c:pt>
                      <c:pt idx="393">
                        <c:v>3.1486319999999998E-4</c:v>
                      </c:pt>
                      <c:pt idx="394">
                        <c:v>3.0938800000000001E-4</c:v>
                      </c:pt>
                      <c:pt idx="395">
                        <c:v>3.0589080000000002E-4</c:v>
                      </c:pt>
                      <c:pt idx="396">
                        <c:v>3.1078360000000001E-4</c:v>
                      </c:pt>
                      <c:pt idx="397">
                        <c:v>3.1036799999999999E-4</c:v>
                      </c:pt>
                      <c:pt idx="398">
                        <c:v>3.1923960000000001E-4</c:v>
                      </c:pt>
                      <c:pt idx="399">
                        <c:v>3.1950000000000001E-4</c:v>
                      </c:pt>
                      <c:pt idx="400">
                        <c:v>3.1690040000000003E-4</c:v>
                      </c:pt>
                      <c:pt idx="401">
                        <c:v>3.091476E-4</c:v>
                      </c:pt>
                      <c:pt idx="402">
                        <c:v>3.0334159999999998E-4</c:v>
                      </c:pt>
                      <c:pt idx="403">
                        <c:v>3.2202279999999999E-4</c:v>
                      </c:pt>
                      <c:pt idx="404">
                        <c:v>3.1716439999999996E-4</c:v>
                      </c:pt>
                      <c:pt idx="405">
                        <c:v>3.1202200000000002E-4</c:v>
                      </c:pt>
                      <c:pt idx="406">
                        <c:v>3.1407280000000004E-4</c:v>
                      </c:pt>
                      <c:pt idx="407">
                        <c:v>3.1687519999999995E-4</c:v>
                      </c:pt>
                      <c:pt idx="408">
                        <c:v>3.2316640000000003E-4</c:v>
                      </c:pt>
                      <c:pt idx="409">
                        <c:v>3.1678199999999999E-4</c:v>
                      </c:pt>
                      <c:pt idx="410">
                        <c:v>3.1282079999999995E-4</c:v>
                      </c:pt>
                      <c:pt idx="411">
                        <c:v>3.2007439999999997E-4</c:v>
                      </c:pt>
                      <c:pt idx="412">
                        <c:v>3.2171159999999996E-4</c:v>
                      </c:pt>
                      <c:pt idx="413">
                        <c:v>3.0892199999999999E-4</c:v>
                      </c:pt>
                      <c:pt idx="414">
                        <c:v>3.0704840000000001E-4</c:v>
                      </c:pt>
                      <c:pt idx="415">
                        <c:v>3.1615240000000002E-4</c:v>
                      </c:pt>
                      <c:pt idx="416">
                        <c:v>3.1708600000000006E-4</c:v>
                      </c:pt>
                      <c:pt idx="417">
                        <c:v>3.0959E-4</c:v>
                      </c:pt>
                      <c:pt idx="418">
                        <c:v>3.1140680000000002E-4</c:v>
                      </c:pt>
                      <c:pt idx="419">
                        <c:v>3.1506159999999999E-4</c:v>
                      </c:pt>
                      <c:pt idx="420">
                        <c:v>3.1503599999999998E-4</c:v>
                      </c:pt>
                      <c:pt idx="421">
                        <c:v>3.0686120000000003E-4</c:v>
                      </c:pt>
                      <c:pt idx="422">
                        <c:v>3.0443359999999999E-4</c:v>
                      </c:pt>
                      <c:pt idx="423">
                        <c:v>3.1069600000000001E-4</c:v>
                      </c:pt>
                      <c:pt idx="424">
                        <c:v>3.0854720000000001E-4</c:v>
                      </c:pt>
                      <c:pt idx="425">
                        <c:v>3.0225919999999999E-4</c:v>
                      </c:pt>
                      <c:pt idx="426">
                        <c:v>3.1004079999999998E-4</c:v>
                      </c:pt>
                      <c:pt idx="427">
                        <c:v>3.0421320000000002E-4</c:v>
                      </c:pt>
                      <c:pt idx="428">
                        <c:v>2.982204E-4</c:v>
                      </c:pt>
                      <c:pt idx="429">
                        <c:v>3.0008199999999996E-4</c:v>
                      </c:pt>
                      <c:pt idx="430">
                        <c:v>3.0396440000000002E-4</c:v>
                      </c:pt>
                      <c:pt idx="431">
                        <c:v>2.9722880000000002E-4</c:v>
                      </c:pt>
                      <c:pt idx="432">
                        <c:v>3.0056439999999999E-4</c:v>
                      </c:pt>
                      <c:pt idx="433">
                        <c:v>3.090616E-4</c:v>
                      </c:pt>
                      <c:pt idx="434">
                        <c:v>3.0014000000000001E-4</c:v>
                      </c:pt>
                      <c:pt idx="435">
                        <c:v>3.0732280000000001E-4</c:v>
                      </c:pt>
                      <c:pt idx="436">
                        <c:v>3.034612E-4</c:v>
                      </c:pt>
                      <c:pt idx="437">
                        <c:v>3.0607879999999999E-4</c:v>
                      </c:pt>
                      <c:pt idx="438">
                        <c:v>3.1502679999999999E-4</c:v>
                      </c:pt>
                      <c:pt idx="439">
                        <c:v>3.1438639999999997E-4</c:v>
                      </c:pt>
                      <c:pt idx="440">
                        <c:v>3.1142440000000001E-4</c:v>
                      </c:pt>
                      <c:pt idx="441">
                        <c:v>3.0639600000000001E-4</c:v>
                      </c:pt>
                      <c:pt idx="442">
                        <c:v>3.2382400000000001E-4</c:v>
                      </c:pt>
                      <c:pt idx="443">
                        <c:v>3.2547239999999996E-4</c:v>
                      </c:pt>
                      <c:pt idx="444">
                        <c:v>3.1560240000000003E-4</c:v>
                      </c:pt>
                      <c:pt idx="445">
                        <c:v>3.1067280000000001E-4</c:v>
                      </c:pt>
                      <c:pt idx="446">
                        <c:v>3.1795759999999999E-4</c:v>
                      </c:pt>
                      <c:pt idx="447">
                        <c:v>3.235604E-4</c:v>
                      </c:pt>
                      <c:pt idx="448">
                        <c:v>3.3031560000000001E-4</c:v>
                      </c:pt>
                      <c:pt idx="449">
                        <c:v>3.2280160000000004E-4</c:v>
                      </c:pt>
                      <c:pt idx="450">
                        <c:v>3.2324719999999999E-4</c:v>
                      </c:pt>
                      <c:pt idx="451">
                        <c:v>3.39224E-4</c:v>
                      </c:pt>
                      <c:pt idx="452">
                        <c:v>3.3426640000000003E-4</c:v>
                      </c:pt>
                      <c:pt idx="453">
                        <c:v>3.2609560000000003E-4</c:v>
                      </c:pt>
                      <c:pt idx="454">
                        <c:v>3.2817560000000004E-4</c:v>
                      </c:pt>
                      <c:pt idx="455">
                        <c:v>3.2690719999999999E-4</c:v>
                      </c:pt>
                      <c:pt idx="456">
                        <c:v>3.3085800000000001E-4</c:v>
                      </c:pt>
                      <c:pt idx="457">
                        <c:v>3.2943840000000001E-4</c:v>
                      </c:pt>
                      <c:pt idx="458">
                        <c:v>3.1811359999999996E-4</c:v>
                      </c:pt>
                      <c:pt idx="459">
                        <c:v>3.2394680000000003E-4</c:v>
                      </c:pt>
                      <c:pt idx="460">
                        <c:v>3.3125519999999999E-4</c:v>
                      </c:pt>
                      <c:pt idx="461">
                        <c:v>3.363436E-4</c:v>
                      </c:pt>
                      <c:pt idx="462">
                        <c:v>3.3662280000000002E-4</c:v>
                      </c:pt>
                      <c:pt idx="463">
                        <c:v>3.3251919999999999E-4</c:v>
                      </c:pt>
                      <c:pt idx="464">
                        <c:v>3.2936359999999999E-4</c:v>
                      </c:pt>
                      <c:pt idx="465">
                        <c:v>3.3838519999999998E-4</c:v>
                      </c:pt>
                      <c:pt idx="466">
                        <c:v>3.3460799999999996E-4</c:v>
                      </c:pt>
                      <c:pt idx="467">
                        <c:v>3.3440599999999998E-4</c:v>
                      </c:pt>
                      <c:pt idx="468">
                        <c:v>3.2759040000000003E-4</c:v>
                      </c:pt>
                      <c:pt idx="469">
                        <c:v>3.4021559999999998E-4</c:v>
                      </c:pt>
                      <c:pt idx="470">
                        <c:v>3.3952000000000006E-4</c:v>
                      </c:pt>
                      <c:pt idx="471">
                        <c:v>3.3588999999999998E-4</c:v>
                      </c:pt>
                      <c:pt idx="472">
                        <c:v>3.2901159999999997E-4</c:v>
                      </c:pt>
                      <c:pt idx="473">
                        <c:v>3.3570999999999997E-4</c:v>
                      </c:pt>
                      <c:pt idx="474">
                        <c:v>3.3073159999999995E-4</c:v>
                      </c:pt>
                      <c:pt idx="475">
                        <c:v>3.3702280000000003E-4</c:v>
                      </c:pt>
                      <c:pt idx="476">
                        <c:v>3.279372E-4</c:v>
                      </c:pt>
                      <c:pt idx="477">
                        <c:v>3.4203839999999999E-4</c:v>
                      </c:pt>
                      <c:pt idx="478">
                        <c:v>3.4057679999999999E-4</c:v>
                      </c:pt>
                      <c:pt idx="479">
                        <c:v>3.4540359999999997E-4</c:v>
                      </c:pt>
                      <c:pt idx="480">
                        <c:v>3.3722240000000001E-4</c:v>
                      </c:pt>
                      <c:pt idx="481">
                        <c:v>3.4168840000000001E-4</c:v>
                      </c:pt>
                      <c:pt idx="482">
                        <c:v>3.4798639999999997E-4</c:v>
                      </c:pt>
                      <c:pt idx="483">
                        <c:v>3.4129560000000002E-4</c:v>
                      </c:pt>
                      <c:pt idx="484">
                        <c:v>3.374308E-4</c:v>
                      </c:pt>
                      <c:pt idx="485">
                        <c:v>3.3910359999999998E-4</c:v>
                      </c:pt>
                      <c:pt idx="486">
                        <c:v>3.4841280000000004E-4</c:v>
                      </c:pt>
                      <c:pt idx="487">
                        <c:v>3.3922800000000001E-4</c:v>
                      </c:pt>
                      <c:pt idx="488">
                        <c:v>3.3856079999999996E-4</c:v>
                      </c:pt>
                      <c:pt idx="489">
                        <c:v>3.3049559999999997E-4</c:v>
                      </c:pt>
                      <c:pt idx="490">
                        <c:v>3.2913799999999998E-4</c:v>
                      </c:pt>
                      <c:pt idx="491">
                        <c:v>3.4245360000000004E-4</c:v>
                      </c:pt>
                      <c:pt idx="492">
                        <c:v>3.418928E-4</c:v>
                      </c:pt>
                      <c:pt idx="493">
                        <c:v>3.341032E-4</c:v>
                      </c:pt>
                      <c:pt idx="494">
                        <c:v>3.3169280000000002E-4</c:v>
                      </c:pt>
                      <c:pt idx="495">
                        <c:v>3.3107240000000005E-4</c:v>
                      </c:pt>
                      <c:pt idx="496">
                        <c:v>3.4067600000000004E-4</c:v>
                      </c:pt>
                      <c:pt idx="497">
                        <c:v>3.3346920000000004E-4</c:v>
                      </c:pt>
                      <c:pt idx="498">
                        <c:v>3.3123279999999999E-4</c:v>
                      </c:pt>
                      <c:pt idx="499">
                        <c:v>3.3386440000000004E-4</c:v>
                      </c:pt>
                      <c:pt idx="500">
                        <c:v>3.3712359999999998E-4</c:v>
                      </c:pt>
                      <c:pt idx="501" formatCode="0.000">
                        <c:v>3.3912360000000003E-4</c:v>
                      </c:pt>
                      <c:pt idx="502" formatCode="0.000">
                        <c:v>3.4039680000000003E-4</c:v>
                      </c:pt>
                      <c:pt idx="503" formatCode="0.000">
                        <c:v>3.3675280000000001E-4</c:v>
                      </c:pt>
                      <c:pt idx="504" formatCode="0.000">
                        <c:v>3.362568E-4</c:v>
                      </c:pt>
                      <c:pt idx="505" formatCode="0.000">
                        <c:v>3.4435040000000002E-4</c:v>
                      </c:pt>
                      <c:pt idx="506" formatCode="0.000">
                        <c:v>3.3884400000000004E-4</c:v>
                      </c:pt>
                      <c:pt idx="507" formatCode="0.000">
                        <c:v>3.4375679999999997E-4</c:v>
                      </c:pt>
                      <c:pt idx="508" formatCode="0.000">
                        <c:v>3.424848E-4</c:v>
                      </c:pt>
                      <c:pt idx="509" formatCode="0.000">
                        <c:v>3.4951120000000001E-4</c:v>
                      </c:pt>
                      <c:pt idx="510" formatCode="0.000">
                        <c:v>3.4884640000000001E-4</c:v>
                      </c:pt>
                      <c:pt idx="511" formatCode="0.000">
                        <c:v>3.5059600000000006E-4</c:v>
                      </c:pt>
                      <c:pt idx="512" formatCode="0.000">
                        <c:v>3.4884E-4</c:v>
                      </c:pt>
                      <c:pt idx="513" formatCode="0.000">
                        <c:v>3.5446480000000003E-4</c:v>
                      </c:pt>
                      <c:pt idx="514" formatCode="0.000">
                        <c:v>3.5791760000000001E-4</c:v>
                      </c:pt>
                      <c:pt idx="515" formatCode="0.000">
                        <c:v>3.5172839999999996E-4</c:v>
                      </c:pt>
                      <c:pt idx="516" formatCode="0.000">
                        <c:v>3.4560880000000002E-4</c:v>
                      </c:pt>
                      <c:pt idx="517" formatCode="0.000">
                        <c:v>3.3987919999999998E-4</c:v>
                      </c:pt>
                      <c:pt idx="518" formatCode="0.000">
                        <c:v>3.4209160000000003E-4</c:v>
                      </c:pt>
                      <c:pt idx="519" formatCode="0.000">
                        <c:v>3.4655999999999999E-4</c:v>
                      </c:pt>
                      <c:pt idx="520" formatCode="0.000">
                        <c:v>3.4851720000000002E-4</c:v>
                      </c:pt>
                      <c:pt idx="521" formatCode="0.000">
                        <c:v>3.46182E-4</c:v>
                      </c:pt>
                      <c:pt idx="522" formatCode="0.000">
                        <c:v>3.4622199999999998E-4</c:v>
                      </c:pt>
                      <c:pt idx="523" formatCode="0.000">
                        <c:v>3.4494799999999998E-4</c:v>
                      </c:pt>
                      <c:pt idx="524" formatCode="0.000">
                        <c:v>3.5321720000000003E-4</c:v>
                      </c:pt>
                      <c:pt idx="525" formatCode="0.000">
                        <c:v>3.5455319999999998E-4</c:v>
                      </c:pt>
                      <c:pt idx="526" formatCode="0.000">
                        <c:v>3.4490640000000005E-4</c:v>
                      </c:pt>
                      <c:pt idx="527" formatCode="0.000">
                        <c:v>3.3695360000000001E-4</c:v>
                      </c:pt>
                      <c:pt idx="528" formatCode="0.000">
                        <c:v>3.4467999999999999E-4</c:v>
                      </c:pt>
                      <c:pt idx="529" formatCode="0.000">
                        <c:v>3.5686240000000003E-4</c:v>
                      </c:pt>
                      <c:pt idx="530" formatCode="0.000">
                        <c:v>3.5107159999999999E-4</c:v>
                      </c:pt>
                      <c:pt idx="531" formatCode="0.000">
                        <c:v>3.4994600000000001E-4</c:v>
                      </c:pt>
                      <c:pt idx="532" formatCode="0.000">
                        <c:v>3.4942000000000003E-4</c:v>
                      </c:pt>
                      <c:pt idx="533" formatCode="0.000">
                        <c:v>3.5879439999999998E-4</c:v>
                      </c:pt>
                      <c:pt idx="534" formatCode="0.000">
                        <c:v>3.6065239999999996E-4</c:v>
                      </c:pt>
                      <c:pt idx="535" formatCode="0.000">
                        <c:v>3.5429759999999999E-4</c:v>
                      </c:pt>
                      <c:pt idx="536" formatCode="0.000">
                        <c:v>3.5217079999999996E-4</c:v>
                      </c:pt>
                      <c:pt idx="537" formatCode="0.000">
                        <c:v>3.586528E-4</c:v>
                      </c:pt>
                      <c:pt idx="538" formatCode="0.000">
                        <c:v>3.6249320000000004E-4</c:v>
                      </c:pt>
                      <c:pt idx="539" formatCode="0.000">
                        <c:v>3.5916639999999998E-4</c:v>
                      </c:pt>
                      <c:pt idx="540" formatCode="0.000">
                        <c:v>3.527828E-4</c:v>
                      </c:pt>
                      <c:pt idx="541" formatCode="0.000">
                        <c:v>3.5576200000000003E-4</c:v>
                      </c:pt>
                      <c:pt idx="542" formatCode="0.000">
                        <c:v>3.6076959999999998E-4</c:v>
                      </c:pt>
                      <c:pt idx="543" formatCode="0.000">
                        <c:v>3.619192E-4</c:v>
                      </c:pt>
                      <c:pt idx="544" formatCode="0.000">
                        <c:v>3.5833600000000001E-4</c:v>
                      </c:pt>
                      <c:pt idx="545" formatCode="0.000">
                        <c:v>3.5466079999999997E-4</c:v>
                      </c:pt>
                      <c:pt idx="546" formatCode="0.000">
                        <c:v>3.5322800000000003E-4</c:v>
                      </c:pt>
                      <c:pt idx="547" formatCode="0.000">
                        <c:v>3.5635840000000001E-4</c:v>
                      </c:pt>
                      <c:pt idx="548" formatCode="0.000">
                        <c:v>3.6532679999999997E-4</c:v>
                      </c:pt>
                      <c:pt idx="549" formatCode="0.000">
                        <c:v>3.5838599999999998E-4</c:v>
                      </c:pt>
                      <c:pt idx="550" formatCode="0.000">
                        <c:v>3.5984040000000003E-4</c:v>
                      </c:pt>
                      <c:pt idx="551" formatCode="0.000">
                        <c:v>3.6206799999999995E-4</c:v>
                      </c:pt>
                      <c:pt idx="552" formatCode="0.000">
                        <c:v>3.7235959999999999E-4</c:v>
                      </c:pt>
                      <c:pt idx="553" formatCode="0.000">
                        <c:v>3.6806680000000001E-4</c:v>
                      </c:pt>
                      <c:pt idx="554" formatCode="0.000">
                        <c:v>3.642928E-4</c:v>
                      </c:pt>
                      <c:pt idx="555" formatCode="0.000">
                        <c:v>3.5907240000000002E-4</c:v>
                      </c:pt>
                      <c:pt idx="556" formatCode="0.000">
                        <c:v>3.633876E-4</c:v>
                      </c:pt>
                      <c:pt idx="557" formatCode="0.000">
                        <c:v>3.6964760000000001E-4</c:v>
                      </c:pt>
                      <c:pt idx="558" formatCode="0.000">
                        <c:v>3.6712000000000002E-4</c:v>
                      </c:pt>
                      <c:pt idx="559" formatCode="0.000">
                        <c:v>3.6242760000000001E-4</c:v>
                      </c:pt>
                      <c:pt idx="560" formatCode="0.000">
                        <c:v>3.6802920000000004E-4</c:v>
                      </c:pt>
                      <c:pt idx="561" formatCode="0.000">
                        <c:v>3.7595719999999997E-4</c:v>
                      </c:pt>
                      <c:pt idx="562" formatCode="0.000">
                        <c:v>3.7969639999999998E-4</c:v>
                      </c:pt>
                      <c:pt idx="563" formatCode="0.000">
                        <c:v>3.6906279999999997E-4</c:v>
                      </c:pt>
                      <c:pt idx="564" formatCode="0.000">
                        <c:v>3.667376E-4</c:v>
                      </c:pt>
                      <c:pt idx="565" formatCode="0.000">
                        <c:v>3.7026719999999998E-4</c:v>
                      </c:pt>
                      <c:pt idx="566" formatCode="0.000">
                        <c:v>3.77802E-4</c:v>
                      </c:pt>
                      <c:pt idx="567" formatCode="0.000">
                        <c:v>3.6941719999999999E-4</c:v>
                      </c:pt>
                      <c:pt idx="568" formatCode="0.000">
                        <c:v>3.6889760000000002E-4</c:v>
                      </c:pt>
                      <c:pt idx="569" formatCode="0.000">
                        <c:v>3.5627600000000004E-4</c:v>
                      </c:pt>
                      <c:pt idx="570" formatCode="0.000">
                        <c:v>3.7439359999999998E-4</c:v>
                      </c:pt>
                      <c:pt idx="571" formatCode="0.000">
                        <c:v>3.7434559999999998E-4</c:v>
                      </c:pt>
                      <c:pt idx="572" formatCode="0.000">
                        <c:v>3.6690639999999999E-4</c:v>
                      </c:pt>
                      <c:pt idx="573" formatCode="0.000">
                        <c:v>3.6796839999999996E-4</c:v>
                      </c:pt>
                      <c:pt idx="574" formatCode="0.000">
                        <c:v>3.6971479999999999E-4</c:v>
                      </c:pt>
                      <c:pt idx="575" formatCode="0.000">
                        <c:v>3.775572E-4</c:v>
                      </c:pt>
                      <c:pt idx="576" formatCode="0.000">
                        <c:v>3.756872E-4</c:v>
                      </c:pt>
                      <c:pt idx="577" formatCode="0.000">
                        <c:v>3.7548400000000004E-4</c:v>
                      </c:pt>
                      <c:pt idx="578" formatCode="0.000">
                        <c:v>3.7943039999999996E-4</c:v>
                      </c:pt>
                      <c:pt idx="579" formatCode="0.000">
                        <c:v>3.7875920000000001E-4</c:v>
                      </c:pt>
                      <c:pt idx="580" formatCode="0.000">
                        <c:v>3.74428E-4</c:v>
                      </c:pt>
                      <c:pt idx="581" formatCode="0.000">
                        <c:v>3.7244319999999999E-4</c:v>
                      </c:pt>
                      <c:pt idx="582" formatCode="0.000">
                        <c:v>3.7617079999999995E-4</c:v>
                      </c:pt>
                      <c:pt idx="583" formatCode="0.000">
                        <c:v>3.6965320000000002E-4</c:v>
                      </c:pt>
                      <c:pt idx="584" formatCode="0.000">
                        <c:v>3.7226000000000002E-4</c:v>
                      </c:pt>
                      <c:pt idx="585" formatCode="0.000">
                        <c:v>3.7281880000000002E-4</c:v>
                      </c:pt>
                      <c:pt idx="586" formatCode="0.000">
                        <c:v>3.7608919999999998E-4</c:v>
                      </c:pt>
                      <c:pt idx="587" formatCode="0.000">
                        <c:v>3.7300800000000003E-4</c:v>
                      </c:pt>
                      <c:pt idx="588" formatCode="0.000">
                        <c:v>3.7081320000000002E-4</c:v>
                      </c:pt>
                      <c:pt idx="589" formatCode="0.000">
                        <c:v>3.6720999999999998E-4</c:v>
                      </c:pt>
                      <c:pt idx="590" formatCode="0.000">
                        <c:v>3.7173719999999998E-4</c:v>
                      </c:pt>
                      <c:pt idx="591" formatCode="0.000">
                        <c:v>3.7971320000000002E-4</c:v>
                      </c:pt>
                      <c:pt idx="592" formatCode="0.000">
                        <c:v>3.8254359999999999E-4</c:v>
                      </c:pt>
                      <c:pt idx="593" formatCode="0.000">
                        <c:v>3.7816879999999996E-4</c:v>
                      </c:pt>
                      <c:pt idx="594" formatCode="0.000">
                        <c:v>3.8038519999999997E-4</c:v>
                      </c:pt>
                      <c:pt idx="595" formatCode="0.000">
                        <c:v>3.7705520000000001E-4</c:v>
                      </c:pt>
                      <c:pt idx="596" formatCode="0.000">
                        <c:v>3.8627759999999996E-4</c:v>
                      </c:pt>
                      <c:pt idx="597" formatCode="0.000">
                        <c:v>3.9004480000000004E-4</c:v>
                      </c:pt>
                      <c:pt idx="598" formatCode="0.000">
                        <c:v>3.9062399999999995E-4</c:v>
                      </c:pt>
                      <c:pt idx="599" formatCode="0.000">
                        <c:v>3.7956839999999997E-4</c:v>
                      </c:pt>
                      <c:pt idx="600" formatCode="0.000">
                        <c:v>3.8459479999999999E-4</c:v>
                      </c:pt>
                      <c:pt idx="601" formatCode="0.000">
                        <c:v>3.9652279999999996E-4</c:v>
                      </c:pt>
                      <c:pt idx="602" formatCode="0.000">
                        <c:v>3.9070119999999999E-4</c:v>
                      </c:pt>
                      <c:pt idx="603" formatCode="0.000">
                        <c:v>3.8371919999999999E-4</c:v>
                      </c:pt>
                      <c:pt idx="604" formatCode="0.000">
                        <c:v>3.8082240000000004E-4</c:v>
                      </c:pt>
                      <c:pt idx="605" formatCode="0.000">
                        <c:v>3.796464E-4</c:v>
                      </c:pt>
                      <c:pt idx="606" formatCode="0.000">
                        <c:v>3.9288799999999998E-4</c:v>
                      </c:pt>
                      <c:pt idx="607" formatCode="0.000">
                        <c:v>3.9493920000000004E-4</c:v>
                      </c:pt>
                      <c:pt idx="608" formatCode="0.000">
                        <c:v>3.8466599999999998E-4</c:v>
                      </c:pt>
                      <c:pt idx="609" formatCode="0.000">
                        <c:v>3.9038639999999997E-4</c:v>
                      </c:pt>
                      <c:pt idx="610" formatCode="0.000">
                        <c:v>4.0266400000000001E-4</c:v>
                      </c:pt>
                      <c:pt idx="611" formatCode="0.000">
                        <c:v>3.9414480000000003E-4</c:v>
                      </c:pt>
                      <c:pt idx="612" formatCode="0.000">
                        <c:v>3.8975959999999998E-4</c:v>
                      </c:pt>
                      <c:pt idx="613" formatCode="0.000">
                        <c:v>3.8695320000000001E-4</c:v>
                      </c:pt>
                      <c:pt idx="614" formatCode="0.000">
                        <c:v>3.9811640000000004E-4</c:v>
                      </c:pt>
                      <c:pt idx="615" formatCode="0.000">
                        <c:v>4.0046800000000002E-4</c:v>
                      </c:pt>
                      <c:pt idx="616" formatCode="0.000">
                        <c:v>3.9872600000000002E-4</c:v>
                      </c:pt>
                      <c:pt idx="617" formatCode="0.000">
                        <c:v>3.9653280000000001E-4</c:v>
                      </c:pt>
                      <c:pt idx="618" formatCode="0.000">
                        <c:v>3.9893680000000002E-4</c:v>
                      </c:pt>
                      <c:pt idx="619" formatCode="0.000">
                        <c:v>4.0401199999999998E-4</c:v>
                      </c:pt>
                      <c:pt idx="620" formatCode="0.000">
                        <c:v>3.9352119999999999E-4</c:v>
                      </c:pt>
                      <c:pt idx="621" formatCode="0.000">
                        <c:v>3.8824440000000002E-4</c:v>
                      </c:pt>
                      <c:pt idx="622" formatCode="0.000">
                        <c:v>3.9620000000000004E-4</c:v>
                      </c:pt>
                      <c:pt idx="623" formatCode="0.000">
                        <c:v>4.0201599999999999E-4</c:v>
                      </c:pt>
                      <c:pt idx="624" formatCode="0.000">
                        <c:v>3.973604E-4</c:v>
                      </c:pt>
                      <c:pt idx="625" formatCode="0.000">
                        <c:v>3.9516559999999999E-4</c:v>
                      </c:pt>
                      <c:pt idx="626" formatCode="0.000">
                        <c:v>3.959012E-4</c:v>
                      </c:pt>
                      <c:pt idx="627" formatCode="0.000">
                        <c:v>4.0574399999999998E-4</c:v>
                      </c:pt>
                      <c:pt idx="628" formatCode="0.000">
                        <c:v>3.9972800000000002E-4</c:v>
                      </c:pt>
                      <c:pt idx="629" formatCode="0.000">
                        <c:v>3.9956440000000001E-4</c:v>
                      </c:pt>
                      <c:pt idx="630" formatCode="0.000">
                        <c:v>4.0309600000000003E-4</c:v>
                      </c:pt>
                      <c:pt idx="631" formatCode="0.000">
                        <c:v>4.0054800000000003E-4</c:v>
                      </c:pt>
                      <c:pt idx="632" formatCode="0.000">
                        <c:v>4.1130800000000004E-4</c:v>
                      </c:pt>
                      <c:pt idx="633" formatCode="0.000">
                        <c:v>4.0649600000000001E-4</c:v>
                      </c:pt>
                      <c:pt idx="634" formatCode="0.000">
                        <c:v>4.0939600000000002E-4</c:v>
                      </c:pt>
                      <c:pt idx="635" formatCode="0.000">
                        <c:v>4.0492800000000004E-4</c:v>
                      </c:pt>
                      <c:pt idx="636" formatCode="0.000">
                        <c:v>4.0663199999999998E-4</c:v>
                      </c:pt>
                      <c:pt idx="637" formatCode="0.000">
                        <c:v>4.1389200000000001E-4</c:v>
                      </c:pt>
                      <c:pt idx="638" formatCode="0.000">
                        <c:v>4.1174400000000002E-4</c:v>
                      </c:pt>
                      <c:pt idx="639" formatCode="0.000">
                        <c:v>4.0608400000000002E-4</c:v>
                      </c:pt>
                      <c:pt idx="640" formatCode="0.000">
                        <c:v>4.061E-4</c:v>
                      </c:pt>
                      <c:pt idx="641" formatCode="0.000">
                        <c:v>4.1112799999999997E-4</c:v>
                      </c:pt>
                      <c:pt idx="642" formatCode="0.000">
                        <c:v>4.2024800000000002E-4</c:v>
                      </c:pt>
                      <c:pt idx="643" formatCode="0.000">
                        <c:v>4.18284E-4</c:v>
                      </c:pt>
                      <c:pt idx="644" formatCode="0.000">
                        <c:v>4.13884E-4</c:v>
                      </c:pt>
                      <c:pt idx="645" formatCode="0.000">
                        <c:v>4.1045199999999995E-4</c:v>
                      </c:pt>
                      <c:pt idx="646" formatCode="0.000">
                        <c:v>4.2490399999999998E-4</c:v>
                      </c:pt>
                      <c:pt idx="647" formatCode="0.000">
                        <c:v>4.1952000000000005E-4</c:v>
                      </c:pt>
                      <c:pt idx="648" formatCode="0.000">
                        <c:v>4.0858799999999999E-4</c:v>
                      </c:pt>
                      <c:pt idx="649" formatCode="0.000">
                        <c:v>4.1726399999999998E-4</c:v>
                      </c:pt>
                      <c:pt idx="650" formatCode="0.000">
                        <c:v>4.32304E-4</c:v>
                      </c:pt>
                      <c:pt idx="651" formatCode="0.000">
                        <c:v>4.2301199999999995E-4</c:v>
                      </c:pt>
                      <c:pt idx="652" formatCode="0.000">
                        <c:v>4.21944E-4</c:v>
                      </c:pt>
                      <c:pt idx="653" formatCode="0.000">
                        <c:v>4.2099999999999999E-4</c:v>
                      </c:pt>
                      <c:pt idx="654" formatCode="0.000">
                        <c:v>4.2105999999999996E-4</c:v>
                      </c:pt>
                      <c:pt idx="655" formatCode="0.000">
                        <c:v>4.3054399999999999E-4</c:v>
                      </c:pt>
                      <c:pt idx="656" formatCode="0.000">
                        <c:v>4.3058800000000003E-4</c:v>
                      </c:pt>
                      <c:pt idx="657" formatCode="0.000">
                        <c:v>4.3124799999999996E-4</c:v>
                      </c:pt>
                      <c:pt idx="658" formatCode="0.000">
                        <c:v>4.33936E-4</c:v>
                      </c:pt>
                      <c:pt idx="659" formatCode="0.000">
                        <c:v>4.39624E-4</c:v>
                      </c:pt>
                      <c:pt idx="660" formatCode="0.000">
                        <c:v>4.4227200000000001E-4</c:v>
                      </c:pt>
                      <c:pt idx="661" formatCode="0.000">
                        <c:v>4.3876800000000002E-4</c:v>
                      </c:pt>
                      <c:pt idx="662" formatCode="0.000">
                        <c:v>4.3676000000000001E-4</c:v>
                      </c:pt>
                      <c:pt idx="663" formatCode="0.000">
                        <c:v>4.5581999999999996E-4</c:v>
                      </c:pt>
                      <c:pt idx="664" formatCode="0.000">
                        <c:v>4.5251999999999998E-4</c:v>
                      </c:pt>
                      <c:pt idx="665" formatCode="0.000">
                        <c:v>4.5164400000000001E-4</c:v>
                      </c:pt>
                      <c:pt idx="666" formatCode="0.000">
                        <c:v>4.5551199999999999E-4</c:v>
                      </c:pt>
                      <c:pt idx="667" formatCode="0.000">
                        <c:v>4.6578799999999997E-4</c:v>
                      </c:pt>
                      <c:pt idx="668" formatCode="0.000">
                        <c:v>4.8025999999999999E-4</c:v>
                      </c:pt>
                      <c:pt idx="669" formatCode="0.000">
                        <c:v>4.7747600000000001E-4</c:v>
                      </c:pt>
                      <c:pt idx="670" formatCode="0.000">
                        <c:v>4.7449199999999997E-4</c:v>
                      </c:pt>
                      <c:pt idx="671" formatCode="0.000">
                        <c:v>4.8017999999999997E-4</c:v>
                      </c:pt>
                      <c:pt idx="672" formatCode="0.000">
                        <c:v>5.0024800000000001E-4</c:v>
                      </c:pt>
                      <c:pt idx="673" formatCode="0.000">
                        <c:v>4.96632E-4</c:v>
                      </c:pt>
                      <c:pt idx="674" formatCode="0.000">
                        <c:v>4.9479199999999997E-4</c:v>
                      </c:pt>
                      <c:pt idx="675" formatCode="0.000">
                        <c:v>4.9558800000000004E-4</c:v>
                      </c:pt>
                      <c:pt idx="676" formatCode="0.000">
                        <c:v>5.2605199999999994E-4</c:v>
                      </c:pt>
                      <c:pt idx="677" formatCode="0.000">
                        <c:v>5.2749200000000006E-4</c:v>
                      </c:pt>
                      <c:pt idx="678" formatCode="0.000">
                        <c:v>5.3615999999999994E-4</c:v>
                      </c:pt>
                      <c:pt idx="679" formatCode="0.000">
                        <c:v>5.4012400000000001E-4</c:v>
                      </c:pt>
                      <c:pt idx="680" formatCode="0.000">
                        <c:v>5.3447200000000003E-4</c:v>
                      </c:pt>
                      <c:pt idx="681" formatCode="0.000">
                        <c:v>5.6045200000000002E-4</c:v>
                      </c:pt>
                      <c:pt idx="682" formatCode="0.000">
                        <c:v>5.9893200000000005E-4</c:v>
                      </c:pt>
                      <c:pt idx="683" formatCode="0.000">
                        <c:v>6.0490399999999997E-4</c:v>
                      </c:pt>
                      <c:pt idx="684" formatCode="0.000">
                        <c:v>6.0772400000000002E-4</c:v>
                      </c:pt>
                      <c:pt idx="685" formatCode="0.000">
                        <c:v>6.1734400000000003E-4</c:v>
                      </c:pt>
                      <c:pt idx="686" formatCode="0.000">
                        <c:v>6.3740400000000005E-4</c:v>
                      </c:pt>
                      <c:pt idx="687" formatCode="0.000">
                        <c:v>6.8256000000000002E-4</c:v>
                      </c:pt>
                      <c:pt idx="688" formatCode="0.000">
                        <c:v>6.9791199999999997E-4</c:v>
                      </c:pt>
                      <c:pt idx="689" formatCode="0.000">
                        <c:v>7.0615200000000004E-4</c:v>
                      </c:pt>
                      <c:pt idx="690" formatCode="0.000">
                        <c:v>7.2771199999999993E-4</c:v>
                      </c:pt>
                      <c:pt idx="691" formatCode="0.000">
                        <c:v>8.141E-4</c:v>
                      </c:pt>
                      <c:pt idx="692" formatCode="0.000">
                        <c:v>8.6267199999999998E-4</c:v>
                      </c:pt>
                      <c:pt idx="693" formatCode="0.000">
                        <c:v>8.8195999999999999E-4</c:v>
                      </c:pt>
                      <c:pt idx="694" formatCode="0.000">
                        <c:v>9.1448799999999998E-4</c:v>
                      </c:pt>
                      <c:pt idx="695" formatCode="0.000">
                        <c:v>9.4318400000000001E-4</c:v>
                      </c:pt>
                      <c:pt idx="696" formatCode="0.000">
                        <c:v>1.00844E-3</c:v>
                      </c:pt>
                      <c:pt idx="697" formatCode="0.000">
                        <c:v>1.1167760000000001E-3</c:v>
                      </c:pt>
                      <c:pt idx="698" formatCode="0.000">
                        <c:v>1.181716E-3</c:v>
                      </c:pt>
                      <c:pt idx="699" formatCode="0.000">
                        <c:v>1.213528E-3</c:v>
                      </c:pt>
                      <c:pt idx="700" formatCode="0.000">
                        <c:v>1.2597839999999999E-3</c:v>
                      </c:pt>
                      <c:pt idx="701" formatCode="0.000">
                        <c:v>1.3722840000000001E-3</c:v>
                      </c:pt>
                      <c:pt idx="702" formatCode="0.000">
                        <c:v>1.4962320000000001E-3</c:v>
                      </c:pt>
                      <c:pt idx="703" formatCode="0.000">
                        <c:v>1.5480679999999999E-3</c:v>
                      </c:pt>
                      <c:pt idx="704" formatCode="0.000">
                        <c:v>1.5887640000000001E-3</c:v>
                      </c:pt>
                      <c:pt idx="705" formatCode="0.000">
                        <c:v>1.670504E-3</c:v>
                      </c:pt>
                      <c:pt idx="706" formatCode="0.000">
                        <c:v>1.8917680000000001E-3</c:v>
                      </c:pt>
                      <c:pt idx="707" formatCode="0.000">
                        <c:v>1.9873080000000001E-3</c:v>
                      </c:pt>
                      <c:pt idx="708" formatCode="0.000">
                        <c:v>2.0327399999999999E-3</c:v>
                      </c:pt>
                      <c:pt idx="709" formatCode="0.000">
                        <c:v>2.1033039999999999E-3</c:v>
                      </c:pt>
                      <c:pt idx="710" formatCode="0.000">
                        <c:v>2.1852E-3</c:v>
                      </c:pt>
                      <c:pt idx="711" formatCode="0.000">
                        <c:v>2.39902E-3</c:v>
                      </c:pt>
                      <c:pt idx="712" formatCode="0.000">
                        <c:v>2.6324160000000003E-3</c:v>
                      </c:pt>
                      <c:pt idx="713" formatCode="0.000">
                        <c:v>2.6958919999999996E-3</c:v>
                      </c:pt>
                      <c:pt idx="714" formatCode="0.000">
                        <c:v>2.7774720000000004E-3</c:v>
                      </c:pt>
                      <c:pt idx="715" formatCode="0.000">
                        <c:v>2.8956359999999996E-3</c:v>
                      </c:pt>
                      <c:pt idx="716" formatCode="0.000">
                        <c:v>3.230428E-3</c:v>
                      </c:pt>
                      <c:pt idx="717" formatCode="0.000">
                        <c:v>3.4861360000000004E-3</c:v>
                      </c:pt>
                      <c:pt idx="718" formatCode="0.000">
                        <c:v>3.5772399999999998E-3</c:v>
                      </c:pt>
                      <c:pt idx="719" formatCode="0.000">
                        <c:v>3.6634359999999999E-3</c:v>
                      </c:pt>
                      <c:pt idx="720" formatCode="0.000">
                        <c:v>3.765656E-3</c:v>
                      </c:pt>
                      <c:pt idx="721" formatCode="0.000">
                        <c:v>4.1260799999999999E-3</c:v>
                      </c:pt>
                      <c:pt idx="722" formatCode="0.000">
                        <c:v>4.53836E-3</c:v>
                      </c:pt>
                      <c:pt idx="723" formatCode="0.000">
                        <c:v>4.6054399999999997E-3</c:v>
                      </c:pt>
                      <c:pt idx="724" formatCode="0.000">
                        <c:v>4.6876399999999999E-3</c:v>
                      </c:pt>
                      <c:pt idx="725" formatCode="0.000">
                        <c:v>4.8234000000000003E-3</c:v>
                      </c:pt>
                      <c:pt idx="726" formatCode="0.000">
                        <c:v>4.9567600000000002E-3</c:v>
                      </c:pt>
                      <c:pt idx="727" formatCode="0.000">
                        <c:v>5.3002400000000003E-3</c:v>
                      </c:pt>
                      <c:pt idx="728" formatCode="0.000">
                        <c:v>5.8112399999999996E-3</c:v>
                      </c:pt>
                      <c:pt idx="729" formatCode="0.000">
                        <c:v>5.9246400000000001E-3</c:v>
                      </c:pt>
                      <c:pt idx="730" formatCode="0.000">
                        <c:v>6.0189199999999997E-3</c:v>
                      </c:pt>
                      <c:pt idx="731" formatCode="0.000">
                        <c:v>6.23356E-3</c:v>
                      </c:pt>
                      <c:pt idx="732" formatCode="0.000">
                        <c:v>6.8437999999999997E-3</c:v>
                      </c:pt>
                      <c:pt idx="733" formatCode="0.000">
                        <c:v>7.0515999999999999E-3</c:v>
                      </c:pt>
                      <c:pt idx="734" formatCode="0.000">
                        <c:v>7.1465599999999997E-3</c:v>
                      </c:pt>
                      <c:pt idx="735" formatCode="0.000">
                        <c:v>7.2716000000000005E-3</c:v>
                      </c:pt>
                      <c:pt idx="736" formatCode="0.000">
                        <c:v>7.6893999999999999E-3</c:v>
                      </c:pt>
                      <c:pt idx="737" formatCode="0.000">
                        <c:v>8.2197599999999996E-3</c:v>
                      </c:pt>
                      <c:pt idx="738" formatCode="0.000">
                        <c:v>8.3091599999999995E-3</c:v>
                      </c:pt>
                      <c:pt idx="739" formatCode="0.000">
                        <c:v>8.4389600000000006E-3</c:v>
                      </c:pt>
                      <c:pt idx="740" formatCode="0.000">
                        <c:v>8.5932400000000003E-3</c:v>
                      </c:pt>
                      <c:pt idx="741" formatCode="0.000">
                        <c:v>9.2269199999999996E-3</c:v>
                      </c:pt>
                      <c:pt idx="742" formatCode="0.000">
                        <c:v>9.6146400000000007E-3</c:v>
                      </c:pt>
                      <c:pt idx="743" formatCode="0.000">
                        <c:v>9.7116800000000003E-3</c:v>
                      </c:pt>
                      <c:pt idx="744" formatCode="0.000">
                        <c:v>9.8481599999999999E-3</c:v>
                      </c:pt>
                      <c:pt idx="745" formatCode="0.000">
                        <c:v>1.004532E-2</c:v>
                      </c:pt>
                      <c:pt idx="746" formatCode="0.000">
                        <c:v>1.080912E-2</c:v>
                      </c:pt>
                      <c:pt idx="747" formatCode="0.000">
                        <c:v>1.1249800000000001E-2</c:v>
                      </c:pt>
                      <c:pt idx="748" formatCode="0.000">
                        <c:v>1.1347560000000001E-2</c:v>
                      </c:pt>
                      <c:pt idx="749" formatCode="0.000">
                        <c:v>1.148792E-2</c:v>
                      </c:pt>
                      <c:pt idx="750" formatCode="0.000">
                        <c:v>1.1805920000000001E-2</c:v>
                      </c:pt>
                      <c:pt idx="751" formatCode="0.000">
                        <c:v>1.2677799999999999E-2</c:v>
                      </c:pt>
                      <c:pt idx="752" formatCode="0.000">
                        <c:v>1.2815680000000001E-2</c:v>
                      </c:pt>
                      <c:pt idx="753" formatCode="0.000">
                        <c:v>1.2955399999999999E-2</c:v>
                      </c:pt>
                      <c:pt idx="754" formatCode="0.000">
                        <c:v>1.3111999999999999E-2</c:v>
                      </c:pt>
                      <c:pt idx="755" formatCode="0.000">
                        <c:v>1.395572E-2</c:v>
                      </c:pt>
                      <c:pt idx="756" formatCode="0.000">
                        <c:v>1.446588E-2</c:v>
                      </c:pt>
                      <c:pt idx="757" formatCode="0.000">
                        <c:v>1.4552600000000001E-2</c:v>
                      </c:pt>
                      <c:pt idx="758" formatCode="0.000">
                        <c:v>1.47318E-2</c:v>
                      </c:pt>
                      <c:pt idx="759" formatCode="0.000">
                        <c:v>1.50092E-2</c:v>
                      </c:pt>
                      <c:pt idx="760" formatCode="0.000">
                        <c:v>1.6051599999999999E-2</c:v>
                      </c:pt>
                      <c:pt idx="761" formatCode="0.000">
                        <c:v>1.6512840000000001E-2</c:v>
                      </c:pt>
                      <c:pt idx="762" formatCode="0.000">
                        <c:v>1.6596120000000002E-2</c:v>
                      </c:pt>
                      <c:pt idx="763" formatCode="0.000">
                        <c:v>1.6745840000000001E-2</c:v>
                      </c:pt>
                      <c:pt idx="764" formatCode="0.000">
                        <c:v>1.694696E-2</c:v>
                      </c:pt>
                      <c:pt idx="765" formatCode="0.000">
                        <c:v>1.7786039999999999E-2</c:v>
                      </c:pt>
                      <c:pt idx="766" formatCode="0.000">
                        <c:v>1.8535360000000001E-2</c:v>
                      </c:pt>
                      <c:pt idx="767" formatCode="0.000">
                        <c:v>1.861676E-2</c:v>
                      </c:pt>
                      <c:pt idx="768" formatCode="0.000">
                        <c:v>1.8763719999999998E-2</c:v>
                      </c:pt>
                      <c:pt idx="769" formatCode="0.000">
                        <c:v>1.9177679999999999E-2</c:v>
                      </c:pt>
                      <c:pt idx="770" formatCode="0.000">
                        <c:v>2.0367479999999997E-2</c:v>
                      </c:pt>
                      <c:pt idx="771" formatCode="0.000">
                        <c:v>2.0600360000000002E-2</c:v>
                      </c:pt>
                      <c:pt idx="772" formatCode="0.000">
                        <c:v>2.0698080000000001E-2</c:v>
                      </c:pt>
                      <c:pt idx="773" formatCode="0.000">
                        <c:v>2.088456E-2</c:v>
                      </c:pt>
                      <c:pt idx="774" formatCode="0.000">
                        <c:v>2.1367199999999999E-2</c:v>
                      </c:pt>
                      <c:pt idx="775" formatCode="0.000">
                        <c:v>2.2667880000000001E-2</c:v>
                      </c:pt>
                      <c:pt idx="776" formatCode="0.000">
                        <c:v>2.2884999999999999E-2</c:v>
                      </c:pt>
                      <c:pt idx="777" formatCode="0.000">
                        <c:v>2.2972359999999997E-2</c:v>
                      </c:pt>
                      <c:pt idx="778" formatCode="0.000">
                        <c:v>2.3181919999999998E-2</c:v>
                      </c:pt>
                      <c:pt idx="779" formatCode="0.000">
                        <c:v>2.3410400000000001E-2</c:v>
                      </c:pt>
                      <c:pt idx="780" formatCode="0.000">
                        <c:v>2.402864E-2</c:v>
                      </c:pt>
                      <c:pt idx="781" formatCode="0.000">
                        <c:v>2.5482680000000001E-2</c:v>
                      </c:pt>
                      <c:pt idx="782" formatCode="0.000">
                        <c:v>2.5873240000000002E-2</c:v>
                      </c:pt>
                      <c:pt idx="783" formatCode="0.000">
                        <c:v>2.5942599999999996E-2</c:v>
                      </c:pt>
                      <c:pt idx="784" formatCode="0.000">
                        <c:v>2.617036E-2</c:v>
                      </c:pt>
                      <c:pt idx="785" formatCode="0.000">
                        <c:v>2.751528E-2</c:v>
                      </c:pt>
                      <c:pt idx="786" formatCode="0.000">
                        <c:v>2.7996919999999998E-2</c:v>
                      </c:pt>
                      <c:pt idx="787" formatCode="0.000">
                        <c:v>2.8096719999999999E-2</c:v>
                      </c:pt>
                      <c:pt idx="788" formatCode="0.000">
                        <c:v>2.8282159999999997E-2</c:v>
                      </c:pt>
                      <c:pt idx="789" formatCode="0.000">
                        <c:v>2.9491999999999997E-2</c:v>
                      </c:pt>
                      <c:pt idx="790" formatCode="0.000">
                        <c:v>3.0096479999999998E-2</c:v>
                      </c:pt>
                      <c:pt idx="791" formatCode="0.000">
                        <c:v>3.0206319999999998E-2</c:v>
                      </c:pt>
                      <c:pt idx="792" formatCode="0.000">
                        <c:v>3.046712E-2</c:v>
                      </c:pt>
                      <c:pt idx="793" formatCode="0.000">
                        <c:v>3.1623720000000001E-2</c:v>
                      </c:pt>
                      <c:pt idx="794" formatCode="0.000">
                        <c:v>3.1771720000000003E-2</c:v>
                      </c:pt>
                      <c:pt idx="795" formatCode="0.000">
                        <c:v>3.195692E-2</c:v>
                      </c:pt>
                      <c:pt idx="796" formatCode="0.000">
                        <c:v>3.2195839999999996E-2</c:v>
                      </c:pt>
                      <c:pt idx="797" formatCode="0.000">
                        <c:v>3.2744919999999997E-2</c:v>
                      </c:pt>
                      <c:pt idx="798" formatCode="0.000">
                        <c:v>3.4357280000000004E-2</c:v>
                      </c:pt>
                      <c:pt idx="799" formatCode="0.000">
                        <c:v>3.4597039999999996E-2</c:v>
                      </c:pt>
                      <c:pt idx="800" formatCode="0.000">
                        <c:v>3.4702199999999996E-2</c:v>
                      </c:pt>
                      <c:pt idx="801" formatCode="0.000">
                        <c:v>3.5701160000000003E-2</c:v>
                      </c:pt>
                      <c:pt idx="802" formatCode="0.000">
                        <c:v>3.72778E-2</c:v>
                      </c:pt>
                      <c:pt idx="803" formatCode="0.000">
                        <c:v>3.7379760000000005E-2</c:v>
                      </c:pt>
                      <c:pt idx="804" formatCode="0.000">
                        <c:v>3.7489439999999999E-2</c:v>
                      </c:pt>
                      <c:pt idx="805" formatCode="0.000">
                        <c:v>3.7725120000000001E-2</c:v>
                      </c:pt>
                      <c:pt idx="806" formatCode="0.000">
                        <c:v>3.9321839999999997E-2</c:v>
                      </c:pt>
                      <c:pt idx="807" formatCode="0.000">
                        <c:v>3.9909479999999997E-2</c:v>
                      </c:pt>
                      <c:pt idx="808" formatCode="0.000">
                        <c:v>4.0008000000000002E-2</c:v>
                      </c:pt>
                      <c:pt idx="809" formatCode="0.000">
                        <c:v>4.02104E-2</c:v>
                      </c:pt>
                      <c:pt idx="810" formatCode="0.000">
                        <c:v>4.0910000000000002E-2</c:v>
                      </c:pt>
                      <c:pt idx="811" formatCode="0.000">
                        <c:v>4.2767199999999998E-2</c:v>
                      </c:pt>
                      <c:pt idx="812" formatCode="0.000">
                        <c:v>4.3092800000000001E-2</c:v>
                      </c:pt>
                      <c:pt idx="813" formatCode="0.000">
                        <c:v>4.3150800000000003E-2</c:v>
                      </c:pt>
                      <c:pt idx="814" formatCode="0.000">
                        <c:v>4.3354400000000001E-2</c:v>
                      </c:pt>
                      <c:pt idx="815" formatCode="0.000">
                        <c:v>4.4096000000000003E-2</c:v>
                      </c:pt>
                      <c:pt idx="816" formatCode="0.000">
                        <c:v>4.5731599999999997E-2</c:v>
                      </c:pt>
                      <c:pt idx="817" formatCode="0.000">
                        <c:v>4.5825600000000001E-2</c:v>
                      </c:pt>
                      <c:pt idx="818" formatCode="0.000">
                        <c:v>4.5965199999999998E-2</c:v>
                      </c:pt>
                      <c:pt idx="819" formatCode="0.000">
                        <c:v>4.6373199999999996E-2</c:v>
                      </c:pt>
                      <c:pt idx="820" formatCode="0.000">
                        <c:v>4.8308400000000001E-2</c:v>
                      </c:pt>
                      <c:pt idx="821" formatCode="0.000">
                        <c:v>4.8744800000000005E-2</c:v>
                      </c:pt>
                      <c:pt idx="822" formatCode="0.000">
                        <c:v>4.8794000000000004E-2</c:v>
                      </c:pt>
                      <c:pt idx="823" formatCode="0.000">
                        <c:v>4.89816E-2</c:v>
                      </c:pt>
                      <c:pt idx="824" formatCode="0.000">
                        <c:v>4.92188E-2</c:v>
                      </c:pt>
                      <c:pt idx="825" formatCode="0.000">
                        <c:v>5.01828E-2</c:v>
                      </c:pt>
                      <c:pt idx="826" formatCode="0.000">
                        <c:v>5.2231199999999998E-2</c:v>
                      </c:pt>
                      <c:pt idx="827" formatCode="0.000">
                        <c:v>5.2511599999999999E-2</c:v>
                      </c:pt>
                      <c:pt idx="828" formatCode="0.000">
                        <c:v>5.2550400000000004E-2</c:v>
                      </c:pt>
                      <c:pt idx="829" formatCode="0.000">
                        <c:v>5.2716000000000006E-2</c:v>
                      </c:pt>
                      <c:pt idx="830" formatCode="0.000">
                        <c:v>5.3963200000000003E-2</c:v>
                      </c:pt>
                      <c:pt idx="831" formatCode="0.000">
                        <c:v>5.5072000000000003E-2</c:v>
                      </c:pt>
                      <c:pt idx="832" formatCode="0.000">
                        <c:v>5.5123600000000002E-2</c:v>
                      </c:pt>
                      <c:pt idx="833" formatCode="0.000">
                        <c:v>5.5413199999999996E-2</c:v>
                      </c:pt>
                      <c:pt idx="834" formatCode="0.000">
                        <c:v>5.6911199999999995E-2</c:v>
                      </c:pt>
                      <c:pt idx="835" formatCode="0.000">
                        <c:v>5.7000400000000007E-2</c:v>
                      </c:pt>
                      <c:pt idx="836" formatCode="0.000">
                        <c:v>5.7157199999999998E-2</c:v>
                      </c:pt>
                      <c:pt idx="837" formatCode="0.000">
                        <c:v>5.7352E-2</c:v>
                      </c:pt>
                      <c:pt idx="838" formatCode="0.000">
                        <c:v>5.81548E-2</c:v>
                      </c:pt>
                      <c:pt idx="839" formatCode="0.000">
                        <c:v>6.0337200000000001E-2</c:v>
                      </c:pt>
                      <c:pt idx="840" formatCode="0.000">
                        <c:v>6.0696399999999998E-2</c:v>
                      </c:pt>
                      <c:pt idx="841" formatCode="0.000">
                        <c:v>6.0696399999999998E-2</c:v>
                      </c:pt>
                      <c:pt idx="842" formatCode="0.000">
                        <c:v>6.0823600000000005E-2</c:v>
                      </c:pt>
                      <c:pt idx="843" formatCode="0.000">
                        <c:v>6.1558400000000006E-2</c:v>
                      </c:pt>
                      <c:pt idx="844" formatCode="0.000">
                        <c:v>6.3737600000000005E-2</c:v>
                      </c:pt>
                      <c:pt idx="845" formatCode="0.000">
                        <c:v>6.41428E-2</c:v>
                      </c:pt>
                      <c:pt idx="846" formatCode="0.000">
                        <c:v>6.4103999999999994E-2</c:v>
                      </c:pt>
                      <c:pt idx="847" formatCode="0.000">
                        <c:v>6.4253600000000008E-2</c:v>
                      </c:pt>
                      <c:pt idx="848" formatCode="0.000">
                        <c:v>6.6032400000000005E-2</c:v>
                      </c:pt>
                      <c:pt idx="849" formatCode="0.000">
                        <c:v>6.6569599999999993E-2</c:v>
                      </c:pt>
                      <c:pt idx="850" formatCode="0.000">
                        <c:v>6.6558000000000006E-2</c:v>
                      </c:pt>
                      <c:pt idx="851" formatCode="0.000">
                        <c:v>6.6661999999999999E-2</c:v>
                      </c:pt>
                      <c:pt idx="852" formatCode="0.000">
                        <c:v>6.6832000000000003E-2</c:v>
                      </c:pt>
                      <c:pt idx="853" formatCode="0.000">
                        <c:v>6.8378800000000003E-2</c:v>
                      </c:pt>
                      <c:pt idx="854" formatCode="0.000">
                        <c:v>7.0357200000000009E-2</c:v>
                      </c:pt>
                      <c:pt idx="855" formatCode="0.000">
                        <c:v>7.0368799999999995E-2</c:v>
                      </c:pt>
                      <c:pt idx="856" formatCode="0.000">
                        <c:v>7.03376E-2</c:v>
                      </c:pt>
                      <c:pt idx="857" formatCode="0.000">
                        <c:v>7.0835200000000001E-2</c:v>
                      </c:pt>
                      <c:pt idx="858" formatCode="0.000">
                        <c:v>7.2997599999999996E-2</c:v>
                      </c:pt>
                      <c:pt idx="859" formatCode="0.000">
                        <c:v>7.3482000000000006E-2</c:v>
                      </c:pt>
                      <c:pt idx="860" formatCode="0.000">
                        <c:v>7.3391600000000001E-2</c:v>
                      </c:pt>
                      <c:pt idx="861" formatCode="0.000">
                        <c:v>7.3454800000000001E-2</c:v>
                      </c:pt>
                      <c:pt idx="862" formatCode="0.000">
                        <c:v>7.36232E-2</c:v>
                      </c:pt>
                      <c:pt idx="863" formatCode="0.000">
                        <c:v>7.5603999999999991E-2</c:v>
                      </c:pt>
                      <c:pt idx="864" formatCode="0.000">
                        <c:v>7.6642399999999999E-2</c:v>
                      </c:pt>
                      <c:pt idx="865" formatCode="0.000">
                        <c:v>7.6509600000000011E-2</c:v>
                      </c:pt>
                      <c:pt idx="866" formatCode="0.000">
                        <c:v>7.6525999999999997E-2</c:v>
                      </c:pt>
                      <c:pt idx="867" formatCode="0.000">
                        <c:v>7.6628399999999999E-2</c:v>
                      </c:pt>
                      <c:pt idx="868" formatCode="0.000">
                        <c:v>7.7792E-2</c:v>
                      </c:pt>
                      <c:pt idx="869" formatCode="0.000">
                        <c:v>7.9864400000000002E-2</c:v>
                      </c:pt>
                      <c:pt idx="870" formatCode="0.000">
                        <c:v>7.9860399999999998E-2</c:v>
                      </c:pt>
                      <c:pt idx="871" formatCode="0.000">
                        <c:v>7.97712E-2</c:v>
                      </c:pt>
                      <c:pt idx="872" formatCode="0.000">
                        <c:v>7.9800399999999994E-2</c:v>
                      </c:pt>
                      <c:pt idx="873" formatCode="0.000">
                        <c:v>7.9905199999999996E-2</c:v>
                      </c:pt>
                      <c:pt idx="874" formatCode="0.000">
                        <c:v>8.0265199999999995E-2</c:v>
                      </c:pt>
                      <c:pt idx="875" formatCode="0.000">
                        <c:v>8.2466399999999995E-2</c:v>
                      </c:pt>
                      <c:pt idx="876" formatCode="0.000">
                        <c:v>8.3980800000000008E-2</c:v>
                      </c:pt>
                      <c:pt idx="877" formatCode="0.000">
                        <c:v>8.3763599999999994E-2</c:v>
                      </c:pt>
                      <c:pt idx="878" formatCode="0.000">
                        <c:v>8.3664799999999998E-2</c:v>
                      </c:pt>
                      <c:pt idx="879" formatCode="0.000">
                        <c:v>8.3676E-2</c:v>
                      </c:pt>
                      <c:pt idx="880" formatCode="0.000">
                        <c:v>8.3777199999999996E-2</c:v>
                      </c:pt>
                      <c:pt idx="881" formatCode="0.000">
                        <c:v>8.5534800000000008E-2</c:v>
                      </c:pt>
                      <c:pt idx="882" formatCode="0.000">
                        <c:v>8.6801600000000007E-2</c:v>
                      </c:pt>
                      <c:pt idx="883" formatCode="0.000">
                        <c:v>8.66088E-2</c:v>
                      </c:pt>
                      <c:pt idx="884" formatCode="0.000">
                        <c:v>8.6543599999999998E-2</c:v>
                      </c:pt>
                      <c:pt idx="885" formatCode="0.000">
                        <c:v>8.6584000000000008E-2</c:v>
                      </c:pt>
                      <c:pt idx="886" formatCode="0.000">
                        <c:v>8.7200399999999997E-2</c:v>
                      </c:pt>
                      <c:pt idx="887" formatCode="0.000">
                        <c:v>8.9343599999999995E-2</c:v>
                      </c:pt>
                      <c:pt idx="888" formatCode="0.000">
                        <c:v>8.9499600000000012E-2</c:v>
                      </c:pt>
                      <c:pt idx="889" formatCode="0.000">
                        <c:v>8.9353999999999989E-2</c:v>
                      </c:pt>
                      <c:pt idx="890" formatCode="0.000">
                        <c:v>8.9332800000000004E-2</c:v>
                      </c:pt>
                      <c:pt idx="891" formatCode="0.000">
                        <c:v>8.9427199999999998E-2</c:v>
                      </c:pt>
                      <c:pt idx="892" formatCode="0.000">
                        <c:v>9.1282000000000002E-2</c:v>
                      </c:pt>
                      <c:pt idx="893" formatCode="0.000">
                        <c:v>9.2810400000000015E-2</c:v>
                      </c:pt>
                      <c:pt idx="894" formatCode="0.000">
                        <c:v>9.2610399999999996E-2</c:v>
                      </c:pt>
                      <c:pt idx="895" formatCode="0.000">
                        <c:v>9.2511200000000002E-2</c:v>
                      </c:pt>
                      <c:pt idx="896" formatCode="0.000">
                        <c:v>9.2994800000000002E-2</c:v>
                      </c:pt>
                      <c:pt idx="897" formatCode="0.000">
                        <c:v>9.5217200000000002E-2</c:v>
                      </c:pt>
                      <c:pt idx="898" formatCode="0.000">
                        <c:v>9.5799200000000001E-2</c:v>
                      </c:pt>
                      <c:pt idx="899" formatCode="0.000">
                        <c:v>9.5595599999999989E-2</c:v>
                      </c:pt>
                      <c:pt idx="900" formatCode="0.000">
                        <c:v>9.5510400000000009E-2</c:v>
                      </c:pt>
                      <c:pt idx="901" formatCode="0.000">
                        <c:v>9.5519599999999996E-2</c:v>
                      </c:pt>
                      <c:pt idx="902" formatCode="0.000">
                        <c:v>9.5599600000000007E-2</c:v>
                      </c:pt>
                      <c:pt idx="903" formatCode="0.000">
                        <c:v>9.72576E-2</c:v>
                      </c:pt>
                      <c:pt idx="904" formatCode="0.000">
                        <c:v>9.9376800000000001E-2</c:v>
                      </c:pt>
                      <c:pt idx="905" formatCode="0.000">
                        <c:v>9.9332400000000001E-2</c:v>
                      </c:pt>
                      <c:pt idx="906" formatCode="0.000">
                        <c:v>9.9124799999999999E-2</c:v>
                      </c:pt>
                      <c:pt idx="907" formatCode="0.000">
                        <c:v>9.9106400000000011E-2</c:v>
                      </c:pt>
                      <c:pt idx="908" formatCode="0.000">
                        <c:v>0.1008492</c:v>
                      </c:pt>
                      <c:pt idx="909" formatCode="0.000">
                        <c:v>0.1015944</c:v>
                      </c:pt>
                      <c:pt idx="910" formatCode="0.000">
                        <c:v>0.1013828</c:v>
                      </c:pt>
                      <c:pt idx="911" formatCode="0.000">
                        <c:v>0.10130119999999999</c:v>
                      </c:pt>
                      <c:pt idx="912" formatCode="0.000">
                        <c:v>0.101288</c:v>
                      </c:pt>
                      <c:pt idx="913" formatCode="0.000">
                        <c:v>0.101356</c:v>
                      </c:pt>
                      <c:pt idx="914" formatCode="0.000">
                        <c:v>0.10314759999999999</c:v>
                      </c:pt>
                      <c:pt idx="915" formatCode="0.000">
                        <c:v>0.10351879999999999</c:v>
                      </c:pt>
                      <c:pt idx="916" formatCode="0.000">
                        <c:v>0.1033316</c:v>
                      </c:pt>
                      <c:pt idx="917" formatCode="0.000">
                        <c:v>0.1032616</c:v>
                      </c:pt>
                      <c:pt idx="918" formatCode="0.000">
                        <c:v>0.10454000000000001</c:v>
                      </c:pt>
                      <c:pt idx="919" formatCode="0.000">
                        <c:v>0.10627</c:v>
                      </c:pt>
                      <c:pt idx="920" formatCode="0.000">
                        <c:v>0.1060628</c:v>
                      </c:pt>
                      <c:pt idx="921" formatCode="0.000">
                        <c:v>0.10587199999999999</c:v>
                      </c:pt>
                      <c:pt idx="922" formatCode="0.000">
                        <c:v>0.10580120000000001</c:v>
                      </c:pt>
                      <c:pt idx="923" formatCode="0.000">
                        <c:v>0.1064056</c:v>
                      </c:pt>
                      <c:pt idx="924" formatCode="0.000">
                        <c:v>0.1087436</c:v>
                      </c:pt>
                      <c:pt idx="925" formatCode="0.000">
                        <c:v>0.1092756</c:v>
                      </c:pt>
                      <c:pt idx="926" formatCode="0.000">
                        <c:v>0.109</c:v>
                      </c:pt>
                      <c:pt idx="927" formatCode="0.000">
                        <c:v>0.1095908</c:v>
                      </c:pt>
                      <c:pt idx="928" formatCode="0.000">
                        <c:v>0.11180960000000001</c:v>
                      </c:pt>
                      <c:pt idx="929" formatCode="0.000">
                        <c:v>0.11190079999999999</c:v>
                      </c:pt>
                      <c:pt idx="930" formatCode="0.000">
                        <c:v>0.11163000000000001</c:v>
                      </c:pt>
                      <c:pt idx="931" formatCode="0.000">
                        <c:v>0.11148</c:v>
                      </c:pt>
                      <c:pt idx="932" formatCode="0.000">
                        <c:v>0.1114916</c:v>
                      </c:pt>
                      <c:pt idx="933" formatCode="0.000">
                        <c:v>0.11339</c:v>
                      </c:pt>
                      <c:pt idx="934" formatCode="0.000">
                        <c:v>0.1149276</c:v>
                      </c:pt>
                      <c:pt idx="935" formatCode="0.000">
                        <c:v>0.1146176</c:v>
                      </c:pt>
                      <c:pt idx="936" formatCode="0.000">
                        <c:v>0.11438319999999999</c:v>
                      </c:pt>
                      <c:pt idx="937" formatCode="0.000">
                        <c:v>0.11425200000000001</c:v>
                      </c:pt>
                      <c:pt idx="938" formatCode="0.000">
                        <c:v>0.11495079999999999</c:v>
                      </c:pt>
                      <c:pt idx="939" formatCode="0.000">
                        <c:v>0.11720639999999999</c:v>
                      </c:pt>
                      <c:pt idx="940" formatCode="0.000">
                        <c:v>0.11727600000000001</c:v>
                      </c:pt>
                      <c:pt idx="941" formatCode="0.000">
                        <c:v>0.1169724</c:v>
                      </c:pt>
                      <c:pt idx="942" formatCode="0.000">
                        <c:v>0.1168064</c:v>
                      </c:pt>
                      <c:pt idx="943" formatCode="0.000">
                        <c:v>0.117644</c:v>
                      </c:pt>
                      <c:pt idx="944" formatCode="0.000">
                        <c:v>0.1197564</c:v>
                      </c:pt>
                      <c:pt idx="945" formatCode="0.000">
                        <c:v>0.1196256</c:v>
                      </c:pt>
                      <c:pt idx="946" formatCode="0.000">
                        <c:v>0.11933920000000001</c:v>
                      </c:pt>
                      <c:pt idx="947" formatCode="0.000">
                        <c:v>0.1191624</c:v>
                      </c:pt>
                      <c:pt idx="948" formatCode="0.000">
                        <c:v>0.1195876</c:v>
                      </c:pt>
                      <c:pt idx="949" formatCode="0.000">
                        <c:v>0.12182079999999999</c:v>
                      </c:pt>
                      <c:pt idx="950" formatCode="0.000">
                        <c:v>0.1218388</c:v>
                      </c:pt>
                      <c:pt idx="951" formatCode="0.000">
                        <c:v>0.1215292</c:v>
                      </c:pt>
                      <c:pt idx="952" formatCode="0.000">
                        <c:v>0.1213424</c:v>
                      </c:pt>
                      <c:pt idx="953" formatCode="0.000">
                        <c:v>0.12242599999999999</c:v>
                      </c:pt>
                      <c:pt idx="954" formatCode="0.000">
                        <c:v>0.12425760000000001</c:v>
                      </c:pt>
                      <c:pt idx="955" formatCode="0.000">
                        <c:v>0.123986</c:v>
                      </c:pt>
                      <c:pt idx="956" formatCode="0.000">
                        <c:v>0.12370279999999999</c:v>
                      </c:pt>
                      <c:pt idx="957" formatCode="0.000">
                        <c:v>0.1236604</c:v>
                      </c:pt>
                      <c:pt idx="958" formatCode="0.000">
                        <c:v>0.12562719999999999</c:v>
                      </c:pt>
                      <c:pt idx="959" formatCode="0.000">
                        <c:v>0.12642880000000001</c:v>
                      </c:pt>
                      <c:pt idx="960" formatCode="0.000">
                        <c:v>0.12607679999999999</c:v>
                      </c:pt>
                      <c:pt idx="961" formatCode="0.000">
                        <c:v>0.1258484</c:v>
                      </c:pt>
                      <c:pt idx="962" formatCode="0.000">
                        <c:v>0.12623760000000001</c:v>
                      </c:pt>
                      <c:pt idx="963" formatCode="0.000">
                        <c:v>0.1282596</c:v>
                      </c:pt>
                      <c:pt idx="964" formatCode="0.000">
                        <c:v>0.12811359999999999</c:v>
                      </c:pt>
                      <c:pt idx="965" formatCode="0.000">
                        <c:v>0.12783559999999999</c:v>
                      </c:pt>
                      <c:pt idx="966" formatCode="0.000">
                        <c:v>0.12771079999999999</c:v>
                      </c:pt>
                      <c:pt idx="967" formatCode="0.000">
                        <c:v>0.12934680000000001</c:v>
                      </c:pt>
                      <c:pt idx="968" formatCode="0.000">
                        <c:v>0.1299592</c:v>
                      </c:pt>
                      <c:pt idx="969" formatCode="0.000">
                        <c:v>0.1296312</c:v>
                      </c:pt>
                      <c:pt idx="970" formatCode="0.000">
                        <c:v>0.12942960000000001</c:v>
                      </c:pt>
                      <c:pt idx="971" formatCode="0.000">
                        <c:v>0.12941039999999998</c:v>
                      </c:pt>
                      <c:pt idx="972" formatCode="0.000">
                        <c:v>0.1314824</c:v>
                      </c:pt>
                      <c:pt idx="973" formatCode="0.000">
                        <c:v>0.13361239999999999</c:v>
                      </c:pt>
                      <c:pt idx="974" formatCode="0.000">
                        <c:v>0.13337479999999999</c:v>
                      </c:pt>
                      <c:pt idx="975" formatCode="0.000">
                        <c:v>0.13306080000000001</c:v>
                      </c:pt>
                      <c:pt idx="976" formatCode="0.000">
                        <c:v>0.1331416</c:v>
                      </c:pt>
                      <c:pt idx="977" formatCode="0.000">
                        <c:v>0.1355508</c:v>
                      </c:pt>
                      <c:pt idx="978" formatCode="0.000">
                        <c:v>0.1364196</c:v>
                      </c:pt>
                      <c:pt idx="979" formatCode="0.000">
                        <c:v>0.1360536</c:v>
                      </c:pt>
                      <c:pt idx="980" formatCode="0.000">
                        <c:v>0.1358432</c:v>
                      </c:pt>
                      <c:pt idx="981" formatCode="0.000">
                        <c:v>0.1357064</c:v>
                      </c:pt>
                      <c:pt idx="982" formatCode="0.000">
                        <c:v>0.13562559999999999</c:v>
                      </c:pt>
                      <c:pt idx="983" formatCode="0.000">
                        <c:v>0.13690920000000001</c:v>
                      </c:pt>
                      <c:pt idx="984" formatCode="0.000">
                        <c:v>0.13962279999999999</c:v>
                      </c:pt>
                      <c:pt idx="985" formatCode="0.000">
                        <c:v>0.1402516</c:v>
                      </c:pt>
                      <c:pt idx="986" formatCode="0.000">
                        <c:v>0.13987959999999999</c:v>
                      </c:pt>
                      <c:pt idx="987" formatCode="0.000">
                        <c:v>0.13969239999999999</c:v>
                      </c:pt>
                      <c:pt idx="988" formatCode="0.000">
                        <c:v>0.13978560000000001</c:v>
                      </c:pt>
                      <c:pt idx="989" formatCode="0.000">
                        <c:v>0.14192199999999999</c:v>
                      </c:pt>
                      <c:pt idx="990" formatCode="0.000">
                        <c:v>0.14197279999999998</c:v>
                      </c:pt>
                      <c:pt idx="991" formatCode="0.000">
                        <c:v>0.14172760000000001</c:v>
                      </c:pt>
                      <c:pt idx="992" formatCode="0.000">
                        <c:v>0.14247680000000001</c:v>
                      </c:pt>
                      <c:pt idx="993" formatCode="0.000">
                        <c:v>0.1450012</c:v>
                      </c:pt>
                      <c:pt idx="994" formatCode="0.000">
                        <c:v>0.1449308</c:v>
                      </c:pt>
                      <c:pt idx="995" formatCode="0.000">
                        <c:v>0.1446568</c:v>
                      </c:pt>
                      <c:pt idx="996" formatCode="0.000">
                        <c:v>0.14473720000000001</c:v>
                      </c:pt>
                      <c:pt idx="997" formatCode="0.000">
                        <c:v>0.1472908</c:v>
                      </c:pt>
                      <c:pt idx="998" formatCode="0.000">
                        <c:v>0.14807880000000001</c:v>
                      </c:pt>
                      <c:pt idx="999" formatCode="0.000">
                        <c:v>0.14776</c:v>
                      </c:pt>
                      <c:pt idx="1000" formatCode="0.000">
                        <c:v>0.14759559999999999</c:v>
                      </c:pt>
                      <c:pt idx="1001" formatCode="0.000">
                        <c:v>0.14757439999999999</c:v>
                      </c:pt>
                      <c:pt idx="1002" formatCode="0.000">
                        <c:v>0.14968680000000001</c:v>
                      </c:pt>
                      <c:pt idx="1003" formatCode="0.000">
                        <c:v>0.1514848</c:v>
                      </c:pt>
                      <c:pt idx="1004" formatCode="0.000">
                        <c:v>0.15116080000000001</c:v>
                      </c:pt>
                      <c:pt idx="1005" formatCode="0.000">
                        <c:v>0.15093799999999999</c:v>
                      </c:pt>
                      <c:pt idx="1006" formatCode="0.000">
                        <c:v>0.15136079999999999</c:v>
                      </c:pt>
                      <c:pt idx="1007" formatCode="0.000">
                        <c:v>0.1541344</c:v>
                      </c:pt>
                      <c:pt idx="1008" formatCode="0.000">
                        <c:v>0.15425</c:v>
                      </c:pt>
                      <c:pt idx="1009" formatCode="0.000">
                        <c:v>0.15395799999999998</c:v>
                      </c:pt>
                      <c:pt idx="1010" formatCode="0.000">
                        <c:v>0.1537936</c:v>
                      </c:pt>
                      <c:pt idx="1011" formatCode="0.000">
                        <c:v>0.1539008</c:v>
                      </c:pt>
                      <c:pt idx="1012" formatCode="0.000">
                        <c:v>0.15664320000000001</c:v>
                      </c:pt>
                      <c:pt idx="1013" formatCode="0.000">
                        <c:v>0.15812760000000001</c:v>
                      </c:pt>
                      <c:pt idx="1014" formatCode="0.000">
                        <c:v>0.1577624</c:v>
                      </c:pt>
                      <c:pt idx="1015" formatCode="0.000">
                        <c:v>0.15750520000000001</c:v>
                      </c:pt>
                      <c:pt idx="1016" formatCode="0.000">
                        <c:v>0.15737600000000002</c:v>
                      </c:pt>
                      <c:pt idx="1017" formatCode="0.000">
                        <c:v>0.1574344</c:v>
                      </c:pt>
                      <c:pt idx="1018" formatCode="0.000">
                        <c:v>0.15993479999999999</c:v>
                      </c:pt>
                      <c:pt idx="1019" formatCode="0.000">
                        <c:v>0.16119559999999999</c:v>
                      </c:pt>
                      <c:pt idx="1020" formatCode="0.000">
                        <c:v>0.16080839999999999</c:v>
                      </c:pt>
                      <c:pt idx="1021" formatCode="0.000">
                        <c:v>0.16056960000000001</c:v>
                      </c:pt>
                      <c:pt idx="1022" formatCode="0.000">
                        <c:v>0.1604216</c:v>
                      </c:pt>
                      <c:pt idx="1023" formatCode="0.000">
                        <c:v>0.16198760000000001</c:v>
                      </c:pt>
                      <c:pt idx="1024" formatCode="0.000">
                        <c:v>0.1640384</c:v>
                      </c:pt>
                      <c:pt idx="1025" formatCode="0.000">
                        <c:v>0.16371040000000001</c:v>
                      </c:pt>
                      <c:pt idx="1026" formatCode="0.000">
                        <c:v>0.1634216</c:v>
                      </c:pt>
                      <c:pt idx="1027" formatCode="0.000">
                        <c:v>0.16379359999999998</c:v>
                      </c:pt>
                      <c:pt idx="1028" formatCode="0.000">
                        <c:v>0.16682639999999999</c:v>
                      </c:pt>
                      <c:pt idx="1029" formatCode="0.000">
                        <c:v>0.1673048</c:v>
                      </c:pt>
                      <c:pt idx="1030" formatCode="0.000">
                        <c:v>0.1669252</c:v>
                      </c:pt>
                      <c:pt idx="1031" formatCode="0.000">
                        <c:v>0.16668399999999997</c:v>
                      </c:pt>
                      <c:pt idx="1032" formatCode="0.000">
                        <c:v>0.16666440000000002</c:v>
                      </c:pt>
                      <c:pt idx="1033" formatCode="0.000">
                        <c:v>0.169126</c:v>
                      </c:pt>
                      <c:pt idx="1034" formatCode="0.000">
                        <c:v>0.1721268</c:v>
                      </c:pt>
                      <c:pt idx="1035" formatCode="0.000">
                        <c:v>0.17197080000000001</c:v>
                      </c:pt>
                      <c:pt idx="1036" formatCode="0.000">
                        <c:v>0.17158680000000001</c:v>
                      </c:pt>
                      <c:pt idx="1037" formatCode="0.000">
                        <c:v>0.17135840000000002</c:v>
                      </c:pt>
                      <c:pt idx="1038" formatCode="0.000">
                        <c:v>0.17123480000000002</c:v>
                      </c:pt>
                      <c:pt idx="1039" formatCode="0.000">
                        <c:v>0.17226</c:v>
                      </c:pt>
                      <c:pt idx="1040" formatCode="0.000">
                        <c:v>0.1751692</c:v>
                      </c:pt>
                      <c:pt idx="1041" formatCode="0.000">
                        <c:v>0.17503039999999997</c:v>
                      </c:pt>
                      <c:pt idx="1042" formatCode="0.000">
                        <c:v>0.174904</c:v>
                      </c:pt>
                      <c:pt idx="1043" formatCode="0.000">
                        <c:v>0.177758</c:v>
                      </c:pt>
                      <c:pt idx="1044" formatCode="0.000">
                        <c:v>0.1794724</c:v>
                      </c:pt>
                      <c:pt idx="1045" formatCode="0.000">
                        <c:v>0.1790532</c:v>
                      </c:pt>
                      <c:pt idx="1046" formatCode="0.000">
                        <c:v>0.17877600000000002</c:v>
                      </c:pt>
                      <c:pt idx="1047" formatCode="0.000">
                        <c:v>0.17862239999999999</c:v>
                      </c:pt>
                      <c:pt idx="1048" formatCode="0.000">
                        <c:v>0.1790928</c:v>
                      </c:pt>
                      <c:pt idx="1049" formatCode="0.000">
                        <c:v>0.18248439999999999</c:v>
                      </c:pt>
                      <c:pt idx="1050" formatCode="0.000">
                        <c:v>0.1835456</c:v>
                      </c:pt>
                      <c:pt idx="1051" formatCode="0.000">
                        <c:v>0.18310400000000002</c:v>
                      </c:pt>
                      <c:pt idx="1052" formatCode="0.000">
                        <c:v>0.18282319999999999</c:v>
                      </c:pt>
                      <c:pt idx="1053" formatCode="0.000">
                        <c:v>0.18268519999999999</c:v>
                      </c:pt>
                      <c:pt idx="1054" formatCode="0.000">
                        <c:v>0.1825532</c:v>
                      </c:pt>
                      <c:pt idx="1055" formatCode="0.000">
                        <c:v>0.1842888</c:v>
                      </c:pt>
                      <c:pt idx="1056" formatCode="0.000">
                        <c:v>0.18716999999999998</c:v>
                      </c:pt>
                      <c:pt idx="1057" formatCode="0.000">
                        <c:v>0.18692399999999998</c:v>
                      </c:pt>
                      <c:pt idx="1058" formatCode="0.000">
                        <c:v>0.18659040000000002</c:v>
                      </c:pt>
                      <c:pt idx="1059" formatCode="0.000">
                        <c:v>0.18638960000000002</c:v>
                      </c:pt>
                      <c:pt idx="1060" formatCode="0.000">
                        <c:v>0.18675920000000001</c:v>
                      </c:pt>
                      <c:pt idx="1061" formatCode="0.000">
                        <c:v>0.1900724</c:v>
                      </c:pt>
                      <c:pt idx="1062" formatCode="0.000">
                        <c:v>0.1905328</c:v>
                      </c:pt>
                      <c:pt idx="1063" formatCode="0.000">
                        <c:v>0.19014040000000001</c:v>
                      </c:pt>
                      <c:pt idx="1064" formatCode="0.000">
                        <c:v>0.18990120000000002</c:v>
                      </c:pt>
                      <c:pt idx="1065" formatCode="0.000">
                        <c:v>0.1904952</c:v>
                      </c:pt>
                      <c:pt idx="1066" formatCode="0.000">
                        <c:v>0.19406800000000002</c:v>
                      </c:pt>
                      <c:pt idx="1067" formatCode="0.000">
                        <c:v>0.1948164</c:v>
                      </c:pt>
                      <c:pt idx="1068" formatCode="0.000">
                        <c:v>0.19439319999999999</c:v>
                      </c:pt>
                      <c:pt idx="1069" formatCode="0.000">
                        <c:v>0.19413160000000002</c:v>
                      </c:pt>
                      <c:pt idx="1070" formatCode="0.000">
                        <c:v>0.19431119999999999</c:v>
                      </c:pt>
                      <c:pt idx="1071" formatCode="0.000">
                        <c:v>0.19768840000000001</c:v>
                      </c:pt>
                      <c:pt idx="1072" formatCode="0.000">
                        <c:v>0.1985228</c:v>
                      </c:pt>
                      <c:pt idx="1073" formatCode="0.000">
                        <c:v>0.19810120000000001</c:v>
                      </c:pt>
                      <c:pt idx="1074" formatCode="0.000">
                        <c:v>0.19788039999999998</c:v>
                      </c:pt>
                      <c:pt idx="1075" formatCode="0.000">
                        <c:v>0.1980864</c:v>
                      </c:pt>
                      <c:pt idx="1076" formatCode="0.000">
                        <c:v>0.2016608</c:v>
                      </c:pt>
                      <c:pt idx="1077" formatCode="0.000">
                        <c:v>0.203046</c:v>
                      </c:pt>
                      <c:pt idx="1078" formatCode="0.000">
                        <c:v>0.20261560000000001</c:v>
                      </c:pt>
                      <c:pt idx="1079" formatCode="0.000">
                        <c:v>0.20239080000000001</c:v>
                      </c:pt>
                      <c:pt idx="1080" formatCode="0.000">
                        <c:v>0.20343800000000001</c:v>
                      </c:pt>
                      <c:pt idx="1081" formatCode="0.000">
                        <c:v>0.20724399999999998</c:v>
                      </c:pt>
                      <c:pt idx="1082" formatCode="0.000">
                        <c:v>0.20744479999999998</c:v>
                      </c:pt>
                      <c:pt idx="1083" formatCode="0.000">
                        <c:v>0.2070844</c:v>
                      </c:pt>
                      <c:pt idx="1084" formatCode="0.000">
                        <c:v>0.20689560000000001</c:v>
                      </c:pt>
                      <c:pt idx="1085" formatCode="0.000">
                        <c:v>0.207486</c:v>
                      </c:pt>
                      <c:pt idx="1086" formatCode="0.000">
                        <c:v>0.21104320000000001</c:v>
                      </c:pt>
                      <c:pt idx="1087" formatCode="0.000">
                        <c:v>0.21117039999999998</c:v>
                      </c:pt>
                      <c:pt idx="1088" formatCode="0.000">
                        <c:v>0.21082239999999999</c:v>
                      </c:pt>
                      <c:pt idx="1089" formatCode="0.000">
                        <c:v>0.21065880000000001</c:v>
                      </c:pt>
                      <c:pt idx="1090" formatCode="0.000">
                        <c:v>0.21109439999999999</c:v>
                      </c:pt>
                      <c:pt idx="1091" formatCode="0.000">
                        <c:v>0.215086</c:v>
                      </c:pt>
                      <c:pt idx="1092" formatCode="0.000">
                        <c:v>0.21817119999999998</c:v>
                      </c:pt>
                      <c:pt idx="1093" formatCode="0.000">
                        <c:v>0.21778960000000003</c:v>
                      </c:pt>
                      <c:pt idx="1094" formatCode="0.000">
                        <c:v>0.21741840000000001</c:v>
                      </c:pt>
                      <c:pt idx="1095" formatCode="0.000">
                        <c:v>0.21725359999999999</c:v>
                      </c:pt>
                      <c:pt idx="1096" formatCode="0.000">
                        <c:v>0.21717400000000001</c:v>
                      </c:pt>
                      <c:pt idx="1097" formatCode="0.000">
                        <c:v>0.21711639999999999</c:v>
                      </c:pt>
                      <c:pt idx="1098" formatCode="0.000">
                        <c:v>0.21934239999999999</c:v>
                      </c:pt>
                      <c:pt idx="1099" formatCode="0.000">
                        <c:v>0.2217364</c:v>
                      </c:pt>
                      <c:pt idx="1100" formatCode="0.000">
                        <c:v>0.2214188</c:v>
                      </c:pt>
                      <c:pt idx="1101" formatCode="0.000">
                        <c:v>0.22118599999999999</c:v>
                      </c:pt>
                      <c:pt idx="1102" formatCode="0.000">
                        <c:v>0.22349920000000001</c:v>
                      </c:pt>
                      <c:pt idx="1103" formatCode="0.000">
                        <c:v>0.22782840000000001</c:v>
                      </c:pt>
                      <c:pt idx="1104" formatCode="0.000">
                        <c:v>0.228524</c:v>
                      </c:pt>
                      <c:pt idx="1105" formatCode="0.000">
                        <c:v>0.22806799999999999</c:v>
                      </c:pt>
                      <c:pt idx="1106" formatCode="0.000">
                        <c:v>0.22784559999999998</c:v>
                      </c:pt>
                      <c:pt idx="1107" formatCode="0.000">
                        <c:v>0.22776080000000001</c:v>
                      </c:pt>
                      <c:pt idx="1108" formatCode="0.000">
                        <c:v>0.22773160000000001</c:v>
                      </c:pt>
                      <c:pt idx="1109" formatCode="0.000">
                        <c:v>0.22849599999999998</c:v>
                      </c:pt>
                      <c:pt idx="1110" formatCode="0.000">
                        <c:v>0.2323288</c:v>
                      </c:pt>
                      <c:pt idx="1111" formatCode="0.000">
                        <c:v>0.23246639999999999</c:v>
                      </c:pt>
                      <c:pt idx="1112" formatCode="0.000">
                        <c:v>0.2321676</c:v>
                      </c:pt>
                      <c:pt idx="1113" formatCode="0.000">
                        <c:v>0.23313400000000001</c:v>
                      </c:pt>
                      <c:pt idx="1114" formatCode="0.000">
                        <c:v>0.23701440000000001</c:v>
                      </c:pt>
                      <c:pt idx="1115" formatCode="0.000">
                        <c:v>0.23705120000000002</c:v>
                      </c:pt>
                      <c:pt idx="1116" formatCode="0.000">
                        <c:v>0.23671639999999999</c:v>
                      </c:pt>
                      <c:pt idx="1117" formatCode="0.000">
                        <c:v>0.2365824</c:v>
                      </c:pt>
                      <c:pt idx="1118" formatCode="0.000">
                        <c:v>0.23696840000000002</c:v>
                      </c:pt>
                      <c:pt idx="1119" formatCode="0.000">
                        <c:v>0.241148</c:v>
                      </c:pt>
                      <c:pt idx="1120" formatCode="0.000">
                        <c:v>0.24199880000000001</c:v>
                      </c:pt>
                      <c:pt idx="1121" formatCode="0.000">
                        <c:v>0.24161359999999998</c:v>
                      </c:pt>
                      <c:pt idx="1122" formatCode="0.000">
                        <c:v>0.24145040000000001</c:v>
                      </c:pt>
                      <c:pt idx="1123" formatCode="0.000">
                        <c:v>0.24191680000000002</c:v>
                      </c:pt>
                      <c:pt idx="1124" formatCode="0.000">
                        <c:v>0.24619599999999997</c:v>
                      </c:pt>
                      <c:pt idx="1125" formatCode="0.000">
                        <c:v>0.2468524</c:v>
                      </c:pt>
                      <c:pt idx="1126" formatCode="0.000">
                        <c:v>0.24652280000000001</c:v>
                      </c:pt>
                      <c:pt idx="1127" formatCode="0.000">
                        <c:v>0.24816240000000001</c:v>
                      </c:pt>
                      <c:pt idx="1128" formatCode="0.000">
                        <c:v>0.25209239999999999</c:v>
                      </c:pt>
                      <c:pt idx="1129" formatCode="0.000">
                        <c:v>0.2519324</c:v>
                      </c:pt>
                      <c:pt idx="1130" formatCode="0.000">
                        <c:v>0.25163679999999999</c:v>
                      </c:pt>
                      <c:pt idx="1131" formatCode="0.000">
                        <c:v>0.25154559999999998</c:v>
                      </c:pt>
                      <c:pt idx="1132" formatCode="0.000">
                        <c:v>0.25150319999999998</c:v>
                      </c:pt>
                      <c:pt idx="1133" formatCode="0.000">
                        <c:v>0.25210480000000002</c:v>
                      </c:pt>
                      <c:pt idx="1134" formatCode="0.000">
                        <c:v>0.25656319999999999</c:v>
                      </c:pt>
                      <c:pt idx="1135" formatCode="0.000">
                        <c:v>0.25714480000000001</c:v>
                      </c:pt>
                      <c:pt idx="1136" formatCode="0.000">
                        <c:v>0.25684479999999998</c:v>
                      </c:pt>
                      <c:pt idx="1137" formatCode="0.000">
                        <c:v>0.259376</c:v>
                      </c:pt>
                      <c:pt idx="1138" formatCode="0.000">
                        <c:v>0.26339800000000002</c:v>
                      </c:pt>
                      <c:pt idx="1139" formatCode="0.000">
                        <c:v>0.26319239999999999</c:v>
                      </c:pt>
                      <c:pt idx="1140" formatCode="0.000">
                        <c:v>0.26289200000000001</c:v>
                      </c:pt>
                      <c:pt idx="1141" formatCode="0.000">
                        <c:v>0.26279760000000002</c:v>
                      </c:pt>
                      <c:pt idx="1142" formatCode="0.000">
                        <c:v>0.26280760000000003</c:v>
                      </c:pt>
                      <c:pt idx="1143" formatCode="0.000">
                        <c:v>0.26454759999999999</c:v>
                      </c:pt>
                      <c:pt idx="1144" formatCode="0.000">
                        <c:v>0.26935599999999998</c:v>
                      </c:pt>
                      <c:pt idx="1145" formatCode="0.000">
                        <c:v>0.2695612</c:v>
                      </c:pt>
                      <c:pt idx="1146" formatCode="0.000">
                        <c:v>0.26922279999999998</c:v>
                      </c:pt>
                      <c:pt idx="1147" formatCode="0.000">
                        <c:v>0.26911400000000002</c:v>
                      </c:pt>
                      <c:pt idx="1148" formatCode="0.000">
                        <c:v>0.26911840000000004</c:v>
                      </c:pt>
                      <c:pt idx="1149" formatCode="0.000">
                        <c:v>0.2695284</c:v>
                      </c:pt>
                      <c:pt idx="1150" formatCode="0.000">
                        <c:v>0.27425559999999999</c:v>
                      </c:pt>
                      <c:pt idx="1151" formatCode="0.000">
                        <c:v>0.27644999999999997</c:v>
                      </c:pt>
                      <c:pt idx="1152" formatCode="0.000">
                        <c:v>0.27603440000000001</c:v>
                      </c:pt>
                      <c:pt idx="1153" formatCode="0.000">
                        <c:v>0.27582999999999996</c:v>
                      </c:pt>
                      <c:pt idx="1154" formatCode="0.000">
                        <c:v>0.27581880000000003</c:v>
                      </c:pt>
                      <c:pt idx="1155" formatCode="0.000">
                        <c:v>0.27902199999999999</c:v>
                      </c:pt>
                      <c:pt idx="1156" formatCode="0.000">
                        <c:v>0.28389439999999999</c:v>
                      </c:pt>
                      <c:pt idx="1157" formatCode="0.000">
                        <c:v>0.28389799999999998</c:v>
                      </c:pt>
                      <c:pt idx="1158" formatCode="0.000">
                        <c:v>0.28356399999999998</c:v>
                      </c:pt>
                      <c:pt idx="1159" formatCode="0.000">
                        <c:v>0.28349839999999998</c:v>
                      </c:pt>
                      <c:pt idx="1160" formatCode="0.000">
                        <c:v>0.28355239999999998</c:v>
                      </c:pt>
                      <c:pt idx="1161" formatCode="0.000">
                        <c:v>0.28395879999999996</c:v>
                      </c:pt>
                      <c:pt idx="1162" formatCode="0.000">
                        <c:v>0.28850039999999999</c:v>
                      </c:pt>
                      <c:pt idx="1163" formatCode="0.000">
                        <c:v>0.28925640000000002</c:v>
                      </c:pt>
                      <c:pt idx="1164" formatCode="0.000">
                        <c:v>0.28899239999999998</c:v>
                      </c:pt>
                      <c:pt idx="1165" formatCode="0.000">
                        <c:v>0.28893720000000001</c:v>
                      </c:pt>
                      <c:pt idx="1166" formatCode="0.000">
                        <c:v>0.28990880000000002</c:v>
                      </c:pt>
                      <c:pt idx="1167" formatCode="0.000">
                        <c:v>0.29501719999999998</c:v>
                      </c:pt>
                      <c:pt idx="1168" formatCode="0.000">
                        <c:v>0.29544720000000002</c:v>
                      </c:pt>
                      <c:pt idx="1169" formatCode="0.000">
                        <c:v>0.29516720000000002</c:v>
                      </c:pt>
                      <c:pt idx="1170" formatCode="0.000">
                        <c:v>0.29511399999999999</c:v>
                      </c:pt>
                      <c:pt idx="1171" formatCode="0.000">
                        <c:v>0.29583480000000001</c:v>
                      </c:pt>
                      <c:pt idx="1172" formatCode="0.000">
                        <c:v>0.30130440000000003</c:v>
                      </c:pt>
                      <c:pt idx="1173" formatCode="0.000">
                        <c:v>0.30314360000000001</c:v>
                      </c:pt>
                      <c:pt idx="1174" formatCode="0.000">
                        <c:v>0.30274400000000001</c:v>
                      </c:pt>
                      <c:pt idx="1175" formatCode="0.000">
                        <c:v>0.30259599999999998</c:v>
                      </c:pt>
                      <c:pt idx="1176" formatCode="0.000">
                        <c:v>0.30264560000000001</c:v>
                      </c:pt>
                      <c:pt idx="1177" formatCode="0.000">
                        <c:v>0.30275279999999999</c:v>
                      </c:pt>
                      <c:pt idx="1178" formatCode="0.000">
                        <c:v>0.30491839999999998</c:v>
                      </c:pt>
                      <c:pt idx="1179" formatCode="0.000">
                        <c:v>0.31024679999999999</c:v>
                      </c:pt>
                      <c:pt idx="1180" formatCode="0.000">
                        <c:v>0.31040440000000002</c:v>
                      </c:pt>
                      <c:pt idx="1181" formatCode="0.000">
                        <c:v>0.31012679999999998</c:v>
                      </c:pt>
                      <c:pt idx="1182" formatCode="0.000">
                        <c:v>0.3101064</c:v>
                      </c:pt>
                      <c:pt idx="1183" formatCode="0.000">
                        <c:v>0.31353320000000001</c:v>
                      </c:pt>
                      <c:pt idx="1184" formatCode="0.000">
                        <c:v>0.31521280000000002</c:v>
                      </c:pt>
                      <c:pt idx="1185" formatCode="0.000">
                        <c:v>0.31536320000000001</c:v>
                      </c:pt>
                      <c:pt idx="1186" formatCode="0.000">
                        <c:v>0.32053240000000005</c:v>
                      </c:pt>
                      <c:pt idx="1187" formatCode="0.000">
                        <c:v>0.32266240000000002</c:v>
                      </c:pt>
                      <c:pt idx="1188" formatCode="0.000">
                        <c:v>0.32232640000000001</c:v>
                      </c:pt>
                      <c:pt idx="1189" formatCode="0.000">
                        <c:v>0.3222276</c:v>
                      </c:pt>
                      <c:pt idx="1190" formatCode="0.000">
                        <c:v>0.32232640000000001</c:v>
                      </c:pt>
                      <c:pt idx="1191" formatCode="0.000">
                        <c:v>0.32339039999999997</c:v>
                      </c:pt>
                      <c:pt idx="1192" formatCode="0.000">
                        <c:v>0.32906160000000001</c:v>
                      </c:pt>
                      <c:pt idx="1193" formatCode="0.000">
                        <c:v>0.3296116</c:v>
                      </c:pt>
                      <c:pt idx="1194" formatCode="0.000">
                        <c:v>0.32937559999999999</c:v>
                      </c:pt>
                      <c:pt idx="1195" formatCode="0.000">
                        <c:v>0.32940399999999997</c:v>
                      </c:pt>
                      <c:pt idx="1196" formatCode="0.000">
                        <c:v>0.32954600000000001</c:v>
                      </c:pt>
                      <c:pt idx="1197" formatCode="0.000">
                        <c:v>0.32997199999999999</c:v>
                      </c:pt>
                      <c:pt idx="1198" formatCode="0.000">
                        <c:v>0.33509239999999996</c:v>
                      </c:pt>
                      <c:pt idx="1199" formatCode="0.000">
                        <c:v>0.33840120000000001</c:v>
                      </c:pt>
                      <c:pt idx="1200" formatCode="0.000">
                        <c:v>0.33809119999999998</c:v>
                      </c:pt>
                      <c:pt idx="1201" formatCode="0.000">
                        <c:v>0.33801039999999999</c:v>
                      </c:pt>
                      <c:pt idx="1202" formatCode="0.000">
                        <c:v>0.338088</c:v>
                      </c:pt>
                      <c:pt idx="1203" formatCode="0.000">
                        <c:v>0.33823520000000001</c:v>
                      </c:pt>
                      <c:pt idx="1204" formatCode="0.000">
                        <c:v>0.34228439999999999</c:v>
                      </c:pt>
                      <c:pt idx="1205" formatCode="0.000">
                        <c:v>0.34505360000000002</c:v>
                      </c:pt>
                      <c:pt idx="1206" formatCode="0.000">
                        <c:v>0.34482399999999996</c:v>
                      </c:pt>
                      <c:pt idx="1207" formatCode="0.000">
                        <c:v>0.34480440000000001</c:v>
                      </c:pt>
                      <c:pt idx="1208" formatCode="0.000">
                        <c:v>0.34515479999999998</c:v>
                      </c:pt>
                      <c:pt idx="1209" formatCode="0.000">
                        <c:v>0.35045760000000004</c:v>
                      </c:pt>
                      <c:pt idx="1210" formatCode="0.000">
                        <c:v>0.35304519999999995</c:v>
                      </c:pt>
                      <c:pt idx="1211" formatCode="0.000">
                        <c:v>0.35276839999999998</c:v>
                      </c:pt>
                      <c:pt idx="1212" formatCode="0.000">
                        <c:v>0.35276159999999995</c:v>
                      </c:pt>
                      <c:pt idx="1213" formatCode="0.000">
                        <c:v>0.35294439999999999</c:v>
                      </c:pt>
                      <c:pt idx="1214" formatCode="0.000">
                        <c:v>0.35598759999999996</c:v>
                      </c:pt>
                      <c:pt idx="1215" formatCode="0.000">
                        <c:v>0.36186200000000002</c:v>
                      </c:pt>
                      <c:pt idx="1216" formatCode="0.000">
                        <c:v>0.36189120000000002</c:v>
                      </c:pt>
                      <c:pt idx="1217" formatCode="0.000">
                        <c:v>0.36174200000000001</c:v>
                      </c:pt>
                      <c:pt idx="1218" formatCode="0.000">
                        <c:v>0.36182599999999998</c:v>
                      </c:pt>
                      <c:pt idx="1219" formatCode="0.000">
                        <c:v>0.3620604</c:v>
                      </c:pt>
                      <c:pt idx="1220" formatCode="0.000">
                        <c:v>0.36264919999999995</c:v>
                      </c:pt>
                      <c:pt idx="1221" formatCode="0.000">
                        <c:v>0.36829040000000002</c:v>
                      </c:pt>
                      <c:pt idx="1222" formatCode="0.000">
                        <c:v>0.36964759999999997</c:v>
                      </c:pt>
                      <c:pt idx="1223" formatCode="0.000">
                        <c:v>0.36951919999999999</c:v>
                      </c:pt>
                      <c:pt idx="1224" formatCode="0.000">
                        <c:v>0.36961039999999995</c:v>
                      </c:pt>
                      <c:pt idx="1225" formatCode="0.000">
                        <c:v>0.3724712</c:v>
                      </c:pt>
                      <c:pt idx="1226" formatCode="0.000">
                        <c:v>0.37790199999999996</c:v>
                      </c:pt>
                      <c:pt idx="1227" formatCode="0.000">
                        <c:v>0.37785800000000003</c:v>
                      </c:pt>
                      <c:pt idx="1228" formatCode="0.000">
                        <c:v>0.37775080000000005</c:v>
                      </c:pt>
                      <c:pt idx="1229" formatCode="0.000">
                        <c:v>0.37792679999999995</c:v>
                      </c:pt>
                      <c:pt idx="1230" formatCode="0.000">
                        <c:v>0.38034959999999995</c:v>
                      </c:pt>
                      <c:pt idx="1231" formatCode="0.000">
                        <c:v>0.38740439999999998</c:v>
                      </c:pt>
                      <c:pt idx="1232" formatCode="0.000">
                        <c:v>0.38807920000000001</c:v>
                      </c:pt>
                      <c:pt idx="1233" formatCode="0.000">
                        <c:v>0.38788159999999999</c:v>
                      </c:pt>
                      <c:pt idx="1234" formatCode="0.000">
                        <c:v>0.38800440000000003</c:v>
                      </c:pt>
                      <c:pt idx="1235" formatCode="0.000">
                        <c:v>0.38827800000000001</c:v>
                      </c:pt>
                      <c:pt idx="1236" formatCode="0.000">
                        <c:v>0.38860080000000002</c:v>
                      </c:pt>
                      <c:pt idx="1237" formatCode="0.000">
                        <c:v>0.38910280000000003</c:v>
                      </c:pt>
                      <c:pt idx="1238" formatCode="0.000">
                        <c:v>0.39418880000000001</c:v>
                      </c:pt>
                      <c:pt idx="1239" formatCode="0.000">
                        <c:v>0.39577480000000004</c:v>
                      </c:pt>
                      <c:pt idx="1240" formatCode="0.000">
                        <c:v>0.39570959999999999</c:v>
                      </c:pt>
                      <c:pt idx="1241" formatCode="0.000">
                        <c:v>0.39586880000000002</c:v>
                      </c:pt>
                      <c:pt idx="1242" formatCode="0.000">
                        <c:v>0.40024399999999999</c:v>
                      </c:pt>
                      <c:pt idx="1243" formatCode="0.000">
                        <c:v>0.40733199999999997</c:v>
                      </c:pt>
                      <c:pt idx="1244" formatCode="0.000">
                        <c:v>0.40760800000000003</c:v>
                      </c:pt>
                      <c:pt idx="1245" formatCode="0.000">
                        <c:v>0.40732399999999996</c:v>
                      </c:pt>
                      <c:pt idx="1246" formatCode="0.000">
                        <c:v>0.40746000000000004</c:v>
                      </c:pt>
                      <c:pt idx="1247" formatCode="0.000">
                        <c:v>0.407804</c:v>
                      </c:pt>
                      <c:pt idx="1248" formatCode="0.000">
                        <c:v>0.40817199999999998</c:v>
                      </c:pt>
                      <c:pt idx="1249" formatCode="0.000">
                        <c:v>0.40865600000000002</c:v>
                      </c:pt>
                      <c:pt idx="1250" formatCode="0.000">
                        <c:v>0.41219600000000001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'N115 Curvas de Polarización'!$F$4:$F$1254</c15:sqref>
                        </c15:formulaRef>
                      </c:ext>
                    </c:extLst>
                    <c:numCache>
                      <c:formatCode>0.0000</c:formatCode>
                      <c:ptCount val="1251"/>
                      <c:pt idx="0">
                        <c:v>-1.6912899999999999E-5</c:v>
                      </c:pt>
                      <c:pt idx="1">
                        <c:v>1.8727699999999999E-3</c:v>
                      </c:pt>
                      <c:pt idx="2">
                        <c:v>3.8630700000000001E-3</c:v>
                      </c:pt>
                      <c:pt idx="3">
                        <c:v>5.8772399999999997E-3</c:v>
                      </c:pt>
                      <c:pt idx="4">
                        <c:v>7.9766000000000004E-3</c:v>
                      </c:pt>
                      <c:pt idx="5">
                        <c:v>9.8299300000000006E-3</c:v>
                      </c:pt>
                      <c:pt idx="6">
                        <c:v>1.18297E-2</c:v>
                      </c:pt>
                      <c:pt idx="7">
                        <c:v>1.4020599999999999E-2</c:v>
                      </c:pt>
                      <c:pt idx="8">
                        <c:v>1.61339E-2</c:v>
                      </c:pt>
                      <c:pt idx="9">
                        <c:v>1.7954700000000001E-2</c:v>
                      </c:pt>
                      <c:pt idx="10">
                        <c:v>1.9876100000000001E-2</c:v>
                      </c:pt>
                      <c:pt idx="11">
                        <c:v>2.1930700000000001E-2</c:v>
                      </c:pt>
                      <c:pt idx="12">
                        <c:v>2.4035999999999998E-2</c:v>
                      </c:pt>
                      <c:pt idx="13">
                        <c:v>2.5855400000000001E-2</c:v>
                      </c:pt>
                      <c:pt idx="14">
                        <c:v>2.78366E-2</c:v>
                      </c:pt>
                      <c:pt idx="15">
                        <c:v>2.9817E-2</c:v>
                      </c:pt>
                      <c:pt idx="16">
                        <c:v>3.1846100000000002E-2</c:v>
                      </c:pt>
                      <c:pt idx="17">
                        <c:v>3.3806000000000003E-2</c:v>
                      </c:pt>
                      <c:pt idx="18">
                        <c:v>3.5773100000000002E-2</c:v>
                      </c:pt>
                      <c:pt idx="19">
                        <c:v>3.7750400000000003E-2</c:v>
                      </c:pt>
                      <c:pt idx="20">
                        <c:v>4.0079200000000002E-2</c:v>
                      </c:pt>
                      <c:pt idx="21">
                        <c:v>4.1863499999999998E-2</c:v>
                      </c:pt>
                      <c:pt idx="22">
                        <c:v>4.3848499999999999E-2</c:v>
                      </c:pt>
                      <c:pt idx="23">
                        <c:v>4.5804200000000003E-2</c:v>
                      </c:pt>
                      <c:pt idx="24">
                        <c:v>4.79744E-2</c:v>
                      </c:pt>
                      <c:pt idx="25">
                        <c:v>4.9829600000000002E-2</c:v>
                      </c:pt>
                      <c:pt idx="26">
                        <c:v>5.1801E-2</c:v>
                      </c:pt>
                      <c:pt idx="27">
                        <c:v>5.3790699999999997E-2</c:v>
                      </c:pt>
                      <c:pt idx="28">
                        <c:v>5.5837199999999997E-2</c:v>
                      </c:pt>
                      <c:pt idx="29">
                        <c:v>5.7787499999999999E-2</c:v>
                      </c:pt>
                      <c:pt idx="30">
                        <c:v>5.9743900000000003E-2</c:v>
                      </c:pt>
                      <c:pt idx="31">
                        <c:v>6.1709300000000002E-2</c:v>
                      </c:pt>
                      <c:pt idx="32">
                        <c:v>6.3716800000000004E-2</c:v>
                      </c:pt>
                      <c:pt idx="33">
                        <c:v>6.5847199999999995E-2</c:v>
                      </c:pt>
                      <c:pt idx="34">
                        <c:v>6.77899E-2</c:v>
                      </c:pt>
                      <c:pt idx="35">
                        <c:v>6.9810999999999998E-2</c:v>
                      </c:pt>
                      <c:pt idx="36">
                        <c:v>7.1970099999999995E-2</c:v>
                      </c:pt>
                      <c:pt idx="37">
                        <c:v>7.3815099999999995E-2</c:v>
                      </c:pt>
                      <c:pt idx="38">
                        <c:v>7.5760300000000003E-2</c:v>
                      </c:pt>
                      <c:pt idx="39">
                        <c:v>7.7690300000000004E-2</c:v>
                      </c:pt>
                      <c:pt idx="40">
                        <c:v>7.9787899999999995E-2</c:v>
                      </c:pt>
                      <c:pt idx="41">
                        <c:v>8.1765500000000005E-2</c:v>
                      </c:pt>
                      <c:pt idx="42">
                        <c:v>8.3671700000000002E-2</c:v>
                      </c:pt>
                      <c:pt idx="43">
                        <c:v>8.5640800000000003E-2</c:v>
                      </c:pt>
                      <c:pt idx="44">
                        <c:v>8.7648599999999993E-2</c:v>
                      </c:pt>
                      <c:pt idx="45">
                        <c:v>8.98201E-2</c:v>
                      </c:pt>
                      <c:pt idx="46">
                        <c:v>9.1747400000000007E-2</c:v>
                      </c:pt>
                      <c:pt idx="47">
                        <c:v>9.3651999999999999E-2</c:v>
                      </c:pt>
                      <c:pt idx="48">
                        <c:v>9.5959500000000003E-2</c:v>
                      </c:pt>
                      <c:pt idx="49">
                        <c:v>9.7805500000000004E-2</c:v>
                      </c:pt>
                      <c:pt idx="50">
                        <c:v>9.9693100000000007E-2</c:v>
                      </c:pt>
                      <c:pt idx="51">
                        <c:v>0.10161199999999999</c:v>
                      </c:pt>
                      <c:pt idx="52">
                        <c:v>0.103813</c:v>
                      </c:pt>
                      <c:pt idx="53">
                        <c:v>0.105766</c:v>
                      </c:pt>
                      <c:pt idx="54">
                        <c:v>0.10767699999999999</c:v>
                      </c:pt>
                      <c:pt idx="55">
                        <c:v>0.109611</c:v>
                      </c:pt>
                      <c:pt idx="56">
                        <c:v>0.111648</c:v>
                      </c:pt>
                      <c:pt idx="57">
                        <c:v>0.1137</c:v>
                      </c:pt>
                      <c:pt idx="58">
                        <c:v>0.115717</c:v>
                      </c:pt>
                      <c:pt idx="59">
                        <c:v>0.117657</c:v>
                      </c:pt>
                      <c:pt idx="60">
                        <c:v>0.11995</c:v>
                      </c:pt>
                      <c:pt idx="61">
                        <c:v>0.121769</c:v>
                      </c:pt>
                      <c:pt idx="62">
                        <c:v>0.123695</c:v>
                      </c:pt>
                      <c:pt idx="63">
                        <c:v>0.125608</c:v>
                      </c:pt>
                      <c:pt idx="64">
                        <c:v>0.12775</c:v>
                      </c:pt>
                      <c:pt idx="65">
                        <c:v>0.129742</c:v>
                      </c:pt>
                      <c:pt idx="66">
                        <c:v>0.13162499999999999</c:v>
                      </c:pt>
                      <c:pt idx="67">
                        <c:v>0.13356000000000001</c:v>
                      </c:pt>
                      <c:pt idx="68">
                        <c:v>0.1356</c:v>
                      </c:pt>
                      <c:pt idx="69">
                        <c:v>0.13767299999999999</c:v>
                      </c:pt>
                      <c:pt idx="70">
                        <c:v>0.139566</c:v>
                      </c:pt>
                      <c:pt idx="71">
                        <c:v>0.141571</c:v>
                      </c:pt>
                      <c:pt idx="72">
                        <c:v>0.14390800000000001</c:v>
                      </c:pt>
                      <c:pt idx="73">
                        <c:v>0.14576800000000001</c:v>
                      </c:pt>
                      <c:pt idx="74">
                        <c:v>0.14762900000000001</c:v>
                      </c:pt>
                      <c:pt idx="75">
                        <c:v>0.14956700000000001</c:v>
                      </c:pt>
                      <c:pt idx="76">
                        <c:v>0.151698</c:v>
                      </c:pt>
                      <c:pt idx="77">
                        <c:v>0.15374399999999999</c:v>
                      </c:pt>
                      <c:pt idx="78">
                        <c:v>0.155614</c:v>
                      </c:pt>
                      <c:pt idx="79">
                        <c:v>0.15754599999999999</c:v>
                      </c:pt>
                      <c:pt idx="80">
                        <c:v>0.159583</c:v>
                      </c:pt>
                      <c:pt idx="81">
                        <c:v>0.16167500000000001</c:v>
                      </c:pt>
                      <c:pt idx="82">
                        <c:v>0.163549</c:v>
                      </c:pt>
                      <c:pt idx="83">
                        <c:v>0.16552</c:v>
                      </c:pt>
                      <c:pt idx="84">
                        <c:v>0.167793</c:v>
                      </c:pt>
                      <c:pt idx="85">
                        <c:v>0.16975999999999999</c:v>
                      </c:pt>
                      <c:pt idx="86">
                        <c:v>0.171597</c:v>
                      </c:pt>
                      <c:pt idx="87">
                        <c:v>0.17352799999999999</c:v>
                      </c:pt>
                      <c:pt idx="88">
                        <c:v>0.17566899999999999</c:v>
                      </c:pt>
                      <c:pt idx="89">
                        <c:v>0.17771799999999999</c:v>
                      </c:pt>
                      <c:pt idx="90">
                        <c:v>0.17955599999999999</c:v>
                      </c:pt>
                      <c:pt idx="91">
                        <c:v>0.181508</c:v>
                      </c:pt>
                      <c:pt idx="92">
                        <c:v>0.18354599999999999</c:v>
                      </c:pt>
                      <c:pt idx="93">
                        <c:v>0.18563099999999999</c:v>
                      </c:pt>
                      <c:pt idx="94">
                        <c:v>0.18751399999999999</c:v>
                      </c:pt>
                      <c:pt idx="95">
                        <c:v>0.18948899999999999</c:v>
                      </c:pt>
                      <c:pt idx="96">
                        <c:v>0.191498</c:v>
                      </c:pt>
                      <c:pt idx="97">
                        <c:v>0.19375600000000001</c:v>
                      </c:pt>
                      <c:pt idx="98">
                        <c:v>0.195573</c:v>
                      </c:pt>
                      <c:pt idx="99">
                        <c:v>0.19752600000000001</c:v>
                      </c:pt>
                      <c:pt idx="100">
                        <c:v>0.199571</c:v>
                      </c:pt>
                      <c:pt idx="101">
                        <c:v>0.20169899999999999</c:v>
                      </c:pt>
                      <c:pt idx="102">
                        <c:v>0.203517</c:v>
                      </c:pt>
                      <c:pt idx="103">
                        <c:v>0.205486</c:v>
                      </c:pt>
                      <c:pt idx="104">
                        <c:v>0.20752200000000001</c:v>
                      </c:pt>
                      <c:pt idx="105">
                        <c:v>0.20960599999999999</c:v>
                      </c:pt>
                      <c:pt idx="106">
                        <c:v>0.21146999999999999</c:v>
                      </c:pt>
                      <c:pt idx="107">
                        <c:v>0.21345600000000001</c:v>
                      </c:pt>
                      <c:pt idx="108">
                        <c:v>0.21545800000000001</c:v>
                      </c:pt>
                      <c:pt idx="109">
                        <c:v>0.217502</c:v>
                      </c:pt>
                      <c:pt idx="110">
                        <c:v>0.21953900000000001</c:v>
                      </c:pt>
                      <c:pt idx="111">
                        <c:v>0.22148200000000001</c:v>
                      </c:pt>
                      <c:pt idx="112">
                        <c:v>0.22362399999999999</c:v>
                      </c:pt>
                      <c:pt idx="113">
                        <c:v>0.22570699999999999</c:v>
                      </c:pt>
                      <c:pt idx="114">
                        <c:v>0.22748599999999999</c:v>
                      </c:pt>
                      <c:pt idx="115">
                        <c:v>0.22946900000000001</c:v>
                      </c:pt>
                      <c:pt idx="116">
                        <c:v>0.23146600000000001</c:v>
                      </c:pt>
                      <c:pt idx="117">
                        <c:v>0.233569</c:v>
                      </c:pt>
                      <c:pt idx="118">
                        <c:v>0.235434</c:v>
                      </c:pt>
                      <c:pt idx="119">
                        <c:v>0.23740600000000001</c:v>
                      </c:pt>
                      <c:pt idx="120">
                        <c:v>0.23940800000000001</c:v>
                      </c:pt>
                      <c:pt idx="121">
                        <c:v>0.24140800000000001</c:v>
                      </c:pt>
                      <c:pt idx="122">
                        <c:v>0.24349199999999999</c:v>
                      </c:pt>
                      <c:pt idx="123">
                        <c:v>0.245449</c:v>
                      </c:pt>
                      <c:pt idx="124">
                        <c:v>0.24748300000000001</c:v>
                      </c:pt>
                      <c:pt idx="125">
                        <c:v>0.24968299999999999</c:v>
                      </c:pt>
                      <c:pt idx="126">
                        <c:v>0.25146299999999999</c:v>
                      </c:pt>
                      <c:pt idx="127">
                        <c:v>0.25342199999999998</c:v>
                      </c:pt>
                      <c:pt idx="128">
                        <c:v>0.25541000000000003</c:v>
                      </c:pt>
                      <c:pt idx="129">
                        <c:v>0.25758500000000001</c:v>
                      </c:pt>
                      <c:pt idx="130">
                        <c:v>0.25942599999999999</c:v>
                      </c:pt>
                      <c:pt idx="131">
                        <c:v>0.26139299999999999</c:v>
                      </c:pt>
                      <c:pt idx="132">
                        <c:v>0.263372</c:v>
                      </c:pt>
                      <c:pt idx="133">
                        <c:v>0.26539299999999999</c:v>
                      </c:pt>
                      <c:pt idx="134">
                        <c:v>0.26737100000000003</c:v>
                      </c:pt>
                      <c:pt idx="135">
                        <c:v>0.26941799999999999</c:v>
                      </c:pt>
                      <c:pt idx="136">
                        <c:v>0.27149899999999999</c:v>
                      </c:pt>
                      <c:pt idx="137">
                        <c:v>0.27366699999999999</c:v>
                      </c:pt>
                      <c:pt idx="138">
                        <c:v>0.27545399999999998</c:v>
                      </c:pt>
                      <c:pt idx="139">
                        <c:v>0.27741100000000002</c:v>
                      </c:pt>
                      <c:pt idx="140">
                        <c:v>0.27937400000000001</c:v>
                      </c:pt>
                      <c:pt idx="141">
                        <c:v>0.28153299999999998</c:v>
                      </c:pt>
                      <c:pt idx="142">
                        <c:v>0.28339599999999998</c:v>
                      </c:pt>
                      <c:pt idx="143">
                        <c:v>0.28534399999999999</c:v>
                      </c:pt>
                      <c:pt idx="144">
                        <c:v>0.2873</c:v>
                      </c:pt>
                      <c:pt idx="145">
                        <c:v>0.28933500000000001</c:v>
                      </c:pt>
                      <c:pt idx="146">
                        <c:v>0.29133399999999998</c:v>
                      </c:pt>
                      <c:pt idx="147">
                        <c:v>0.29327599999999998</c:v>
                      </c:pt>
                      <c:pt idx="148">
                        <c:v>0.29530499999999998</c:v>
                      </c:pt>
                      <c:pt idx="149">
                        <c:v>0.297649</c:v>
                      </c:pt>
                      <c:pt idx="150">
                        <c:v>0.29941699999999999</c:v>
                      </c:pt>
                      <c:pt idx="151">
                        <c:v>0.30135299999999998</c:v>
                      </c:pt>
                      <c:pt idx="152">
                        <c:v>0.30332500000000001</c:v>
                      </c:pt>
                      <c:pt idx="153">
                        <c:v>0.30547600000000003</c:v>
                      </c:pt>
                      <c:pt idx="154">
                        <c:v>0.30740099999999998</c:v>
                      </c:pt>
                      <c:pt idx="155">
                        <c:v>0.30934200000000001</c:v>
                      </c:pt>
                      <c:pt idx="156">
                        <c:v>0.31129000000000001</c:v>
                      </c:pt>
                      <c:pt idx="157">
                        <c:v>0.31332700000000002</c:v>
                      </c:pt>
                      <c:pt idx="158">
                        <c:v>0.31534200000000001</c:v>
                      </c:pt>
                      <c:pt idx="159">
                        <c:v>0.31727300000000003</c:v>
                      </c:pt>
                      <c:pt idx="160">
                        <c:v>0.319241</c:v>
                      </c:pt>
                      <c:pt idx="161">
                        <c:v>0.32162200000000002</c:v>
                      </c:pt>
                      <c:pt idx="162">
                        <c:v>0.32341199999999998</c:v>
                      </c:pt>
                      <c:pt idx="163">
                        <c:v>0.325345</c:v>
                      </c:pt>
                      <c:pt idx="164">
                        <c:v>0.32726899999999998</c:v>
                      </c:pt>
                      <c:pt idx="165">
                        <c:v>0.32948</c:v>
                      </c:pt>
                      <c:pt idx="166">
                        <c:v>0.33137699999999998</c:v>
                      </c:pt>
                      <c:pt idx="167">
                        <c:v>0.333291</c:v>
                      </c:pt>
                      <c:pt idx="168">
                        <c:v>0.33521499999999999</c:v>
                      </c:pt>
                      <c:pt idx="169">
                        <c:v>0.33726899999999999</c:v>
                      </c:pt>
                      <c:pt idx="170">
                        <c:v>0.33931699999999998</c:v>
                      </c:pt>
                      <c:pt idx="171">
                        <c:v>0.341227</c:v>
                      </c:pt>
                      <c:pt idx="172">
                        <c:v>0.34316799999999997</c:v>
                      </c:pt>
                      <c:pt idx="173">
                        <c:v>0.34519699999999998</c:v>
                      </c:pt>
                      <c:pt idx="174">
                        <c:v>0.34739999999999999</c:v>
                      </c:pt>
                      <c:pt idx="175">
                        <c:v>0.34930299999999997</c:v>
                      </c:pt>
                      <c:pt idx="176">
                        <c:v>0.35124899999999998</c:v>
                      </c:pt>
                      <c:pt idx="177">
                        <c:v>0.35336899999999999</c:v>
                      </c:pt>
                      <c:pt idx="178">
                        <c:v>0.35536000000000001</c:v>
                      </c:pt>
                      <c:pt idx="179">
                        <c:v>0.35724099999999998</c:v>
                      </c:pt>
                      <c:pt idx="180">
                        <c:v>0.35919499999999999</c:v>
                      </c:pt>
                      <c:pt idx="181">
                        <c:v>0.36128300000000002</c:v>
                      </c:pt>
                      <c:pt idx="182">
                        <c:v>0.36331400000000003</c:v>
                      </c:pt>
                      <c:pt idx="183">
                        <c:v>0.36520200000000003</c:v>
                      </c:pt>
                      <c:pt idx="184">
                        <c:v>0.36715599999999998</c:v>
                      </c:pt>
                      <c:pt idx="185">
                        <c:v>0.36918000000000001</c:v>
                      </c:pt>
                      <c:pt idx="186">
                        <c:v>0.37134299999999998</c:v>
                      </c:pt>
                      <c:pt idx="187">
                        <c:v>0.37329200000000001</c:v>
                      </c:pt>
                      <c:pt idx="188">
                        <c:v>0.37515799999999999</c:v>
                      </c:pt>
                      <c:pt idx="189">
                        <c:v>0.37743900000000002</c:v>
                      </c:pt>
                      <c:pt idx="190">
                        <c:v>0.379359</c:v>
                      </c:pt>
                      <c:pt idx="191">
                        <c:v>0.38122800000000001</c:v>
                      </c:pt>
                      <c:pt idx="192">
                        <c:v>0.38314199999999998</c:v>
                      </c:pt>
                      <c:pt idx="193">
                        <c:v>0.38522600000000001</c:v>
                      </c:pt>
                      <c:pt idx="194">
                        <c:v>0.387291</c:v>
                      </c:pt>
                      <c:pt idx="195">
                        <c:v>0.38915</c:v>
                      </c:pt>
                      <c:pt idx="196">
                        <c:v>0.39110499999999998</c:v>
                      </c:pt>
                      <c:pt idx="197">
                        <c:v>0.39313500000000001</c:v>
                      </c:pt>
                      <c:pt idx="198">
                        <c:v>0.39520499999999997</c:v>
                      </c:pt>
                      <c:pt idx="199">
                        <c:v>0.397229</c:v>
                      </c:pt>
                      <c:pt idx="200">
                        <c:v>0.39912399999999998</c:v>
                      </c:pt>
                      <c:pt idx="201">
                        <c:v>0.40135199999999999</c:v>
                      </c:pt>
                      <c:pt idx="202">
                        <c:v>0.40331600000000001</c:v>
                      </c:pt>
                      <c:pt idx="203">
                        <c:v>0.40518300000000002</c:v>
                      </c:pt>
                      <c:pt idx="204">
                        <c:v>0.40710299999999999</c:v>
                      </c:pt>
                      <c:pt idx="205">
                        <c:v>0.40919299999999997</c:v>
                      </c:pt>
                      <c:pt idx="206">
                        <c:v>0.41129599999999999</c:v>
                      </c:pt>
                      <c:pt idx="207">
                        <c:v>0.41320000000000001</c:v>
                      </c:pt>
                      <c:pt idx="208">
                        <c:v>0.41513100000000003</c:v>
                      </c:pt>
                      <c:pt idx="209">
                        <c:v>0.417184</c:v>
                      </c:pt>
                      <c:pt idx="210">
                        <c:v>0.41924099999999997</c:v>
                      </c:pt>
                      <c:pt idx="211">
                        <c:v>0.42113</c:v>
                      </c:pt>
                      <c:pt idx="212">
                        <c:v>0.42315599999999998</c:v>
                      </c:pt>
                      <c:pt idx="213">
                        <c:v>0.42547099999999999</c:v>
                      </c:pt>
                      <c:pt idx="214">
                        <c:v>0.42734</c:v>
                      </c:pt>
                      <c:pt idx="215">
                        <c:v>0.42920999999999998</c:v>
                      </c:pt>
                      <c:pt idx="216">
                        <c:v>0.43112899999999998</c:v>
                      </c:pt>
                      <c:pt idx="217">
                        <c:v>0.43321599999999999</c:v>
                      </c:pt>
                      <c:pt idx="218">
                        <c:v>0.43530400000000002</c:v>
                      </c:pt>
                      <c:pt idx="219">
                        <c:v>0.437143</c:v>
                      </c:pt>
                      <c:pt idx="220">
                        <c:v>0.43909900000000002</c:v>
                      </c:pt>
                      <c:pt idx="221">
                        <c:v>0.44112000000000001</c:v>
                      </c:pt>
                      <c:pt idx="222">
                        <c:v>0.44318800000000003</c:v>
                      </c:pt>
                      <c:pt idx="223">
                        <c:v>0.44508700000000001</c:v>
                      </c:pt>
                      <c:pt idx="224">
                        <c:v>0.44706499999999999</c:v>
                      </c:pt>
                      <c:pt idx="225">
                        <c:v>0.44925999999999999</c:v>
                      </c:pt>
                      <c:pt idx="226">
                        <c:v>0.45132299999999997</c:v>
                      </c:pt>
                      <c:pt idx="227">
                        <c:v>0.45316600000000001</c:v>
                      </c:pt>
                      <c:pt idx="228">
                        <c:v>0.45507999999999998</c:v>
                      </c:pt>
                      <c:pt idx="229">
                        <c:v>0.45719700000000002</c:v>
                      </c:pt>
                      <c:pt idx="230">
                        <c:v>0.45926400000000001</c:v>
                      </c:pt>
                      <c:pt idx="231">
                        <c:v>0.46112700000000001</c:v>
                      </c:pt>
                      <c:pt idx="232">
                        <c:v>0.46307399999999999</c:v>
                      </c:pt>
                      <c:pt idx="233">
                        <c:v>0.46510899999999999</c:v>
                      </c:pt>
                      <c:pt idx="234">
                        <c:v>0.46715299999999998</c:v>
                      </c:pt>
                      <c:pt idx="235">
                        <c:v>0.46906199999999998</c:v>
                      </c:pt>
                      <c:pt idx="236">
                        <c:v>0.47103200000000001</c:v>
                      </c:pt>
                      <c:pt idx="237">
                        <c:v>0.47305199999999997</c:v>
                      </c:pt>
                      <c:pt idx="238">
                        <c:v>0.47532799999999997</c:v>
                      </c:pt>
                      <c:pt idx="239">
                        <c:v>0.47714499999999999</c:v>
                      </c:pt>
                      <c:pt idx="240">
                        <c:v>0.47907499999999997</c:v>
                      </c:pt>
                      <c:pt idx="241">
                        <c:v>0.48116199999999998</c:v>
                      </c:pt>
                      <c:pt idx="242">
                        <c:v>0.483269</c:v>
                      </c:pt>
                      <c:pt idx="243">
                        <c:v>0.48508299999999999</c:v>
                      </c:pt>
                      <c:pt idx="244">
                        <c:v>0.48703800000000003</c:v>
                      </c:pt>
                      <c:pt idx="245">
                        <c:v>0.48906699999999997</c:v>
                      </c:pt>
                      <c:pt idx="246">
                        <c:v>0.49110900000000002</c:v>
                      </c:pt>
                      <c:pt idx="247">
                        <c:v>0.49300899999999998</c:v>
                      </c:pt>
                      <c:pt idx="248">
                        <c:v>0.49498199999999998</c:v>
                      </c:pt>
                      <c:pt idx="249">
                        <c:v>0.49698300000000001</c:v>
                      </c:pt>
                      <c:pt idx="250">
                        <c:v>0.49898700000000001</c:v>
                      </c:pt>
                      <c:pt idx="251">
                        <c:v>0.50110600000000005</c:v>
                      </c:pt>
                      <c:pt idx="252">
                        <c:v>0.50302800000000003</c:v>
                      </c:pt>
                      <c:pt idx="253">
                        <c:v>0.50517999999999996</c:v>
                      </c:pt>
                      <c:pt idx="254">
                        <c:v>0.50724999999999998</c:v>
                      </c:pt>
                      <c:pt idx="255">
                        <c:v>0.50903799999999999</c:v>
                      </c:pt>
                      <c:pt idx="256">
                        <c:v>0.51100299999999999</c:v>
                      </c:pt>
                      <c:pt idx="257">
                        <c:v>0.51305400000000001</c:v>
                      </c:pt>
                      <c:pt idx="258">
                        <c:v>0.51513200000000003</c:v>
                      </c:pt>
                      <c:pt idx="259">
                        <c:v>0.51700900000000005</c:v>
                      </c:pt>
                      <c:pt idx="260">
                        <c:v>0.51896900000000001</c:v>
                      </c:pt>
                      <c:pt idx="261">
                        <c:v>0.52098199999999995</c:v>
                      </c:pt>
                      <c:pt idx="262">
                        <c:v>0.522984</c:v>
                      </c:pt>
                      <c:pt idx="263">
                        <c:v>0.52509799999999995</c:v>
                      </c:pt>
                      <c:pt idx="264">
                        <c:v>0.52703</c:v>
                      </c:pt>
                      <c:pt idx="265">
                        <c:v>0.529084</c:v>
                      </c:pt>
                      <c:pt idx="266">
                        <c:v>0.53125999999999995</c:v>
                      </c:pt>
                      <c:pt idx="267">
                        <c:v>0.53303800000000001</c:v>
                      </c:pt>
                      <c:pt idx="268">
                        <c:v>0.53498999999999997</c:v>
                      </c:pt>
                      <c:pt idx="269">
                        <c:v>0.536991</c:v>
                      </c:pt>
                      <c:pt idx="270">
                        <c:v>0.53907499999999997</c:v>
                      </c:pt>
                      <c:pt idx="271">
                        <c:v>0.54097300000000004</c:v>
                      </c:pt>
                      <c:pt idx="272">
                        <c:v>0.54292799999999997</c:v>
                      </c:pt>
                      <c:pt idx="273">
                        <c:v>0.54490000000000005</c:v>
                      </c:pt>
                      <c:pt idx="274">
                        <c:v>0.54691699999999999</c:v>
                      </c:pt>
                      <c:pt idx="275">
                        <c:v>0.54891500000000004</c:v>
                      </c:pt>
                      <c:pt idx="276">
                        <c:v>0.55098100000000005</c:v>
                      </c:pt>
                      <c:pt idx="277">
                        <c:v>0.55308400000000002</c:v>
                      </c:pt>
                      <c:pt idx="278">
                        <c:v>0.55521500000000001</c:v>
                      </c:pt>
                      <c:pt idx="279">
                        <c:v>0.55699900000000002</c:v>
                      </c:pt>
                      <c:pt idx="280">
                        <c:v>0.55895300000000003</c:v>
                      </c:pt>
                      <c:pt idx="281">
                        <c:v>0.56088899999999997</c:v>
                      </c:pt>
                      <c:pt idx="282">
                        <c:v>0.56305000000000005</c:v>
                      </c:pt>
                      <c:pt idx="283">
                        <c:v>0.56495399999999996</c:v>
                      </c:pt>
                      <c:pt idx="284">
                        <c:v>0.566913</c:v>
                      </c:pt>
                      <c:pt idx="285">
                        <c:v>0.56886899999999996</c:v>
                      </c:pt>
                      <c:pt idx="286">
                        <c:v>0.57091800000000004</c:v>
                      </c:pt>
                      <c:pt idx="287">
                        <c:v>0.57290399999999997</c:v>
                      </c:pt>
                      <c:pt idx="288">
                        <c:v>0.57486099999999996</c:v>
                      </c:pt>
                      <c:pt idx="289">
                        <c:v>0.57697100000000001</c:v>
                      </c:pt>
                      <c:pt idx="290">
                        <c:v>0.57916900000000004</c:v>
                      </c:pt>
                      <c:pt idx="291">
                        <c:v>0.58098300000000003</c:v>
                      </c:pt>
                      <c:pt idx="292">
                        <c:v>0.58293799999999996</c:v>
                      </c:pt>
                      <c:pt idx="293">
                        <c:v>0.58488099999999998</c:v>
                      </c:pt>
                      <c:pt idx="294">
                        <c:v>0.58707200000000004</c:v>
                      </c:pt>
                      <c:pt idx="295">
                        <c:v>0.58894899999999994</c:v>
                      </c:pt>
                      <c:pt idx="296">
                        <c:v>0.59087900000000004</c:v>
                      </c:pt>
                      <c:pt idx="297">
                        <c:v>0.59281399999999995</c:v>
                      </c:pt>
                      <c:pt idx="298">
                        <c:v>0.59485699999999997</c:v>
                      </c:pt>
                      <c:pt idx="299">
                        <c:v>0.59688399999999997</c:v>
                      </c:pt>
                      <c:pt idx="300">
                        <c:v>0.59879899999999997</c:v>
                      </c:pt>
                      <c:pt idx="301">
                        <c:v>0.60075400000000001</c:v>
                      </c:pt>
                      <c:pt idx="302">
                        <c:v>0.603078</c:v>
                      </c:pt>
                      <c:pt idx="303">
                        <c:v>0.604966</c:v>
                      </c:pt>
                      <c:pt idx="304">
                        <c:v>0.60689199999999999</c:v>
                      </c:pt>
                      <c:pt idx="305">
                        <c:v>0.60880900000000004</c:v>
                      </c:pt>
                      <c:pt idx="306">
                        <c:v>0.61100900000000002</c:v>
                      </c:pt>
                      <c:pt idx="307">
                        <c:v>0.61292599999999997</c:v>
                      </c:pt>
                      <c:pt idx="308">
                        <c:v>0.61484000000000005</c:v>
                      </c:pt>
                      <c:pt idx="309">
                        <c:v>0.61677400000000004</c:v>
                      </c:pt>
                      <c:pt idx="310">
                        <c:v>0.61885699999999999</c:v>
                      </c:pt>
                      <c:pt idx="311">
                        <c:v>0.62085400000000002</c:v>
                      </c:pt>
                      <c:pt idx="312">
                        <c:v>0.62276100000000001</c:v>
                      </c:pt>
                      <c:pt idx="313">
                        <c:v>0.62472300000000003</c:v>
                      </c:pt>
                      <c:pt idx="314">
                        <c:v>0.62674200000000002</c:v>
                      </c:pt>
                      <c:pt idx="315">
                        <c:v>0.62896200000000002</c:v>
                      </c:pt>
                      <c:pt idx="316">
                        <c:v>0.63084300000000004</c:v>
                      </c:pt>
                      <c:pt idx="317">
                        <c:v>0.63276399999999999</c:v>
                      </c:pt>
                      <c:pt idx="318">
                        <c:v>0.634884</c:v>
                      </c:pt>
                      <c:pt idx="319">
                        <c:v>0.63689600000000002</c:v>
                      </c:pt>
                      <c:pt idx="320">
                        <c:v>0.63878599999999996</c:v>
                      </c:pt>
                      <c:pt idx="321">
                        <c:v>0.64073400000000003</c:v>
                      </c:pt>
                      <c:pt idx="322">
                        <c:v>0.642764</c:v>
                      </c:pt>
                      <c:pt idx="323">
                        <c:v>0.64480800000000005</c:v>
                      </c:pt>
                      <c:pt idx="324">
                        <c:v>0.64670499999999997</c:v>
                      </c:pt>
                      <c:pt idx="325">
                        <c:v>0.64868300000000001</c:v>
                      </c:pt>
                      <c:pt idx="326">
                        <c:v>0.65070099999999997</c:v>
                      </c:pt>
                      <c:pt idx="327">
                        <c:v>0.65277099999999999</c:v>
                      </c:pt>
                      <c:pt idx="328">
                        <c:v>0.65480700000000003</c:v>
                      </c:pt>
                      <c:pt idx="329">
                        <c:v>0.656717</c:v>
                      </c:pt>
                      <c:pt idx="330">
                        <c:v>0.659022</c:v>
                      </c:pt>
                      <c:pt idx="331">
                        <c:v>0.66090800000000005</c:v>
                      </c:pt>
                      <c:pt idx="332">
                        <c:v>0.66272500000000001</c:v>
                      </c:pt>
                      <c:pt idx="333">
                        <c:v>0.66468499999999997</c:v>
                      </c:pt>
                      <c:pt idx="334">
                        <c:v>0.66678499999999996</c:v>
                      </c:pt>
                      <c:pt idx="335">
                        <c:v>0.66881000000000002</c:v>
                      </c:pt>
                      <c:pt idx="336">
                        <c:v>0.670678</c:v>
                      </c:pt>
                      <c:pt idx="337">
                        <c:v>0.67265900000000001</c:v>
                      </c:pt>
                      <c:pt idx="338">
                        <c:v>0.67468099999999998</c:v>
                      </c:pt>
                      <c:pt idx="339">
                        <c:v>0.676728</c:v>
                      </c:pt>
                      <c:pt idx="340">
                        <c:v>0.67876899999999996</c:v>
                      </c:pt>
                      <c:pt idx="341">
                        <c:v>0.68071000000000004</c:v>
                      </c:pt>
                      <c:pt idx="342">
                        <c:v>0.68292200000000003</c:v>
                      </c:pt>
                      <c:pt idx="343">
                        <c:v>0.68489800000000001</c:v>
                      </c:pt>
                      <c:pt idx="344">
                        <c:v>0.68673099999999998</c:v>
                      </c:pt>
                      <c:pt idx="345">
                        <c:v>0.68866700000000003</c:v>
                      </c:pt>
                      <c:pt idx="346">
                        <c:v>0.69072900000000004</c:v>
                      </c:pt>
                      <c:pt idx="347">
                        <c:v>0.69280900000000001</c:v>
                      </c:pt>
                      <c:pt idx="348">
                        <c:v>0.69463799999999998</c:v>
                      </c:pt>
                      <c:pt idx="349">
                        <c:v>0.69660999999999995</c:v>
                      </c:pt>
                      <c:pt idx="350">
                        <c:v>0.69862199999999997</c:v>
                      </c:pt>
                      <c:pt idx="351">
                        <c:v>0.70064300000000002</c:v>
                      </c:pt>
                      <c:pt idx="352">
                        <c:v>0.70257599999999998</c:v>
                      </c:pt>
                      <c:pt idx="353">
                        <c:v>0.70466700000000004</c:v>
                      </c:pt>
                      <c:pt idx="354">
                        <c:v>0.70691300000000001</c:v>
                      </c:pt>
                      <c:pt idx="355">
                        <c:v>0.70888499999999999</c:v>
                      </c:pt>
                      <c:pt idx="356">
                        <c:v>0.71070800000000001</c:v>
                      </c:pt>
                      <c:pt idx="357">
                        <c:v>0.71264400000000006</c:v>
                      </c:pt>
                      <c:pt idx="358">
                        <c:v>0.71465699999999999</c:v>
                      </c:pt>
                      <c:pt idx="359">
                        <c:v>0.71677500000000005</c:v>
                      </c:pt>
                      <c:pt idx="360">
                        <c:v>0.718634</c:v>
                      </c:pt>
                      <c:pt idx="361">
                        <c:v>0.72060599999999997</c:v>
                      </c:pt>
                      <c:pt idx="362">
                        <c:v>0.72260999999999997</c:v>
                      </c:pt>
                      <c:pt idx="363">
                        <c:v>0.72467099999999995</c:v>
                      </c:pt>
                      <c:pt idx="364">
                        <c:v>0.72657000000000005</c:v>
                      </c:pt>
                      <c:pt idx="365">
                        <c:v>0.72855599999999998</c:v>
                      </c:pt>
                      <c:pt idx="366">
                        <c:v>0.73072599999999999</c:v>
                      </c:pt>
                      <c:pt idx="367">
                        <c:v>0.73284000000000005</c:v>
                      </c:pt>
                      <c:pt idx="368">
                        <c:v>0.73467899999999997</c:v>
                      </c:pt>
                      <c:pt idx="369">
                        <c:v>0.73665499999999995</c:v>
                      </c:pt>
                      <c:pt idx="370">
                        <c:v>0.73867499999999997</c:v>
                      </c:pt>
                      <c:pt idx="371">
                        <c:v>0.74080999999999997</c:v>
                      </c:pt>
                      <c:pt idx="372">
                        <c:v>0.74261100000000002</c:v>
                      </c:pt>
                      <c:pt idx="373">
                        <c:v>0.74455899999999997</c:v>
                      </c:pt>
                      <c:pt idx="374">
                        <c:v>0.74655000000000005</c:v>
                      </c:pt>
                      <c:pt idx="375">
                        <c:v>0.74858899999999995</c:v>
                      </c:pt>
                      <c:pt idx="376">
                        <c:v>0.75054200000000004</c:v>
                      </c:pt>
                      <c:pt idx="377">
                        <c:v>0.75249900000000003</c:v>
                      </c:pt>
                      <c:pt idx="378">
                        <c:v>0.75447900000000001</c:v>
                      </c:pt>
                      <c:pt idx="379">
                        <c:v>0.75682000000000005</c:v>
                      </c:pt>
                      <c:pt idx="380">
                        <c:v>0.75862799999999997</c:v>
                      </c:pt>
                      <c:pt idx="381">
                        <c:v>0.76060499999999998</c:v>
                      </c:pt>
                      <c:pt idx="382">
                        <c:v>0.76258099999999995</c:v>
                      </c:pt>
                      <c:pt idx="383">
                        <c:v>0.76476699999999997</c:v>
                      </c:pt>
                      <c:pt idx="384">
                        <c:v>0.76658700000000002</c:v>
                      </c:pt>
                      <c:pt idx="385">
                        <c:v>0.76854599999999995</c:v>
                      </c:pt>
                      <c:pt idx="386">
                        <c:v>0.77052399999999999</c:v>
                      </c:pt>
                      <c:pt idx="387">
                        <c:v>0.77263999999999999</c:v>
                      </c:pt>
                      <c:pt idx="388">
                        <c:v>0.774536</c:v>
                      </c:pt>
                      <c:pt idx="389">
                        <c:v>0.77647100000000002</c:v>
                      </c:pt>
                      <c:pt idx="390">
                        <c:v>0.77844199999999997</c:v>
                      </c:pt>
                      <c:pt idx="391">
                        <c:v>0.78045600000000004</c:v>
                      </c:pt>
                      <c:pt idx="392">
                        <c:v>0.78263400000000005</c:v>
                      </c:pt>
                      <c:pt idx="393">
                        <c:v>0.78454100000000004</c:v>
                      </c:pt>
                      <c:pt idx="394">
                        <c:v>0.78657200000000005</c:v>
                      </c:pt>
                      <c:pt idx="395">
                        <c:v>0.78873800000000005</c:v>
                      </c:pt>
                      <c:pt idx="396">
                        <c:v>0.79057200000000005</c:v>
                      </c:pt>
                      <c:pt idx="397">
                        <c:v>0.79249800000000004</c:v>
                      </c:pt>
                      <c:pt idx="398">
                        <c:v>0.79446899999999998</c:v>
                      </c:pt>
                      <c:pt idx="399">
                        <c:v>0.79653799999999997</c:v>
                      </c:pt>
                      <c:pt idx="400">
                        <c:v>0.79850900000000002</c:v>
                      </c:pt>
                      <c:pt idx="401">
                        <c:v>0.80042100000000005</c:v>
                      </c:pt>
                      <c:pt idx="402">
                        <c:v>0.80237899999999995</c:v>
                      </c:pt>
                      <c:pt idx="403">
                        <c:v>0.80440699999999998</c:v>
                      </c:pt>
                      <c:pt idx="404">
                        <c:v>0.80658399999999997</c:v>
                      </c:pt>
                      <c:pt idx="405">
                        <c:v>0.80851300000000004</c:v>
                      </c:pt>
                      <c:pt idx="406">
                        <c:v>0.81045400000000001</c:v>
                      </c:pt>
                      <c:pt idx="407">
                        <c:v>0.81281700000000001</c:v>
                      </c:pt>
                      <c:pt idx="408">
                        <c:v>0.81454400000000005</c:v>
                      </c:pt>
                      <c:pt idx="409">
                        <c:v>0.81643900000000003</c:v>
                      </c:pt>
                      <c:pt idx="410">
                        <c:v>0.81839600000000001</c:v>
                      </c:pt>
                      <c:pt idx="411">
                        <c:v>0.82052000000000003</c:v>
                      </c:pt>
                      <c:pt idx="412">
                        <c:v>0.82247499999999996</c:v>
                      </c:pt>
                      <c:pt idx="413">
                        <c:v>0.82433999999999996</c:v>
                      </c:pt>
                      <c:pt idx="414">
                        <c:v>0.82631699999999997</c:v>
                      </c:pt>
                      <c:pt idx="415">
                        <c:v>0.82832600000000001</c:v>
                      </c:pt>
                      <c:pt idx="416">
                        <c:v>0.83042700000000003</c:v>
                      </c:pt>
                      <c:pt idx="417">
                        <c:v>0.83242000000000005</c:v>
                      </c:pt>
                      <c:pt idx="418">
                        <c:v>0.83442300000000003</c:v>
                      </c:pt>
                      <c:pt idx="419">
                        <c:v>0.83671899999999999</c:v>
                      </c:pt>
                      <c:pt idx="420">
                        <c:v>0.83851100000000001</c:v>
                      </c:pt>
                      <c:pt idx="421">
                        <c:v>0.84035599999999999</c:v>
                      </c:pt>
                      <c:pt idx="422">
                        <c:v>0.84232300000000004</c:v>
                      </c:pt>
                      <c:pt idx="423">
                        <c:v>0.84437899999999999</c:v>
                      </c:pt>
                      <c:pt idx="424">
                        <c:v>0.846418</c:v>
                      </c:pt>
                      <c:pt idx="425">
                        <c:v>0.848275</c:v>
                      </c:pt>
                      <c:pt idx="426">
                        <c:v>0.85025300000000004</c:v>
                      </c:pt>
                      <c:pt idx="427">
                        <c:v>0.85227399999999998</c:v>
                      </c:pt>
                      <c:pt idx="428">
                        <c:v>0.85429100000000002</c:v>
                      </c:pt>
                      <c:pt idx="429">
                        <c:v>0.85623000000000005</c:v>
                      </c:pt>
                      <c:pt idx="430">
                        <c:v>0.858344</c:v>
                      </c:pt>
                      <c:pt idx="431">
                        <c:v>0.86053900000000005</c:v>
                      </c:pt>
                      <c:pt idx="432">
                        <c:v>0.86250899999999997</c:v>
                      </c:pt>
                      <c:pt idx="433">
                        <c:v>0.86433800000000005</c:v>
                      </c:pt>
                      <c:pt idx="434">
                        <c:v>0.866282</c:v>
                      </c:pt>
                      <c:pt idx="435">
                        <c:v>0.86831999999999998</c:v>
                      </c:pt>
                      <c:pt idx="436">
                        <c:v>0.87040099999999998</c:v>
                      </c:pt>
                      <c:pt idx="437">
                        <c:v>0.87226400000000004</c:v>
                      </c:pt>
                      <c:pt idx="438">
                        <c:v>0.87423600000000001</c:v>
                      </c:pt>
                      <c:pt idx="439">
                        <c:v>0.876251</c:v>
                      </c:pt>
                      <c:pt idx="440">
                        <c:v>0.87830200000000003</c:v>
                      </c:pt>
                      <c:pt idx="441">
                        <c:v>0.88019700000000001</c:v>
                      </c:pt>
                      <c:pt idx="442">
                        <c:v>0.88218700000000005</c:v>
                      </c:pt>
                      <c:pt idx="443">
                        <c:v>0.88434999999999997</c:v>
                      </c:pt>
                      <c:pt idx="444">
                        <c:v>0.88645600000000002</c:v>
                      </c:pt>
                      <c:pt idx="445">
                        <c:v>0.888293</c:v>
                      </c:pt>
                      <c:pt idx="446">
                        <c:v>0.89027800000000001</c:v>
                      </c:pt>
                      <c:pt idx="447">
                        <c:v>0.89233799999999996</c:v>
                      </c:pt>
                      <c:pt idx="448">
                        <c:v>0.89444699999999999</c:v>
                      </c:pt>
                      <c:pt idx="449">
                        <c:v>0.89623299999999995</c:v>
                      </c:pt>
                      <c:pt idx="450">
                        <c:v>0.89818900000000002</c:v>
                      </c:pt>
                      <c:pt idx="451">
                        <c:v>0.90019700000000002</c:v>
                      </c:pt>
                      <c:pt idx="452">
                        <c:v>0.90224199999999999</c:v>
                      </c:pt>
                      <c:pt idx="453">
                        <c:v>0.90416600000000003</c:v>
                      </c:pt>
                      <c:pt idx="454">
                        <c:v>0.90611600000000003</c:v>
                      </c:pt>
                      <c:pt idx="455">
                        <c:v>0.90812300000000001</c:v>
                      </c:pt>
                      <c:pt idx="456">
                        <c:v>0.91045799999999999</c:v>
                      </c:pt>
                      <c:pt idx="457">
                        <c:v>0.91223399999999999</c:v>
                      </c:pt>
                      <c:pt idx="458">
                        <c:v>0.91422899999999996</c:v>
                      </c:pt>
                      <c:pt idx="459">
                        <c:v>0.91622899999999996</c:v>
                      </c:pt>
                      <c:pt idx="460">
                        <c:v>0.91839099999999996</c:v>
                      </c:pt>
                      <c:pt idx="461">
                        <c:v>0.92020400000000002</c:v>
                      </c:pt>
                      <c:pt idx="462">
                        <c:v>0.92218299999999997</c:v>
                      </c:pt>
                      <c:pt idx="463">
                        <c:v>0.92419700000000005</c:v>
                      </c:pt>
                      <c:pt idx="464">
                        <c:v>0.92629499999999998</c:v>
                      </c:pt>
                      <c:pt idx="465">
                        <c:v>0.92816500000000002</c:v>
                      </c:pt>
                      <c:pt idx="466">
                        <c:v>0.93010999999999999</c:v>
                      </c:pt>
                      <c:pt idx="467">
                        <c:v>0.93211200000000005</c:v>
                      </c:pt>
                      <c:pt idx="468">
                        <c:v>0.93409900000000001</c:v>
                      </c:pt>
                      <c:pt idx="469">
                        <c:v>0.93624499999999999</c:v>
                      </c:pt>
                      <c:pt idx="470">
                        <c:v>0.93817300000000003</c:v>
                      </c:pt>
                      <c:pt idx="471">
                        <c:v>0.94030899999999995</c:v>
                      </c:pt>
                      <c:pt idx="472">
                        <c:v>0.94241200000000003</c:v>
                      </c:pt>
                      <c:pt idx="473">
                        <c:v>0.94418999999999997</c:v>
                      </c:pt>
                      <c:pt idx="474">
                        <c:v>0.94612799999999997</c:v>
                      </c:pt>
                      <c:pt idx="475">
                        <c:v>0.94814100000000001</c:v>
                      </c:pt>
                      <c:pt idx="476">
                        <c:v>0.95018800000000003</c:v>
                      </c:pt>
                      <c:pt idx="477">
                        <c:v>0.95213800000000004</c:v>
                      </c:pt>
                      <c:pt idx="478">
                        <c:v>0.95404199999999995</c:v>
                      </c:pt>
                      <c:pt idx="479">
                        <c:v>0.956044</c:v>
                      </c:pt>
                      <c:pt idx="480">
                        <c:v>0.95803799999999995</c:v>
                      </c:pt>
                      <c:pt idx="481">
                        <c:v>0.96020300000000003</c:v>
                      </c:pt>
                      <c:pt idx="482">
                        <c:v>0.96212200000000003</c:v>
                      </c:pt>
                      <c:pt idx="483">
                        <c:v>0.96413000000000004</c:v>
                      </c:pt>
                      <c:pt idx="484">
                        <c:v>0.96645700000000001</c:v>
                      </c:pt>
                      <c:pt idx="485">
                        <c:v>0.968171</c:v>
                      </c:pt>
                      <c:pt idx="486">
                        <c:v>0.97004800000000002</c:v>
                      </c:pt>
                      <c:pt idx="487">
                        <c:v>0.97205799999999998</c:v>
                      </c:pt>
                      <c:pt idx="488">
                        <c:v>0.97424999999999995</c:v>
                      </c:pt>
                      <c:pt idx="489">
                        <c:v>0.976132</c:v>
                      </c:pt>
                      <c:pt idx="490">
                        <c:v>0.97801300000000002</c:v>
                      </c:pt>
                      <c:pt idx="491">
                        <c:v>0.98001199999999999</c:v>
                      </c:pt>
                      <c:pt idx="492">
                        <c:v>0.98198300000000005</c:v>
                      </c:pt>
                      <c:pt idx="493">
                        <c:v>0.98408499999999999</c:v>
                      </c:pt>
                      <c:pt idx="494">
                        <c:v>0.98608200000000001</c:v>
                      </c:pt>
                      <c:pt idx="495">
                        <c:v>0.98821300000000001</c:v>
                      </c:pt>
                      <c:pt idx="496">
                        <c:v>0.99043400000000004</c:v>
                      </c:pt>
                      <c:pt idx="497">
                        <c:v>0.99215699999999996</c:v>
                      </c:pt>
                      <c:pt idx="498">
                        <c:v>0.99403799999999998</c:v>
                      </c:pt>
                      <c:pt idx="499">
                        <c:v>0.99601099999999998</c:v>
                      </c:pt>
                      <c:pt idx="500">
                        <c:v>0.99816499999999997</c:v>
                      </c:pt>
                      <c:pt idx="501" formatCode="0.000">
                        <c:v>1.0001</c:v>
                      </c:pt>
                      <c:pt idx="502" formatCode="0.000">
                        <c:v>1.00196</c:v>
                      </c:pt>
                      <c:pt idx="503" formatCode="0.000">
                        <c:v>1.0039499999999999</c:v>
                      </c:pt>
                      <c:pt idx="504" formatCode="0.000">
                        <c:v>1.0059499999999999</c:v>
                      </c:pt>
                      <c:pt idx="505" formatCode="0.000">
                        <c:v>1.0080499999999999</c:v>
                      </c:pt>
                      <c:pt idx="506" formatCode="0.000">
                        <c:v>1.0099199999999999</c:v>
                      </c:pt>
                      <c:pt idx="507" formatCode="0.000">
                        <c:v>1.01206</c:v>
                      </c:pt>
                      <c:pt idx="508" formatCode="0.000">
                        <c:v>1.0143</c:v>
                      </c:pt>
                      <c:pt idx="509" formatCode="0.000">
                        <c:v>1.0161500000000001</c:v>
                      </c:pt>
                      <c:pt idx="510" formatCode="0.000">
                        <c:v>1.0180100000000001</c:v>
                      </c:pt>
                      <c:pt idx="511" formatCode="0.000">
                        <c:v>1.01999</c:v>
                      </c:pt>
                      <c:pt idx="512" formatCode="0.000">
                        <c:v>1.0220899999999999</c:v>
                      </c:pt>
                      <c:pt idx="513" formatCode="0.000">
                        <c:v>1.0241100000000001</c:v>
                      </c:pt>
                      <c:pt idx="514" formatCode="0.000">
                        <c:v>1.0259199999999999</c:v>
                      </c:pt>
                      <c:pt idx="515" formatCode="0.000">
                        <c:v>1.0279199999999999</c:v>
                      </c:pt>
                      <c:pt idx="516" formatCode="0.000">
                        <c:v>1.0299199999999999</c:v>
                      </c:pt>
                      <c:pt idx="517" formatCode="0.000">
                        <c:v>1.03203</c:v>
                      </c:pt>
                      <c:pt idx="518" formatCode="0.000">
                        <c:v>1.0338700000000001</c:v>
                      </c:pt>
                      <c:pt idx="519" formatCode="0.000">
                        <c:v>1.03589</c:v>
                      </c:pt>
                      <c:pt idx="520" formatCode="0.000">
                        <c:v>1.0380400000000001</c:v>
                      </c:pt>
                      <c:pt idx="521" formatCode="0.000">
                        <c:v>1.04013</c:v>
                      </c:pt>
                      <c:pt idx="522" formatCode="0.000">
                        <c:v>1.0419499999999999</c:v>
                      </c:pt>
                      <c:pt idx="523" formatCode="0.000">
                        <c:v>1.0439400000000001</c:v>
                      </c:pt>
                      <c:pt idx="524" formatCode="0.000">
                        <c:v>1.0460700000000001</c:v>
                      </c:pt>
                      <c:pt idx="525" formatCode="0.000">
                        <c:v>1.0481</c:v>
                      </c:pt>
                      <c:pt idx="526" formatCode="0.000">
                        <c:v>1.04989</c:v>
                      </c:pt>
                      <c:pt idx="527" formatCode="0.000">
                        <c:v>1.0518799999999999</c:v>
                      </c:pt>
                      <c:pt idx="528" formatCode="0.000">
                        <c:v>1.05389</c:v>
                      </c:pt>
                      <c:pt idx="529" formatCode="0.000">
                        <c:v>1.0559499999999999</c:v>
                      </c:pt>
                      <c:pt idx="530" formatCode="0.000">
                        <c:v>1.05783</c:v>
                      </c:pt>
                      <c:pt idx="531" formatCode="0.000">
                        <c:v>1.05982</c:v>
                      </c:pt>
                      <c:pt idx="532" formatCode="0.000">
                        <c:v>1.0618300000000001</c:v>
                      </c:pt>
                      <c:pt idx="533" formatCode="0.000">
                        <c:v>1.0641400000000001</c:v>
                      </c:pt>
                      <c:pt idx="534" formatCode="0.000">
                        <c:v>1.0658799999999999</c:v>
                      </c:pt>
                      <c:pt idx="535" formatCode="0.000">
                        <c:v>1.06793</c:v>
                      </c:pt>
                      <c:pt idx="536" formatCode="0.000">
                        <c:v>1.0699399999999999</c:v>
                      </c:pt>
                      <c:pt idx="537" formatCode="0.000">
                        <c:v>1.0720700000000001</c:v>
                      </c:pt>
                      <c:pt idx="538" formatCode="0.000">
                        <c:v>1.07386</c:v>
                      </c:pt>
                      <c:pt idx="539" formatCode="0.000">
                        <c:v>1.0758700000000001</c:v>
                      </c:pt>
                      <c:pt idx="540" formatCode="0.000">
                        <c:v>1.0778799999999999</c:v>
                      </c:pt>
                      <c:pt idx="541" formatCode="0.000">
                        <c:v>1.08</c:v>
                      </c:pt>
                      <c:pt idx="542" formatCode="0.000">
                        <c:v>1.0818099999999999</c:v>
                      </c:pt>
                      <c:pt idx="543" formatCode="0.000">
                        <c:v>1.0838000000000001</c:v>
                      </c:pt>
                      <c:pt idx="544" formatCode="0.000">
                        <c:v>1.0858000000000001</c:v>
                      </c:pt>
                      <c:pt idx="545" formatCode="0.000">
                        <c:v>1.0878399999999999</c:v>
                      </c:pt>
                      <c:pt idx="546" formatCode="0.000">
                        <c:v>1.08988</c:v>
                      </c:pt>
                      <c:pt idx="547" formatCode="0.000">
                        <c:v>1.0918600000000001</c:v>
                      </c:pt>
                      <c:pt idx="548" formatCode="0.000">
                        <c:v>1.09406</c:v>
                      </c:pt>
                      <c:pt idx="549" formatCode="0.000">
                        <c:v>1.0960799999999999</c:v>
                      </c:pt>
                      <c:pt idx="550" formatCode="0.000">
                        <c:v>1.0978399999999999</c:v>
                      </c:pt>
                      <c:pt idx="551" formatCode="0.000">
                        <c:v>1.0998300000000001</c:v>
                      </c:pt>
                      <c:pt idx="552" formatCode="0.000">
                        <c:v>1.1018300000000001</c:v>
                      </c:pt>
                      <c:pt idx="553" formatCode="0.000">
                        <c:v>1.1039099999999999</c:v>
                      </c:pt>
                      <c:pt idx="554" formatCode="0.000">
                        <c:v>1.10578</c:v>
                      </c:pt>
                      <c:pt idx="555" formatCode="0.000">
                        <c:v>1.10772</c:v>
                      </c:pt>
                      <c:pt idx="556" formatCode="0.000">
                        <c:v>1.1097399999999999</c:v>
                      </c:pt>
                      <c:pt idx="557" formatCode="0.000">
                        <c:v>1.11175</c:v>
                      </c:pt>
                      <c:pt idx="558" formatCode="0.000">
                        <c:v>1.1138399999999999</c:v>
                      </c:pt>
                      <c:pt idx="559" formatCode="0.000">
                        <c:v>1.11582</c:v>
                      </c:pt>
                      <c:pt idx="560" formatCode="0.000">
                        <c:v>1.1178600000000001</c:v>
                      </c:pt>
                      <c:pt idx="561" formatCode="0.000">
                        <c:v>1.12009</c:v>
                      </c:pt>
                      <c:pt idx="562" formatCode="0.000">
                        <c:v>1.12181</c:v>
                      </c:pt>
                      <c:pt idx="563" formatCode="0.000">
                        <c:v>1.12374</c:v>
                      </c:pt>
                      <c:pt idx="564" formatCode="0.000">
                        <c:v>1.12578</c:v>
                      </c:pt>
                      <c:pt idx="565" formatCode="0.000">
                        <c:v>1.1279600000000001</c:v>
                      </c:pt>
                      <c:pt idx="566" formatCode="0.000">
                        <c:v>1.1297900000000001</c:v>
                      </c:pt>
                      <c:pt idx="567" formatCode="0.000">
                        <c:v>1.13171</c:v>
                      </c:pt>
                      <c:pt idx="568" formatCode="0.000">
                        <c:v>1.1337299999999999</c:v>
                      </c:pt>
                      <c:pt idx="569" formatCode="0.000">
                        <c:v>1.1356999999999999</c:v>
                      </c:pt>
                      <c:pt idx="570" formatCode="0.000">
                        <c:v>1.1377200000000001</c:v>
                      </c:pt>
                      <c:pt idx="571" formatCode="0.000">
                        <c:v>1.13975</c:v>
                      </c:pt>
                      <c:pt idx="572" formatCode="0.000">
                        <c:v>1.1420600000000001</c:v>
                      </c:pt>
                      <c:pt idx="573" formatCode="0.000">
                        <c:v>1.1440900000000001</c:v>
                      </c:pt>
                      <c:pt idx="574" formatCode="0.000">
                        <c:v>1.1458200000000001</c:v>
                      </c:pt>
                      <c:pt idx="575" formatCode="0.000">
                        <c:v>1.14775</c:v>
                      </c:pt>
                      <c:pt idx="576" formatCode="0.000">
                        <c:v>1.14975</c:v>
                      </c:pt>
                      <c:pt idx="577" formatCode="0.000">
                        <c:v>1.15191</c:v>
                      </c:pt>
                      <c:pt idx="578" formatCode="0.000">
                        <c:v>1.1537500000000001</c:v>
                      </c:pt>
                      <c:pt idx="579" formatCode="0.000">
                        <c:v>1.1556200000000001</c:v>
                      </c:pt>
                      <c:pt idx="580" formatCode="0.000">
                        <c:v>1.1576599999999999</c:v>
                      </c:pt>
                      <c:pt idx="581" formatCode="0.000">
                        <c:v>1.1596500000000001</c:v>
                      </c:pt>
                      <c:pt idx="582" formatCode="0.000">
                        <c:v>1.1617</c:v>
                      </c:pt>
                      <c:pt idx="583" formatCode="0.000">
                        <c:v>1.1635800000000001</c:v>
                      </c:pt>
                      <c:pt idx="584" formatCode="0.000">
                        <c:v>1.16578</c:v>
                      </c:pt>
                      <c:pt idx="585" formatCode="0.000">
                        <c:v>1.1680299999999999</c:v>
                      </c:pt>
                      <c:pt idx="586" formatCode="0.000">
                        <c:v>1.16978</c:v>
                      </c:pt>
                      <c:pt idx="587" formatCode="0.000">
                        <c:v>1.1717200000000001</c:v>
                      </c:pt>
                      <c:pt idx="588" formatCode="0.000">
                        <c:v>1.17371</c:v>
                      </c:pt>
                      <c:pt idx="589" formatCode="0.000">
                        <c:v>1.1758900000000001</c:v>
                      </c:pt>
                      <c:pt idx="590" formatCode="0.000">
                        <c:v>1.1777599999999999</c:v>
                      </c:pt>
                      <c:pt idx="591" formatCode="0.000">
                        <c:v>1.1796</c:v>
                      </c:pt>
                      <c:pt idx="592" formatCode="0.000">
                        <c:v>1.1816199999999999</c:v>
                      </c:pt>
                      <c:pt idx="593" formatCode="0.000">
                        <c:v>1.1836199999999999</c:v>
                      </c:pt>
                      <c:pt idx="594" formatCode="0.000">
                        <c:v>1.1857</c:v>
                      </c:pt>
                      <c:pt idx="595" formatCode="0.000">
                        <c:v>1.1875500000000001</c:v>
                      </c:pt>
                      <c:pt idx="596" formatCode="0.000">
                        <c:v>1.18956</c:v>
                      </c:pt>
                      <c:pt idx="597" formatCode="0.000">
                        <c:v>1.19181</c:v>
                      </c:pt>
                      <c:pt idx="598" formatCode="0.000">
                        <c:v>1.1937800000000001</c:v>
                      </c:pt>
                      <c:pt idx="599" formatCode="0.000">
                        <c:v>1.1956500000000001</c:v>
                      </c:pt>
                      <c:pt idx="600" formatCode="0.000">
                        <c:v>1.1976800000000001</c:v>
                      </c:pt>
                      <c:pt idx="601" formatCode="0.000">
                        <c:v>1.1998500000000001</c:v>
                      </c:pt>
                      <c:pt idx="602" formatCode="0.000">
                        <c:v>1.20174</c:v>
                      </c:pt>
                      <c:pt idx="603" formatCode="0.000">
                        <c:v>1.20357</c:v>
                      </c:pt>
                      <c:pt idx="604" formatCode="0.000">
                        <c:v>1.2055899999999999</c:v>
                      </c:pt>
                      <c:pt idx="605" formatCode="0.000">
                        <c:v>1.2075899999999999</c:v>
                      </c:pt>
                      <c:pt idx="606" formatCode="0.000">
                        <c:v>1.2096800000000001</c:v>
                      </c:pt>
                      <c:pt idx="607" formatCode="0.000">
                        <c:v>1.2115199999999999</c:v>
                      </c:pt>
                      <c:pt idx="608" formatCode="0.000">
                        <c:v>1.2135199999999999</c:v>
                      </c:pt>
                      <c:pt idx="609" formatCode="0.000">
                        <c:v>1.2155199999999999</c:v>
                      </c:pt>
                      <c:pt idx="610" formatCode="0.000">
                        <c:v>1.2177800000000001</c:v>
                      </c:pt>
                      <c:pt idx="611" formatCode="0.000">
                        <c:v>1.21957</c:v>
                      </c:pt>
                      <c:pt idx="612" formatCode="0.000">
                        <c:v>1.2216499999999999</c:v>
                      </c:pt>
                      <c:pt idx="613" formatCode="0.000">
                        <c:v>1.2236499999999999</c:v>
                      </c:pt>
                      <c:pt idx="614" formatCode="0.000">
                        <c:v>1.2257199999999999</c:v>
                      </c:pt>
                      <c:pt idx="615" formatCode="0.000">
                        <c:v>1.22753</c:v>
                      </c:pt>
                      <c:pt idx="616" formatCode="0.000">
                        <c:v>1.22963</c:v>
                      </c:pt>
                      <c:pt idx="617" formatCode="0.000">
                        <c:v>1.23169</c:v>
                      </c:pt>
                      <c:pt idx="618" formatCode="0.000">
                        <c:v>1.2337100000000001</c:v>
                      </c:pt>
                      <c:pt idx="619" formatCode="0.000">
                        <c:v>1.2355400000000001</c:v>
                      </c:pt>
                      <c:pt idx="620" formatCode="0.000">
                        <c:v>1.2375499999999999</c:v>
                      </c:pt>
                      <c:pt idx="621" formatCode="0.000">
                        <c:v>1.2395400000000001</c:v>
                      </c:pt>
                      <c:pt idx="622" formatCode="0.000">
                        <c:v>1.24176</c:v>
                      </c:pt>
                      <c:pt idx="623" formatCode="0.000">
                        <c:v>1.2436100000000001</c:v>
                      </c:pt>
                      <c:pt idx="624" formatCode="0.000">
                        <c:v>1.24563</c:v>
                      </c:pt>
                      <c:pt idx="625" formatCode="0.000">
                        <c:v>1.24793</c:v>
                      </c:pt>
                      <c:pt idx="626" formatCode="0.000">
                        <c:v>1.24976</c:v>
                      </c:pt>
                      <c:pt idx="627" formatCode="0.000">
                        <c:v>1.2515499999999999</c:v>
                      </c:pt>
                      <c:pt idx="628" formatCode="0.000">
                        <c:v>1.25356</c:v>
                      </c:pt>
                      <c:pt idx="629" formatCode="0.000">
                        <c:v>1.25562</c:v>
                      </c:pt>
                      <c:pt idx="630" formatCode="0.000">
                        <c:v>1.2576799999999999</c:v>
                      </c:pt>
                      <c:pt idx="631" formatCode="0.000">
                        <c:v>1.2595099999999999</c:v>
                      </c:pt>
                      <c:pt idx="632" formatCode="0.000">
                        <c:v>1.2615000000000001</c:v>
                      </c:pt>
                      <c:pt idx="633" formatCode="0.000">
                        <c:v>1.2635000000000001</c:v>
                      </c:pt>
                      <c:pt idx="634" formatCode="0.000">
                        <c:v>1.2656099999999999</c:v>
                      </c:pt>
                      <c:pt idx="635" formatCode="0.000">
                        <c:v>1.26753</c:v>
                      </c:pt>
                      <c:pt idx="636" formatCode="0.000">
                        <c:v>1.2696000000000001</c:v>
                      </c:pt>
                      <c:pt idx="637" formatCode="0.000">
                        <c:v>1.27169</c:v>
                      </c:pt>
                      <c:pt idx="638" formatCode="0.000">
                        <c:v>1.27372</c:v>
                      </c:pt>
                      <c:pt idx="639" formatCode="0.000">
                        <c:v>1.27552</c:v>
                      </c:pt>
                      <c:pt idx="640" formatCode="0.000">
                        <c:v>1.2775099999999999</c:v>
                      </c:pt>
                      <c:pt idx="641" formatCode="0.000">
                        <c:v>1.2796000000000001</c:v>
                      </c:pt>
                      <c:pt idx="642" formatCode="0.000">
                        <c:v>1.2816700000000001</c:v>
                      </c:pt>
                      <c:pt idx="643" formatCode="0.000">
                        <c:v>1.28349</c:v>
                      </c:pt>
                      <c:pt idx="644" formatCode="0.000">
                        <c:v>1.28549</c:v>
                      </c:pt>
                      <c:pt idx="645" formatCode="0.000">
                        <c:v>1.28749</c:v>
                      </c:pt>
                      <c:pt idx="646" formatCode="0.000">
                        <c:v>1.2895799999999999</c:v>
                      </c:pt>
                      <c:pt idx="647" formatCode="0.000">
                        <c:v>1.29145</c:v>
                      </c:pt>
                      <c:pt idx="648" formatCode="0.000">
                        <c:v>1.2935300000000001</c:v>
                      </c:pt>
                      <c:pt idx="649" formatCode="0.000">
                        <c:v>1.2958499999999999</c:v>
                      </c:pt>
                      <c:pt idx="650" formatCode="0.000">
                        <c:v>1.2977300000000001</c:v>
                      </c:pt>
                      <c:pt idx="651" formatCode="0.000">
                        <c:v>1.2995300000000001</c:v>
                      </c:pt>
                      <c:pt idx="652" formatCode="0.000">
                        <c:v>1.30152</c:v>
                      </c:pt>
                      <c:pt idx="653" formatCode="0.000">
                        <c:v>1.3035099999999999</c:v>
                      </c:pt>
                      <c:pt idx="654" formatCode="0.000">
                        <c:v>1.30568</c:v>
                      </c:pt>
                      <c:pt idx="655" formatCode="0.000">
                        <c:v>1.3074600000000001</c:v>
                      </c:pt>
                      <c:pt idx="656" formatCode="0.000">
                        <c:v>1.3094300000000001</c:v>
                      </c:pt>
                      <c:pt idx="657" formatCode="0.000">
                        <c:v>1.3114300000000001</c:v>
                      </c:pt>
                      <c:pt idx="658" formatCode="0.000">
                        <c:v>1.3135300000000001</c:v>
                      </c:pt>
                      <c:pt idx="659" formatCode="0.000">
                        <c:v>1.3153900000000001</c:v>
                      </c:pt>
                      <c:pt idx="660" formatCode="0.000">
                        <c:v>1.3173600000000001</c:v>
                      </c:pt>
                      <c:pt idx="661" formatCode="0.000">
                        <c:v>1.31951</c:v>
                      </c:pt>
                      <c:pt idx="662" formatCode="0.000">
                        <c:v>1.32172</c:v>
                      </c:pt>
                      <c:pt idx="663" formatCode="0.000">
                        <c:v>1.3234900000000001</c:v>
                      </c:pt>
                      <c:pt idx="664" formatCode="0.000">
                        <c:v>1.3254600000000001</c:v>
                      </c:pt>
                      <c:pt idx="665" formatCode="0.000">
                        <c:v>1.32748</c:v>
                      </c:pt>
                      <c:pt idx="666" formatCode="0.000">
                        <c:v>1.3296699999999999</c:v>
                      </c:pt>
                      <c:pt idx="667" formatCode="0.000">
                        <c:v>1.3314699999999999</c:v>
                      </c:pt>
                      <c:pt idx="668" formatCode="0.000">
                        <c:v>1.33344</c:v>
                      </c:pt>
                      <c:pt idx="669" formatCode="0.000">
                        <c:v>1.3354299999999999</c:v>
                      </c:pt>
                      <c:pt idx="670" formatCode="0.000">
                        <c:v>1.3375300000000001</c:v>
                      </c:pt>
                      <c:pt idx="671" formatCode="0.000">
                        <c:v>1.3393900000000001</c:v>
                      </c:pt>
                      <c:pt idx="672" formatCode="0.000">
                        <c:v>1.34135</c:v>
                      </c:pt>
                      <c:pt idx="673" formatCode="0.000">
                        <c:v>1.34335</c:v>
                      </c:pt>
                      <c:pt idx="674" formatCode="0.000">
                        <c:v>1.3456699999999999</c:v>
                      </c:pt>
                      <c:pt idx="675" formatCode="0.000">
                        <c:v>1.3474900000000001</c:v>
                      </c:pt>
                      <c:pt idx="676" formatCode="0.000">
                        <c:v>1.34948</c:v>
                      </c:pt>
                      <c:pt idx="677" formatCode="0.000">
                        <c:v>1.35148</c:v>
                      </c:pt>
                      <c:pt idx="678" formatCode="0.000">
                        <c:v>1.35365</c:v>
                      </c:pt>
                      <c:pt idx="679" formatCode="0.000">
                        <c:v>1.3554200000000001</c:v>
                      </c:pt>
                      <c:pt idx="680" formatCode="0.000">
                        <c:v>1.35738</c:v>
                      </c:pt>
                      <c:pt idx="681" formatCode="0.000">
                        <c:v>1.35937</c:v>
                      </c:pt>
                      <c:pt idx="682" formatCode="0.000">
                        <c:v>1.36145</c:v>
                      </c:pt>
                      <c:pt idx="683" formatCode="0.000">
                        <c:v>1.3633599999999999</c:v>
                      </c:pt>
                      <c:pt idx="684" formatCode="0.000">
                        <c:v>1.3653</c:v>
                      </c:pt>
                      <c:pt idx="685" formatCode="0.000">
                        <c:v>1.36724</c:v>
                      </c:pt>
                      <c:pt idx="686" formatCode="0.000">
                        <c:v>1.3692800000000001</c:v>
                      </c:pt>
                      <c:pt idx="687" formatCode="0.000">
                        <c:v>1.3714599999999999</c:v>
                      </c:pt>
                      <c:pt idx="688" formatCode="0.000">
                        <c:v>1.3733599999999999</c:v>
                      </c:pt>
                      <c:pt idx="689" formatCode="0.000">
                        <c:v>1.37531</c:v>
                      </c:pt>
                      <c:pt idx="690" formatCode="0.000">
                        <c:v>1.37744</c:v>
                      </c:pt>
                      <c:pt idx="691" formatCode="0.000">
                        <c:v>1.3793800000000001</c:v>
                      </c:pt>
                      <c:pt idx="692" formatCode="0.000">
                        <c:v>1.3813</c:v>
                      </c:pt>
                      <c:pt idx="693" formatCode="0.000">
                        <c:v>1.38323</c:v>
                      </c:pt>
                      <c:pt idx="694" formatCode="0.000">
                        <c:v>1.3853599999999999</c:v>
                      </c:pt>
                      <c:pt idx="695" formatCode="0.000">
                        <c:v>1.38731</c:v>
                      </c:pt>
                      <c:pt idx="696" formatCode="0.000">
                        <c:v>1.3892</c:v>
                      </c:pt>
                      <c:pt idx="697" formatCode="0.000">
                        <c:v>1.3912500000000001</c:v>
                      </c:pt>
                      <c:pt idx="698" formatCode="0.000">
                        <c:v>1.3932500000000001</c:v>
                      </c:pt>
                      <c:pt idx="699" formatCode="0.000">
                        <c:v>1.3954299999999999</c:v>
                      </c:pt>
                      <c:pt idx="700" formatCode="0.000">
                        <c:v>1.3974</c:v>
                      </c:pt>
                      <c:pt idx="701" formatCode="0.000">
                        <c:v>1.39924</c:v>
                      </c:pt>
                      <c:pt idx="702" formatCode="0.000">
                        <c:v>1.40147</c:v>
                      </c:pt>
                      <c:pt idx="703" formatCode="0.000">
                        <c:v>1.4033599999999999</c:v>
                      </c:pt>
                      <c:pt idx="704" formatCode="0.000">
                        <c:v>1.40526</c:v>
                      </c:pt>
                      <c:pt idx="705" formatCode="0.000">
                        <c:v>1.4072499999999999</c:v>
                      </c:pt>
                      <c:pt idx="706" formatCode="0.000">
                        <c:v>1.4093800000000001</c:v>
                      </c:pt>
                      <c:pt idx="707" formatCode="0.000">
                        <c:v>1.4113100000000001</c:v>
                      </c:pt>
                      <c:pt idx="708" formatCode="0.000">
                        <c:v>1.41316</c:v>
                      </c:pt>
                      <c:pt idx="709" formatCode="0.000">
                        <c:v>1.41513</c:v>
                      </c:pt>
                      <c:pt idx="710" formatCode="0.000">
                        <c:v>1.41716</c:v>
                      </c:pt>
                      <c:pt idx="711" formatCode="0.000">
                        <c:v>1.4192800000000001</c:v>
                      </c:pt>
                      <c:pt idx="712" formatCode="0.000">
                        <c:v>1.4212400000000001</c:v>
                      </c:pt>
                      <c:pt idx="713" formatCode="0.000">
                        <c:v>1.4231400000000001</c:v>
                      </c:pt>
                      <c:pt idx="714" formatCode="0.000">
                        <c:v>1.4253800000000001</c:v>
                      </c:pt>
                      <c:pt idx="715" formatCode="0.000">
                        <c:v>1.4273400000000001</c:v>
                      </c:pt>
                      <c:pt idx="716" formatCode="0.000">
                        <c:v>1.42927</c:v>
                      </c:pt>
                      <c:pt idx="717" formatCode="0.000">
                        <c:v>1.4311199999999999</c:v>
                      </c:pt>
                      <c:pt idx="718" formatCode="0.000">
                        <c:v>1.4332100000000001</c:v>
                      </c:pt>
                      <c:pt idx="719" formatCode="0.000">
                        <c:v>1.43526</c:v>
                      </c:pt>
                      <c:pt idx="720" formatCode="0.000">
                        <c:v>1.4371400000000001</c:v>
                      </c:pt>
                      <c:pt idx="721" formatCode="0.000">
                        <c:v>1.4391</c:v>
                      </c:pt>
                      <c:pt idx="722" formatCode="0.000">
                        <c:v>1.44113</c:v>
                      </c:pt>
                      <c:pt idx="723" formatCode="0.000">
                        <c:v>1.4431799999999999</c:v>
                      </c:pt>
                      <c:pt idx="724" formatCode="0.000">
                        <c:v>1.4450799999999999</c:v>
                      </c:pt>
                      <c:pt idx="725" formatCode="0.000">
                        <c:v>1.4471400000000001</c:v>
                      </c:pt>
                      <c:pt idx="726" formatCode="0.000">
                        <c:v>1.4494100000000001</c:v>
                      </c:pt>
                      <c:pt idx="727" formatCode="0.000">
                        <c:v>1.4513199999999999</c:v>
                      </c:pt>
                      <c:pt idx="728" formatCode="0.000">
                        <c:v>1.45323</c:v>
                      </c:pt>
                      <c:pt idx="729" formatCode="0.000">
                        <c:v>1.45512</c:v>
                      </c:pt>
                      <c:pt idx="730" formatCode="0.000">
                        <c:v>1.4571400000000001</c:v>
                      </c:pt>
                      <c:pt idx="731" formatCode="0.000">
                        <c:v>1.4592400000000001</c:v>
                      </c:pt>
                      <c:pt idx="732" formatCode="0.000">
                        <c:v>1.4610799999999999</c:v>
                      </c:pt>
                      <c:pt idx="733" formatCode="0.000">
                        <c:v>1.46309</c:v>
                      </c:pt>
                      <c:pt idx="734" formatCode="0.000">
                        <c:v>1.46509</c:v>
                      </c:pt>
                      <c:pt idx="735" formatCode="0.000">
                        <c:v>1.4671700000000001</c:v>
                      </c:pt>
                      <c:pt idx="736" formatCode="0.000">
                        <c:v>1.46905</c:v>
                      </c:pt>
                      <c:pt idx="737" formatCode="0.000">
                        <c:v>1.4710399999999999</c:v>
                      </c:pt>
                      <c:pt idx="738" formatCode="0.000">
                        <c:v>1.4732000000000001</c:v>
                      </c:pt>
                      <c:pt idx="739" formatCode="0.000">
                        <c:v>1.4753499999999999</c:v>
                      </c:pt>
                      <c:pt idx="740" formatCode="0.000">
                        <c:v>1.4771300000000001</c:v>
                      </c:pt>
                      <c:pt idx="741" formatCode="0.000">
                        <c:v>1.4791000000000001</c:v>
                      </c:pt>
                      <c:pt idx="742" formatCode="0.000">
                        <c:v>1.4812000000000001</c:v>
                      </c:pt>
                      <c:pt idx="743" formatCode="0.000">
                        <c:v>1.48329</c:v>
                      </c:pt>
                      <c:pt idx="744" formatCode="0.000">
                        <c:v>1.4851000000000001</c:v>
                      </c:pt>
                      <c:pt idx="745" formatCode="0.000">
                        <c:v>1.48705</c:v>
                      </c:pt>
                      <c:pt idx="746" formatCode="0.000">
                        <c:v>1.4890699999999999</c:v>
                      </c:pt>
                      <c:pt idx="747" formatCode="0.000">
                        <c:v>1.49115</c:v>
                      </c:pt>
                      <c:pt idx="748" formatCode="0.000">
                        <c:v>1.4930099999999999</c:v>
                      </c:pt>
                      <c:pt idx="749" formatCode="0.000">
                        <c:v>1.4950000000000001</c:v>
                      </c:pt>
                      <c:pt idx="750" formatCode="0.000">
                        <c:v>1.49698</c:v>
                      </c:pt>
                      <c:pt idx="751" formatCode="0.000">
                        <c:v>1.4992799999999999</c:v>
                      </c:pt>
                      <c:pt idx="752" formatCode="0.000">
                        <c:v>1.50108</c:v>
                      </c:pt>
                      <c:pt idx="753" formatCode="0.000">
                        <c:v>1.5031099999999999</c:v>
                      </c:pt>
                      <c:pt idx="754" formatCode="0.000">
                        <c:v>1.5050600000000001</c:v>
                      </c:pt>
                      <c:pt idx="755" formatCode="0.000">
                        <c:v>1.5072399999999999</c:v>
                      </c:pt>
                      <c:pt idx="756" formatCode="0.000">
                        <c:v>1.5090399999999999</c:v>
                      </c:pt>
                      <c:pt idx="757" formatCode="0.000">
                        <c:v>1.5109699999999999</c:v>
                      </c:pt>
                      <c:pt idx="758" formatCode="0.000">
                        <c:v>1.5129900000000001</c:v>
                      </c:pt>
                      <c:pt idx="759" formatCode="0.000">
                        <c:v>1.51495</c:v>
                      </c:pt>
                      <c:pt idx="760" formatCode="0.000">
                        <c:v>1.51695</c:v>
                      </c:pt>
                      <c:pt idx="761" formatCode="0.000">
                        <c:v>1.51891</c:v>
                      </c:pt>
                      <c:pt idx="762" formatCode="0.000">
                        <c:v>1.5208600000000001</c:v>
                      </c:pt>
                      <c:pt idx="763" formatCode="0.000">
                        <c:v>1.52291</c:v>
                      </c:pt>
                      <c:pt idx="764" formatCode="0.000">
                        <c:v>1.5250900000000001</c:v>
                      </c:pt>
                      <c:pt idx="765" formatCode="0.000">
                        <c:v>1.52701</c:v>
                      </c:pt>
                      <c:pt idx="766" formatCode="0.000">
                        <c:v>1.5289600000000001</c:v>
                      </c:pt>
                      <c:pt idx="767" formatCode="0.000">
                        <c:v>1.53125</c:v>
                      </c:pt>
                      <c:pt idx="768" formatCode="0.000">
                        <c:v>1.53301</c:v>
                      </c:pt>
                      <c:pt idx="769" formatCode="0.000">
                        <c:v>1.53498</c:v>
                      </c:pt>
                      <c:pt idx="770" formatCode="0.000">
                        <c:v>1.5369200000000001</c:v>
                      </c:pt>
                      <c:pt idx="771" formatCode="0.000">
                        <c:v>1.5390999999999999</c:v>
                      </c:pt>
                      <c:pt idx="772" formatCode="0.000">
                        <c:v>1.5409600000000001</c:v>
                      </c:pt>
                      <c:pt idx="773" formatCode="0.000">
                        <c:v>1.5429299999999999</c:v>
                      </c:pt>
                      <c:pt idx="774" formatCode="0.000">
                        <c:v>1.54491</c:v>
                      </c:pt>
                      <c:pt idx="775" formatCode="0.000">
                        <c:v>1.54691</c:v>
                      </c:pt>
                      <c:pt idx="776" formatCode="0.000">
                        <c:v>1.5490699999999999</c:v>
                      </c:pt>
                      <c:pt idx="777" formatCode="0.000">
                        <c:v>1.55098</c:v>
                      </c:pt>
                      <c:pt idx="778" formatCode="0.000">
                        <c:v>1.5529299999999999</c:v>
                      </c:pt>
                      <c:pt idx="779" formatCode="0.000">
                        <c:v>1.5552600000000001</c:v>
                      </c:pt>
                      <c:pt idx="780" formatCode="0.000">
                        <c:v>1.5569999999999999</c:v>
                      </c:pt>
                      <c:pt idx="781" formatCode="0.000">
                        <c:v>1.55888</c:v>
                      </c:pt>
                      <c:pt idx="782" formatCode="0.000">
                        <c:v>1.56094</c:v>
                      </c:pt>
                      <c:pt idx="783" formatCode="0.000">
                        <c:v>1.56301</c:v>
                      </c:pt>
                      <c:pt idx="784" formatCode="0.000">
                        <c:v>1.5649299999999999</c:v>
                      </c:pt>
                      <c:pt idx="785" formatCode="0.000">
                        <c:v>1.56684</c:v>
                      </c:pt>
                      <c:pt idx="786" formatCode="0.000">
                        <c:v>1.5688299999999999</c:v>
                      </c:pt>
                      <c:pt idx="787" formatCode="0.000">
                        <c:v>1.5708500000000001</c:v>
                      </c:pt>
                      <c:pt idx="788" formatCode="0.000">
                        <c:v>1.5728899999999999</c:v>
                      </c:pt>
                      <c:pt idx="789" formatCode="0.000">
                        <c:v>1.5749599999999999</c:v>
                      </c:pt>
                      <c:pt idx="790" formatCode="0.000">
                        <c:v>1.5769299999999999</c:v>
                      </c:pt>
                      <c:pt idx="791" formatCode="0.000">
                        <c:v>1.57911</c:v>
                      </c:pt>
                      <c:pt idx="792" formatCode="0.000">
                        <c:v>1.5809599999999999</c:v>
                      </c:pt>
                      <c:pt idx="793" formatCode="0.000">
                        <c:v>1.5828899999999999</c:v>
                      </c:pt>
                      <c:pt idx="794" formatCode="0.000">
                        <c:v>1.58487</c:v>
                      </c:pt>
                      <c:pt idx="795" formatCode="0.000">
                        <c:v>1.58704</c:v>
                      </c:pt>
                      <c:pt idx="796" formatCode="0.000">
                        <c:v>1.58893</c:v>
                      </c:pt>
                      <c:pt idx="797" formatCode="0.000">
                        <c:v>1.5908199999999999</c:v>
                      </c:pt>
                      <c:pt idx="798" formatCode="0.000">
                        <c:v>1.5928199999999999</c:v>
                      </c:pt>
                      <c:pt idx="799" formatCode="0.000">
                        <c:v>1.59484</c:v>
                      </c:pt>
                      <c:pt idx="800" formatCode="0.000">
                        <c:v>1.5968800000000001</c:v>
                      </c:pt>
                      <c:pt idx="801" formatCode="0.000">
                        <c:v>1.59874</c:v>
                      </c:pt>
                      <c:pt idx="802" formatCode="0.000">
                        <c:v>1.60077</c:v>
                      </c:pt>
                      <c:pt idx="803" formatCode="0.000">
                        <c:v>1.60311</c:v>
                      </c:pt>
                      <c:pt idx="804" formatCode="0.000">
                        <c:v>1.60493</c:v>
                      </c:pt>
                      <c:pt idx="805" formatCode="0.000">
                        <c:v>1.6068499999999999</c:v>
                      </c:pt>
                      <c:pt idx="806" formatCode="0.000">
                        <c:v>1.6087800000000001</c:v>
                      </c:pt>
                      <c:pt idx="807" formatCode="0.000">
                        <c:v>1.6108800000000001</c:v>
                      </c:pt>
                      <c:pt idx="808" formatCode="0.000">
                        <c:v>1.61293</c:v>
                      </c:pt>
                      <c:pt idx="809" formatCode="0.000">
                        <c:v>1.61473</c:v>
                      </c:pt>
                      <c:pt idx="810" formatCode="0.000">
                        <c:v>1.6167400000000001</c:v>
                      </c:pt>
                      <c:pt idx="811" formatCode="0.000">
                        <c:v>1.6187400000000001</c:v>
                      </c:pt>
                      <c:pt idx="812" formatCode="0.000">
                        <c:v>1.62087</c:v>
                      </c:pt>
                      <c:pt idx="813" formatCode="0.000">
                        <c:v>1.6227100000000001</c:v>
                      </c:pt>
                      <c:pt idx="814" formatCode="0.000">
                        <c:v>1.6246799999999999</c:v>
                      </c:pt>
                      <c:pt idx="815" formatCode="0.000">
                        <c:v>1.6268499999999999</c:v>
                      </c:pt>
                      <c:pt idx="816" formatCode="0.000">
                        <c:v>1.6289100000000001</c:v>
                      </c:pt>
                      <c:pt idx="817" formatCode="0.000">
                        <c:v>1.6307100000000001</c:v>
                      </c:pt>
                      <c:pt idx="818" formatCode="0.000">
                        <c:v>1.6327100000000001</c:v>
                      </c:pt>
                      <c:pt idx="819" formatCode="0.000">
                        <c:v>1.6348100000000001</c:v>
                      </c:pt>
                      <c:pt idx="820" formatCode="0.000">
                        <c:v>1.6369</c:v>
                      </c:pt>
                      <c:pt idx="821" formatCode="0.000">
                        <c:v>1.63869</c:v>
                      </c:pt>
                      <c:pt idx="822" formatCode="0.000">
                        <c:v>1.6407</c:v>
                      </c:pt>
                      <c:pt idx="823" formatCode="0.000">
                        <c:v>1.6427</c:v>
                      </c:pt>
                      <c:pt idx="824" formatCode="0.000">
                        <c:v>1.64479</c:v>
                      </c:pt>
                      <c:pt idx="825" formatCode="0.000">
                        <c:v>1.6466700000000001</c:v>
                      </c:pt>
                      <c:pt idx="826" formatCode="0.000">
                        <c:v>1.6486499999999999</c:v>
                      </c:pt>
                      <c:pt idx="827" formatCode="0.000">
                        <c:v>1.65062</c:v>
                      </c:pt>
                      <c:pt idx="828" formatCode="0.000">
                        <c:v>1.6528799999999999</c:v>
                      </c:pt>
                      <c:pt idx="829" formatCode="0.000">
                        <c:v>1.6547400000000001</c:v>
                      </c:pt>
                      <c:pt idx="830" formatCode="0.000">
                        <c:v>1.65672</c:v>
                      </c:pt>
                      <c:pt idx="831" formatCode="0.000">
                        <c:v>1.6587099999999999</c:v>
                      </c:pt>
                      <c:pt idx="832" formatCode="0.000">
                        <c:v>1.66082</c:v>
                      </c:pt>
                      <c:pt idx="833" formatCode="0.000">
                        <c:v>1.6627000000000001</c:v>
                      </c:pt>
                      <c:pt idx="834" formatCode="0.000">
                        <c:v>1.6645799999999999</c:v>
                      </c:pt>
                      <c:pt idx="835" formatCode="0.000">
                        <c:v>1.66658</c:v>
                      </c:pt>
                      <c:pt idx="836" formatCode="0.000">
                        <c:v>1.66856</c:v>
                      </c:pt>
                      <c:pt idx="837" formatCode="0.000">
                        <c:v>1.67059</c:v>
                      </c:pt>
                      <c:pt idx="838" formatCode="0.000">
                        <c:v>1.67255</c:v>
                      </c:pt>
                      <c:pt idx="839" formatCode="0.000">
                        <c:v>1.67452</c:v>
                      </c:pt>
                      <c:pt idx="840" formatCode="0.000">
                        <c:v>1.67659</c:v>
                      </c:pt>
                      <c:pt idx="841" formatCode="0.000">
                        <c:v>1.67875</c:v>
                      </c:pt>
                      <c:pt idx="842" formatCode="0.000">
                        <c:v>1.68065</c:v>
                      </c:pt>
                      <c:pt idx="843" formatCode="0.000">
                        <c:v>1.68266</c:v>
                      </c:pt>
                      <c:pt idx="844" formatCode="0.000">
                        <c:v>1.68482</c:v>
                      </c:pt>
                      <c:pt idx="845" formatCode="0.000">
                        <c:v>1.68665</c:v>
                      </c:pt>
                      <c:pt idx="846" formatCode="0.000">
                        <c:v>1.6886099999999999</c:v>
                      </c:pt>
                      <c:pt idx="847" formatCode="0.000">
                        <c:v>1.69055</c:v>
                      </c:pt>
                      <c:pt idx="848" formatCode="0.000">
                        <c:v>1.69269</c:v>
                      </c:pt>
                      <c:pt idx="849" formatCode="0.000">
                        <c:v>1.6945699999999999</c:v>
                      </c:pt>
                      <c:pt idx="850" formatCode="0.000">
                        <c:v>1.69652</c:v>
                      </c:pt>
                      <c:pt idx="851" formatCode="0.000">
                        <c:v>1.6984900000000001</c:v>
                      </c:pt>
                      <c:pt idx="852" formatCode="0.000">
                        <c:v>1.7004600000000001</c:v>
                      </c:pt>
                      <c:pt idx="853" formatCode="0.000">
                        <c:v>1.70265</c:v>
                      </c:pt>
                      <c:pt idx="854" formatCode="0.000">
                        <c:v>1.70459</c:v>
                      </c:pt>
                      <c:pt idx="855" formatCode="0.000">
                        <c:v>1.7066399999999999</c:v>
                      </c:pt>
                      <c:pt idx="856" formatCode="0.000">
                        <c:v>1.70885</c:v>
                      </c:pt>
                      <c:pt idx="857" formatCode="0.000">
                        <c:v>1.7106300000000001</c:v>
                      </c:pt>
                      <c:pt idx="858" formatCode="0.000">
                        <c:v>1.7125699999999999</c:v>
                      </c:pt>
                      <c:pt idx="859" formatCode="0.000">
                        <c:v>1.7144999999999999</c:v>
                      </c:pt>
                      <c:pt idx="860" formatCode="0.000">
                        <c:v>1.7166300000000001</c:v>
                      </c:pt>
                      <c:pt idx="861" formatCode="0.000">
                        <c:v>1.71855</c:v>
                      </c:pt>
                      <c:pt idx="862" formatCode="0.000">
                        <c:v>1.7204699999999999</c:v>
                      </c:pt>
                      <c:pt idx="863" formatCode="0.000">
                        <c:v>1.72245</c:v>
                      </c:pt>
                      <c:pt idx="864" formatCode="0.000">
                        <c:v>1.72444</c:v>
                      </c:pt>
                      <c:pt idx="865" formatCode="0.000">
                        <c:v>1.72651</c:v>
                      </c:pt>
                      <c:pt idx="866" formatCode="0.000">
                        <c:v>1.7285600000000001</c:v>
                      </c:pt>
                      <c:pt idx="867" formatCode="0.000">
                        <c:v>1.73054</c:v>
                      </c:pt>
                      <c:pt idx="868" formatCode="0.000">
                        <c:v>1.73271</c:v>
                      </c:pt>
                      <c:pt idx="869" formatCode="0.000">
                        <c:v>1.7345699999999999</c:v>
                      </c:pt>
                      <c:pt idx="870" formatCode="0.000">
                        <c:v>1.7364900000000001</c:v>
                      </c:pt>
                      <c:pt idx="871" formatCode="0.000">
                        <c:v>1.7383999999999999</c:v>
                      </c:pt>
                      <c:pt idx="872" formatCode="0.000">
                        <c:v>1.74057</c:v>
                      </c:pt>
                      <c:pt idx="873" formatCode="0.000">
                        <c:v>1.7425299999999999</c:v>
                      </c:pt>
                      <c:pt idx="874" formatCode="0.000">
                        <c:v>1.7444599999999999</c:v>
                      </c:pt>
                      <c:pt idx="875" formatCode="0.000">
                        <c:v>1.7463900000000001</c:v>
                      </c:pt>
                      <c:pt idx="876" formatCode="0.000">
                        <c:v>1.74844</c:v>
                      </c:pt>
                      <c:pt idx="877" formatCode="0.000">
                        <c:v>1.75048</c:v>
                      </c:pt>
                      <c:pt idx="878" formatCode="0.000">
                        <c:v>1.7524</c:v>
                      </c:pt>
                      <c:pt idx="879" formatCode="0.000">
                        <c:v>1.75441</c:v>
                      </c:pt>
                      <c:pt idx="880" formatCode="0.000">
                        <c:v>1.7567200000000001</c:v>
                      </c:pt>
                      <c:pt idx="881" formatCode="0.000">
                        <c:v>1.7585999999999999</c:v>
                      </c:pt>
                      <c:pt idx="882" formatCode="0.000">
                        <c:v>1.7605299999999999</c:v>
                      </c:pt>
                      <c:pt idx="883" formatCode="0.000">
                        <c:v>1.7624299999999999</c:v>
                      </c:pt>
                      <c:pt idx="884" formatCode="0.000">
                        <c:v>1.7645500000000001</c:v>
                      </c:pt>
                      <c:pt idx="885" formatCode="0.000">
                        <c:v>1.76651</c:v>
                      </c:pt>
                      <c:pt idx="886" formatCode="0.000">
                        <c:v>1.7683599999999999</c:v>
                      </c:pt>
                      <c:pt idx="887" formatCode="0.000">
                        <c:v>1.7703500000000001</c:v>
                      </c:pt>
                      <c:pt idx="888" formatCode="0.000">
                        <c:v>1.77237</c:v>
                      </c:pt>
                      <c:pt idx="889" formatCode="0.000">
                        <c:v>1.77447</c:v>
                      </c:pt>
                      <c:pt idx="890" formatCode="0.000">
                        <c:v>1.7763100000000001</c:v>
                      </c:pt>
                      <c:pt idx="891" formatCode="0.000">
                        <c:v>1.7783199999999999</c:v>
                      </c:pt>
                      <c:pt idx="892" formatCode="0.000">
                        <c:v>1.7805599999999999</c:v>
                      </c:pt>
                      <c:pt idx="893" formatCode="0.000">
                        <c:v>1.7825800000000001</c:v>
                      </c:pt>
                      <c:pt idx="894" formatCode="0.000">
                        <c:v>1.7844100000000001</c:v>
                      </c:pt>
                      <c:pt idx="895" formatCode="0.000">
                        <c:v>1.7863800000000001</c:v>
                      </c:pt>
                      <c:pt idx="896" formatCode="0.000">
                        <c:v>1.7885</c:v>
                      </c:pt>
                      <c:pt idx="897" formatCode="0.000">
                        <c:v>1.79051</c:v>
                      </c:pt>
                      <c:pt idx="898" formatCode="0.000">
                        <c:v>1.7923500000000001</c:v>
                      </c:pt>
                      <c:pt idx="899" formatCode="0.000">
                        <c:v>1.7943199999999999</c:v>
                      </c:pt>
                      <c:pt idx="900" formatCode="0.000">
                        <c:v>1.79634</c:v>
                      </c:pt>
                      <c:pt idx="901" formatCode="0.000">
                        <c:v>1.7984500000000001</c:v>
                      </c:pt>
                      <c:pt idx="902" formatCode="0.000">
                        <c:v>1.8003100000000001</c:v>
                      </c:pt>
                      <c:pt idx="903" formatCode="0.000">
                        <c:v>1.8023</c:v>
                      </c:pt>
                      <c:pt idx="904" formatCode="0.000">
                        <c:v>1.8042899999999999</c:v>
                      </c:pt>
                      <c:pt idx="905" formatCode="0.000">
                        <c:v>1.8065500000000001</c:v>
                      </c:pt>
                      <c:pt idx="906" formatCode="0.000">
                        <c:v>1.8083499999999999</c:v>
                      </c:pt>
                      <c:pt idx="907" formatCode="0.000">
                        <c:v>1.81036</c:v>
                      </c:pt>
                      <c:pt idx="908" formatCode="0.000">
                        <c:v>1.8123899999999999</c:v>
                      </c:pt>
                      <c:pt idx="909" formatCode="0.000">
                        <c:v>1.8144800000000001</c:v>
                      </c:pt>
                      <c:pt idx="910" formatCode="0.000">
                        <c:v>1.8163400000000001</c:v>
                      </c:pt>
                      <c:pt idx="911" formatCode="0.000">
                        <c:v>1.8183100000000001</c:v>
                      </c:pt>
                      <c:pt idx="912" formatCode="0.000">
                        <c:v>1.8203199999999999</c:v>
                      </c:pt>
                      <c:pt idx="913" formatCode="0.000">
                        <c:v>1.8224199999999999</c:v>
                      </c:pt>
                      <c:pt idx="914" formatCode="0.000">
                        <c:v>1.8242700000000001</c:v>
                      </c:pt>
                      <c:pt idx="915" formatCode="0.000">
                        <c:v>1.82623</c:v>
                      </c:pt>
                      <c:pt idx="916" formatCode="0.000">
                        <c:v>1.82823</c:v>
                      </c:pt>
                      <c:pt idx="917" formatCode="0.000">
                        <c:v>1.8303</c:v>
                      </c:pt>
                      <c:pt idx="918" formatCode="0.000">
                        <c:v>1.83236</c:v>
                      </c:pt>
                      <c:pt idx="919" formatCode="0.000">
                        <c:v>1.83432</c:v>
                      </c:pt>
                      <c:pt idx="920" formatCode="0.000">
                        <c:v>1.8364</c:v>
                      </c:pt>
                      <c:pt idx="921" formatCode="0.000">
                        <c:v>1.8384799999999999</c:v>
                      </c:pt>
                      <c:pt idx="922" formatCode="0.000">
                        <c:v>1.8403099999999999</c:v>
                      </c:pt>
                      <c:pt idx="923" formatCode="0.000">
                        <c:v>1.84229</c:v>
                      </c:pt>
                      <c:pt idx="924" formatCode="0.000">
                        <c:v>1.84423</c:v>
                      </c:pt>
                      <c:pt idx="925" formatCode="0.000">
                        <c:v>1.8462799999999999</c:v>
                      </c:pt>
                      <c:pt idx="926" formatCode="0.000">
                        <c:v>1.8481799999999999</c:v>
                      </c:pt>
                      <c:pt idx="927" formatCode="0.000">
                        <c:v>1.85019</c:v>
                      </c:pt>
                      <c:pt idx="928" formatCode="0.000">
                        <c:v>1.8521799999999999</c:v>
                      </c:pt>
                      <c:pt idx="929" formatCode="0.000">
                        <c:v>1.8542000000000001</c:v>
                      </c:pt>
                      <c:pt idx="930" formatCode="0.000">
                        <c:v>1.85636</c:v>
                      </c:pt>
                      <c:pt idx="931" formatCode="0.000">
                        <c:v>1.8582799999999999</c:v>
                      </c:pt>
                      <c:pt idx="932" formatCode="0.000">
                        <c:v>1.8604700000000001</c:v>
                      </c:pt>
                      <c:pt idx="933" formatCode="0.000">
                        <c:v>1.8624700000000001</c:v>
                      </c:pt>
                      <c:pt idx="934" formatCode="0.000">
                        <c:v>1.8643099999999999</c:v>
                      </c:pt>
                      <c:pt idx="935" formatCode="0.000">
                        <c:v>1.86622</c:v>
                      </c:pt>
                      <c:pt idx="936" formatCode="0.000">
                        <c:v>1.8682300000000001</c:v>
                      </c:pt>
                      <c:pt idx="937" formatCode="0.000">
                        <c:v>1.87042</c:v>
                      </c:pt>
                      <c:pt idx="938" formatCode="0.000">
                        <c:v>1.87222</c:v>
                      </c:pt>
                      <c:pt idx="939" formatCode="0.000">
                        <c:v>1.8741300000000001</c:v>
                      </c:pt>
                      <c:pt idx="940" formatCode="0.000">
                        <c:v>1.8761000000000001</c:v>
                      </c:pt>
                      <c:pt idx="941" formatCode="0.000">
                        <c:v>1.8781399999999999</c:v>
                      </c:pt>
                      <c:pt idx="942" formatCode="0.000">
                        <c:v>1.8801399999999999</c:v>
                      </c:pt>
                      <c:pt idx="943" formatCode="0.000">
                        <c:v>1.88225</c:v>
                      </c:pt>
                      <c:pt idx="944" formatCode="0.000">
                        <c:v>1.8841600000000001</c:v>
                      </c:pt>
                      <c:pt idx="945" formatCode="0.000">
                        <c:v>1.88639</c:v>
                      </c:pt>
                      <c:pt idx="946" formatCode="0.000">
                        <c:v>1.8882399999999999</c:v>
                      </c:pt>
                      <c:pt idx="947" formatCode="0.000">
                        <c:v>1.89018</c:v>
                      </c:pt>
                      <c:pt idx="948" formatCode="0.000">
                        <c:v>1.8920999999999999</c:v>
                      </c:pt>
                      <c:pt idx="949" formatCode="0.000">
                        <c:v>1.89428</c:v>
                      </c:pt>
                      <c:pt idx="950" formatCode="0.000">
                        <c:v>1.8961600000000001</c:v>
                      </c:pt>
                      <c:pt idx="951" formatCode="0.000">
                        <c:v>1.8981399999999999</c:v>
                      </c:pt>
                      <c:pt idx="952" formatCode="0.000">
                        <c:v>1.9000999999999999</c:v>
                      </c:pt>
                      <c:pt idx="953" formatCode="0.000">
                        <c:v>1.9020999999999999</c:v>
                      </c:pt>
                      <c:pt idx="954" formatCode="0.000">
                        <c:v>1.90412</c:v>
                      </c:pt>
                      <c:pt idx="955" formatCode="0.000">
                        <c:v>1.90605</c:v>
                      </c:pt>
                      <c:pt idx="956" formatCode="0.000">
                        <c:v>1.9080600000000001</c:v>
                      </c:pt>
                      <c:pt idx="957" formatCode="0.000">
                        <c:v>1.91049</c:v>
                      </c:pt>
                      <c:pt idx="958" formatCode="0.000">
                        <c:v>1.91222</c:v>
                      </c:pt>
                      <c:pt idx="959" formatCode="0.000">
                        <c:v>1.91414</c:v>
                      </c:pt>
                      <c:pt idx="960" formatCode="0.000">
                        <c:v>1.9161300000000001</c:v>
                      </c:pt>
                      <c:pt idx="961" formatCode="0.000">
                        <c:v>1.91838</c:v>
                      </c:pt>
                      <c:pt idx="962" formatCode="0.000">
                        <c:v>1.92018</c:v>
                      </c:pt>
                      <c:pt idx="963" formatCode="0.000">
                        <c:v>1.92204</c:v>
                      </c:pt>
                      <c:pt idx="964" formatCode="0.000">
                        <c:v>1.92398</c:v>
                      </c:pt>
                      <c:pt idx="965" formatCode="0.000">
                        <c:v>1.9260299999999999</c:v>
                      </c:pt>
                      <c:pt idx="966" formatCode="0.000">
                        <c:v>1.9280900000000001</c:v>
                      </c:pt>
                      <c:pt idx="967" formatCode="0.000">
                        <c:v>1.9299599999999999</c:v>
                      </c:pt>
                      <c:pt idx="968" formatCode="0.000">
                        <c:v>1.9319500000000001</c:v>
                      </c:pt>
                      <c:pt idx="969" formatCode="0.000">
                        <c:v>1.93418</c:v>
                      </c:pt>
                      <c:pt idx="970" formatCode="0.000">
                        <c:v>1.9361699999999999</c:v>
                      </c:pt>
                      <c:pt idx="971" formatCode="0.000">
                        <c:v>1.9380599999999999</c:v>
                      </c:pt>
                      <c:pt idx="972" formatCode="0.000">
                        <c:v>1.94001</c:v>
                      </c:pt>
                      <c:pt idx="973" formatCode="0.000">
                        <c:v>1.94224</c:v>
                      </c:pt>
                      <c:pt idx="974" formatCode="0.000">
                        <c:v>1.94414</c:v>
                      </c:pt>
                      <c:pt idx="975" formatCode="0.000">
                        <c:v>1.94601</c:v>
                      </c:pt>
                      <c:pt idx="976" formatCode="0.000">
                        <c:v>1.94807</c:v>
                      </c:pt>
                      <c:pt idx="977" formatCode="0.000">
                        <c:v>1.9500599999999999</c:v>
                      </c:pt>
                      <c:pt idx="978" formatCode="0.000">
                        <c:v>1.9521200000000001</c:v>
                      </c:pt>
                      <c:pt idx="979" formatCode="0.000">
                        <c:v>1.95397</c:v>
                      </c:pt>
                      <c:pt idx="980" formatCode="0.000">
                        <c:v>1.9559599999999999</c:v>
                      </c:pt>
                      <c:pt idx="981" formatCode="0.000">
                        <c:v>1.9579599999999999</c:v>
                      </c:pt>
                      <c:pt idx="982" formatCode="0.000">
                        <c:v>1.9601999999999999</c:v>
                      </c:pt>
                      <c:pt idx="983" formatCode="0.000">
                        <c:v>1.9620899999999999</c:v>
                      </c:pt>
                      <c:pt idx="984" formatCode="0.000">
                        <c:v>1.9640500000000001</c:v>
                      </c:pt>
                      <c:pt idx="985" formatCode="0.000">
                        <c:v>1.96614</c:v>
                      </c:pt>
                      <c:pt idx="986" formatCode="0.000">
                        <c:v>1.96814</c:v>
                      </c:pt>
                      <c:pt idx="987" formatCode="0.000">
                        <c:v>1.9700200000000001</c:v>
                      </c:pt>
                      <c:pt idx="988" formatCode="0.000">
                        <c:v>1.97197</c:v>
                      </c:pt>
                      <c:pt idx="989" formatCode="0.000">
                        <c:v>1.9739800000000001</c:v>
                      </c:pt>
                      <c:pt idx="990" formatCode="0.000">
                        <c:v>1.9760800000000001</c:v>
                      </c:pt>
                      <c:pt idx="991" formatCode="0.000">
                        <c:v>1.97794</c:v>
                      </c:pt>
                      <c:pt idx="992" formatCode="0.000">
                        <c:v>1.9799199999999999</c:v>
                      </c:pt>
                      <c:pt idx="993" formatCode="0.000">
                        <c:v>1.98193</c:v>
                      </c:pt>
                      <c:pt idx="994" formatCode="0.000">
                        <c:v>1.98414</c:v>
                      </c:pt>
                      <c:pt idx="995" formatCode="0.000">
                        <c:v>1.9860899999999999</c:v>
                      </c:pt>
                      <c:pt idx="996" formatCode="0.000">
                        <c:v>1.9879599999999999</c:v>
                      </c:pt>
                      <c:pt idx="997" formatCode="0.000">
                        <c:v>1.9901800000000001</c:v>
                      </c:pt>
                      <c:pt idx="998" formatCode="0.000">
                        <c:v>1.9921199999999999</c:v>
                      </c:pt>
                      <c:pt idx="999" formatCode="0.000">
                        <c:v>1.99397</c:v>
                      </c:pt>
                      <c:pt idx="1000" formatCode="0.000">
                        <c:v>1.9959800000000001</c:v>
                      </c:pt>
                      <c:pt idx="1001" formatCode="0.000">
                        <c:v>1.9980599999999999</c:v>
                      </c:pt>
                      <c:pt idx="1002" formatCode="0.000">
                        <c:v>2.0001000000000002</c:v>
                      </c:pt>
                      <c:pt idx="1003" formatCode="0.000">
                        <c:v>2.0019499999999999</c:v>
                      </c:pt>
                      <c:pt idx="1004" formatCode="0.000">
                        <c:v>2.0038800000000001</c:v>
                      </c:pt>
                      <c:pt idx="1005" formatCode="0.000">
                        <c:v>2.0059</c:v>
                      </c:pt>
                      <c:pt idx="1006" formatCode="0.000">
                        <c:v>2.0079899999999999</c:v>
                      </c:pt>
                      <c:pt idx="1007" formatCode="0.000">
                        <c:v>2.0100699999999998</c:v>
                      </c:pt>
                      <c:pt idx="1008" formatCode="0.000">
                        <c:v>2.0119699999999998</c:v>
                      </c:pt>
                      <c:pt idx="1009" formatCode="0.000">
                        <c:v>2.0141100000000001</c:v>
                      </c:pt>
                      <c:pt idx="1010" formatCode="0.000">
                        <c:v>2.0160800000000001</c:v>
                      </c:pt>
                      <c:pt idx="1011" formatCode="0.000">
                        <c:v>2.01796</c:v>
                      </c:pt>
                      <c:pt idx="1012" formatCode="0.000">
                        <c:v>2.01993</c:v>
                      </c:pt>
                      <c:pt idx="1013" formatCode="0.000">
                        <c:v>2.02197</c:v>
                      </c:pt>
                      <c:pt idx="1014" formatCode="0.000">
                        <c:v>2.0240499999999999</c:v>
                      </c:pt>
                      <c:pt idx="1015" formatCode="0.000">
                        <c:v>2.0259100000000001</c:v>
                      </c:pt>
                      <c:pt idx="1016" formatCode="0.000">
                        <c:v>2.0278999999999998</c:v>
                      </c:pt>
                      <c:pt idx="1017" formatCode="0.000">
                        <c:v>2.0298400000000001</c:v>
                      </c:pt>
                      <c:pt idx="1018" formatCode="0.000">
                        <c:v>2.0319400000000001</c:v>
                      </c:pt>
                      <c:pt idx="1019" formatCode="0.000">
                        <c:v>2.0337800000000001</c:v>
                      </c:pt>
                      <c:pt idx="1020" formatCode="0.000">
                        <c:v>2.0358900000000002</c:v>
                      </c:pt>
                      <c:pt idx="1021" formatCode="0.000">
                        <c:v>2.0382199999999999</c:v>
                      </c:pt>
                      <c:pt idx="1022" formatCode="0.000">
                        <c:v>2.0401099999999999</c:v>
                      </c:pt>
                      <c:pt idx="1023" formatCode="0.000">
                        <c:v>2.0419299999999998</c:v>
                      </c:pt>
                      <c:pt idx="1024" formatCode="0.000">
                        <c:v>2.04386</c:v>
                      </c:pt>
                      <c:pt idx="1025" formatCode="0.000">
                        <c:v>2.04589</c:v>
                      </c:pt>
                      <c:pt idx="1026" formatCode="0.000">
                        <c:v>2.0480700000000001</c:v>
                      </c:pt>
                      <c:pt idx="1027" formatCode="0.000">
                        <c:v>2.0499100000000001</c:v>
                      </c:pt>
                      <c:pt idx="1028" formatCode="0.000">
                        <c:v>2.0518900000000002</c:v>
                      </c:pt>
                      <c:pt idx="1029" formatCode="0.000">
                        <c:v>2.0539000000000001</c:v>
                      </c:pt>
                      <c:pt idx="1030" formatCode="0.000">
                        <c:v>2.05599</c:v>
                      </c:pt>
                      <c:pt idx="1031" formatCode="0.000">
                        <c:v>2.0578599999999998</c:v>
                      </c:pt>
                      <c:pt idx="1032" formatCode="0.000">
                        <c:v>2.05986</c:v>
                      </c:pt>
                      <c:pt idx="1033" formatCode="0.000">
                        <c:v>2.0619900000000002</c:v>
                      </c:pt>
                      <c:pt idx="1034" formatCode="0.000">
                        <c:v>2.0640999999999998</c:v>
                      </c:pt>
                      <c:pt idx="1035" formatCode="0.000">
                        <c:v>2.0659100000000001</c:v>
                      </c:pt>
                      <c:pt idx="1036" formatCode="0.000">
                        <c:v>2.06785</c:v>
                      </c:pt>
                      <c:pt idx="1037" formatCode="0.000">
                        <c:v>2.0698799999999999</c:v>
                      </c:pt>
                      <c:pt idx="1038" formatCode="0.000">
                        <c:v>2.07199</c:v>
                      </c:pt>
                      <c:pt idx="1039" formatCode="0.000">
                        <c:v>2.0738599999999998</c:v>
                      </c:pt>
                      <c:pt idx="1040" formatCode="0.000">
                        <c:v>2.07586</c:v>
                      </c:pt>
                      <c:pt idx="1041" formatCode="0.000">
                        <c:v>2.0778599999999998</c:v>
                      </c:pt>
                      <c:pt idx="1042" formatCode="0.000">
                        <c:v>2.0799300000000001</c:v>
                      </c:pt>
                      <c:pt idx="1043" formatCode="0.000">
                        <c:v>2.0818099999999999</c:v>
                      </c:pt>
                      <c:pt idx="1044" formatCode="0.000">
                        <c:v>2.0837599999999998</c:v>
                      </c:pt>
                      <c:pt idx="1045" formatCode="0.000">
                        <c:v>2.0857700000000001</c:v>
                      </c:pt>
                      <c:pt idx="1046" formatCode="0.000">
                        <c:v>2.0880999999999998</c:v>
                      </c:pt>
                      <c:pt idx="1047" formatCode="0.000">
                        <c:v>2.08989</c:v>
                      </c:pt>
                      <c:pt idx="1048" formatCode="0.000">
                        <c:v>2.0918800000000002</c:v>
                      </c:pt>
                      <c:pt idx="1049" formatCode="0.000">
                        <c:v>2.0938099999999999</c:v>
                      </c:pt>
                      <c:pt idx="1050" formatCode="0.000">
                        <c:v>2.09606</c:v>
                      </c:pt>
                      <c:pt idx="1051" formatCode="0.000">
                        <c:v>2.0978400000000001</c:v>
                      </c:pt>
                      <c:pt idx="1052" formatCode="0.000">
                        <c:v>2.0998199999999998</c:v>
                      </c:pt>
                      <c:pt idx="1053" formatCode="0.000">
                        <c:v>2.10182</c:v>
                      </c:pt>
                      <c:pt idx="1054" formatCode="0.000">
                        <c:v>2.10378</c:v>
                      </c:pt>
                      <c:pt idx="1055" formatCode="0.000">
                        <c:v>2.1057899999999998</c:v>
                      </c:pt>
                      <c:pt idx="1056" formatCode="0.000">
                        <c:v>2.1077400000000002</c:v>
                      </c:pt>
                      <c:pt idx="1057" formatCode="0.000">
                        <c:v>2.1097299999999999</c:v>
                      </c:pt>
                      <c:pt idx="1058" formatCode="0.000">
                        <c:v>2.1116999999999999</c:v>
                      </c:pt>
                      <c:pt idx="1059" formatCode="0.000">
                        <c:v>2.1139100000000002</c:v>
                      </c:pt>
                      <c:pt idx="1060" formatCode="0.000">
                        <c:v>2.1158299999999999</c:v>
                      </c:pt>
                      <c:pt idx="1061" formatCode="0.000">
                        <c:v>2.1178900000000001</c:v>
                      </c:pt>
                      <c:pt idx="1062" formatCode="0.000">
                        <c:v>2.12005</c:v>
                      </c:pt>
                      <c:pt idx="1063" formatCode="0.000">
                        <c:v>2.1218400000000002</c:v>
                      </c:pt>
                      <c:pt idx="1064" formatCode="0.000">
                        <c:v>2.1237599999999999</c:v>
                      </c:pt>
                      <c:pt idx="1065" formatCode="0.000">
                        <c:v>2.1257299999999999</c:v>
                      </c:pt>
                      <c:pt idx="1066" formatCode="0.000">
                        <c:v>2.1278199999999998</c:v>
                      </c:pt>
                      <c:pt idx="1067" formatCode="0.000">
                        <c:v>2.1297700000000002</c:v>
                      </c:pt>
                      <c:pt idx="1068" formatCode="0.000">
                        <c:v>2.13165</c:v>
                      </c:pt>
                      <c:pt idx="1069" formatCode="0.000">
                        <c:v>2.1336300000000001</c:v>
                      </c:pt>
                      <c:pt idx="1070" formatCode="0.000">
                        <c:v>2.13565</c:v>
                      </c:pt>
                      <c:pt idx="1071" formatCode="0.000">
                        <c:v>2.1378699999999999</c:v>
                      </c:pt>
                      <c:pt idx="1072" formatCode="0.000">
                        <c:v>2.1398299999999999</c:v>
                      </c:pt>
                      <c:pt idx="1073" formatCode="0.000">
                        <c:v>2.14175</c:v>
                      </c:pt>
                      <c:pt idx="1074" formatCode="0.000">
                        <c:v>2.1440700000000001</c:v>
                      </c:pt>
                      <c:pt idx="1075" formatCode="0.000">
                        <c:v>2.1457999999999999</c:v>
                      </c:pt>
                      <c:pt idx="1076" formatCode="0.000">
                        <c:v>2.1477300000000001</c:v>
                      </c:pt>
                      <c:pt idx="1077" formatCode="0.000">
                        <c:v>2.14968</c:v>
                      </c:pt>
                      <c:pt idx="1078" formatCode="0.000">
                        <c:v>2.1518700000000002</c:v>
                      </c:pt>
                      <c:pt idx="1079" formatCode="0.000">
                        <c:v>2.1537600000000001</c:v>
                      </c:pt>
                      <c:pt idx="1080" formatCode="0.000">
                        <c:v>2.15564</c:v>
                      </c:pt>
                      <c:pt idx="1081" formatCode="0.000">
                        <c:v>2.1576200000000001</c:v>
                      </c:pt>
                      <c:pt idx="1082" formatCode="0.000">
                        <c:v>2.1596299999999999</c:v>
                      </c:pt>
                      <c:pt idx="1083" formatCode="0.000">
                        <c:v>2.1617099999999998</c:v>
                      </c:pt>
                      <c:pt idx="1084" formatCode="0.000">
                        <c:v>2.1637</c:v>
                      </c:pt>
                      <c:pt idx="1085" formatCode="0.000">
                        <c:v>2.1657899999999999</c:v>
                      </c:pt>
                      <c:pt idx="1086" formatCode="0.000">
                        <c:v>2.16805</c:v>
                      </c:pt>
                      <c:pt idx="1087" formatCode="0.000">
                        <c:v>2.1697799999999998</c:v>
                      </c:pt>
                      <c:pt idx="1088" formatCode="0.000">
                        <c:v>2.1716600000000001</c:v>
                      </c:pt>
                      <c:pt idx="1089" formatCode="0.000">
                        <c:v>2.1735799999999998</c:v>
                      </c:pt>
                      <c:pt idx="1090" formatCode="0.000">
                        <c:v>2.1758299999999999</c:v>
                      </c:pt>
                      <c:pt idx="1091" formatCode="0.000">
                        <c:v>2.1777199999999999</c:v>
                      </c:pt>
                      <c:pt idx="1092" formatCode="0.000">
                        <c:v>2.1796600000000002</c:v>
                      </c:pt>
                      <c:pt idx="1093" formatCode="0.000">
                        <c:v>2.1815600000000002</c:v>
                      </c:pt>
                      <c:pt idx="1094" formatCode="0.000">
                        <c:v>2.1835800000000001</c:v>
                      </c:pt>
                      <c:pt idx="1095" formatCode="0.000">
                        <c:v>2.1856499999999999</c:v>
                      </c:pt>
                      <c:pt idx="1096" formatCode="0.000">
                        <c:v>2.1875399999999998</c:v>
                      </c:pt>
                      <c:pt idx="1097" formatCode="0.000">
                        <c:v>2.1895699999999998</c:v>
                      </c:pt>
                      <c:pt idx="1098" formatCode="0.000">
                        <c:v>2.1919900000000001</c:v>
                      </c:pt>
                      <c:pt idx="1099" formatCode="0.000">
                        <c:v>2.1937700000000002</c:v>
                      </c:pt>
                      <c:pt idx="1100" formatCode="0.000">
                        <c:v>2.1956899999999999</c:v>
                      </c:pt>
                      <c:pt idx="1101" formatCode="0.000">
                        <c:v>2.1975699999999998</c:v>
                      </c:pt>
                      <c:pt idx="1102" formatCode="0.000">
                        <c:v>2.1997100000000001</c:v>
                      </c:pt>
                      <c:pt idx="1103" formatCode="0.000">
                        <c:v>2.2017500000000001</c:v>
                      </c:pt>
                      <c:pt idx="1104" formatCode="0.000">
                        <c:v>2.20357</c:v>
                      </c:pt>
                      <c:pt idx="1105" formatCode="0.000">
                        <c:v>2.2055500000000001</c:v>
                      </c:pt>
                      <c:pt idx="1106" formatCode="0.000">
                        <c:v>2.2075499999999999</c:v>
                      </c:pt>
                      <c:pt idx="1107" formatCode="0.000">
                        <c:v>2.20966</c:v>
                      </c:pt>
                      <c:pt idx="1108" formatCode="0.000">
                        <c:v>2.2115100000000001</c:v>
                      </c:pt>
                      <c:pt idx="1109" formatCode="0.000">
                        <c:v>2.2135099999999999</c:v>
                      </c:pt>
                      <c:pt idx="1110" formatCode="0.000">
                        <c:v>2.2156699999999998</c:v>
                      </c:pt>
                      <c:pt idx="1111" formatCode="0.000">
                        <c:v>2.2177699999999998</c:v>
                      </c:pt>
                      <c:pt idx="1112" formatCode="0.000">
                        <c:v>2.2196199999999999</c:v>
                      </c:pt>
                      <c:pt idx="1113" formatCode="0.000">
                        <c:v>2.2215799999999999</c:v>
                      </c:pt>
                      <c:pt idx="1114" formatCode="0.000">
                        <c:v>2.2237499999999999</c:v>
                      </c:pt>
                      <c:pt idx="1115" formatCode="0.000">
                        <c:v>2.22573</c:v>
                      </c:pt>
                      <c:pt idx="1116" formatCode="0.000">
                        <c:v>2.22756</c:v>
                      </c:pt>
                      <c:pt idx="1117" formatCode="0.000">
                        <c:v>2.2295099999999999</c:v>
                      </c:pt>
                      <c:pt idx="1118" formatCode="0.000">
                        <c:v>2.2315200000000002</c:v>
                      </c:pt>
                      <c:pt idx="1119" formatCode="0.000">
                        <c:v>2.2336399999999998</c:v>
                      </c:pt>
                      <c:pt idx="1120" formatCode="0.000">
                        <c:v>2.23549</c:v>
                      </c:pt>
                      <c:pt idx="1121" formatCode="0.000">
                        <c:v>2.2374800000000001</c:v>
                      </c:pt>
                      <c:pt idx="1122" formatCode="0.000">
                        <c:v>2.2394500000000002</c:v>
                      </c:pt>
                      <c:pt idx="1123" formatCode="0.000">
                        <c:v>2.2416999999999998</c:v>
                      </c:pt>
                      <c:pt idx="1124" formatCode="0.000">
                        <c:v>2.2435299999999998</c:v>
                      </c:pt>
                      <c:pt idx="1125" formatCode="0.000">
                        <c:v>2.2455500000000002</c:v>
                      </c:pt>
                      <c:pt idx="1126" formatCode="0.000">
                        <c:v>2.2475100000000001</c:v>
                      </c:pt>
                      <c:pt idx="1127" formatCode="0.000">
                        <c:v>2.2496900000000002</c:v>
                      </c:pt>
                      <c:pt idx="1128" formatCode="0.000">
                        <c:v>2.2515100000000001</c:v>
                      </c:pt>
                      <c:pt idx="1129" formatCode="0.000">
                        <c:v>2.25346</c:v>
                      </c:pt>
                      <c:pt idx="1130" formatCode="0.000">
                        <c:v>2.2554699999999999</c:v>
                      </c:pt>
                      <c:pt idx="1131" formatCode="0.000">
                        <c:v>2.2576399999999999</c:v>
                      </c:pt>
                      <c:pt idx="1132" formatCode="0.000">
                        <c:v>2.2594400000000001</c:v>
                      </c:pt>
                      <c:pt idx="1133" formatCode="0.000">
                        <c:v>2.2614100000000001</c:v>
                      </c:pt>
                      <c:pt idx="1134" formatCode="0.000">
                        <c:v>2.2633700000000001</c:v>
                      </c:pt>
                      <c:pt idx="1135" formatCode="0.000">
                        <c:v>2.2653799999999999</c:v>
                      </c:pt>
                      <c:pt idx="1136" formatCode="0.000">
                        <c:v>2.2675200000000002</c:v>
                      </c:pt>
                      <c:pt idx="1137" formatCode="0.000">
                        <c:v>2.2694800000000002</c:v>
                      </c:pt>
                      <c:pt idx="1138" formatCode="0.000">
                        <c:v>2.2715000000000001</c:v>
                      </c:pt>
                      <c:pt idx="1139" formatCode="0.000">
                        <c:v>2.2736700000000001</c:v>
                      </c:pt>
                      <c:pt idx="1140" formatCode="0.000">
                        <c:v>2.2754699999999999</c:v>
                      </c:pt>
                      <c:pt idx="1141" formatCode="0.000">
                        <c:v>2.2774299999999998</c:v>
                      </c:pt>
                      <c:pt idx="1142" formatCode="0.000">
                        <c:v>2.2793600000000001</c:v>
                      </c:pt>
                      <c:pt idx="1143" formatCode="0.000">
                        <c:v>2.2814999999999999</c:v>
                      </c:pt>
                      <c:pt idx="1144" formatCode="0.000">
                        <c:v>2.2833899999999998</c:v>
                      </c:pt>
                      <c:pt idx="1145" formatCode="0.000">
                        <c:v>2.28531</c:v>
                      </c:pt>
                      <c:pt idx="1146" formatCode="0.000">
                        <c:v>2.2873000000000001</c:v>
                      </c:pt>
                      <c:pt idx="1147" formatCode="0.000">
                        <c:v>2.28932</c:v>
                      </c:pt>
                      <c:pt idx="1148" formatCode="0.000">
                        <c:v>2.2915100000000002</c:v>
                      </c:pt>
                      <c:pt idx="1149" formatCode="0.000">
                        <c:v>2.2934299999999999</c:v>
                      </c:pt>
                      <c:pt idx="1150" formatCode="0.000">
                        <c:v>2.2953800000000002</c:v>
                      </c:pt>
                      <c:pt idx="1151" formatCode="0.000">
                        <c:v>2.2975699999999999</c:v>
                      </c:pt>
                      <c:pt idx="1152" formatCode="0.000">
                        <c:v>2.2993899999999998</c:v>
                      </c:pt>
                      <c:pt idx="1153" formatCode="0.000">
                        <c:v>2.3013499999999998</c:v>
                      </c:pt>
                      <c:pt idx="1154" formatCode="0.000">
                        <c:v>2.3032699999999999</c:v>
                      </c:pt>
                      <c:pt idx="1155" formatCode="0.000">
                        <c:v>2.3054899999999998</c:v>
                      </c:pt>
                      <c:pt idx="1156" formatCode="0.000">
                        <c:v>2.3073800000000002</c:v>
                      </c:pt>
                      <c:pt idx="1157" formatCode="0.000">
                        <c:v>2.3092899999999998</c:v>
                      </c:pt>
                      <c:pt idx="1158" formatCode="0.000">
                        <c:v>2.3112599999999999</c:v>
                      </c:pt>
                      <c:pt idx="1159" formatCode="0.000">
                        <c:v>2.3132899999999998</c:v>
                      </c:pt>
                      <c:pt idx="1160" formatCode="0.000">
                        <c:v>2.3153199999999998</c:v>
                      </c:pt>
                      <c:pt idx="1161" formatCode="0.000">
                        <c:v>2.31738</c:v>
                      </c:pt>
                      <c:pt idx="1162" formatCode="0.000">
                        <c:v>2.31941</c:v>
                      </c:pt>
                      <c:pt idx="1163" formatCode="0.000">
                        <c:v>2.3216600000000001</c:v>
                      </c:pt>
                      <c:pt idx="1164" formatCode="0.000">
                        <c:v>2.3233799999999998</c:v>
                      </c:pt>
                      <c:pt idx="1165" formatCode="0.000">
                        <c:v>2.32531</c:v>
                      </c:pt>
                      <c:pt idx="1166" formatCode="0.000">
                        <c:v>2.3272599999999999</c:v>
                      </c:pt>
                      <c:pt idx="1167" formatCode="0.000">
                        <c:v>2.3294299999999999</c:v>
                      </c:pt>
                      <c:pt idx="1168" formatCode="0.000">
                        <c:v>2.3313299999999999</c:v>
                      </c:pt>
                      <c:pt idx="1169" formatCode="0.000">
                        <c:v>2.3332099999999998</c:v>
                      </c:pt>
                      <c:pt idx="1170" formatCode="0.000">
                        <c:v>2.3351999999999999</c:v>
                      </c:pt>
                      <c:pt idx="1171" formatCode="0.000">
                        <c:v>2.3371900000000001</c:v>
                      </c:pt>
                      <c:pt idx="1172" formatCode="0.000">
                        <c:v>2.33928</c:v>
                      </c:pt>
                      <c:pt idx="1173" formatCode="0.000">
                        <c:v>2.34118</c:v>
                      </c:pt>
                      <c:pt idx="1174" formatCode="0.000">
                        <c:v>2.3431799999999998</c:v>
                      </c:pt>
                      <c:pt idx="1175" formatCode="0.000">
                        <c:v>2.3455900000000001</c:v>
                      </c:pt>
                      <c:pt idx="1176" formatCode="0.000">
                        <c:v>2.3473700000000002</c:v>
                      </c:pt>
                      <c:pt idx="1177" formatCode="0.000">
                        <c:v>2.3492700000000002</c:v>
                      </c:pt>
                      <c:pt idx="1178" formatCode="0.000">
                        <c:v>2.3512200000000001</c:v>
                      </c:pt>
                      <c:pt idx="1179" formatCode="0.000">
                        <c:v>2.3533200000000001</c:v>
                      </c:pt>
                      <c:pt idx="1180" formatCode="0.000">
                        <c:v>2.35534</c:v>
                      </c:pt>
                      <c:pt idx="1181" formatCode="0.000">
                        <c:v>2.35717</c:v>
                      </c:pt>
                      <c:pt idx="1182" formatCode="0.000">
                        <c:v>2.3591600000000001</c:v>
                      </c:pt>
                      <c:pt idx="1183" formatCode="0.000">
                        <c:v>2.3611800000000001</c:v>
                      </c:pt>
                      <c:pt idx="1184" formatCode="0.000">
                        <c:v>2.36327</c:v>
                      </c:pt>
                      <c:pt idx="1185" formatCode="0.000">
                        <c:v>2.3651300000000002</c:v>
                      </c:pt>
                      <c:pt idx="1186" formatCode="0.000">
                        <c:v>2.3671199999999999</c:v>
                      </c:pt>
                      <c:pt idx="1187" formatCode="0.000">
                        <c:v>2.36937</c:v>
                      </c:pt>
                      <c:pt idx="1188" formatCode="0.000">
                        <c:v>2.3713899999999999</c:v>
                      </c:pt>
                      <c:pt idx="1189" formatCode="0.000">
                        <c:v>2.3732600000000001</c:v>
                      </c:pt>
                      <c:pt idx="1190" formatCode="0.000">
                        <c:v>2.3752300000000002</c:v>
                      </c:pt>
                      <c:pt idx="1191" formatCode="0.000">
                        <c:v>2.3773300000000002</c:v>
                      </c:pt>
                      <c:pt idx="1192" formatCode="0.000">
                        <c:v>2.3793199999999999</c:v>
                      </c:pt>
                      <c:pt idx="1193" formatCode="0.000">
                        <c:v>2.3811100000000001</c:v>
                      </c:pt>
                      <c:pt idx="1194" formatCode="0.000">
                        <c:v>2.3831099999999998</c:v>
                      </c:pt>
                      <c:pt idx="1195" formatCode="0.000">
                        <c:v>2.3851200000000001</c:v>
                      </c:pt>
                      <c:pt idx="1196" formatCode="0.000">
                        <c:v>2.3871899999999999</c:v>
                      </c:pt>
                      <c:pt idx="1197" formatCode="0.000">
                        <c:v>2.3890799999999999</c:v>
                      </c:pt>
                      <c:pt idx="1198" formatCode="0.000">
                        <c:v>2.39106</c:v>
                      </c:pt>
                      <c:pt idx="1199" formatCode="0.000">
                        <c:v>2.3930500000000001</c:v>
                      </c:pt>
                      <c:pt idx="1200" formatCode="0.000">
                        <c:v>2.39534</c:v>
                      </c:pt>
                      <c:pt idx="1201" formatCode="0.000">
                        <c:v>2.3971399999999998</c:v>
                      </c:pt>
                      <c:pt idx="1202" formatCode="0.000">
                        <c:v>2.3990999999999998</c:v>
                      </c:pt>
                      <c:pt idx="1203" formatCode="0.000">
                        <c:v>2.4011300000000002</c:v>
                      </c:pt>
                      <c:pt idx="1204" formatCode="0.000">
                        <c:v>2.4032900000000001</c:v>
                      </c:pt>
                      <c:pt idx="1205" formatCode="0.000">
                        <c:v>2.4051100000000001</c:v>
                      </c:pt>
                      <c:pt idx="1206" formatCode="0.000">
                        <c:v>2.4070900000000002</c:v>
                      </c:pt>
                      <c:pt idx="1207" formatCode="0.000">
                        <c:v>2.40909</c:v>
                      </c:pt>
                      <c:pt idx="1208" formatCode="0.000">
                        <c:v>2.4111799999999999</c:v>
                      </c:pt>
                      <c:pt idx="1209" formatCode="0.000">
                        <c:v>2.4130099999999999</c:v>
                      </c:pt>
                      <c:pt idx="1210" formatCode="0.000">
                        <c:v>2.4150100000000001</c:v>
                      </c:pt>
                      <c:pt idx="1211" formatCode="0.000">
                        <c:v>2.4169999999999998</c:v>
                      </c:pt>
                      <c:pt idx="1212" formatCode="0.000">
                        <c:v>2.4190399999999999</c:v>
                      </c:pt>
                      <c:pt idx="1213" formatCode="0.000">
                        <c:v>2.4211100000000001</c:v>
                      </c:pt>
                      <c:pt idx="1214" formatCode="0.000">
                        <c:v>2.4230800000000001</c:v>
                      </c:pt>
                      <c:pt idx="1215" formatCode="0.000">
                        <c:v>2.4251800000000001</c:v>
                      </c:pt>
                      <c:pt idx="1216" formatCode="0.000">
                        <c:v>2.4272800000000001</c:v>
                      </c:pt>
                      <c:pt idx="1217" formatCode="0.000">
                        <c:v>2.42903</c:v>
                      </c:pt>
                      <c:pt idx="1218" formatCode="0.000">
                        <c:v>2.4310299999999998</c:v>
                      </c:pt>
                      <c:pt idx="1219" formatCode="0.000">
                        <c:v>2.4329900000000002</c:v>
                      </c:pt>
                      <c:pt idx="1220" formatCode="0.000">
                        <c:v>2.4351699999999998</c:v>
                      </c:pt>
                      <c:pt idx="1221" formatCode="0.000">
                        <c:v>2.4369800000000001</c:v>
                      </c:pt>
                      <c:pt idx="1222" formatCode="0.000">
                        <c:v>2.4388800000000002</c:v>
                      </c:pt>
                      <c:pt idx="1223" formatCode="0.000">
                        <c:v>2.4408799999999999</c:v>
                      </c:pt>
                      <c:pt idx="1224" formatCode="0.000">
                        <c:v>2.4428800000000002</c:v>
                      </c:pt>
                      <c:pt idx="1225" formatCode="0.000">
                        <c:v>2.4450699999999999</c:v>
                      </c:pt>
                      <c:pt idx="1226" formatCode="0.000">
                        <c:v>2.4470100000000001</c:v>
                      </c:pt>
                      <c:pt idx="1227" formatCode="0.000">
                        <c:v>2.4489700000000001</c:v>
                      </c:pt>
                      <c:pt idx="1228" formatCode="0.000">
                        <c:v>2.45126</c:v>
                      </c:pt>
                      <c:pt idx="1229" formatCode="0.000">
                        <c:v>2.4529999999999998</c:v>
                      </c:pt>
                      <c:pt idx="1230" formatCode="0.000">
                        <c:v>2.4548899999999998</c:v>
                      </c:pt>
                      <c:pt idx="1231" formatCode="0.000">
                        <c:v>2.4569200000000002</c:v>
                      </c:pt>
                      <c:pt idx="1232" formatCode="0.000">
                        <c:v>2.4590200000000002</c:v>
                      </c:pt>
                      <c:pt idx="1233" formatCode="0.000">
                        <c:v>2.4609299999999998</c:v>
                      </c:pt>
                      <c:pt idx="1234" formatCode="0.000">
                        <c:v>2.4628199999999998</c:v>
                      </c:pt>
                      <c:pt idx="1235" formatCode="0.000">
                        <c:v>2.46475</c:v>
                      </c:pt>
                      <c:pt idx="1236" formatCode="0.000">
                        <c:v>2.46679</c:v>
                      </c:pt>
                      <c:pt idx="1237" formatCode="0.000">
                        <c:v>2.46889</c:v>
                      </c:pt>
                      <c:pt idx="1238" formatCode="0.000">
                        <c:v>2.4709099999999999</c:v>
                      </c:pt>
                      <c:pt idx="1239" formatCode="0.000">
                        <c:v>2.4729899999999998</c:v>
                      </c:pt>
                      <c:pt idx="1240" formatCode="0.000">
                        <c:v>2.4751099999999999</c:v>
                      </c:pt>
                      <c:pt idx="1241" formatCode="0.000">
                        <c:v>2.4769600000000001</c:v>
                      </c:pt>
                      <c:pt idx="1242" formatCode="0.000">
                        <c:v>2.4788399999999999</c:v>
                      </c:pt>
                      <c:pt idx="1243" formatCode="0.000">
                        <c:v>2.4807800000000002</c:v>
                      </c:pt>
                      <c:pt idx="1244" formatCode="0.000">
                        <c:v>2.48299</c:v>
                      </c:pt>
                      <c:pt idx="1245" formatCode="0.000">
                        <c:v>2.4849100000000002</c:v>
                      </c:pt>
                      <c:pt idx="1246" formatCode="0.000">
                        <c:v>2.4867599999999999</c:v>
                      </c:pt>
                      <c:pt idx="1247" formatCode="0.000">
                        <c:v>2.48874</c:v>
                      </c:pt>
                      <c:pt idx="1248" formatCode="0.000">
                        <c:v>2.4907499999999998</c:v>
                      </c:pt>
                      <c:pt idx="1249" formatCode="0.000">
                        <c:v>2.4928400000000002</c:v>
                      </c:pt>
                      <c:pt idx="1250" formatCode="0.000">
                        <c:v>2.4946799999999998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2-D729-4DD5-BFB7-2E020FAE72D6}"/>
                  </c:ext>
                </c:extLst>
              </c15:ser>
            </c15:filteredScatterSeries>
            <c15:filteredScatterSeries>
              <c15:ser>
                <c:idx val="6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Paper!$A$6</c15:sqref>
                        </c15:formulaRef>
                      </c:ext>
                    </c:extLst>
                    <c:strCache>
                      <c:ptCount val="1"/>
                      <c:pt idx="0">
                        <c:v>Etapa 5</c:v>
                      </c:pt>
                    </c:strCache>
                  </c:strRef>
                </c:tx>
                <c:spPr>
                  <a:ln w="25400" cap="rnd">
                    <a:noFill/>
                    <a:round/>
                  </a:ln>
                  <a:effectLst/>
                </c:spPr>
                <c:marker>
                  <c:symbol val="circle"/>
                  <c:size val="2"/>
                  <c:spPr>
                    <a:solidFill>
                      <a:srgbClr val="3A64FC"/>
                    </a:solidFill>
                    <a:ln w="9525">
                      <a:noFill/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'N115 Curvas de Polarización'!$K$4:$K$654</c15:sqref>
                        </c15:formulaRef>
                      </c:ext>
                    </c:extLst>
                    <c:numCache>
                      <c:formatCode>0.0000</c:formatCode>
                      <c:ptCount val="651"/>
                      <c:pt idx="0">
                        <c:v>3.5219800000000002E-4</c:v>
                      </c:pt>
                      <c:pt idx="1">
                        <c:v>3.5157760000000004E-4</c:v>
                      </c:pt>
                      <c:pt idx="2">
                        <c:v>3.465028E-4</c:v>
                      </c:pt>
                      <c:pt idx="3">
                        <c:v>3.3673679999999997E-4</c:v>
                      </c:pt>
                      <c:pt idx="4">
                        <c:v>3.4243959999999998E-4</c:v>
                      </c:pt>
                      <c:pt idx="5">
                        <c:v>3.3893640000000005E-4</c:v>
                      </c:pt>
                      <c:pt idx="6">
                        <c:v>3.3012159999999999E-4</c:v>
                      </c:pt>
                      <c:pt idx="7">
                        <c:v>3.1663120000000001E-4</c:v>
                      </c:pt>
                      <c:pt idx="8">
                        <c:v>3.1197000000000001E-4</c:v>
                      </c:pt>
                      <c:pt idx="9">
                        <c:v>3.1602079999999997E-4</c:v>
                      </c:pt>
                      <c:pt idx="10">
                        <c:v>3.0623560000000001E-4</c:v>
                      </c:pt>
                      <c:pt idx="11">
                        <c:v>2.8334999999999998E-4</c:v>
                      </c:pt>
                      <c:pt idx="12">
                        <c:v>2.8285480000000003E-4</c:v>
                      </c:pt>
                      <c:pt idx="13">
                        <c:v>2.6749120000000003E-4</c:v>
                      </c:pt>
                      <c:pt idx="14">
                        <c:v>2.6254639999999998E-4</c:v>
                      </c:pt>
                      <c:pt idx="15">
                        <c:v>2.5862319999999999E-4</c:v>
                      </c:pt>
                      <c:pt idx="16">
                        <c:v>2.4970400000000001E-4</c:v>
                      </c:pt>
                      <c:pt idx="17">
                        <c:v>2.5036840000000003E-4</c:v>
                      </c:pt>
                      <c:pt idx="18">
                        <c:v>2.3597920000000003E-4</c:v>
                      </c:pt>
                      <c:pt idx="19">
                        <c:v>2.3970839999999999E-4</c:v>
                      </c:pt>
                      <c:pt idx="20">
                        <c:v>2.2623399999999999E-4</c:v>
                      </c:pt>
                      <c:pt idx="21">
                        <c:v>2.3013120000000002E-4</c:v>
                      </c:pt>
                      <c:pt idx="22">
                        <c:v>2.3295840000000002E-4</c:v>
                      </c:pt>
                      <c:pt idx="23">
                        <c:v>2.2650520000000001E-4</c:v>
                      </c:pt>
                      <c:pt idx="24">
                        <c:v>2.09242E-4</c:v>
                      </c:pt>
                      <c:pt idx="25">
                        <c:v>2.214924E-4</c:v>
                      </c:pt>
                      <c:pt idx="26">
                        <c:v>2.1581759999999997E-4</c:v>
                      </c:pt>
                      <c:pt idx="27">
                        <c:v>2.190956E-4</c:v>
                      </c:pt>
                      <c:pt idx="28">
                        <c:v>2.13138E-4</c:v>
                      </c:pt>
                      <c:pt idx="29">
                        <c:v>2.0997519999999998E-4</c:v>
                      </c:pt>
                      <c:pt idx="30">
                        <c:v>2.1208080000000002E-4</c:v>
                      </c:pt>
                      <c:pt idx="31">
                        <c:v>2.1774120000000002E-4</c:v>
                      </c:pt>
                      <c:pt idx="32">
                        <c:v>2.061656E-4</c:v>
                      </c:pt>
                      <c:pt idx="33">
                        <c:v>2.0693480000000001E-4</c:v>
                      </c:pt>
                      <c:pt idx="34">
                        <c:v>2.1641640000000001E-4</c:v>
                      </c:pt>
                      <c:pt idx="35">
                        <c:v>2.1840879999999999E-4</c:v>
                      </c:pt>
                      <c:pt idx="36">
                        <c:v>2.244728E-4</c:v>
                      </c:pt>
                      <c:pt idx="37">
                        <c:v>2.2290959999999999E-4</c:v>
                      </c:pt>
                      <c:pt idx="38">
                        <c:v>2.3368360000000001E-4</c:v>
                      </c:pt>
                      <c:pt idx="39">
                        <c:v>2.414928E-4</c:v>
                      </c:pt>
                      <c:pt idx="40">
                        <c:v>2.4346880000000002E-4</c:v>
                      </c:pt>
                      <c:pt idx="41">
                        <c:v>2.4038600000000001E-4</c:v>
                      </c:pt>
                      <c:pt idx="42">
                        <c:v>2.4400000000000002E-4</c:v>
                      </c:pt>
                      <c:pt idx="43">
                        <c:v>2.5514400000000001E-4</c:v>
                      </c:pt>
                      <c:pt idx="44">
                        <c:v>2.5812319999999998E-4</c:v>
                      </c:pt>
                      <c:pt idx="45">
                        <c:v>2.5586279999999999E-4</c:v>
                      </c:pt>
                      <c:pt idx="46">
                        <c:v>2.6042360000000001E-4</c:v>
                      </c:pt>
                      <c:pt idx="47">
                        <c:v>2.646328E-4</c:v>
                      </c:pt>
                      <c:pt idx="48">
                        <c:v>2.7403520000000002E-4</c:v>
                      </c:pt>
                      <c:pt idx="49">
                        <c:v>2.7904239999999999E-4</c:v>
                      </c:pt>
                      <c:pt idx="50">
                        <c:v>2.8189440000000001E-4</c:v>
                      </c:pt>
                      <c:pt idx="51">
                        <c:v>2.8294360000000001E-4</c:v>
                      </c:pt>
                      <c:pt idx="52">
                        <c:v>2.77994E-4</c:v>
                      </c:pt>
                      <c:pt idx="53">
                        <c:v>2.8832519999999999E-4</c:v>
                      </c:pt>
                      <c:pt idx="54">
                        <c:v>3.0113359999999997E-4</c:v>
                      </c:pt>
                      <c:pt idx="55">
                        <c:v>2.9786679999999999E-4</c:v>
                      </c:pt>
                      <c:pt idx="56">
                        <c:v>3.01902E-4</c:v>
                      </c:pt>
                      <c:pt idx="57">
                        <c:v>3.0472959999999999E-4</c:v>
                      </c:pt>
                      <c:pt idx="58">
                        <c:v>3.0577760000000001E-4</c:v>
                      </c:pt>
                      <c:pt idx="59">
                        <c:v>3.1895800000000005E-4</c:v>
                      </c:pt>
                      <c:pt idx="60">
                        <c:v>3.1805479999999996E-4</c:v>
                      </c:pt>
                      <c:pt idx="61">
                        <c:v>3.2333280000000002E-4</c:v>
                      </c:pt>
                      <c:pt idx="62">
                        <c:v>3.2404359999999998E-4</c:v>
                      </c:pt>
                      <c:pt idx="63">
                        <c:v>3.3446680000000001E-4</c:v>
                      </c:pt>
                      <c:pt idx="64">
                        <c:v>3.3558680000000002E-4</c:v>
                      </c:pt>
                      <c:pt idx="65">
                        <c:v>3.376904E-4</c:v>
                      </c:pt>
                      <c:pt idx="66">
                        <c:v>3.5783160000000001E-4</c:v>
                      </c:pt>
                      <c:pt idx="67">
                        <c:v>3.553648E-4</c:v>
                      </c:pt>
                      <c:pt idx="68">
                        <c:v>3.5453840000000003E-4</c:v>
                      </c:pt>
                      <c:pt idx="69">
                        <c:v>3.6065359999999999E-4</c:v>
                      </c:pt>
                      <c:pt idx="70">
                        <c:v>3.6450839999999996E-4</c:v>
                      </c:pt>
                      <c:pt idx="71">
                        <c:v>3.8189679999999995E-4</c:v>
                      </c:pt>
                      <c:pt idx="72">
                        <c:v>3.8959279999999997E-4</c:v>
                      </c:pt>
                      <c:pt idx="73">
                        <c:v>3.8808439999999999E-4</c:v>
                      </c:pt>
                      <c:pt idx="74">
                        <c:v>3.9896719999999998E-4</c:v>
                      </c:pt>
                      <c:pt idx="75">
                        <c:v>4.1177600000000004E-4</c:v>
                      </c:pt>
                      <c:pt idx="76">
                        <c:v>4.26492E-4</c:v>
                      </c:pt>
                      <c:pt idx="77">
                        <c:v>4.2603200000000002E-4</c:v>
                      </c:pt>
                      <c:pt idx="78">
                        <c:v>4.2738400000000005E-4</c:v>
                      </c:pt>
                      <c:pt idx="79">
                        <c:v>4.5635599999999999E-4</c:v>
                      </c:pt>
                      <c:pt idx="80">
                        <c:v>4.7636400000000001E-4</c:v>
                      </c:pt>
                      <c:pt idx="81">
                        <c:v>4.8003999999999999E-4</c:v>
                      </c:pt>
                      <c:pt idx="82">
                        <c:v>4.8886800000000005E-4</c:v>
                      </c:pt>
                      <c:pt idx="83">
                        <c:v>5.1050400000000006E-4</c:v>
                      </c:pt>
                      <c:pt idx="84">
                        <c:v>5.45584E-4</c:v>
                      </c:pt>
                      <c:pt idx="85">
                        <c:v>5.4999200000000002E-4</c:v>
                      </c:pt>
                      <c:pt idx="86">
                        <c:v>5.6006000000000003E-4</c:v>
                      </c:pt>
                      <c:pt idx="87">
                        <c:v>5.7943600000000001E-4</c:v>
                      </c:pt>
                      <c:pt idx="88">
                        <c:v>6.2246399999999998E-4</c:v>
                      </c:pt>
                      <c:pt idx="89">
                        <c:v>6.3383999999999999E-4</c:v>
                      </c:pt>
                      <c:pt idx="90">
                        <c:v>6.4614000000000002E-4</c:v>
                      </c:pt>
                      <c:pt idx="91">
                        <c:v>6.5711199999999995E-4</c:v>
                      </c:pt>
                      <c:pt idx="92">
                        <c:v>7.1603200000000002E-4</c:v>
                      </c:pt>
                      <c:pt idx="93">
                        <c:v>7.5538800000000007E-4</c:v>
                      </c:pt>
                      <c:pt idx="94">
                        <c:v>7.7707600000000003E-4</c:v>
                      </c:pt>
                      <c:pt idx="95">
                        <c:v>7.9698799999999999E-4</c:v>
                      </c:pt>
                      <c:pt idx="96">
                        <c:v>8.3621600000000009E-4</c:v>
                      </c:pt>
                      <c:pt idx="97">
                        <c:v>9.2941200000000001E-4</c:v>
                      </c:pt>
                      <c:pt idx="98">
                        <c:v>9.9287200000000011E-4</c:v>
                      </c:pt>
                      <c:pt idx="99">
                        <c:v>1.016044E-3</c:v>
                      </c:pt>
                      <c:pt idx="100">
                        <c:v>1.0498040000000001E-3</c:v>
                      </c:pt>
                      <c:pt idx="101">
                        <c:v>1.13798E-3</c:v>
                      </c:pt>
                      <c:pt idx="102">
                        <c:v>1.2713959999999999E-3</c:v>
                      </c:pt>
                      <c:pt idx="103">
                        <c:v>1.315936E-3</c:v>
                      </c:pt>
                      <c:pt idx="104">
                        <c:v>1.3453480000000001E-3</c:v>
                      </c:pt>
                      <c:pt idx="105">
                        <c:v>1.445064E-3</c:v>
                      </c:pt>
                      <c:pt idx="106">
                        <c:v>1.6396200000000001E-3</c:v>
                      </c:pt>
                      <c:pt idx="107">
                        <c:v>1.7294599999999999E-3</c:v>
                      </c:pt>
                      <c:pt idx="108">
                        <c:v>1.7753559999999999E-3</c:v>
                      </c:pt>
                      <c:pt idx="109">
                        <c:v>1.901736E-3</c:v>
                      </c:pt>
                      <c:pt idx="110">
                        <c:v>2.1116640000000001E-3</c:v>
                      </c:pt>
                      <c:pt idx="111">
                        <c:v>2.1995039999999997E-3</c:v>
                      </c:pt>
                      <c:pt idx="112">
                        <c:v>2.2757559999999999E-3</c:v>
                      </c:pt>
                      <c:pt idx="113">
                        <c:v>2.364592E-3</c:v>
                      </c:pt>
                      <c:pt idx="114">
                        <c:v>2.5901079999999998E-3</c:v>
                      </c:pt>
                      <c:pt idx="115">
                        <c:v>2.956284E-3</c:v>
                      </c:pt>
                      <c:pt idx="116">
                        <c:v>3.1179720000000001E-3</c:v>
                      </c:pt>
                      <c:pt idx="117">
                        <c:v>3.1945319999999999E-3</c:v>
                      </c:pt>
                      <c:pt idx="118">
                        <c:v>3.2752759999999997E-3</c:v>
                      </c:pt>
                      <c:pt idx="119">
                        <c:v>3.6276720000000002E-3</c:v>
                      </c:pt>
                      <c:pt idx="120">
                        <c:v>4.0196800000000003E-3</c:v>
                      </c:pt>
                      <c:pt idx="121">
                        <c:v>4.14752E-3</c:v>
                      </c:pt>
                      <c:pt idx="122">
                        <c:v>4.27036E-3</c:v>
                      </c:pt>
                      <c:pt idx="123">
                        <c:v>4.5944000000000002E-3</c:v>
                      </c:pt>
                      <c:pt idx="124">
                        <c:v>5.07684E-3</c:v>
                      </c:pt>
                      <c:pt idx="125">
                        <c:v>5.19952E-3</c:v>
                      </c:pt>
                      <c:pt idx="126">
                        <c:v>5.3510800000000002E-3</c:v>
                      </c:pt>
                      <c:pt idx="127">
                        <c:v>5.5417599999999997E-3</c:v>
                      </c:pt>
                      <c:pt idx="128">
                        <c:v>6.0380399999999997E-3</c:v>
                      </c:pt>
                      <c:pt idx="129">
                        <c:v>6.6341200000000003E-3</c:v>
                      </c:pt>
                      <c:pt idx="130">
                        <c:v>6.7888400000000008E-3</c:v>
                      </c:pt>
                      <c:pt idx="131">
                        <c:v>6.9538400000000002E-3</c:v>
                      </c:pt>
                      <c:pt idx="132">
                        <c:v>7.3688799999999995E-3</c:v>
                      </c:pt>
                      <c:pt idx="133">
                        <c:v>8.1885199999999995E-3</c:v>
                      </c:pt>
                      <c:pt idx="134">
                        <c:v>8.4230799999999995E-3</c:v>
                      </c:pt>
                      <c:pt idx="135">
                        <c:v>8.5850800000000001E-3</c:v>
                      </c:pt>
                      <c:pt idx="136">
                        <c:v>8.8342799999999999E-3</c:v>
                      </c:pt>
                      <c:pt idx="137">
                        <c:v>9.2109600000000007E-3</c:v>
                      </c:pt>
                      <c:pt idx="138">
                        <c:v>1.0181279999999999E-2</c:v>
                      </c:pt>
                      <c:pt idx="139">
                        <c:v>1.0601879999999999E-2</c:v>
                      </c:pt>
                      <c:pt idx="140">
                        <c:v>1.0792600000000001E-2</c:v>
                      </c:pt>
                      <c:pt idx="141">
                        <c:v>1.1039760000000001E-2</c:v>
                      </c:pt>
                      <c:pt idx="142">
                        <c:v>1.187616E-2</c:v>
                      </c:pt>
                      <c:pt idx="143">
                        <c:v>1.260444E-2</c:v>
                      </c:pt>
                      <c:pt idx="144">
                        <c:v>1.2818920000000001E-2</c:v>
                      </c:pt>
                      <c:pt idx="145">
                        <c:v>1.3088880000000001E-2</c:v>
                      </c:pt>
                      <c:pt idx="146">
                        <c:v>1.3746799999999998E-2</c:v>
                      </c:pt>
                      <c:pt idx="147">
                        <c:v>1.4990159999999999E-2</c:v>
                      </c:pt>
                      <c:pt idx="148">
                        <c:v>1.539892E-2</c:v>
                      </c:pt>
                      <c:pt idx="149">
                        <c:v>1.5625320000000002E-2</c:v>
                      </c:pt>
                      <c:pt idx="150">
                        <c:v>1.5983520000000001E-2</c:v>
                      </c:pt>
                      <c:pt idx="151">
                        <c:v>1.7139479999999999E-2</c:v>
                      </c:pt>
                      <c:pt idx="152">
                        <c:v>1.818084E-2</c:v>
                      </c:pt>
                      <c:pt idx="153">
                        <c:v>1.8416040000000002E-2</c:v>
                      </c:pt>
                      <c:pt idx="154">
                        <c:v>1.87352E-2</c:v>
                      </c:pt>
                      <c:pt idx="155">
                        <c:v>1.9396159999999999E-2</c:v>
                      </c:pt>
                      <c:pt idx="156">
                        <c:v>2.0876280000000001E-2</c:v>
                      </c:pt>
                      <c:pt idx="157">
                        <c:v>2.1324800000000001E-2</c:v>
                      </c:pt>
                      <c:pt idx="158">
                        <c:v>2.1603839999999999E-2</c:v>
                      </c:pt>
                      <c:pt idx="159">
                        <c:v>2.1989079999999998E-2</c:v>
                      </c:pt>
                      <c:pt idx="160">
                        <c:v>2.3066039999999999E-2</c:v>
                      </c:pt>
                      <c:pt idx="161">
                        <c:v>2.410704E-2</c:v>
                      </c:pt>
                      <c:pt idx="162">
                        <c:v>2.439968E-2</c:v>
                      </c:pt>
                      <c:pt idx="163">
                        <c:v>2.5014359999999999E-2</c:v>
                      </c:pt>
                      <c:pt idx="164">
                        <c:v>2.6689600000000001E-2</c:v>
                      </c:pt>
                      <c:pt idx="165">
                        <c:v>2.7247720000000003E-2</c:v>
                      </c:pt>
                      <c:pt idx="166">
                        <c:v>2.756376E-2</c:v>
                      </c:pt>
                      <c:pt idx="167">
                        <c:v>2.8010719999999999E-2</c:v>
                      </c:pt>
                      <c:pt idx="168">
                        <c:v>2.9627880000000002E-2</c:v>
                      </c:pt>
                      <c:pt idx="169">
                        <c:v>3.065524E-2</c:v>
                      </c:pt>
                      <c:pt idx="170">
                        <c:v>3.0946999999999999E-2</c:v>
                      </c:pt>
                      <c:pt idx="171">
                        <c:v>3.1343360000000001E-2</c:v>
                      </c:pt>
                      <c:pt idx="172">
                        <c:v>3.2775599999999995E-2</c:v>
                      </c:pt>
                      <c:pt idx="173">
                        <c:v>3.3865119999999999E-2</c:v>
                      </c:pt>
                      <c:pt idx="174">
                        <c:v>3.4181799999999998E-2</c:v>
                      </c:pt>
                      <c:pt idx="175">
                        <c:v>3.460916E-2</c:v>
                      </c:pt>
                      <c:pt idx="176">
                        <c:v>3.6164120000000001E-2</c:v>
                      </c:pt>
                      <c:pt idx="177">
                        <c:v>3.7701239999999997E-2</c:v>
                      </c:pt>
                      <c:pt idx="178">
                        <c:v>3.8013680000000001E-2</c:v>
                      </c:pt>
                      <c:pt idx="179">
                        <c:v>3.8404759999999996E-2</c:v>
                      </c:pt>
                      <c:pt idx="180">
                        <c:v>3.9012479999999995E-2</c:v>
                      </c:pt>
                      <c:pt idx="181">
                        <c:v>4.0986399999999999E-2</c:v>
                      </c:pt>
                      <c:pt idx="182">
                        <c:v>4.1882400000000007E-2</c:v>
                      </c:pt>
                      <c:pt idx="183">
                        <c:v>4.2222799999999998E-2</c:v>
                      </c:pt>
                      <c:pt idx="184">
                        <c:v>4.3004399999999998E-2</c:v>
                      </c:pt>
                      <c:pt idx="185">
                        <c:v>4.4819199999999997E-2</c:v>
                      </c:pt>
                      <c:pt idx="186">
                        <c:v>4.5210800000000002E-2</c:v>
                      </c:pt>
                      <c:pt idx="187">
                        <c:v>4.5638399999999996E-2</c:v>
                      </c:pt>
                      <c:pt idx="188">
                        <c:v>4.6980399999999999E-2</c:v>
                      </c:pt>
                      <c:pt idx="189">
                        <c:v>4.8595600000000003E-2</c:v>
                      </c:pt>
                      <c:pt idx="190">
                        <c:v>4.8941600000000002E-2</c:v>
                      </c:pt>
                      <c:pt idx="191">
                        <c:v>4.9368800000000004E-2</c:v>
                      </c:pt>
                      <c:pt idx="192">
                        <c:v>5.0886399999999998E-2</c:v>
                      </c:pt>
                      <c:pt idx="193">
                        <c:v>5.2420799999999997E-2</c:v>
                      </c:pt>
                      <c:pt idx="194">
                        <c:v>5.27672E-2</c:v>
                      </c:pt>
                      <c:pt idx="195">
                        <c:v>5.3256400000000002E-2</c:v>
                      </c:pt>
                      <c:pt idx="196">
                        <c:v>5.5412800000000005E-2</c:v>
                      </c:pt>
                      <c:pt idx="197">
                        <c:v>5.6192399999999997E-2</c:v>
                      </c:pt>
                      <c:pt idx="198">
                        <c:v>5.6545600000000001E-2</c:v>
                      </c:pt>
                      <c:pt idx="199">
                        <c:v>5.7475600000000002E-2</c:v>
                      </c:pt>
                      <c:pt idx="200">
                        <c:v>5.9524800000000003E-2</c:v>
                      </c:pt>
                      <c:pt idx="201">
                        <c:v>5.9919599999999996E-2</c:v>
                      </c:pt>
                      <c:pt idx="202">
                        <c:v>6.0316400000000006E-2</c:v>
                      </c:pt>
                      <c:pt idx="203">
                        <c:v>6.1600000000000002E-2</c:v>
                      </c:pt>
                      <c:pt idx="204">
                        <c:v>6.3591200000000001E-2</c:v>
                      </c:pt>
                      <c:pt idx="205">
                        <c:v>6.3931600000000005E-2</c:v>
                      </c:pt>
                      <c:pt idx="206">
                        <c:v>6.4325599999999997E-2</c:v>
                      </c:pt>
                      <c:pt idx="207">
                        <c:v>6.5341999999999997E-2</c:v>
                      </c:pt>
                      <c:pt idx="208">
                        <c:v>6.7829199999999992E-2</c:v>
                      </c:pt>
                      <c:pt idx="209">
                        <c:v>6.8554400000000001E-2</c:v>
                      </c:pt>
                      <c:pt idx="210">
                        <c:v>6.8859599999999993E-2</c:v>
                      </c:pt>
                      <c:pt idx="211">
                        <c:v>6.9306000000000006E-2</c:v>
                      </c:pt>
                      <c:pt idx="212">
                        <c:v>7.0644399999999996E-2</c:v>
                      </c:pt>
                      <c:pt idx="213">
                        <c:v>7.2703199999999996E-2</c:v>
                      </c:pt>
                      <c:pt idx="214">
                        <c:v>7.30296E-2</c:v>
                      </c:pt>
                      <c:pt idx="215">
                        <c:v>7.4001200000000003E-2</c:v>
                      </c:pt>
                      <c:pt idx="216">
                        <c:v>7.62708E-2</c:v>
                      </c:pt>
                      <c:pt idx="217">
                        <c:v>7.6621599999999998E-2</c:v>
                      </c:pt>
                      <c:pt idx="218">
                        <c:v>7.6961600000000005E-2</c:v>
                      </c:pt>
                      <c:pt idx="219">
                        <c:v>7.8817999999999999E-2</c:v>
                      </c:pt>
                      <c:pt idx="220">
                        <c:v>8.0497599999999989E-2</c:v>
                      </c:pt>
                      <c:pt idx="221">
                        <c:v>8.0757600000000013E-2</c:v>
                      </c:pt>
                      <c:pt idx="222">
                        <c:v>8.1214399999999992E-2</c:v>
                      </c:pt>
                      <c:pt idx="223">
                        <c:v>8.3723600000000009E-2</c:v>
                      </c:pt>
                      <c:pt idx="224">
                        <c:v>8.4600399999999992E-2</c:v>
                      </c:pt>
                      <c:pt idx="225">
                        <c:v>8.4872799999999998E-2</c:v>
                      </c:pt>
                      <c:pt idx="226">
                        <c:v>8.5273199999999993E-2</c:v>
                      </c:pt>
                      <c:pt idx="227">
                        <c:v>8.7324800000000008E-2</c:v>
                      </c:pt>
                      <c:pt idx="228">
                        <c:v>8.9364000000000013E-2</c:v>
                      </c:pt>
                      <c:pt idx="229">
                        <c:v>8.9569200000000002E-2</c:v>
                      </c:pt>
                      <c:pt idx="230">
                        <c:v>8.9907199999999993E-2</c:v>
                      </c:pt>
                      <c:pt idx="231">
                        <c:v>9.0541999999999997E-2</c:v>
                      </c:pt>
                      <c:pt idx="232">
                        <c:v>9.3364799999999998E-2</c:v>
                      </c:pt>
                      <c:pt idx="233">
                        <c:v>9.4389600000000004E-2</c:v>
                      </c:pt>
                      <c:pt idx="234">
                        <c:v>9.4583200000000006E-2</c:v>
                      </c:pt>
                      <c:pt idx="235">
                        <c:v>9.5280400000000001E-2</c:v>
                      </c:pt>
                      <c:pt idx="236">
                        <c:v>9.8188800000000007E-2</c:v>
                      </c:pt>
                      <c:pt idx="237">
                        <c:v>9.8909999999999998E-2</c:v>
                      </c:pt>
                      <c:pt idx="238">
                        <c:v>9.9111999999999992E-2</c:v>
                      </c:pt>
                      <c:pt idx="239">
                        <c:v>9.9479200000000004E-2</c:v>
                      </c:pt>
                      <c:pt idx="240">
                        <c:v>0.10079</c:v>
                      </c:pt>
                      <c:pt idx="241">
                        <c:v>0.10389480000000001</c:v>
                      </c:pt>
                      <c:pt idx="242">
                        <c:v>0.1047472</c:v>
                      </c:pt>
                      <c:pt idx="243">
                        <c:v>0.1048832</c:v>
                      </c:pt>
                      <c:pt idx="244">
                        <c:v>0.10517319999999999</c:v>
                      </c:pt>
                      <c:pt idx="245">
                        <c:v>0.10772320000000001</c:v>
                      </c:pt>
                      <c:pt idx="246">
                        <c:v>0.1091028</c:v>
                      </c:pt>
                      <c:pt idx="247">
                        <c:v>0.10922760000000001</c:v>
                      </c:pt>
                      <c:pt idx="248">
                        <c:v>0.1114372</c:v>
                      </c:pt>
                      <c:pt idx="249">
                        <c:v>0.1132248</c:v>
                      </c:pt>
                      <c:pt idx="250">
                        <c:v>0.1133156</c:v>
                      </c:pt>
                      <c:pt idx="251">
                        <c:v>0.11357879999999999</c:v>
                      </c:pt>
                      <c:pt idx="252">
                        <c:v>0.1144404</c:v>
                      </c:pt>
                      <c:pt idx="253">
                        <c:v>0.1175084</c:v>
                      </c:pt>
                      <c:pt idx="254">
                        <c:v>0.1178524</c:v>
                      </c:pt>
                      <c:pt idx="255">
                        <c:v>0.11804000000000001</c:v>
                      </c:pt>
                      <c:pt idx="256">
                        <c:v>0.11902240000000001</c:v>
                      </c:pt>
                      <c:pt idx="257">
                        <c:v>0.12237999999999999</c:v>
                      </c:pt>
                      <c:pt idx="258">
                        <c:v>0.12308920000000001</c:v>
                      </c:pt>
                      <c:pt idx="259">
                        <c:v>0.1231396</c:v>
                      </c:pt>
                      <c:pt idx="260">
                        <c:v>0.1234024</c:v>
                      </c:pt>
                      <c:pt idx="261">
                        <c:v>0.12532479999999999</c:v>
                      </c:pt>
                      <c:pt idx="262">
                        <c:v>0.1273212</c:v>
                      </c:pt>
                      <c:pt idx="263">
                        <c:v>0.12740399999999999</c:v>
                      </c:pt>
                      <c:pt idx="264">
                        <c:v>0.1279516</c:v>
                      </c:pt>
                      <c:pt idx="265">
                        <c:v>0.1312316</c:v>
                      </c:pt>
                      <c:pt idx="266">
                        <c:v>0.13171720000000001</c:v>
                      </c:pt>
                      <c:pt idx="267">
                        <c:v>0.13180160000000002</c:v>
                      </c:pt>
                      <c:pt idx="268">
                        <c:v>0.13377</c:v>
                      </c:pt>
                      <c:pt idx="269">
                        <c:v>0.1359668</c:v>
                      </c:pt>
                      <c:pt idx="270">
                        <c:v>0.135988</c:v>
                      </c:pt>
                      <c:pt idx="271">
                        <c:v>0.13615679999999999</c:v>
                      </c:pt>
                      <c:pt idx="272">
                        <c:v>0.137762</c:v>
                      </c:pt>
                      <c:pt idx="273">
                        <c:v>0.1411772</c:v>
                      </c:pt>
                      <c:pt idx="274">
                        <c:v>0.1413992</c:v>
                      </c:pt>
                      <c:pt idx="275">
                        <c:v>0.141428</c:v>
                      </c:pt>
                      <c:pt idx="276">
                        <c:v>0.1424368</c:v>
                      </c:pt>
                      <c:pt idx="277">
                        <c:v>0.1458468</c:v>
                      </c:pt>
                      <c:pt idx="278">
                        <c:v>0.14608480000000001</c:v>
                      </c:pt>
                      <c:pt idx="279">
                        <c:v>0.1461112</c:v>
                      </c:pt>
                      <c:pt idx="280">
                        <c:v>0.14633079999999998</c:v>
                      </c:pt>
                      <c:pt idx="281">
                        <c:v>0.148338</c:v>
                      </c:pt>
                      <c:pt idx="282">
                        <c:v>0.15217439999999999</c:v>
                      </c:pt>
                      <c:pt idx="283">
                        <c:v>0.15299080000000001</c:v>
                      </c:pt>
                      <c:pt idx="284">
                        <c:v>0.152862</c:v>
                      </c:pt>
                      <c:pt idx="285">
                        <c:v>0.15298800000000001</c:v>
                      </c:pt>
                      <c:pt idx="286">
                        <c:v>0.15523000000000001</c:v>
                      </c:pt>
                      <c:pt idx="287">
                        <c:v>0.1571572</c:v>
                      </c:pt>
                      <c:pt idx="288">
                        <c:v>0.15712039999999999</c:v>
                      </c:pt>
                      <c:pt idx="289">
                        <c:v>0.157502</c:v>
                      </c:pt>
                      <c:pt idx="290">
                        <c:v>0.16120680000000001</c:v>
                      </c:pt>
                      <c:pt idx="291">
                        <c:v>0.16204719999999997</c:v>
                      </c:pt>
                      <c:pt idx="292">
                        <c:v>0.16197639999999999</c:v>
                      </c:pt>
                      <c:pt idx="293">
                        <c:v>0.16304200000000002</c:v>
                      </c:pt>
                      <c:pt idx="294">
                        <c:v>0.16546959999999999</c:v>
                      </c:pt>
                      <c:pt idx="295">
                        <c:v>0.1654668</c:v>
                      </c:pt>
                      <c:pt idx="296">
                        <c:v>0.16753119999999999</c:v>
                      </c:pt>
                      <c:pt idx="297">
                        <c:v>0.17047399999999999</c:v>
                      </c:pt>
                      <c:pt idx="298">
                        <c:v>0.1703556</c:v>
                      </c:pt>
                      <c:pt idx="299">
                        <c:v>0.1703604</c:v>
                      </c:pt>
                      <c:pt idx="300">
                        <c:v>0.1718228</c:v>
                      </c:pt>
                      <c:pt idx="301">
                        <c:v>0.17523160000000002</c:v>
                      </c:pt>
                      <c:pt idx="302">
                        <c:v>0.17523279999999999</c:v>
                      </c:pt>
                      <c:pt idx="303">
                        <c:v>0.17520040000000001</c:v>
                      </c:pt>
                      <c:pt idx="304">
                        <c:v>0.17807759999999997</c:v>
                      </c:pt>
                      <c:pt idx="305">
                        <c:v>0.17879639999999999</c:v>
                      </c:pt>
                      <c:pt idx="306">
                        <c:v>0.17885039999999999</c:v>
                      </c:pt>
                      <c:pt idx="307">
                        <c:v>0.18242719999999998</c:v>
                      </c:pt>
                      <c:pt idx="308">
                        <c:v>0.1842712</c:v>
                      </c:pt>
                      <c:pt idx="309">
                        <c:v>0.1840492</c:v>
                      </c:pt>
                      <c:pt idx="310">
                        <c:v>0.18406639999999999</c:v>
                      </c:pt>
                      <c:pt idx="311">
                        <c:v>0.18685600000000002</c:v>
                      </c:pt>
                      <c:pt idx="312">
                        <c:v>0.1887896</c:v>
                      </c:pt>
                      <c:pt idx="313">
                        <c:v>0.18862200000000001</c:v>
                      </c:pt>
                      <c:pt idx="314">
                        <c:v>0.18927600000000003</c:v>
                      </c:pt>
                      <c:pt idx="315">
                        <c:v>0.19352319999999998</c:v>
                      </c:pt>
                      <c:pt idx="316">
                        <c:v>0.19441919999999999</c:v>
                      </c:pt>
                      <c:pt idx="317">
                        <c:v>0.1941744</c:v>
                      </c:pt>
                      <c:pt idx="318">
                        <c:v>0.19423120000000002</c:v>
                      </c:pt>
                      <c:pt idx="319">
                        <c:v>0.1959292</c:v>
                      </c:pt>
                      <c:pt idx="320">
                        <c:v>0.1990092</c:v>
                      </c:pt>
                      <c:pt idx="321">
                        <c:v>0.1988772</c:v>
                      </c:pt>
                      <c:pt idx="322">
                        <c:v>0.1988384</c:v>
                      </c:pt>
                      <c:pt idx="323">
                        <c:v>0.20200320000000002</c:v>
                      </c:pt>
                      <c:pt idx="324">
                        <c:v>0.205396</c:v>
                      </c:pt>
                      <c:pt idx="325">
                        <c:v>0.205122</c:v>
                      </c:pt>
                      <c:pt idx="326">
                        <c:v>0.2049812</c:v>
                      </c:pt>
                      <c:pt idx="327">
                        <c:v>0.20506920000000001</c:v>
                      </c:pt>
                      <c:pt idx="328">
                        <c:v>0.20817519999999998</c:v>
                      </c:pt>
                      <c:pt idx="329">
                        <c:v>0.21078720000000001</c:v>
                      </c:pt>
                      <c:pt idx="330">
                        <c:v>0.2104992</c:v>
                      </c:pt>
                      <c:pt idx="331">
                        <c:v>0.21043919999999999</c:v>
                      </c:pt>
                      <c:pt idx="332">
                        <c:v>0.21217759999999999</c:v>
                      </c:pt>
                      <c:pt idx="333">
                        <c:v>0.21618079999999998</c:v>
                      </c:pt>
                      <c:pt idx="334">
                        <c:v>0.21608640000000001</c:v>
                      </c:pt>
                      <c:pt idx="335">
                        <c:v>0.215918</c:v>
                      </c:pt>
                      <c:pt idx="336">
                        <c:v>0.21789760000000002</c:v>
                      </c:pt>
                      <c:pt idx="337">
                        <c:v>0.22192720000000002</c:v>
                      </c:pt>
                      <c:pt idx="338">
                        <c:v>0.22179359999999998</c:v>
                      </c:pt>
                      <c:pt idx="339">
                        <c:v>0.2215992</c:v>
                      </c:pt>
                      <c:pt idx="340">
                        <c:v>0.2224276</c:v>
                      </c:pt>
                      <c:pt idx="341">
                        <c:v>0.22695799999999999</c:v>
                      </c:pt>
                      <c:pt idx="342">
                        <c:v>0.22740639999999998</c:v>
                      </c:pt>
                      <c:pt idx="343">
                        <c:v>0.22712279999999999</c:v>
                      </c:pt>
                      <c:pt idx="344">
                        <c:v>0.22716999999999998</c:v>
                      </c:pt>
                      <c:pt idx="345">
                        <c:v>0.231208</c:v>
                      </c:pt>
                      <c:pt idx="346">
                        <c:v>0.2331464</c:v>
                      </c:pt>
                      <c:pt idx="347">
                        <c:v>0.23276839999999999</c:v>
                      </c:pt>
                      <c:pt idx="348">
                        <c:v>0.23268239999999998</c:v>
                      </c:pt>
                      <c:pt idx="349">
                        <c:v>0.2344048</c:v>
                      </c:pt>
                      <c:pt idx="350">
                        <c:v>0.2384812</c:v>
                      </c:pt>
                      <c:pt idx="351">
                        <c:v>0.23829880000000001</c:v>
                      </c:pt>
                      <c:pt idx="352">
                        <c:v>0.23809239999999998</c:v>
                      </c:pt>
                      <c:pt idx="353">
                        <c:v>0.2399724</c:v>
                      </c:pt>
                      <c:pt idx="354">
                        <c:v>0.24278159999999999</c:v>
                      </c:pt>
                      <c:pt idx="355">
                        <c:v>0.24249519999999999</c:v>
                      </c:pt>
                      <c:pt idx="356">
                        <c:v>0.2424692</c:v>
                      </c:pt>
                      <c:pt idx="357">
                        <c:v>0.2466556</c:v>
                      </c:pt>
                      <c:pt idx="358">
                        <c:v>0.24729479999999998</c:v>
                      </c:pt>
                      <c:pt idx="359">
                        <c:v>0.2469896</c:v>
                      </c:pt>
                      <c:pt idx="360">
                        <c:v>0.24828440000000002</c:v>
                      </c:pt>
                      <c:pt idx="361">
                        <c:v>0.25255159999999999</c:v>
                      </c:pt>
                      <c:pt idx="362">
                        <c:v>0.25238679999999997</c:v>
                      </c:pt>
                      <c:pt idx="363">
                        <c:v>0.25210719999999998</c:v>
                      </c:pt>
                      <c:pt idx="364">
                        <c:v>0.25207439999999998</c:v>
                      </c:pt>
                      <c:pt idx="365">
                        <c:v>0.25390560000000001</c:v>
                      </c:pt>
                      <c:pt idx="366">
                        <c:v>0.25867439999999997</c:v>
                      </c:pt>
                      <c:pt idx="367">
                        <c:v>0.25876280000000002</c:v>
                      </c:pt>
                      <c:pt idx="368">
                        <c:v>0.25837559999999998</c:v>
                      </c:pt>
                      <c:pt idx="369">
                        <c:v>0.26018479999999999</c:v>
                      </c:pt>
                      <c:pt idx="370">
                        <c:v>0.26402799999999998</c:v>
                      </c:pt>
                      <c:pt idx="371">
                        <c:v>0.26372440000000003</c:v>
                      </c:pt>
                      <c:pt idx="372">
                        <c:v>0.26341199999999998</c:v>
                      </c:pt>
                      <c:pt idx="373">
                        <c:v>0.26341239999999999</c:v>
                      </c:pt>
                      <c:pt idx="374">
                        <c:v>0.26757039999999999</c:v>
                      </c:pt>
                      <c:pt idx="375">
                        <c:v>0.27063919999999997</c:v>
                      </c:pt>
                      <c:pt idx="376">
                        <c:v>0.27011479999999999</c:v>
                      </c:pt>
                      <c:pt idx="377">
                        <c:v>0.26983000000000001</c:v>
                      </c:pt>
                      <c:pt idx="378">
                        <c:v>0.27043679999999998</c:v>
                      </c:pt>
                      <c:pt idx="379">
                        <c:v>0.27481680000000003</c:v>
                      </c:pt>
                      <c:pt idx="380">
                        <c:v>0.27477119999999999</c:v>
                      </c:pt>
                      <c:pt idx="381">
                        <c:v>0.27447240000000001</c:v>
                      </c:pt>
                      <c:pt idx="382">
                        <c:v>0.27839320000000001</c:v>
                      </c:pt>
                      <c:pt idx="383">
                        <c:v>0.28047160000000004</c:v>
                      </c:pt>
                      <c:pt idx="384">
                        <c:v>0.27994720000000001</c:v>
                      </c:pt>
                      <c:pt idx="385">
                        <c:v>0.2797364</c:v>
                      </c:pt>
                      <c:pt idx="386">
                        <c:v>0.28356599999999998</c:v>
                      </c:pt>
                      <c:pt idx="387">
                        <c:v>0.28525519999999999</c:v>
                      </c:pt>
                      <c:pt idx="388">
                        <c:v>0.28478200000000004</c:v>
                      </c:pt>
                      <c:pt idx="389">
                        <c:v>0.2846088</c:v>
                      </c:pt>
                      <c:pt idx="390">
                        <c:v>0.28461320000000001</c:v>
                      </c:pt>
                      <c:pt idx="391">
                        <c:v>0.28796840000000001</c:v>
                      </c:pt>
                      <c:pt idx="392">
                        <c:v>0.29280080000000003</c:v>
                      </c:pt>
                      <c:pt idx="393">
                        <c:v>0.29281800000000002</c:v>
                      </c:pt>
                      <c:pt idx="394">
                        <c:v>0.29230640000000002</c:v>
                      </c:pt>
                      <c:pt idx="395">
                        <c:v>0.29214400000000001</c:v>
                      </c:pt>
                      <c:pt idx="396">
                        <c:v>0.29532079999999999</c:v>
                      </c:pt>
                      <c:pt idx="397">
                        <c:v>0.29789159999999998</c:v>
                      </c:pt>
                      <c:pt idx="398">
                        <c:v>0.29742640000000004</c:v>
                      </c:pt>
                      <c:pt idx="399">
                        <c:v>0.29723640000000001</c:v>
                      </c:pt>
                      <c:pt idx="400">
                        <c:v>0.30135679999999998</c:v>
                      </c:pt>
                      <c:pt idx="401">
                        <c:v>0.30401</c:v>
                      </c:pt>
                      <c:pt idx="402">
                        <c:v>0.30346519999999999</c:v>
                      </c:pt>
                      <c:pt idx="403">
                        <c:v>0.30321200000000004</c:v>
                      </c:pt>
                      <c:pt idx="404">
                        <c:v>0.30453759999999996</c:v>
                      </c:pt>
                      <c:pt idx="405">
                        <c:v>0.30972440000000001</c:v>
                      </c:pt>
                      <c:pt idx="406">
                        <c:v>0.3100348</c:v>
                      </c:pt>
                      <c:pt idx="407">
                        <c:v>0.30955680000000002</c:v>
                      </c:pt>
                      <c:pt idx="408">
                        <c:v>0.30940280000000003</c:v>
                      </c:pt>
                      <c:pt idx="409">
                        <c:v>0.3130444</c:v>
                      </c:pt>
                      <c:pt idx="410">
                        <c:v>0.31636720000000002</c:v>
                      </c:pt>
                      <c:pt idx="411">
                        <c:v>0.31584599999999996</c:v>
                      </c:pt>
                      <c:pt idx="412">
                        <c:v>0.3155268</c:v>
                      </c:pt>
                      <c:pt idx="413">
                        <c:v>0.31621080000000001</c:v>
                      </c:pt>
                      <c:pt idx="414">
                        <c:v>0.32134079999999998</c:v>
                      </c:pt>
                      <c:pt idx="415">
                        <c:v>0.3216656</c:v>
                      </c:pt>
                      <c:pt idx="416">
                        <c:v>0.32121119999999997</c:v>
                      </c:pt>
                      <c:pt idx="417">
                        <c:v>0.32103959999999998</c:v>
                      </c:pt>
                      <c:pt idx="418">
                        <c:v>0.32340279999999999</c:v>
                      </c:pt>
                      <c:pt idx="419">
                        <c:v>0.32753959999999999</c:v>
                      </c:pt>
                      <c:pt idx="420">
                        <c:v>0.32713320000000001</c:v>
                      </c:pt>
                      <c:pt idx="421">
                        <c:v>0.326766</c:v>
                      </c:pt>
                      <c:pt idx="422">
                        <c:v>0.33020080000000002</c:v>
                      </c:pt>
                      <c:pt idx="423">
                        <c:v>0.33272679999999999</c:v>
                      </c:pt>
                      <c:pt idx="424">
                        <c:v>0.33218960000000003</c:v>
                      </c:pt>
                      <c:pt idx="425">
                        <c:v>0.33234760000000002</c:v>
                      </c:pt>
                      <c:pt idx="426">
                        <c:v>0.33689279999999999</c:v>
                      </c:pt>
                      <c:pt idx="427">
                        <c:v>0.33682679999999998</c:v>
                      </c:pt>
                      <c:pt idx="428">
                        <c:v>0.33642479999999997</c:v>
                      </c:pt>
                      <c:pt idx="429">
                        <c:v>0.33791519999999997</c:v>
                      </c:pt>
                      <c:pt idx="430">
                        <c:v>0.34256759999999997</c:v>
                      </c:pt>
                      <c:pt idx="431">
                        <c:v>0.34227559999999996</c:v>
                      </c:pt>
                      <c:pt idx="432">
                        <c:v>0.34182519999999994</c:v>
                      </c:pt>
                      <c:pt idx="433">
                        <c:v>0.34469720000000004</c:v>
                      </c:pt>
                      <c:pt idx="434">
                        <c:v>0.34850360000000002</c:v>
                      </c:pt>
                      <c:pt idx="435">
                        <c:v>0.34788839999999999</c:v>
                      </c:pt>
                      <c:pt idx="436">
                        <c:v>0.347466</c:v>
                      </c:pt>
                      <c:pt idx="437">
                        <c:v>0.34730879999999997</c:v>
                      </c:pt>
                      <c:pt idx="438">
                        <c:v>0.34995880000000001</c:v>
                      </c:pt>
                      <c:pt idx="439">
                        <c:v>0.35436039999999996</c:v>
                      </c:pt>
                      <c:pt idx="440">
                        <c:v>0.35384320000000002</c:v>
                      </c:pt>
                      <c:pt idx="441">
                        <c:v>0.35336480000000003</c:v>
                      </c:pt>
                      <c:pt idx="442">
                        <c:v>0.35548999999999997</c:v>
                      </c:pt>
                      <c:pt idx="443">
                        <c:v>0.35994999999999999</c:v>
                      </c:pt>
                      <c:pt idx="444">
                        <c:v>0.35941719999999999</c:v>
                      </c:pt>
                      <c:pt idx="445">
                        <c:v>0.3589252</c:v>
                      </c:pt>
                      <c:pt idx="446">
                        <c:v>0.35872759999999998</c:v>
                      </c:pt>
                      <c:pt idx="447">
                        <c:v>0.36294960000000004</c:v>
                      </c:pt>
                      <c:pt idx="448">
                        <c:v>0.36695439999999996</c:v>
                      </c:pt>
                      <c:pt idx="449">
                        <c:v>0.36621879999999996</c:v>
                      </c:pt>
                      <c:pt idx="450">
                        <c:v>0.36569000000000002</c:v>
                      </c:pt>
                      <c:pt idx="451">
                        <c:v>0.365508</c:v>
                      </c:pt>
                      <c:pt idx="452">
                        <c:v>0.37036960000000002</c:v>
                      </c:pt>
                      <c:pt idx="453">
                        <c:v>0.3718612</c:v>
                      </c:pt>
                      <c:pt idx="454">
                        <c:v>0.37114559999999996</c:v>
                      </c:pt>
                      <c:pt idx="455">
                        <c:v>0.37074800000000002</c:v>
                      </c:pt>
                      <c:pt idx="456">
                        <c:v>0.3718148</c:v>
                      </c:pt>
                      <c:pt idx="457">
                        <c:v>0.37772640000000002</c:v>
                      </c:pt>
                      <c:pt idx="458">
                        <c:v>0.37918199999999996</c:v>
                      </c:pt>
                      <c:pt idx="459">
                        <c:v>0.37834600000000002</c:v>
                      </c:pt>
                      <c:pt idx="460">
                        <c:v>0.37786999999999998</c:v>
                      </c:pt>
                      <c:pt idx="461">
                        <c:v>0.37814560000000003</c:v>
                      </c:pt>
                      <c:pt idx="462">
                        <c:v>0.3838048</c:v>
                      </c:pt>
                      <c:pt idx="463">
                        <c:v>0.3852952</c:v>
                      </c:pt>
                      <c:pt idx="464">
                        <c:v>0.38448399999999999</c:v>
                      </c:pt>
                      <c:pt idx="465">
                        <c:v>0.38399559999999999</c:v>
                      </c:pt>
                      <c:pt idx="466">
                        <c:v>0.3840636</c:v>
                      </c:pt>
                      <c:pt idx="467">
                        <c:v>0.38917119999999999</c:v>
                      </c:pt>
                      <c:pt idx="468">
                        <c:v>0.38928160000000001</c:v>
                      </c:pt>
                      <c:pt idx="469">
                        <c:v>0.3886444</c:v>
                      </c:pt>
                      <c:pt idx="470">
                        <c:v>0.38886039999999999</c:v>
                      </c:pt>
                      <c:pt idx="471">
                        <c:v>0.39456839999999999</c:v>
                      </c:pt>
                      <c:pt idx="472">
                        <c:v>0.3953236</c:v>
                      </c:pt>
                      <c:pt idx="473">
                        <c:v>0.39451599999999998</c:v>
                      </c:pt>
                      <c:pt idx="474">
                        <c:v>0.39404800000000001</c:v>
                      </c:pt>
                      <c:pt idx="475">
                        <c:v>0.3969724</c:v>
                      </c:pt>
                      <c:pt idx="476">
                        <c:v>0.40110799999999996</c:v>
                      </c:pt>
                      <c:pt idx="477">
                        <c:v>0.40033999999999997</c:v>
                      </c:pt>
                      <c:pt idx="478">
                        <c:v>0.39973439999999999</c:v>
                      </c:pt>
                      <c:pt idx="479">
                        <c:v>0.40039599999999997</c:v>
                      </c:pt>
                      <c:pt idx="480">
                        <c:v>0.40616000000000002</c:v>
                      </c:pt>
                      <c:pt idx="481">
                        <c:v>0.40626800000000002</c:v>
                      </c:pt>
                      <c:pt idx="482">
                        <c:v>0.40549999999999997</c:v>
                      </c:pt>
                      <c:pt idx="483">
                        <c:v>0.405028</c:v>
                      </c:pt>
                      <c:pt idx="484">
                        <c:v>0.40488000000000002</c:v>
                      </c:pt>
                      <c:pt idx="485">
                        <c:v>0.41000399999999998</c:v>
                      </c:pt>
                      <c:pt idx="486">
                        <c:v>0.41258800000000001</c:v>
                      </c:pt>
                      <c:pt idx="487">
                        <c:v>0.411688</c:v>
                      </c:pt>
                      <c:pt idx="488">
                        <c:v>0.411352</c:v>
                      </c:pt>
                      <c:pt idx="489">
                        <c:v>0.41658800000000001</c:v>
                      </c:pt>
                      <c:pt idx="490">
                        <c:v>0.417128</c:v>
                      </c:pt>
                      <c:pt idx="491">
                        <c:v>0.41630800000000001</c:v>
                      </c:pt>
                      <c:pt idx="492">
                        <c:v>0.415852</c:v>
                      </c:pt>
                      <c:pt idx="493">
                        <c:v>0.41551199999999999</c:v>
                      </c:pt>
                      <c:pt idx="494">
                        <c:v>0.41737200000000002</c:v>
                      </c:pt>
                      <c:pt idx="495">
                        <c:v>0.42390800000000001</c:v>
                      </c:pt>
                      <c:pt idx="496">
                        <c:v>0.424952</c:v>
                      </c:pt>
                      <c:pt idx="497">
                        <c:v>0.42392400000000002</c:v>
                      </c:pt>
                      <c:pt idx="498">
                        <c:v>0.42332399999999998</c:v>
                      </c:pt>
                      <c:pt idx="499">
                        <c:v>0.42295199999999999</c:v>
                      </c:pt>
                      <c:pt idx="500">
                        <c:v>0.426012</c:v>
                      </c:pt>
                      <c:pt idx="501" formatCode="0.000">
                        <c:v>0.43259599999999998</c:v>
                      </c:pt>
                      <c:pt idx="502" formatCode="0.000">
                        <c:v>0.43284799999999996</c:v>
                      </c:pt>
                      <c:pt idx="503" formatCode="0.000">
                        <c:v>0.43186399999999997</c:v>
                      </c:pt>
                      <c:pt idx="504" formatCode="0.000">
                        <c:v>0.43124800000000002</c:v>
                      </c:pt>
                      <c:pt idx="505" formatCode="0.000">
                        <c:v>0.43091200000000002</c:v>
                      </c:pt>
                      <c:pt idx="506" formatCode="0.000">
                        <c:v>0.43433999999999995</c:v>
                      </c:pt>
                      <c:pt idx="507" formatCode="0.000">
                        <c:v>0.44056800000000002</c:v>
                      </c:pt>
                      <c:pt idx="508" formatCode="0.000">
                        <c:v>0.44008000000000003</c:v>
                      </c:pt>
                      <c:pt idx="509" formatCode="0.000">
                        <c:v>0.43915999999999999</c:v>
                      </c:pt>
                      <c:pt idx="510" formatCode="0.000">
                        <c:v>0.43863599999999997</c:v>
                      </c:pt>
                      <c:pt idx="511" formatCode="0.000">
                        <c:v>0.43841999999999998</c:v>
                      </c:pt>
                      <c:pt idx="512" formatCode="0.000">
                        <c:v>0.44388399999999995</c:v>
                      </c:pt>
                      <c:pt idx="513" formatCode="0.000">
                        <c:v>0.44600800000000002</c:v>
                      </c:pt>
                      <c:pt idx="514" formatCode="0.000">
                        <c:v>0.44505600000000001</c:v>
                      </c:pt>
                      <c:pt idx="515" formatCode="0.000">
                        <c:v>0.44444</c:v>
                      </c:pt>
                      <c:pt idx="516" formatCode="0.000">
                        <c:v>0.44457999999999998</c:v>
                      </c:pt>
                      <c:pt idx="517" formatCode="0.000">
                        <c:v>0.45097599999999999</c:v>
                      </c:pt>
                      <c:pt idx="518" formatCode="0.000">
                        <c:v>0.45216000000000001</c:v>
                      </c:pt>
                      <c:pt idx="519" formatCode="0.000">
                        <c:v>0.45122799999999996</c:v>
                      </c:pt>
                      <c:pt idx="520" formatCode="0.000">
                        <c:v>0.45063200000000003</c:v>
                      </c:pt>
                      <c:pt idx="521" formatCode="0.000">
                        <c:v>0.451104</c:v>
                      </c:pt>
                      <c:pt idx="522" formatCode="0.000">
                        <c:v>0.45772399999999996</c:v>
                      </c:pt>
                      <c:pt idx="523" formatCode="0.000">
                        <c:v>0.45827199999999996</c:v>
                      </c:pt>
                      <c:pt idx="524" formatCode="0.000">
                        <c:v>0.457372</c:v>
                      </c:pt>
                      <c:pt idx="525" formatCode="0.000">
                        <c:v>0.456812</c:v>
                      </c:pt>
                      <c:pt idx="526" formatCode="0.000">
                        <c:v>0.45852400000000004</c:v>
                      </c:pt>
                      <c:pt idx="527" formatCode="0.000">
                        <c:v>0.46392000000000005</c:v>
                      </c:pt>
                      <c:pt idx="528" formatCode="0.000">
                        <c:v>0.46326800000000001</c:v>
                      </c:pt>
                      <c:pt idx="529" formatCode="0.000">
                        <c:v>0.46263199999999999</c:v>
                      </c:pt>
                      <c:pt idx="530" formatCode="0.000">
                        <c:v>0.46765999999999996</c:v>
                      </c:pt>
                      <c:pt idx="531" formatCode="0.000">
                        <c:v>0.46824800000000005</c:v>
                      </c:pt>
                      <c:pt idx="532" formatCode="0.000">
                        <c:v>0.46744799999999997</c:v>
                      </c:pt>
                      <c:pt idx="533" formatCode="0.000">
                        <c:v>0.46748399999999996</c:v>
                      </c:pt>
                      <c:pt idx="534" formatCode="0.000">
                        <c:v>0.47397599999999995</c:v>
                      </c:pt>
                      <c:pt idx="535" formatCode="0.000">
                        <c:v>0.47439999999999999</c:v>
                      </c:pt>
                      <c:pt idx="536" formatCode="0.000">
                        <c:v>0.47352400000000006</c:v>
                      </c:pt>
                      <c:pt idx="537" formatCode="0.000">
                        <c:v>0.472968</c:v>
                      </c:pt>
                      <c:pt idx="538" formatCode="0.000">
                        <c:v>0.474352</c:v>
                      </c:pt>
                      <c:pt idx="539" formatCode="0.000">
                        <c:v>0.48047199999999995</c:v>
                      </c:pt>
                      <c:pt idx="540" formatCode="0.000">
                        <c:v>0.47997599999999996</c:v>
                      </c:pt>
                      <c:pt idx="541" formatCode="0.000">
                        <c:v>0.479184</c:v>
                      </c:pt>
                      <c:pt idx="542" formatCode="0.000">
                        <c:v>0.47872399999999998</c:v>
                      </c:pt>
                      <c:pt idx="543" formatCode="0.000">
                        <c:v>0.48328400000000005</c:v>
                      </c:pt>
                      <c:pt idx="544" formatCode="0.000">
                        <c:v>0.485848</c:v>
                      </c:pt>
                      <c:pt idx="545" formatCode="0.000">
                        <c:v>0.48493200000000003</c:v>
                      </c:pt>
                      <c:pt idx="546" formatCode="0.000">
                        <c:v>0.48436000000000001</c:v>
                      </c:pt>
                      <c:pt idx="547" formatCode="0.000">
                        <c:v>0.48792000000000002</c:v>
                      </c:pt>
                      <c:pt idx="548" formatCode="0.000">
                        <c:v>0.49085999999999996</c:v>
                      </c:pt>
                      <c:pt idx="549" formatCode="0.000">
                        <c:v>0.48995600000000006</c:v>
                      </c:pt>
                      <c:pt idx="550" formatCode="0.000">
                        <c:v>0.48946000000000001</c:v>
                      </c:pt>
                      <c:pt idx="551" formatCode="0.000">
                        <c:v>0.49509999999999998</c:v>
                      </c:pt>
                      <c:pt idx="552" formatCode="0.000">
                        <c:v>0.49782799999999999</c:v>
                      </c:pt>
                      <c:pt idx="553" formatCode="0.000">
                        <c:v>0.49681600000000004</c:v>
                      </c:pt>
                      <c:pt idx="554" formatCode="0.000">
                        <c:v>0.49612800000000001</c:v>
                      </c:pt>
                      <c:pt idx="555" formatCode="0.000">
                        <c:v>0.49573999999999996</c:v>
                      </c:pt>
                      <c:pt idx="556" formatCode="0.000">
                        <c:v>0.49871200000000004</c:v>
                      </c:pt>
                      <c:pt idx="557" formatCode="0.000">
                        <c:v>0.50485999999999998</c:v>
                      </c:pt>
                      <c:pt idx="558" formatCode="0.000">
                        <c:v>0.50406399999999996</c:v>
                      </c:pt>
                      <c:pt idx="559" formatCode="0.000">
                        <c:v>0.503224</c:v>
                      </c:pt>
                      <c:pt idx="560" formatCode="0.000">
                        <c:v>0.50278400000000001</c:v>
                      </c:pt>
                      <c:pt idx="561" formatCode="0.000">
                        <c:v>0.50250399999999995</c:v>
                      </c:pt>
                      <c:pt idx="562" formatCode="0.000">
                        <c:v>0.50697999999999999</c:v>
                      </c:pt>
                      <c:pt idx="563" formatCode="0.000">
                        <c:v>0.51345999999999992</c:v>
                      </c:pt>
                      <c:pt idx="564" formatCode="0.000">
                        <c:v>0.51263999999999998</c:v>
                      </c:pt>
                      <c:pt idx="565" formatCode="0.000">
                        <c:v>0.511768</c:v>
                      </c:pt>
                      <c:pt idx="566" formatCode="0.000">
                        <c:v>0.51126800000000006</c:v>
                      </c:pt>
                      <c:pt idx="567" formatCode="0.000">
                        <c:v>0.51095999999999997</c:v>
                      </c:pt>
                      <c:pt idx="568" formatCode="0.000">
                        <c:v>0.5131</c:v>
                      </c:pt>
                      <c:pt idx="569" formatCode="0.000">
                        <c:v>0.51349600000000006</c:v>
                      </c:pt>
                      <c:pt idx="570" formatCode="0.000">
                        <c:v>0.51926400000000006</c:v>
                      </c:pt>
                      <c:pt idx="571" formatCode="0.000">
                        <c:v>0.52254800000000001</c:v>
                      </c:pt>
                      <c:pt idx="572" formatCode="0.000">
                        <c:v>0.52150399999999997</c:v>
                      </c:pt>
                      <c:pt idx="573" formatCode="0.000">
                        <c:v>0.52082000000000006</c:v>
                      </c:pt>
                      <c:pt idx="574" formatCode="0.000">
                        <c:v>0.52050799999999997</c:v>
                      </c:pt>
                      <c:pt idx="575" formatCode="0.000">
                        <c:v>0.52467200000000003</c:v>
                      </c:pt>
                      <c:pt idx="576" formatCode="0.000">
                        <c:v>0.53127999999999997</c:v>
                      </c:pt>
                      <c:pt idx="577" formatCode="0.000">
                        <c:v>0.530524</c:v>
                      </c:pt>
                      <c:pt idx="578" formatCode="0.000">
                        <c:v>0.52968800000000005</c:v>
                      </c:pt>
                      <c:pt idx="579" formatCode="0.000">
                        <c:v>0.52921200000000002</c:v>
                      </c:pt>
                      <c:pt idx="580" formatCode="0.000">
                        <c:v>0.532084</c:v>
                      </c:pt>
                      <c:pt idx="581" formatCode="0.000">
                        <c:v>0.53883199999999998</c:v>
                      </c:pt>
                      <c:pt idx="582" formatCode="0.000">
                        <c:v>0.53813999999999995</c:v>
                      </c:pt>
                      <c:pt idx="583" formatCode="0.000">
                        <c:v>0.53736800000000007</c:v>
                      </c:pt>
                      <c:pt idx="584" formatCode="0.000">
                        <c:v>0.53694399999999998</c:v>
                      </c:pt>
                      <c:pt idx="585" formatCode="0.000">
                        <c:v>0.53677999999999992</c:v>
                      </c:pt>
                      <c:pt idx="586" formatCode="0.000">
                        <c:v>0.54112400000000005</c:v>
                      </c:pt>
                      <c:pt idx="587" formatCode="0.000">
                        <c:v>0.54457999999999995</c:v>
                      </c:pt>
                      <c:pt idx="588" formatCode="0.000">
                        <c:v>0.54371199999999997</c:v>
                      </c:pt>
                      <c:pt idx="589" formatCode="0.000">
                        <c:v>0.54328399999999999</c:v>
                      </c:pt>
                      <c:pt idx="590" formatCode="0.000">
                        <c:v>0.54919200000000001</c:v>
                      </c:pt>
                      <c:pt idx="591" formatCode="0.000">
                        <c:v>0.55425199999999997</c:v>
                      </c:pt>
                      <c:pt idx="592" formatCode="0.000">
                        <c:v>0.55326799999999998</c:v>
                      </c:pt>
                      <c:pt idx="593" formatCode="0.000">
                        <c:v>0.55259599999999998</c:v>
                      </c:pt>
                      <c:pt idx="594" formatCode="0.000">
                        <c:v>0.55227999999999999</c:v>
                      </c:pt>
                      <c:pt idx="595" formatCode="0.000">
                        <c:v>0.55205599999999999</c:v>
                      </c:pt>
                      <c:pt idx="596" formatCode="0.000">
                        <c:v>0.55199199999999993</c:v>
                      </c:pt>
                      <c:pt idx="597" formatCode="0.000">
                        <c:v>0.55393199999999998</c:v>
                      </c:pt>
                      <c:pt idx="598" formatCode="0.000">
                        <c:v>0.562496</c:v>
                      </c:pt>
                      <c:pt idx="599" formatCode="0.000">
                        <c:v>0.56279200000000007</c:v>
                      </c:pt>
                      <c:pt idx="600" formatCode="0.000">
                        <c:v>0.561948</c:v>
                      </c:pt>
                      <c:pt idx="601" formatCode="0.000">
                        <c:v>0.56146399999999996</c:v>
                      </c:pt>
                      <c:pt idx="602" formatCode="0.000">
                        <c:v>0.56565600000000005</c:v>
                      </c:pt>
                      <c:pt idx="603" formatCode="0.000">
                        <c:v>0.56748799999999999</c:v>
                      </c:pt>
                      <c:pt idx="604" formatCode="0.000">
                        <c:v>0.56682399999999999</c:v>
                      </c:pt>
                      <c:pt idx="605" formatCode="0.000">
                        <c:v>0.56653599999999993</c:v>
                      </c:pt>
                      <c:pt idx="606" formatCode="0.000">
                        <c:v>0.56958399999999998</c:v>
                      </c:pt>
                      <c:pt idx="607" formatCode="0.000">
                        <c:v>0.57672000000000001</c:v>
                      </c:pt>
                      <c:pt idx="608" formatCode="0.000">
                        <c:v>0.57606800000000002</c:v>
                      </c:pt>
                      <c:pt idx="609" formatCode="0.000">
                        <c:v>0.57536399999999999</c:v>
                      </c:pt>
                      <c:pt idx="610" formatCode="0.000">
                        <c:v>0.57536799999999999</c:v>
                      </c:pt>
                      <c:pt idx="611" formatCode="0.000">
                        <c:v>0.58298000000000005</c:v>
                      </c:pt>
                      <c:pt idx="612" formatCode="0.000">
                        <c:v>0.58418799999999993</c:v>
                      </c:pt>
                      <c:pt idx="613" formatCode="0.000">
                        <c:v>0.58341999999999994</c:v>
                      </c:pt>
                      <c:pt idx="614" formatCode="0.000">
                        <c:v>0.58308799999999994</c:v>
                      </c:pt>
                      <c:pt idx="615" formatCode="0.000">
                        <c:v>0.58296799999999993</c:v>
                      </c:pt>
                      <c:pt idx="616" formatCode="0.000">
                        <c:v>0.58296000000000003</c:v>
                      </c:pt>
                      <c:pt idx="617" formatCode="0.000">
                        <c:v>0.58311599999999997</c:v>
                      </c:pt>
                      <c:pt idx="618" formatCode="0.000">
                        <c:v>0.59009599999999995</c:v>
                      </c:pt>
                      <c:pt idx="619" formatCode="0.000">
                        <c:v>0.59734399999999999</c:v>
                      </c:pt>
                      <c:pt idx="620" formatCode="0.000">
                        <c:v>0.59660800000000003</c:v>
                      </c:pt>
                      <c:pt idx="621" formatCode="0.000">
                        <c:v>0.59583599999999992</c:v>
                      </c:pt>
                      <c:pt idx="622" formatCode="0.000">
                        <c:v>0.59557199999999999</c:v>
                      </c:pt>
                      <c:pt idx="623" formatCode="0.000">
                        <c:v>0.59584000000000004</c:v>
                      </c:pt>
                      <c:pt idx="624" formatCode="0.000">
                        <c:v>0.60345199999999999</c:v>
                      </c:pt>
                      <c:pt idx="625" formatCode="0.000">
                        <c:v>0.60387599999999997</c:v>
                      </c:pt>
                      <c:pt idx="626" formatCode="0.000">
                        <c:v>0.603348</c:v>
                      </c:pt>
                      <c:pt idx="627" formatCode="0.000">
                        <c:v>0.60316000000000003</c:v>
                      </c:pt>
                      <c:pt idx="628" formatCode="0.000">
                        <c:v>0.60318399999999994</c:v>
                      </c:pt>
                      <c:pt idx="629" formatCode="0.000">
                        <c:v>0.60441999999999996</c:v>
                      </c:pt>
                      <c:pt idx="630" formatCode="0.000">
                        <c:v>0.61305599999999993</c:v>
                      </c:pt>
                      <c:pt idx="631" formatCode="0.000">
                        <c:v>0.61332799999999998</c:v>
                      </c:pt>
                      <c:pt idx="632" formatCode="0.000">
                        <c:v>0.61276399999999998</c:v>
                      </c:pt>
                      <c:pt idx="633" formatCode="0.000">
                        <c:v>0.61271200000000003</c:v>
                      </c:pt>
                      <c:pt idx="634" formatCode="0.000">
                        <c:v>0.61276000000000008</c:v>
                      </c:pt>
                      <c:pt idx="635" formatCode="0.000">
                        <c:v>0.61319599999999996</c:v>
                      </c:pt>
                      <c:pt idx="636" formatCode="0.000">
                        <c:v>0.62183199999999994</c:v>
                      </c:pt>
                      <c:pt idx="637" formatCode="0.000">
                        <c:v>0.62778</c:v>
                      </c:pt>
                      <c:pt idx="638" formatCode="0.000">
                        <c:v>0.62681199999999992</c:v>
                      </c:pt>
                      <c:pt idx="639" formatCode="0.000">
                        <c:v>0.62627999999999995</c:v>
                      </c:pt>
                      <c:pt idx="640" formatCode="0.000">
                        <c:v>0.62619999999999998</c:v>
                      </c:pt>
                      <c:pt idx="641" formatCode="0.000">
                        <c:v>0.62630399999999997</c:v>
                      </c:pt>
                      <c:pt idx="642" formatCode="0.000">
                        <c:v>0.62662799999999996</c:v>
                      </c:pt>
                      <c:pt idx="643" formatCode="0.000">
                        <c:v>0.63239199999999995</c:v>
                      </c:pt>
                      <c:pt idx="644" formatCode="0.000">
                        <c:v>0.636324</c:v>
                      </c:pt>
                      <c:pt idx="645" formatCode="0.000">
                        <c:v>0.635772</c:v>
                      </c:pt>
                      <c:pt idx="646" formatCode="0.000">
                        <c:v>0.63553599999999999</c:v>
                      </c:pt>
                      <c:pt idx="647" formatCode="0.000">
                        <c:v>0.63562800000000008</c:v>
                      </c:pt>
                      <c:pt idx="648" formatCode="0.000">
                        <c:v>0.63597199999999998</c:v>
                      </c:pt>
                      <c:pt idx="649" formatCode="0.000">
                        <c:v>0.64367200000000002</c:v>
                      </c:pt>
                      <c:pt idx="650" formatCode="0.000">
                        <c:v>0.6486320000000001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'N115 Curvas de Polarización'!$L$4:$L$654</c15:sqref>
                        </c15:formulaRef>
                      </c:ext>
                    </c:extLst>
                    <c:numCache>
                      <c:formatCode>0.0000</c:formatCode>
                      <c:ptCount val="651"/>
                      <c:pt idx="0">
                        <c:v>1.1981200000000001</c:v>
                      </c:pt>
                      <c:pt idx="1">
                        <c:v>1.2000999999999999</c:v>
                      </c:pt>
                      <c:pt idx="2">
                        <c:v>1.2019500000000001</c:v>
                      </c:pt>
                      <c:pt idx="3">
                        <c:v>1.2039299999999999</c:v>
                      </c:pt>
                      <c:pt idx="4">
                        <c:v>1.2059500000000001</c:v>
                      </c:pt>
                      <c:pt idx="5">
                        <c:v>1.20804</c:v>
                      </c:pt>
                      <c:pt idx="6">
                        <c:v>1.2099</c:v>
                      </c:pt>
                      <c:pt idx="7">
                        <c:v>1.2118899999999999</c:v>
                      </c:pt>
                      <c:pt idx="8">
                        <c:v>1.2139</c:v>
                      </c:pt>
                      <c:pt idx="9">
                        <c:v>1.2160200000000001</c:v>
                      </c:pt>
                      <c:pt idx="10">
                        <c:v>1.21797</c:v>
                      </c:pt>
                      <c:pt idx="11">
                        <c:v>1.2199</c:v>
                      </c:pt>
                      <c:pt idx="12">
                        <c:v>1.2222200000000001</c:v>
                      </c:pt>
                      <c:pt idx="13">
                        <c:v>1.22411</c:v>
                      </c:pt>
                      <c:pt idx="14">
                        <c:v>1.2259100000000001</c:v>
                      </c:pt>
                      <c:pt idx="15">
                        <c:v>1.2278800000000001</c:v>
                      </c:pt>
                      <c:pt idx="16">
                        <c:v>1.23007</c:v>
                      </c:pt>
                      <c:pt idx="17">
                        <c:v>1.2320599999999999</c:v>
                      </c:pt>
                      <c:pt idx="18">
                        <c:v>1.23394</c:v>
                      </c:pt>
                      <c:pt idx="19">
                        <c:v>1.2359</c:v>
                      </c:pt>
                      <c:pt idx="20">
                        <c:v>1.23794</c:v>
                      </c:pt>
                      <c:pt idx="21">
                        <c:v>1.24</c:v>
                      </c:pt>
                      <c:pt idx="22">
                        <c:v>1.2420100000000001</c:v>
                      </c:pt>
                      <c:pt idx="23">
                        <c:v>1.2439199999999999</c:v>
                      </c:pt>
                      <c:pt idx="24">
                        <c:v>1.24617</c:v>
                      </c:pt>
                      <c:pt idx="25">
                        <c:v>1.2481100000000001</c:v>
                      </c:pt>
                      <c:pt idx="26">
                        <c:v>1.24996</c:v>
                      </c:pt>
                      <c:pt idx="27">
                        <c:v>1.2519</c:v>
                      </c:pt>
                      <c:pt idx="28">
                        <c:v>1.2539800000000001</c:v>
                      </c:pt>
                      <c:pt idx="29">
                        <c:v>1.25604</c:v>
                      </c:pt>
                      <c:pt idx="30">
                        <c:v>1.2579</c:v>
                      </c:pt>
                      <c:pt idx="31">
                        <c:v>1.25987</c:v>
                      </c:pt>
                      <c:pt idx="32">
                        <c:v>1.26189</c:v>
                      </c:pt>
                      <c:pt idx="33">
                        <c:v>1.2639100000000001</c:v>
                      </c:pt>
                      <c:pt idx="34">
                        <c:v>1.2658400000000001</c:v>
                      </c:pt>
                      <c:pt idx="35">
                        <c:v>1.2678700000000001</c:v>
                      </c:pt>
                      <c:pt idx="36">
                        <c:v>1.2701</c:v>
                      </c:pt>
                      <c:pt idx="37">
                        <c:v>1.2720899999999999</c:v>
                      </c:pt>
                      <c:pt idx="38">
                        <c:v>1.27396</c:v>
                      </c:pt>
                      <c:pt idx="39">
                        <c:v>1.2758799999999999</c:v>
                      </c:pt>
                      <c:pt idx="40">
                        <c:v>1.2779799999999999</c:v>
                      </c:pt>
                      <c:pt idx="41">
                        <c:v>1.28003</c:v>
                      </c:pt>
                      <c:pt idx="42">
                        <c:v>1.28189</c:v>
                      </c:pt>
                      <c:pt idx="43">
                        <c:v>1.28386</c:v>
                      </c:pt>
                      <c:pt idx="44">
                        <c:v>1.2859</c:v>
                      </c:pt>
                      <c:pt idx="45">
                        <c:v>1.2879400000000001</c:v>
                      </c:pt>
                      <c:pt idx="46">
                        <c:v>1.2898499999999999</c:v>
                      </c:pt>
                      <c:pt idx="47">
                        <c:v>1.2918499999999999</c:v>
                      </c:pt>
                      <c:pt idx="48">
                        <c:v>1.29403</c:v>
                      </c:pt>
                      <c:pt idx="49">
                        <c:v>1.2960700000000001</c:v>
                      </c:pt>
                      <c:pt idx="50">
                        <c:v>1.2979400000000001</c:v>
                      </c:pt>
                      <c:pt idx="51">
                        <c:v>1.29989</c:v>
                      </c:pt>
                      <c:pt idx="52">
                        <c:v>1.30199</c:v>
                      </c:pt>
                      <c:pt idx="53">
                        <c:v>1.30403</c:v>
                      </c:pt>
                      <c:pt idx="54">
                        <c:v>1.3058799999999999</c:v>
                      </c:pt>
                      <c:pt idx="55">
                        <c:v>1.3078399999999999</c:v>
                      </c:pt>
                      <c:pt idx="56">
                        <c:v>1.30986</c:v>
                      </c:pt>
                      <c:pt idx="57">
                        <c:v>1.3119099999999999</c:v>
                      </c:pt>
                      <c:pt idx="58">
                        <c:v>1.31382</c:v>
                      </c:pt>
                      <c:pt idx="59">
                        <c:v>1.3158000000000001</c:v>
                      </c:pt>
                      <c:pt idx="60">
                        <c:v>1.3178000000000001</c:v>
                      </c:pt>
                      <c:pt idx="61">
                        <c:v>1.32009</c:v>
                      </c:pt>
                      <c:pt idx="62">
                        <c:v>1.3218700000000001</c:v>
                      </c:pt>
                      <c:pt idx="63">
                        <c:v>1.32389</c:v>
                      </c:pt>
                      <c:pt idx="64">
                        <c:v>1.3259099999999999</c:v>
                      </c:pt>
                      <c:pt idx="65">
                        <c:v>1.32803</c:v>
                      </c:pt>
                      <c:pt idx="66">
                        <c:v>1.32985</c:v>
                      </c:pt>
                      <c:pt idx="67">
                        <c:v>1.33186</c:v>
                      </c:pt>
                      <c:pt idx="68">
                        <c:v>1.33388</c:v>
                      </c:pt>
                      <c:pt idx="69">
                        <c:v>1.3360099999999999</c:v>
                      </c:pt>
                      <c:pt idx="70">
                        <c:v>1.3378300000000001</c:v>
                      </c:pt>
                      <c:pt idx="71">
                        <c:v>1.33982</c:v>
                      </c:pt>
                      <c:pt idx="72">
                        <c:v>1.34182</c:v>
                      </c:pt>
                      <c:pt idx="73">
                        <c:v>1.34389</c:v>
                      </c:pt>
                      <c:pt idx="74">
                        <c:v>1.34588</c:v>
                      </c:pt>
                      <c:pt idx="75">
                        <c:v>1.34785</c:v>
                      </c:pt>
                      <c:pt idx="76">
                        <c:v>1.3501000000000001</c:v>
                      </c:pt>
                      <c:pt idx="77">
                        <c:v>1.35209</c:v>
                      </c:pt>
                      <c:pt idx="78">
                        <c:v>1.3538600000000001</c:v>
                      </c:pt>
                      <c:pt idx="79">
                        <c:v>1.35585</c:v>
                      </c:pt>
                      <c:pt idx="80">
                        <c:v>1.3578699999999999</c:v>
                      </c:pt>
                      <c:pt idx="81">
                        <c:v>1.3599699999999999</c:v>
                      </c:pt>
                      <c:pt idx="82">
                        <c:v>1.36182</c:v>
                      </c:pt>
                      <c:pt idx="83">
                        <c:v>1.36378</c:v>
                      </c:pt>
                      <c:pt idx="84">
                        <c:v>1.36578</c:v>
                      </c:pt>
                      <c:pt idx="85">
                        <c:v>1.36781</c:v>
                      </c:pt>
                      <c:pt idx="86">
                        <c:v>1.36991</c:v>
                      </c:pt>
                      <c:pt idx="87">
                        <c:v>1.37188</c:v>
                      </c:pt>
                      <c:pt idx="88">
                        <c:v>1.37384</c:v>
                      </c:pt>
                      <c:pt idx="89">
                        <c:v>1.3761000000000001</c:v>
                      </c:pt>
                      <c:pt idx="90">
                        <c:v>1.3778699999999999</c:v>
                      </c:pt>
                      <c:pt idx="91">
                        <c:v>1.3798299999999999</c:v>
                      </c:pt>
                      <c:pt idx="92">
                        <c:v>1.38174</c:v>
                      </c:pt>
                      <c:pt idx="93">
                        <c:v>1.38395</c:v>
                      </c:pt>
                      <c:pt idx="94">
                        <c:v>1.38581</c:v>
                      </c:pt>
                      <c:pt idx="95">
                        <c:v>1.38775</c:v>
                      </c:pt>
                      <c:pt idx="96">
                        <c:v>1.3896999999999999</c:v>
                      </c:pt>
                      <c:pt idx="97">
                        <c:v>1.3917299999999999</c:v>
                      </c:pt>
                      <c:pt idx="98">
                        <c:v>1.3937299999999999</c:v>
                      </c:pt>
                      <c:pt idx="99">
                        <c:v>1.39574</c:v>
                      </c:pt>
                      <c:pt idx="100">
                        <c:v>1.3979900000000001</c:v>
                      </c:pt>
                      <c:pt idx="101">
                        <c:v>1.40008</c:v>
                      </c:pt>
                      <c:pt idx="102">
                        <c:v>1.40185</c:v>
                      </c:pt>
                      <c:pt idx="103">
                        <c:v>1.4038200000000001</c:v>
                      </c:pt>
                      <c:pt idx="104">
                        <c:v>1.4057299999999999</c:v>
                      </c:pt>
                      <c:pt idx="105">
                        <c:v>1.4078900000000001</c:v>
                      </c:pt>
                      <c:pt idx="106">
                        <c:v>1.4097599999999999</c:v>
                      </c:pt>
                      <c:pt idx="107">
                        <c:v>1.41168</c:v>
                      </c:pt>
                      <c:pt idx="108">
                        <c:v>1.41371</c:v>
                      </c:pt>
                      <c:pt idx="109">
                        <c:v>1.41574</c:v>
                      </c:pt>
                      <c:pt idx="110">
                        <c:v>1.41771</c:v>
                      </c:pt>
                      <c:pt idx="111">
                        <c:v>1.41964</c:v>
                      </c:pt>
                      <c:pt idx="112">
                        <c:v>1.42174</c:v>
                      </c:pt>
                      <c:pt idx="113">
                        <c:v>1.42404</c:v>
                      </c:pt>
                      <c:pt idx="114">
                        <c:v>1.42581</c:v>
                      </c:pt>
                      <c:pt idx="115">
                        <c:v>1.4277500000000001</c:v>
                      </c:pt>
                      <c:pt idx="116">
                        <c:v>1.4297500000000001</c:v>
                      </c:pt>
                      <c:pt idx="117">
                        <c:v>1.4319900000000001</c:v>
                      </c:pt>
                      <c:pt idx="118">
                        <c:v>1.43377</c:v>
                      </c:pt>
                      <c:pt idx="119">
                        <c:v>1.4356100000000001</c:v>
                      </c:pt>
                      <c:pt idx="120">
                        <c:v>1.43757</c:v>
                      </c:pt>
                      <c:pt idx="121">
                        <c:v>1.4396199999999999</c:v>
                      </c:pt>
                      <c:pt idx="122">
                        <c:v>1.44163</c:v>
                      </c:pt>
                      <c:pt idx="123">
                        <c:v>1.4436</c:v>
                      </c:pt>
                      <c:pt idx="124">
                        <c:v>1.4456</c:v>
                      </c:pt>
                      <c:pt idx="125">
                        <c:v>1.4479200000000001</c:v>
                      </c:pt>
                      <c:pt idx="126">
                        <c:v>1.4498</c:v>
                      </c:pt>
                      <c:pt idx="127">
                        <c:v>1.45167</c:v>
                      </c:pt>
                      <c:pt idx="128">
                        <c:v>1.4535499999999999</c:v>
                      </c:pt>
                      <c:pt idx="129">
                        <c:v>1.45577</c:v>
                      </c:pt>
                      <c:pt idx="130">
                        <c:v>1.45774</c:v>
                      </c:pt>
                      <c:pt idx="131">
                        <c:v>1.4596</c:v>
                      </c:pt>
                      <c:pt idx="132">
                        <c:v>1.4615400000000001</c:v>
                      </c:pt>
                      <c:pt idx="133">
                        <c:v>1.4636499999999999</c:v>
                      </c:pt>
                      <c:pt idx="134">
                        <c:v>1.4657100000000001</c:v>
                      </c:pt>
                      <c:pt idx="135">
                        <c:v>1.46757</c:v>
                      </c:pt>
                      <c:pt idx="136">
                        <c:v>1.4695400000000001</c:v>
                      </c:pt>
                      <c:pt idx="137">
                        <c:v>1.4715499999999999</c:v>
                      </c:pt>
                      <c:pt idx="138">
                        <c:v>1.47377</c:v>
                      </c:pt>
                      <c:pt idx="139">
                        <c:v>1.47563</c:v>
                      </c:pt>
                      <c:pt idx="140">
                        <c:v>1.4776199999999999</c:v>
                      </c:pt>
                      <c:pt idx="141">
                        <c:v>1.47977</c:v>
                      </c:pt>
                      <c:pt idx="142">
                        <c:v>1.4817400000000001</c:v>
                      </c:pt>
                      <c:pt idx="143">
                        <c:v>1.4836</c:v>
                      </c:pt>
                      <c:pt idx="144">
                        <c:v>1.48559</c:v>
                      </c:pt>
                      <c:pt idx="145">
                        <c:v>1.4876199999999999</c:v>
                      </c:pt>
                      <c:pt idx="146">
                        <c:v>1.48969</c:v>
                      </c:pt>
                      <c:pt idx="147">
                        <c:v>1.49152</c:v>
                      </c:pt>
                      <c:pt idx="148">
                        <c:v>1.49353</c:v>
                      </c:pt>
                      <c:pt idx="149">
                        <c:v>1.4955499999999999</c:v>
                      </c:pt>
                      <c:pt idx="150">
                        <c:v>1.49762</c:v>
                      </c:pt>
                      <c:pt idx="151">
                        <c:v>1.4996100000000001</c:v>
                      </c:pt>
                      <c:pt idx="152">
                        <c:v>1.5015799999999999</c:v>
                      </c:pt>
                      <c:pt idx="153">
                        <c:v>1.5037400000000001</c:v>
                      </c:pt>
                      <c:pt idx="154">
                        <c:v>1.5057499999999999</c:v>
                      </c:pt>
                      <c:pt idx="155">
                        <c:v>1.5075700000000001</c:v>
                      </c:pt>
                      <c:pt idx="156">
                        <c:v>1.5095400000000001</c:v>
                      </c:pt>
                      <c:pt idx="157">
                        <c:v>1.5116400000000001</c:v>
                      </c:pt>
                      <c:pt idx="158">
                        <c:v>1.5136499999999999</c:v>
                      </c:pt>
                      <c:pt idx="159">
                        <c:v>1.51552</c:v>
                      </c:pt>
                      <c:pt idx="160">
                        <c:v>1.5174700000000001</c:v>
                      </c:pt>
                      <c:pt idx="161">
                        <c:v>1.5195099999999999</c:v>
                      </c:pt>
                      <c:pt idx="162">
                        <c:v>1.5215399999999999</c:v>
                      </c:pt>
                      <c:pt idx="163">
                        <c:v>1.52355</c:v>
                      </c:pt>
                      <c:pt idx="164">
                        <c:v>1.52556</c:v>
                      </c:pt>
                      <c:pt idx="165">
                        <c:v>1.52782</c:v>
                      </c:pt>
                      <c:pt idx="166">
                        <c:v>1.5297099999999999</c:v>
                      </c:pt>
                      <c:pt idx="167">
                        <c:v>1.5316000000000001</c:v>
                      </c:pt>
                      <c:pt idx="168">
                        <c:v>1.53349</c:v>
                      </c:pt>
                      <c:pt idx="169">
                        <c:v>1.5355700000000001</c:v>
                      </c:pt>
                      <c:pt idx="170">
                        <c:v>1.53766</c:v>
                      </c:pt>
                      <c:pt idx="171">
                        <c:v>1.5395399999999999</c:v>
                      </c:pt>
                      <c:pt idx="172">
                        <c:v>1.54149</c:v>
                      </c:pt>
                      <c:pt idx="173">
                        <c:v>1.5435099999999999</c:v>
                      </c:pt>
                      <c:pt idx="174">
                        <c:v>1.54552</c:v>
                      </c:pt>
                      <c:pt idx="175">
                        <c:v>1.5474699999999999</c:v>
                      </c:pt>
                      <c:pt idx="176">
                        <c:v>1.5494399999999999</c:v>
                      </c:pt>
                      <c:pt idx="177">
                        <c:v>1.55183</c:v>
                      </c:pt>
                      <c:pt idx="178">
                        <c:v>1.55372</c:v>
                      </c:pt>
                      <c:pt idx="179">
                        <c:v>1.5555699999999999</c:v>
                      </c:pt>
                      <c:pt idx="180">
                        <c:v>1.5575000000000001</c:v>
                      </c:pt>
                      <c:pt idx="181">
                        <c:v>1.5595699999999999</c:v>
                      </c:pt>
                      <c:pt idx="182">
                        <c:v>1.5616300000000001</c:v>
                      </c:pt>
                      <c:pt idx="183">
                        <c:v>1.5634600000000001</c:v>
                      </c:pt>
                      <c:pt idx="184">
                        <c:v>1.5654600000000001</c:v>
                      </c:pt>
                      <c:pt idx="185">
                        <c:v>1.5674300000000001</c:v>
                      </c:pt>
                      <c:pt idx="186">
                        <c:v>1.5694600000000001</c:v>
                      </c:pt>
                      <c:pt idx="187">
                        <c:v>1.5713900000000001</c:v>
                      </c:pt>
                      <c:pt idx="188">
                        <c:v>1.5733999999999999</c:v>
                      </c:pt>
                      <c:pt idx="189">
                        <c:v>1.57544</c:v>
                      </c:pt>
                      <c:pt idx="190">
                        <c:v>1.57772</c:v>
                      </c:pt>
                      <c:pt idx="191">
                        <c:v>1.5794600000000001</c:v>
                      </c:pt>
                      <c:pt idx="192">
                        <c:v>1.5814699999999999</c:v>
                      </c:pt>
                      <c:pt idx="193">
                        <c:v>1.5834299999999999</c:v>
                      </c:pt>
                      <c:pt idx="194">
                        <c:v>1.58568</c:v>
                      </c:pt>
                      <c:pt idx="195">
                        <c:v>1.58745</c:v>
                      </c:pt>
                      <c:pt idx="196">
                        <c:v>1.58945</c:v>
                      </c:pt>
                      <c:pt idx="197">
                        <c:v>1.5913999999999999</c:v>
                      </c:pt>
                      <c:pt idx="198">
                        <c:v>1.5934200000000001</c:v>
                      </c:pt>
                      <c:pt idx="199">
                        <c:v>1.59537</c:v>
                      </c:pt>
                      <c:pt idx="200">
                        <c:v>1.59735</c:v>
                      </c:pt>
                      <c:pt idx="201">
                        <c:v>1.59935</c:v>
                      </c:pt>
                      <c:pt idx="202">
                        <c:v>1.60168</c:v>
                      </c:pt>
                      <c:pt idx="203">
                        <c:v>1.60348</c:v>
                      </c:pt>
                      <c:pt idx="204">
                        <c:v>1.60544</c:v>
                      </c:pt>
                      <c:pt idx="205">
                        <c:v>1.60747</c:v>
                      </c:pt>
                      <c:pt idx="206">
                        <c:v>1.6095699999999999</c:v>
                      </c:pt>
                      <c:pt idx="207">
                        <c:v>1.6114299999999999</c:v>
                      </c:pt>
                      <c:pt idx="208">
                        <c:v>1.61338</c:v>
                      </c:pt>
                      <c:pt idx="209">
                        <c:v>1.6153500000000001</c:v>
                      </c:pt>
                      <c:pt idx="210">
                        <c:v>1.6173900000000001</c:v>
                      </c:pt>
                      <c:pt idx="211">
                        <c:v>1.6193599999999999</c:v>
                      </c:pt>
                      <c:pt idx="212">
                        <c:v>1.6213</c:v>
                      </c:pt>
                      <c:pt idx="213">
                        <c:v>1.6232599999999999</c:v>
                      </c:pt>
                      <c:pt idx="214">
                        <c:v>1.6252899999999999</c:v>
                      </c:pt>
                      <c:pt idx="215">
                        <c:v>1.6274599999999999</c:v>
                      </c:pt>
                      <c:pt idx="216">
                        <c:v>1.62941</c:v>
                      </c:pt>
                      <c:pt idx="217">
                        <c:v>1.6312899999999999</c:v>
                      </c:pt>
                      <c:pt idx="218">
                        <c:v>1.63365</c:v>
                      </c:pt>
                      <c:pt idx="219">
                        <c:v>1.6353599999999999</c:v>
                      </c:pt>
                      <c:pt idx="220">
                        <c:v>1.63731</c:v>
                      </c:pt>
                      <c:pt idx="221">
                        <c:v>1.6393</c:v>
                      </c:pt>
                      <c:pt idx="222">
                        <c:v>1.64131</c:v>
                      </c:pt>
                      <c:pt idx="223">
                        <c:v>1.6433199999999999</c:v>
                      </c:pt>
                      <c:pt idx="224">
                        <c:v>1.6452100000000001</c:v>
                      </c:pt>
                      <c:pt idx="225">
                        <c:v>1.6472199999999999</c:v>
                      </c:pt>
                      <c:pt idx="226">
                        <c:v>1.6492</c:v>
                      </c:pt>
                      <c:pt idx="227">
                        <c:v>1.6513599999999999</c:v>
                      </c:pt>
                      <c:pt idx="228">
                        <c:v>1.6533100000000001</c:v>
                      </c:pt>
                      <c:pt idx="229">
                        <c:v>1.6551800000000001</c:v>
                      </c:pt>
                      <c:pt idx="230">
                        <c:v>1.6575599999999999</c:v>
                      </c:pt>
                      <c:pt idx="231">
                        <c:v>1.6593500000000001</c:v>
                      </c:pt>
                      <c:pt idx="232">
                        <c:v>1.66124</c:v>
                      </c:pt>
                      <c:pt idx="233">
                        <c:v>1.66317</c:v>
                      </c:pt>
                      <c:pt idx="234">
                        <c:v>1.6653199999999999</c:v>
                      </c:pt>
                      <c:pt idx="235">
                        <c:v>1.6673199999999999</c:v>
                      </c:pt>
                      <c:pt idx="236">
                        <c:v>1.66916</c:v>
                      </c:pt>
                      <c:pt idx="237">
                        <c:v>1.6711</c:v>
                      </c:pt>
                      <c:pt idx="238">
                        <c:v>1.67313</c:v>
                      </c:pt>
                      <c:pt idx="239">
                        <c:v>1.67519</c:v>
                      </c:pt>
                      <c:pt idx="240">
                        <c:v>1.6772100000000001</c:v>
                      </c:pt>
                      <c:pt idx="241">
                        <c:v>1.6792100000000001</c:v>
                      </c:pt>
                      <c:pt idx="242">
                        <c:v>1.6813400000000001</c:v>
                      </c:pt>
                      <c:pt idx="243">
                        <c:v>1.6833400000000001</c:v>
                      </c:pt>
                      <c:pt idx="244">
                        <c:v>1.68523</c:v>
                      </c:pt>
                      <c:pt idx="245">
                        <c:v>1.6871400000000001</c:v>
                      </c:pt>
                      <c:pt idx="246">
                        <c:v>1.68913</c:v>
                      </c:pt>
                      <c:pt idx="247">
                        <c:v>1.6912199999999999</c:v>
                      </c:pt>
                      <c:pt idx="248">
                        <c:v>1.6931400000000001</c:v>
                      </c:pt>
                      <c:pt idx="249">
                        <c:v>1.69512</c:v>
                      </c:pt>
                      <c:pt idx="250">
                        <c:v>1.69713</c:v>
                      </c:pt>
                      <c:pt idx="251">
                        <c:v>1.6992400000000001</c:v>
                      </c:pt>
                      <c:pt idx="252">
                        <c:v>1.7011000000000001</c:v>
                      </c:pt>
                      <c:pt idx="253">
                        <c:v>1.70319</c:v>
                      </c:pt>
                      <c:pt idx="254">
                        <c:v>1.7053400000000001</c:v>
                      </c:pt>
                      <c:pt idx="255">
                        <c:v>1.70736</c:v>
                      </c:pt>
                      <c:pt idx="256">
                        <c:v>1.7091799999999999</c:v>
                      </c:pt>
                      <c:pt idx="257">
                        <c:v>1.7111099999999999</c:v>
                      </c:pt>
                      <c:pt idx="258">
                        <c:v>1.7131700000000001</c:v>
                      </c:pt>
                      <c:pt idx="259">
                        <c:v>1.7152499999999999</c:v>
                      </c:pt>
                      <c:pt idx="260">
                        <c:v>1.71712</c:v>
                      </c:pt>
                      <c:pt idx="261">
                        <c:v>1.7190700000000001</c:v>
                      </c:pt>
                      <c:pt idx="262">
                        <c:v>1.72109</c:v>
                      </c:pt>
                      <c:pt idx="263">
                        <c:v>1.72316</c:v>
                      </c:pt>
                      <c:pt idx="264">
                        <c:v>1.7250399999999999</c:v>
                      </c:pt>
                      <c:pt idx="265">
                        <c:v>1.7270099999999999</c:v>
                      </c:pt>
                      <c:pt idx="266">
                        <c:v>1.72912</c:v>
                      </c:pt>
                      <c:pt idx="267">
                        <c:v>1.73133</c:v>
                      </c:pt>
                      <c:pt idx="268">
                        <c:v>1.7331399999999999</c:v>
                      </c:pt>
                      <c:pt idx="269">
                        <c:v>1.73509</c:v>
                      </c:pt>
                      <c:pt idx="270">
                        <c:v>1.73709</c:v>
                      </c:pt>
                      <c:pt idx="271">
                        <c:v>1.7392399999999999</c:v>
                      </c:pt>
                      <c:pt idx="272">
                        <c:v>1.74112</c:v>
                      </c:pt>
                      <c:pt idx="273">
                        <c:v>1.7430399999999999</c:v>
                      </c:pt>
                      <c:pt idx="274">
                        <c:v>1.74502</c:v>
                      </c:pt>
                      <c:pt idx="275">
                        <c:v>1.74705</c:v>
                      </c:pt>
                      <c:pt idx="276">
                        <c:v>1.7490300000000001</c:v>
                      </c:pt>
                      <c:pt idx="277">
                        <c:v>1.7509999999999999</c:v>
                      </c:pt>
                      <c:pt idx="278">
                        <c:v>1.75299</c:v>
                      </c:pt>
                      <c:pt idx="279">
                        <c:v>1.75532</c:v>
                      </c:pt>
                      <c:pt idx="280">
                        <c:v>1.75715</c:v>
                      </c:pt>
                      <c:pt idx="281">
                        <c:v>1.75908</c:v>
                      </c:pt>
                      <c:pt idx="282">
                        <c:v>1.7610600000000001</c:v>
                      </c:pt>
                      <c:pt idx="283">
                        <c:v>1.76326</c:v>
                      </c:pt>
                      <c:pt idx="284">
                        <c:v>1.76508</c:v>
                      </c:pt>
                      <c:pt idx="285">
                        <c:v>1.76702</c:v>
                      </c:pt>
                      <c:pt idx="286">
                        <c:v>1.7689900000000001</c:v>
                      </c:pt>
                      <c:pt idx="287">
                        <c:v>1.7711300000000001</c:v>
                      </c:pt>
                      <c:pt idx="288">
                        <c:v>1.77298</c:v>
                      </c:pt>
                      <c:pt idx="289">
                        <c:v>1.77495</c:v>
                      </c:pt>
                      <c:pt idx="290">
                        <c:v>1.77688</c:v>
                      </c:pt>
                      <c:pt idx="291">
                        <c:v>1.7788999999999999</c:v>
                      </c:pt>
                      <c:pt idx="292">
                        <c:v>1.7810699999999999</c:v>
                      </c:pt>
                      <c:pt idx="293">
                        <c:v>1.7829699999999999</c:v>
                      </c:pt>
                      <c:pt idx="294">
                        <c:v>1.78494</c:v>
                      </c:pt>
                      <c:pt idx="295">
                        <c:v>1.78721</c:v>
                      </c:pt>
                      <c:pt idx="296">
                        <c:v>1.78901</c:v>
                      </c:pt>
                      <c:pt idx="297">
                        <c:v>1.79097</c:v>
                      </c:pt>
                      <c:pt idx="298">
                        <c:v>1.79295</c:v>
                      </c:pt>
                      <c:pt idx="299">
                        <c:v>1.7950200000000001</c:v>
                      </c:pt>
                      <c:pt idx="300">
                        <c:v>1.7969200000000001</c:v>
                      </c:pt>
                      <c:pt idx="301">
                        <c:v>1.7988599999999999</c:v>
                      </c:pt>
                      <c:pt idx="302">
                        <c:v>1.8008299999999999</c:v>
                      </c:pt>
                      <c:pt idx="303">
                        <c:v>1.80287</c:v>
                      </c:pt>
                      <c:pt idx="304">
                        <c:v>1.8050299999999999</c:v>
                      </c:pt>
                      <c:pt idx="305">
                        <c:v>1.8069500000000001</c:v>
                      </c:pt>
                      <c:pt idx="306">
                        <c:v>1.8090599999999999</c:v>
                      </c:pt>
                      <c:pt idx="307">
                        <c:v>1.8111699999999999</c:v>
                      </c:pt>
                      <c:pt idx="308">
                        <c:v>1.81301</c:v>
                      </c:pt>
                      <c:pt idx="309">
                        <c:v>1.81487</c:v>
                      </c:pt>
                      <c:pt idx="310">
                        <c:v>1.8168599999999999</c:v>
                      </c:pt>
                      <c:pt idx="311">
                        <c:v>1.81897</c:v>
                      </c:pt>
                      <c:pt idx="312">
                        <c:v>1.8209500000000001</c:v>
                      </c:pt>
                      <c:pt idx="313">
                        <c:v>1.8228200000000001</c:v>
                      </c:pt>
                      <c:pt idx="314">
                        <c:v>1.82477</c:v>
                      </c:pt>
                      <c:pt idx="315">
                        <c:v>1.82677</c:v>
                      </c:pt>
                      <c:pt idx="316">
                        <c:v>1.82887</c:v>
                      </c:pt>
                      <c:pt idx="317">
                        <c:v>1.8308500000000001</c:v>
                      </c:pt>
                      <c:pt idx="318">
                        <c:v>1.8327800000000001</c:v>
                      </c:pt>
                      <c:pt idx="319">
                        <c:v>1.8351599999999999</c:v>
                      </c:pt>
                      <c:pt idx="320">
                        <c:v>1.8369500000000001</c:v>
                      </c:pt>
                      <c:pt idx="321">
                        <c:v>1.8388500000000001</c:v>
                      </c:pt>
                      <c:pt idx="322">
                        <c:v>1.84074</c:v>
                      </c:pt>
                      <c:pt idx="323">
                        <c:v>1.8429500000000001</c:v>
                      </c:pt>
                      <c:pt idx="324">
                        <c:v>1.8449</c:v>
                      </c:pt>
                      <c:pt idx="325">
                        <c:v>1.8467899999999999</c:v>
                      </c:pt>
                      <c:pt idx="326">
                        <c:v>1.84874</c:v>
                      </c:pt>
                      <c:pt idx="327">
                        <c:v>1.85077</c:v>
                      </c:pt>
                      <c:pt idx="328">
                        <c:v>1.85284</c:v>
                      </c:pt>
                      <c:pt idx="329">
                        <c:v>1.8547100000000001</c:v>
                      </c:pt>
                      <c:pt idx="330">
                        <c:v>1.85676</c:v>
                      </c:pt>
                      <c:pt idx="331">
                        <c:v>1.85907</c:v>
                      </c:pt>
                      <c:pt idx="332">
                        <c:v>1.8609500000000001</c:v>
                      </c:pt>
                      <c:pt idx="333">
                        <c:v>1.8628400000000001</c:v>
                      </c:pt>
                      <c:pt idx="334">
                        <c:v>1.86476</c:v>
                      </c:pt>
                      <c:pt idx="335">
                        <c:v>1.8668400000000001</c:v>
                      </c:pt>
                      <c:pt idx="336">
                        <c:v>1.8689199999999999</c:v>
                      </c:pt>
                      <c:pt idx="337">
                        <c:v>1.8707100000000001</c:v>
                      </c:pt>
                      <c:pt idx="338">
                        <c:v>1.8726799999999999</c:v>
                      </c:pt>
                      <c:pt idx="339">
                        <c:v>1.8747</c:v>
                      </c:pt>
                      <c:pt idx="340">
                        <c:v>1.87677</c:v>
                      </c:pt>
                      <c:pt idx="341">
                        <c:v>1.87866</c:v>
                      </c:pt>
                      <c:pt idx="342">
                        <c:v>1.88066</c:v>
                      </c:pt>
                      <c:pt idx="343">
                        <c:v>1.8827799999999999</c:v>
                      </c:pt>
                      <c:pt idx="344">
                        <c:v>1.8849199999999999</c:v>
                      </c:pt>
                      <c:pt idx="345">
                        <c:v>1.88676</c:v>
                      </c:pt>
                      <c:pt idx="346">
                        <c:v>1.88872</c:v>
                      </c:pt>
                      <c:pt idx="347">
                        <c:v>1.8907400000000001</c:v>
                      </c:pt>
                      <c:pt idx="348">
                        <c:v>1.8928700000000001</c:v>
                      </c:pt>
                      <c:pt idx="349">
                        <c:v>1.8946700000000001</c:v>
                      </c:pt>
                      <c:pt idx="350">
                        <c:v>1.8966799999999999</c:v>
                      </c:pt>
                      <c:pt idx="351">
                        <c:v>1.89869</c:v>
                      </c:pt>
                      <c:pt idx="352">
                        <c:v>1.9007499999999999</c:v>
                      </c:pt>
                      <c:pt idx="353">
                        <c:v>1.90265</c:v>
                      </c:pt>
                      <c:pt idx="354">
                        <c:v>1.9046099999999999</c:v>
                      </c:pt>
                      <c:pt idx="355">
                        <c:v>1.9066000000000001</c:v>
                      </c:pt>
                      <c:pt idx="356">
                        <c:v>1.90892</c:v>
                      </c:pt>
                      <c:pt idx="357">
                        <c:v>1.91069</c:v>
                      </c:pt>
                      <c:pt idx="358">
                        <c:v>1.9126700000000001</c:v>
                      </c:pt>
                      <c:pt idx="359">
                        <c:v>1.9146700000000001</c:v>
                      </c:pt>
                      <c:pt idx="360">
                        <c:v>1.9168400000000001</c:v>
                      </c:pt>
                      <c:pt idx="361">
                        <c:v>1.9186399999999999</c:v>
                      </c:pt>
                      <c:pt idx="362">
                        <c:v>1.9206000000000001</c:v>
                      </c:pt>
                      <c:pt idx="363">
                        <c:v>1.92262</c:v>
                      </c:pt>
                      <c:pt idx="364">
                        <c:v>1.9247000000000001</c:v>
                      </c:pt>
                      <c:pt idx="365">
                        <c:v>1.92658</c:v>
                      </c:pt>
                      <c:pt idx="366">
                        <c:v>1.9285399999999999</c:v>
                      </c:pt>
                      <c:pt idx="367">
                        <c:v>1.9305000000000001</c:v>
                      </c:pt>
                      <c:pt idx="368">
                        <c:v>1.9325000000000001</c:v>
                      </c:pt>
                      <c:pt idx="369">
                        <c:v>1.93469</c:v>
                      </c:pt>
                      <c:pt idx="370">
                        <c:v>1.93662</c:v>
                      </c:pt>
                      <c:pt idx="371">
                        <c:v>1.93862</c:v>
                      </c:pt>
                      <c:pt idx="372">
                        <c:v>1.94076</c:v>
                      </c:pt>
                      <c:pt idx="373">
                        <c:v>1.9426300000000001</c:v>
                      </c:pt>
                      <c:pt idx="374">
                        <c:v>1.94455</c:v>
                      </c:pt>
                      <c:pt idx="375">
                        <c:v>1.9465300000000001</c:v>
                      </c:pt>
                      <c:pt idx="376">
                        <c:v>1.9486699999999999</c:v>
                      </c:pt>
                      <c:pt idx="377">
                        <c:v>1.95059</c:v>
                      </c:pt>
                      <c:pt idx="378">
                        <c:v>1.9524999999999999</c:v>
                      </c:pt>
                      <c:pt idx="379">
                        <c:v>1.9544699999999999</c:v>
                      </c:pt>
                      <c:pt idx="380">
                        <c:v>1.9564699999999999</c:v>
                      </c:pt>
                      <c:pt idx="381">
                        <c:v>1.9586699999999999</c:v>
                      </c:pt>
                      <c:pt idx="382">
                        <c:v>1.96058</c:v>
                      </c:pt>
                      <c:pt idx="383">
                        <c:v>1.96251</c:v>
                      </c:pt>
                      <c:pt idx="384">
                        <c:v>1.9648099999999999</c:v>
                      </c:pt>
                      <c:pt idx="385">
                        <c:v>1.96662</c:v>
                      </c:pt>
                      <c:pt idx="386">
                        <c:v>1.96855</c:v>
                      </c:pt>
                      <c:pt idx="387">
                        <c:v>1.9704699999999999</c:v>
                      </c:pt>
                      <c:pt idx="388">
                        <c:v>1.97265</c:v>
                      </c:pt>
                      <c:pt idx="389">
                        <c:v>1.97455</c:v>
                      </c:pt>
                      <c:pt idx="390">
                        <c:v>1.97644</c:v>
                      </c:pt>
                      <c:pt idx="391">
                        <c:v>1.9783599999999999</c:v>
                      </c:pt>
                      <c:pt idx="392">
                        <c:v>1.98041</c:v>
                      </c:pt>
                      <c:pt idx="393">
                        <c:v>1.98248</c:v>
                      </c:pt>
                      <c:pt idx="394">
                        <c:v>1.9844900000000001</c:v>
                      </c:pt>
                      <c:pt idx="395">
                        <c:v>1.9864900000000001</c:v>
                      </c:pt>
                      <c:pt idx="396">
                        <c:v>1.98875</c:v>
                      </c:pt>
                      <c:pt idx="397">
                        <c:v>1.99055</c:v>
                      </c:pt>
                      <c:pt idx="398">
                        <c:v>1.99244</c:v>
                      </c:pt>
                      <c:pt idx="399">
                        <c:v>1.99437</c:v>
                      </c:pt>
                      <c:pt idx="400">
                        <c:v>1.99658</c:v>
                      </c:pt>
                      <c:pt idx="401">
                        <c:v>1.9985200000000001</c:v>
                      </c:pt>
                      <c:pt idx="402">
                        <c:v>2.00041</c:v>
                      </c:pt>
                      <c:pt idx="403">
                        <c:v>2.00237</c:v>
                      </c:pt>
                      <c:pt idx="404">
                        <c:v>2.0043899999999999</c:v>
                      </c:pt>
                      <c:pt idx="405">
                        <c:v>2.0064600000000001</c:v>
                      </c:pt>
                      <c:pt idx="406">
                        <c:v>2.0083299999999999</c:v>
                      </c:pt>
                      <c:pt idx="407">
                        <c:v>2.0104199999999999</c:v>
                      </c:pt>
                      <c:pt idx="408">
                        <c:v>2.0126900000000001</c:v>
                      </c:pt>
                      <c:pt idx="409">
                        <c:v>2.01457</c:v>
                      </c:pt>
                      <c:pt idx="410">
                        <c:v>2.01641</c:v>
                      </c:pt>
                      <c:pt idx="411">
                        <c:v>2.0183399999999998</c:v>
                      </c:pt>
                      <c:pt idx="412">
                        <c:v>2.0205600000000001</c:v>
                      </c:pt>
                      <c:pt idx="413">
                        <c:v>2.0225200000000001</c:v>
                      </c:pt>
                      <c:pt idx="414">
                        <c:v>2.0243699999999998</c:v>
                      </c:pt>
                      <c:pt idx="415">
                        <c:v>2.0263100000000001</c:v>
                      </c:pt>
                      <c:pt idx="416">
                        <c:v>2.0283199999999999</c:v>
                      </c:pt>
                      <c:pt idx="417">
                        <c:v>2.0304099999999998</c:v>
                      </c:pt>
                      <c:pt idx="418">
                        <c:v>2.0322900000000002</c:v>
                      </c:pt>
                      <c:pt idx="419">
                        <c:v>2.0342799999999999</c:v>
                      </c:pt>
                      <c:pt idx="420">
                        <c:v>2.0364499999999999</c:v>
                      </c:pt>
                      <c:pt idx="421">
                        <c:v>2.0385599999999999</c:v>
                      </c:pt>
                      <c:pt idx="422">
                        <c:v>2.0403600000000002</c:v>
                      </c:pt>
                      <c:pt idx="423">
                        <c:v>2.0423</c:v>
                      </c:pt>
                      <c:pt idx="424">
                        <c:v>2.0443799999999999</c:v>
                      </c:pt>
                      <c:pt idx="425">
                        <c:v>2.0464799999999999</c:v>
                      </c:pt>
                      <c:pt idx="426">
                        <c:v>2.0483199999999999</c:v>
                      </c:pt>
                      <c:pt idx="427">
                        <c:v>2.0503</c:v>
                      </c:pt>
                      <c:pt idx="428">
                        <c:v>2.0523699999999998</c:v>
                      </c:pt>
                      <c:pt idx="429">
                        <c:v>2.0544099999999998</c:v>
                      </c:pt>
                      <c:pt idx="430">
                        <c:v>2.0562900000000002</c:v>
                      </c:pt>
                      <c:pt idx="431">
                        <c:v>2.0582699999999998</c:v>
                      </c:pt>
                      <c:pt idx="432">
                        <c:v>2.06027</c:v>
                      </c:pt>
                      <c:pt idx="433">
                        <c:v>2.0625599999999999</c:v>
                      </c:pt>
                      <c:pt idx="434">
                        <c:v>2.0643500000000001</c:v>
                      </c:pt>
                      <c:pt idx="435">
                        <c:v>2.0663100000000001</c:v>
                      </c:pt>
                      <c:pt idx="436">
                        <c:v>2.06839</c:v>
                      </c:pt>
                      <c:pt idx="437">
                        <c:v>2.0704699999999998</c:v>
                      </c:pt>
                      <c:pt idx="438">
                        <c:v>2.0722800000000001</c:v>
                      </c:pt>
                      <c:pt idx="439">
                        <c:v>2.0742699999999998</c:v>
                      </c:pt>
                      <c:pt idx="440">
                        <c:v>2.07626</c:v>
                      </c:pt>
                      <c:pt idx="441">
                        <c:v>2.0783999999999998</c:v>
                      </c:pt>
                      <c:pt idx="442">
                        <c:v>2.0802299999999998</c:v>
                      </c:pt>
                      <c:pt idx="443">
                        <c:v>2.08216</c:v>
                      </c:pt>
                      <c:pt idx="444">
                        <c:v>2.0841799999999999</c:v>
                      </c:pt>
                      <c:pt idx="445">
                        <c:v>2.0861999999999998</c:v>
                      </c:pt>
                      <c:pt idx="446">
                        <c:v>2.08833</c:v>
                      </c:pt>
                      <c:pt idx="447">
                        <c:v>2.0902699999999999</c:v>
                      </c:pt>
                      <c:pt idx="448">
                        <c:v>2.0924100000000001</c:v>
                      </c:pt>
                      <c:pt idx="449">
                        <c:v>2.0944400000000001</c:v>
                      </c:pt>
                      <c:pt idx="450">
                        <c:v>2.09626</c:v>
                      </c:pt>
                      <c:pt idx="451">
                        <c:v>2.09822</c:v>
                      </c:pt>
                      <c:pt idx="452">
                        <c:v>2.1001799999999999</c:v>
                      </c:pt>
                      <c:pt idx="453">
                        <c:v>2.1023200000000002</c:v>
                      </c:pt>
                      <c:pt idx="454">
                        <c:v>2.1042100000000001</c:v>
                      </c:pt>
                      <c:pt idx="455">
                        <c:v>2.1061200000000002</c:v>
                      </c:pt>
                      <c:pt idx="456">
                        <c:v>2.1081300000000001</c:v>
                      </c:pt>
                      <c:pt idx="457">
                        <c:v>2.11015</c:v>
                      </c:pt>
                      <c:pt idx="458">
                        <c:v>2.11226</c:v>
                      </c:pt>
                      <c:pt idx="459">
                        <c:v>2.1142400000000001</c:v>
                      </c:pt>
                      <c:pt idx="460">
                        <c:v>2.1162299999999998</c:v>
                      </c:pt>
                      <c:pt idx="461">
                        <c:v>2.1184599999999998</c:v>
                      </c:pt>
                      <c:pt idx="462">
                        <c:v>2.12025</c:v>
                      </c:pt>
                      <c:pt idx="463">
                        <c:v>2.1221800000000002</c:v>
                      </c:pt>
                      <c:pt idx="464">
                        <c:v>2.1240999999999999</c:v>
                      </c:pt>
                      <c:pt idx="465">
                        <c:v>2.1262799999999999</c:v>
                      </c:pt>
                      <c:pt idx="466">
                        <c:v>2.1281699999999999</c:v>
                      </c:pt>
                      <c:pt idx="467">
                        <c:v>2.13008</c:v>
                      </c:pt>
                      <c:pt idx="468">
                        <c:v>2.1320600000000001</c:v>
                      </c:pt>
                      <c:pt idx="469">
                        <c:v>2.13409</c:v>
                      </c:pt>
                      <c:pt idx="470">
                        <c:v>2.13611</c:v>
                      </c:pt>
                      <c:pt idx="471">
                        <c:v>2.13815</c:v>
                      </c:pt>
                      <c:pt idx="472">
                        <c:v>2.1403099999999999</c:v>
                      </c:pt>
                      <c:pt idx="473">
                        <c:v>2.1424300000000001</c:v>
                      </c:pt>
                      <c:pt idx="474">
                        <c:v>2.14418</c:v>
                      </c:pt>
                      <c:pt idx="475">
                        <c:v>2.1461199999999998</c:v>
                      </c:pt>
                      <c:pt idx="476">
                        <c:v>2.1480600000000001</c:v>
                      </c:pt>
                      <c:pt idx="477">
                        <c:v>2.1502599999999998</c:v>
                      </c:pt>
                      <c:pt idx="478">
                        <c:v>2.1521599999999999</c:v>
                      </c:pt>
                      <c:pt idx="479">
                        <c:v>2.15408</c:v>
                      </c:pt>
                      <c:pt idx="480">
                        <c:v>2.15604</c:v>
                      </c:pt>
                      <c:pt idx="481">
                        <c:v>2.1580599999999999</c:v>
                      </c:pt>
                      <c:pt idx="482">
                        <c:v>2.16011</c:v>
                      </c:pt>
                      <c:pt idx="483">
                        <c:v>2.1620200000000001</c:v>
                      </c:pt>
                      <c:pt idx="484">
                        <c:v>2.1640899999999998</c:v>
                      </c:pt>
                      <c:pt idx="485">
                        <c:v>2.1664599999999998</c:v>
                      </c:pt>
                      <c:pt idx="486">
                        <c:v>2.1681499999999998</c:v>
                      </c:pt>
                      <c:pt idx="487">
                        <c:v>2.1701100000000002</c:v>
                      </c:pt>
                      <c:pt idx="488">
                        <c:v>2.1719900000000001</c:v>
                      </c:pt>
                      <c:pt idx="489">
                        <c:v>2.1742300000000001</c:v>
                      </c:pt>
                      <c:pt idx="490">
                        <c:v>2.1761400000000002</c:v>
                      </c:pt>
                      <c:pt idx="491">
                        <c:v>2.1780300000000001</c:v>
                      </c:pt>
                      <c:pt idx="492">
                        <c:v>2.1799499999999998</c:v>
                      </c:pt>
                      <c:pt idx="493">
                        <c:v>2.1819999999999999</c:v>
                      </c:pt>
                      <c:pt idx="494">
                        <c:v>2.1840700000000002</c:v>
                      </c:pt>
                      <c:pt idx="495">
                        <c:v>2.1859199999999999</c:v>
                      </c:pt>
                      <c:pt idx="496">
                        <c:v>2.18791</c:v>
                      </c:pt>
                      <c:pt idx="497">
                        <c:v>2.1901999999999999</c:v>
                      </c:pt>
                      <c:pt idx="498">
                        <c:v>2.1921599999999999</c:v>
                      </c:pt>
                      <c:pt idx="499">
                        <c:v>2.1939899999999999</c:v>
                      </c:pt>
                      <c:pt idx="500">
                        <c:v>2.1959499999999998</c:v>
                      </c:pt>
                      <c:pt idx="501" formatCode="0.000">
                        <c:v>2.1981099999999998</c:v>
                      </c:pt>
                      <c:pt idx="502" formatCode="0.000">
                        <c:v>2.2000899999999999</c:v>
                      </c:pt>
                      <c:pt idx="503" formatCode="0.000">
                        <c:v>2.202</c:v>
                      </c:pt>
                      <c:pt idx="504" formatCode="0.000">
                        <c:v>2.2039399999999998</c:v>
                      </c:pt>
                      <c:pt idx="505" formatCode="0.000">
                        <c:v>2.2059600000000001</c:v>
                      </c:pt>
                      <c:pt idx="506" formatCode="0.000">
                        <c:v>2.2080199999999999</c:v>
                      </c:pt>
                      <c:pt idx="507" formatCode="0.000">
                        <c:v>2.2099000000000002</c:v>
                      </c:pt>
                      <c:pt idx="508" formatCode="0.000">
                        <c:v>2.2118799999999998</c:v>
                      </c:pt>
                      <c:pt idx="509" formatCode="0.000">
                        <c:v>2.2138800000000001</c:v>
                      </c:pt>
                      <c:pt idx="510" formatCode="0.000">
                        <c:v>2.2161599999999999</c:v>
                      </c:pt>
                      <c:pt idx="511" formatCode="0.000">
                        <c:v>2.2180599999999999</c:v>
                      </c:pt>
                      <c:pt idx="512" formatCode="0.000">
                        <c:v>2.2199200000000001</c:v>
                      </c:pt>
                      <c:pt idx="513" formatCode="0.000">
                        <c:v>2.2219699999999998</c:v>
                      </c:pt>
                      <c:pt idx="514" formatCode="0.000">
                        <c:v>2.22411</c:v>
                      </c:pt>
                      <c:pt idx="515" formatCode="0.000">
                        <c:v>2.22593</c:v>
                      </c:pt>
                      <c:pt idx="516" formatCode="0.000">
                        <c:v>2.2278699999999998</c:v>
                      </c:pt>
                      <c:pt idx="517" formatCode="0.000">
                        <c:v>2.2299199999999999</c:v>
                      </c:pt>
                      <c:pt idx="518" formatCode="0.000">
                        <c:v>2.23203</c:v>
                      </c:pt>
                      <c:pt idx="519" formatCode="0.000">
                        <c:v>2.2338499999999999</c:v>
                      </c:pt>
                      <c:pt idx="520" formatCode="0.000">
                        <c:v>2.23583</c:v>
                      </c:pt>
                      <c:pt idx="521" formatCode="0.000">
                        <c:v>2.2378100000000001</c:v>
                      </c:pt>
                      <c:pt idx="522" formatCode="0.000">
                        <c:v>2.2398699999999998</c:v>
                      </c:pt>
                      <c:pt idx="523" formatCode="0.000">
                        <c:v>2.2419500000000001</c:v>
                      </c:pt>
                      <c:pt idx="524" formatCode="0.000">
                        <c:v>2.2438799999999999</c:v>
                      </c:pt>
                      <c:pt idx="525" formatCode="0.000">
                        <c:v>2.2459799999999999</c:v>
                      </c:pt>
                      <c:pt idx="526" formatCode="0.000">
                        <c:v>2.2480899999999999</c:v>
                      </c:pt>
                      <c:pt idx="527" formatCode="0.000">
                        <c:v>2.24986</c:v>
                      </c:pt>
                      <c:pt idx="528" formatCode="0.000">
                        <c:v>2.2518400000000001</c:v>
                      </c:pt>
                      <c:pt idx="529" formatCode="0.000">
                        <c:v>2.2538299999999998</c:v>
                      </c:pt>
                      <c:pt idx="530" formatCode="0.000">
                        <c:v>2.2559800000000001</c:v>
                      </c:pt>
                      <c:pt idx="531" formatCode="0.000">
                        <c:v>2.2578200000000002</c:v>
                      </c:pt>
                      <c:pt idx="532" formatCode="0.000">
                        <c:v>2.2597499999999999</c:v>
                      </c:pt>
                      <c:pt idx="533" formatCode="0.000">
                        <c:v>2.2617500000000001</c:v>
                      </c:pt>
                      <c:pt idx="534" formatCode="0.000">
                        <c:v>2.2637800000000001</c:v>
                      </c:pt>
                      <c:pt idx="535" formatCode="0.000">
                        <c:v>2.2659099999999999</c:v>
                      </c:pt>
                      <c:pt idx="536" formatCode="0.000">
                        <c:v>2.2678600000000002</c:v>
                      </c:pt>
                      <c:pt idx="537" formatCode="0.000">
                        <c:v>2.2699099999999999</c:v>
                      </c:pt>
                      <c:pt idx="538" formatCode="0.000">
                        <c:v>2.2720500000000001</c:v>
                      </c:pt>
                      <c:pt idx="539" formatCode="0.000">
                        <c:v>2.2738499999999999</c:v>
                      </c:pt>
                      <c:pt idx="540" formatCode="0.000">
                        <c:v>2.2757900000000002</c:v>
                      </c:pt>
                      <c:pt idx="541" formatCode="0.000">
                        <c:v>2.27772</c:v>
                      </c:pt>
                      <c:pt idx="542" formatCode="0.000">
                        <c:v>2.2799200000000002</c:v>
                      </c:pt>
                      <c:pt idx="543" formatCode="0.000">
                        <c:v>2.2817799999999999</c:v>
                      </c:pt>
                      <c:pt idx="544" formatCode="0.000">
                        <c:v>2.2836699999999999</c:v>
                      </c:pt>
                      <c:pt idx="545" formatCode="0.000">
                        <c:v>2.2856299999999998</c:v>
                      </c:pt>
                      <c:pt idx="546" formatCode="0.000">
                        <c:v>2.2876799999999999</c:v>
                      </c:pt>
                      <c:pt idx="547" formatCode="0.000">
                        <c:v>2.2897099999999999</c:v>
                      </c:pt>
                      <c:pt idx="548" formatCode="0.000">
                        <c:v>2.29182</c:v>
                      </c:pt>
                      <c:pt idx="549" formatCode="0.000">
                        <c:v>2.2939799999999999</c:v>
                      </c:pt>
                      <c:pt idx="550" formatCode="0.000">
                        <c:v>2.2960600000000002</c:v>
                      </c:pt>
                      <c:pt idx="551" formatCode="0.000">
                        <c:v>2.2977799999999999</c:v>
                      </c:pt>
                      <c:pt idx="552" formatCode="0.000">
                        <c:v>2.2997100000000001</c:v>
                      </c:pt>
                      <c:pt idx="553" formatCode="0.000">
                        <c:v>2.30159</c:v>
                      </c:pt>
                      <c:pt idx="554" formatCode="0.000">
                        <c:v>2.3037399999999999</c:v>
                      </c:pt>
                      <c:pt idx="555" formatCode="0.000">
                        <c:v>2.3057500000000002</c:v>
                      </c:pt>
                      <c:pt idx="556" formatCode="0.000">
                        <c:v>2.3076599999999998</c:v>
                      </c:pt>
                      <c:pt idx="557" formatCode="0.000">
                        <c:v>2.3096100000000002</c:v>
                      </c:pt>
                      <c:pt idx="558" formatCode="0.000">
                        <c:v>2.3116300000000001</c:v>
                      </c:pt>
                      <c:pt idx="559" formatCode="0.000">
                        <c:v>2.3136999999999999</c:v>
                      </c:pt>
                      <c:pt idx="560" formatCode="0.000">
                        <c:v>2.3155800000000002</c:v>
                      </c:pt>
                      <c:pt idx="561" formatCode="0.000">
                        <c:v>2.3176899999999998</c:v>
                      </c:pt>
                      <c:pt idx="562" formatCode="0.000">
                        <c:v>2.3199399999999999</c:v>
                      </c:pt>
                      <c:pt idx="563" formatCode="0.000">
                        <c:v>2.32178</c:v>
                      </c:pt>
                      <c:pt idx="564" formatCode="0.000">
                        <c:v>2.3236699999999999</c:v>
                      </c:pt>
                      <c:pt idx="565" formatCode="0.000">
                        <c:v>2.3256000000000001</c:v>
                      </c:pt>
                      <c:pt idx="566" formatCode="0.000">
                        <c:v>2.3277800000000002</c:v>
                      </c:pt>
                      <c:pt idx="567" formatCode="0.000">
                        <c:v>2.3297599999999998</c:v>
                      </c:pt>
                      <c:pt idx="568" formatCode="0.000">
                        <c:v>2.33161</c:v>
                      </c:pt>
                      <c:pt idx="569" formatCode="0.000">
                        <c:v>2.33358</c:v>
                      </c:pt>
                      <c:pt idx="570" formatCode="0.000">
                        <c:v>2.3355700000000001</c:v>
                      </c:pt>
                      <c:pt idx="571" formatCode="0.000">
                        <c:v>2.3376700000000001</c:v>
                      </c:pt>
                      <c:pt idx="572" formatCode="0.000">
                        <c:v>2.33954</c:v>
                      </c:pt>
                      <c:pt idx="573" formatCode="0.000">
                        <c:v>2.34152</c:v>
                      </c:pt>
                      <c:pt idx="574" formatCode="0.000">
                        <c:v>2.3437999999999999</c:v>
                      </c:pt>
                      <c:pt idx="575" formatCode="0.000">
                        <c:v>2.3457599999999998</c:v>
                      </c:pt>
                      <c:pt idx="576" formatCode="0.000">
                        <c:v>2.3476599999999999</c:v>
                      </c:pt>
                      <c:pt idx="577" formatCode="0.000">
                        <c:v>2.3495699999999999</c:v>
                      </c:pt>
                      <c:pt idx="578" formatCode="0.000">
                        <c:v>2.3517199999999998</c:v>
                      </c:pt>
                      <c:pt idx="579" formatCode="0.000">
                        <c:v>2.35371</c:v>
                      </c:pt>
                      <c:pt idx="580" formatCode="0.000">
                        <c:v>2.35562</c:v>
                      </c:pt>
                      <c:pt idx="581" formatCode="0.000">
                        <c:v>2.3575200000000001</c:v>
                      </c:pt>
                      <c:pt idx="582" formatCode="0.000">
                        <c:v>2.3595199999999998</c:v>
                      </c:pt>
                      <c:pt idx="583" formatCode="0.000">
                        <c:v>2.3616299999999999</c:v>
                      </c:pt>
                      <c:pt idx="584" formatCode="0.000">
                        <c:v>2.3635100000000002</c:v>
                      </c:pt>
                      <c:pt idx="585" formatCode="0.000">
                        <c:v>2.3654899999999999</c:v>
                      </c:pt>
                      <c:pt idx="586" formatCode="0.000">
                        <c:v>2.36748</c:v>
                      </c:pt>
                      <c:pt idx="587" formatCode="0.000">
                        <c:v>2.3697499999999998</c:v>
                      </c:pt>
                      <c:pt idx="588" formatCode="0.000">
                        <c:v>2.3715999999999999</c:v>
                      </c:pt>
                      <c:pt idx="589" formatCode="0.000">
                        <c:v>2.37351</c:v>
                      </c:pt>
                      <c:pt idx="590" formatCode="0.000">
                        <c:v>2.3755799999999998</c:v>
                      </c:pt>
                      <c:pt idx="591" formatCode="0.000">
                        <c:v>2.3776999999999999</c:v>
                      </c:pt>
                      <c:pt idx="592" formatCode="0.000">
                        <c:v>2.37954</c:v>
                      </c:pt>
                      <c:pt idx="593" formatCode="0.000">
                        <c:v>2.3814799999999998</c:v>
                      </c:pt>
                      <c:pt idx="594" formatCode="0.000">
                        <c:v>2.3835099999999998</c:v>
                      </c:pt>
                      <c:pt idx="595" formatCode="0.000">
                        <c:v>2.3856600000000001</c:v>
                      </c:pt>
                      <c:pt idx="596" formatCode="0.000">
                        <c:v>2.3874599999999999</c:v>
                      </c:pt>
                      <c:pt idx="597" formatCode="0.000">
                        <c:v>2.38944</c:v>
                      </c:pt>
                      <c:pt idx="598" formatCode="0.000">
                        <c:v>2.39141</c:v>
                      </c:pt>
                      <c:pt idx="599" formatCode="0.000">
                        <c:v>2.3934700000000002</c:v>
                      </c:pt>
                      <c:pt idx="600" formatCode="0.000">
                        <c:v>2.3955600000000001</c:v>
                      </c:pt>
                      <c:pt idx="601" formatCode="0.000">
                        <c:v>2.3974899999999999</c:v>
                      </c:pt>
                      <c:pt idx="602" formatCode="0.000">
                        <c:v>2.3996400000000002</c:v>
                      </c:pt>
                      <c:pt idx="603" formatCode="0.000">
                        <c:v>2.4016999999999999</c:v>
                      </c:pt>
                      <c:pt idx="604" formatCode="0.000">
                        <c:v>2.4034800000000001</c:v>
                      </c:pt>
                      <c:pt idx="605" formatCode="0.000">
                        <c:v>2.4054600000000002</c:v>
                      </c:pt>
                      <c:pt idx="606" formatCode="0.000">
                        <c:v>2.40747</c:v>
                      </c:pt>
                      <c:pt idx="607" formatCode="0.000">
                        <c:v>2.4096299999999999</c:v>
                      </c:pt>
                      <c:pt idx="608" formatCode="0.000">
                        <c:v>2.4114499999999999</c:v>
                      </c:pt>
                      <c:pt idx="609" formatCode="0.000">
                        <c:v>2.4134199999999999</c:v>
                      </c:pt>
                      <c:pt idx="610" formatCode="0.000">
                        <c:v>2.4154100000000001</c:v>
                      </c:pt>
                      <c:pt idx="611" formatCode="0.000">
                        <c:v>2.4174500000000001</c:v>
                      </c:pt>
                      <c:pt idx="612" formatCode="0.000">
                        <c:v>2.4195600000000002</c:v>
                      </c:pt>
                      <c:pt idx="613" formatCode="0.000">
                        <c:v>2.4215100000000001</c:v>
                      </c:pt>
                      <c:pt idx="614" formatCode="0.000">
                        <c:v>2.4235699999999998</c:v>
                      </c:pt>
                      <c:pt idx="615" formatCode="0.000">
                        <c:v>2.4256799999999998</c:v>
                      </c:pt>
                      <c:pt idx="616" formatCode="0.000">
                        <c:v>2.4275000000000002</c:v>
                      </c:pt>
                      <c:pt idx="617" formatCode="0.000">
                        <c:v>2.42944</c:v>
                      </c:pt>
                      <c:pt idx="618" formatCode="0.000">
                        <c:v>2.4314100000000001</c:v>
                      </c:pt>
                      <c:pt idx="619" formatCode="0.000">
                        <c:v>2.43357</c:v>
                      </c:pt>
                      <c:pt idx="620" formatCode="0.000">
                        <c:v>2.4354200000000001</c:v>
                      </c:pt>
                      <c:pt idx="621" formatCode="0.000">
                        <c:v>2.4373800000000001</c:v>
                      </c:pt>
                      <c:pt idx="622" formatCode="0.000">
                        <c:v>2.4393099999999999</c:v>
                      </c:pt>
                      <c:pt idx="623" formatCode="0.000">
                        <c:v>2.4413900000000002</c:v>
                      </c:pt>
                      <c:pt idx="624" formatCode="0.000">
                        <c:v>2.4433400000000001</c:v>
                      </c:pt>
                      <c:pt idx="625" formatCode="0.000">
                        <c:v>2.44543</c:v>
                      </c:pt>
                      <c:pt idx="626" formatCode="0.000">
                        <c:v>2.44753</c:v>
                      </c:pt>
                      <c:pt idx="627" formatCode="0.000">
                        <c:v>2.4496899999999999</c:v>
                      </c:pt>
                      <c:pt idx="628" formatCode="0.000">
                        <c:v>2.4514399999999998</c:v>
                      </c:pt>
                      <c:pt idx="629" formatCode="0.000">
                        <c:v>2.4533999999999998</c:v>
                      </c:pt>
                      <c:pt idx="630" formatCode="0.000">
                        <c:v>2.4553500000000001</c:v>
                      </c:pt>
                      <c:pt idx="631" formatCode="0.000">
                        <c:v>2.45756</c:v>
                      </c:pt>
                      <c:pt idx="632" formatCode="0.000">
                        <c:v>2.4593400000000001</c:v>
                      </c:pt>
                      <c:pt idx="633" formatCode="0.000">
                        <c:v>2.4612599999999998</c:v>
                      </c:pt>
                      <c:pt idx="634" formatCode="0.000">
                        <c:v>2.4632700000000001</c:v>
                      </c:pt>
                      <c:pt idx="635" formatCode="0.000">
                        <c:v>2.4652799999999999</c:v>
                      </c:pt>
                      <c:pt idx="636" formatCode="0.000">
                        <c:v>2.4672900000000002</c:v>
                      </c:pt>
                      <c:pt idx="637" formatCode="0.000">
                        <c:v>2.46922</c:v>
                      </c:pt>
                      <c:pt idx="638" formatCode="0.000">
                        <c:v>2.4712200000000002</c:v>
                      </c:pt>
                      <c:pt idx="639" formatCode="0.000">
                        <c:v>2.4735999999999998</c:v>
                      </c:pt>
                      <c:pt idx="640" formatCode="0.000">
                        <c:v>2.4754</c:v>
                      </c:pt>
                      <c:pt idx="641" formatCode="0.000">
                        <c:v>2.4773200000000002</c:v>
                      </c:pt>
                      <c:pt idx="642" formatCode="0.000">
                        <c:v>2.4793099999999999</c:v>
                      </c:pt>
                      <c:pt idx="643" formatCode="0.000">
                        <c:v>2.48136</c:v>
                      </c:pt>
                      <c:pt idx="644" formatCode="0.000">
                        <c:v>2.4833599999999998</c:v>
                      </c:pt>
                      <c:pt idx="645" formatCode="0.000">
                        <c:v>2.4852599999999998</c:v>
                      </c:pt>
                      <c:pt idx="646" formatCode="0.000">
                        <c:v>2.4871799999999999</c:v>
                      </c:pt>
                      <c:pt idx="647" formatCode="0.000">
                        <c:v>2.4892300000000001</c:v>
                      </c:pt>
                      <c:pt idx="648" formatCode="0.000">
                        <c:v>2.4912999999999998</c:v>
                      </c:pt>
                      <c:pt idx="649" formatCode="0.000">
                        <c:v>2.49316</c:v>
                      </c:pt>
                      <c:pt idx="650" formatCode="0.000">
                        <c:v>2.4951500000000002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D729-4DD5-BFB7-2E020FAE72D6}"/>
                  </c:ext>
                </c:extLst>
              </c15:ser>
            </c15:filteredScatterSeries>
          </c:ext>
        </c:extLst>
      </c:scatterChart>
      <c:valAx>
        <c:axId val="503351936"/>
        <c:scaling>
          <c:orientation val="minMax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S" noProof="0" dirty="0"/>
                  <a:t>Densidad de Corriente (A/cm2)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.0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6756160"/>
        <c:crosses val="autoZero"/>
        <c:crossBetween val="midCat"/>
        <c:majorUnit val="0.1"/>
      </c:valAx>
      <c:valAx>
        <c:axId val="656756160"/>
        <c:scaling>
          <c:orientation val="minMax"/>
          <c:max val="2.5"/>
          <c:min val="1.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S" noProof="0" dirty="0"/>
                  <a:t>Voltaje (V)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3351936"/>
        <c:crosses val="autoZero"/>
        <c:crossBetween val="midCat"/>
        <c:majorUnit val="0.1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0412776558980292"/>
          <c:y val="0.29793248091955082"/>
          <c:w val="0.11144694001381678"/>
          <c:h val="0.40887158747036373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2000"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Paper!$A$1</c:f>
              <c:strCache>
                <c:ptCount val="1"/>
                <c:pt idx="0">
                  <c:v>Etapa 0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2"/>
            <c:spPr>
              <a:solidFill>
                <a:srgbClr val="00B050"/>
              </a:solidFill>
              <a:ln w="9525">
                <a:noFill/>
              </a:ln>
              <a:effectLst/>
            </c:spPr>
          </c:marker>
          <c:xVal>
            <c:numRef>
              <c:f>'N115 Curvas de Polarización'!$A$4:$A$504</c:f>
              <c:numCache>
                <c:formatCode>0.0000</c:formatCode>
                <c:ptCount val="501"/>
                <c:pt idx="0">
                  <c:v>3.8761480000000001E-2</c:v>
                </c:pt>
                <c:pt idx="1">
                  <c:v>3.9319920000000001E-2</c:v>
                </c:pt>
                <c:pt idx="2">
                  <c:v>4.0138399999999998E-2</c:v>
                </c:pt>
                <c:pt idx="3">
                  <c:v>4.2621200000000005E-2</c:v>
                </c:pt>
                <c:pt idx="4">
                  <c:v>4.3973600000000002E-2</c:v>
                </c:pt>
                <c:pt idx="5">
                  <c:v>4.4456800000000005E-2</c:v>
                </c:pt>
                <c:pt idx="6">
                  <c:v>4.50804E-2</c:v>
                </c:pt>
                <c:pt idx="7">
                  <c:v>4.6899200000000002E-2</c:v>
                </c:pt>
                <c:pt idx="8">
                  <c:v>4.9625199999999994E-2</c:v>
                </c:pt>
                <c:pt idx="9">
                  <c:v>5.0551199999999998E-2</c:v>
                </c:pt>
                <c:pt idx="10">
                  <c:v>5.1031199999999999E-2</c:v>
                </c:pt>
                <c:pt idx="11">
                  <c:v>5.1670800000000003E-2</c:v>
                </c:pt>
                <c:pt idx="12">
                  <c:v>5.2396399999999996E-2</c:v>
                </c:pt>
                <c:pt idx="13">
                  <c:v>5.4277600000000002E-2</c:v>
                </c:pt>
                <c:pt idx="14">
                  <c:v>5.6620400000000001E-2</c:v>
                </c:pt>
                <c:pt idx="15">
                  <c:v>5.7204400000000002E-2</c:v>
                </c:pt>
                <c:pt idx="16">
                  <c:v>5.7815999999999999E-2</c:v>
                </c:pt>
                <c:pt idx="17">
                  <c:v>6.0185199999999994E-2</c:v>
                </c:pt>
                <c:pt idx="18">
                  <c:v>6.12732E-2</c:v>
                </c:pt>
                <c:pt idx="19">
                  <c:v>6.1855200000000006E-2</c:v>
                </c:pt>
                <c:pt idx="20">
                  <c:v>6.2563199999999999E-2</c:v>
                </c:pt>
                <c:pt idx="21">
                  <c:v>6.5101599999999996E-2</c:v>
                </c:pt>
                <c:pt idx="22">
                  <c:v>6.6593600000000003E-2</c:v>
                </c:pt>
                <c:pt idx="23">
                  <c:v>6.7139199999999996E-2</c:v>
                </c:pt>
                <c:pt idx="24">
                  <c:v>6.9440799999999997E-2</c:v>
                </c:pt>
                <c:pt idx="25">
                  <c:v>7.1862800000000004E-2</c:v>
                </c:pt>
                <c:pt idx="26">
                  <c:v>7.2419999999999998E-2</c:v>
                </c:pt>
                <c:pt idx="27">
                  <c:v>7.3036000000000004E-2</c:v>
                </c:pt>
                <c:pt idx="28">
                  <c:v>7.3794799999999994E-2</c:v>
                </c:pt>
                <c:pt idx="29">
                  <c:v>7.5856399999999991E-2</c:v>
                </c:pt>
                <c:pt idx="30">
                  <c:v>7.8217200000000001E-2</c:v>
                </c:pt>
                <c:pt idx="31">
                  <c:v>7.8832799999999995E-2</c:v>
                </c:pt>
                <c:pt idx="32">
                  <c:v>8.0769599999999997E-2</c:v>
                </c:pt>
                <c:pt idx="33">
                  <c:v>8.2492800000000005E-2</c:v>
                </c:pt>
                <c:pt idx="34">
                  <c:v>8.3076000000000011E-2</c:v>
                </c:pt>
                <c:pt idx="35">
                  <c:v>8.3804799999999999E-2</c:v>
                </c:pt>
                <c:pt idx="36">
                  <c:v>8.4894800000000006E-2</c:v>
                </c:pt>
                <c:pt idx="37">
                  <c:v>8.8016400000000009E-2</c:v>
                </c:pt>
                <c:pt idx="38">
                  <c:v>8.9840400000000001E-2</c:v>
                </c:pt>
                <c:pt idx="39">
                  <c:v>9.0398400000000004E-2</c:v>
                </c:pt>
                <c:pt idx="40">
                  <c:v>9.1131200000000009E-2</c:v>
                </c:pt>
                <c:pt idx="41">
                  <c:v>9.3356800000000004E-2</c:v>
                </c:pt>
                <c:pt idx="42">
                  <c:v>9.5408800000000002E-2</c:v>
                </c:pt>
                <c:pt idx="43">
                  <c:v>9.6035999999999996E-2</c:v>
                </c:pt>
                <c:pt idx="44">
                  <c:v>9.6755999999999995E-2</c:v>
                </c:pt>
                <c:pt idx="45">
                  <c:v>9.9221599999999993E-2</c:v>
                </c:pt>
                <c:pt idx="46">
                  <c:v>0.10186719999999999</c:v>
                </c:pt>
                <c:pt idx="47">
                  <c:v>0.10246959999999999</c:v>
                </c:pt>
                <c:pt idx="48">
                  <c:v>0.10315400000000001</c:v>
                </c:pt>
                <c:pt idx="49">
                  <c:v>0.10561920000000001</c:v>
                </c:pt>
                <c:pt idx="50">
                  <c:v>0.1080772</c:v>
                </c:pt>
                <c:pt idx="51">
                  <c:v>0.1086424</c:v>
                </c:pt>
                <c:pt idx="52">
                  <c:v>0.10939439999999999</c:v>
                </c:pt>
                <c:pt idx="53">
                  <c:v>0.11025119999999999</c:v>
                </c:pt>
                <c:pt idx="54">
                  <c:v>0.11219960000000001</c:v>
                </c:pt>
                <c:pt idx="55">
                  <c:v>0.11570800000000001</c:v>
                </c:pt>
                <c:pt idx="56">
                  <c:v>0.1169096</c:v>
                </c:pt>
                <c:pt idx="57">
                  <c:v>0.11749320000000001</c:v>
                </c:pt>
                <c:pt idx="58">
                  <c:v>0.11824999999999999</c:v>
                </c:pt>
                <c:pt idx="59">
                  <c:v>0.11909039999999999</c:v>
                </c:pt>
                <c:pt idx="60">
                  <c:v>0.1199856</c:v>
                </c:pt>
                <c:pt idx="61">
                  <c:v>0.12280440000000001</c:v>
                </c:pt>
                <c:pt idx="62">
                  <c:v>0.12615199999999999</c:v>
                </c:pt>
                <c:pt idx="63">
                  <c:v>0.1269072</c:v>
                </c:pt>
                <c:pt idx="64">
                  <c:v>0.12751400000000002</c:v>
                </c:pt>
                <c:pt idx="65">
                  <c:v>0.12833719999999998</c:v>
                </c:pt>
                <c:pt idx="66">
                  <c:v>0.13159319999999999</c:v>
                </c:pt>
                <c:pt idx="67">
                  <c:v>0.13380800000000001</c:v>
                </c:pt>
                <c:pt idx="68">
                  <c:v>0.13437559999999998</c:v>
                </c:pt>
                <c:pt idx="69">
                  <c:v>0.13506479999999998</c:v>
                </c:pt>
                <c:pt idx="70">
                  <c:v>0.13800599999999999</c:v>
                </c:pt>
                <c:pt idx="71">
                  <c:v>0.14115360000000002</c:v>
                </c:pt>
                <c:pt idx="72">
                  <c:v>0.14177799999999999</c:v>
                </c:pt>
                <c:pt idx="73">
                  <c:v>0.1423876</c:v>
                </c:pt>
                <c:pt idx="74">
                  <c:v>0.14318519999999998</c:v>
                </c:pt>
                <c:pt idx="75">
                  <c:v>0.1451732</c:v>
                </c:pt>
                <c:pt idx="76">
                  <c:v>0.1483468</c:v>
                </c:pt>
                <c:pt idx="77">
                  <c:v>0.14903359999999999</c:v>
                </c:pt>
                <c:pt idx="78">
                  <c:v>0.14969080000000001</c:v>
                </c:pt>
                <c:pt idx="79">
                  <c:v>0.15144199999999999</c:v>
                </c:pt>
                <c:pt idx="80">
                  <c:v>0.15518960000000001</c:v>
                </c:pt>
                <c:pt idx="81">
                  <c:v>0.15694440000000001</c:v>
                </c:pt>
                <c:pt idx="82">
                  <c:v>0.15743880000000002</c:v>
                </c:pt>
                <c:pt idx="83">
                  <c:v>0.1581312</c:v>
                </c:pt>
                <c:pt idx="84">
                  <c:v>0.1598292</c:v>
                </c:pt>
                <c:pt idx="85">
                  <c:v>0.16363720000000001</c:v>
                </c:pt>
                <c:pt idx="86">
                  <c:v>0.16518560000000002</c:v>
                </c:pt>
                <c:pt idx="87">
                  <c:v>0.16566839999999999</c:v>
                </c:pt>
                <c:pt idx="88">
                  <c:v>0.16635079999999999</c:v>
                </c:pt>
                <c:pt idx="89">
                  <c:v>0.16714600000000002</c:v>
                </c:pt>
                <c:pt idx="90">
                  <c:v>0.168124</c:v>
                </c:pt>
                <c:pt idx="91">
                  <c:v>0.1717892</c:v>
                </c:pt>
                <c:pt idx="92">
                  <c:v>0.17416960000000001</c:v>
                </c:pt>
                <c:pt idx="93">
                  <c:v>0.17466159999999997</c:v>
                </c:pt>
                <c:pt idx="94">
                  <c:v>0.17661480000000002</c:v>
                </c:pt>
                <c:pt idx="95">
                  <c:v>0.1804964</c:v>
                </c:pt>
                <c:pt idx="96">
                  <c:v>0.1814732</c:v>
                </c:pt>
                <c:pt idx="97">
                  <c:v>0.18190359999999997</c:v>
                </c:pt>
                <c:pt idx="98">
                  <c:v>0.18257400000000001</c:v>
                </c:pt>
                <c:pt idx="99">
                  <c:v>0.18591560000000001</c:v>
                </c:pt>
                <c:pt idx="100">
                  <c:v>0.18728639999999999</c:v>
                </c:pt>
                <c:pt idx="101">
                  <c:v>0.1878108</c:v>
                </c:pt>
                <c:pt idx="102">
                  <c:v>0.18846679999999999</c:v>
                </c:pt>
                <c:pt idx="103">
                  <c:v>0.18929839999999998</c:v>
                </c:pt>
                <c:pt idx="104">
                  <c:v>0.19296679999999999</c:v>
                </c:pt>
                <c:pt idx="105">
                  <c:v>0.1953664</c:v>
                </c:pt>
                <c:pt idx="106">
                  <c:v>0.19576879999999999</c:v>
                </c:pt>
                <c:pt idx="107">
                  <c:v>0.19632560000000002</c:v>
                </c:pt>
                <c:pt idx="108">
                  <c:v>0.19711519999999999</c:v>
                </c:pt>
                <c:pt idx="109">
                  <c:v>0.2008624</c:v>
                </c:pt>
                <c:pt idx="110">
                  <c:v>0.20314479999999999</c:v>
                </c:pt>
                <c:pt idx="111">
                  <c:v>0.20350280000000001</c:v>
                </c:pt>
                <c:pt idx="112">
                  <c:v>0.20436679999999999</c:v>
                </c:pt>
                <c:pt idx="113">
                  <c:v>0.2081848</c:v>
                </c:pt>
                <c:pt idx="114">
                  <c:v>0.20905799999999999</c:v>
                </c:pt>
                <c:pt idx="115">
                  <c:v>0.20947120000000002</c:v>
                </c:pt>
                <c:pt idx="116">
                  <c:v>0.2100668</c:v>
                </c:pt>
                <c:pt idx="117">
                  <c:v>0.2124384</c:v>
                </c:pt>
                <c:pt idx="118">
                  <c:v>0.21635639999999998</c:v>
                </c:pt>
                <c:pt idx="119">
                  <c:v>0.21693639999999997</c:v>
                </c:pt>
                <c:pt idx="120">
                  <c:v>0.21728719999999999</c:v>
                </c:pt>
                <c:pt idx="121">
                  <c:v>0.217858</c:v>
                </c:pt>
                <c:pt idx="122">
                  <c:v>0.22155519999999998</c:v>
                </c:pt>
                <c:pt idx="123">
                  <c:v>0.22490639999999998</c:v>
                </c:pt>
                <c:pt idx="124">
                  <c:v>0.225158</c:v>
                </c:pt>
                <c:pt idx="125">
                  <c:v>0.2254476</c:v>
                </c:pt>
                <c:pt idx="126">
                  <c:v>0.22620879999999999</c:v>
                </c:pt>
                <c:pt idx="127">
                  <c:v>0.23020119999999999</c:v>
                </c:pt>
                <c:pt idx="128">
                  <c:v>0.23109879999999999</c:v>
                </c:pt>
                <c:pt idx="129">
                  <c:v>0.23137840000000001</c:v>
                </c:pt>
                <c:pt idx="130">
                  <c:v>0.2318752</c:v>
                </c:pt>
                <c:pt idx="131">
                  <c:v>0.23467960000000002</c:v>
                </c:pt>
                <c:pt idx="132">
                  <c:v>0.23811199999999999</c:v>
                </c:pt>
                <c:pt idx="133">
                  <c:v>0.238344</c:v>
                </c:pt>
                <c:pt idx="134">
                  <c:v>0.2386316</c:v>
                </c:pt>
                <c:pt idx="135">
                  <c:v>0.23916440000000003</c:v>
                </c:pt>
                <c:pt idx="136">
                  <c:v>0.24304880000000001</c:v>
                </c:pt>
                <c:pt idx="137">
                  <c:v>0.24655639999999998</c:v>
                </c:pt>
                <c:pt idx="138">
                  <c:v>0.24670559999999997</c:v>
                </c:pt>
                <c:pt idx="139">
                  <c:v>0.24685839999999998</c:v>
                </c:pt>
                <c:pt idx="140">
                  <c:v>0.24765799999999999</c:v>
                </c:pt>
                <c:pt idx="141">
                  <c:v>0.2519168</c:v>
                </c:pt>
                <c:pt idx="142">
                  <c:v>0.25321120000000003</c:v>
                </c:pt>
                <c:pt idx="143">
                  <c:v>0.25327319999999998</c:v>
                </c:pt>
                <c:pt idx="144">
                  <c:v>0.2535616</c:v>
                </c:pt>
                <c:pt idx="145">
                  <c:v>0.25526480000000001</c:v>
                </c:pt>
                <c:pt idx="146">
                  <c:v>0.25981919999999997</c:v>
                </c:pt>
                <c:pt idx="147">
                  <c:v>0.2616656</c:v>
                </c:pt>
                <c:pt idx="148">
                  <c:v>0.26158959999999998</c:v>
                </c:pt>
                <c:pt idx="149">
                  <c:v>0.26175999999999999</c:v>
                </c:pt>
                <c:pt idx="150">
                  <c:v>0.26466000000000001</c:v>
                </c:pt>
                <c:pt idx="151">
                  <c:v>0.26669759999999998</c:v>
                </c:pt>
                <c:pt idx="152">
                  <c:v>0.26673600000000003</c:v>
                </c:pt>
                <c:pt idx="153">
                  <c:v>0.26694440000000003</c:v>
                </c:pt>
                <c:pt idx="154">
                  <c:v>0.26812320000000001</c:v>
                </c:pt>
                <c:pt idx="155">
                  <c:v>0.27234839999999999</c:v>
                </c:pt>
                <c:pt idx="156">
                  <c:v>0.27274320000000002</c:v>
                </c:pt>
                <c:pt idx="157">
                  <c:v>0.27273120000000001</c:v>
                </c:pt>
                <c:pt idx="158">
                  <c:v>0.27295599999999998</c:v>
                </c:pt>
                <c:pt idx="159">
                  <c:v>0.27576919999999999</c:v>
                </c:pt>
                <c:pt idx="160">
                  <c:v>0.27931480000000003</c:v>
                </c:pt>
                <c:pt idx="161">
                  <c:v>0.27923559999999997</c:v>
                </c:pt>
                <c:pt idx="162">
                  <c:v>0.27923520000000002</c:v>
                </c:pt>
                <c:pt idx="163">
                  <c:v>0.28221560000000001</c:v>
                </c:pt>
                <c:pt idx="164">
                  <c:v>0.28509400000000001</c:v>
                </c:pt>
                <c:pt idx="165">
                  <c:v>0.28494120000000001</c:v>
                </c:pt>
                <c:pt idx="166">
                  <c:v>0.28492319999999999</c:v>
                </c:pt>
                <c:pt idx="167">
                  <c:v>0.28708480000000003</c:v>
                </c:pt>
                <c:pt idx="168">
                  <c:v>0.29135120000000003</c:v>
                </c:pt>
                <c:pt idx="169">
                  <c:v>0.29139759999999998</c:v>
                </c:pt>
                <c:pt idx="170">
                  <c:v>0.2912304</c:v>
                </c:pt>
                <c:pt idx="171">
                  <c:v>0.29154599999999997</c:v>
                </c:pt>
                <c:pt idx="172">
                  <c:v>0.29602879999999998</c:v>
                </c:pt>
                <c:pt idx="173">
                  <c:v>0.2973172</c:v>
                </c:pt>
                <c:pt idx="174">
                  <c:v>0.29703959999999996</c:v>
                </c:pt>
                <c:pt idx="175">
                  <c:v>0.29702600000000001</c:v>
                </c:pt>
                <c:pt idx="176">
                  <c:v>0.29995680000000002</c:v>
                </c:pt>
                <c:pt idx="177">
                  <c:v>0.30299880000000001</c:v>
                </c:pt>
                <c:pt idx="178">
                  <c:v>0.30269079999999998</c:v>
                </c:pt>
                <c:pt idx="179">
                  <c:v>0.3025484</c:v>
                </c:pt>
                <c:pt idx="180">
                  <c:v>0.3056796</c:v>
                </c:pt>
                <c:pt idx="181">
                  <c:v>0.3087916</c:v>
                </c:pt>
                <c:pt idx="182">
                  <c:v>0.3084308</c:v>
                </c:pt>
                <c:pt idx="183">
                  <c:v>0.30821680000000001</c:v>
                </c:pt>
                <c:pt idx="184">
                  <c:v>0.30819679999999999</c:v>
                </c:pt>
                <c:pt idx="185">
                  <c:v>0.31067600000000001</c:v>
                </c:pt>
                <c:pt idx="186">
                  <c:v>0.31385600000000002</c:v>
                </c:pt>
                <c:pt idx="187">
                  <c:v>0.31355920000000004</c:v>
                </c:pt>
                <c:pt idx="188">
                  <c:v>0.31332840000000001</c:v>
                </c:pt>
                <c:pt idx="189">
                  <c:v>0.31556319999999999</c:v>
                </c:pt>
                <c:pt idx="190">
                  <c:v>0.31926640000000001</c:v>
                </c:pt>
                <c:pt idx="191">
                  <c:v>0.31892280000000001</c:v>
                </c:pt>
                <c:pt idx="192">
                  <c:v>0.31862400000000002</c:v>
                </c:pt>
                <c:pt idx="193">
                  <c:v>0.31894040000000001</c:v>
                </c:pt>
                <c:pt idx="194">
                  <c:v>0.32305919999999999</c:v>
                </c:pt>
                <c:pt idx="195">
                  <c:v>0.32591360000000003</c:v>
                </c:pt>
                <c:pt idx="196">
                  <c:v>0.3253624</c:v>
                </c:pt>
                <c:pt idx="197">
                  <c:v>0.32501479999999999</c:v>
                </c:pt>
                <c:pt idx="198">
                  <c:v>0.3248876</c:v>
                </c:pt>
                <c:pt idx="199">
                  <c:v>0.32740439999999998</c:v>
                </c:pt>
                <c:pt idx="200">
                  <c:v>0.33077240000000002</c:v>
                </c:pt>
                <c:pt idx="201">
                  <c:v>0.33033279999999998</c:v>
                </c:pt>
                <c:pt idx="202">
                  <c:v>0.33135800000000004</c:v>
                </c:pt>
                <c:pt idx="203">
                  <c:v>0.33644799999999997</c:v>
                </c:pt>
                <c:pt idx="204">
                  <c:v>0.3369048</c:v>
                </c:pt>
                <c:pt idx="205">
                  <c:v>0.33643279999999998</c:v>
                </c:pt>
                <c:pt idx="206">
                  <c:v>0.34070040000000001</c:v>
                </c:pt>
                <c:pt idx="207">
                  <c:v>0.34259480000000003</c:v>
                </c:pt>
                <c:pt idx="208">
                  <c:v>0.3419372</c:v>
                </c:pt>
                <c:pt idx="209">
                  <c:v>0.34157559999999998</c:v>
                </c:pt>
                <c:pt idx="210">
                  <c:v>0.34140999999999999</c:v>
                </c:pt>
                <c:pt idx="211">
                  <c:v>0.34240560000000003</c:v>
                </c:pt>
                <c:pt idx="212">
                  <c:v>0.34772039999999999</c:v>
                </c:pt>
                <c:pt idx="213">
                  <c:v>0.35054079999999999</c:v>
                </c:pt>
                <c:pt idx="214">
                  <c:v>0.34975079999999997</c:v>
                </c:pt>
                <c:pt idx="215">
                  <c:v>0.3492712</c:v>
                </c:pt>
                <c:pt idx="216">
                  <c:v>0.34905000000000003</c:v>
                </c:pt>
                <c:pt idx="217">
                  <c:v>0.35116120000000001</c:v>
                </c:pt>
                <c:pt idx="218">
                  <c:v>0.35632759999999997</c:v>
                </c:pt>
                <c:pt idx="219">
                  <c:v>0.3563828</c:v>
                </c:pt>
                <c:pt idx="220">
                  <c:v>0.35575440000000003</c:v>
                </c:pt>
                <c:pt idx="221">
                  <c:v>0.35542800000000002</c:v>
                </c:pt>
                <c:pt idx="222">
                  <c:v>0.35626440000000004</c:v>
                </c:pt>
                <c:pt idx="223">
                  <c:v>0.3617456</c:v>
                </c:pt>
                <c:pt idx="224">
                  <c:v>0.36404519999999996</c:v>
                </c:pt>
                <c:pt idx="225">
                  <c:v>0.3632476</c:v>
                </c:pt>
                <c:pt idx="226">
                  <c:v>0.3627668</c:v>
                </c:pt>
                <c:pt idx="227">
                  <c:v>0.36257080000000003</c:v>
                </c:pt>
                <c:pt idx="228">
                  <c:v>0.36635879999999998</c:v>
                </c:pt>
                <c:pt idx="229">
                  <c:v>0.36856479999999997</c:v>
                </c:pt>
                <c:pt idx="230">
                  <c:v>0.36793840000000005</c:v>
                </c:pt>
                <c:pt idx="231">
                  <c:v>0.36762600000000001</c:v>
                </c:pt>
                <c:pt idx="232">
                  <c:v>0.37168399999999996</c:v>
                </c:pt>
                <c:pt idx="233">
                  <c:v>0.37481399999999998</c:v>
                </c:pt>
                <c:pt idx="234">
                  <c:v>0.374108</c:v>
                </c:pt>
                <c:pt idx="235">
                  <c:v>0.37362720000000005</c:v>
                </c:pt>
                <c:pt idx="236">
                  <c:v>0.37405320000000003</c:v>
                </c:pt>
                <c:pt idx="237">
                  <c:v>0.378332</c:v>
                </c:pt>
                <c:pt idx="238">
                  <c:v>0.3780732</c:v>
                </c:pt>
                <c:pt idx="239">
                  <c:v>0.37760080000000001</c:v>
                </c:pt>
                <c:pt idx="240">
                  <c:v>0.37952039999999998</c:v>
                </c:pt>
                <c:pt idx="241">
                  <c:v>0.38519399999999998</c:v>
                </c:pt>
                <c:pt idx="242">
                  <c:v>0.38534799999999997</c:v>
                </c:pt>
                <c:pt idx="243">
                  <c:v>0.38463799999999998</c:v>
                </c:pt>
                <c:pt idx="244">
                  <c:v>0.38429079999999999</c:v>
                </c:pt>
                <c:pt idx="245">
                  <c:v>0.38410240000000001</c:v>
                </c:pt>
                <c:pt idx="246">
                  <c:v>0.38432640000000001</c:v>
                </c:pt>
                <c:pt idx="247">
                  <c:v>0.38960159999999999</c:v>
                </c:pt>
                <c:pt idx="248">
                  <c:v>0.39077680000000004</c:v>
                </c:pt>
                <c:pt idx="249">
                  <c:v>0.39013520000000002</c:v>
                </c:pt>
                <c:pt idx="250">
                  <c:v>0.39347080000000001</c:v>
                </c:pt>
                <c:pt idx="251">
                  <c:v>0.39700040000000003</c:v>
                </c:pt>
                <c:pt idx="252">
                  <c:v>0.39635440000000005</c:v>
                </c:pt>
                <c:pt idx="253">
                  <c:v>0.39586799999999994</c:v>
                </c:pt>
                <c:pt idx="254">
                  <c:v>0.39566119999999999</c:v>
                </c:pt>
                <c:pt idx="255">
                  <c:v>0.39596999999999999</c:v>
                </c:pt>
                <c:pt idx="256">
                  <c:v>0.40149200000000002</c:v>
                </c:pt>
                <c:pt idx="257">
                  <c:v>0.40416800000000003</c:v>
                </c:pt>
                <c:pt idx="258">
                  <c:v>0.40344799999999997</c:v>
                </c:pt>
                <c:pt idx="259">
                  <c:v>0.403088</c:v>
                </c:pt>
                <c:pt idx="260">
                  <c:v>0.40744000000000002</c:v>
                </c:pt>
                <c:pt idx="261">
                  <c:v>0.41029200000000005</c:v>
                </c:pt>
                <c:pt idx="262">
                  <c:v>0.409636</c:v>
                </c:pt>
                <c:pt idx="263">
                  <c:v>0.40922800000000004</c:v>
                </c:pt>
                <c:pt idx="264">
                  <c:v>0.40905999999999998</c:v>
                </c:pt>
                <c:pt idx="265">
                  <c:v>0.40922400000000003</c:v>
                </c:pt>
                <c:pt idx="266">
                  <c:v>0.41443199999999997</c:v>
                </c:pt>
                <c:pt idx="267">
                  <c:v>0.41863999999999996</c:v>
                </c:pt>
                <c:pt idx="268">
                  <c:v>0.41802799999999996</c:v>
                </c:pt>
                <c:pt idx="269">
                  <c:v>0.41752</c:v>
                </c:pt>
                <c:pt idx="270">
                  <c:v>0.41738399999999998</c:v>
                </c:pt>
                <c:pt idx="271">
                  <c:v>0.42142000000000002</c:v>
                </c:pt>
                <c:pt idx="272">
                  <c:v>0.42552400000000001</c:v>
                </c:pt>
                <c:pt idx="273">
                  <c:v>0.42497599999999996</c:v>
                </c:pt>
                <c:pt idx="274">
                  <c:v>0.424568</c:v>
                </c:pt>
                <c:pt idx="275">
                  <c:v>0.42448399999999997</c:v>
                </c:pt>
                <c:pt idx="276">
                  <c:v>0.428232</c:v>
                </c:pt>
                <c:pt idx="277">
                  <c:v>0.42999599999999999</c:v>
                </c:pt>
                <c:pt idx="278">
                  <c:v>0.42961199999999999</c:v>
                </c:pt>
                <c:pt idx="279">
                  <c:v>0.42947200000000002</c:v>
                </c:pt>
                <c:pt idx="280">
                  <c:v>0.43332399999999999</c:v>
                </c:pt>
                <c:pt idx="281">
                  <c:v>0.43929200000000002</c:v>
                </c:pt>
                <c:pt idx="282">
                  <c:v>0.43935200000000002</c:v>
                </c:pt>
                <c:pt idx="283">
                  <c:v>0.438836</c:v>
                </c:pt>
                <c:pt idx="284">
                  <c:v>0.43867199999999995</c:v>
                </c:pt>
                <c:pt idx="285">
                  <c:v>0.44042399999999998</c:v>
                </c:pt>
                <c:pt idx="286">
                  <c:v>0.44638</c:v>
                </c:pt>
                <c:pt idx="287">
                  <c:v>0.446608</c:v>
                </c:pt>
                <c:pt idx="288">
                  <c:v>0.44619199999999998</c:v>
                </c:pt>
                <c:pt idx="289">
                  <c:v>0.44613999999999998</c:v>
                </c:pt>
                <c:pt idx="290">
                  <c:v>0.44963999999999998</c:v>
                </c:pt>
                <c:pt idx="291">
                  <c:v>0.45357599999999998</c:v>
                </c:pt>
                <c:pt idx="292">
                  <c:v>0.45322000000000001</c:v>
                </c:pt>
                <c:pt idx="293">
                  <c:v>0.45301200000000003</c:v>
                </c:pt>
                <c:pt idx="294">
                  <c:v>0.45325200000000004</c:v>
                </c:pt>
                <c:pt idx="295">
                  <c:v>0.458812</c:v>
                </c:pt>
                <c:pt idx="296">
                  <c:v>0.462368</c:v>
                </c:pt>
                <c:pt idx="297">
                  <c:v>0.46185200000000004</c:v>
                </c:pt>
                <c:pt idx="298">
                  <c:v>0.46163600000000005</c:v>
                </c:pt>
                <c:pt idx="299">
                  <c:v>0.46172800000000003</c:v>
                </c:pt>
                <c:pt idx="300">
                  <c:v>0.46244000000000002</c:v>
                </c:pt>
                <c:pt idx="301">
                  <c:v>0.46877600000000003</c:v>
                </c:pt>
                <c:pt idx="302">
                  <c:v>0.47043999999999997</c:v>
                </c:pt>
                <c:pt idx="303">
                  <c:v>0.470028</c:v>
                </c:pt>
                <c:pt idx="304">
                  <c:v>0.46995199999999998</c:v>
                </c:pt>
                <c:pt idx="305">
                  <c:v>0.470192</c:v>
                </c:pt>
                <c:pt idx="306">
                  <c:v>0.47538800000000003</c:v>
                </c:pt>
                <c:pt idx="307">
                  <c:v>0.47924</c:v>
                </c:pt>
                <c:pt idx="308">
                  <c:v>0.47875999999999996</c:v>
                </c:pt>
                <c:pt idx="309">
                  <c:v>0.478576</c:v>
                </c:pt>
                <c:pt idx="310">
                  <c:v>0.47988399999999998</c:v>
                </c:pt>
                <c:pt idx="311">
                  <c:v>0.48587200000000003</c:v>
                </c:pt>
                <c:pt idx="312">
                  <c:v>0.48597200000000002</c:v>
                </c:pt>
                <c:pt idx="313">
                  <c:v>0.485628</c:v>
                </c:pt>
                <c:pt idx="314">
                  <c:v>0.48597200000000002</c:v>
                </c:pt>
                <c:pt idx="315">
                  <c:v>0.49203200000000002</c:v>
                </c:pt>
                <c:pt idx="316">
                  <c:v>0.49365200000000004</c:v>
                </c:pt>
                <c:pt idx="317">
                  <c:v>0.493232</c:v>
                </c:pt>
                <c:pt idx="318">
                  <c:v>0.49309600000000003</c:v>
                </c:pt>
                <c:pt idx="319">
                  <c:v>0.493344</c:v>
                </c:pt>
                <c:pt idx="320">
                  <c:v>0.49893599999999999</c:v>
                </c:pt>
                <c:pt idx="321">
                  <c:v>0.50158800000000003</c:v>
                </c:pt>
                <c:pt idx="322">
                  <c:v>0.50107199999999996</c:v>
                </c:pt>
                <c:pt idx="323">
                  <c:v>0.50085599999999997</c:v>
                </c:pt>
                <c:pt idx="324">
                  <c:v>0.50091600000000003</c:v>
                </c:pt>
                <c:pt idx="325">
                  <c:v>0.50470799999999993</c:v>
                </c:pt>
                <c:pt idx="326">
                  <c:v>0.50905200000000006</c:v>
                </c:pt>
                <c:pt idx="327">
                  <c:v>0.50861199999999995</c:v>
                </c:pt>
                <c:pt idx="328">
                  <c:v>0.50833200000000001</c:v>
                </c:pt>
                <c:pt idx="329">
                  <c:v>0.51162399999999997</c:v>
                </c:pt>
                <c:pt idx="330">
                  <c:v>0.51732400000000001</c:v>
                </c:pt>
                <c:pt idx="331">
                  <c:v>0.51695999999999998</c:v>
                </c:pt>
                <c:pt idx="332">
                  <c:v>0.51650399999999996</c:v>
                </c:pt>
                <c:pt idx="333">
                  <c:v>0.51637200000000005</c:v>
                </c:pt>
                <c:pt idx="334">
                  <c:v>0.51834800000000003</c:v>
                </c:pt>
                <c:pt idx="335">
                  <c:v>0.52294400000000008</c:v>
                </c:pt>
                <c:pt idx="336">
                  <c:v>0.52258000000000004</c:v>
                </c:pt>
                <c:pt idx="337">
                  <c:v>0.52227200000000007</c:v>
                </c:pt>
                <c:pt idx="338">
                  <c:v>0.52391599999999994</c:v>
                </c:pt>
                <c:pt idx="339">
                  <c:v>0.53051999999999999</c:v>
                </c:pt>
                <c:pt idx="340">
                  <c:v>0.53054800000000002</c:v>
                </c:pt>
                <c:pt idx="341">
                  <c:v>0.53002000000000005</c:v>
                </c:pt>
                <c:pt idx="342">
                  <c:v>0.52984399999999998</c:v>
                </c:pt>
                <c:pt idx="343">
                  <c:v>0.53002000000000005</c:v>
                </c:pt>
                <c:pt idx="344">
                  <c:v>0.53591999999999995</c:v>
                </c:pt>
                <c:pt idx="345">
                  <c:v>0.53870800000000008</c:v>
                </c:pt>
                <c:pt idx="346">
                  <c:v>0.53800800000000004</c:v>
                </c:pt>
                <c:pt idx="347">
                  <c:v>0.53770799999999996</c:v>
                </c:pt>
                <c:pt idx="348">
                  <c:v>0.53766800000000003</c:v>
                </c:pt>
                <c:pt idx="349">
                  <c:v>0.54249199999999997</c:v>
                </c:pt>
                <c:pt idx="350">
                  <c:v>0.54635199999999995</c:v>
                </c:pt>
                <c:pt idx="351">
                  <c:v>0.54574</c:v>
                </c:pt>
                <c:pt idx="352">
                  <c:v>0.54536799999999996</c:v>
                </c:pt>
                <c:pt idx="353">
                  <c:v>0.54528399999999999</c:v>
                </c:pt>
                <c:pt idx="354">
                  <c:v>0.54867199999999994</c:v>
                </c:pt>
                <c:pt idx="355">
                  <c:v>0.55482799999999999</c:v>
                </c:pt>
                <c:pt idx="356">
                  <c:v>0.55438799999999999</c:v>
                </c:pt>
                <c:pt idx="357">
                  <c:v>0.55387999999999993</c:v>
                </c:pt>
                <c:pt idx="358">
                  <c:v>0.55367199999999994</c:v>
                </c:pt>
                <c:pt idx="359">
                  <c:v>0.55371999999999999</c:v>
                </c:pt>
                <c:pt idx="360">
                  <c:v>0.55923200000000006</c:v>
                </c:pt>
                <c:pt idx="361">
                  <c:v>0.56340800000000002</c:v>
                </c:pt>
                <c:pt idx="362">
                  <c:v>0.56271599999999999</c:v>
                </c:pt>
                <c:pt idx="363">
                  <c:v>0.56228</c:v>
                </c:pt>
                <c:pt idx="364">
                  <c:v>0.56209200000000004</c:v>
                </c:pt>
                <c:pt idx="365">
                  <c:v>0.56437599999999999</c:v>
                </c:pt>
                <c:pt idx="366">
                  <c:v>0.57076400000000005</c:v>
                </c:pt>
                <c:pt idx="367">
                  <c:v>0.57043599999999994</c:v>
                </c:pt>
                <c:pt idx="368">
                  <c:v>0.56987600000000005</c:v>
                </c:pt>
                <c:pt idx="369">
                  <c:v>0.56970799999999999</c:v>
                </c:pt>
                <c:pt idx="370">
                  <c:v>0.57032800000000006</c:v>
                </c:pt>
                <c:pt idx="371">
                  <c:v>0.577044</c:v>
                </c:pt>
                <c:pt idx="372">
                  <c:v>0.57739600000000002</c:v>
                </c:pt>
                <c:pt idx="373">
                  <c:v>0.57684000000000002</c:v>
                </c:pt>
                <c:pt idx="374">
                  <c:v>0.576596</c:v>
                </c:pt>
                <c:pt idx="375">
                  <c:v>0.58027600000000001</c:v>
                </c:pt>
                <c:pt idx="376">
                  <c:v>0.58640800000000004</c:v>
                </c:pt>
                <c:pt idx="377">
                  <c:v>0.58588399999999996</c:v>
                </c:pt>
                <c:pt idx="378">
                  <c:v>0.58530400000000005</c:v>
                </c:pt>
                <c:pt idx="379">
                  <c:v>0.58513599999999999</c:v>
                </c:pt>
                <c:pt idx="380">
                  <c:v>0.58521999999999996</c:v>
                </c:pt>
                <c:pt idx="381">
                  <c:v>0.59082000000000001</c:v>
                </c:pt>
                <c:pt idx="382">
                  <c:v>0.59275199999999995</c:v>
                </c:pt>
                <c:pt idx="383">
                  <c:v>0.59215600000000002</c:v>
                </c:pt>
                <c:pt idx="384">
                  <c:v>0.59186000000000005</c:v>
                </c:pt>
                <c:pt idx="385">
                  <c:v>0.59197600000000006</c:v>
                </c:pt>
                <c:pt idx="386">
                  <c:v>0.59810799999999997</c:v>
                </c:pt>
                <c:pt idx="387">
                  <c:v>0.60008000000000006</c:v>
                </c:pt>
                <c:pt idx="388">
                  <c:v>0.59945199999999998</c:v>
                </c:pt>
                <c:pt idx="389">
                  <c:v>0.59923999999999999</c:v>
                </c:pt>
                <c:pt idx="390">
                  <c:v>0.59941999999999995</c:v>
                </c:pt>
                <c:pt idx="391">
                  <c:v>0.60630000000000006</c:v>
                </c:pt>
                <c:pt idx="392">
                  <c:v>0.60931999999999997</c:v>
                </c:pt>
                <c:pt idx="393">
                  <c:v>0.60856399999999999</c:v>
                </c:pt>
                <c:pt idx="394">
                  <c:v>0.60821999999999998</c:v>
                </c:pt>
                <c:pt idx="395">
                  <c:v>0.60815200000000003</c:v>
                </c:pt>
                <c:pt idx="396">
                  <c:v>0.60821199999999997</c:v>
                </c:pt>
                <c:pt idx="397">
                  <c:v>0.60882000000000003</c:v>
                </c:pt>
                <c:pt idx="398">
                  <c:v>0.61677199999999999</c:v>
                </c:pt>
                <c:pt idx="399">
                  <c:v>0.61988799999999999</c:v>
                </c:pt>
                <c:pt idx="400">
                  <c:v>0.61904400000000004</c:v>
                </c:pt>
                <c:pt idx="401">
                  <c:v>0.61870399999999992</c:v>
                </c:pt>
                <c:pt idx="402">
                  <c:v>0.61861600000000005</c:v>
                </c:pt>
                <c:pt idx="403">
                  <c:v>0.61872000000000005</c:v>
                </c:pt>
                <c:pt idx="404">
                  <c:v>0.62386399999999997</c:v>
                </c:pt>
                <c:pt idx="405">
                  <c:v>0.62757599999999991</c:v>
                </c:pt>
                <c:pt idx="406">
                  <c:v>0.62702000000000002</c:v>
                </c:pt>
                <c:pt idx="407">
                  <c:v>0.62679600000000002</c:v>
                </c:pt>
                <c:pt idx="408">
                  <c:v>0.62671999999999994</c:v>
                </c:pt>
                <c:pt idx="409">
                  <c:v>0.62946800000000003</c:v>
                </c:pt>
                <c:pt idx="410">
                  <c:v>0.63687199999999999</c:v>
                </c:pt>
                <c:pt idx="411">
                  <c:v>0.63660400000000006</c:v>
                </c:pt>
                <c:pt idx="412">
                  <c:v>0.63614400000000004</c:v>
                </c:pt>
                <c:pt idx="413">
                  <c:v>0.63607599999999997</c:v>
                </c:pt>
                <c:pt idx="414">
                  <c:v>0.63617199999999996</c:v>
                </c:pt>
                <c:pt idx="415">
                  <c:v>0.63635599999999992</c:v>
                </c:pt>
                <c:pt idx="416">
                  <c:v>0.63759999999999994</c:v>
                </c:pt>
                <c:pt idx="417">
                  <c:v>0.64464399999999999</c:v>
                </c:pt>
                <c:pt idx="418">
                  <c:v>0.64474799999999999</c:v>
                </c:pt>
                <c:pt idx="419">
                  <c:v>0.64449600000000007</c:v>
                </c:pt>
                <c:pt idx="420">
                  <c:v>0.64463199999999998</c:v>
                </c:pt>
                <c:pt idx="421">
                  <c:v>0.65080399999999994</c:v>
                </c:pt>
                <c:pt idx="422">
                  <c:v>0.65277199999999991</c:v>
                </c:pt>
                <c:pt idx="423">
                  <c:v>0.65237599999999996</c:v>
                </c:pt>
                <c:pt idx="424">
                  <c:v>0.65232400000000001</c:v>
                </c:pt>
                <c:pt idx="425">
                  <c:v>0.65256000000000003</c:v>
                </c:pt>
                <c:pt idx="426">
                  <c:v>0.65819599999999989</c:v>
                </c:pt>
                <c:pt idx="427">
                  <c:v>0.66215199999999996</c:v>
                </c:pt>
                <c:pt idx="428">
                  <c:v>0.66178799999999993</c:v>
                </c:pt>
                <c:pt idx="429">
                  <c:v>0.66172799999999998</c:v>
                </c:pt>
                <c:pt idx="430">
                  <c:v>0.66191999999999995</c:v>
                </c:pt>
                <c:pt idx="431">
                  <c:v>0.66617199999999999</c:v>
                </c:pt>
                <c:pt idx="432">
                  <c:v>0.67032399999999992</c:v>
                </c:pt>
                <c:pt idx="433">
                  <c:v>0.67011200000000004</c:v>
                </c:pt>
                <c:pt idx="434">
                  <c:v>0.67013199999999995</c:v>
                </c:pt>
                <c:pt idx="435">
                  <c:v>0.67033600000000004</c:v>
                </c:pt>
                <c:pt idx="436">
                  <c:v>0.67115999999999998</c:v>
                </c:pt>
                <c:pt idx="437">
                  <c:v>0.67885600000000001</c:v>
                </c:pt>
                <c:pt idx="438">
                  <c:v>0.68047200000000008</c:v>
                </c:pt>
                <c:pt idx="439">
                  <c:v>0.68018400000000001</c:v>
                </c:pt>
                <c:pt idx="440">
                  <c:v>0.68027199999999999</c:v>
                </c:pt>
                <c:pt idx="441">
                  <c:v>0.68065600000000004</c:v>
                </c:pt>
                <c:pt idx="442">
                  <c:v>0.6837399999999999</c:v>
                </c:pt>
                <c:pt idx="443">
                  <c:v>0.69019999999999992</c:v>
                </c:pt>
                <c:pt idx="444">
                  <c:v>0.690168</c:v>
                </c:pt>
                <c:pt idx="445">
                  <c:v>0.69014799999999998</c:v>
                </c:pt>
                <c:pt idx="446">
                  <c:v>0.69055599999999995</c:v>
                </c:pt>
                <c:pt idx="447">
                  <c:v>0.69114399999999998</c:v>
                </c:pt>
                <c:pt idx="448">
                  <c:v>0.69220799999999993</c:v>
                </c:pt>
                <c:pt idx="449">
                  <c:v>0.70090399999999997</c:v>
                </c:pt>
                <c:pt idx="450">
                  <c:v>0.70208399999999993</c:v>
                </c:pt>
                <c:pt idx="451">
                  <c:v>0.70194400000000001</c:v>
                </c:pt>
                <c:pt idx="452">
                  <c:v>0.70233599999999996</c:v>
                </c:pt>
                <c:pt idx="453">
                  <c:v>0.70289599999999997</c:v>
                </c:pt>
                <c:pt idx="454">
                  <c:v>0.70900000000000007</c:v>
                </c:pt>
                <c:pt idx="455">
                  <c:v>0.71534800000000009</c:v>
                </c:pt>
                <c:pt idx="456">
                  <c:v>0.71531199999999995</c:v>
                </c:pt>
                <c:pt idx="457">
                  <c:v>0.71539199999999992</c:v>
                </c:pt>
                <c:pt idx="458">
                  <c:v>0.71600399999999997</c:v>
                </c:pt>
                <c:pt idx="459">
                  <c:v>0.71666799999999997</c:v>
                </c:pt>
                <c:pt idx="460">
                  <c:v>0.71746799999999988</c:v>
                </c:pt>
                <c:pt idx="461">
                  <c:v>0.71839600000000003</c:v>
                </c:pt>
                <c:pt idx="462">
                  <c:v>0.72624799999999989</c:v>
                </c:pt>
                <c:pt idx="463">
                  <c:v>0.72966800000000009</c:v>
                </c:pt>
                <c:pt idx="464">
                  <c:v>0.72971999999999992</c:v>
                </c:pt>
                <c:pt idx="465">
                  <c:v>0.73017600000000005</c:v>
                </c:pt>
                <c:pt idx="466">
                  <c:v>0.73078799999999999</c:v>
                </c:pt>
                <c:pt idx="467">
                  <c:v>0.73164799999999997</c:v>
                </c:pt>
                <c:pt idx="468">
                  <c:v>0.73260400000000003</c:v>
                </c:pt>
                <c:pt idx="469">
                  <c:v>0.73349599999999993</c:v>
                </c:pt>
                <c:pt idx="470">
                  <c:v>0.74020799999999998</c:v>
                </c:pt>
                <c:pt idx="471">
                  <c:v>0.74502399999999991</c:v>
                </c:pt>
                <c:pt idx="472">
                  <c:v>0.74518799999999996</c:v>
                </c:pt>
                <c:pt idx="473">
                  <c:v>0.74570400000000003</c:v>
                </c:pt>
                <c:pt idx="474">
                  <c:v>0.74647599999999992</c:v>
                </c:pt>
                <c:pt idx="475">
                  <c:v>0.74746799999999991</c:v>
                </c:pt>
                <c:pt idx="476">
                  <c:v>0.75317599999999996</c:v>
                </c:pt>
                <c:pt idx="477">
                  <c:v>0.75562399999999996</c:v>
                </c:pt>
                <c:pt idx="478">
                  <c:v>0.7561199999999999</c:v>
                </c:pt>
                <c:pt idx="479">
                  <c:v>0.756996</c:v>
                </c:pt>
                <c:pt idx="480">
                  <c:v>0.75798399999999999</c:v>
                </c:pt>
                <c:pt idx="481">
                  <c:v>0.76037599999999994</c:v>
                </c:pt>
                <c:pt idx="482">
                  <c:v>0.77044799999999991</c:v>
                </c:pt>
                <c:pt idx="483">
                  <c:v>0.77171999999999996</c:v>
                </c:pt>
                <c:pt idx="484">
                  <c:v>0.77218000000000009</c:v>
                </c:pt>
                <c:pt idx="485">
                  <c:v>0.77303200000000005</c:v>
                </c:pt>
                <c:pt idx="486">
                  <c:v>0.774088</c:v>
                </c:pt>
                <c:pt idx="487">
                  <c:v>0.77533600000000003</c:v>
                </c:pt>
                <c:pt idx="488">
                  <c:v>0.77651999999999999</c:v>
                </c:pt>
                <c:pt idx="489">
                  <c:v>0.77780799999999994</c:v>
                </c:pt>
                <c:pt idx="490">
                  <c:v>0.78487200000000001</c:v>
                </c:pt>
                <c:pt idx="491">
                  <c:v>0.791964</c:v>
                </c:pt>
                <c:pt idx="492">
                  <c:v>0.79239599999999999</c:v>
                </c:pt>
                <c:pt idx="493">
                  <c:v>0.79303600000000007</c:v>
                </c:pt>
                <c:pt idx="494">
                  <c:v>0.79416399999999998</c:v>
                </c:pt>
                <c:pt idx="495">
                  <c:v>0.79559999999999997</c:v>
                </c:pt>
                <c:pt idx="496">
                  <c:v>0.79688400000000004</c:v>
                </c:pt>
                <c:pt idx="497">
                  <c:v>0.79820400000000002</c:v>
                </c:pt>
                <c:pt idx="498">
                  <c:v>0.79965199999999992</c:v>
                </c:pt>
                <c:pt idx="499">
                  <c:v>0.80196400000000001</c:v>
                </c:pt>
                <c:pt idx="500">
                  <c:v>0.81330000000000002</c:v>
                </c:pt>
              </c:numCache>
            </c:numRef>
          </c:xVal>
          <c:yVal>
            <c:numRef>
              <c:f>'N115 Curvas de Polarización'!$B$4:$B$504</c:f>
              <c:numCache>
                <c:formatCode>0.0000</c:formatCode>
                <c:ptCount val="501"/>
                <c:pt idx="0">
                  <c:v>1.4972099999999999</c:v>
                </c:pt>
                <c:pt idx="1">
                  <c:v>1.4994099999999999</c:v>
                </c:pt>
                <c:pt idx="2">
                  <c:v>1.5012799999999999</c:v>
                </c:pt>
                <c:pt idx="3">
                  <c:v>1.5032399999999999</c:v>
                </c:pt>
                <c:pt idx="4">
                  <c:v>1.50536</c:v>
                </c:pt>
                <c:pt idx="5">
                  <c:v>1.50735</c:v>
                </c:pt>
                <c:pt idx="6">
                  <c:v>1.50926</c:v>
                </c:pt>
                <c:pt idx="7">
                  <c:v>1.51122</c:v>
                </c:pt>
                <c:pt idx="8">
                  <c:v>1.51329</c:v>
                </c:pt>
                <c:pt idx="9">
                  <c:v>1.5153000000000001</c:v>
                </c:pt>
                <c:pt idx="10">
                  <c:v>1.5171699999999999</c:v>
                </c:pt>
                <c:pt idx="11">
                  <c:v>1.51915</c:v>
                </c:pt>
                <c:pt idx="12">
                  <c:v>1.52115</c:v>
                </c:pt>
                <c:pt idx="13">
                  <c:v>1.5233099999999999</c:v>
                </c:pt>
                <c:pt idx="14">
                  <c:v>1.52518</c:v>
                </c:pt>
                <c:pt idx="15">
                  <c:v>1.52718</c:v>
                </c:pt>
                <c:pt idx="16">
                  <c:v>1.5294000000000001</c:v>
                </c:pt>
                <c:pt idx="17">
                  <c:v>1.5313300000000001</c:v>
                </c:pt>
                <c:pt idx="18">
                  <c:v>1.53321</c:v>
                </c:pt>
                <c:pt idx="19">
                  <c:v>1.5351999999999999</c:v>
                </c:pt>
                <c:pt idx="20">
                  <c:v>1.53732</c:v>
                </c:pt>
                <c:pt idx="21">
                  <c:v>1.5392999999999999</c:v>
                </c:pt>
                <c:pt idx="22">
                  <c:v>1.54114</c:v>
                </c:pt>
                <c:pt idx="23">
                  <c:v>1.54312</c:v>
                </c:pt>
                <c:pt idx="24">
                  <c:v>1.5451299999999999</c:v>
                </c:pt>
                <c:pt idx="25">
                  <c:v>1.54722</c:v>
                </c:pt>
                <c:pt idx="26">
                  <c:v>1.54932</c:v>
                </c:pt>
                <c:pt idx="27">
                  <c:v>1.55131</c:v>
                </c:pt>
                <c:pt idx="28">
                  <c:v>1.5534399999999999</c:v>
                </c:pt>
                <c:pt idx="29">
                  <c:v>1.55532</c:v>
                </c:pt>
                <c:pt idx="30">
                  <c:v>1.5571600000000001</c:v>
                </c:pt>
                <c:pt idx="31">
                  <c:v>1.55911</c:v>
                </c:pt>
                <c:pt idx="32">
                  <c:v>1.5611999999999999</c:v>
                </c:pt>
                <c:pt idx="33">
                  <c:v>1.56325</c:v>
                </c:pt>
                <c:pt idx="34">
                  <c:v>1.5650999999999999</c:v>
                </c:pt>
                <c:pt idx="35">
                  <c:v>1.5670500000000001</c:v>
                </c:pt>
                <c:pt idx="36">
                  <c:v>1.56908</c:v>
                </c:pt>
                <c:pt idx="37">
                  <c:v>1.57104</c:v>
                </c:pt>
                <c:pt idx="38">
                  <c:v>1.573</c:v>
                </c:pt>
                <c:pt idx="39">
                  <c:v>1.57507</c:v>
                </c:pt>
                <c:pt idx="40">
                  <c:v>1.57734</c:v>
                </c:pt>
                <c:pt idx="41">
                  <c:v>1.5793299999999999</c:v>
                </c:pt>
                <c:pt idx="42">
                  <c:v>1.5811500000000001</c:v>
                </c:pt>
                <c:pt idx="43">
                  <c:v>1.5831</c:v>
                </c:pt>
                <c:pt idx="44">
                  <c:v>1.5851</c:v>
                </c:pt>
                <c:pt idx="45">
                  <c:v>1.58724</c:v>
                </c:pt>
                <c:pt idx="46">
                  <c:v>1.5890899999999999</c:v>
                </c:pt>
                <c:pt idx="47">
                  <c:v>1.5910599999999999</c:v>
                </c:pt>
                <c:pt idx="48">
                  <c:v>1.5930500000000001</c:v>
                </c:pt>
                <c:pt idx="49">
                  <c:v>1.5951500000000001</c:v>
                </c:pt>
                <c:pt idx="50">
                  <c:v>1.5969899999999999</c:v>
                </c:pt>
                <c:pt idx="51">
                  <c:v>1.5989599999999999</c:v>
                </c:pt>
                <c:pt idx="52">
                  <c:v>1.60111</c:v>
                </c:pt>
                <c:pt idx="53">
                  <c:v>1.6033200000000001</c:v>
                </c:pt>
                <c:pt idx="54">
                  <c:v>1.6050899999999999</c:v>
                </c:pt>
                <c:pt idx="55">
                  <c:v>1.6070599999999999</c:v>
                </c:pt>
                <c:pt idx="56">
                  <c:v>1.60911</c:v>
                </c:pt>
                <c:pt idx="57">
                  <c:v>1.61127</c:v>
                </c:pt>
                <c:pt idx="58">
                  <c:v>1.6130500000000001</c:v>
                </c:pt>
                <c:pt idx="59">
                  <c:v>1.61497</c:v>
                </c:pt>
                <c:pt idx="60">
                  <c:v>1.61696</c:v>
                </c:pt>
                <c:pt idx="61">
                  <c:v>1.61904</c:v>
                </c:pt>
                <c:pt idx="62">
                  <c:v>1.62096</c:v>
                </c:pt>
                <c:pt idx="63">
                  <c:v>1.6229100000000001</c:v>
                </c:pt>
                <c:pt idx="64">
                  <c:v>1.6249</c:v>
                </c:pt>
                <c:pt idx="65">
                  <c:v>1.6272200000000001</c:v>
                </c:pt>
                <c:pt idx="66">
                  <c:v>1.6290199999999999</c:v>
                </c:pt>
                <c:pt idx="67">
                  <c:v>1.6310199999999999</c:v>
                </c:pt>
                <c:pt idx="68">
                  <c:v>1.6330100000000001</c:v>
                </c:pt>
                <c:pt idx="69">
                  <c:v>1.63524</c:v>
                </c:pt>
                <c:pt idx="70">
                  <c:v>1.6369800000000001</c:v>
                </c:pt>
                <c:pt idx="71">
                  <c:v>1.6389</c:v>
                </c:pt>
                <c:pt idx="72">
                  <c:v>1.6409</c:v>
                </c:pt>
                <c:pt idx="73">
                  <c:v>1.6430199999999999</c:v>
                </c:pt>
                <c:pt idx="74">
                  <c:v>1.6449400000000001</c:v>
                </c:pt>
                <c:pt idx="75">
                  <c:v>1.6468700000000001</c:v>
                </c:pt>
                <c:pt idx="76">
                  <c:v>1.64882</c:v>
                </c:pt>
                <c:pt idx="77">
                  <c:v>1.65083</c:v>
                </c:pt>
                <c:pt idx="78">
                  <c:v>1.6530199999999999</c:v>
                </c:pt>
                <c:pt idx="79">
                  <c:v>1.6549100000000001</c:v>
                </c:pt>
                <c:pt idx="80">
                  <c:v>1.6569199999999999</c:v>
                </c:pt>
                <c:pt idx="81">
                  <c:v>1.6589799999999999</c:v>
                </c:pt>
                <c:pt idx="82">
                  <c:v>1.6609799999999999</c:v>
                </c:pt>
                <c:pt idx="83">
                  <c:v>1.66293</c:v>
                </c:pt>
                <c:pt idx="84">
                  <c:v>1.6648400000000001</c:v>
                </c:pt>
                <c:pt idx="85">
                  <c:v>1.6668499999999999</c:v>
                </c:pt>
                <c:pt idx="86">
                  <c:v>1.66893</c:v>
                </c:pt>
                <c:pt idx="87">
                  <c:v>1.67075</c:v>
                </c:pt>
                <c:pt idx="88">
                  <c:v>1.6727399999999999</c:v>
                </c:pt>
                <c:pt idx="89">
                  <c:v>1.67475</c:v>
                </c:pt>
                <c:pt idx="90">
                  <c:v>1.6769000000000001</c:v>
                </c:pt>
                <c:pt idx="91">
                  <c:v>1.67876</c:v>
                </c:pt>
                <c:pt idx="92">
                  <c:v>1.6808000000000001</c:v>
                </c:pt>
                <c:pt idx="93">
                  <c:v>1.6830000000000001</c:v>
                </c:pt>
                <c:pt idx="94">
                  <c:v>1.6849499999999999</c:v>
                </c:pt>
                <c:pt idx="95">
                  <c:v>1.68676</c:v>
                </c:pt>
                <c:pt idx="96">
                  <c:v>1.68875</c:v>
                </c:pt>
                <c:pt idx="97">
                  <c:v>1.69079</c:v>
                </c:pt>
                <c:pt idx="98">
                  <c:v>1.69279</c:v>
                </c:pt>
                <c:pt idx="99">
                  <c:v>1.6947300000000001</c:v>
                </c:pt>
                <c:pt idx="100">
                  <c:v>1.69672</c:v>
                </c:pt>
                <c:pt idx="101">
                  <c:v>1.69872</c:v>
                </c:pt>
                <c:pt idx="102">
                  <c:v>1.70079</c:v>
                </c:pt>
                <c:pt idx="103">
                  <c:v>1.7027699999999999</c:v>
                </c:pt>
                <c:pt idx="104">
                  <c:v>1.7047300000000001</c:v>
                </c:pt>
                <c:pt idx="105">
                  <c:v>1.70712</c:v>
                </c:pt>
                <c:pt idx="106">
                  <c:v>1.70892</c:v>
                </c:pt>
                <c:pt idx="107">
                  <c:v>1.7107699999999999</c:v>
                </c:pt>
                <c:pt idx="108">
                  <c:v>1.7127300000000001</c:v>
                </c:pt>
                <c:pt idx="109">
                  <c:v>1.7148099999999999</c:v>
                </c:pt>
                <c:pt idx="110">
                  <c:v>1.71678</c:v>
                </c:pt>
                <c:pt idx="111">
                  <c:v>1.71865</c:v>
                </c:pt>
                <c:pt idx="112">
                  <c:v>1.7206399999999999</c:v>
                </c:pt>
                <c:pt idx="113">
                  <c:v>1.7226600000000001</c:v>
                </c:pt>
                <c:pt idx="114">
                  <c:v>1.7247399999999999</c:v>
                </c:pt>
                <c:pt idx="115">
                  <c:v>1.72661</c:v>
                </c:pt>
                <c:pt idx="116">
                  <c:v>1.7286600000000001</c:v>
                </c:pt>
                <c:pt idx="117">
                  <c:v>1.7309399999999999</c:v>
                </c:pt>
                <c:pt idx="118">
                  <c:v>1.7329300000000001</c:v>
                </c:pt>
                <c:pt idx="119">
                  <c:v>1.7347399999999999</c:v>
                </c:pt>
                <c:pt idx="120">
                  <c:v>1.7366699999999999</c:v>
                </c:pt>
                <c:pt idx="121">
                  <c:v>1.7386699999999999</c:v>
                </c:pt>
                <c:pt idx="122">
                  <c:v>1.74088</c:v>
                </c:pt>
                <c:pt idx="123">
                  <c:v>1.74264</c:v>
                </c:pt>
                <c:pt idx="124">
                  <c:v>1.7445999999999999</c:v>
                </c:pt>
                <c:pt idx="125">
                  <c:v>1.7466200000000001</c:v>
                </c:pt>
                <c:pt idx="126">
                  <c:v>1.7486999999999999</c:v>
                </c:pt>
                <c:pt idx="127">
                  <c:v>1.7505900000000001</c:v>
                </c:pt>
                <c:pt idx="128">
                  <c:v>1.75258</c:v>
                </c:pt>
                <c:pt idx="129">
                  <c:v>1.7546600000000001</c:v>
                </c:pt>
                <c:pt idx="130">
                  <c:v>1.7569300000000001</c:v>
                </c:pt>
                <c:pt idx="131">
                  <c:v>1.75867</c:v>
                </c:pt>
                <c:pt idx="132">
                  <c:v>1.7606299999999999</c:v>
                </c:pt>
                <c:pt idx="133">
                  <c:v>1.76275</c:v>
                </c:pt>
                <c:pt idx="134">
                  <c:v>1.76485</c:v>
                </c:pt>
                <c:pt idx="135">
                  <c:v>1.7666500000000001</c:v>
                </c:pt>
                <c:pt idx="136">
                  <c:v>1.7685900000000001</c:v>
                </c:pt>
                <c:pt idx="137">
                  <c:v>1.7704899999999999</c:v>
                </c:pt>
                <c:pt idx="138">
                  <c:v>1.7725900000000001</c:v>
                </c:pt>
                <c:pt idx="139">
                  <c:v>1.7745599999999999</c:v>
                </c:pt>
                <c:pt idx="140">
                  <c:v>1.7765</c:v>
                </c:pt>
                <c:pt idx="141">
                  <c:v>1.7784800000000001</c:v>
                </c:pt>
                <c:pt idx="142">
                  <c:v>1.78084</c:v>
                </c:pt>
                <c:pt idx="143">
                  <c:v>1.7826</c:v>
                </c:pt>
                <c:pt idx="144">
                  <c:v>1.7845899999999999</c:v>
                </c:pt>
                <c:pt idx="145">
                  <c:v>1.78653</c:v>
                </c:pt>
                <c:pt idx="146">
                  <c:v>1.78881</c:v>
                </c:pt>
                <c:pt idx="147">
                  <c:v>1.7905899999999999</c:v>
                </c:pt>
                <c:pt idx="148">
                  <c:v>1.79253</c:v>
                </c:pt>
                <c:pt idx="149">
                  <c:v>1.79453</c:v>
                </c:pt>
                <c:pt idx="150">
                  <c:v>1.7966200000000001</c:v>
                </c:pt>
                <c:pt idx="151">
                  <c:v>1.79853</c:v>
                </c:pt>
                <c:pt idx="152">
                  <c:v>1.80044</c:v>
                </c:pt>
                <c:pt idx="153">
                  <c:v>1.8024100000000001</c:v>
                </c:pt>
                <c:pt idx="154">
                  <c:v>1.80443</c:v>
                </c:pt>
                <c:pt idx="155">
                  <c:v>1.8066500000000001</c:v>
                </c:pt>
                <c:pt idx="156">
                  <c:v>1.8085</c:v>
                </c:pt>
                <c:pt idx="157">
                  <c:v>1.81047</c:v>
                </c:pt>
                <c:pt idx="158">
                  <c:v>1.8127</c:v>
                </c:pt>
                <c:pt idx="159">
                  <c:v>1.81454</c:v>
                </c:pt>
                <c:pt idx="160">
                  <c:v>1.8164899999999999</c:v>
                </c:pt>
                <c:pt idx="161">
                  <c:v>1.8184</c:v>
                </c:pt>
                <c:pt idx="162">
                  <c:v>1.8205199999999999</c:v>
                </c:pt>
                <c:pt idx="163">
                  <c:v>1.8225199999999999</c:v>
                </c:pt>
                <c:pt idx="164">
                  <c:v>1.8243799999999999</c:v>
                </c:pt>
                <c:pt idx="165">
                  <c:v>1.82636</c:v>
                </c:pt>
                <c:pt idx="166">
                  <c:v>1.8283799999999999</c:v>
                </c:pt>
                <c:pt idx="167">
                  <c:v>1.8304800000000001</c:v>
                </c:pt>
                <c:pt idx="168">
                  <c:v>1.8325499999999999</c:v>
                </c:pt>
                <c:pt idx="169">
                  <c:v>1.8344800000000001</c:v>
                </c:pt>
                <c:pt idx="170">
                  <c:v>1.8367199999999999</c:v>
                </c:pt>
                <c:pt idx="171">
                  <c:v>1.8385400000000001</c:v>
                </c:pt>
                <c:pt idx="172">
                  <c:v>1.84039</c:v>
                </c:pt>
                <c:pt idx="173">
                  <c:v>1.8423400000000001</c:v>
                </c:pt>
                <c:pt idx="174">
                  <c:v>1.8443400000000001</c:v>
                </c:pt>
                <c:pt idx="175">
                  <c:v>1.84639</c:v>
                </c:pt>
                <c:pt idx="176">
                  <c:v>1.8483400000000001</c:v>
                </c:pt>
                <c:pt idx="177">
                  <c:v>1.8503099999999999</c:v>
                </c:pt>
                <c:pt idx="178">
                  <c:v>1.8523000000000001</c:v>
                </c:pt>
                <c:pt idx="179">
                  <c:v>1.8544</c:v>
                </c:pt>
                <c:pt idx="180">
                  <c:v>1.8564099999999999</c:v>
                </c:pt>
                <c:pt idx="181">
                  <c:v>1.85836</c:v>
                </c:pt>
                <c:pt idx="182">
                  <c:v>1.8604700000000001</c:v>
                </c:pt>
                <c:pt idx="183">
                  <c:v>1.86252</c:v>
                </c:pt>
                <c:pt idx="184">
                  <c:v>1.8643000000000001</c:v>
                </c:pt>
                <c:pt idx="185">
                  <c:v>1.8663099999999999</c:v>
                </c:pt>
                <c:pt idx="186">
                  <c:v>1.86835</c:v>
                </c:pt>
                <c:pt idx="187">
                  <c:v>1.8704700000000001</c:v>
                </c:pt>
                <c:pt idx="188">
                  <c:v>1.87225</c:v>
                </c:pt>
                <c:pt idx="189">
                  <c:v>1.8742399999999999</c:v>
                </c:pt>
                <c:pt idx="190">
                  <c:v>1.8762300000000001</c:v>
                </c:pt>
                <c:pt idx="191">
                  <c:v>1.87826</c:v>
                </c:pt>
                <c:pt idx="192">
                  <c:v>1.88019</c:v>
                </c:pt>
                <c:pt idx="193">
                  <c:v>1.88226</c:v>
                </c:pt>
                <c:pt idx="194">
                  <c:v>1.8846099999999999</c:v>
                </c:pt>
                <c:pt idx="195">
                  <c:v>1.8865400000000001</c:v>
                </c:pt>
                <c:pt idx="196">
                  <c:v>1.88832</c:v>
                </c:pt>
                <c:pt idx="197">
                  <c:v>1.89025</c:v>
                </c:pt>
                <c:pt idx="198">
                  <c:v>1.8922399999999999</c:v>
                </c:pt>
                <c:pt idx="199">
                  <c:v>1.8944700000000001</c:v>
                </c:pt>
                <c:pt idx="200">
                  <c:v>1.8962399999999999</c:v>
                </c:pt>
                <c:pt idx="201">
                  <c:v>1.8981699999999999</c:v>
                </c:pt>
                <c:pt idx="202">
                  <c:v>1.90018</c:v>
                </c:pt>
                <c:pt idx="203">
                  <c:v>1.9022300000000001</c:v>
                </c:pt>
                <c:pt idx="204">
                  <c:v>1.9041600000000001</c:v>
                </c:pt>
                <c:pt idx="205">
                  <c:v>1.9061399999999999</c:v>
                </c:pt>
                <c:pt idx="206">
                  <c:v>1.9082399999999999</c:v>
                </c:pt>
                <c:pt idx="207">
                  <c:v>1.91048</c:v>
                </c:pt>
                <c:pt idx="208">
                  <c:v>1.91225</c:v>
                </c:pt>
                <c:pt idx="209">
                  <c:v>1.91421</c:v>
                </c:pt>
                <c:pt idx="210">
                  <c:v>1.9161900000000001</c:v>
                </c:pt>
                <c:pt idx="211">
                  <c:v>1.91838</c:v>
                </c:pt>
                <c:pt idx="212">
                  <c:v>1.9201900000000001</c:v>
                </c:pt>
                <c:pt idx="213">
                  <c:v>1.92208</c:v>
                </c:pt>
                <c:pt idx="214">
                  <c:v>1.92404</c:v>
                </c:pt>
                <c:pt idx="215">
                  <c:v>1.9260600000000001</c:v>
                </c:pt>
                <c:pt idx="216">
                  <c:v>1.9281200000000001</c:v>
                </c:pt>
                <c:pt idx="217">
                  <c:v>1.9300299999999999</c:v>
                </c:pt>
                <c:pt idx="218">
                  <c:v>1.9319999999999999</c:v>
                </c:pt>
                <c:pt idx="219">
                  <c:v>1.9343300000000001</c:v>
                </c:pt>
                <c:pt idx="220">
                  <c:v>1.9361900000000001</c:v>
                </c:pt>
                <c:pt idx="221">
                  <c:v>1.9381699999999999</c:v>
                </c:pt>
                <c:pt idx="222">
                  <c:v>1.9400900000000001</c:v>
                </c:pt>
                <c:pt idx="223">
                  <c:v>1.9422900000000001</c:v>
                </c:pt>
                <c:pt idx="224">
                  <c:v>1.94417</c:v>
                </c:pt>
                <c:pt idx="225">
                  <c:v>1.94611</c:v>
                </c:pt>
                <c:pt idx="226">
                  <c:v>1.9480500000000001</c:v>
                </c:pt>
                <c:pt idx="227">
                  <c:v>1.95018</c:v>
                </c:pt>
                <c:pt idx="228">
                  <c:v>1.9521299999999999</c:v>
                </c:pt>
                <c:pt idx="229">
                  <c:v>1.95404</c:v>
                </c:pt>
                <c:pt idx="230">
                  <c:v>1.9559899999999999</c:v>
                </c:pt>
                <c:pt idx="231">
                  <c:v>1.9579899999999999</c:v>
                </c:pt>
                <c:pt idx="232">
                  <c:v>1.9601900000000001</c:v>
                </c:pt>
                <c:pt idx="233">
                  <c:v>1.96207</c:v>
                </c:pt>
                <c:pt idx="234">
                  <c:v>1.96408</c:v>
                </c:pt>
                <c:pt idx="235">
                  <c:v>1.9662599999999999</c:v>
                </c:pt>
                <c:pt idx="236">
                  <c:v>1.9681500000000001</c:v>
                </c:pt>
                <c:pt idx="237">
                  <c:v>1.9700800000000001</c:v>
                </c:pt>
                <c:pt idx="238">
                  <c:v>1.9719899999999999</c:v>
                </c:pt>
                <c:pt idx="239">
                  <c:v>1.9740800000000001</c:v>
                </c:pt>
                <c:pt idx="240">
                  <c:v>1.9760800000000001</c:v>
                </c:pt>
                <c:pt idx="241">
                  <c:v>1.97794</c:v>
                </c:pt>
                <c:pt idx="242">
                  <c:v>1.97993</c:v>
                </c:pt>
                <c:pt idx="243">
                  <c:v>1.98193</c:v>
                </c:pt>
                <c:pt idx="244">
                  <c:v>1.9840899999999999</c:v>
                </c:pt>
                <c:pt idx="245">
                  <c:v>1.9860500000000001</c:v>
                </c:pt>
                <c:pt idx="246">
                  <c:v>1.9879599999999999</c:v>
                </c:pt>
                <c:pt idx="247">
                  <c:v>1.9902500000000001</c:v>
                </c:pt>
                <c:pt idx="248">
                  <c:v>1.99213</c:v>
                </c:pt>
                <c:pt idx="249">
                  <c:v>1.994</c:v>
                </c:pt>
                <c:pt idx="250">
                  <c:v>1.99594</c:v>
                </c:pt>
                <c:pt idx="251">
                  <c:v>1.99804</c:v>
                </c:pt>
                <c:pt idx="252">
                  <c:v>2.0000900000000001</c:v>
                </c:pt>
                <c:pt idx="253">
                  <c:v>2.0019300000000002</c:v>
                </c:pt>
                <c:pt idx="254">
                  <c:v>2.0038800000000001</c:v>
                </c:pt>
                <c:pt idx="255">
                  <c:v>2.0059</c:v>
                </c:pt>
                <c:pt idx="256">
                  <c:v>2.0079199999999999</c:v>
                </c:pt>
                <c:pt idx="257">
                  <c:v>2.0099900000000002</c:v>
                </c:pt>
                <c:pt idx="258">
                  <c:v>2.0119400000000001</c:v>
                </c:pt>
                <c:pt idx="259">
                  <c:v>2.0141399999999998</c:v>
                </c:pt>
                <c:pt idx="260">
                  <c:v>2.0160900000000002</c:v>
                </c:pt>
                <c:pt idx="261">
                  <c:v>2.0179900000000002</c:v>
                </c:pt>
                <c:pt idx="262">
                  <c:v>2.0199199999999999</c:v>
                </c:pt>
                <c:pt idx="263">
                  <c:v>2.02196</c:v>
                </c:pt>
                <c:pt idx="264">
                  <c:v>2.0240399999999998</c:v>
                </c:pt>
                <c:pt idx="265">
                  <c:v>2.0258799999999999</c:v>
                </c:pt>
                <c:pt idx="266">
                  <c:v>2.0278299999999998</c:v>
                </c:pt>
                <c:pt idx="267">
                  <c:v>2.02982</c:v>
                </c:pt>
                <c:pt idx="268">
                  <c:v>2.0318700000000001</c:v>
                </c:pt>
                <c:pt idx="269">
                  <c:v>2.0337900000000002</c:v>
                </c:pt>
                <c:pt idx="270">
                  <c:v>2.0358999999999998</c:v>
                </c:pt>
                <c:pt idx="271">
                  <c:v>2.0380799999999999</c:v>
                </c:pt>
                <c:pt idx="272">
                  <c:v>2.0400999999999998</c:v>
                </c:pt>
                <c:pt idx="273">
                  <c:v>2.0418799999999999</c:v>
                </c:pt>
                <c:pt idx="274">
                  <c:v>2.0438499999999999</c:v>
                </c:pt>
                <c:pt idx="275">
                  <c:v>2.04583</c:v>
                </c:pt>
                <c:pt idx="276">
                  <c:v>2.0480700000000001</c:v>
                </c:pt>
                <c:pt idx="277">
                  <c:v>2.04989</c:v>
                </c:pt>
                <c:pt idx="278">
                  <c:v>2.05185</c:v>
                </c:pt>
                <c:pt idx="279">
                  <c:v>2.0538500000000002</c:v>
                </c:pt>
                <c:pt idx="280">
                  <c:v>2.05586</c:v>
                </c:pt>
                <c:pt idx="281">
                  <c:v>2.0577999999999999</c:v>
                </c:pt>
                <c:pt idx="282">
                  <c:v>2.0597799999999999</c:v>
                </c:pt>
                <c:pt idx="283">
                  <c:v>2.0619499999999999</c:v>
                </c:pt>
                <c:pt idx="284">
                  <c:v>2.06412</c:v>
                </c:pt>
                <c:pt idx="285">
                  <c:v>2.0659100000000001</c:v>
                </c:pt>
                <c:pt idx="286">
                  <c:v>2.06786</c:v>
                </c:pt>
                <c:pt idx="287">
                  <c:v>2.0698799999999999</c:v>
                </c:pt>
                <c:pt idx="288">
                  <c:v>2.0720700000000001</c:v>
                </c:pt>
                <c:pt idx="289">
                  <c:v>2.07382</c:v>
                </c:pt>
                <c:pt idx="290">
                  <c:v>2.0758000000000001</c:v>
                </c:pt>
                <c:pt idx="291">
                  <c:v>2.0777600000000001</c:v>
                </c:pt>
                <c:pt idx="292">
                  <c:v>2.0798199999999998</c:v>
                </c:pt>
                <c:pt idx="293">
                  <c:v>2.0817800000000002</c:v>
                </c:pt>
                <c:pt idx="294">
                  <c:v>2.0836899999999998</c:v>
                </c:pt>
                <c:pt idx="295">
                  <c:v>2.08569</c:v>
                </c:pt>
                <c:pt idx="296">
                  <c:v>2.0880200000000002</c:v>
                </c:pt>
                <c:pt idx="297">
                  <c:v>2.0898300000000001</c:v>
                </c:pt>
                <c:pt idx="298">
                  <c:v>2.09179</c:v>
                </c:pt>
                <c:pt idx="299">
                  <c:v>2.0937800000000002</c:v>
                </c:pt>
                <c:pt idx="300">
                  <c:v>2.0959599999999998</c:v>
                </c:pt>
                <c:pt idx="301">
                  <c:v>2.0977999999999999</c:v>
                </c:pt>
                <c:pt idx="302">
                  <c:v>2.0997699999999999</c:v>
                </c:pt>
                <c:pt idx="303">
                  <c:v>2.1017000000000001</c:v>
                </c:pt>
                <c:pt idx="304">
                  <c:v>2.10379</c:v>
                </c:pt>
                <c:pt idx="305">
                  <c:v>2.10575</c:v>
                </c:pt>
                <c:pt idx="306">
                  <c:v>2.10764</c:v>
                </c:pt>
                <c:pt idx="307">
                  <c:v>2.10961</c:v>
                </c:pt>
                <c:pt idx="308">
                  <c:v>2.11164</c:v>
                </c:pt>
                <c:pt idx="309">
                  <c:v>2.1138300000000001</c:v>
                </c:pt>
                <c:pt idx="310">
                  <c:v>2.11578</c:v>
                </c:pt>
                <c:pt idx="311">
                  <c:v>2.1177299999999999</c:v>
                </c:pt>
                <c:pt idx="312">
                  <c:v>2.1198600000000001</c:v>
                </c:pt>
                <c:pt idx="313">
                  <c:v>2.1217700000000002</c:v>
                </c:pt>
                <c:pt idx="314">
                  <c:v>2.1236700000000002</c:v>
                </c:pt>
                <c:pt idx="315">
                  <c:v>2.1256499999999998</c:v>
                </c:pt>
                <c:pt idx="316">
                  <c:v>2.12771</c:v>
                </c:pt>
                <c:pt idx="317">
                  <c:v>2.12974</c:v>
                </c:pt>
                <c:pt idx="318">
                  <c:v>2.1316000000000002</c:v>
                </c:pt>
                <c:pt idx="319">
                  <c:v>2.1335700000000002</c:v>
                </c:pt>
                <c:pt idx="320">
                  <c:v>2.1355499999999998</c:v>
                </c:pt>
                <c:pt idx="321">
                  <c:v>2.1377199999999998</c:v>
                </c:pt>
                <c:pt idx="322">
                  <c:v>2.13971</c:v>
                </c:pt>
                <c:pt idx="323">
                  <c:v>2.1416300000000001</c:v>
                </c:pt>
                <c:pt idx="324">
                  <c:v>2.1438899999999999</c:v>
                </c:pt>
                <c:pt idx="325">
                  <c:v>2.1457299999999999</c:v>
                </c:pt>
                <c:pt idx="326">
                  <c:v>2.14764</c:v>
                </c:pt>
                <c:pt idx="327">
                  <c:v>2.1495500000000001</c:v>
                </c:pt>
                <c:pt idx="328">
                  <c:v>2.1517300000000001</c:v>
                </c:pt>
                <c:pt idx="329">
                  <c:v>2.1537199999999999</c:v>
                </c:pt>
                <c:pt idx="330">
                  <c:v>2.1555300000000002</c:v>
                </c:pt>
                <c:pt idx="331">
                  <c:v>2.1575099999999998</c:v>
                </c:pt>
                <c:pt idx="332">
                  <c:v>2.1595200000000001</c:v>
                </c:pt>
                <c:pt idx="333">
                  <c:v>2.1615799999999998</c:v>
                </c:pt>
                <c:pt idx="334">
                  <c:v>2.1636299999999999</c:v>
                </c:pt>
                <c:pt idx="335">
                  <c:v>2.1655500000000001</c:v>
                </c:pt>
                <c:pt idx="336">
                  <c:v>2.16777</c:v>
                </c:pt>
                <c:pt idx="337">
                  <c:v>2.1697299999999999</c:v>
                </c:pt>
                <c:pt idx="338">
                  <c:v>2.1716000000000002</c:v>
                </c:pt>
                <c:pt idx="339">
                  <c:v>2.17353</c:v>
                </c:pt>
                <c:pt idx="340">
                  <c:v>2.1756199999999999</c:v>
                </c:pt>
                <c:pt idx="341">
                  <c:v>2.1776599999999999</c:v>
                </c:pt>
                <c:pt idx="342">
                  <c:v>2.1795100000000001</c:v>
                </c:pt>
                <c:pt idx="343">
                  <c:v>2.18146</c:v>
                </c:pt>
                <c:pt idx="344">
                  <c:v>2.1834500000000001</c:v>
                </c:pt>
                <c:pt idx="345">
                  <c:v>2.18546</c:v>
                </c:pt>
                <c:pt idx="346">
                  <c:v>2.1873900000000002</c:v>
                </c:pt>
                <c:pt idx="347">
                  <c:v>2.1894999999999998</c:v>
                </c:pt>
                <c:pt idx="348">
                  <c:v>2.1917399999999998</c:v>
                </c:pt>
                <c:pt idx="349">
                  <c:v>2.1937099999999998</c:v>
                </c:pt>
                <c:pt idx="350">
                  <c:v>2.1955100000000001</c:v>
                </c:pt>
                <c:pt idx="351">
                  <c:v>2.19746</c:v>
                </c:pt>
                <c:pt idx="352">
                  <c:v>2.1994799999999999</c:v>
                </c:pt>
                <c:pt idx="353">
                  <c:v>2.2016200000000001</c:v>
                </c:pt>
                <c:pt idx="354">
                  <c:v>2.20343</c:v>
                </c:pt>
                <c:pt idx="355">
                  <c:v>2.2054200000000002</c:v>
                </c:pt>
                <c:pt idx="356">
                  <c:v>2.2074099999999999</c:v>
                </c:pt>
                <c:pt idx="357">
                  <c:v>2.20946</c:v>
                </c:pt>
                <c:pt idx="358">
                  <c:v>2.2113800000000001</c:v>
                </c:pt>
                <c:pt idx="359">
                  <c:v>2.2133600000000002</c:v>
                </c:pt>
                <c:pt idx="360">
                  <c:v>2.2154799999999999</c:v>
                </c:pt>
                <c:pt idx="361">
                  <c:v>2.2177199999999999</c:v>
                </c:pt>
                <c:pt idx="362">
                  <c:v>2.2195</c:v>
                </c:pt>
                <c:pt idx="363">
                  <c:v>2.2214299999999998</c:v>
                </c:pt>
                <c:pt idx="364">
                  <c:v>2.22343</c:v>
                </c:pt>
                <c:pt idx="365">
                  <c:v>2.2256100000000001</c:v>
                </c:pt>
                <c:pt idx="366">
                  <c:v>2.2273999999999998</c:v>
                </c:pt>
                <c:pt idx="367">
                  <c:v>2.2293500000000002</c:v>
                </c:pt>
                <c:pt idx="368">
                  <c:v>2.2313000000000001</c:v>
                </c:pt>
                <c:pt idx="369">
                  <c:v>2.2333799999999999</c:v>
                </c:pt>
                <c:pt idx="370">
                  <c:v>2.2353200000000002</c:v>
                </c:pt>
                <c:pt idx="371">
                  <c:v>2.2372800000000002</c:v>
                </c:pt>
                <c:pt idx="372">
                  <c:v>2.2392500000000002</c:v>
                </c:pt>
                <c:pt idx="373">
                  <c:v>2.2414700000000001</c:v>
                </c:pt>
                <c:pt idx="374">
                  <c:v>2.2434400000000001</c:v>
                </c:pt>
                <c:pt idx="375">
                  <c:v>2.2453400000000001</c:v>
                </c:pt>
                <c:pt idx="376">
                  <c:v>2.2473000000000001</c:v>
                </c:pt>
                <c:pt idx="377">
                  <c:v>2.24953</c:v>
                </c:pt>
                <c:pt idx="378">
                  <c:v>2.2513700000000001</c:v>
                </c:pt>
                <c:pt idx="379">
                  <c:v>2.2532899999999998</c:v>
                </c:pt>
                <c:pt idx="380">
                  <c:v>2.2552599999999998</c:v>
                </c:pt>
                <c:pt idx="381">
                  <c:v>2.2572899999999998</c:v>
                </c:pt>
                <c:pt idx="382">
                  <c:v>2.2593200000000002</c:v>
                </c:pt>
                <c:pt idx="383">
                  <c:v>2.2612199999999998</c:v>
                </c:pt>
                <c:pt idx="384">
                  <c:v>2.2631800000000002</c:v>
                </c:pt>
                <c:pt idx="385">
                  <c:v>2.2652100000000002</c:v>
                </c:pt>
                <c:pt idx="386">
                  <c:v>2.2674099999999999</c:v>
                </c:pt>
                <c:pt idx="387">
                  <c:v>2.2692700000000001</c:v>
                </c:pt>
                <c:pt idx="388">
                  <c:v>2.2712599999999998</c:v>
                </c:pt>
                <c:pt idx="389">
                  <c:v>2.2734200000000002</c:v>
                </c:pt>
                <c:pt idx="390">
                  <c:v>2.27536</c:v>
                </c:pt>
                <c:pt idx="391">
                  <c:v>2.27725</c:v>
                </c:pt>
                <c:pt idx="392">
                  <c:v>2.2791700000000001</c:v>
                </c:pt>
                <c:pt idx="393">
                  <c:v>2.2812299999999999</c:v>
                </c:pt>
                <c:pt idx="394">
                  <c:v>2.2833100000000002</c:v>
                </c:pt>
                <c:pt idx="395">
                  <c:v>2.2851499999999998</c:v>
                </c:pt>
                <c:pt idx="396">
                  <c:v>2.2871299999999999</c:v>
                </c:pt>
                <c:pt idx="397">
                  <c:v>2.2891300000000001</c:v>
                </c:pt>
                <c:pt idx="398">
                  <c:v>2.2912699999999999</c:v>
                </c:pt>
                <c:pt idx="399">
                  <c:v>2.2932899999999998</c:v>
                </c:pt>
                <c:pt idx="400">
                  <c:v>2.2951800000000002</c:v>
                </c:pt>
                <c:pt idx="401">
                  <c:v>2.2974000000000001</c:v>
                </c:pt>
                <c:pt idx="402">
                  <c:v>2.2993199999999998</c:v>
                </c:pt>
                <c:pt idx="403">
                  <c:v>2.3012199999999998</c:v>
                </c:pt>
                <c:pt idx="404">
                  <c:v>2.3031299999999999</c:v>
                </c:pt>
                <c:pt idx="405">
                  <c:v>2.3052000000000001</c:v>
                </c:pt>
                <c:pt idx="406">
                  <c:v>2.30728</c:v>
                </c:pt>
                <c:pt idx="407">
                  <c:v>2.3091300000000001</c:v>
                </c:pt>
                <c:pt idx="408">
                  <c:v>2.31108</c:v>
                </c:pt>
                <c:pt idx="409">
                  <c:v>2.3130799999999998</c:v>
                </c:pt>
                <c:pt idx="410">
                  <c:v>2.3151600000000001</c:v>
                </c:pt>
                <c:pt idx="411">
                  <c:v>2.3172799999999998</c:v>
                </c:pt>
                <c:pt idx="412">
                  <c:v>2.3191700000000002</c:v>
                </c:pt>
                <c:pt idx="413">
                  <c:v>2.32124</c:v>
                </c:pt>
                <c:pt idx="414">
                  <c:v>2.3232599999999999</c:v>
                </c:pt>
                <c:pt idx="415">
                  <c:v>2.32518</c:v>
                </c:pt>
                <c:pt idx="416">
                  <c:v>2.3271000000000002</c:v>
                </c:pt>
                <c:pt idx="417">
                  <c:v>2.3291200000000001</c:v>
                </c:pt>
                <c:pt idx="418">
                  <c:v>2.33121</c:v>
                </c:pt>
                <c:pt idx="419">
                  <c:v>2.3330600000000001</c:v>
                </c:pt>
                <c:pt idx="420">
                  <c:v>2.3350200000000001</c:v>
                </c:pt>
                <c:pt idx="421">
                  <c:v>2.3370000000000002</c:v>
                </c:pt>
                <c:pt idx="422">
                  <c:v>2.33901</c:v>
                </c:pt>
                <c:pt idx="423">
                  <c:v>2.3409599999999999</c:v>
                </c:pt>
                <c:pt idx="424">
                  <c:v>2.3430499999999999</c:v>
                </c:pt>
                <c:pt idx="425">
                  <c:v>2.3452500000000001</c:v>
                </c:pt>
                <c:pt idx="426">
                  <c:v>2.3473000000000002</c:v>
                </c:pt>
                <c:pt idx="427">
                  <c:v>2.3490799999999998</c:v>
                </c:pt>
                <c:pt idx="428">
                  <c:v>2.3510399999999998</c:v>
                </c:pt>
                <c:pt idx="429">
                  <c:v>2.3530500000000001</c:v>
                </c:pt>
                <c:pt idx="430">
                  <c:v>2.3552599999999999</c:v>
                </c:pt>
                <c:pt idx="431">
                  <c:v>2.35703</c:v>
                </c:pt>
                <c:pt idx="432">
                  <c:v>2.359</c:v>
                </c:pt>
                <c:pt idx="433">
                  <c:v>2.36097</c:v>
                </c:pt>
                <c:pt idx="434">
                  <c:v>2.3630200000000001</c:v>
                </c:pt>
                <c:pt idx="435">
                  <c:v>2.36497</c:v>
                </c:pt>
                <c:pt idx="436">
                  <c:v>2.3669500000000001</c:v>
                </c:pt>
                <c:pt idx="437">
                  <c:v>2.3691200000000001</c:v>
                </c:pt>
                <c:pt idx="438">
                  <c:v>2.3712900000000001</c:v>
                </c:pt>
                <c:pt idx="439">
                  <c:v>2.3731</c:v>
                </c:pt>
                <c:pt idx="440">
                  <c:v>2.3750300000000002</c:v>
                </c:pt>
                <c:pt idx="441">
                  <c:v>2.37703</c:v>
                </c:pt>
                <c:pt idx="442">
                  <c:v>2.37913</c:v>
                </c:pt>
                <c:pt idx="443">
                  <c:v>2.3809999999999998</c:v>
                </c:pt>
                <c:pt idx="444">
                  <c:v>2.3829400000000001</c:v>
                </c:pt>
                <c:pt idx="445">
                  <c:v>2.38489</c:v>
                </c:pt>
                <c:pt idx="446">
                  <c:v>2.3869899999999999</c:v>
                </c:pt>
                <c:pt idx="447">
                  <c:v>2.3889300000000002</c:v>
                </c:pt>
                <c:pt idx="448">
                  <c:v>2.3908700000000001</c:v>
                </c:pt>
                <c:pt idx="449">
                  <c:v>2.3928500000000001</c:v>
                </c:pt>
                <c:pt idx="450">
                  <c:v>2.39506</c:v>
                </c:pt>
                <c:pt idx="451">
                  <c:v>2.39703</c:v>
                </c:pt>
                <c:pt idx="452">
                  <c:v>2.3989799999999999</c:v>
                </c:pt>
                <c:pt idx="453">
                  <c:v>2.40097</c:v>
                </c:pt>
                <c:pt idx="454">
                  <c:v>2.4031099999999999</c:v>
                </c:pt>
                <c:pt idx="455">
                  <c:v>2.4049200000000002</c:v>
                </c:pt>
                <c:pt idx="456">
                  <c:v>2.4068399999999999</c:v>
                </c:pt>
                <c:pt idx="457">
                  <c:v>2.4088699999999998</c:v>
                </c:pt>
                <c:pt idx="458">
                  <c:v>2.41092</c:v>
                </c:pt>
                <c:pt idx="459">
                  <c:v>2.4129100000000001</c:v>
                </c:pt>
                <c:pt idx="460">
                  <c:v>2.41486</c:v>
                </c:pt>
                <c:pt idx="461">
                  <c:v>2.4167900000000002</c:v>
                </c:pt>
                <c:pt idx="462">
                  <c:v>2.4188000000000001</c:v>
                </c:pt>
                <c:pt idx="463">
                  <c:v>2.4209999999999998</c:v>
                </c:pt>
                <c:pt idx="464">
                  <c:v>2.42293</c:v>
                </c:pt>
                <c:pt idx="465">
                  <c:v>2.4249000000000001</c:v>
                </c:pt>
                <c:pt idx="466">
                  <c:v>2.4269400000000001</c:v>
                </c:pt>
                <c:pt idx="467">
                  <c:v>2.42896</c:v>
                </c:pt>
                <c:pt idx="468">
                  <c:v>2.4308900000000002</c:v>
                </c:pt>
                <c:pt idx="469">
                  <c:v>2.4327700000000001</c:v>
                </c:pt>
                <c:pt idx="470">
                  <c:v>2.4348800000000002</c:v>
                </c:pt>
                <c:pt idx="471">
                  <c:v>2.43689</c:v>
                </c:pt>
                <c:pt idx="472">
                  <c:v>2.4387599999999998</c:v>
                </c:pt>
                <c:pt idx="473">
                  <c:v>2.4407299999999998</c:v>
                </c:pt>
                <c:pt idx="474">
                  <c:v>2.4427300000000001</c:v>
                </c:pt>
                <c:pt idx="475">
                  <c:v>2.4449000000000001</c:v>
                </c:pt>
                <c:pt idx="476">
                  <c:v>2.4468899999999998</c:v>
                </c:pt>
                <c:pt idx="477">
                  <c:v>2.4487299999999999</c:v>
                </c:pt>
                <c:pt idx="478">
                  <c:v>2.4510100000000001</c:v>
                </c:pt>
                <c:pt idx="479">
                  <c:v>2.4529100000000001</c:v>
                </c:pt>
                <c:pt idx="480">
                  <c:v>2.4548299999999998</c:v>
                </c:pt>
                <c:pt idx="481">
                  <c:v>2.4567700000000001</c:v>
                </c:pt>
                <c:pt idx="482">
                  <c:v>2.4587400000000001</c:v>
                </c:pt>
                <c:pt idx="483">
                  <c:v>2.4608699999999999</c:v>
                </c:pt>
                <c:pt idx="484">
                  <c:v>2.4626700000000001</c:v>
                </c:pt>
                <c:pt idx="485">
                  <c:v>2.4646599999999999</c:v>
                </c:pt>
                <c:pt idx="486">
                  <c:v>2.4666299999999999</c:v>
                </c:pt>
                <c:pt idx="487">
                  <c:v>2.4686499999999998</c:v>
                </c:pt>
                <c:pt idx="488">
                  <c:v>2.4707400000000002</c:v>
                </c:pt>
                <c:pt idx="489">
                  <c:v>2.4726599999999999</c:v>
                </c:pt>
                <c:pt idx="490">
                  <c:v>2.4748399999999999</c:v>
                </c:pt>
                <c:pt idx="491">
                  <c:v>2.4769000000000001</c:v>
                </c:pt>
                <c:pt idx="492">
                  <c:v>2.4786800000000002</c:v>
                </c:pt>
                <c:pt idx="493">
                  <c:v>2.4806400000000002</c:v>
                </c:pt>
                <c:pt idx="494">
                  <c:v>2.4826600000000001</c:v>
                </c:pt>
                <c:pt idx="495">
                  <c:v>2.48475</c:v>
                </c:pt>
                <c:pt idx="496">
                  <c:v>2.4865900000000001</c:v>
                </c:pt>
                <c:pt idx="497">
                  <c:v>2.48855</c:v>
                </c:pt>
                <c:pt idx="498">
                  <c:v>2.4905499999999998</c:v>
                </c:pt>
                <c:pt idx="499">
                  <c:v>2.4925700000000002</c:v>
                </c:pt>
                <c:pt idx="500">
                  <c:v>2.4945499999999998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D729-4DD5-BFB7-2E020FAE72D6}"/>
            </c:ext>
          </c:extLst>
        </c:ser>
        <c:ser>
          <c:idx val="3"/>
          <c:order val="3"/>
          <c:tx>
            <c:strRef>
              <c:f>Paper!$A$4</c:f>
              <c:strCache>
                <c:ptCount val="1"/>
                <c:pt idx="0">
                  <c:v>Etapa 3</c:v>
                </c:pt>
              </c:strCache>
              <c:extLst xmlns:c15="http://schemas.microsoft.com/office/drawing/2012/chart"/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2"/>
            <c:spPr>
              <a:solidFill>
                <a:srgbClr val="FF0000"/>
              </a:solidFill>
              <a:ln w="9525">
                <a:noFill/>
              </a:ln>
              <a:effectLst/>
            </c:spPr>
          </c:marker>
          <c:xVal>
            <c:numRef>
              <c:f>'N115 Curvas de Polarización'!$G$4:$G$1254</c:f>
              <c:numCache>
                <c:formatCode>0.0000</c:formatCode>
                <c:ptCount val="1251"/>
                <c:pt idx="0">
                  <c:v>-2.5602679999999997E-4</c:v>
                </c:pt>
                <c:pt idx="1">
                  <c:v>-1.915528E-4</c:v>
                </c:pt>
                <c:pt idx="2">
                  <c:v>-1.2120080000000001E-4</c:v>
                </c:pt>
                <c:pt idx="3">
                  <c:v>-8.0903199999999995E-5</c:v>
                </c:pt>
                <c:pt idx="4">
                  <c:v>-5.168E-5</c:v>
                </c:pt>
                <c:pt idx="5">
                  <c:v>-2.8105920000000003E-5</c:v>
                </c:pt>
                <c:pt idx="6">
                  <c:v>-1.530428E-5</c:v>
                </c:pt>
                <c:pt idx="7">
                  <c:v>-1.6242839999999999E-5</c:v>
                </c:pt>
                <c:pt idx="8">
                  <c:v>-1.2675600000000001E-6</c:v>
                </c:pt>
                <c:pt idx="9">
                  <c:v>6.6980399999999995E-6</c:v>
                </c:pt>
                <c:pt idx="10">
                  <c:v>1.090832E-5</c:v>
                </c:pt>
                <c:pt idx="11">
                  <c:v>2.28456E-5</c:v>
                </c:pt>
                <c:pt idx="12">
                  <c:v>2.5548880000000001E-5</c:v>
                </c:pt>
                <c:pt idx="13">
                  <c:v>3.0442920000000001E-5</c:v>
                </c:pt>
                <c:pt idx="14">
                  <c:v>3.5702759999999997E-5</c:v>
                </c:pt>
                <c:pt idx="15">
                  <c:v>3.705504E-5</c:v>
                </c:pt>
                <c:pt idx="16">
                  <c:v>4.3202400000000005E-5</c:v>
                </c:pt>
                <c:pt idx="17">
                  <c:v>4.8363599999999999E-5</c:v>
                </c:pt>
                <c:pt idx="18">
                  <c:v>4.5596400000000003E-5</c:v>
                </c:pt>
                <c:pt idx="19">
                  <c:v>5.51044E-5</c:v>
                </c:pt>
                <c:pt idx="20">
                  <c:v>5.6192000000000007E-5</c:v>
                </c:pt>
                <c:pt idx="21">
                  <c:v>6.1659200000000001E-5</c:v>
                </c:pt>
                <c:pt idx="22">
                  <c:v>6.2213999999999998E-5</c:v>
                </c:pt>
                <c:pt idx="23">
                  <c:v>5.9495199999999999E-5</c:v>
                </c:pt>
                <c:pt idx="24">
                  <c:v>6.8765999999999999E-5</c:v>
                </c:pt>
                <c:pt idx="25">
                  <c:v>7.4332399999999993E-5</c:v>
                </c:pt>
                <c:pt idx="26">
                  <c:v>6.976000000000001E-5</c:v>
                </c:pt>
                <c:pt idx="27">
                  <c:v>7.6020799999999996E-5</c:v>
                </c:pt>
                <c:pt idx="28">
                  <c:v>7.43972E-5</c:v>
                </c:pt>
                <c:pt idx="29">
                  <c:v>7.4160799999999996E-5</c:v>
                </c:pt>
                <c:pt idx="30">
                  <c:v>8.1366000000000007E-5</c:v>
                </c:pt>
                <c:pt idx="31">
                  <c:v>8.2421600000000004E-5</c:v>
                </c:pt>
                <c:pt idx="32">
                  <c:v>7.9523600000000005E-5</c:v>
                </c:pt>
                <c:pt idx="33">
                  <c:v>8.0531600000000007E-5</c:v>
                </c:pt>
                <c:pt idx="34">
                  <c:v>8.7986000000000008E-5</c:v>
                </c:pt>
                <c:pt idx="35">
                  <c:v>8.8410400000000003E-5</c:v>
                </c:pt>
                <c:pt idx="36">
                  <c:v>8.390760000000001E-5</c:v>
                </c:pt>
                <c:pt idx="37">
                  <c:v>8.82728E-5</c:v>
                </c:pt>
                <c:pt idx="38">
                  <c:v>8.8259999999999999E-5</c:v>
                </c:pt>
                <c:pt idx="39">
                  <c:v>9.1396399999999991E-5</c:v>
                </c:pt>
                <c:pt idx="40">
                  <c:v>8.7280399999999992E-5</c:v>
                </c:pt>
                <c:pt idx="41">
                  <c:v>9.1201999999999999E-5</c:v>
                </c:pt>
                <c:pt idx="42">
                  <c:v>9.2684800000000011E-5</c:v>
                </c:pt>
                <c:pt idx="43">
                  <c:v>9.8807600000000006E-5</c:v>
                </c:pt>
                <c:pt idx="44">
                  <c:v>9.8710399999999996E-5</c:v>
                </c:pt>
                <c:pt idx="45">
                  <c:v>9.6329599999999993E-5</c:v>
                </c:pt>
                <c:pt idx="46">
                  <c:v>9.7477200000000002E-5</c:v>
                </c:pt>
                <c:pt idx="47">
                  <c:v>1.000708E-4</c:v>
                </c:pt>
                <c:pt idx="48">
                  <c:v>1.0382000000000001E-4</c:v>
                </c:pt>
                <c:pt idx="49">
                  <c:v>1.100088E-4</c:v>
                </c:pt>
                <c:pt idx="50">
                  <c:v>1.0923199999999999E-4</c:v>
                </c:pt>
                <c:pt idx="51">
                  <c:v>1.013704E-4</c:v>
                </c:pt>
                <c:pt idx="52">
                  <c:v>1.0518599999999999E-4</c:v>
                </c:pt>
                <c:pt idx="53">
                  <c:v>1.102224E-4</c:v>
                </c:pt>
                <c:pt idx="54">
                  <c:v>1.14224E-4</c:v>
                </c:pt>
                <c:pt idx="55">
                  <c:v>1.1601399999999999E-4</c:v>
                </c:pt>
                <c:pt idx="56">
                  <c:v>1.110924E-4</c:v>
                </c:pt>
                <c:pt idx="57">
                  <c:v>1.081128E-4</c:v>
                </c:pt>
                <c:pt idx="58">
                  <c:v>1.056324E-4</c:v>
                </c:pt>
                <c:pt idx="59">
                  <c:v>1.1196720000000001E-4</c:v>
                </c:pt>
                <c:pt idx="60">
                  <c:v>1.206584E-4</c:v>
                </c:pt>
                <c:pt idx="61">
                  <c:v>1.162408E-4</c:v>
                </c:pt>
                <c:pt idx="62">
                  <c:v>1.16568E-4</c:v>
                </c:pt>
                <c:pt idx="63">
                  <c:v>1.1547119999999999E-4</c:v>
                </c:pt>
                <c:pt idx="64">
                  <c:v>1.2767439999999998E-4</c:v>
                </c:pt>
                <c:pt idx="65">
                  <c:v>1.2152760000000001E-4</c:v>
                </c:pt>
                <c:pt idx="66">
                  <c:v>1.2454639999999998E-4</c:v>
                </c:pt>
                <c:pt idx="67">
                  <c:v>1.1585359999999999E-4</c:v>
                </c:pt>
                <c:pt idx="68">
                  <c:v>1.196112E-4</c:v>
                </c:pt>
                <c:pt idx="69">
                  <c:v>1.2594320000000001E-4</c:v>
                </c:pt>
                <c:pt idx="70">
                  <c:v>1.229336E-4</c:v>
                </c:pt>
                <c:pt idx="71">
                  <c:v>1.2148279999999999E-4</c:v>
                </c:pt>
                <c:pt idx="72">
                  <c:v>1.186432E-4</c:v>
                </c:pt>
                <c:pt idx="73">
                  <c:v>1.2275280000000001E-4</c:v>
                </c:pt>
                <c:pt idx="74">
                  <c:v>1.2509519999999999E-4</c:v>
                </c:pt>
                <c:pt idx="75">
                  <c:v>1.31104E-4</c:v>
                </c:pt>
                <c:pt idx="76">
                  <c:v>1.237504E-4</c:v>
                </c:pt>
                <c:pt idx="77">
                  <c:v>1.274608E-4</c:v>
                </c:pt>
                <c:pt idx="78">
                  <c:v>1.2567439999999999E-4</c:v>
                </c:pt>
                <c:pt idx="79">
                  <c:v>1.266908E-4</c:v>
                </c:pt>
                <c:pt idx="80">
                  <c:v>1.2683679999999999E-4</c:v>
                </c:pt>
                <c:pt idx="81">
                  <c:v>1.2767200000000001E-4</c:v>
                </c:pt>
                <c:pt idx="82">
                  <c:v>1.2391599999999998E-4</c:v>
                </c:pt>
                <c:pt idx="83">
                  <c:v>1.33084E-4</c:v>
                </c:pt>
                <c:pt idx="84">
                  <c:v>1.337528E-4</c:v>
                </c:pt>
                <c:pt idx="85">
                  <c:v>1.3126880000000001E-4</c:v>
                </c:pt>
                <c:pt idx="86">
                  <c:v>1.2793080000000001E-4</c:v>
                </c:pt>
                <c:pt idx="87">
                  <c:v>1.316488E-4</c:v>
                </c:pt>
                <c:pt idx="88">
                  <c:v>1.2640240000000001E-4</c:v>
                </c:pt>
                <c:pt idx="89">
                  <c:v>1.3702159999999999E-4</c:v>
                </c:pt>
                <c:pt idx="90">
                  <c:v>1.349352E-4</c:v>
                </c:pt>
                <c:pt idx="91">
                  <c:v>1.3069040000000001E-4</c:v>
                </c:pt>
                <c:pt idx="92">
                  <c:v>1.3005920000000001E-4</c:v>
                </c:pt>
                <c:pt idx="93">
                  <c:v>1.3430239999999999E-4</c:v>
                </c:pt>
                <c:pt idx="94">
                  <c:v>1.3437360000000001E-4</c:v>
                </c:pt>
                <c:pt idx="95">
                  <c:v>1.301176E-4</c:v>
                </c:pt>
                <c:pt idx="96">
                  <c:v>1.275824E-4</c:v>
                </c:pt>
                <c:pt idx="97">
                  <c:v>1.2809240000000001E-4</c:v>
                </c:pt>
                <c:pt idx="98">
                  <c:v>1.389416E-4</c:v>
                </c:pt>
                <c:pt idx="99">
                  <c:v>1.35038E-4</c:v>
                </c:pt>
                <c:pt idx="100">
                  <c:v>1.352472E-4</c:v>
                </c:pt>
                <c:pt idx="101">
                  <c:v>1.3993400000000001E-4</c:v>
                </c:pt>
                <c:pt idx="102">
                  <c:v>1.357288E-4</c:v>
                </c:pt>
                <c:pt idx="103">
                  <c:v>1.3692199999999999E-4</c:v>
                </c:pt>
                <c:pt idx="104">
                  <c:v>1.3965639999999999E-4</c:v>
                </c:pt>
                <c:pt idx="105">
                  <c:v>1.3029679999999999E-4</c:v>
                </c:pt>
                <c:pt idx="106">
                  <c:v>1.310784E-4</c:v>
                </c:pt>
                <c:pt idx="107">
                  <c:v>1.3078680000000001E-4</c:v>
                </c:pt>
                <c:pt idx="108">
                  <c:v>1.3456120000000002E-4</c:v>
                </c:pt>
                <c:pt idx="109">
                  <c:v>1.3269440000000001E-4</c:v>
                </c:pt>
                <c:pt idx="110">
                  <c:v>1.302136E-4</c:v>
                </c:pt>
                <c:pt idx="111">
                  <c:v>1.2930600000000001E-4</c:v>
                </c:pt>
                <c:pt idx="112">
                  <c:v>1.364708E-4</c:v>
                </c:pt>
                <c:pt idx="113">
                  <c:v>1.428736E-4</c:v>
                </c:pt>
                <c:pt idx="114">
                  <c:v>1.3325039999999999E-4</c:v>
                </c:pt>
                <c:pt idx="115">
                  <c:v>1.3272760000000001E-4</c:v>
                </c:pt>
                <c:pt idx="116">
                  <c:v>1.383872E-4</c:v>
                </c:pt>
                <c:pt idx="117">
                  <c:v>1.3935799999999999E-4</c:v>
                </c:pt>
                <c:pt idx="118">
                  <c:v>1.357512E-4</c:v>
                </c:pt>
                <c:pt idx="119">
                  <c:v>1.2792239999999999E-4</c:v>
                </c:pt>
                <c:pt idx="120">
                  <c:v>1.3079960000000001E-4</c:v>
                </c:pt>
                <c:pt idx="121">
                  <c:v>1.3847840000000001E-4</c:v>
                </c:pt>
                <c:pt idx="122">
                  <c:v>1.5395479999999998E-4</c:v>
                </c:pt>
                <c:pt idx="123">
                  <c:v>1.51132E-4</c:v>
                </c:pt>
                <c:pt idx="124">
                  <c:v>1.3960159999999998E-4</c:v>
                </c:pt>
                <c:pt idx="125">
                  <c:v>1.3882879999999999E-4</c:v>
                </c:pt>
                <c:pt idx="126">
                  <c:v>1.4362279999999999E-4</c:v>
                </c:pt>
                <c:pt idx="127">
                  <c:v>1.457184E-4</c:v>
                </c:pt>
                <c:pt idx="128">
                  <c:v>1.4874800000000001E-4</c:v>
                </c:pt>
                <c:pt idx="129">
                  <c:v>1.496084E-4</c:v>
                </c:pt>
                <c:pt idx="130">
                  <c:v>1.4844519999999999E-4</c:v>
                </c:pt>
                <c:pt idx="131">
                  <c:v>1.5351000000000001E-4</c:v>
                </c:pt>
                <c:pt idx="132">
                  <c:v>1.485112E-4</c:v>
                </c:pt>
                <c:pt idx="133">
                  <c:v>1.489932E-4</c:v>
                </c:pt>
                <c:pt idx="134">
                  <c:v>1.4846919999999999E-4</c:v>
                </c:pt>
                <c:pt idx="135">
                  <c:v>1.4821680000000001E-4</c:v>
                </c:pt>
                <c:pt idx="136">
                  <c:v>1.5241880000000001E-4</c:v>
                </c:pt>
                <c:pt idx="137">
                  <c:v>1.519708E-4</c:v>
                </c:pt>
                <c:pt idx="138">
                  <c:v>1.5232439999999999E-4</c:v>
                </c:pt>
                <c:pt idx="139">
                  <c:v>1.397336E-4</c:v>
                </c:pt>
                <c:pt idx="140">
                  <c:v>1.3818000000000001E-4</c:v>
                </c:pt>
                <c:pt idx="141">
                  <c:v>1.387088E-4</c:v>
                </c:pt>
                <c:pt idx="142">
                  <c:v>1.4067879999999999E-4</c:v>
                </c:pt>
                <c:pt idx="143">
                  <c:v>1.4593080000000001E-4</c:v>
                </c:pt>
                <c:pt idx="144">
                  <c:v>1.461352E-4</c:v>
                </c:pt>
                <c:pt idx="145">
                  <c:v>1.319572E-4</c:v>
                </c:pt>
                <c:pt idx="146">
                  <c:v>1.3298119999999999E-4</c:v>
                </c:pt>
                <c:pt idx="147">
                  <c:v>1.3612079999999999E-4</c:v>
                </c:pt>
                <c:pt idx="148">
                  <c:v>1.3510680000000002E-4</c:v>
                </c:pt>
                <c:pt idx="149">
                  <c:v>1.4231439999999999E-4</c:v>
                </c:pt>
                <c:pt idx="150">
                  <c:v>1.3438959999999999E-4</c:v>
                </c:pt>
                <c:pt idx="151">
                  <c:v>1.367568E-4</c:v>
                </c:pt>
                <c:pt idx="152">
                  <c:v>1.36422E-4</c:v>
                </c:pt>
                <c:pt idx="153">
                  <c:v>1.3398880000000001E-4</c:v>
                </c:pt>
                <c:pt idx="154">
                  <c:v>1.3788879999999999E-4</c:v>
                </c:pt>
                <c:pt idx="155">
                  <c:v>1.3795880000000001E-4</c:v>
                </c:pt>
                <c:pt idx="156">
                  <c:v>1.3267199999999999E-4</c:v>
                </c:pt>
                <c:pt idx="157">
                  <c:v>1.3025919999999999E-4</c:v>
                </c:pt>
                <c:pt idx="158">
                  <c:v>1.4144959999999999E-4</c:v>
                </c:pt>
                <c:pt idx="159">
                  <c:v>1.4002600000000002E-4</c:v>
                </c:pt>
                <c:pt idx="160">
                  <c:v>1.317112E-4</c:v>
                </c:pt>
                <c:pt idx="161">
                  <c:v>1.3457480000000002E-4</c:v>
                </c:pt>
                <c:pt idx="162">
                  <c:v>1.2593000000000001E-4</c:v>
                </c:pt>
                <c:pt idx="163">
                  <c:v>1.2899680000000001E-4</c:v>
                </c:pt>
                <c:pt idx="164">
                  <c:v>1.3139759999999999E-4</c:v>
                </c:pt>
                <c:pt idx="165">
                  <c:v>1.2668320000000001E-4</c:v>
                </c:pt>
                <c:pt idx="166">
                  <c:v>1.243444E-4</c:v>
                </c:pt>
                <c:pt idx="167">
                  <c:v>1.323668E-4</c:v>
                </c:pt>
                <c:pt idx="168">
                  <c:v>1.342812E-4</c:v>
                </c:pt>
                <c:pt idx="169">
                  <c:v>1.3047800000000001E-4</c:v>
                </c:pt>
                <c:pt idx="170">
                  <c:v>1.3390759999999999E-4</c:v>
                </c:pt>
                <c:pt idx="171">
                  <c:v>1.288696E-4</c:v>
                </c:pt>
                <c:pt idx="172">
                  <c:v>1.282016E-4</c:v>
                </c:pt>
                <c:pt idx="173">
                  <c:v>1.3141159999999999E-4</c:v>
                </c:pt>
                <c:pt idx="174">
                  <c:v>1.38622E-4</c:v>
                </c:pt>
                <c:pt idx="175">
                  <c:v>1.3209119999999999E-4</c:v>
                </c:pt>
                <c:pt idx="176">
                  <c:v>1.3018599999999999E-4</c:v>
                </c:pt>
                <c:pt idx="177">
                  <c:v>1.3872400000000001E-4</c:v>
                </c:pt>
                <c:pt idx="178">
                  <c:v>1.3804759999999999E-4</c:v>
                </c:pt>
                <c:pt idx="179">
                  <c:v>1.3352160000000001E-4</c:v>
                </c:pt>
                <c:pt idx="180">
                  <c:v>1.3501680000000001E-4</c:v>
                </c:pt>
                <c:pt idx="181">
                  <c:v>1.3667240000000001E-4</c:v>
                </c:pt>
                <c:pt idx="182">
                  <c:v>1.415144E-4</c:v>
                </c:pt>
                <c:pt idx="183">
                  <c:v>1.3459440000000001E-4</c:v>
                </c:pt>
                <c:pt idx="184">
                  <c:v>1.3177720000000001E-4</c:v>
                </c:pt>
                <c:pt idx="185">
                  <c:v>1.3204039999999999E-4</c:v>
                </c:pt>
                <c:pt idx="186">
                  <c:v>1.3735600000000002E-4</c:v>
                </c:pt>
                <c:pt idx="187">
                  <c:v>1.4298880000000001E-4</c:v>
                </c:pt>
                <c:pt idx="188">
                  <c:v>1.3420079999999998E-4</c:v>
                </c:pt>
                <c:pt idx="189">
                  <c:v>1.3381600000000001E-4</c:v>
                </c:pt>
                <c:pt idx="190">
                  <c:v>1.3668559999999998E-4</c:v>
                </c:pt>
                <c:pt idx="191">
                  <c:v>1.386108E-4</c:v>
                </c:pt>
                <c:pt idx="192">
                  <c:v>1.3715999999999999E-4</c:v>
                </c:pt>
                <c:pt idx="193">
                  <c:v>1.355324E-4</c:v>
                </c:pt>
                <c:pt idx="194">
                  <c:v>1.41092E-4</c:v>
                </c:pt>
                <c:pt idx="195">
                  <c:v>1.417608E-4</c:v>
                </c:pt>
                <c:pt idx="196">
                  <c:v>1.4083119999999999E-4</c:v>
                </c:pt>
                <c:pt idx="197">
                  <c:v>1.4103879999999999E-4</c:v>
                </c:pt>
                <c:pt idx="198">
                  <c:v>1.3990960000000001E-4</c:v>
                </c:pt>
                <c:pt idx="199">
                  <c:v>1.3628879999999998E-4</c:v>
                </c:pt>
                <c:pt idx="200">
                  <c:v>1.5043000000000001E-4</c:v>
                </c:pt>
                <c:pt idx="201">
                  <c:v>1.4180639999999999E-4</c:v>
                </c:pt>
                <c:pt idx="202">
                  <c:v>1.401036E-4</c:v>
                </c:pt>
                <c:pt idx="203">
                  <c:v>1.446676E-4</c:v>
                </c:pt>
                <c:pt idx="204">
                  <c:v>1.4134839999999999E-4</c:v>
                </c:pt>
                <c:pt idx="205">
                  <c:v>1.4411360000000001E-4</c:v>
                </c:pt>
                <c:pt idx="206">
                  <c:v>1.4728199999999999E-4</c:v>
                </c:pt>
                <c:pt idx="207">
                  <c:v>1.4316280000000001E-4</c:v>
                </c:pt>
                <c:pt idx="208">
                  <c:v>1.3819519999999999E-4</c:v>
                </c:pt>
                <c:pt idx="209">
                  <c:v>1.40996E-4</c:v>
                </c:pt>
                <c:pt idx="210">
                  <c:v>1.4852680000000001E-4</c:v>
                </c:pt>
                <c:pt idx="211">
                  <c:v>1.4476119999999999E-4</c:v>
                </c:pt>
                <c:pt idx="212">
                  <c:v>1.4546399999999999E-4</c:v>
                </c:pt>
                <c:pt idx="213">
                  <c:v>1.4387239999999999E-4</c:v>
                </c:pt>
                <c:pt idx="214">
                  <c:v>1.4833359999999999E-4</c:v>
                </c:pt>
                <c:pt idx="215">
                  <c:v>1.428856E-4</c:v>
                </c:pt>
                <c:pt idx="216">
                  <c:v>1.453344E-4</c:v>
                </c:pt>
                <c:pt idx="217">
                  <c:v>1.4144240000000001E-4</c:v>
                </c:pt>
                <c:pt idx="218">
                  <c:v>1.544428E-4</c:v>
                </c:pt>
                <c:pt idx="219">
                  <c:v>1.5695959999999999E-4</c:v>
                </c:pt>
                <c:pt idx="220">
                  <c:v>1.4961999999999999E-4</c:v>
                </c:pt>
                <c:pt idx="221">
                  <c:v>1.49042E-4</c:v>
                </c:pt>
                <c:pt idx="222">
                  <c:v>1.531084E-4</c:v>
                </c:pt>
                <c:pt idx="223">
                  <c:v>1.5948000000000001E-4</c:v>
                </c:pt>
                <c:pt idx="224">
                  <c:v>1.5996360000000001E-4</c:v>
                </c:pt>
                <c:pt idx="225">
                  <c:v>1.5264799999999999E-4</c:v>
                </c:pt>
                <c:pt idx="226">
                  <c:v>1.6315519999999999E-4</c:v>
                </c:pt>
                <c:pt idx="227">
                  <c:v>1.6845320000000001E-4</c:v>
                </c:pt>
                <c:pt idx="228">
                  <c:v>1.525636E-4</c:v>
                </c:pt>
                <c:pt idx="229">
                  <c:v>1.562628E-4</c:v>
                </c:pt>
                <c:pt idx="230">
                  <c:v>1.5394359999999999E-4</c:v>
                </c:pt>
                <c:pt idx="231">
                  <c:v>1.5985559999999999E-4</c:v>
                </c:pt>
                <c:pt idx="232">
                  <c:v>1.6463839999999999E-4</c:v>
                </c:pt>
                <c:pt idx="233">
                  <c:v>1.5939600000000002E-4</c:v>
                </c:pt>
                <c:pt idx="234">
                  <c:v>1.6326239999999998E-4</c:v>
                </c:pt>
                <c:pt idx="235">
                  <c:v>1.7395399999999998E-4</c:v>
                </c:pt>
                <c:pt idx="236">
                  <c:v>1.755344E-4</c:v>
                </c:pt>
                <c:pt idx="237">
                  <c:v>1.7448720000000001E-4</c:v>
                </c:pt>
                <c:pt idx="238">
                  <c:v>1.7643840000000001E-4</c:v>
                </c:pt>
                <c:pt idx="239">
                  <c:v>1.719E-4</c:v>
                </c:pt>
                <c:pt idx="240">
                  <c:v>1.814676E-4</c:v>
                </c:pt>
                <c:pt idx="241">
                  <c:v>1.7063399999999999E-4</c:v>
                </c:pt>
                <c:pt idx="242">
                  <c:v>1.81898E-4</c:v>
                </c:pt>
                <c:pt idx="243">
                  <c:v>1.7455319999999999E-4</c:v>
                </c:pt>
                <c:pt idx="244">
                  <c:v>1.817504E-4</c:v>
                </c:pt>
                <c:pt idx="245">
                  <c:v>1.8760280000000001E-4</c:v>
                </c:pt>
                <c:pt idx="246">
                  <c:v>1.865592E-4</c:v>
                </c:pt>
                <c:pt idx="247">
                  <c:v>1.804524E-4</c:v>
                </c:pt>
                <c:pt idx="248">
                  <c:v>1.8065359999999998E-4</c:v>
                </c:pt>
                <c:pt idx="249">
                  <c:v>1.7994960000000001E-4</c:v>
                </c:pt>
                <c:pt idx="250">
                  <c:v>1.9120200000000002E-4</c:v>
                </c:pt>
                <c:pt idx="251">
                  <c:v>1.8908320000000001E-4</c:v>
                </c:pt>
                <c:pt idx="252">
                  <c:v>1.8685279999999999E-4</c:v>
                </c:pt>
                <c:pt idx="253">
                  <c:v>1.89054E-4</c:v>
                </c:pt>
                <c:pt idx="254">
                  <c:v>1.9599760000000002E-4</c:v>
                </c:pt>
                <c:pt idx="255">
                  <c:v>1.9547879999999999E-4</c:v>
                </c:pt>
                <c:pt idx="256">
                  <c:v>1.9232599999999999E-4</c:v>
                </c:pt>
                <c:pt idx="257">
                  <c:v>1.8777999999999999E-4</c:v>
                </c:pt>
                <c:pt idx="258">
                  <c:v>1.98362E-4</c:v>
                </c:pt>
                <c:pt idx="259">
                  <c:v>1.8951960000000001E-4</c:v>
                </c:pt>
                <c:pt idx="260">
                  <c:v>1.9461039999999998E-4</c:v>
                </c:pt>
                <c:pt idx="261">
                  <c:v>2.0389440000000001E-4</c:v>
                </c:pt>
                <c:pt idx="262">
                  <c:v>2.0608359999999999E-4</c:v>
                </c:pt>
                <c:pt idx="263">
                  <c:v>1.965724E-4</c:v>
                </c:pt>
                <c:pt idx="264">
                  <c:v>2.0483200000000001E-4</c:v>
                </c:pt>
                <c:pt idx="265">
                  <c:v>2.0832320000000002E-4</c:v>
                </c:pt>
                <c:pt idx="266">
                  <c:v>2.1191680000000001E-4</c:v>
                </c:pt>
                <c:pt idx="267">
                  <c:v>2.0900479999999999E-4</c:v>
                </c:pt>
                <c:pt idx="268">
                  <c:v>2.1155640000000001E-4</c:v>
                </c:pt>
                <c:pt idx="269">
                  <c:v>2.1752879999999998E-4</c:v>
                </c:pt>
                <c:pt idx="270">
                  <c:v>2.2246120000000001E-4</c:v>
                </c:pt>
                <c:pt idx="271">
                  <c:v>2.2775040000000001E-4</c:v>
                </c:pt>
                <c:pt idx="272">
                  <c:v>2.179956E-4</c:v>
                </c:pt>
                <c:pt idx="273">
                  <c:v>2.060164E-4</c:v>
                </c:pt>
                <c:pt idx="274">
                  <c:v>2.0736760000000001E-4</c:v>
                </c:pt>
                <c:pt idx="275">
                  <c:v>2.1866839999999999E-4</c:v>
                </c:pt>
                <c:pt idx="276">
                  <c:v>2.138412E-4</c:v>
                </c:pt>
                <c:pt idx="277">
                  <c:v>2.247288E-4</c:v>
                </c:pt>
                <c:pt idx="278">
                  <c:v>2.2291919999999998E-4</c:v>
                </c:pt>
                <c:pt idx="279">
                  <c:v>2.1939920000000002E-4</c:v>
                </c:pt>
                <c:pt idx="280">
                  <c:v>2.193656E-4</c:v>
                </c:pt>
                <c:pt idx="281">
                  <c:v>2.2056840000000001E-4</c:v>
                </c:pt>
                <c:pt idx="282">
                  <c:v>2.2190959999999999E-4</c:v>
                </c:pt>
                <c:pt idx="283">
                  <c:v>2.3277360000000002E-4</c:v>
                </c:pt>
                <c:pt idx="284">
                  <c:v>2.3263280000000001E-4</c:v>
                </c:pt>
                <c:pt idx="285">
                  <c:v>2.2928480000000001E-4</c:v>
                </c:pt>
                <c:pt idx="286">
                  <c:v>2.2673959999999999E-4</c:v>
                </c:pt>
                <c:pt idx="287">
                  <c:v>2.3336519999999999E-4</c:v>
                </c:pt>
                <c:pt idx="288">
                  <c:v>2.3624559999999999E-4</c:v>
                </c:pt>
                <c:pt idx="289">
                  <c:v>2.351004E-4</c:v>
                </c:pt>
                <c:pt idx="290">
                  <c:v>2.3071959999999999E-4</c:v>
                </c:pt>
                <c:pt idx="291">
                  <c:v>2.267216E-4</c:v>
                </c:pt>
                <c:pt idx="292">
                  <c:v>2.33976E-4</c:v>
                </c:pt>
                <c:pt idx="293">
                  <c:v>2.429496E-4</c:v>
                </c:pt>
                <c:pt idx="294">
                  <c:v>2.3896839999999999E-4</c:v>
                </c:pt>
                <c:pt idx="295">
                  <c:v>2.3397279999999999E-4</c:v>
                </c:pt>
                <c:pt idx="296">
                  <c:v>2.3610840000000001E-4</c:v>
                </c:pt>
                <c:pt idx="297">
                  <c:v>2.435808E-4</c:v>
                </c:pt>
                <c:pt idx="298">
                  <c:v>2.40578E-4</c:v>
                </c:pt>
                <c:pt idx="299">
                  <c:v>2.3618119999999998E-4</c:v>
                </c:pt>
                <c:pt idx="300">
                  <c:v>2.3321360000000001E-4</c:v>
                </c:pt>
                <c:pt idx="301">
                  <c:v>2.3434040000000001E-4</c:v>
                </c:pt>
                <c:pt idx="302">
                  <c:v>2.3997839999999999E-4</c:v>
                </c:pt>
                <c:pt idx="303">
                  <c:v>2.4385159999999999E-4</c:v>
                </c:pt>
                <c:pt idx="304">
                  <c:v>2.4309639999999999E-4</c:v>
                </c:pt>
                <c:pt idx="305">
                  <c:v>2.387628E-4</c:v>
                </c:pt>
                <c:pt idx="306">
                  <c:v>2.4597479999999999E-4</c:v>
                </c:pt>
                <c:pt idx="307">
                  <c:v>2.4888120000000002E-4</c:v>
                </c:pt>
                <c:pt idx="308">
                  <c:v>2.43384E-4</c:v>
                </c:pt>
                <c:pt idx="309">
                  <c:v>2.3869560000000002E-4</c:v>
                </c:pt>
                <c:pt idx="310">
                  <c:v>2.4979599999999999E-4</c:v>
                </c:pt>
                <c:pt idx="311">
                  <c:v>2.6072040000000001E-4</c:v>
                </c:pt>
                <c:pt idx="312">
                  <c:v>2.5337880000000001E-4</c:v>
                </c:pt>
                <c:pt idx="313">
                  <c:v>2.4779199999999999E-4</c:v>
                </c:pt>
                <c:pt idx="314">
                  <c:v>2.4242799999999999E-4</c:v>
                </c:pt>
                <c:pt idx="315">
                  <c:v>2.5582319999999998E-4</c:v>
                </c:pt>
                <c:pt idx="316">
                  <c:v>2.5760959999999999E-4</c:v>
                </c:pt>
                <c:pt idx="317">
                  <c:v>2.5626719999999998E-4</c:v>
                </c:pt>
                <c:pt idx="318">
                  <c:v>2.5545959999999997E-4</c:v>
                </c:pt>
                <c:pt idx="319">
                  <c:v>2.5913560000000001E-4</c:v>
                </c:pt>
                <c:pt idx="320">
                  <c:v>2.7636480000000003E-4</c:v>
                </c:pt>
                <c:pt idx="321">
                  <c:v>2.6718759999999999E-4</c:v>
                </c:pt>
                <c:pt idx="322">
                  <c:v>2.6488679999999999E-4</c:v>
                </c:pt>
                <c:pt idx="323">
                  <c:v>2.6650920000000002E-4</c:v>
                </c:pt>
                <c:pt idx="324">
                  <c:v>2.6872119999999999E-4</c:v>
                </c:pt>
                <c:pt idx="325">
                  <c:v>2.6570439999999999E-4</c:v>
                </c:pt>
                <c:pt idx="326">
                  <c:v>2.6745760000000001E-4</c:v>
                </c:pt>
                <c:pt idx="327">
                  <c:v>2.73656E-4</c:v>
                </c:pt>
                <c:pt idx="328">
                  <c:v>2.8231079999999997E-4</c:v>
                </c:pt>
                <c:pt idx="329">
                  <c:v>2.706796E-4</c:v>
                </c:pt>
                <c:pt idx="330">
                  <c:v>2.7392159999999998E-4</c:v>
                </c:pt>
                <c:pt idx="331">
                  <c:v>2.8363640000000001E-4</c:v>
                </c:pt>
                <c:pt idx="332">
                  <c:v>2.7829840000000004E-4</c:v>
                </c:pt>
                <c:pt idx="333">
                  <c:v>2.76252E-4</c:v>
                </c:pt>
                <c:pt idx="334">
                  <c:v>2.8305559999999998E-4</c:v>
                </c:pt>
                <c:pt idx="335">
                  <c:v>2.7932519999999999E-4</c:v>
                </c:pt>
                <c:pt idx="336">
                  <c:v>2.870684E-4</c:v>
                </c:pt>
                <c:pt idx="337">
                  <c:v>2.8056959999999998E-4</c:v>
                </c:pt>
                <c:pt idx="338">
                  <c:v>2.7834560000000003E-4</c:v>
                </c:pt>
                <c:pt idx="339">
                  <c:v>2.7004079999999998E-4</c:v>
                </c:pt>
                <c:pt idx="340">
                  <c:v>2.723572E-4</c:v>
                </c:pt>
                <c:pt idx="341">
                  <c:v>2.777492E-4</c:v>
                </c:pt>
                <c:pt idx="342">
                  <c:v>2.8805479999999999E-4</c:v>
                </c:pt>
                <c:pt idx="343">
                  <c:v>2.8028079999999999E-4</c:v>
                </c:pt>
                <c:pt idx="344">
                  <c:v>2.7249920000000001E-4</c:v>
                </c:pt>
                <c:pt idx="345">
                  <c:v>2.8123239999999999E-4</c:v>
                </c:pt>
                <c:pt idx="346">
                  <c:v>2.8269079999999999E-4</c:v>
                </c:pt>
                <c:pt idx="347">
                  <c:v>2.7995519999999999E-4</c:v>
                </c:pt>
                <c:pt idx="348">
                  <c:v>2.8056640000000002E-4</c:v>
                </c:pt>
                <c:pt idx="349">
                  <c:v>2.9136839999999999E-4</c:v>
                </c:pt>
                <c:pt idx="350">
                  <c:v>2.8830039999999999E-4</c:v>
                </c:pt>
                <c:pt idx="351">
                  <c:v>2.8998320000000002E-4</c:v>
                </c:pt>
                <c:pt idx="352">
                  <c:v>2.9246799999999999E-4</c:v>
                </c:pt>
                <c:pt idx="353">
                  <c:v>2.9760920000000002E-4</c:v>
                </c:pt>
                <c:pt idx="354">
                  <c:v>3.0209360000000001E-4</c:v>
                </c:pt>
                <c:pt idx="355">
                  <c:v>3.0703799999999998E-4</c:v>
                </c:pt>
                <c:pt idx="356">
                  <c:v>2.8947799999999997E-4</c:v>
                </c:pt>
                <c:pt idx="357">
                  <c:v>2.8955959999999998E-4</c:v>
                </c:pt>
                <c:pt idx="358">
                  <c:v>3.0189639999999998E-4</c:v>
                </c:pt>
                <c:pt idx="359">
                  <c:v>2.9398400000000001E-4</c:v>
                </c:pt>
                <c:pt idx="360">
                  <c:v>2.950548E-4</c:v>
                </c:pt>
                <c:pt idx="361">
                  <c:v>2.9391239999999999E-4</c:v>
                </c:pt>
                <c:pt idx="362">
                  <c:v>3.0468280000000002E-4</c:v>
                </c:pt>
                <c:pt idx="363">
                  <c:v>3.0505879999999998E-4</c:v>
                </c:pt>
                <c:pt idx="364">
                  <c:v>2.9671839999999999E-4</c:v>
                </c:pt>
                <c:pt idx="365">
                  <c:v>2.9906240000000003E-4</c:v>
                </c:pt>
                <c:pt idx="366">
                  <c:v>2.998904E-4</c:v>
                </c:pt>
                <c:pt idx="367">
                  <c:v>3.060332E-4</c:v>
                </c:pt>
                <c:pt idx="368">
                  <c:v>2.9922679999999999E-4</c:v>
                </c:pt>
                <c:pt idx="369">
                  <c:v>3.000592E-4</c:v>
                </c:pt>
                <c:pt idx="370">
                  <c:v>2.8604359999999997E-4</c:v>
                </c:pt>
                <c:pt idx="371">
                  <c:v>2.9641679999999998E-4</c:v>
                </c:pt>
                <c:pt idx="372">
                  <c:v>3.0291200000000002E-4</c:v>
                </c:pt>
                <c:pt idx="373">
                  <c:v>3.0293479999999998E-4</c:v>
                </c:pt>
                <c:pt idx="374">
                  <c:v>2.9600520000000002E-4</c:v>
                </c:pt>
                <c:pt idx="375">
                  <c:v>3.0177160000000004E-4</c:v>
                </c:pt>
                <c:pt idx="376">
                  <c:v>3.0432119999999999E-4</c:v>
                </c:pt>
                <c:pt idx="377">
                  <c:v>3.1282160000000001E-4</c:v>
                </c:pt>
                <c:pt idx="378">
                  <c:v>3.105432E-4</c:v>
                </c:pt>
                <c:pt idx="379">
                  <c:v>3.0347879999999999E-4</c:v>
                </c:pt>
                <c:pt idx="380">
                  <c:v>2.994812E-4</c:v>
                </c:pt>
                <c:pt idx="381">
                  <c:v>3.0340880000000002E-4</c:v>
                </c:pt>
                <c:pt idx="382">
                  <c:v>3.1224080000000003E-4</c:v>
                </c:pt>
                <c:pt idx="383">
                  <c:v>3.0946000000000001E-4</c:v>
                </c:pt>
                <c:pt idx="384">
                  <c:v>3.1114599999999999E-4</c:v>
                </c:pt>
                <c:pt idx="385">
                  <c:v>3.0373040000000002E-4</c:v>
                </c:pt>
                <c:pt idx="386">
                  <c:v>3.0848959999999999E-4</c:v>
                </c:pt>
                <c:pt idx="387">
                  <c:v>3.1833159999999997E-4</c:v>
                </c:pt>
                <c:pt idx="388">
                  <c:v>3.1230599999999999E-4</c:v>
                </c:pt>
                <c:pt idx="389">
                  <c:v>3.1087399999999999E-4</c:v>
                </c:pt>
                <c:pt idx="390">
                  <c:v>3.0997480000000003E-4</c:v>
                </c:pt>
                <c:pt idx="391">
                  <c:v>3.0600800000000003E-4</c:v>
                </c:pt>
                <c:pt idx="392">
                  <c:v>3.1868479999999996E-4</c:v>
                </c:pt>
                <c:pt idx="393">
                  <c:v>3.2028840000000004E-4</c:v>
                </c:pt>
                <c:pt idx="394">
                  <c:v>3.0802280000000003E-4</c:v>
                </c:pt>
                <c:pt idx="395">
                  <c:v>3.16414E-4</c:v>
                </c:pt>
                <c:pt idx="396">
                  <c:v>3.1232640000000001E-4</c:v>
                </c:pt>
                <c:pt idx="397">
                  <c:v>3.1682519999999998E-4</c:v>
                </c:pt>
                <c:pt idx="398">
                  <c:v>3.2185800000000001E-4</c:v>
                </c:pt>
                <c:pt idx="399">
                  <c:v>3.1922480000000001E-4</c:v>
                </c:pt>
                <c:pt idx="400">
                  <c:v>3.1659960000000002E-4</c:v>
                </c:pt>
                <c:pt idx="401">
                  <c:v>3.0758000000000001E-4</c:v>
                </c:pt>
                <c:pt idx="402">
                  <c:v>3.2285399999999997E-4</c:v>
                </c:pt>
                <c:pt idx="403">
                  <c:v>3.1817159999999995E-4</c:v>
                </c:pt>
                <c:pt idx="404">
                  <c:v>3.209916E-4</c:v>
                </c:pt>
                <c:pt idx="405">
                  <c:v>3.1489279999999999E-4</c:v>
                </c:pt>
                <c:pt idx="406">
                  <c:v>3.2179359999999995E-4</c:v>
                </c:pt>
                <c:pt idx="407">
                  <c:v>3.2772159999999999E-4</c:v>
                </c:pt>
                <c:pt idx="408">
                  <c:v>3.2459839999999997E-4</c:v>
                </c:pt>
                <c:pt idx="409">
                  <c:v>3.220772E-4</c:v>
                </c:pt>
                <c:pt idx="410">
                  <c:v>3.2611279999999999E-4</c:v>
                </c:pt>
                <c:pt idx="411">
                  <c:v>3.2636119999999996E-4</c:v>
                </c:pt>
                <c:pt idx="412">
                  <c:v>3.3162280000000001E-4</c:v>
                </c:pt>
                <c:pt idx="413">
                  <c:v>3.2306880000000003E-4</c:v>
                </c:pt>
                <c:pt idx="414">
                  <c:v>3.2301280000000002E-4</c:v>
                </c:pt>
                <c:pt idx="415">
                  <c:v>3.2428040000000001E-4</c:v>
                </c:pt>
                <c:pt idx="416">
                  <c:v>3.2640320000000003E-4</c:v>
                </c:pt>
                <c:pt idx="417">
                  <c:v>3.3604399999999997E-4</c:v>
                </c:pt>
                <c:pt idx="418">
                  <c:v>3.3552079999999996E-4</c:v>
                </c:pt>
                <c:pt idx="419">
                  <c:v>3.2928720000000001E-4</c:v>
                </c:pt>
                <c:pt idx="420">
                  <c:v>3.2735399999999997E-4</c:v>
                </c:pt>
                <c:pt idx="421">
                  <c:v>3.2869479999999998E-4</c:v>
                </c:pt>
                <c:pt idx="422">
                  <c:v>3.3226879999999999E-4</c:v>
                </c:pt>
                <c:pt idx="423">
                  <c:v>3.3124800000000002E-4</c:v>
                </c:pt>
                <c:pt idx="424">
                  <c:v>3.2467360000000003E-4</c:v>
                </c:pt>
                <c:pt idx="425">
                  <c:v>3.21696E-4</c:v>
                </c:pt>
                <c:pt idx="426">
                  <c:v>3.3208160000000001E-4</c:v>
                </c:pt>
                <c:pt idx="427">
                  <c:v>3.3603239999999997E-4</c:v>
                </c:pt>
                <c:pt idx="428">
                  <c:v>3.3183160000000003E-4</c:v>
                </c:pt>
                <c:pt idx="429">
                  <c:v>3.279596E-4</c:v>
                </c:pt>
                <c:pt idx="430">
                  <c:v>3.3661520000000003E-4</c:v>
                </c:pt>
                <c:pt idx="431">
                  <c:v>3.3867880000000003E-4</c:v>
                </c:pt>
                <c:pt idx="432">
                  <c:v>3.2951840000000003E-4</c:v>
                </c:pt>
                <c:pt idx="433">
                  <c:v>3.2591320000000001E-4</c:v>
                </c:pt>
                <c:pt idx="434">
                  <c:v>3.2940039999999996E-4</c:v>
                </c:pt>
                <c:pt idx="435">
                  <c:v>3.3460640000000002E-4</c:v>
                </c:pt>
                <c:pt idx="436">
                  <c:v>3.3017920000000001E-4</c:v>
                </c:pt>
                <c:pt idx="437">
                  <c:v>3.3083960000000002E-4</c:v>
                </c:pt>
                <c:pt idx="438">
                  <c:v>3.291732E-4</c:v>
                </c:pt>
                <c:pt idx="439">
                  <c:v>3.4169760000000001E-4</c:v>
                </c:pt>
                <c:pt idx="440">
                  <c:v>3.4263920000000001E-4</c:v>
                </c:pt>
                <c:pt idx="441">
                  <c:v>3.3881960000000001E-4</c:v>
                </c:pt>
                <c:pt idx="442">
                  <c:v>3.3099879999999999E-4</c:v>
                </c:pt>
                <c:pt idx="443">
                  <c:v>3.377864E-4</c:v>
                </c:pt>
                <c:pt idx="444">
                  <c:v>3.4741000000000004E-4</c:v>
                </c:pt>
                <c:pt idx="445">
                  <c:v>3.4009760000000002E-4</c:v>
                </c:pt>
                <c:pt idx="446">
                  <c:v>3.3888439999999999E-4</c:v>
                </c:pt>
                <c:pt idx="447">
                  <c:v>3.3584799999999997E-4</c:v>
                </c:pt>
                <c:pt idx="448">
                  <c:v>3.464424E-4</c:v>
                </c:pt>
                <c:pt idx="449">
                  <c:v>3.3539640000000004E-4</c:v>
                </c:pt>
                <c:pt idx="450">
                  <c:v>3.2563599999999997E-4</c:v>
                </c:pt>
                <c:pt idx="451">
                  <c:v>3.3519680000000001E-4</c:v>
                </c:pt>
                <c:pt idx="452">
                  <c:v>3.3455840000000002E-4</c:v>
                </c:pt>
                <c:pt idx="453">
                  <c:v>3.3574720000000002E-4</c:v>
                </c:pt>
                <c:pt idx="454">
                  <c:v>3.3663760000000002E-4</c:v>
                </c:pt>
                <c:pt idx="455">
                  <c:v>3.3018440000000005E-4</c:v>
                </c:pt>
                <c:pt idx="456">
                  <c:v>3.2935239999999996E-4</c:v>
                </c:pt>
                <c:pt idx="457">
                  <c:v>3.3563000000000001E-4</c:v>
                </c:pt>
                <c:pt idx="458">
                  <c:v>3.3918560000000003E-4</c:v>
                </c:pt>
                <c:pt idx="459">
                  <c:v>3.3630279999999997E-4</c:v>
                </c:pt>
                <c:pt idx="460">
                  <c:v>3.3523560000000001E-4</c:v>
                </c:pt>
                <c:pt idx="461">
                  <c:v>3.4018199999999996E-4</c:v>
                </c:pt>
                <c:pt idx="462">
                  <c:v>3.4546080000000002E-4</c:v>
                </c:pt>
                <c:pt idx="463">
                  <c:v>3.400268E-4</c:v>
                </c:pt>
                <c:pt idx="464">
                  <c:v>3.4176119999999996E-4</c:v>
                </c:pt>
                <c:pt idx="465">
                  <c:v>3.3399119999999997E-4</c:v>
                </c:pt>
                <c:pt idx="466">
                  <c:v>3.4356999999999996E-4</c:v>
                </c:pt>
                <c:pt idx="467">
                  <c:v>3.4701520000000001E-4</c:v>
                </c:pt>
                <c:pt idx="468">
                  <c:v>3.3819679999999997E-4</c:v>
                </c:pt>
                <c:pt idx="469">
                  <c:v>3.3345680000000004E-4</c:v>
                </c:pt>
                <c:pt idx="470">
                  <c:v>3.3208960000000003E-4</c:v>
                </c:pt>
                <c:pt idx="471">
                  <c:v>3.4107079999999996E-4</c:v>
                </c:pt>
                <c:pt idx="472">
                  <c:v>3.3995839999999999E-4</c:v>
                </c:pt>
                <c:pt idx="473">
                  <c:v>3.3472599999999998E-4</c:v>
                </c:pt>
                <c:pt idx="474">
                  <c:v>3.3701E-4</c:v>
                </c:pt>
                <c:pt idx="475">
                  <c:v>3.3786879999999996E-4</c:v>
                </c:pt>
                <c:pt idx="476">
                  <c:v>3.4489079999999999E-4</c:v>
                </c:pt>
                <c:pt idx="477">
                  <c:v>3.3880519999999998E-4</c:v>
                </c:pt>
                <c:pt idx="478">
                  <c:v>3.3671800000000001E-4</c:v>
                </c:pt>
                <c:pt idx="479">
                  <c:v>3.3615399999999997E-4</c:v>
                </c:pt>
                <c:pt idx="480">
                  <c:v>3.4659719999999999E-4</c:v>
                </c:pt>
                <c:pt idx="481">
                  <c:v>3.4897960000000001E-4</c:v>
                </c:pt>
                <c:pt idx="482">
                  <c:v>3.4539599999999998E-4</c:v>
                </c:pt>
                <c:pt idx="483">
                  <c:v>3.3913079999999999E-4</c:v>
                </c:pt>
                <c:pt idx="484">
                  <c:v>3.4483720000000003E-4</c:v>
                </c:pt>
                <c:pt idx="485">
                  <c:v>3.5262E-4</c:v>
                </c:pt>
                <c:pt idx="486">
                  <c:v>3.4976359999999999E-4</c:v>
                </c:pt>
                <c:pt idx="487">
                  <c:v>3.4341839999999998E-4</c:v>
                </c:pt>
                <c:pt idx="488">
                  <c:v>3.3907880000000004E-4</c:v>
                </c:pt>
                <c:pt idx="489">
                  <c:v>3.3756920000000003E-4</c:v>
                </c:pt>
                <c:pt idx="490">
                  <c:v>3.4958839999999999E-4</c:v>
                </c:pt>
                <c:pt idx="491">
                  <c:v>3.4774480000000004E-4</c:v>
                </c:pt>
                <c:pt idx="492">
                  <c:v>3.4395000000000004E-4</c:v>
                </c:pt>
                <c:pt idx="493">
                  <c:v>3.5012159999999999E-4</c:v>
                </c:pt>
                <c:pt idx="494">
                  <c:v>3.5547159999999999E-4</c:v>
                </c:pt>
                <c:pt idx="495">
                  <c:v>3.4831679999999999E-4</c:v>
                </c:pt>
                <c:pt idx="496">
                  <c:v>3.4732879999999999E-4</c:v>
                </c:pt>
                <c:pt idx="497">
                  <c:v>3.467368E-4</c:v>
                </c:pt>
                <c:pt idx="498">
                  <c:v>3.5179359999999997E-4</c:v>
                </c:pt>
                <c:pt idx="499">
                  <c:v>3.5340559999999998E-4</c:v>
                </c:pt>
                <c:pt idx="500">
                  <c:v>3.4378039999999999E-4</c:v>
                </c:pt>
                <c:pt idx="501" formatCode="0.000">
                  <c:v>3.4821919999999999E-4</c:v>
                </c:pt>
                <c:pt idx="502" formatCode="0.000">
                  <c:v>3.467764E-4</c:v>
                </c:pt>
                <c:pt idx="503" formatCode="0.000">
                  <c:v>3.5445799999999999E-4</c:v>
                </c:pt>
                <c:pt idx="504" formatCode="0.000">
                  <c:v>3.5913040000000001E-4</c:v>
                </c:pt>
                <c:pt idx="505" formatCode="0.000">
                  <c:v>3.535112E-4</c:v>
                </c:pt>
                <c:pt idx="506" formatCode="0.000">
                  <c:v>3.5262200000000003E-4</c:v>
                </c:pt>
                <c:pt idx="507" formatCode="0.000">
                  <c:v>3.4852320000000001E-4</c:v>
                </c:pt>
                <c:pt idx="508" formatCode="0.000">
                  <c:v>3.572844E-4</c:v>
                </c:pt>
                <c:pt idx="509" formatCode="0.000">
                  <c:v>3.6328960000000003E-4</c:v>
                </c:pt>
                <c:pt idx="510" formatCode="0.000">
                  <c:v>3.555276E-4</c:v>
                </c:pt>
                <c:pt idx="511" formatCode="0.000">
                  <c:v>3.594968E-4</c:v>
                </c:pt>
                <c:pt idx="512" formatCode="0.000">
                  <c:v>3.600392E-4</c:v>
                </c:pt>
                <c:pt idx="513" formatCode="0.000">
                  <c:v>3.7122000000000001E-4</c:v>
                </c:pt>
                <c:pt idx="514" formatCode="0.000">
                  <c:v>3.6250079999999998E-4</c:v>
                </c:pt>
                <c:pt idx="515" formatCode="0.000">
                  <c:v>3.5325000000000005E-4</c:v>
                </c:pt>
                <c:pt idx="516" formatCode="0.000">
                  <c:v>3.5643639999999999E-4</c:v>
                </c:pt>
                <c:pt idx="517" formatCode="0.000">
                  <c:v>3.5593920000000001E-4</c:v>
                </c:pt>
                <c:pt idx="518" formatCode="0.000">
                  <c:v>3.6318759999999999E-4</c:v>
                </c:pt>
                <c:pt idx="519" formatCode="0.000">
                  <c:v>3.5913279999999996E-4</c:v>
                </c:pt>
                <c:pt idx="520" formatCode="0.000">
                  <c:v>3.5785720000000001E-4</c:v>
                </c:pt>
                <c:pt idx="521" formatCode="0.000">
                  <c:v>3.53498E-4</c:v>
                </c:pt>
                <c:pt idx="522" formatCode="0.000">
                  <c:v>3.6192559999999996E-4</c:v>
                </c:pt>
                <c:pt idx="523" formatCode="0.000">
                  <c:v>3.6199319999999998E-4</c:v>
                </c:pt>
                <c:pt idx="524" formatCode="0.000">
                  <c:v>3.6519679999999998E-4</c:v>
                </c:pt>
                <c:pt idx="525" formatCode="0.000">
                  <c:v>3.583476E-4</c:v>
                </c:pt>
                <c:pt idx="526" formatCode="0.000">
                  <c:v>3.5884079999999997E-4</c:v>
                </c:pt>
                <c:pt idx="527" formatCode="0.000">
                  <c:v>3.6465280000000003E-4</c:v>
                </c:pt>
                <c:pt idx="528" formatCode="0.000">
                  <c:v>3.6049280000000002E-4</c:v>
                </c:pt>
                <c:pt idx="529" formatCode="0.000">
                  <c:v>3.5945440000000002E-4</c:v>
                </c:pt>
                <c:pt idx="530" formatCode="0.000">
                  <c:v>3.5445160000000003E-4</c:v>
                </c:pt>
                <c:pt idx="531" formatCode="0.000">
                  <c:v>3.6366440000000001E-4</c:v>
                </c:pt>
                <c:pt idx="532" formatCode="0.000">
                  <c:v>3.5993799999999997E-4</c:v>
                </c:pt>
                <c:pt idx="533" formatCode="0.000">
                  <c:v>3.5829600000000003E-4</c:v>
                </c:pt>
                <c:pt idx="534" formatCode="0.000">
                  <c:v>3.5900439999999998E-4</c:v>
                </c:pt>
                <c:pt idx="535" formatCode="0.000">
                  <c:v>3.637364E-4</c:v>
                </c:pt>
                <c:pt idx="536" formatCode="0.000">
                  <c:v>3.690268E-4</c:v>
                </c:pt>
                <c:pt idx="537" formatCode="0.000">
                  <c:v>3.6573679999999997E-4</c:v>
                </c:pt>
                <c:pt idx="538" formatCode="0.000">
                  <c:v>3.6127439999999994E-4</c:v>
                </c:pt>
                <c:pt idx="539" formatCode="0.000">
                  <c:v>3.625376E-4</c:v>
                </c:pt>
                <c:pt idx="540" formatCode="0.000">
                  <c:v>3.7032679999999998E-4</c:v>
                </c:pt>
                <c:pt idx="541" formatCode="0.000">
                  <c:v>3.7257840000000001E-4</c:v>
                </c:pt>
                <c:pt idx="542" formatCode="0.000">
                  <c:v>3.6718439999999997E-4</c:v>
                </c:pt>
                <c:pt idx="543" formatCode="0.000">
                  <c:v>3.6105560000000003E-4</c:v>
                </c:pt>
                <c:pt idx="544" formatCode="0.000">
                  <c:v>3.6660760000000001E-4</c:v>
                </c:pt>
                <c:pt idx="545" formatCode="0.000">
                  <c:v>3.7302599999999999E-4</c:v>
                </c:pt>
                <c:pt idx="546" formatCode="0.000">
                  <c:v>3.6858000000000003E-4</c:v>
                </c:pt>
                <c:pt idx="547" formatCode="0.000">
                  <c:v>3.6287800000000002E-4</c:v>
                </c:pt>
                <c:pt idx="548" formatCode="0.000">
                  <c:v>3.6484919999999995E-4</c:v>
                </c:pt>
                <c:pt idx="549" formatCode="0.000">
                  <c:v>3.7314840000000004E-4</c:v>
                </c:pt>
                <c:pt idx="550" formatCode="0.000">
                  <c:v>3.7262879999999996E-4</c:v>
                </c:pt>
                <c:pt idx="551" formatCode="0.000">
                  <c:v>3.6575240000000003E-4</c:v>
                </c:pt>
                <c:pt idx="552" formatCode="0.000">
                  <c:v>3.6755199999999999E-4</c:v>
                </c:pt>
                <c:pt idx="553" formatCode="0.000">
                  <c:v>3.7420719999999995E-4</c:v>
                </c:pt>
                <c:pt idx="554" formatCode="0.000">
                  <c:v>3.7837280000000003E-4</c:v>
                </c:pt>
                <c:pt idx="555" formatCode="0.000">
                  <c:v>3.7501520000000004E-4</c:v>
                </c:pt>
                <c:pt idx="556" formatCode="0.000">
                  <c:v>3.758508E-4</c:v>
                </c:pt>
                <c:pt idx="557" formatCode="0.000">
                  <c:v>3.7306119999999996E-4</c:v>
                </c:pt>
                <c:pt idx="558" formatCode="0.000">
                  <c:v>3.7374400000000002E-4</c:v>
                </c:pt>
                <c:pt idx="559" formatCode="0.000">
                  <c:v>3.7955919999999998E-4</c:v>
                </c:pt>
                <c:pt idx="560" formatCode="0.000">
                  <c:v>3.7827680000000004E-4</c:v>
                </c:pt>
                <c:pt idx="561" formatCode="0.000">
                  <c:v>3.7543839999999999E-4</c:v>
                </c:pt>
                <c:pt idx="562" formatCode="0.000">
                  <c:v>3.7662760000000003E-4</c:v>
                </c:pt>
                <c:pt idx="563" formatCode="0.000">
                  <c:v>3.8126119999999999E-4</c:v>
                </c:pt>
                <c:pt idx="564" formatCode="0.000">
                  <c:v>3.8998280000000004E-4</c:v>
                </c:pt>
                <c:pt idx="565" formatCode="0.000">
                  <c:v>3.8620080000000001E-4</c:v>
                </c:pt>
                <c:pt idx="566" formatCode="0.000">
                  <c:v>3.8422599999999999E-4</c:v>
                </c:pt>
                <c:pt idx="567" formatCode="0.000">
                  <c:v>3.8098919999999999E-4</c:v>
                </c:pt>
                <c:pt idx="568" formatCode="0.000">
                  <c:v>3.8142360000000003E-4</c:v>
                </c:pt>
                <c:pt idx="569" formatCode="0.000">
                  <c:v>3.8851480000000002E-4</c:v>
                </c:pt>
                <c:pt idx="570" formatCode="0.000">
                  <c:v>3.8726200000000003E-4</c:v>
                </c:pt>
                <c:pt idx="571" formatCode="0.000">
                  <c:v>3.7993759999999999E-4</c:v>
                </c:pt>
                <c:pt idx="572" formatCode="0.000">
                  <c:v>3.8311159999999999E-4</c:v>
                </c:pt>
                <c:pt idx="573" formatCode="0.000">
                  <c:v>3.8904920000000005E-4</c:v>
                </c:pt>
                <c:pt idx="574" formatCode="0.000">
                  <c:v>3.8239919999999997E-4</c:v>
                </c:pt>
                <c:pt idx="575" formatCode="0.000">
                  <c:v>3.8059120000000002E-4</c:v>
                </c:pt>
                <c:pt idx="576" formatCode="0.000">
                  <c:v>3.7980399999999997E-4</c:v>
                </c:pt>
                <c:pt idx="577" formatCode="0.000">
                  <c:v>3.9210200000000002E-4</c:v>
                </c:pt>
                <c:pt idx="578" formatCode="0.000">
                  <c:v>3.9042199999999997E-4</c:v>
                </c:pt>
                <c:pt idx="579" formatCode="0.000">
                  <c:v>3.8561880000000001E-4</c:v>
                </c:pt>
                <c:pt idx="580" formatCode="0.000">
                  <c:v>3.8465520000000004E-4</c:v>
                </c:pt>
                <c:pt idx="581" formatCode="0.000">
                  <c:v>3.863208E-4</c:v>
                </c:pt>
                <c:pt idx="582" formatCode="0.000">
                  <c:v>3.957012E-4</c:v>
                </c:pt>
                <c:pt idx="583" formatCode="0.000">
                  <c:v>3.9429560000000001E-4</c:v>
                </c:pt>
                <c:pt idx="584" formatCode="0.000">
                  <c:v>3.9015759999999996E-4</c:v>
                </c:pt>
                <c:pt idx="585" formatCode="0.000">
                  <c:v>3.8883240000000001E-4</c:v>
                </c:pt>
                <c:pt idx="586" formatCode="0.000">
                  <c:v>3.8544319999999998E-4</c:v>
                </c:pt>
                <c:pt idx="587" formatCode="0.000">
                  <c:v>3.9660599999999998E-4</c:v>
                </c:pt>
                <c:pt idx="588" formatCode="0.000">
                  <c:v>3.9631560000000004E-4</c:v>
                </c:pt>
                <c:pt idx="589" formatCode="0.000">
                  <c:v>3.936848E-4</c:v>
                </c:pt>
                <c:pt idx="590" formatCode="0.000">
                  <c:v>3.9111399999999997E-4</c:v>
                </c:pt>
                <c:pt idx="591" formatCode="0.000">
                  <c:v>3.9608440000000003E-4</c:v>
                </c:pt>
                <c:pt idx="592" formatCode="0.000">
                  <c:v>3.9207119999999998E-4</c:v>
                </c:pt>
                <c:pt idx="593" formatCode="0.000">
                  <c:v>3.9284600000000003E-4</c:v>
                </c:pt>
                <c:pt idx="594" formatCode="0.000">
                  <c:v>3.9270720000000002E-4</c:v>
                </c:pt>
                <c:pt idx="595" formatCode="0.000">
                  <c:v>3.95616E-4</c:v>
                </c:pt>
                <c:pt idx="596" formatCode="0.000">
                  <c:v>3.9959639999999997E-4</c:v>
                </c:pt>
                <c:pt idx="597" formatCode="0.000">
                  <c:v>3.9715159999999998E-4</c:v>
                </c:pt>
                <c:pt idx="598" formatCode="0.000">
                  <c:v>3.9270759999999999E-4</c:v>
                </c:pt>
                <c:pt idx="599" formatCode="0.000">
                  <c:v>3.9281640000000002E-4</c:v>
                </c:pt>
                <c:pt idx="600" formatCode="0.000">
                  <c:v>4.0022799999999998E-4</c:v>
                </c:pt>
                <c:pt idx="601" formatCode="0.000">
                  <c:v>3.9723799999999995E-4</c:v>
                </c:pt>
                <c:pt idx="602" formatCode="0.000">
                  <c:v>3.9608520000000003E-4</c:v>
                </c:pt>
                <c:pt idx="603" formatCode="0.000">
                  <c:v>3.9197320000000001E-4</c:v>
                </c:pt>
                <c:pt idx="604" formatCode="0.000">
                  <c:v>3.9813439999999999E-4</c:v>
                </c:pt>
                <c:pt idx="605" formatCode="0.000">
                  <c:v>3.9921720000000001E-4</c:v>
                </c:pt>
                <c:pt idx="606" formatCode="0.000">
                  <c:v>3.9749920000000001E-4</c:v>
                </c:pt>
                <c:pt idx="607" formatCode="0.000">
                  <c:v>3.9075119999999996E-4</c:v>
                </c:pt>
                <c:pt idx="608" formatCode="0.000">
                  <c:v>3.9836679999999999E-4</c:v>
                </c:pt>
                <c:pt idx="609" formatCode="0.000">
                  <c:v>4.0350800000000001E-4</c:v>
                </c:pt>
                <c:pt idx="610" formatCode="0.000">
                  <c:v>4.0200800000000003E-4</c:v>
                </c:pt>
                <c:pt idx="611" formatCode="0.000">
                  <c:v>3.9397719999999996E-4</c:v>
                </c:pt>
                <c:pt idx="612" formatCode="0.000">
                  <c:v>3.9626920000000005E-4</c:v>
                </c:pt>
                <c:pt idx="613" formatCode="0.000">
                  <c:v>4.06368E-4</c:v>
                </c:pt>
                <c:pt idx="614" formatCode="0.000">
                  <c:v>4.0565600000000001E-4</c:v>
                </c:pt>
                <c:pt idx="615" formatCode="0.000">
                  <c:v>4.0220400000000003E-4</c:v>
                </c:pt>
                <c:pt idx="616" formatCode="0.000">
                  <c:v>4.0393199999999997E-4</c:v>
                </c:pt>
                <c:pt idx="617" formatCode="0.000">
                  <c:v>4.1515999999999998E-4</c:v>
                </c:pt>
                <c:pt idx="618" formatCode="0.000">
                  <c:v>4.12156E-4</c:v>
                </c:pt>
                <c:pt idx="619" formatCode="0.000">
                  <c:v>4.0404799999999995E-4</c:v>
                </c:pt>
                <c:pt idx="620" formatCode="0.000">
                  <c:v>4.0019199999999995E-4</c:v>
                </c:pt>
                <c:pt idx="621" formatCode="0.000">
                  <c:v>4.0188000000000002E-4</c:v>
                </c:pt>
                <c:pt idx="622" formatCode="0.000">
                  <c:v>4.1019600000000004E-4</c:v>
                </c:pt>
                <c:pt idx="623" formatCode="0.000">
                  <c:v>4.0891999999999995E-4</c:v>
                </c:pt>
                <c:pt idx="624" formatCode="0.000">
                  <c:v>4.0547600000000005E-4</c:v>
                </c:pt>
                <c:pt idx="625" formatCode="0.000">
                  <c:v>4.1766400000000005E-4</c:v>
                </c:pt>
                <c:pt idx="626" formatCode="0.000">
                  <c:v>4.19892E-4</c:v>
                </c:pt>
                <c:pt idx="627" formatCode="0.000">
                  <c:v>4.0823600000000003E-4</c:v>
                </c:pt>
                <c:pt idx="628" formatCode="0.000">
                  <c:v>4.0938799999999995E-4</c:v>
                </c:pt>
                <c:pt idx="629" formatCode="0.000">
                  <c:v>4.1542E-4</c:v>
                </c:pt>
                <c:pt idx="630" formatCode="0.000">
                  <c:v>4.2804399999999998E-4</c:v>
                </c:pt>
                <c:pt idx="631" formatCode="0.000">
                  <c:v>4.2217200000000001E-4</c:v>
                </c:pt>
                <c:pt idx="632" formatCode="0.000">
                  <c:v>4.1778000000000003E-4</c:v>
                </c:pt>
                <c:pt idx="633" formatCode="0.000">
                  <c:v>4.1188799999999996E-4</c:v>
                </c:pt>
                <c:pt idx="634" formatCode="0.000">
                  <c:v>4.2598400000000002E-4</c:v>
                </c:pt>
                <c:pt idx="635" formatCode="0.000">
                  <c:v>4.3135199999999997E-4</c:v>
                </c:pt>
                <c:pt idx="636" formatCode="0.000">
                  <c:v>4.1891999999999998E-4</c:v>
                </c:pt>
                <c:pt idx="637" formatCode="0.000">
                  <c:v>4.21376E-4</c:v>
                </c:pt>
                <c:pt idx="638" formatCode="0.000">
                  <c:v>4.1963199999999997E-4</c:v>
                </c:pt>
                <c:pt idx="639" formatCode="0.000">
                  <c:v>4.2830800000000002E-4</c:v>
                </c:pt>
                <c:pt idx="640" formatCode="0.000">
                  <c:v>4.3395999999999994E-4</c:v>
                </c:pt>
                <c:pt idx="641" formatCode="0.000">
                  <c:v>4.2919199999999995E-4</c:v>
                </c:pt>
                <c:pt idx="642" formatCode="0.000">
                  <c:v>4.2512399999999998E-4</c:v>
                </c:pt>
                <c:pt idx="643" formatCode="0.000">
                  <c:v>4.20884E-4</c:v>
                </c:pt>
                <c:pt idx="644" formatCode="0.000">
                  <c:v>4.3396400000000001E-4</c:v>
                </c:pt>
                <c:pt idx="645" formatCode="0.000">
                  <c:v>4.3384399999999996E-4</c:v>
                </c:pt>
                <c:pt idx="646" formatCode="0.000">
                  <c:v>4.31292E-4</c:v>
                </c:pt>
                <c:pt idx="647" formatCode="0.000">
                  <c:v>4.2348400000000001E-4</c:v>
                </c:pt>
                <c:pt idx="648" formatCode="0.000">
                  <c:v>4.3917200000000004E-4</c:v>
                </c:pt>
                <c:pt idx="649" formatCode="0.000">
                  <c:v>4.5845200000000003E-4</c:v>
                </c:pt>
                <c:pt idx="650" formatCode="0.000">
                  <c:v>4.4829599999999999E-4</c:v>
                </c:pt>
                <c:pt idx="651" formatCode="0.000">
                  <c:v>4.40016E-4</c:v>
                </c:pt>
                <c:pt idx="652" formatCode="0.000">
                  <c:v>4.3965200000000001E-4</c:v>
                </c:pt>
                <c:pt idx="653" formatCode="0.000">
                  <c:v>4.6643599999999998E-4</c:v>
                </c:pt>
                <c:pt idx="654" formatCode="0.000">
                  <c:v>4.52056E-4</c:v>
                </c:pt>
                <c:pt idx="655" formatCode="0.000">
                  <c:v>4.49436E-4</c:v>
                </c:pt>
                <c:pt idx="656" formatCode="0.000">
                  <c:v>4.4802399999999999E-4</c:v>
                </c:pt>
                <c:pt idx="657" formatCode="0.000">
                  <c:v>4.6739200000000001E-4</c:v>
                </c:pt>
                <c:pt idx="658" formatCode="0.000">
                  <c:v>4.6634799999999995E-4</c:v>
                </c:pt>
                <c:pt idx="659" formatCode="0.000">
                  <c:v>4.6584800000000004E-4</c:v>
                </c:pt>
                <c:pt idx="660" formatCode="0.000">
                  <c:v>4.60092E-4</c:v>
                </c:pt>
                <c:pt idx="661" formatCode="0.000">
                  <c:v>4.6403199999999996E-4</c:v>
                </c:pt>
                <c:pt idx="662" formatCode="0.000">
                  <c:v>4.8348799999999996E-4</c:v>
                </c:pt>
                <c:pt idx="663" formatCode="0.000">
                  <c:v>4.8366800000000003E-4</c:v>
                </c:pt>
                <c:pt idx="664" formatCode="0.000">
                  <c:v>4.7217599999999999E-4</c:v>
                </c:pt>
                <c:pt idx="665" formatCode="0.000">
                  <c:v>4.7343999999999999E-4</c:v>
                </c:pt>
                <c:pt idx="666" formatCode="0.000">
                  <c:v>4.9249599999999993E-4</c:v>
                </c:pt>
                <c:pt idx="667" formatCode="0.000">
                  <c:v>5.0169199999999998E-4</c:v>
                </c:pt>
                <c:pt idx="668" formatCode="0.000">
                  <c:v>4.9220399999999999E-4</c:v>
                </c:pt>
                <c:pt idx="669" formatCode="0.000">
                  <c:v>4.8009600000000001E-4</c:v>
                </c:pt>
                <c:pt idx="670" formatCode="0.000">
                  <c:v>5.0667599999999996E-4</c:v>
                </c:pt>
                <c:pt idx="671" formatCode="0.000">
                  <c:v>5.0762400000000003E-4</c:v>
                </c:pt>
                <c:pt idx="672" formatCode="0.000">
                  <c:v>5.0294400000000007E-4</c:v>
                </c:pt>
                <c:pt idx="673" formatCode="0.000">
                  <c:v>4.9505600000000001E-4</c:v>
                </c:pt>
                <c:pt idx="674" formatCode="0.000">
                  <c:v>5.1196400000000006E-4</c:v>
                </c:pt>
                <c:pt idx="675" formatCode="0.000">
                  <c:v>5.4107199999999997E-4</c:v>
                </c:pt>
                <c:pt idx="676" formatCode="0.000">
                  <c:v>5.3881199999999995E-4</c:v>
                </c:pt>
                <c:pt idx="677" formatCode="0.000">
                  <c:v>5.3656000000000005E-4</c:v>
                </c:pt>
                <c:pt idx="678" formatCode="0.000">
                  <c:v>5.3486799999999998E-4</c:v>
                </c:pt>
                <c:pt idx="679" formatCode="0.000">
                  <c:v>5.4734800000000002E-4</c:v>
                </c:pt>
                <c:pt idx="680" formatCode="0.000">
                  <c:v>5.6818800000000007E-4</c:v>
                </c:pt>
                <c:pt idx="681" formatCode="0.000">
                  <c:v>5.8792800000000004E-4</c:v>
                </c:pt>
                <c:pt idx="682" formatCode="0.000">
                  <c:v>5.9165599999999997E-4</c:v>
                </c:pt>
                <c:pt idx="683" formatCode="0.000">
                  <c:v>5.87092E-4</c:v>
                </c:pt>
                <c:pt idx="684" formatCode="0.000">
                  <c:v>5.8739199999999995E-4</c:v>
                </c:pt>
                <c:pt idx="685" formatCode="0.000">
                  <c:v>6.1214400000000001E-4</c:v>
                </c:pt>
                <c:pt idx="686" formatCode="0.000">
                  <c:v>6.44996E-4</c:v>
                </c:pt>
                <c:pt idx="687" formatCode="0.000">
                  <c:v>6.5291600000000002E-4</c:v>
                </c:pt>
                <c:pt idx="688" formatCode="0.000">
                  <c:v>6.5717599999999998E-4</c:v>
                </c:pt>
                <c:pt idx="689" formatCode="0.000">
                  <c:v>6.6751599999999994E-4</c:v>
                </c:pt>
                <c:pt idx="690" formatCode="0.000">
                  <c:v>7.2202799999999999E-4</c:v>
                </c:pt>
                <c:pt idx="691" formatCode="0.000">
                  <c:v>7.5077199999999992E-4</c:v>
                </c:pt>
                <c:pt idx="692" formatCode="0.000">
                  <c:v>7.5898400000000009E-4</c:v>
                </c:pt>
                <c:pt idx="693" formatCode="0.000">
                  <c:v>7.7915999999999999E-4</c:v>
                </c:pt>
                <c:pt idx="694" formatCode="0.000">
                  <c:v>8.5249199999999994E-4</c:v>
                </c:pt>
                <c:pt idx="695" formatCode="0.000">
                  <c:v>9.1356400000000006E-4</c:v>
                </c:pt>
                <c:pt idx="696" formatCode="0.000">
                  <c:v>9.35092E-4</c:v>
                </c:pt>
                <c:pt idx="697" formatCode="0.000">
                  <c:v>9.6108799999999992E-4</c:v>
                </c:pt>
                <c:pt idx="698" formatCode="0.000">
                  <c:v>1.036756E-3</c:v>
                </c:pt>
                <c:pt idx="699" formatCode="0.000">
                  <c:v>1.118504E-3</c:v>
                </c:pt>
                <c:pt idx="700" formatCode="0.000">
                  <c:v>1.1508359999999999E-3</c:v>
                </c:pt>
                <c:pt idx="701" formatCode="0.000">
                  <c:v>1.181896E-3</c:v>
                </c:pt>
                <c:pt idx="702" formatCode="0.000">
                  <c:v>1.2191120000000001E-3</c:v>
                </c:pt>
                <c:pt idx="703" formatCode="0.000">
                  <c:v>1.3217519999999998E-3</c:v>
                </c:pt>
                <c:pt idx="704" formatCode="0.000">
                  <c:v>1.439056E-3</c:v>
                </c:pt>
                <c:pt idx="705" formatCode="0.000">
                  <c:v>1.47478E-3</c:v>
                </c:pt>
                <c:pt idx="706" formatCode="0.000">
                  <c:v>1.5157359999999999E-3</c:v>
                </c:pt>
                <c:pt idx="707" formatCode="0.000">
                  <c:v>1.5675040000000002E-3</c:v>
                </c:pt>
                <c:pt idx="708" formatCode="0.000">
                  <c:v>1.711684E-3</c:v>
                </c:pt>
                <c:pt idx="709" formatCode="0.000">
                  <c:v>1.8953680000000001E-3</c:v>
                </c:pt>
                <c:pt idx="710" formatCode="0.000">
                  <c:v>1.931856E-3</c:v>
                </c:pt>
                <c:pt idx="711" formatCode="0.000">
                  <c:v>1.9654720000000002E-3</c:v>
                </c:pt>
                <c:pt idx="712" formatCode="0.000">
                  <c:v>2.0232200000000001E-3</c:v>
                </c:pt>
                <c:pt idx="713" formatCode="0.000">
                  <c:v>2.2898720000000001E-3</c:v>
                </c:pt>
                <c:pt idx="714" formatCode="0.000">
                  <c:v>2.3603719999999999E-3</c:v>
                </c:pt>
                <c:pt idx="715" formatCode="0.000">
                  <c:v>2.3860080000000002E-3</c:v>
                </c:pt>
                <c:pt idx="716" formatCode="0.000">
                  <c:v>2.5127999999999999E-3</c:v>
                </c:pt>
                <c:pt idx="717" formatCode="0.000">
                  <c:v>2.7636200000000001E-3</c:v>
                </c:pt>
                <c:pt idx="718" formatCode="0.000">
                  <c:v>2.8631360000000001E-3</c:v>
                </c:pt>
                <c:pt idx="719" formatCode="0.000">
                  <c:v>2.9229680000000002E-3</c:v>
                </c:pt>
                <c:pt idx="720" formatCode="0.000">
                  <c:v>2.986748E-3</c:v>
                </c:pt>
                <c:pt idx="721" formatCode="0.000">
                  <c:v>3.2260959999999999E-3</c:v>
                </c:pt>
                <c:pt idx="722" formatCode="0.000">
                  <c:v>3.473004E-3</c:v>
                </c:pt>
                <c:pt idx="723" formatCode="0.000">
                  <c:v>3.5483120000000001E-3</c:v>
                </c:pt>
                <c:pt idx="724" formatCode="0.000">
                  <c:v>3.6168840000000003E-3</c:v>
                </c:pt>
                <c:pt idx="725" formatCode="0.000">
                  <c:v>3.6714400000000002E-3</c:v>
                </c:pt>
                <c:pt idx="726" formatCode="0.000">
                  <c:v>3.9798239999999999E-3</c:v>
                </c:pt>
                <c:pt idx="727" formatCode="0.000">
                  <c:v>4.3146E-3</c:v>
                </c:pt>
                <c:pt idx="728" formatCode="0.000">
                  <c:v>4.3303999999999999E-3</c:v>
                </c:pt>
                <c:pt idx="729" formatCode="0.000">
                  <c:v>4.3864799999999999E-3</c:v>
                </c:pt>
                <c:pt idx="730" formatCode="0.000">
                  <c:v>4.5014799999999995E-3</c:v>
                </c:pt>
                <c:pt idx="731" formatCode="0.000">
                  <c:v>4.6984799999999997E-3</c:v>
                </c:pt>
                <c:pt idx="732" formatCode="0.000">
                  <c:v>5.1593999999999998E-3</c:v>
                </c:pt>
                <c:pt idx="733" formatCode="0.000">
                  <c:v>5.2600800000000003E-3</c:v>
                </c:pt>
                <c:pt idx="734" formatCode="0.000">
                  <c:v>5.3184799999999996E-3</c:v>
                </c:pt>
                <c:pt idx="735" formatCode="0.000">
                  <c:v>5.4857999999999999E-3</c:v>
                </c:pt>
                <c:pt idx="736" formatCode="0.000">
                  <c:v>5.9702399999999999E-3</c:v>
                </c:pt>
                <c:pt idx="737" formatCode="0.000">
                  <c:v>6.1330399999999993E-3</c:v>
                </c:pt>
                <c:pt idx="738" formatCode="0.000">
                  <c:v>6.1907999999999998E-3</c:v>
                </c:pt>
                <c:pt idx="739" formatCode="0.000">
                  <c:v>6.2709200000000001E-3</c:v>
                </c:pt>
                <c:pt idx="740" formatCode="0.000">
                  <c:v>6.5615999999999999E-3</c:v>
                </c:pt>
                <c:pt idx="741" formatCode="0.000">
                  <c:v>7.0884800000000003E-3</c:v>
                </c:pt>
                <c:pt idx="742" formatCode="0.000">
                  <c:v>7.1708400000000004E-3</c:v>
                </c:pt>
                <c:pt idx="743" formatCode="0.000">
                  <c:v>7.2334000000000001E-3</c:v>
                </c:pt>
                <c:pt idx="744" formatCode="0.000">
                  <c:v>7.3320399999999997E-3</c:v>
                </c:pt>
                <c:pt idx="745" formatCode="0.000">
                  <c:v>7.8446399999999999E-3</c:v>
                </c:pt>
                <c:pt idx="746" formatCode="0.000">
                  <c:v>8.3371599999999997E-3</c:v>
                </c:pt>
                <c:pt idx="747" formatCode="0.000">
                  <c:v>8.3842799999999992E-3</c:v>
                </c:pt>
                <c:pt idx="748" formatCode="0.000">
                  <c:v>8.4605200000000009E-3</c:v>
                </c:pt>
                <c:pt idx="749" formatCode="0.000">
                  <c:v>8.9248799999999996E-3</c:v>
                </c:pt>
                <c:pt idx="750" formatCode="0.000">
                  <c:v>9.3938800000000003E-3</c:v>
                </c:pt>
                <c:pt idx="751" formatCode="0.000">
                  <c:v>9.4471199999999998E-3</c:v>
                </c:pt>
                <c:pt idx="752" formatCode="0.000">
                  <c:v>9.5304399999999994E-3</c:v>
                </c:pt>
                <c:pt idx="753" formatCode="0.000">
                  <c:v>9.7367199999999991E-3</c:v>
                </c:pt>
                <c:pt idx="754" formatCode="0.000">
                  <c:v>1.0481039999999999E-2</c:v>
                </c:pt>
                <c:pt idx="755" formatCode="0.000">
                  <c:v>1.0981959999999999E-2</c:v>
                </c:pt>
                <c:pt idx="756" formatCode="0.000">
                  <c:v>1.101308E-2</c:v>
                </c:pt>
                <c:pt idx="757" formatCode="0.000">
                  <c:v>1.109504E-2</c:v>
                </c:pt>
                <c:pt idx="758" formatCode="0.000">
                  <c:v>1.12114E-2</c:v>
                </c:pt>
                <c:pt idx="759" formatCode="0.000">
                  <c:v>1.1507440000000001E-2</c:v>
                </c:pt>
                <c:pt idx="760" formatCode="0.000">
                  <c:v>1.2343E-2</c:v>
                </c:pt>
                <c:pt idx="761" formatCode="0.000">
                  <c:v>1.2477160000000001E-2</c:v>
                </c:pt>
                <c:pt idx="762" formatCode="0.000">
                  <c:v>1.254972E-2</c:v>
                </c:pt>
                <c:pt idx="763" formatCode="0.000">
                  <c:v>1.27622E-2</c:v>
                </c:pt>
                <c:pt idx="764" formatCode="0.000">
                  <c:v>1.3610000000000001E-2</c:v>
                </c:pt>
                <c:pt idx="765" formatCode="0.000">
                  <c:v>1.3957919999999999E-2</c:v>
                </c:pt>
                <c:pt idx="766" formatCode="0.000">
                  <c:v>1.40216E-2</c:v>
                </c:pt>
                <c:pt idx="767" formatCode="0.000">
                  <c:v>1.412132E-2</c:v>
                </c:pt>
                <c:pt idx="768" formatCode="0.000">
                  <c:v>1.4818599999999999E-2</c:v>
                </c:pt>
                <c:pt idx="769" formatCode="0.000">
                  <c:v>1.5494920000000001E-2</c:v>
                </c:pt>
                <c:pt idx="770" formatCode="0.000">
                  <c:v>1.5551680000000002E-2</c:v>
                </c:pt>
                <c:pt idx="771" formatCode="0.000">
                  <c:v>1.5670320000000001E-2</c:v>
                </c:pt>
                <c:pt idx="772" formatCode="0.000">
                  <c:v>1.6063320000000002E-2</c:v>
                </c:pt>
                <c:pt idx="773" formatCode="0.000">
                  <c:v>1.709724E-2</c:v>
                </c:pt>
                <c:pt idx="774" formatCode="0.000">
                  <c:v>1.7297E-2</c:v>
                </c:pt>
                <c:pt idx="775" formatCode="0.000">
                  <c:v>1.736304E-2</c:v>
                </c:pt>
                <c:pt idx="776" formatCode="0.000">
                  <c:v>1.748984E-2</c:v>
                </c:pt>
                <c:pt idx="777" formatCode="0.000">
                  <c:v>1.81592E-2</c:v>
                </c:pt>
                <c:pt idx="778" formatCode="0.000">
                  <c:v>1.9299400000000001E-2</c:v>
                </c:pt>
                <c:pt idx="779" formatCode="0.000">
                  <c:v>1.9447200000000001E-2</c:v>
                </c:pt>
                <c:pt idx="780" formatCode="0.000">
                  <c:v>1.9507960000000001E-2</c:v>
                </c:pt>
                <c:pt idx="781" formatCode="0.000">
                  <c:v>1.9638679999999999E-2</c:v>
                </c:pt>
                <c:pt idx="782" formatCode="0.000">
                  <c:v>2.034764E-2</c:v>
                </c:pt>
                <c:pt idx="783" formatCode="0.000">
                  <c:v>2.1448160000000001E-2</c:v>
                </c:pt>
                <c:pt idx="784" formatCode="0.000">
                  <c:v>2.1542279999999997E-2</c:v>
                </c:pt>
                <c:pt idx="785" formatCode="0.000">
                  <c:v>2.1612599999999999E-2</c:v>
                </c:pt>
                <c:pt idx="786" formatCode="0.000">
                  <c:v>2.17866E-2</c:v>
                </c:pt>
                <c:pt idx="787" formatCode="0.000">
                  <c:v>2.2631720000000001E-2</c:v>
                </c:pt>
                <c:pt idx="788" formatCode="0.000">
                  <c:v>2.3872000000000001E-2</c:v>
                </c:pt>
                <c:pt idx="789" formatCode="0.000">
                  <c:v>2.3976879999999999E-2</c:v>
                </c:pt>
                <c:pt idx="790" formatCode="0.000">
                  <c:v>2.4061560000000003E-2</c:v>
                </c:pt>
                <c:pt idx="791" formatCode="0.000">
                  <c:v>2.4212520000000001E-2</c:v>
                </c:pt>
                <c:pt idx="792" formatCode="0.000">
                  <c:v>2.4828280000000001E-2</c:v>
                </c:pt>
                <c:pt idx="793" formatCode="0.000">
                  <c:v>2.6208719999999998E-2</c:v>
                </c:pt>
                <c:pt idx="794" formatCode="0.000">
                  <c:v>2.6494559999999997E-2</c:v>
                </c:pt>
                <c:pt idx="795" formatCode="0.000">
                  <c:v>2.6552039999999999E-2</c:v>
                </c:pt>
                <c:pt idx="796" formatCode="0.000">
                  <c:v>2.6705960000000001E-2</c:v>
                </c:pt>
                <c:pt idx="797" formatCode="0.000">
                  <c:v>2.7624320000000001E-2</c:v>
                </c:pt>
                <c:pt idx="798" formatCode="0.000">
                  <c:v>2.8461360000000002E-2</c:v>
                </c:pt>
                <c:pt idx="799" formatCode="0.000">
                  <c:v>2.8509400000000001E-2</c:v>
                </c:pt>
                <c:pt idx="800" formatCode="0.000">
                  <c:v>2.8654519999999999E-2</c:v>
                </c:pt>
                <c:pt idx="801" formatCode="0.000">
                  <c:v>2.933388E-2</c:v>
                </c:pt>
                <c:pt idx="802" formatCode="0.000">
                  <c:v>3.0752399999999999E-2</c:v>
                </c:pt>
                <c:pt idx="803" formatCode="0.000">
                  <c:v>3.0895280000000001E-2</c:v>
                </c:pt>
                <c:pt idx="804" formatCode="0.000">
                  <c:v>3.099004E-2</c:v>
                </c:pt>
                <c:pt idx="805" formatCode="0.000">
                  <c:v>3.1161880000000003E-2</c:v>
                </c:pt>
                <c:pt idx="806" formatCode="0.000">
                  <c:v>3.252476E-2</c:v>
                </c:pt>
                <c:pt idx="807" formatCode="0.000">
                  <c:v>3.3354720000000004E-2</c:v>
                </c:pt>
                <c:pt idx="808" formatCode="0.000">
                  <c:v>3.3366560000000003E-2</c:v>
                </c:pt>
                <c:pt idx="809" formatCode="0.000">
                  <c:v>3.3504079999999999E-2</c:v>
                </c:pt>
                <c:pt idx="810" formatCode="0.000">
                  <c:v>3.4565320000000004E-2</c:v>
                </c:pt>
                <c:pt idx="811" formatCode="0.000">
                  <c:v>3.6037359999999997E-2</c:v>
                </c:pt>
                <c:pt idx="812" formatCode="0.000">
                  <c:v>3.6092279999999997E-2</c:v>
                </c:pt>
                <c:pt idx="813" formatCode="0.000">
                  <c:v>3.6167079999999997E-2</c:v>
                </c:pt>
                <c:pt idx="814" formatCode="0.000">
                  <c:v>3.6342640000000002E-2</c:v>
                </c:pt>
                <c:pt idx="815" formatCode="0.000">
                  <c:v>3.6829279999999999E-2</c:v>
                </c:pt>
                <c:pt idx="816" formatCode="0.000">
                  <c:v>3.8546119999999996E-2</c:v>
                </c:pt>
                <c:pt idx="817" formatCode="0.000">
                  <c:v>3.9204040000000002E-2</c:v>
                </c:pt>
                <c:pt idx="818" formatCode="0.000">
                  <c:v>3.9200439999999996E-2</c:v>
                </c:pt>
                <c:pt idx="819" formatCode="0.000">
                  <c:v>3.9327519999999998E-2</c:v>
                </c:pt>
                <c:pt idx="820" formatCode="0.000">
                  <c:v>3.996736E-2</c:v>
                </c:pt>
                <c:pt idx="821" formatCode="0.000">
                  <c:v>4.1760400000000003E-2</c:v>
                </c:pt>
                <c:pt idx="822" formatCode="0.000">
                  <c:v>4.2104000000000003E-2</c:v>
                </c:pt>
                <c:pt idx="823" formatCode="0.000">
                  <c:v>4.2122799999999995E-2</c:v>
                </c:pt>
                <c:pt idx="824" formatCode="0.000">
                  <c:v>4.2259599999999994E-2</c:v>
                </c:pt>
                <c:pt idx="825" formatCode="0.000">
                  <c:v>4.3539199999999993E-2</c:v>
                </c:pt>
                <c:pt idx="826" formatCode="0.000">
                  <c:v>4.4951999999999999E-2</c:v>
                </c:pt>
                <c:pt idx="827" formatCode="0.000">
                  <c:v>4.4949599999999999E-2</c:v>
                </c:pt>
                <c:pt idx="828" formatCode="0.000">
                  <c:v>4.5041200000000003E-2</c:v>
                </c:pt>
                <c:pt idx="829" formatCode="0.000">
                  <c:v>4.5186400000000002E-2</c:v>
                </c:pt>
                <c:pt idx="830" formatCode="0.000">
                  <c:v>4.6456799999999993E-2</c:v>
                </c:pt>
                <c:pt idx="831" formatCode="0.000">
                  <c:v>4.82864E-2</c:v>
                </c:pt>
                <c:pt idx="832" formatCode="0.000">
                  <c:v>4.8479599999999998E-2</c:v>
                </c:pt>
                <c:pt idx="833" formatCode="0.000">
                  <c:v>4.8468400000000002E-2</c:v>
                </c:pt>
                <c:pt idx="834" formatCode="0.000">
                  <c:v>4.8620799999999999E-2</c:v>
                </c:pt>
                <c:pt idx="835" formatCode="0.000">
                  <c:v>4.8825599999999997E-2</c:v>
                </c:pt>
                <c:pt idx="836" formatCode="0.000">
                  <c:v>5.0396400000000001E-2</c:v>
                </c:pt>
                <c:pt idx="837" formatCode="0.000">
                  <c:v>5.1900399999999999E-2</c:v>
                </c:pt>
                <c:pt idx="838" formatCode="0.000">
                  <c:v>5.1855200000000004E-2</c:v>
                </c:pt>
                <c:pt idx="839" formatCode="0.000">
                  <c:v>5.1914399999999999E-2</c:v>
                </c:pt>
                <c:pt idx="840" formatCode="0.000">
                  <c:v>5.20568E-2</c:v>
                </c:pt>
                <c:pt idx="841" formatCode="0.000">
                  <c:v>5.2826000000000005E-2</c:v>
                </c:pt>
                <c:pt idx="842" formatCode="0.000">
                  <c:v>5.4813599999999997E-2</c:v>
                </c:pt>
                <c:pt idx="843" formatCode="0.000">
                  <c:v>5.5210000000000002E-2</c:v>
                </c:pt>
                <c:pt idx="844" formatCode="0.000">
                  <c:v>5.5170000000000004E-2</c:v>
                </c:pt>
                <c:pt idx="845" formatCode="0.000">
                  <c:v>5.5275600000000001E-2</c:v>
                </c:pt>
                <c:pt idx="846" formatCode="0.000">
                  <c:v>5.5566000000000004E-2</c:v>
                </c:pt>
                <c:pt idx="847" formatCode="0.000">
                  <c:v>5.7537200000000004E-2</c:v>
                </c:pt>
                <c:pt idx="848" formatCode="0.000">
                  <c:v>5.8321600000000001E-2</c:v>
                </c:pt>
                <c:pt idx="849" formatCode="0.000">
                  <c:v>5.8250000000000003E-2</c:v>
                </c:pt>
                <c:pt idx="850" formatCode="0.000">
                  <c:v>5.8351600000000003E-2</c:v>
                </c:pt>
                <c:pt idx="851" formatCode="0.000">
                  <c:v>5.9031200000000006E-2</c:v>
                </c:pt>
                <c:pt idx="852" formatCode="0.000">
                  <c:v>6.1044799999999996E-2</c:v>
                </c:pt>
                <c:pt idx="853" formatCode="0.000">
                  <c:v>6.1215200000000004E-2</c:v>
                </c:pt>
                <c:pt idx="854" formatCode="0.000">
                  <c:v>6.1181599999999996E-2</c:v>
                </c:pt>
                <c:pt idx="855" formatCode="0.000">
                  <c:v>6.1512799999999999E-2</c:v>
                </c:pt>
                <c:pt idx="856" formatCode="0.000">
                  <c:v>6.3534400000000005E-2</c:v>
                </c:pt>
                <c:pt idx="857" formatCode="0.000">
                  <c:v>6.3950400000000004E-2</c:v>
                </c:pt>
                <c:pt idx="858" formatCode="0.000">
                  <c:v>6.3874399999999998E-2</c:v>
                </c:pt>
                <c:pt idx="859" formatCode="0.000">
                  <c:v>6.3973199999999994E-2</c:v>
                </c:pt>
                <c:pt idx="860" formatCode="0.000">
                  <c:v>6.5284800000000004E-2</c:v>
                </c:pt>
                <c:pt idx="861" formatCode="0.000">
                  <c:v>6.6996E-2</c:v>
                </c:pt>
                <c:pt idx="862" formatCode="0.000">
                  <c:v>6.6869600000000001E-2</c:v>
                </c:pt>
                <c:pt idx="863" formatCode="0.000">
                  <c:v>6.6841999999999999E-2</c:v>
                </c:pt>
                <c:pt idx="864" formatCode="0.000">
                  <c:v>6.6988400000000003E-2</c:v>
                </c:pt>
                <c:pt idx="865" formatCode="0.000">
                  <c:v>6.8124400000000002E-2</c:v>
                </c:pt>
                <c:pt idx="866" formatCode="0.000">
                  <c:v>7.0202000000000001E-2</c:v>
                </c:pt>
                <c:pt idx="867" formatCode="0.000">
                  <c:v>7.0324799999999993E-2</c:v>
                </c:pt>
                <c:pt idx="868" formatCode="0.000">
                  <c:v>7.0225999999999997E-2</c:v>
                </c:pt>
                <c:pt idx="869" formatCode="0.000">
                  <c:v>7.0278000000000007E-2</c:v>
                </c:pt>
                <c:pt idx="870" formatCode="0.000">
                  <c:v>7.0530400000000007E-2</c:v>
                </c:pt>
                <c:pt idx="871" formatCode="0.000">
                  <c:v>7.2572799999999993E-2</c:v>
                </c:pt>
                <c:pt idx="872" formatCode="0.000">
                  <c:v>7.3510400000000004E-2</c:v>
                </c:pt>
                <c:pt idx="873" formatCode="0.000">
                  <c:v>7.3312799999999997E-2</c:v>
                </c:pt>
                <c:pt idx="874" formatCode="0.000">
                  <c:v>7.3309200000000005E-2</c:v>
                </c:pt>
                <c:pt idx="875" formatCode="0.000">
                  <c:v>7.4786000000000005E-2</c:v>
                </c:pt>
                <c:pt idx="876" formatCode="0.000">
                  <c:v>7.6177599999999998E-2</c:v>
                </c:pt>
                <c:pt idx="877" formatCode="0.000">
                  <c:v>7.5993599999999994E-2</c:v>
                </c:pt>
                <c:pt idx="878" formatCode="0.000">
                  <c:v>7.59412E-2</c:v>
                </c:pt>
                <c:pt idx="879" formatCode="0.000">
                  <c:v>7.6298000000000005E-2</c:v>
                </c:pt>
                <c:pt idx="880" formatCode="0.000">
                  <c:v>7.8394400000000003E-2</c:v>
                </c:pt>
                <c:pt idx="881" formatCode="0.000">
                  <c:v>7.8820399999999999E-2</c:v>
                </c:pt>
                <c:pt idx="882" formatCode="0.000">
                  <c:v>7.8659599999999996E-2</c:v>
                </c:pt>
                <c:pt idx="883" formatCode="0.000">
                  <c:v>7.8659599999999996E-2</c:v>
                </c:pt>
                <c:pt idx="884" formatCode="0.000">
                  <c:v>7.8762399999999996E-2</c:v>
                </c:pt>
                <c:pt idx="885" formatCode="0.000">
                  <c:v>8.0533599999999997E-2</c:v>
                </c:pt>
                <c:pt idx="886" formatCode="0.000">
                  <c:v>8.1395199999999987E-2</c:v>
                </c:pt>
                <c:pt idx="887" formatCode="0.000">
                  <c:v>8.1194400000000014E-2</c:v>
                </c:pt>
                <c:pt idx="888" formatCode="0.000">
                  <c:v>8.1213999999999995E-2</c:v>
                </c:pt>
                <c:pt idx="889" formatCode="0.000">
                  <c:v>8.3035599999999987E-2</c:v>
                </c:pt>
                <c:pt idx="890" formatCode="0.000">
                  <c:v>8.4289199999999995E-2</c:v>
                </c:pt>
                <c:pt idx="891" formatCode="0.000">
                  <c:v>8.4052000000000002E-2</c:v>
                </c:pt>
                <c:pt idx="892" formatCode="0.000">
                  <c:v>8.3965999999999999E-2</c:v>
                </c:pt>
                <c:pt idx="893" formatCode="0.000">
                  <c:v>8.4006399999999995E-2</c:v>
                </c:pt>
                <c:pt idx="894" formatCode="0.000">
                  <c:v>8.5687599999999989E-2</c:v>
                </c:pt>
                <c:pt idx="895" formatCode="0.000">
                  <c:v>8.7223200000000001E-2</c:v>
                </c:pt>
                <c:pt idx="896" formatCode="0.000">
                  <c:v>8.6946399999999993E-2</c:v>
                </c:pt>
                <c:pt idx="897" formatCode="0.000">
                  <c:v>8.6829199999999995E-2</c:v>
                </c:pt>
                <c:pt idx="898" formatCode="0.000">
                  <c:v>8.6793200000000001E-2</c:v>
                </c:pt>
                <c:pt idx="899" formatCode="0.000">
                  <c:v>8.7283200000000005E-2</c:v>
                </c:pt>
                <c:pt idx="900" formatCode="0.000">
                  <c:v>8.9539199999999999E-2</c:v>
                </c:pt>
                <c:pt idx="901" formatCode="0.000">
                  <c:v>9.0413599999999997E-2</c:v>
                </c:pt>
                <c:pt idx="902" formatCode="0.000">
                  <c:v>9.0120400000000003E-2</c:v>
                </c:pt>
                <c:pt idx="903" formatCode="0.000">
                  <c:v>8.9989200000000005E-2</c:v>
                </c:pt>
                <c:pt idx="904" formatCode="0.000">
                  <c:v>9.0277600000000013E-2</c:v>
                </c:pt>
                <c:pt idx="905" formatCode="0.000">
                  <c:v>9.2432E-2</c:v>
                </c:pt>
                <c:pt idx="906" formatCode="0.000">
                  <c:v>9.2824000000000004E-2</c:v>
                </c:pt>
                <c:pt idx="907" formatCode="0.000">
                  <c:v>9.256919999999999E-2</c:v>
                </c:pt>
                <c:pt idx="908" formatCode="0.000">
                  <c:v>9.2485600000000001E-2</c:v>
                </c:pt>
                <c:pt idx="909" formatCode="0.000">
                  <c:v>9.356479999999999E-2</c:v>
                </c:pt>
                <c:pt idx="910" formatCode="0.000">
                  <c:v>9.5210399999999987E-2</c:v>
                </c:pt>
                <c:pt idx="911" formatCode="0.000">
                  <c:v>9.4975599999999993E-2</c:v>
                </c:pt>
                <c:pt idx="912" formatCode="0.000">
                  <c:v>9.4790799999999995E-2</c:v>
                </c:pt>
                <c:pt idx="913" formatCode="0.000">
                  <c:v>9.5046000000000005E-2</c:v>
                </c:pt>
                <c:pt idx="914" formatCode="0.000">
                  <c:v>9.6972799999999998E-2</c:v>
                </c:pt>
                <c:pt idx="915" formatCode="0.000">
                  <c:v>9.6901200000000007E-2</c:v>
                </c:pt>
                <c:pt idx="916" formatCode="0.000">
                  <c:v>9.670999999999999E-2</c:v>
                </c:pt>
                <c:pt idx="917" formatCode="0.000">
                  <c:v>9.6635600000000002E-2</c:v>
                </c:pt>
                <c:pt idx="918" formatCode="0.000">
                  <c:v>9.7457600000000005E-2</c:v>
                </c:pt>
                <c:pt idx="919" formatCode="0.000">
                  <c:v>9.9253599999999997E-2</c:v>
                </c:pt>
                <c:pt idx="920" formatCode="0.000">
                  <c:v>9.9065200000000006E-2</c:v>
                </c:pt>
                <c:pt idx="921" formatCode="0.000">
                  <c:v>9.8830799999999996E-2</c:v>
                </c:pt>
                <c:pt idx="922" formatCode="0.000">
                  <c:v>9.8947599999999997E-2</c:v>
                </c:pt>
                <c:pt idx="923" formatCode="0.000">
                  <c:v>0.1010624</c:v>
                </c:pt>
                <c:pt idx="924" formatCode="0.000">
                  <c:v>0.10198359999999999</c:v>
                </c:pt>
                <c:pt idx="925" formatCode="0.000">
                  <c:v>0.10165399999999999</c:v>
                </c:pt>
                <c:pt idx="926" formatCode="0.000">
                  <c:v>0.101462</c:v>
                </c:pt>
                <c:pt idx="927" formatCode="0.000">
                  <c:v>0.10242760000000001</c:v>
                </c:pt>
                <c:pt idx="928" formatCode="0.000">
                  <c:v>0.10368359999999999</c:v>
                </c:pt>
                <c:pt idx="929" formatCode="0.000">
                  <c:v>0.10341160000000001</c:v>
                </c:pt>
                <c:pt idx="930" formatCode="0.000">
                  <c:v>0.1032208</c:v>
                </c:pt>
                <c:pt idx="931" formatCode="0.000">
                  <c:v>0.1040156</c:v>
                </c:pt>
                <c:pt idx="932" formatCode="0.000">
                  <c:v>0.105834</c:v>
                </c:pt>
                <c:pt idx="933" formatCode="0.000">
                  <c:v>0.1055972</c:v>
                </c:pt>
                <c:pt idx="934" formatCode="0.000">
                  <c:v>0.1053212</c:v>
                </c:pt>
                <c:pt idx="935" formatCode="0.000">
                  <c:v>0.1051888</c:v>
                </c:pt>
                <c:pt idx="936" formatCode="0.000">
                  <c:v>0.10632720000000001</c:v>
                </c:pt>
                <c:pt idx="937" formatCode="0.000">
                  <c:v>0.10820199999999999</c:v>
                </c:pt>
                <c:pt idx="938" formatCode="0.000">
                  <c:v>0.10790319999999999</c:v>
                </c:pt>
                <c:pt idx="939" formatCode="0.000">
                  <c:v>0.1076332</c:v>
                </c:pt>
                <c:pt idx="940" formatCode="0.000">
                  <c:v>0.10797599999999999</c:v>
                </c:pt>
                <c:pt idx="941" formatCode="0.000">
                  <c:v>0.11015000000000001</c:v>
                </c:pt>
                <c:pt idx="942" formatCode="0.000">
                  <c:v>0.1101496</c:v>
                </c:pt>
                <c:pt idx="943" formatCode="0.000">
                  <c:v>0.1097964</c:v>
                </c:pt>
                <c:pt idx="944" formatCode="0.000">
                  <c:v>0.109596</c:v>
                </c:pt>
                <c:pt idx="945" formatCode="0.000">
                  <c:v>0.11102479999999999</c:v>
                </c:pt>
                <c:pt idx="946" formatCode="0.000">
                  <c:v>0.1127148</c:v>
                </c:pt>
                <c:pt idx="947" formatCode="0.000">
                  <c:v>0.11235279999999999</c:v>
                </c:pt>
                <c:pt idx="948" formatCode="0.000">
                  <c:v>0.1120312</c:v>
                </c:pt>
                <c:pt idx="949" formatCode="0.000">
                  <c:v>0.1120472</c:v>
                </c:pt>
                <c:pt idx="950" formatCode="0.000">
                  <c:v>0.114104</c:v>
                </c:pt>
                <c:pt idx="951" formatCode="0.000">
                  <c:v>0.11445880000000001</c:v>
                </c:pt>
                <c:pt idx="952" formatCode="0.000">
                  <c:v>0.11408799999999999</c:v>
                </c:pt>
                <c:pt idx="953" formatCode="0.000">
                  <c:v>0.11381959999999999</c:v>
                </c:pt>
                <c:pt idx="954" formatCode="0.000">
                  <c:v>0.1140072</c:v>
                </c:pt>
                <c:pt idx="955" formatCode="0.000">
                  <c:v>0.11620240000000001</c:v>
                </c:pt>
                <c:pt idx="956" formatCode="0.000">
                  <c:v>0.11655160000000001</c:v>
                </c:pt>
                <c:pt idx="957" formatCode="0.000">
                  <c:v>0.1161272</c:v>
                </c:pt>
                <c:pt idx="958" formatCode="0.000">
                  <c:v>0.1159384</c:v>
                </c:pt>
                <c:pt idx="959" formatCode="0.000">
                  <c:v>0.11766199999999999</c:v>
                </c:pt>
                <c:pt idx="960" formatCode="0.000">
                  <c:v>0.11842560000000001</c:v>
                </c:pt>
                <c:pt idx="961" formatCode="0.000">
                  <c:v>0.1180156</c:v>
                </c:pt>
                <c:pt idx="962" formatCode="0.000">
                  <c:v>0.11770600000000001</c:v>
                </c:pt>
                <c:pt idx="963" formatCode="0.000">
                  <c:v>0.11846040000000001</c:v>
                </c:pt>
                <c:pt idx="964" formatCode="0.000">
                  <c:v>0.1208008</c:v>
                </c:pt>
                <c:pt idx="965" formatCode="0.000">
                  <c:v>0.12086719999999999</c:v>
                </c:pt>
                <c:pt idx="966" formatCode="0.000">
                  <c:v>0.1204112</c:v>
                </c:pt>
                <c:pt idx="967" formatCode="0.000">
                  <c:v>0.12008279999999999</c:v>
                </c:pt>
                <c:pt idx="968" formatCode="0.000">
                  <c:v>0.11999079999999999</c:v>
                </c:pt>
                <c:pt idx="969" formatCode="0.000">
                  <c:v>0.12189679999999999</c:v>
                </c:pt>
                <c:pt idx="970" formatCode="0.000">
                  <c:v>0.12342800000000001</c:v>
                </c:pt>
                <c:pt idx="971" formatCode="0.000">
                  <c:v>0.1229696</c:v>
                </c:pt>
                <c:pt idx="972" formatCode="0.000">
                  <c:v>0.1225976</c:v>
                </c:pt>
                <c:pt idx="973" formatCode="0.000">
                  <c:v>0.1223588</c:v>
                </c:pt>
                <c:pt idx="974" formatCode="0.000">
                  <c:v>0.1238908</c:v>
                </c:pt>
                <c:pt idx="975" formatCode="0.000">
                  <c:v>0.125226</c:v>
                </c:pt>
                <c:pt idx="976" formatCode="0.000">
                  <c:v>0.1247668</c:v>
                </c:pt>
                <c:pt idx="977" formatCode="0.000">
                  <c:v>0.12441039999999999</c:v>
                </c:pt>
                <c:pt idx="978" formatCode="0.000">
                  <c:v>0.12433080000000001</c:v>
                </c:pt>
                <c:pt idx="979" formatCode="0.000">
                  <c:v>0.12642880000000001</c:v>
                </c:pt>
                <c:pt idx="980" formatCode="0.000">
                  <c:v>0.12680920000000001</c:v>
                </c:pt>
                <c:pt idx="981" formatCode="0.000">
                  <c:v>0.12636240000000001</c:v>
                </c:pt>
                <c:pt idx="982" formatCode="0.000">
                  <c:v>0.12606400000000001</c:v>
                </c:pt>
                <c:pt idx="983" formatCode="0.000">
                  <c:v>0.1275268</c:v>
                </c:pt>
                <c:pt idx="984" formatCode="0.000">
                  <c:v>0.129112</c:v>
                </c:pt>
                <c:pt idx="985" formatCode="0.000">
                  <c:v>0.12864240000000002</c:v>
                </c:pt>
                <c:pt idx="986" formatCode="0.000">
                  <c:v>0.12824960000000002</c:v>
                </c:pt>
                <c:pt idx="987" formatCode="0.000">
                  <c:v>0.1282092</c:v>
                </c:pt>
                <c:pt idx="988" formatCode="0.000">
                  <c:v>0.13050240000000002</c:v>
                </c:pt>
                <c:pt idx="989" formatCode="0.000">
                  <c:v>0.13115959999999999</c:v>
                </c:pt>
                <c:pt idx="990" formatCode="0.000">
                  <c:v>0.1306592</c:v>
                </c:pt>
                <c:pt idx="991" formatCode="0.000">
                  <c:v>0.13035679999999999</c:v>
                </c:pt>
                <c:pt idx="992" formatCode="0.000">
                  <c:v>0.13024079999999999</c:v>
                </c:pt>
                <c:pt idx="993" formatCode="0.000">
                  <c:v>0.1324688</c:v>
                </c:pt>
                <c:pt idx="994" formatCode="0.000">
                  <c:v>0.1338548</c:v>
                </c:pt>
                <c:pt idx="995" formatCode="0.000">
                  <c:v>0.13336200000000001</c:v>
                </c:pt>
                <c:pt idx="996" formatCode="0.000">
                  <c:v>0.13299640000000001</c:v>
                </c:pt>
                <c:pt idx="997" formatCode="0.000">
                  <c:v>0.13292000000000001</c:v>
                </c:pt>
                <c:pt idx="998" formatCode="0.000">
                  <c:v>0.13507520000000001</c:v>
                </c:pt>
                <c:pt idx="999" formatCode="0.000">
                  <c:v>0.13543440000000001</c:v>
                </c:pt>
                <c:pt idx="1000" formatCode="0.000">
                  <c:v>0.1350064</c:v>
                </c:pt>
                <c:pt idx="1001" formatCode="0.000">
                  <c:v>0.13496</c:v>
                </c:pt>
                <c:pt idx="1002" formatCode="0.000">
                  <c:v>0.137214</c:v>
                </c:pt>
                <c:pt idx="1003" formatCode="0.000">
                  <c:v>0.13753319999999999</c:v>
                </c:pt>
                <c:pt idx="1004" formatCode="0.000">
                  <c:v>0.1370664</c:v>
                </c:pt>
                <c:pt idx="1005" formatCode="0.000">
                  <c:v>0.136768</c:v>
                </c:pt>
                <c:pt idx="1006" formatCode="0.000">
                  <c:v>0.1372176</c:v>
                </c:pt>
                <c:pt idx="1007" formatCode="0.000">
                  <c:v>0.1397468</c:v>
                </c:pt>
                <c:pt idx="1008" formatCode="0.000">
                  <c:v>0.1400052</c:v>
                </c:pt>
                <c:pt idx="1009" formatCode="0.000">
                  <c:v>0.13957240000000001</c:v>
                </c:pt>
                <c:pt idx="1010" formatCode="0.000">
                  <c:v>0.1392516</c:v>
                </c:pt>
                <c:pt idx="1011" formatCode="0.000">
                  <c:v>0.13953279999999998</c:v>
                </c:pt>
                <c:pt idx="1012" formatCode="0.000">
                  <c:v>0.14214959999999999</c:v>
                </c:pt>
                <c:pt idx="1013" formatCode="0.000">
                  <c:v>0.1426528</c:v>
                </c:pt>
                <c:pt idx="1014" formatCode="0.000">
                  <c:v>0.14218839999999999</c:v>
                </c:pt>
                <c:pt idx="1015" formatCode="0.000">
                  <c:v>0.14188800000000001</c:v>
                </c:pt>
                <c:pt idx="1016" formatCode="0.000">
                  <c:v>0.142152</c:v>
                </c:pt>
                <c:pt idx="1017" formatCode="0.000">
                  <c:v>0.14478199999999999</c:v>
                </c:pt>
                <c:pt idx="1018" formatCode="0.000">
                  <c:v>0.14522640000000001</c:v>
                </c:pt>
                <c:pt idx="1019" formatCode="0.000">
                  <c:v>0.1447812</c:v>
                </c:pt>
                <c:pt idx="1020" formatCode="0.000">
                  <c:v>0.14448439999999999</c:v>
                </c:pt>
                <c:pt idx="1021" formatCode="0.000">
                  <c:v>0.1453808</c:v>
                </c:pt>
                <c:pt idx="1022" formatCode="0.000">
                  <c:v>0.14823520000000001</c:v>
                </c:pt>
                <c:pt idx="1023" formatCode="0.000">
                  <c:v>0.14884120000000001</c:v>
                </c:pt>
                <c:pt idx="1024" formatCode="0.000">
                  <c:v>0.1483468</c:v>
                </c:pt>
                <c:pt idx="1025" formatCode="0.000">
                  <c:v>0.14804919999999999</c:v>
                </c:pt>
                <c:pt idx="1026" formatCode="0.000">
                  <c:v>0.14782519999999999</c:v>
                </c:pt>
                <c:pt idx="1027" formatCode="0.000">
                  <c:v>0.1485476</c:v>
                </c:pt>
                <c:pt idx="1028" formatCode="0.000">
                  <c:v>0.15100520000000001</c:v>
                </c:pt>
                <c:pt idx="1029" formatCode="0.000">
                  <c:v>0.1507888</c:v>
                </c:pt>
                <c:pt idx="1030" formatCode="0.000">
                  <c:v>0.15038959999999998</c:v>
                </c:pt>
                <c:pt idx="1031" formatCode="0.000">
                  <c:v>0.15103239999999998</c:v>
                </c:pt>
                <c:pt idx="1032" formatCode="0.000">
                  <c:v>0.15346560000000001</c:v>
                </c:pt>
                <c:pt idx="1033" formatCode="0.000">
                  <c:v>0.15321799999999999</c:v>
                </c:pt>
                <c:pt idx="1034" formatCode="0.000">
                  <c:v>0.1528312</c:v>
                </c:pt>
                <c:pt idx="1035" formatCode="0.000">
                  <c:v>0.1533844</c:v>
                </c:pt>
                <c:pt idx="1036" formatCode="0.000">
                  <c:v>0.15596759999999998</c:v>
                </c:pt>
                <c:pt idx="1037" formatCode="0.000">
                  <c:v>0.1558244</c:v>
                </c:pt>
                <c:pt idx="1038" formatCode="0.000">
                  <c:v>0.1554152</c:v>
                </c:pt>
                <c:pt idx="1039" formatCode="0.000">
                  <c:v>0.1551564</c:v>
                </c:pt>
                <c:pt idx="1040" formatCode="0.000">
                  <c:v>0.1566052</c:v>
                </c:pt>
                <c:pt idx="1041" formatCode="0.000">
                  <c:v>0.15913720000000001</c:v>
                </c:pt>
                <c:pt idx="1042" formatCode="0.000">
                  <c:v>0.1588252</c:v>
                </c:pt>
                <c:pt idx="1043" formatCode="0.000">
                  <c:v>0.15843959999999999</c:v>
                </c:pt>
                <c:pt idx="1044" formatCode="0.000">
                  <c:v>0.15831600000000001</c:v>
                </c:pt>
                <c:pt idx="1045" formatCode="0.000">
                  <c:v>0.1607248</c:v>
                </c:pt>
                <c:pt idx="1046" formatCode="0.000">
                  <c:v>0.1617992</c:v>
                </c:pt>
                <c:pt idx="1047" formatCode="0.000">
                  <c:v>0.16133120000000001</c:v>
                </c:pt>
                <c:pt idx="1048" formatCode="0.000">
                  <c:v>0.16101400000000002</c:v>
                </c:pt>
                <c:pt idx="1049" formatCode="0.000">
                  <c:v>0.16144919999999999</c:v>
                </c:pt>
                <c:pt idx="1050" formatCode="0.000">
                  <c:v>0.164266</c:v>
                </c:pt>
                <c:pt idx="1051" formatCode="0.000">
                  <c:v>0.1642372</c:v>
                </c:pt>
                <c:pt idx="1052" formatCode="0.000">
                  <c:v>0.16383120000000001</c:v>
                </c:pt>
                <c:pt idx="1053" formatCode="0.000">
                  <c:v>0.1635752</c:v>
                </c:pt>
                <c:pt idx="1054" formatCode="0.000">
                  <c:v>0.16511880000000001</c:v>
                </c:pt>
                <c:pt idx="1055" formatCode="0.000">
                  <c:v>0.1676388</c:v>
                </c:pt>
                <c:pt idx="1056" formatCode="0.000">
                  <c:v>0.1672632</c:v>
                </c:pt>
                <c:pt idx="1057" formatCode="0.000">
                  <c:v>0.16686280000000001</c:v>
                </c:pt>
                <c:pt idx="1058" formatCode="0.000">
                  <c:v>0.1666176</c:v>
                </c:pt>
                <c:pt idx="1059" formatCode="0.000">
                  <c:v>0.1683192</c:v>
                </c:pt>
                <c:pt idx="1060" formatCode="0.000">
                  <c:v>0.17060919999999999</c:v>
                </c:pt>
                <c:pt idx="1061" formatCode="0.000">
                  <c:v>0.17023279999999999</c:v>
                </c:pt>
                <c:pt idx="1062" formatCode="0.000">
                  <c:v>0.1698508</c:v>
                </c:pt>
                <c:pt idx="1063" formatCode="0.000">
                  <c:v>0.16966039999999999</c:v>
                </c:pt>
                <c:pt idx="1064" formatCode="0.000">
                  <c:v>0.17186399999999999</c:v>
                </c:pt>
                <c:pt idx="1065" formatCode="0.000">
                  <c:v>0.17381080000000002</c:v>
                </c:pt>
                <c:pt idx="1066" formatCode="0.000">
                  <c:v>0.17334599999999997</c:v>
                </c:pt>
                <c:pt idx="1067" formatCode="0.000">
                  <c:v>0.1730032</c:v>
                </c:pt>
                <c:pt idx="1068" formatCode="0.000">
                  <c:v>0.17299</c:v>
                </c:pt>
                <c:pt idx="1069" formatCode="0.000">
                  <c:v>0.17588920000000002</c:v>
                </c:pt>
                <c:pt idx="1070" formatCode="0.000">
                  <c:v>0.17734279999999999</c:v>
                </c:pt>
                <c:pt idx="1071" formatCode="0.000">
                  <c:v>0.17684</c:v>
                </c:pt>
                <c:pt idx="1072" formatCode="0.000">
                  <c:v>0.17650880000000002</c:v>
                </c:pt>
                <c:pt idx="1073" formatCode="0.000">
                  <c:v>0.17676999999999998</c:v>
                </c:pt>
                <c:pt idx="1074" formatCode="0.000">
                  <c:v>0.1800524</c:v>
                </c:pt>
                <c:pt idx="1075" formatCode="0.000">
                  <c:v>0.18114239999999998</c:v>
                </c:pt>
                <c:pt idx="1076" formatCode="0.000">
                  <c:v>0.18066960000000001</c:v>
                </c:pt>
                <c:pt idx="1077" formatCode="0.000">
                  <c:v>0.18035959999999998</c:v>
                </c:pt>
                <c:pt idx="1078" formatCode="0.000">
                  <c:v>0.18018439999999999</c:v>
                </c:pt>
                <c:pt idx="1079" formatCode="0.000">
                  <c:v>0.1819528</c:v>
                </c:pt>
                <c:pt idx="1080" formatCode="0.000">
                  <c:v>0.18489159999999999</c:v>
                </c:pt>
                <c:pt idx="1081" formatCode="0.000">
                  <c:v>0.18459440000000002</c:v>
                </c:pt>
                <c:pt idx="1082" formatCode="0.000">
                  <c:v>0.1842068</c:v>
                </c:pt>
                <c:pt idx="1083" formatCode="0.000">
                  <c:v>0.1839952</c:v>
                </c:pt>
                <c:pt idx="1084" formatCode="0.000">
                  <c:v>0.1845956</c:v>
                </c:pt>
                <c:pt idx="1085" formatCode="0.000">
                  <c:v>0.18816160000000001</c:v>
                </c:pt>
                <c:pt idx="1086" formatCode="0.000">
                  <c:v>0.188974</c:v>
                </c:pt>
                <c:pt idx="1087" formatCode="0.000">
                  <c:v>0.18851880000000001</c:v>
                </c:pt>
                <c:pt idx="1088" formatCode="0.000">
                  <c:v>0.18823519999999999</c:v>
                </c:pt>
                <c:pt idx="1089" formatCode="0.000">
                  <c:v>0.18846959999999999</c:v>
                </c:pt>
                <c:pt idx="1090" formatCode="0.000">
                  <c:v>0.19193000000000002</c:v>
                </c:pt>
                <c:pt idx="1091" formatCode="0.000">
                  <c:v>0.1930076</c:v>
                </c:pt>
                <c:pt idx="1092" formatCode="0.000">
                  <c:v>0.19255359999999999</c:v>
                </c:pt>
                <c:pt idx="1093" formatCode="0.000">
                  <c:v>0.19227360000000002</c:v>
                </c:pt>
                <c:pt idx="1094" formatCode="0.000">
                  <c:v>0.19219</c:v>
                </c:pt>
                <c:pt idx="1095" formatCode="0.000">
                  <c:v>0.1948192</c:v>
                </c:pt>
                <c:pt idx="1096" formatCode="0.000">
                  <c:v>0.19668720000000001</c:v>
                </c:pt>
                <c:pt idx="1097" formatCode="0.000">
                  <c:v>0.1962516</c:v>
                </c:pt>
                <c:pt idx="1098" formatCode="0.000">
                  <c:v>0.19598160000000001</c:v>
                </c:pt>
                <c:pt idx="1099" formatCode="0.000">
                  <c:v>0.19668119999999997</c:v>
                </c:pt>
                <c:pt idx="1100" formatCode="0.000">
                  <c:v>0.20005800000000001</c:v>
                </c:pt>
                <c:pt idx="1101" formatCode="0.000">
                  <c:v>0.20004840000000002</c:v>
                </c:pt>
                <c:pt idx="1102" formatCode="0.000">
                  <c:v>0.19969480000000001</c:v>
                </c:pt>
                <c:pt idx="1103" formatCode="0.000">
                  <c:v>0.19966719999999999</c:v>
                </c:pt>
                <c:pt idx="1104" formatCode="0.000">
                  <c:v>0.2026888</c:v>
                </c:pt>
                <c:pt idx="1105" formatCode="0.000">
                  <c:v>0.20464839999999998</c:v>
                </c:pt>
                <c:pt idx="1106" formatCode="0.000">
                  <c:v>0.20419720000000002</c:v>
                </c:pt>
                <c:pt idx="1107" formatCode="0.000">
                  <c:v>0.20390039999999998</c:v>
                </c:pt>
                <c:pt idx="1108" formatCode="0.000">
                  <c:v>0.2037428</c:v>
                </c:pt>
                <c:pt idx="1109" formatCode="0.000">
                  <c:v>0.20565280000000002</c:v>
                </c:pt>
                <c:pt idx="1110" formatCode="0.000">
                  <c:v>0.2091432</c:v>
                </c:pt>
                <c:pt idx="1111" formatCode="0.000">
                  <c:v>0.2089684</c:v>
                </c:pt>
                <c:pt idx="1112" formatCode="0.000">
                  <c:v>0.20857240000000002</c:v>
                </c:pt>
                <c:pt idx="1113" formatCode="0.000">
                  <c:v>0.20837520000000001</c:v>
                </c:pt>
                <c:pt idx="1114" formatCode="0.000">
                  <c:v>0.20936920000000001</c:v>
                </c:pt>
                <c:pt idx="1115" formatCode="0.000">
                  <c:v>0.21319680000000002</c:v>
                </c:pt>
                <c:pt idx="1116" formatCode="0.000">
                  <c:v>0.213366</c:v>
                </c:pt>
                <c:pt idx="1117" formatCode="0.000">
                  <c:v>0.21290439999999999</c:v>
                </c:pt>
                <c:pt idx="1118" formatCode="0.000">
                  <c:v>0.21270800000000001</c:v>
                </c:pt>
                <c:pt idx="1119" formatCode="0.000">
                  <c:v>0.21283719999999998</c:v>
                </c:pt>
                <c:pt idx="1120" formatCode="0.000">
                  <c:v>0.2165156</c:v>
                </c:pt>
                <c:pt idx="1121" formatCode="0.000">
                  <c:v>0.21801120000000002</c:v>
                </c:pt>
                <c:pt idx="1122" formatCode="0.000">
                  <c:v>0.2175376</c:v>
                </c:pt>
                <c:pt idx="1123" formatCode="0.000">
                  <c:v>0.21728280000000003</c:v>
                </c:pt>
                <c:pt idx="1124" formatCode="0.000">
                  <c:v>0.21831040000000002</c:v>
                </c:pt>
                <c:pt idx="1125" formatCode="0.000">
                  <c:v>0.22225400000000001</c:v>
                </c:pt>
                <c:pt idx="1126" formatCode="0.000">
                  <c:v>0.2224632</c:v>
                </c:pt>
                <c:pt idx="1127" formatCode="0.000">
                  <c:v>0.2220636</c:v>
                </c:pt>
                <c:pt idx="1128" formatCode="0.000">
                  <c:v>0.22188680000000002</c:v>
                </c:pt>
                <c:pt idx="1129" formatCode="0.000">
                  <c:v>0.22351360000000001</c:v>
                </c:pt>
                <c:pt idx="1130" formatCode="0.000">
                  <c:v>0.22733920000000002</c:v>
                </c:pt>
                <c:pt idx="1131" formatCode="0.000">
                  <c:v>0.2271976</c:v>
                </c:pt>
                <c:pt idx="1132" formatCode="0.000">
                  <c:v>0.22682960000000002</c:v>
                </c:pt>
                <c:pt idx="1133" formatCode="0.000">
                  <c:v>0.22670120000000002</c:v>
                </c:pt>
                <c:pt idx="1134" formatCode="0.000">
                  <c:v>0.22845880000000002</c:v>
                </c:pt>
                <c:pt idx="1135" formatCode="0.000">
                  <c:v>0.23159440000000001</c:v>
                </c:pt>
                <c:pt idx="1136" formatCode="0.000">
                  <c:v>0.23128799999999999</c:v>
                </c:pt>
                <c:pt idx="1137" formatCode="0.000">
                  <c:v>0.23104040000000001</c:v>
                </c:pt>
                <c:pt idx="1138" formatCode="0.000">
                  <c:v>0.231096</c:v>
                </c:pt>
                <c:pt idx="1139" formatCode="0.000">
                  <c:v>0.23475159999999998</c:v>
                </c:pt>
                <c:pt idx="1140" formatCode="0.000">
                  <c:v>0.2366916</c:v>
                </c:pt>
                <c:pt idx="1141" formatCode="0.000">
                  <c:v>0.236286</c:v>
                </c:pt>
                <c:pt idx="1142" formatCode="0.000">
                  <c:v>0.2360584</c:v>
                </c:pt>
                <c:pt idx="1143" formatCode="0.000">
                  <c:v>0.23732639999999999</c:v>
                </c:pt>
                <c:pt idx="1144" formatCode="0.000">
                  <c:v>0.24117239999999998</c:v>
                </c:pt>
                <c:pt idx="1145" formatCode="0.000">
                  <c:v>0.2410544</c:v>
                </c:pt>
                <c:pt idx="1146" formatCode="0.000">
                  <c:v>0.24076440000000002</c:v>
                </c:pt>
                <c:pt idx="1147" formatCode="0.000">
                  <c:v>0.24090879999999998</c:v>
                </c:pt>
                <c:pt idx="1148" formatCode="0.000">
                  <c:v>0.24460999999999999</c:v>
                </c:pt>
                <c:pt idx="1149" formatCode="0.000">
                  <c:v>0.2450504</c:v>
                </c:pt>
                <c:pt idx="1150" formatCode="0.000">
                  <c:v>0.24476520000000002</c:v>
                </c:pt>
                <c:pt idx="1151" formatCode="0.000">
                  <c:v>0.24463960000000001</c:v>
                </c:pt>
                <c:pt idx="1152" formatCode="0.000">
                  <c:v>0.24701200000000001</c:v>
                </c:pt>
                <c:pt idx="1153" formatCode="0.000">
                  <c:v>0.25025200000000003</c:v>
                </c:pt>
                <c:pt idx="1154" formatCode="0.000">
                  <c:v>0.24992599999999998</c:v>
                </c:pt>
                <c:pt idx="1155" formatCode="0.000">
                  <c:v>0.2496592</c:v>
                </c:pt>
                <c:pt idx="1156" formatCode="0.000">
                  <c:v>0.2496708</c:v>
                </c:pt>
                <c:pt idx="1157" formatCode="0.000">
                  <c:v>0.25321759999999999</c:v>
                </c:pt>
                <c:pt idx="1158" formatCode="0.000">
                  <c:v>0.25580359999999996</c:v>
                </c:pt>
                <c:pt idx="1159" formatCode="0.000">
                  <c:v>0.25536320000000001</c:v>
                </c:pt>
                <c:pt idx="1160" formatCode="0.000">
                  <c:v>0.2551736</c:v>
                </c:pt>
                <c:pt idx="1161" formatCode="0.000">
                  <c:v>0.2551388</c:v>
                </c:pt>
                <c:pt idx="1162" formatCode="0.000">
                  <c:v>0.25758439999999999</c:v>
                </c:pt>
                <c:pt idx="1163" formatCode="0.000">
                  <c:v>0.26187360000000004</c:v>
                </c:pt>
                <c:pt idx="1164" formatCode="0.000">
                  <c:v>0.2617448</c:v>
                </c:pt>
                <c:pt idx="1165" formatCode="0.000">
                  <c:v>0.26145200000000002</c:v>
                </c:pt>
                <c:pt idx="1166" formatCode="0.000">
                  <c:v>0.26140560000000002</c:v>
                </c:pt>
                <c:pt idx="1167" formatCode="0.000">
                  <c:v>0.26249079999999997</c:v>
                </c:pt>
                <c:pt idx="1168" formatCode="0.000">
                  <c:v>0.26748840000000002</c:v>
                </c:pt>
                <c:pt idx="1169" formatCode="0.000">
                  <c:v>0.26827079999999998</c:v>
                </c:pt>
                <c:pt idx="1170" formatCode="0.000">
                  <c:v>0.26795200000000002</c:v>
                </c:pt>
                <c:pt idx="1171" formatCode="0.000">
                  <c:v>0.26781080000000002</c:v>
                </c:pt>
                <c:pt idx="1172" formatCode="0.000">
                  <c:v>0.26798759999999999</c:v>
                </c:pt>
                <c:pt idx="1173" formatCode="0.000">
                  <c:v>0.27191960000000004</c:v>
                </c:pt>
                <c:pt idx="1174" formatCode="0.000">
                  <c:v>0.2749124</c:v>
                </c:pt>
                <c:pt idx="1175" formatCode="0.000">
                  <c:v>0.27454719999999999</c:v>
                </c:pt>
                <c:pt idx="1176" formatCode="0.000">
                  <c:v>0.27435280000000001</c:v>
                </c:pt>
                <c:pt idx="1177" formatCode="0.000">
                  <c:v>0.27437080000000003</c:v>
                </c:pt>
                <c:pt idx="1178" formatCode="0.000">
                  <c:v>0.27618200000000004</c:v>
                </c:pt>
                <c:pt idx="1179" formatCode="0.000">
                  <c:v>0.28147</c:v>
                </c:pt>
                <c:pt idx="1180" formatCode="0.000">
                  <c:v>0.28196399999999999</c:v>
                </c:pt>
                <c:pt idx="1181" formatCode="0.000">
                  <c:v>0.28159680000000004</c:v>
                </c:pt>
                <c:pt idx="1182" formatCode="0.000">
                  <c:v>0.2815088</c:v>
                </c:pt>
                <c:pt idx="1183" formatCode="0.000">
                  <c:v>0.28242200000000001</c:v>
                </c:pt>
                <c:pt idx="1184" formatCode="0.000">
                  <c:v>0.28714079999999997</c:v>
                </c:pt>
                <c:pt idx="1185" formatCode="0.000">
                  <c:v>0.28730319999999998</c:v>
                </c:pt>
                <c:pt idx="1186" formatCode="0.000">
                  <c:v>0.28705079999999999</c:v>
                </c:pt>
                <c:pt idx="1187" formatCode="0.000">
                  <c:v>0.2870432</c:v>
                </c:pt>
                <c:pt idx="1188" formatCode="0.000">
                  <c:v>0.29065200000000002</c:v>
                </c:pt>
                <c:pt idx="1189" formatCode="0.000">
                  <c:v>0.29388760000000003</c:v>
                </c:pt>
                <c:pt idx="1190" formatCode="0.000">
                  <c:v>0.29354160000000001</c:v>
                </c:pt>
                <c:pt idx="1191" formatCode="0.000">
                  <c:v>0.29346800000000001</c:v>
                </c:pt>
                <c:pt idx="1192" formatCode="0.000">
                  <c:v>0.2935104</c:v>
                </c:pt>
                <c:pt idx="1193" formatCode="0.000">
                  <c:v>0.29502</c:v>
                </c:pt>
                <c:pt idx="1194" formatCode="0.000">
                  <c:v>0.30071919999999996</c:v>
                </c:pt>
                <c:pt idx="1195" formatCode="0.000">
                  <c:v>0.30151039999999996</c:v>
                </c:pt>
                <c:pt idx="1196" formatCode="0.000">
                  <c:v>0.3012128</c:v>
                </c:pt>
                <c:pt idx="1197" formatCode="0.000">
                  <c:v>0.30122080000000001</c:v>
                </c:pt>
                <c:pt idx="1198" formatCode="0.000">
                  <c:v>0.3013516</c:v>
                </c:pt>
                <c:pt idx="1199" formatCode="0.000">
                  <c:v>0.30473800000000001</c:v>
                </c:pt>
                <c:pt idx="1200" formatCode="0.000">
                  <c:v>0.30893759999999998</c:v>
                </c:pt>
                <c:pt idx="1201" formatCode="0.000">
                  <c:v>0.30870999999999998</c:v>
                </c:pt>
                <c:pt idx="1202" formatCode="0.000">
                  <c:v>0.30858640000000004</c:v>
                </c:pt>
                <c:pt idx="1203" formatCode="0.000">
                  <c:v>0.30865880000000001</c:v>
                </c:pt>
                <c:pt idx="1204" formatCode="0.000">
                  <c:v>0.31138440000000001</c:v>
                </c:pt>
                <c:pt idx="1205" formatCode="0.000">
                  <c:v>0.3163164</c:v>
                </c:pt>
                <c:pt idx="1206" formatCode="0.000">
                  <c:v>0.31621320000000003</c:v>
                </c:pt>
                <c:pt idx="1207" formatCode="0.000">
                  <c:v>0.31607639999999998</c:v>
                </c:pt>
                <c:pt idx="1208" formatCode="0.000">
                  <c:v>0.31619240000000004</c:v>
                </c:pt>
                <c:pt idx="1209" formatCode="0.000">
                  <c:v>0.31641200000000003</c:v>
                </c:pt>
                <c:pt idx="1210" formatCode="0.000">
                  <c:v>0.32068840000000004</c:v>
                </c:pt>
                <c:pt idx="1211" formatCode="0.000">
                  <c:v>0.3237024</c:v>
                </c:pt>
                <c:pt idx="1212" formatCode="0.000">
                  <c:v>0.32339519999999999</c:v>
                </c:pt>
                <c:pt idx="1213" formatCode="0.000">
                  <c:v>0.32335880000000006</c:v>
                </c:pt>
                <c:pt idx="1214" formatCode="0.000">
                  <c:v>0.32393720000000004</c:v>
                </c:pt>
                <c:pt idx="1215" formatCode="0.000">
                  <c:v>0.32957760000000003</c:v>
                </c:pt>
                <c:pt idx="1216" formatCode="0.000">
                  <c:v>0.33134239999999998</c:v>
                </c:pt>
                <c:pt idx="1217" formatCode="0.000">
                  <c:v>0.331044</c:v>
                </c:pt>
                <c:pt idx="1218" formatCode="0.000">
                  <c:v>0.33104359999999999</c:v>
                </c:pt>
                <c:pt idx="1219" formatCode="0.000">
                  <c:v>0.33123079999999999</c:v>
                </c:pt>
                <c:pt idx="1220" formatCode="0.000">
                  <c:v>0.3342348</c:v>
                </c:pt>
                <c:pt idx="1221" formatCode="0.000">
                  <c:v>0.33934800000000004</c:v>
                </c:pt>
                <c:pt idx="1222" formatCode="0.000">
                  <c:v>0.33923960000000003</c:v>
                </c:pt>
                <c:pt idx="1223" formatCode="0.000">
                  <c:v>0.33918399999999999</c:v>
                </c:pt>
                <c:pt idx="1224" formatCode="0.000">
                  <c:v>0.33931319999999998</c:v>
                </c:pt>
                <c:pt idx="1225" formatCode="0.000">
                  <c:v>0.33989400000000003</c:v>
                </c:pt>
                <c:pt idx="1226" formatCode="0.000">
                  <c:v>0.34569279999999997</c:v>
                </c:pt>
                <c:pt idx="1227" formatCode="0.000">
                  <c:v>0.34929319999999997</c:v>
                </c:pt>
                <c:pt idx="1228" formatCode="0.000">
                  <c:v>0.34897399999999995</c:v>
                </c:pt>
                <c:pt idx="1229" formatCode="0.000">
                  <c:v>0.34894520000000001</c:v>
                </c:pt>
                <c:pt idx="1230" formatCode="0.000">
                  <c:v>0.34914319999999999</c:v>
                </c:pt>
                <c:pt idx="1231" formatCode="0.000">
                  <c:v>0.34944760000000002</c:v>
                </c:pt>
                <c:pt idx="1232" formatCode="0.000">
                  <c:v>0.35261039999999999</c:v>
                </c:pt>
                <c:pt idx="1233" formatCode="0.000">
                  <c:v>0.35930960000000001</c:v>
                </c:pt>
                <c:pt idx="1234" formatCode="0.000">
                  <c:v>0.359846</c:v>
                </c:pt>
                <c:pt idx="1235" formatCode="0.000">
                  <c:v>0.35956359999999998</c:v>
                </c:pt>
                <c:pt idx="1236" formatCode="0.000">
                  <c:v>0.35975999999999997</c:v>
                </c:pt>
                <c:pt idx="1237" formatCode="0.000">
                  <c:v>0.36008000000000001</c:v>
                </c:pt>
                <c:pt idx="1238" formatCode="0.000">
                  <c:v>0.3605044</c:v>
                </c:pt>
                <c:pt idx="1239" formatCode="0.000">
                  <c:v>0.36507800000000001</c:v>
                </c:pt>
                <c:pt idx="1240" formatCode="0.000">
                  <c:v>0.36986199999999997</c:v>
                </c:pt>
                <c:pt idx="1241" formatCode="0.000">
                  <c:v>0.36968719999999999</c:v>
                </c:pt>
                <c:pt idx="1242" formatCode="0.000">
                  <c:v>0.36968600000000001</c:v>
                </c:pt>
                <c:pt idx="1243" formatCode="0.000">
                  <c:v>0.36999519999999997</c:v>
                </c:pt>
                <c:pt idx="1244" formatCode="0.000">
                  <c:v>0.37280679999999999</c:v>
                </c:pt>
                <c:pt idx="1245" formatCode="0.000">
                  <c:v>0.37837200000000004</c:v>
                </c:pt>
                <c:pt idx="1246" formatCode="0.000">
                  <c:v>0.37838279999999996</c:v>
                </c:pt>
                <c:pt idx="1247" formatCode="0.000">
                  <c:v>0.37842399999999998</c:v>
                </c:pt>
                <c:pt idx="1248" formatCode="0.000">
                  <c:v>0.37875999999999999</c:v>
                </c:pt>
                <c:pt idx="1249" formatCode="0.000">
                  <c:v>0.37922919999999999</c:v>
                </c:pt>
                <c:pt idx="1250" formatCode="0.000">
                  <c:v>0.38423879999999999</c:v>
                </c:pt>
              </c:numCache>
              <c:extLst xmlns:c15="http://schemas.microsoft.com/office/drawing/2012/chart"/>
            </c:numRef>
          </c:xVal>
          <c:yVal>
            <c:numRef>
              <c:f>'N115 Curvas de Polarización'!$H$4:$H$1254</c:f>
              <c:numCache>
                <c:formatCode>0.0000</c:formatCode>
                <c:ptCount val="1251"/>
                <c:pt idx="0">
                  <c:v>-3.87625E-5</c:v>
                </c:pt>
                <c:pt idx="1">
                  <c:v>1.86856E-3</c:v>
                </c:pt>
                <c:pt idx="2">
                  <c:v>3.8432399999999999E-3</c:v>
                </c:pt>
                <c:pt idx="3">
                  <c:v>5.8565700000000002E-3</c:v>
                </c:pt>
                <c:pt idx="4">
                  <c:v>7.9156199999999999E-3</c:v>
                </c:pt>
                <c:pt idx="5">
                  <c:v>9.8171400000000002E-3</c:v>
                </c:pt>
                <c:pt idx="6">
                  <c:v>1.1807700000000001E-2</c:v>
                </c:pt>
                <c:pt idx="7">
                  <c:v>1.3976199999999999E-2</c:v>
                </c:pt>
                <c:pt idx="8">
                  <c:v>1.6105600000000001E-2</c:v>
                </c:pt>
                <c:pt idx="9">
                  <c:v>1.7911E-2</c:v>
                </c:pt>
                <c:pt idx="10">
                  <c:v>1.9869499999999998E-2</c:v>
                </c:pt>
                <c:pt idx="11">
                  <c:v>2.1899600000000002E-2</c:v>
                </c:pt>
                <c:pt idx="12">
                  <c:v>2.3961199999999998E-2</c:v>
                </c:pt>
                <c:pt idx="13">
                  <c:v>2.5830599999999999E-2</c:v>
                </c:pt>
                <c:pt idx="14">
                  <c:v>2.7806000000000001E-2</c:v>
                </c:pt>
                <c:pt idx="15">
                  <c:v>2.97831E-2</c:v>
                </c:pt>
                <c:pt idx="16">
                  <c:v>3.1811100000000002E-2</c:v>
                </c:pt>
                <c:pt idx="17">
                  <c:v>3.3779499999999997E-2</c:v>
                </c:pt>
                <c:pt idx="18">
                  <c:v>3.57332E-2</c:v>
                </c:pt>
                <c:pt idx="19">
                  <c:v>3.7716899999999998E-2</c:v>
                </c:pt>
                <c:pt idx="20">
                  <c:v>4.0054199999999998E-2</c:v>
                </c:pt>
                <c:pt idx="21">
                  <c:v>4.1842900000000002E-2</c:v>
                </c:pt>
                <c:pt idx="22">
                  <c:v>4.3821499999999999E-2</c:v>
                </c:pt>
                <c:pt idx="23">
                  <c:v>4.5787799999999997E-2</c:v>
                </c:pt>
                <c:pt idx="24">
                  <c:v>4.7932599999999999E-2</c:v>
                </c:pt>
                <c:pt idx="25">
                  <c:v>4.9815499999999999E-2</c:v>
                </c:pt>
                <c:pt idx="26">
                  <c:v>5.1773100000000002E-2</c:v>
                </c:pt>
                <c:pt idx="27">
                  <c:v>5.3751500000000001E-2</c:v>
                </c:pt>
                <c:pt idx="28">
                  <c:v>5.5804100000000002E-2</c:v>
                </c:pt>
                <c:pt idx="29">
                  <c:v>5.7771500000000003E-2</c:v>
                </c:pt>
                <c:pt idx="30">
                  <c:v>5.9715699999999997E-2</c:v>
                </c:pt>
                <c:pt idx="31">
                  <c:v>6.1677000000000003E-2</c:v>
                </c:pt>
                <c:pt idx="32">
                  <c:v>6.3690399999999994E-2</c:v>
                </c:pt>
                <c:pt idx="33">
                  <c:v>6.5839300000000003E-2</c:v>
                </c:pt>
                <c:pt idx="34">
                  <c:v>6.7776400000000001E-2</c:v>
                </c:pt>
                <c:pt idx="35">
                  <c:v>6.9772399999999998E-2</c:v>
                </c:pt>
                <c:pt idx="36">
                  <c:v>7.1903099999999998E-2</c:v>
                </c:pt>
                <c:pt idx="37">
                  <c:v>7.3802300000000001E-2</c:v>
                </c:pt>
                <c:pt idx="38">
                  <c:v>7.5735200000000003E-2</c:v>
                </c:pt>
                <c:pt idx="39">
                  <c:v>7.7660699999999999E-2</c:v>
                </c:pt>
                <c:pt idx="40">
                  <c:v>7.9765900000000001E-2</c:v>
                </c:pt>
                <c:pt idx="41">
                  <c:v>8.1753099999999995E-2</c:v>
                </c:pt>
                <c:pt idx="42">
                  <c:v>8.3646799999999993E-2</c:v>
                </c:pt>
                <c:pt idx="43">
                  <c:v>8.5611199999999998E-2</c:v>
                </c:pt>
                <c:pt idx="44">
                  <c:v>8.7637499999999993E-2</c:v>
                </c:pt>
                <c:pt idx="45">
                  <c:v>8.9807700000000004E-2</c:v>
                </c:pt>
                <c:pt idx="46">
                  <c:v>9.1734200000000002E-2</c:v>
                </c:pt>
                <c:pt idx="47">
                  <c:v>9.3637200000000004E-2</c:v>
                </c:pt>
                <c:pt idx="48">
                  <c:v>9.5924300000000004E-2</c:v>
                </c:pt>
                <c:pt idx="49">
                  <c:v>9.7785999999999998E-2</c:v>
                </c:pt>
                <c:pt idx="50">
                  <c:v>9.9677199999999994E-2</c:v>
                </c:pt>
                <c:pt idx="51">
                  <c:v>0.101602</c:v>
                </c:pt>
                <c:pt idx="52">
                  <c:v>0.10379099999999999</c:v>
                </c:pt>
                <c:pt idx="53">
                  <c:v>0.10575900000000001</c:v>
                </c:pt>
                <c:pt idx="54">
                  <c:v>0.10764899999999999</c:v>
                </c:pt>
                <c:pt idx="55">
                  <c:v>0.109593</c:v>
                </c:pt>
                <c:pt idx="56">
                  <c:v>0.111621</c:v>
                </c:pt>
                <c:pt idx="57">
                  <c:v>0.113681</c:v>
                </c:pt>
                <c:pt idx="58">
                  <c:v>0.115707</c:v>
                </c:pt>
                <c:pt idx="59">
                  <c:v>0.117645</c:v>
                </c:pt>
                <c:pt idx="60">
                  <c:v>0.119897</c:v>
                </c:pt>
                <c:pt idx="61">
                  <c:v>0.121764</c:v>
                </c:pt>
                <c:pt idx="62">
                  <c:v>0.123669</c:v>
                </c:pt>
                <c:pt idx="63">
                  <c:v>0.12559100000000001</c:v>
                </c:pt>
                <c:pt idx="64">
                  <c:v>0.12773000000000001</c:v>
                </c:pt>
                <c:pt idx="65">
                  <c:v>0.12972900000000001</c:v>
                </c:pt>
                <c:pt idx="66">
                  <c:v>0.131608</c:v>
                </c:pt>
                <c:pt idx="67">
                  <c:v>0.133547</c:v>
                </c:pt>
                <c:pt idx="68">
                  <c:v>0.13557900000000001</c:v>
                </c:pt>
                <c:pt idx="69">
                  <c:v>0.137651</c:v>
                </c:pt>
                <c:pt idx="70">
                  <c:v>0.139543</c:v>
                </c:pt>
                <c:pt idx="71">
                  <c:v>0.14156199999999999</c:v>
                </c:pt>
                <c:pt idx="72">
                  <c:v>0.143845</c:v>
                </c:pt>
                <c:pt idx="73">
                  <c:v>0.14576</c:v>
                </c:pt>
                <c:pt idx="74">
                  <c:v>0.14761199999999999</c:v>
                </c:pt>
                <c:pt idx="75">
                  <c:v>0.14955599999999999</c:v>
                </c:pt>
                <c:pt idx="76">
                  <c:v>0.151666</c:v>
                </c:pt>
                <c:pt idx="77">
                  <c:v>0.15373400000000001</c:v>
                </c:pt>
                <c:pt idx="78">
                  <c:v>0.15559700000000001</c:v>
                </c:pt>
                <c:pt idx="79">
                  <c:v>0.15753400000000001</c:v>
                </c:pt>
                <c:pt idx="80">
                  <c:v>0.15956100000000001</c:v>
                </c:pt>
                <c:pt idx="81">
                  <c:v>0.16164999999999999</c:v>
                </c:pt>
                <c:pt idx="82">
                  <c:v>0.16353100000000001</c:v>
                </c:pt>
                <c:pt idx="83">
                  <c:v>0.16551099999999999</c:v>
                </c:pt>
                <c:pt idx="84">
                  <c:v>0.167715</c:v>
                </c:pt>
                <c:pt idx="85">
                  <c:v>0.16975999999999999</c:v>
                </c:pt>
                <c:pt idx="86">
                  <c:v>0.17158399999999999</c:v>
                </c:pt>
                <c:pt idx="87">
                  <c:v>0.17352300000000001</c:v>
                </c:pt>
                <c:pt idx="88">
                  <c:v>0.17566399999999999</c:v>
                </c:pt>
                <c:pt idx="89">
                  <c:v>0.17771200000000001</c:v>
                </c:pt>
                <c:pt idx="90">
                  <c:v>0.17954600000000001</c:v>
                </c:pt>
                <c:pt idx="91">
                  <c:v>0.181504</c:v>
                </c:pt>
                <c:pt idx="92">
                  <c:v>0.18352499999999999</c:v>
                </c:pt>
                <c:pt idx="93">
                  <c:v>0.18560399999999999</c:v>
                </c:pt>
                <c:pt idx="94">
                  <c:v>0.18749499999999999</c:v>
                </c:pt>
                <c:pt idx="95">
                  <c:v>0.189475</c:v>
                </c:pt>
                <c:pt idx="96">
                  <c:v>0.19147700000000001</c:v>
                </c:pt>
                <c:pt idx="97">
                  <c:v>0.19375600000000001</c:v>
                </c:pt>
                <c:pt idx="98">
                  <c:v>0.19555800000000001</c:v>
                </c:pt>
                <c:pt idx="99">
                  <c:v>0.19750999999999999</c:v>
                </c:pt>
                <c:pt idx="100">
                  <c:v>0.199542</c:v>
                </c:pt>
                <c:pt idx="101">
                  <c:v>0.201685</c:v>
                </c:pt>
                <c:pt idx="102">
                  <c:v>0.20351</c:v>
                </c:pt>
                <c:pt idx="103">
                  <c:v>0.20547499999999999</c:v>
                </c:pt>
                <c:pt idx="104">
                  <c:v>0.20750399999999999</c:v>
                </c:pt>
                <c:pt idx="105">
                  <c:v>0.20957500000000001</c:v>
                </c:pt>
                <c:pt idx="106">
                  <c:v>0.21145800000000001</c:v>
                </c:pt>
                <c:pt idx="107">
                  <c:v>0.21344299999999999</c:v>
                </c:pt>
                <c:pt idx="108">
                  <c:v>0.21543300000000001</c:v>
                </c:pt>
                <c:pt idx="109">
                  <c:v>0.21746799999999999</c:v>
                </c:pt>
                <c:pt idx="110">
                  <c:v>0.219529</c:v>
                </c:pt>
                <c:pt idx="111">
                  <c:v>0.221473</c:v>
                </c:pt>
                <c:pt idx="112">
                  <c:v>0.223575</c:v>
                </c:pt>
                <c:pt idx="113">
                  <c:v>0.22567999999999999</c:v>
                </c:pt>
                <c:pt idx="114">
                  <c:v>0.22747800000000001</c:v>
                </c:pt>
                <c:pt idx="115">
                  <c:v>0.22945399999999999</c:v>
                </c:pt>
                <c:pt idx="116">
                  <c:v>0.231436</c:v>
                </c:pt>
                <c:pt idx="117">
                  <c:v>0.23352500000000001</c:v>
                </c:pt>
                <c:pt idx="118">
                  <c:v>0.23542199999999999</c:v>
                </c:pt>
                <c:pt idx="119">
                  <c:v>0.23738500000000001</c:v>
                </c:pt>
                <c:pt idx="120">
                  <c:v>0.23937800000000001</c:v>
                </c:pt>
                <c:pt idx="121">
                  <c:v>0.24137500000000001</c:v>
                </c:pt>
                <c:pt idx="122">
                  <c:v>0.24349699999999999</c:v>
                </c:pt>
                <c:pt idx="123">
                  <c:v>0.24543100000000001</c:v>
                </c:pt>
                <c:pt idx="124">
                  <c:v>0.24745</c:v>
                </c:pt>
                <c:pt idx="125">
                  <c:v>0.249667</c:v>
                </c:pt>
                <c:pt idx="126">
                  <c:v>0.25144699999999998</c:v>
                </c:pt>
                <c:pt idx="127">
                  <c:v>0.25340099999999999</c:v>
                </c:pt>
                <c:pt idx="128">
                  <c:v>0.255382</c:v>
                </c:pt>
                <c:pt idx="129">
                  <c:v>0.25755299999999998</c:v>
                </c:pt>
                <c:pt idx="130">
                  <c:v>0.25941199999999998</c:v>
                </c:pt>
                <c:pt idx="131">
                  <c:v>0.26136100000000001</c:v>
                </c:pt>
                <c:pt idx="132">
                  <c:v>0.26333899999999999</c:v>
                </c:pt>
                <c:pt idx="133">
                  <c:v>0.26535199999999998</c:v>
                </c:pt>
                <c:pt idx="134">
                  <c:v>0.267341</c:v>
                </c:pt>
                <c:pt idx="135">
                  <c:v>0.269399</c:v>
                </c:pt>
                <c:pt idx="136">
                  <c:v>0.27145399999999997</c:v>
                </c:pt>
                <c:pt idx="137">
                  <c:v>0.273642</c:v>
                </c:pt>
                <c:pt idx="138">
                  <c:v>0.275424</c:v>
                </c:pt>
                <c:pt idx="139">
                  <c:v>0.277391</c:v>
                </c:pt>
                <c:pt idx="140">
                  <c:v>0.27935100000000002</c:v>
                </c:pt>
                <c:pt idx="141">
                  <c:v>0.281501</c:v>
                </c:pt>
                <c:pt idx="142">
                  <c:v>0.28337899999999999</c:v>
                </c:pt>
                <c:pt idx="143">
                  <c:v>0.28531699999999999</c:v>
                </c:pt>
                <c:pt idx="144">
                  <c:v>0.28727599999999998</c:v>
                </c:pt>
                <c:pt idx="145">
                  <c:v>0.28930800000000001</c:v>
                </c:pt>
                <c:pt idx="146">
                  <c:v>0.29132400000000003</c:v>
                </c:pt>
                <c:pt idx="147">
                  <c:v>0.29325899999999999</c:v>
                </c:pt>
                <c:pt idx="148">
                  <c:v>0.29530200000000001</c:v>
                </c:pt>
                <c:pt idx="149">
                  <c:v>0.29761799999999999</c:v>
                </c:pt>
                <c:pt idx="150">
                  <c:v>0.299402</c:v>
                </c:pt>
                <c:pt idx="151">
                  <c:v>0.30133300000000002</c:v>
                </c:pt>
                <c:pt idx="152">
                  <c:v>0.30330000000000001</c:v>
                </c:pt>
                <c:pt idx="153">
                  <c:v>0.30545499999999998</c:v>
                </c:pt>
                <c:pt idx="154">
                  <c:v>0.307392</c:v>
                </c:pt>
                <c:pt idx="155">
                  <c:v>0.30932399999999999</c:v>
                </c:pt>
                <c:pt idx="156">
                  <c:v>0.31126900000000002</c:v>
                </c:pt>
                <c:pt idx="157">
                  <c:v>0.313305</c:v>
                </c:pt>
                <c:pt idx="158">
                  <c:v>0.315332</c:v>
                </c:pt>
                <c:pt idx="159">
                  <c:v>0.31725900000000001</c:v>
                </c:pt>
                <c:pt idx="160">
                  <c:v>0.31922499999999998</c:v>
                </c:pt>
                <c:pt idx="161">
                  <c:v>0.32160499999999997</c:v>
                </c:pt>
                <c:pt idx="162">
                  <c:v>0.32341300000000001</c:v>
                </c:pt>
                <c:pt idx="163">
                  <c:v>0.32532100000000003</c:v>
                </c:pt>
                <c:pt idx="164">
                  <c:v>0.32724999999999999</c:v>
                </c:pt>
                <c:pt idx="165">
                  <c:v>0.32946599999999998</c:v>
                </c:pt>
                <c:pt idx="166">
                  <c:v>0.33137800000000001</c:v>
                </c:pt>
                <c:pt idx="167">
                  <c:v>0.333264</c:v>
                </c:pt>
                <c:pt idx="168">
                  <c:v>0.33520100000000003</c:v>
                </c:pt>
                <c:pt idx="169">
                  <c:v>0.33723900000000001</c:v>
                </c:pt>
                <c:pt idx="170">
                  <c:v>0.33930700000000003</c:v>
                </c:pt>
                <c:pt idx="171">
                  <c:v>0.34120400000000001</c:v>
                </c:pt>
                <c:pt idx="172">
                  <c:v>0.34315800000000002</c:v>
                </c:pt>
                <c:pt idx="173">
                  <c:v>0.34518199999999999</c:v>
                </c:pt>
                <c:pt idx="174">
                  <c:v>0.34739700000000001</c:v>
                </c:pt>
                <c:pt idx="175">
                  <c:v>0.349271</c:v>
                </c:pt>
                <c:pt idx="176">
                  <c:v>0.35123900000000002</c:v>
                </c:pt>
                <c:pt idx="177">
                  <c:v>0.35333599999999998</c:v>
                </c:pt>
                <c:pt idx="178">
                  <c:v>0.35535600000000001</c:v>
                </c:pt>
                <c:pt idx="179">
                  <c:v>0.35722700000000002</c:v>
                </c:pt>
                <c:pt idx="180">
                  <c:v>0.359182</c:v>
                </c:pt>
                <c:pt idx="181">
                  <c:v>0.361265</c:v>
                </c:pt>
                <c:pt idx="182">
                  <c:v>0.36331000000000002</c:v>
                </c:pt>
                <c:pt idx="183">
                  <c:v>0.36519200000000002</c:v>
                </c:pt>
                <c:pt idx="184">
                  <c:v>0.36714999999999998</c:v>
                </c:pt>
                <c:pt idx="185">
                  <c:v>0.36917299999999997</c:v>
                </c:pt>
                <c:pt idx="186">
                  <c:v>0.37134299999999998</c:v>
                </c:pt>
                <c:pt idx="187">
                  <c:v>0.37327100000000002</c:v>
                </c:pt>
                <c:pt idx="188">
                  <c:v>0.37515500000000002</c:v>
                </c:pt>
                <c:pt idx="189">
                  <c:v>0.37742599999999998</c:v>
                </c:pt>
                <c:pt idx="190">
                  <c:v>0.37936700000000001</c:v>
                </c:pt>
                <c:pt idx="191">
                  <c:v>0.38122299999999998</c:v>
                </c:pt>
                <c:pt idx="192">
                  <c:v>0.38314599999999999</c:v>
                </c:pt>
                <c:pt idx="193">
                  <c:v>0.385237</c:v>
                </c:pt>
                <c:pt idx="194">
                  <c:v>0.38730199999999998</c:v>
                </c:pt>
                <c:pt idx="195">
                  <c:v>0.38915300000000003</c:v>
                </c:pt>
                <c:pt idx="196">
                  <c:v>0.39111000000000001</c:v>
                </c:pt>
                <c:pt idx="197">
                  <c:v>0.39313500000000001</c:v>
                </c:pt>
                <c:pt idx="198">
                  <c:v>0.39521000000000001</c:v>
                </c:pt>
                <c:pt idx="199">
                  <c:v>0.39721000000000001</c:v>
                </c:pt>
                <c:pt idx="200">
                  <c:v>0.39912799999999998</c:v>
                </c:pt>
                <c:pt idx="201">
                  <c:v>0.401339</c:v>
                </c:pt>
                <c:pt idx="202">
                  <c:v>0.40331800000000001</c:v>
                </c:pt>
                <c:pt idx="203">
                  <c:v>0.40518900000000002</c:v>
                </c:pt>
                <c:pt idx="204">
                  <c:v>0.407115</c:v>
                </c:pt>
                <c:pt idx="205">
                  <c:v>0.40919899999999998</c:v>
                </c:pt>
                <c:pt idx="206">
                  <c:v>0.41130899999999998</c:v>
                </c:pt>
                <c:pt idx="207">
                  <c:v>0.41320499999999999</c:v>
                </c:pt>
                <c:pt idx="208">
                  <c:v>0.41513600000000001</c:v>
                </c:pt>
                <c:pt idx="209">
                  <c:v>0.417184</c:v>
                </c:pt>
                <c:pt idx="210">
                  <c:v>0.41925000000000001</c:v>
                </c:pt>
                <c:pt idx="211">
                  <c:v>0.42113699999999998</c:v>
                </c:pt>
                <c:pt idx="212">
                  <c:v>0.42315599999999998</c:v>
                </c:pt>
                <c:pt idx="213">
                  <c:v>0.425454</c:v>
                </c:pt>
                <c:pt idx="214">
                  <c:v>0.42734499999999997</c:v>
                </c:pt>
                <c:pt idx="215">
                  <c:v>0.42920599999999998</c:v>
                </c:pt>
                <c:pt idx="216">
                  <c:v>0.43114200000000003</c:v>
                </c:pt>
                <c:pt idx="217">
                  <c:v>0.43321500000000002</c:v>
                </c:pt>
                <c:pt idx="218">
                  <c:v>0.43531399999999998</c:v>
                </c:pt>
                <c:pt idx="219">
                  <c:v>0.43714799999999998</c:v>
                </c:pt>
                <c:pt idx="220">
                  <c:v>0.43911499999999998</c:v>
                </c:pt>
                <c:pt idx="221">
                  <c:v>0.441133</c:v>
                </c:pt>
                <c:pt idx="222">
                  <c:v>0.44319500000000001</c:v>
                </c:pt>
                <c:pt idx="223">
                  <c:v>0.44509900000000002</c:v>
                </c:pt>
                <c:pt idx="224">
                  <c:v>0.447075</c:v>
                </c:pt>
                <c:pt idx="225">
                  <c:v>0.44923999999999997</c:v>
                </c:pt>
                <c:pt idx="226">
                  <c:v>0.45133400000000001</c:v>
                </c:pt>
                <c:pt idx="227">
                  <c:v>0.45316299999999998</c:v>
                </c:pt>
                <c:pt idx="228">
                  <c:v>0.45509500000000003</c:v>
                </c:pt>
                <c:pt idx="229">
                  <c:v>0.45720499999999997</c:v>
                </c:pt>
                <c:pt idx="230">
                  <c:v>0.459283</c:v>
                </c:pt>
                <c:pt idx="231">
                  <c:v>0.46113599999999999</c:v>
                </c:pt>
                <c:pt idx="232">
                  <c:v>0.46308899999999997</c:v>
                </c:pt>
                <c:pt idx="233">
                  <c:v>0.465115</c:v>
                </c:pt>
                <c:pt idx="234">
                  <c:v>0.46718599999999999</c:v>
                </c:pt>
                <c:pt idx="235">
                  <c:v>0.46907399999999999</c:v>
                </c:pt>
                <c:pt idx="236">
                  <c:v>0.47104499999999999</c:v>
                </c:pt>
                <c:pt idx="237">
                  <c:v>0.47305700000000001</c:v>
                </c:pt>
                <c:pt idx="238">
                  <c:v>0.47533399999999998</c:v>
                </c:pt>
                <c:pt idx="239">
                  <c:v>0.47714200000000001</c:v>
                </c:pt>
                <c:pt idx="240">
                  <c:v>0.47907899999999998</c:v>
                </c:pt>
                <c:pt idx="241">
                  <c:v>0.48114899999999999</c:v>
                </c:pt>
                <c:pt idx="242">
                  <c:v>0.48327799999999999</c:v>
                </c:pt>
                <c:pt idx="243">
                  <c:v>0.485095</c:v>
                </c:pt>
                <c:pt idx="244">
                  <c:v>0.48704799999999998</c:v>
                </c:pt>
                <c:pt idx="245">
                  <c:v>0.48907600000000001</c:v>
                </c:pt>
                <c:pt idx="246">
                  <c:v>0.491122</c:v>
                </c:pt>
                <c:pt idx="247">
                  <c:v>0.49301899999999999</c:v>
                </c:pt>
                <c:pt idx="248">
                  <c:v>0.49499399999999999</c:v>
                </c:pt>
                <c:pt idx="249">
                  <c:v>0.49699399999999999</c:v>
                </c:pt>
                <c:pt idx="250">
                  <c:v>0.499</c:v>
                </c:pt>
                <c:pt idx="251">
                  <c:v>0.50110900000000003</c:v>
                </c:pt>
                <c:pt idx="252">
                  <c:v>0.50303399999999998</c:v>
                </c:pt>
                <c:pt idx="253">
                  <c:v>0.50517000000000001</c:v>
                </c:pt>
                <c:pt idx="254">
                  <c:v>0.50725200000000004</c:v>
                </c:pt>
                <c:pt idx="255">
                  <c:v>0.50903900000000002</c:v>
                </c:pt>
                <c:pt idx="256">
                  <c:v>0.51100299999999999</c:v>
                </c:pt>
                <c:pt idx="257">
                  <c:v>0.51306700000000005</c:v>
                </c:pt>
                <c:pt idx="258">
                  <c:v>0.51514599999999999</c:v>
                </c:pt>
                <c:pt idx="259">
                  <c:v>0.51701900000000001</c:v>
                </c:pt>
                <c:pt idx="260">
                  <c:v>0.51898</c:v>
                </c:pt>
                <c:pt idx="261">
                  <c:v>0.52099899999999999</c:v>
                </c:pt>
                <c:pt idx="262">
                  <c:v>0.52299499999999999</c:v>
                </c:pt>
                <c:pt idx="263">
                  <c:v>0.52510500000000004</c:v>
                </c:pt>
                <c:pt idx="264">
                  <c:v>0.52703299999999997</c:v>
                </c:pt>
                <c:pt idx="265">
                  <c:v>0.52909899999999999</c:v>
                </c:pt>
                <c:pt idx="266">
                  <c:v>0.53125500000000003</c:v>
                </c:pt>
                <c:pt idx="267">
                  <c:v>0.53304399999999996</c:v>
                </c:pt>
                <c:pt idx="268">
                  <c:v>0.53499600000000003</c:v>
                </c:pt>
                <c:pt idx="269">
                  <c:v>0.53700499999999995</c:v>
                </c:pt>
                <c:pt idx="270">
                  <c:v>0.53908599999999995</c:v>
                </c:pt>
                <c:pt idx="271">
                  <c:v>0.54097600000000001</c:v>
                </c:pt>
                <c:pt idx="272">
                  <c:v>0.54294200000000004</c:v>
                </c:pt>
                <c:pt idx="273">
                  <c:v>0.54491299999999998</c:v>
                </c:pt>
                <c:pt idx="274">
                  <c:v>0.546933</c:v>
                </c:pt>
                <c:pt idx="275">
                  <c:v>0.548925</c:v>
                </c:pt>
                <c:pt idx="276">
                  <c:v>0.55098499999999995</c:v>
                </c:pt>
                <c:pt idx="277">
                  <c:v>0.55310800000000004</c:v>
                </c:pt>
                <c:pt idx="278">
                  <c:v>0.55520800000000003</c:v>
                </c:pt>
                <c:pt idx="279">
                  <c:v>0.55701100000000003</c:v>
                </c:pt>
                <c:pt idx="280">
                  <c:v>0.55896400000000002</c:v>
                </c:pt>
                <c:pt idx="281">
                  <c:v>0.56091000000000002</c:v>
                </c:pt>
                <c:pt idx="282">
                  <c:v>0.56306800000000001</c:v>
                </c:pt>
                <c:pt idx="283">
                  <c:v>0.56496800000000003</c:v>
                </c:pt>
                <c:pt idx="284">
                  <c:v>0.56693199999999999</c:v>
                </c:pt>
                <c:pt idx="285">
                  <c:v>0.568886</c:v>
                </c:pt>
                <c:pt idx="286">
                  <c:v>0.57093400000000005</c:v>
                </c:pt>
                <c:pt idx="287">
                  <c:v>0.57291499999999995</c:v>
                </c:pt>
                <c:pt idx="288">
                  <c:v>0.57487699999999997</c:v>
                </c:pt>
                <c:pt idx="289">
                  <c:v>0.57696599999999998</c:v>
                </c:pt>
                <c:pt idx="290">
                  <c:v>0.57919200000000004</c:v>
                </c:pt>
                <c:pt idx="291">
                  <c:v>0.58098099999999997</c:v>
                </c:pt>
                <c:pt idx="292">
                  <c:v>0.58294599999999996</c:v>
                </c:pt>
                <c:pt idx="293">
                  <c:v>0.58489999999999998</c:v>
                </c:pt>
                <c:pt idx="294">
                  <c:v>0.58707299999999996</c:v>
                </c:pt>
                <c:pt idx="295">
                  <c:v>0.58895600000000004</c:v>
                </c:pt>
                <c:pt idx="296">
                  <c:v>0.59089499999999995</c:v>
                </c:pt>
                <c:pt idx="297">
                  <c:v>0.59282100000000004</c:v>
                </c:pt>
                <c:pt idx="298">
                  <c:v>0.59487100000000004</c:v>
                </c:pt>
                <c:pt idx="299">
                  <c:v>0.59689099999999995</c:v>
                </c:pt>
                <c:pt idx="300">
                  <c:v>0.59882599999999997</c:v>
                </c:pt>
                <c:pt idx="301">
                  <c:v>0.60076799999999997</c:v>
                </c:pt>
                <c:pt idx="302">
                  <c:v>0.603105</c:v>
                </c:pt>
                <c:pt idx="303">
                  <c:v>0.60496700000000003</c:v>
                </c:pt>
                <c:pt idx="304">
                  <c:v>0.606908</c:v>
                </c:pt>
                <c:pt idx="305">
                  <c:v>0.60880800000000002</c:v>
                </c:pt>
                <c:pt idx="306">
                  <c:v>0.61102199999999995</c:v>
                </c:pt>
                <c:pt idx="307">
                  <c:v>0.61292899999999995</c:v>
                </c:pt>
                <c:pt idx="308">
                  <c:v>0.61485599999999996</c:v>
                </c:pt>
                <c:pt idx="309">
                  <c:v>0.61677499999999996</c:v>
                </c:pt>
                <c:pt idx="310">
                  <c:v>0.61887499999999995</c:v>
                </c:pt>
                <c:pt idx="311">
                  <c:v>0.62086699999999995</c:v>
                </c:pt>
                <c:pt idx="312">
                  <c:v>0.62278800000000001</c:v>
                </c:pt>
                <c:pt idx="313">
                  <c:v>0.62473900000000004</c:v>
                </c:pt>
                <c:pt idx="314">
                  <c:v>0.62676900000000002</c:v>
                </c:pt>
                <c:pt idx="315">
                  <c:v>0.628969</c:v>
                </c:pt>
                <c:pt idx="316">
                  <c:v>0.63087099999999996</c:v>
                </c:pt>
                <c:pt idx="317">
                  <c:v>0.63279099999999999</c:v>
                </c:pt>
                <c:pt idx="318">
                  <c:v>0.634907</c:v>
                </c:pt>
                <c:pt idx="319">
                  <c:v>0.636911</c:v>
                </c:pt>
                <c:pt idx="320">
                  <c:v>0.63881500000000002</c:v>
                </c:pt>
                <c:pt idx="321">
                  <c:v>0.64075300000000002</c:v>
                </c:pt>
                <c:pt idx="322">
                  <c:v>0.64280700000000002</c:v>
                </c:pt>
                <c:pt idx="323">
                  <c:v>0.64483500000000005</c:v>
                </c:pt>
                <c:pt idx="324">
                  <c:v>0.646729</c:v>
                </c:pt>
                <c:pt idx="325">
                  <c:v>0.64870700000000003</c:v>
                </c:pt>
                <c:pt idx="326">
                  <c:v>0.650725</c:v>
                </c:pt>
                <c:pt idx="327">
                  <c:v>0.65282600000000002</c:v>
                </c:pt>
                <c:pt idx="328">
                  <c:v>0.65482600000000002</c:v>
                </c:pt>
                <c:pt idx="329">
                  <c:v>0.65673800000000004</c:v>
                </c:pt>
                <c:pt idx="330">
                  <c:v>0.65906200000000004</c:v>
                </c:pt>
                <c:pt idx="331">
                  <c:v>0.66091500000000003</c:v>
                </c:pt>
                <c:pt idx="332">
                  <c:v>0.66275499999999998</c:v>
                </c:pt>
                <c:pt idx="333">
                  <c:v>0.66471000000000002</c:v>
                </c:pt>
                <c:pt idx="334">
                  <c:v>0.66684600000000005</c:v>
                </c:pt>
                <c:pt idx="335">
                  <c:v>0.66883300000000001</c:v>
                </c:pt>
                <c:pt idx="336">
                  <c:v>0.67071599999999998</c:v>
                </c:pt>
                <c:pt idx="337">
                  <c:v>0.67269199999999996</c:v>
                </c:pt>
                <c:pt idx="338">
                  <c:v>0.67471000000000003</c:v>
                </c:pt>
                <c:pt idx="339">
                  <c:v>0.67676800000000004</c:v>
                </c:pt>
                <c:pt idx="340">
                  <c:v>0.67879199999999995</c:v>
                </c:pt>
                <c:pt idx="341">
                  <c:v>0.68073799999999995</c:v>
                </c:pt>
                <c:pt idx="342">
                  <c:v>0.682975</c:v>
                </c:pt>
                <c:pt idx="343">
                  <c:v>0.68490200000000001</c:v>
                </c:pt>
                <c:pt idx="344">
                  <c:v>0.686755</c:v>
                </c:pt>
                <c:pt idx="345">
                  <c:v>0.688689</c:v>
                </c:pt>
                <c:pt idx="346">
                  <c:v>0.69079900000000005</c:v>
                </c:pt>
                <c:pt idx="347">
                  <c:v>0.692824</c:v>
                </c:pt>
                <c:pt idx="348">
                  <c:v>0.69466600000000001</c:v>
                </c:pt>
                <c:pt idx="349">
                  <c:v>0.69664700000000002</c:v>
                </c:pt>
                <c:pt idx="350">
                  <c:v>0.69866899999999998</c:v>
                </c:pt>
                <c:pt idx="351">
                  <c:v>0.70069599999999999</c:v>
                </c:pt>
                <c:pt idx="352">
                  <c:v>0.70261099999999999</c:v>
                </c:pt>
                <c:pt idx="353">
                  <c:v>0.70469800000000005</c:v>
                </c:pt>
                <c:pt idx="354">
                  <c:v>0.70693899999999998</c:v>
                </c:pt>
                <c:pt idx="355">
                  <c:v>0.70889100000000005</c:v>
                </c:pt>
                <c:pt idx="356">
                  <c:v>0.71075299999999997</c:v>
                </c:pt>
                <c:pt idx="357">
                  <c:v>0.71267199999999997</c:v>
                </c:pt>
                <c:pt idx="358">
                  <c:v>0.714727</c:v>
                </c:pt>
                <c:pt idx="359">
                  <c:v>0.71680600000000005</c:v>
                </c:pt>
                <c:pt idx="360">
                  <c:v>0.71867099999999995</c:v>
                </c:pt>
                <c:pt idx="361">
                  <c:v>0.72064799999999996</c:v>
                </c:pt>
                <c:pt idx="362">
                  <c:v>0.72266600000000003</c:v>
                </c:pt>
                <c:pt idx="363">
                  <c:v>0.72473299999999996</c:v>
                </c:pt>
                <c:pt idx="364">
                  <c:v>0.72661100000000001</c:v>
                </c:pt>
                <c:pt idx="365">
                  <c:v>0.72861100000000001</c:v>
                </c:pt>
                <c:pt idx="366">
                  <c:v>0.73077000000000003</c:v>
                </c:pt>
                <c:pt idx="367">
                  <c:v>0.73285400000000001</c:v>
                </c:pt>
                <c:pt idx="368">
                  <c:v>0.734711</c:v>
                </c:pt>
                <c:pt idx="369">
                  <c:v>0.73668599999999995</c:v>
                </c:pt>
                <c:pt idx="370">
                  <c:v>0.73875500000000005</c:v>
                </c:pt>
                <c:pt idx="371">
                  <c:v>0.74081600000000003</c:v>
                </c:pt>
                <c:pt idx="372">
                  <c:v>0.74263400000000002</c:v>
                </c:pt>
                <c:pt idx="373">
                  <c:v>0.74460599999999999</c:v>
                </c:pt>
                <c:pt idx="374">
                  <c:v>0.746618</c:v>
                </c:pt>
                <c:pt idx="375">
                  <c:v>0.748664</c:v>
                </c:pt>
                <c:pt idx="376">
                  <c:v>0.75057399999999996</c:v>
                </c:pt>
                <c:pt idx="377">
                  <c:v>0.75255399999999995</c:v>
                </c:pt>
                <c:pt idx="378">
                  <c:v>0.75456299999999998</c:v>
                </c:pt>
                <c:pt idx="379">
                  <c:v>0.75687599999999999</c:v>
                </c:pt>
                <c:pt idx="380">
                  <c:v>0.75865300000000002</c:v>
                </c:pt>
                <c:pt idx="381">
                  <c:v>0.76065000000000005</c:v>
                </c:pt>
                <c:pt idx="382">
                  <c:v>0.76268800000000003</c:v>
                </c:pt>
                <c:pt idx="383">
                  <c:v>0.76480099999999995</c:v>
                </c:pt>
                <c:pt idx="384">
                  <c:v>0.76661999999999997</c:v>
                </c:pt>
                <c:pt idx="385">
                  <c:v>0.76859900000000003</c:v>
                </c:pt>
                <c:pt idx="386">
                  <c:v>0.77060600000000001</c:v>
                </c:pt>
                <c:pt idx="387">
                  <c:v>0.772729</c:v>
                </c:pt>
                <c:pt idx="388">
                  <c:v>0.77456800000000003</c:v>
                </c:pt>
                <c:pt idx="389">
                  <c:v>0.77654000000000001</c:v>
                </c:pt>
                <c:pt idx="390">
                  <c:v>0.77854000000000001</c:v>
                </c:pt>
                <c:pt idx="391">
                  <c:v>0.78055300000000005</c:v>
                </c:pt>
                <c:pt idx="392">
                  <c:v>0.78265700000000005</c:v>
                </c:pt>
                <c:pt idx="393">
                  <c:v>0.78459299999999998</c:v>
                </c:pt>
                <c:pt idx="394">
                  <c:v>0.78674500000000003</c:v>
                </c:pt>
                <c:pt idx="395">
                  <c:v>0.78883000000000003</c:v>
                </c:pt>
                <c:pt idx="396">
                  <c:v>0.79060600000000003</c:v>
                </c:pt>
                <c:pt idx="397">
                  <c:v>0.79256800000000005</c:v>
                </c:pt>
                <c:pt idx="398">
                  <c:v>0.79456199999999999</c:v>
                </c:pt>
                <c:pt idx="399">
                  <c:v>0.79664100000000004</c:v>
                </c:pt>
                <c:pt idx="400">
                  <c:v>0.79855100000000001</c:v>
                </c:pt>
                <c:pt idx="401">
                  <c:v>0.80048699999999995</c:v>
                </c:pt>
                <c:pt idx="402">
                  <c:v>0.80248600000000003</c:v>
                </c:pt>
                <c:pt idx="403">
                  <c:v>0.80449599999999999</c:v>
                </c:pt>
                <c:pt idx="404">
                  <c:v>0.80661700000000003</c:v>
                </c:pt>
                <c:pt idx="405">
                  <c:v>0.808562</c:v>
                </c:pt>
                <c:pt idx="406">
                  <c:v>0.81057699999999999</c:v>
                </c:pt>
                <c:pt idx="407">
                  <c:v>0.81285600000000002</c:v>
                </c:pt>
                <c:pt idx="408">
                  <c:v>0.81457400000000002</c:v>
                </c:pt>
                <c:pt idx="409">
                  <c:v>0.81649799999999995</c:v>
                </c:pt>
                <c:pt idx="410">
                  <c:v>0.81850100000000003</c:v>
                </c:pt>
                <c:pt idx="411">
                  <c:v>0.82063399999999997</c:v>
                </c:pt>
                <c:pt idx="412">
                  <c:v>0.82251200000000002</c:v>
                </c:pt>
                <c:pt idx="413">
                  <c:v>0.82440199999999997</c:v>
                </c:pt>
                <c:pt idx="414">
                  <c:v>0.82638999999999996</c:v>
                </c:pt>
                <c:pt idx="415">
                  <c:v>0.82839099999999999</c:v>
                </c:pt>
                <c:pt idx="416">
                  <c:v>0.83046799999999998</c:v>
                </c:pt>
                <c:pt idx="417">
                  <c:v>0.832453</c:v>
                </c:pt>
                <c:pt idx="418">
                  <c:v>0.83462800000000004</c:v>
                </c:pt>
                <c:pt idx="419">
                  <c:v>0.83682100000000004</c:v>
                </c:pt>
                <c:pt idx="420">
                  <c:v>0.83854099999999998</c:v>
                </c:pt>
                <c:pt idx="421">
                  <c:v>0.84040899999999996</c:v>
                </c:pt>
                <c:pt idx="422">
                  <c:v>0.842414</c:v>
                </c:pt>
                <c:pt idx="423">
                  <c:v>0.84448800000000002</c:v>
                </c:pt>
                <c:pt idx="424">
                  <c:v>0.846472</c:v>
                </c:pt>
                <c:pt idx="425">
                  <c:v>0.84833899999999995</c:v>
                </c:pt>
                <c:pt idx="426">
                  <c:v>0.85033700000000001</c:v>
                </c:pt>
                <c:pt idx="427">
                  <c:v>0.85234900000000002</c:v>
                </c:pt>
                <c:pt idx="428">
                  <c:v>0.85439600000000004</c:v>
                </c:pt>
                <c:pt idx="429">
                  <c:v>0.85629699999999997</c:v>
                </c:pt>
                <c:pt idx="430">
                  <c:v>0.85843499999999995</c:v>
                </c:pt>
                <c:pt idx="431">
                  <c:v>0.86058000000000001</c:v>
                </c:pt>
                <c:pt idx="432">
                  <c:v>0.86253899999999994</c:v>
                </c:pt>
                <c:pt idx="433">
                  <c:v>0.86439200000000005</c:v>
                </c:pt>
                <c:pt idx="434">
                  <c:v>0.86635600000000001</c:v>
                </c:pt>
                <c:pt idx="435">
                  <c:v>0.86843300000000001</c:v>
                </c:pt>
                <c:pt idx="436">
                  <c:v>0.87045799999999995</c:v>
                </c:pt>
                <c:pt idx="437">
                  <c:v>0.87232900000000002</c:v>
                </c:pt>
                <c:pt idx="438">
                  <c:v>0.87431700000000001</c:v>
                </c:pt>
                <c:pt idx="439">
                  <c:v>0.87632100000000002</c:v>
                </c:pt>
                <c:pt idx="440">
                  <c:v>0.87840099999999999</c:v>
                </c:pt>
                <c:pt idx="441">
                  <c:v>0.88027200000000005</c:v>
                </c:pt>
                <c:pt idx="442">
                  <c:v>0.88227599999999995</c:v>
                </c:pt>
                <c:pt idx="443">
                  <c:v>0.88446800000000003</c:v>
                </c:pt>
                <c:pt idx="444">
                  <c:v>0.88650399999999996</c:v>
                </c:pt>
                <c:pt idx="445">
                  <c:v>0.88834500000000005</c:v>
                </c:pt>
                <c:pt idx="446">
                  <c:v>0.89035500000000001</c:v>
                </c:pt>
                <c:pt idx="447">
                  <c:v>0.89248099999999997</c:v>
                </c:pt>
                <c:pt idx="448">
                  <c:v>0.89447699999999997</c:v>
                </c:pt>
                <c:pt idx="449">
                  <c:v>0.89627900000000005</c:v>
                </c:pt>
                <c:pt idx="450">
                  <c:v>0.89826700000000004</c:v>
                </c:pt>
                <c:pt idx="451">
                  <c:v>0.90029400000000004</c:v>
                </c:pt>
                <c:pt idx="452">
                  <c:v>0.90233699999999994</c:v>
                </c:pt>
                <c:pt idx="453">
                  <c:v>0.90422899999999995</c:v>
                </c:pt>
                <c:pt idx="454">
                  <c:v>0.90622100000000005</c:v>
                </c:pt>
                <c:pt idx="455">
                  <c:v>0.90822899999999995</c:v>
                </c:pt>
                <c:pt idx="456">
                  <c:v>0.91050600000000004</c:v>
                </c:pt>
                <c:pt idx="457">
                  <c:v>0.91228200000000004</c:v>
                </c:pt>
                <c:pt idx="458">
                  <c:v>0.91431899999999999</c:v>
                </c:pt>
                <c:pt idx="459">
                  <c:v>0.91635100000000003</c:v>
                </c:pt>
                <c:pt idx="460">
                  <c:v>0.91842900000000005</c:v>
                </c:pt>
                <c:pt idx="461">
                  <c:v>0.92025199999999996</c:v>
                </c:pt>
                <c:pt idx="462">
                  <c:v>0.92227599999999998</c:v>
                </c:pt>
                <c:pt idx="463">
                  <c:v>0.92427599999999999</c:v>
                </c:pt>
                <c:pt idx="464">
                  <c:v>0.92638500000000001</c:v>
                </c:pt>
                <c:pt idx="465">
                  <c:v>0.92822899999999997</c:v>
                </c:pt>
                <c:pt idx="466">
                  <c:v>0.93021900000000002</c:v>
                </c:pt>
                <c:pt idx="467">
                  <c:v>0.93223400000000001</c:v>
                </c:pt>
                <c:pt idx="468">
                  <c:v>0.93426900000000002</c:v>
                </c:pt>
                <c:pt idx="469">
                  <c:v>0.93629200000000001</c:v>
                </c:pt>
                <c:pt idx="470">
                  <c:v>0.93826100000000001</c:v>
                </c:pt>
                <c:pt idx="471">
                  <c:v>0.9405</c:v>
                </c:pt>
                <c:pt idx="472">
                  <c:v>0.942469</c:v>
                </c:pt>
                <c:pt idx="473">
                  <c:v>0.94423800000000002</c:v>
                </c:pt>
                <c:pt idx="474">
                  <c:v>0.94622600000000001</c:v>
                </c:pt>
                <c:pt idx="475">
                  <c:v>0.948245</c:v>
                </c:pt>
                <c:pt idx="476">
                  <c:v>0.95029600000000003</c:v>
                </c:pt>
                <c:pt idx="477">
                  <c:v>0.95218899999999995</c:v>
                </c:pt>
                <c:pt idx="478">
                  <c:v>0.95415000000000005</c:v>
                </c:pt>
                <c:pt idx="479">
                  <c:v>0.95616999999999996</c:v>
                </c:pt>
                <c:pt idx="480">
                  <c:v>0.95819200000000004</c:v>
                </c:pt>
                <c:pt idx="481">
                  <c:v>0.96024100000000001</c:v>
                </c:pt>
                <c:pt idx="482">
                  <c:v>0.962233</c:v>
                </c:pt>
                <c:pt idx="483">
                  <c:v>0.96428499999999995</c:v>
                </c:pt>
                <c:pt idx="484">
                  <c:v>0.96648199999999995</c:v>
                </c:pt>
                <c:pt idx="485">
                  <c:v>0.96822699999999995</c:v>
                </c:pt>
                <c:pt idx="486">
                  <c:v>0.97016800000000003</c:v>
                </c:pt>
                <c:pt idx="487">
                  <c:v>0.97219800000000001</c:v>
                </c:pt>
                <c:pt idx="488">
                  <c:v>0.97436800000000001</c:v>
                </c:pt>
                <c:pt idx="489">
                  <c:v>0.97618099999999997</c:v>
                </c:pt>
                <c:pt idx="490">
                  <c:v>0.97813300000000003</c:v>
                </c:pt>
                <c:pt idx="491">
                  <c:v>0.98015300000000005</c:v>
                </c:pt>
                <c:pt idx="492">
                  <c:v>0.98215399999999997</c:v>
                </c:pt>
                <c:pt idx="493">
                  <c:v>0.98412900000000003</c:v>
                </c:pt>
                <c:pt idx="494">
                  <c:v>0.98618399999999995</c:v>
                </c:pt>
                <c:pt idx="495">
                  <c:v>0.98846699999999998</c:v>
                </c:pt>
                <c:pt idx="496">
                  <c:v>0.99047399999999997</c:v>
                </c:pt>
                <c:pt idx="497">
                  <c:v>0.99221199999999998</c:v>
                </c:pt>
                <c:pt idx="498">
                  <c:v>0.99417999999999995</c:v>
                </c:pt>
                <c:pt idx="499">
                  <c:v>0.99617199999999995</c:v>
                </c:pt>
                <c:pt idx="500">
                  <c:v>0.99828700000000004</c:v>
                </c:pt>
                <c:pt idx="501" formatCode="0.000">
                  <c:v>1.0001599999999999</c:v>
                </c:pt>
                <c:pt idx="502" formatCode="0.000">
                  <c:v>1.00207</c:v>
                </c:pt>
                <c:pt idx="503" formatCode="0.000">
                  <c:v>1.0041100000000001</c:v>
                </c:pt>
                <c:pt idx="504" formatCode="0.000">
                  <c:v>1.0061199999999999</c:v>
                </c:pt>
                <c:pt idx="505" formatCode="0.000">
                  <c:v>1.0081</c:v>
                </c:pt>
                <c:pt idx="506" formatCode="0.000">
                  <c:v>1.01003</c:v>
                </c:pt>
                <c:pt idx="507" formatCode="0.000">
                  <c:v>1.0122</c:v>
                </c:pt>
                <c:pt idx="508" formatCode="0.000">
                  <c:v>1.01437</c:v>
                </c:pt>
                <c:pt idx="509" formatCode="0.000">
                  <c:v>1.0161899999999999</c:v>
                </c:pt>
                <c:pt idx="510" formatCode="0.000">
                  <c:v>1.01816</c:v>
                </c:pt>
                <c:pt idx="511" formatCode="0.000">
                  <c:v>1.0201499999999999</c:v>
                </c:pt>
                <c:pt idx="512" formatCode="0.000">
                  <c:v>1.0223500000000001</c:v>
                </c:pt>
                <c:pt idx="513" formatCode="0.000">
                  <c:v>1.02416</c:v>
                </c:pt>
                <c:pt idx="514" formatCode="0.000">
                  <c:v>1.0260400000000001</c:v>
                </c:pt>
                <c:pt idx="515" formatCode="0.000">
                  <c:v>1.02806</c:v>
                </c:pt>
                <c:pt idx="516" formatCode="0.000">
                  <c:v>1.0300499999999999</c:v>
                </c:pt>
                <c:pt idx="517" formatCode="0.000">
                  <c:v>1.03209</c:v>
                </c:pt>
                <c:pt idx="518" formatCode="0.000">
                  <c:v>1.03399</c:v>
                </c:pt>
                <c:pt idx="519" formatCode="0.000">
                  <c:v>1.036</c:v>
                </c:pt>
                <c:pt idx="520" formatCode="0.000">
                  <c:v>1.0383199999999999</c:v>
                </c:pt>
                <c:pt idx="521" formatCode="0.000">
                  <c:v>1.04016</c:v>
                </c:pt>
                <c:pt idx="522" formatCode="0.000">
                  <c:v>1.04209</c:v>
                </c:pt>
                <c:pt idx="523" formatCode="0.000">
                  <c:v>1.04409</c:v>
                </c:pt>
                <c:pt idx="524" formatCode="0.000">
                  <c:v>1.0462100000000001</c:v>
                </c:pt>
                <c:pt idx="525" formatCode="0.000">
                  <c:v>1.0481400000000001</c:v>
                </c:pt>
                <c:pt idx="526" formatCode="0.000">
                  <c:v>1.04999</c:v>
                </c:pt>
                <c:pt idx="527" formatCode="0.000">
                  <c:v>1.05202</c:v>
                </c:pt>
                <c:pt idx="528" formatCode="0.000">
                  <c:v>1.0540400000000001</c:v>
                </c:pt>
                <c:pt idx="529" formatCode="0.000">
                  <c:v>1.0560700000000001</c:v>
                </c:pt>
                <c:pt idx="530" formatCode="0.000">
                  <c:v>1.0579400000000001</c:v>
                </c:pt>
                <c:pt idx="531" formatCode="0.000">
                  <c:v>1.0599499999999999</c:v>
                </c:pt>
                <c:pt idx="532" formatCode="0.000">
                  <c:v>1.0619400000000001</c:v>
                </c:pt>
                <c:pt idx="533" formatCode="0.000">
                  <c:v>1.06416</c:v>
                </c:pt>
                <c:pt idx="534" formatCode="0.000">
                  <c:v>1.06599</c:v>
                </c:pt>
                <c:pt idx="535" formatCode="0.000">
                  <c:v>1.06809</c:v>
                </c:pt>
                <c:pt idx="536" formatCode="0.000">
                  <c:v>1.07016</c:v>
                </c:pt>
                <c:pt idx="537" formatCode="0.000">
                  <c:v>1.07212</c:v>
                </c:pt>
                <c:pt idx="538" formatCode="0.000">
                  <c:v>1.07395</c:v>
                </c:pt>
                <c:pt idx="539" formatCode="0.000">
                  <c:v>1.0760099999999999</c:v>
                </c:pt>
                <c:pt idx="540" formatCode="0.000">
                  <c:v>1.07802</c:v>
                </c:pt>
                <c:pt idx="541" formatCode="0.000">
                  <c:v>1.0800799999999999</c:v>
                </c:pt>
                <c:pt idx="542" formatCode="0.000">
                  <c:v>1.08192</c:v>
                </c:pt>
                <c:pt idx="543" formatCode="0.000">
                  <c:v>1.0839300000000001</c:v>
                </c:pt>
                <c:pt idx="544" formatCode="0.000">
                  <c:v>1.0859300000000001</c:v>
                </c:pt>
                <c:pt idx="545" formatCode="0.000">
                  <c:v>1.08809</c:v>
                </c:pt>
                <c:pt idx="546" formatCode="0.000">
                  <c:v>1.08999</c:v>
                </c:pt>
                <c:pt idx="547" formatCode="0.000">
                  <c:v>1.0920000000000001</c:v>
                </c:pt>
                <c:pt idx="548" formatCode="0.000">
                  <c:v>1.09429</c:v>
                </c:pt>
                <c:pt idx="549" formatCode="0.000">
                  <c:v>1.09613</c:v>
                </c:pt>
                <c:pt idx="550" formatCode="0.000">
                  <c:v>1.0979399999999999</c:v>
                </c:pt>
                <c:pt idx="551" formatCode="0.000">
                  <c:v>1.09995</c:v>
                </c:pt>
                <c:pt idx="552" formatCode="0.000">
                  <c:v>1.1020399999999999</c:v>
                </c:pt>
                <c:pt idx="553" formatCode="0.000">
                  <c:v>1.10405</c:v>
                </c:pt>
                <c:pt idx="554" formatCode="0.000">
                  <c:v>1.10588</c:v>
                </c:pt>
                <c:pt idx="555" formatCode="0.000">
                  <c:v>1.10788</c:v>
                </c:pt>
                <c:pt idx="556" formatCode="0.000">
                  <c:v>1.10988</c:v>
                </c:pt>
                <c:pt idx="557" formatCode="0.000">
                  <c:v>1.11199</c:v>
                </c:pt>
                <c:pt idx="558" formatCode="0.000">
                  <c:v>1.11391</c:v>
                </c:pt>
                <c:pt idx="559" formatCode="0.000">
                  <c:v>1.1160099999999999</c:v>
                </c:pt>
                <c:pt idx="560" formatCode="0.000">
                  <c:v>1.11815</c:v>
                </c:pt>
                <c:pt idx="561" formatCode="0.000">
                  <c:v>1.1201099999999999</c:v>
                </c:pt>
                <c:pt idx="562" formatCode="0.000">
                  <c:v>1.12192</c:v>
                </c:pt>
                <c:pt idx="563" formatCode="0.000">
                  <c:v>1.1238999999999999</c:v>
                </c:pt>
                <c:pt idx="564" formatCode="0.000">
                  <c:v>1.1259699999999999</c:v>
                </c:pt>
                <c:pt idx="565" formatCode="0.000">
                  <c:v>1.1280600000000001</c:v>
                </c:pt>
                <c:pt idx="566" formatCode="0.000">
                  <c:v>1.12988</c:v>
                </c:pt>
                <c:pt idx="567" formatCode="0.000">
                  <c:v>1.1318900000000001</c:v>
                </c:pt>
                <c:pt idx="568" formatCode="0.000">
                  <c:v>1.1338900000000001</c:v>
                </c:pt>
                <c:pt idx="569" formatCode="0.000">
                  <c:v>1.13598</c:v>
                </c:pt>
                <c:pt idx="570" formatCode="0.000">
                  <c:v>1.1378299999999999</c:v>
                </c:pt>
                <c:pt idx="571" formatCode="0.000">
                  <c:v>1.13995</c:v>
                </c:pt>
                <c:pt idx="572" formatCode="0.000">
                  <c:v>1.1421699999999999</c:v>
                </c:pt>
                <c:pt idx="573" formatCode="0.000">
                  <c:v>1.14412</c:v>
                </c:pt>
                <c:pt idx="574" formatCode="0.000">
                  <c:v>1.14594</c:v>
                </c:pt>
                <c:pt idx="575" formatCode="0.000">
                  <c:v>1.1479200000000001</c:v>
                </c:pt>
                <c:pt idx="576" formatCode="0.000">
                  <c:v>1.1499200000000001</c:v>
                </c:pt>
                <c:pt idx="577" formatCode="0.000">
                  <c:v>1.1520699999999999</c:v>
                </c:pt>
                <c:pt idx="578" formatCode="0.000">
                  <c:v>1.15384</c:v>
                </c:pt>
                <c:pt idx="579" formatCode="0.000">
                  <c:v>1.1558200000000001</c:v>
                </c:pt>
                <c:pt idx="580" formatCode="0.000">
                  <c:v>1.1578299999999999</c:v>
                </c:pt>
                <c:pt idx="581" formatCode="0.000">
                  <c:v>1.15994</c:v>
                </c:pt>
                <c:pt idx="582" formatCode="0.000">
                  <c:v>1.1617900000000001</c:v>
                </c:pt>
                <c:pt idx="583" formatCode="0.000">
                  <c:v>1.16378</c:v>
                </c:pt>
                <c:pt idx="584" formatCode="0.000">
                  <c:v>1.16591</c:v>
                </c:pt>
                <c:pt idx="585" formatCode="0.000">
                  <c:v>1.16811</c:v>
                </c:pt>
                <c:pt idx="586" formatCode="0.000">
                  <c:v>1.16987</c:v>
                </c:pt>
                <c:pt idx="587" formatCode="0.000">
                  <c:v>1.17188</c:v>
                </c:pt>
                <c:pt idx="588" formatCode="0.000">
                  <c:v>1.17391</c:v>
                </c:pt>
                <c:pt idx="589" formatCode="0.000">
                  <c:v>1.1760699999999999</c:v>
                </c:pt>
                <c:pt idx="590" formatCode="0.000">
                  <c:v>1.17784</c:v>
                </c:pt>
                <c:pt idx="591" formatCode="0.000">
                  <c:v>1.1798299999999999</c:v>
                </c:pt>
                <c:pt idx="592" formatCode="0.000">
                  <c:v>1.1818299999999999</c:v>
                </c:pt>
                <c:pt idx="593" formatCode="0.000">
                  <c:v>1.1839200000000001</c:v>
                </c:pt>
                <c:pt idx="594" formatCode="0.000">
                  <c:v>1.18577</c:v>
                </c:pt>
                <c:pt idx="595" formatCode="0.000">
                  <c:v>1.18774</c:v>
                </c:pt>
                <c:pt idx="596" formatCode="0.000">
                  <c:v>1.1897599999999999</c:v>
                </c:pt>
                <c:pt idx="597" formatCode="0.000">
                  <c:v>1.1920999999999999</c:v>
                </c:pt>
                <c:pt idx="598" formatCode="0.000">
                  <c:v>1.19384</c:v>
                </c:pt>
                <c:pt idx="599" formatCode="0.000">
                  <c:v>1.19587</c:v>
                </c:pt>
                <c:pt idx="600" formatCode="0.000">
                  <c:v>1.1978599999999999</c:v>
                </c:pt>
                <c:pt idx="601" formatCode="0.000">
                  <c:v>1.20004</c:v>
                </c:pt>
                <c:pt idx="602" formatCode="0.000">
                  <c:v>1.2018200000000001</c:v>
                </c:pt>
                <c:pt idx="603" formatCode="0.000">
                  <c:v>1.2037500000000001</c:v>
                </c:pt>
                <c:pt idx="604" formatCode="0.000">
                  <c:v>1.20577</c:v>
                </c:pt>
                <c:pt idx="605" formatCode="0.000">
                  <c:v>1.2078899999999999</c:v>
                </c:pt>
                <c:pt idx="606" formatCode="0.000">
                  <c:v>1.2097500000000001</c:v>
                </c:pt>
                <c:pt idx="607" formatCode="0.000">
                  <c:v>1.2116899999999999</c:v>
                </c:pt>
                <c:pt idx="608" formatCode="0.000">
                  <c:v>1.2137</c:v>
                </c:pt>
                <c:pt idx="609" formatCode="0.000">
                  <c:v>1.2156899999999999</c:v>
                </c:pt>
                <c:pt idx="610" formatCode="0.000">
                  <c:v>1.21784</c:v>
                </c:pt>
                <c:pt idx="611" formatCode="0.000">
                  <c:v>1.21976</c:v>
                </c:pt>
                <c:pt idx="612" formatCode="0.000">
                  <c:v>1.2218500000000001</c:v>
                </c:pt>
                <c:pt idx="613" formatCode="0.000">
                  <c:v>1.2239800000000001</c:v>
                </c:pt>
                <c:pt idx="614" formatCode="0.000">
                  <c:v>1.2257899999999999</c:v>
                </c:pt>
                <c:pt idx="615" formatCode="0.000">
                  <c:v>1.2277199999999999</c:v>
                </c:pt>
                <c:pt idx="616" formatCode="0.000">
                  <c:v>1.2298</c:v>
                </c:pt>
                <c:pt idx="617" formatCode="0.000">
                  <c:v>1.2319599999999999</c:v>
                </c:pt>
                <c:pt idx="618" formatCode="0.000">
                  <c:v>1.2337800000000001</c:v>
                </c:pt>
                <c:pt idx="619" formatCode="0.000">
                  <c:v>1.2357400000000001</c:v>
                </c:pt>
                <c:pt idx="620" formatCode="0.000">
                  <c:v>1.2377400000000001</c:v>
                </c:pt>
                <c:pt idx="621" formatCode="0.000">
                  <c:v>1.2397499999999999</c:v>
                </c:pt>
                <c:pt idx="622" formatCode="0.000">
                  <c:v>1.2418499999999999</c:v>
                </c:pt>
                <c:pt idx="623" formatCode="0.000">
                  <c:v>1.24383</c:v>
                </c:pt>
                <c:pt idx="624" formatCode="0.000">
                  <c:v>1.2458400000000001</c:v>
                </c:pt>
                <c:pt idx="625" formatCode="0.000">
                  <c:v>1.2480800000000001</c:v>
                </c:pt>
                <c:pt idx="626" formatCode="0.000">
                  <c:v>1.2498199999999999</c:v>
                </c:pt>
                <c:pt idx="627" formatCode="0.000">
                  <c:v>1.2517400000000001</c:v>
                </c:pt>
                <c:pt idx="628" formatCode="0.000">
                  <c:v>1.2537700000000001</c:v>
                </c:pt>
                <c:pt idx="629" formatCode="0.000">
                  <c:v>1.2559100000000001</c:v>
                </c:pt>
                <c:pt idx="630" formatCode="0.000">
                  <c:v>1.25776</c:v>
                </c:pt>
                <c:pt idx="631" formatCode="0.000">
                  <c:v>1.25966</c:v>
                </c:pt>
                <c:pt idx="632" formatCode="0.000">
                  <c:v>1.26169</c:v>
                </c:pt>
                <c:pt idx="633" formatCode="0.000">
                  <c:v>1.26366</c:v>
                </c:pt>
                <c:pt idx="634" formatCode="0.000">
                  <c:v>1.2657099999999999</c:v>
                </c:pt>
                <c:pt idx="635" formatCode="0.000">
                  <c:v>1.2677400000000001</c:v>
                </c:pt>
                <c:pt idx="636" formatCode="0.000">
                  <c:v>1.26999</c:v>
                </c:pt>
                <c:pt idx="637" formatCode="0.000">
                  <c:v>1.27206</c:v>
                </c:pt>
                <c:pt idx="638" formatCode="0.000">
                  <c:v>1.2737700000000001</c:v>
                </c:pt>
                <c:pt idx="639" formatCode="0.000">
                  <c:v>1.27572</c:v>
                </c:pt>
                <c:pt idx="640" formatCode="0.000">
                  <c:v>1.2777099999999999</c:v>
                </c:pt>
                <c:pt idx="641" formatCode="0.000">
                  <c:v>1.2798799999999999</c:v>
                </c:pt>
                <c:pt idx="642" formatCode="0.000">
                  <c:v>1.2817499999999999</c:v>
                </c:pt>
                <c:pt idx="643" formatCode="0.000">
                  <c:v>1.28365</c:v>
                </c:pt>
                <c:pt idx="644" formatCode="0.000">
                  <c:v>1.2856799999999999</c:v>
                </c:pt>
                <c:pt idx="645" formatCode="0.000">
                  <c:v>1.2876799999999999</c:v>
                </c:pt>
                <c:pt idx="646" formatCode="0.000">
                  <c:v>1.2897000000000001</c:v>
                </c:pt>
                <c:pt idx="647" formatCode="0.000">
                  <c:v>1.29159</c:v>
                </c:pt>
                <c:pt idx="648" formatCode="0.000">
                  <c:v>1.29379</c:v>
                </c:pt>
                <c:pt idx="649" formatCode="0.000">
                  <c:v>1.2960499999999999</c:v>
                </c:pt>
                <c:pt idx="650" formatCode="0.000">
                  <c:v>1.29779</c:v>
                </c:pt>
                <c:pt idx="651" formatCode="0.000">
                  <c:v>1.2997000000000001</c:v>
                </c:pt>
                <c:pt idx="652" formatCode="0.000">
                  <c:v>1.30172</c:v>
                </c:pt>
                <c:pt idx="653" formatCode="0.000">
                  <c:v>1.3038700000000001</c:v>
                </c:pt>
                <c:pt idx="654" formatCode="0.000">
                  <c:v>1.30576</c:v>
                </c:pt>
                <c:pt idx="655" formatCode="0.000">
                  <c:v>1.30762</c:v>
                </c:pt>
                <c:pt idx="656" formatCode="0.000">
                  <c:v>1.3096099999999999</c:v>
                </c:pt>
                <c:pt idx="657" formatCode="0.000">
                  <c:v>1.31162</c:v>
                </c:pt>
                <c:pt idx="658" formatCode="0.000">
                  <c:v>1.31369</c:v>
                </c:pt>
                <c:pt idx="659" formatCode="0.000">
                  <c:v>1.31555</c:v>
                </c:pt>
                <c:pt idx="660" formatCode="0.000">
                  <c:v>1.3175600000000001</c:v>
                </c:pt>
                <c:pt idx="661" formatCode="0.000">
                  <c:v>1.3198300000000001</c:v>
                </c:pt>
                <c:pt idx="662" formatCode="0.000">
                  <c:v>1.3217699999999999</c:v>
                </c:pt>
                <c:pt idx="663" formatCode="0.000">
                  <c:v>1.3236699999999999</c:v>
                </c:pt>
                <c:pt idx="664" formatCode="0.000">
                  <c:v>1.32569</c:v>
                </c:pt>
                <c:pt idx="665" formatCode="0.000">
                  <c:v>1.3278399999999999</c:v>
                </c:pt>
                <c:pt idx="666" formatCode="0.000">
                  <c:v>1.32972</c:v>
                </c:pt>
                <c:pt idx="667" formatCode="0.000">
                  <c:v>1.33165</c:v>
                </c:pt>
                <c:pt idx="668" formatCode="0.000">
                  <c:v>1.33365</c:v>
                </c:pt>
                <c:pt idx="669" formatCode="0.000">
                  <c:v>1.3356600000000001</c:v>
                </c:pt>
                <c:pt idx="670" formatCode="0.000">
                  <c:v>1.33769</c:v>
                </c:pt>
                <c:pt idx="671" formatCode="0.000">
                  <c:v>1.3395600000000001</c:v>
                </c:pt>
                <c:pt idx="672" formatCode="0.000">
                  <c:v>1.34154</c:v>
                </c:pt>
                <c:pt idx="673" formatCode="0.000">
                  <c:v>1.34354</c:v>
                </c:pt>
                <c:pt idx="674" formatCode="0.000">
                  <c:v>1.34578</c:v>
                </c:pt>
                <c:pt idx="675" formatCode="0.000">
                  <c:v>1.3476900000000001</c:v>
                </c:pt>
                <c:pt idx="676" formatCode="0.000">
                  <c:v>1.3496900000000001</c:v>
                </c:pt>
                <c:pt idx="677" formatCode="0.000">
                  <c:v>1.3517399999999999</c:v>
                </c:pt>
                <c:pt idx="678" formatCode="0.000">
                  <c:v>1.3537300000000001</c:v>
                </c:pt>
                <c:pt idx="679" formatCode="0.000">
                  <c:v>1.3556299999999999</c:v>
                </c:pt>
                <c:pt idx="680" formatCode="0.000">
                  <c:v>1.3575600000000001</c:v>
                </c:pt>
                <c:pt idx="681" formatCode="0.000">
                  <c:v>1.3595999999999999</c:v>
                </c:pt>
                <c:pt idx="682" formatCode="0.000">
                  <c:v>1.36168</c:v>
                </c:pt>
                <c:pt idx="683" formatCode="0.000">
                  <c:v>1.3635200000000001</c:v>
                </c:pt>
                <c:pt idx="684" formatCode="0.000">
                  <c:v>1.3654999999999999</c:v>
                </c:pt>
                <c:pt idx="685" formatCode="0.000">
                  <c:v>1.3674999999999999</c:v>
                </c:pt>
                <c:pt idx="686" formatCode="0.000">
                  <c:v>1.36961</c:v>
                </c:pt>
                <c:pt idx="687" formatCode="0.000">
                  <c:v>1.3716299999999999</c:v>
                </c:pt>
                <c:pt idx="688" formatCode="0.000">
                  <c:v>1.3735299999999999</c:v>
                </c:pt>
                <c:pt idx="689" formatCode="0.000">
                  <c:v>1.37575</c:v>
                </c:pt>
                <c:pt idx="690" formatCode="0.000">
                  <c:v>1.37771</c:v>
                </c:pt>
                <c:pt idx="691" formatCode="0.000">
                  <c:v>1.37951</c:v>
                </c:pt>
                <c:pt idx="692" formatCode="0.000">
                  <c:v>1.3814900000000001</c:v>
                </c:pt>
                <c:pt idx="693" formatCode="0.000">
                  <c:v>1.3835500000000001</c:v>
                </c:pt>
                <c:pt idx="694" formatCode="0.000">
                  <c:v>1.3856299999999999</c:v>
                </c:pt>
                <c:pt idx="695" formatCode="0.000">
                  <c:v>1.3874599999999999</c:v>
                </c:pt>
                <c:pt idx="696" formatCode="0.000">
                  <c:v>1.38944</c:v>
                </c:pt>
                <c:pt idx="697" formatCode="0.000">
                  <c:v>1.3914599999999999</c:v>
                </c:pt>
                <c:pt idx="698" formatCode="0.000">
                  <c:v>1.3935500000000001</c:v>
                </c:pt>
                <c:pt idx="699" formatCode="0.000">
                  <c:v>1.39558</c:v>
                </c:pt>
                <c:pt idx="700" formatCode="0.000">
                  <c:v>1.3975900000000001</c:v>
                </c:pt>
                <c:pt idx="701" formatCode="0.000">
                  <c:v>1.39981</c:v>
                </c:pt>
                <c:pt idx="702" formatCode="0.000">
                  <c:v>1.4016999999999999</c:v>
                </c:pt>
                <c:pt idx="703" formatCode="0.000">
                  <c:v>1.4035599999999999</c:v>
                </c:pt>
                <c:pt idx="704" formatCode="0.000">
                  <c:v>1.40547</c:v>
                </c:pt>
                <c:pt idx="705" formatCode="0.000">
                  <c:v>1.40751</c:v>
                </c:pt>
                <c:pt idx="706" formatCode="0.000">
                  <c:v>1.40961</c:v>
                </c:pt>
                <c:pt idx="707" formatCode="0.000">
                  <c:v>1.41143</c:v>
                </c:pt>
                <c:pt idx="708" formatCode="0.000">
                  <c:v>1.41343</c:v>
                </c:pt>
                <c:pt idx="709" formatCode="0.000">
                  <c:v>1.41544</c:v>
                </c:pt>
                <c:pt idx="710" formatCode="0.000">
                  <c:v>1.41747</c:v>
                </c:pt>
                <c:pt idx="711" formatCode="0.000">
                  <c:v>1.4194</c:v>
                </c:pt>
                <c:pt idx="712" formatCode="0.000">
                  <c:v>1.42144</c:v>
                </c:pt>
                <c:pt idx="713" formatCode="0.000">
                  <c:v>1.4236</c:v>
                </c:pt>
                <c:pt idx="714" formatCode="0.000">
                  <c:v>1.4256899999999999</c:v>
                </c:pt>
                <c:pt idx="715" formatCode="0.000">
                  <c:v>1.4274899999999999</c:v>
                </c:pt>
                <c:pt idx="716" formatCode="0.000">
                  <c:v>1.42947</c:v>
                </c:pt>
                <c:pt idx="717" formatCode="0.000">
                  <c:v>1.4314199999999999</c:v>
                </c:pt>
                <c:pt idx="718" formatCode="0.000">
                  <c:v>1.43354</c:v>
                </c:pt>
                <c:pt idx="719" formatCode="0.000">
                  <c:v>1.4354</c:v>
                </c:pt>
                <c:pt idx="720" formatCode="0.000">
                  <c:v>1.43737</c:v>
                </c:pt>
                <c:pt idx="721" formatCode="0.000">
                  <c:v>1.4394100000000001</c:v>
                </c:pt>
                <c:pt idx="722" formatCode="0.000">
                  <c:v>1.4413899999999999</c:v>
                </c:pt>
                <c:pt idx="723" formatCode="0.000">
                  <c:v>1.44333</c:v>
                </c:pt>
                <c:pt idx="724" formatCode="0.000">
                  <c:v>1.4453</c:v>
                </c:pt>
                <c:pt idx="725" formatCode="0.000">
                  <c:v>1.4474400000000001</c:v>
                </c:pt>
                <c:pt idx="726" formatCode="0.000">
                  <c:v>1.4495100000000001</c:v>
                </c:pt>
                <c:pt idx="727" formatCode="0.000">
                  <c:v>1.45139</c:v>
                </c:pt>
                <c:pt idx="728" formatCode="0.000">
                  <c:v>1.4534</c:v>
                </c:pt>
                <c:pt idx="729" formatCode="0.000">
                  <c:v>1.4554</c:v>
                </c:pt>
                <c:pt idx="730" formatCode="0.000">
                  <c:v>1.4574400000000001</c:v>
                </c:pt>
                <c:pt idx="731" formatCode="0.000">
                  <c:v>1.45939</c:v>
                </c:pt>
                <c:pt idx="732" formatCode="0.000">
                  <c:v>1.46136</c:v>
                </c:pt>
                <c:pt idx="733" formatCode="0.000">
                  <c:v>1.4633</c:v>
                </c:pt>
                <c:pt idx="734" formatCode="0.000">
                  <c:v>1.46533</c:v>
                </c:pt>
                <c:pt idx="735" formatCode="0.000">
                  <c:v>1.4673099999999999</c:v>
                </c:pt>
                <c:pt idx="736" formatCode="0.000">
                  <c:v>1.46926</c:v>
                </c:pt>
                <c:pt idx="737" formatCode="0.000">
                  <c:v>1.4712400000000001</c:v>
                </c:pt>
                <c:pt idx="738" formatCode="0.000">
                  <c:v>1.47357</c:v>
                </c:pt>
                <c:pt idx="739" formatCode="0.000">
                  <c:v>1.47539</c:v>
                </c:pt>
                <c:pt idx="740" formatCode="0.000">
                  <c:v>1.47739</c:v>
                </c:pt>
                <c:pt idx="741" formatCode="0.000">
                  <c:v>1.4794</c:v>
                </c:pt>
                <c:pt idx="742" formatCode="0.000">
                  <c:v>1.4815700000000001</c:v>
                </c:pt>
                <c:pt idx="743" formatCode="0.000">
                  <c:v>1.4833799999999999</c:v>
                </c:pt>
                <c:pt idx="744" formatCode="0.000">
                  <c:v>1.48533</c:v>
                </c:pt>
                <c:pt idx="745" formatCode="0.000">
                  <c:v>1.48732</c:v>
                </c:pt>
                <c:pt idx="746" formatCode="0.000">
                  <c:v>1.48946</c:v>
                </c:pt>
                <c:pt idx="747" formatCode="0.000">
                  <c:v>1.4913400000000001</c:v>
                </c:pt>
                <c:pt idx="748" formatCode="0.000">
                  <c:v>1.4933000000000001</c:v>
                </c:pt>
                <c:pt idx="749" formatCode="0.000">
                  <c:v>1.4952700000000001</c:v>
                </c:pt>
                <c:pt idx="750" formatCode="0.000">
                  <c:v>1.49726</c:v>
                </c:pt>
                <c:pt idx="751" formatCode="0.000">
                  <c:v>1.4994099999999999</c:v>
                </c:pt>
                <c:pt idx="752" formatCode="0.000">
                  <c:v>1.5013300000000001</c:v>
                </c:pt>
                <c:pt idx="753" formatCode="0.000">
                  <c:v>1.5034000000000001</c:v>
                </c:pt>
                <c:pt idx="754" formatCode="0.000">
                  <c:v>1.5054799999999999</c:v>
                </c:pt>
                <c:pt idx="755" formatCode="0.000">
                  <c:v>1.5073799999999999</c:v>
                </c:pt>
                <c:pt idx="756" formatCode="0.000">
                  <c:v>1.5093300000000001</c:v>
                </c:pt>
                <c:pt idx="757" formatCode="0.000">
                  <c:v>1.5112399999999999</c:v>
                </c:pt>
                <c:pt idx="758" formatCode="0.000">
                  <c:v>1.5133000000000001</c:v>
                </c:pt>
                <c:pt idx="759" formatCode="0.000">
                  <c:v>1.51532</c:v>
                </c:pt>
                <c:pt idx="760" formatCode="0.000">
                  <c:v>1.5172399999999999</c:v>
                </c:pt>
                <c:pt idx="761" formatCode="0.000">
                  <c:v>1.51918</c:v>
                </c:pt>
                <c:pt idx="762" formatCode="0.000">
                  <c:v>1.52118</c:v>
                </c:pt>
                <c:pt idx="763" formatCode="0.000">
                  <c:v>1.52336</c:v>
                </c:pt>
                <c:pt idx="764" formatCode="0.000">
                  <c:v>1.5253300000000001</c:v>
                </c:pt>
                <c:pt idx="765" formatCode="0.000">
                  <c:v>1.5271699999999999</c:v>
                </c:pt>
                <c:pt idx="766" formatCode="0.000">
                  <c:v>1.52945</c:v>
                </c:pt>
                <c:pt idx="767" formatCode="0.000">
                  <c:v>1.5313300000000001</c:v>
                </c:pt>
                <c:pt idx="768" formatCode="0.000">
                  <c:v>1.53315</c:v>
                </c:pt>
                <c:pt idx="769" formatCode="0.000">
                  <c:v>1.53522</c:v>
                </c:pt>
                <c:pt idx="770" formatCode="0.000">
                  <c:v>1.5373399999999999</c:v>
                </c:pt>
                <c:pt idx="771" formatCode="0.000">
                  <c:v>1.53929</c:v>
                </c:pt>
                <c:pt idx="772" formatCode="0.000">
                  <c:v>1.54115</c:v>
                </c:pt>
                <c:pt idx="773" formatCode="0.000">
                  <c:v>1.54314</c:v>
                </c:pt>
                <c:pt idx="774" formatCode="0.000">
                  <c:v>1.5451699999999999</c:v>
                </c:pt>
                <c:pt idx="775" formatCode="0.000">
                  <c:v>1.54725</c:v>
                </c:pt>
                <c:pt idx="776" formatCode="0.000">
                  <c:v>1.54931</c:v>
                </c:pt>
                <c:pt idx="777" formatCode="0.000">
                  <c:v>1.5513300000000001</c:v>
                </c:pt>
                <c:pt idx="778" formatCode="0.000">
                  <c:v>1.55342</c:v>
                </c:pt>
                <c:pt idx="779" formatCode="0.000">
                  <c:v>1.5553399999999999</c:v>
                </c:pt>
                <c:pt idx="780" formatCode="0.000">
                  <c:v>1.5572999999999999</c:v>
                </c:pt>
                <c:pt idx="781" formatCode="0.000">
                  <c:v>1.55918</c:v>
                </c:pt>
                <c:pt idx="782" formatCode="0.000">
                  <c:v>1.5612900000000001</c:v>
                </c:pt>
                <c:pt idx="783" formatCode="0.000">
                  <c:v>1.5632900000000001</c:v>
                </c:pt>
                <c:pt idx="784" formatCode="0.000">
                  <c:v>1.5651600000000001</c:v>
                </c:pt>
                <c:pt idx="785" formatCode="0.000">
                  <c:v>1.5671299999999999</c:v>
                </c:pt>
                <c:pt idx="786" formatCode="0.000">
                  <c:v>1.5691299999999999</c:v>
                </c:pt>
                <c:pt idx="787" formatCode="0.000">
                  <c:v>1.5712200000000001</c:v>
                </c:pt>
                <c:pt idx="788" formatCode="0.000">
                  <c:v>1.57308</c:v>
                </c:pt>
                <c:pt idx="789" formatCode="0.000">
                  <c:v>1.5752200000000001</c:v>
                </c:pt>
                <c:pt idx="790" formatCode="0.000">
                  <c:v>1.57752</c:v>
                </c:pt>
                <c:pt idx="791" formatCode="0.000">
                  <c:v>1.5793200000000001</c:v>
                </c:pt>
                <c:pt idx="792" formatCode="0.000">
                  <c:v>1.5812200000000001</c:v>
                </c:pt>
                <c:pt idx="793" formatCode="0.000">
                  <c:v>1.5831299999999999</c:v>
                </c:pt>
                <c:pt idx="794" formatCode="0.000">
                  <c:v>1.5851900000000001</c:v>
                </c:pt>
                <c:pt idx="795" formatCode="0.000">
                  <c:v>1.58728</c:v>
                </c:pt>
                <c:pt idx="796" formatCode="0.000">
                  <c:v>1.5891599999999999</c:v>
                </c:pt>
                <c:pt idx="797" formatCode="0.000">
                  <c:v>1.5910899999999999</c:v>
                </c:pt>
                <c:pt idx="798" formatCode="0.000">
                  <c:v>1.5931</c:v>
                </c:pt>
                <c:pt idx="799" formatCode="0.000">
                  <c:v>1.5952200000000001</c:v>
                </c:pt>
                <c:pt idx="800" formatCode="0.000">
                  <c:v>1.59707</c:v>
                </c:pt>
                <c:pt idx="801" formatCode="0.000">
                  <c:v>1.5990599999999999</c:v>
                </c:pt>
                <c:pt idx="802" formatCode="0.000">
                  <c:v>1.6012900000000001</c:v>
                </c:pt>
                <c:pt idx="803" formatCode="0.000">
                  <c:v>1.6033200000000001</c:v>
                </c:pt>
                <c:pt idx="804" formatCode="0.000">
                  <c:v>1.60517</c:v>
                </c:pt>
                <c:pt idx="805" formatCode="0.000">
                  <c:v>1.6071800000000001</c:v>
                </c:pt>
                <c:pt idx="806" formatCode="0.000">
                  <c:v>1.6092599999999999</c:v>
                </c:pt>
                <c:pt idx="807" formatCode="0.000">
                  <c:v>1.6112899999999999</c:v>
                </c:pt>
                <c:pt idx="808" formatCode="0.000">
                  <c:v>1.6131</c:v>
                </c:pt>
                <c:pt idx="809" formatCode="0.000">
                  <c:v>1.6150500000000001</c:v>
                </c:pt>
                <c:pt idx="810" formatCode="0.000">
                  <c:v>1.6170800000000001</c:v>
                </c:pt>
                <c:pt idx="811" formatCode="0.000">
                  <c:v>1.6190500000000001</c:v>
                </c:pt>
                <c:pt idx="812" formatCode="0.000">
                  <c:v>1.6209800000000001</c:v>
                </c:pt>
                <c:pt idx="813" formatCode="0.000">
                  <c:v>1.6229499999999999</c:v>
                </c:pt>
                <c:pt idx="814" formatCode="0.000">
                  <c:v>1.6249899999999999</c:v>
                </c:pt>
                <c:pt idx="815" formatCode="0.000">
                  <c:v>1.6272800000000001</c:v>
                </c:pt>
                <c:pt idx="816" formatCode="0.000">
                  <c:v>1.6291199999999999</c:v>
                </c:pt>
                <c:pt idx="817" formatCode="0.000">
                  <c:v>1.63107</c:v>
                </c:pt>
                <c:pt idx="818" formatCode="0.000">
                  <c:v>1.6331</c:v>
                </c:pt>
                <c:pt idx="819" formatCode="0.000">
                  <c:v>1.6352199999999999</c:v>
                </c:pt>
                <c:pt idx="820" formatCode="0.000">
                  <c:v>1.6370400000000001</c:v>
                </c:pt>
                <c:pt idx="821" formatCode="0.000">
                  <c:v>1.6390100000000001</c:v>
                </c:pt>
                <c:pt idx="822" formatCode="0.000">
                  <c:v>1.64097</c:v>
                </c:pt>
                <c:pt idx="823" formatCode="0.000">
                  <c:v>1.6431199999999999</c:v>
                </c:pt>
                <c:pt idx="824" formatCode="0.000">
                  <c:v>1.6449800000000001</c:v>
                </c:pt>
                <c:pt idx="825" formatCode="0.000">
                  <c:v>1.64693</c:v>
                </c:pt>
                <c:pt idx="826" formatCode="0.000">
                  <c:v>1.6489199999999999</c:v>
                </c:pt>
                <c:pt idx="827" formatCode="0.000">
                  <c:v>1.65093</c:v>
                </c:pt>
                <c:pt idx="828" formatCode="0.000">
                  <c:v>1.65306</c:v>
                </c:pt>
                <c:pt idx="829" formatCode="0.000">
                  <c:v>1.65496</c:v>
                </c:pt>
                <c:pt idx="830" formatCode="0.000">
                  <c:v>1.6570100000000001</c:v>
                </c:pt>
                <c:pt idx="831" formatCode="0.000">
                  <c:v>1.6592199999999999</c:v>
                </c:pt>
                <c:pt idx="832" formatCode="0.000">
                  <c:v>1.6610100000000001</c:v>
                </c:pt>
                <c:pt idx="833" formatCode="0.000">
                  <c:v>1.66296</c:v>
                </c:pt>
                <c:pt idx="834" formatCode="0.000">
                  <c:v>1.66489</c:v>
                </c:pt>
                <c:pt idx="835" formatCode="0.000">
                  <c:v>1.6670199999999999</c:v>
                </c:pt>
                <c:pt idx="836" formatCode="0.000">
                  <c:v>1.66896</c:v>
                </c:pt>
                <c:pt idx="837" formatCode="0.000">
                  <c:v>1.6708700000000001</c:v>
                </c:pt>
                <c:pt idx="838" formatCode="0.000">
                  <c:v>1.6728099999999999</c:v>
                </c:pt>
                <c:pt idx="839" formatCode="0.000">
                  <c:v>1.6748499999999999</c:v>
                </c:pt>
                <c:pt idx="840" formatCode="0.000">
                  <c:v>1.6770099999999999</c:v>
                </c:pt>
                <c:pt idx="841" formatCode="0.000">
                  <c:v>1.679</c:v>
                </c:pt>
                <c:pt idx="842" formatCode="0.000">
                  <c:v>1.68093</c:v>
                </c:pt>
                <c:pt idx="843" formatCode="0.000">
                  <c:v>1.6832400000000001</c:v>
                </c:pt>
                <c:pt idx="844" formatCode="0.000">
                  <c:v>1.6849700000000001</c:v>
                </c:pt>
                <c:pt idx="845" formatCode="0.000">
                  <c:v>1.68686</c:v>
                </c:pt>
                <c:pt idx="846" formatCode="0.000">
                  <c:v>1.68886</c:v>
                </c:pt>
                <c:pt idx="847" formatCode="0.000">
                  <c:v>1.69092</c:v>
                </c:pt>
                <c:pt idx="848" formatCode="0.000">
                  <c:v>1.6929399999999999</c:v>
                </c:pt>
                <c:pt idx="849" formatCode="0.000">
                  <c:v>1.69482</c:v>
                </c:pt>
                <c:pt idx="850" formatCode="0.000">
                  <c:v>1.69675</c:v>
                </c:pt>
                <c:pt idx="851" formatCode="0.000">
                  <c:v>1.6988099999999999</c:v>
                </c:pt>
                <c:pt idx="852" formatCode="0.000">
                  <c:v>1.7008700000000001</c:v>
                </c:pt>
                <c:pt idx="853" formatCode="0.000">
                  <c:v>1.70289</c:v>
                </c:pt>
                <c:pt idx="854" formatCode="0.000">
                  <c:v>1.70495</c:v>
                </c:pt>
                <c:pt idx="855" formatCode="0.000">
                  <c:v>1.7071099999999999</c:v>
                </c:pt>
                <c:pt idx="856" formatCode="0.000">
                  <c:v>1.70895</c:v>
                </c:pt>
                <c:pt idx="857" formatCode="0.000">
                  <c:v>1.7109300000000001</c:v>
                </c:pt>
                <c:pt idx="858" formatCode="0.000">
                  <c:v>1.71286</c:v>
                </c:pt>
                <c:pt idx="859" formatCode="0.000">
                  <c:v>1.7150099999999999</c:v>
                </c:pt>
                <c:pt idx="860" formatCode="0.000">
                  <c:v>1.71692</c:v>
                </c:pt>
                <c:pt idx="861" formatCode="0.000">
                  <c:v>1.71872</c:v>
                </c:pt>
                <c:pt idx="862" formatCode="0.000">
                  <c:v>1.72072</c:v>
                </c:pt>
                <c:pt idx="863" formatCode="0.000">
                  <c:v>1.7227300000000001</c:v>
                </c:pt>
                <c:pt idx="864" formatCode="0.000">
                  <c:v>1.7247600000000001</c:v>
                </c:pt>
                <c:pt idx="865" formatCode="0.000">
                  <c:v>1.72671</c:v>
                </c:pt>
                <c:pt idx="866" formatCode="0.000">
                  <c:v>1.7287999999999999</c:v>
                </c:pt>
                <c:pt idx="867" formatCode="0.000">
                  <c:v>1.7311099999999999</c:v>
                </c:pt>
                <c:pt idx="868" formatCode="0.000">
                  <c:v>1.73295</c:v>
                </c:pt>
                <c:pt idx="869" formatCode="0.000">
                  <c:v>1.73481</c:v>
                </c:pt>
                <c:pt idx="870" formatCode="0.000">
                  <c:v>1.73682</c:v>
                </c:pt>
                <c:pt idx="871" formatCode="0.000">
                  <c:v>1.73889</c:v>
                </c:pt>
                <c:pt idx="872" formatCode="0.000">
                  <c:v>1.7409300000000001</c:v>
                </c:pt>
                <c:pt idx="873" formatCode="0.000">
                  <c:v>1.74278</c:v>
                </c:pt>
                <c:pt idx="874" formatCode="0.000">
                  <c:v>1.74472</c:v>
                </c:pt>
                <c:pt idx="875" formatCode="0.000">
                  <c:v>1.7467699999999999</c:v>
                </c:pt>
                <c:pt idx="876" formatCode="0.000">
                  <c:v>1.7488600000000001</c:v>
                </c:pt>
                <c:pt idx="877" formatCode="0.000">
                  <c:v>1.7506999999999999</c:v>
                </c:pt>
                <c:pt idx="878" formatCode="0.000">
                  <c:v>1.7526900000000001</c:v>
                </c:pt>
                <c:pt idx="879" formatCode="0.000">
                  <c:v>1.7549699999999999</c:v>
                </c:pt>
                <c:pt idx="880" formatCode="0.000">
                  <c:v>1.7569399999999999</c:v>
                </c:pt>
                <c:pt idx="881" formatCode="0.000">
                  <c:v>1.75875</c:v>
                </c:pt>
                <c:pt idx="882" formatCode="0.000">
                  <c:v>1.7606999999999999</c:v>
                </c:pt>
                <c:pt idx="883" formatCode="0.000">
                  <c:v>1.76284</c:v>
                </c:pt>
                <c:pt idx="884" formatCode="0.000">
                  <c:v>1.7648600000000001</c:v>
                </c:pt>
                <c:pt idx="885" formatCode="0.000">
                  <c:v>1.7667299999999999</c:v>
                </c:pt>
                <c:pt idx="886" formatCode="0.000">
                  <c:v>1.7686999999999999</c:v>
                </c:pt>
                <c:pt idx="887" formatCode="0.000">
                  <c:v>1.7706999999999999</c:v>
                </c:pt>
                <c:pt idx="888" formatCode="0.000">
                  <c:v>1.77277</c:v>
                </c:pt>
                <c:pt idx="889" formatCode="0.000">
                  <c:v>1.77467</c:v>
                </c:pt>
                <c:pt idx="890" formatCode="0.000">
                  <c:v>1.7766500000000001</c:v>
                </c:pt>
                <c:pt idx="891" formatCode="0.000">
                  <c:v>1.7786500000000001</c:v>
                </c:pt>
                <c:pt idx="892" formatCode="0.000">
                  <c:v>1.7809299999999999</c:v>
                </c:pt>
                <c:pt idx="893" formatCode="0.000">
                  <c:v>1.7827</c:v>
                </c:pt>
                <c:pt idx="894" formatCode="0.000">
                  <c:v>1.78471</c:v>
                </c:pt>
                <c:pt idx="895" formatCode="0.000">
                  <c:v>1.7867299999999999</c:v>
                </c:pt>
                <c:pt idx="896" formatCode="0.000">
                  <c:v>1.7888599999999999</c:v>
                </c:pt>
                <c:pt idx="897" formatCode="0.000">
                  <c:v>1.7907</c:v>
                </c:pt>
                <c:pt idx="898" formatCode="0.000">
                  <c:v>1.7926800000000001</c:v>
                </c:pt>
                <c:pt idx="899" formatCode="0.000">
                  <c:v>1.7946599999999999</c:v>
                </c:pt>
                <c:pt idx="900" formatCode="0.000">
                  <c:v>1.7967900000000001</c:v>
                </c:pt>
                <c:pt idx="901" formatCode="0.000">
                  <c:v>1.7986200000000001</c:v>
                </c:pt>
                <c:pt idx="902" formatCode="0.000">
                  <c:v>1.8006200000000001</c:v>
                </c:pt>
                <c:pt idx="903" formatCode="0.000">
                  <c:v>1.8026</c:v>
                </c:pt>
                <c:pt idx="904" formatCode="0.000">
                  <c:v>1.8046199999999999</c:v>
                </c:pt>
                <c:pt idx="905" formatCode="0.000">
                  <c:v>1.8067200000000001</c:v>
                </c:pt>
                <c:pt idx="906" formatCode="0.000">
                  <c:v>1.8086800000000001</c:v>
                </c:pt>
                <c:pt idx="907" formatCode="0.000">
                  <c:v>1.81087</c:v>
                </c:pt>
                <c:pt idx="908" formatCode="0.000">
                  <c:v>1.81287</c:v>
                </c:pt>
                <c:pt idx="909" formatCode="0.000">
                  <c:v>1.8146599999999999</c:v>
                </c:pt>
                <c:pt idx="910" formatCode="0.000">
                  <c:v>1.8166500000000001</c:v>
                </c:pt>
                <c:pt idx="911" formatCode="0.000">
                  <c:v>1.8186</c:v>
                </c:pt>
                <c:pt idx="912" formatCode="0.000">
                  <c:v>1.82073</c:v>
                </c:pt>
                <c:pt idx="913" formatCode="0.000">
                  <c:v>1.8225899999999999</c:v>
                </c:pt>
                <c:pt idx="914" formatCode="0.000">
                  <c:v>1.82453</c:v>
                </c:pt>
                <c:pt idx="915" formatCode="0.000">
                  <c:v>1.8265100000000001</c:v>
                </c:pt>
                <c:pt idx="916" formatCode="0.000">
                  <c:v>1.82856</c:v>
                </c:pt>
                <c:pt idx="917" formatCode="0.000">
                  <c:v>1.8307100000000001</c:v>
                </c:pt>
                <c:pt idx="918" formatCode="0.000">
                  <c:v>1.83263</c:v>
                </c:pt>
                <c:pt idx="919" formatCode="0.000">
                  <c:v>1.83464</c:v>
                </c:pt>
                <c:pt idx="920" formatCode="0.000">
                  <c:v>1.8368800000000001</c:v>
                </c:pt>
                <c:pt idx="921" formatCode="0.000">
                  <c:v>1.8385800000000001</c:v>
                </c:pt>
                <c:pt idx="922" formatCode="0.000">
                  <c:v>1.8405100000000001</c:v>
                </c:pt>
                <c:pt idx="923" formatCode="0.000">
                  <c:v>1.84257</c:v>
                </c:pt>
                <c:pt idx="924" formatCode="0.000">
                  <c:v>1.8447</c:v>
                </c:pt>
                <c:pt idx="925" formatCode="0.000">
                  <c:v>1.84656</c:v>
                </c:pt>
                <c:pt idx="926" formatCode="0.000">
                  <c:v>1.8485100000000001</c:v>
                </c:pt>
                <c:pt idx="927" formatCode="0.000">
                  <c:v>1.8505</c:v>
                </c:pt>
                <c:pt idx="928" formatCode="0.000">
                  <c:v>1.8525</c:v>
                </c:pt>
                <c:pt idx="929" formatCode="0.000">
                  <c:v>1.8545100000000001</c:v>
                </c:pt>
                <c:pt idx="930" formatCode="0.000">
                  <c:v>1.8566400000000001</c:v>
                </c:pt>
                <c:pt idx="931" formatCode="0.000">
                  <c:v>1.85866</c:v>
                </c:pt>
                <c:pt idx="932" formatCode="0.000">
                  <c:v>1.86087</c:v>
                </c:pt>
                <c:pt idx="933" formatCode="0.000">
                  <c:v>1.86259</c:v>
                </c:pt>
                <c:pt idx="934" formatCode="0.000">
                  <c:v>1.86452</c:v>
                </c:pt>
                <c:pt idx="935" formatCode="0.000">
                  <c:v>1.8664799999999999</c:v>
                </c:pt>
                <c:pt idx="936" formatCode="0.000">
                  <c:v>1.86866</c:v>
                </c:pt>
                <c:pt idx="937" formatCode="0.000">
                  <c:v>1.8705000000000001</c:v>
                </c:pt>
                <c:pt idx="938" formatCode="0.000">
                  <c:v>1.8724400000000001</c:v>
                </c:pt>
                <c:pt idx="939" formatCode="0.000">
                  <c:v>1.8744499999999999</c:v>
                </c:pt>
                <c:pt idx="940" formatCode="0.000">
                  <c:v>1.87643</c:v>
                </c:pt>
                <c:pt idx="941" formatCode="0.000">
                  <c:v>1.87846</c:v>
                </c:pt>
                <c:pt idx="942" formatCode="0.000">
                  <c:v>1.88036</c:v>
                </c:pt>
                <c:pt idx="943" formatCode="0.000">
                  <c:v>1.8824399999999999</c:v>
                </c:pt>
                <c:pt idx="944" formatCode="0.000">
                  <c:v>1.8847799999999999</c:v>
                </c:pt>
                <c:pt idx="945" formatCode="0.000">
                  <c:v>1.88659</c:v>
                </c:pt>
                <c:pt idx="946" formatCode="0.000">
                  <c:v>1.8885099999999999</c:v>
                </c:pt>
                <c:pt idx="947" formatCode="0.000">
                  <c:v>1.8905000000000001</c:v>
                </c:pt>
                <c:pt idx="948" formatCode="0.000">
                  <c:v>1.89259</c:v>
                </c:pt>
                <c:pt idx="949" formatCode="0.000">
                  <c:v>1.8945399999999999</c:v>
                </c:pt>
                <c:pt idx="950" formatCode="0.000">
                  <c:v>1.8964399999999999</c:v>
                </c:pt>
                <c:pt idx="951" formatCode="0.000">
                  <c:v>1.8983699999999999</c:v>
                </c:pt>
                <c:pt idx="952" formatCode="0.000">
                  <c:v>1.9004300000000001</c:v>
                </c:pt>
                <c:pt idx="953" formatCode="0.000">
                  <c:v>1.90249</c:v>
                </c:pt>
                <c:pt idx="954" formatCode="0.000">
                  <c:v>1.9043699999999999</c:v>
                </c:pt>
                <c:pt idx="955" formatCode="0.000">
                  <c:v>1.9063699999999999</c:v>
                </c:pt>
                <c:pt idx="956" formatCode="0.000">
                  <c:v>1.9085799999999999</c:v>
                </c:pt>
                <c:pt idx="957" formatCode="0.000">
                  <c:v>1.9105799999999999</c:v>
                </c:pt>
                <c:pt idx="958" formatCode="0.000">
                  <c:v>1.9124699999999999</c:v>
                </c:pt>
                <c:pt idx="959" formatCode="0.000">
                  <c:v>1.91442</c:v>
                </c:pt>
                <c:pt idx="960" formatCode="0.000">
                  <c:v>1.9165700000000001</c:v>
                </c:pt>
                <c:pt idx="961" formatCode="0.000">
                  <c:v>1.91855</c:v>
                </c:pt>
                <c:pt idx="962" formatCode="0.000">
                  <c:v>1.92038</c:v>
                </c:pt>
                <c:pt idx="963" formatCode="0.000">
                  <c:v>1.9223399999999999</c:v>
                </c:pt>
                <c:pt idx="964" formatCode="0.000">
                  <c:v>1.92438</c:v>
                </c:pt>
                <c:pt idx="965" formatCode="0.000">
                  <c:v>1.9264399999999999</c:v>
                </c:pt>
                <c:pt idx="966" formatCode="0.000">
                  <c:v>1.9282900000000001</c:v>
                </c:pt>
                <c:pt idx="967" formatCode="0.000">
                  <c:v>1.9302900000000001</c:v>
                </c:pt>
                <c:pt idx="968" formatCode="0.000">
                  <c:v>1.93231</c:v>
                </c:pt>
                <c:pt idx="969" formatCode="0.000">
                  <c:v>1.9345600000000001</c:v>
                </c:pt>
                <c:pt idx="970" formatCode="0.000">
                  <c:v>1.93649</c:v>
                </c:pt>
                <c:pt idx="971" formatCode="0.000">
                  <c:v>1.9383699999999999</c:v>
                </c:pt>
                <c:pt idx="972" formatCode="0.000">
                  <c:v>1.9404600000000001</c:v>
                </c:pt>
                <c:pt idx="973" formatCode="0.000">
                  <c:v>1.94251</c:v>
                </c:pt>
                <c:pt idx="974" formatCode="0.000">
                  <c:v>1.9443600000000001</c:v>
                </c:pt>
                <c:pt idx="975" formatCode="0.000">
                  <c:v>1.9463699999999999</c:v>
                </c:pt>
                <c:pt idx="976" formatCode="0.000">
                  <c:v>1.9484300000000001</c:v>
                </c:pt>
                <c:pt idx="977" formatCode="0.000">
                  <c:v>1.95045</c:v>
                </c:pt>
                <c:pt idx="978" formatCode="0.000">
                  <c:v>1.9523200000000001</c:v>
                </c:pt>
                <c:pt idx="979" formatCode="0.000">
                  <c:v>1.9542900000000001</c:v>
                </c:pt>
                <c:pt idx="980" formatCode="0.000">
                  <c:v>1.9562999999999999</c:v>
                </c:pt>
                <c:pt idx="981" formatCode="0.000">
                  <c:v>1.95838</c:v>
                </c:pt>
                <c:pt idx="982" formatCode="0.000">
                  <c:v>1.9604999999999999</c:v>
                </c:pt>
                <c:pt idx="983" formatCode="0.000">
                  <c:v>1.9623299999999999</c:v>
                </c:pt>
                <c:pt idx="984" formatCode="0.000">
                  <c:v>1.96445</c:v>
                </c:pt>
                <c:pt idx="985" formatCode="0.000">
                  <c:v>1.96652</c:v>
                </c:pt>
                <c:pt idx="986" formatCode="0.000">
                  <c:v>1.96831</c:v>
                </c:pt>
                <c:pt idx="987" formatCode="0.000">
                  <c:v>1.97028</c:v>
                </c:pt>
                <c:pt idx="988" formatCode="0.000">
                  <c:v>1.9723200000000001</c:v>
                </c:pt>
                <c:pt idx="989" formatCode="0.000">
                  <c:v>1.9744299999999999</c:v>
                </c:pt>
                <c:pt idx="990" formatCode="0.000">
                  <c:v>1.9762599999999999</c:v>
                </c:pt>
                <c:pt idx="991" formatCode="0.000">
                  <c:v>1.9782200000000001</c:v>
                </c:pt>
                <c:pt idx="992" formatCode="0.000">
                  <c:v>1.9802200000000001</c:v>
                </c:pt>
                <c:pt idx="993" formatCode="0.000">
                  <c:v>1.9823</c:v>
                </c:pt>
                <c:pt idx="994" formatCode="0.000">
                  <c:v>1.98445</c:v>
                </c:pt>
                <c:pt idx="995" formatCode="0.000">
                  <c:v>1.9863</c:v>
                </c:pt>
                <c:pt idx="996" formatCode="0.000">
                  <c:v>1.9883999999999999</c:v>
                </c:pt>
                <c:pt idx="997" formatCode="0.000">
                  <c:v>1.99047</c:v>
                </c:pt>
                <c:pt idx="998" formatCode="0.000">
                  <c:v>1.9923299999999999</c:v>
                </c:pt>
                <c:pt idx="999" formatCode="0.000">
                  <c:v>1.9942500000000001</c:v>
                </c:pt>
                <c:pt idx="1000" formatCode="0.000">
                  <c:v>1.9963200000000001</c:v>
                </c:pt>
                <c:pt idx="1001" formatCode="0.000">
                  <c:v>1.9984200000000001</c:v>
                </c:pt>
                <c:pt idx="1002" formatCode="0.000">
                  <c:v>2.00027</c:v>
                </c:pt>
                <c:pt idx="1003" formatCode="0.000">
                  <c:v>2.0022199999999999</c:v>
                </c:pt>
                <c:pt idx="1004" formatCode="0.000">
                  <c:v>2.0042200000000001</c:v>
                </c:pt>
                <c:pt idx="1005" formatCode="0.000">
                  <c:v>2.00624</c:v>
                </c:pt>
                <c:pt idx="1006" formatCode="0.000">
                  <c:v>2.0081899999999999</c:v>
                </c:pt>
                <c:pt idx="1007" formatCode="0.000">
                  <c:v>2.0102799999999998</c:v>
                </c:pt>
                <c:pt idx="1008" formatCode="0.000">
                  <c:v>2.01241</c:v>
                </c:pt>
                <c:pt idx="1009" formatCode="0.000">
                  <c:v>2.0144600000000001</c:v>
                </c:pt>
                <c:pt idx="1010" formatCode="0.000">
                  <c:v>2.0162800000000001</c:v>
                </c:pt>
                <c:pt idx="1011" formatCode="0.000">
                  <c:v>2.01824</c:v>
                </c:pt>
                <c:pt idx="1012" formatCode="0.000">
                  <c:v>2.0202300000000002</c:v>
                </c:pt>
                <c:pt idx="1013" formatCode="0.000">
                  <c:v>2.0223800000000001</c:v>
                </c:pt>
                <c:pt idx="1014" formatCode="0.000">
                  <c:v>2.0241799999999999</c:v>
                </c:pt>
                <c:pt idx="1015" formatCode="0.000">
                  <c:v>2.0261499999999999</c:v>
                </c:pt>
                <c:pt idx="1016" formatCode="0.000">
                  <c:v>2.0281400000000001</c:v>
                </c:pt>
                <c:pt idx="1017" formatCode="0.000">
                  <c:v>2.0301999999999998</c:v>
                </c:pt>
                <c:pt idx="1018" formatCode="0.000">
                  <c:v>2.0321400000000001</c:v>
                </c:pt>
                <c:pt idx="1019" formatCode="0.000">
                  <c:v>2.03409</c:v>
                </c:pt>
                <c:pt idx="1020" formatCode="0.000">
                  <c:v>2.0362</c:v>
                </c:pt>
                <c:pt idx="1021" formatCode="0.000">
                  <c:v>2.0384899999999999</c:v>
                </c:pt>
                <c:pt idx="1022" formatCode="0.000">
                  <c:v>2.0402499999999999</c:v>
                </c:pt>
                <c:pt idx="1023" formatCode="0.000">
                  <c:v>2.0422099999999999</c:v>
                </c:pt>
                <c:pt idx="1024" formatCode="0.000">
                  <c:v>2.04419</c:v>
                </c:pt>
                <c:pt idx="1025" formatCode="0.000">
                  <c:v>2.0464000000000002</c:v>
                </c:pt>
                <c:pt idx="1026" formatCode="0.000">
                  <c:v>2.0482399999999998</c:v>
                </c:pt>
                <c:pt idx="1027" formatCode="0.000">
                  <c:v>2.0501999999999998</c:v>
                </c:pt>
                <c:pt idx="1028" formatCode="0.000">
                  <c:v>2.0521699999999998</c:v>
                </c:pt>
                <c:pt idx="1029" formatCode="0.000">
                  <c:v>2.0541499999999999</c:v>
                </c:pt>
                <c:pt idx="1030" formatCode="0.000">
                  <c:v>2.0561600000000002</c:v>
                </c:pt>
                <c:pt idx="1031" formatCode="0.000">
                  <c:v>2.0581200000000002</c:v>
                </c:pt>
                <c:pt idx="1032" formatCode="0.000">
                  <c:v>2.06013</c:v>
                </c:pt>
                <c:pt idx="1033" formatCode="0.000">
                  <c:v>2.0624699999999998</c:v>
                </c:pt>
                <c:pt idx="1034" formatCode="0.000">
                  <c:v>2.0642999999999998</c:v>
                </c:pt>
                <c:pt idx="1035" formatCode="0.000">
                  <c:v>2.06623</c:v>
                </c:pt>
                <c:pt idx="1036" formatCode="0.000">
                  <c:v>2.0682499999999999</c:v>
                </c:pt>
                <c:pt idx="1037" formatCode="0.000">
                  <c:v>2.07037</c:v>
                </c:pt>
                <c:pt idx="1038" formatCode="0.000">
                  <c:v>2.0722200000000002</c:v>
                </c:pt>
                <c:pt idx="1039" formatCode="0.000">
                  <c:v>2.07416</c:v>
                </c:pt>
                <c:pt idx="1040" formatCode="0.000">
                  <c:v>2.07613</c:v>
                </c:pt>
                <c:pt idx="1041" formatCode="0.000">
                  <c:v>2.0782099999999999</c:v>
                </c:pt>
                <c:pt idx="1042" formatCode="0.000">
                  <c:v>2.0801599999999998</c:v>
                </c:pt>
                <c:pt idx="1043" formatCode="0.000">
                  <c:v>2.0820699999999999</c:v>
                </c:pt>
                <c:pt idx="1044" formatCode="0.000">
                  <c:v>2.0840299999999998</c:v>
                </c:pt>
                <c:pt idx="1045" formatCode="0.000">
                  <c:v>2.0860400000000001</c:v>
                </c:pt>
                <c:pt idx="1046" formatCode="0.000">
                  <c:v>2.08819</c:v>
                </c:pt>
                <c:pt idx="1047" formatCode="0.000">
                  <c:v>2.0901299999999998</c:v>
                </c:pt>
                <c:pt idx="1048" formatCode="0.000">
                  <c:v>2.0920700000000001</c:v>
                </c:pt>
                <c:pt idx="1049" formatCode="0.000">
                  <c:v>2.0943100000000001</c:v>
                </c:pt>
                <c:pt idx="1050" formatCode="0.000">
                  <c:v>2.0961699999999999</c:v>
                </c:pt>
                <c:pt idx="1051" formatCode="0.000">
                  <c:v>2.0981000000000001</c:v>
                </c:pt>
                <c:pt idx="1052" formatCode="0.000">
                  <c:v>2.10012</c:v>
                </c:pt>
                <c:pt idx="1053" formatCode="0.000">
                  <c:v>2.10216</c:v>
                </c:pt>
                <c:pt idx="1054" formatCode="0.000">
                  <c:v>2.1041300000000001</c:v>
                </c:pt>
                <c:pt idx="1055" formatCode="0.000">
                  <c:v>2.10602</c:v>
                </c:pt>
                <c:pt idx="1056" formatCode="0.000">
                  <c:v>2.1080199999999998</c:v>
                </c:pt>
                <c:pt idx="1057" formatCode="0.000">
                  <c:v>2.11002</c:v>
                </c:pt>
                <c:pt idx="1058" formatCode="0.000">
                  <c:v>2.1122100000000001</c:v>
                </c:pt>
                <c:pt idx="1059" formatCode="0.000">
                  <c:v>2.1141200000000002</c:v>
                </c:pt>
                <c:pt idx="1060" formatCode="0.000">
                  <c:v>2.1160000000000001</c:v>
                </c:pt>
                <c:pt idx="1061" formatCode="0.000">
                  <c:v>2.1183999999999998</c:v>
                </c:pt>
                <c:pt idx="1062" formatCode="0.000">
                  <c:v>2.1201699999999999</c:v>
                </c:pt>
                <c:pt idx="1063" formatCode="0.000">
                  <c:v>2.12202</c:v>
                </c:pt>
                <c:pt idx="1064" formatCode="0.000">
                  <c:v>2.1240100000000002</c:v>
                </c:pt>
                <c:pt idx="1065" formatCode="0.000">
                  <c:v>2.1261299999999999</c:v>
                </c:pt>
                <c:pt idx="1066" formatCode="0.000">
                  <c:v>2.1281099999999999</c:v>
                </c:pt>
                <c:pt idx="1067" formatCode="0.000">
                  <c:v>2.1299800000000002</c:v>
                </c:pt>
                <c:pt idx="1068" formatCode="0.000">
                  <c:v>2.1319599999999999</c:v>
                </c:pt>
                <c:pt idx="1069" formatCode="0.000">
                  <c:v>2.13395</c:v>
                </c:pt>
                <c:pt idx="1070" formatCode="0.000">
                  <c:v>2.1360299999999999</c:v>
                </c:pt>
                <c:pt idx="1071" formatCode="0.000">
                  <c:v>2.13802</c:v>
                </c:pt>
                <c:pt idx="1072" formatCode="0.000">
                  <c:v>2.1400399999999999</c:v>
                </c:pt>
                <c:pt idx="1073" formatCode="0.000">
                  <c:v>2.1423000000000001</c:v>
                </c:pt>
                <c:pt idx="1074" formatCode="0.000">
                  <c:v>2.14412</c:v>
                </c:pt>
                <c:pt idx="1075" formatCode="0.000">
                  <c:v>2.1459999999999999</c:v>
                </c:pt>
                <c:pt idx="1076" formatCode="0.000">
                  <c:v>2.1479300000000001</c:v>
                </c:pt>
                <c:pt idx="1077" formatCode="0.000">
                  <c:v>2.1500699999999999</c:v>
                </c:pt>
                <c:pt idx="1078" formatCode="0.000">
                  <c:v>2.1520999999999999</c:v>
                </c:pt>
                <c:pt idx="1079" formatCode="0.000">
                  <c:v>2.15394</c:v>
                </c:pt>
                <c:pt idx="1080" formatCode="0.000">
                  <c:v>2.1559499999999998</c:v>
                </c:pt>
                <c:pt idx="1081" formatCode="0.000">
                  <c:v>2.15794</c:v>
                </c:pt>
                <c:pt idx="1082" formatCode="0.000">
                  <c:v>2.1600299999999999</c:v>
                </c:pt>
                <c:pt idx="1083" formatCode="0.000">
                  <c:v>2.16188</c:v>
                </c:pt>
                <c:pt idx="1084" formatCode="0.000">
                  <c:v>2.1639900000000001</c:v>
                </c:pt>
                <c:pt idx="1085" formatCode="0.000">
                  <c:v>2.16628</c:v>
                </c:pt>
                <c:pt idx="1086" formatCode="0.000">
                  <c:v>2.1681400000000002</c:v>
                </c:pt>
                <c:pt idx="1087" formatCode="0.000">
                  <c:v>2.17001</c:v>
                </c:pt>
                <c:pt idx="1088" formatCode="0.000">
                  <c:v>2.1719400000000002</c:v>
                </c:pt>
                <c:pt idx="1089" formatCode="0.000">
                  <c:v>2.17401</c:v>
                </c:pt>
                <c:pt idx="1090" formatCode="0.000">
                  <c:v>2.1760600000000001</c:v>
                </c:pt>
                <c:pt idx="1091" formatCode="0.000">
                  <c:v>2.1778599999999999</c:v>
                </c:pt>
                <c:pt idx="1092" formatCode="0.000">
                  <c:v>2.17984</c:v>
                </c:pt>
                <c:pt idx="1093" formatCode="0.000">
                  <c:v>2.18187</c:v>
                </c:pt>
                <c:pt idx="1094" formatCode="0.000">
                  <c:v>2.18391</c:v>
                </c:pt>
                <c:pt idx="1095" formatCode="0.000">
                  <c:v>2.1858300000000002</c:v>
                </c:pt>
                <c:pt idx="1096" formatCode="0.000">
                  <c:v>2.18784</c:v>
                </c:pt>
                <c:pt idx="1097" formatCode="0.000">
                  <c:v>2.19</c:v>
                </c:pt>
                <c:pt idx="1098" formatCode="0.000">
                  <c:v>2.1921400000000002</c:v>
                </c:pt>
                <c:pt idx="1099" formatCode="0.000">
                  <c:v>2.1939799999999998</c:v>
                </c:pt>
                <c:pt idx="1100" formatCode="0.000">
                  <c:v>2.1958899999999999</c:v>
                </c:pt>
                <c:pt idx="1101" formatCode="0.000">
                  <c:v>2.1979299999999999</c:v>
                </c:pt>
                <c:pt idx="1102" formatCode="0.000">
                  <c:v>2.2000799999999998</c:v>
                </c:pt>
                <c:pt idx="1103" formatCode="0.000">
                  <c:v>2.2018800000000001</c:v>
                </c:pt>
                <c:pt idx="1104" formatCode="0.000">
                  <c:v>2.20384</c:v>
                </c:pt>
                <c:pt idx="1105" formatCode="0.000">
                  <c:v>2.2058300000000002</c:v>
                </c:pt>
                <c:pt idx="1106" formatCode="0.000">
                  <c:v>2.2078700000000002</c:v>
                </c:pt>
                <c:pt idx="1107" formatCode="0.000">
                  <c:v>2.2098</c:v>
                </c:pt>
                <c:pt idx="1108" formatCode="0.000">
                  <c:v>2.2117800000000001</c:v>
                </c:pt>
                <c:pt idx="1109" formatCode="0.000">
                  <c:v>2.2137799999999999</c:v>
                </c:pt>
                <c:pt idx="1110" formatCode="0.000">
                  <c:v>2.21611</c:v>
                </c:pt>
                <c:pt idx="1111" formatCode="0.000">
                  <c:v>2.2179099999999998</c:v>
                </c:pt>
                <c:pt idx="1112" formatCode="0.000">
                  <c:v>2.2198699999999998</c:v>
                </c:pt>
                <c:pt idx="1113" formatCode="0.000">
                  <c:v>2.2219199999999999</c:v>
                </c:pt>
                <c:pt idx="1114" formatCode="0.000">
                  <c:v>2.22404</c:v>
                </c:pt>
                <c:pt idx="1115" formatCode="0.000">
                  <c:v>2.2257899999999999</c:v>
                </c:pt>
                <c:pt idx="1116" formatCode="0.000">
                  <c:v>2.2277300000000002</c:v>
                </c:pt>
                <c:pt idx="1117" formatCode="0.000">
                  <c:v>2.2297799999999999</c:v>
                </c:pt>
                <c:pt idx="1118" formatCode="0.000">
                  <c:v>2.23177</c:v>
                </c:pt>
                <c:pt idx="1119" formatCode="0.000">
                  <c:v>2.2337400000000001</c:v>
                </c:pt>
                <c:pt idx="1120" formatCode="0.000">
                  <c:v>2.2357200000000002</c:v>
                </c:pt>
                <c:pt idx="1121" formatCode="0.000">
                  <c:v>2.2377099999999999</c:v>
                </c:pt>
                <c:pt idx="1122" formatCode="0.000">
                  <c:v>2.2397300000000002</c:v>
                </c:pt>
                <c:pt idx="1123" formatCode="0.000">
                  <c:v>2.2418499999999999</c:v>
                </c:pt>
                <c:pt idx="1124" formatCode="0.000">
                  <c:v>2.2438199999999999</c:v>
                </c:pt>
                <c:pt idx="1125" formatCode="0.000">
                  <c:v>2.2458200000000001</c:v>
                </c:pt>
                <c:pt idx="1126" formatCode="0.000">
                  <c:v>2.2480099999999998</c:v>
                </c:pt>
                <c:pt idx="1127" formatCode="0.000">
                  <c:v>2.2498</c:v>
                </c:pt>
                <c:pt idx="1128" formatCode="0.000">
                  <c:v>2.2517200000000002</c:v>
                </c:pt>
                <c:pt idx="1129" formatCode="0.000">
                  <c:v>2.2537199999999999</c:v>
                </c:pt>
                <c:pt idx="1130" formatCode="0.000">
                  <c:v>2.2558400000000001</c:v>
                </c:pt>
                <c:pt idx="1131" formatCode="0.000">
                  <c:v>2.2577400000000001</c:v>
                </c:pt>
                <c:pt idx="1132" formatCode="0.000">
                  <c:v>2.2596699999999998</c:v>
                </c:pt>
                <c:pt idx="1133" formatCode="0.000">
                  <c:v>2.2616700000000001</c:v>
                </c:pt>
                <c:pt idx="1134" formatCode="0.000">
                  <c:v>2.2636699999999998</c:v>
                </c:pt>
                <c:pt idx="1135" formatCode="0.000">
                  <c:v>2.2658</c:v>
                </c:pt>
                <c:pt idx="1136" formatCode="0.000">
                  <c:v>2.2678099999999999</c:v>
                </c:pt>
                <c:pt idx="1137" formatCode="0.000">
                  <c:v>2.2697699999999998</c:v>
                </c:pt>
                <c:pt idx="1138" formatCode="0.000">
                  <c:v>2.2720500000000001</c:v>
                </c:pt>
                <c:pt idx="1139" formatCode="0.000">
                  <c:v>2.2737599999999998</c:v>
                </c:pt>
                <c:pt idx="1140" formatCode="0.000">
                  <c:v>2.2757000000000001</c:v>
                </c:pt>
                <c:pt idx="1141" formatCode="0.000">
                  <c:v>2.2776700000000001</c:v>
                </c:pt>
                <c:pt idx="1142" formatCode="0.000">
                  <c:v>2.27976</c:v>
                </c:pt>
                <c:pt idx="1143" formatCode="0.000">
                  <c:v>2.2817400000000001</c:v>
                </c:pt>
                <c:pt idx="1144" formatCode="0.000">
                  <c:v>2.2836400000000001</c:v>
                </c:pt>
                <c:pt idx="1145" formatCode="0.000">
                  <c:v>2.28559</c:v>
                </c:pt>
                <c:pt idx="1146" formatCode="0.000">
                  <c:v>2.2875800000000002</c:v>
                </c:pt>
                <c:pt idx="1147" formatCode="0.000">
                  <c:v>2.2896800000000002</c:v>
                </c:pt>
                <c:pt idx="1148" formatCode="0.000">
                  <c:v>2.2916799999999999</c:v>
                </c:pt>
                <c:pt idx="1149" formatCode="0.000">
                  <c:v>2.29365</c:v>
                </c:pt>
                <c:pt idx="1150" formatCode="0.000">
                  <c:v>2.2959399999999999</c:v>
                </c:pt>
                <c:pt idx="1151" formatCode="0.000">
                  <c:v>2.2977300000000001</c:v>
                </c:pt>
                <c:pt idx="1152" formatCode="0.000">
                  <c:v>2.2996500000000002</c:v>
                </c:pt>
                <c:pt idx="1153" formatCode="0.000">
                  <c:v>2.3016100000000002</c:v>
                </c:pt>
                <c:pt idx="1154" formatCode="0.000">
                  <c:v>2.3037100000000001</c:v>
                </c:pt>
                <c:pt idx="1155" formatCode="0.000">
                  <c:v>2.3057099999999999</c:v>
                </c:pt>
                <c:pt idx="1156" formatCode="0.000">
                  <c:v>2.3075999999999999</c:v>
                </c:pt>
                <c:pt idx="1157" formatCode="0.000">
                  <c:v>2.3095400000000001</c:v>
                </c:pt>
                <c:pt idx="1158" formatCode="0.000">
                  <c:v>2.3115299999999999</c:v>
                </c:pt>
                <c:pt idx="1159" formatCode="0.000">
                  <c:v>2.3135599999999998</c:v>
                </c:pt>
                <c:pt idx="1160" formatCode="0.000">
                  <c:v>2.3154699999999999</c:v>
                </c:pt>
                <c:pt idx="1161" formatCode="0.000">
                  <c:v>2.31758</c:v>
                </c:pt>
                <c:pt idx="1162" formatCode="0.000">
                  <c:v>2.3199100000000001</c:v>
                </c:pt>
                <c:pt idx="1163" formatCode="0.000">
                  <c:v>2.3217400000000001</c:v>
                </c:pt>
                <c:pt idx="1164" formatCode="0.000">
                  <c:v>2.3236300000000001</c:v>
                </c:pt>
                <c:pt idx="1165" formatCode="0.000">
                  <c:v>2.3255699999999999</c:v>
                </c:pt>
                <c:pt idx="1166" formatCode="0.000">
                  <c:v>2.3276500000000002</c:v>
                </c:pt>
                <c:pt idx="1167" formatCode="0.000">
                  <c:v>2.3297099999999999</c:v>
                </c:pt>
                <c:pt idx="1168" formatCode="0.000">
                  <c:v>2.3315100000000002</c:v>
                </c:pt>
                <c:pt idx="1169" formatCode="0.000">
                  <c:v>2.3334800000000002</c:v>
                </c:pt>
                <c:pt idx="1170" formatCode="0.000">
                  <c:v>2.3355000000000001</c:v>
                </c:pt>
                <c:pt idx="1171" formatCode="0.000">
                  <c:v>2.3376000000000001</c:v>
                </c:pt>
                <c:pt idx="1172" formatCode="0.000">
                  <c:v>2.3394499999999998</c:v>
                </c:pt>
                <c:pt idx="1173" formatCode="0.000">
                  <c:v>2.34144</c:v>
                </c:pt>
                <c:pt idx="1174" formatCode="0.000">
                  <c:v>2.3435800000000002</c:v>
                </c:pt>
                <c:pt idx="1175" formatCode="0.000">
                  <c:v>2.34572</c:v>
                </c:pt>
                <c:pt idx="1176" formatCode="0.000">
                  <c:v>2.3475799999999998</c:v>
                </c:pt>
                <c:pt idx="1177" formatCode="0.000">
                  <c:v>2.3495400000000002</c:v>
                </c:pt>
                <c:pt idx="1178" formatCode="0.000">
                  <c:v>2.3515000000000001</c:v>
                </c:pt>
                <c:pt idx="1179" formatCode="0.000">
                  <c:v>2.3536800000000002</c:v>
                </c:pt>
                <c:pt idx="1180" formatCode="0.000">
                  <c:v>2.3555100000000002</c:v>
                </c:pt>
                <c:pt idx="1181" formatCode="0.000">
                  <c:v>2.3574899999999999</c:v>
                </c:pt>
                <c:pt idx="1182" formatCode="0.000">
                  <c:v>2.3595000000000002</c:v>
                </c:pt>
                <c:pt idx="1183" formatCode="0.000">
                  <c:v>2.3615699999999999</c:v>
                </c:pt>
                <c:pt idx="1184" formatCode="0.000">
                  <c:v>2.3633799999999998</c:v>
                </c:pt>
                <c:pt idx="1185" formatCode="0.000">
                  <c:v>2.3653900000000001</c:v>
                </c:pt>
                <c:pt idx="1186" formatCode="0.000">
                  <c:v>2.3673700000000002</c:v>
                </c:pt>
                <c:pt idx="1187" formatCode="0.000">
                  <c:v>2.36965</c:v>
                </c:pt>
                <c:pt idx="1188" formatCode="0.000">
                  <c:v>2.3715099999999998</c:v>
                </c:pt>
                <c:pt idx="1189" formatCode="0.000">
                  <c:v>2.37351</c:v>
                </c:pt>
                <c:pt idx="1190" formatCode="0.000">
                  <c:v>2.37548</c:v>
                </c:pt>
                <c:pt idx="1191" formatCode="0.000">
                  <c:v>2.37764</c:v>
                </c:pt>
                <c:pt idx="1192" formatCode="0.000">
                  <c:v>2.3794499999999998</c:v>
                </c:pt>
                <c:pt idx="1193" formatCode="0.000">
                  <c:v>2.3814000000000002</c:v>
                </c:pt>
                <c:pt idx="1194" formatCode="0.000">
                  <c:v>2.3833899999999999</c:v>
                </c:pt>
                <c:pt idx="1195" formatCode="0.000">
                  <c:v>2.3854500000000001</c:v>
                </c:pt>
                <c:pt idx="1196" formatCode="0.000">
                  <c:v>2.3873799999999998</c:v>
                </c:pt>
                <c:pt idx="1197" formatCode="0.000">
                  <c:v>2.3893399999999998</c:v>
                </c:pt>
                <c:pt idx="1198" formatCode="0.000">
                  <c:v>2.3913000000000002</c:v>
                </c:pt>
                <c:pt idx="1199" formatCode="0.000">
                  <c:v>2.3933200000000001</c:v>
                </c:pt>
                <c:pt idx="1200" formatCode="0.000">
                  <c:v>2.39547</c:v>
                </c:pt>
                <c:pt idx="1201" formatCode="0.000">
                  <c:v>2.39737</c:v>
                </c:pt>
                <c:pt idx="1202" formatCode="0.000">
                  <c:v>2.3993699999999998</c:v>
                </c:pt>
                <c:pt idx="1203" formatCode="0.000">
                  <c:v>2.4014600000000002</c:v>
                </c:pt>
                <c:pt idx="1204" formatCode="0.000">
                  <c:v>2.4033899999999999</c:v>
                </c:pt>
                <c:pt idx="1205" formatCode="0.000">
                  <c:v>2.4053599999999999</c:v>
                </c:pt>
                <c:pt idx="1206" formatCode="0.000">
                  <c:v>2.4073600000000002</c:v>
                </c:pt>
                <c:pt idx="1207" formatCode="0.000">
                  <c:v>2.40951</c:v>
                </c:pt>
                <c:pt idx="1208" formatCode="0.000">
                  <c:v>2.41134</c:v>
                </c:pt>
                <c:pt idx="1209" formatCode="0.000">
                  <c:v>2.4132600000000002</c:v>
                </c:pt>
                <c:pt idx="1210" formatCode="0.000">
                  <c:v>2.41527</c:v>
                </c:pt>
                <c:pt idx="1211" formatCode="0.000">
                  <c:v>2.4172699999999998</c:v>
                </c:pt>
                <c:pt idx="1212" formatCode="0.000">
                  <c:v>2.4195199999999999</c:v>
                </c:pt>
                <c:pt idx="1213" formatCode="0.000">
                  <c:v>2.4214199999999999</c:v>
                </c:pt>
                <c:pt idx="1214" formatCode="0.000">
                  <c:v>2.4234</c:v>
                </c:pt>
                <c:pt idx="1215" formatCode="0.000">
                  <c:v>2.42557</c:v>
                </c:pt>
                <c:pt idx="1216" formatCode="0.000">
                  <c:v>2.4273600000000002</c:v>
                </c:pt>
                <c:pt idx="1217" formatCode="0.000">
                  <c:v>2.4292600000000002</c:v>
                </c:pt>
                <c:pt idx="1218" formatCode="0.000">
                  <c:v>2.43127</c:v>
                </c:pt>
                <c:pt idx="1219" formatCode="0.000">
                  <c:v>2.43344</c:v>
                </c:pt>
                <c:pt idx="1220" formatCode="0.000">
                  <c:v>2.4353199999999999</c:v>
                </c:pt>
                <c:pt idx="1221" formatCode="0.000">
                  <c:v>2.4371700000000001</c:v>
                </c:pt>
                <c:pt idx="1222" formatCode="0.000">
                  <c:v>2.4391400000000001</c:v>
                </c:pt>
                <c:pt idx="1223" formatCode="0.000">
                  <c:v>2.4411800000000001</c:v>
                </c:pt>
                <c:pt idx="1224" formatCode="0.000">
                  <c:v>2.4432399999999999</c:v>
                </c:pt>
                <c:pt idx="1225" formatCode="0.000">
                  <c:v>2.4452500000000001</c:v>
                </c:pt>
                <c:pt idx="1226" formatCode="0.000">
                  <c:v>2.4473099999999999</c:v>
                </c:pt>
                <c:pt idx="1227" formatCode="0.000">
                  <c:v>2.4494199999999999</c:v>
                </c:pt>
                <c:pt idx="1228" formatCode="0.000">
                  <c:v>2.4513400000000001</c:v>
                </c:pt>
                <c:pt idx="1229" formatCode="0.000">
                  <c:v>2.45329</c:v>
                </c:pt>
                <c:pt idx="1230" formatCode="0.000">
                  <c:v>2.45513</c:v>
                </c:pt>
                <c:pt idx="1231" formatCode="0.000">
                  <c:v>2.45723</c:v>
                </c:pt>
                <c:pt idx="1232" formatCode="0.000">
                  <c:v>2.4592700000000001</c:v>
                </c:pt>
                <c:pt idx="1233" formatCode="0.000">
                  <c:v>2.4610799999999999</c:v>
                </c:pt>
                <c:pt idx="1234" formatCode="0.000">
                  <c:v>2.46305</c:v>
                </c:pt>
                <c:pt idx="1235" formatCode="0.000">
                  <c:v>2.4650699999999999</c:v>
                </c:pt>
                <c:pt idx="1236" formatCode="0.000">
                  <c:v>2.46706</c:v>
                </c:pt>
                <c:pt idx="1237" formatCode="0.000">
                  <c:v>2.4690300000000001</c:v>
                </c:pt>
                <c:pt idx="1238" formatCode="0.000">
                  <c:v>2.4711500000000002</c:v>
                </c:pt>
                <c:pt idx="1239" formatCode="0.000">
                  <c:v>2.4734500000000001</c:v>
                </c:pt>
                <c:pt idx="1240" formatCode="0.000">
                  <c:v>2.47532</c:v>
                </c:pt>
                <c:pt idx="1241" formatCode="0.000">
                  <c:v>2.4771100000000001</c:v>
                </c:pt>
                <c:pt idx="1242" formatCode="0.000">
                  <c:v>2.4790800000000002</c:v>
                </c:pt>
                <c:pt idx="1243" formatCode="0.000">
                  <c:v>2.48109</c:v>
                </c:pt>
                <c:pt idx="1244" formatCode="0.000">
                  <c:v>2.4832299999999998</c:v>
                </c:pt>
                <c:pt idx="1245" formatCode="0.000">
                  <c:v>2.4850400000000001</c:v>
                </c:pt>
                <c:pt idx="1246" formatCode="0.000">
                  <c:v>2.4870199999999998</c:v>
                </c:pt>
                <c:pt idx="1247" formatCode="0.000">
                  <c:v>2.4890099999999999</c:v>
                </c:pt>
                <c:pt idx="1248" formatCode="0.000">
                  <c:v>2.4910399999999999</c:v>
                </c:pt>
                <c:pt idx="1249" formatCode="0.000">
                  <c:v>2.4929600000000001</c:v>
                </c:pt>
                <c:pt idx="1250" formatCode="0.000">
                  <c:v>2.4949499999999998</c:v>
                </c:pt>
              </c:numCache>
              <c:extLst xmlns:c15="http://schemas.microsoft.com/office/drawing/2012/chart"/>
            </c:numRef>
          </c:y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3-D729-4DD5-BFB7-2E020FAE72D6}"/>
            </c:ext>
          </c:extLst>
        </c:ser>
        <c:ser>
          <c:idx val="5"/>
          <c:order val="4"/>
          <c:tx>
            <c:strRef>
              <c:f>Paper!$A$5</c:f>
              <c:strCache>
                <c:ptCount val="1"/>
                <c:pt idx="0">
                  <c:v>Etapa 4</c:v>
                </c:pt>
              </c:strCache>
              <c:extLst xmlns:c15="http://schemas.microsoft.com/office/drawing/2012/chart"/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2"/>
            <c:spPr>
              <a:solidFill>
                <a:srgbClr val="00B0F0"/>
              </a:solidFill>
              <a:ln w="9525">
                <a:noFill/>
              </a:ln>
              <a:effectLst/>
            </c:spPr>
          </c:marker>
          <c:xVal>
            <c:numRef>
              <c:f>'N115 Curvas de Polarización'!$I$4:$I$654</c:f>
              <c:numCache>
                <c:formatCode>0.0000</c:formatCode>
                <c:ptCount val="651"/>
                <c:pt idx="0">
                  <c:v>4.2643599999999998E-4</c:v>
                </c:pt>
                <c:pt idx="1">
                  <c:v>4.2943199999999999E-4</c:v>
                </c:pt>
                <c:pt idx="2">
                  <c:v>4.3137599999999997E-4</c:v>
                </c:pt>
                <c:pt idx="3">
                  <c:v>4.2803200000000001E-4</c:v>
                </c:pt>
                <c:pt idx="4">
                  <c:v>4.2001999999999995E-4</c:v>
                </c:pt>
                <c:pt idx="5">
                  <c:v>4.11116E-4</c:v>
                </c:pt>
                <c:pt idx="6">
                  <c:v>4.0654000000000005E-4</c:v>
                </c:pt>
                <c:pt idx="7">
                  <c:v>3.9276640000000004E-4</c:v>
                </c:pt>
                <c:pt idx="8">
                  <c:v>3.8389920000000001E-4</c:v>
                </c:pt>
                <c:pt idx="9">
                  <c:v>3.7698080000000001E-4</c:v>
                </c:pt>
                <c:pt idx="10">
                  <c:v>3.7456639999999998E-4</c:v>
                </c:pt>
                <c:pt idx="11">
                  <c:v>3.637092E-4</c:v>
                </c:pt>
                <c:pt idx="12">
                  <c:v>3.4941239999999998E-4</c:v>
                </c:pt>
                <c:pt idx="13">
                  <c:v>3.4796440000000001E-4</c:v>
                </c:pt>
                <c:pt idx="14">
                  <c:v>3.5337920000000003E-4</c:v>
                </c:pt>
                <c:pt idx="15">
                  <c:v>3.310632E-4</c:v>
                </c:pt>
                <c:pt idx="16">
                  <c:v>3.1717919999999997E-4</c:v>
                </c:pt>
                <c:pt idx="17">
                  <c:v>3.1370759999999997E-4</c:v>
                </c:pt>
                <c:pt idx="18">
                  <c:v>3.1586919999999999E-4</c:v>
                </c:pt>
                <c:pt idx="19">
                  <c:v>3.1742800000000002E-4</c:v>
                </c:pt>
                <c:pt idx="20">
                  <c:v>3.0427319999999999E-4</c:v>
                </c:pt>
                <c:pt idx="21">
                  <c:v>2.9641919999999998E-4</c:v>
                </c:pt>
                <c:pt idx="22">
                  <c:v>3.042392E-4</c:v>
                </c:pt>
                <c:pt idx="23">
                  <c:v>3.037184E-4</c:v>
                </c:pt>
                <c:pt idx="24">
                  <c:v>2.9649959999999997E-4</c:v>
                </c:pt>
                <c:pt idx="25">
                  <c:v>2.995292E-4</c:v>
                </c:pt>
                <c:pt idx="26">
                  <c:v>3.0445599999999999E-4</c:v>
                </c:pt>
                <c:pt idx="27">
                  <c:v>3.0180920000000001E-4</c:v>
                </c:pt>
                <c:pt idx="28">
                  <c:v>2.9973000000000001E-4</c:v>
                </c:pt>
                <c:pt idx="29">
                  <c:v>2.993796E-4</c:v>
                </c:pt>
                <c:pt idx="30">
                  <c:v>2.9967359999999996E-4</c:v>
                </c:pt>
                <c:pt idx="31">
                  <c:v>2.87342E-4</c:v>
                </c:pt>
                <c:pt idx="32">
                  <c:v>2.881068E-4</c:v>
                </c:pt>
                <c:pt idx="33">
                  <c:v>2.9118919999999998E-4</c:v>
                </c:pt>
                <c:pt idx="34">
                  <c:v>2.9933640000000001E-4</c:v>
                </c:pt>
                <c:pt idx="35">
                  <c:v>2.924612E-4</c:v>
                </c:pt>
                <c:pt idx="36">
                  <c:v>2.9290719999999998E-4</c:v>
                </c:pt>
                <c:pt idx="37">
                  <c:v>3.080596E-4</c:v>
                </c:pt>
                <c:pt idx="38">
                  <c:v>3.1931559999999996E-4</c:v>
                </c:pt>
                <c:pt idx="39">
                  <c:v>3.1375359999999999E-4</c:v>
                </c:pt>
                <c:pt idx="40">
                  <c:v>3.1560639999999999E-4</c:v>
                </c:pt>
                <c:pt idx="41">
                  <c:v>3.1841800000000005E-4</c:v>
                </c:pt>
                <c:pt idx="42">
                  <c:v>3.2931280000000001E-4</c:v>
                </c:pt>
                <c:pt idx="43">
                  <c:v>3.400144E-4</c:v>
                </c:pt>
                <c:pt idx="44">
                  <c:v>3.4002079999999996E-4</c:v>
                </c:pt>
                <c:pt idx="45">
                  <c:v>3.4766879999999998E-4</c:v>
                </c:pt>
                <c:pt idx="46">
                  <c:v>3.5527440000000001E-4</c:v>
                </c:pt>
                <c:pt idx="47">
                  <c:v>3.5848280000000003E-4</c:v>
                </c:pt>
                <c:pt idx="48">
                  <c:v>3.6515279999999999E-4</c:v>
                </c:pt>
                <c:pt idx="49">
                  <c:v>3.701744E-4</c:v>
                </c:pt>
                <c:pt idx="50">
                  <c:v>3.7499879999999998E-4</c:v>
                </c:pt>
                <c:pt idx="51">
                  <c:v>3.7811840000000002E-4</c:v>
                </c:pt>
                <c:pt idx="52">
                  <c:v>3.6554919999999997E-4</c:v>
                </c:pt>
                <c:pt idx="53">
                  <c:v>3.7780160000000003E-4</c:v>
                </c:pt>
                <c:pt idx="54">
                  <c:v>3.918924E-4</c:v>
                </c:pt>
                <c:pt idx="55">
                  <c:v>3.9043159999999999E-4</c:v>
                </c:pt>
                <c:pt idx="56">
                  <c:v>3.8860800000000003E-4</c:v>
                </c:pt>
                <c:pt idx="57">
                  <c:v>3.9714040000000001E-4</c:v>
                </c:pt>
                <c:pt idx="58">
                  <c:v>4.0306400000000002E-4</c:v>
                </c:pt>
                <c:pt idx="59">
                  <c:v>4.1206000000000001E-4</c:v>
                </c:pt>
                <c:pt idx="60">
                  <c:v>4.1018800000000002E-4</c:v>
                </c:pt>
                <c:pt idx="61">
                  <c:v>4.2312000000000003E-4</c:v>
                </c:pt>
                <c:pt idx="62">
                  <c:v>4.2642800000000002E-4</c:v>
                </c:pt>
                <c:pt idx="63">
                  <c:v>4.31808E-4</c:v>
                </c:pt>
                <c:pt idx="64">
                  <c:v>4.25532E-4</c:v>
                </c:pt>
                <c:pt idx="65">
                  <c:v>4.44E-4</c:v>
                </c:pt>
                <c:pt idx="66">
                  <c:v>4.58608E-4</c:v>
                </c:pt>
                <c:pt idx="67">
                  <c:v>4.6149599999999999E-4</c:v>
                </c:pt>
                <c:pt idx="68">
                  <c:v>4.5427200000000003E-4</c:v>
                </c:pt>
                <c:pt idx="69">
                  <c:v>4.8166399999999997E-4</c:v>
                </c:pt>
                <c:pt idx="70">
                  <c:v>4.85456E-4</c:v>
                </c:pt>
                <c:pt idx="71">
                  <c:v>4.8764399999999997E-4</c:v>
                </c:pt>
                <c:pt idx="72">
                  <c:v>4.8939600000000002E-4</c:v>
                </c:pt>
                <c:pt idx="73">
                  <c:v>5.1803999999999999E-4</c:v>
                </c:pt>
                <c:pt idx="74">
                  <c:v>5.2596800000000003E-4</c:v>
                </c:pt>
                <c:pt idx="75">
                  <c:v>5.2514400000000007E-4</c:v>
                </c:pt>
                <c:pt idx="76">
                  <c:v>5.4133600000000001E-4</c:v>
                </c:pt>
                <c:pt idx="77">
                  <c:v>5.5761199999999997E-4</c:v>
                </c:pt>
                <c:pt idx="78">
                  <c:v>5.5866399999999995E-4</c:v>
                </c:pt>
                <c:pt idx="79">
                  <c:v>5.7118799999999993E-4</c:v>
                </c:pt>
                <c:pt idx="80">
                  <c:v>5.9221999999999996E-4</c:v>
                </c:pt>
                <c:pt idx="81">
                  <c:v>5.9505199999999999E-4</c:v>
                </c:pt>
                <c:pt idx="82">
                  <c:v>6.0063999999999994E-4</c:v>
                </c:pt>
                <c:pt idx="83">
                  <c:v>6.2195999999999996E-4</c:v>
                </c:pt>
                <c:pt idx="84">
                  <c:v>6.4128399999999999E-4</c:v>
                </c:pt>
                <c:pt idx="85">
                  <c:v>6.49396E-4</c:v>
                </c:pt>
                <c:pt idx="86">
                  <c:v>6.5493599999999995E-4</c:v>
                </c:pt>
                <c:pt idx="87">
                  <c:v>6.9105999999999996E-4</c:v>
                </c:pt>
                <c:pt idx="88">
                  <c:v>7.0822399999999992E-4</c:v>
                </c:pt>
                <c:pt idx="89">
                  <c:v>7.2127200000000002E-4</c:v>
                </c:pt>
                <c:pt idx="90">
                  <c:v>7.5072799999999999E-4</c:v>
                </c:pt>
                <c:pt idx="91">
                  <c:v>8.2038E-4</c:v>
                </c:pt>
                <c:pt idx="92">
                  <c:v>8.4290400000000001E-4</c:v>
                </c:pt>
                <c:pt idx="93">
                  <c:v>8.5671200000000003E-4</c:v>
                </c:pt>
                <c:pt idx="94">
                  <c:v>8.8830000000000007E-4</c:v>
                </c:pt>
                <c:pt idx="95">
                  <c:v>9.7406000000000012E-4</c:v>
                </c:pt>
                <c:pt idx="96">
                  <c:v>1.018808E-3</c:v>
                </c:pt>
                <c:pt idx="97">
                  <c:v>1.0379079999999999E-3</c:v>
                </c:pt>
                <c:pt idx="98">
                  <c:v>1.0629039999999999E-3</c:v>
                </c:pt>
                <c:pt idx="99">
                  <c:v>1.1889280000000001E-3</c:v>
                </c:pt>
                <c:pt idx="100">
                  <c:v>1.247668E-3</c:v>
                </c:pt>
                <c:pt idx="101">
                  <c:v>1.28776E-3</c:v>
                </c:pt>
                <c:pt idx="102">
                  <c:v>1.3285479999999999E-3</c:v>
                </c:pt>
                <c:pt idx="103">
                  <c:v>1.4395600000000001E-3</c:v>
                </c:pt>
                <c:pt idx="104">
                  <c:v>1.6057959999999998E-3</c:v>
                </c:pt>
                <c:pt idx="105">
                  <c:v>1.6720560000000001E-3</c:v>
                </c:pt>
                <c:pt idx="106">
                  <c:v>1.7211280000000002E-3</c:v>
                </c:pt>
                <c:pt idx="107">
                  <c:v>1.9275680000000002E-3</c:v>
                </c:pt>
                <c:pt idx="108">
                  <c:v>2.107088E-3</c:v>
                </c:pt>
                <c:pt idx="109">
                  <c:v>2.1873919999999998E-3</c:v>
                </c:pt>
                <c:pt idx="110">
                  <c:v>2.2626880000000001E-3</c:v>
                </c:pt>
                <c:pt idx="111">
                  <c:v>2.4337919999999997E-3</c:v>
                </c:pt>
                <c:pt idx="112">
                  <c:v>2.6926679999999996E-3</c:v>
                </c:pt>
                <c:pt idx="113">
                  <c:v>2.8228839999999999E-3</c:v>
                </c:pt>
                <c:pt idx="114">
                  <c:v>2.9409760000000001E-3</c:v>
                </c:pt>
                <c:pt idx="115">
                  <c:v>3.2681519999999999E-3</c:v>
                </c:pt>
                <c:pt idx="116">
                  <c:v>3.5502519999999998E-3</c:v>
                </c:pt>
                <c:pt idx="117">
                  <c:v>3.6655520000000003E-3</c:v>
                </c:pt>
                <c:pt idx="118">
                  <c:v>3.7923760000000001E-3</c:v>
                </c:pt>
                <c:pt idx="119">
                  <c:v>3.962948E-3</c:v>
                </c:pt>
                <c:pt idx="120">
                  <c:v>4.3319999999999999E-3</c:v>
                </c:pt>
                <c:pt idx="121">
                  <c:v>4.9617200000000002E-3</c:v>
                </c:pt>
                <c:pt idx="122">
                  <c:v>5.1823200000000007E-3</c:v>
                </c:pt>
                <c:pt idx="123">
                  <c:v>5.4691599999999998E-3</c:v>
                </c:pt>
                <c:pt idx="124">
                  <c:v>6.0216000000000002E-3</c:v>
                </c:pt>
                <c:pt idx="125">
                  <c:v>6.2578800000000004E-3</c:v>
                </c:pt>
                <c:pt idx="126">
                  <c:v>6.4867600000000003E-3</c:v>
                </c:pt>
                <c:pt idx="127">
                  <c:v>7.2330799999999994E-3</c:v>
                </c:pt>
                <c:pt idx="128">
                  <c:v>7.5607199999999999E-3</c:v>
                </c:pt>
                <c:pt idx="129">
                  <c:v>7.8746000000000007E-3</c:v>
                </c:pt>
                <c:pt idx="130">
                  <c:v>8.7775600000000002E-3</c:v>
                </c:pt>
                <c:pt idx="131">
                  <c:v>9.1081599999999988E-3</c:v>
                </c:pt>
                <c:pt idx="132">
                  <c:v>9.3770399999999997E-3</c:v>
                </c:pt>
                <c:pt idx="133">
                  <c:v>1.015776E-2</c:v>
                </c:pt>
                <c:pt idx="134">
                  <c:v>1.091632E-2</c:v>
                </c:pt>
                <c:pt idx="135">
                  <c:v>1.119672E-2</c:v>
                </c:pt>
                <c:pt idx="136">
                  <c:v>1.1786479999999998E-2</c:v>
                </c:pt>
                <c:pt idx="137">
                  <c:v>1.298356E-2</c:v>
                </c:pt>
                <c:pt idx="138">
                  <c:v>1.336328E-2</c:v>
                </c:pt>
                <c:pt idx="139">
                  <c:v>1.3695919999999999E-2</c:v>
                </c:pt>
                <c:pt idx="140">
                  <c:v>1.412912E-2</c:v>
                </c:pt>
                <c:pt idx="141">
                  <c:v>1.473444E-2</c:v>
                </c:pt>
                <c:pt idx="142">
                  <c:v>1.6268480000000002E-2</c:v>
                </c:pt>
                <c:pt idx="143">
                  <c:v>1.69734E-2</c:v>
                </c:pt>
                <c:pt idx="144">
                  <c:v>1.7348880000000001E-2</c:v>
                </c:pt>
                <c:pt idx="145">
                  <c:v>1.778716E-2</c:v>
                </c:pt>
                <c:pt idx="146">
                  <c:v>1.8491880000000002E-2</c:v>
                </c:pt>
                <c:pt idx="147">
                  <c:v>2.021572E-2</c:v>
                </c:pt>
                <c:pt idx="148">
                  <c:v>2.0841560000000002E-2</c:v>
                </c:pt>
                <c:pt idx="149">
                  <c:v>2.1284519999999998E-2</c:v>
                </c:pt>
                <c:pt idx="150">
                  <c:v>2.2857240000000001E-2</c:v>
                </c:pt>
                <c:pt idx="151">
                  <c:v>2.351052E-2</c:v>
                </c:pt>
                <c:pt idx="152">
                  <c:v>2.4015080000000001E-2</c:v>
                </c:pt>
                <c:pt idx="153">
                  <c:v>2.51918E-2</c:v>
                </c:pt>
                <c:pt idx="154">
                  <c:v>2.7184E-2</c:v>
                </c:pt>
                <c:pt idx="155">
                  <c:v>2.7791920000000001E-2</c:v>
                </c:pt>
                <c:pt idx="156">
                  <c:v>2.8296960000000003E-2</c:v>
                </c:pt>
                <c:pt idx="157">
                  <c:v>2.977432E-2</c:v>
                </c:pt>
                <c:pt idx="158">
                  <c:v>3.110448E-2</c:v>
                </c:pt>
                <c:pt idx="159">
                  <c:v>3.1629879999999999E-2</c:v>
                </c:pt>
                <c:pt idx="160">
                  <c:v>3.2266959999999997E-2</c:v>
                </c:pt>
                <c:pt idx="161">
                  <c:v>3.2970640000000002E-2</c:v>
                </c:pt>
                <c:pt idx="162">
                  <c:v>3.4691960000000001E-2</c:v>
                </c:pt>
                <c:pt idx="163">
                  <c:v>3.6564440000000004E-2</c:v>
                </c:pt>
                <c:pt idx="164">
                  <c:v>3.7120840000000002E-2</c:v>
                </c:pt>
                <c:pt idx="165">
                  <c:v>3.7747639999999999E-2</c:v>
                </c:pt>
                <c:pt idx="166">
                  <c:v>3.8472920000000001E-2</c:v>
                </c:pt>
                <c:pt idx="167">
                  <c:v>4.0470800000000001E-2</c:v>
                </c:pt>
                <c:pt idx="168">
                  <c:v>4.2573999999999994E-2</c:v>
                </c:pt>
                <c:pt idx="169">
                  <c:v>4.3170400000000005E-2</c:v>
                </c:pt>
                <c:pt idx="170">
                  <c:v>4.3852799999999997E-2</c:v>
                </c:pt>
                <c:pt idx="171">
                  <c:v>4.6237599999999997E-2</c:v>
                </c:pt>
                <c:pt idx="172">
                  <c:v>4.7428800000000007E-2</c:v>
                </c:pt>
                <c:pt idx="173">
                  <c:v>4.8047199999999998E-2</c:v>
                </c:pt>
                <c:pt idx="174">
                  <c:v>4.8796799999999994E-2</c:v>
                </c:pt>
                <c:pt idx="175">
                  <c:v>5.0440399999999996E-2</c:v>
                </c:pt>
                <c:pt idx="176">
                  <c:v>5.2682E-2</c:v>
                </c:pt>
                <c:pt idx="177">
                  <c:v>5.3329599999999998E-2</c:v>
                </c:pt>
                <c:pt idx="178">
                  <c:v>5.4074400000000002E-2</c:v>
                </c:pt>
                <c:pt idx="179">
                  <c:v>5.4903599999999997E-2</c:v>
                </c:pt>
                <c:pt idx="180">
                  <c:v>5.6595199999999998E-2</c:v>
                </c:pt>
                <c:pt idx="181">
                  <c:v>5.9163199999999999E-2</c:v>
                </c:pt>
                <c:pt idx="182">
                  <c:v>5.9889999999999999E-2</c:v>
                </c:pt>
                <c:pt idx="183">
                  <c:v>6.1022800000000002E-2</c:v>
                </c:pt>
                <c:pt idx="184">
                  <c:v>6.3229599999999997E-2</c:v>
                </c:pt>
                <c:pt idx="185">
                  <c:v>6.3944799999999996E-2</c:v>
                </c:pt>
                <c:pt idx="186">
                  <c:v>6.4730400000000007E-2</c:v>
                </c:pt>
                <c:pt idx="187">
                  <c:v>6.5642400000000004E-2</c:v>
                </c:pt>
                <c:pt idx="188">
                  <c:v>6.7577999999999999E-2</c:v>
                </c:pt>
                <c:pt idx="189">
                  <c:v>7.0544399999999993E-2</c:v>
                </c:pt>
                <c:pt idx="190">
                  <c:v>7.15808E-2</c:v>
                </c:pt>
                <c:pt idx="191">
                  <c:v>7.2244000000000003E-2</c:v>
                </c:pt>
                <c:pt idx="192">
                  <c:v>7.4436000000000002E-2</c:v>
                </c:pt>
                <c:pt idx="193">
                  <c:v>7.6352799999999998E-2</c:v>
                </c:pt>
                <c:pt idx="194">
                  <c:v>7.7050800000000003E-2</c:v>
                </c:pt>
                <c:pt idx="195">
                  <c:v>7.7848399999999998E-2</c:v>
                </c:pt>
                <c:pt idx="196">
                  <c:v>8.05424E-2</c:v>
                </c:pt>
                <c:pt idx="197">
                  <c:v>8.1953600000000015E-2</c:v>
                </c:pt>
                <c:pt idx="198">
                  <c:v>8.27016E-2</c:v>
                </c:pt>
                <c:pt idx="199">
                  <c:v>8.3574400000000007E-2</c:v>
                </c:pt>
                <c:pt idx="200">
                  <c:v>8.6386800000000014E-2</c:v>
                </c:pt>
                <c:pt idx="201">
                  <c:v>8.7823200000000004E-2</c:v>
                </c:pt>
                <c:pt idx="202">
                  <c:v>8.8594800000000001E-2</c:v>
                </c:pt>
                <c:pt idx="203">
                  <c:v>9.0805999999999998E-2</c:v>
                </c:pt>
                <c:pt idx="204">
                  <c:v>9.2894400000000002E-2</c:v>
                </c:pt>
                <c:pt idx="205">
                  <c:v>9.3646800000000002E-2</c:v>
                </c:pt>
                <c:pt idx="206">
                  <c:v>9.4486399999999998E-2</c:v>
                </c:pt>
                <c:pt idx="207">
                  <c:v>9.7316E-2</c:v>
                </c:pt>
                <c:pt idx="208">
                  <c:v>9.8648399999999997E-2</c:v>
                </c:pt>
                <c:pt idx="209">
                  <c:v>9.9474000000000007E-2</c:v>
                </c:pt>
                <c:pt idx="210">
                  <c:v>0.10041159999999999</c:v>
                </c:pt>
                <c:pt idx="211">
                  <c:v>0.102766</c:v>
                </c:pt>
                <c:pt idx="212">
                  <c:v>0.1055828</c:v>
                </c:pt>
                <c:pt idx="213">
                  <c:v>0.1063448</c:v>
                </c:pt>
                <c:pt idx="214">
                  <c:v>0.10717879999999999</c:v>
                </c:pt>
                <c:pt idx="215">
                  <c:v>0.1081804</c:v>
                </c:pt>
                <c:pt idx="216">
                  <c:v>0.1113996</c:v>
                </c:pt>
                <c:pt idx="217">
                  <c:v>0.11316039999999999</c:v>
                </c:pt>
                <c:pt idx="218">
                  <c:v>0.1139312</c:v>
                </c:pt>
                <c:pt idx="219">
                  <c:v>0.11514279999999999</c:v>
                </c:pt>
                <c:pt idx="220">
                  <c:v>0.11857319999999999</c:v>
                </c:pt>
                <c:pt idx="221">
                  <c:v>0.11969160000000001</c:v>
                </c:pt>
                <c:pt idx="222">
                  <c:v>0.12051439999999999</c:v>
                </c:pt>
                <c:pt idx="223">
                  <c:v>0.1214784</c:v>
                </c:pt>
                <c:pt idx="224">
                  <c:v>0.1236472</c:v>
                </c:pt>
                <c:pt idx="225">
                  <c:v>0.12712799999999999</c:v>
                </c:pt>
                <c:pt idx="226">
                  <c:v>0.12805800000000001</c:v>
                </c:pt>
                <c:pt idx="227">
                  <c:v>0.12884480000000001</c:v>
                </c:pt>
                <c:pt idx="228">
                  <c:v>0.12981400000000001</c:v>
                </c:pt>
                <c:pt idx="229">
                  <c:v>0.1308164</c:v>
                </c:pt>
                <c:pt idx="230">
                  <c:v>0.13402359999999999</c:v>
                </c:pt>
                <c:pt idx="231">
                  <c:v>0.1365712</c:v>
                </c:pt>
                <c:pt idx="232">
                  <c:v>0.1373084</c:v>
                </c:pt>
                <c:pt idx="233">
                  <c:v>0.13822719999999999</c:v>
                </c:pt>
                <c:pt idx="234">
                  <c:v>0.14010400000000001</c:v>
                </c:pt>
                <c:pt idx="235">
                  <c:v>0.14374439999999999</c:v>
                </c:pt>
                <c:pt idx="236">
                  <c:v>0.14477320000000002</c:v>
                </c:pt>
                <c:pt idx="237">
                  <c:v>0.145568</c:v>
                </c:pt>
                <c:pt idx="238">
                  <c:v>0.14652560000000001</c:v>
                </c:pt>
                <c:pt idx="239">
                  <c:v>0.14759559999999999</c:v>
                </c:pt>
                <c:pt idx="240">
                  <c:v>0.14905160000000001</c:v>
                </c:pt>
                <c:pt idx="241">
                  <c:v>0.1528796</c:v>
                </c:pt>
                <c:pt idx="242">
                  <c:v>0.15452199999999999</c:v>
                </c:pt>
                <c:pt idx="243">
                  <c:v>0.155276</c:v>
                </c:pt>
                <c:pt idx="244">
                  <c:v>0.15622</c:v>
                </c:pt>
                <c:pt idx="245">
                  <c:v>0.15724280000000002</c:v>
                </c:pt>
                <c:pt idx="246">
                  <c:v>0.16031999999999999</c:v>
                </c:pt>
                <c:pt idx="247">
                  <c:v>0.1640308</c:v>
                </c:pt>
                <c:pt idx="248">
                  <c:v>0.16499759999999999</c:v>
                </c:pt>
                <c:pt idx="249">
                  <c:v>0.16576440000000001</c:v>
                </c:pt>
                <c:pt idx="250">
                  <c:v>0.166738</c:v>
                </c:pt>
                <c:pt idx="251">
                  <c:v>0.16897799999999999</c:v>
                </c:pt>
                <c:pt idx="252">
                  <c:v>0.17211880000000002</c:v>
                </c:pt>
                <c:pt idx="253">
                  <c:v>0.17298359999999999</c:v>
                </c:pt>
                <c:pt idx="254">
                  <c:v>0.17388200000000001</c:v>
                </c:pt>
                <c:pt idx="255">
                  <c:v>0.17492959999999999</c:v>
                </c:pt>
                <c:pt idx="256">
                  <c:v>0.17681239999999998</c:v>
                </c:pt>
                <c:pt idx="257">
                  <c:v>0.1807124</c:v>
                </c:pt>
                <c:pt idx="258">
                  <c:v>0.18251519999999999</c:v>
                </c:pt>
                <c:pt idx="259">
                  <c:v>0.18329879999999998</c:v>
                </c:pt>
                <c:pt idx="260">
                  <c:v>0.1849372</c:v>
                </c:pt>
                <c:pt idx="261">
                  <c:v>0.18852679999999999</c:v>
                </c:pt>
                <c:pt idx="262">
                  <c:v>0.1894536</c:v>
                </c:pt>
                <c:pt idx="263">
                  <c:v>0.19029160000000001</c:v>
                </c:pt>
                <c:pt idx="264">
                  <c:v>0.19131399999999998</c:v>
                </c:pt>
                <c:pt idx="265">
                  <c:v>0.1925076</c:v>
                </c:pt>
                <c:pt idx="266">
                  <c:v>0.19629760000000002</c:v>
                </c:pt>
                <c:pt idx="267">
                  <c:v>0.19842479999999998</c:v>
                </c:pt>
                <c:pt idx="268">
                  <c:v>0.1991956</c:v>
                </c:pt>
                <c:pt idx="269">
                  <c:v>0.2003624</c:v>
                </c:pt>
                <c:pt idx="270">
                  <c:v>0.20416200000000001</c:v>
                </c:pt>
                <c:pt idx="271">
                  <c:v>0.20526160000000002</c:v>
                </c:pt>
                <c:pt idx="272">
                  <c:v>0.20611760000000001</c:v>
                </c:pt>
                <c:pt idx="273">
                  <c:v>0.20711279999999999</c:v>
                </c:pt>
                <c:pt idx="274">
                  <c:v>0.20816320000000002</c:v>
                </c:pt>
                <c:pt idx="275">
                  <c:v>0.21178999999999998</c:v>
                </c:pt>
                <c:pt idx="276">
                  <c:v>0.21392679999999997</c:v>
                </c:pt>
                <c:pt idx="277">
                  <c:v>0.2147384</c:v>
                </c:pt>
                <c:pt idx="278">
                  <c:v>0.2157144</c:v>
                </c:pt>
                <c:pt idx="279">
                  <c:v>0.21750839999999999</c:v>
                </c:pt>
                <c:pt idx="280">
                  <c:v>0.22172799999999998</c:v>
                </c:pt>
                <c:pt idx="281">
                  <c:v>0.22309480000000001</c:v>
                </c:pt>
                <c:pt idx="282">
                  <c:v>0.22387480000000001</c:v>
                </c:pt>
                <c:pt idx="283">
                  <c:v>0.22672400000000001</c:v>
                </c:pt>
                <c:pt idx="284">
                  <c:v>0.22875039999999999</c:v>
                </c:pt>
                <c:pt idx="285">
                  <c:v>0.22952320000000001</c:v>
                </c:pt>
                <c:pt idx="286">
                  <c:v>0.23270559999999998</c:v>
                </c:pt>
                <c:pt idx="287">
                  <c:v>0.2355516</c:v>
                </c:pt>
                <c:pt idx="288">
                  <c:v>0.2362756</c:v>
                </c:pt>
                <c:pt idx="289">
                  <c:v>0.23717559999999999</c:v>
                </c:pt>
                <c:pt idx="290">
                  <c:v>0.23826080000000002</c:v>
                </c:pt>
                <c:pt idx="291">
                  <c:v>0.2410928</c:v>
                </c:pt>
                <c:pt idx="292">
                  <c:v>0.2445928</c:v>
                </c:pt>
                <c:pt idx="293">
                  <c:v>0.24540600000000001</c:v>
                </c:pt>
                <c:pt idx="294">
                  <c:v>0.246278</c:v>
                </c:pt>
                <c:pt idx="295">
                  <c:v>0.25027080000000002</c:v>
                </c:pt>
                <c:pt idx="296">
                  <c:v>0.25220400000000004</c:v>
                </c:pt>
                <c:pt idx="297">
                  <c:v>0.25296160000000001</c:v>
                </c:pt>
                <c:pt idx="298">
                  <c:v>0.25393959999999999</c:v>
                </c:pt>
                <c:pt idx="299">
                  <c:v>0.2566196</c:v>
                </c:pt>
                <c:pt idx="300">
                  <c:v>0.259654</c:v>
                </c:pt>
                <c:pt idx="301">
                  <c:v>0.26045400000000002</c:v>
                </c:pt>
                <c:pt idx="302">
                  <c:v>0.26137840000000001</c:v>
                </c:pt>
                <c:pt idx="303">
                  <c:v>0.26378240000000003</c:v>
                </c:pt>
                <c:pt idx="304">
                  <c:v>0.26684999999999998</c:v>
                </c:pt>
                <c:pt idx="305">
                  <c:v>0.26769480000000001</c:v>
                </c:pt>
                <c:pt idx="306">
                  <c:v>0.26863239999999999</c:v>
                </c:pt>
                <c:pt idx="307">
                  <c:v>0.2696868</c:v>
                </c:pt>
                <c:pt idx="308">
                  <c:v>0.27266879999999999</c:v>
                </c:pt>
                <c:pt idx="309">
                  <c:v>0.27662759999999997</c:v>
                </c:pt>
                <c:pt idx="310">
                  <c:v>0.27750560000000002</c:v>
                </c:pt>
                <c:pt idx="311">
                  <c:v>0.27827239999999998</c:v>
                </c:pt>
                <c:pt idx="312">
                  <c:v>0.28157399999999999</c:v>
                </c:pt>
                <c:pt idx="313">
                  <c:v>0.2849796</c:v>
                </c:pt>
                <c:pt idx="314">
                  <c:v>0.2856804</c:v>
                </c:pt>
                <c:pt idx="315">
                  <c:v>0.2865492</c:v>
                </c:pt>
                <c:pt idx="316">
                  <c:v>0.28782720000000001</c:v>
                </c:pt>
                <c:pt idx="317">
                  <c:v>0.29235279999999997</c:v>
                </c:pt>
                <c:pt idx="318">
                  <c:v>0.29412840000000001</c:v>
                </c:pt>
                <c:pt idx="319">
                  <c:v>0.29486080000000003</c:v>
                </c:pt>
                <c:pt idx="320">
                  <c:v>0.29581040000000003</c:v>
                </c:pt>
                <c:pt idx="321">
                  <c:v>0.29688320000000001</c:v>
                </c:pt>
                <c:pt idx="322">
                  <c:v>0.29924000000000001</c:v>
                </c:pt>
                <c:pt idx="323">
                  <c:v>0.30355599999999999</c:v>
                </c:pt>
                <c:pt idx="324">
                  <c:v>0.30446840000000003</c:v>
                </c:pt>
                <c:pt idx="325">
                  <c:v>0.30528320000000003</c:v>
                </c:pt>
                <c:pt idx="326">
                  <c:v>0.30630160000000001</c:v>
                </c:pt>
                <c:pt idx="327">
                  <c:v>0.30729919999999999</c:v>
                </c:pt>
                <c:pt idx="328">
                  <c:v>0.311172</c:v>
                </c:pt>
                <c:pt idx="329">
                  <c:v>0.31428080000000003</c:v>
                </c:pt>
                <c:pt idx="330">
                  <c:v>0.3149884</c:v>
                </c:pt>
                <c:pt idx="331">
                  <c:v>0.31589279999999997</c:v>
                </c:pt>
                <c:pt idx="332">
                  <c:v>0.31768640000000004</c:v>
                </c:pt>
                <c:pt idx="333">
                  <c:v>0.32225239999999999</c:v>
                </c:pt>
                <c:pt idx="334">
                  <c:v>0.32337519999999997</c:v>
                </c:pt>
                <c:pt idx="335">
                  <c:v>0.32416159999999999</c:v>
                </c:pt>
                <c:pt idx="336">
                  <c:v>0.3251676</c:v>
                </c:pt>
                <c:pt idx="337">
                  <c:v>0.327376</c:v>
                </c:pt>
                <c:pt idx="338">
                  <c:v>0.33132040000000001</c:v>
                </c:pt>
                <c:pt idx="339">
                  <c:v>0.33209000000000005</c:v>
                </c:pt>
                <c:pt idx="340">
                  <c:v>0.33588400000000002</c:v>
                </c:pt>
                <c:pt idx="341">
                  <c:v>0.33842280000000002</c:v>
                </c:pt>
                <c:pt idx="342">
                  <c:v>0.33910079999999998</c:v>
                </c:pt>
                <c:pt idx="343">
                  <c:v>0.34003</c:v>
                </c:pt>
                <c:pt idx="344">
                  <c:v>0.34110039999999997</c:v>
                </c:pt>
                <c:pt idx="345">
                  <c:v>0.34358640000000001</c:v>
                </c:pt>
                <c:pt idx="346">
                  <c:v>0.3476592</c:v>
                </c:pt>
                <c:pt idx="347">
                  <c:v>0.34851919999999997</c:v>
                </c:pt>
                <c:pt idx="348">
                  <c:v>0.34938319999999995</c:v>
                </c:pt>
                <c:pt idx="349">
                  <c:v>0.3520932</c:v>
                </c:pt>
                <c:pt idx="350">
                  <c:v>0.35680439999999997</c:v>
                </c:pt>
                <c:pt idx="351">
                  <c:v>0.35797679999999998</c:v>
                </c:pt>
                <c:pt idx="352">
                  <c:v>0.35868920000000004</c:v>
                </c:pt>
                <c:pt idx="353">
                  <c:v>0.35964039999999997</c:v>
                </c:pt>
                <c:pt idx="354">
                  <c:v>0.3607108</c:v>
                </c:pt>
                <c:pt idx="355">
                  <c:v>0.36446640000000002</c:v>
                </c:pt>
                <c:pt idx="356">
                  <c:v>0.36860320000000002</c:v>
                </c:pt>
                <c:pt idx="357">
                  <c:v>0.36933359999999998</c:v>
                </c:pt>
                <c:pt idx="358">
                  <c:v>0.37015720000000002</c:v>
                </c:pt>
                <c:pt idx="359">
                  <c:v>0.37118400000000001</c:v>
                </c:pt>
                <c:pt idx="360">
                  <c:v>0.37257640000000003</c:v>
                </c:pt>
                <c:pt idx="361">
                  <c:v>0.37722639999999996</c:v>
                </c:pt>
                <c:pt idx="362">
                  <c:v>0.37840960000000001</c:v>
                </c:pt>
                <c:pt idx="363">
                  <c:v>0.37981399999999998</c:v>
                </c:pt>
                <c:pt idx="364">
                  <c:v>0.38439200000000001</c:v>
                </c:pt>
                <c:pt idx="365">
                  <c:v>0.38541439999999999</c:v>
                </c:pt>
                <c:pt idx="366">
                  <c:v>0.38622599999999996</c:v>
                </c:pt>
                <c:pt idx="367">
                  <c:v>0.38726480000000002</c:v>
                </c:pt>
                <c:pt idx="368">
                  <c:v>0.38838720000000004</c:v>
                </c:pt>
                <c:pt idx="369">
                  <c:v>0.39123160000000001</c:v>
                </c:pt>
                <c:pt idx="370">
                  <c:v>0.39639600000000003</c:v>
                </c:pt>
                <c:pt idx="371">
                  <c:v>0.3975824</c:v>
                </c:pt>
                <c:pt idx="372">
                  <c:v>0.3983196</c:v>
                </c:pt>
                <c:pt idx="373">
                  <c:v>0.39928559999999996</c:v>
                </c:pt>
                <c:pt idx="374">
                  <c:v>0.40031599999999995</c:v>
                </c:pt>
                <c:pt idx="375">
                  <c:v>0.40481200000000001</c:v>
                </c:pt>
                <c:pt idx="376">
                  <c:v>0.406976</c:v>
                </c:pt>
                <c:pt idx="377">
                  <c:v>0.40762799999999999</c:v>
                </c:pt>
                <c:pt idx="378">
                  <c:v>0.41178400000000004</c:v>
                </c:pt>
                <c:pt idx="379">
                  <c:v>0.41361199999999998</c:v>
                </c:pt>
                <c:pt idx="380">
                  <c:v>0.41491600000000001</c:v>
                </c:pt>
                <c:pt idx="381">
                  <c:v>0.418908</c:v>
                </c:pt>
                <c:pt idx="382">
                  <c:v>0.41974400000000001</c:v>
                </c:pt>
                <c:pt idx="383">
                  <c:v>0.42064000000000001</c:v>
                </c:pt>
                <c:pt idx="384">
                  <c:v>0.42170799999999997</c:v>
                </c:pt>
                <c:pt idx="385">
                  <c:v>0.42342399999999997</c:v>
                </c:pt>
                <c:pt idx="386">
                  <c:v>0.42871599999999999</c:v>
                </c:pt>
                <c:pt idx="387">
                  <c:v>0.43116399999999999</c:v>
                </c:pt>
                <c:pt idx="388">
                  <c:v>0.43181600000000003</c:v>
                </c:pt>
                <c:pt idx="389">
                  <c:v>0.43306800000000001</c:v>
                </c:pt>
                <c:pt idx="390">
                  <c:v>0.43636800000000003</c:v>
                </c:pt>
                <c:pt idx="391">
                  <c:v>0.43726399999999999</c:v>
                </c:pt>
                <c:pt idx="392">
                  <c:v>0.43826799999999999</c:v>
                </c:pt>
                <c:pt idx="393">
                  <c:v>0.43940800000000002</c:v>
                </c:pt>
                <c:pt idx="394">
                  <c:v>0.44138800000000006</c:v>
                </c:pt>
                <c:pt idx="395">
                  <c:v>0.44687199999999999</c:v>
                </c:pt>
                <c:pt idx="396">
                  <c:v>0.44825200000000004</c:v>
                </c:pt>
                <c:pt idx="397">
                  <c:v>0.44900000000000001</c:v>
                </c:pt>
                <c:pt idx="398">
                  <c:v>0.45001199999999997</c:v>
                </c:pt>
                <c:pt idx="399">
                  <c:v>0.452156</c:v>
                </c:pt>
                <c:pt idx="400">
                  <c:v>0.45757199999999998</c:v>
                </c:pt>
                <c:pt idx="401">
                  <c:v>0.45877600000000002</c:v>
                </c:pt>
                <c:pt idx="402">
                  <c:v>0.45941200000000004</c:v>
                </c:pt>
                <c:pt idx="403">
                  <c:v>0.46393600000000002</c:v>
                </c:pt>
                <c:pt idx="404">
                  <c:v>0.46705199999999997</c:v>
                </c:pt>
                <c:pt idx="405">
                  <c:v>0.46770800000000001</c:v>
                </c:pt>
                <c:pt idx="406">
                  <c:v>0.46862000000000004</c:v>
                </c:pt>
                <c:pt idx="407">
                  <c:v>0.46972400000000003</c:v>
                </c:pt>
                <c:pt idx="408">
                  <c:v>0.47092399999999995</c:v>
                </c:pt>
                <c:pt idx="409">
                  <c:v>0.47292000000000001</c:v>
                </c:pt>
                <c:pt idx="410">
                  <c:v>0.47863999999999995</c:v>
                </c:pt>
                <c:pt idx="411">
                  <c:v>0.48022399999999998</c:v>
                </c:pt>
                <c:pt idx="412">
                  <c:v>0.48096800000000001</c:v>
                </c:pt>
                <c:pt idx="413">
                  <c:v>0.48196399999999995</c:v>
                </c:pt>
                <c:pt idx="414">
                  <c:v>0.48310799999999998</c:v>
                </c:pt>
                <c:pt idx="415">
                  <c:v>0.48509599999999997</c:v>
                </c:pt>
                <c:pt idx="416">
                  <c:v>0.49056</c:v>
                </c:pt>
                <c:pt idx="417">
                  <c:v>0.49170799999999998</c:v>
                </c:pt>
                <c:pt idx="418">
                  <c:v>0.49252800000000002</c:v>
                </c:pt>
                <c:pt idx="419">
                  <c:v>0.49357200000000001</c:v>
                </c:pt>
                <c:pt idx="420">
                  <c:v>0.49507199999999996</c:v>
                </c:pt>
                <c:pt idx="421">
                  <c:v>0.50064799999999998</c:v>
                </c:pt>
                <c:pt idx="422">
                  <c:v>0.50384799999999996</c:v>
                </c:pt>
                <c:pt idx="423">
                  <c:v>0.50445600000000002</c:v>
                </c:pt>
                <c:pt idx="424">
                  <c:v>0.50537599999999994</c:v>
                </c:pt>
                <c:pt idx="425">
                  <c:v>0.50650799999999996</c:v>
                </c:pt>
                <c:pt idx="426">
                  <c:v>0.50773599999999997</c:v>
                </c:pt>
                <c:pt idx="427">
                  <c:v>0.51175599999999999</c:v>
                </c:pt>
                <c:pt idx="428">
                  <c:v>0.51629600000000009</c:v>
                </c:pt>
                <c:pt idx="429">
                  <c:v>0.51702000000000004</c:v>
                </c:pt>
                <c:pt idx="430">
                  <c:v>0.51791600000000004</c:v>
                </c:pt>
                <c:pt idx="431">
                  <c:v>0.51902000000000004</c:v>
                </c:pt>
                <c:pt idx="432">
                  <c:v>0.521536</c:v>
                </c:pt>
                <c:pt idx="433">
                  <c:v>0.526864</c:v>
                </c:pt>
                <c:pt idx="434">
                  <c:v>0.52793999999999996</c:v>
                </c:pt>
                <c:pt idx="435">
                  <c:v>0.52879600000000004</c:v>
                </c:pt>
                <c:pt idx="436">
                  <c:v>0.52985199999999999</c:v>
                </c:pt>
                <c:pt idx="437">
                  <c:v>0.53289200000000003</c:v>
                </c:pt>
                <c:pt idx="438">
                  <c:v>0.53782799999999997</c:v>
                </c:pt>
                <c:pt idx="439">
                  <c:v>0.53871599999999997</c:v>
                </c:pt>
                <c:pt idx="440">
                  <c:v>0.53957599999999994</c:v>
                </c:pt>
                <c:pt idx="441">
                  <c:v>0.54071199999999997</c:v>
                </c:pt>
                <c:pt idx="442">
                  <c:v>0.54375200000000001</c:v>
                </c:pt>
                <c:pt idx="443">
                  <c:v>0.54793999999999998</c:v>
                </c:pt>
                <c:pt idx="444">
                  <c:v>0.54875600000000002</c:v>
                </c:pt>
                <c:pt idx="445">
                  <c:v>0.54972399999999999</c:v>
                </c:pt>
                <c:pt idx="446">
                  <c:v>0.55099600000000004</c:v>
                </c:pt>
                <c:pt idx="447">
                  <c:v>0.55679599999999996</c:v>
                </c:pt>
                <c:pt idx="448">
                  <c:v>0.55880399999999997</c:v>
                </c:pt>
                <c:pt idx="449">
                  <c:v>0.55958799999999997</c:v>
                </c:pt>
                <c:pt idx="450">
                  <c:v>0.56051200000000001</c:v>
                </c:pt>
                <c:pt idx="451">
                  <c:v>0.56596000000000002</c:v>
                </c:pt>
                <c:pt idx="452">
                  <c:v>0.56879600000000008</c:v>
                </c:pt>
                <c:pt idx="453">
                  <c:v>0.56953200000000004</c:v>
                </c:pt>
                <c:pt idx="454">
                  <c:v>0.57050000000000001</c:v>
                </c:pt>
                <c:pt idx="455">
                  <c:v>0.571716</c:v>
                </c:pt>
                <c:pt idx="456">
                  <c:v>0.57284000000000002</c:v>
                </c:pt>
                <c:pt idx="457">
                  <c:v>0.57777599999999996</c:v>
                </c:pt>
                <c:pt idx="458">
                  <c:v>0.58254399999999995</c:v>
                </c:pt>
                <c:pt idx="459">
                  <c:v>0.58323999999999998</c:v>
                </c:pt>
                <c:pt idx="460">
                  <c:v>0.58413599999999999</c:v>
                </c:pt>
                <c:pt idx="461">
                  <c:v>0.58528400000000003</c:v>
                </c:pt>
                <c:pt idx="462">
                  <c:v>0.58655199999999996</c:v>
                </c:pt>
                <c:pt idx="463">
                  <c:v>0.58821599999999996</c:v>
                </c:pt>
                <c:pt idx="464">
                  <c:v>0.59438400000000002</c:v>
                </c:pt>
                <c:pt idx="465">
                  <c:v>0.59600399999999998</c:v>
                </c:pt>
                <c:pt idx="466">
                  <c:v>0.59682400000000002</c:v>
                </c:pt>
                <c:pt idx="467">
                  <c:v>0.59895200000000004</c:v>
                </c:pt>
                <c:pt idx="468">
                  <c:v>0.60475599999999996</c:v>
                </c:pt>
                <c:pt idx="469">
                  <c:v>0.60583199999999993</c:v>
                </c:pt>
                <c:pt idx="470">
                  <c:v>0.60670400000000002</c:v>
                </c:pt>
                <c:pt idx="471">
                  <c:v>0.60786000000000007</c:v>
                </c:pt>
                <c:pt idx="472">
                  <c:v>0.60913200000000001</c:v>
                </c:pt>
                <c:pt idx="473">
                  <c:v>0.61265999999999998</c:v>
                </c:pt>
                <c:pt idx="474">
                  <c:v>0.61737600000000004</c:v>
                </c:pt>
                <c:pt idx="475">
                  <c:v>0.618224</c:v>
                </c:pt>
                <c:pt idx="476">
                  <c:v>0.619228</c:v>
                </c:pt>
                <c:pt idx="477">
                  <c:v>0.62042799999999998</c:v>
                </c:pt>
                <c:pt idx="478">
                  <c:v>0.62172400000000005</c:v>
                </c:pt>
                <c:pt idx="479">
                  <c:v>0.62787599999999999</c:v>
                </c:pt>
                <c:pt idx="480">
                  <c:v>0.63003200000000004</c:v>
                </c:pt>
                <c:pt idx="481">
                  <c:v>0.63092399999999993</c:v>
                </c:pt>
                <c:pt idx="482">
                  <c:v>0.63207199999999997</c:v>
                </c:pt>
                <c:pt idx="483">
                  <c:v>0.63336000000000003</c:v>
                </c:pt>
                <c:pt idx="484">
                  <c:v>0.63793999999999995</c:v>
                </c:pt>
                <c:pt idx="485">
                  <c:v>0.6409999999999999</c:v>
                </c:pt>
                <c:pt idx="486">
                  <c:v>0.64190799999999992</c:v>
                </c:pt>
                <c:pt idx="487">
                  <c:v>0.6431</c:v>
                </c:pt>
                <c:pt idx="488">
                  <c:v>0.64427999999999996</c:v>
                </c:pt>
                <c:pt idx="489">
                  <c:v>0.64998</c:v>
                </c:pt>
                <c:pt idx="490">
                  <c:v>0.6529640000000001</c:v>
                </c:pt>
                <c:pt idx="491">
                  <c:v>0.65386</c:v>
                </c:pt>
                <c:pt idx="492">
                  <c:v>0.65498000000000001</c:v>
                </c:pt>
                <c:pt idx="493">
                  <c:v>0.65624799999999994</c:v>
                </c:pt>
                <c:pt idx="494">
                  <c:v>0.66094800000000009</c:v>
                </c:pt>
                <c:pt idx="495">
                  <c:v>0.664632</c:v>
                </c:pt>
                <c:pt idx="496">
                  <c:v>0.66555999999999993</c:v>
                </c:pt>
                <c:pt idx="497">
                  <c:v>0.66673199999999999</c:v>
                </c:pt>
                <c:pt idx="498">
                  <c:v>0.66804799999999998</c:v>
                </c:pt>
                <c:pt idx="499">
                  <c:v>0.67049199999999998</c:v>
                </c:pt>
                <c:pt idx="500">
                  <c:v>0.67743600000000004</c:v>
                </c:pt>
                <c:pt idx="501" formatCode="0.000">
                  <c:v>0.67922799999999994</c:v>
                </c:pt>
                <c:pt idx="502" formatCode="0.000">
                  <c:v>0.68011200000000005</c:v>
                </c:pt>
                <c:pt idx="503" formatCode="0.000">
                  <c:v>0.68137200000000009</c:v>
                </c:pt>
                <c:pt idx="504" formatCode="0.000">
                  <c:v>0.68280399999999997</c:v>
                </c:pt>
                <c:pt idx="505" formatCode="0.000">
                  <c:v>0.684284</c:v>
                </c:pt>
                <c:pt idx="506" formatCode="0.000">
                  <c:v>0.68780399999999997</c:v>
                </c:pt>
                <c:pt idx="507" formatCode="0.000">
                  <c:v>0.69345200000000007</c:v>
                </c:pt>
                <c:pt idx="508" formatCode="0.000">
                  <c:v>0.69453599999999993</c:v>
                </c:pt>
                <c:pt idx="509" formatCode="0.000">
                  <c:v>0.69566000000000006</c:v>
                </c:pt>
                <c:pt idx="510" formatCode="0.000">
                  <c:v>0.69712000000000007</c:v>
                </c:pt>
                <c:pt idx="511" formatCode="0.000">
                  <c:v>0.69857600000000009</c:v>
                </c:pt>
                <c:pt idx="512" formatCode="0.000">
                  <c:v>0.70327200000000001</c:v>
                </c:pt>
                <c:pt idx="513" formatCode="0.000">
                  <c:v>0.70761200000000002</c:v>
                </c:pt>
                <c:pt idx="514" formatCode="0.000">
                  <c:v>0.70867199999999997</c:v>
                </c:pt>
                <c:pt idx="515" formatCode="0.000">
                  <c:v>0.709928</c:v>
                </c:pt>
                <c:pt idx="516" formatCode="0.000">
                  <c:v>0.71138400000000002</c:v>
                </c:pt>
                <c:pt idx="517" formatCode="0.000">
                  <c:v>0.71521600000000007</c:v>
                </c:pt>
                <c:pt idx="518" formatCode="0.000">
                  <c:v>0.7202639999999999</c:v>
                </c:pt>
                <c:pt idx="519" formatCode="0.000">
                  <c:v>0.72139200000000003</c:v>
                </c:pt>
                <c:pt idx="520" formatCode="0.000">
                  <c:v>0.72270000000000001</c:v>
                </c:pt>
                <c:pt idx="521" formatCode="0.000">
                  <c:v>0.72426000000000001</c:v>
                </c:pt>
                <c:pt idx="522" formatCode="0.000">
                  <c:v>0.7258960000000001</c:v>
                </c:pt>
                <c:pt idx="523" formatCode="0.000">
                  <c:v>0.73055599999999998</c:v>
                </c:pt>
                <c:pt idx="524" formatCode="0.000">
                  <c:v>0.73522799999999999</c:v>
                </c:pt>
                <c:pt idx="525" formatCode="0.000">
                  <c:v>0.73638000000000003</c:v>
                </c:pt>
                <c:pt idx="526" formatCode="0.000">
                  <c:v>0.73773600000000006</c:v>
                </c:pt>
                <c:pt idx="527" formatCode="0.000">
                  <c:v>0.73938000000000004</c:v>
                </c:pt>
                <c:pt idx="528" formatCode="0.000">
                  <c:v>0.74234399999999989</c:v>
                </c:pt>
                <c:pt idx="529" formatCode="0.000">
                  <c:v>0.74997600000000009</c:v>
                </c:pt>
                <c:pt idx="530" formatCode="0.000">
                  <c:v>0.751996</c:v>
                </c:pt>
                <c:pt idx="531" formatCode="0.000">
                  <c:v>0.75313599999999992</c:v>
                </c:pt>
                <c:pt idx="532" formatCode="0.000">
                  <c:v>0.75466399999999989</c:v>
                </c:pt>
                <c:pt idx="533" formatCode="0.000">
                  <c:v>0.75639200000000006</c:v>
                </c:pt>
                <c:pt idx="534" formatCode="0.000">
                  <c:v>0.75814400000000004</c:v>
                </c:pt>
                <c:pt idx="535" formatCode="0.000">
                  <c:v>0.75995199999999996</c:v>
                </c:pt>
                <c:pt idx="536" formatCode="0.000">
                  <c:v>0.76268800000000003</c:v>
                </c:pt>
                <c:pt idx="537" formatCode="0.000">
                  <c:v>0.77005999999999997</c:v>
                </c:pt>
                <c:pt idx="538" formatCode="0.000">
                  <c:v>0.77176</c:v>
                </c:pt>
                <c:pt idx="539" formatCode="0.000">
                  <c:v>0.77314800000000006</c:v>
                </c:pt>
                <c:pt idx="540" formatCode="0.000">
                  <c:v>0.77482399999999996</c:v>
                </c:pt>
                <c:pt idx="541" formatCode="0.000">
                  <c:v>0.77664800000000001</c:v>
                </c:pt>
                <c:pt idx="542" formatCode="0.000">
                  <c:v>0.77850399999999997</c:v>
                </c:pt>
                <c:pt idx="543" formatCode="0.000">
                  <c:v>0.78049999999999997</c:v>
                </c:pt>
                <c:pt idx="544" formatCode="0.000">
                  <c:v>0.78808400000000001</c:v>
                </c:pt>
                <c:pt idx="545" formatCode="0.000">
                  <c:v>0.79087999999999992</c:v>
                </c:pt>
                <c:pt idx="546" formatCode="0.000">
                  <c:v>0.79216399999999998</c:v>
                </c:pt>
                <c:pt idx="547" formatCode="0.000">
                  <c:v>0.793852</c:v>
                </c:pt>
                <c:pt idx="548" formatCode="0.000">
                  <c:v>0.79573199999999999</c:v>
                </c:pt>
                <c:pt idx="549" formatCode="0.000">
                  <c:v>0.79770799999999997</c:v>
                </c:pt>
                <c:pt idx="550" formatCode="0.000">
                  <c:v>0.80086400000000002</c:v>
                </c:pt>
                <c:pt idx="551" formatCode="0.000">
                  <c:v>0.80809600000000004</c:v>
                </c:pt>
                <c:pt idx="552" formatCode="0.000">
                  <c:v>0.80988399999999994</c:v>
                </c:pt>
                <c:pt idx="553" formatCode="0.000">
                  <c:v>0.81140800000000002</c:v>
                </c:pt>
                <c:pt idx="554" formatCode="0.000">
                  <c:v>0.81323599999999996</c:v>
                </c:pt>
                <c:pt idx="555" formatCode="0.000">
                  <c:v>0.81511200000000006</c:v>
                </c:pt>
                <c:pt idx="556" formatCode="0.000">
                  <c:v>0.82129599999999991</c:v>
                </c:pt>
                <c:pt idx="557" formatCode="0.000">
                  <c:v>0.82691199999999998</c:v>
                </c:pt>
                <c:pt idx="558" formatCode="0.000">
                  <c:v>0.82835999999999999</c:v>
                </c:pt>
                <c:pt idx="559" formatCode="0.000">
                  <c:v>0.83010800000000007</c:v>
                </c:pt>
                <c:pt idx="560" formatCode="0.000">
                  <c:v>0.83205600000000002</c:v>
                </c:pt>
                <c:pt idx="561" formatCode="0.000">
                  <c:v>0.834144</c:v>
                </c:pt>
                <c:pt idx="562" formatCode="0.000">
                  <c:v>0.83626</c:v>
                </c:pt>
                <c:pt idx="563" formatCode="0.000">
                  <c:v>0.83842399999999995</c:v>
                </c:pt>
                <c:pt idx="564" formatCode="0.000">
                  <c:v>0.84044799999999997</c:v>
                </c:pt>
                <c:pt idx="565" formatCode="0.000">
                  <c:v>0.84736400000000001</c:v>
                </c:pt>
                <c:pt idx="566" formatCode="0.000">
                  <c:v>0.85177999999999998</c:v>
                </c:pt>
                <c:pt idx="567" formatCode="0.000">
                  <c:v>0.85342399999999996</c:v>
                </c:pt>
                <c:pt idx="568" formatCode="0.000">
                  <c:v>0.85532399999999997</c:v>
                </c:pt>
                <c:pt idx="569" formatCode="0.000">
                  <c:v>0.85738000000000003</c:v>
                </c:pt>
                <c:pt idx="570" formatCode="0.000">
                  <c:v>0.85949600000000004</c:v>
                </c:pt>
                <c:pt idx="571" formatCode="0.000">
                  <c:v>0.86165599999999998</c:v>
                </c:pt>
                <c:pt idx="572" formatCode="0.000">
                  <c:v>0.86427999999999994</c:v>
                </c:pt>
                <c:pt idx="573" formatCode="0.000">
                  <c:v>0.87252799999999997</c:v>
                </c:pt>
                <c:pt idx="574" formatCode="0.000">
                  <c:v>0.87504800000000005</c:v>
                </c:pt>
                <c:pt idx="575" formatCode="0.000">
                  <c:v>0.87683999999999995</c:v>
                </c:pt>
                <c:pt idx="576" formatCode="0.000">
                  <c:v>0.87885599999999997</c:v>
                </c:pt>
                <c:pt idx="577" formatCode="0.000">
                  <c:v>0.88104799999999994</c:v>
                </c:pt>
                <c:pt idx="578" formatCode="0.000">
                  <c:v>0.88333600000000001</c:v>
                </c:pt>
                <c:pt idx="579" formatCode="0.000">
                  <c:v>0.88569199999999992</c:v>
                </c:pt>
                <c:pt idx="580" formatCode="0.000">
                  <c:v>0.88802400000000004</c:v>
                </c:pt>
                <c:pt idx="581" formatCode="0.000">
                  <c:v>0.89087999999999989</c:v>
                </c:pt>
                <c:pt idx="582" formatCode="0.000">
                  <c:v>0.89885599999999999</c:v>
                </c:pt>
                <c:pt idx="583" formatCode="0.000">
                  <c:v>0.90095999999999998</c:v>
                </c:pt>
                <c:pt idx="584" formatCode="0.000">
                  <c:v>0.902864</c:v>
                </c:pt>
                <c:pt idx="585" formatCode="0.000">
                  <c:v>0.90509600000000001</c:v>
                </c:pt>
                <c:pt idx="586" formatCode="0.000">
                  <c:v>0.90751199999999999</c:v>
                </c:pt>
                <c:pt idx="587" formatCode="0.000">
                  <c:v>0.909856</c:v>
                </c:pt>
                <c:pt idx="588" formatCode="0.000">
                  <c:v>0.91276000000000002</c:v>
                </c:pt>
                <c:pt idx="589" formatCode="0.000">
                  <c:v>0.91960400000000009</c:v>
                </c:pt>
                <c:pt idx="590" formatCode="0.000">
                  <c:v>0.92171999999999998</c:v>
                </c:pt>
                <c:pt idx="591" formatCode="0.000">
                  <c:v>0.92383999999999999</c:v>
                </c:pt>
                <c:pt idx="592" formatCode="0.000">
                  <c:v>0.926176</c:v>
                </c:pt>
                <c:pt idx="593" formatCode="0.000">
                  <c:v>0.92863200000000001</c:v>
                </c:pt>
                <c:pt idx="594" formatCode="0.000">
                  <c:v>0.93410799999999994</c:v>
                </c:pt>
                <c:pt idx="595" formatCode="0.000">
                  <c:v>0.93986800000000004</c:v>
                </c:pt>
                <c:pt idx="596" formatCode="0.000">
                  <c:v>0.9417279999999999</c:v>
                </c:pt>
                <c:pt idx="597" formatCode="0.000">
                  <c:v>0.94388000000000005</c:v>
                </c:pt>
                <c:pt idx="598" formatCode="0.000">
                  <c:v>0.94625200000000009</c:v>
                </c:pt>
                <c:pt idx="599" formatCode="0.000">
                  <c:v>0.94877999999999996</c:v>
                </c:pt>
                <c:pt idx="600" formatCode="0.000">
                  <c:v>0.95131200000000005</c:v>
                </c:pt>
                <c:pt idx="601" formatCode="0.000">
                  <c:v>0.95377999999999996</c:v>
                </c:pt>
                <c:pt idx="602" formatCode="0.000">
                  <c:v>0.96275599999999995</c:v>
                </c:pt>
                <c:pt idx="603" formatCode="0.000">
                  <c:v>0.96656800000000009</c:v>
                </c:pt>
                <c:pt idx="604" formatCode="0.000">
                  <c:v>0.968476</c:v>
                </c:pt>
                <c:pt idx="605" formatCode="0.000">
                  <c:v>0.97075599999999995</c:v>
                </c:pt>
                <c:pt idx="606" formatCode="0.000">
                  <c:v>0.97314800000000001</c:v>
                </c:pt>
                <c:pt idx="607" formatCode="0.000">
                  <c:v>0.97572400000000004</c:v>
                </c:pt>
                <c:pt idx="608" formatCode="0.000">
                  <c:v>0.97829200000000005</c:v>
                </c:pt>
                <c:pt idx="609" formatCode="0.000">
                  <c:v>0.98097599999999996</c:v>
                </c:pt>
                <c:pt idx="610" formatCode="0.000">
                  <c:v>0.98357200000000011</c:v>
                </c:pt>
                <c:pt idx="611" formatCode="0.000">
                  <c:v>0.986232</c:v>
                </c:pt>
                <c:pt idx="612" formatCode="0.000">
                  <c:v>0.988792</c:v>
                </c:pt>
                <c:pt idx="613" formatCode="0.000">
                  <c:v>0.99693200000000004</c:v>
                </c:pt>
                <c:pt idx="614" formatCode="0.000">
                  <c:v>0.99960400000000005</c:v>
                </c:pt>
                <c:pt idx="615" formatCode="0.000">
                  <c:v>1.0018800000000001</c:v>
                </c:pt>
                <c:pt idx="616" formatCode="0.000">
                  <c:v>1.0044119999999999</c:v>
                </c:pt>
                <c:pt idx="617" formatCode="0.000">
                  <c:v>1.0070319999999999</c:v>
                </c:pt>
                <c:pt idx="618" formatCode="0.000">
                  <c:v>1.0097560000000001</c:v>
                </c:pt>
                <c:pt idx="619" formatCode="0.000">
                  <c:v>1.0124039999999999</c:v>
                </c:pt>
                <c:pt idx="620" formatCode="0.000">
                  <c:v>1.015096</c:v>
                </c:pt>
                <c:pt idx="621" formatCode="0.000">
                  <c:v>1.0175559999999999</c:v>
                </c:pt>
                <c:pt idx="622" formatCode="0.000">
                  <c:v>1.026216</c:v>
                </c:pt>
                <c:pt idx="623" formatCode="0.000">
                  <c:v>1.029288</c:v>
                </c:pt>
                <c:pt idx="624" formatCode="0.000">
                  <c:v>1.0315719999999999</c:v>
                </c:pt>
                <c:pt idx="625" formatCode="0.000">
                  <c:v>1.034052</c:v>
                </c:pt>
                <c:pt idx="626" formatCode="0.000">
                  <c:v>1.0367520000000001</c:v>
                </c:pt>
                <c:pt idx="627" formatCode="0.000">
                  <c:v>1.0394479999999999</c:v>
                </c:pt>
                <c:pt idx="628" formatCode="0.000">
                  <c:v>1.0421480000000001</c:v>
                </c:pt>
                <c:pt idx="629" formatCode="0.000">
                  <c:v>1.047248</c:v>
                </c:pt>
                <c:pt idx="630" formatCode="0.000">
                  <c:v>1.051396</c:v>
                </c:pt>
                <c:pt idx="631" formatCode="0.000">
                  <c:v>1.0539639999999999</c:v>
                </c:pt>
                <c:pt idx="632" formatCode="0.000">
                  <c:v>1.0566039999999999</c:v>
                </c:pt>
                <c:pt idx="633" formatCode="0.000">
                  <c:v>1.0593919999999999</c:v>
                </c:pt>
                <c:pt idx="634" formatCode="0.000">
                  <c:v>1.0622719999999999</c:v>
                </c:pt>
                <c:pt idx="635" formatCode="0.000">
                  <c:v>1.0651680000000001</c:v>
                </c:pt>
                <c:pt idx="636" formatCode="0.000">
                  <c:v>1.0680480000000001</c:v>
                </c:pt>
                <c:pt idx="637" formatCode="0.000">
                  <c:v>1.070864</c:v>
                </c:pt>
                <c:pt idx="638" formatCode="0.000">
                  <c:v>1.07382</c:v>
                </c:pt>
                <c:pt idx="639" formatCode="0.000">
                  <c:v>1.0767359999999999</c:v>
                </c:pt>
                <c:pt idx="640" formatCode="0.000">
                  <c:v>1.079588</c:v>
                </c:pt>
                <c:pt idx="641" formatCode="0.000">
                  <c:v>1.0876680000000001</c:v>
                </c:pt>
                <c:pt idx="642" formatCode="0.000">
                  <c:v>1.092816</c:v>
                </c:pt>
                <c:pt idx="643" formatCode="0.000">
                  <c:v>1.0950800000000001</c:v>
                </c:pt>
                <c:pt idx="644" formatCode="0.000">
                  <c:v>1.097788</c:v>
                </c:pt>
                <c:pt idx="645" formatCode="0.000">
                  <c:v>1.100684</c:v>
                </c:pt>
                <c:pt idx="646" formatCode="0.000">
                  <c:v>1.1035999999999999</c:v>
                </c:pt>
                <c:pt idx="647" formatCode="0.000">
                  <c:v>1.106592</c:v>
                </c:pt>
                <c:pt idx="648" formatCode="0.000">
                  <c:v>1.1095999999999999</c:v>
                </c:pt>
                <c:pt idx="649" formatCode="0.000">
                  <c:v>1.1126040000000001</c:v>
                </c:pt>
                <c:pt idx="650" formatCode="0.000">
                  <c:v>1.115688</c:v>
                </c:pt>
              </c:numCache>
              <c:extLst xmlns:c15="http://schemas.microsoft.com/office/drawing/2012/chart"/>
            </c:numRef>
          </c:xVal>
          <c:yVal>
            <c:numRef>
              <c:f>'N115 Curvas de Polarización'!$J$4:$J$654</c:f>
              <c:numCache>
                <c:formatCode>0.0000</c:formatCode>
                <c:ptCount val="651"/>
                <c:pt idx="0">
                  <c:v>1.1976800000000001</c:v>
                </c:pt>
                <c:pt idx="1">
                  <c:v>1.1998200000000001</c:v>
                </c:pt>
                <c:pt idx="2">
                  <c:v>1.20173</c:v>
                </c:pt>
                <c:pt idx="3">
                  <c:v>1.20357</c:v>
                </c:pt>
                <c:pt idx="4">
                  <c:v>1.2056</c:v>
                </c:pt>
                <c:pt idx="5">
                  <c:v>1.20763</c:v>
                </c:pt>
                <c:pt idx="6">
                  <c:v>1.20967</c:v>
                </c:pt>
                <c:pt idx="7">
                  <c:v>1.2115199999999999</c:v>
                </c:pt>
                <c:pt idx="8">
                  <c:v>1.21353</c:v>
                </c:pt>
                <c:pt idx="9">
                  <c:v>1.2155199999999999</c:v>
                </c:pt>
                <c:pt idx="10">
                  <c:v>1.21774</c:v>
                </c:pt>
                <c:pt idx="11">
                  <c:v>1.2195400000000001</c:v>
                </c:pt>
                <c:pt idx="12">
                  <c:v>1.2215800000000001</c:v>
                </c:pt>
                <c:pt idx="13">
                  <c:v>1.2237199999999999</c:v>
                </c:pt>
                <c:pt idx="14">
                  <c:v>1.2256800000000001</c:v>
                </c:pt>
                <c:pt idx="15">
                  <c:v>1.2275199999999999</c:v>
                </c:pt>
                <c:pt idx="16">
                  <c:v>1.2296</c:v>
                </c:pt>
                <c:pt idx="17">
                  <c:v>1.23163</c:v>
                </c:pt>
                <c:pt idx="18">
                  <c:v>1.23367</c:v>
                </c:pt>
                <c:pt idx="19">
                  <c:v>1.23556</c:v>
                </c:pt>
                <c:pt idx="20">
                  <c:v>1.2375400000000001</c:v>
                </c:pt>
                <c:pt idx="21">
                  <c:v>1.2395700000000001</c:v>
                </c:pt>
                <c:pt idx="22">
                  <c:v>1.2416700000000001</c:v>
                </c:pt>
                <c:pt idx="23">
                  <c:v>1.2436199999999999</c:v>
                </c:pt>
                <c:pt idx="24">
                  <c:v>1.2455499999999999</c:v>
                </c:pt>
                <c:pt idx="25">
                  <c:v>1.2479199999999999</c:v>
                </c:pt>
                <c:pt idx="26">
                  <c:v>1.24969</c:v>
                </c:pt>
                <c:pt idx="27">
                  <c:v>1.2515700000000001</c:v>
                </c:pt>
                <c:pt idx="28">
                  <c:v>1.2535400000000001</c:v>
                </c:pt>
                <c:pt idx="29">
                  <c:v>1.2555499999999999</c:v>
                </c:pt>
                <c:pt idx="30">
                  <c:v>1.2576000000000001</c:v>
                </c:pt>
                <c:pt idx="31">
                  <c:v>1.2595099999999999</c:v>
                </c:pt>
                <c:pt idx="32">
                  <c:v>1.2614799999999999</c:v>
                </c:pt>
                <c:pt idx="33">
                  <c:v>1.26349</c:v>
                </c:pt>
                <c:pt idx="34">
                  <c:v>1.26555</c:v>
                </c:pt>
                <c:pt idx="35">
                  <c:v>1.2675700000000001</c:v>
                </c:pt>
                <c:pt idx="36">
                  <c:v>1.26952</c:v>
                </c:pt>
                <c:pt idx="37">
                  <c:v>1.2717499999999999</c:v>
                </c:pt>
                <c:pt idx="38">
                  <c:v>1.2737099999999999</c:v>
                </c:pt>
                <c:pt idx="39">
                  <c:v>1.27552</c:v>
                </c:pt>
                <c:pt idx="40">
                  <c:v>1.27749</c:v>
                </c:pt>
                <c:pt idx="41">
                  <c:v>1.27956</c:v>
                </c:pt>
                <c:pt idx="42">
                  <c:v>1.28165</c:v>
                </c:pt>
                <c:pt idx="43">
                  <c:v>1.28348</c:v>
                </c:pt>
                <c:pt idx="44">
                  <c:v>1.28548</c:v>
                </c:pt>
                <c:pt idx="45">
                  <c:v>1.28749</c:v>
                </c:pt>
                <c:pt idx="46">
                  <c:v>1.28955</c:v>
                </c:pt>
                <c:pt idx="47">
                  <c:v>1.2914399999999999</c:v>
                </c:pt>
                <c:pt idx="48">
                  <c:v>1.29349</c:v>
                </c:pt>
                <c:pt idx="49">
                  <c:v>1.2957399999999999</c:v>
                </c:pt>
                <c:pt idx="50">
                  <c:v>1.2977000000000001</c:v>
                </c:pt>
                <c:pt idx="51">
                  <c:v>1.2995000000000001</c:v>
                </c:pt>
                <c:pt idx="52">
                  <c:v>1.30149</c:v>
                </c:pt>
                <c:pt idx="53">
                  <c:v>1.3035399999999999</c:v>
                </c:pt>
                <c:pt idx="54">
                  <c:v>1.30562</c:v>
                </c:pt>
                <c:pt idx="55">
                  <c:v>1.3074300000000001</c:v>
                </c:pt>
                <c:pt idx="56">
                  <c:v>1.30942</c:v>
                </c:pt>
                <c:pt idx="57">
                  <c:v>1.3114300000000001</c:v>
                </c:pt>
                <c:pt idx="58">
                  <c:v>1.3135300000000001</c:v>
                </c:pt>
                <c:pt idx="59">
                  <c:v>1.3153999999999999</c:v>
                </c:pt>
                <c:pt idx="60">
                  <c:v>1.3173999999999999</c:v>
                </c:pt>
                <c:pt idx="61">
                  <c:v>1.3195699999999999</c:v>
                </c:pt>
                <c:pt idx="62">
                  <c:v>1.32169</c:v>
                </c:pt>
                <c:pt idx="63">
                  <c:v>1.3234699999999999</c:v>
                </c:pt>
                <c:pt idx="64">
                  <c:v>1.3254699999999999</c:v>
                </c:pt>
                <c:pt idx="65">
                  <c:v>1.3275399999999999</c:v>
                </c:pt>
                <c:pt idx="66">
                  <c:v>1.3296699999999999</c:v>
                </c:pt>
                <c:pt idx="67">
                  <c:v>1.3314699999999999</c:v>
                </c:pt>
                <c:pt idx="68">
                  <c:v>1.33344</c:v>
                </c:pt>
                <c:pt idx="69">
                  <c:v>1.3354600000000001</c:v>
                </c:pt>
                <c:pt idx="70">
                  <c:v>1.3375600000000001</c:v>
                </c:pt>
                <c:pt idx="71">
                  <c:v>1.33941</c:v>
                </c:pt>
                <c:pt idx="72">
                  <c:v>1.34138</c:v>
                </c:pt>
                <c:pt idx="73">
                  <c:v>1.3433999999999999</c:v>
                </c:pt>
                <c:pt idx="74">
                  <c:v>1.34571</c:v>
                </c:pt>
                <c:pt idx="75">
                  <c:v>1.3474699999999999</c:v>
                </c:pt>
                <c:pt idx="76">
                  <c:v>1.3494699999999999</c:v>
                </c:pt>
                <c:pt idx="77">
                  <c:v>1.35151</c:v>
                </c:pt>
                <c:pt idx="78">
                  <c:v>1.35365</c:v>
                </c:pt>
                <c:pt idx="79">
                  <c:v>1.35544</c:v>
                </c:pt>
                <c:pt idx="80">
                  <c:v>1.3574200000000001</c:v>
                </c:pt>
                <c:pt idx="81">
                  <c:v>1.3593900000000001</c:v>
                </c:pt>
                <c:pt idx="82">
                  <c:v>1.3614900000000001</c:v>
                </c:pt>
                <c:pt idx="83">
                  <c:v>1.36337</c:v>
                </c:pt>
                <c:pt idx="84">
                  <c:v>1.3653299999999999</c:v>
                </c:pt>
                <c:pt idx="85">
                  <c:v>1.3673200000000001</c:v>
                </c:pt>
                <c:pt idx="86">
                  <c:v>1.3693299999999999</c:v>
                </c:pt>
                <c:pt idx="87">
                  <c:v>1.37144</c:v>
                </c:pt>
                <c:pt idx="88">
                  <c:v>1.37338</c:v>
                </c:pt>
                <c:pt idx="89">
                  <c:v>1.37534</c:v>
                </c:pt>
                <c:pt idx="90">
                  <c:v>1.3775900000000001</c:v>
                </c:pt>
                <c:pt idx="91">
                  <c:v>1.3793800000000001</c:v>
                </c:pt>
                <c:pt idx="92">
                  <c:v>1.38131</c:v>
                </c:pt>
                <c:pt idx="93">
                  <c:v>1.3832800000000001</c:v>
                </c:pt>
                <c:pt idx="94">
                  <c:v>1.3853899999999999</c:v>
                </c:pt>
                <c:pt idx="95">
                  <c:v>1.38733</c:v>
                </c:pt>
                <c:pt idx="96">
                  <c:v>1.3892599999999999</c:v>
                </c:pt>
                <c:pt idx="97">
                  <c:v>1.3912899999999999</c:v>
                </c:pt>
                <c:pt idx="98">
                  <c:v>1.39327</c:v>
                </c:pt>
                <c:pt idx="99">
                  <c:v>1.3954299999999999</c:v>
                </c:pt>
                <c:pt idx="100">
                  <c:v>1.3973899999999999</c:v>
                </c:pt>
                <c:pt idx="101">
                  <c:v>1.3993500000000001</c:v>
                </c:pt>
                <c:pt idx="102">
                  <c:v>1.4016299999999999</c:v>
                </c:pt>
                <c:pt idx="103">
                  <c:v>1.4033899999999999</c:v>
                </c:pt>
                <c:pt idx="104">
                  <c:v>1.40527</c:v>
                </c:pt>
                <c:pt idx="105">
                  <c:v>1.4072800000000001</c:v>
                </c:pt>
                <c:pt idx="106">
                  <c:v>1.4093899999999999</c:v>
                </c:pt>
                <c:pt idx="107">
                  <c:v>1.41133</c:v>
                </c:pt>
                <c:pt idx="108">
                  <c:v>1.4132</c:v>
                </c:pt>
                <c:pt idx="109">
                  <c:v>1.41516</c:v>
                </c:pt>
                <c:pt idx="110">
                  <c:v>1.4171899999999999</c:v>
                </c:pt>
                <c:pt idx="111">
                  <c:v>1.4192800000000001</c:v>
                </c:pt>
                <c:pt idx="112">
                  <c:v>1.4212400000000001</c:v>
                </c:pt>
                <c:pt idx="113">
                  <c:v>1.42317</c:v>
                </c:pt>
                <c:pt idx="114">
                  <c:v>1.42553</c:v>
                </c:pt>
                <c:pt idx="115">
                  <c:v>1.42733</c:v>
                </c:pt>
                <c:pt idx="116">
                  <c:v>1.4292</c:v>
                </c:pt>
                <c:pt idx="117">
                  <c:v>1.43119</c:v>
                </c:pt>
                <c:pt idx="118">
                  <c:v>1.4332400000000001</c:v>
                </c:pt>
                <c:pt idx="119">
                  <c:v>1.43526</c:v>
                </c:pt>
                <c:pt idx="120">
                  <c:v>1.43712</c:v>
                </c:pt>
                <c:pt idx="121">
                  <c:v>1.4391499999999999</c:v>
                </c:pt>
                <c:pt idx="122">
                  <c:v>1.4411700000000001</c:v>
                </c:pt>
                <c:pt idx="123">
                  <c:v>1.44319</c:v>
                </c:pt>
                <c:pt idx="124">
                  <c:v>1.4451099999999999</c:v>
                </c:pt>
                <c:pt idx="125">
                  <c:v>1.44719</c:v>
                </c:pt>
                <c:pt idx="126">
                  <c:v>1.4494899999999999</c:v>
                </c:pt>
                <c:pt idx="127">
                  <c:v>1.4513400000000001</c:v>
                </c:pt>
                <c:pt idx="128">
                  <c:v>1.45312</c:v>
                </c:pt>
                <c:pt idx="129">
                  <c:v>1.45513</c:v>
                </c:pt>
                <c:pt idx="130">
                  <c:v>1.45723</c:v>
                </c:pt>
                <c:pt idx="131">
                  <c:v>1.4593100000000001</c:v>
                </c:pt>
                <c:pt idx="132">
                  <c:v>1.4611099999999999</c:v>
                </c:pt>
                <c:pt idx="133">
                  <c:v>1.4630799999999999</c:v>
                </c:pt>
                <c:pt idx="134">
                  <c:v>1.4651000000000001</c:v>
                </c:pt>
                <c:pt idx="135">
                  <c:v>1.46719</c:v>
                </c:pt>
                <c:pt idx="136">
                  <c:v>1.4690700000000001</c:v>
                </c:pt>
                <c:pt idx="137">
                  <c:v>1.4710700000000001</c:v>
                </c:pt>
                <c:pt idx="138">
                  <c:v>1.4732499999999999</c:v>
                </c:pt>
                <c:pt idx="139">
                  <c:v>1.4753099999999999</c:v>
                </c:pt>
                <c:pt idx="140">
                  <c:v>1.47706</c:v>
                </c:pt>
                <c:pt idx="141">
                  <c:v>1.4790700000000001</c:v>
                </c:pt>
                <c:pt idx="142">
                  <c:v>1.48116</c:v>
                </c:pt>
                <c:pt idx="143">
                  <c:v>1.48325</c:v>
                </c:pt>
                <c:pt idx="144">
                  <c:v>1.4850399999999999</c:v>
                </c:pt>
                <c:pt idx="145">
                  <c:v>1.48706</c:v>
                </c:pt>
                <c:pt idx="146">
                  <c:v>1.4890600000000001</c:v>
                </c:pt>
                <c:pt idx="147">
                  <c:v>1.49119</c:v>
                </c:pt>
                <c:pt idx="148">
                  <c:v>1.4930300000000001</c:v>
                </c:pt>
                <c:pt idx="149">
                  <c:v>1.49501</c:v>
                </c:pt>
                <c:pt idx="150">
                  <c:v>1.4970300000000001</c:v>
                </c:pt>
                <c:pt idx="151">
                  <c:v>1.49929</c:v>
                </c:pt>
                <c:pt idx="152">
                  <c:v>1.50108</c:v>
                </c:pt>
                <c:pt idx="153">
                  <c:v>1.50301</c:v>
                </c:pt>
                <c:pt idx="154">
                  <c:v>1.5050699999999999</c:v>
                </c:pt>
                <c:pt idx="155">
                  <c:v>1.5072000000000001</c:v>
                </c:pt>
                <c:pt idx="156">
                  <c:v>1.5090399999999999</c:v>
                </c:pt>
                <c:pt idx="157">
                  <c:v>1.5109699999999999</c:v>
                </c:pt>
                <c:pt idx="158">
                  <c:v>1.5129999999999999</c:v>
                </c:pt>
                <c:pt idx="159">
                  <c:v>1.51508</c:v>
                </c:pt>
                <c:pt idx="160">
                  <c:v>1.51695</c:v>
                </c:pt>
                <c:pt idx="161">
                  <c:v>1.51891</c:v>
                </c:pt>
                <c:pt idx="162">
                  <c:v>1.5208999999999999</c:v>
                </c:pt>
                <c:pt idx="163">
                  <c:v>1.52291</c:v>
                </c:pt>
                <c:pt idx="164">
                  <c:v>1.5250300000000001</c:v>
                </c:pt>
                <c:pt idx="165">
                  <c:v>1.5269699999999999</c:v>
                </c:pt>
                <c:pt idx="166">
                  <c:v>1.5290900000000001</c:v>
                </c:pt>
                <c:pt idx="167">
                  <c:v>1.53128</c:v>
                </c:pt>
                <c:pt idx="168">
                  <c:v>1.53298</c:v>
                </c:pt>
                <c:pt idx="169">
                  <c:v>1.5349299999999999</c:v>
                </c:pt>
                <c:pt idx="170">
                  <c:v>1.5369200000000001</c:v>
                </c:pt>
                <c:pt idx="171">
                  <c:v>1.5389299999999999</c:v>
                </c:pt>
                <c:pt idx="172">
                  <c:v>1.54094</c:v>
                </c:pt>
                <c:pt idx="173">
                  <c:v>1.54287</c:v>
                </c:pt>
                <c:pt idx="174">
                  <c:v>1.54491</c:v>
                </c:pt>
                <c:pt idx="175">
                  <c:v>1.54691</c:v>
                </c:pt>
                <c:pt idx="176">
                  <c:v>1.5490200000000001</c:v>
                </c:pt>
                <c:pt idx="177">
                  <c:v>1.5509299999999999</c:v>
                </c:pt>
                <c:pt idx="178">
                  <c:v>1.55311</c:v>
                </c:pt>
                <c:pt idx="179">
                  <c:v>1.55522</c:v>
                </c:pt>
                <c:pt idx="180">
                  <c:v>1.5569200000000001</c:v>
                </c:pt>
                <c:pt idx="181">
                  <c:v>1.55884</c:v>
                </c:pt>
                <c:pt idx="182">
                  <c:v>1.5608900000000001</c:v>
                </c:pt>
                <c:pt idx="183">
                  <c:v>1.5629999999999999</c:v>
                </c:pt>
                <c:pt idx="184">
                  <c:v>1.56494</c:v>
                </c:pt>
                <c:pt idx="185">
                  <c:v>1.5668500000000001</c:v>
                </c:pt>
                <c:pt idx="186">
                  <c:v>1.56877</c:v>
                </c:pt>
                <c:pt idx="187">
                  <c:v>1.5707899999999999</c:v>
                </c:pt>
                <c:pt idx="188">
                  <c:v>1.5728500000000001</c:v>
                </c:pt>
                <c:pt idx="189">
                  <c:v>1.57491</c:v>
                </c:pt>
                <c:pt idx="190">
                  <c:v>1.5768899999999999</c:v>
                </c:pt>
                <c:pt idx="191">
                  <c:v>1.5791999999999999</c:v>
                </c:pt>
                <c:pt idx="192">
                  <c:v>1.58094</c:v>
                </c:pt>
                <c:pt idx="193">
                  <c:v>1.5829</c:v>
                </c:pt>
                <c:pt idx="194">
                  <c:v>1.5848100000000001</c:v>
                </c:pt>
                <c:pt idx="195">
                  <c:v>1.58684</c:v>
                </c:pt>
                <c:pt idx="196">
                  <c:v>1.5888899999999999</c:v>
                </c:pt>
                <c:pt idx="197">
                  <c:v>1.59077</c:v>
                </c:pt>
                <c:pt idx="198">
                  <c:v>1.59276</c:v>
                </c:pt>
                <c:pt idx="199">
                  <c:v>1.5948100000000001</c:v>
                </c:pt>
                <c:pt idx="200">
                  <c:v>1.59683</c:v>
                </c:pt>
                <c:pt idx="201">
                  <c:v>1.5986899999999999</c:v>
                </c:pt>
                <c:pt idx="202">
                  <c:v>1.60077</c:v>
                </c:pt>
                <c:pt idx="203">
                  <c:v>1.60314</c:v>
                </c:pt>
                <c:pt idx="204">
                  <c:v>1.6049199999999999</c:v>
                </c:pt>
                <c:pt idx="205">
                  <c:v>1.6067800000000001</c:v>
                </c:pt>
                <c:pt idx="206">
                  <c:v>1.6087800000000001</c:v>
                </c:pt>
                <c:pt idx="207">
                  <c:v>1.6109</c:v>
                </c:pt>
                <c:pt idx="208">
                  <c:v>1.6127899999999999</c:v>
                </c:pt>
                <c:pt idx="209">
                  <c:v>1.6146799999999999</c:v>
                </c:pt>
                <c:pt idx="210">
                  <c:v>1.61669</c:v>
                </c:pt>
                <c:pt idx="211">
                  <c:v>1.61869</c:v>
                </c:pt>
                <c:pt idx="212">
                  <c:v>1.6208</c:v>
                </c:pt>
                <c:pt idx="213">
                  <c:v>1.6226499999999999</c:v>
                </c:pt>
                <c:pt idx="214">
                  <c:v>1.6246499999999999</c:v>
                </c:pt>
                <c:pt idx="215">
                  <c:v>1.6267499999999999</c:v>
                </c:pt>
                <c:pt idx="216">
                  <c:v>1.6289</c:v>
                </c:pt>
                <c:pt idx="217">
                  <c:v>1.6307199999999999</c:v>
                </c:pt>
                <c:pt idx="218">
                  <c:v>1.6326799999999999</c:v>
                </c:pt>
                <c:pt idx="219">
                  <c:v>1.6347</c:v>
                </c:pt>
                <c:pt idx="220">
                  <c:v>1.6368499999999999</c:v>
                </c:pt>
                <c:pt idx="221">
                  <c:v>1.6386000000000001</c:v>
                </c:pt>
                <c:pt idx="222">
                  <c:v>1.6405700000000001</c:v>
                </c:pt>
                <c:pt idx="223">
                  <c:v>1.64263</c:v>
                </c:pt>
                <c:pt idx="224">
                  <c:v>1.64472</c:v>
                </c:pt>
                <c:pt idx="225">
                  <c:v>1.64655</c:v>
                </c:pt>
                <c:pt idx="226">
                  <c:v>1.64855</c:v>
                </c:pt>
                <c:pt idx="227">
                  <c:v>1.6505300000000001</c:v>
                </c:pt>
                <c:pt idx="228">
                  <c:v>1.6527499999999999</c:v>
                </c:pt>
                <c:pt idx="229">
                  <c:v>1.65463</c:v>
                </c:pt>
                <c:pt idx="230">
                  <c:v>1.65663</c:v>
                </c:pt>
                <c:pt idx="231">
                  <c:v>1.6586000000000001</c:v>
                </c:pt>
                <c:pt idx="232">
                  <c:v>1.66079</c:v>
                </c:pt>
                <c:pt idx="233">
                  <c:v>1.6625799999999999</c:v>
                </c:pt>
                <c:pt idx="234">
                  <c:v>1.6645000000000001</c:v>
                </c:pt>
                <c:pt idx="235">
                  <c:v>1.6665099999999999</c:v>
                </c:pt>
                <c:pt idx="236">
                  <c:v>1.6685399999999999</c:v>
                </c:pt>
                <c:pt idx="237">
                  <c:v>1.67055</c:v>
                </c:pt>
                <c:pt idx="238">
                  <c:v>1.6724399999999999</c:v>
                </c:pt>
                <c:pt idx="239">
                  <c:v>1.67445</c:v>
                </c:pt>
                <c:pt idx="240">
                  <c:v>1.6764300000000001</c:v>
                </c:pt>
                <c:pt idx="241">
                  <c:v>1.6786000000000001</c:v>
                </c:pt>
                <c:pt idx="242">
                  <c:v>1.68049</c:v>
                </c:pt>
                <c:pt idx="243">
                  <c:v>1.68255</c:v>
                </c:pt>
                <c:pt idx="244">
                  <c:v>1.68475</c:v>
                </c:pt>
                <c:pt idx="245">
                  <c:v>1.6865600000000001</c:v>
                </c:pt>
                <c:pt idx="246">
                  <c:v>1.6884300000000001</c:v>
                </c:pt>
                <c:pt idx="247">
                  <c:v>1.69042</c:v>
                </c:pt>
                <c:pt idx="248">
                  <c:v>1.69248</c:v>
                </c:pt>
                <c:pt idx="249">
                  <c:v>1.69451</c:v>
                </c:pt>
                <c:pt idx="250">
                  <c:v>1.69638</c:v>
                </c:pt>
                <c:pt idx="251">
                  <c:v>1.6983699999999999</c:v>
                </c:pt>
                <c:pt idx="252">
                  <c:v>1.7003600000000001</c:v>
                </c:pt>
                <c:pt idx="253">
                  <c:v>1.70252</c:v>
                </c:pt>
                <c:pt idx="254">
                  <c:v>1.70442</c:v>
                </c:pt>
                <c:pt idx="255">
                  <c:v>1.7064299999999999</c:v>
                </c:pt>
                <c:pt idx="256">
                  <c:v>1.7087699999999999</c:v>
                </c:pt>
                <c:pt idx="257">
                  <c:v>1.7105399999999999</c:v>
                </c:pt>
                <c:pt idx="258">
                  <c:v>1.71234</c:v>
                </c:pt>
                <c:pt idx="259">
                  <c:v>1.7143299999999999</c:v>
                </c:pt>
                <c:pt idx="260">
                  <c:v>1.71644</c:v>
                </c:pt>
                <c:pt idx="261">
                  <c:v>1.7184200000000001</c:v>
                </c:pt>
                <c:pt idx="262">
                  <c:v>1.7203200000000001</c:v>
                </c:pt>
                <c:pt idx="263">
                  <c:v>1.72228</c:v>
                </c:pt>
                <c:pt idx="264">
                  <c:v>1.7242999999999999</c:v>
                </c:pt>
                <c:pt idx="265">
                  <c:v>1.72628</c:v>
                </c:pt>
                <c:pt idx="266">
                  <c:v>1.7283299999999999</c:v>
                </c:pt>
                <c:pt idx="267">
                  <c:v>1.73034</c:v>
                </c:pt>
                <c:pt idx="268">
                  <c:v>1.7326600000000001</c:v>
                </c:pt>
                <c:pt idx="269">
                  <c:v>1.73451</c:v>
                </c:pt>
                <c:pt idx="270">
                  <c:v>1.73627</c:v>
                </c:pt>
                <c:pt idx="271">
                  <c:v>1.73828</c:v>
                </c:pt>
                <c:pt idx="272">
                  <c:v>1.7403200000000001</c:v>
                </c:pt>
                <c:pt idx="273">
                  <c:v>1.7424599999999999</c:v>
                </c:pt>
                <c:pt idx="274">
                  <c:v>1.7442500000000001</c:v>
                </c:pt>
                <c:pt idx="275">
                  <c:v>1.7462500000000001</c:v>
                </c:pt>
                <c:pt idx="276">
                  <c:v>1.74824</c:v>
                </c:pt>
                <c:pt idx="277">
                  <c:v>1.7502899999999999</c:v>
                </c:pt>
                <c:pt idx="278">
                  <c:v>1.7522200000000001</c:v>
                </c:pt>
                <c:pt idx="279">
                  <c:v>1.7542800000000001</c:v>
                </c:pt>
                <c:pt idx="280">
                  <c:v>1.75651</c:v>
                </c:pt>
                <c:pt idx="281">
                  <c:v>1.7584599999999999</c:v>
                </c:pt>
                <c:pt idx="282">
                  <c:v>1.76023</c:v>
                </c:pt>
                <c:pt idx="283">
                  <c:v>1.7622599999999999</c:v>
                </c:pt>
                <c:pt idx="284">
                  <c:v>1.7643</c:v>
                </c:pt>
                <c:pt idx="285">
                  <c:v>1.7664</c:v>
                </c:pt>
                <c:pt idx="286">
                  <c:v>1.7682</c:v>
                </c:pt>
                <c:pt idx="287">
                  <c:v>1.77013</c:v>
                </c:pt>
                <c:pt idx="288">
                  <c:v>1.77217</c:v>
                </c:pt>
                <c:pt idx="289">
                  <c:v>1.7742800000000001</c:v>
                </c:pt>
                <c:pt idx="290">
                  <c:v>1.77616</c:v>
                </c:pt>
                <c:pt idx="291">
                  <c:v>1.77813</c:v>
                </c:pt>
                <c:pt idx="292">
                  <c:v>1.7801499999999999</c:v>
                </c:pt>
                <c:pt idx="293">
                  <c:v>1.78233</c:v>
                </c:pt>
                <c:pt idx="294">
                  <c:v>1.7842199999999999</c:v>
                </c:pt>
                <c:pt idx="295">
                  <c:v>1.7861899999999999</c:v>
                </c:pt>
                <c:pt idx="296">
                  <c:v>1.7882</c:v>
                </c:pt>
                <c:pt idx="297">
                  <c:v>1.79036</c:v>
                </c:pt>
                <c:pt idx="298">
                  <c:v>1.79217</c:v>
                </c:pt>
                <c:pt idx="299">
                  <c:v>1.79409</c:v>
                </c:pt>
                <c:pt idx="300">
                  <c:v>1.7960799999999999</c:v>
                </c:pt>
                <c:pt idx="301">
                  <c:v>1.7981499999999999</c:v>
                </c:pt>
                <c:pt idx="302">
                  <c:v>1.80013</c:v>
                </c:pt>
                <c:pt idx="303">
                  <c:v>1.8020499999999999</c:v>
                </c:pt>
                <c:pt idx="304">
                  <c:v>1.80399</c:v>
                </c:pt>
                <c:pt idx="305">
                  <c:v>1.8063899999999999</c:v>
                </c:pt>
                <c:pt idx="306">
                  <c:v>1.80819</c:v>
                </c:pt>
                <c:pt idx="307">
                  <c:v>1.81013</c:v>
                </c:pt>
                <c:pt idx="308">
                  <c:v>1.81206</c:v>
                </c:pt>
                <c:pt idx="309">
                  <c:v>1.81419</c:v>
                </c:pt>
                <c:pt idx="310">
                  <c:v>1.8161400000000001</c:v>
                </c:pt>
                <c:pt idx="311">
                  <c:v>1.81803</c:v>
                </c:pt>
                <c:pt idx="312">
                  <c:v>1.82003</c:v>
                </c:pt>
                <c:pt idx="313">
                  <c:v>1.8220499999999999</c:v>
                </c:pt>
                <c:pt idx="314">
                  <c:v>1.82409</c:v>
                </c:pt>
                <c:pt idx="315">
                  <c:v>1.8259399999999999</c:v>
                </c:pt>
                <c:pt idx="316">
                  <c:v>1.8279300000000001</c:v>
                </c:pt>
                <c:pt idx="317">
                  <c:v>1.8299399999999999</c:v>
                </c:pt>
                <c:pt idx="318">
                  <c:v>1.8321700000000001</c:v>
                </c:pt>
                <c:pt idx="319">
                  <c:v>1.8340000000000001</c:v>
                </c:pt>
                <c:pt idx="320">
                  <c:v>1.8360799999999999</c:v>
                </c:pt>
                <c:pt idx="321">
                  <c:v>1.83805</c:v>
                </c:pt>
                <c:pt idx="322">
                  <c:v>1.8401099999999999</c:v>
                </c:pt>
                <c:pt idx="323">
                  <c:v>1.84195</c:v>
                </c:pt>
                <c:pt idx="324">
                  <c:v>1.84395</c:v>
                </c:pt>
                <c:pt idx="325">
                  <c:v>1.84598</c:v>
                </c:pt>
                <c:pt idx="326">
                  <c:v>1.8480799999999999</c:v>
                </c:pt>
                <c:pt idx="327">
                  <c:v>1.84989</c:v>
                </c:pt>
                <c:pt idx="328">
                  <c:v>1.85189</c:v>
                </c:pt>
                <c:pt idx="329">
                  <c:v>1.8539000000000001</c:v>
                </c:pt>
                <c:pt idx="330">
                  <c:v>1.8560099999999999</c:v>
                </c:pt>
                <c:pt idx="331">
                  <c:v>1.8579300000000001</c:v>
                </c:pt>
                <c:pt idx="332">
                  <c:v>1.85988</c:v>
                </c:pt>
                <c:pt idx="333">
                  <c:v>1.8621000000000001</c:v>
                </c:pt>
                <c:pt idx="334">
                  <c:v>1.8641300000000001</c:v>
                </c:pt>
                <c:pt idx="335">
                  <c:v>1.86592</c:v>
                </c:pt>
                <c:pt idx="336">
                  <c:v>1.86788</c:v>
                </c:pt>
                <c:pt idx="337">
                  <c:v>1.86991</c:v>
                </c:pt>
                <c:pt idx="338">
                  <c:v>1.8719399999999999</c:v>
                </c:pt>
                <c:pt idx="339">
                  <c:v>1.87382</c:v>
                </c:pt>
                <c:pt idx="340">
                  <c:v>1.87578</c:v>
                </c:pt>
                <c:pt idx="341">
                  <c:v>1.8777900000000001</c:v>
                </c:pt>
                <c:pt idx="342">
                  <c:v>1.87974</c:v>
                </c:pt>
                <c:pt idx="343">
                  <c:v>1.88185</c:v>
                </c:pt>
                <c:pt idx="344">
                  <c:v>1.8838299999999999</c:v>
                </c:pt>
                <c:pt idx="345">
                  <c:v>1.8859900000000001</c:v>
                </c:pt>
                <c:pt idx="346">
                  <c:v>1.88809</c:v>
                </c:pt>
                <c:pt idx="347">
                  <c:v>1.88981</c:v>
                </c:pt>
                <c:pt idx="348">
                  <c:v>1.8917200000000001</c:v>
                </c:pt>
                <c:pt idx="349">
                  <c:v>1.89378</c:v>
                </c:pt>
                <c:pt idx="350">
                  <c:v>1.8959600000000001</c:v>
                </c:pt>
                <c:pt idx="351">
                  <c:v>1.8977900000000001</c:v>
                </c:pt>
                <c:pt idx="352">
                  <c:v>1.89974</c:v>
                </c:pt>
                <c:pt idx="353">
                  <c:v>1.9016999999999999</c:v>
                </c:pt>
                <c:pt idx="354">
                  <c:v>1.9036999999999999</c:v>
                </c:pt>
                <c:pt idx="355">
                  <c:v>1.9057299999999999</c:v>
                </c:pt>
                <c:pt idx="356">
                  <c:v>1.9077900000000001</c:v>
                </c:pt>
                <c:pt idx="357">
                  <c:v>1.90991</c:v>
                </c:pt>
                <c:pt idx="358">
                  <c:v>1.91194</c:v>
                </c:pt>
                <c:pt idx="359">
                  <c:v>1.91378</c:v>
                </c:pt>
                <c:pt idx="360">
                  <c:v>1.9157500000000001</c:v>
                </c:pt>
                <c:pt idx="361">
                  <c:v>1.91764</c:v>
                </c:pt>
                <c:pt idx="362">
                  <c:v>1.9198500000000001</c:v>
                </c:pt>
                <c:pt idx="363">
                  <c:v>1.9217200000000001</c:v>
                </c:pt>
                <c:pt idx="364">
                  <c:v>1.9236200000000001</c:v>
                </c:pt>
                <c:pt idx="365">
                  <c:v>1.9256500000000001</c:v>
                </c:pt>
                <c:pt idx="366">
                  <c:v>1.92767</c:v>
                </c:pt>
                <c:pt idx="367">
                  <c:v>1.9296899999999999</c:v>
                </c:pt>
                <c:pt idx="368">
                  <c:v>1.93157</c:v>
                </c:pt>
                <c:pt idx="369">
                  <c:v>1.9336500000000001</c:v>
                </c:pt>
                <c:pt idx="370">
                  <c:v>1.9359599999999999</c:v>
                </c:pt>
                <c:pt idx="371">
                  <c:v>1.9377500000000001</c:v>
                </c:pt>
                <c:pt idx="372">
                  <c:v>1.9396500000000001</c:v>
                </c:pt>
                <c:pt idx="373">
                  <c:v>1.94164</c:v>
                </c:pt>
                <c:pt idx="374">
                  <c:v>1.94384</c:v>
                </c:pt>
                <c:pt idx="375">
                  <c:v>1.94574</c:v>
                </c:pt>
                <c:pt idx="376">
                  <c:v>1.9476500000000001</c:v>
                </c:pt>
                <c:pt idx="377">
                  <c:v>1.9496100000000001</c:v>
                </c:pt>
                <c:pt idx="378">
                  <c:v>1.9515899999999999</c:v>
                </c:pt>
                <c:pt idx="379">
                  <c:v>1.95367</c:v>
                </c:pt>
                <c:pt idx="380">
                  <c:v>1.9555499999999999</c:v>
                </c:pt>
                <c:pt idx="381">
                  <c:v>1.95753</c:v>
                </c:pt>
                <c:pt idx="382">
                  <c:v>1.95977</c:v>
                </c:pt>
                <c:pt idx="383">
                  <c:v>1.96174</c:v>
                </c:pt>
                <c:pt idx="384">
                  <c:v>1.96356</c:v>
                </c:pt>
                <c:pt idx="385">
                  <c:v>1.9655800000000001</c:v>
                </c:pt>
                <c:pt idx="386">
                  <c:v>1.9677500000000001</c:v>
                </c:pt>
                <c:pt idx="387">
                  <c:v>1.9697100000000001</c:v>
                </c:pt>
                <c:pt idx="388">
                  <c:v>1.9715400000000001</c:v>
                </c:pt>
                <c:pt idx="389">
                  <c:v>1.9735</c:v>
                </c:pt>
                <c:pt idx="390">
                  <c:v>1.9755400000000001</c:v>
                </c:pt>
                <c:pt idx="391">
                  <c:v>1.97763</c:v>
                </c:pt>
                <c:pt idx="392">
                  <c:v>1.97946</c:v>
                </c:pt>
                <c:pt idx="393">
                  <c:v>1.9814499999999999</c:v>
                </c:pt>
                <c:pt idx="394">
                  <c:v>1.9834700000000001</c:v>
                </c:pt>
                <c:pt idx="395">
                  <c:v>1.98573</c:v>
                </c:pt>
                <c:pt idx="396">
                  <c:v>1.9875700000000001</c:v>
                </c:pt>
                <c:pt idx="397">
                  <c:v>1.98953</c:v>
                </c:pt>
                <c:pt idx="398">
                  <c:v>1.9916</c:v>
                </c:pt>
                <c:pt idx="399">
                  <c:v>1.9936799999999999</c:v>
                </c:pt>
                <c:pt idx="400">
                  <c:v>1.9954700000000001</c:v>
                </c:pt>
                <c:pt idx="401">
                  <c:v>1.9974799999999999</c:v>
                </c:pt>
                <c:pt idx="402">
                  <c:v>1.9995099999999999</c:v>
                </c:pt>
                <c:pt idx="403">
                  <c:v>2.0015200000000002</c:v>
                </c:pt>
                <c:pt idx="404">
                  <c:v>2.0034200000000002</c:v>
                </c:pt>
                <c:pt idx="405">
                  <c:v>2.00543</c:v>
                </c:pt>
                <c:pt idx="406">
                  <c:v>2.0074299999999998</c:v>
                </c:pt>
                <c:pt idx="407">
                  <c:v>2.0095499999999999</c:v>
                </c:pt>
                <c:pt idx="408">
                  <c:v>2.0114899999999998</c:v>
                </c:pt>
                <c:pt idx="409">
                  <c:v>2.0134699999999999</c:v>
                </c:pt>
                <c:pt idx="410">
                  <c:v>2.0156499999999999</c:v>
                </c:pt>
                <c:pt idx="411">
                  <c:v>2.0177100000000001</c:v>
                </c:pt>
                <c:pt idx="412">
                  <c:v>2.01946</c:v>
                </c:pt>
                <c:pt idx="413">
                  <c:v>2.0214099999999999</c:v>
                </c:pt>
                <c:pt idx="414">
                  <c:v>2.02339</c:v>
                </c:pt>
                <c:pt idx="415">
                  <c:v>2.02542</c:v>
                </c:pt>
                <c:pt idx="416">
                  <c:v>2.0274000000000001</c:v>
                </c:pt>
                <c:pt idx="417">
                  <c:v>2.0293399999999999</c:v>
                </c:pt>
                <c:pt idx="418">
                  <c:v>2.03138</c:v>
                </c:pt>
                <c:pt idx="419">
                  <c:v>2.0333600000000001</c:v>
                </c:pt>
                <c:pt idx="420">
                  <c:v>2.03545</c:v>
                </c:pt>
                <c:pt idx="421">
                  <c:v>2.0373999999999999</c:v>
                </c:pt>
                <c:pt idx="422">
                  <c:v>2.0395400000000001</c:v>
                </c:pt>
                <c:pt idx="423">
                  <c:v>2.0416799999999999</c:v>
                </c:pt>
                <c:pt idx="424">
                  <c:v>2.04338</c:v>
                </c:pt>
                <c:pt idx="425">
                  <c:v>2.0453399999999999</c:v>
                </c:pt>
                <c:pt idx="426">
                  <c:v>2.0473499999999998</c:v>
                </c:pt>
                <c:pt idx="427">
                  <c:v>2.0495800000000002</c:v>
                </c:pt>
                <c:pt idx="428">
                  <c:v>2.0514100000000002</c:v>
                </c:pt>
                <c:pt idx="429">
                  <c:v>2.05335</c:v>
                </c:pt>
                <c:pt idx="430">
                  <c:v>2.0553599999999999</c:v>
                </c:pt>
                <c:pt idx="431">
                  <c:v>2.0573999999999999</c:v>
                </c:pt>
                <c:pt idx="432">
                  <c:v>2.0593499999999998</c:v>
                </c:pt>
                <c:pt idx="433">
                  <c:v>2.06134</c:v>
                </c:pt>
                <c:pt idx="434">
                  <c:v>2.0635599999999998</c:v>
                </c:pt>
                <c:pt idx="435">
                  <c:v>2.06568</c:v>
                </c:pt>
                <c:pt idx="436">
                  <c:v>2.0674299999999999</c:v>
                </c:pt>
                <c:pt idx="437">
                  <c:v>2.0693999999999999</c:v>
                </c:pt>
                <c:pt idx="438">
                  <c:v>2.0713400000000002</c:v>
                </c:pt>
                <c:pt idx="439">
                  <c:v>2.0734599999999999</c:v>
                </c:pt>
                <c:pt idx="440">
                  <c:v>2.0753599999999999</c:v>
                </c:pt>
                <c:pt idx="441">
                  <c:v>2.0773100000000002</c:v>
                </c:pt>
                <c:pt idx="442">
                  <c:v>2.0792999999999999</c:v>
                </c:pt>
                <c:pt idx="443">
                  <c:v>2.0812499999999998</c:v>
                </c:pt>
                <c:pt idx="444">
                  <c:v>2.08331</c:v>
                </c:pt>
                <c:pt idx="445">
                  <c:v>2.0852400000000002</c:v>
                </c:pt>
                <c:pt idx="446">
                  <c:v>2.0872600000000001</c:v>
                </c:pt>
                <c:pt idx="447">
                  <c:v>2.08961</c:v>
                </c:pt>
                <c:pt idx="448">
                  <c:v>2.09137</c:v>
                </c:pt>
                <c:pt idx="449">
                  <c:v>2.09328</c:v>
                </c:pt>
                <c:pt idx="450">
                  <c:v>2.0953499999999998</c:v>
                </c:pt>
                <c:pt idx="451">
                  <c:v>2.0975299999999999</c:v>
                </c:pt>
                <c:pt idx="452">
                  <c:v>2.0993300000000001</c:v>
                </c:pt>
                <c:pt idx="453">
                  <c:v>2.1012400000000002</c:v>
                </c:pt>
                <c:pt idx="454">
                  <c:v>2.1032500000000001</c:v>
                </c:pt>
                <c:pt idx="455">
                  <c:v>2.1053700000000002</c:v>
                </c:pt>
                <c:pt idx="456">
                  <c:v>2.10731</c:v>
                </c:pt>
                <c:pt idx="457">
                  <c:v>2.1092399999999998</c:v>
                </c:pt>
                <c:pt idx="458">
                  <c:v>2.1111900000000001</c:v>
                </c:pt>
                <c:pt idx="459">
                  <c:v>2.1135999999999999</c:v>
                </c:pt>
                <c:pt idx="460">
                  <c:v>2.1153900000000001</c:v>
                </c:pt>
                <c:pt idx="461">
                  <c:v>2.1172599999999999</c:v>
                </c:pt>
                <c:pt idx="462">
                  <c:v>2.1192600000000001</c:v>
                </c:pt>
                <c:pt idx="463">
                  <c:v>2.1214599999999999</c:v>
                </c:pt>
                <c:pt idx="464">
                  <c:v>2.1233499999999998</c:v>
                </c:pt>
                <c:pt idx="465">
                  <c:v>2.1252499999999999</c:v>
                </c:pt>
                <c:pt idx="466">
                  <c:v>2.12717</c:v>
                </c:pt>
                <c:pt idx="467">
                  <c:v>2.1292900000000001</c:v>
                </c:pt>
                <c:pt idx="468">
                  <c:v>2.1312799999999998</c:v>
                </c:pt>
                <c:pt idx="469">
                  <c:v>2.1331899999999999</c:v>
                </c:pt>
                <c:pt idx="470">
                  <c:v>2.1351399999999998</c:v>
                </c:pt>
                <c:pt idx="471">
                  <c:v>2.1371600000000002</c:v>
                </c:pt>
                <c:pt idx="472">
                  <c:v>2.1393599999999999</c:v>
                </c:pt>
                <c:pt idx="473">
                  <c:v>2.1412399999999998</c:v>
                </c:pt>
                <c:pt idx="474">
                  <c:v>2.1432899999999999</c:v>
                </c:pt>
                <c:pt idx="475">
                  <c:v>2.1453600000000002</c:v>
                </c:pt>
                <c:pt idx="476">
                  <c:v>2.1473100000000001</c:v>
                </c:pt>
                <c:pt idx="477">
                  <c:v>2.1491899999999999</c:v>
                </c:pt>
                <c:pt idx="478">
                  <c:v>2.1511900000000002</c:v>
                </c:pt>
                <c:pt idx="479">
                  <c:v>2.1532900000000001</c:v>
                </c:pt>
                <c:pt idx="480">
                  <c:v>2.1552899999999999</c:v>
                </c:pt>
                <c:pt idx="481">
                  <c:v>2.1571500000000001</c:v>
                </c:pt>
                <c:pt idx="482">
                  <c:v>2.1591300000000002</c:v>
                </c:pt>
                <c:pt idx="483">
                  <c:v>2.1611600000000002</c:v>
                </c:pt>
                <c:pt idx="484">
                  <c:v>2.1633599999999999</c:v>
                </c:pt>
                <c:pt idx="485">
                  <c:v>2.1653099999999998</c:v>
                </c:pt>
                <c:pt idx="486">
                  <c:v>2.1671399999999998</c:v>
                </c:pt>
                <c:pt idx="487">
                  <c:v>2.1694300000000002</c:v>
                </c:pt>
                <c:pt idx="488">
                  <c:v>2.1713300000000002</c:v>
                </c:pt>
                <c:pt idx="489">
                  <c:v>2.1732100000000001</c:v>
                </c:pt>
                <c:pt idx="490">
                  <c:v>2.1751200000000002</c:v>
                </c:pt>
                <c:pt idx="491">
                  <c:v>2.1772200000000002</c:v>
                </c:pt>
                <c:pt idx="492">
                  <c:v>2.1792899999999999</c:v>
                </c:pt>
                <c:pt idx="493">
                  <c:v>2.1811400000000001</c:v>
                </c:pt>
                <c:pt idx="494">
                  <c:v>2.1831100000000001</c:v>
                </c:pt>
                <c:pt idx="495">
                  <c:v>2.1850999999999998</c:v>
                </c:pt>
                <c:pt idx="496">
                  <c:v>2.18716</c:v>
                </c:pt>
                <c:pt idx="497">
                  <c:v>2.1891400000000001</c:v>
                </c:pt>
                <c:pt idx="498">
                  <c:v>2.19109</c:v>
                </c:pt>
                <c:pt idx="499">
                  <c:v>2.19339</c:v>
                </c:pt>
                <c:pt idx="500">
                  <c:v>2.1953100000000001</c:v>
                </c:pt>
                <c:pt idx="501" formatCode="0.000">
                  <c:v>2.19713</c:v>
                </c:pt>
                <c:pt idx="502" formatCode="0.000">
                  <c:v>2.1991100000000001</c:v>
                </c:pt>
                <c:pt idx="503" formatCode="0.000">
                  <c:v>2.2012</c:v>
                </c:pt>
                <c:pt idx="504" formatCode="0.000">
                  <c:v>2.2032699999999998</c:v>
                </c:pt>
                <c:pt idx="505" formatCode="0.000">
                  <c:v>2.2050800000000002</c:v>
                </c:pt>
                <c:pt idx="506" formatCode="0.000">
                  <c:v>2.20709</c:v>
                </c:pt>
                <c:pt idx="507" formatCode="0.000">
                  <c:v>2.2090900000000002</c:v>
                </c:pt>
                <c:pt idx="508" formatCode="0.000">
                  <c:v>2.2110699999999999</c:v>
                </c:pt>
                <c:pt idx="509" formatCode="0.000">
                  <c:v>2.2130200000000002</c:v>
                </c:pt>
                <c:pt idx="510" formatCode="0.000">
                  <c:v>2.2151100000000001</c:v>
                </c:pt>
                <c:pt idx="511" formatCode="0.000">
                  <c:v>2.2174499999999999</c:v>
                </c:pt>
                <c:pt idx="512" formatCode="0.000">
                  <c:v>2.2193000000000001</c:v>
                </c:pt>
                <c:pt idx="513" formatCode="0.000">
                  <c:v>2.2211500000000002</c:v>
                </c:pt>
                <c:pt idx="514" formatCode="0.000">
                  <c:v>2.22309</c:v>
                </c:pt>
                <c:pt idx="515" formatCode="0.000">
                  <c:v>2.2251500000000002</c:v>
                </c:pt>
                <c:pt idx="516" formatCode="0.000">
                  <c:v>2.2272400000000001</c:v>
                </c:pt>
                <c:pt idx="517" formatCode="0.000">
                  <c:v>2.2290399999999999</c:v>
                </c:pt>
                <c:pt idx="518" formatCode="0.000">
                  <c:v>2.2310599999999998</c:v>
                </c:pt>
                <c:pt idx="519" formatCode="0.000">
                  <c:v>2.2330700000000001</c:v>
                </c:pt>
                <c:pt idx="520" formatCode="0.000">
                  <c:v>2.2351800000000002</c:v>
                </c:pt>
                <c:pt idx="521" formatCode="0.000">
                  <c:v>2.2370000000000001</c:v>
                </c:pt>
                <c:pt idx="522" formatCode="0.000">
                  <c:v>2.2389899999999998</c:v>
                </c:pt>
                <c:pt idx="523" formatCode="0.000">
                  <c:v>2.2411300000000001</c:v>
                </c:pt>
                <c:pt idx="524" formatCode="0.000">
                  <c:v>2.2432699999999999</c:v>
                </c:pt>
                <c:pt idx="525" formatCode="0.000">
                  <c:v>2.2450399999999999</c:v>
                </c:pt>
                <c:pt idx="526" formatCode="0.000">
                  <c:v>2.24708</c:v>
                </c:pt>
                <c:pt idx="527" formatCode="0.000">
                  <c:v>2.2490899999999998</c:v>
                </c:pt>
                <c:pt idx="528" formatCode="0.000">
                  <c:v>2.2512599999999998</c:v>
                </c:pt>
                <c:pt idx="529" formatCode="0.000">
                  <c:v>2.2530399999999999</c:v>
                </c:pt>
                <c:pt idx="530" formatCode="0.000">
                  <c:v>2.25502</c:v>
                </c:pt>
                <c:pt idx="531" formatCode="0.000">
                  <c:v>2.2570000000000001</c:v>
                </c:pt>
                <c:pt idx="532" formatCode="0.000">
                  <c:v>2.2591000000000001</c:v>
                </c:pt>
                <c:pt idx="533" formatCode="0.000">
                  <c:v>2.2609499999999998</c:v>
                </c:pt>
                <c:pt idx="534" formatCode="0.000">
                  <c:v>2.2629299999999999</c:v>
                </c:pt>
                <c:pt idx="535" formatCode="0.000">
                  <c:v>2.2649599999999999</c:v>
                </c:pt>
                <c:pt idx="536" formatCode="0.000">
                  <c:v>2.26728</c:v>
                </c:pt>
                <c:pt idx="537" formatCode="0.000">
                  <c:v>2.2690299999999999</c:v>
                </c:pt>
                <c:pt idx="538" formatCode="0.000">
                  <c:v>2.2710599999999999</c:v>
                </c:pt>
                <c:pt idx="539" formatCode="0.000">
                  <c:v>2.2729900000000001</c:v>
                </c:pt>
                <c:pt idx="540" formatCode="0.000">
                  <c:v>2.2751700000000001</c:v>
                </c:pt>
                <c:pt idx="541" formatCode="0.000">
                  <c:v>2.2769900000000001</c:v>
                </c:pt>
                <c:pt idx="542" formatCode="0.000">
                  <c:v>2.2789199999999998</c:v>
                </c:pt>
                <c:pt idx="543" formatCode="0.000">
                  <c:v>2.28091</c:v>
                </c:pt>
                <c:pt idx="544" formatCode="0.000">
                  <c:v>2.2829600000000001</c:v>
                </c:pt>
                <c:pt idx="545" formatCode="0.000">
                  <c:v>2.2849400000000002</c:v>
                </c:pt>
                <c:pt idx="546" formatCode="0.000">
                  <c:v>2.28688</c:v>
                </c:pt>
                <c:pt idx="547" formatCode="0.000">
                  <c:v>2.2888899999999999</c:v>
                </c:pt>
                <c:pt idx="548" formatCode="0.000">
                  <c:v>2.2908499999999998</c:v>
                </c:pt>
                <c:pt idx="549" formatCode="0.000">
                  <c:v>2.2930100000000002</c:v>
                </c:pt>
                <c:pt idx="550" formatCode="0.000">
                  <c:v>2.29495</c:v>
                </c:pt>
                <c:pt idx="551" formatCode="0.000">
                  <c:v>2.29704</c:v>
                </c:pt>
                <c:pt idx="552" formatCode="0.000">
                  <c:v>2.2990300000000001</c:v>
                </c:pt>
                <c:pt idx="553" formatCode="0.000">
                  <c:v>2.3009599999999999</c:v>
                </c:pt>
                <c:pt idx="554" formatCode="0.000">
                  <c:v>2.3029099999999998</c:v>
                </c:pt>
                <c:pt idx="555" formatCode="0.000">
                  <c:v>2.3048700000000002</c:v>
                </c:pt>
                <c:pt idx="556" formatCode="0.000">
                  <c:v>2.3069799999999998</c:v>
                </c:pt>
                <c:pt idx="557" formatCode="0.000">
                  <c:v>2.3089400000000002</c:v>
                </c:pt>
                <c:pt idx="558" formatCode="0.000">
                  <c:v>2.3108499999999998</c:v>
                </c:pt>
                <c:pt idx="559" formatCode="0.000">
                  <c:v>2.3128000000000002</c:v>
                </c:pt>
                <c:pt idx="560" formatCode="0.000">
                  <c:v>2.3148300000000002</c:v>
                </c:pt>
                <c:pt idx="561" formatCode="0.000">
                  <c:v>2.31697</c:v>
                </c:pt>
                <c:pt idx="562" formatCode="0.000">
                  <c:v>2.3188599999999999</c:v>
                </c:pt>
                <c:pt idx="563" formatCode="0.000">
                  <c:v>2.3209300000000002</c:v>
                </c:pt>
                <c:pt idx="564" formatCode="0.000">
                  <c:v>2.3231099999999998</c:v>
                </c:pt>
                <c:pt idx="565" formatCode="0.000">
                  <c:v>2.3249900000000001</c:v>
                </c:pt>
                <c:pt idx="566" formatCode="0.000">
                  <c:v>2.3268399999999998</c:v>
                </c:pt>
                <c:pt idx="567" formatCode="0.000">
                  <c:v>2.32884</c:v>
                </c:pt>
                <c:pt idx="568" formatCode="0.000">
                  <c:v>2.3310399999999998</c:v>
                </c:pt>
                <c:pt idx="569" formatCode="0.000">
                  <c:v>2.3329399999999998</c:v>
                </c:pt>
                <c:pt idx="570" formatCode="0.000">
                  <c:v>2.3347799999999999</c:v>
                </c:pt>
                <c:pt idx="571" formatCode="0.000">
                  <c:v>2.3367599999999999</c:v>
                </c:pt>
                <c:pt idx="572" formatCode="0.000">
                  <c:v>2.3387799999999999</c:v>
                </c:pt>
                <c:pt idx="573" formatCode="0.000">
                  <c:v>2.3408199999999999</c:v>
                </c:pt>
                <c:pt idx="574" formatCode="0.000">
                  <c:v>2.3428599999999999</c:v>
                </c:pt>
                <c:pt idx="575" formatCode="0.000">
                  <c:v>2.3449</c:v>
                </c:pt>
                <c:pt idx="576" formatCode="0.000">
                  <c:v>2.34721</c:v>
                </c:pt>
                <c:pt idx="577" formatCode="0.000">
                  <c:v>2.3489300000000002</c:v>
                </c:pt>
                <c:pt idx="578" formatCode="0.000">
                  <c:v>2.3507699999999998</c:v>
                </c:pt>
                <c:pt idx="579" formatCode="0.000">
                  <c:v>2.3527300000000002</c:v>
                </c:pt>
                <c:pt idx="580" formatCode="0.000">
                  <c:v>2.3549899999999999</c:v>
                </c:pt>
                <c:pt idx="581" formatCode="0.000">
                  <c:v>2.3569</c:v>
                </c:pt>
                <c:pt idx="582" formatCode="0.000">
                  <c:v>2.3587799999999999</c:v>
                </c:pt>
                <c:pt idx="583" formatCode="0.000">
                  <c:v>2.36077</c:v>
                </c:pt>
                <c:pt idx="584" formatCode="0.000">
                  <c:v>2.3627400000000001</c:v>
                </c:pt>
                <c:pt idx="585" formatCode="0.000">
                  <c:v>2.3648600000000002</c:v>
                </c:pt>
                <c:pt idx="586" formatCode="0.000">
                  <c:v>2.36673</c:v>
                </c:pt>
                <c:pt idx="587" formatCode="0.000">
                  <c:v>2.3687499999999999</c:v>
                </c:pt>
                <c:pt idx="588" formatCode="0.000">
                  <c:v>2.3711099999999998</c:v>
                </c:pt>
                <c:pt idx="589" formatCode="0.000">
                  <c:v>2.37296</c:v>
                </c:pt>
                <c:pt idx="590" formatCode="0.000">
                  <c:v>2.3748200000000002</c:v>
                </c:pt>
                <c:pt idx="591" formatCode="0.000">
                  <c:v>2.3767499999999999</c:v>
                </c:pt>
                <c:pt idx="592" formatCode="0.000">
                  <c:v>2.3788200000000002</c:v>
                </c:pt>
                <c:pt idx="593" formatCode="0.000">
                  <c:v>2.3809100000000001</c:v>
                </c:pt>
                <c:pt idx="594" formatCode="0.000">
                  <c:v>2.3827199999999999</c:v>
                </c:pt>
                <c:pt idx="595" formatCode="0.000">
                  <c:v>2.3847100000000001</c:v>
                </c:pt>
                <c:pt idx="596" formatCode="0.000">
                  <c:v>2.38673</c:v>
                </c:pt>
                <c:pt idx="597" formatCode="0.000">
                  <c:v>2.38876</c:v>
                </c:pt>
                <c:pt idx="598" formatCode="0.000">
                  <c:v>2.3906700000000001</c:v>
                </c:pt>
                <c:pt idx="599" formatCode="0.000">
                  <c:v>2.39269</c:v>
                </c:pt>
                <c:pt idx="600" formatCode="0.000">
                  <c:v>2.3948499999999999</c:v>
                </c:pt>
                <c:pt idx="601" formatCode="0.000">
                  <c:v>2.3969399999999998</c:v>
                </c:pt>
                <c:pt idx="602" formatCode="0.000">
                  <c:v>2.3987599999999998</c:v>
                </c:pt>
                <c:pt idx="603" formatCode="0.000">
                  <c:v>2.4007100000000001</c:v>
                </c:pt>
                <c:pt idx="604" formatCode="0.000">
                  <c:v>2.4028299999999998</c:v>
                </c:pt>
                <c:pt idx="605" formatCode="0.000">
                  <c:v>2.4048799999999999</c:v>
                </c:pt>
                <c:pt idx="606" formatCode="0.000">
                  <c:v>2.4067099999999999</c:v>
                </c:pt>
                <c:pt idx="607" formatCode="0.000">
                  <c:v>2.4087100000000001</c:v>
                </c:pt>
                <c:pt idx="608" formatCode="0.000">
                  <c:v>2.41072</c:v>
                </c:pt>
                <c:pt idx="609" formatCode="0.000">
                  <c:v>2.4128099999999999</c:v>
                </c:pt>
                <c:pt idx="610" formatCode="0.000">
                  <c:v>2.4146800000000002</c:v>
                </c:pt>
                <c:pt idx="611" formatCode="0.000">
                  <c:v>2.4166599999999998</c:v>
                </c:pt>
                <c:pt idx="612" formatCode="0.000">
                  <c:v>2.41865</c:v>
                </c:pt>
                <c:pt idx="613" formatCode="0.000">
                  <c:v>2.4209299999999998</c:v>
                </c:pt>
                <c:pt idx="614" formatCode="0.000">
                  <c:v>2.42266</c:v>
                </c:pt>
                <c:pt idx="615" formatCode="0.000">
                  <c:v>2.4247000000000001</c:v>
                </c:pt>
                <c:pt idx="616" formatCode="0.000">
                  <c:v>2.4267500000000002</c:v>
                </c:pt>
                <c:pt idx="617" formatCode="0.000">
                  <c:v>2.4288500000000002</c:v>
                </c:pt>
                <c:pt idx="618" formatCode="0.000">
                  <c:v>2.43066</c:v>
                </c:pt>
                <c:pt idx="619" formatCode="0.000">
                  <c:v>2.4326300000000001</c:v>
                </c:pt>
                <c:pt idx="620" formatCode="0.000">
                  <c:v>2.4346299999999998</c:v>
                </c:pt>
                <c:pt idx="621" formatCode="0.000">
                  <c:v>2.4367399999999999</c:v>
                </c:pt>
                <c:pt idx="622" formatCode="0.000">
                  <c:v>2.43859</c:v>
                </c:pt>
                <c:pt idx="623" formatCode="0.000">
                  <c:v>2.44055</c:v>
                </c:pt>
                <c:pt idx="624" formatCode="0.000">
                  <c:v>2.4425599999999998</c:v>
                </c:pt>
                <c:pt idx="625" formatCode="0.000">
                  <c:v>2.4445800000000002</c:v>
                </c:pt>
                <c:pt idx="626" formatCode="0.000">
                  <c:v>2.4466600000000001</c:v>
                </c:pt>
                <c:pt idx="627" formatCode="0.000">
                  <c:v>2.4485899999999998</c:v>
                </c:pt>
                <c:pt idx="628" formatCode="0.000">
                  <c:v>2.45078</c:v>
                </c:pt>
                <c:pt idx="629" formatCode="0.000">
                  <c:v>2.4528500000000002</c:v>
                </c:pt>
                <c:pt idx="630" formatCode="0.000">
                  <c:v>2.4546199999999998</c:v>
                </c:pt>
                <c:pt idx="631" formatCode="0.000">
                  <c:v>2.4566300000000001</c:v>
                </c:pt>
                <c:pt idx="632" formatCode="0.000">
                  <c:v>2.45858</c:v>
                </c:pt>
                <c:pt idx="633" formatCode="0.000">
                  <c:v>2.4606300000000001</c:v>
                </c:pt>
                <c:pt idx="634" formatCode="0.000">
                  <c:v>2.46251</c:v>
                </c:pt>
                <c:pt idx="635" formatCode="0.000">
                  <c:v>2.4645000000000001</c:v>
                </c:pt>
                <c:pt idx="636" formatCode="0.000">
                  <c:v>2.4664299999999999</c:v>
                </c:pt>
                <c:pt idx="637" formatCode="0.000">
                  <c:v>2.4683999999999999</c:v>
                </c:pt>
                <c:pt idx="638" formatCode="0.000">
                  <c:v>2.4706299999999999</c:v>
                </c:pt>
                <c:pt idx="639" formatCode="0.000">
                  <c:v>2.4725100000000002</c:v>
                </c:pt>
                <c:pt idx="640" formatCode="0.000">
                  <c:v>2.4745200000000001</c:v>
                </c:pt>
                <c:pt idx="641" formatCode="0.000">
                  <c:v>2.4767999999999999</c:v>
                </c:pt>
                <c:pt idx="642" formatCode="0.000">
                  <c:v>2.4785699999999999</c:v>
                </c:pt>
                <c:pt idx="643" formatCode="0.000">
                  <c:v>2.4804400000000002</c:v>
                </c:pt>
                <c:pt idx="644" formatCode="0.000">
                  <c:v>2.4824799999999998</c:v>
                </c:pt>
                <c:pt idx="645" formatCode="0.000">
                  <c:v>2.4844599999999999</c:v>
                </c:pt>
                <c:pt idx="646" formatCode="0.000">
                  <c:v>2.4864999999999999</c:v>
                </c:pt>
                <c:pt idx="647" formatCode="0.000">
                  <c:v>2.4884200000000001</c:v>
                </c:pt>
                <c:pt idx="648" formatCode="0.000">
                  <c:v>2.4903900000000001</c:v>
                </c:pt>
                <c:pt idx="649" formatCode="0.000">
                  <c:v>2.4923500000000001</c:v>
                </c:pt>
                <c:pt idx="650" formatCode="0.000">
                  <c:v>2.4944600000000001</c:v>
                </c:pt>
              </c:numCache>
              <c:extLst xmlns:c15="http://schemas.microsoft.com/office/drawing/2012/chart"/>
            </c:numRef>
          </c:y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4-D729-4DD5-BFB7-2E020FAE72D6}"/>
            </c:ext>
          </c:extLst>
        </c:ser>
        <c:ser>
          <c:idx val="6"/>
          <c:order val="5"/>
          <c:tx>
            <c:strRef>
              <c:f>Paper!$A$6</c:f>
              <c:strCache>
                <c:ptCount val="1"/>
                <c:pt idx="0">
                  <c:v>Etapa 5</c:v>
                </c:pt>
              </c:strCache>
              <c:extLst xmlns:c15="http://schemas.microsoft.com/office/drawing/2012/chart"/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2"/>
            <c:spPr>
              <a:solidFill>
                <a:srgbClr val="3A64FC"/>
              </a:solidFill>
              <a:ln w="9525">
                <a:noFill/>
              </a:ln>
              <a:effectLst/>
            </c:spPr>
          </c:marker>
          <c:xVal>
            <c:numRef>
              <c:f>'N115 Curvas de Polarización'!$K$4:$K$654</c:f>
              <c:numCache>
                <c:formatCode>0.0000</c:formatCode>
                <c:ptCount val="651"/>
                <c:pt idx="0">
                  <c:v>3.5219800000000002E-4</c:v>
                </c:pt>
                <c:pt idx="1">
                  <c:v>3.5157760000000004E-4</c:v>
                </c:pt>
                <c:pt idx="2">
                  <c:v>3.465028E-4</c:v>
                </c:pt>
                <c:pt idx="3">
                  <c:v>3.3673679999999997E-4</c:v>
                </c:pt>
                <c:pt idx="4">
                  <c:v>3.4243959999999998E-4</c:v>
                </c:pt>
                <c:pt idx="5">
                  <c:v>3.3893640000000005E-4</c:v>
                </c:pt>
                <c:pt idx="6">
                  <c:v>3.3012159999999999E-4</c:v>
                </c:pt>
                <c:pt idx="7">
                  <c:v>3.1663120000000001E-4</c:v>
                </c:pt>
                <c:pt idx="8">
                  <c:v>3.1197000000000001E-4</c:v>
                </c:pt>
                <c:pt idx="9">
                  <c:v>3.1602079999999997E-4</c:v>
                </c:pt>
                <c:pt idx="10">
                  <c:v>3.0623560000000001E-4</c:v>
                </c:pt>
                <c:pt idx="11">
                  <c:v>2.8334999999999998E-4</c:v>
                </c:pt>
                <c:pt idx="12">
                  <c:v>2.8285480000000003E-4</c:v>
                </c:pt>
                <c:pt idx="13">
                  <c:v>2.6749120000000003E-4</c:v>
                </c:pt>
                <c:pt idx="14">
                  <c:v>2.6254639999999998E-4</c:v>
                </c:pt>
                <c:pt idx="15">
                  <c:v>2.5862319999999999E-4</c:v>
                </c:pt>
                <c:pt idx="16">
                  <c:v>2.4970400000000001E-4</c:v>
                </c:pt>
                <c:pt idx="17">
                  <c:v>2.5036840000000003E-4</c:v>
                </c:pt>
                <c:pt idx="18">
                  <c:v>2.3597920000000003E-4</c:v>
                </c:pt>
                <c:pt idx="19">
                  <c:v>2.3970839999999999E-4</c:v>
                </c:pt>
                <c:pt idx="20">
                  <c:v>2.2623399999999999E-4</c:v>
                </c:pt>
                <c:pt idx="21">
                  <c:v>2.3013120000000002E-4</c:v>
                </c:pt>
                <c:pt idx="22">
                  <c:v>2.3295840000000002E-4</c:v>
                </c:pt>
                <c:pt idx="23">
                  <c:v>2.2650520000000001E-4</c:v>
                </c:pt>
                <c:pt idx="24">
                  <c:v>2.09242E-4</c:v>
                </c:pt>
                <c:pt idx="25">
                  <c:v>2.214924E-4</c:v>
                </c:pt>
                <c:pt idx="26">
                  <c:v>2.1581759999999997E-4</c:v>
                </c:pt>
                <c:pt idx="27">
                  <c:v>2.190956E-4</c:v>
                </c:pt>
                <c:pt idx="28">
                  <c:v>2.13138E-4</c:v>
                </c:pt>
                <c:pt idx="29">
                  <c:v>2.0997519999999998E-4</c:v>
                </c:pt>
                <c:pt idx="30">
                  <c:v>2.1208080000000002E-4</c:v>
                </c:pt>
                <c:pt idx="31">
                  <c:v>2.1774120000000002E-4</c:v>
                </c:pt>
                <c:pt idx="32">
                  <c:v>2.061656E-4</c:v>
                </c:pt>
                <c:pt idx="33">
                  <c:v>2.0693480000000001E-4</c:v>
                </c:pt>
                <c:pt idx="34">
                  <c:v>2.1641640000000001E-4</c:v>
                </c:pt>
                <c:pt idx="35">
                  <c:v>2.1840879999999999E-4</c:v>
                </c:pt>
                <c:pt idx="36">
                  <c:v>2.244728E-4</c:v>
                </c:pt>
                <c:pt idx="37">
                  <c:v>2.2290959999999999E-4</c:v>
                </c:pt>
                <c:pt idx="38">
                  <c:v>2.3368360000000001E-4</c:v>
                </c:pt>
                <c:pt idx="39">
                  <c:v>2.414928E-4</c:v>
                </c:pt>
                <c:pt idx="40">
                  <c:v>2.4346880000000002E-4</c:v>
                </c:pt>
                <c:pt idx="41">
                  <c:v>2.4038600000000001E-4</c:v>
                </c:pt>
                <c:pt idx="42">
                  <c:v>2.4400000000000002E-4</c:v>
                </c:pt>
                <c:pt idx="43">
                  <c:v>2.5514400000000001E-4</c:v>
                </c:pt>
                <c:pt idx="44">
                  <c:v>2.5812319999999998E-4</c:v>
                </c:pt>
                <c:pt idx="45">
                  <c:v>2.5586279999999999E-4</c:v>
                </c:pt>
                <c:pt idx="46">
                  <c:v>2.6042360000000001E-4</c:v>
                </c:pt>
                <c:pt idx="47">
                  <c:v>2.646328E-4</c:v>
                </c:pt>
                <c:pt idx="48">
                  <c:v>2.7403520000000002E-4</c:v>
                </c:pt>
                <c:pt idx="49">
                  <c:v>2.7904239999999999E-4</c:v>
                </c:pt>
                <c:pt idx="50">
                  <c:v>2.8189440000000001E-4</c:v>
                </c:pt>
                <c:pt idx="51">
                  <c:v>2.8294360000000001E-4</c:v>
                </c:pt>
                <c:pt idx="52">
                  <c:v>2.77994E-4</c:v>
                </c:pt>
                <c:pt idx="53">
                  <c:v>2.8832519999999999E-4</c:v>
                </c:pt>
                <c:pt idx="54">
                  <c:v>3.0113359999999997E-4</c:v>
                </c:pt>
                <c:pt idx="55">
                  <c:v>2.9786679999999999E-4</c:v>
                </c:pt>
                <c:pt idx="56">
                  <c:v>3.01902E-4</c:v>
                </c:pt>
                <c:pt idx="57">
                  <c:v>3.0472959999999999E-4</c:v>
                </c:pt>
                <c:pt idx="58">
                  <c:v>3.0577760000000001E-4</c:v>
                </c:pt>
                <c:pt idx="59">
                  <c:v>3.1895800000000005E-4</c:v>
                </c:pt>
                <c:pt idx="60">
                  <c:v>3.1805479999999996E-4</c:v>
                </c:pt>
                <c:pt idx="61">
                  <c:v>3.2333280000000002E-4</c:v>
                </c:pt>
                <c:pt idx="62">
                  <c:v>3.2404359999999998E-4</c:v>
                </c:pt>
                <c:pt idx="63">
                  <c:v>3.3446680000000001E-4</c:v>
                </c:pt>
                <c:pt idx="64">
                  <c:v>3.3558680000000002E-4</c:v>
                </c:pt>
                <c:pt idx="65">
                  <c:v>3.376904E-4</c:v>
                </c:pt>
                <c:pt idx="66">
                  <c:v>3.5783160000000001E-4</c:v>
                </c:pt>
                <c:pt idx="67">
                  <c:v>3.553648E-4</c:v>
                </c:pt>
                <c:pt idx="68">
                  <c:v>3.5453840000000003E-4</c:v>
                </c:pt>
                <c:pt idx="69">
                  <c:v>3.6065359999999999E-4</c:v>
                </c:pt>
                <c:pt idx="70">
                  <c:v>3.6450839999999996E-4</c:v>
                </c:pt>
                <c:pt idx="71">
                  <c:v>3.8189679999999995E-4</c:v>
                </c:pt>
                <c:pt idx="72">
                  <c:v>3.8959279999999997E-4</c:v>
                </c:pt>
                <c:pt idx="73">
                  <c:v>3.8808439999999999E-4</c:v>
                </c:pt>
                <c:pt idx="74">
                  <c:v>3.9896719999999998E-4</c:v>
                </c:pt>
                <c:pt idx="75">
                  <c:v>4.1177600000000004E-4</c:v>
                </c:pt>
                <c:pt idx="76">
                  <c:v>4.26492E-4</c:v>
                </c:pt>
                <c:pt idx="77">
                  <c:v>4.2603200000000002E-4</c:v>
                </c:pt>
                <c:pt idx="78">
                  <c:v>4.2738400000000005E-4</c:v>
                </c:pt>
                <c:pt idx="79">
                  <c:v>4.5635599999999999E-4</c:v>
                </c:pt>
                <c:pt idx="80">
                  <c:v>4.7636400000000001E-4</c:v>
                </c:pt>
                <c:pt idx="81">
                  <c:v>4.8003999999999999E-4</c:v>
                </c:pt>
                <c:pt idx="82">
                  <c:v>4.8886800000000005E-4</c:v>
                </c:pt>
                <c:pt idx="83">
                  <c:v>5.1050400000000006E-4</c:v>
                </c:pt>
                <c:pt idx="84">
                  <c:v>5.45584E-4</c:v>
                </c:pt>
                <c:pt idx="85">
                  <c:v>5.4999200000000002E-4</c:v>
                </c:pt>
                <c:pt idx="86">
                  <c:v>5.6006000000000003E-4</c:v>
                </c:pt>
                <c:pt idx="87">
                  <c:v>5.7943600000000001E-4</c:v>
                </c:pt>
                <c:pt idx="88">
                  <c:v>6.2246399999999998E-4</c:v>
                </c:pt>
                <c:pt idx="89">
                  <c:v>6.3383999999999999E-4</c:v>
                </c:pt>
                <c:pt idx="90">
                  <c:v>6.4614000000000002E-4</c:v>
                </c:pt>
                <c:pt idx="91">
                  <c:v>6.5711199999999995E-4</c:v>
                </c:pt>
                <c:pt idx="92">
                  <c:v>7.1603200000000002E-4</c:v>
                </c:pt>
                <c:pt idx="93">
                  <c:v>7.5538800000000007E-4</c:v>
                </c:pt>
                <c:pt idx="94">
                  <c:v>7.7707600000000003E-4</c:v>
                </c:pt>
                <c:pt idx="95">
                  <c:v>7.9698799999999999E-4</c:v>
                </c:pt>
                <c:pt idx="96">
                  <c:v>8.3621600000000009E-4</c:v>
                </c:pt>
                <c:pt idx="97">
                  <c:v>9.2941200000000001E-4</c:v>
                </c:pt>
                <c:pt idx="98">
                  <c:v>9.9287200000000011E-4</c:v>
                </c:pt>
                <c:pt idx="99">
                  <c:v>1.016044E-3</c:v>
                </c:pt>
                <c:pt idx="100">
                  <c:v>1.0498040000000001E-3</c:v>
                </c:pt>
                <c:pt idx="101">
                  <c:v>1.13798E-3</c:v>
                </c:pt>
                <c:pt idx="102">
                  <c:v>1.2713959999999999E-3</c:v>
                </c:pt>
                <c:pt idx="103">
                  <c:v>1.315936E-3</c:v>
                </c:pt>
                <c:pt idx="104">
                  <c:v>1.3453480000000001E-3</c:v>
                </c:pt>
                <c:pt idx="105">
                  <c:v>1.445064E-3</c:v>
                </c:pt>
                <c:pt idx="106">
                  <c:v>1.6396200000000001E-3</c:v>
                </c:pt>
                <c:pt idx="107">
                  <c:v>1.7294599999999999E-3</c:v>
                </c:pt>
                <c:pt idx="108">
                  <c:v>1.7753559999999999E-3</c:v>
                </c:pt>
                <c:pt idx="109">
                  <c:v>1.901736E-3</c:v>
                </c:pt>
                <c:pt idx="110">
                  <c:v>2.1116640000000001E-3</c:v>
                </c:pt>
                <c:pt idx="111">
                  <c:v>2.1995039999999997E-3</c:v>
                </c:pt>
                <c:pt idx="112">
                  <c:v>2.2757559999999999E-3</c:v>
                </c:pt>
                <c:pt idx="113">
                  <c:v>2.364592E-3</c:v>
                </c:pt>
                <c:pt idx="114">
                  <c:v>2.5901079999999998E-3</c:v>
                </c:pt>
                <c:pt idx="115">
                  <c:v>2.956284E-3</c:v>
                </c:pt>
                <c:pt idx="116">
                  <c:v>3.1179720000000001E-3</c:v>
                </c:pt>
                <c:pt idx="117">
                  <c:v>3.1945319999999999E-3</c:v>
                </c:pt>
                <c:pt idx="118">
                  <c:v>3.2752759999999997E-3</c:v>
                </c:pt>
                <c:pt idx="119">
                  <c:v>3.6276720000000002E-3</c:v>
                </c:pt>
                <c:pt idx="120">
                  <c:v>4.0196800000000003E-3</c:v>
                </c:pt>
                <c:pt idx="121">
                  <c:v>4.14752E-3</c:v>
                </c:pt>
                <c:pt idx="122">
                  <c:v>4.27036E-3</c:v>
                </c:pt>
                <c:pt idx="123">
                  <c:v>4.5944000000000002E-3</c:v>
                </c:pt>
                <c:pt idx="124">
                  <c:v>5.07684E-3</c:v>
                </c:pt>
                <c:pt idx="125">
                  <c:v>5.19952E-3</c:v>
                </c:pt>
                <c:pt idx="126">
                  <c:v>5.3510800000000002E-3</c:v>
                </c:pt>
                <c:pt idx="127">
                  <c:v>5.5417599999999997E-3</c:v>
                </c:pt>
                <c:pt idx="128">
                  <c:v>6.0380399999999997E-3</c:v>
                </c:pt>
                <c:pt idx="129">
                  <c:v>6.6341200000000003E-3</c:v>
                </c:pt>
                <c:pt idx="130">
                  <c:v>6.7888400000000008E-3</c:v>
                </c:pt>
                <c:pt idx="131">
                  <c:v>6.9538400000000002E-3</c:v>
                </c:pt>
                <c:pt idx="132">
                  <c:v>7.3688799999999995E-3</c:v>
                </c:pt>
                <c:pt idx="133">
                  <c:v>8.1885199999999995E-3</c:v>
                </c:pt>
                <c:pt idx="134">
                  <c:v>8.4230799999999995E-3</c:v>
                </c:pt>
                <c:pt idx="135">
                  <c:v>8.5850800000000001E-3</c:v>
                </c:pt>
                <c:pt idx="136">
                  <c:v>8.8342799999999999E-3</c:v>
                </c:pt>
                <c:pt idx="137">
                  <c:v>9.2109600000000007E-3</c:v>
                </c:pt>
                <c:pt idx="138">
                  <c:v>1.0181279999999999E-2</c:v>
                </c:pt>
                <c:pt idx="139">
                  <c:v>1.0601879999999999E-2</c:v>
                </c:pt>
                <c:pt idx="140">
                  <c:v>1.0792600000000001E-2</c:v>
                </c:pt>
                <c:pt idx="141">
                  <c:v>1.1039760000000001E-2</c:v>
                </c:pt>
                <c:pt idx="142">
                  <c:v>1.187616E-2</c:v>
                </c:pt>
                <c:pt idx="143">
                  <c:v>1.260444E-2</c:v>
                </c:pt>
                <c:pt idx="144">
                  <c:v>1.2818920000000001E-2</c:v>
                </c:pt>
                <c:pt idx="145">
                  <c:v>1.3088880000000001E-2</c:v>
                </c:pt>
                <c:pt idx="146">
                  <c:v>1.3746799999999998E-2</c:v>
                </c:pt>
                <c:pt idx="147">
                  <c:v>1.4990159999999999E-2</c:v>
                </c:pt>
                <c:pt idx="148">
                  <c:v>1.539892E-2</c:v>
                </c:pt>
                <c:pt idx="149">
                  <c:v>1.5625320000000002E-2</c:v>
                </c:pt>
                <c:pt idx="150">
                  <c:v>1.5983520000000001E-2</c:v>
                </c:pt>
                <c:pt idx="151">
                  <c:v>1.7139479999999999E-2</c:v>
                </c:pt>
                <c:pt idx="152">
                  <c:v>1.818084E-2</c:v>
                </c:pt>
                <c:pt idx="153">
                  <c:v>1.8416040000000002E-2</c:v>
                </c:pt>
                <c:pt idx="154">
                  <c:v>1.87352E-2</c:v>
                </c:pt>
                <c:pt idx="155">
                  <c:v>1.9396159999999999E-2</c:v>
                </c:pt>
                <c:pt idx="156">
                  <c:v>2.0876280000000001E-2</c:v>
                </c:pt>
                <c:pt idx="157">
                  <c:v>2.1324800000000001E-2</c:v>
                </c:pt>
                <c:pt idx="158">
                  <c:v>2.1603839999999999E-2</c:v>
                </c:pt>
                <c:pt idx="159">
                  <c:v>2.1989079999999998E-2</c:v>
                </c:pt>
                <c:pt idx="160">
                  <c:v>2.3066039999999999E-2</c:v>
                </c:pt>
                <c:pt idx="161">
                  <c:v>2.410704E-2</c:v>
                </c:pt>
                <c:pt idx="162">
                  <c:v>2.439968E-2</c:v>
                </c:pt>
                <c:pt idx="163">
                  <c:v>2.5014359999999999E-2</c:v>
                </c:pt>
                <c:pt idx="164">
                  <c:v>2.6689600000000001E-2</c:v>
                </c:pt>
                <c:pt idx="165">
                  <c:v>2.7247720000000003E-2</c:v>
                </c:pt>
                <c:pt idx="166">
                  <c:v>2.756376E-2</c:v>
                </c:pt>
                <c:pt idx="167">
                  <c:v>2.8010719999999999E-2</c:v>
                </c:pt>
                <c:pt idx="168">
                  <c:v>2.9627880000000002E-2</c:v>
                </c:pt>
                <c:pt idx="169">
                  <c:v>3.065524E-2</c:v>
                </c:pt>
                <c:pt idx="170">
                  <c:v>3.0946999999999999E-2</c:v>
                </c:pt>
                <c:pt idx="171">
                  <c:v>3.1343360000000001E-2</c:v>
                </c:pt>
                <c:pt idx="172">
                  <c:v>3.2775599999999995E-2</c:v>
                </c:pt>
                <c:pt idx="173">
                  <c:v>3.3865119999999999E-2</c:v>
                </c:pt>
                <c:pt idx="174">
                  <c:v>3.4181799999999998E-2</c:v>
                </c:pt>
                <c:pt idx="175">
                  <c:v>3.460916E-2</c:v>
                </c:pt>
                <c:pt idx="176">
                  <c:v>3.6164120000000001E-2</c:v>
                </c:pt>
                <c:pt idx="177">
                  <c:v>3.7701239999999997E-2</c:v>
                </c:pt>
                <c:pt idx="178">
                  <c:v>3.8013680000000001E-2</c:v>
                </c:pt>
                <c:pt idx="179">
                  <c:v>3.8404759999999996E-2</c:v>
                </c:pt>
                <c:pt idx="180">
                  <c:v>3.9012479999999995E-2</c:v>
                </c:pt>
                <c:pt idx="181">
                  <c:v>4.0986399999999999E-2</c:v>
                </c:pt>
                <c:pt idx="182">
                  <c:v>4.1882400000000007E-2</c:v>
                </c:pt>
                <c:pt idx="183">
                  <c:v>4.2222799999999998E-2</c:v>
                </c:pt>
                <c:pt idx="184">
                  <c:v>4.3004399999999998E-2</c:v>
                </c:pt>
                <c:pt idx="185">
                  <c:v>4.4819199999999997E-2</c:v>
                </c:pt>
                <c:pt idx="186">
                  <c:v>4.5210800000000002E-2</c:v>
                </c:pt>
                <c:pt idx="187">
                  <c:v>4.5638399999999996E-2</c:v>
                </c:pt>
                <c:pt idx="188">
                  <c:v>4.6980399999999999E-2</c:v>
                </c:pt>
                <c:pt idx="189">
                  <c:v>4.8595600000000003E-2</c:v>
                </c:pt>
                <c:pt idx="190">
                  <c:v>4.8941600000000002E-2</c:v>
                </c:pt>
                <c:pt idx="191">
                  <c:v>4.9368800000000004E-2</c:v>
                </c:pt>
                <c:pt idx="192">
                  <c:v>5.0886399999999998E-2</c:v>
                </c:pt>
                <c:pt idx="193">
                  <c:v>5.2420799999999997E-2</c:v>
                </c:pt>
                <c:pt idx="194">
                  <c:v>5.27672E-2</c:v>
                </c:pt>
                <c:pt idx="195">
                  <c:v>5.3256400000000002E-2</c:v>
                </c:pt>
                <c:pt idx="196">
                  <c:v>5.5412800000000005E-2</c:v>
                </c:pt>
                <c:pt idx="197">
                  <c:v>5.6192399999999997E-2</c:v>
                </c:pt>
                <c:pt idx="198">
                  <c:v>5.6545600000000001E-2</c:v>
                </c:pt>
                <c:pt idx="199">
                  <c:v>5.7475600000000002E-2</c:v>
                </c:pt>
                <c:pt idx="200">
                  <c:v>5.9524800000000003E-2</c:v>
                </c:pt>
                <c:pt idx="201">
                  <c:v>5.9919599999999996E-2</c:v>
                </c:pt>
                <c:pt idx="202">
                  <c:v>6.0316400000000006E-2</c:v>
                </c:pt>
                <c:pt idx="203">
                  <c:v>6.1600000000000002E-2</c:v>
                </c:pt>
                <c:pt idx="204">
                  <c:v>6.3591200000000001E-2</c:v>
                </c:pt>
                <c:pt idx="205">
                  <c:v>6.3931600000000005E-2</c:v>
                </c:pt>
                <c:pt idx="206">
                  <c:v>6.4325599999999997E-2</c:v>
                </c:pt>
                <c:pt idx="207">
                  <c:v>6.5341999999999997E-2</c:v>
                </c:pt>
                <c:pt idx="208">
                  <c:v>6.7829199999999992E-2</c:v>
                </c:pt>
                <c:pt idx="209">
                  <c:v>6.8554400000000001E-2</c:v>
                </c:pt>
                <c:pt idx="210">
                  <c:v>6.8859599999999993E-2</c:v>
                </c:pt>
                <c:pt idx="211">
                  <c:v>6.9306000000000006E-2</c:v>
                </c:pt>
                <c:pt idx="212">
                  <c:v>7.0644399999999996E-2</c:v>
                </c:pt>
                <c:pt idx="213">
                  <c:v>7.2703199999999996E-2</c:v>
                </c:pt>
                <c:pt idx="214">
                  <c:v>7.30296E-2</c:v>
                </c:pt>
                <c:pt idx="215">
                  <c:v>7.4001200000000003E-2</c:v>
                </c:pt>
                <c:pt idx="216">
                  <c:v>7.62708E-2</c:v>
                </c:pt>
                <c:pt idx="217">
                  <c:v>7.6621599999999998E-2</c:v>
                </c:pt>
                <c:pt idx="218">
                  <c:v>7.6961600000000005E-2</c:v>
                </c:pt>
                <c:pt idx="219">
                  <c:v>7.8817999999999999E-2</c:v>
                </c:pt>
                <c:pt idx="220">
                  <c:v>8.0497599999999989E-2</c:v>
                </c:pt>
                <c:pt idx="221">
                  <c:v>8.0757600000000013E-2</c:v>
                </c:pt>
                <c:pt idx="222">
                  <c:v>8.1214399999999992E-2</c:v>
                </c:pt>
                <c:pt idx="223">
                  <c:v>8.3723600000000009E-2</c:v>
                </c:pt>
                <c:pt idx="224">
                  <c:v>8.4600399999999992E-2</c:v>
                </c:pt>
                <c:pt idx="225">
                  <c:v>8.4872799999999998E-2</c:v>
                </c:pt>
                <c:pt idx="226">
                  <c:v>8.5273199999999993E-2</c:v>
                </c:pt>
                <c:pt idx="227">
                  <c:v>8.7324800000000008E-2</c:v>
                </c:pt>
                <c:pt idx="228">
                  <c:v>8.9364000000000013E-2</c:v>
                </c:pt>
                <c:pt idx="229">
                  <c:v>8.9569200000000002E-2</c:v>
                </c:pt>
                <c:pt idx="230">
                  <c:v>8.9907199999999993E-2</c:v>
                </c:pt>
                <c:pt idx="231">
                  <c:v>9.0541999999999997E-2</c:v>
                </c:pt>
                <c:pt idx="232">
                  <c:v>9.3364799999999998E-2</c:v>
                </c:pt>
                <c:pt idx="233">
                  <c:v>9.4389600000000004E-2</c:v>
                </c:pt>
                <c:pt idx="234">
                  <c:v>9.4583200000000006E-2</c:v>
                </c:pt>
                <c:pt idx="235">
                  <c:v>9.5280400000000001E-2</c:v>
                </c:pt>
                <c:pt idx="236">
                  <c:v>9.8188800000000007E-2</c:v>
                </c:pt>
                <c:pt idx="237">
                  <c:v>9.8909999999999998E-2</c:v>
                </c:pt>
                <c:pt idx="238">
                  <c:v>9.9111999999999992E-2</c:v>
                </c:pt>
                <c:pt idx="239">
                  <c:v>9.9479200000000004E-2</c:v>
                </c:pt>
                <c:pt idx="240">
                  <c:v>0.10079</c:v>
                </c:pt>
                <c:pt idx="241">
                  <c:v>0.10389480000000001</c:v>
                </c:pt>
                <c:pt idx="242">
                  <c:v>0.1047472</c:v>
                </c:pt>
                <c:pt idx="243">
                  <c:v>0.1048832</c:v>
                </c:pt>
                <c:pt idx="244">
                  <c:v>0.10517319999999999</c:v>
                </c:pt>
                <c:pt idx="245">
                  <c:v>0.10772320000000001</c:v>
                </c:pt>
                <c:pt idx="246">
                  <c:v>0.1091028</c:v>
                </c:pt>
                <c:pt idx="247">
                  <c:v>0.10922760000000001</c:v>
                </c:pt>
                <c:pt idx="248">
                  <c:v>0.1114372</c:v>
                </c:pt>
                <c:pt idx="249">
                  <c:v>0.1132248</c:v>
                </c:pt>
                <c:pt idx="250">
                  <c:v>0.1133156</c:v>
                </c:pt>
                <c:pt idx="251">
                  <c:v>0.11357879999999999</c:v>
                </c:pt>
                <c:pt idx="252">
                  <c:v>0.1144404</c:v>
                </c:pt>
                <c:pt idx="253">
                  <c:v>0.1175084</c:v>
                </c:pt>
                <c:pt idx="254">
                  <c:v>0.1178524</c:v>
                </c:pt>
                <c:pt idx="255">
                  <c:v>0.11804000000000001</c:v>
                </c:pt>
                <c:pt idx="256">
                  <c:v>0.11902240000000001</c:v>
                </c:pt>
                <c:pt idx="257">
                  <c:v>0.12237999999999999</c:v>
                </c:pt>
                <c:pt idx="258">
                  <c:v>0.12308920000000001</c:v>
                </c:pt>
                <c:pt idx="259">
                  <c:v>0.1231396</c:v>
                </c:pt>
                <c:pt idx="260">
                  <c:v>0.1234024</c:v>
                </c:pt>
                <c:pt idx="261">
                  <c:v>0.12532479999999999</c:v>
                </c:pt>
                <c:pt idx="262">
                  <c:v>0.1273212</c:v>
                </c:pt>
                <c:pt idx="263">
                  <c:v>0.12740399999999999</c:v>
                </c:pt>
                <c:pt idx="264">
                  <c:v>0.1279516</c:v>
                </c:pt>
                <c:pt idx="265">
                  <c:v>0.1312316</c:v>
                </c:pt>
                <c:pt idx="266">
                  <c:v>0.13171720000000001</c:v>
                </c:pt>
                <c:pt idx="267">
                  <c:v>0.13180160000000002</c:v>
                </c:pt>
                <c:pt idx="268">
                  <c:v>0.13377</c:v>
                </c:pt>
                <c:pt idx="269">
                  <c:v>0.1359668</c:v>
                </c:pt>
                <c:pt idx="270">
                  <c:v>0.135988</c:v>
                </c:pt>
                <c:pt idx="271">
                  <c:v>0.13615679999999999</c:v>
                </c:pt>
                <c:pt idx="272">
                  <c:v>0.137762</c:v>
                </c:pt>
                <c:pt idx="273">
                  <c:v>0.1411772</c:v>
                </c:pt>
                <c:pt idx="274">
                  <c:v>0.1413992</c:v>
                </c:pt>
                <c:pt idx="275">
                  <c:v>0.141428</c:v>
                </c:pt>
                <c:pt idx="276">
                  <c:v>0.1424368</c:v>
                </c:pt>
                <c:pt idx="277">
                  <c:v>0.1458468</c:v>
                </c:pt>
                <c:pt idx="278">
                  <c:v>0.14608480000000001</c:v>
                </c:pt>
                <c:pt idx="279">
                  <c:v>0.1461112</c:v>
                </c:pt>
                <c:pt idx="280">
                  <c:v>0.14633079999999998</c:v>
                </c:pt>
                <c:pt idx="281">
                  <c:v>0.148338</c:v>
                </c:pt>
                <c:pt idx="282">
                  <c:v>0.15217439999999999</c:v>
                </c:pt>
                <c:pt idx="283">
                  <c:v>0.15299080000000001</c:v>
                </c:pt>
                <c:pt idx="284">
                  <c:v>0.152862</c:v>
                </c:pt>
                <c:pt idx="285">
                  <c:v>0.15298800000000001</c:v>
                </c:pt>
                <c:pt idx="286">
                  <c:v>0.15523000000000001</c:v>
                </c:pt>
                <c:pt idx="287">
                  <c:v>0.1571572</c:v>
                </c:pt>
                <c:pt idx="288">
                  <c:v>0.15712039999999999</c:v>
                </c:pt>
                <c:pt idx="289">
                  <c:v>0.157502</c:v>
                </c:pt>
                <c:pt idx="290">
                  <c:v>0.16120680000000001</c:v>
                </c:pt>
                <c:pt idx="291">
                  <c:v>0.16204719999999997</c:v>
                </c:pt>
                <c:pt idx="292">
                  <c:v>0.16197639999999999</c:v>
                </c:pt>
                <c:pt idx="293">
                  <c:v>0.16304200000000002</c:v>
                </c:pt>
                <c:pt idx="294">
                  <c:v>0.16546959999999999</c:v>
                </c:pt>
                <c:pt idx="295">
                  <c:v>0.1654668</c:v>
                </c:pt>
                <c:pt idx="296">
                  <c:v>0.16753119999999999</c:v>
                </c:pt>
                <c:pt idx="297">
                  <c:v>0.17047399999999999</c:v>
                </c:pt>
                <c:pt idx="298">
                  <c:v>0.1703556</c:v>
                </c:pt>
                <c:pt idx="299">
                  <c:v>0.1703604</c:v>
                </c:pt>
                <c:pt idx="300">
                  <c:v>0.1718228</c:v>
                </c:pt>
                <c:pt idx="301">
                  <c:v>0.17523160000000002</c:v>
                </c:pt>
                <c:pt idx="302">
                  <c:v>0.17523279999999999</c:v>
                </c:pt>
                <c:pt idx="303">
                  <c:v>0.17520040000000001</c:v>
                </c:pt>
                <c:pt idx="304">
                  <c:v>0.17807759999999997</c:v>
                </c:pt>
                <c:pt idx="305">
                  <c:v>0.17879639999999999</c:v>
                </c:pt>
                <c:pt idx="306">
                  <c:v>0.17885039999999999</c:v>
                </c:pt>
                <c:pt idx="307">
                  <c:v>0.18242719999999998</c:v>
                </c:pt>
                <c:pt idx="308">
                  <c:v>0.1842712</c:v>
                </c:pt>
                <c:pt idx="309">
                  <c:v>0.1840492</c:v>
                </c:pt>
                <c:pt idx="310">
                  <c:v>0.18406639999999999</c:v>
                </c:pt>
                <c:pt idx="311">
                  <c:v>0.18685600000000002</c:v>
                </c:pt>
                <c:pt idx="312">
                  <c:v>0.1887896</c:v>
                </c:pt>
                <c:pt idx="313">
                  <c:v>0.18862200000000001</c:v>
                </c:pt>
                <c:pt idx="314">
                  <c:v>0.18927600000000003</c:v>
                </c:pt>
                <c:pt idx="315">
                  <c:v>0.19352319999999998</c:v>
                </c:pt>
                <c:pt idx="316">
                  <c:v>0.19441919999999999</c:v>
                </c:pt>
                <c:pt idx="317">
                  <c:v>0.1941744</c:v>
                </c:pt>
                <c:pt idx="318">
                  <c:v>0.19423120000000002</c:v>
                </c:pt>
                <c:pt idx="319">
                  <c:v>0.1959292</c:v>
                </c:pt>
                <c:pt idx="320">
                  <c:v>0.1990092</c:v>
                </c:pt>
                <c:pt idx="321">
                  <c:v>0.1988772</c:v>
                </c:pt>
                <c:pt idx="322">
                  <c:v>0.1988384</c:v>
                </c:pt>
                <c:pt idx="323">
                  <c:v>0.20200320000000002</c:v>
                </c:pt>
                <c:pt idx="324">
                  <c:v>0.205396</c:v>
                </c:pt>
                <c:pt idx="325">
                  <c:v>0.205122</c:v>
                </c:pt>
                <c:pt idx="326">
                  <c:v>0.2049812</c:v>
                </c:pt>
                <c:pt idx="327">
                  <c:v>0.20506920000000001</c:v>
                </c:pt>
                <c:pt idx="328">
                  <c:v>0.20817519999999998</c:v>
                </c:pt>
                <c:pt idx="329">
                  <c:v>0.21078720000000001</c:v>
                </c:pt>
                <c:pt idx="330">
                  <c:v>0.2104992</c:v>
                </c:pt>
                <c:pt idx="331">
                  <c:v>0.21043919999999999</c:v>
                </c:pt>
                <c:pt idx="332">
                  <c:v>0.21217759999999999</c:v>
                </c:pt>
                <c:pt idx="333">
                  <c:v>0.21618079999999998</c:v>
                </c:pt>
                <c:pt idx="334">
                  <c:v>0.21608640000000001</c:v>
                </c:pt>
                <c:pt idx="335">
                  <c:v>0.215918</c:v>
                </c:pt>
                <c:pt idx="336">
                  <c:v>0.21789760000000002</c:v>
                </c:pt>
                <c:pt idx="337">
                  <c:v>0.22192720000000002</c:v>
                </c:pt>
                <c:pt idx="338">
                  <c:v>0.22179359999999998</c:v>
                </c:pt>
                <c:pt idx="339">
                  <c:v>0.2215992</c:v>
                </c:pt>
                <c:pt idx="340">
                  <c:v>0.2224276</c:v>
                </c:pt>
                <c:pt idx="341">
                  <c:v>0.22695799999999999</c:v>
                </c:pt>
                <c:pt idx="342">
                  <c:v>0.22740639999999998</c:v>
                </c:pt>
                <c:pt idx="343">
                  <c:v>0.22712279999999999</c:v>
                </c:pt>
                <c:pt idx="344">
                  <c:v>0.22716999999999998</c:v>
                </c:pt>
                <c:pt idx="345">
                  <c:v>0.231208</c:v>
                </c:pt>
                <c:pt idx="346">
                  <c:v>0.2331464</c:v>
                </c:pt>
                <c:pt idx="347">
                  <c:v>0.23276839999999999</c:v>
                </c:pt>
                <c:pt idx="348">
                  <c:v>0.23268239999999998</c:v>
                </c:pt>
                <c:pt idx="349">
                  <c:v>0.2344048</c:v>
                </c:pt>
                <c:pt idx="350">
                  <c:v>0.2384812</c:v>
                </c:pt>
                <c:pt idx="351">
                  <c:v>0.23829880000000001</c:v>
                </c:pt>
                <c:pt idx="352">
                  <c:v>0.23809239999999998</c:v>
                </c:pt>
                <c:pt idx="353">
                  <c:v>0.2399724</c:v>
                </c:pt>
                <c:pt idx="354">
                  <c:v>0.24278159999999999</c:v>
                </c:pt>
                <c:pt idx="355">
                  <c:v>0.24249519999999999</c:v>
                </c:pt>
                <c:pt idx="356">
                  <c:v>0.2424692</c:v>
                </c:pt>
                <c:pt idx="357">
                  <c:v>0.2466556</c:v>
                </c:pt>
                <c:pt idx="358">
                  <c:v>0.24729479999999998</c:v>
                </c:pt>
                <c:pt idx="359">
                  <c:v>0.2469896</c:v>
                </c:pt>
                <c:pt idx="360">
                  <c:v>0.24828440000000002</c:v>
                </c:pt>
                <c:pt idx="361">
                  <c:v>0.25255159999999999</c:v>
                </c:pt>
                <c:pt idx="362">
                  <c:v>0.25238679999999997</c:v>
                </c:pt>
                <c:pt idx="363">
                  <c:v>0.25210719999999998</c:v>
                </c:pt>
                <c:pt idx="364">
                  <c:v>0.25207439999999998</c:v>
                </c:pt>
                <c:pt idx="365">
                  <c:v>0.25390560000000001</c:v>
                </c:pt>
                <c:pt idx="366">
                  <c:v>0.25867439999999997</c:v>
                </c:pt>
                <c:pt idx="367">
                  <c:v>0.25876280000000002</c:v>
                </c:pt>
                <c:pt idx="368">
                  <c:v>0.25837559999999998</c:v>
                </c:pt>
                <c:pt idx="369">
                  <c:v>0.26018479999999999</c:v>
                </c:pt>
                <c:pt idx="370">
                  <c:v>0.26402799999999998</c:v>
                </c:pt>
                <c:pt idx="371">
                  <c:v>0.26372440000000003</c:v>
                </c:pt>
                <c:pt idx="372">
                  <c:v>0.26341199999999998</c:v>
                </c:pt>
                <c:pt idx="373">
                  <c:v>0.26341239999999999</c:v>
                </c:pt>
                <c:pt idx="374">
                  <c:v>0.26757039999999999</c:v>
                </c:pt>
                <c:pt idx="375">
                  <c:v>0.27063919999999997</c:v>
                </c:pt>
                <c:pt idx="376">
                  <c:v>0.27011479999999999</c:v>
                </c:pt>
                <c:pt idx="377">
                  <c:v>0.26983000000000001</c:v>
                </c:pt>
                <c:pt idx="378">
                  <c:v>0.27043679999999998</c:v>
                </c:pt>
                <c:pt idx="379">
                  <c:v>0.27481680000000003</c:v>
                </c:pt>
                <c:pt idx="380">
                  <c:v>0.27477119999999999</c:v>
                </c:pt>
                <c:pt idx="381">
                  <c:v>0.27447240000000001</c:v>
                </c:pt>
                <c:pt idx="382">
                  <c:v>0.27839320000000001</c:v>
                </c:pt>
                <c:pt idx="383">
                  <c:v>0.28047160000000004</c:v>
                </c:pt>
                <c:pt idx="384">
                  <c:v>0.27994720000000001</c:v>
                </c:pt>
                <c:pt idx="385">
                  <c:v>0.2797364</c:v>
                </c:pt>
                <c:pt idx="386">
                  <c:v>0.28356599999999998</c:v>
                </c:pt>
                <c:pt idx="387">
                  <c:v>0.28525519999999999</c:v>
                </c:pt>
                <c:pt idx="388">
                  <c:v>0.28478200000000004</c:v>
                </c:pt>
                <c:pt idx="389">
                  <c:v>0.2846088</c:v>
                </c:pt>
                <c:pt idx="390">
                  <c:v>0.28461320000000001</c:v>
                </c:pt>
                <c:pt idx="391">
                  <c:v>0.28796840000000001</c:v>
                </c:pt>
                <c:pt idx="392">
                  <c:v>0.29280080000000003</c:v>
                </c:pt>
                <c:pt idx="393">
                  <c:v>0.29281800000000002</c:v>
                </c:pt>
                <c:pt idx="394">
                  <c:v>0.29230640000000002</c:v>
                </c:pt>
                <c:pt idx="395">
                  <c:v>0.29214400000000001</c:v>
                </c:pt>
                <c:pt idx="396">
                  <c:v>0.29532079999999999</c:v>
                </c:pt>
                <c:pt idx="397">
                  <c:v>0.29789159999999998</c:v>
                </c:pt>
                <c:pt idx="398">
                  <c:v>0.29742640000000004</c:v>
                </c:pt>
                <c:pt idx="399">
                  <c:v>0.29723640000000001</c:v>
                </c:pt>
                <c:pt idx="400">
                  <c:v>0.30135679999999998</c:v>
                </c:pt>
                <c:pt idx="401">
                  <c:v>0.30401</c:v>
                </c:pt>
                <c:pt idx="402">
                  <c:v>0.30346519999999999</c:v>
                </c:pt>
                <c:pt idx="403">
                  <c:v>0.30321200000000004</c:v>
                </c:pt>
                <c:pt idx="404">
                  <c:v>0.30453759999999996</c:v>
                </c:pt>
                <c:pt idx="405">
                  <c:v>0.30972440000000001</c:v>
                </c:pt>
                <c:pt idx="406">
                  <c:v>0.3100348</c:v>
                </c:pt>
                <c:pt idx="407">
                  <c:v>0.30955680000000002</c:v>
                </c:pt>
                <c:pt idx="408">
                  <c:v>0.30940280000000003</c:v>
                </c:pt>
                <c:pt idx="409">
                  <c:v>0.3130444</c:v>
                </c:pt>
                <c:pt idx="410">
                  <c:v>0.31636720000000002</c:v>
                </c:pt>
                <c:pt idx="411">
                  <c:v>0.31584599999999996</c:v>
                </c:pt>
                <c:pt idx="412">
                  <c:v>0.3155268</c:v>
                </c:pt>
                <c:pt idx="413">
                  <c:v>0.31621080000000001</c:v>
                </c:pt>
                <c:pt idx="414">
                  <c:v>0.32134079999999998</c:v>
                </c:pt>
                <c:pt idx="415">
                  <c:v>0.3216656</c:v>
                </c:pt>
                <c:pt idx="416">
                  <c:v>0.32121119999999997</c:v>
                </c:pt>
                <c:pt idx="417">
                  <c:v>0.32103959999999998</c:v>
                </c:pt>
                <c:pt idx="418">
                  <c:v>0.32340279999999999</c:v>
                </c:pt>
                <c:pt idx="419">
                  <c:v>0.32753959999999999</c:v>
                </c:pt>
                <c:pt idx="420">
                  <c:v>0.32713320000000001</c:v>
                </c:pt>
                <c:pt idx="421">
                  <c:v>0.326766</c:v>
                </c:pt>
                <c:pt idx="422">
                  <c:v>0.33020080000000002</c:v>
                </c:pt>
                <c:pt idx="423">
                  <c:v>0.33272679999999999</c:v>
                </c:pt>
                <c:pt idx="424">
                  <c:v>0.33218960000000003</c:v>
                </c:pt>
                <c:pt idx="425">
                  <c:v>0.33234760000000002</c:v>
                </c:pt>
                <c:pt idx="426">
                  <c:v>0.33689279999999999</c:v>
                </c:pt>
                <c:pt idx="427">
                  <c:v>0.33682679999999998</c:v>
                </c:pt>
                <c:pt idx="428">
                  <c:v>0.33642479999999997</c:v>
                </c:pt>
                <c:pt idx="429">
                  <c:v>0.33791519999999997</c:v>
                </c:pt>
                <c:pt idx="430">
                  <c:v>0.34256759999999997</c:v>
                </c:pt>
                <c:pt idx="431">
                  <c:v>0.34227559999999996</c:v>
                </c:pt>
                <c:pt idx="432">
                  <c:v>0.34182519999999994</c:v>
                </c:pt>
                <c:pt idx="433">
                  <c:v>0.34469720000000004</c:v>
                </c:pt>
                <c:pt idx="434">
                  <c:v>0.34850360000000002</c:v>
                </c:pt>
                <c:pt idx="435">
                  <c:v>0.34788839999999999</c:v>
                </c:pt>
                <c:pt idx="436">
                  <c:v>0.347466</c:v>
                </c:pt>
                <c:pt idx="437">
                  <c:v>0.34730879999999997</c:v>
                </c:pt>
                <c:pt idx="438">
                  <c:v>0.34995880000000001</c:v>
                </c:pt>
                <c:pt idx="439">
                  <c:v>0.35436039999999996</c:v>
                </c:pt>
                <c:pt idx="440">
                  <c:v>0.35384320000000002</c:v>
                </c:pt>
                <c:pt idx="441">
                  <c:v>0.35336480000000003</c:v>
                </c:pt>
                <c:pt idx="442">
                  <c:v>0.35548999999999997</c:v>
                </c:pt>
                <c:pt idx="443">
                  <c:v>0.35994999999999999</c:v>
                </c:pt>
                <c:pt idx="444">
                  <c:v>0.35941719999999999</c:v>
                </c:pt>
                <c:pt idx="445">
                  <c:v>0.3589252</c:v>
                </c:pt>
                <c:pt idx="446">
                  <c:v>0.35872759999999998</c:v>
                </c:pt>
                <c:pt idx="447">
                  <c:v>0.36294960000000004</c:v>
                </c:pt>
                <c:pt idx="448">
                  <c:v>0.36695439999999996</c:v>
                </c:pt>
                <c:pt idx="449">
                  <c:v>0.36621879999999996</c:v>
                </c:pt>
                <c:pt idx="450">
                  <c:v>0.36569000000000002</c:v>
                </c:pt>
                <c:pt idx="451">
                  <c:v>0.365508</c:v>
                </c:pt>
                <c:pt idx="452">
                  <c:v>0.37036960000000002</c:v>
                </c:pt>
                <c:pt idx="453">
                  <c:v>0.3718612</c:v>
                </c:pt>
                <c:pt idx="454">
                  <c:v>0.37114559999999996</c:v>
                </c:pt>
                <c:pt idx="455">
                  <c:v>0.37074800000000002</c:v>
                </c:pt>
                <c:pt idx="456">
                  <c:v>0.3718148</c:v>
                </c:pt>
                <c:pt idx="457">
                  <c:v>0.37772640000000002</c:v>
                </c:pt>
                <c:pt idx="458">
                  <c:v>0.37918199999999996</c:v>
                </c:pt>
                <c:pt idx="459">
                  <c:v>0.37834600000000002</c:v>
                </c:pt>
                <c:pt idx="460">
                  <c:v>0.37786999999999998</c:v>
                </c:pt>
                <c:pt idx="461">
                  <c:v>0.37814560000000003</c:v>
                </c:pt>
                <c:pt idx="462">
                  <c:v>0.3838048</c:v>
                </c:pt>
                <c:pt idx="463">
                  <c:v>0.3852952</c:v>
                </c:pt>
                <c:pt idx="464">
                  <c:v>0.38448399999999999</c:v>
                </c:pt>
                <c:pt idx="465">
                  <c:v>0.38399559999999999</c:v>
                </c:pt>
                <c:pt idx="466">
                  <c:v>0.3840636</c:v>
                </c:pt>
                <c:pt idx="467">
                  <c:v>0.38917119999999999</c:v>
                </c:pt>
                <c:pt idx="468">
                  <c:v>0.38928160000000001</c:v>
                </c:pt>
                <c:pt idx="469">
                  <c:v>0.3886444</c:v>
                </c:pt>
                <c:pt idx="470">
                  <c:v>0.38886039999999999</c:v>
                </c:pt>
                <c:pt idx="471">
                  <c:v>0.39456839999999999</c:v>
                </c:pt>
                <c:pt idx="472">
                  <c:v>0.3953236</c:v>
                </c:pt>
                <c:pt idx="473">
                  <c:v>0.39451599999999998</c:v>
                </c:pt>
                <c:pt idx="474">
                  <c:v>0.39404800000000001</c:v>
                </c:pt>
                <c:pt idx="475">
                  <c:v>0.3969724</c:v>
                </c:pt>
                <c:pt idx="476">
                  <c:v>0.40110799999999996</c:v>
                </c:pt>
                <c:pt idx="477">
                  <c:v>0.40033999999999997</c:v>
                </c:pt>
                <c:pt idx="478">
                  <c:v>0.39973439999999999</c:v>
                </c:pt>
                <c:pt idx="479">
                  <c:v>0.40039599999999997</c:v>
                </c:pt>
                <c:pt idx="480">
                  <c:v>0.40616000000000002</c:v>
                </c:pt>
                <c:pt idx="481">
                  <c:v>0.40626800000000002</c:v>
                </c:pt>
                <c:pt idx="482">
                  <c:v>0.40549999999999997</c:v>
                </c:pt>
                <c:pt idx="483">
                  <c:v>0.405028</c:v>
                </c:pt>
                <c:pt idx="484">
                  <c:v>0.40488000000000002</c:v>
                </c:pt>
                <c:pt idx="485">
                  <c:v>0.41000399999999998</c:v>
                </c:pt>
                <c:pt idx="486">
                  <c:v>0.41258800000000001</c:v>
                </c:pt>
                <c:pt idx="487">
                  <c:v>0.411688</c:v>
                </c:pt>
                <c:pt idx="488">
                  <c:v>0.411352</c:v>
                </c:pt>
                <c:pt idx="489">
                  <c:v>0.41658800000000001</c:v>
                </c:pt>
                <c:pt idx="490">
                  <c:v>0.417128</c:v>
                </c:pt>
                <c:pt idx="491">
                  <c:v>0.41630800000000001</c:v>
                </c:pt>
                <c:pt idx="492">
                  <c:v>0.415852</c:v>
                </c:pt>
                <c:pt idx="493">
                  <c:v>0.41551199999999999</c:v>
                </c:pt>
                <c:pt idx="494">
                  <c:v>0.41737200000000002</c:v>
                </c:pt>
                <c:pt idx="495">
                  <c:v>0.42390800000000001</c:v>
                </c:pt>
                <c:pt idx="496">
                  <c:v>0.424952</c:v>
                </c:pt>
                <c:pt idx="497">
                  <c:v>0.42392400000000002</c:v>
                </c:pt>
                <c:pt idx="498">
                  <c:v>0.42332399999999998</c:v>
                </c:pt>
                <c:pt idx="499">
                  <c:v>0.42295199999999999</c:v>
                </c:pt>
                <c:pt idx="500">
                  <c:v>0.426012</c:v>
                </c:pt>
                <c:pt idx="501" formatCode="0.000">
                  <c:v>0.43259599999999998</c:v>
                </c:pt>
                <c:pt idx="502" formatCode="0.000">
                  <c:v>0.43284799999999996</c:v>
                </c:pt>
                <c:pt idx="503" formatCode="0.000">
                  <c:v>0.43186399999999997</c:v>
                </c:pt>
                <c:pt idx="504" formatCode="0.000">
                  <c:v>0.43124800000000002</c:v>
                </c:pt>
                <c:pt idx="505" formatCode="0.000">
                  <c:v>0.43091200000000002</c:v>
                </c:pt>
                <c:pt idx="506" formatCode="0.000">
                  <c:v>0.43433999999999995</c:v>
                </c:pt>
                <c:pt idx="507" formatCode="0.000">
                  <c:v>0.44056800000000002</c:v>
                </c:pt>
                <c:pt idx="508" formatCode="0.000">
                  <c:v>0.44008000000000003</c:v>
                </c:pt>
                <c:pt idx="509" formatCode="0.000">
                  <c:v>0.43915999999999999</c:v>
                </c:pt>
                <c:pt idx="510" formatCode="0.000">
                  <c:v>0.43863599999999997</c:v>
                </c:pt>
                <c:pt idx="511" formatCode="0.000">
                  <c:v>0.43841999999999998</c:v>
                </c:pt>
                <c:pt idx="512" formatCode="0.000">
                  <c:v>0.44388399999999995</c:v>
                </c:pt>
                <c:pt idx="513" formatCode="0.000">
                  <c:v>0.44600800000000002</c:v>
                </c:pt>
                <c:pt idx="514" formatCode="0.000">
                  <c:v>0.44505600000000001</c:v>
                </c:pt>
                <c:pt idx="515" formatCode="0.000">
                  <c:v>0.44444</c:v>
                </c:pt>
                <c:pt idx="516" formatCode="0.000">
                  <c:v>0.44457999999999998</c:v>
                </c:pt>
                <c:pt idx="517" formatCode="0.000">
                  <c:v>0.45097599999999999</c:v>
                </c:pt>
                <c:pt idx="518" formatCode="0.000">
                  <c:v>0.45216000000000001</c:v>
                </c:pt>
                <c:pt idx="519" formatCode="0.000">
                  <c:v>0.45122799999999996</c:v>
                </c:pt>
                <c:pt idx="520" formatCode="0.000">
                  <c:v>0.45063200000000003</c:v>
                </c:pt>
                <c:pt idx="521" formatCode="0.000">
                  <c:v>0.451104</c:v>
                </c:pt>
                <c:pt idx="522" formatCode="0.000">
                  <c:v>0.45772399999999996</c:v>
                </c:pt>
                <c:pt idx="523" formatCode="0.000">
                  <c:v>0.45827199999999996</c:v>
                </c:pt>
                <c:pt idx="524" formatCode="0.000">
                  <c:v>0.457372</c:v>
                </c:pt>
                <c:pt idx="525" formatCode="0.000">
                  <c:v>0.456812</c:v>
                </c:pt>
                <c:pt idx="526" formatCode="0.000">
                  <c:v>0.45852400000000004</c:v>
                </c:pt>
                <c:pt idx="527" formatCode="0.000">
                  <c:v>0.46392000000000005</c:v>
                </c:pt>
                <c:pt idx="528" formatCode="0.000">
                  <c:v>0.46326800000000001</c:v>
                </c:pt>
                <c:pt idx="529" formatCode="0.000">
                  <c:v>0.46263199999999999</c:v>
                </c:pt>
                <c:pt idx="530" formatCode="0.000">
                  <c:v>0.46765999999999996</c:v>
                </c:pt>
                <c:pt idx="531" formatCode="0.000">
                  <c:v>0.46824800000000005</c:v>
                </c:pt>
                <c:pt idx="532" formatCode="0.000">
                  <c:v>0.46744799999999997</c:v>
                </c:pt>
                <c:pt idx="533" formatCode="0.000">
                  <c:v>0.46748399999999996</c:v>
                </c:pt>
                <c:pt idx="534" formatCode="0.000">
                  <c:v>0.47397599999999995</c:v>
                </c:pt>
                <c:pt idx="535" formatCode="0.000">
                  <c:v>0.47439999999999999</c:v>
                </c:pt>
                <c:pt idx="536" formatCode="0.000">
                  <c:v>0.47352400000000006</c:v>
                </c:pt>
                <c:pt idx="537" formatCode="0.000">
                  <c:v>0.472968</c:v>
                </c:pt>
                <c:pt idx="538" formatCode="0.000">
                  <c:v>0.474352</c:v>
                </c:pt>
                <c:pt idx="539" formatCode="0.000">
                  <c:v>0.48047199999999995</c:v>
                </c:pt>
                <c:pt idx="540" formatCode="0.000">
                  <c:v>0.47997599999999996</c:v>
                </c:pt>
                <c:pt idx="541" formatCode="0.000">
                  <c:v>0.479184</c:v>
                </c:pt>
                <c:pt idx="542" formatCode="0.000">
                  <c:v>0.47872399999999998</c:v>
                </c:pt>
                <c:pt idx="543" formatCode="0.000">
                  <c:v>0.48328400000000005</c:v>
                </c:pt>
                <c:pt idx="544" formatCode="0.000">
                  <c:v>0.485848</c:v>
                </c:pt>
                <c:pt idx="545" formatCode="0.000">
                  <c:v>0.48493200000000003</c:v>
                </c:pt>
                <c:pt idx="546" formatCode="0.000">
                  <c:v>0.48436000000000001</c:v>
                </c:pt>
                <c:pt idx="547" formatCode="0.000">
                  <c:v>0.48792000000000002</c:v>
                </c:pt>
                <c:pt idx="548" formatCode="0.000">
                  <c:v>0.49085999999999996</c:v>
                </c:pt>
                <c:pt idx="549" formatCode="0.000">
                  <c:v>0.48995600000000006</c:v>
                </c:pt>
                <c:pt idx="550" formatCode="0.000">
                  <c:v>0.48946000000000001</c:v>
                </c:pt>
                <c:pt idx="551" formatCode="0.000">
                  <c:v>0.49509999999999998</c:v>
                </c:pt>
                <c:pt idx="552" formatCode="0.000">
                  <c:v>0.49782799999999999</c:v>
                </c:pt>
                <c:pt idx="553" formatCode="0.000">
                  <c:v>0.49681600000000004</c:v>
                </c:pt>
                <c:pt idx="554" formatCode="0.000">
                  <c:v>0.49612800000000001</c:v>
                </c:pt>
                <c:pt idx="555" formatCode="0.000">
                  <c:v>0.49573999999999996</c:v>
                </c:pt>
                <c:pt idx="556" formatCode="0.000">
                  <c:v>0.49871200000000004</c:v>
                </c:pt>
                <c:pt idx="557" formatCode="0.000">
                  <c:v>0.50485999999999998</c:v>
                </c:pt>
                <c:pt idx="558" formatCode="0.000">
                  <c:v>0.50406399999999996</c:v>
                </c:pt>
                <c:pt idx="559" formatCode="0.000">
                  <c:v>0.503224</c:v>
                </c:pt>
                <c:pt idx="560" formatCode="0.000">
                  <c:v>0.50278400000000001</c:v>
                </c:pt>
                <c:pt idx="561" formatCode="0.000">
                  <c:v>0.50250399999999995</c:v>
                </c:pt>
                <c:pt idx="562" formatCode="0.000">
                  <c:v>0.50697999999999999</c:v>
                </c:pt>
                <c:pt idx="563" formatCode="0.000">
                  <c:v>0.51345999999999992</c:v>
                </c:pt>
                <c:pt idx="564" formatCode="0.000">
                  <c:v>0.51263999999999998</c:v>
                </c:pt>
                <c:pt idx="565" formatCode="0.000">
                  <c:v>0.511768</c:v>
                </c:pt>
                <c:pt idx="566" formatCode="0.000">
                  <c:v>0.51126800000000006</c:v>
                </c:pt>
                <c:pt idx="567" formatCode="0.000">
                  <c:v>0.51095999999999997</c:v>
                </c:pt>
                <c:pt idx="568" formatCode="0.000">
                  <c:v>0.5131</c:v>
                </c:pt>
                <c:pt idx="569" formatCode="0.000">
                  <c:v>0.51349600000000006</c:v>
                </c:pt>
                <c:pt idx="570" formatCode="0.000">
                  <c:v>0.51926400000000006</c:v>
                </c:pt>
                <c:pt idx="571" formatCode="0.000">
                  <c:v>0.52254800000000001</c:v>
                </c:pt>
                <c:pt idx="572" formatCode="0.000">
                  <c:v>0.52150399999999997</c:v>
                </c:pt>
                <c:pt idx="573" formatCode="0.000">
                  <c:v>0.52082000000000006</c:v>
                </c:pt>
                <c:pt idx="574" formatCode="0.000">
                  <c:v>0.52050799999999997</c:v>
                </c:pt>
                <c:pt idx="575" formatCode="0.000">
                  <c:v>0.52467200000000003</c:v>
                </c:pt>
                <c:pt idx="576" formatCode="0.000">
                  <c:v>0.53127999999999997</c:v>
                </c:pt>
                <c:pt idx="577" formatCode="0.000">
                  <c:v>0.530524</c:v>
                </c:pt>
                <c:pt idx="578" formatCode="0.000">
                  <c:v>0.52968800000000005</c:v>
                </c:pt>
                <c:pt idx="579" formatCode="0.000">
                  <c:v>0.52921200000000002</c:v>
                </c:pt>
                <c:pt idx="580" formatCode="0.000">
                  <c:v>0.532084</c:v>
                </c:pt>
                <c:pt idx="581" formatCode="0.000">
                  <c:v>0.53883199999999998</c:v>
                </c:pt>
                <c:pt idx="582" formatCode="0.000">
                  <c:v>0.53813999999999995</c:v>
                </c:pt>
                <c:pt idx="583" formatCode="0.000">
                  <c:v>0.53736800000000007</c:v>
                </c:pt>
                <c:pt idx="584" formatCode="0.000">
                  <c:v>0.53694399999999998</c:v>
                </c:pt>
                <c:pt idx="585" formatCode="0.000">
                  <c:v>0.53677999999999992</c:v>
                </c:pt>
                <c:pt idx="586" formatCode="0.000">
                  <c:v>0.54112400000000005</c:v>
                </c:pt>
                <c:pt idx="587" formatCode="0.000">
                  <c:v>0.54457999999999995</c:v>
                </c:pt>
                <c:pt idx="588" formatCode="0.000">
                  <c:v>0.54371199999999997</c:v>
                </c:pt>
                <c:pt idx="589" formatCode="0.000">
                  <c:v>0.54328399999999999</c:v>
                </c:pt>
                <c:pt idx="590" formatCode="0.000">
                  <c:v>0.54919200000000001</c:v>
                </c:pt>
                <c:pt idx="591" formatCode="0.000">
                  <c:v>0.55425199999999997</c:v>
                </c:pt>
                <c:pt idx="592" formatCode="0.000">
                  <c:v>0.55326799999999998</c:v>
                </c:pt>
                <c:pt idx="593" formatCode="0.000">
                  <c:v>0.55259599999999998</c:v>
                </c:pt>
                <c:pt idx="594" formatCode="0.000">
                  <c:v>0.55227999999999999</c:v>
                </c:pt>
                <c:pt idx="595" formatCode="0.000">
                  <c:v>0.55205599999999999</c:v>
                </c:pt>
                <c:pt idx="596" formatCode="0.000">
                  <c:v>0.55199199999999993</c:v>
                </c:pt>
                <c:pt idx="597" formatCode="0.000">
                  <c:v>0.55393199999999998</c:v>
                </c:pt>
                <c:pt idx="598" formatCode="0.000">
                  <c:v>0.562496</c:v>
                </c:pt>
                <c:pt idx="599" formatCode="0.000">
                  <c:v>0.56279200000000007</c:v>
                </c:pt>
                <c:pt idx="600" formatCode="0.000">
                  <c:v>0.561948</c:v>
                </c:pt>
                <c:pt idx="601" formatCode="0.000">
                  <c:v>0.56146399999999996</c:v>
                </c:pt>
                <c:pt idx="602" formatCode="0.000">
                  <c:v>0.56565600000000005</c:v>
                </c:pt>
                <c:pt idx="603" formatCode="0.000">
                  <c:v>0.56748799999999999</c:v>
                </c:pt>
                <c:pt idx="604" formatCode="0.000">
                  <c:v>0.56682399999999999</c:v>
                </c:pt>
                <c:pt idx="605" formatCode="0.000">
                  <c:v>0.56653599999999993</c:v>
                </c:pt>
                <c:pt idx="606" formatCode="0.000">
                  <c:v>0.56958399999999998</c:v>
                </c:pt>
                <c:pt idx="607" formatCode="0.000">
                  <c:v>0.57672000000000001</c:v>
                </c:pt>
                <c:pt idx="608" formatCode="0.000">
                  <c:v>0.57606800000000002</c:v>
                </c:pt>
                <c:pt idx="609" formatCode="0.000">
                  <c:v>0.57536399999999999</c:v>
                </c:pt>
                <c:pt idx="610" formatCode="0.000">
                  <c:v>0.57536799999999999</c:v>
                </c:pt>
                <c:pt idx="611" formatCode="0.000">
                  <c:v>0.58298000000000005</c:v>
                </c:pt>
                <c:pt idx="612" formatCode="0.000">
                  <c:v>0.58418799999999993</c:v>
                </c:pt>
                <c:pt idx="613" formatCode="0.000">
                  <c:v>0.58341999999999994</c:v>
                </c:pt>
                <c:pt idx="614" formatCode="0.000">
                  <c:v>0.58308799999999994</c:v>
                </c:pt>
                <c:pt idx="615" formatCode="0.000">
                  <c:v>0.58296799999999993</c:v>
                </c:pt>
                <c:pt idx="616" formatCode="0.000">
                  <c:v>0.58296000000000003</c:v>
                </c:pt>
                <c:pt idx="617" formatCode="0.000">
                  <c:v>0.58311599999999997</c:v>
                </c:pt>
                <c:pt idx="618" formatCode="0.000">
                  <c:v>0.59009599999999995</c:v>
                </c:pt>
                <c:pt idx="619" formatCode="0.000">
                  <c:v>0.59734399999999999</c:v>
                </c:pt>
                <c:pt idx="620" formatCode="0.000">
                  <c:v>0.59660800000000003</c:v>
                </c:pt>
                <c:pt idx="621" formatCode="0.000">
                  <c:v>0.59583599999999992</c:v>
                </c:pt>
                <c:pt idx="622" formatCode="0.000">
                  <c:v>0.59557199999999999</c:v>
                </c:pt>
                <c:pt idx="623" formatCode="0.000">
                  <c:v>0.59584000000000004</c:v>
                </c:pt>
                <c:pt idx="624" formatCode="0.000">
                  <c:v>0.60345199999999999</c:v>
                </c:pt>
                <c:pt idx="625" formatCode="0.000">
                  <c:v>0.60387599999999997</c:v>
                </c:pt>
                <c:pt idx="626" formatCode="0.000">
                  <c:v>0.603348</c:v>
                </c:pt>
                <c:pt idx="627" formatCode="0.000">
                  <c:v>0.60316000000000003</c:v>
                </c:pt>
                <c:pt idx="628" formatCode="0.000">
                  <c:v>0.60318399999999994</c:v>
                </c:pt>
                <c:pt idx="629" formatCode="0.000">
                  <c:v>0.60441999999999996</c:v>
                </c:pt>
                <c:pt idx="630" formatCode="0.000">
                  <c:v>0.61305599999999993</c:v>
                </c:pt>
                <c:pt idx="631" formatCode="0.000">
                  <c:v>0.61332799999999998</c:v>
                </c:pt>
                <c:pt idx="632" formatCode="0.000">
                  <c:v>0.61276399999999998</c:v>
                </c:pt>
                <c:pt idx="633" formatCode="0.000">
                  <c:v>0.61271200000000003</c:v>
                </c:pt>
                <c:pt idx="634" formatCode="0.000">
                  <c:v>0.61276000000000008</c:v>
                </c:pt>
                <c:pt idx="635" formatCode="0.000">
                  <c:v>0.61319599999999996</c:v>
                </c:pt>
                <c:pt idx="636" formatCode="0.000">
                  <c:v>0.62183199999999994</c:v>
                </c:pt>
                <c:pt idx="637" formatCode="0.000">
                  <c:v>0.62778</c:v>
                </c:pt>
                <c:pt idx="638" formatCode="0.000">
                  <c:v>0.62681199999999992</c:v>
                </c:pt>
                <c:pt idx="639" formatCode="0.000">
                  <c:v>0.62627999999999995</c:v>
                </c:pt>
                <c:pt idx="640" formatCode="0.000">
                  <c:v>0.62619999999999998</c:v>
                </c:pt>
                <c:pt idx="641" formatCode="0.000">
                  <c:v>0.62630399999999997</c:v>
                </c:pt>
                <c:pt idx="642" formatCode="0.000">
                  <c:v>0.62662799999999996</c:v>
                </c:pt>
                <c:pt idx="643" formatCode="0.000">
                  <c:v>0.63239199999999995</c:v>
                </c:pt>
                <c:pt idx="644" formatCode="0.000">
                  <c:v>0.636324</c:v>
                </c:pt>
                <c:pt idx="645" formatCode="0.000">
                  <c:v>0.635772</c:v>
                </c:pt>
                <c:pt idx="646" formatCode="0.000">
                  <c:v>0.63553599999999999</c:v>
                </c:pt>
                <c:pt idx="647" formatCode="0.000">
                  <c:v>0.63562800000000008</c:v>
                </c:pt>
                <c:pt idx="648" formatCode="0.000">
                  <c:v>0.63597199999999998</c:v>
                </c:pt>
                <c:pt idx="649" formatCode="0.000">
                  <c:v>0.64367200000000002</c:v>
                </c:pt>
                <c:pt idx="650" formatCode="0.000">
                  <c:v>0.6486320000000001</c:v>
                </c:pt>
              </c:numCache>
              <c:extLst xmlns:c15="http://schemas.microsoft.com/office/drawing/2012/chart"/>
            </c:numRef>
          </c:xVal>
          <c:yVal>
            <c:numRef>
              <c:f>'N115 Curvas de Polarización'!$L$4:$L$654</c:f>
              <c:numCache>
                <c:formatCode>0.0000</c:formatCode>
                <c:ptCount val="651"/>
                <c:pt idx="0">
                  <c:v>1.1981200000000001</c:v>
                </c:pt>
                <c:pt idx="1">
                  <c:v>1.2000999999999999</c:v>
                </c:pt>
                <c:pt idx="2">
                  <c:v>1.2019500000000001</c:v>
                </c:pt>
                <c:pt idx="3">
                  <c:v>1.2039299999999999</c:v>
                </c:pt>
                <c:pt idx="4">
                  <c:v>1.2059500000000001</c:v>
                </c:pt>
                <c:pt idx="5">
                  <c:v>1.20804</c:v>
                </c:pt>
                <c:pt idx="6">
                  <c:v>1.2099</c:v>
                </c:pt>
                <c:pt idx="7">
                  <c:v>1.2118899999999999</c:v>
                </c:pt>
                <c:pt idx="8">
                  <c:v>1.2139</c:v>
                </c:pt>
                <c:pt idx="9">
                  <c:v>1.2160200000000001</c:v>
                </c:pt>
                <c:pt idx="10">
                  <c:v>1.21797</c:v>
                </c:pt>
                <c:pt idx="11">
                  <c:v>1.2199</c:v>
                </c:pt>
                <c:pt idx="12">
                  <c:v>1.2222200000000001</c:v>
                </c:pt>
                <c:pt idx="13">
                  <c:v>1.22411</c:v>
                </c:pt>
                <c:pt idx="14">
                  <c:v>1.2259100000000001</c:v>
                </c:pt>
                <c:pt idx="15">
                  <c:v>1.2278800000000001</c:v>
                </c:pt>
                <c:pt idx="16">
                  <c:v>1.23007</c:v>
                </c:pt>
                <c:pt idx="17">
                  <c:v>1.2320599999999999</c:v>
                </c:pt>
                <c:pt idx="18">
                  <c:v>1.23394</c:v>
                </c:pt>
                <c:pt idx="19">
                  <c:v>1.2359</c:v>
                </c:pt>
                <c:pt idx="20">
                  <c:v>1.23794</c:v>
                </c:pt>
                <c:pt idx="21">
                  <c:v>1.24</c:v>
                </c:pt>
                <c:pt idx="22">
                  <c:v>1.2420100000000001</c:v>
                </c:pt>
                <c:pt idx="23">
                  <c:v>1.2439199999999999</c:v>
                </c:pt>
                <c:pt idx="24">
                  <c:v>1.24617</c:v>
                </c:pt>
                <c:pt idx="25">
                  <c:v>1.2481100000000001</c:v>
                </c:pt>
                <c:pt idx="26">
                  <c:v>1.24996</c:v>
                </c:pt>
                <c:pt idx="27">
                  <c:v>1.2519</c:v>
                </c:pt>
                <c:pt idx="28">
                  <c:v>1.2539800000000001</c:v>
                </c:pt>
                <c:pt idx="29">
                  <c:v>1.25604</c:v>
                </c:pt>
                <c:pt idx="30">
                  <c:v>1.2579</c:v>
                </c:pt>
                <c:pt idx="31">
                  <c:v>1.25987</c:v>
                </c:pt>
                <c:pt idx="32">
                  <c:v>1.26189</c:v>
                </c:pt>
                <c:pt idx="33">
                  <c:v>1.2639100000000001</c:v>
                </c:pt>
                <c:pt idx="34">
                  <c:v>1.2658400000000001</c:v>
                </c:pt>
                <c:pt idx="35">
                  <c:v>1.2678700000000001</c:v>
                </c:pt>
                <c:pt idx="36">
                  <c:v>1.2701</c:v>
                </c:pt>
                <c:pt idx="37">
                  <c:v>1.2720899999999999</c:v>
                </c:pt>
                <c:pt idx="38">
                  <c:v>1.27396</c:v>
                </c:pt>
                <c:pt idx="39">
                  <c:v>1.2758799999999999</c:v>
                </c:pt>
                <c:pt idx="40">
                  <c:v>1.2779799999999999</c:v>
                </c:pt>
                <c:pt idx="41">
                  <c:v>1.28003</c:v>
                </c:pt>
                <c:pt idx="42">
                  <c:v>1.28189</c:v>
                </c:pt>
                <c:pt idx="43">
                  <c:v>1.28386</c:v>
                </c:pt>
                <c:pt idx="44">
                  <c:v>1.2859</c:v>
                </c:pt>
                <c:pt idx="45">
                  <c:v>1.2879400000000001</c:v>
                </c:pt>
                <c:pt idx="46">
                  <c:v>1.2898499999999999</c:v>
                </c:pt>
                <c:pt idx="47">
                  <c:v>1.2918499999999999</c:v>
                </c:pt>
                <c:pt idx="48">
                  <c:v>1.29403</c:v>
                </c:pt>
                <c:pt idx="49">
                  <c:v>1.2960700000000001</c:v>
                </c:pt>
                <c:pt idx="50">
                  <c:v>1.2979400000000001</c:v>
                </c:pt>
                <c:pt idx="51">
                  <c:v>1.29989</c:v>
                </c:pt>
                <c:pt idx="52">
                  <c:v>1.30199</c:v>
                </c:pt>
                <c:pt idx="53">
                  <c:v>1.30403</c:v>
                </c:pt>
                <c:pt idx="54">
                  <c:v>1.3058799999999999</c:v>
                </c:pt>
                <c:pt idx="55">
                  <c:v>1.3078399999999999</c:v>
                </c:pt>
                <c:pt idx="56">
                  <c:v>1.30986</c:v>
                </c:pt>
                <c:pt idx="57">
                  <c:v>1.3119099999999999</c:v>
                </c:pt>
                <c:pt idx="58">
                  <c:v>1.31382</c:v>
                </c:pt>
                <c:pt idx="59">
                  <c:v>1.3158000000000001</c:v>
                </c:pt>
                <c:pt idx="60">
                  <c:v>1.3178000000000001</c:v>
                </c:pt>
                <c:pt idx="61">
                  <c:v>1.32009</c:v>
                </c:pt>
                <c:pt idx="62">
                  <c:v>1.3218700000000001</c:v>
                </c:pt>
                <c:pt idx="63">
                  <c:v>1.32389</c:v>
                </c:pt>
                <c:pt idx="64">
                  <c:v>1.3259099999999999</c:v>
                </c:pt>
                <c:pt idx="65">
                  <c:v>1.32803</c:v>
                </c:pt>
                <c:pt idx="66">
                  <c:v>1.32985</c:v>
                </c:pt>
                <c:pt idx="67">
                  <c:v>1.33186</c:v>
                </c:pt>
                <c:pt idx="68">
                  <c:v>1.33388</c:v>
                </c:pt>
                <c:pt idx="69">
                  <c:v>1.3360099999999999</c:v>
                </c:pt>
                <c:pt idx="70">
                  <c:v>1.3378300000000001</c:v>
                </c:pt>
                <c:pt idx="71">
                  <c:v>1.33982</c:v>
                </c:pt>
                <c:pt idx="72">
                  <c:v>1.34182</c:v>
                </c:pt>
                <c:pt idx="73">
                  <c:v>1.34389</c:v>
                </c:pt>
                <c:pt idx="74">
                  <c:v>1.34588</c:v>
                </c:pt>
                <c:pt idx="75">
                  <c:v>1.34785</c:v>
                </c:pt>
                <c:pt idx="76">
                  <c:v>1.3501000000000001</c:v>
                </c:pt>
                <c:pt idx="77">
                  <c:v>1.35209</c:v>
                </c:pt>
                <c:pt idx="78">
                  <c:v>1.3538600000000001</c:v>
                </c:pt>
                <c:pt idx="79">
                  <c:v>1.35585</c:v>
                </c:pt>
                <c:pt idx="80">
                  <c:v>1.3578699999999999</c:v>
                </c:pt>
                <c:pt idx="81">
                  <c:v>1.3599699999999999</c:v>
                </c:pt>
                <c:pt idx="82">
                  <c:v>1.36182</c:v>
                </c:pt>
                <c:pt idx="83">
                  <c:v>1.36378</c:v>
                </c:pt>
                <c:pt idx="84">
                  <c:v>1.36578</c:v>
                </c:pt>
                <c:pt idx="85">
                  <c:v>1.36781</c:v>
                </c:pt>
                <c:pt idx="86">
                  <c:v>1.36991</c:v>
                </c:pt>
                <c:pt idx="87">
                  <c:v>1.37188</c:v>
                </c:pt>
                <c:pt idx="88">
                  <c:v>1.37384</c:v>
                </c:pt>
                <c:pt idx="89">
                  <c:v>1.3761000000000001</c:v>
                </c:pt>
                <c:pt idx="90">
                  <c:v>1.3778699999999999</c:v>
                </c:pt>
                <c:pt idx="91">
                  <c:v>1.3798299999999999</c:v>
                </c:pt>
                <c:pt idx="92">
                  <c:v>1.38174</c:v>
                </c:pt>
                <c:pt idx="93">
                  <c:v>1.38395</c:v>
                </c:pt>
                <c:pt idx="94">
                  <c:v>1.38581</c:v>
                </c:pt>
                <c:pt idx="95">
                  <c:v>1.38775</c:v>
                </c:pt>
                <c:pt idx="96">
                  <c:v>1.3896999999999999</c:v>
                </c:pt>
                <c:pt idx="97">
                  <c:v>1.3917299999999999</c:v>
                </c:pt>
                <c:pt idx="98">
                  <c:v>1.3937299999999999</c:v>
                </c:pt>
                <c:pt idx="99">
                  <c:v>1.39574</c:v>
                </c:pt>
                <c:pt idx="100">
                  <c:v>1.3979900000000001</c:v>
                </c:pt>
                <c:pt idx="101">
                  <c:v>1.40008</c:v>
                </c:pt>
                <c:pt idx="102">
                  <c:v>1.40185</c:v>
                </c:pt>
                <c:pt idx="103">
                  <c:v>1.4038200000000001</c:v>
                </c:pt>
                <c:pt idx="104">
                  <c:v>1.4057299999999999</c:v>
                </c:pt>
                <c:pt idx="105">
                  <c:v>1.4078900000000001</c:v>
                </c:pt>
                <c:pt idx="106">
                  <c:v>1.4097599999999999</c:v>
                </c:pt>
                <c:pt idx="107">
                  <c:v>1.41168</c:v>
                </c:pt>
                <c:pt idx="108">
                  <c:v>1.41371</c:v>
                </c:pt>
                <c:pt idx="109">
                  <c:v>1.41574</c:v>
                </c:pt>
                <c:pt idx="110">
                  <c:v>1.41771</c:v>
                </c:pt>
                <c:pt idx="111">
                  <c:v>1.41964</c:v>
                </c:pt>
                <c:pt idx="112">
                  <c:v>1.42174</c:v>
                </c:pt>
                <c:pt idx="113">
                  <c:v>1.42404</c:v>
                </c:pt>
                <c:pt idx="114">
                  <c:v>1.42581</c:v>
                </c:pt>
                <c:pt idx="115">
                  <c:v>1.4277500000000001</c:v>
                </c:pt>
                <c:pt idx="116">
                  <c:v>1.4297500000000001</c:v>
                </c:pt>
                <c:pt idx="117">
                  <c:v>1.4319900000000001</c:v>
                </c:pt>
                <c:pt idx="118">
                  <c:v>1.43377</c:v>
                </c:pt>
                <c:pt idx="119">
                  <c:v>1.4356100000000001</c:v>
                </c:pt>
                <c:pt idx="120">
                  <c:v>1.43757</c:v>
                </c:pt>
                <c:pt idx="121">
                  <c:v>1.4396199999999999</c:v>
                </c:pt>
                <c:pt idx="122">
                  <c:v>1.44163</c:v>
                </c:pt>
                <c:pt idx="123">
                  <c:v>1.4436</c:v>
                </c:pt>
                <c:pt idx="124">
                  <c:v>1.4456</c:v>
                </c:pt>
                <c:pt idx="125">
                  <c:v>1.4479200000000001</c:v>
                </c:pt>
                <c:pt idx="126">
                  <c:v>1.4498</c:v>
                </c:pt>
                <c:pt idx="127">
                  <c:v>1.45167</c:v>
                </c:pt>
                <c:pt idx="128">
                  <c:v>1.4535499999999999</c:v>
                </c:pt>
                <c:pt idx="129">
                  <c:v>1.45577</c:v>
                </c:pt>
                <c:pt idx="130">
                  <c:v>1.45774</c:v>
                </c:pt>
                <c:pt idx="131">
                  <c:v>1.4596</c:v>
                </c:pt>
                <c:pt idx="132">
                  <c:v>1.4615400000000001</c:v>
                </c:pt>
                <c:pt idx="133">
                  <c:v>1.4636499999999999</c:v>
                </c:pt>
                <c:pt idx="134">
                  <c:v>1.4657100000000001</c:v>
                </c:pt>
                <c:pt idx="135">
                  <c:v>1.46757</c:v>
                </c:pt>
                <c:pt idx="136">
                  <c:v>1.4695400000000001</c:v>
                </c:pt>
                <c:pt idx="137">
                  <c:v>1.4715499999999999</c:v>
                </c:pt>
                <c:pt idx="138">
                  <c:v>1.47377</c:v>
                </c:pt>
                <c:pt idx="139">
                  <c:v>1.47563</c:v>
                </c:pt>
                <c:pt idx="140">
                  <c:v>1.4776199999999999</c:v>
                </c:pt>
                <c:pt idx="141">
                  <c:v>1.47977</c:v>
                </c:pt>
                <c:pt idx="142">
                  <c:v>1.4817400000000001</c:v>
                </c:pt>
                <c:pt idx="143">
                  <c:v>1.4836</c:v>
                </c:pt>
                <c:pt idx="144">
                  <c:v>1.48559</c:v>
                </c:pt>
                <c:pt idx="145">
                  <c:v>1.4876199999999999</c:v>
                </c:pt>
                <c:pt idx="146">
                  <c:v>1.48969</c:v>
                </c:pt>
                <c:pt idx="147">
                  <c:v>1.49152</c:v>
                </c:pt>
                <c:pt idx="148">
                  <c:v>1.49353</c:v>
                </c:pt>
                <c:pt idx="149">
                  <c:v>1.4955499999999999</c:v>
                </c:pt>
                <c:pt idx="150">
                  <c:v>1.49762</c:v>
                </c:pt>
                <c:pt idx="151">
                  <c:v>1.4996100000000001</c:v>
                </c:pt>
                <c:pt idx="152">
                  <c:v>1.5015799999999999</c:v>
                </c:pt>
                <c:pt idx="153">
                  <c:v>1.5037400000000001</c:v>
                </c:pt>
                <c:pt idx="154">
                  <c:v>1.5057499999999999</c:v>
                </c:pt>
                <c:pt idx="155">
                  <c:v>1.5075700000000001</c:v>
                </c:pt>
                <c:pt idx="156">
                  <c:v>1.5095400000000001</c:v>
                </c:pt>
                <c:pt idx="157">
                  <c:v>1.5116400000000001</c:v>
                </c:pt>
                <c:pt idx="158">
                  <c:v>1.5136499999999999</c:v>
                </c:pt>
                <c:pt idx="159">
                  <c:v>1.51552</c:v>
                </c:pt>
                <c:pt idx="160">
                  <c:v>1.5174700000000001</c:v>
                </c:pt>
                <c:pt idx="161">
                  <c:v>1.5195099999999999</c:v>
                </c:pt>
                <c:pt idx="162">
                  <c:v>1.5215399999999999</c:v>
                </c:pt>
                <c:pt idx="163">
                  <c:v>1.52355</c:v>
                </c:pt>
                <c:pt idx="164">
                  <c:v>1.52556</c:v>
                </c:pt>
                <c:pt idx="165">
                  <c:v>1.52782</c:v>
                </c:pt>
                <c:pt idx="166">
                  <c:v>1.5297099999999999</c:v>
                </c:pt>
                <c:pt idx="167">
                  <c:v>1.5316000000000001</c:v>
                </c:pt>
                <c:pt idx="168">
                  <c:v>1.53349</c:v>
                </c:pt>
                <c:pt idx="169">
                  <c:v>1.5355700000000001</c:v>
                </c:pt>
                <c:pt idx="170">
                  <c:v>1.53766</c:v>
                </c:pt>
                <c:pt idx="171">
                  <c:v>1.5395399999999999</c:v>
                </c:pt>
                <c:pt idx="172">
                  <c:v>1.54149</c:v>
                </c:pt>
                <c:pt idx="173">
                  <c:v>1.5435099999999999</c:v>
                </c:pt>
                <c:pt idx="174">
                  <c:v>1.54552</c:v>
                </c:pt>
                <c:pt idx="175">
                  <c:v>1.5474699999999999</c:v>
                </c:pt>
                <c:pt idx="176">
                  <c:v>1.5494399999999999</c:v>
                </c:pt>
                <c:pt idx="177">
                  <c:v>1.55183</c:v>
                </c:pt>
                <c:pt idx="178">
                  <c:v>1.55372</c:v>
                </c:pt>
                <c:pt idx="179">
                  <c:v>1.5555699999999999</c:v>
                </c:pt>
                <c:pt idx="180">
                  <c:v>1.5575000000000001</c:v>
                </c:pt>
                <c:pt idx="181">
                  <c:v>1.5595699999999999</c:v>
                </c:pt>
                <c:pt idx="182">
                  <c:v>1.5616300000000001</c:v>
                </c:pt>
                <c:pt idx="183">
                  <c:v>1.5634600000000001</c:v>
                </c:pt>
                <c:pt idx="184">
                  <c:v>1.5654600000000001</c:v>
                </c:pt>
                <c:pt idx="185">
                  <c:v>1.5674300000000001</c:v>
                </c:pt>
                <c:pt idx="186">
                  <c:v>1.5694600000000001</c:v>
                </c:pt>
                <c:pt idx="187">
                  <c:v>1.5713900000000001</c:v>
                </c:pt>
                <c:pt idx="188">
                  <c:v>1.5733999999999999</c:v>
                </c:pt>
                <c:pt idx="189">
                  <c:v>1.57544</c:v>
                </c:pt>
                <c:pt idx="190">
                  <c:v>1.57772</c:v>
                </c:pt>
                <c:pt idx="191">
                  <c:v>1.5794600000000001</c:v>
                </c:pt>
                <c:pt idx="192">
                  <c:v>1.5814699999999999</c:v>
                </c:pt>
                <c:pt idx="193">
                  <c:v>1.5834299999999999</c:v>
                </c:pt>
                <c:pt idx="194">
                  <c:v>1.58568</c:v>
                </c:pt>
                <c:pt idx="195">
                  <c:v>1.58745</c:v>
                </c:pt>
                <c:pt idx="196">
                  <c:v>1.58945</c:v>
                </c:pt>
                <c:pt idx="197">
                  <c:v>1.5913999999999999</c:v>
                </c:pt>
                <c:pt idx="198">
                  <c:v>1.5934200000000001</c:v>
                </c:pt>
                <c:pt idx="199">
                  <c:v>1.59537</c:v>
                </c:pt>
                <c:pt idx="200">
                  <c:v>1.59735</c:v>
                </c:pt>
                <c:pt idx="201">
                  <c:v>1.59935</c:v>
                </c:pt>
                <c:pt idx="202">
                  <c:v>1.60168</c:v>
                </c:pt>
                <c:pt idx="203">
                  <c:v>1.60348</c:v>
                </c:pt>
                <c:pt idx="204">
                  <c:v>1.60544</c:v>
                </c:pt>
                <c:pt idx="205">
                  <c:v>1.60747</c:v>
                </c:pt>
                <c:pt idx="206">
                  <c:v>1.6095699999999999</c:v>
                </c:pt>
                <c:pt idx="207">
                  <c:v>1.6114299999999999</c:v>
                </c:pt>
                <c:pt idx="208">
                  <c:v>1.61338</c:v>
                </c:pt>
                <c:pt idx="209">
                  <c:v>1.6153500000000001</c:v>
                </c:pt>
                <c:pt idx="210">
                  <c:v>1.6173900000000001</c:v>
                </c:pt>
                <c:pt idx="211">
                  <c:v>1.6193599999999999</c:v>
                </c:pt>
                <c:pt idx="212">
                  <c:v>1.6213</c:v>
                </c:pt>
                <c:pt idx="213">
                  <c:v>1.6232599999999999</c:v>
                </c:pt>
                <c:pt idx="214">
                  <c:v>1.6252899999999999</c:v>
                </c:pt>
                <c:pt idx="215">
                  <c:v>1.6274599999999999</c:v>
                </c:pt>
                <c:pt idx="216">
                  <c:v>1.62941</c:v>
                </c:pt>
                <c:pt idx="217">
                  <c:v>1.6312899999999999</c:v>
                </c:pt>
                <c:pt idx="218">
                  <c:v>1.63365</c:v>
                </c:pt>
                <c:pt idx="219">
                  <c:v>1.6353599999999999</c:v>
                </c:pt>
                <c:pt idx="220">
                  <c:v>1.63731</c:v>
                </c:pt>
                <c:pt idx="221">
                  <c:v>1.6393</c:v>
                </c:pt>
                <c:pt idx="222">
                  <c:v>1.64131</c:v>
                </c:pt>
                <c:pt idx="223">
                  <c:v>1.6433199999999999</c:v>
                </c:pt>
                <c:pt idx="224">
                  <c:v>1.6452100000000001</c:v>
                </c:pt>
                <c:pt idx="225">
                  <c:v>1.6472199999999999</c:v>
                </c:pt>
                <c:pt idx="226">
                  <c:v>1.6492</c:v>
                </c:pt>
                <c:pt idx="227">
                  <c:v>1.6513599999999999</c:v>
                </c:pt>
                <c:pt idx="228">
                  <c:v>1.6533100000000001</c:v>
                </c:pt>
                <c:pt idx="229">
                  <c:v>1.6551800000000001</c:v>
                </c:pt>
                <c:pt idx="230">
                  <c:v>1.6575599999999999</c:v>
                </c:pt>
                <c:pt idx="231">
                  <c:v>1.6593500000000001</c:v>
                </c:pt>
                <c:pt idx="232">
                  <c:v>1.66124</c:v>
                </c:pt>
                <c:pt idx="233">
                  <c:v>1.66317</c:v>
                </c:pt>
                <c:pt idx="234">
                  <c:v>1.6653199999999999</c:v>
                </c:pt>
                <c:pt idx="235">
                  <c:v>1.6673199999999999</c:v>
                </c:pt>
                <c:pt idx="236">
                  <c:v>1.66916</c:v>
                </c:pt>
                <c:pt idx="237">
                  <c:v>1.6711</c:v>
                </c:pt>
                <c:pt idx="238">
                  <c:v>1.67313</c:v>
                </c:pt>
                <c:pt idx="239">
                  <c:v>1.67519</c:v>
                </c:pt>
                <c:pt idx="240">
                  <c:v>1.6772100000000001</c:v>
                </c:pt>
                <c:pt idx="241">
                  <c:v>1.6792100000000001</c:v>
                </c:pt>
                <c:pt idx="242">
                  <c:v>1.6813400000000001</c:v>
                </c:pt>
                <c:pt idx="243">
                  <c:v>1.6833400000000001</c:v>
                </c:pt>
                <c:pt idx="244">
                  <c:v>1.68523</c:v>
                </c:pt>
                <c:pt idx="245">
                  <c:v>1.6871400000000001</c:v>
                </c:pt>
                <c:pt idx="246">
                  <c:v>1.68913</c:v>
                </c:pt>
                <c:pt idx="247">
                  <c:v>1.6912199999999999</c:v>
                </c:pt>
                <c:pt idx="248">
                  <c:v>1.6931400000000001</c:v>
                </c:pt>
                <c:pt idx="249">
                  <c:v>1.69512</c:v>
                </c:pt>
                <c:pt idx="250">
                  <c:v>1.69713</c:v>
                </c:pt>
                <c:pt idx="251">
                  <c:v>1.6992400000000001</c:v>
                </c:pt>
                <c:pt idx="252">
                  <c:v>1.7011000000000001</c:v>
                </c:pt>
                <c:pt idx="253">
                  <c:v>1.70319</c:v>
                </c:pt>
                <c:pt idx="254">
                  <c:v>1.7053400000000001</c:v>
                </c:pt>
                <c:pt idx="255">
                  <c:v>1.70736</c:v>
                </c:pt>
                <c:pt idx="256">
                  <c:v>1.7091799999999999</c:v>
                </c:pt>
                <c:pt idx="257">
                  <c:v>1.7111099999999999</c:v>
                </c:pt>
                <c:pt idx="258">
                  <c:v>1.7131700000000001</c:v>
                </c:pt>
                <c:pt idx="259">
                  <c:v>1.7152499999999999</c:v>
                </c:pt>
                <c:pt idx="260">
                  <c:v>1.71712</c:v>
                </c:pt>
                <c:pt idx="261">
                  <c:v>1.7190700000000001</c:v>
                </c:pt>
                <c:pt idx="262">
                  <c:v>1.72109</c:v>
                </c:pt>
                <c:pt idx="263">
                  <c:v>1.72316</c:v>
                </c:pt>
                <c:pt idx="264">
                  <c:v>1.7250399999999999</c:v>
                </c:pt>
                <c:pt idx="265">
                  <c:v>1.7270099999999999</c:v>
                </c:pt>
                <c:pt idx="266">
                  <c:v>1.72912</c:v>
                </c:pt>
                <c:pt idx="267">
                  <c:v>1.73133</c:v>
                </c:pt>
                <c:pt idx="268">
                  <c:v>1.7331399999999999</c:v>
                </c:pt>
                <c:pt idx="269">
                  <c:v>1.73509</c:v>
                </c:pt>
                <c:pt idx="270">
                  <c:v>1.73709</c:v>
                </c:pt>
                <c:pt idx="271">
                  <c:v>1.7392399999999999</c:v>
                </c:pt>
                <c:pt idx="272">
                  <c:v>1.74112</c:v>
                </c:pt>
                <c:pt idx="273">
                  <c:v>1.7430399999999999</c:v>
                </c:pt>
                <c:pt idx="274">
                  <c:v>1.74502</c:v>
                </c:pt>
                <c:pt idx="275">
                  <c:v>1.74705</c:v>
                </c:pt>
                <c:pt idx="276">
                  <c:v>1.7490300000000001</c:v>
                </c:pt>
                <c:pt idx="277">
                  <c:v>1.7509999999999999</c:v>
                </c:pt>
                <c:pt idx="278">
                  <c:v>1.75299</c:v>
                </c:pt>
                <c:pt idx="279">
                  <c:v>1.75532</c:v>
                </c:pt>
                <c:pt idx="280">
                  <c:v>1.75715</c:v>
                </c:pt>
                <c:pt idx="281">
                  <c:v>1.75908</c:v>
                </c:pt>
                <c:pt idx="282">
                  <c:v>1.7610600000000001</c:v>
                </c:pt>
                <c:pt idx="283">
                  <c:v>1.76326</c:v>
                </c:pt>
                <c:pt idx="284">
                  <c:v>1.76508</c:v>
                </c:pt>
                <c:pt idx="285">
                  <c:v>1.76702</c:v>
                </c:pt>
                <c:pt idx="286">
                  <c:v>1.7689900000000001</c:v>
                </c:pt>
                <c:pt idx="287">
                  <c:v>1.7711300000000001</c:v>
                </c:pt>
                <c:pt idx="288">
                  <c:v>1.77298</c:v>
                </c:pt>
                <c:pt idx="289">
                  <c:v>1.77495</c:v>
                </c:pt>
                <c:pt idx="290">
                  <c:v>1.77688</c:v>
                </c:pt>
                <c:pt idx="291">
                  <c:v>1.7788999999999999</c:v>
                </c:pt>
                <c:pt idx="292">
                  <c:v>1.7810699999999999</c:v>
                </c:pt>
                <c:pt idx="293">
                  <c:v>1.7829699999999999</c:v>
                </c:pt>
                <c:pt idx="294">
                  <c:v>1.78494</c:v>
                </c:pt>
                <c:pt idx="295">
                  <c:v>1.78721</c:v>
                </c:pt>
                <c:pt idx="296">
                  <c:v>1.78901</c:v>
                </c:pt>
                <c:pt idx="297">
                  <c:v>1.79097</c:v>
                </c:pt>
                <c:pt idx="298">
                  <c:v>1.79295</c:v>
                </c:pt>
                <c:pt idx="299">
                  <c:v>1.7950200000000001</c:v>
                </c:pt>
                <c:pt idx="300">
                  <c:v>1.7969200000000001</c:v>
                </c:pt>
                <c:pt idx="301">
                  <c:v>1.7988599999999999</c:v>
                </c:pt>
                <c:pt idx="302">
                  <c:v>1.8008299999999999</c:v>
                </c:pt>
                <c:pt idx="303">
                  <c:v>1.80287</c:v>
                </c:pt>
                <c:pt idx="304">
                  <c:v>1.8050299999999999</c:v>
                </c:pt>
                <c:pt idx="305">
                  <c:v>1.8069500000000001</c:v>
                </c:pt>
                <c:pt idx="306">
                  <c:v>1.8090599999999999</c:v>
                </c:pt>
                <c:pt idx="307">
                  <c:v>1.8111699999999999</c:v>
                </c:pt>
                <c:pt idx="308">
                  <c:v>1.81301</c:v>
                </c:pt>
                <c:pt idx="309">
                  <c:v>1.81487</c:v>
                </c:pt>
                <c:pt idx="310">
                  <c:v>1.8168599999999999</c:v>
                </c:pt>
                <c:pt idx="311">
                  <c:v>1.81897</c:v>
                </c:pt>
                <c:pt idx="312">
                  <c:v>1.8209500000000001</c:v>
                </c:pt>
                <c:pt idx="313">
                  <c:v>1.8228200000000001</c:v>
                </c:pt>
                <c:pt idx="314">
                  <c:v>1.82477</c:v>
                </c:pt>
                <c:pt idx="315">
                  <c:v>1.82677</c:v>
                </c:pt>
                <c:pt idx="316">
                  <c:v>1.82887</c:v>
                </c:pt>
                <c:pt idx="317">
                  <c:v>1.8308500000000001</c:v>
                </c:pt>
                <c:pt idx="318">
                  <c:v>1.8327800000000001</c:v>
                </c:pt>
                <c:pt idx="319">
                  <c:v>1.8351599999999999</c:v>
                </c:pt>
                <c:pt idx="320">
                  <c:v>1.8369500000000001</c:v>
                </c:pt>
                <c:pt idx="321">
                  <c:v>1.8388500000000001</c:v>
                </c:pt>
                <c:pt idx="322">
                  <c:v>1.84074</c:v>
                </c:pt>
                <c:pt idx="323">
                  <c:v>1.8429500000000001</c:v>
                </c:pt>
                <c:pt idx="324">
                  <c:v>1.8449</c:v>
                </c:pt>
                <c:pt idx="325">
                  <c:v>1.8467899999999999</c:v>
                </c:pt>
                <c:pt idx="326">
                  <c:v>1.84874</c:v>
                </c:pt>
                <c:pt idx="327">
                  <c:v>1.85077</c:v>
                </c:pt>
                <c:pt idx="328">
                  <c:v>1.85284</c:v>
                </c:pt>
                <c:pt idx="329">
                  <c:v>1.8547100000000001</c:v>
                </c:pt>
                <c:pt idx="330">
                  <c:v>1.85676</c:v>
                </c:pt>
                <c:pt idx="331">
                  <c:v>1.85907</c:v>
                </c:pt>
                <c:pt idx="332">
                  <c:v>1.8609500000000001</c:v>
                </c:pt>
                <c:pt idx="333">
                  <c:v>1.8628400000000001</c:v>
                </c:pt>
                <c:pt idx="334">
                  <c:v>1.86476</c:v>
                </c:pt>
                <c:pt idx="335">
                  <c:v>1.8668400000000001</c:v>
                </c:pt>
                <c:pt idx="336">
                  <c:v>1.8689199999999999</c:v>
                </c:pt>
                <c:pt idx="337">
                  <c:v>1.8707100000000001</c:v>
                </c:pt>
                <c:pt idx="338">
                  <c:v>1.8726799999999999</c:v>
                </c:pt>
                <c:pt idx="339">
                  <c:v>1.8747</c:v>
                </c:pt>
                <c:pt idx="340">
                  <c:v>1.87677</c:v>
                </c:pt>
                <c:pt idx="341">
                  <c:v>1.87866</c:v>
                </c:pt>
                <c:pt idx="342">
                  <c:v>1.88066</c:v>
                </c:pt>
                <c:pt idx="343">
                  <c:v>1.8827799999999999</c:v>
                </c:pt>
                <c:pt idx="344">
                  <c:v>1.8849199999999999</c:v>
                </c:pt>
                <c:pt idx="345">
                  <c:v>1.88676</c:v>
                </c:pt>
                <c:pt idx="346">
                  <c:v>1.88872</c:v>
                </c:pt>
                <c:pt idx="347">
                  <c:v>1.8907400000000001</c:v>
                </c:pt>
                <c:pt idx="348">
                  <c:v>1.8928700000000001</c:v>
                </c:pt>
                <c:pt idx="349">
                  <c:v>1.8946700000000001</c:v>
                </c:pt>
                <c:pt idx="350">
                  <c:v>1.8966799999999999</c:v>
                </c:pt>
                <c:pt idx="351">
                  <c:v>1.89869</c:v>
                </c:pt>
                <c:pt idx="352">
                  <c:v>1.9007499999999999</c:v>
                </c:pt>
                <c:pt idx="353">
                  <c:v>1.90265</c:v>
                </c:pt>
                <c:pt idx="354">
                  <c:v>1.9046099999999999</c:v>
                </c:pt>
                <c:pt idx="355">
                  <c:v>1.9066000000000001</c:v>
                </c:pt>
                <c:pt idx="356">
                  <c:v>1.90892</c:v>
                </c:pt>
                <c:pt idx="357">
                  <c:v>1.91069</c:v>
                </c:pt>
                <c:pt idx="358">
                  <c:v>1.9126700000000001</c:v>
                </c:pt>
                <c:pt idx="359">
                  <c:v>1.9146700000000001</c:v>
                </c:pt>
                <c:pt idx="360">
                  <c:v>1.9168400000000001</c:v>
                </c:pt>
                <c:pt idx="361">
                  <c:v>1.9186399999999999</c:v>
                </c:pt>
                <c:pt idx="362">
                  <c:v>1.9206000000000001</c:v>
                </c:pt>
                <c:pt idx="363">
                  <c:v>1.92262</c:v>
                </c:pt>
                <c:pt idx="364">
                  <c:v>1.9247000000000001</c:v>
                </c:pt>
                <c:pt idx="365">
                  <c:v>1.92658</c:v>
                </c:pt>
                <c:pt idx="366">
                  <c:v>1.9285399999999999</c:v>
                </c:pt>
                <c:pt idx="367">
                  <c:v>1.9305000000000001</c:v>
                </c:pt>
                <c:pt idx="368">
                  <c:v>1.9325000000000001</c:v>
                </c:pt>
                <c:pt idx="369">
                  <c:v>1.93469</c:v>
                </c:pt>
                <c:pt idx="370">
                  <c:v>1.93662</c:v>
                </c:pt>
                <c:pt idx="371">
                  <c:v>1.93862</c:v>
                </c:pt>
                <c:pt idx="372">
                  <c:v>1.94076</c:v>
                </c:pt>
                <c:pt idx="373">
                  <c:v>1.9426300000000001</c:v>
                </c:pt>
                <c:pt idx="374">
                  <c:v>1.94455</c:v>
                </c:pt>
                <c:pt idx="375">
                  <c:v>1.9465300000000001</c:v>
                </c:pt>
                <c:pt idx="376">
                  <c:v>1.9486699999999999</c:v>
                </c:pt>
                <c:pt idx="377">
                  <c:v>1.95059</c:v>
                </c:pt>
                <c:pt idx="378">
                  <c:v>1.9524999999999999</c:v>
                </c:pt>
                <c:pt idx="379">
                  <c:v>1.9544699999999999</c:v>
                </c:pt>
                <c:pt idx="380">
                  <c:v>1.9564699999999999</c:v>
                </c:pt>
                <c:pt idx="381">
                  <c:v>1.9586699999999999</c:v>
                </c:pt>
                <c:pt idx="382">
                  <c:v>1.96058</c:v>
                </c:pt>
                <c:pt idx="383">
                  <c:v>1.96251</c:v>
                </c:pt>
                <c:pt idx="384">
                  <c:v>1.9648099999999999</c:v>
                </c:pt>
                <c:pt idx="385">
                  <c:v>1.96662</c:v>
                </c:pt>
                <c:pt idx="386">
                  <c:v>1.96855</c:v>
                </c:pt>
                <c:pt idx="387">
                  <c:v>1.9704699999999999</c:v>
                </c:pt>
                <c:pt idx="388">
                  <c:v>1.97265</c:v>
                </c:pt>
                <c:pt idx="389">
                  <c:v>1.97455</c:v>
                </c:pt>
                <c:pt idx="390">
                  <c:v>1.97644</c:v>
                </c:pt>
                <c:pt idx="391">
                  <c:v>1.9783599999999999</c:v>
                </c:pt>
                <c:pt idx="392">
                  <c:v>1.98041</c:v>
                </c:pt>
                <c:pt idx="393">
                  <c:v>1.98248</c:v>
                </c:pt>
                <c:pt idx="394">
                  <c:v>1.9844900000000001</c:v>
                </c:pt>
                <c:pt idx="395">
                  <c:v>1.9864900000000001</c:v>
                </c:pt>
                <c:pt idx="396">
                  <c:v>1.98875</c:v>
                </c:pt>
                <c:pt idx="397">
                  <c:v>1.99055</c:v>
                </c:pt>
                <c:pt idx="398">
                  <c:v>1.99244</c:v>
                </c:pt>
                <c:pt idx="399">
                  <c:v>1.99437</c:v>
                </c:pt>
                <c:pt idx="400">
                  <c:v>1.99658</c:v>
                </c:pt>
                <c:pt idx="401">
                  <c:v>1.9985200000000001</c:v>
                </c:pt>
                <c:pt idx="402">
                  <c:v>2.00041</c:v>
                </c:pt>
                <c:pt idx="403">
                  <c:v>2.00237</c:v>
                </c:pt>
                <c:pt idx="404">
                  <c:v>2.0043899999999999</c:v>
                </c:pt>
                <c:pt idx="405">
                  <c:v>2.0064600000000001</c:v>
                </c:pt>
                <c:pt idx="406">
                  <c:v>2.0083299999999999</c:v>
                </c:pt>
                <c:pt idx="407">
                  <c:v>2.0104199999999999</c:v>
                </c:pt>
                <c:pt idx="408">
                  <c:v>2.0126900000000001</c:v>
                </c:pt>
                <c:pt idx="409">
                  <c:v>2.01457</c:v>
                </c:pt>
                <c:pt idx="410">
                  <c:v>2.01641</c:v>
                </c:pt>
                <c:pt idx="411">
                  <c:v>2.0183399999999998</c:v>
                </c:pt>
                <c:pt idx="412">
                  <c:v>2.0205600000000001</c:v>
                </c:pt>
                <c:pt idx="413">
                  <c:v>2.0225200000000001</c:v>
                </c:pt>
                <c:pt idx="414">
                  <c:v>2.0243699999999998</c:v>
                </c:pt>
                <c:pt idx="415">
                  <c:v>2.0263100000000001</c:v>
                </c:pt>
                <c:pt idx="416">
                  <c:v>2.0283199999999999</c:v>
                </c:pt>
                <c:pt idx="417">
                  <c:v>2.0304099999999998</c:v>
                </c:pt>
                <c:pt idx="418">
                  <c:v>2.0322900000000002</c:v>
                </c:pt>
                <c:pt idx="419">
                  <c:v>2.0342799999999999</c:v>
                </c:pt>
                <c:pt idx="420">
                  <c:v>2.0364499999999999</c:v>
                </c:pt>
                <c:pt idx="421">
                  <c:v>2.0385599999999999</c:v>
                </c:pt>
                <c:pt idx="422">
                  <c:v>2.0403600000000002</c:v>
                </c:pt>
                <c:pt idx="423">
                  <c:v>2.0423</c:v>
                </c:pt>
                <c:pt idx="424">
                  <c:v>2.0443799999999999</c:v>
                </c:pt>
                <c:pt idx="425">
                  <c:v>2.0464799999999999</c:v>
                </c:pt>
                <c:pt idx="426">
                  <c:v>2.0483199999999999</c:v>
                </c:pt>
                <c:pt idx="427">
                  <c:v>2.0503</c:v>
                </c:pt>
                <c:pt idx="428">
                  <c:v>2.0523699999999998</c:v>
                </c:pt>
                <c:pt idx="429">
                  <c:v>2.0544099999999998</c:v>
                </c:pt>
                <c:pt idx="430">
                  <c:v>2.0562900000000002</c:v>
                </c:pt>
                <c:pt idx="431">
                  <c:v>2.0582699999999998</c:v>
                </c:pt>
                <c:pt idx="432">
                  <c:v>2.06027</c:v>
                </c:pt>
                <c:pt idx="433">
                  <c:v>2.0625599999999999</c:v>
                </c:pt>
                <c:pt idx="434">
                  <c:v>2.0643500000000001</c:v>
                </c:pt>
                <c:pt idx="435">
                  <c:v>2.0663100000000001</c:v>
                </c:pt>
                <c:pt idx="436">
                  <c:v>2.06839</c:v>
                </c:pt>
                <c:pt idx="437">
                  <c:v>2.0704699999999998</c:v>
                </c:pt>
                <c:pt idx="438">
                  <c:v>2.0722800000000001</c:v>
                </c:pt>
                <c:pt idx="439">
                  <c:v>2.0742699999999998</c:v>
                </c:pt>
                <c:pt idx="440">
                  <c:v>2.07626</c:v>
                </c:pt>
                <c:pt idx="441">
                  <c:v>2.0783999999999998</c:v>
                </c:pt>
                <c:pt idx="442">
                  <c:v>2.0802299999999998</c:v>
                </c:pt>
                <c:pt idx="443">
                  <c:v>2.08216</c:v>
                </c:pt>
                <c:pt idx="444">
                  <c:v>2.0841799999999999</c:v>
                </c:pt>
                <c:pt idx="445">
                  <c:v>2.0861999999999998</c:v>
                </c:pt>
                <c:pt idx="446">
                  <c:v>2.08833</c:v>
                </c:pt>
                <c:pt idx="447">
                  <c:v>2.0902699999999999</c:v>
                </c:pt>
                <c:pt idx="448">
                  <c:v>2.0924100000000001</c:v>
                </c:pt>
                <c:pt idx="449">
                  <c:v>2.0944400000000001</c:v>
                </c:pt>
                <c:pt idx="450">
                  <c:v>2.09626</c:v>
                </c:pt>
                <c:pt idx="451">
                  <c:v>2.09822</c:v>
                </c:pt>
                <c:pt idx="452">
                  <c:v>2.1001799999999999</c:v>
                </c:pt>
                <c:pt idx="453">
                  <c:v>2.1023200000000002</c:v>
                </c:pt>
                <c:pt idx="454">
                  <c:v>2.1042100000000001</c:v>
                </c:pt>
                <c:pt idx="455">
                  <c:v>2.1061200000000002</c:v>
                </c:pt>
                <c:pt idx="456">
                  <c:v>2.1081300000000001</c:v>
                </c:pt>
                <c:pt idx="457">
                  <c:v>2.11015</c:v>
                </c:pt>
                <c:pt idx="458">
                  <c:v>2.11226</c:v>
                </c:pt>
                <c:pt idx="459">
                  <c:v>2.1142400000000001</c:v>
                </c:pt>
                <c:pt idx="460">
                  <c:v>2.1162299999999998</c:v>
                </c:pt>
                <c:pt idx="461">
                  <c:v>2.1184599999999998</c:v>
                </c:pt>
                <c:pt idx="462">
                  <c:v>2.12025</c:v>
                </c:pt>
                <c:pt idx="463">
                  <c:v>2.1221800000000002</c:v>
                </c:pt>
                <c:pt idx="464">
                  <c:v>2.1240999999999999</c:v>
                </c:pt>
                <c:pt idx="465">
                  <c:v>2.1262799999999999</c:v>
                </c:pt>
                <c:pt idx="466">
                  <c:v>2.1281699999999999</c:v>
                </c:pt>
                <c:pt idx="467">
                  <c:v>2.13008</c:v>
                </c:pt>
                <c:pt idx="468">
                  <c:v>2.1320600000000001</c:v>
                </c:pt>
                <c:pt idx="469">
                  <c:v>2.13409</c:v>
                </c:pt>
                <c:pt idx="470">
                  <c:v>2.13611</c:v>
                </c:pt>
                <c:pt idx="471">
                  <c:v>2.13815</c:v>
                </c:pt>
                <c:pt idx="472">
                  <c:v>2.1403099999999999</c:v>
                </c:pt>
                <c:pt idx="473">
                  <c:v>2.1424300000000001</c:v>
                </c:pt>
                <c:pt idx="474">
                  <c:v>2.14418</c:v>
                </c:pt>
                <c:pt idx="475">
                  <c:v>2.1461199999999998</c:v>
                </c:pt>
                <c:pt idx="476">
                  <c:v>2.1480600000000001</c:v>
                </c:pt>
                <c:pt idx="477">
                  <c:v>2.1502599999999998</c:v>
                </c:pt>
                <c:pt idx="478">
                  <c:v>2.1521599999999999</c:v>
                </c:pt>
                <c:pt idx="479">
                  <c:v>2.15408</c:v>
                </c:pt>
                <c:pt idx="480">
                  <c:v>2.15604</c:v>
                </c:pt>
                <c:pt idx="481">
                  <c:v>2.1580599999999999</c:v>
                </c:pt>
                <c:pt idx="482">
                  <c:v>2.16011</c:v>
                </c:pt>
                <c:pt idx="483">
                  <c:v>2.1620200000000001</c:v>
                </c:pt>
                <c:pt idx="484">
                  <c:v>2.1640899999999998</c:v>
                </c:pt>
                <c:pt idx="485">
                  <c:v>2.1664599999999998</c:v>
                </c:pt>
                <c:pt idx="486">
                  <c:v>2.1681499999999998</c:v>
                </c:pt>
                <c:pt idx="487">
                  <c:v>2.1701100000000002</c:v>
                </c:pt>
                <c:pt idx="488">
                  <c:v>2.1719900000000001</c:v>
                </c:pt>
                <c:pt idx="489">
                  <c:v>2.1742300000000001</c:v>
                </c:pt>
                <c:pt idx="490">
                  <c:v>2.1761400000000002</c:v>
                </c:pt>
                <c:pt idx="491">
                  <c:v>2.1780300000000001</c:v>
                </c:pt>
                <c:pt idx="492">
                  <c:v>2.1799499999999998</c:v>
                </c:pt>
                <c:pt idx="493">
                  <c:v>2.1819999999999999</c:v>
                </c:pt>
                <c:pt idx="494">
                  <c:v>2.1840700000000002</c:v>
                </c:pt>
                <c:pt idx="495">
                  <c:v>2.1859199999999999</c:v>
                </c:pt>
                <c:pt idx="496">
                  <c:v>2.18791</c:v>
                </c:pt>
                <c:pt idx="497">
                  <c:v>2.1901999999999999</c:v>
                </c:pt>
                <c:pt idx="498">
                  <c:v>2.1921599999999999</c:v>
                </c:pt>
                <c:pt idx="499">
                  <c:v>2.1939899999999999</c:v>
                </c:pt>
                <c:pt idx="500">
                  <c:v>2.1959499999999998</c:v>
                </c:pt>
                <c:pt idx="501" formatCode="0.000">
                  <c:v>2.1981099999999998</c:v>
                </c:pt>
                <c:pt idx="502" formatCode="0.000">
                  <c:v>2.2000899999999999</c:v>
                </c:pt>
                <c:pt idx="503" formatCode="0.000">
                  <c:v>2.202</c:v>
                </c:pt>
                <c:pt idx="504" formatCode="0.000">
                  <c:v>2.2039399999999998</c:v>
                </c:pt>
                <c:pt idx="505" formatCode="0.000">
                  <c:v>2.2059600000000001</c:v>
                </c:pt>
                <c:pt idx="506" formatCode="0.000">
                  <c:v>2.2080199999999999</c:v>
                </c:pt>
                <c:pt idx="507" formatCode="0.000">
                  <c:v>2.2099000000000002</c:v>
                </c:pt>
                <c:pt idx="508" formatCode="0.000">
                  <c:v>2.2118799999999998</c:v>
                </c:pt>
                <c:pt idx="509" formatCode="0.000">
                  <c:v>2.2138800000000001</c:v>
                </c:pt>
                <c:pt idx="510" formatCode="0.000">
                  <c:v>2.2161599999999999</c:v>
                </c:pt>
                <c:pt idx="511" formatCode="0.000">
                  <c:v>2.2180599999999999</c:v>
                </c:pt>
                <c:pt idx="512" formatCode="0.000">
                  <c:v>2.2199200000000001</c:v>
                </c:pt>
                <c:pt idx="513" formatCode="0.000">
                  <c:v>2.2219699999999998</c:v>
                </c:pt>
                <c:pt idx="514" formatCode="0.000">
                  <c:v>2.22411</c:v>
                </c:pt>
                <c:pt idx="515" formatCode="0.000">
                  <c:v>2.22593</c:v>
                </c:pt>
                <c:pt idx="516" formatCode="0.000">
                  <c:v>2.2278699999999998</c:v>
                </c:pt>
                <c:pt idx="517" formatCode="0.000">
                  <c:v>2.2299199999999999</c:v>
                </c:pt>
                <c:pt idx="518" formatCode="0.000">
                  <c:v>2.23203</c:v>
                </c:pt>
                <c:pt idx="519" formatCode="0.000">
                  <c:v>2.2338499999999999</c:v>
                </c:pt>
                <c:pt idx="520" formatCode="0.000">
                  <c:v>2.23583</c:v>
                </c:pt>
                <c:pt idx="521" formatCode="0.000">
                  <c:v>2.2378100000000001</c:v>
                </c:pt>
                <c:pt idx="522" formatCode="0.000">
                  <c:v>2.2398699999999998</c:v>
                </c:pt>
                <c:pt idx="523" formatCode="0.000">
                  <c:v>2.2419500000000001</c:v>
                </c:pt>
                <c:pt idx="524" formatCode="0.000">
                  <c:v>2.2438799999999999</c:v>
                </c:pt>
                <c:pt idx="525" formatCode="0.000">
                  <c:v>2.2459799999999999</c:v>
                </c:pt>
                <c:pt idx="526" formatCode="0.000">
                  <c:v>2.2480899999999999</c:v>
                </c:pt>
                <c:pt idx="527" formatCode="0.000">
                  <c:v>2.24986</c:v>
                </c:pt>
                <c:pt idx="528" formatCode="0.000">
                  <c:v>2.2518400000000001</c:v>
                </c:pt>
                <c:pt idx="529" formatCode="0.000">
                  <c:v>2.2538299999999998</c:v>
                </c:pt>
                <c:pt idx="530" formatCode="0.000">
                  <c:v>2.2559800000000001</c:v>
                </c:pt>
                <c:pt idx="531" formatCode="0.000">
                  <c:v>2.2578200000000002</c:v>
                </c:pt>
                <c:pt idx="532" formatCode="0.000">
                  <c:v>2.2597499999999999</c:v>
                </c:pt>
                <c:pt idx="533" formatCode="0.000">
                  <c:v>2.2617500000000001</c:v>
                </c:pt>
                <c:pt idx="534" formatCode="0.000">
                  <c:v>2.2637800000000001</c:v>
                </c:pt>
                <c:pt idx="535" formatCode="0.000">
                  <c:v>2.2659099999999999</c:v>
                </c:pt>
                <c:pt idx="536" formatCode="0.000">
                  <c:v>2.2678600000000002</c:v>
                </c:pt>
                <c:pt idx="537" formatCode="0.000">
                  <c:v>2.2699099999999999</c:v>
                </c:pt>
                <c:pt idx="538" formatCode="0.000">
                  <c:v>2.2720500000000001</c:v>
                </c:pt>
                <c:pt idx="539" formatCode="0.000">
                  <c:v>2.2738499999999999</c:v>
                </c:pt>
                <c:pt idx="540" formatCode="0.000">
                  <c:v>2.2757900000000002</c:v>
                </c:pt>
                <c:pt idx="541" formatCode="0.000">
                  <c:v>2.27772</c:v>
                </c:pt>
                <c:pt idx="542" formatCode="0.000">
                  <c:v>2.2799200000000002</c:v>
                </c:pt>
                <c:pt idx="543" formatCode="0.000">
                  <c:v>2.2817799999999999</c:v>
                </c:pt>
                <c:pt idx="544" formatCode="0.000">
                  <c:v>2.2836699999999999</c:v>
                </c:pt>
                <c:pt idx="545" formatCode="0.000">
                  <c:v>2.2856299999999998</c:v>
                </c:pt>
                <c:pt idx="546" formatCode="0.000">
                  <c:v>2.2876799999999999</c:v>
                </c:pt>
                <c:pt idx="547" formatCode="0.000">
                  <c:v>2.2897099999999999</c:v>
                </c:pt>
                <c:pt idx="548" formatCode="0.000">
                  <c:v>2.29182</c:v>
                </c:pt>
                <c:pt idx="549" formatCode="0.000">
                  <c:v>2.2939799999999999</c:v>
                </c:pt>
                <c:pt idx="550" formatCode="0.000">
                  <c:v>2.2960600000000002</c:v>
                </c:pt>
                <c:pt idx="551" formatCode="0.000">
                  <c:v>2.2977799999999999</c:v>
                </c:pt>
                <c:pt idx="552" formatCode="0.000">
                  <c:v>2.2997100000000001</c:v>
                </c:pt>
                <c:pt idx="553" formatCode="0.000">
                  <c:v>2.30159</c:v>
                </c:pt>
                <c:pt idx="554" formatCode="0.000">
                  <c:v>2.3037399999999999</c:v>
                </c:pt>
                <c:pt idx="555" formatCode="0.000">
                  <c:v>2.3057500000000002</c:v>
                </c:pt>
                <c:pt idx="556" formatCode="0.000">
                  <c:v>2.3076599999999998</c:v>
                </c:pt>
                <c:pt idx="557" formatCode="0.000">
                  <c:v>2.3096100000000002</c:v>
                </c:pt>
                <c:pt idx="558" formatCode="0.000">
                  <c:v>2.3116300000000001</c:v>
                </c:pt>
                <c:pt idx="559" formatCode="0.000">
                  <c:v>2.3136999999999999</c:v>
                </c:pt>
                <c:pt idx="560" formatCode="0.000">
                  <c:v>2.3155800000000002</c:v>
                </c:pt>
                <c:pt idx="561" formatCode="0.000">
                  <c:v>2.3176899999999998</c:v>
                </c:pt>
                <c:pt idx="562" formatCode="0.000">
                  <c:v>2.3199399999999999</c:v>
                </c:pt>
                <c:pt idx="563" formatCode="0.000">
                  <c:v>2.32178</c:v>
                </c:pt>
                <c:pt idx="564" formatCode="0.000">
                  <c:v>2.3236699999999999</c:v>
                </c:pt>
                <c:pt idx="565" formatCode="0.000">
                  <c:v>2.3256000000000001</c:v>
                </c:pt>
                <c:pt idx="566" formatCode="0.000">
                  <c:v>2.3277800000000002</c:v>
                </c:pt>
                <c:pt idx="567" formatCode="0.000">
                  <c:v>2.3297599999999998</c:v>
                </c:pt>
                <c:pt idx="568" formatCode="0.000">
                  <c:v>2.33161</c:v>
                </c:pt>
                <c:pt idx="569" formatCode="0.000">
                  <c:v>2.33358</c:v>
                </c:pt>
                <c:pt idx="570" formatCode="0.000">
                  <c:v>2.3355700000000001</c:v>
                </c:pt>
                <c:pt idx="571" formatCode="0.000">
                  <c:v>2.3376700000000001</c:v>
                </c:pt>
                <c:pt idx="572" formatCode="0.000">
                  <c:v>2.33954</c:v>
                </c:pt>
                <c:pt idx="573" formatCode="0.000">
                  <c:v>2.34152</c:v>
                </c:pt>
                <c:pt idx="574" formatCode="0.000">
                  <c:v>2.3437999999999999</c:v>
                </c:pt>
                <c:pt idx="575" formatCode="0.000">
                  <c:v>2.3457599999999998</c:v>
                </c:pt>
                <c:pt idx="576" formatCode="0.000">
                  <c:v>2.3476599999999999</c:v>
                </c:pt>
                <c:pt idx="577" formatCode="0.000">
                  <c:v>2.3495699999999999</c:v>
                </c:pt>
                <c:pt idx="578" formatCode="0.000">
                  <c:v>2.3517199999999998</c:v>
                </c:pt>
                <c:pt idx="579" formatCode="0.000">
                  <c:v>2.35371</c:v>
                </c:pt>
                <c:pt idx="580" formatCode="0.000">
                  <c:v>2.35562</c:v>
                </c:pt>
                <c:pt idx="581" formatCode="0.000">
                  <c:v>2.3575200000000001</c:v>
                </c:pt>
                <c:pt idx="582" formatCode="0.000">
                  <c:v>2.3595199999999998</c:v>
                </c:pt>
                <c:pt idx="583" formatCode="0.000">
                  <c:v>2.3616299999999999</c:v>
                </c:pt>
                <c:pt idx="584" formatCode="0.000">
                  <c:v>2.3635100000000002</c:v>
                </c:pt>
                <c:pt idx="585" formatCode="0.000">
                  <c:v>2.3654899999999999</c:v>
                </c:pt>
                <c:pt idx="586" formatCode="0.000">
                  <c:v>2.36748</c:v>
                </c:pt>
                <c:pt idx="587" formatCode="0.000">
                  <c:v>2.3697499999999998</c:v>
                </c:pt>
                <c:pt idx="588" formatCode="0.000">
                  <c:v>2.3715999999999999</c:v>
                </c:pt>
                <c:pt idx="589" formatCode="0.000">
                  <c:v>2.37351</c:v>
                </c:pt>
                <c:pt idx="590" formatCode="0.000">
                  <c:v>2.3755799999999998</c:v>
                </c:pt>
                <c:pt idx="591" formatCode="0.000">
                  <c:v>2.3776999999999999</c:v>
                </c:pt>
                <c:pt idx="592" formatCode="0.000">
                  <c:v>2.37954</c:v>
                </c:pt>
                <c:pt idx="593" formatCode="0.000">
                  <c:v>2.3814799999999998</c:v>
                </c:pt>
                <c:pt idx="594" formatCode="0.000">
                  <c:v>2.3835099999999998</c:v>
                </c:pt>
                <c:pt idx="595" formatCode="0.000">
                  <c:v>2.3856600000000001</c:v>
                </c:pt>
                <c:pt idx="596" formatCode="0.000">
                  <c:v>2.3874599999999999</c:v>
                </c:pt>
                <c:pt idx="597" formatCode="0.000">
                  <c:v>2.38944</c:v>
                </c:pt>
                <c:pt idx="598" formatCode="0.000">
                  <c:v>2.39141</c:v>
                </c:pt>
                <c:pt idx="599" formatCode="0.000">
                  <c:v>2.3934700000000002</c:v>
                </c:pt>
                <c:pt idx="600" formatCode="0.000">
                  <c:v>2.3955600000000001</c:v>
                </c:pt>
                <c:pt idx="601" formatCode="0.000">
                  <c:v>2.3974899999999999</c:v>
                </c:pt>
                <c:pt idx="602" formatCode="0.000">
                  <c:v>2.3996400000000002</c:v>
                </c:pt>
                <c:pt idx="603" formatCode="0.000">
                  <c:v>2.4016999999999999</c:v>
                </c:pt>
                <c:pt idx="604" formatCode="0.000">
                  <c:v>2.4034800000000001</c:v>
                </c:pt>
                <c:pt idx="605" formatCode="0.000">
                  <c:v>2.4054600000000002</c:v>
                </c:pt>
                <c:pt idx="606" formatCode="0.000">
                  <c:v>2.40747</c:v>
                </c:pt>
                <c:pt idx="607" formatCode="0.000">
                  <c:v>2.4096299999999999</c:v>
                </c:pt>
                <c:pt idx="608" formatCode="0.000">
                  <c:v>2.4114499999999999</c:v>
                </c:pt>
                <c:pt idx="609" formatCode="0.000">
                  <c:v>2.4134199999999999</c:v>
                </c:pt>
                <c:pt idx="610" formatCode="0.000">
                  <c:v>2.4154100000000001</c:v>
                </c:pt>
                <c:pt idx="611" formatCode="0.000">
                  <c:v>2.4174500000000001</c:v>
                </c:pt>
                <c:pt idx="612" formatCode="0.000">
                  <c:v>2.4195600000000002</c:v>
                </c:pt>
                <c:pt idx="613" formatCode="0.000">
                  <c:v>2.4215100000000001</c:v>
                </c:pt>
                <c:pt idx="614" formatCode="0.000">
                  <c:v>2.4235699999999998</c:v>
                </c:pt>
                <c:pt idx="615" formatCode="0.000">
                  <c:v>2.4256799999999998</c:v>
                </c:pt>
                <c:pt idx="616" formatCode="0.000">
                  <c:v>2.4275000000000002</c:v>
                </c:pt>
                <c:pt idx="617" formatCode="0.000">
                  <c:v>2.42944</c:v>
                </c:pt>
                <c:pt idx="618" formatCode="0.000">
                  <c:v>2.4314100000000001</c:v>
                </c:pt>
                <c:pt idx="619" formatCode="0.000">
                  <c:v>2.43357</c:v>
                </c:pt>
                <c:pt idx="620" formatCode="0.000">
                  <c:v>2.4354200000000001</c:v>
                </c:pt>
                <c:pt idx="621" formatCode="0.000">
                  <c:v>2.4373800000000001</c:v>
                </c:pt>
                <c:pt idx="622" formatCode="0.000">
                  <c:v>2.4393099999999999</c:v>
                </c:pt>
                <c:pt idx="623" formatCode="0.000">
                  <c:v>2.4413900000000002</c:v>
                </c:pt>
                <c:pt idx="624" formatCode="0.000">
                  <c:v>2.4433400000000001</c:v>
                </c:pt>
                <c:pt idx="625" formatCode="0.000">
                  <c:v>2.44543</c:v>
                </c:pt>
                <c:pt idx="626" formatCode="0.000">
                  <c:v>2.44753</c:v>
                </c:pt>
                <c:pt idx="627" formatCode="0.000">
                  <c:v>2.4496899999999999</c:v>
                </c:pt>
                <c:pt idx="628" formatCode="0.000">
                  <c:v>2.4514399999999998</c:v>
                </c:pt>
                <c:pt idx="629" formatCode="0.000">
                  <c:v>2.4533999999999998</c:v>
                </c:pt>
                <c:pt idx="630" formatCode="0.000">
                  <c:v>2.4553500000000001</c:v>
                </c:pt>
                <c:pt idx="631" formatCode="0.000">
                  <c:v>2.45756</c:v>
                </c:pt>
                <c:pt idx="632" formatCode="0.000">
                  <c:v>2.4593400000000001</c:v>
                </c:pt>
                <c:pt idx="633" formatCode="0.000">
                  <c:v>2.4612599999999998</c:v>
                </c:pt>
                <c:pt idx="634" formatCode="0.000">
                  <c:v>2.4632700000000001</c:v>
                </c:pt>
                <c:pt idx="635" formatCode="0.000">
                  <c:v>2.4652799999999999</c:v>
                </c:pt>
                <c:pt idx="636" formatCode="0.000">
                  <c:v>2.4672900000000002</c:v>
                </c:pt>
                <c:pt idx="637" formatCode="0.000">
                  <c:v>2.46922</c:v>
                </c:pt>
                <c:pt idx="638" formatCode="0.000">
                  <c:v>2.4712200000000002</c:v>
                </c:pt>
                <c:pt idx="639" formatCode="0.000">
                  <c:v>2.4735999999999998</c:v>
                </c:pt>
                <c:pt idx="640" formatCode="0.000">
                  <c:v>2.4754</c:v>
                </c:pt>
                <c:pt idx="641" formatCode="0.000">
                  <c:v>2.4773200000000002</c:v>
                </c:pt>
                <c:pt idx="642" formatCode="0.000">
                  <c:v>2.4793099999999999</c:v>
                </c:pt>
                <c:pt idx="643" formatCode="0.000">
                  <c:v>2.48136</c:v>
                </c:pt>
                <c:pt idx="644" formatCode="0.000">
                  <c:v>2.4833599999999998</c:v>
                </c:pt>
                <c:pt idx="645" formatCode="0.000">
                  <c:v>2.4852599999999998</c:v>
                </c:pt>
                <c:pt idx="646" formatCode="0.000">
                  <c:v>2.4871799999999999</c:v>
                </c:pt>
                <c:pt idx="647" formatCode="0.000">
                  <c:v>2.4892300000000001</c:v>
                </c:pt>
                <c:pt idx="648" formatCode="0.000">
                  <c:v>2.4912999999999998</c:v>
                </c:pt>
                <c:pt idx="649" formatCode="0.000">
                  <c:v>2.49316</c:v>
                </c:pt>
                <c:pt idx="650" formatCode="0.000">
                  <c:v>2.4951500000000002</c:v>
                </c:pt>
              </c:numCache>
              <c:extLst xmlns:c15="http://schemas.microsoft.com/office/drawing/2012/chart"/>
            </c:numRef>
          </c:y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5-D729-4DD5-BFB7-2E020FAE72D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03351936"/>
        <c:axId val="656756160"/>
        <c:extLst>
          <c:ext xmlns:c15="http://schemas.microsoft.com/office/drawing/2012/chart" uri="{02D57815-91ED-43cb-92C2-25804820EDAC}">
            <c15:filteredScatterSeries>
              <c15:ser>
                <c:idx val="1"/>
                <c:order val="1"/>
                <c:tx>
                  <c:strRef>
                    <c:extLst>
                      <c:ext uri="{02D57815-91ED-43cb-92C2-25804820EDAC}">
                        <c15:formulaRef>
                          <c15:sqref>Paper!$A$2</c15:sqref>
                        </c15:formulaRef>
                      </c:ext>
                    </c:extLst>
                    <c:strCache>
                      <c:ptCount val="1"/>
                      <c:pt idx="0">
                        <c:v>Etapa 1</c:v>
                      </c:pt>
                    </c:strCache>
                  </c:strRef>
                </c:tx>
                <c:spPr>
                  <a:ln w="25400" cap="rnd">
                    <a:noFill/>
                    <a:round/>
                  </a:ln>
                  <a:effectLst/>
                </c:spPr>
                <c:marker>
                  <c:symbol val="circle"/>
                  <c:size val="2"/>
                  <c:spPr>
                    <a:solidFill>
                      <a:srgbClr val="FFC000"/>
                    </a:solidFill>
                    <a:ln w="9525">
                      <a:noFill/>
                    </a:ln>
                    <a:effectLst/>
                  </c:spPr>
                </c:marker>
                <c:xVal>
                  <c:numRef>
                    <c:extLst>
                      <c:ext uri="{02D57815-91ED-43cb-92C2-25804820EDAC}">
                        <c15:formulaRef>
                          <c15:sqref>'N115 Curvas de Polarización'!$C$4:$C$504</c15:sqref>
                        </c15:formulaRef>
                      </c:ext>
                    </c:extLst>
                    <c:numCache>
                      <c:formatCode>0.0000</c:formatCode>
                      <c:ptCount val="501"/>
                      <c:pt idx="0">
                        <c:v>2.8190719999999999E-2</c:v>
                      </c:pt>
                      <c:pt idx="1">
                        <c:v>2.954888E-2</c:v>
                      </c:pt>
                      <c:pt idx="2">
                        <c:v>3.078972E-2</c:v>
                      </c:pt>
                      <c:pt idx="3">
                        <c:v>3.108124E-2</c:v>
                      </c:pt>
                      <c:pt idx="4">
                        <c:v>3.1439720000000004E-2</c:v>
                      </c:pt>
                      <c:pt idx="5">
                        <c:v>3.2774119999999997E-2</c:v>
                      </c:pt>
                      <c:pt idx="6">
                        <c:v>3.38976E-2</c:v>
                      </c:pt>
                      <c:pt idx="7">
                        <c:v>3.4196879999999999E-2</c:v>
                      </c:pt>
                      <c:pt idx="8">
                        <c:v>3.5253840000000002E-2</c:v>
                      </c:pt>
                      <c:pt idx="9">
                        <c:v>3.7025639999999999E-2</c:v>
                      </c:pt>
                      <c:pt idx="10">
                        <c:v>3.7413599999999998E-2</c:v>
                      </c:pt>
                      <c:pt idx="11">
                        <c:v>3.7716319999999998E-2</c:v>
                      </c:pt>
                      <c:pt idx="12">
                        <c:v>3.8286479999999998E-2</c:v>
                      </c:pt>
                      <c:pt idx="13">
                        <c:v>4.0137200000000005E-2</c:v>
                      </c:pt>
                      <c:pt idx="14">
                        <c:v>4.0945600000000006E-2</c:v>
                      </c:pt>
                      <c:pt idx="15">
                        <c:v>4.12456E-2</c:v>
                      </c:pt>
                      <c:pt idx="16">
                        <c:v>4.2309200000000005E-2</c:v>
                      </c:pt>
                      <c:pt idx="17">
                        <c:v>4.3921999999999996E-2</c:v>
                      </c:pt>
                      <c:pt idx="18">
                        <c:v>4.4258400000000003E-2</c:v>
                      </c:pt>
                      <c:pt idx="19">
                        <c:v>4.4611599999999994E-2</c:v>
                      </c:pt>
                      <c:pt idx="20">
                        <c:v>4.5525999999999997E-2</c:v>
                      </c:pt>
                      <c:pt idx="21">
                        <c:v>4.7411199999999994E-2</c:v>
                      </c:pt>
                      <c:pt idx="22">
                        <c:v>4.78576E-2</c:v>
                      </c:pt>
                      <c:pt idx="23">
                        <c:v>4.8369600000000006E-2</c:v>
                      </c:pt>
                      <c:pt idx="24">
                        <c:v>5.0221200000000001E-2</c:v>
                      </c:pt>
                      <c:pt idx="25">
                        <c:v>5.0723600000000001E-2</c:v>
                      </c:pt>
                      <c:pt idx="26">
                        <c:v>5.1062799999999998E-2</c:v>
                      </c:pt>
                      <c:pt idx="27">
                        <c:v>5.2223199999999997E-2</c:v>
                      </c:pt>
                      <c:pt idx="28">
                        <c:v>5.4266399999999999E-2</c:v>
                      </c:pt>
                      <c:pt idx="29">
                        <c:v>5.5008800000000004E-2</c:v>
                      </c:pt>
                      <c:pt idx="30">
                        <c:v>5.5301200000000002E-2</c:v>
                      </c:pt>
                      <c:pt idx="31">
                        <c:v>5.5694800000000003E-2</c:v>
                      </c:pt>
                      <c:pt idx="32">
                        <c:v>5.68928E-2</c:v>
                      </c:pt>
                      <c:pt idx="33">
                        <c:v>5.8872400000000005E-2</c:v>
                      </c:pt>
                      <c:pt idx="34">
                        <c:v>5.9290799999999998E-2</c:v>
                      </c:pt>
                      <c:pt idx="35">
                        <c:v>5.9623200000000001E-2</c:v>
                      </c:pt>
                      <c:pt idx="36">
                        <c:v>6.0772000000000007E-2</c:v>
                      </c:pt>
                      <c:pt idx="37">
                        <c:v>6.2488400000000006E-2</c:v>
                      </c:pt>
                      <c:pt idx="38">
                        <c:v>6.2836799999999998E-2</c:v>
                      </c:pt>
                      <c:pt idx="39">
                        <c:v>6.3228400000000004E-2</c:v>
                      </c:pt>
                      <c:pt idx="40">
                        <c:v>6.5120800000000006E-2</c:v>
                      </c:pt>
                      <c:pt idx="41">
                        <c:v>6.5949599999999997E-2</c:v>
                      </c:pt>
                      <c:pt idx="42">
                        <c:v>6.6262399999999999E-2</c:v>
                      </c:pt>
                      <c:pt idx="43">
                        <c:v>6.7598400000000003E-2</c:v>
                      </c:pt>
                      <c:pt idx="44">
                        <c:v>6.9279199999999999E-2</c:v>
                      </c:pt>
                      <c:pt idx="45">
                        <c:v>6.9585599999999997E-2</c:v>
                      </c:pt>
                      <c:pt idx="46">
                        <c:v>6.9977999999999999E-2</c:v>
                      </c:pt>
                      <c:pt idx="47">
                        <c:v>7.190400000000001E-2</c:v>
                      </c:pt>
                      <c:pt idx="48">
                        <c:v>7.3150400000000004E-2</c:v>
                      </c:pt>
                      <c:pt idx="49">
                        <c:v>7.3435199999999992E-2</c:v>
                      </c:pt>
                      <c:pt idx="50">
                        <c:v>7.3958399999999994E-2</c:v>
                      </c:pt>
                      <c:pt idx="51">
                        <c:v>7.6228799999999999E-2</c:v>
                      </c:pt>
                      <c:pt idx="52">
                        <c:v>7.80468E-2</c:v>
                      </c:pt>
                      <c:pt idx="53">
                        <c:v>7.8321199999999994E-2</c:v>
                      </c:pt>
                      <c:pt idx="54">
                        <c:v>7.8654799999999997E-2</c:v>
                      </c:pt>
                      <c:pt idx="55">
                        <c:v>8.0585199999999996E-2</c:v>
                      </c:pt>
                      <c:pt idx="56">
                        <c:v>8.1751599999999994E-2</c:v>
                      </c:pt>
                      <c:pt idx="57">
                        <c:v>8.2042400000000001E-2</c:v>
                      </c:pt>
                      <c:pt idx="58">
                        <c:v>8.3898799999999996E-2</c:v>
                      </c:pt>
                      <c:pt idx="59">
                        <c:v>8.5131200000000004E-2</c:v>
                      </c:pt>
                      <c:pt idx="60">
                        <c:v>8.5387599999999994E-2</c:v>
                      </c:pt>
                      <c:pt idx="61">
                        <c:v>8.5746000000000003E-2</c:v>
                      </c:pt>
                      <c:pt idx="62">
                        <c:v>8.6904800000000004E-2</c:v>
                      </c:pt>
                      <c:pt idx="63">
                        <c:v>8.9228000000000002E-2</c:v>
                      </c:pt>
                      <c:pt idx="64">
                        <c:v>8.9874799999999991E-2</c:v>
                      </c:pt>
                      <c:pt idx="65">
                        <c:v>9.0145199999999995E-2</c:v>
                      </c:pt>
                      <c:pt idx="66">
                        <c:v>9.0703200000000012E-2</c:v>
                      </c:pt>
                      <c:pt idx="67">
                        <c:v>9.29928E-2</c:v>
                      </c:pt>
                      <c:pt idx="68">
                        <c:v>9.3728800000000001E-2</c:v>
                      </c:pt>
                      <c:pt idx="69">
                        <c:v>9.4003200000000009E-2</c:v>
                      </c:pt>
                      <c:pt idx="70">
                        <c:v>9.4396000000000008E-2</c:v>
                      </c:pt>
                      <c:pt idx="71">
                        <c:v>9.6562800000000004E-2</c:v>
                      </c:pt>
                      <c:pt idx="72">
                        <c:v>9.8411200000000004E-2</c:v>
                      </c:pt>
                      <c:pt idx="73">
                        <c:v>9.8610799999999998E-2</c:v>
                      </c:pt>
                      <c:pt idx="74">
                        <c:v>9.8859600000000006E-2</c:v>
                      </c:pt>
                      <c:pt idx="75">
                        <c:v>9.9674399999999996E-2</c:v>
                      </c:pt>
                      <c:pt idx="76">
                        <c:v>0.10206799999999999</c:v>
                      </c:pt>
                      <c:pt idx="77">
                        <c:v>0.102754</c:v>
                      </c:pt>
                      <c:pt idx="78">
                        <c:v>0.10295680000000001</c:v>
                      </c:pt>
                      <c:pt idx="79">
                        <c:v>0.10400040000000001</c:v>
                      </c:pt>
                      <c:pt idx="80">
                        <c:v>0.10607</c:v>
                      </c:pt>
                      <c:pt idx="81">
                        <c:v>0.1063428</c:v>
                      </c:pt>
                      <c:pt idx="82">
                        <c:v>0.10656399999999999</c:v>
                      </c:pt>
                      <c:pt idx="83">
                        <c:v>0.10850600000000001</c:v>
                      </c:pt>
                      <c:pt idx="84">
                        <c:v>0.1095872</c:v>
                      </c:pt>
                      <c:pt idx="85">
                        <c:v>0.10975559999999999</c:v>
                      </c:pt>
                      <c:pt idx="86">
                        <c:v>0.1106448</c:v>
                      </c:pt>
                      <c:pt idx="87">
                        <c:v>0.11278639999999999</c:v>
                      </c:pt>
                      <c:pt idx="88">
                        <c:v>0.1130452</c:v>
                      </c:pt>
                      <c:pt idx="89">
                        <c:v>0.113256</c:v>
                      </c:pt>
                      <c:pt idx="90">
                        <c:v>0.1140244</c:v>
                      </c:pt>
                      <c:pt idx="91">
                        <c:v>0.1162516</c:v>
                      </c:pt>
                      <c:pt idx="92">
                        <c:v>0.1165668</c:v>
                      </c:pt>
                      <c:pt idx="93">
                        <c:v>0.1167752</c:v>
                      </c:pt>
                      <c:pt idx="94">
                        <c:v>0.11760279999999999</c:v>
                      </c:pt>
                      <c:pt idx="95">
                        <c:v>0.12008679999999999</c:v>
                      </c:pt>
                      <c:pt idx="96">
                        <c:v>0.1205536</c:v>
                      </c:pt>
                      <c:pt idx="97">
                        <c:v>0.1207028</c:v>
                      </c:pt>
                      <c:pt idx="98">
                        <c:v>0.1215968</c:v>
                      </c:pt>
                      <c:pt idx="99">
                        <c:v>0.1237984</c:v>
                      </c:pt>
                      <c:pt idx="100">
                        <c:v>0.12404560000000001</c:v>
                      </c:pt>
                      <c:pt idx="101">
                        <c:v>0.1242128</c:v>
                      </c:pt>
                      <c:pt idx="102">
                        <c:v>0.12530959999999999</c:v>
                      </c:pt>
                      <c:pt idx="103">
                        <c:v>0.12724199999999999</c:v>
                      </c:pt>
                      <c:pt idx="104">
                        <c:v>0.12740080000000001</c:v>
                      </c:pt>
                      <c:pt idx="105">
                        <c:v>0.1275888</c:v>
                      </c:pt>
                      <c:pt idx="106">
                        <c:v>0.12890280000000001</c:v>
                      </c:pt>
                      <c:pt idx="107">
                        <c:v>0.13126559999999998</c:v>
                      </c:pt>
                      <c:pt idx="108">
                        <c:v>0.131462</c:v>
                      </c:pt>
                      <c:pt idx="109">
                        <c:v>0.1315712</c:v>
                      </c:pt>
                      <c:pt idx="110">
                        <c:v>0.13263159999999999</c:v>
                      </c:pt>
                      <c:pt idx="111">
                        <c:v>0.13510839999999999</c:v>
                      </c:pt>
                      <c:pt idx="112">
                        <c:v>0.13531199999999999</c:v>
                      </c:pt>
                      <c:pt idx="113">
                        <c:v>0.13537679999999999</c:v>
                      </c:pt>
                      <c:pt idx="114">
                        <c:v>0.13554840000000001</c:v>
                      </c:pt>
                      <c:pt idx="115">
                        <c:v>0.13651640000000001</c:v>
                      </c:pt>
                      <c:pt idx="116">
                        <c:v>0.13850759999999998</c:v>
                      </c:pt>
                      <c:pt idx="117">
                        <c:v>0.1386116</c:v>
                      </c:pt>
                      <c:pt idx="118">
                        <c:v>0.1387092</c:v>
                      </c:pt>
                      <c:pt idx="119">
                        <c:v>0.1404388</c:v>
                      </c:pt>
                      <c:pt idx="120">
                        <c:v>0.14209040000000001</c:v>
                      </c:pt>
                      <c:pt idx="121">
                        <c:v>0.14208199999999999</c:v>
                      </c:pt>
                      <c:pt idx="122">
                        <c:v>0.14306479999999999</c:v>
                      </c:pt>
                      <c:pt idx="123">
                        <c:v>0.14472279999999998</c:v>
                      </c:pt>
                      <c:pt idx="124">
                        <c:v>0.144734</c:v>
                      </c:pt>
                      <c:pt idx="125">
                        <c:v>0.14492160000000001</c:v>
                      </c:pt>
                      <c:pt idx="126">
                        <c:v>0.14745639999999999</c:v>
                      </c:pt>
                      <c:pt idx="127">
                        <c:v>0.14858440000000001</c:v>
                      </c:pt>
                      <c:pt idx="128">
                        <c:v>0.14848600000000001</c:v>
                      </c:pt>
                      <c:pt idx="129">
                        <c:v>0.1485148</c:v>
                      </c:pt>
                      <c:pt idx="130">
                        <c:v>0.1493012</c:v>
                      </c:pt>
                      <c:pt idx="131">
                        <c:v>0.1520348</c:v>
                      </c:pt>
                      <c:pt idx="132">
                        <c:v>0.15230920000000001</c:v>
                      </c:pt>
                      <c:pt idx="133">
                        <c:v>0.152226</c:v>
                      </c:pt>
                      <c:pt idx="134">
                        <c:v>0.15229799999999999</c:v>
                      </c:pt>
                      <c:pt idx="135">
                        <c:v>0.15436320000000001</c:v>
                      </c:pt>
                      <c:pt idx="136">
                        <c:v>0.15641279999999999</c:v>
                      </c:pt>
                      <c:pt idx="137">
                        <c:v>0.15627359999999998</c:v>
                      </c:pt>
                      <c:pt idx="138">
                        <c:v>0.15620120000000001</c:v>
                      </c:pt>
                      <c:pt idx="139">
                        <c:v>0.15625719999999998</c:v>
                      </c:pt>
                      <c:pt idx="140">
                        <c:v>0.15642600000000001</c:v>
                      </c:pt>
                      <c:pt idx="141">
                        <c:v>0.15892600000000001</c:v>
                      </c:pt>
                      <c:pt idx="142">
                        <c:v>0.16122399999999998</c:v>
                      </c:pt>
                      <c:pt idx="143">
                        <c:v>0.16108599999999998</c:v>
                      </c:pt>
                      <c:pt idx="144">
                        <c:v>0.16091759999999999</c:v>
                      </c:pt>
                      <c:pt idx="145">
                        <c:v>0.1609392</c:v>
                      </c:pt>
                      <c:pt idx="146">
                        <c:v>0.16308319999999998</c:v>
                      </c:pt>
                      <c:pt idx="147">
                        <c:v>0.16574839999999999</c:v>
                      </c:pt>
                      <c:pt idx="148">
                        <c:v>0.16568560000000002</c:v>
                      </c:pt>
                      <c:pt idx="149">
                        <c:v>0.16547799999999999</c:v>
                      </c:pt>
                      <c:pt idx="150">
                        <c:v>0.1654352</c:v>
                      </c:pt>
                      <c:pt idx="151">
                        <c:v>0.16593959999999999</c:v>
                      </c:pt>
                      <c:pt idx="152">
                        <c:v>0.16870280000000001</c:v>
                      </c:pt>
                      <c:pt idx="153">
                        <c:v>0.16885040000000001</c:v>
                      </c:pt>
                      <c:pt idx="154">
                        <c:v>0.16867480000000001</c:v>
                      </c:pt>
                      <c:pt idx="155">
                        <c:v>0.17068359999999999</c:v>
                      </c:pt>
                      <c:pt idx="156">
                        <c:v>0.17293800000000001</c:v>
                      </c:pt>
                      <c:pt idx="157">
                        <c:v>0.17269519999999999</c:v>
                      </c:pt>
                      <c:pt idx="158">
                        <c:v>0.17248040000000001</c:v>
                      </c:pt>
                      <c:pt idx="159">
                        <c:v>0.17243320000000001</c:v>
                      </c:pt>
                      <c:pt idx="160">
                        <c:v>0.17319320000000002</c:v>
                      </c:pt>
                      <c:pt idx="161">
                        <c:v>0.17630320000000002</c:v>
                      </c:pt>
                      <c:pt idx="162">
                        <c:v>0.17691600000000002</c:v>
                      </c:pt>
                      <c:pt idx="163">
                        <c:v>0.17661079999999998</c:v>
                      </c:pt>
                      <c:pt idx="164">
                        <c:v>0.1766692</c:v>
                      </c:pt>
                      <c:pt idx="165">
                        <c:v>0.17947279999999999</c:v>
                      </c:pt>
                      <c:pt idx="166">
                        <c:v>0.18143160000000003</c:v>
                      </c:pt>
                      <c:pt idx="167">
                        <c:v>0.18108920000000001</c:v>
                      </c:pt>
                      <c:pt idx="168">
                        <c:v>0.18088599999999999</c:v>
                      </c:pt>
                      <c:pt idx="169">
                        <c:v>0.1807936</c:v>
                      </c:pt>
                      <c:pt idx="170">
                        <c:v>0.18080400000000002</c:v>
                      </c:pt>
                      <c:pt idx="171">
                        <c:v>0.1828844</c:v>
                      </c:pt>
                      <c:pt idx="172">
                        <c:v>0.18469239999999998</c:v>
                      </c:pt>
                      <c:pt idx="173">
                        <c:v>0.18441120000000003</c:v>
                      </c:pt>
                      <c:pt idx="174">
                        <c:v>0.18425560000000002</c:v>
                      </c:pt>
                      <c:pt idx="175">
                        <c:v>0.18633759999999999</c:v>
                      </c:pt>
                      <c:pt idx="176">
                        <c:v>0.18884519999999999</c:v>
                      </c:pt>
                      <c:pt idx="177">
                        <c:v>0.18859400000000001</c:v>
                      </c:pt>
                      <c:pt idx="178">
                        <c:v>0.18830919999999998</c:v>
                      </c:pt>
                      <c:pt idx="179">
                        <c:v>0.1885616</c:v>
                      </c:pt>
                      <c:pt idx="180">
                        <c:v>0.19134440000000003</c:v>
                      </c:pt>
                      <c:pt idx="181">
                        <c:v>0.19139639999999999</c:v>
                      </c:pt>
                      <c:pt idx="182">
                        <c:v>0.19114159999999999</c:v>
                      </c:pt>
                      <c:pt idx="183">
                        <c:v>0.1911244</c:v>
                      </c:pt>
                      <c:pt idx="184">
                        <c:v>0.1938328</c:v>
                      </c:pt>
                      <c:pt idx="185">
                        <c:v>0.19472</c:v>
                      </c:pt>
                      <c:pt idx="186">
                        <c:v>0.19440079999999998</c:v>
                      </c:pt>
                      <c:pt idx="187">
                        <c:v>0.19427520000000001</c:v>
                      </c:pt>
                      <c:pt idx="188">
                        <c:v>0.19667880000000001</c:v>
                      </c:pt>
                      <c:pt idx="189">
                        <c:v>0.19822040000000002</c:v>
                      </c:pt>
                      <c:pt idx="190">
                        <c:v>0.197878</c:v>
                      </c:pt>
                      <c:pt idx="191">
                        <c:v>0.19774360000000002</c:v>
                      </c:pt>
                      <c:pt idx="192">
                        <c:v>0.20033319999999999</c:v>
                      </c:pt>
                      <c:pt idx="193">
                        <c:v>0.20131840000000001</c:v>
                      </c:pt>
                      <c:pt idx="194">
                        <c:v>0.20100119999999999</c:v>
                      </c:pt>
                      <c:pt idx="195">
                        <c:v>0.20080120000000001</c:v>
                      </c:pt>
                      <c:pt idx="196">
                        <c:v>0.20087240000000001</c:v>
                      </c:pt>
                      <c:pt idx="197">
                        <c:v>0.20387319999999998</c:v>
                      </c:pt>
                      <c:pt idx="198">
                        <c:v>0.20499279999999998</c:v>
                      </c:pt>
                      <c:pt idx="199">
                        <c:v>0.20463599999999998</c:v>
                      </c:pt>
                      <c:pt idx="200">
                        <c:v>0.20459320000000003</c:v>
                      </c:pt>
                      <c:pt idx="201">
                        <c:v>0.20760560000000003</c:v>
                      </c:pt>
                      <c:pt idx="202">
                        <c:v>0.2084056</c:v>
                      </c:pt>
                      <c:pt idx="203">
                        <c:v>0.20806000000000002</c:v>
                      </c:pt>
                      <c:pt idx="204">
                        <c:v>0.20943999999999999</c:v>
                      </c:pt>
                      <c:pt idx="205">
                        <c:v>0.2116392</c:v>
                      </c:pt>
                      <c:pt idx="206">
                        <c:v>0.21133479999999999</c:v>
                      </c:pt>
                      <c:pt idx="207">
                        <c:v>0.21106919999999998</c:v>
                      </c:pt>
                      <c:pt idx="208">
                        <c:v>0.21098320000000001</c:v>
                      </c:pt>
                      <c:pt idx="209">
                        <c:v>0.21320319999999998</c:v>
                      </c:pt>
                      <c:pt idx="210">
                        <c:v>0.21586079999999999</c:v>
                      </c:pt>
                      <c:pt idx="211">
                        <c:v>0.2155368</c:v>
                      </c:pt>
                      <c:pt idx="212">
                        <c:v>0.2152328</c:v>
                      </c:pt>
                      <c:pt idx="213">
                        <c:v>0.21512399999999998</c:v>
                      </c:pt>
                      <c:pt idx="214">
                        <c:v>0.2175648</c:v>
                      </c:pt>
                      <c:pt idx="215">
                        <c:v>0.2201332</c:v>
                      </c:pt>
                      <c:pt idx="216">
                        <c:v>0.21981719999999999</c:v>
                      </c:pt>
                      <c:pt idx="217">
                        <c:v>0.21952960000000002</c:v>
                      </c:pt>
                      <c:pt idx="218">
                        <c:v>0.22009200000000001</c:v>
                      </c:pt>
                      <c:pt idx="219">
                        <c:v>0.22356519999999999</c:v>
                      </c:pt>
                      <c:pt idx="220">
                        <c:v>0.22388159999999999</c:v>
                      </c:pt>
                      <c:pt idx="221">
                        <c:v>0.22352080000000002</c:v>
                      </c:pt>
                      <c:pt idx="222">
                        <c:v>0.22348960000000001</c:v>
                      </c:pt>
                      <c:pt idx="223">
                        <c:v>0.22651520000000003</c:v>
                      </c:pt>
                      <c:pt idx="224">
                        <c:v>0.22786719999999999</c:v>
                      </c:pt>
                      <c:pt idx="225">
                        <c:v>0.22752559999999999</c:v>
                      </c:pt>
                      <c:pt idx="226">
                        <c:v>0.22735880000000003</c:v>
                      </c:pt>
                      <c:pt idx="227">
                        <c:v>0.22795960000000001</c:v>
                      </c:pt>
                      <c:pt idx="228">
                        <c:v>0.2315816</c:v>
                      </c:pt>
                      <c:pt idx="229">
                        <c:v>0.2320924</c:v>
                      </c:pt>
                      <c:pt idx="230">
                        <c:v>0.23177720000000002</c:v>
                      </c:pt>
                      <c:pt idx="231">
                        <c:v>0.23195199999999999</c:v>
                      </c:pt>
                      <c:pt idx="232">
                        <c:v>0.23538319999999999</c:v>
                      </c:pt>
                      <c:pt idx="233">
                        <c:v>0.2360276</c:v>
                      </c:pt>
                      <c:pt idx="234">
                        <c:v>0.23573640000000001</c:v>
                      </c:pt>
                      <c:pt idx="235">
                        <c:v>0.23565439999999999</c:v>
                      </c:pt>
                      <c:pt idx="236">
                        <c:v>0.23816600000000002</c:v>
                      </c:pt>
                      <c:pt idx="237">
                        <c:v>0.23990120000000001</c:v>
                      </c:pt>
                      <c:pt idx="238">
                        <c:v>0.23963200000000001</c:v>
                      </c:pt>
                      <c:pt idx="239">
                        <c:v>0.23948519999999998</c:v>
                      </c:pt>
                      <c:pt idx="240">
                        <c:v>0.2413672</c:v>
                      </c:pt>
                      <c:pt idx="241">
                        <c:v>0.24346440000000003</c:v>
                      </c:pt>
                      <c:pt idx="242">
                        <c:v>0.24320720000000001</c:v>
                      </c:pt>
                      <c:pt idx="243">
                        <c:v>0.24306560000000002</c:v>
                      </c:pt>
                      <c:pt idx="244">
                        <c:v>0.24481120000000001</c:v>
                      </c:pt>
                      <c:pt idx="245">
                        <c:v>0.2487356</c:v>
                      </c:pt>
                      <c:pt idx="246">
                        <c:v>0.2489712</c:v>
                      </c:pt>
                      <c:pt idx="247">
                        <c:v>0.24862559999999997</c:v>
                      </c:pt>
                      <c:pt idx="248">
                        <c:v>0.24848600000000001</c:v>
                      </c:pt>
                      <c:pt idx="249">
                        <c:v>0.24919479999999999</c:v>
                      </c:pt>
                      <c:pt idx="250">
                        <c:v>0.25305119999999998</c:v>
                      </c:pt>
                      <c:pt idx="251">
                        <c:v>0.25354320000000002</c:v>
                      </c:pt>
                      <c:pt idx="252">
                        <c:v>0.2532336</c:v>
                      </c:pt>
                      <c:pt idx="253">
                        <c:v>0.2530772</c:v>
                      </c:pt>
                      <c:pt idx="254">
                        <c:v>0.25333719999999998</c:v>
                      </c:pt>
                      <c:pt idx="255">
                        <c:v>0.25703480000000001</c:v>
                      </c:pt>
                      <c:pt idx="256">
                        <c:v>0.2581852</c:v>
                      </c:pt>
                      <c:pt idx="257">
                        <c:v>0.25783280000000003</c:v>
                      </c:pt>
                      <c:pt idx="258">
                        <c:v>0.2576812</c:v>
                      </c:pt>
                      <c:pt idx="259">
                        <c:v>0.2603972</c:v>
                      </c:pt>
                      <c:pt idx="260">
                        <c:v>0.26320119999999997</c:v>
                      </c:pt>
                      <c:pt idx="261">
                        <c:v>0.26283200000000001</c:v>
                      </c:pt>
                      <c:pt idx="262">
                        <c:v>0.26251960000000002</c:v>
                      </c:pt>
                      <c:pt idx="263">
                        <c:v>0.26248880000000002</c:v>
                      </c:pt>
                      <c:pt idx="264">
                        <c:v>0.26559120000000003</c:v>
                      </c:pt>
                      <c:pt idx="265">
                        <c:v>0.26731359999999998</c:v>
                      </c:pt>
                      <c:pt idx="266">
                        <c:v>0.26691680000000001</c:v>
                      </c:pt>
                      <c:pt idx="267">
                        <c:v>0.2666444</c:v>
                      </c:pt>
                      <c:pt idx="268">
                        <c:v>0.26706639999999998</c:v>
                      </c:pt>
                      <c:pt idx="269">
                        <c:v>0.27077839999999997</c:v>
                      </c:pt>
                      <c:pt idx="270">
                        <c:v>0.270986</c:v>
                      </c:pt>
                      <c:pt idx="271">
                        <c:v>0.27058959999999999</c:v>
                      </c:pt>
                      <c:pt idx="272">
                        <c:v>0.27043919999999999</c:v>
                      </c:pt>
                      <c:pt idx="273">
                        <c:v>0.27323599999999998</c:v>
                      </c:pt>
                      <c:pt idx="274">
                        <c:v>0.276588</c:v>
                      </c:pt>
                      <c:pt idx="275">
                        <c:v>0.27627079999999998</c:v>
                      </c:pt>
                      <c:pt idx="276">
                        <c:v>0.27583200000000002</c:v>
                      </c:pt>
                      <c:pt idx="277">
                        <c:v>0.2756188</c:v>
                      </c:pt>
                      <c:pt idx="278">
                        <c:v>0.27662639999999999</c:v>
                      </c:pt>
                      <c:pt idx="279">
                        <c:v>0.28018399999999999</c:v>
                      </c:pt>
                      <c:pt idx="280">
                        <c:v>0.2800088</c:v>
                      </c:pt>
                      <c:pt idx="281">
                        <c:v>0.27959040000000002</c:v>
                      </c:pt>
                      <c:pt idx="282">
                        <c:v>0.28086159999999999</c:v>
                      </c:pt>
                      <c:pt idx="283">
                        <c:v>0.28369800000000001</c:v>
                      </c:pt>
                      <c:pt idx="284">
                        <c:v>0.28336359999999999</c:v>
                      </c:pt>
                      <c:pt idx="285">
                        <c:v>0.28297600000000001</c:v>
                      </c:pt>
                      <c:pt idx="286">
                        <c:v>0.28493040000000003</c:v>
                      </c:pt>
                      <c:pt idx="287">
                        <c:v>0.28856359999999998</c:v>
                      </c:pt>
                      <c:pt idx="288">
                        <c:v>0.28827359999999996</c:v>
                      </c:pt>
                      <c:pt idx="289">
                        <c:v>0.28779640000000001</c:v>
                      </c:pt>
                      <c:pt idx="290">
                        <c:v>0.28750239999999999</c:v>
                      </c:pt>
                      <c:pt idx="291">
                        <c:v>0.2893424</c:v>
                      </c:pt>
                      <c:pt idx="292">
                        <c:v>0.2928616</c:v>
                      </c:pt>
                      <c:pt idx="293">
                        <c:v>0.29256959999999999</c:v>
                      </c:pt>
                      <c:pt idx="294">
                        <c:v>0.29207719999999998</c:v>
                      </c:pt>
                      <c:pt idx="295">
                        <c:v>0.29332799999999998</c:v>
                      </c:pt>
                      <c:pt idx="296">
                        <c:v>0.2968692</c:v>
                      </c:pt>
                      <c:pt idx="297">
                        <c:v>0.29658840000000003</c:v>
                      </c:pt>
                      <c:pt idx="298">
                        <c:v>0.2960912</c:v>
                      </c:pt>
                      <c:pt idx="299">
                        <c:v>0.29582920000000001</c:v>
                      </c:pt>
                      <c:pt idx="300">
                        <c:v>0.29620160000000001</c:v>
                      </c:pt>
                      <c:pt idx="301">
                        <c:v>0.30057800000000001</c:v>
                      </c:pt>
                      <c:pt idx="302">
                        <c:v>0.30208960000000001</c:v>
                      </c:pt>
                      <c:pt idx="303">
                        <c:v>0.30146840000000003</c:v>
                      </c:pt>
                      <c:pt idx="304">
                        <c:v>0.30104759999999997</c:v>
                      </c:pt>
                      <c:pt idx="305">
                        <c:v>0.30080480000000004</c:v>
                      </c:pt>
                      <c:pt idx="306">
                        <c:v>0.3034984</c:v>
                      </c:pt>
                      <c:pt idx="307">
                        <c:v>0.30541239999999997</c:v>
                      </c:pt>
                      <c:pt idx="308">
                        <c:v>0.304892</c:v>
                      </c:pt>
                      <c:pt idx="309">
                        <c:v>0.30449520000000002</c:v>
                      </c:pt>
                      <c:pt idx="310">
                        <c:v>0.30681320000000001</c:v>
                      </c:pt>
                      <c:pt idx="311">
                        <c:v>0.308782</c:v>
                      </c:pt>
                      <c:pt idx="312">
                        <c:v>0.30823400000000001</c:v>
                      </c:pt>
                      <c:pt idx="313">
                        <c:v>0.30784279999999997</c:v>
                      </c:pt>
                      <c:pt idx="314">
                        <c:v>0.31030360000000001</c:v>
                      </c:pt>
                      <c:pt idx="315">
                        <c:v>0.31361879999999998</c:v>
                      </c:pt>
                      <c:pt idx="316">
                        <c:v>0.31312200000000001</c:v>
                      </c:pt>
                      <c:pt idx="317">
                        <c:v>0.31263639999999998</c:v>
                      </c:pt>
                      <c:pt idx="318">
                        <c:v>0.3134904</c:v>
                      </c:pt>
                      <c:pt idx="319">
                        <c:v>0.31798480000000001</c:v>
                      </c:pt>
                      <c:pt idx="320">
                        <c:v>0.3183996</c:v>
                      </c:pt>
                      <c:pt idx="321">
                        <c:v>0.31776759999999998</c:v>
                      </c:pt>
                      <c:pt idx="322">
                        <c:v>0.31739840000000002</c:v>
                      </c:pt>
                      <c:pt idx="323">
                        <c:v>0.31751439999999997</c:v>
                      </c:pt>
                      <c:pt idx="324">
                        <c:v>0.32174560000000002</c:v>
                      </c:pt>
                      <c:pt idx="325">
                        <c:v>0.32232799999999995</c:v>
                      </c:pt>
                      <c:pt idx="326">
                        <c:v>0.3217488</c:v>
                      </c:pt>
                      <c:pt idx="327">
                        <c:v>0.32138039999999995</c:v>
                      </c:pt>
                      <c:pt idx="328">
                        <c:v>0.32324559999999997</c:v>
                      </c:pt>
                      <c:pt idx="329">
                        <c:v>0.3266308</c:v>
                      </c:pt>
                      <c:pt idx="330">
                        <c:v>0.32616400000000001</c:v>
                      </c:pt>
                      <c:pt idx="331">
                        <c:v>0.32567999999999997</c:v>
                      </c:pt>
                      <c:pt idx="332">
                        <c:v>0.32691560000000003</c:v>
                      </c:pt>
                      <c:pt idx="333">
                        <c:v>0.33077319999999999</c:v>
                      </c:pt>
                      <c:pt idx="334">
                        <c:v>0.33041519999999996</c:v>
                      </c:pt>
                      <c:pt idx="335">
                        <c:v>0.329874</c:v>
                      </c:pt>
                      <c:pt idx="336">
                        <c:v>0.32953719999999997</c:v>
                      </c:pt>
                      <c:pt idx="337">
                        <c:v>0.33088400000000001</c:v>
                      </c:pt>
                      <c:pt idx="338">
                        <c:v>0.33497439999999995</c:v>
                      </c:pt>
                      <c:pt idx="339">
                        <c:v>0.33466799999999997</c:v>
                      </c:pt>
                      <c:pt idx="340">
                        <c:v>0.33412399999999998</c:v>
                      </c:pt>
                      <c:pt idx="341">
                        <c:v>0.33597119999999997</c:v>
                      </c:pt>
                      <c:pt idx="342">
                        <c:v>0.33960400000000002</c:v>
                      </c:pt>
                      <c:pt idx="343">
                        <c:v>0.33915680000000004</c:v>
                      </c:pt>
                      <c:pt idx="344">
                        <c:v>0.33861279999999999</c:v>
                      </c:pt>
                      <c:pt idx="345">
                        <c:v>0.33829360000000003</c:v>
                      </c:pt>
                      <c:pt idx="346">
                        <c:v>0.33934120000000001</c:v>
                      </c:pt>
                      <c:pt idx="347">
                        <c:v>0.34402360000000004</c:v>
                      </c:pt>
                      <c:pt idx="348">
                        <c:v>0.34402320000000003</c:v>
                      </c:pt>
                      <c:pt idx="349">
                        <c:v>0.34344119999999995</c:v>
                      </c:pt>
                      <c:pt idx="350">
                        <c:v>0.34308</c:v>
                      </c:pt>
                      <c:pt idx="351">
                        <c:v>0.34578000000000003</c:v>
                      </c:pt>
                      <c:pt idx="352">
                        <c:v>0.34930280000000002</c:v>
                      </c:pt>
                      <c:pt idx="353">
                        <c:v>0.34880560000000005</c:v>
                      </c:pt>
                      <c:pt idx="354">
                        <c:v>0.34836640000000002</c:v>
                      </c:pt>
                      <c:pt idx="355">
                        <c:v>0.35169640000000002</c:v>
                      </c:pt>
                      <c:pt idx="356">
                        <c:v>0.353356</c:v>
                      </c:pt>
                      <c:pt idx="357">
                        <c:v>0.35278880000000001</c:v>
                      </c:pt>
                      <c:pt idx="358">
                        <c:v>0.35240920000000003</c:v>
                      </c:pt>
                      <c:pt idx="359">
                        <c:v>0.35295080000000001</c:v>
                      </c:pt>
                      <c:pt idx="360">
                        <c:v>0.3577516</c:v>
                      </c:pt>
                      <c:pt idx="361">
                        <c:v>0.35804999999999998</c:v>
                      </c:pt>
                      <c:pt idx="362">
                        <c:v>0.3574908</c:v>
                      </c:pt>
                      <c:pt idx="363">
                        <c:v>0.35718359999999999</c:v>
                      </c:pt>
                      <c:pt idx="364">
                        <c:v>0.35725720000000005</c:v>
                      </c:pt>
                      <c:pt idx="365">
                        <c:v>0.36173560000000005</c:v>
                      </c:pt>
                      <c:pt idx="366">
                        <c:v>0.36329400000000001</c:v>
                      </c:pt>
                      <c:pt idx="367">
                        <c:v>0.36270000000000002</c:v>
                      </c:pt>
                      <c:pt idx="368">
                        <c:v>0.36236040000000003</c:v>
                      </c:pt>
                      <c:pt idx="369">
                        <c:v>0.36462040000000001</c:v>
                      </c:pt>
                      <c:pt idx="370">
                        <c:v>0.36867919999999998</c:v>
                      </c:pt>
                      <c:pt idx="371">
                        <c:v>0.3683072</c:v>
                      </c:pt>
                      <c:pt idx="372">
                        <c:v>0.36785119999999999</c:v>
                      </c:pt>
                      <c:pt idx="373">
                        <c:v>0.3676352</c:v>
                      </c:pt>
                      <c:pt idx="374">
                        <c:v>0.37032280000000001</c:v>
                      </c:pt>
                      <c:pt idx="375">
                        <c:v>0.37449919999999998</c:v>
                      </c:pt>
                      <c:pt idx="376">
                        <c:v>0.37411800000000001</c:v>
                      </c:pt>
                      <c:pt idx="377">
                        <c:v>0.37369920000000001</c:v>
                      </c:pt>
                      <c:pt idx="378">
                        <c:v>0.37351000000000001</c:v>
                      </c:pt>
                      <c:pt idx="379">
                        <c:v>0.37446959999999996</c:v>
                      </c:pt>
                      <c:pt idx="380">
                        <c:v>0.37960720000000003</c:v>
                      </c:pt>
                      <c:pt idx="381">
                        <c:v>0.37984520000000005</c:v>
                      </c:pt>
                      <c:pt idx="382">
                        <c:v>0.3794092</c:v>
                      </c:pt>
                      <c:pt idx="383">
                        <c:v>0.37916119999999998</c:v>
                      </c:pt>
                      <c:pt idx="384">
                        <c:v>0.38053199999999998</c:v>
                      </c:pt>
                      <c:pt idx="385">
                        <c:v>0.38595199999999996</c:v>
                      </c:pt>
                      <c:pt idx="386">
                        <c:v>0.38613160000000002</c:v>
                      </c:pt>
                      <c:pt idx="387">
                        <c:v>0.38567279999999998</c:v>
                      </c:pt>
                      <c:pt idx="388">
                        <c:v>0.385492</c:v>
                      </c:pt>
                      <c:pt idx="389">
                        <c:v>0.387096</c:v>
                      </c:pt>
                      <c:pt idx="390">
                        <c:v>0.39278280000000004</c:v>
                      </c:pt>
                      <c:pt idx="391">
                        <c:v>0.39307720000000002</c:v>
                      </c:pt>
                      <c:pt idx="392">
                        <c:v>0.39263480000000001</c:v>
                      </c:pt>
                      <c:pt idx="393">
                        <c:v>0.39248280000000002</c:v>
                      </c:pt>
                      <c:pt idx="394">
                        <c:v>0.39246879999999995</c:v>
                      </c:pt>
                      <c:pt idx="395">
                        <c:v>0.39327319999999999</c:v>
                      </c:pt>
                      <c:pt idx="396">
                        <c:v>0.39892080000000002</c:v>
                      </c:pt>
                      <c:pt idx="397">
                        <c:v>0.39959159999999999</c:v>
                      </c:pt>
                      <c:pt idx="398">
                        <c:v>0.39919919999999998</c:v>
                      </c:pt>
                      <c:pt idx="399">
                        <c:v>0.39909480000000003</c:v>
                      </c:pt>
                      <c:pt idx="400">
                        <c:v>0.39984119999999995</c:v>
                      </c:pt>
                      <c:pt idx="401">
                        <c:v>0.405968</c:v>
                      </c:pt>
                      <c:pt idx="402">
                        <c:v>0.40808</c:v>
                      </c:pt>
                      <c:pt idx="403">
                        <c:v>0.40764</c:v>
                      </c:pt>
                      <c:pt idx="404">
                        <c:v>0.40742800000000001</c:v>
                      </c:pt>
                      <c:pt idx="405">
                        <c:v>0.40744399999999997</c:v>
                      </c:pt>
                      <c:pt idx="406">
                        <c:v>0.40990000000000004</c:v>
                      </c:pt>
                      <c:pt idx="407">
                        <c:v>0.41493600000000003</c:v>
                      </c:pt>
                      <c:pt idx="408">
                        <c:v>0.41483199999999998</c:v>
                      </c:pt>
                      <c:pt idx="409">
                        <c:v>0.41458</c:v>
                      </c:pt>
                      <c:pt idx="410">
                        <c:v>0.41456400000000004</c:v>
                      </c:pt>
                      <c:pt idx="411">
                        <c:v>0.41490000000000005</c:v>
                      </c:pt>
                      <c:pt idx="412">
                        <c:v>0.420124</c:v>
                      </c:pt>
                      <c:pt idx="413">
                        <c:v>0.42386000000000001</c:v>
                      </c:pt>
                      <c:pt idx="414">
                        <c:v>0.42352400000000001</c:v>
                      </c:pt>
                      <c:pt idx="415">
                        <c:v>0.42330800000000002</c:v>
                      </c:pt>
                      <c:pt idx="416">
                        <c:v>0.42337200000000003</c:v>
                      </c:pt>
                      <c:pt idx="417">
                        <c:v>0.42367600000000005</c:v>
                      </c:pt>
                      <c:pt idx="418">
                        <c:v>0.42869999999999997</c:v>
                      </c:pt>
                      <c:pt idx="419">
                        <c:v>0.432284</c:v>
                      </c:pt>
                      <c:pt idx="420">
                        <c:v>0.43199199999999999</c:v>
                      </c:pt>
                      <c:pt idx="421">
                        <c:v>0.43188799999999999</c:v>
                      </c:pt>
                      <c:pt idx="422">
                        <c:v>0.432612</c:v>
                      </c:pt>
                      <c:pt idx="423">
                        <c:v>0.43897599999999998</c:v>
                      </c:pt>
                      <c:pt idx="424">
                        <c:v>0.44025199999999998</c:v>
                      </c:pt>
                      <c:pt idx="425">
                        <c:v>0.44</c:v>
                      </c:pt>
                      <c:pt idx="426">
                        <c:v>0.44001199999999996</c:v>
                      </c:pt>
                      <c:pt idx="427">
                        <c:v>0.44017200000000001</c:v>
                      </c:pt>
                      <c:pt idx="428">
                        <c:v>0.44121199999999999</c:v>
                      </c:pt>
                      <c:pt idx="429">
                        <c:v>0.44784799999999997</c:v>
                      </c:pt>
                      <c:pt idx="430">
                        <c:v>0.44913200000000003</c:v>
                      </c:pt>
                      <c:pt idx="431">
                        <c:v>0.44889600000000002</c:v>
                      </c:pt>
                      <c:pt idx="432">
                        <c:v>0.448936</c:v>
                      </c:pt>
                      <c:pt idx="433">
                        <c:v>0.45129199999999997</c:v>
                      </c:pt>
                      <c:pt idx="434">
                        <c:v>0.45622000000000001</c:v>
                      </c:pt>
                      <c:pt idx="435">
                        <c:v>0.45625199999999999</c:v>
                      </c:pt>
                      <c:pt idx="436">
                        <c:v>0.45624799999999999</c:v>
                      </c:pt>
                      <c:pt idx="437">
                        <c:v>0.456372</c:v>
                      </c:pt>
                      <c:pt idx="438">
                        <c:v>0.45671599999999996</c:v>
                      </c:pt>
                      <c:pt idx="439">
                        <c:v>0.46168399999999998</c:v>
                      </c:pt>
                      <c:pt idx="440">
                        <c:v>0.46553199999999995</c:v>
                      </c:pt>
                      <c:pt idx="441">
                        <c:v>0.46536</c:v>
                      </c:pt>
                      <c:pt idx="442">
                        <c:v>0.46533999999999998</c:v>
                      </c:pt>
                      <c:pt idx="443">
                        <c:v>0.46647599999999995</c:v>
                      </c:pt>
                      <c:pt idx="444">
                        <c:v>0.47324800000000006</c:v>
                      </c:pt>
                      <c:pt idx="445">
                        <c:v>0.47419600000000001</c:v>
                      </c:pt>
                      <c:pt idx="446">
                        <c:v>0.47407200000000005</c:v>
                      </c:pt>
                      <c:pt idx="447">
                        <c:v>0.47417200000000004</c:v>
                      </c:pt>
                      <c:pt idx="448">
                        <c:v>0.47451199999999999</c:v>
                      </c:pt>
                      <c:pt idx="449">
                        <c:v>0.479904</c:v>
                      </c:pt>
                      <c:pt idx="450">
                        <c:v>0.48310799999999998</c:v>
                      </c:pt>
                      <c:pt idx="451">
                        <c:v>0.482964</c:v>
                      </c:pt>
                      <c:pt idx="452">
                        <c:v>0.48305199999999998</c:v>
                      </c:pt>
                      <c:pt idx="453">
                        <c:v>0.48348399999999997</c:v>
                      </c:pt>
                      <c:pt idx="454">
                        <c:v>0.48937600000000003</c:v>
                      </c:pt>
                      <c:pt idx="455">
                        <c:v>0.49388800000000005</c:v>
                      </c:pt>
                      <c:pt idx="456">
                        <c:v>0.49374000000000001</c:v>
                      </c:pt>
                      <c:pt idx="457">
                        <c:v>0.49377200000000004</c:v>
                      </c:pt>
                      <c:pt idx="458">
                        <c:v>0.49402000000000001</c:v>
                      </c:pt>
                      <c:pt idx="459">
                        <c:v>0.494508</c:v>
                      </c:pt>
                      <c:pt idx="460">
                        <c:v>0.49501199999999995</c:v>
                      </c:pt>
                      <c:pt idx="461">
                        <c:v>0.49782799999999999</c:v>
                      </c:pt>
                      <c:pt idx="462">
                        <c:v>0.50547600000000004</c:v>
                      </c:pt>
                      <c:pt idx="463">
                        <c:v>0.50627999999999995</c:v>
                      </c:pt>
                      <c:pt idx="464">
                        <c:v>0.50619599999999998</c:v>
                      </c:pt>
                      <c:pt idx="465">
                        <c:v>0.50636800000000004</c:v>
                      </c:pt>
                      <c:pt idx="466">
                        <c:v>0.50681199999999993</c:v>
                      </c:pt>
                      <c:pt idx="467">
                        <c:v>0.50719599999999998</c:v>
                      </c:pt>
                      <c:pt idx="468">
                        <c:v>0.50918799999999997</c:v>
                      </c:pt>
                      <c:pt idx="469">
                        <c:v>0.51675599999999999</c:v>
                      </c:pt>
                      <c:pt idx="470">
                        <c:v>0.51763599999999999</c:v>
                      </c:pt>
                      <c:pt idx="471">
                        <c:v>0.51760399999999995</c:v>
                      </c:pt>
                      <c:pt idx="472">
                        <c:v>0.51791600000000004</c:v>
                      </c:pt>
                      <c:pt idx="473">
                        <c:v>0.51830399999999999</c:v>
                      </c:pt>
                      <c:pt idx="474">
                        <c:v>0.51880000000000004</c:v>
                      </c:pt>
                      <c:pt idx="475">
                        <c:v>0.52274799999999999</c:v>
                      </c:pt>
                      <c:pt idx="476">
                        <c:v>0.53132800000000002</c:v>
                      </c:pt>
                      <c:pt idx="477">
                        <c:v>0.53259999999999996</c:v>
                      </c:pt>
                      <c:pt idx="478">
                        <c:v>0.53247999999999995</c:v>
                      </c:pt>
                      <c:pt idx="479">
                        <c:v>0.53279600000000005</c:v>
                      </c:pt>
                      <c:pt idx="480">
                        <c:v>0.53325600000000006</c:v>
                      </c:pt>
                      <c:pt idx="481">
                        <c:v>0.53388400000000003</c:v>
                      </c:pt>
                      <c:pt idx="482">
                        <c:v>0.54006399999999999</c:v>
                      </c:pt>
                      <c:pt idx="483">
                        <c:v>0.54371999999999998</c:v>
                      </c:pt>
                      <c:pt idx="484">
                        <c:v>0.543736</c:v>
                      </c:pt>
                      <c:pt idx="485">
                        <c:v>0.54409600000000002</c:v>
                      </c:pt>
                      <c:pt idx="486">
                        <c:v>0.54457200000000006</c:v>
                      </c:pt>
                      <c:pt idx="487">
                        <c:v>0.54563600000000001</c:v>
                      </c:pt>
                      <c:pt idx="488">
                        <c:v>0.55280399999999996</c:v>
                      </c:pt>
                      <c:pt idx="489">
                        <c:v>0.55409999999999993</c:v>
                      </c:pt>
                      <c:pt idx="490">
                        <c:v>0.55426799999999998</c:v>
                      </c:pt>
                      <c:pt idx="491">
                        <c:v>0.55473600000000001</c:v>
                      </c:pt>
                      <c:pt idx="492">
                        <c:v>0.55543999999999993</c:v>
                      </c:pt>
                      <c:pt idx="493">
                        <c:v>0.55836399999999997</c:v>
                      </c:pt>
                      <c:pt idx="494">
                        <c:v>0.56575600000000004</c:v>
                      </c:pt>
                      <c:pt idx="495">
                        <c:v>0.56640400000000002</c:v>
                      </c:pt>
                      <c:pt idx="496">
                        <c:v>0.56662400000000002</c:v>
                      </c:pt>
                      <c:pt idx="497">
                        <c:v>0.56720399999999993</c:v>
                      </c:pt>
                      <c:pt idx="498">
                        <c:v>0.56790799999999997</c:v>
                      </c:pt>
                      <c:pt idx="499">
                        <c:v>0.56869999999999998</c:v>
                      </c:pt>
                      <c:pt idx="500">
                        <c:v>0.57050000000000001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'N115 Curvas de Polarización'!$D$4:$D$504</c15:sqref>
                        </c15:formulaRef>
                      </c:ext>
                    </c:extLst>
                    <c:numCache>
                      <c:formatCode>0.0000</c:formatCode>
                      <c:ptCount val="501"/>
                      <c:pt idx="0">
                        <c:v>1.4973000000000001</c:v>
                      </c:pt>
                      <c:pt idx="1">
                        <c:v>1.4994499999999999</c:v>
                      </c:pt>
                      <c:pt idx="2">
                        <c:v>1.50136</c:v>
                      </c:pt>
                      <c:pt idx="3">
                        <c:v>1.50342</c:v>
                      </c:pt>
                      <c:pt idx="4">
                        <c:v>1.5055099999999999</c:v>
                      </c:pt>
                      <c:pt idx="5">
                        <c:v>1.5074099999999999</c:v>
                      </c:pt>
                      <c:pt idx="6">
                        <c:v>1.50935</c:v>
                      </c:pt>
                      <c:pt idx="7">
                        <c:v>1.51125</c:v>
                      </c:pt>
                      <c:pt idx="8">
                        <c:v>1.5133300000000001</c:v>
                      </c:pt>
                      <c:pt idx="9">
                        <c:v>1.5153099999999999</c:v>
                      </c:pt>
                      <c:pt idx="10">
                        <c:v>1.5172399999999999</c:v>
                      </c:pt>
                      <c:pt idx="11">
                        <c:v>1.51925</c:v>
                      </c:pt>
                      <c:pt idx="12">
                        <c:v>1.52119</c:v>
                      </c:pt>
                      <c:pt idx="13">
                        <c:v>1.52338</c:v>
                      </c:pt>
                      <c:pt idx="14">
                        <c:v>1.52529</c:v>
                      </c:pt>
                      <c:pt idx="15">
                        <c:v>1.5272300000000001</c:v>
                      </c:pt>
                      <c:pt idx="16">
                        <c:v>1.5296400000000001</c:v>
                      </c:pt>
                      <c:pt idx="17">
                        <c:v>1.5313600000000001</c:v>
                      </c:pt>
                      <c:pt idx="18">
                        <c:v>1.5332300000000001</c:v>
                      </c:pt>
                      <c:pt idx="19">
                        <c:v>1.53515</c:v>
                      </c:pt>
                      <c:pt idx="20">
                        <c:v>1.5372399999999999</c:v>
                      </c:pt>
                      <c:pt idx="21">
                        <c:v>1.5392999999999999</c:v>
                      </c:pt>
                      <c:pt idx="22">
                        <c:v>1.54121</c:v>
                      </c:pt>
                      <c:pt idx="23">
                        <c:v>1.5431900000000001</c:v>
                      </c:pt>
                      <c:pt idx="24">
                        <c:v>1.5452399999999999</c:v>
                      </c:pt>
                      <c:pt idx="25">
                        <c:v>1.54728</c:v>
                      </c:pt>
                      <c:pt idx="26">
                        <c:v>1.5492699999999999</c:v>
                      </c:pt>
                      <c:pt idx="27">
                        <c:v>1.5512999999999999</c:v>
                      </c:pt>
                      <c:pt idx="28">
                        <c:v>1.55352</c:v>
                      </c:pt>
                      <c:pt idx="29">
                        <c:v>1.5553399999999999</c:v>
                      </c:pt>
                      <c:pt idx="30">
                        <c:v>1.55721</c:v>
                      </c:pt>
                      <c:pt idx="31">
                        <c:v>1.55914</c:v>
                      </c:pt>
                      <c:pt idx="32">
                        <c:v>1.56118</c:v>
                      </c:pt>
                      <c:pt idx="33">
                        <c:v>1.5632999999999999</c:v>
                      </c:pt>
                      <c:pt idx="34">
                        <c:v>1.5651600000000001</c:v>
                      </c:pt>
                      <c:pt idx="35">
                        <c:v>1.5671299999999999</c:v>
                      </c:pt>
                      <c:pt idx="36">
                        <c:v>1.56918</c:v>
                      </c:pt>
                      <c:pt idx="37">
                        <c:v>1.57125</c:v>
                      </c:pt>
                      <c:pt idx="38">
                        <c:v>1.5731200000000001</c:v>
                      </c:pt>
                      <c:pt idx="39">
                        <c:v>1.57524</c:v>
                      </c:pt>
                      <c:pt idx="40">
                        <c:v>1.57748</c:v>
                      </c:pt>
                      <c:pt idx="41">
                        <c:v>1.57934</c:v>
                      </c:pt>
                      <c:pt idx="42">
                        <c:v>1.58121</c:v>
                      </c:pt>
                      <c:pt idx="43">
                        <c:v>1.58314</c:v>
                      </c:pt>
                      <c:pt idx="44">
                        <c:v>1.58525</c:v>
                      </c:pt>
                      <c:pt idx="45">
                        <c:v>1.58728</c:v>
                      </c:pt>
                      <c:pt idx="46">
                        <c:v>1.5891500000000001</c:v>
                      </c:pt>
                      <c:pt idx="47">
                        <c:v>1.59114</c:v>
                      </c:pt>
                      <c:pt idx="48">
                        <c:v>1.5931599999999999</c:v>
                      </c:pt>
                      <c:pt idx="49">
                        <c:v>1.5952299999999999</c:v>
                      </c:pt>
                      <c:pt idx="50">
                        <c:v>1.5971</c:v>
                      </c:pt>
                      <c:pt idx="51">
                        <c:v>1.59911</c:v>
                      </c:pt>
                      <c:pt idx="52">
                        <c:v>1.6012</c:v>
                      </c:pt>
                      <c:pt idx="53">
                        <c:v>1.6033299999999999</c:v>
                      </c:pt>
                      <c:pt idx="54">
                        <c:v>1.6051200000000001</c:v>
                      </c:pt>
                      <c:pt idx="55">
                        <c:v>1.60711</c:v>
                      </c:pt>
                      <c:pt idx="56">
                        <c:v>1.6092</c:v>
                      </c:pt>
                      <c:pt idx="57">
                        <c:v>1.61124</c:v>
                      </c:pt>
                      <c:pt idx="58">
                        <c:v>1.6130800000000001</c:v>
                      </c:pt>
                      <c:pt idx="59">
                        <c:v>1.6150599999999999</c:v>
                      </c:pt>
                      <c:pt idx="60">
                        <c:v>1.6170800000000001</c:v>
                      </c:pt>
                      <c:pt idx="61">
                        <c:v>1.61911</c:v>
                      </c:pt>
                      <c:pt idx="62">
                        <c:v>1.62103</c:v>
                      </c:pt>
                      <c:pt idx="63">
                        <c:v>1.6230100000000001</c:v>
                      </c:pt>
                      <c:pt idx="64">
                        <c:v>1.62503</c:v>
                      </c:pt>
                      <c:pt idx="65">
                        <c:v>1.6273200000000001</c:v>
                      </c:pt>
                      <c:pt idx="66">
                        <c:v>1.6291199999999999</c:v>
                      </c:pt>
                      <c:pt idx="67">
                        <c:v>1.6310800000000001</c:v>
                      </c:pt>
                      <c:pt idx="68">
                        <c:v>1.6331</c:v>
                      </c:pt>
                      <c:pt idx="69">
                        <c:v>1.6352800000000001</c:v>
                      </c:pt>
                      <c:pt idx="70">
                        <c:v>1.6370499999999999</c:v>
                      </c:pt>
                      <c:pt idx="71">
                        <c:v>1.63903</c:v>
                      </c:pt>
                      <c:pt idx="72">
                        <c:v>1.6410100000000001</c:v>
                      </c:pt>
                      <c:pt idx="73">
                        <c:v>1.643</c:v>
                      </c:pt>
                      <c:pt idx="74">
                        <c:v>1.64496</c:v>
                      </c:pt>
                      <c:pt idx="75">
                        <c:v>1.64693</c:v>
                      </c:pt>
                      <c:pt idx="76">
                        <c:v>1.64893</c:v>
                      </c:pt>
                      <c:pt idx="77">
                        <c:v>1.65097</c:v>
                      </c:pt>
                      <c:pt idx="78">
                        <c:v>1.6530499999999999</c:v>
                      </c:pt>
                      <c:pt idx="79">
                        <c:v>1.6550199999999999</c:v>
                      </c:pt>
                      <c:pt idx="80">
                        <c:v>1.6569799999999999</c:v>
                      </c:pt>
                      <c:pt idx="81">
                        <c:v>1.65926</c:v>
                      </c:pt>
                      <c:pt idx="82">
                        <c:v>1.6610199999999999</c:v>
                      </c:pt>
                      <c:pt idx="83">
                        <c:v>1.6629499999999999</c:v>
                      </c:pt>
                      <c:pt idx="84">
                        <c:v>1.66496</c:v>
                      </c:pt>
                      <c:pt idx="85">
                        <c:v>1.6669400000000001</c:v>
                      </c:pt>
                      <c:pt idx="86">
                        <c:v>1.6689400000000001</c:v>
                      </c:pt>
                      <c:pt idx="87">
                        <c:v>1.6708799999999999</c:v>
                      </c:pt>
                      <c:pt idx="88">
                        <c:v>1.6728799999999999</c:v>
                      </c:pt>
                      <c:pt idx="89">
                        <c:v>1.67489</c:v>
                      </c:pt>
                      <c:pt idx="90">
                        <c:v>1.6770099999999999</c:v>
                      </c:pt>
                      <c:pt idx="91">
                        <c:v>1.6790499999999999</c:v>
                      </c:pt>
                      <c:pt idx="92">
                        <c:v>1.68092</c:v>
                      </c:pt>
                      <c:pt idx="93">
                        <c:v>1.68326</c:v>
                      </c:pt>
                      <c:pt idx="94">
                        <c:v>1.68502</c:v>
                      </c:pt>
                      <c:pt idx="95">
                        <c:v>1.68692</c:v>
                      </c:pt>
                      <c:pt idx="96">
                        <c:v>1.68886</c:v>
                      </c:pt>
                      <c:pt idx="97">
                        <c:v>1.69102</c:v>
                      </c:pt>
                      <c:pt idx="98">
                        <c:v>1.69296</c:v>
                      </c:pt>
                      <c:pt idx="99">
                        <c:v>1.69486</c:v>
                      </c:pt>
                      <c:pt idx="100">
                        <c:v>1.69685</c:v>
                      </c:pt>
                      <c:pt idx="101">
                        <c:v>1.6988300000000001</c:v>
                      </c:pt>
                      <c:pt idx="102">
                        <c:v>1.7009099999999999</c:v>
                      </c:pt>
                      <c:pt idx="103">
                        <c:v>1.70289</c:v>
                      </c:pt>
                      <c:pt idx="104">
                        <c:v>1.70492</c:v>
                      </c:pt>
                      <c:pt idx="105">
                        <c:v>1.70709</c:v>
                      </c:pt>
                      <c:pt idx="106">
                        <c:v>1.70896</c:v>
                      </c:pt>
                      <c:pt idx="107">
                        <c:v>1.7109099999999999</c:v>
                      </c:pt>
                      <c:pt idx="108">
                        <c:v>1.7127699999999999</c:v>
                      </c:pt>
                      <c:pt idx="109">
                        <c:v>1.7149099999999999</c:v>
                      </c:pt>
                      <c:pt idx="110">
                        <c:v>1.7169300000000001</c:v>
                      </c:pt>
                      <c:pt idx="111">
                        <c:v>1.71878</c:v>
                      </c:pt>
                      <c:pt idx="112">
                        <c:v>1.7207399999999999</c:v>
                      </c:pt>
                      <c:pt idx="113">
                        <c:v>1.7227399999999999</c:v>
                      </c:pt>
                      <c:pt idx="114">
                        <c:v>1.7248000000000001</c:v>
                      </c:pt>
                      <c:pt idx="115">
                        <c:v>1.72671</c:v>
                      </c:pt>
                      <c:pt idx="116">
                        <c:v>1.72878</c:v>
                      </c:pt>
                      <c:pt idx="117">
                        <c:v>1.73095</c:v>
                      </c:pt>
                      <c:pt idx="118">
                        <c:v>1.73292</c:v>
                      </c:pt>
                      <c:pt idx="119">
                        <c:v>1.7347399999999999</c:v>
                      </c:pt>
                      <c:pt idx="120">
                        <c:v>1.7366900000000001</c:v>
                      </c:pt>
                      <c:pt idx="121">
                        <c:v>1.73871</c:v>
                      </c:pt>
                      <c:pt idx="122">
                        <c:v>1.7408999999999999</c:v>
                      </c:pt>
                      <c:pt idx="123">
                        <c:v>1.7426900000000001</c:v>
                      </c:pt>
                      <c:pt idx="124">
                        <c:v>1.7446699999999999</c:v>
                      </c:pt>
                      <c:pt idx="125">
                        <c:v>1.7466999999999999</c:v>
                      </c:pt>
                      <c:pt idx="126">
                        <c:v>1.7487699999999999</c:v>
                      </c:pt>
                      <c:pt idx="127">
                        <c:v>1.7506200000000001</c:v>
                      </c:pt>
                      <c:pt idx="128">
                        <c:v>1.7525900000000001</c:v>
                      </c:pt>
                      <c:pt idx="129">
                        <c:v>1.75465</c:v>
                      </c:pt>
                      <c:pt idx="130">
                        <c:v>1.7568699999999999</c:v>
                      </c:pt>
                      <c:pt idx="131">
                        <c:v>1.7586900000000001</c:v>
                      </c:pt>
                      <c:pt idx="132">
                        <c:v>1.76067</c:v>
                      </c:pt>
                      <c:pt idx="133">
                        <c:v>1.7626999999999999</c:v>
                      </c:pt>
                      <c:pt idx="134">
                        <c:v>1.7648299999999999</c:v>
                      </c:pt>
                      <c:pt idx="135">
                        <c:v>1.76664</c:v>
                      </c:pt>
                      <c:pt idx="136">
                        <c:v>1.76858</c:v>
                      </c:pt>
                      <c:pt idx="137">
                        <c:v>1.7705200000000001</c:v>
                      </c:pt>
                      <c:pt idx="138">
                        <c:v>1.77264</c:v>
                      </c:pt>
                      <c:pt idx="139">
                        <c:v>1.77457</c:v>
                      </c:pt>
                      <c:pt idx="140">
                        <c:v>1.7765</c:v>
                      </c:pt>
                      <c:pt idx="141">
                        <c:v>1.7784500000000001</c:v>
                      </c:pt>
                      <c:pt idx="142">
                        <c:v>1.78074</c:v>
                      </c:pt>
                      <c:pt idx="143">
                        <c:v>1.7825500000000001</c:v>
                      </c:pt>
                      <c:pt idx="144">
                        <c:v>1.7844899999999999</c:v>
                      </c:pt>
                      <c:pt idx="145">
                        <c:v>1.7863899999999999</c:v>
                      </c:pt>
                      <c:pt idx="146">
                        <c:v>1.7887200000000001</c:v>
                      </c:pt>
                      <c:pt idx="147">
                        <c:v>1.7905599999999999</c:v>
                      </c:pt>
                      <c:pt idx="148">
                        <c:v>1.79247</c:v>
                      </c:pt>
                      <c:pt idx="149">
                        <c:v>1.7944100000000001</c:v>
                      </c:pt>
                      <c:pt idx="150">
                        <c:v>1.7965199999999999</c:v>
                      </c:pt>
                      <c:pt idx="151">
                        <c:v>1.79853</c:v>
                      </c:pt>
                      <c:pt idx="152">
                        <c:v>1.8004100000000001</c:v>
                      </c:pt>
                      <c:pt idx="153">
                        <c:v>1.80236</c:v>
                      </c:pt>
                      <c:pt idx="154">
                        <c:v>1.8043800000000001</c:v>
                      </c:pt>
                      <c:pt idx="155">
                        <c:v>1.80657</c:v>
                      </c:pt>
                      <c:pt idx="156">
                        <c:v>1.8083899999999999</c:v>
                      </c:pt>
                      <c:pt idx="157">
                        <c:v>1.8103400000000001</c:v>
                      </c:pt>
                      <c:pt idx="158">
                        <c:v>1.8125899999999999</c:v>
                      </c:pt>
                      <c:pt idx="159">
                        <c:v>1.8145500000000001</c:v>
                      </c:pt>
                      <c:pt idx="160">
                        <c:v>1.8164</c:v>
                      </c:pt>
                      <c:pt idx="161">
                        <c:v>1.81837</c:v>
                      </c:pt>
                      <c:pt idx="162">
                        <c:v>1.8204400000000001</c:v>
                      </c:pt>
                      <c:pt idx="163">
                        <c:v>1.82247</c:v>
                      </c:pt>
                      <c:pt idx="164">
                        <c:v>1.8243199999999999</c:v>
                      </c:pt>
                      <c:pt idx="165">
                        <c:v>1.8263</c:v>
                      </c:pt>
                      <c:pt idx="166">
                        <c:v>1.8282799999999999</c:v>
                      </c:pt>
                      <c:pt idx="167">
                        <c:v>1.8304</c:v>
                      </c:pt>
                      <c:pt idx="168">
                        <c:v>1.8324199999999999</c:v>
                      </c:pt>
                      <c:pt idx="169">
                        <c:v>1.8343100000000001</c:v>
                      </c:pt>
                      <c:pt idx="170">
                        <c:v>1.83667</c:v>
                      </c:pt>
                      <c:pt idx="171">
                        <c:v>1.83849</c:v>
                      </c:pt>
                      <c:pt idx="172">
                        <c:v>1.8402700000000001</c:v>
                      </c:pt>
                      <c:pt idx="173">
                        <c:v>1.8422700000000001</c:v>
                      </c:pt>
                      <c:pt idx="174">
                        <c:v>1.84432</c:v>
                      </c:pt>
                      <c:pt idx="175">
                        <c:v>1.8464400000000001</c:v>
                      </c:pt>
                      <c:pt idx="176">
                        <c:v>1.8482700000000001</c:v>
                      </c:pt>
                      <c:pt idx="177">
                        <c:v>1.85022</c:v>
                      </c:pt>
                      <c:pt idx="178">
                        <c:v>1.8522099999999999</c:v>
                      </c:pt>
                      <c:pt idx="179">
                        <c:v>1.85429</c:v>
                      </c:pt>
                      <c:pt idx="180">
                        <c:v>1.8563099999999999</c:v>
                      </c:pt>
                      <c:pt idx="181">
                        <c:v>1.8582799999999999</c:v>
                      </c:pt>
                      <c:pt idx="182">
                        <c:v>1.8603099999999999</c:v>
                      </c:pt>
                      <c:pt idx="183">
                        <c:v>1.8624799999999999</c:v>
                      </c:pt>
                      <c:pt idx="184">
                        <c:v>1.8642300000000001</c:v>
                      </c:pt>
                      <c:pt idx="185">
                        <c:v>1.86622</c:v>
                      </c:pt>
                      <c:pt idx="186">
                        <c:v>1.86818</c:v>
                      </c:pt>
                      <c:pt idx="187">
                        <c:v>1.8703399999999999</c:v>
                      </c:pt>
                      <c:pt idx="188">
                        <c:v>1.87219</c:v>
                      </c:pt>
                      <c:pt idx="189">
                        <c:v>1.8741300000000001</c:v>
                      </c:pt>
                      <c:pt idx="190">
                        <c:v>1.87615</c:v>
                      </c:pt>
                      <c:pt idx="191">
                        <c:v>1.8781300000000001</c:v>
                      </c:pt>
                      <c:pt idx="192">
                        <c:v>1.8801300000000001</c:v>
                      </c:pt>
                      <c:pt idx="193">
                        <c:v>1.8822000000000001</c:v>
                      </c:pt>
                      <c:pt idx="194">
                        <c:v>1.88428</c:v>
                      </c:pt>
                      <c:pt idx="195">
                        <c:v>1.88646</c:v>
                      </c:pt>
                      <c:pt idx="196">
                        <c:v>1.8882000000000001</c:v>
                      </c:pt>
                      <c:pt idx="197">
                        <c:v>1.89011</c:v>
                      </c:pt>
                      <c:pt idx="198">
                        <c:v>1.8921300000000001</c:v>
                      </c:pt>
                      <c:pt idx="199">
                        <c:v>1.8942600000000001</c:v>
                      </c:pt>
                      <c:pt idx="200">
                        <c:v>1.89615</c:v>
                      </c:pt>
                      <c:pt idx="201">
                        <c:v>1.8980900000000001</c:v>
                      </c:pt>
                      <c:pt idx="202">
                        <c:v>1.90008</c:v>
                      </c:pt>
                      <c:pt idx="203">
                        <c:v>1.90208</c:v>
                      </c:pt>
                      <c:pt idx="204">
                        <c:v>1.9040999999999999</c:v>
                      </c:pt>
                      <c:pt idx="205">
                        <c:v>1.9060299999999999</c:v>
                      </c:pt>
                      <c:pt idx="206">
                        <c:v>1.90805</c:v>
                      </c:pt>
                      <c:pt idx="207">
                        <c:v>1.91042</c:v>
                      </c:pt>
                      <c:pt idx="208">
                        <c:v>1.91218</c:v>
                      </c:pt>
                      <c:pt idx="209">
                        <c:v>1.91404</c:v>
                      </c:pt>
                      <c:pt idx="210">
                        <c:v>1.9159999999999999</c:v>
                      </c:pt>
                      <c:pt idx="211">
                        <c:v>1.9182999999999999</c:v>
                      </c:pt>
                      <c:pt idx="212">
                        <c:v>1.92012</c:v>
                      </c:pt>
                      <c:pt idx="213">
                        <c:v>1.92198</c:v>
                      </c:pt>
                      <c:pt idx="214">
                        <c:v>1.9239599999999999</c:v>
                      </c:pt>
                      <c:pt idx="215">
                        <c:v>1.92605</c:v>
                      </c:pt>
                      <c:pt idx="216">
                        <c:v>1.92807</c:v>
                      </c:pt>
                      <c:pt idx="217">
                        <c:v>1.92997</c:v>
                      </c:pt>
                      <c:pt idx="218">
                        <c:v>1.9319500000000001</c:v>
                      </c:pt>
                      <c:pt idx="219">
                        <c:v>1.93425</c:v>
                      </c:pt>
                      <c:pt idx="220">
                        <c:v>1.9361299999999999</c:v>
                      </c:pt>
                      <c:pt idx="221">
                        <c:v>1.9380200000000001</c:v>
                      </c:pt>
                      <c:pt idx="222">
                        <c:v>1.9399599999999999</c:v>
                      </c:pt>
                      <c:pt idx="223">
                        <c:v>1.94217</c:v>
                      </c:pt>
                      <c:pt idx="224">
                        <c:v>1.9441200000000001</c:v>
                      </c:pt>
                      <c:pt idx="225">
                        <c:v>1.94598</c:v>
                      </c:pt>
                      <c:pt idx="226">
                        <c:v>1.9479900000000001</c:v>
                      </c:pt>
                      <c:pt idx="227">
                        <c:v>1.9500200000000001</c:v>
                      </c:pt>
                      <c:pt idx="228">
                        <c:v>1.9520599999999999</c:v>
                      </c:pt>
                      <c:pt idx="229">
                        <c:v>1.9539200000000001</c:v>
                      </c:pt>
                      <c:pt idx="230">
                        <c:v>1.9559200000000001</c:v>
                      </c:pt>
                      <c:pt idx="231">
                        <c:v>1.9579200000000001</c:v>
                      </c:pt>
                      <c:pt idx="232">
                        <c:v>1.9601500000000001</c:v>
                      </c:pt>
                      <c:pt idx="233">
                        <c:v>1.9619500000000001</c:v>
                      </c:pt>
                      <c:pt idx="234">
                        <c:v>1.96401</c:v>
                      </c:pt>
                      <c:pt idx="235">
                        <c:v>1.9660299999999999</c:v>
                      </c:pt>
                      <c:pt idx="236">
                        <c:v>1.9681200000000001</c:v>
                      </c:pt>
                      <c:pt idx="237">
                        <c:v>1.96994</c:v>
                      </c:pt>
                      <c:pt idx="238">
                        <c:v>1.97193</c:v>
                      </c:pt>
                      <c:pt idx="239">
                        <c:v>1.9739199999999999</c:v>
                      </c:pt>
                      <c:pt idx="240">
                        <c:v>1.9760500000000001</c:v>
                      </c:pt>
                      <c:pt idx="241">
                        <c:v>1.97787</c:v>
                      </c:pt>
                      <c:pt idx="242">
                        <c:v>1.9798500000000001</c:v>
                      </c:pt>
                      <c:pt idx="243">
                        <c:v>1.98184</c:v>
                      </c:pt>
                      <c:pt idx="244">
                        <c:v>1.9839</c:v>
                      </c:pt>
                      <c:pt idx="245">
                        <c:v>1.98593</c:v>
                      </c:pt>
                      <c:pt idx="246">
                        <c:v>1.9878899999999999</c:v>
                      </c:pt>
                      <c:pt idx="247">
                        <c:v>1.9901</c:v>
                      </c:pt>
                      <c:pt idx="248">
                        <c:v>1.9921</c:v>
                      </c:pt>
                      <c:pt idx="249">
                        <c:v>1.99387</c:v>
                      </c:pt>
                      <c:pt idx="250">
                        <c:v>1.9958400000000001</c:v>
                      </c:pt>
                      <c:pt idx="251">
                        <c:v>1.9978800000000001</c:v>
                      </c:pt>
                      <c:pt idx="252">
                        <c:v>1.9999800000000001</c:v>
                      </c:pt>
                      <c:pt idx="253">
                        <c:v>2.0018099999999999</c:v>
                      </c:pt>
                      <c:pt idx="254">
                        <c:v>2.0038</c:v>
                      </c:pt>
                      <c:pt idx="255">
                        <c:v>2.0057900000000002</c:v>
                      </c:pt>
                      <c:pt idx="256">
                        <c:v>2.0078499999999999</c:v>
                      </c:pt>
                      <c:pt idx="257">
                        <c:v>2.0098500000000001</c:v>
                      </c:pt>
                      <c:pt idx="258">
                        <c:v>2.0118299999999998</c:v>
                      </c:pt>
                      <c:pt idx="259">
                        <c:v>2.0140500000000001</c:v>
                      </c:pt>
                      <c:pt idx="260">
                        <c:v>2.01607</c:v>
                      </c:pt>
                      <c:pt idx="261">
                        <c:v>2.0178600000000002</c:v>
                      </c:pt>
                      <c:pt idx="262">
                        <c:v>2.0198200000000002</c:v>
                      </c:pt>
                      <c:pt idx="263">
                        <c:v>2.0218400000000001</c:v>
                      </c:pt>
                      <c:pt idx="264">
                        <c:v>2.0239199999999999</c:v>
                      </c:pt>
                      <c:pt idx="265">
                        <c:v>2.0257700000000001</c:v>
                      </c:pt>
                      <c:pt idx="266">
                        <c:v>2.0276900000000002</c:v>
                      </c:pt>
                      <c:pt idx="267">
                        <c:v>2.0296799999999999</c:v>
                      </c:pt>
                      <c:pt idx="268">
                        <c:v>2.0316999999999998</c:v>
                      </c:pt>
                      <c:pt idx="269">
                        <c:v>2.0337200000000002</c:v>
                      </c:pt>
                      <c:pt idx="270">
                        <c:v>2.0357500000000002</c:v>
                      </c:pt>
                      <c:pt idx="271">
                        <c:v>2.03789</c:v>
                      </c:pt>
                      <c:pt idx="272">
                        <c:v>2.0400800000000001</c:v>
                      </c:pt>
                      <c:pt idx="273">
                        <c:v>2.0417900000000002</c:v>
                      </c:pt>
                      <c:pt idx="274">
                        <c:v>2.0436800000000002</c:v>
                      </c:pt>
                      <c:pt idx="275">
                        <c:v>2.0457000000000001</c:v>
                      </c:pt>
                      <c:pt idx="276">
                        <c:v>2.0478299999999998</c:v>
                      </c:pt>
                      <c:pt idx="277">
                        <c:v>2.0497800000000002</c:v>
                      </c:pt>
                      <c:pt idx="278">
                        <c:v>2.0517099999999999</c:v>
                      </c:pt>
                      <c:pt idx="279">
                        <c:v>2.0537700000000001</c:v>
                      </c:pt>
                      <c:pt idx="280">
                        <c:v>2.05579</c:v>
                      </c:pt>
                      <c:pt idx="281">
                        <c:v>2.0577399999999999</c:v>
                      </c:pt>
                      <c:pt idx="282">
                        <c:v>2.0596999999999999</c:v>
                      </c:pt>
                      <c:pt idx="283">
                        <c:v>2.0616599999999998</c:v>
                      </c:pt>
                      <c:pt idx="284">
                        <c:v>2.0640999999999998</c:v>
                      </c:pt>
                      <c:pt idx="285">
                        <c:v>2.06582</c:v>
                      </c:pt>
                      <c:pt idx="286">
                        <c:v>2.0677400000000001</c:v>
                      </c:pt>
                      <c:pt idx="287">
                        <c:v>2.0697299999999998</c:v>
                      </c:pt>
                      <c:pt idx="288">
                        <c:v>2.0718800000000002</c:v>
                      </c:pt>
                      <c:pt idx="289">
                        <c:v>2.0737299999999999</c:v>
                      </c:pt>
                      <c:pt idx="290">
                        <c:v>2.0756600000000001</c:v>
                      </c:pt>
                      <c:pt idx="291">
                        <c:v>2.07762</c:v>
                      </c:pt>
                      <c:pt idx="292">
                        <c:v>2.0796299999999999</c:v>
                      </c:pt>
                      <c:pt idx="293">
                        <c:v>2.0817100000000002</c:v>
                      </c:pt>
                      <c:pt idx="294">
                        <c:v>2.0836199999999998</c:v>
                      </c:pt>
                      <c:pt idx="295">
                        <c:v>2.0855800000000002</c:v>
                      </c:pt>
                      <c:pt idx="296">
                        <c:v>2.0878199999999998</c:v>
                      </c:pt>
                      <c:pt idx="297">
                        <c:v>2.0897600000000001</c:v>
                      </c:pt>
                      <c:pt idx="298">
                        <c:v>2.0916800000000002</c:v>
                      </c:pt>
                      <c:pt idx="299">
                        <c:v>2.0937000000000001</c:v>
                      </c:pt>
                      <c:pt idx="300">
                        <c:v>2.09579</c:v>
                      </c:pt>
                      <c:pt idx="301">
                        <c:v>2.0977399999999999</c:v>
                      </c:pt>
                      <c:pt idx="302">
                        <c:v>2.09964</c:v>
                      </c:pt>
                      <c:pt idx="303">
                        <c:v>2.1015600000000001</c:v>
                      </c:pt>
                      <c:pt idx="304">
                        <c:v>2.1036999999999999</c:v>
                      </c:pt>
                      <c:pt idx="305">
                        <c:v>2.10568</c:v>
                      </c:pt>
                      <c:pt idx="306">
                        <c:v>2.10758</c:v>
                      </c:pt>
                      <c:pt idx="307">
                        <c:v>2.1095199999999998</c:v>
                      </c:pt>
                      <c:pt idx="308">
                        <c:v>2.1115499999999998</c:v>
                      </c:pt>
                      <c:pt idx="309">
                        <c:v>2.1137899999999998</c:v>
                      </c:pt>
                      <c:pt idx="310">
                        <c:v>2.1156299999999999</c:v>
                      </c:pt>
                      <c:pt idx="311">
                        <c:v>2.1175799999999998</c:v>
                      </c:pt>
                      <c:pt idx="312">
                        <c:v>2.11965</c:v>
                      </c:pt>
                      <c:pt idx="313">
                        <c:v>2.12168</c:v>
                      </c:pt>
                      <c:pt idx="314">
                        <c:v>2.12358</c:v>
                      </c:pt>
                      <c:pt idx="315">
                        <c:v>2.1255500000000001</c:v>
                      </c:pt>
                      <c:pt idx="316">
                        <c:v>2.12758</c:v>
                      </c:pt>
                      <c:pt idx="317">
                        <c:v>2.1296499999999998</c:v>
                      </c:pt>
                      <c:pt idx="318">
                        <c:v>2.13151</c:v>
                      </c:pt>
                      <c:pt idx="319">
                        <c:v>2.1334499999999998</c:v>
                      </c:pt>
                      <c:pt idx="320">
                        <c:v>2.1354799999999998</c:v>
                      </c:pt>
                      <c:pt idx="321">
                        <c:v>2.1375299999999999</c:v>
                      </c:pt>
                      <c:pt idx="322">
                        <c:v>2.1395200000000001</c:v>
                      </c:pt>
                      <c:pt idx="323">
                        <c:v>2.1415299999999999</c:v>
                      </c:pt>
                      <c:pt idx="324">
                        <c:v>2.14377</c:v>
                      </c:pt>
                      <c:pt idx="325">
                        <c:v>2.1457099999999998</c:v>
                      </c:pt>
                      <c:pt idx="326">
                        <c:v>2.1475200000000001</c:v>
                      </c:pt>
                      <c:pt idx="327">
                        <c:v>2.1495199999999999</c:v>
                      </c:pt>
                      <c:pt idx="328">
                        <c:v>2.1516099999999998</c:v>
                      </c:pt>
                      <c:pt idx="329">
                        <c:v>2.1537000000000002</c:v>
                      </c:pt>
                      <c:pt idx="330">
                        <c:v>2.15551</c:v>
                      </c:pt>
                      <c:pt idx="331">
                        <c:v>2.1574599999999999</c:v>
                      </c:pt>
                      <c:pt idx="332">
                        <c:v>2.1594799999999998</c:v>
                      </c:pt>
                      <c:pt idx="333">
                        <c:v>2.1615099999999998</c:v>
                      </c:pt>
                      <c:pt idx="334">
                        <c:v>2.1634899999999999</c:v>
                      </c:pt>
                      <c:pt idx="335">
                        <c:v>2.1655199999999999</c:v>
                      </c:pt>
                      <c:pt idx="336">
                        <c:v>2.1675300000000002</c:v>
                      </c:pt>
                      <c:pt idx="337">
                        <c:v>2.1697000000000002</c:v>
                      </c:pt>
                      <c:pt idx="338">
                        <c:v>2.1714699999999998</c:v>
                      </c:pt>
                      <c:pt idx="339">
                        <c:v>2.1734499999999999</c:v>
                      </c:pt>
                      <c:pt idx="340">
                        <c:v>2.1754799999999999</c:v>
                      </c:pt>
                      <c:pt idx="341">
                        <c:v>2.1776</c:v>
                      </c:pt>
                      <c:pt idx="342">
                        <c:v>2.1793999999999998</c:v>
                      </c:pt>
                      <c:pt idx="343">
                        <c:v>2.1813500000000001</c:v>
                      </c:pt>
                      <c:pt idx="344">
                        <c:v>2.18336</c:v>
                      </c:pt>
                      <c:pt idx="345">
                        <c:v>2.1853500000000001</c:v>
                      </c:pt>
                      <c:pt idx="346">
                        <c:v>2.1873399999999998</c:v>
                      </c:pt>
                      <c:pt idx="347">
                        <c:v>2.1893899999999999</c:v>
                      </c:pt>
                      <c:pt idx="348">
                        <c:v>2.1916000000000002</c:v>
                      </c:pt>
                      <c:pt idx="349">
                        <c:v>2.1936499999999999</c:v>
                      </c:pt>
                      <c:pt idx="350">
                        <c:v>2.1954500000000001</c:v>
                      </c:pt>
                      <c:pt idx="351">
                        <c:v>2.1974100000000001</c:v>
                      </c:pt>
                      <c:pt idx="352">
                        <c:v>2.1993900000000002</c:v>
                      </c:pt>
                      <c:pt idx="353">
                        <c:v>2.2015799999999999</c:v>
                      </c:pt>
                      <c:pt idx="354">
                        <c:v>2.2033900000000002</c:v>
                      </c:pt>
                      <c:pt idx="355">
                        <c:v>2.20533</c:v>
                      </c:pt>
                      <c:pt idx="356">
                        <c:v>2.2073499999999999</c:v>
                      </c:pt>
                      <c:pt idx="357">
                        <c:v>2.20939</c:v>
                      </c:pt>
                      <c:pt idx="358">
                        <c:v>2.2113299999999998</c:v>
                      </c:pt>
                      <c:pt idx="359">
                        <c:v>2.2132999999999998</c:v>
                      </c:pt>
                      <c:pt idx="360">
                        <c:v>2.21536</c:v>
                      </c:pt>
                      <c:pt idx="361">
                        <c:v>2.21766</c:v>
                      </c:pt>
                      <c:pt idx="362">
                        <c:v>2.2194099999999999</c:v>
                      </c:pt>
                      <c:pt idx="363">
                        <c:v>2.2213500000000002</c:v>
                      </c:pt>
                      <c:pt idx="364">
                        <c:v>2.2233800000000001</c:v>
                      </c:pt>
                      <c:pt idx="365">
                        <c:v>2.2255099999999999</c:v>
                      </c:pt>
                      <c:pt idx="366">
                        <c:v>2.2273700000000001</c:v>
                      </c:pt>
                      <c:pt idx="367">
                        <c:v>2.2292900000000002</c:v>
                      </c:pt>
                      <c:pt idx="368">
                        <c:v>2.2312400000000001</c:v>
                      </c:pt>
                      <c:pt idx="369">
                        <c:v>2.2332800000000002</c:v>
                      </c:pt>
                      <c:pt idx="370">
                        <c:v>2.2353000000000001</c:v>
                      </c:pt>
                      <c:pt idx="371">
                        <c:v>2.23719</c:v>
                      </c:pt>
                      <c:pt idx="372">
                        <c:v>2.2392300000000001</c:v>
                      </c:pt>
                      <c:pt idx="373">
                        <c:v>2.2414999999999998</c:v>
                      </c:pt>
                      <c:pt idx="374">
                        <c:v>2.2433399999999999</c:v>
                      </c:pt>
                      <c:pt idx="375">
                        <c:v>2.24532</c:v>
                      </c:pt>
                      <c:pt idx="376">
                        <c:v>2.2472599999999998</c:v>
                      </c:pt>
                      <c:pt idx="377">
                        <c:v>2.24952</c:v>
                      </c:pt>
                      <c:pt idx="378">
                        <c:v>2.2513200000000002</c:v>
                      </c:pt>
                      <c:pt idx="379">
                        <c:v>2.2532299999999998</c:v>
                      </c:pt>
                      <c:pt idx="380">
                        <c:v>2.2551999999999999</c:v>
                      </c:pt>
                      <c:pt idx="381">
                        <c:v>2.2572000000000001</c:v>
                      </c:pt>
                      <c:pt idx="382">
                        <c:v>2.25928</c:v>
                      </c:pt>
                      <c:pt idx="383">
                        <c:v>2.2611300000000001</c:v>
                      </c:pt>
                      <c:pt idx="384">
                        <c:v>2.2631299999999999</c:v>
                      </c:pt>
                      <c:pt idx="385">
                        <c:v>2.2651400000000002</c:v>
                      </c:pt>
                      <c:pt idx="386">
                        <c:v>2.2673899999999998</c:v>
                      </c:pt>
                      <c:pt idx="387">
                        <c:v>2.2692299999999999</c:v>
                      </c:pt>
                      <c:pt idx="388">
                        <c:v>2.27128</c:v>
                      </c:pt>
                      <c:pt idx="389">
                        <c:v>2.2732999999999999</c:v>
                      </c:pt>
                      <c:pt idx="390">
                        <c:v>2.2753199999999998</c:v>
                      </c:pt>
                      <c:pt idx="391">
                        <c:v>2.2771300000000001</c:v>
                      </c:pt>
                      <c:pt idx="392">
                        <c:v>2.2791299999999999</c:v>
                      </c:pt>
                      <c:pt idx="393">
                        <c:v>2.2810999999999999</c:v>
                      </c:pt>
                      <c:pt idx="394">
                        <c:v>2.2831800000000002</c:v>
                      </c:pt>
                      <c:pt idx="395">
                        <c:v>2.2850899999999998</c:v>
                      </c:pt>
                      <c:pt idx="396">
                        <c:v>2.2870699999999999</c:v>
                      </c:pt>
                      <c:pt idx="397">
                        <c:v>2.2890700000000002</c:v>
                      </c:pt>
                      <c:pt idx="398">
                        <c:v>2.29121</c:v>
                      </c:pt>
                      <c:pt idx="399">
                        <c:v>2.2931599999999999</c:v>
                      </c:pt>
                      <c:pt idx="400">
                        <c:v>2.2951000000000001</c:v>
                      </c:pt>
                      <c:pt idx="401">
                        <c:v>2.2973400000000002</c:v>
                      </c:pt>
                      <c:pt idx="402">
                        <c:v>2.2992900000000001</c:v>
                      </c:pt>
                      <c:pt idx="403">
                        <c:v>2.3011200000000001</c:v>
                      </c:pt>
                      <c:pt idx="404">
                        <c:v>2.30307</c:v>
                      </c:pt>
                      <c:pt idx="405">
                        <c:v>2.3051300000000001</c:v>
                      </c:pt>
                      <c:pt idx="406">
                        <c:v>2.3072599999999999</c:v>
                      </c:pt>
                      <c:pt idx="407">
                        <c:v>2.3090600000000001</c:v>
                      </c:pt>
                      <c:pt idx="408">
                        <c:v>2.3110300000000001</c:v>
                      </c:pt>
                      <c:pt idx="409">
                        <c:v>2.3130199999999999</c:v>
                      </c:pt>
                      <c:pt idx="410">
                        <c:v>2.3150499999999998</c:v>
                      </c:pt>
                      <c:pt idx="411">
                        <c:v>2.3171599999999999</c:v>
                      </c:pt>
                      <c:pt idx="412">
                        <c:v>2.31908</c:v>
                      </c:pt>
                      <c:pt idx="413">
                        <c:v>2.3211400000000002</c:v>
                      </c:pt>
                      <c:pt idx="414">
                        <c:v>2.3232599999999999</c:v>
                      </c:pt>
                      <c:pt idx="415">
                        <c:v>2.3250799999999998</c:v>
                      </c:pt>
                      <c:pt idx="416">
                        <c:v>2.3270300000000002</c:v>
                      </c:pt>
                      <c:pt idx="417">
                        <c:v>2.3290099999999998</c:v>
                      </c:pt>
                      <c:pt idx="418">
                        <c:v>2.3311600000000001</c:v>
                      </c:pt>
                      <c:pt idx="419">
                        <c:v>2.33297</c:v>
                      </c:pt>
                      <c:pt idx="420">
                        <c:v>2.3349600000000001</c:v>
                      </c:pt>
                      <c:pt idx="421">
                        <c:v>2.3369499999999999</c:v>
                      </c:pt>
                      <c:pt idx="422">
                        <c:v>2.33894</c:v>
                      </c:pt>
                      <c:pt idx="423">
                        <c:v>2.3409300000000002</c:v>
                      </c:pt>
                      <c:pt idx="424">
                        <c:v>2.3429899999999999</c:v>
                      </c:pt>
                      <c:pt idx="425">
                        <c:v>2.3450600000000001</c:v>
                      </c:pt>
                      <c:pt idx="426">
                        <c:v>2.3472400000000002</c:v>
                      </c:pt>
                      <c:pt idx="427">
                        <c:v>2.3490000000000002</c:v>
                      </c:pt>
                      <c:pt idx="428">
                        <c:v>2.3509799999999998</c:v>
                      </c:pt>
                      <c:pt idx="429">
                        <c:v>2.3529499999999999</c:v>
                      </c:pt>
                      <c:pt idx="430">
                        <c:v>2.3551099999999998</c:v>
                      </c:pt>
                      <c:pt idx="431">
                        <c:v>2.3569900000000001</c:v>
                      </c:pt>
                      <c:pt idx="432">
                        <c:v>2.3589600000000002</c:v>
                      </c:pt>
                      <c:pt idx="433">
                        <c:v>2.3609200000000001</c:v>
                      </c:pt>
                      <c:pt idx="434">
                        <c:v>2.3629099999999998</c:v>
                      </c:pt>
                      <c:pt idx="435">
                        <c:v>2.3649100000000001</c:v>
                      </c:pt>
                      <c:pt idx="436">
                        <c:v>2.3668499999999999</c:v>
                      </c:pt>
                      <c:pt idx="437">
                        <c:v>2.3688600000000002</c:v>
                      </c:pt>
                      <c:pt idx="438">
                        <c:v>2.3712800000000001</c:v>
                      </c:pt>
                      <c:pt idx="439">
                        <c:v>2.3730000000000002</c:v>
                      </c:pt>
                      <c:pt idx="440">
                        <c:v>2.37493</c:v>
                      </c:pt>
                      <c:pt idx="441">
                        <c:v>2.3768799999999999</c:v>
                      </c:pt>
                      <c:pt idx="442">
                        <c:v>2.3790300000000002</c:v>
                      </c:pt>
                      <c:pt idx="443">
                        <c:v>2.3809499999999999</c:v>
                      </c:pt>
                      <c:pt idx="444">
                        <c:v>2.3828399999999998</c:v>
                      </c:pt>
                      <c:pt idx="445">
                        <c:v>2.38483</c:v>
                      </c:pt>
                      <c:pt idx="446">
                        <c:v>2.3868100000000001</c:v>
                      </c:pt>
                      <c:pt idx="447">
                        <c:v>2.3888799999999999</c:v>
                      </c:pt>
                      <c:pt idx="448">
                        <c:v>2.3907699999999998</c:v>
                      </c:pt>
                      <c:pt idx="449">
                        <c:v>2.39276</c:v>
                      </c:pt>
                      <c:pt idx="450">
                        <c:v>2.3949400000000001</c:v>
                      </c:pt>
                      <c:pt idx="451">
                        <c:v>2.3969800000000001</c:v>
                      </c:pt>
                      <c:pt idx="452">
                        <c:v>2.3988700000000001</c:v>
                      </c:pt>
                      <c:pt idx="453">
                        <c:v>2.4008699999999998</c:v>
                      </c:pt>
                      <c:pt idx="454">
                        <c:v>2.403</c:v>
                      </c:pt>
                      <c:pt idx="455">
                        <c:v>2.4049299999999998</c:v>
                      </c:pt>
                      <c:pt idx="456">
                        <c:v>2.4068000000000001</c:v>
                      </c:pt>
                      <c:pt idx="457">
                        <c:v>2.40882</c:v>
                      </c:pt>
                      <c:pt idx="458">
                        <c:v>2.4108499999999999</c:v>
                      </c:pt>
                      <c:pt idx="459">
                        <c:v>2.41289</c:v>
                      </c:pt>
                      <c:pt idx="460">
                        <c:v>2.41473</c:v>
                      </c:pt>
                      <c:pt idx="461">
                        <c:v>2.4167100000000001</c:v>
                      </c:pt>
                      <c:pt idx="462">
                        <c:v>2.4186999999999999</c:v>
                      </c:pt>
                      <c:pt idx="463">
                        <c:v>2.4209100000000001</c:v>
                      </c:pt>
                      <c:pt idx="464">
                        <c:v>2.4226899999999998</c:v>
                      </c:pt>
                      <c:pt idx="465">
                        <c:v>2.42482</c:v>
                      </c:pt>
                      <c:pt idx="466">
                        <c:v>2.4268399999999999</c:v>
                      </c:pt>
                      <c:pt idx="467">
                        <c:v>2.4289000000000001</c:v>
                      </c:pt>
                      <c:pt idx="468">
                        <c:v>2.4307500000000002</c:v>
                      </c:pt>
                      <c:pt idx="469">
                        <c:v>2.4326599999999998</c:v>
                      </c:pt>
                      <c:pt idx="470">
                        <c:v>2.4346999999999999</c:v>
                      </c:pt>
                      <c:pt idx="471">
                        <c:v>2.4367800000000002</c:v>
                      </c:pt>
                      <c:pt idx="472">
                        <c:v>2.4386199999999998</c:v>
                      </c:pt>
                      <c:pt idx="473">
                        <c:v>2.4406400000000001</c:v>
                      </c:pt>
                      <c:pt idx="474">
                        <c:v>2.44265</c:v>
                      </c:pt>
                      <c:pt idx="475">
                        <c:v>2.4447100000000002</c:v>
                      </c:pt>
                      <c:pt idx="476">
                        <c:v>2.4467599999999998</c:v>
                      </c:pt>
                      <c:pt idx="477">
                        <c:v>2.4487299999999999</c:v>
                      </c:pt>
                      <c:pt idx="478">
                        <c:v>2.4508800000000002</c:v>
                      </c:pt>
                      <c:pt idx="479">
                        <c:v>2.4528300000000001</c:v>
                      </c:pt>
                      <c:pt idx="480">
                        <c:v>2.4546899999999998</c:v>
                      </c:pt>
                      <c:pt idx="481">
                        <c:v>2.45668</c:v>
                      </c:pt>
                      <c:pt idx="482">
                        <c:v>2.4586000000000001</c:v>
                      </c:pt>
                      <c:pt idx="483">
                        <c:v>2.4607399999999999</c:v>
                      </c:pt>
                      <c:pt idx="484">
                        <c:v>2.4625900000000001</c:v>
                      </c:pt>
                      <c:pt idx="485">
                        <c:v>2.46455</c:v>
                      </c:pt>
                      <c:pt idx="486">
                        <c:v>2.46651</c:v>
                      </c:pt>
                      <c:pt idx="487">
                        <c:v>2.4685600000000001</c:v>
                      </c:pt>
                      <c:pt idx="488">
                        <c:v>2.4706800000000002</c:v>
                      </c:pt>
                      <c:pt idx="489">
                        <c:v>2.4726599999999999</c:v>
                      </c:pt>
                      <c:pt idx="490">
                        <c:v>2.4745900000000001</c:v>
                      </c:pt>
                      <c:pt idx="491">
                        <c:v>2.4768599999999998</c:v>
                      </c:pt>
                      <c:pt idx="492">
                        <c:v>2.4786299999999999</c:v>
                      </c:pt>
                      <c:pt idx="493">
                        <c:v>2.4805199999999998</c:v>
                      </c:pt>
                      <c:pt idx="494">
                        <c:v>2.4825499999999998</c:v>
                      </c:pt>
                      <c:pt idx="495">
                        <c:v>2.4847000000000001</c:v>
                      </c:pt>
                      <c:pt idx="496">
                        <c:v>2.4865499999999998</c:v>
                      </c:pt>
                      <c:pt idx="497">
                        <c:v>2.4885000000000002</c:v>
                      </c:pt>
                      <c:pt idx="498">
                        <c:v>2.4904199999999999</c:v>
                      </c:pt>
                      <c:pt idx="499">
                        <c:v>2.4923999999999999</c:v>
                      </c:pt>
                      <c:pt idx="500">
                        <c:v>2.4944899999999999</c:v>
                      </c:pt>
                    </c:numCache>
                  </c:numRef>
                </c:yVal>
                <c:smooth val="0"/>
                <c:extLst>
                  <c:ext xmlns:c16="http://schemas.microsoft.com/office/drawing/2014/chart" uri="{C3380CC4-5D6E-409C-BE32-E72D297353CC}">
                    <c16:uniqueId val="{00000001-D729-4DD5-BFB7-2E020FAE72D6}"/>
                  </c:ext>
                </c:extLst>
              </c15:ser>
            </c15:filteredScatterSeries>
            <c15:filteredScatter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Paper!$A$3</c15:sqref>
                        </c15:formulaRef>
                      </c:ext>
                    </c:extLst>
                    <c:strCache>
                      <c:ptCount val="1"/>
                      <c:pt idx="0">
                        <c:v>Etapa 2</c:v>
                      </c:pt>
                    </c:strCache>
                  </c:strRef>
                </c:tx>
                <c:spPr>
                  <a:ln w="25400" cap="rnd">
                    <a:noFill/>
                    <a:round/>
                  </a:ln>
                  <a:effectLst/>
                </c:spPr>
                <c:marker>
                  <c:symbol val="circle"/>
                  <c:size val="2"/>
                  <c:spPr>
                    <a:solidFill>
                      <a:srgbClr val="FF7B21"/>
                    </a:solidFill>
                    <a:ln w="9525">
                      <a:noFill/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'N115 Curvas de Polarización'!$E$4:$E$1254</c15:sqref>
                        </c15:formulaRef>
                      </c:ext>
                    </c:extLst>
                    <c:numCache>
                      <c:formatCode>0.0000</c:formatCode>
                      <c:ptCount val="1251"/>
                      <c:pt idx="0">
                        <c:v>-2.8938919999999999E-4</c:v>
                      </c:pt>
                      <c:pt idx="1">
                        <c:v>-2.241624E-4</c:v>
                      </c:pt>
                      <c:pt idx="2">
                        <c:v>-1.5930239999999997E-4</c:v>
                      </c:pt>
                      <c:pt idx="3">
                        <c:v>-1.346884E-4</c:v>
                      </c:pt>
                      <c:pt idx="4">
                        <c:v>-1.1119999999999999E-4</c:v>
                      </c:pt>
                      <c:pt idx="5">
                        <c:v>-8.7904799999999992E-5</c:v>
                      </c:pt>
                      <c:pt idx="6">
                        <c:v>-7.5612799999999995E-5</c:v>
                      </c:pt>
                      <c:pt idx="7">
                        <c:v>-7.0557999999999998E-5</c:v>
                      </c:pt>
                      <c:pt idx="8">
                        <c:v>-6.1408399999999993E-5</c:v>
                      </c:pt>
                      <c:pt idx="9">
                        <c:v>-4.5333600000000002E-5</c:v>
                      </c:pt>
                      <c:pt idx="10">
                        <c:v>-3.3796320000000002E-5</c:v>
                      </c:pt>
                      <c:pt idx="11">
                        <c:v>-2.3143119999999997E-5</c:v>
                      </c:pt>
                      <c:pt idx="12">
                        <c:v>-1.82424E-5</c:v>
                      </c:pt>
                      <c:pt idx="13">
                        <c:v>-1.155216E-5</c:v>
                      </c:pt>
                      <c:pt idx="14">
                        <c:v>-1.4020720000000001E-5</c:v>
                      </c:pt>
                      <c:pt idx="15">
                        <c:v>-5.9562400000000001E-6</c:v>
                      </c:pt>
                      <c:pt idx="16">
                        <c:v>-3.8661519999999999E-6</c:v>
                      </c:pt>
                      <c:pt idx="17">
                        <c:v>6.7720800000000002E-6</c:v>
                      </c:pt>
                      <c:pt idx="18">
                        <c:v>7.5411599999999996E-6</c:v>
                      </c:pt>
                      <c:pt idx="19">
                        <c:v>1.1947480000000001E-5</c:v>
                      </c:pt>
                      <c:pt idx="20">
                        <c:v>2.2526680000000001E-5</c:v>
                      </c:pt>
                      <c:pt idx="21">
                        <c:v>2.449948E-5</c:v>
                      </c:pt>
                      <c:pt idx="22">
                        <c:v>3.0208079999999998E-5</c:v>
                      </c:pt>
                      <c:pt idx="23">
                        <c:v>4.0954800000000003E-5</c:v>
                      </c:pt>
                      <c:pt idx="24">
                        <c:v>3.9675239999999999E-5</c:v>
                      </c:pt>
                      <c:pt idx="25">
                        <c:v>4.6907999999999999E-5</c:v>
                      </c:pt>
                      <c:pt idx="26">
                        <c:v>4.8426800000000002E-5</c:v>
                      </c:pt>
                      <c:pt idx="27">
                        <c:v>4.8537600000000001E-5</c:v>
                      </c:pt>
                      <c:pt idx="28">
                        <c:v>5.5654800000000001E-5</c:v>
                      </c:pt>
                      <c:pt idx="29">
                        <c:v>5.9719999999999997E-5</c:v>
                      </c:pt>
                      <c:pt idx="30">
                        <c:v>6.5357999999999993E-5</c:v>
                      </c:pt>
                      <c:pt idx="31">
                        <c:v>7.1273999999999996E-5</c:v>
                      </c:pt>
                      <c:pt idx="32">
                        <c:v>7.6781199999999996E-5</c:v>
                      </c:pt>
                      <c:pt idx="33">
                        <c:v>7.29388E-5</c:v>
                      </c:pt>
                      <c:pt idx="34">
                        <c:v>7.4133600000000005E-5</c:v>
                      </c:pt>
                      <c:pt idx="35">
                        <c:v>8.0776800000000002E-5</c:v>
                      </c:pt>
                      <c:pt idx="36">
                        <c:v>8.55596E-5</c:v>
                      </c:pt>
                      <c:pt idx="37">
                        <c:v>8.5488799999999994E-5</c:v>
                      </c:pt>
                      <c:pt idx="38">
                        <c:v>8.6396400000000005E-5</c:v>
                      </c:pt>
                      <c:pt idx="39">
                        <c:v>9.8287600000000004E-5</c:v>
                      </c:pt>
                      <c:pt idx="40">
                        <c:v>1.014012E-4</c:v>
                      </c:pt>
                      <c:pt idx="41">
                        <c:v>1.050456E-4</c:v>
                      </c:pt>
                      <c:pt idx="42">
                        <c:v>9.8627600000000004E-5</c:v>
                      </c:pt>
                      <c:pt idx="43">
                        <c:v>1.10244E-4</c:v>
                      </c:pt>
                      <c:pt idx="44">
                        <c:v>1.1782519999999999E-4</c:v>
                      </c:pt>
                      <c:pt idx="45">
                        <c:v>1.230356E-4</c:v>
                      </c:pt>
                      <c:pt idx="46">
                        <c:v>1.2097480000000001E-4</c:v>
                      </c:pt>
                      <c:pt idx="47">
                        <c:v>1.2254719999999999E-4</c:v>
                      </c:pt>
                      <c:pt idx="48">
                        <c:v>1.220424E-4</c:v>
                      </c:pt>
                      <c:pt idx="49">
                        <c:v>1.2006879999999999E-4</c:v>
                      </c:pt>
                      <c:pt idx="50">
                        <c:v>1.31638E-4</c:v>
                      </c:pt>
                      <c:pt idx="51">
                        <c:v>1.302172E-4</c:v>
                      </c:pt>
                      <c:pt idx="52">
                        <c:v>1.3224839999999999E-4</c:v>
                      </c:pt>
                      <c:pt idx="53">
                        <c:v>1.345792E-4</c:v>
                      </c:pt>
                      <c:pt idx="54">
                        <c:v>1.3151919999999999E-4</c:v>
                      </c:pt>
                      <c:pt idx="55">
                        <c:v>1.2817800000000001E-4</c:v>
                      </c:pt>
                      <c:pt idx="56">
                        <c:v>1.216108E-4</c:v>
                      </c:pt>
                      <c:pt idx="57">
                        <c:v>1.2938239999999999E-4</c:v>
                      </c:pt>
                      <c:pt idx="58">
                        <c:v>1.329704E-4</c:v>
                      </c:pt>
                      <c:pt idx="59">
                        <c:v>1.36122E-4</c:v>
                      </c:pt>
                      <c:pt idx="60">
                        <c:v>1.2929480000000001E-4</c:v>
                      </c:pt>
                      <c:pt idx="61">
                        <c:v>1.3177560000000001E-4</c:v>
                      </c:pt>
                      <c:pt idx="62">
                        <c:v>1.3340039999999999E-4</c:v>
                      </c:pt>
                      <c:pt idx="63">
                        <c:v>1.3316000000000001E-4</c:v>
                      </c:pt>
                      <c:pt idx="64">
                        <c:v>1.418216E-4</c:v>
                      </c:pt>
                      <c:pt idx="65">
                        <c:v>1.442688E-4</c:v>
                      </c:pt>
                      <c:pt idx="66">
                        <c:v>1.4108799999999999E-4</c:v>
                      </c:pt>
                      <c:pt idx="67">
                        <c:v>1.4787160000000001E-4</c:v>
                      </c:pt>
                      <c:pt idx="68">
                        <c:v>1.4337400000000001E-4</c:v>
                      </c:pt>
                      <c:pt idx="69">
                        <c:v>1.49486E-4</c:v>
                      </c:pt>
                      <c:pt idx="70">
                        <c:v>1.4673439999999998E-4</c:v>
                      </c:pt>
                      <c:pt idx="71">
                        <c:v>1.3786079999999999E-4</c:v>
                      </c:pt>
                      <c:pt idx="72">
                        <c:v>1.4776439999999999E-4</c:v>
                      </c:pt>
                      <c:pt idx="73">
                        <c:v>1.4206559999999999E-4</c:v>
                      </c:pt>
                      <c:pt idx="74">
                        <c:v>1.44036E-4</c:v>
                      </c:pt>
                      <c:pt idx="75">
                        <c:v>1.4658600000000001E-4</c:v>
                      </c:pt>
                      <c:pt idx="76">
                        <c:v>1.4702359999999999E-4</c:v>
                      </c:pt>
                      <c:pt idx="77">
                        <c:v>1.4893320000000001E-4</c:v>
                      </c:pt>
                      <c:pt idx="78">
                        <c:v>1.4834480000000002E-4</c:v>
                      </c:pt>
                      <c:pt idx="79">
                        <c:v>1.5044320000000001E-4</c:v>
                      </c:pt>
                      <c:pt idx="80">
                        <c:v>1.4645000000000001E-4</c:v>
                      </c:pt>
                      <c:pt idx="81">
                        <c:v>1.4458839999999999E-4</c:v>
                      </c:pt>
                      <c:pt idx="82">
                        <c:v>1.5018159999999998E-4</c:v>
                      </c:pt>
                      <c:pt idx="83">
                        <c:v>1.485588E-4</c:v>
                      </c:pt>
                      <c:pt idx="84">
                        <c:v>1.4909E-4</c:v>
                      </c:pt>
                      <c:pt idx="85">
                        <c:v>1.5343600000000001E-4</c:v>
                      </c:pt>
                      <c:pt idx="86">
                        <c:v>1.5751839999999999E-4</c:v>
                      </c:pt>
                      <c:pt idx="87">
                        <c:v>1.5698559999999999E-4</c:v>
                      </c:pt>
                      <c:pt idx="88">
                        <c:v>1.655792E-4</c:v>
                      </c:pt>
                      <c:pt idx="89">
                        <c:v>1.636648E-4</c:v>
                      </c:pt>
                      <c:pt idx="90">
                        <c:v>1.5965639999999999E-4</c:v>
                      </c:pt>
                      <c:pt idx="91">
                        <c:v>1.566172E-4</c:v>
                      </c:pt>
                      <c:pt idx="92">
                        <c:v>1.5924839999999999E-4</c:v>
                      </c:pt>
                      <c:pt idx="93">
                        <c:v>1.6488519999999999E-4</c:v>
                      </c:pt>
                      <c:pt idx="94">
                        <c:v>1.5963080000000002E-4</c:v>
                      </c:pt>
                      <c:pt idx="95">
                        <c:v>1.4588120000000001E-4</c:v>
                      </c:pt>
                      <c:pt idx="96">
                        <c:v>1.4718519999999999E-4</c:v>
                      </c:pt>
                      <c:pt idx="97">
                        <c:v>1.601656E-4</c:v>
                      </c:pt>
                      <c:pt idx="98">
                        <c:v>1.547416E-4</c:v>
                      </c:pt>
                      <c:pt idx="99">
                        <c:v>1.390672E-4</c:v>
                      </c:pt>
                      <c:pt idx="100">
                        <c:v>1.3729319999999999E-4</c:v>
                      </c:pt>
                      <c:pt idx="101">
                        <c:v>1.5186399999999998E-4</c:v>
                      </c:pt>
                      <c:pt idx="102">
                        <c:v>1.426508E-4</c:v>
                      </c:pt>
                      <c:pt idx="103">
                        <c:v>1.519828E-4</c:v>
                      </c:pt>
                      <c:pt idx="104">
                        <c:v>1.5822359999999999E-4</c:v>
                      </c:pt>
                      <c:pt idx="105">
                        <c:v>1.4862679999999998E-4</c:v>
                      </c:pt>
                      <c:pt idx="106">
                        <c:v>1.517232E-4</c:v>
                      </c:pt>
                      <c:pt idx="107">
                        <c:v>1.455416E-4</c:v>
                      </c:pt>
                      <c:pt idx="108">
                        <c:v>1.5333520000000001E-4</c:v>
                      </c:pt>
                      <c:pt idx="109">
                        <c:v>1.4611999999999999E-4</c:v>
                      </c:pt>
                      <c:pt idx="110">
                        <c:v>1.4297759999999998E-4</c:v>
                      </c:pt>
                      <c:pt idx="111">
                        <c:v>1.4412480000000001E-4</c:v>
                      </c:pt>
                      <c:pt idx="112">
                        <c:v>1.5097400000000001E-4</c:v>
                      </c:pt>
                      <c:pt idx="113">
                        <c:v>1.3637440000000001E-4</c:v>
                      </c:pt>
                      <c:pt idx="114">
                        <c:v>1.4282919999999998E-4</c:v>
                      </c:pt>
                      <c:pt idx="115">
                        <c:v>1.308084E-4</c:v>
                      </c:pt>
                      <c:pt idx="116">
                        <c:v>1.3903600000000002E-4</c:v>
                      </c:pt>
                      <c:pt idx="117">
                        <c:v>1.477792E-4</c:v>
                      </c:pt>
                      <c:pt idx="118">
                        <c:v>1.435388E-4</c:v>
                      </c:pt>
                      <c:pt idx="119">
                        <c:v>1.4316080000000001E-4</c:v>
                      </c:pt>
                      <c:pt idx="120">
                        <c:v>1.444812E-4</c:v>
                      </c:pt>
                      <c:pt idx="121">
                        <c:v>1.4096160000000001E-4</c:v>
                      </c:pt>
                      <c:pt idx="122">
                        <c:v>1.517968E-4</c:v>
                      </c:pt>
                      <c:pt idx="123">
                        <c:v>1.4167199999999999E-4</c:v>
                      </c:pt>
                      <c:pt idx="124">
                        <c:v>1.3924280000000001E-4</c:v>
                      </c:pt>
                      <c:pt idx="125">
                        <c:v>1.4061640000000001E-4</c:v>
                      </c:pt>
                      <c:pt idx="126">
                        <c:v>1.4956919999999999E-4</c:v>
                      </c:pt>
                      <c:pt idx="127">
                        <c:v>1.4060240000000001E-4</c:v>
                      </c:pt>
                      <c:pt idx="128">
                        <c:v>1.4005999999999998E-4</c:v>
                      </c:pt>
                      <c:pt idx="129">
                        <c:v>1.4291760000000002E-4</c:v>
                      </c:pt>
                      <c:pt idx="130">
                        <c:v>1.4487840000000001E-4</c:v>
                      </c:pt>
                      <c:pt idx="131">
                        <c:v>1.4563919999999999E-4</c:v>
                      </c:pt>
                      <c:pt idx="132">
                        <c:v>1.4473519999999999E-4</c:v>
                      </c:pt>
                      <c:pt idx="133">
                        <c:v>1.4301319999999998E-4</c:v>
                      </c:pt>
                      <c:pt idx="134">
                        <c:v>1.3756E-4</c:v>
                      </c:pt>
                      <c:pt idx="135">
                        <c:v>1.425392E-4</c:v>
                      </c:pt>
                      <c:pt idx="136">
                        <c:v>1.473492E-4</c:v>
                      </c:pt>
                      <c:pt idx="137">
                        <c:v>1.366556E-4</c:v>
                      </c:pt>
                      <c:pt idx="138">
                        <c:v>1.3819440000000001E-4</c:v>
                      </c:pt>
                      <c:pt idx="139">
                        <c:v>1.449748E-4</c:v>
                      </c:pt>
                      <c:pt idx="140">
                        <c:v>1.3825640000000001E-4</c:v>
                      </c:pt>
                      <c:pt idx="141">
                        <c:v>1.39266E-4</c:v>
                      </c:pt>
                      <c:pt idx="142">
                        <c:v>1.4562159999999998E-4</c:v>
                      </c:pt>
                      <c:pt idx="143">
                        <c:v>1.519344E-4</c:v>
                      </c:pt>
                      <c:pt idx="144">
                        <c:v>1.6116640000000002E-4</c:v>
                      </c:pt>
                      <c:pt idx="145">
                        <c:v>1.488296E-4</c:v>
                      </c:pt>
                      <c:pt idx="146">
                        <c:v>1.4647999999999999E-4</c:v>
                      </c:pt>
                      <c:pt idx="147">
                        <c:v>1.4876639999999999E-4</c:v>
                      </c:pt>
                      <c:pt idx="148">
                        <c:v>1.4023040000000001E-4</c:v>
                      </c:pt>
                      <c:pt idx="149">
                        <c:v>1.5289519999999999E-4</c:v>
                      </c:pt>
                      <c:pt idx="150">
                        <c:v>1.4737999999999999E-4</c:v>
                      </c:pt>
                      <c:pt idx="151">
                        <c:v>1.3881120000000001E-4</c:v>
                      </c:pt>
                      <c:pt idx="152">
                        <c:v>1.4874039999999999E-4</c:v>
                      </c:pt>
                      <c:pt idx="153">
                        <c:v>1.511044E-4</c:v>
                      </c:pt>
                      <c:pt idx="154">
                        <c:v>1.5291959999999999E-4</c:v>
                      </c:pt>
                      <c:pt idx="155">
                        <c:v>1.595496E-4</c:v>
                      </c:pt>
                      <c:pt idx="156">
                        <c:v>1.4473040000000001E-4</c:v>
                      </c:pt>
                      <c:pt idx="157">
                        <c:v>1.5377160000000002E-4</c:v>
                      </c:pt>
                      <c:pt idx="158">
                        <c:v>1.4584679999999999E-4</c:v>
                      </c:pt>
                      <c:pt idx="159">
                        <c:v>1.484496E-4</c:v>
                      </c:pt>
                      <c:pt idx="160">
                        <c:v>1.3885359999999999E-4</c:v>
                      </c:pt>
                      <c:pt idx="161">
                        <c:v>1.5105439999999999E-4</c:v>
                      </c:pt>
                      <c:pt idx="162">
                        <c:v>1.521444E-4</c:v>
                      </c:pt>
                      <c:pt idx="163">
                        <c:v>1.5902119999999998E-4</c:v>
                      </c:pt>
                      <c:pt idx="164">
                        <c:v>1.492756E-4</c:v>
                      </c:pt>
                      <c:pt idx="165">
                        <c:v>1.5198879999999998E-4</c:v>
                      </c:pt>
                      <c:pt idx="166">
                        <c:v>1.5558640000000001E-4</c:v>
                      </c:pt>
                      <c:pt idx="167">
                        <c:v>1.6312679999999998E-4</c:v>
                      </c:pt>
                      <c:pt idx="168">
                        <c:v>1.654228E-4</c:v>
                      </c:pt>
                      <c:pt idx="169">
                        <c:v>1.5689760000000001E-4</c:v>
                      </c:pt>
                      <c:pt idx="170">
                        <c:v>1.674996E-4</c:v>
                      </c:pt>
                      <c:pt idx="171">
                        <c:v>1.5612159999999999E-4</c:v>
                      </c:pt>
                      <c:pt idx="172">
                        <c:v>1.5913159999999998E-4</c:v>
                      </c:pt>
                      <c:pt idx="173">
                        <c:v>1.595744E-4</c:v>
                      </c:pt>
                      <c:pt idx="174">
                        <c:v>1.621924E-4</c:v>
                      </c:pt>
                      <c:pt idx="175">
                        <c:v>1.568284E-4</c:v>
                      </c:pt>
                      <c:pt idx="176">
                        <c:v>1.48362E-4</c:v>
                      </c:pt>
                      <c:pt idx="177">
                        <c:v>1.54518E-4</c:v>
                      </c:pt>
                      <c:pt idx="178">
                        <c:v>1.51972E-4</c:v>
                      </c:pt>
                      <c:pt idx="179">
                        <c:v>1.597484E-4</c:v>
                      </c:pt>
                      <c:pt idx="180">
                        <c:v>1.5873680000000001E-4</c:v>
                      </c:pt>
                      <c:pt idx="181">
                        <c:v>1.6403919999999998E-4</c:v>
                      </c:pt>
                      <c:pt idx="182">
                        <c:v>1.6210240000000002E-4</c:v>
                      </c:pt>
                      <c:pt idx="183">
                        <c:v>1.6499239999999998E-4</c:v>
                      </c:pt>
                      <c:pt idx="184">
                        <c:v>1.6068079999999999E-4</c:v>
                      </c:pt>
                      <c:pt idx="185">
                        <c:v>1.6901119999999999E-4</c:v>
                      </c:pt>
                      <c:pt idx="186">
                        <c:v>1.6562279999999998E-4</c:v>
                      </c:pt>
                      <c:pt idx="187">
                        <c:v>1.6283439999999999E-4</c:v>
                      </c:pt>
                      <c:pt idx="188">
                        <c:v>1.8130799999999998E-4</c:v>
                      </c:pt>
                      <c:pt idx="189">
                        <c:v>1.6641E-4</c:v>
                      </c:pt>
                      <c:pt idx="190">
                        <c:v>1.6795199999999999E-4</c:v>
                      </c:pt>
                      <c:pt idx="191">
                        <c:v>1.7326319999999998E-4</c:v>
                      </c:pt>
                      <c:pt idx="192">
                        <c:v>1.814052E-4</c:v>
                      </c:pt>
                      <c:pt idx="193">
                        <c:v>1.6980519999999999E-4</c:v>
                      </c:pt>
                      <c:pt idx="194">
                        <c:v>1.7786519999999999E-4</c:v>
                      </c:pt>
                      <c:pt idx="195">
                        <c:v>1.7342440000000001E-4</c:v>
                      </c:pt>
                      <c:pt idx="196">
                        <c:v>1.7405400000000001E-4</c:v>
                      </c:pt>
                      <c:pt idx="197">
                        <c:v>1.683892E-4</c:v>
                      </c:pt>
                      <c:pt idx="198">
                        <c:v>1.6829679999999999E-4</c:v>
                      </c:pt>
                      <c:pt idx="199">
                        <c:v>1.70314E-4</c:v>
                      </c:pt>
                      <c:pt idx="200">
                        <c:v>1.7812200000000001E-4</c:v>
                      </c:pt>
                      <c:pt idx="201">
                        <c:v>1.7005760000000003E-4</c:v>
                      </c:pt>
                      <c:pt idx="202">
                        <c:v>1.722056E-4</c:v>
                      </c:pt>
                      <c:pt idx="203">
                        <c:v>1.7740160000000001E-4</c:v>
                      </c:pt>
                      <c:pt idx="204">
                        <c:v>1.7975719999999999E-4</c:v>
                      </c:pt>
                      <c:pt idx="205">
                        <c:v>1.791028E-4</c:v>
                      </c:pt>
                      <c:pt idx="206">
                        <c:v>1.8821199999999999E-4</c:v>
                      </c:pt>
                      <c:pt idx="207">
                        <c:v>1.778676E-4</c:v>
                      </c:pt>
                      <c:pt idx="208">
                        <c:v>1.7820920000000001E-4</c:v>
                      </c:pt>
                      <c:pt idx="209">
                        <c:v>1.8621800000000001E-4</c:v>
                      </c:pt>
                      <c:pt idx="210">
                        <c:v>1.821592E-4</c:v>
                      </c:pt>
                      <c:pt idx="211">
                        <c:v>1.774472E-4</c:v>
                      </c:pt>
                      <c:pt idx="212">
                        <c:v>1.881516E-4</c:v>
                      </c:pt>
                      <c:pt idx="213">
                        <c:v>1.8662439999999998E-4</c:v>
                      </c:pt>
                      <c:pt idx="214">
                        <c:v>1.8871639999999999E-4</c:v>
                      </c:pt>
                      <c:pt idx="215">
                        <c:v>1.8603479999999999E-4</c:v>
                      </c:pt>
                      <c:pt idx="216">
                        <c:v>1.8977799999999998E-4</c:v>
                      </c:pt>
                      <c:pt idx="217">
                        <c:v>1.8912399999999999E-4</c:v>
                      </c:pt>
                      <c:pt idx="218">
                        <c:v>1.9225200000000002E-4</c:v>
                      </c:pt>
                      <c:pt idx="219">
                        <c:v>2.0092599999999998E-4</c:v>
                      </c:pt>
                      <c:pt idx="220">
                        <c:v>2.0258559999999999E-4</c:v>
                      </c:pt>
                      <c:pt idx="221">
                        <c:v>1.9142200000000001E-4</c:v>
                      </c:pt>
                      <c:pt idx="222">
                        <c:v>1.9314239999999999E-4</c:v>
                      </c:pt>
                      <c:pt idx="223">
                        <c:v>2.0351520000000002E-4</c:v>
                      </c:pt>
                      <c:pt idx="224">
                        <c:v>1.9337E-4</c:v>
                      </c:pt>
                      <c:pt idx="225">
                        <c:v>1.9748200000000002E-4</c:v>
                      </c:pt>
                      <c:pt idx="226">
                        <c:v>2.05248E-4</c:v>
                      </c:pt>
                      <c:pt idx="227">
                        <c:v>2.0237280000000001E-4</c:v>
                      </c:pt>
                      <c:pt idx="228">
                        <c:v>2.003192E-4</c:v>
                      </c:pt>
                      <c:pt idx="229">
                        <c:v>1.9913600000000001E-4</c:v>
                      </c:pt>
                      <c:pt idx="230">
                        <c:v>2.0591920000000001E-4</c:v>
                      </c:pt>
                      <c:pt idx="231">
                        <c:v>2.0027199999999998E-4</c:v>
                      </c:pt>
                      <c:pt idx="232">
                        <c:v>2.082904E-4</c:v>
                      </c:pt>
                      <c:pt idx="233">
                        <c:v>2.0482119999999998E-4</c:v>
                      </c:pt>
                      <c:pt idx="234">
                        <c:v>2.0521480000000001E-4</c:v>
                      </c:pt>
                      <c:pt idx="235">
                        <c:v>1.9343959999999999E-4</c:v>
                      </c:pt>
                      <c:pt idx="236">
                        <c:v>1.996864E-4</c:v>
                      </c:pt>
                      <c:pt idx="237">
                        <c:v>2.0021000000000001E-4</c:v>
                      </c:pt>
                      <c:pt idx="238">
                        <c:v>2.0712999999999998E-4</c:v>
                      </c:pt>
                      <c:pt idx="239">
                        <c:v>1.9738080000000001E-4</c:v>
                      </c:pt>
                      <c:pt idx="240">
                        <c:v>1.984888E-4</c:v>
                      </c:pt>
                      <c:pt idx="241">
                        <c:v>1.9802400000000001E-4</c:v>
                      </c:pt>
                      <c:pt idx="242">
                        <c:v>2.1671E-4</c:v>
                      </c:pt>
                      <c:pt idx="243">
                        <c:v>2.120952E-4</c:v>
                      </c:pt>
                      <c:pt idx="244">
                        <c:v>2.0499159999999998E-4</c:v>
                      </c:pt>
                      <c:pt idx="245">
                        <c:v>2.070892E-4</c:v>
                      </c:pt>
                      <c:pt idx="246">
                        <c:v>2.179836E-4</c:v>
                      </c:pt>
                      <c:pt idx="247">
                        <c:v>2.13952E-4</c:v>
                      </c:pt>
                      <c:pt idx="248">
                        <c:v>2.1900119999999999E-4</c:v>
                      </c:pt>
                      <c:pt idx="249">
                        <c:v>2.149152E-4</c:v>
                      </c:pt>
                      <c:pt idx="250">
                        <c:v>2.246188E-4</c:v>
                      </c:pt>
                      <c:pt idx="251">
                        <c:v>2.2203000000000001E-4</c:v>
                      </c:pt>
                      <c:pt idx="252">
                        <c:v>2.2516840000000001E-4</c:v>
                      </c:pt>
                      <c:pt idx="253">
                        <c:v>2.181532E-4</c:v>
                      </c:pt>
                      <c:pt idx="254">
                        <c:v>2.2563679999999998E-4</c:v>
                      </c:pt>
                      <c:pt idx="255">
                        <c:v>2.1857560000000003E-4</c:v>
                      </c:pt>
                      <c:pt idx="256">
                        <c:v>2.298132E-4</c:v>
                      </c:pt>
                      <c:pt idx="257">
                        <c:v>2.2328119999999999E-4</c:v>
                      </c:pt>
                      <c:pt idx="258">
                        <c:v>2.285136E-4</c:v>
                      </c:pt>
                      <c:pt idx="259">
                        <c:v>2.3728559999999999E-4</c:v>
                      </c:pt>
                      <c:pt idx="260">
                        <c:v>2.353852E-4</c:v>
                      </c:pt>
                      <c:pt idx="261">
                        <c:v>2.3697679999999999E-4</c:v>
                      </c:pt>
                      <c:pt idx="262">
                        <c:v>2.2882520000000001E-4</c:v>
                      </c:pt>
                      <c:pt idx="263">
                        <c:v>2.2881640000000001E-4</c:v>
                      </c:pt>
                      <c:pt idx="264">
                        <c:v>2.2569240000000002E-4</c:v>
                      </c:pt>
                      <c:pt idx="265">
                        <c:v>2.2899719999999998E-4</c:v>
                      </c:pt>
                      <c:pt idx="266">
                        <c:v>2.37354E-4</c:v>
                      </c:pt>
                      <c:pt idx="267">
                        <c:v>2.3329039999999998E-4</c:v>
                      </c:pt>
                      <c:pt idx="268">
                        <c:v>2.3199160000000001E-4</c:v>
                      </c:pt>
                      <c:pt idx="269">
                        <c:v>2.385516E-4</c:v>
                      </c:pt>
                      <c:pt idx="270">
                        <c:v>2.4794960000000001E-4</c:v>
                      </c:pt>
                      <c:pt idx="271">
                        <c:v>2.5188599999999999E-4</c:v>
                      </c:pt>
                      <c:pt idx="272">
                        <c:v>2.3487080000000001E-4</c:v>
                      </c:pt>
                      <c:pt idx="273">
                        <c:v>2.3886999999999999E-4</c:v>
                      </c:pt>
                      <c:pt idx="274">
                        <c:v>2.4721239999999999E-4</c:v>
                      </c:pt>
                      <c:pt idx="275">
                        <c:v>2.4449760000000003E-4</c:v>
                      </c:pt>
                      <c:pt idx="276">
                        <c:v>2.3993119999999999E-4</c:v>
                      </c:pt>
                      <c:pt idx="277">
                        <c:v>2.4460319999999999E-4</c:v>
                      </c:pt>
                      <c:pt idx="278">
                        <c:v>2.5430640000000002E-4</c:v>
                      </c:pt>
                      <c:pt idx="279">
                        <c:v>2.4756959999999999E-4</c:v>
                      </c:pt>
                      <c:pt idx="280">
                        <c:v>2.4342E-4</c:v>
                      </c:pt>
                      <c:pt idx="281">
                        <c:v>2.4866720000000001E-4</c:v>
                      </c:pt>
                      <c:pt idx="282">
                        <c:v>2.5223039999999996E-4</c:v>
                      </c:pt>
                      <c:pt idx="283">
                        <c:v>2.5864239999999998E-4</c:v>
                      </c:pt>
                      <c:pt idx="284">
                        <c:v>2.5110680000000002E-4</c:v>
                      </c:pt>
                      <c:pt idx="285">
                        <c:v>2.5533359999999999E-4</c:v>
                      </c:pt>
                      <c:pt idx="286">
                        <c:v>2.5717520000000002E-4</c:v>
                      </c:pt>
                      <c:pt idx="287">
                        <c:v>2.568192E-4</c:v>
                      </c:pt>
                      <c:pt idx="288">
                        <c:v>2.588124E-4</c:v>
                      </c:pt>
                      <c:pt idx="289">
                        <c:v>2.5975439999999998E-4</c:v>
                      </c:pt>
                      <c:pt idx="290">
                        <c:v>2.640772E-4</c:v>
                      </c:pt>
                      <c:pt idx="291">
                        <c:v>2.6122839999999999E-4</c:v>
                      </c:pt>
                      <c:pt idx="292">
                        <c:v>2.6415520000000004E-4</c:v>
                      </c:pt>
                      <c:pt idx="293">
                        <c:v>2.6029040000000002E-4</c:v>
                      </c:pt>
                      <c:pt idx="294">
                        <c:v>2.6366680000000002E-4</c:v>
                      </c:pt>
                      <c:pt idx="295">
                        <c:v>2.5080640000000004E-4</c:v>
                      </c:pt>
                      <c:pt idx="296">
                        <c:v>2.56662E-4</c:v>
                      </c:pt>
                      <c:pt idx="297">
                        <c:v>2.6194E-4</c:v>
                      </c:pt>
                      <c:pt idx="298">
                        <c:v>2.574284E-4</c:v>
                      </c:pt>
                      <c:pt idx="299">
                        <c:v>2.6146639999999999E-4</c:v>
                      </c:pt>
                      <c:pt idx="300">
                        <c:v>2.6418239999999999E-4</c:v>
                      </c:pt>
                      <c:pt idx="301">
                        <c:v>2.5425680000000001E-4</c:v>
                      </c:pt>
                      <c:pt idx="302">
                        <c:v>2.688608E-4</c:v>
                      </c:pt>
                      <c:pt idx="303">
                        <c:v>2.6228120000000002E-4</c:v>
                      </c:pt>
                      <c:pt idx="304">
                        <c:v>2.7601759999999997E-4</c:v>
                      </c:pt>
                      <c:pt idx="305">
                        <c:v>2.7085519999999998E-4</c:v>
                      </c:pt>
                      <c:pt idx="306">
                        <c:v>2.6547719999999998E-4</c:v>
                      </c:pt>
                      <c:pt idx="307">
                        <c:v>2.6495199999999999E-4</c:v>
                      </c:pt>
                      <c:pt idx="308">
                        <c:v>2.6603919999999999E-4</c:v>
                      </c:pt>
                      <c:pt idx="309">
                        <c:v>2.7593879999999999E-4</c:v>
                      </c:pt>
                      <c:pt idx="310">
                        <c:v>2.7569759999999997E-4</c:v>
                      </c:pt>
                      <c:pt idx="311">
                        <c:v>2.7307239999999999E-4</c:v>
                      </c:pt>
                      <c:pt idx="312">
                        <c:v>2.6341280000000003E-4</c:v>
                      </c:pt>
                      <c:pt idx="313">
                        <c:v>2.7115599999999999E-4</c:v>
                      </c:pt>
                      <c:pt idx="314">
                        <c:v>2.7717239999999998E-4</c:v>
                      </c:pt>
                      <c:pt idx="315">
                        <c:v>2.6596319999999999E-4</c:v>
                      </c:pt>
                      <c:pt idx="316">
                        <c:v>2.7336039999999997E-4</c:v>
                      </c:pt>
                      <c:pt idx="317">
                        <c:v>2.6471919999999997E-4</c:v>
                      </c:pt>
                      <c:pt idx="318">
                        <c:v>2.7195680000000001E-4</c:v>
                      </c:pt>
                      <c:pt idx="319">
                        <c:v>2.721884E-4</c:v>
                      </c:pt>
                      <c:pt idx="320">
                        <c:v>2.6857960000000001E-4</c:v>
                      </c:pt>
                      <c:pt idx="321">
                        <c:v>2.7220439999999999E-4</c:v>
                      </c:pt>
                      <c:pt idx="322">
                        <c:v>2.6828280000000001E-4</c:v>
                      </c:pt>
                      <c:pt idx="323">
                        <c:v>2.8097400000000002E-4</c:v>
                      </c:pt>
                      <c:pt idx="324">
                        <c:v>2.7877840000000001E-4</c:v>
                      </c:pt>
                      <c:pt idx="325">
                        <c:v>2.7300879999999999E-4</c:v>
                      </c:pt>
                      <c:pt idx="326">
                        <c:v>2.6653960000000003E-4</c:v>
                      </c:pt>
                      <c:pt idx="327">
                        <c:v>2.69518E-4</c:v>
                      </c:pt>
                      <c:pt idx="328">
                        <c:v>2.7320839999999996E-4</c:v>
                      </c:pt>
                      <c:pt idx="329">
                        <c:v>2.7580239999999999E-4</c:v>
                      </c:pt>
                      <c:pt idx="330">
                        <c:v>2.7549120000000001E-4</c:v>
                      </c:pt>
                      <c:pt idx="331">
                        <c:v>2.7545919999999999E-4</c:v>
                      </c:pt>
                      <c:pt idx="332">
                        <c:v>2.7851679999999998E-4</c:v>
                      </c:pt>
                      <c:pt idx="333">
                        <c:v>2.8122640000000001E-4</c:v>
                      </c:pt>
                      <c:pt idx="334">
                        <c:v>2.7901120000000003E-4</c:v>
                      </c:pt>
                      <c:pt idx="335">
                        <c:v>2.7148280000000003E-4</c:v>
                      </c:pt>
                      <c:pt idx="336">
                        <c:v>2.7492880000000002E-4</c:v>
                      </c:pt>
                      <c:pt idx="337">
                        <c:v>2.7962240000000001E-4</c:v>
                      </c:pt>
                      <c:pt idx="338">
                        <c:v>2.7962279999999999E-4</c:v>
                      </c:pt>
                      <c:pt idx="339">
                        <c:v>2.8296240000000002E-4</c:v>
                      </c:pt>
                      <c:pt idx="340">
                        <c:v>2.818044E-4</c:v>
                      </c:pt>
                      <c:pt idx="341">
                        <c:v>2.8555760000000002E-4</c:v>
                      </c:pt>
                      <c:pt idx="342">
                        <c:v>2.9701559999999996E-4</c:v>
                      </c:pt>
                      <c:pt idx="343">
                        <c:v>2.8716400000000002E-4</c:v>
                      </c:pt>
                      <c:pt idx="344">
                        <c:v>2.8710599999999997E-4</c:v>
                      </c:pt>
                      <c:pt idx="345">
                        <c:v>2.8866200000000002E-4</c:v>
                      </c:pt>
                      <c:pt idx="346">
                        <c:v>2.7910080000000001E-4</c:v>
                      </c:pt>
                      <c:pt idx="347">
                        <c:v>2.7759559999999999E-4</c:v>
                      </c:pt>
                      <c:pt idx="348">
                        <c:v>2.8029960000000001E-4</c:v>
                      </c:pt>
                      <c:pt idx="349">
                        <c:v>2.8119479999999997E-4</c:v>
                      </c:pt>
                      <c:pt idx="350">
                        <c:v>2.8805440000000002E-4</c:v>
                      </c:pt>
                      <c:pt idx="351">
                        <c:v>2.9011960000000002E-4</c:v>
                      </c:pt>
                      <c:pt idx="352">
                        <c:v>2.8560759999999999E-4</c:v>
                      </c:pt>
                      <c:pt idx="353">
                        <c:v>2.9040119999999999E-4</c:v>
                      </c:pt>
                      <c:pt idx="354">
                        <c:v>2.9561440000000001E-4</c:v>
                      </c:pt>
                      <c:pt idx="355">
                        <c:v>2.9309360000000001E-4</c:v>
                      </c:pt>
                      <c:pt idx="356">
                        <c:v>2.8625800000000001E-4</c:v>
                      </c:pt>
                      <c:pt idx="357">
                        <c:v>2.8556879999999999E-4</c:v>
                      </c:pt>
                      <c:pt idx="358">
                        <c:v>2.9370360000000002E-4</c:v>
                      </c:pt>
                      <c:pt idx="359">
                        <c:v>2.9385320000000002E-4</c:v>
                      </c:pt>
                      <c:pt idx="360">
                        <c:v>2.9273999999999999E-4</c:v>
                      </c:pt>
                      <c:pt idx="361">
                        <c:v>2.9446680000000001E-4</c:v>
                      </c:pt>
                      <c:pt idx="362">
                        <c:v>2.9746280000000002E-4</c:v>
                      </c:pt>
                      <c:pt idx="363">
                        <c:v>2.9810840000000003E-4</c:v>
                      </c:pt>
                      <c:pt idx="364">
                        <c:v>2.9747599999999997E-4</c:v>
                      </c:pt>
                      <c:pt idx="365">
                        <c:v>2.9754640000000001E-4</c:v>
                      </c:pt>
                      <c:pt idx="366">
                        <c:v>3.0738679999999999E-4</c:v>
                      </c:pt>
                      <c:pt idx="367">
                        <c:v>3.0278999999999999E-4</c:v>
                      </c:pt>
                      <c:pt idx="368">
                        <c:v>2.9814920000000001E-4</c:v>
                      </c:pt>
                      <c:pt idx="369">
                        <c:v>2.9420640000000001E-4</c:v>
                      </c:pt>
                      <c:pt idx="370">
                        <c:v>3.0355920000000003E-4</c:v>
                      </c:pt>
                      <c:pt idx="371">
                        <c:v>3.0136399999999998E-4</c:v>
                      </c:pt>
                      <c:pt idx="372">
                        <c:v>2.9381239999999999E-4</c:v>
                      </c:pt>
                      <c:pt idx="373">
                        <c:v>2.961692E-4</c:v>
                      </c:pt>
                      <c:pt idx="374">
                        <c:v>3.0601320000000001E-4</c:v>
                      </c:pt>
                      <c:pt idx="375">
                        <c:v>3.0894359999999999E-4</c:v>
                      </c:pt>
                      <c:pt idx="376">
                        <c:v>3.043988E-4</c:v>
                      </c:pt>
                      <c:pt idx="377">
                        <c:v>2.9937080000000003E-4</c:v>
                      </c:pt>
                      <c:pt idx="378">
                        <c:v>3.055644E-4</c:v>
                      </c:pt>
                      <c:pt idx="379">
                        <c:v>3.1030080000000001E-4</c:v>
                      </c:pt>
                      <c:pt idx="380">
                        <c:v>3.1419519999999998E-4</c:v>
                      </c:pt>
                      <c:pt idx="381">
                        <c:v>3.0836680000000002E-4</c:v>
                      </c:pt>
                      <c:pt idx="382">
                        <c:v>3.0634279999999998E-4</c:v>
                      </c:pt>
                      <c:pt idx="383">
                        <c:v>3.1548399999999999E-4</c:v>
                      </c:pt>
                      <c:pt idx="384">
                        <c:v>3.2019199999999996E-4</c:v>
                      </c:pt>
                      <c:pt idx="385">
                        <c:v>3.1301320000000002E-4</c:v>
                      </c:pt>
                      <c:pt idx="386">
                        <c:v>3.0775319999999998E-4</c:v>
                      </c:pt>
                      <c:pt idx="387">
                        <c:v>3.1606480000000002E-4</c:v>
                      </c:pt>
                      <c:pt idx="388">
                        <c:v>3.1891360000000003E-4</c:v>
                      </c:pt>
                      <c:pt idx="389">
                        <c:v>3.0760999999999999E-4</c:v>
                      </c:pt>
                      <c:pt idx="390">
                        <c:v>3.117908E-4</c:v>
                      </c:pt>
                      <c:pt idx="391">
                        <c:v>3.1247000000000002E-4</c:v>
                      </c:pt>
                      <c:pt idx="392">
                        <c:v>3.200376E-4</c:v>
                      </c:pt>
                      <c:pt idx="393">
                        <c:v>3.1486319999999998E-4</c:v>
                      </c:pt>
                      <c:pt idx="394">
                        <c:v>3.0938800000000001E-4</c:v>
                      </c:pt>
                      <c:pt idx="395">
                        <c:v>3.0589080000000002E-4</c:v>
                      </c:pt>
                      <c:pt idx="396">
                        <c:v>3.1078360000000001E-4</c:v>
                      </c:pt>
                      <c:pt idx="397">
                        <c:v>3.1036799999999999E-4</c:v>
                      </c:pt>
                      <c:pt idx="398">
                        <c:v>3.1923960000000001E-4</c:v>
                      </c:pt>
                      <c:pt idx="399">
                        <c:v>3.1950000000000001E-4</c:v>
                      </c:pt>
                      <c:pt idx="400">
                        <c:v>3.1690040000000003E-4</c:v>
                      </c:pt>
                      <c:pt idx="401">
                        <c:v>3.091476E-4</c:v>
                      </c:pt>
                      <c:pt idx="402">
                        <c:v>3.0334159999999998E-4</c:v>
                      </c:pt>
                      <c:pt idx="403">
                        <c:v>3.2202279999999999E-4</c:v>
                      </c:pt>
                      <c:pt idx="404">
                        <c:v>3.1716439999999996E-4</c:v>
                      </c:pt>
                      <c:pt idx="405">
                        <c:v>3.1202200000000002E-4</c:v>
                      </c:pt>
                      <c:pt idx="406">
                        <c:v>3.1407280000000004E-4</c:v>
                      </c:pt>
                      <c:pt idx="407">
                        <c:v>3.1687519999999995E-4</c:v>
                      </c:pt>
                      <c:pt idx="408">
                        <c:v>3.2316640000000003E-4</c:v>
                      </c:pt>
                      <c:pt idx="409">
                        <c:v>3.1678199999999999E-4</c:v>
                      </c:pt>
                      <c:pt idx="410">
                        <c:v>3.1282079999999995E-4</c:v>
                      </c:pt>
                      <c:pt idx="411">
                        <c:v>3.2007439999999997E-4</c:v>
                      </c:pt>
                      <c:pt idx="412">
                        <c:v>3.2171159999999996E-4</c:v>
                      </c:pt>
                      <c:pt idx="413">
                        <c:v>3.0892199999999999E-4</c:v>
                      </c:pt>
                      <c:pt idx="414">
                        <c:v>3.0704840000000001E-4</c:v>
                      </c:pt>
                      <c:pt idx="415">
                        <c:v>3.1615240000000002E-4</c:v>
                      </c:pt>
                      <c:pt idx="416">
                        <c:v>3.1708600000000006E-4</c:v>
                      </c:pt>
                      <c:pt idx="417">
                        <c:v>3.0959E-4</c:v>
                      </c:pt>
                      <c:pt idx="418">
                        <c:v>3.1140680000000002E-4</c:v>
                      </c:pt>
                      <c:pt idx="419">
                        <c:v>3.1506159999999999E-4</c:v>
                      </c:pt>
                      <c:pt idx="420">
                        <c:v>3.1503599999999998E-4</c:v>
                      </c:pt>
                      <c:pt idx="421">
                        <c:v>3.0686120000000003E-4</c:v>
                      </c:pt>
                      <c:pt idx="422">
                        <c:v>3.0443359999999999E-4</c:v>
                      </c:pt>
                      <c:pt idx="423">
                        <c:v>3.1069600000000001E-4</c:v>
                      </c:pt>
                      <c:pt idx="424">
                        <c:v>3.0854720000000001E-4</c:v>
                      </c:pt>
                      <c:pt idx="425">
                        <c:v>3.0225919999999999E-4</c:v>
                      </c:pt>
                      <c:pt idx="426">
                        <c:v>3.1004079999999998E-4</c:v>
                      </c:pt>
                      <c:pt idx="427">
                        <c:v>3.0421320000000002E-4</c:v>
                      </c:pt>
                      <c:pt idx="428">
                        <c:v>2.982204E-4</c:v>
                      </c:pt>
                      <c:pt idx="429">
                        <c:v>3.0008199999999996E-4</c:v>
                      </c:pt>
                      <c:pt idx="430">
                        <c:v>3.0396440000000002E-4</c:v>
                      </c:pt>
                      <c:pt idx="431">
                        <c:v>2.9722880000000002E-4</c:v>
                      </c:pt>
                      <c:pt idx="432">
                        <c:v>3.0056439999999999E-4</c:v>
                      </c:pt>
                      <c:pt idx="433">
                        <c:v>3.090616E-4</c:v>
                      </c:pt>
                      <c:pt idx="434">
                        <c:v>3.0014000000000001E-4</c:v>
                      </c:pt>
                      <c:pt idx="435">
                        <c:v>3.0732280000000001E-4</c:v>
                      </c:pt>
                      <c:pt idx="436">
                        <c:v>3.034612E-4</c:v>
                      </c:pt>
                      <c:pt idx="437">
                        <c:v>3.0607879999999999E-4</c:v>
                      </c:pt>
                      <c:pt idx="438">
                        <c:v>3.1502679999999999E-4</c:v>
                      </c:pt>
                      <c:pt idx="439">
                        <c:v>3.1438639999999997E-4</c:v>
                      </c:pt>
                      <c:pt idx="440">
                        <c:v>3.1142440000000001E-4</c:v>
                      </c:pt>
                      <c:pt idx="441">
                        <c:v>3.0639600000000001E-4</c:v>
                      </c:pt>
                      <c:pt idx="442">
                        <c:v>3.2382400000000001E-4</c:v>
                      </c:pt>
                      <c:pt idx="443">
                        <c:v>3.2547239999999996E-4</c:v>
                      </c:pt>
                      <c:pt idx="444">
                        <c:v>3.1560240000000003E-4</c:v>
                      </c:pt>
                      <c:pt idx="445">
                        <c:v>3.1067280000000001E-4</c:v>
                      </c:pt>
                      <c:pt idx="446">
                        <c:v>3.1795759999999999E-4</c:v>
                      </c:pt>
                      <c:pt idx="447">
                        <c:v>3.235604E-4</c:v>
                      </c:pt>
                      <c:pt idx="448">
                        <c:v>3.3031560000000001E-4</c:v>
                      </c:pt>
                      <c:pt idx="449">
                        <c:v>3.2280160000000004E-4</c:v>
                      </c:pt>
                      <c:pt idx="450">
                        <c:v>3.2324719999999999E-4</c:v>
                      </c:pt>
                      <c:pt idx="451">
                        <c:v>3.39224E-4</c:v>
                      </c:pt>
                      <c:pt idx="452">
                        <c:v>3.3426640000000003E-4</c:v>
                      </c:pt>
                      <c:pt idx="453">
                        <c:v>3.2609560000000003E-4</c:v>
                      </c:pt>
                      <c:pt idx="454">
                        <c:v>3.2817560000000004E-4</c:v>
                      </c:pt>
                      <c:pt idx="455">
                        <c:v>3.2690719999999999E-4</c:v>
                      </c:pt>
                      <c:pt idx="456">
                        <c:v>3.3085800000000001E-4</c:v>
                      </c:pt>
                      <c:pt idx="457">
                        <c:v>3.2943840000000001E-4</c:v>
                      </c:pt>
                      <c:pt idx="458">
                        <c:v>3.1811359999999996E-4</c:v>
                      </c:pt>
                      <c:pt idx="459">
                        <c:v>3.2394680000000003E-4</c:v>
                      </c:pt>
                      <c:pt idx="460">
                        <c:v>3.3125519999999999E-4</c:v>
                      </c:pt>
                      <c:pt idx="461">
                        <c:v>3.363436E-4</c:v>
                      </c:pt>
                      <c:pt idx="462">
                        <c:v>3.3662280000000002E-4</c:v>
                      </c:pt>
                      <c:pt idx="463">
                        <c:v>3.3251919999999999E-4</c:v>
                      </c:pt>
                      <c:pt idx="464">
                        <c:v>3.2936359999999999E-4</c:v>
                      </c:pt>
                      <c:pt idx="465">
                        <c:v>3.3838519999999998E-4</c:v>
                      </c:pt>
                      <c:pt idx="466">
                        <c:v>3.3460799999999996E-4</c:v>
                      </c:pt>
                      <c:pt idx="467">
                        <c:v>3.3440599999999998E-4</c:v>
                      </c:pt>
                      <c:pt idx="468">
                        <c:v>3.2759040000000003E-4</c:v>
                      </c:pt>
                      <c:pt idx="469">
                        <c:v>3.4021559999999998E-4</c:v>
                      </c:pt>
                      <c:pt idx="470">
                        <c:v>3.3952000000000006E-4</c:v>
                      </c:pt>
                      <c:pt idx="471">
                        <c:v>3.3588999999999998E-4</c:v>
                      </c:pt>
                      <c:pt idx="472">
                        <c:v>3.2901159999999997E-4</c:v>
                      </c:pt>
                      <c:pt idx="473">
                        <c:v>3.3570999999999997E-4</c:v>
                      </c:pt>
                      <c:pt idx="474">
                        <c:v>3.3073159999999995E-4</c:v>
                      </c:pt>
                      <c:pt idx="475">
                        <c:v>3.3702280000000003E-4</c:v>
                      </c:pt>
                      <c:pt idx="476">
                        <c:v>3.279372E-4</c:v>
                      </c:pt>
                      <c:pt idx="477">
                        <c:v>3.4203839999999999E-4</c:v>
                      </c:pt>
                      <c:pt idx="478">
                        <c:v>3.4057679999999999E-4</c:v>
                      </c:pt>
                      <c:pt idx="479">
                        <c:v>3.4540359999999997E-4</c:v>
                      </c:pt>
                      <c:pt idx="480">
                        <c:v>3.3722240000000001E-4</c:v>
                      </c:pt>
                      <c:pt idx="481">
                        <c:v>3.4168840000000001E-4</c:v>
                      </c:pt>
                      <c:pt idx="482">
                        <c:v>3.4798639999999997E-4</c:v>
                      </c:pt>
                      <c:pt idx="483">
                        <c:v>3.4129560000000002E-4</c:v>
                      </c:pt>
                      <c:pt idx="484">
                        <c:v>3.374308E-4</c:v>
                      </c:pt>
                      <c:pt idx="485">
                        <c:v>3.3910359999999998E-4</c:v>
                      </c:pt>
                      <c:pt idx="486">
                        <c:v>3.4841280000000004E-4</c:v>
                      </c:pt>
                      <c:pt idx="487">
                        <c:v>3.3922800000000001E-4</c:v>
                      </c:pt>
                      <c:pt idx="488">
                        <c:v>3.3856079999999996E-4</c:v>
                      </c:pt>
                      <c:pt idx="489">
                        <c:v>3.3049559999999997E-4</c:v>
                      </c:pt>
                      <c:pt idx="490">
                        <c:v>3.2913799999999998E-4</c:v>
                      </c:pt>
                      <c:pt idx="491">
                        <c:v>3.4245360000000004E-4</c:v>
                      </c:pt>
                      <c:pt idx="492">
                        <c:v>3.418928E-4</c:v>
                      </c:pt>
                      <c:pt idx="493">
                        <c:v>3.341032E-4</c:v>
                      </c:pt>
                      <c:pt idx="494">
                        <c:v>3.3169280000000002E-4</c:v>
                      </c:pt>
                      <c:pt idx="495">
                        <c:v>3.3107240000000005E-4</c:v>
                      </c:pt>
                      <c:pt idx="496">
                        <c:v>3.4067600000000004E-4</c:v>
                      </c:pt>
                      <c:pt idx="497">
                        <c:v>3.3346920000000004E-4</c:v>
                      </c:pt>
                      <c:pt idx="498">
                        <c:v>3.3123279999999999E-4</c:v>
                      </c:pt>
                      <c:pt idx="499">
                        <c:v>3.3386440000000004E-4</c:v>
                      </c:pt>
                      <c:pt idx="500">
                        <c:v>3.3712359999999998E-4</c:v>
                      </c:pt>
                      <c:pt idx="501" formatCode="0.000">
                        <c:v>3.3912360000000003E-4</c:v>
                      </c:pt>
                      <c:pt idx="502" formatCode="0.000">
                        <c:v>3.4039680000000003E-4</c:v>
                      </c:pt>
                      <c:pt idx="503" formatCode="0.000">
                        <c:v>3.3675280000000001E-4</c:v>
                      </c:pt>
                      <c:pt idx="504" formatCode="0.000">
                        <c:v>3.362568E-4</c:v>
                      </c:pt>
                      <c:pt idx="505" formatCode="0.000">
                        <c:v>3.4435040000000002E-4</c:v>
                      </c:pt>
                      <c:pt idx="506" formatCode="0.000">
                        <c:v>3.3884400000000004E-4</c:v>
                      </c:pt>
                      <c:pt idx="507" formatCode="0.000">
                        <c:v>3.4375679999999997E-4</c:v>
                      </c:pt>
                      <c:pt idx="508" formatCode="0.000">
                        <c:v>3.424848E-4</c:v>
                      </c:pt>
                      <c:pt idx="509" formatCode="0.000">
                        <c:v>3.4951120000000001E-4</c:v>
                      </c:pt>
                      <c:pt idx="510" formatCode="0.000">
                        <c:v>3.4884640000000001E-4</c:v>
                      </c:pt>
                      <c:pt idx="511" formatCode="0.000">
                        <c:v>3.5059600000000006E-4</c:v>
                      </c:pt>
                      <c:pt idx="512" formatCode="0.000">
                        <c:v>3.4884E-4</c:v>
                      </c:pt>
                      <c:pt idx="513" formatCode="0.000">
                        <c:v>3.5446480000000003E-4</c:v>
                      </c:pt>
                      <c:pt idx="514" formatCode="0.000">
                        <c:v>3.5791760000000001E-4</c:v>
                      </c:pt>
                      <c:pt idx="515" formatCode="0.000">
                        <c:v>3.5172839999999996E-4</c:v>
                      </c:pt>
                      <c:pt idx="516" formatCode="0.000">
                        <c:v>3.4560880000000002E-4</c:v>
                      </c:pt>
                      <c:pt idx="517" formatCode="0.000">
                        <c:v>3.3987919999999998E-4</c:v>
                      </c:pt>
                      <c:pt idx="518" formatCode="0.000">
                        <c:v>3.4209160000000003E-4</c:v>
                      </c:pt>
                      <c:pt idx="519" formatCode="0.000">
                        <c:v>3.4655999999999999E-4</c:v>
                      </c:pt>
                      <c:pt idx="520" formatCode="0.000">
                        <c:v>3.4851720000000002E-4</c:v>
                      </c:pt>
                      <c:pt idx="521" formatCode="0.000">
                        <c:v>3.46182E-4</c:v>
                      </c:pt>
                      <c:pt idx="522" formatCode="0.000">
                        <c:v>3.4622199999999998E-4</c:v>
                      </c:pt>
                      <c:pt idx="523" formatCode="0.000">
                        <c:v>3.4494799999999998E-4</c:v>
                      </c:pt>
                      <c:pt idx="524" formatCode="0.000">
                        <c:v>3.5321720000000003E-4</c:v>
                      </c:pt>
                      <c:pt idx="525" formatCode="0.000">
                        <c:v>3.5455319999999998E-4</c:v>
                      </c:pt>
                      <c:pt idx="526" formatCode="0.000">
                        <c:v>3.4490640000000005E-4</c:v>
                      </c:pt>
                      <c:pt idx="527" formatCode="0.000">
                        <c:v>3.3695360000000001E-4</c:v>
                      </c:pt>
                      <c:pt idx="528" formatCode="0.000">
                        <c:v>3.4467999999999999E-4</c:v>
                      </c:pt>
                      <c:pt idx="529" formatCode="0.000">
                        <c:v>3.5686240000000003E-4</c:v>
                      </c:pt>
                      <c:pt idx="530" formatCode="0.000">
                        <c:v>3.5107159999999999E-4</c:v>
                      </c:pt>
                      <c:pt idx="531" formatCode="0.000">
                        <c:v>3.4994600000000001E-4</c:v>
                      </c:pt>
                      <c:pt idx="532" formatCode="0.000">
                        <c:v>3.4942000000000003E-4</c:v>
                      </c:pt>
                      <c:pt idx="533" formatCode="0.000">
                        <c:v>3.5879439999999998E-4</c:v>
                      </c:pt>
                      <c:pt idx="534" formatCode="0.000">
                        <c:v>3.6065239999999996E-4</c:v>
                      </c:pt>
                      <c:pt idx="535" formatCode="0.000">
                        <c:v>3.5429759999999999E-4</c:v>
                      </c:pt>
                      <c:pt idx="536" formatCode="0.000">
                        <c:v>3.5217079999999996E-4</c:v>
                      </c:pt>
                      <c:pt idx="537" formatCode="0.000">
                        <c:v>3.586528E-4</c:v>
                      </c:pt>
                      <c:pt idx="538" formatCode="0.000">
                        <c:v>3.6249320000000004E-4</c:v>
                      </c:pt>
                      <c:pt idx="539" formatCode="0.000">
                        <c:v>3.5916639999999998E-4</c:v>
                      </c:pt>
                      <c:pt idx="540" formatCode="0.000">
                        <c:v>3.527828E-4</c:v>
                      </c:pt>
                      <c:pt idx="541" formatCode="0.000">
                        <c:v>3.5576200000000003E-4</c:v>
                      </c:pt>
                      <c:pt idx="542" formatCode="0.000">
                        <c:v>3.6076959999999998E-4</c:v>
                      </c:pt>
                      <c:pt idx="543" formatCode="0.000">
                        <c:v>3.619192E-4</c:v>
                      </c:pt>
                      <c:pt idx="544" formatCode="0.000">
                        <c:v>3.5833600000000001E-4</c:v>
                      </c:pt>
                      <c:pt idx="545" formatCode="0.000">
                        <c:v>3.5466079999999997E-4</c:v>
                      </c:pt>
                      <c:pt idx="546" formatCode="0.000">
                        <c:v>3.5322800000000003E-4</c:v>
                      </c:pt>
                      <c:pt idx="547" formatCode="0.000">
                        <c:v>3.5635840000000001E-4</c:v>
                      </c:pt>
                      <c:pt idx="548" formatCode="0.000">
                        <c:v>3.6532679999999997E-4</c:v>
                      </c:pt>
                      <c:pt idx="549" formatCode="0.000">
                        <c:v>3.5838599999999998E-4</c:v>
                      </c:pt>
                      <c:pt idx="550" formatCode="0.000">
                        <c:v>3.5984040000000003E-4</c:v>
                      </c:pt>
                      <c:pt idx="551" formatCode="0.000">
                        <c:v>3.6206799999999995E-4</c:v>
                      </c:pt>
                      <c:pt idx="552" formatCode="0.000">
                        <c:v>3.7235959999999999E-4</c:v>
                      </c:pt>
                      <c:pt idx="553" formatCode="0.000">
                        <c:v>3.6806680000000001E-4</c:v>
                      </c:pt>
                      <c:pt idx="554" formatCode="0.000">
                        <c:v>3.642928E-4</c:v>
                      </c:pt>
                      <c:pt idx="555" formatCode="0.000">
                        <c:v>3.5907240000000002E-4</c:v>
                      </c:pt>
                      <c:pt idx="556" formatCode="0.000">
                        <c:v>3.633876E-4</c:v>
                      </c:pt>
                      <c:pt idx="557" formatCode="0.000">
                        <c:v>3.6964760000000001E-4</c:v>
                      </c:pt>
                      <c:pt idx="558" formatCode="0.000">
                        <c:v>3.6712000000000002E-4</c:v>
                      </c:pt>
                      <c:pt idx="559" formatCode="0.000">
                        <c:v>3.6242760000000001E-4</c:v>
                      </c:pt>
                      <c:pt idx="560" formatCode="0.000">
                        <c:v>3.6802920000000004E-4</c:v>
                      </c:pt>
                      <c:pt idx="561" formatCode="0.000">
                        <c:v>3.7595719999999997E-4</c:v>
                      </c:pt>
                      <c:pt idx="562" formatCode="0.000">
                        <c:v>3.7969639999999998E-4</c:v>
                      </c:pt>
                      <c:pt idx="563" formatCode="0.000">
                        <c:v>3.6906279999999997E-4</c:v>
                      </c:pt>
                      <c:pt idx="564" formatCode="0.000">
                        <c:v>3.667376E-4</c:v>
                      </c:pt>
                      <c:pt idx="565" formatCode="0.000">
                        <c:v>3.7026719999999998E-4</c:v>
                      </c:pt>
                      <c:pt idx="566" formatCode="0.000">
                        <c:v>3.77802E-4</c:v>
                      </c:pt>
                      <c:pt idx="567" formatCode="0.000">
                        <c:v>3.6941719999999999E-4</c:v>
                      </c:pt>
                      <c:pt idx="568" formatCode="0.000">
                        <c:v>3.6889760000000002E-4</c:v>
                      </c:pt>
                      <c:pt idx="569" formatCode="0.000">
                        <c:v>3.5627600000000004E-4</c:v>
                      </c:pt>
                      <c:pt idx="570" formatCode="0.000">
                        <c:v>3.7439359999999998E-4</c:v>
                      </c:pt>
                      <c:pt idx="571" formatCode="0.000">
                        <c:v>3.7434559999999998E-4</c:v>
                      </c:pt>
                      <c:pt idx="572" formatCode="0.000">
                        <c:v>3.6690639999999999E-4</c:v>
                      </c:pt>
                      <c:pt idx="573" formatCode="0.000">
                        <c:v>3.6796839999999996E-4</c:v>
                      </c:pt>
                      <c:pt idx="574" formatCode="0.000">
                        <c:v>3.6971479999999999E-4</c:v>
                      </c:pt>
                      <c:pt idx="575" formatCode="0.000">
                        <c:v>3.775572E-4</c:v>
                      </c:pt>
                      <c:pt idx="576" formatCode="0.000">
                        <c:v>3.756872E-4</c:v>
                      </c:pt>
                      <c:pt idx="577" formatCode="0.000">
                        <c:v>3.7548400000000004E-4</c:v>
                      </c:pt>
                      <c:pt idx="578" formatCode="0.000">
                        <c:v>3.7943039999999996E-4</c:v>
                      </c:pt>
                      <c:pt idx="579" formatCode="0.000">
                        <c:v>3.7875920000000001E-4</c:v>
                      </c:pt>
                      <c:pt idx="580" formatCode="0.000">
                        <c:v>3.74428E-4</c:v>
                      </c:pt>
                      <c:pt idx="581" formatCode="0.000">
                        <c:v>3.7244319999999999E-4</c:v>
                      </c:pt>
                      <c:pt idx="582" formatCode="0.000">
                        <c:v>3.7617079999999995E-4</c:v>
                      </c:pt>
                      <c:pt idx="583" formatCode="0.000">
                        <c:v>3.6965320000000002E-4</c:v>
                      </c:pt>
                      <c:pt idx="584" formatCode="0.000">
                        <c:v>3.7226000000000002E-4</c:v>
                      </c:pt>
                      <c:pt idx="585" formatCode="0.000">
                        <c:v>3.7281880000000002E-4</c:v>
                      </c:pt>
                      <c:pt idx="586" formatCode="0.000">
                        <c:v>3.7608919999999998E-4</c:v>
                      </c:pt>
                      <c:pt idx="587" formatCode="0.000">
                        <c:v>3.7300800000000003E-4</c:v>
                      </c:pt>
                      <c:pt idx="588" formatCode="0.000">
                        <c:v>3.7081320000000002E-4</c:v>
                      </c:pt>
                      <c:pt idx="589" formatCode="0.000">
                        <c:v>3.6720999999999998E-4</c:v>
                      </c:pt>
                      <c:pt idx="590" formatCode="0.000">
                        <c:v>3.7173719999999998E-4</c:v>
                      </c:pt>
                      <c:pt idx="591" formatCode="0.000">
                        <c:v>3.7971320000000002E-4</c:v>
                      </c:pt>
                      <c:pt idx="592" formatCode="0.000">
                        <c:v>3.8254359999999999E-4</c:v>
                      </c:pt>
                      <c:pt idx="593" formatCode="0.000">
                        <c:v>3.7816879999999996E-4</c:v>
                      </c:pt>
                      <c:pt idx="594" formatCode="0.000">
                        <c:v>3.8038519999999997E-4</c:v>
                      </c:pt>
                      <c:pt idx="595" formatCode="0.000">
                        <c:v>3.7705520000000001E-4</c:v>
                      </c:pt>
                      <c:pt idx="596" formatCode="0.000">
                        <c:v>3.8627759999999996E-4</c:v>
                      </c:pt>
                      <c:pt idx="597" formatCode="0.000">
                        <c:v>3.9004480000000004E-4</c:v>
                      </c:pt>
                      <c:pt idx="598" formatCode="0.000">
                        <c:v>3.9062399999999995E-4</c:v>
                      </c:pt>
                      <c:pt idx="599" formatCode="0.000">
                        <c:v>3.7956839999999997E-4</c:v>
                      </c:pt>
                      <c:pt idx="600" formatCode="0.000">
                        <c:v>3.8459479999999999E-4</c:v>
                      </c:pt>
                      <c:pt idx="601" formatCode="0.000">
                        <c:v>3.9652279999999996E-4</c:v>
                      </c:pt>
                      <c:pt idx="602" formatCode="0.000">
                        <c:v>3.9070119999999999E-4</c:v>
                      </c:pt>
                      <c:pt idx="603" formatCode="0.000">
                        <c:v>3.8371919999999999E-4</c:v>
                      </c:pt>
                      <c:pt idx="604" formatCode="0.000">
                        <c:v>3.8082240000000004E-4</c:v>
                      </c:pt>
                      <c:pt idx="605" formatCode="0.000">
                        <c:v>3.796464E-4</c:v>
                      </c:pt>
                      <c:pt idx="606" formatCode="0.000">
                        <c:v>3.9288799999999998E-4</c:v>
                      </c:pt>
                      <c:pt idx="607" formatCode="0.000">
                        <c:v>3.9493920000000004E-4</c:v>
                      </c:pt>
                      <c:pt idx="608" formatCode="0.000">
                        <c:v>3.8466599999999998E-4</c:v>
                      </c:pt>
                      <c:pt idx="609" formatCode="0.000">
                        <c:v>3.9038639999999997E-4</c:v>
                      </c:pt>
                      <c:pt idx="610" formatCode="0.000">
                        <c:v>4.0266400000000001E-4</c:v>
                      </c:pt>
                      <c:pt idx="611" formatCode="0.000">
                        <c:v>3.9414480000000003E-4</c:v>
                      </c:pt>
                      <c:pt idx="612" formatCode="0.000">
                        <c:v>3.8975959999999998E-4</c:v>
                      </c:pt>
                      <c:pt idx="613" formatCode="0.000">
                        <c:v>3.8695320000000001E-4</c:v>
                      </c:pt>
                      <c:pt idx="614" formatCode="0.000">
                        <c:v>3.9811640000000004E-4</c:v>
                      </c:pt>
                      <c:pt idx="615" formatCode="0.000">
                        <c:v>4.0046800000000002E-4</c:v>
                      </c:pt>
                      <c:pt idx="616" formatCode="0.000">
                        <c:v>3.9872600000000002E-4</c:v>
                      </c:pt>
                      <c:pt idx="617" formatCode="0.000">
                        <c:v>3.9653280000000001E-4</c:v>
                      </c:pt>
                      <c:pt idx="618" formatCode="0.000">
                        <c:v>3.9893680000000002E-4</c:v>
                      </c:pt>
                      <c:pt idx="619" formatCode="0.000">
                        <c:v>4.0401199999999998E-4</c:v>
                      </c:pt>
                      <c:pt idx="620" formatCode="0.000">
                        <c:v>3.9352119999999999E-4</c:v>
                      </c:pt>
                      <c:pt idx="621" formatCode="0.000">
                        <c:v>3.8824440000000002E-4</c:v>
                      </c:pt>
                      <c:pt idx="622" formatCode="0.000">
                        <c:v>3.9620000000000004E-4</c:v>
                      </c:pt>
                      <c:pt idx="623" formatCode="0.000">
                        <c:v>4.0201599999999999E-4</c:v>
                      </c:pt>
                      <c:pt idx="624" formatCode="0.000">
                        <c:v>3.973604E-4</c:v>
                      </c:pt>
                      <c:pt idx="625" formatCode="0.000">
                        <c:v>3.9516559999999999E-4</c:v>
                      </c:pt>
                      <c:pt idx="626" formatCode="0.000">
                        <c:v>3.959012E-4</c:v>
                      </c:pt>
                      <c:pt idx="627" formatCode="0.000">
                        <c:v>4.0574399999999998E-4</c:v>
                      </c:pt>
                      <c:pt idx="628" formatCode="0.000">
                        <c:v>3.9972800000000002E-4</c:v>
                      </c:pt>
                      <c:pt idx="629" formatCode="0.000">
                        <c:v>3.9956440000000001E-4</c:v>
                      </c:pt>
                      <c:pt idx="630" formatCode="0.000">
                        <c:v>4.0309600000000003E-4</c:v>
                      </c:pt>
                      <c:pt idx="631" formatCode="0.000">
                        <c:v>4.0054800000000003E-4</c:v>
                      </c:pt>
                      <c:pt idx="632" formatCode="0.000">
                        <c:v>4.1130800000000004E-4</c:v>
                      </c:pt>
                      <c:pt idx="633" formatCode="0.000">
                        <c:v>4.0649600000000001E-4</c:v>
                      </c:pt>
                      <c:pt idx="634" formatCode="0.000">
                        <c:v>4.0939600000000002E-4</c:v>
                      </c:pt>
                      <c:pt idx="635" formatCode="0.000">
                        <c:v>4.0492800000000004E-4</c:v>
                      </c:pt>
                      <c:pt idx="636" formatCode="0.000">
                        <c:v>4.0663199999999998E-4</c:v>
                      </c:pt>
                      <c:pt idx="637" formatCode="0.000">
                        <c:v>4.1389200000000001E-4</c:v>
                      </c:pt>
                      <c:pt idx="638" formatCode="0.000">
                        <c:v>4.1174400000000002E-4</c:v>
                      </c:pt>
                      <c:pt idx="639" formatCode="0.000">
                        <c:v>4.0608400000000002E-4</c:v>
                      </c:pt>
                      <c:pt idx="640" formatCode="0.000">
                        <c:v>4.061E-4</c:v>
                      </c:pt>
                      <c:pt idx="641" formatCode="0.000">
                        <c:v>4.1112799999999997E-4</c:v>
                      </c:pt>
                      <c:pt idx="642" formatCode="0.000">
                        <c:v>4.2024800000000002E-4</c:v>
                      </c:pt>
                      <c:pt idx="643" formatCode="0.000">
                        <c:v>4.18284E-4</c:v>
                      </c:pt>
                      <c:pt idx="644" formatCode="0.000">
                        <c:v>4.13884E-4</c:v>
                      </c:pt>
                      <c:pt idx="645" formatCode="0.000">
                        <c:v>4.1045199999999995E-4</c:v>
                      </c:pt>
                      <c:pt idx="646" formatCode="0.000">
                        <c:v>4.2490399999999998E-4</c:v>
                      </c:pt>
                      <c:pt idx="647" formatCode="0.000">
                        <c:v>4.1952000000000005E-4</c:v>
                      </c:pt>
                      <c:pt idx="648" formatCode="0.000">
                        <c:v>4.0858799999999999E-4</c:v>
                      </c:pt>
                      <c:pt idx="649" formatCode="0.000">
                        <c:v>4.1726399999999998E-4</c:v>
                      </c:pt>
                      <c:pt idx="650" formatCode="0.000">
                        <c:v>4.32304E-4</c:v>
                      </c:pt>
                      <c:pt idx="651" formatCode="0.000">
                        <c:v>4.2301199999999995E-4</c:v>
                      </c:pt>
                      <c:pt idx="652" formatCode="0.000">
                        <c:v>4.21944E-4</c:v>
                      </c:pt>
                      <c:pt idx="653" formatCode="0.000">
                        <c:v>4.2099999999999999E-4</c:v>
                      </c:pt>
                      <c:pt idx="654" formatCode="0.000">
                        <c:v>4.2105999999999996E-4</c:v>
                      </c:pt>
                      <c:pt idx="655" formatCode="0.000">
                        <c:v>4.3054399999999999E-4</c:v>
                      </c:pt>
                      <c:pt idx="656" formatCode="0.000">
                        <c:v>4.3058800000000003E-4</c:v>
                      </c:pt>
                      <c:pt idx="657" formatCode="0.000">
                        <c:v>4.3124799999999996E-4</c:v>
                      </c:pt>
                      <c:pt idx="658" formatCode="0.000">
                        <c:v>4.33936E-4</c:v>
                      </c:pt>
                      <c:pt idx="659" formatCode="0.000">
                        <c:v>4.39624E-4</c:v>
                      </c:pt>
                      <c:pt idx="660" formatCode="0.000">
                        <c:v>4.4227200000000001E-4</c:v>
                      </c:pt>
                      <c:pt idx="661" formatCode="0.000">
                        <c:v>4.3876800000000002E-4</c:v>
                      </c:pt>
                      <c:pt idx="662" formatCode="0.000">
                        <c:v>4.3676000000000001E-4</c:v>
                      </c:pt>
                      <c:pt idx="663" formatCode="0.000">
                        <c:v>4.5581999999999996E-4</c:v>
                      </c:pt>
                      <c:pt idx="664" formatCode="0.000">
                        <c:v>4.5251999999999998E-4</c:v>
                      </c:pt>
                      <c:pt idx="665" formatCode="0.000">
                        <c:v>4.5164400000000001E-4</c:v>
                      </c:pt>
                      <c:pt idx="666" formatCode="0.000">
                        <c:v>4.5551199999999999E-4</c:v>
                      </c:pt>
                      <c:pt idx="667" formatCode="0.000">
                        <c:v>4.6578799999999997E-4</c:v>
                      </c:pt>
                      <c:pt idx="668" formatCode="0.000">
                        <c:v>4.8025999999999999E-4</c:v>
                      </c:pt>
                      <c:pt idx="669" formatCode="0.000">
                        <c:v>4.7747600000000001E-4</c:v>
                      </c:pt>
                      <c:pt idx="670" formatCode="0.000">
                        <c:v>4.7449199999999997E-4</c:v>
                      </c:pt>
                      <c:pt idx="671" formatCode="0.000">
                        <c:v>4.8017999999999997E-4</c:v>
                      </c:pt>
                      <c:pt idx="672" formatCode="0.000">
                        <c:v>5.0024800000000001E-4</c:v>
                      </c:pt>
                      <c:pt idx="673" formatCode="0.000">
                        <c:v>4.96632E-4</c:v>
                      </c:pt>
                      <c:pt idx="674" formatCode="0.000">
                        <c:v>4.9479199999999997E-4</c:v>
                      </c:pt>
                      <c:pt idx="675" formatCode="0.000">
                        <c:v>4.9558800000000004E-4</c:v>
                      </c:pt>
                      <c:pt idx="676" formatCode="0.000">
                        <c:v>5.2605199999999994E-4</c:v>
                      </c:pt>
                      <c:pt idx="677" formatCode="0.000">
                        <c:v>5.2749200000000006E-4</c:v>
                      </c:pt>
                      <c:pt idx="678" formatCode="0.000">
                        <c:v>5.3615999999999994E-4</c:v>
                      </c:pt>
                      <c:pt idx="679" formatCode="0.000">
                        <c:v>5.4012400000000001E-4</c:v>
                      </c:pt>
                      <c:pt idx="680" formatCode="0.000">
                        <c:v>5.3447200000000003E-4</c:v>
                      </c:pt>
                      <c:pt idx="681" formatCode="0.000">
                        <c:v>5.6045200000000002E-4</c:v>
                      </c:pt>
                      <c:pt idx="682" formatCode="0.000">
                        <c:v>5.9893200000000005E-4</c:v>
                      </c:pt>
                      <c:pt idx="683" formatCode="0.000">
                        <c:v>6.0490399999999997E-4</c:v>
                      </c:pt>
                      <c:pt idx="684" formatCode="0.000">
                        <c:v>6.0772400000000002E-4</c:v>
                      </c:pt>
                      <c:pt idx="685" formatCode="0.000">
                        <c:v>6.1734400000000003E-4</c:v>
                      </c:pt>
                      <c:pt idx="686" formatCode="0.000">
                        <c:v>6.3740400000000005E-4</c:v>
                      </c:pt>
                      <c:pt idx="687" formatCode="0.000">
                        <c:v>6.8256000000000002E-4</c:v>
                      </c:pt>
                      <c:pt idx="688" formatCode="0.000">
                        <c:v>6.9791199999999997E-4</c:v>
                      </c:pt>
                      <c:pt idx="689" formatCode="0.000">
                        <c:v>7.0615200000000004E-4</c:v>
                      </c:pt>
                      <c:pt idx="690" formatCode="0.000">
                        <c:v>7.2771199999999993E-4</c:v>
                      </c:pt>
                      <c:pt idx="691" formatCode="0.000">
                        <c:v>8.141E-4</c:v>
                      </c:pt>
                      <c:pt idx="692" formatCode="0.000">
                        <c:v>8.6267199999999998E-4</c:v>
                      </c:pt>
                      <c:pt idx="693" formatCode="0.000">
                        <c:v>8.8195999999999999E-4</c:v>
                      </c:pt>
                      <c:pt idx="694" formatCode="0.000">
                        <c:v>9.1448799999999998E-4</c:v>
                      </c:pt>
                      <c:pt idx="695" formatCode="0.000">
                        <c:v>9.4318400000000001E-4</c:v>
                      </c:pt>
                      <c:pt idx="696" formatCode="0.000">
                        <c:v>1.00844E-3</c:v>
                      </c:pt>
                      <c:pt idx="697" formatCode="0.000">
                        <c:v>1.1167760000000001E-3</c:v>
                      </c:pt>
                      <c:pt idx="698" formatCode="0.000">
                        <c:v>1.181716E-3</c:v>
                      </c:pt>
                      <c:pt idx="699" formatCode="0.000">
                        <c:v>1.213528E-3</c:v>
                      </c:pt>
                      <c:pt idx="700" formatCode="0.000">
                        <c:v>1.2597839999999999E-3</c:v>
                      </c:pt>
                      <c:pt idx="701" formatCode="0.000">
                        <c:v>1.3722840000000001E-3</c:v>
                      </c:pt>
                      <c:pt idx="702" formatCode="0.000">
                        <c:v>1.4962320000000001E-3</c:v>
                      </c:pt>
                      <c:pt idx="703" formatCode="0.000">
                        <c:v>1.5480679999999999E-3</c:v>
                      </c:pt>
                      <c:pt idx="704" formatCode="0.000">
                        <c:v>1.5887640000000001E-3</c:v>
                      </c:pt>
                      <c:pt idx="705" formatCode="0.000">
                        <c:v>1.670504E-3</c:v>
                      </c:pt>
                      <c:pt idx="706" formatCode="0.000">
                        <c:v>1.8917680000000001E-3</c:v>
                      </c:pt>
                      <c:pt idx="707" formatCode="0.000">
                        <c:v>1.9873080000000001E-3</c:v>
                      </c:pt>
                      <c:pt idx="708" formatCode="0.000">
                        <c:v>2.0327399999999999E-3</c:v>
                      </c:pt>
                      <c:pt idx="709" formatCode="0.000">
                        <c:v>2.1033039999999999E-3</c:v>
                      </c:pt>
                      <c:pt idx="710" formatCode="0.000">
                        <c:v>2.1852E-3</c:v>
                      </c:pt>
                      <c:pt idx="711" formatCode="0.000">
                        <c:v>2.39902E-3</c:v>
                      </c:pt>
                      <c:pt idx="712" formatCode="0.000">
                        <c:v>2.6324160000000003E-3</c:v>
                      </c:pt>
                      <c:pt idx="713" formatCode="0.000">
                        <c:v>2.6958919999999996E-3</c:v>
                      </c:pt>
                      <c:pt idx="714" formatCode="0.000">
                        <c:v>2.7774720000000004E-3</c:v>
                      </c:pt>
                      <c:pt idx="715" formatCode="0.000">
                        <c:v>2.8956359999999996E-3</c:v>
                      </c:pt>
                      <c:pt idx="716" formatCode="0.000">
                        <c:v>3.230428E-3</c:v>
                      </c:pt>
                      <c:pt idx="717" formatCode="0.000">
                        <c:v>3.4861360000000004E-3</c:v>
                      </c:pt>
                      <c:pt idx="718" formatCode="0.000">
                        <c:v>3.5772399999999998E-3</c:v>
                      </c:pt>
                      <c:pt idx="719" formatCode="0.000">
                        <c:v>3.6634359999999999E-3</c:v>
                      </c:pt>
                      <c:pt idx="720" formatCode="0.000">
                        <c:v>3.765656E-3</c:v>
                      </c:pt>
                      <c:pt idx="721" formatCode="0.000">
                        <c:v>4.1260799999999999E-3</c:v>
                      </c:pt>
                      <c:pt idx="722" formatCode="0.000">
                        <c:v>4.53836E-3</c:v>
                      </c:pt>
                      <c:pt idx="723" formatCode="0.000">
                        <c:v>4.6054399999999997E-3</c:v>
                      </c:pt>
                      <c:pt idx="724" formatCode="0.000">
                        <c:v>4.6876399999999999E-3</c:v>
                      </c:pt>
                      <c:pt idx="725" formatCode="0.000">
                        <c:v>4.8234000000000003E-3</c:v>
                      </c:pt>
                      <c:pt idx="726" formatCode="0.000">
                        <c:v>4.9567600000000002E-3</c:v>
                      </c:pt>
                      <c:pt idx="727" formatCode="0.000">
                        <c:v>5.3002400000000003E-3</c:v>
                      </c:pt>
                      <c:pt idx="728" formatCode="0.000">
                        <c:v>5.8112399999999996E-3</c:v>
                      </c:pt>
                      <c:pt idx="729" formatCode="0.000">
                        <c:v>5.9246400000000001E-3</c:v>
                      </c:pt>
                      <c:pt idx="730" formatCode="0.000">
                        <c:v>6.0189199999999997E-3</c:v>
                      </c:pt>
                      <c:pt idx="731" formatCode="0.000">
                        <c:v>6.23356E-3</c:v>
                      </c:pt>
                      <c:pt idx="732" formatCode="0.000">
                        <c:v>6.8437999999999997E-3</c:v>
                      </c:pt>
                      <c:pt idx="733" formatCode="0.000">
                        <c:v>7.0515999999999999E-3</c:v>
                      </c:pt>
                      <c:pt idx="734" formatCode="0.000">
                        <c:v>7.1465599999999997E-3</c:v>
                      </c:pt>
                      <c:pt idx="735" formatCode="0.000">
                        <c:v>7.2716000000000005E-3</c:v>
                      </c:pt>
                      <c:pt idx="736" formatCode="0.000">
                        <c:v>7.6893999999999999E-3</c:v>
                      </c:pt>
                      <c:pt idx="737" formatCode="0.000">
                        <c:v>8.2197599999999996E-3</c:v>
                      </c:pt>
                      <c:pt idx="738" formatCode="0.000">
                        <c:v>8.3091599999999995E-3</c:v>
                      </c:pt>
                      <c:pt idx="739" formatCode="0.000">
                        <c:v>8.4389600000000006E-3</c:v>
                      </c:pt>
                      <c:pt idx="740" formatCode="0.000">
                        <c:v>8.5932400000000003E-3</c:v>
                      </c:pt>
                      <c:pt idx="741" formatCode="0.000">
                        <c:v>9.2269199999999996E-3</c:v>
                      </c:pt>
                      <c:pt idx="742" formatCode="0.000">
                        <c:v>9.6146400000000007E-3</c:v>
                      </c:pt>
                      <c:pt idx="743" formatCode="0.000">
                        <c:v>9.7116800000000003E-3</c:v>
                      </c:pt>
                      <c:pt idx="744" formatCode="0.000">
                        <c:v>9.8481599999999999E-3</c:v>
                      </c:pt>
                      <c:pt idx="745" formatCode="0.000">
                        <c:v>1.004532E-2</c:v>
                      </c:pt>
                      <c:pt idx="746" formatCode="0.000">
                        <c:v>1.080912E-2</c:v>
                      </c:pt>
                      <c:pt idx="747" formatCode="0.000">
                        <c:v>1.1249800000000001E-2</c:v>
                      </c:pt>
                      <c:pt idx="748" formatCode="0.000">
                        <c:v>1.1347560000000001E-2</c:v>
                      </c:pt>
                      <c:pt idx="749" formatCode="0.000">
                        <c:v>1.148792E-2</c:v>
                      </c:pt>
                      <c:pt idx="750" formatCode="0.000">
                        <c:v>1.1805920000000001E-2</c:v>
                      </c:pt>
                      <c:pt idx="751" formatCode="0.000">
                        <c:v>1.2677799999999999E-2</c:v>
                      </c:pt>
                      <c:pt idx="752" formatCode="0.000">
                        <c:v>1.2815680000000001E-2</c:v>
                      </c:pt>
                      <c:pt idx="753" formatCode="0.000">
                        <c:v>1.2955399999999999E-2</c:v>
                      </c:pt>
                      <c:pt idx="754" formatCode="0.000">
                        <c:v>1.3111999999999999E-2</c:v>
                      </c:pt>
                      <c:pt idx="755" formatCode="0.000">
                        <c:v>1.395572E-2</c:v>
                      </c:pt>
                      <c:pt idx="756" formatCode="0.000">
                        <c:v>1.446588E-2</c:v>
                      </c:pt>
                      <c:pt idx="757" formatCode="0.000">
                        <c:v>1.4552600000000001E-2</c:v>
                      </c:pt>
                      <c:pt idx="758" formatCode="0.000">
                        <c:v>1.47318E-2</c:v>
                      </c:pt>
                      <c:pt idx="759" formatCode="0.000">
                        <c:v>1.50092E-2</c:v>
                      </c:pt>
                      <c:pt idx="760" formatCode="0.000">
                        <c:v>1.6051599999999999E-2</c:v>
                      </c:pt>
                      <c:pt idx="761" formatCode="0.000">
                        <c:v>1.6512840000000001E-2</c:v>
                      </c:pt>
                      <c:pt idx="762" formatCode="0.000">
                        <c:v>1.6596120000000002E-2</c:v>
                      </c:pt>
                      <c:pt idx="763" formatCode="0.000">
                        <c:v>1.6745840000000001E-2</c:v>
                      </c:pt>
                      <c:pt idx="764" formatCode="0.000">
                        <c:v>1.694696E-2</c:v>
                      </c:pt>
                      <c:pt idx="765" formatCode="0.000">
                        <c:v>1.7786039999999999E-2</c:v>
                      </c:pt>
                      <c:pt idx="766" formatCode="0.000">
                        <c:v>1.8535360000000001E-2</c:v>
                      </c:pt>
                      <c:pt idx="767" formatCode="0.000">
                        <c:v>1.861676E-2</c:v>
                      </c:pt>
                      <c:pt idx="768" formatCode="0.000">
                        <c:v>1.8763719999999998E-2</c:v>
                      </c:pt>
                      <c:pt idx="769" formatCode="0.000">
                        <c:v>1.9177679999999999E-2</c:v>
                      </c:pt>
                      <c:pt idx="770" formatCode="0.000">
                        <c:v>2.0367479999999997E-2</c:v>
                      </c:pt>
                      <c:pt idx="771" formatCode="0.000">
                        <c:v>2.0600360000000002E-2</c:v>
                      </c:pt>
                      <c:pt idx="772" formatCode="0.000">
                        <c:v>2.0698080000000001E-2</c:v>
                      </c:pt>
                      <c:pt idx="773" formatCode="0.000">
                        <c:v>2.088456E-2</c:v>
                      </c:pt>
                      <c:pt idx="774" formatCode="0.000">
                        <c:v>2.1367199999999999E-2</c:v>
                      </c:pt>
                      <c:pt idx="775" formatCode="0.000">
                        <c:v>2.2667880000000001E-2</c:v>
                      </c:pt>
                      <c:pt idx="776" formatCode="0.000">
                        <c:v>2.2884999999999999E-2</c:v>
                      </c:pt>
                      <c:pt idx="777" formatCode="0.000">
                        <c:v>2.2972359999999997E-2</c:v>
                      </c:pt>
                      <c:pt idx="778" formatCode="0.000">
                        <c:v>2.3181919999999998E-2</c:v>
                      </c:pt>
                      <c:pt idx="779" formatCode="0.000">
                        <c:v>2.3410400000000001E-2</c:v>
                      </c:pt>
                      <c:pt idx="780" formatCode="0.000">
                        <c:v>2.402864E-2</c:v>
                      </c:pt>
                      <c:pt idx="781" formatCode="0.000">
                        <c:v>2.5482680000000001E-2</c:v>
                      </c:pt>
                      <c:pt idx="782" formatCode="0.000">
                        <c:v>2.5873240000000002E-2</c:v>
                      </c:pt>
                      <c:pt idx="783" formatCode="0.000">
                        <c:v>2.5942599999999996E-2</c:v>
                      </c:pt>
                      <c:pt idx="784" formatCode="0.000">
                        <c:v>2.617036E-2</c:v>
                      </c:pt>
                      <c:pt idx="785" formatCode="0.000">
                        <c:v>2.751528E-2</c:v>
                      </c:pt>
                      <c:pt idx="786" formatCode="0.000">
                        <c:v>2.7996919999999998E-2</c:v>
                      </c:pt>
                      <c:pt idx="787" formatCode="0.000">
                        <c:v>2.8096719999999999E-2</c:v>
                      </c:pt>
                      <c:pt idx="788" formatCode="0.000">
                        <c:v>2.8282159999999997E-2</c:v>
                      </c:pt>
                      <c:pt idx="789" formatCode="0.000">
                        <c:v>2.9491999999999997E-2</c:v>
                      </c:pt>
                      <c:pt idx="790" formatCode="0.000">
                        <c:v>3.0096479999999998E-2</c:v>
                      </c:pt>
                      <c:pt idx="791" formatCode="0.000">
                        <c:v>3.0206319999999998E-2</c:v>
                      </c:pt>
                      <c:pt idx="792" formatCode="0.000">
                        <c:v>3.046712E-2</c:v>
                      </c:pt>
                      <c:pt idx="793" formatCode="0.000">
                        <c:v>3.1623720000000001E-2</c:v>
                      </c:pt>
                      <c:pt idx="794" formatCode="0.000">
                        <c:v>3.1771720000000003E-2</c:v>
                      </c:pt>
                      <c:pt idx="795" formatCode="0.000">
                        <c:v>3.195692E-2</c:v>
                      </c:pt>
                      <c:pt idx="796" formatCode="0.000">
                        <c:v>3.2195839999999996E-2</c:v>
                      </c:pt>
                      <c:pt idx="797" formatCode="0.000">
                        <c:v>3.2744919999999997E-2</c:v>
                      </c:pt>
                      <c:pt idx="798" formatCode="0.000">
                        <c:v>3.4357280000000004E-2</c:v>
                      </c:pt>
                      <c:pt idx="799" formatCode="0.000">
                        <c:v>3.4597039999999996E-2</c:v>
                      </c:pt>
                      <c:pt idx="800" formatCode="0.000">
                        <c:v>3.4702199999999996E-2</c:v>
                      </c:pt>
                      <c:pt idx="801" formatCode="0.000">
                        <c:v>3.5701160000000003E-2</c:v>
                      </c:pt>
                      <c:pt idx="802" formatCode="0.000">
                        <c:v>3.72778E-2</c:v>
                      </c:pt>
                      <c:pt idx="803" formatCode="0.000">
                        <c:v>3.7379760000000005E-2</c:v>
                      </c:pt>
                      <c:pt idx="804" formatCode="0.000">
                        <c:v>3.7489439999999999E-2</c:v>
                      </c:pt>
                      <c:pt idx="805" formatCode="0.000">
                        <c:v>3.7725120000000001E-2</c:v>
                      </c:pt>
                      <c:pt idx="806" formatCode="0.000">
                        <c:v>3.9321839999999997E-2</c:v>
                      </c:pt>
                      <c:pt idx="807" formatCode="0.000">
                        <c:v>3.9909479999999997E-2</c:v>
                      </c:pt>
                      <c:pt idx="808" formatCode="0.000">
                        <c:v>4.0008000000000002E-2</c:v>
                      </c:pt>
                      <c:pt idx="809" formatCode="0.000">
                        <c:v>4.02104E-2</c:v>
                      </c:pt>
                      <c:pt idx="810" formatCode="0.000">
                        <c:v>4.0910000000000002E-2</c:v>
                      </c:pt>
                      <c:pt idx="811" formatCode="0.000">
                        <c:v>4.2767199999999998E-2</c:v>
                      </c:pt>
                      <c:pt idx="812" formatCode="0.000">
                        <c:v>4.3092800000000001E-2</c:v>
                      </c:pt>
                      <c:pt idx="813" formatCode="0.000">
                        <c:v>4.3150800000000003E-2</c:v>
                      </c:pt>
                      <c:pt idx="814" formatCode="0.000">
                        <c:v>4.3354400000000001E-2</c:v>
                      </c:pt>
                      <c:pt idx="815" formatCode="0.000">
                        <c:v>4.4096000000000003E-2</c:v>
                      </c:pt>
                      <c:pt idx="816" formatCode="0.000">
                        <c:v>4.5731599999999997E-2</c:v>
                      </c:pt>
                      <c:pt idx="817" formatCode="0.000">
                        <c:v>4.5825600000000001E-2</c:v>
                      </c:pt>
                      <c:pt idx="818" formatCode="0.000">
                        <c:v>4.5965199999999998E-2</c:v>
                      </c:pt>
                      <c:pt idx="819" formatCode="0.000">
                        <c:v>4.6373199999999996E-2</c:v>
                      </c:pt>
                      <c:pt idx="820" formatCode="0.000">
                        <c:v>4.8308400000000001E-2</c:v>
                      </c:pt>
                      <c:pt idx="821" formatCode="0.000">
                        <c:v>4.8744800000000005E-2</c:v>
                      </c:pt>
                      <c:pt idx="822" formatCode="0.000">
                        <c:v>4.8794000000000004E-2</c:v>
                      </c:pt>
                      <c:pt idx="823" formatCode="0.000">
                        <c:v>4.89816E-2</c:v>
                      </c:pt>
                      <c:pt idx="824" formatCode="0.000">
                        <c:v>4.92188E-2</c:v>
                      </c:pt>
                      <c:pt idx="825" formatCode="0.000">
                        <c:v>5.01828E-2</c:v>
                      </c:pt>
                      <c:pt idx="826" formatCode="0.000">
                        <c:v>5.2231199999999998E-2</c:v>
                      </c:pt>
                      <c:pt idx="827" formatCode="0.000">
                        <c:v>5.2511599999999999E-2</c:v>
                      </c:pt>
                      <c:pt idx="828" formatCode="0.000">
                        <c:v>5.2550400000000004E-2</c:v>
                      </c:pt>
                      <c:pt idx="829" formatCode="0.000">
                        <c:v>5.2716000000000006E-2</c:v>
                      </c:pt>
                      <c:pt idx="830" formatCode="0.000">
                        <c:v>5.3963200000000003E-2</c:v>
                      </c:pt>
                      <c:pt idx="831" formatCode="0.000">
                        <c:v>5.5072000000000003E-2</c:v>
                      </c:pt>
                      <c:pt idx="832" formatCode="0.000">
                        <c:v>5.5123600000000002E-2</c:v>
                      </c:pt>
                      <c:pt idx="833" formatCode="0.000">
                        <c:v>5.5413199999999996E-2</c:v>
                      </c:pt>
                      <c:pt idx="834" formatCode="0.000">
                        <c:v>5.6911199999999995E-2</c:v>
                      </c:pt>
                      <c:pt idx="835" formatCode="0.000">
                        <c:v>5.7000400000000007E-2</c:v>
                      </c:pt>
                      <c:pt idx="836" formatCode="0.000">
                        <c:v>5.7157199999999998E-2</c:v>
                      </c:pt>
                      <c:pt idx="837" formatCode="0.000">
                        <c:v>5.7352E-2</c:v>
                      </c:pt>
                      <c:pt idx="838" formatCode="0.000">
                        <c:v>5.81548E-2</c:v>
                      </c:pt>
                      <c:pt idx="839" formatCode="0.000">
                        <c:v>6.0337200000000001E-2</c:v>
                      </c:pt>
                      <c:pt idx="840" formatCode="0.000">
                        <c:v>6.0696399999999998E-2</c:v>
                      </c:pt>
                      <c:pt idx="841" formatCode="0.000">
                        <c:v>6.0696399999999998E-2</c:v>
                      </c:pt>
                      <c:pt idx="842" formatCode="0.000">
                        <c:v>6.0823600000000005E-2</c:v>
                      </c:pt>
                      <c:pt idx="843" formatCode="0.000">
                        <c:v>6.1558400000000006E-2</c:v>
                      </c:pt>
                      <c:pt idx="844" formatCode="0.000">
                        <c:v>6.3737600000000005E-2</c:v>
                      </c:pt>
                      <c:pt idx="845" formatCode="0.000">
                        <c:v>6.41428E-2</c:v>
                      </c:pt>
                      <c:pt idx="846" formatCode="0.000">
                        <c:v>6.4103999999999994E-2</c:v>
                      </c:pt>
                      <c:pt idx="847" formatCode="0.000">
                        <c:v>6.4253600000000008E-2</c:v>
                      </c:pt>
                      <c:pt idx="848" formatCode="0.000">
                        <c:v>6.6032400000000005E-2</c:v>
                      </c:pt>
                      <c:pt idx="849" formatCode="0.000">
                        <c:v>6.6569599999999993E-2</c:v>
                      </c:pt>
                      <c:pt idx="850" formatCode="0.000">
                        <c:v>6.6558000000000006E-2</c:v>
                      </c:pt>
                      <c:pt idx="851" formatCode="0.000">
                        <c:v>6.6661999999999999E-2</c:v>
                      </c:pt>
                      <c:pt idx="852" formatCode="0.000">
                        <c:v>6.6832000000000003E-2</c:v>
                      </c:pt>
                      <c:pt idx="853" formatCode="0.000">
                        <c:v>6.8378800000000003E-2</c:v>
                      </c:pt>
                      <c:pt idx="854" formatCode="0.000">
                        <c:v>7.0357200000000009E-2</c:v>
                      </c:pt>
                      <c:pt idx="855" formatCode="0.000">
                        <c:v>7.0368799999999995E-2</c:v>
                      </c:pt>
                      <c:pt idx="856" formatCode="0.000">
                        <c:v>7.03376E-2</c:v>
                      </c:pt>
                      <c:pt idx="857" formatCode="0.000">
                        <c:v>7.0835200000000001E-2</c:v>
                      </c:pt>
                      <c:pt idx="858" formatCode="0.000">
                        <c:v>7.2997599999999996E-2</c:v>
                      </c:pt>
                      <c:pt idx="859" formatCode="0.000">
                        <c:v>7.3482000000000006E-2</c:v>
                      </c:pt>
                      <c:pt idx="860" formatCode="0.000">
                        <c:v>7.3391600000000001E-2</c:v>
                      </c:pt>
                      <c:pt idx="861" formatCode="0.000">
                        <c:v>7.3454800000000001E-2</c:v>
                      </c:pt>
                      <c:pt idx="862" formatCode="0.000">
                        <c:v>7.36232E-2</c:v>
                      </c:pt>
                      <c:pt idx="863" formatCode="0.000">
                        <c:v>7.5603999999999991E-2</c:v>
                      </c:pt>
                      <c:pt idx="864" formatCode="0.000">
                        <c:v>7.6642399999999999E-2</c:v>
                      </c:pt>
                      <c:pt idx="865" formatCode="0.000">
                        <c:v>7.6509600000000011E-2</c:v>
                      </c:pt>
                      <c:pt idx="866" formatCode="0.000">
                        <c:v>7.6525999999999997E-2</c:v>
                      </c:pt>
                      <c:pt idx="867" formatCode="0.000">
                        <c:v>7.6628399999999999E-2</c:v>
                      </c:pt>
                      <c:pt idx="868" formatCode="0.000">
                        <c:v>7.7792E-2</c:v>
                      </c:pt>
                      <c:pt idx="869" formatCode="0.000">
                        <c:v>7.9864400000000002E-2</c:v>
                      </c:pt>
                      <c:pt idx="870" formatCode="0.000">
                        <c:v>7.9860399999999998E-2</c:v>
                      </c:pt>
                      <c:pt idx="871" formatCode="0.000">
                        <c:v>7.97712E-2</c:v>
                      </c:pt>
                      <c:pt idx="872" formatCode="0.000">
                        <c:v>7.9800399999999994E-2</c:v>
                      </c:pt>
                      <c:pt idx="873" formatCode="0.000">
                        <c:v>7.9905199999999996E-2</c:v>
                      </c:pt>
                      <c:pt idx="874" formatCode="0.000">
                        <c:v>8.0265199999999995E-2</c:v>
                      </c:pt>
                      <c:pt idx="875" formatCode="0.000">
                        <c:v>8.2466399999999995E-2</c:v>
                      </c:pt>
                      <c:pt idx="876" formatCode="0.000">
                        <c:v>8.3980800000000008E-2</c:v>
                      </c:pt>
                      <c:pt idx="877" formatCode="0.000">
                        <c:v>8.3763599999999994E-2</c:v>
                      </c:pt>
                      <c:pt idx="878" formatCode="0.000">
                        <c:v>8.3664799999999998E-2</c:v>
                      </c:pt>
                      <c:pt idx="879" formatCode="0.000">
                        <c:v>8.3676E-2</c:v>
                      </c:pt>
                      <c:pt idx="880" formatCode="0.000">
                        <c:v>8.3777199999999996E-2</c:v>
                      </c:pt>
                      <c:pt idx="881" formatCode="0.000">
                        <c:v>8.5534800000000008E-2</c:v>
                      </c:pt>
                      <c:pt idx="882" formatCode="0.000">
                        <c:v>8.6801600000000007E-2</c:v>
                      </c:pt>
                      <c:pt idx="883" formatCode="0.000">
                        <c:v>8.66088E-2</c:v>
                      </c:pt>
                      <c:pt idx="884" formatCode="0.000">
                        <c:v>8.6543599999999998E-2</c:v>
                      </c:pt>
                      <c:pt idx="885" formatCode="0.000">
                        <c:v>8.6584000000000008E-2</c:v>
                      </c:pt>
                      <c:pt idx="886" formatCode="0.000">
                        <c:v>8.7200399999999997E-2</c:v>
                      </c:pt>
                      <c:pt idx="887" formatCode="0.000">
                        <c:v>8.9343599999999995E-2</c:v>
                      </c:pt>
                      <c:pt idx="888" formatCode="0.000">
                        <c:v>8.9499600000000012E-2</c:v>
                      </c:pt>
                      <c:pt idx="889" formatCode="0.000">
                        <c:v>8.9353999999999989E-2</c:v>
                      </c:pt>
                      <c:pt idx="890" formatCode="0.000">
                        <c:v>8.9332800000000004E-2</c:v>
                      </c:pt>
                      <c:pt idx="891" formatCode="0.000">
                        <c:v>8.9427199999999998E-2</c:v>
                      </c:pt>
                      <c:pt idx="892" formatCode="0.000">
                        <c:v>9.1282000000000002E-2</c:v>
                      </c:pt>
                      <c:pt idx="893" formatCode="0.000">
                        <c:v>9.2810400000000015E-2</c:v>
                      </c:pt>
                      <c:pt idx="894" formatCode="0.000">
                        <c:v>9.2610399999999996E-2</c:v>
                      </c:pt>
                      <c:pt idx="895" formatCode="0.000">
                        <c:v>9.2511200000000002E-2</c:v>
                      </c:pt>
                      <c:pt idx="896" formatCode="0.000">
                        <c:v>9.2994800000000002E-2</c:v>
                      </c:pt>
                      <c:pt idx="897" formatCode="0.000">
                        <c:v>9.5217200000000002E-2</c:v>
                      </c:pt>
                      <c:pt idx="898" formatCode="0.000">
                        <c:v>9.5799200000000001E-2</c:v>
                      </c:pt>
                      <c:pt idx="899" formatCode="0.000">
                        <c:v>9.5595599999999989E-2</c:v>
                      </c:pt>
                      <c:pt idx="900" formatCode="0.000">
                        <c:v>9.5510400000000009E-2</c:v>
                      </c:pt>
                      <c:pt idx="901" formatCode="0.000">
                        <c:v>9.5519599999999996E-2</c:v>
                      </c:pt>
                      <c:pt idx="902" formatCode="0.000">
                        <c:v>9.5599600000000007E-2</c:v>
                      </c:pt>
                      <c:pt idx="903" formatCode="0.000">
                        <c:v>9.72576E-2</c:v>
                      </c:pt>
                      <c:pt idx="904" formatCode="0.000">
                        <c:v>9.9376800000000001E-2</c:v>
                      </c:pt>
                      <c:pt idx="905" formatCode="0.000">
                        <c:v>9.9332400000000001E-2</c:v>
                      </c:pt>
                      <c:pt idx="906" formatCode="0.000">
                        <c:v>9.9124799999999999E-2</c:v>
                      </c:pt>
                      <c:pt idx="907" formatCode="0.000">
                        <c:v>9.9106400000000011E-2</c:v>
                      </c:pt>
                      <c:pt idx="908" formatCode="0.000">
                        <c:v>0.1008492</c:v>
                      </c:pt>
                      <c:pt idx="909" formatCode="0.000">
                        <c:v>0.1015944</c:v>
                      </c:pt>
                      <c:pt idx="910" formatCode="0.000">
                        <c:v>0.1013828</c:v>
                      </c:pt>
                      <c:pt idx="911" formatCode="0.000">
                        <c:v>0.10130119999999999</c:v>
                      </c:pt>
                      <c:pt idx="912" formatCode="0.000">
                        <c:v>0.101288</c:v>
                      </c:pt>
                      <c:pt idx="913" formatCode="0.000">
                        <c:v>0.101356</c:v>
                      </c:pt>
                      <c:pt idx="914" formatCode="0.000">
                        <c:v>0.10314759999999999</c:v>
                      </c:pt>
                      <c:pt idx="915" formatCode="0.000">
                        <c:v>0.10351879999999999</c:v>
                      </c:pt>
                      <c:pt idx="916" formatCode="0.000">
                        <c:v>0.1033316</c:v>
                      </c:pt>
                      <c:pt idx="917" formatCode="0.000">
                        <c:v>0.1032616</c:v>
                      </c:pt>
                      <c:pt idx="918" formatCode="0.000">
                        <c:v>0.10454000000000001</c:v>
                      </c:pt>
                      <c:pt idx="919" formatCode="0.000">
                        <c:v>0.10627</c:v>
                      </c:pt>
                      <c:pt idx="920" formatCode="0.000">
                        <c:v>0.1060628</c:v>
                      </c:pt>
                      <c:pt idx="921" formatCode="0.000">
                        <c:v>0.10587199999999999</c:v>
                      </c:pt>
                      <c:pt idx="922" formatCode="0.000">
                        <c:v>0.10580120000000001</c:v>
                      </c:pt>
                      <c:pt idx="923" formatCode="0.000">
                        <c:v>0.1064056</c:v>
                      </c:pt>
                      <c:pt idx="924" formatCode="0.000">
                        <c:v>0.1087436</c:v>
                      </c:pt>
                      <c:pt idx="925" formatCode="0.000">
                        <c:v>0.1092756</c:v>
                      </c:pt>
                      <c:pt idx="926" formatCode="0.000">
                        <c:v>0.109</c:v>
                      </c:pt>
                      <c:pt idx="927" formatCode="0.000">
                        <c:v>0.1095908</c:v>
                      </c:pt>
                      <c:pt idx="928" formatCode="0.000">
                        <c:v>0.11180960000000001</c:v>
                      </c:pt>
                      <c:pt idx="929" formatCode="0.000">
                        <c:v>0.11190079999999999</c:v>
                      </c:pt>
                      <c:pt idx="930" formatCode="0.000">
                        <c:v>0.11163000000000001</c:v>
                      </c:pt>
                      <c:pt idx="931" formatCode="0.000">
                        <c:v>0.11148</c:v>
                      </c:pt>
                      <c:pt idx="932" formatCode="0.000">
                        <c:v>0.1114916</c:v>
                      </c:pt>
                      <c:pt idx="933" formatCode="0.000">
                        <c:v>0.11339</c:v>
                      </c:pt>
                      <c:pt idx="934" formatCode="0.000">
                        <c:v>0.1149276</c:v>
                      </c:pt>
                      <c:pt idx="935" formatCode="0.000">
                        <c:v>0.1146176</c:v>
                      </c:pt>
                      <c:pt idx="936" formatCode="0.000">
                        <c:v>0.11438319999999999</c:v>
                      </c:pt>
                      <c:pt idx="937" formatCode="0.000">
                        <c:v>0.11425200000000001</c:v>
                      </c:pt>
                      <c:pt idx="938" formatCode="0.000">
                        <c:v>0.11495079999999999</c:v>
                      </c:pt>
                      <c:pt idx="939" formatCode="0.000">
                        <c:v>0.11720639999999999</c:v>
                      </c:pt>
                      <c:pt idx="940" formatCode="0.000">
                        <c:v>0.11727600000000001</c:v>
                      </c:pt>
                      <c:pt idx="941" formatCode="0.000">
                        <c:v>0.1169724</c:v>
                      </c:pt>
                      <c:pt idx="942" formatCode="0.000">
                        <c:v>0.1168064</c:v>
                      </c:pt>
                      <c:pt idx="943" formatCode="0.000">
                        <c:v>0.117644</c:v>
                      </c:pt>
                      <c:pt idx="944" formatCode="0.000">
                        <c:v>0.1197564</c:v>
                      </c:pt>
                      <c:pt idx="945" formatCode="0.000">
                        <c:v>0.1196256</c:v>
                      </c:pt>
                      <c:pt idx="946" formatCode="0.000">
                        <c:v>0.11933920000000001</c:v>
                      </c:pt>
                      <c:pt idx="947" formatCode="0.000">
                        <c:v>0.1191624</c:v>
                      </c:pt>
                      <c:pt idx="948" formatCode="0.000">
                        <c:v>0.1195876</c:v>
                      </c:pt>
                      <c:pt idx="949" formatCode="0.000">
                        <c:v>0.12182079999999999</c:v>
                      </c:pt>
                      <c:pt idx="950" formatCode="0.000">
                        <c:v>0.1218388</c:v>
                      </c:pt>
                      <c:pt idx="951" formatCode="0.000">
                        <c:v>0.1215292</c:v>
                      </c:pt>
                      <c:pt idx="952" formatCode="0.000">
                        <c:v>0.1213424</c:v>
                      </c:pt>
                      <c:pt idx="953" formatCode="0.000">
                        <c:v>0.12242599999999999</c:v>
                      </c:pt>
                      <c:pt idx="954" formatCode="0.000">
                        <c:v>0.12425760000000001</c:v>
                      </c:pt>
                      <c:pt idx="955" formatCode="0.000">
                        <c:v>0.123986</c:v>
                      </c:pt>
                      <c:pt idx="956" formatCode="0.000">
                        <c:v>0.12370279999999999</c:v>
                      </c:pt>
                      <c:pt idx="957" formatCode="0.000">
                        <c:v>0.1236604</c:v>
                      </c:pt>
                      <c:pt idx="958" formatCode="0.000">
                        <c:v>0.12562719999999999</c:v>
                      </c:pt>
                      <c:pt idx="959" formatCode="0.000">
                        <c:v>0.12642880000000001</c:v>
                      </c:pt>
                      <c:pt idx="960" formatCode="0.000">
                        <c:v>0.12607679999999999</c:v>
                      </c:pt>
                      <c:pt idx="961" formatCode="0.000">
                        <c:v>0.1258484</c:v>
                      </c:pt>
                      <c:pt idx="962" formatCode="0.000">
                        <c:v>0.12623760000000001</c:v>
                      </c:pt>
                      <c:pt idx="963" formatCode="0.000">
                        <c:v>0.1282596</c:v>
                      </c:pt>
                      <c:pt idx="964" formatCode="0.000">
                        <c:v>0.12811359999999999</c:v>
                      </c:pt>
                      <c:pt idx="965" formatCode="0.000">
                        <c:v>0.12783559999999999</c:v>
                      </c:pt>
                      <c:pt idx="966" formatCode="0.000">
                        <c:v>0.12771079999999999</c:v>
                      </c:pt>
                      <c:pt idx="967" formatCode="0.000">
                        <c:v>0.12934680000000001</c:v>
                      </c:pt>
                      <c:pt idx="968" formatCode="0.000">
                        <c:v>0.1299592</c:v>
                      </c:pt>
                      <c:pt idx="969" formatCode="0.000">
                        <c:v>0.1296312</c:v>
                      </c:pt>
                      <c:pt idx="970" formatCode="0.000">
                        <c:v>0.12942960000000001</c:v>
                      </c:pt>
                      <c:pt idx="971" formatCode="0.000">
                        <c:v>0.12941039999999998</c:v>
                      </c:pt>
                      <c:pt idx="972" formatCode="0.000">
                        <c:v>0.1314824</c:v>
                      </c:pt>
                      <c:pt idx="973" formatCode="0.000">
                        <c:v>0.13361239999999999</c:v>
                      </c:pt>
                      <c:pt idx="974" formatCode="0.000">
                        <c:v>0.13337479999999999</c:v>
                      </c:pt>
                      <c:pt idx="975" formatCode="0.000">
                        <c:v>0.13306080000000001</c:v>
                      </c:pt>
                      <c:pt idx="976" formatCode="0.000">
                        <c:v>0.1331416</c:v>
                      </c:pt>
                      <c:pt idx="977" formatCode="0.000">
                        <c:v>0.1355508</c:v>
                      </c:pt>
                      <c:pt idx="978" formatCode="0.000">
                        <c:v>0.1364196</c:v>
                      </c:pt>
                      <c:pt idx="979" formatCode="0.000">
                        <c:v>0.1360536</c:v>
                      </c:pt>
                      <c:pt idx="980" formatCode="0.000">
                        <c:v>0.1358432</c:v>
                      </c:pt>
                      <c:pt idx="981" formatCode="0.000">
                        <c:v>0.1357064</c:v>
                      </c:pt>
                      <c:pt idx="982" formatCode="0.000">
                        <c:v>0.13562559999999999</c:v>
                      </c:pt>
                      <c:pt idx="983" formatCode="0.000">
                        <c:v>0.13690920000000001</c:v>
                      </c:pt>
                      <c:pt idx="984" formatCode="0.000">
                        <c:v>0.13962279999999999</c:v>
                      </c:pt>
                      <c:pt idx="985" formatCode="0.000">
                        <c:v>0.1402516</c:v>
                      </c:pt>
                      <c:pt idx="986" formatCode="0.000">
                        <c:v>0.13987959999999999</c:v>
                      </c:pt>
                      <c:pt idx="987" formatCode="0.000">
                        <c:v>0.13969239999999999</c:v>
                      </c:pt>
                      <c:pt idx="988" formatCode="0.000">
                        <c:v>0.13978560000000001</c:v>
                      </c:pt>
                      <c:pt idx="989" formatCode="0.000">
                        <c:v>0.14192199999999999</c:v>
                      </c:pt>
                      <c:pt idx="990" formatCode="0.000">
                        <c:v>0.14197279999999998</c:v>
                      </c:pt>
                      <c:pt idx="991" formatCode="0.000">
                        <c:v>0.14172760000000001</c:v>
                      </c:pt>
                      <c:pt idx="992" formatCode="0.000">
                        <c:v>0.14247680000000001</c:v>
                      </c:pt>
                      <c:pt idx="993" formatCode="0.000">
                        <c:v>0.1450012</c:v>
                      </c:pt>
                      <c:pt idx="994" formatCode="0.000">
                        <c:v>0.1449308</c:v>
                      </c:pt>
                      <c:pt idx="995" formatCode="0.000">
                        <c:v>0.1446568</c:v>
                      </c:pt>
                      <c:pt idx="996" formatCode="0.000">
                        <c:v>0.14473720000000001</c:v>
                      </c:pt>
                      <c:pt idx="997" formatCode="0.000">
                        <c:v>0.1472908</c:v>
                      </c:pt>
                      <c:pt idx="998" formatCode="0.000">
                        <c:v>0.14807880000000001</c:v>
                      </c:pt>
                      <c:pt idx="999" formatCode="0.000">
                        <c:v>0.14776</c:v>
                      </c:pt>
                      <c:pt idx="1000" formatCode="0.000">
                        <c:v>0.14759559999999999</c:v>
                      </c:pt>
                      <c:pt idx="1001" formatCode="0.000">
                        <c:v>0.14757439999999999</c:v>
                      </c:pt>
                      <c:pt idx="1002" formatCode="0.000">
                        <c:v>0.14968680000000001</c:v>
                      </c:pt>
                      <c:pt idx="1003" formatCode="0.000">
                        <c:v>0.1514848</c:v>
                      </c:pt>
                      <c:pt idx="1004" formatCode="0.000">
                        <c:v>0.15116080000000001</c:v>
                      </c:pt>
                      <c:pt idx="1005" formatCode="0.000">
                        <c:v>0.15093799999999999</c:v>
                      </c:pt>
                      <c:pt idx="1006" formatCode="0.000">
                        <c:v>0.15136079999999999</c:v>
                      </c:pt>
                      <c:pt idx="1007" formatCode="0.000">
                        <c:v>0.1541344</c:v>
                      </c:pt>
                      <c:pt idx="1008" formatCode="0.000">
                        <c:v>0.15425</c:v>
                      </c:pt>
                      <c:pt idx="1009" formatCode="0.000">
                        <c:v>0.15395799999999998</c:v>
                      </c:pt>
                      <c:pt idx="1010" formatCode="0.000">
                        <c:v>0.1537936</c:v>
                      </c:pt>
                      <c:pt idx="1011" formatCode="0.000">
                        <c:v>0.1539008</c:v>
                      </c:pt>
                      <c:pt idx="1012" formatCode="0.000">
                        <c:v>0.15664320000000001</c:v>
                      </c:pt>
                      <c:pt idx="1013" formatCode="0.000">
                        <c:v>0.15812760000000001</c:v>
                      </c:pt>
                      <c:pt idx="1014" formatCode="0.000">
                        <c:v>0.1577624</c:v>
                      </c:pt>
                      <c:pt idx="1015" formatCode="0.000">
                        <c:v>0.15750520000000001</c:v>
                      </c:pt>
                      <c:pt idx="1016" formatCode="0.000">
                        <c:v>0.15737600000000002</c:v>
                      </c:pt>
                      <c:pt idx="1017" formatCode="0.000">
                        <c:v>0.1574344</c:v>
                      </c:pt>
                      <c:pt idx="1018" formatCode="0.000">
                        <c:v>0.15993479999999999</c:v>
                      </c:pt>
                      <c:pt idx="1019" formatCode="0.000">
                        <c:v>0.16119559999999999</c:v>
                      </c:pt>
                      <c:pt idx="1020" formatCode="0.000">
                        <c:v>0.16080839999999999</c:v>
                      </c:pt>
                      <c:pt idx="1021" formatCode="0.000">
                        <c:v>0.16056960000000001</c:v>
                      </c:pt>
                      <c:pt idx="1022" formatCode="0.000">
                        <c:v>0.1604216</c:v>
                      </c:pt>
                      <c:pt idx="1023" formatCode="0.000">
                        <c:v>0.16198760000000001</c:v>
                      </c:pt>
                      <c:pt idx="1024" formatCode="0.000">
                        <c:v>0.1640384</c:v>
                      </c:pt>
                      <c:pt idx="1025" formatCode="0.000">
                        <c:v>0.16371040000000001</c:v>
                      </c:pt>
                      <c:pt idx="1026" formatCode="0.000">
                        <c:v>0.1634216</c:v>
                      </c:pt>
                      <c:pt idx="1027" formatCode="0.000">
                        <c:v>0.16379359999999998</c:v>
                      </c:pt>
                      <c:pt idx="1028" formatCode="0.000">
                        <c:v>0.16682639999999999</c:v>
                      </c:pt>
                      <c:pt idx="1029" formatCode="0.000">
                        <c:v>0.1673048</c:v>
                      </c:pt>
                      <c:pt idx="1030" formatCode="0.000">
                        <c:v>0.1669252</c:v>
                      </c:pt>
                      <c:pt idx="1031" formatCode="0.000">
                        <c:v>0.16668399999999997</c:v>
                      </c:pt>
                      <c:pt idx="1032" formatCode="0.000">
                        <c:v>0.16666440000000002</c:v>
                      </c:pt>
                      <c:pt idx="1033" formatCode="0.000">
                        <c:v>0.169126</c:v>
                      </c:pt>
                      <c:pt idx="1034" formatCode="0.000">
                        <c:v>0.1721268</c:v>
                      </c:pt>
                      <c:pt idx="1035" formatCode="0.000">
                        <c:v>0.17197080000000001</c:v>
                      </c:pt>
                      <c:pt idx="1036" formatCode="0.000">
                        <c:v>0.17158680000000001</c:v>
                      </c:pt>
                      <c:pt idx="1037" formatCode="0.000">
                        <c:v>0.17135840000000002</c:v>
                      </c:pt>
                      <c:pt idx="1038" formatCode="0.000">
                        <c:v>0.17123480000000002</c:v>
                      </c:pt>
                      <c:pt idx="1039" formatCode="0.000">
                        <c:v>0.17226</c:v>
                      </c:pt>
                      <c:pt idx="1040" formatCode="0.000">
                        <c:v>0.1751692</c:v>
                      </c:pt>
                      <c:pt idx="1041" formatCode="0.000">
                        <c:v>0.17503039999999997</c:v>
                      </c:pt>
                      <c:pt idx="1042" formatCode="0.000">
                        <c:v>0.174904</c:v>
                      </c:pt>
                      <c:pt idx="1043" formatCode="0.000">
                        <c:v>0.177758</c:v>
                      </c:pt>
                      <c:pt idx="1044" formatCode="0.000">
                        <c:v>0.1794724</c:v>
                      </c:pt>
                      <c:pt idx="1045" formatCode="0.000">
                        <c:v>0.1790532</c:v>
                      </c:pt>
                      <c:pt idx="1046" formatCode="0.000">
                        <c:v>0.17877600000000002</c:v>
                      </c:pt>
                      <c:pt idx="1047" formatCode="0.000">
                        <c:v>0.17862239999999999</c:v>
                      </c:pt>
                      <c:pt idx="1048" formatCode="0.000">
                        <c:v>0.1790928</c:v>
                      </c:pt>
                      <c:pt idx="1049" formatCode="0.000">
                        <c:v>0.18248439999999999</c:v>
                      </c:pt>
                      <c:pt idx="1050" formatCode="0.000">
                        <c:v>0.1835456</c:v>
                      </c:pt>
                      <c:pt idx="1051" formatCode="0.000">
                        <c:v>0.18310400000000002</c:v>
                      </c:pt>
                      <c:pt idx="1052" formatCode="0.000">
                        <c:v>0.18282319999999999</c:v>
                      </c:pt>
                      <c:pt idx="1053" formatCode="0.000">
                        <c:v>0.18268519999999999</c:v>
                      </c:pt>
                      <c:pt idx="1054" formatCode="0.000">
                        <c:v>0.1825532</c:v>
                      </c:pt>
                      <c:pt idx="1055" formatCode="0.000">
                        <c:v>0.1842888</c:v>
                      </c:pt>
                      <c:pt idx="1056" formatCode="0.000">
                        <c:v>0.18716999999999998</c:v>
                      </c:pt>
                      <c:pt idx="1057" formatCode="0.000">
                        <c:v>0.18692399999999998</c:v>
                      </c:pt>
                      <c:pt idx="1058" formatCode="0.000">
                        <c:v>0.18659040000000002</c:v>
                      </c:pt>
                      <c:pt idx="1059" formatCode="0.000">
                        <c:v>0.18638960000000002</c:v>
                      </c:pt>
                      <c:pt idx="1060" formatCode="0.000">
                        <c:v>0.18675920000000001</c:v>
                      </c:pt>
                      <c:pt idx="1061" formatCode="0.000">
                        <c:v>0.1900724</c:v>
                      </c:pt>
                      <c:pt idx="1062" formatCode="0.000">
                        <c:v>0.1905328</c:v>
                      </c:pt>
                      <c:pt idx="1063" formatCode="0.000">
                        <c:v>0.19014040000000001</c:v>
                      </c:pt>
                      <c:pt idx="1064" formatCode="0.000">
                        <c:v>0.18990120000000002</c:v>
                      </c:pt>
                      <c:pt idx="1065" formatCode="0.000">
                        <c:v>0.1904952</c:v>
                      </c:pt>
                      <c:pt idx="1066" formatCode="0.000">
                        <c:v>0.19406800000000002</c:v>
                      </c:pt>
                      <c:pt idx="1067" formatCode="0.000">
                        <c:v>0.1948164</c:v>
                      </c:pt>
                      <c:pt idx="1068" formatCode="0.000">
                        <c:v>0.19439319999999999</c:v>
                      </c:pt>
                      <c:pt idx="1069" formatCode="0.000">
                        <c:v>0.19413160000000002</c:v>
                      </c:pt>
                      <c:pt idx="1070" formatCode="0.000">
                        <c:v>0.19431119999999999</c:v>
                      </c:pt>
                      <c:pt idx="1071" formatCode="0.000">
                        <c:v>0.19768840000000001</c:v>
                      </c:pt>
                      <c:pt idx="1072" formatCode="0.000">
                        <c:v>0.1985228</c:v>
                      </c:pt>
                      <c:pt idx="1073" formatCode="0.000">
                        <c:v>0.19810120000000001</c:v>
                      </c:pt>
                      <c:pt idx="1074" formatCode="0.000">
                        <c:v>0.19788039999999998</c:v>
                      </c:pt>
                      <c:pt idx="1075" formatCode="0.000">
                        <c:v>0.1980864</c:v>
                      </c:pt>
                      <c:pt idx="1076" formatCode="0.000">
                        <c:v>0.2016608</c:v>
                      </c:pt>
                      <c:pt idx="1077" formatCode="0.000">
                        <c:v>0.203046</c:v>
                      </c:pt>
                      <c:pt idx="1078" formatCode="0.000">
                        <c:v>0.20261560000000001</c:v>
                      </c:pt>
                      <c:pt idx="1079" formatCode="0.000">
                        <c:v>0.20239080000000001</c:v>
                      </c:pt>
                      <c:pt idx="1080" formatCode="0.000">
                        <c:v>0.20343800000000001</c:v>
                      </c:pt>
                      <c:pt idx="1081" formatCode="0.000">
                        <c:v>0.20724399999999998</c:v>
                      </c:pt>
                      <c:pt idx="1082" formatCode="0.000">
                        <c:v>0.20744479999999998</c:v>
                      </c:pt>
                      <c:pt idx="1083" formatCode="0.000">
                        <c:v>0.2070844</c:v>
                      </c:pt>
                      <c:pt idx="1084" formatCode="0.000">
                        <c:v>0.20689560000000001</c:v>
                      </c:pt>
                      <c:pt idx="1085" formatCode="0.000">
                        <c:v>0.207486</c:v>
                      </c:pt>
                      <c:pt idx="1086" formatCode="0.000">
                        <c:v>0.21104320000000001</c:v>
                      </c:pt>
                      <c:pt idx="1087" formatCode="0.000">
                        <c:v>0.21117039999999998</c:v>
                      </c:pt>
                      <c:pt idx="1088" formatCode="0.000">
                        <c:v>0.21082239999999999</c:v>
                      </c:pt>
                      <c:pt idx="1089" formatCode="0.000">
                        <c:v>0.21065880000000001</c:v>
                      </c:pt>
                      <c:pt idx="1090" formatCode="0.000">
                        <c:v>0.21109439999999999</c:v>
                      </c:pt>
                      <c:pt idx="1091" formatCode="0.000">
                        <c:v>0.215086</c:v>
                      </c:pt>
                      <c:pt idx="1092" formatCode="0.000">
                        <c:v>0.21817119999999998</c:v>
                      </c:pt>
                      <c:pt idx="1093" formatCode="0.000">
                        <c:v>0.21778960000000003</c:v>
                      </c:pt>
                      <c:pt idx="1094" formatCode="0.000">
                        <c:v>0.21741840000000001</c:v>
                      </c:pt>
                      <c:pt idx="1095" formatCode="0.000">
                        <c:v>0.21725359999999999</c:v>
                      </c:pt>
                      <c:pt idx="1096" formatCode="0.000">
                        <c:v>0.21717400000000001</c:v>
                      </c:pt>
                      <c:pt idx="1097" formatCode="0.000">
                        <c:v>0.21711639999999999</c:v>
                      </c:pt>
                      <c:pt idx="1098" formatCode="0.000">
                        <c:v>0.21934239999999999</c:v>
                      </c:pt>
                      <c:pt idx="1099" formatCode="0.000">
                        <c:v>0.2217364</c:v>
                      </c:pt>
                      <c:pt idx="1100" formatCode="0.000">
                        <c:v>0.2214188</c:v>
                      </c:pt>
                      <c:pt idx="1101" formatCode="0.000">
                        <c:v>0.22118599999999999</c:v>
                      </c:pt>
                      <c:pt idx="1102" formatCode="0.000">
                        <c:v>0.22349920000000001</c:v>
                      </c:pt>
                      <c:pt idx="1103" formatCode="0.000">
                        <c:v>0.22782840000000001</c:v>
                      </c:pt>
                      <c:pt idx="1104" formatCode="0.000">
                        <c:v>0.228524</c:v>
                      </c:pt>
                      <c:pt idx="1105" formatCode="0.000">
                        <c:v>0.22806799999999999</c:v>
                      </c:pt>
                      <c:pt idx="1106" formatCode="0.000">
                        <c:v>0.22784559999999998</c:v>
                      </c:pt>
                      <c:pt idx="1107" formatCode="0.000">
                        <c:v>0.22776080000000001</c:v>
                      </c:pt>
                      <c:pt idx="1108" formatCode="0.000">
                        <c:v>0.22773160000000001</c:v>
                      </c:pt>
                      <c:pt idx="1109" formatCode="0.000">
                        <c:v>0.22849599999999998</c:v>
                      </c:pt>
                      <c:pt idx="1110" formatCode="0.000">
                        <c:v>0.2323288</c:v>
                      </c:pt>
                      <c:pt idx="1111" formatCode="0.000">
                        <c:v>0.23246639999999999</c:v>
                      </c:pt>
                      <c:pt idx="1112" formatCode="0.000">
                        <c:v>0.2321676</c:v>
                      </c:pt>
                      <c:pt idx="1113" formatCode="0.000">
                        <c:v>0.23313400000000001</c:v>
                      </c:pt>
                      <c:pt idx="1114" formatCode="0.000">
                        <c:v>0.23701440000000001</c:v>
                      </c:pt>
                      <c:pt idx="1115" formatCode="0.000">
                        <c:v>0.23705120000000002</c:v>
                      </c:pt>
                      <c:pt idx="1116" formatCode="0.000">
                        <c:v>0.23671639999999999</c:v>
                      </c:pt>
                      <c:pt idx="1117" formatCode="0.000">
                        <c:v>0.2365824</c:v>
                      </c:pt>
                      <c:pt idx="1118" formatCode="0.000">
                        <c:v>0.23696840000000002</c:v>
                      </c:pt>
                      <c:pt idx="1119" formatCode="0.000">
                        <c:v>0.241148</c:v>
                      </c:pt>
                      <c:pt idx="1120" formatCode="0.000">
                        <c:v>0.24199880000000001</c:v>
                      </c:pt>
                      <c:pt idx="1121" formatCode="0.000">
                        <c:v>0.24161359999999998</c:v>
                      </c:pt>
                      <c:pt idx="1122" formatCode="0.000">
                        <c:v>0.24145040000000001</c:v>
                      </c:pt>
                      <c:pt idx="1123" formatCode="0.000">
                        <c:v>0.24191680000000002</c:v>
                      </c:pt>
                      <c:pt idx="1124" formatCode="0.000">
                        <c:v>0.24619599999999997</c:v>
                      </c:pt>
                      <c:pt idx="1125" formatCode="0.000">
                        <c:v>0.2468524</c:v>
                      </c:pt>
                      <c:pt idx="1126" formatCode="0.000">
                        <c:v>0.24652280000000001</c:v>
                      </c:pt>
                      <c:pt idx="1127" formatCode="0.000">
                        <c:v>0.24816240000000001</c:v>
                      </c:pt>
                      <c:pt idx="1128" formatCode="0.000">
                        <c:v>0.25209239999999999</c:v>
                      </c:pt>
                      <c:pt idx="1129" formatCode="0.000">
                        <c:v>0.2519324</c:v>
                      </c:pt>
                      <c:pt idx="1130" formatCode="0.000">
                        <c:v>0.25163679999999999</c:v>
                      </c:pt>
                      <c:pt idx="1131" formatCode="0.000">
                        <c:v>0.25154559999999998</c:v>
                      </c:pt>
                      <c:pt idx="1132" formatCode="0.000">
                        <c:v>0.25150319999999998</c:v>
                      </c:pt>
                      <c:pt idx="1133" formatCode="0.000">
                        <c:v>0.25210480000000002</c:v>
                      </c:pt>
                      <c:pt idx="1134" formatCode="0.000">
                        <c:v>0.25656319999999999</c:v>
                      </c:pt>
                      <c:pt idx="1135" formatCode="0.000">
                        <c:v>0.25714480000000001</c:v>
                      </c:pt>
                      <c:pt idx="1136" formatCode="0.000">
                        <c:v>0.25684479999999998</c:v>
                      </c:pt>
                      <c:pt idx="1137" formatCode="0.000">
                        <c:v>0.259376</c:v>
                      </c:pt>
                      <c:pt idx="1138" formatCode="0.000">
                        <c:v>0.26339800000000002</c:v>
                      </c:pt>
                      <c:pt idx="1139" formatCode="0.000">
                        <c:v>0.26319239999999999</c:v>
                      </c:pt>
                      <c:pt idx="1140" formatCode="0.000">
                        <c:v>0.26289200000000001</c:v>
                      </c:pt>
                      <c:pt idx="1141" formatCode="0.000">
                        <c:v>0.26279760000000002</c:v>
                      </c:pt>
                      <c:pt idx="1142" formatCode="0.000">
                        <c:v>0.26280760000000003</c:v>
                      </c:pt>
                      <c:pt idx="1143" formatCode="0.000">
                        <c:v>0.26454759999999999</c:v>
                      </c:pt>
                      <c:pt idx="1144" formatCode="0.000">
                        <c:v>0.26935599999999998</c:v>
                      </c:pt>
                      <c:pt idx="1145" formatCode="0.000">
                        <c:v>0.2695612</c:v>
                      </c:pt>
                      <c:pt idx="1146" formatCode="0.000">
                        <c:v>0.26922279999999998</c:v>
                      </c:pt>
                      <c:pt idx="1147" formatCode="0.000">
                        <c:v>0.26911400000000002</c:v>
                      </c:pt>
                      <c:pt idx="1148" formatCode="0.000">
                        <c:v>0.26911840000000004</c:v>
                      </c:pt>
                      <c:pt idx="1149" formatCode="0.000">
                        <c:v>0.2695284</c:v>
                      </c:pt>
                      <c:pt idx="1150" formatCode="0.000">
                        <c:v>0.27425559999999999</c:v>
                      </c:pt>
                      <c:pt idx="1151" formatCode="0.000">
                        <c:v>0.27644999999999997</c:v>
                      </c:pt>
                      <c:pt idx="1152" formatCode="0.000">
                        <c:v>0.27603440000000001</c:v>
                      </c:pt>
                      <c:pt idx="1153" formatCode="0.000">
                        <c:v>0.27582999999999996</c:v>
                      </c:pt>
                      <c:pt idx="1154" formatCode="0.000">
                        <c:v>0.27581880000000003</c:v>
                      </c:pt>
                      <c:pt idx="1155" formatCode="0.000">
                        <c:v>0.27902199999999999</c:v>
                      </c:pt>
                      <c:pt idx="1156" formatCode="0.000">
                        <c:v>0.28389439999999999</c:v>
                      </c:pt>
                      <c:pt idx="1157" formatCode="0.000">
                        <c:v>0.28389799999999998</c:v>
                      </c:pt>
                      <c:pt idx="1158" formatCode="0.000">
                        <c:v>0.28356399999999998</c:v>
                      </c:pt>
                      <c:pt idx="1159" formatCode="0.000">
                        <c:v>0.28349839999999998</c:v>
                      </c:pt>
                      <c:pt idx="1160" formatCode="0.000">
                        <c:v>0.28355239999999998</c:v>
                      </c:pt>
                      <c:pt idx="1161" formatCode="0.000">
                        <c:v>0.28395879999999996</c:v>
                      </c:pt>
                      <c:pt idx="1162" formatCode="0.000">
                        <c:v>0.28850039999999999</c:v>
                      </c:pt>
                      <c:pt idx="1163" formatCode="0.000">
                        <c:v>0.28925640000000002</c:v>
                      </c:pt>
                      <c:pt idx="1164" formatCode="0.000">
                        <c:v>0.28899239999999998</c:v>
                      </c:pt>
                      <c:pt idx="1165" formatCode="0.000">
                        <c:v>0.28893720000000001</c:v>
                      </c:pt>
                      <c:pt idx="1166" formatCode="0.000">
                        <c:v>0.28990880000000002</c:v>
                      </c:pt>
                      <c:pt idx="1167" formatCode="0.000">
                        <c:v>0.29501719999999998</c:v>
                      </c:pt>
                      <c:pt idx="1168" formatCode="0.000">
                        <c:v>0.29544720000000002</c:v>
                      </c:pt>
                      <c:pt idx="1169" formatCode="0.000">
                        <c:v>0.29516720000000002</c:v>
                      </c:pt>
                      <c:pt idx="1170" formatCode="0.000">
                        <c:v>0.29511399999999999</c:v>
                      </c:pt>
                      <c:pt idx="1171" formatCode="0.000">
                        <c:v>0.29583480000000001</c:v>
                      </c:pt>
                      <c:pt idx="1172" formatCode="0.000">
                        <c:v>0.30130440000000003</c:v>
                      </c:pt>
                      <c:pt idx="1173" formatCode="0.000">
                        <c:v>0.30314360000000001</c:v>
                      </c:pt>
                      <c:pt idx="1174" formatCode="0.000">
                        <c:v>0.30274400000000001</c:v>
                      </c:pt>
                      <c:pt idx="1175" formatCode="0.000">
                        <c:v>0.30259599999999998</c:v>
                      </c:pt>
                      <c:pt idx="1176" formatCode="0.000">
                        <c:v>0.30264560000000001</c:v>
                      </c:pt>
                      <c:pt idx="1177" formatCode="0.000">
                        <c:v>0.30275279999999999</c:v>
                      </c:pt>
                      <c:pt idx="1178" formatCode="0.000">
                        <c:v>0.30491839999999998</c:v>
                      </c:pt>
                      <c:pt idx="1179" formatCode="0.000">
                        <c:v>0.31024679999999999</c:v>
                      </c:pt>
                      <c:pt idx="1180" formatCode="0.000">
                        <c:v>0.31040440000000002</c:v>
                      </c:pt>
                      <c:pt idx="1181" formatCode="0.000">
                        <c:v>0.31012679999999998</c:v>
                      </c:pt>
                      <c:pt idx="1182" formatCode="0.000">
                        <c:v>0.3101064</c:v>
                      </c:pt>
                      <c:pt idx="1183" formatCode="0.000">
                        <c:v>0.31353320000000001</c:v>
                      </c:pt>
                      <c:pt idx="1184" formatCode="0.000">
                        <c:v>0.31521280000000002</c:v>
                      </c:pt>
                      <c:pt idx="1185" formatCode="0.000">
                        <c:v>0.31536320000000001</c:v>
                      </c:pt>
                      <c:pt idx="1186" formatCode="0.000">
                        <c:v>0.32053240000000005</c:v>
                      </c:pt>
                      <c:pt idx="1187" formatCode="0.000">
                        <c:v>0.32266240000000002</c:v>
                      </c:pt>
                      <c:pt idx="1188" formatCode="0.000">
                        <c:v>0.32232640000000001</c:v>
                      </c:pt>
                      <c:pt idx="1189" formatCode="0.000">
                        <c:v>0.3222276</c:v>
                      </c:pt>
                      <c:pt idx="1190" formatCode="0.000">
                        <c:v>0.32232640000000001</c:v>
                      </c:pt>
                      <c:pt idx="1191" formatCode="0.000">
                        <c:v>0.32339039999999997</c:v>
                      </c:pt>
                      <c:pt idx="1192" formatCode="0.000">
                        <c:v>0.32906160000000001</c:v>
                      </c:pt>
                      <c:pt idx="1193" formatCode="0.000">
                        <c:v>0.3296116</c:v>
                      </c:pt>
                      <c:pt idx="1194" formatCode="0.000">
                        <c:v>0.32937559999999999</c:v>
                      </c:pt>
                      <c:pt idx="1195" formatCode="0.000">
                        <c:v>0.32940399999999997</c:v>
                      </c:pt>
                      <c:pt idx="1196" formatCode="0.000">
                        <c:v>0.32954600000000001</c:v>
                      </c:pt>
                      <c:pt idx="1197" formatCode="0.000">
                        <c:v>0.32997199999999999</c:v>
                      </c:pt>
                      <c:pt idx="1198" formatCode="0.000">
                        <c:v>0.33509239999999996</c:v>
                      </c:pt>
                      <c:pt idx="1199" formatCode="0.000">
                        <c:v>0.33840120000000001</c:v>
                      </c:pt>
                      <c:pt idx="1200" formatCode="0.000">
                        <c:v>0.33809119999999998</c:v>
                      </c:pt>
                      <c:pt idx="1201" formatCode="0.000">
                        <c:v>0.33801039999999999</c:v>
                      </c:pt>
                      <c:pt idx="1202" formatCode="0.000">
                        <c:v>0.338088</c:v>
                      </c:pt>
                      <c:pt idx="1203" formatCode="0.000">
                        <c:v>0.33823520000000001</c:v>
                      </c:pt>
                      <c:pt idx="1204" formatCode="0.000">
                        <c:v>0.34228439999999999</c:v>
                      </c:pt>
                      <c:pt idx="1205" formatCode="0.000">
                        <c:v>0.34505360000000002</c:v>
                      </c:pt>
                      <c:pt idx="1206" formatCode="0.000">
                        <c:v>0.34482399999999996</c:v>
                      </c:pt>
                      <c:pt idx="1207" formatCode="0.000">
                        <c:v>0.34480440000000001</c:v>
                      </c:pt>
                      <c:pt idx="1208" formatCode="0.000">
                        <c:v>0.34515479999999998</c:v>
                      </c:pt>
                      <c:pt idx="1209" formatCode="0.000">
                        <c:v>0.35045760000000004</c:v>
                      </c:pt>
                      <c:pt idx="1210" formatCode="0.000">
                        <c:v>0.35304519999999995</c:v>
                      </c:pt>
                      <c:pt idx="1211" formatCode="0.000">
                        <c:v>0.35276839999999998</c:v>
                      </c:pt>
                      <c:pt idx="1212" formatCode="0.000">
                        <c:v>0.35276159999999995</c:v>
                      </c:pt>
                      <c:pt idx="1213" formatCode="0.000">
                        <c:v>0.35294439999999999</c:v>
                      </c:pt>
                      <c:pt idx="1214" formatCode="0.000">
                        <c:v>0.35598759999999996</c:v>
                      </c:pt>
                      <c:pt idx="1215" formatCode="0.000">
                        <c:v>0.36186200000000002</c:v>
                      </c:pt>
                      <c:pt idx="1216" formatCode="0.000">
                        <c:v>0.36189120000000002</c:v>
                      </c:pt>
                      <c:pt idx="1217" formatCode="0.000">
                        <c:v>0.36174200000000001</c:v>
                      </c:pt>
                      <c:pt idx="1218" formatCode="0.000">
                        <c:v>0.36182599999999998</c:v>
                      </c:pt>
                      <c:pt idx="1219" formatCode="0.000">
                        <c:v>0.3620604</c:v>
                      </c:pt>
                      <c:pt idx="1220" formatCode="0.000">
                        <c:v>0.36264919999999995</c:v>
                      </c:pt>
                      <c:pt idx="1221" formatCode="0.000">
                        <c:v>0.36829040000000002</c:v>
                      </c:pt>
                      <c:pt idx="1222" formatCode="0.000">
                        <c:v>0.36964759999999997</c:v>
                      </c:pt>
                      <c:pt idx="1223" formatCode="0.000">
                        <c:v>0.36951919999999999</c:v>
                      </c:pt>
                      <c:pt idx="1224" formatCode="0.000">
                        <c:v>0.36961039999999995</c:v>
                      </c:pt>
                      <c:pt idx="1225" formatCode="0.000">
                        <c:v>0.3724712</c:v>
                      </c:pt>
                      <c:pt idx="1226" formatCode="0.000">
                        <c:v>0.37790199999999996</c:v>
                      </c:pt>
                      <c:pt idx="1227" formatCode="0.000">
                        <c:v>0.37785800000000003</c:v>
                      </c:pt>
                      <c:pt idx="1228" formatCode="0.000">
                        <c:v>0.37775080000000005</c:v>
                      </c:pt>
                      <c:pt idx="1229" formatCode="0.000">
                        <c:v>0.37792679999999995</c:v>
                      </c:pt>
                      <c:pt idx="1230" formatCode="0.000">
                        <c:v>0.38034959999999995</c:v>
                      </c:pt>
                      <c:pt idx="1231" formatCode="0.000">
                        <c:v>0.38740439999999998</c:v>
                      </c:pt>
                      <c:pt idx="1232" formatCode="0.000">
                        <c:v>0.38807920000000001</c:v>
                      </c:pt>
                      <c:pt idx="1233" formatCode="0.000">
                        <c:v>0.38788159999999999</c:v>
                      </c:pt>
                      <c:pt idx="1234" formatCode="0.000">
                        <c:v>0.38800440000000003</c:v>
                      </c:pt>
                      <c:pt idx="1235" formatCode="0.000">
                        <c:v>0.38827800000000001</c:v>
                      </c:pt>
                      <c:pt idx="1236" formatCode="0.000">
                        <c:v>0.38860080000000002</c:v>
                      </c:pt>
                      <c:pt idx="1237" formatCode="0.000">
                        <c:v>0.38910280000000003</c:v>
                      </c:pt>
                      <c:pt idx="1238" formatCode="0.000">
                        <c:v>0.39418880000000001</c:v>
                      </c:pt>
                      <c:pt idx="1239" formatCode="0.000">
                        <c:v>0.39577480000000004</c:v>
                      </c:pt>
                      <c:pt idx="1240" formatCode="0.000">
                        <c:v>0.39570959999999999</c:v>
                      </c:pt>
                      <c:pt idx="1241" formatCode="0.000">
                        <c:v>0.39586880000000002</c:v>
                      </c:pt>
                      <c:pt idx="1242" formatCode="0.000">
                        <c:v>0.40024399999999999</c:v>
                      </c:pt>
                      <c:pt idx="1243" formatCode="0.000">
                        <c:v>0.40733199999999997</c:v>
                      </c:pt>
                      <c:pt idx="1244" formatCode="0.000">
                        <c:v>0.40760800000000003</c:v>
                      </c:pt>
                      <c:pt idx="1245" formatCode="0.000">
                        <c:v>0.40732399999999996</c:v>
                      </c:pt>
                      <c:pt idx="1246" formatCode="0.000">
                        <c:v>0.40746000000000004</c:v>
                      </c:pt>
                      <c:pt idx="1247" formatCode="0.000">
                        <c:v>0.407804</c:v>
                      </c:pt>
                      <c:pt idx="1248" formatCode="0.000">
                        <c:v>0.40817199999999998</c:v>
                      </c:pt>
                      <c:pt idx="1249" formatCode="0.000">
                        <c:v>0.40865600000000002</c:v>
                      </c:pt>
                      <c:pt idx="1250" formatCode="0.000">
                        <c:v>0.41219600000000001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'N115 Curvas de Polarización'!$F$4:$F$1254</c15:sqref>
                        </c15:formulaRef>
                      </c:ext>
                    </c:extLst>
                    <c:numCache>
                      <c:formatCode>0.0000</c:formatCode>
                      <c:ptCount val="1251"/>
                      <c:pt idx="0">
                        <c:v>-1.6912899999999999E-5</c:v>
                      </c:pt>
                      <c:pt idx="1">
                        <c:v>1.8727699999999999E-3</c:v>
                      </c:pt>
                      <c:pt idx="2">
                        <c:v>3.8630700000000001E-3</c:v>
                      </c:pt>
                      <c:pt idx="3">
                        <c:v>5.8772399999999997E-3</c:v>
                      </c:pt>
                      <c:pt idx="4">
                        <c:v>7.9766000000000004E-3</c:v>
                      </c:pt>
                      <c:pt idx="5">
                        <c:v>9.8299300000000006E-3</c:v>
                      </c:pt>
                      <c:pt idx="6">
                        <c:v>1.18297E-2</c:v>
                      </c:pt>
                      <c:pt idx="7">
                        <c:v>1.4020599999999999E-2</c:v>
                      </c:pt>
                      <c:pt idx="8">
                        <c:v>1.61339E-2</c:v>
                      </c:pt>
                      <c:pt idx="9">
                        <c:v>1.7954700000000001E-2</c:v>
                      </c:pt>
                      <c:pt idx="10">
                        <c:v>1.9876100000000001E-2</c:v>
                      </c:pt>
                      <c:pt idx="11">
                        <c:v>2.1930700000000001E-2</c:v>
                      </c:pt>
                      <c:pt idx="12">
                        <c:v>2.4035999999999998E-2</c:v>
                      </c:pt>
                      <c:pt idx="13">
                        <c:v>2.5855400000000001E-2</c:v>
                      </c:pt>
                      <c:pt idx="14">
                        <c:v>2.78366E-2</c:v>
                      </c:pt>
                      <c:pt idx="15">
                        <c:v>2.9817E-2</c:v>
                      </c:pt>
                      <c:pt idx="16">
                        <c:v>3.1846100000000002E-2</c:v>
                      </c:pt>
                      <c:pt idx="17">
                        <c:v>3.3806000000000003E-2</c:v>
                      </c:pt>
                      <c:pt idx="18">
                        <c:v>3.5773100000000002E-2</c:v>
                      </c:pt>
                      <c:pt idx="19">
                        <c:v>3.7750400000000003E-2</c:v>
                      </c:pt>
                      <c:pt idx="20">
                        <c:v>4.0079200000000002E-2</c:v>
                      </c:pt>
                      <c:pt idx="21">
                        <c:v>4.1863499999999998E-2</c:v>
                      </c:pt>
                      <c:pt idx="22">
                        <c:v>4.3848499999999999E-2</c:v>
                      </c:pt>
                      <c:pt idx="23">
                        <c:v>4.5804200000000003E-2</c:v>
                      </c:pt>
                      <c:pt idx="24">
                        <c:v>4.79744E-2</c:v>
                      </c:pt>
                      <c:pt idx="25">
                        <c:v>4.9829600000000002E-2</c:v>
                      </c:pt>
                      <c:pt idx="26">
                        <c:v>5.1801E-2</c:v>
                      </c:pt>
                      <c:pt idx="27">
                        <c:v>5.3790699999999997E-2</c:v>
                      </c:pt>
                      <c:pt idx="28">
                        <c:v>5.5837199999999997E-2</c:v>
                      </c:pt>
                      <c:pt idx="29">
                        <c:v>5.7787499999999999E-2</c:v>
                      </c:pt>
                      <c:pt idx="30">
                        <c:v>5.9743900000000003E-2</c:v>
                      </c:pt>
                      <c:pt idx="31">
                        <c:v>6.1709300000000002E-2</c:v>
                      </c:pt>
                      <c:pt idx="32">
                        <c:v>6.3716800000000004E-2</c:v>
                      </c:pt>
                      <c:pt idx="33">
                        <c:v>6.5847199999999995E-2</c:v>
                      </c:pt>
                      <c:pt idx="34">
                        <c:v>6.77899E-2</c:v>
                      </c:pt>
                      <c:pt idx="35">
                        <c:v>6.9810999999999998E-2</c:v>
                      </c:pt>
                      <c:pt idx="36">
                        <c:v>7.1970099999999995E-2</c:v>
                      </c:pt>
                      <c:pt idx="37">
                        <c:v>7.3815099999999995E-2</c:v>
                      </c:pt>
                      <c:pt idx="38">
                        <c:v>7.5760300000000003E-2</c:v>
                      </c:pt>
                      <c:pt idx="39">
                        <c:v>7.7690300000000004E-2</c:v>
                      </c:pt>
                      <c:pt idx="40">
                        <c:v>7.9787899999999995E-2</c:v>
                      </c:pt>
                      <c:pt idx="41">
                        <c:v>8.1765500000000005E-2</c:v>
                      </c:pt>
                      <c:pt idx="42">
                        <c:v>8.3671700000000002E-2</c:v>
                      </c:pt>
                      <c:pt idx="43">
                        <c:v>8.5640800000000003E-2</c:v>
                      </c:pt>
                      <c:pt idx="44">
                        <c:v>8.7648599999999993E-2</c:v>
                      </c:pt>
                      <c:pt idx="45">
                        <c:v>8.98201E-2</c:v>
                      </c:pt>
                      <c:pt idx="46">
                        <c:v>9.1747400000000007E-2</c:v>
                      </c:pt>
                      <c:pt idx="47">
                        <c:v>9.3651999999999999E-2</c:v>
                      </c:pt>
                      <c:pt idx="48">
                        <c:v>9.5959500000000003E-2</c:v>
                      </c:pt>
                      <c:pt idx="49">
                        <c:v>9.7805500000000004E-2</c:v>
                      </c:pt>
                      <c:pt idx="50">
                        <c:v>9.9693100000000007E-2</c:v>
                      </c:pt>
                      <c:pt idx="51">
                        <c:v>0.10161199999999999</c:v>
                      </c:pt>
                      <c:pt idx="52">
                        <c:v>0.103813</c:v>
                      </c:pt>
                      <c:pt idx="53">
                        <c:v>0.105766</c:v>
                      </c:pt>
                      <c:pt idx="54">
                        <c:v>0.10767699999999999</c:v>
                      </c:pt>
                      <c:pt idx="55">
                        <c:v>0.109611</c:v>
                      </c:pt>
                      <c:pt idx="56">
                        <c:v>0.111648</c:v>
                      </c:pt>
                      <c:pt idx="57">
                        <c:v>0.1137</c:v>
                      </c:pt>
                      <c:pt idx="58">
                        <c:v>0.115717</c:v>
                      </c:pt>
                      <c:pt idx="59">
                        <c:v>0.117657</c:v>
                      </c:pt>
                      <c:pt idx="60">
                        <c:v>0.11995</c:v>
                      </c:pt>
                      <c:pt idx="61">
                        <c:v>0.121769</c:v>
                      </c:pt>
                      <c:pt idx="62">
                        <c:v>0.123695</c:v>
                      </c:pt>
                      <c:pt idx="63">
                        <c:v>0.125608</c:v>
                      </c:pt>
                      <c:pt idx="64">
                        <c:v>0.12775</c:v>
                      </c:pt>
                      <c:pt idx="65">
                        <c:v>0.129742</c:v>
                      </c:pt>
                      <c:pt idx="66">
                        <c:v>0.13162499999999999</c:v>
                      </c:pt>
                      <c:pt idx="67">
                        <c:v>0.13356000000000001</c:v>
                      </c:pt>
                      <c:pt idx="68">
                        <c:v>0.1356</c:v>
                      </c:pt>
                      <c:pt idx="69">
                        <c:v>0.13767299999999999</c:v>
                      </c:pt>
                      <c:pt idx="70">
                        <c:v>0.139566</c:v>
                      </c:pt>
                      <c:pt idx="71">
                        <c:v>0.141571</c:v>
                      </c:pt>
                      <c:pt idx="72">
                        <c:v>0.14390800000000001</c:v>
                      </c:pt>
                      <c:pt idx="73">
                        <c:v>0.14576800000000001</c:v>
                      </c:pt>
                      <c:pt idx="74">
                        <c:v>0.14762900000000001</c:v>
                      </c:pt>
                      <c:pt idx="75">
                        <c:v>0.14956700000000001</c:v>
                      </c:pt>
                      <c:pt idx="76">
                        <c:v>0.151698</c:v>
                      </c:pt>
                      <c:pt idx="77">
                        <c:v>0.15374399999999999</c:v>
                      </c:pt>
                      <c:pt idx="78">
                        <c:v>0.155614</c:v>
                      </c:pt>
                      <c:pt idx="79">
                        <c:v>0.15754599999999999</c:v>
                      </c:pt>
                      <c:pt idx="80">
                        <c:v>0.159583</c:v>
                      </c:pt>
                      <c:pt idx="81">
                        <c:v>0.16167500000000001</c:v>
                      </c:pt>
                      <c:pt idx="82">
                        <c:v>0.163549</c:v>
                      </c:pt>
                      <c:pt idx="83">
                        <c:v>0.16552</c:v>
                      </c:pt>
                      <c:pt idx="84">
                        <c:v>0.167793</c:v>
                      </c:pt>
                      <c:pt idx="85">
                        <c:v>0.16975999999999999</c:v>
                      </c:pt>
                      <c:pt idx="86">
                        <c:v>0.171597</c:v>
                      </c:pt>
                      <c:pt idx="87">
                        <c:v>0.17352799999999999</c:v>
                      </c:pt>
                      <c:pt idx="88">
                        <c:v>0.17566899999999999</c:v>
                      </c:pt>
                      <c:pt idx="89">
                        <c:v>0.17771799999999999</c:v>
                      </c:pt>
                      <c:pt idx="90">
                        <c:v>0.17955599999999999</c:v>
                      </c:pt>
                      <c:pt idx="91">
                        <c:v>0.181508</c:v>
                      </c:pt>
                      <c:pt idx="92">
                        <c:v>0.18354599999999999</c:v>
                      </c:pt>
                      <c:pt idx="93">
                        <c:v>0.18563099999999999</c:v>
                      </c:pt>
                      <c:pt idx="94">
                        <c:v>0.18751399999999999</c:v>
                      </c:pt>
                      <c:pt idx="95">
                        <c:v>0.18948899999999999</c:v>
                      </c:pt>
                      <c:pt idx="96">
                        <c:v>0.191498</c:v>
                      </c:pt>
                      <c:pt idx="97">
                        <c:v>0.19375600000000001</c:v>
                      </c:pt>
                      <c:pt idx="98">
                        <c:v>0.195573</c:v>
                      </c:pt>
                      <c:pt idx="99">
                        <c:v>0.19752600000000001</c:v>
                      </c:pt>
                      <c:pt idx="100">
                        <c:v>0.199571</c:v>
                      </c:pt>
                      <c:pt idx="101">
                        <c:v>0.20169899999999999</c:v>
                      </c:pt>
                      <c:pt idx="102">
                        <c:v>0.203517</c:v>
                      </c:pt>
                      <c:pt idx="103">
                        <c:v>0.205486</c:v>
                      </c:pt>
                      <c:pt idx="104">
                        <c:v>0.20752200000000001</c:v>
                      </c:pt>
                      <c:pt idx="105">
                        <c:v>0.20960599999999999</c:v>
                      </c:pt>
                      <c:pt idx="106">
                        <c:v>0.21146999999999999</c:v>
                      </c:pt>
                      <c:pt idx="107">
                        <c:v>0.21345600000000001</c:v>
                      </c:pt>
                      <c:pt idx="108">
                        <c:v>0.21545800000000001</c:v>
                      </c:pt>
                      <c:pt idx="109">
                        <c:v>0.217502</c:v>
                      </c:pt>
                      <c:pt idx="110">
                        <c:v>0.21953900000000001</c:v>
                      </c:pt>
                      <c:pt idx="111">
                        <c:v>0.22148200000000001</c:v>
                      </c:pt>
                      <c:pt idx="112">
                        <c:v>0.22362399999999999</c:v>
                      </c:pt>
                      <c:pt idx="113">
                        <c:v>0.22570699999999999</c:v>
                      </c:pt>
                      <c:pt idx="114">
                        <c:v>0.22748599999999999</c:v>
                      </c:pt>
                      <c:pt idx="115">
                        <c:v>0.22946900000000001</c:v>
                      </c:pt>
                      <c:pt idx="116">
                        <c:v>0.23146600000000001</c:v>
                      </c:pt>
                      <c:pt idx="117">
                        <c:v>0.233569</c:v>
                      </c:pt>
                      <c:pt idx="118">
                        <c:v>0.235434</c:v>
                      </c:pt>
                      <c:pt idx="119">
                        <c:v>0.23740600000000001</c:v>
                      </c:pt>
                      <c:pt idx="120">
                        <c:v>0.23940800000000001</c:v>
                      </c:pt>
                      <c:pt idx="121">
                        <c:v>0.24140800000000001</c:v>
                      </c:pt>
                      <c:pt idx="122">
                        <c:v>0.24349199999999999</c:v>
                      </c:pt>
                      <c:pt idx="123">
                        <c:v>0.245449</c:v>
                      </c:pt>
                      <c:pt idx="124">
                        <c:v>0.24748300000000001</c:v>
                      </c:pt>
                      <c:pt idx="125">
                        <c:v>0.24968299999999999</c:v>
                      </c:pt>
                      <c:pt idx="126">
                        <c:v>0.25146299999999999</c:v>
                      </c:pt>
                      <c:pt idx="127">
                        <c:v>0.25342199999999998</c:v>
                      </c:pt>
                      <c:pt idx="128">
                        <c:v>0.25541000000000003</c:v>
                      </c:pt>
                      <c:pt idx="129">
                        <c:v>0.25758500000000001</c:v>
                      </c:pt>
                      <c:pt idx="130">
                        <c:v>0.25942599999999999</c:v>
                      </c:pt>
                      <c:pt idx="131">
                        <c:v>0.26139299999999999</c:v>
                      </c:pt>
                      <c:pt idx="132">
                        <c:v>0.263372</c:v>
                      </c:pt>
                      <c:pt idx="133">
                        <c:v>0.26539299999999999</c:v>
                      </c:pt>
                      <c:pt idx="134">
                        <c:v>0.26737100000000003</c:v>
                      </c:pt>
                      <c:pt idx="135">
                        <c:v>0.26941799999999999</c:v>
                      </c:pt>
                      <c:pt idx="136">
                        <c:v>0.27149899999999999</c:v>
                      </c:pt>
                      <c:pt idx="137">
                        <c:v>0.27366699999999999</c:v>
                      </c:pt>
                      <c:pt idx="138">
                        <c:v>0.27545399999999998</c:v>
                      </c:pt>
                      <c:pt idx="139">
                        <c:v>0.27741100000000002</c:v>
                      </c:pt>
                      <c:pt idx="140">
                        <c:v>0.27937400000000001</c:v>
                      </c:pt>
                      <c:pt idx="141">
                        <c:v>0.28153299999999998</c:v>
                      </c:pt>
                      <c:pt idx="142">
                        <c:v>0.28339599999999998</c:v>
                      </c:pt>
                      <c:pt idx="143">
                        <c:v>0.28534399999999999</c:v>
                      </c:pt>
                      <c:pt idx="144">
                        <c:v>0.2873</c:v>
                      </c:pt>
                      <c:pt idx="145">
                        <c:v>0.28933500000000001</c:v>
                      </c:pt>
                      <c:pt idx="146">
                        <c:v>0.29133399999999998</c:v>
                      </c:pt>
                      <c:pt idx="147">
                        <c:v>0.29327599999999998</c:v>
                      </c:pt>
                      <c:pt idx="148">
                        <c:v>0.29530499999999998</c:v>
                      </c:pt>
                      <c:pt idx="149">
                        <c:v>0.297649</c:v>
                      </c:pt>
                      <c:pt idx="150">
                        <c:v>0.29941699999999999</c:v>
                      </c:pt>
                      <c:pt idx="151">
                        <c:v>0.30135299999999998</c:v>
                      </c:pt>
                      <c:pt idx="152">
                        <c:v>0.30332500000000001</c:v>
                      </c:pt>
                      <c:pt idx="153">
                        <c:v>0.30547600000000003</c:v>
                      </c:pt>
                      <c:pt idx="154">
                        <c:v>0.30740099999999998</c:v>
                      </c:pt>
                      <c:pt idx="155">
                        <c:v>0.30934200000000001</c:v>
                      </c:pt>
                      <c:pt idx="156">
                        <c:v>0.31129000000000001</c:v>
                      </c:pt>
                      <c:pt idx="157">
                        <c:v>0.31332700000000002</c:v>
                      </c:pt>
                      <c:pt idx="158">
                        <c:v>0.31534200000000001</c:v>
                      </c:pt>
                      <c:pt idx="159">
                        <c:v>0.31727300000000003</c:v>
                      </c:pt>
                      <c:pt idx="160">
                        <c:v>0.319241</c:v>
                      </c:pt>
                      <c:pt idx="161">
                        <c:v>0.32162200000000002</c:v>
                      </c:pt>
                      <c:pt idx="162">
                        <c:v>0.32341199999999998</c:v>
                      </c:pt>
                      <c:pt idx="163">
                        <c:v>0.325345</c:v>
                      </c:pt>
                      <c:pt idx="164">
                        <c:v>0.32726899999999998</c:v>
                      </c:pt>
                      <c:pt idx="165">
                        <c:v>0.32948</c:v>
                      </c:pt>
                      <c:pt idx="166">
                        <c:v>0.33137699999999998</c:v>
                      </c:pt>
                      <c:pt idx="167">
                        <c:v>0.333291</c:v>
                      </c:pt>
                      <c:pt idx="168">
                        <c:v>0.33521499999999999</c:v>
                      </c:pt>
                      <c:pt idx="169">
                        <c:v>0.33726899999999999</c:v>
                      </c:pt>
                      <c:pt idx="170">
                        <c:v>0.33931699999999998</c:v>
                      </c:pt>
                      <c:pt idx="171">
                        <c:v>0.341227</c:v>
                      </c:pt>
                      <c:pt idx="172">
                        <c:v>0.34316799999999997</c:v>
                      </c:pt>
                      <c:pt idx="173">
                        <c:v>0.34519699999999998</c:v>
                      </c:pt>
                      <c:pt idx="174">
                        <c:v>0.34739999999999999</c:v>
                      </c:pt>
                      <c:pt idx="175">
                        <c:v>0.34930299999999997</c:v>
                      </c:pt>
                      <c:pt idx="176">
                        <c:v>0.35124899999999998</c:v>
                      </c:pt>
                      <c:pt idx="177">
                        <c:v>0.35336899999999999</c:v>
                      </c:pt>
                      <c:pt idx="178">
                        <c:v>0.35536000000000001</c:v>
                      </c:pt>
                      <c:pt idx="179">
                        <c:v>0.35724099999999998</c:v>
                      </c:pt>
                      <c:pt idx="180">
                        <c:v>0.35919499999999999</c:v>
                      </c:pt>
                      <c:pt idx="181">
                        <c:v>0.36128300000000002</c:v>
                      </c:pt>
                      <c:pt idx="182">
                        <c:v>0.36331400000000003</c:v>
                      </c:pt>
                      <c:pt idx="183">
                        <c:v>0.36520200000000003</c:v>
                      </c:pt>
                      <c:pt idx="184">
                        <c:v>0.36715599999999998</c:v>
                      </c:pt>
                      <c:pt idx="185">
                        <c:v>0.36918000000000001</c:v>
                      </c:pt>
                      <c:pt idx="186">
                        <c:v>0.37134299999999998</c:v>
                      </c:pt>
                      <c:pt idx="187">
                        <c:v>0.37329200000000001</c:v>
                      </c:pt>
                      <c:pt idx="188">
                        <c:v>0.37515799999999999</c:v>
                      </c:pt>
                      <c:pt idx="189">
                        <c:v>0.37743900000000002</c:v>
                      </c:pt>
                      <c:pt idx="190">
                        <c:v>0.379359</c:v>
                      </c:pt>
                      <c:pt idx="191">
                        <c:v>0.38122800000000001</c:v>
                      </c:pt>
                      <c:pt idx="192">
                        <c:v>0.38314199999999998</c:v>
                      </c:pt>
                      <c:pt idx="193">
                        <c:v>0.38522600000000001</c:v>
                      </c:pt>
                      <c:pt idx="194">
                        <c:v>0.387291</c:v>
                      </c:pt>
                      <c:pt idx="195">
                        <c:v>0.38915</c:v>
                      </c:pt>
                      <c:pt idx="196">
                        <c:v>0.39110499999999998</c:v>
                      </c:pt>
                      <c:pt idx="197">
                        <c:v>0.39313500000000001</c:v>
                      </c:pt>
                      <c:pt idx="198">
                        <c:v>0.39520499999999997</c:v>
                      </c:pt>
                      <c:pt idx="199">
                        <c:v>0.397229</c:v>
                      </c:pt>
                      <c:pt idx="200">
                        <c:v>0.39912399999999998</c:v>
                      </c:pt>
                      <c:pt idx="201">
                        <c:v>0.40135199999999999</c:v>
                      </c:pt>
                      <c:pt idx="202">
                        <c:v>0.40331600000000001</c:v>
                      </c:pt>
                      <c:pt idx="203">
                        <c:v>0.40518300000000002</c:v>
                      </c:pt>
                      <c:pt idx="204">
                        <c:v>0.40710299999999999</c:v>
                      </c:pt>
                      <c:pt idx="205">
                        <c:v>0.40919299999999997</c:v>
                      </c:pt>
                      <c:pt idx="206">
                        <c:v>0.41129599999999999</c:v>
                      </c:pt>
                      <c:pt idx="207">
                        <c:v>0.41320000000000001</c:v>
                      </c:pt>
                      <c:pt idx="208">
                        <c:v>0.41513100000000003</c:v>
                      </c:pt>
                      <c:pt idx="209">
                        <c:v>0.417184</c:v>
                      </c:pt>
                      <c:pt idx="210">
                        <c:v>0.41924099999999997</c:v>
                      </c:pt>
                      <c:pt idx="211">
                        <c:v>0.42113</c:v>
                      </c:pt>
                      <c:pt idx="212">
                        <c:v>0.42315599999999998</c:v>
                      </c:pt>
                      <c:pt idx="213">
                        <c:v>0.42547099999999999</c:v>
                      </c:pt>
                      <c:pt idx="214">
                        <c:v>0.42734</c:v>
                      </c:pt>
                      <c:pt idx="215">
                        <c:v>0.42920999999999998</c:v>
                      </c:pt>
                      <c:pt idx="216">
                        <c:v>0.43112899999999998</c:v>
                      </c:pt>
                      <c:pt idx="217">
                        <c:v>0.43321599999999999</c:v>
                      </c:pt>
                      <c:pt idx="218">
                        <c:v>0.43530400000000002</c:v>
                      </c:pt>
                      <c:pt idx="219">
                        <c:v>0.437143</c:v>
                      </c:pt>
                      <c:pt idx="220">
                        <c:v>0.43909900000000002</c:v>
                      </c:pt>
                      <c:pt idx="221">
                        <c:v>0.44112000000000001</c:v>
                      </c:pt>
                      <c:pt idx="222">
                        <c:v>0.44318800000000003</c:v>
                      </c:pt>
                      <c:pt idx="223">
                        <c:v>0.44508700000000001</c:v>
                      </c:pt>
                      <c:pt idx="224">
                        <c:v>0.44706499999999999</c:v>
                      </c:pt>
                      <c:pt idx="225">
                        <c:v>0.44925999999999999</c:v>
                      </c:pt>
                      <c:pt idx="226">
                        <c:v>0.45132299999999997</c:v>
                      </c:pt>
                      <c:pt idx="227">
                        <c:v>0.45316600000000001</c:v>
                      </c:pt>
                      <c:pt idx="228">
                        <c:v>0.45507999999999998</c:v>
                      </c:pt>
                      <c:pt idx="229">
                        <c:v>0.45719700000000002</c:v>
                      </c:pt>
                      <c:pt idx="230">
                        <c:v>0.45926400000000001</c:v>
                      </c:pt>
                      <c:pt idx="231">
                        <c:v>0.46112700000000001</c:v>
                      </c:pt>
                      <c:pt idx="232">
                        <c:v>0.46307399999999999</c:v>
                      </c:pt>
                      <c:pt idx="233">
                        <c:v>0.46510899999999999</c:v>
                      </c:pt>
                      <c:pt idx="234">
                        <c:v>0.46715299999999998</c:v>
                      </c:pt>
                      <c:pt idx="235">
                        <c:v>0.46906199999999998</c:v>
                      </c:pt>
                      <c:pt idx="236">
                        <c:v>0.47103200000000001</c:v>
                      </c:pt>
                      <c:pt idx="237">
                        <c:v>0.47305199999999997</c:v>
                      </c:pt>
                      <c:pt idx="238">
                        <c:v>0.47532799999999997</c:v>
                      </c:pt>
                      <c:pt idx="239">
                        <c:v>0.47714499999999999</c:v>
                      </c:pt>
                      <c:pt idx="240">
                        <c:v>0.47907499999999997</c:v>
                      </c:pt>
                      <c:pt idx="241">
                        <c:v>0.48116199999999998</c:v>
                      </c:pt>
                      <c:pt idx="242">
                        <c:v>0.483269</c:v>
                      </c:pt>
                      <c:pt idx="243">
                        <c:v>0.48508299999999999</c:v>
                      </c:pt>
                      <c:pt idx="244">
                        <c:v>0.48703800000000003</c:v>
                      </c:pt>
                      <c:pt idx="245">
                        <c:v>0.48906699999999997</c:v>
                      </c:pt>
                      <c:pt idx="246">
                        <c:v>0.49110900000000002</c:v>
                      </c:pt>
                      <c:pt idx="247">
                        <c:v>0.49300899999999998</c:v>
                      </c:pt>
                      <c:pt idx="248">
                        <c:v>0.49498199999999998</c:v>
                      </c:pt>
                      <c:pt idx="249">
                        <c:v>0.49698300000000001</c:v>
                      </c:pt>
                      <c:pt idx="250">
                        <c:v>0.49898700000000001</c:v>
                      </c:pt>
                      <c:pt idx="251">
                        <c:v>0.50110600000000005</c:v>
                      </c:pt>
                      <c:pt idx="252">
                        <c:v>0.50302800000000003</c:v>
                      </c:pt>
                      <c:pt idx="253">
                        <c:v>0.50517999999999996</c:v>
                      </c:pt>
                      <c:pt idx="254">
                        <c:v>0.50724999999999998</c:v>
                      </c:pt>
                      <c:pt idx="255">
                        <c:v>0.50903799999999999</c:v>
                      </c:pt>
                      <c:pt idx="256">
                        <c:v>0.51100299999999999</c:v>
                      </c:pt>
                      <c:pt idx="257">
                        <c:v>0.51305400000000001</c:v>
                      </c:pt>
                      <c:pt idx="258">
                        <c:v>0.51513200000000003</c:v>
                      </c:pt>
                      <c:pt idx="259">
                        <c:v>0.51700900000000005</c:v>
                      </c:pt>
                      <c:pt idx="260">
                        <c:v>0.51896900000000001</c:v>
                      </c:pt>
                      <c:pt idx="261">
                        <c:v>0.52098199999999995</c:v>
                      </c:pt>
                      <c:pt idx="262">
                        <c:v>0.522984</c:v>
                      </c:pt>
                      <c:pt idx="263">
                        <c:v>0.52509799999999995</c:v>
                      </c:pt>
                      <c:pt idx="264">
                        <c:v>0.52703</c:v>
                      </c:pt>
                      <c:pt idx="265">
                        <c:v>0.529084</c:v>
                      </c:pt>
                      <c:pt idx="266">
                        <c:v>0.53125999999999995</c:v>
                      </c:pt>
                      <c:pt idx="267">
                        <c:v>0.53303800000000001</c:v>
                      </c:pt>
                      <c:pt idx="268">
                        <c:v>0.53498999999999997</c:v>
                      </c:pt>
                      <c:pt idx="269">
                        <c:v>0.536991</c:v>
                      </c:pt>
                      <c:pt idx="270">
                        <c:v>0.53907499999999997</c:v>
                      </c:pt>
                      <c:pt idx="271">
                        <c:v>0.54097300000000004</c:v>
                      </c:pt>
                      <c:pt idx="272">
                        <c:v>0.54292799999999997</c:v>
                      </c:pt>
                      <c:pt idx="273">
                        <c:v>0.54490000000000005</c:v>
                      </c:pt>
                      <c:pt idx="274">
                        <c:v>0.54691699999999999</c:v>
                      </c:pt>
                      <c:pt idx="275">
                        <c:v>0.54891500000000004</c:v>
                      </c:pt>
                      <c:pt idx="276">
                        <c:v>0.55098100000000005</c:v>
                      </c:pt>
                      <c:pt idx="277">
                        <c:v>0.55308400000000002</c:v>
                      </c:pt>
                      <c:pt idx="278">
                        <c:v>0.55521500000000001</c:v>
                      </c:pt>
                      <c:pt idx="279">
                        <c:v>0.55699900000000002</c:v>
                      </c:pt>
                      <c:pt idx="280">
                        <c:v>0.55895300000000003</c:v>
                      </c:pt>
                      <c:pt idx="281">
                        <c:v>0.56088899999999997</c:v>
                      </c:pt>
                      <c:pt idx="282">
                        <c:v>0.56305000000000005</c:v>
                      </c:pt>
                      <c:pt idx="283">
                        <c:v>0.56495399999999996</c:v>
                      </c:pt>
                      <c:pt idx="284">
                        <c:v>0.566913</c:v>
                      </c:pt>
                      <c:pt idx="285">
                        <c:v>0.56886899999999996</c:v>
                      </c:pt>
                      <c:pt idx="286">
                        <c:v>0.57091800000000004</c:v>
                      </c:pt>
                      <c:pt idx="287">
                        <c:v>0.57290399999999997</c:v>
                      </c:pt>
                      <c:pt idx="288">
                        <c:v>0.57486099999999996</c:v>
                      </c:pt>
                      <c:pt idx="289">
                        <c:v>0.57697100000000001</c:v>
                      </c:pt>
                      <c:pt idx="290">
                        <c:v>0.57916900000000004</c:v>
                      </c:pt>
                      <c:pt idx="291">
                        <c:v>0.58098300000000003</c:v>
                      </c:pt>
                      <c:pt idx="292">
                        <c:v>0.58293799999999996</c:v>
                      </c:pt>
                      <c:pt idx="293">
                        <c:v>0.58488099999999998</c:v>
                      </c:pt>
                      <c:pt idx="294">
                        <c:v>0.58707200000000004</c:v>
                      </c:pt>
                      <c:pt idx="295">
                        <c:v>0.58894899999999994</c:v>
                      </c:pt>
                      <c:pt idx="296">
                        <c:v>0.59087900000000004</c:v>
                      </c:pt>
                      <c:pt idx="297">
                        <c:v>0.59281399999999995</c:v>
                      </c:pt>
                      <c:pt idx="298">
                        <c:v>0.59485699999999997</c:v>
                      </c:pt>
                      <c:pt idx="299">
                        <c:v>0.59688399999999997</c:v>
                      </c:pt>
                      <c:pt idx="300">
                        <c:v>0.59879899999999997</c:v>
                      </c:pt>
                      <c:pt idx="301">
                        <c:v>0.60075400000000001</c:v>
                      </c:pt>
                      <c:pt idx="302">
                        <c:v>0.603078</c:v>
                      </c:pt>
                      <c:pt idx="303">
                        <c:v>0.604966</c:v>
                      </c:pt>
                      <c:pt idx="304">
                        <c:v>0.60689199999999999</c:v>
                      </c:pt>
                      <c:pt idx="305">
                        <c:v>0.60880900000000004</c:v>
                      </c:pt>
                      <c:pt idx="306">
                        <c:v>0.61100900000000002</c:v>
                      </c:pt>
                      <c:pt idx="307">
                        <c:v>0.61292599999999997</c:v>
                      </c:pt>
                      <c:pt idx="308">
                        <c:v>0.61484000000000005</c:v>
                      </c:pt>
                      <c:pt idx="309">
                        <c:v>0.61677400000000004</c:v>
                      </c:pt>
                      <c:pt idx="310">
                        <c:v>0.61885699999999999</c:v>
                      </c:pt>
                      <c:pt idx="311">
                        <c:v>0.62085400000000002</c:v>
                      </c:pt>
                      <c:pt idx="312">
                        <c:v>0.62276100000000001</c:v>
                      </c:pt>
                      <c:pt idx="313">
                        <c:v>0.62472300000000003</c:v>
                      </c:pt>
                      <c:pt idx="314">
                        <c:v>0.62674200000000002</c:v>
                      </c:pt>
                      <c:pt idx="315">
                        <c:v>0.62896200000000002</c:v>
                      </c:pt>
                      <c:pt idx="316">
                        <c:v>0.63084300000000004</c:v>
                      </c:pt>
                      <c:pt idx="317">
                        <c:v>0.63276399999999999</c:v>
                      </c:pt>
                      <c:pt idx="318">
                        <c:v>0.634884</c:v>
                      </c:pt>
                      <c:pt idx="319">
                        <c:v>0.63689600000000002</c:v>
                      </c:pt>
                      <c:pt idx="320">
                        <c:v>0.63878599999999996</c:v>
                      </c:pt>
                      <c:pt idx="321">
                        <c:v>0.64073400000000003</c:v>
                      </c:pt>
                      <c:pt idx="322">
                        <c:v>0.642764</c:v>
                      </c:pt>
                      <c:pt idx="323">
                        <c:v>0.64480800000000005</c:v>
                      </c:pt>
                      <c:pt idx="324">
                        <c:v>0.64670499999999997</c:v>
                      </c:pt>
                      <c:pt idx="325">
                        <c:v>0.64868300000000001</c:v>
                      </c:pt>
                      <c:pt idx="326">
                        <c:v>0.65070099999999997</c:v>
                      </c:pt>
                      <c:pt idx="327">
                        <c:v>0.65277099999999999</c:v>
                      </c:pt>
                      <c:pt idx="328">
                        <c:v>0.65480700000000003</c:v>
                      </c:pt>
                      <c:pt idx="329">
                        <c:v>0.656717</c:v>
                      </c:pt>
                      <c:pt idx="330">
                        <c:v>0.659022</c:v>
                      </c:pt>
                      <c:pt idx="331">
                        <c:v>0.66090800000000005</c:v>
                      </c:pt>
                      <c:pt idx="332">
                        <c:v>0.66272500000000001</c:v>
                      </c:pt>
                      <c:pt idx="333">
                        <c:v>0.66468499999999997</c:v>
                      </c:pt>
                      <c:pt idx="334">
                        <c:v>0.66678499999999996</c:v>
                      </c:pt>
                      <c:pt idx="335">
                        <c:v>0.66881000000000002</c:v>
                      </c:pt>
                      <c:pt idx="336">
                        <c:v>0.670678</c:v>
                      </c:pt>
                      <c:pt idx="337">
                        <c:v>0.67265900000000001</c:v>
                      </c:pt>
                      <c:pt idx="338">
                        <c:v>0.67468099999999998</c:v>
                      </c:pt>
                      <c:pt idx="339">
                        <c:v>0.676728</c:v>
                      </c:pt>
                      <c:pt idx="340">
                        <c:v>0.67876899999999996</c:v>
                      </c:pt>
                      <c:pt idx="341">
                        <c:v>0.68071000000000004</c:v>
                      </c:pt>
                      <c:pt idx="342">
                        <c:v>0.68292200000000003</c:v>
                      </c:pt>
                      <c:pt idx="343">
                        <c:v>0.68489800000000001</c:v>
                      </c:pt>
                      <c:pt idx="344">
                        <c:v>0.68673099999999998</c:v>
                      </c:pt>
                      <c:pt idx="345">
                        <c:v>0.68866700000000003</c:v>
                      </c:pt>
                      <c:pt idx="346">
                        <c:v>0.69072900000000004</c:v>
                      </c:pt>
                      <c:pt idx="347">
                        <c:v>0.69280900000000001</c:v>
                      </c:pt>
                      <c:pt idx="348">
                        <c:v>0.69463799999999998</c:v>
                      </c:pt>
                      <c:pt idx="349">
                        <c:v>0.69660999999999995</c:v>
                      </c:pt>
                      <c:pt idx="350">
                        <c:v>0.69862199999999997</c:v>
                      </c:pt>
                      <c:pt idx="351">
                        <c:v>0.70064300000000002</c:v>
                      </c:pt>
                      <c:pt idx="352">
                        <c:v>0.70257599999999998</c:v>
                      </c:pt>
                      <c:pt idx="353">
                        <c:v>0.70466700000000004</c:v>
                      </c:pt>
                      <c:pt idx="354">
                        <c:v>0.70691300000000001</c:v>
                      </c:pt>
                      <c:pt idx="355">
                        <c:v>0.70888499999999999</c:v>
                      </c:pt>
                      <c:pt idx="356">
                        <c:v>0.71070800000000001</c:v>
                      </c:pt>
                      <c:pt idx="357">
                        <c:v>0.71264400000000006</c:v>
                      </c:pt>
                      <c:pt idx="358">
                        <c:v>0.71465699999999999</c:v>
                      </c:pt>
                      <c:pt idx="359">
                        <c:v>0.71677500000000005</c:v>
                      </c:pt>
                      <c:pt idx="360">
                        <c:v>0.718634</c:v>
                      </c:pt>
                      <c:pt idx="361">
                        <c:v>0.72060599999999997</c:v>
                      </c:pt>
                      <c:pt idx="362">
                        <c:v>0.72260999999999997</c:v>
                      </c:pt>
                      <c:pt idx="363">
                        <c:v>0.72467099999999995</c:v>
                      </c:pt>
                      <c:pt idx="364">
                        <c:v>0.72657000000000005</c:v>
                      </c:pt>
                      <c:pt idx="365">
                        <c:v>0.72855599999999998</c:v>
                      </c:pt>
                      <c:pt idx="366">
                        <c:v>0.73072599999999999</c:v>
                      </c:pt>
                      <c:pt idx="367">
                        <c:v>0.73284000000000005</c:v>
                      </c:pt>
                      <c:pt idx="368">
                        <c:v>0.73467899999999997</c:v>
                      </c:pt>
                      <c:pt idx="369">
                        <c:v>0.73665499999999995</c:v>
                      </c:pt>
                      <c:pt idx="370">
                        <c:v>0.73867499999999997</c:v>
                      </c:pt>
                      <c:pt idx="371">
                        <c:v>0.74080999999999997</c:v>
                      </c:pt>
                      <c:pt idx="372">
                        <c:v>0.74261100000000002</c:v>
                      </c:pt>
                      <c:pt idx="373">
                        <c:v>0.74455899999999997</c:v>
                      </c:pt>
                      <c:pt idx="374">
                        <c:v>0.74655000000000005</c:v>
                      </c:pt>
                      <c:pt idx="375">
                        <c:v>0.74858899999999995</c:v>
                      </c:pt>
                      <c:pt idx="376">
                        <c:v>0.75054200000000004</c:v>
                      </c:pt>
                      <c:pt idx="377">
                        <c:v>0.75249900000000003</c:v>
                      </c:pt>
                      <c:pt idx="378">
                        <c:v>0.75447900000000001</c:v>
                      </c:pt>
                      <c:pt idx="379">
                        <c:v>0.75682000000000005</c:v>
                      </c:pt>
                      <c:pt idx="380">
                        <c:v>0.75862799999999997</c:v>
                      </c:pt>
                      <c:pt idx="381">
                        <c:v>0.76060499999999998</c:v>
                      </c:pt>
                      <c:pt idx="382">
                        <c:v>0.76258099999999995</c:v>
                      </c:pt>
                      <c:pt idx="383">
                        <c:v>0.76476699999999997</c:v>
                      </c:pt>
                      <c:pt idx="384">
                        <c:v>0.76658700000000002</c:v>
                      </c:pt>
                      <c:pt idx="385">
                        <c:v>0.76854599999999995</c:v>
                      </c:pt>
                      <c:pt idx="386">
                        <c:v>0.77052399999999999</c:v>
                      </c:pt>
                      <c:pt idx="387">
                        <c:v>0.77263999999999999</c:v>
                      </c:pt>
                      <c:pt idx="388">
                        <c:v>0.774536</c:v>
                      </c:pt>
                      <c:pt idx="389">
                        <c:v>0.77647100000000002</c:v>
                      </c:pt>
                      <c:pt idx="390">
                        <c:v>0.77844199999999997</c:v>
                      </c:pt>
                      <c:pt idx="391">
                        <c:v>0.78045600000000004</c:v>
                      </c:pt>
                      <c:pt idx="392">
                        <c:v>0.78263400000000005</c:v>
                      </c:pt>
                      <c:pt idx="393">
                        <c:v>0.78454100000000004</c:v>
                      </c:pt>
                      <c:pt idx="394">
                        <c:v>0.78657200000000005</c:v>
                      </c:pt>
                      <c:pt idx="395">
                        <c:v>0.78873800000000005</c:v>
                      </c:pt>
                      <c:pt idx="396">
                        <c:v>0.79057200000000005</c:v>
                      </c:pt>
                      <c:pt idx="397">
                        <c:v>0.79249800000000004</c:v>
                      </c:pt>
                      <c:pt idx="398">
                        <c:v>0.79446899999999998</c:v>
                      </c:pt>
                      <c:pt idx="399">
                        <c:v>0.79653799999999997</c:v>
                      </c:pt>
                      <c:pt idx="400">
                        <c:v>0.79850900000000002</c:v>
                      </c:pt>
                      <c:pt idx="401">
                        <c:v>0.80042100000000005</c:v>
                      </c:pt>
                      <c:pt idx="402">
                        <c:v>0.80237899999999995</c:v>
                      </c:pt>
                      <c:pt idx="403">
                        <c:v>0.80440699999999998</c:v>
                      </c:pt>
                      <c:pt idx="404">
                        <c:v>0.80658399999999997</c:v>
                      </c:pt>
                      <c:pt idx="405">
                        <c:v>0.80851300000000004</c:v>
                      </c:pt>
                      <c:pt idx="406">
                        <c:v>0.81045400000000001</c:v>
                      </c:pt>
                      <c:pt idx="407">
                        <c:v>0.81281700000000001</c:v>
                      </c:pt>
                      <c:pt idx="408">
                        <c:v>0.81454400000000005</c:v>
                      </c:pt>
                      <c:pt idx="409">
                        <c:v>0.81643900000000003</c:v>
                      </c:pt>
                      <c:pt idx="410">
                        <c:v>0.81839600000000001</c:v>
                      </c:pt>
                      <c:pt idx="411">
                        <c:v>0.82052000000000003</c:v>
                      </c:pt>
                      <c:pt idx="412">
                        <c:v>0.82247499999999996</c:v>
                      </c:pt>
                      <c:pt idx="413">
                        <c:v>0.82433999999999996</c:v>
                      </c:pt>
                      <c:pt idx="414">
                        <c:v>0.82631699999999997</c:v>
                      </c:pt>
                      <c:pt idx="415">
                        <c:v>0.82832600000000001</c:v>
                      </c:pt>
                      <c:pt idx="416">
                        <c:v>0.83042700000000003</c:v>
                      </c:pt>
                      <c:pt idx="417">
                        <c:v>0.83242000000000005</c:v>
                      </c:pt>
                      <c:pt idx="418">
                        <c:v>0.83442300000000003</c:v>
                      </c:pt>
                      <c:pt idx="419">
                        <c:v>0.83671899999999999</c:v>
                      </c:pt>
                      <c:pt idx="420">
                        <c:v>0.83851100000000001</c:v>
                      </c:pt>
                      <c:pt idx="421">
                        <c:v>0.84035599999999999</c:v>
                      </c:pt>
                      <c:pt idx="422">
                        <c:v>0.84232300000000004</c:v>
                      </c:pt>
                      <c:pt idx="423">
                        <c:v>0.84437899999999999</c:v>
                      </c:pt>
                      <c:pt idx="424">
                        <c:v>0.846418</c:v>
                      </c:pt>
                      <c:pt idx="425">
                        <c:v>0.848275</c:v>
                      </c:pt>
                      <c:pt idx="426">
                        <c:v>0.85025300000000004</c:v>
                      </c:pt>
                      <c:pt idx="427">
                        <c:v>0.85227399999999998</c:v>
                      </c:pt>
                      <c:pt idx="428">
                        <c:v>0.85429100000000002</c:v>
                      </c:pt>
                      <c:pt idx="429">
                        <c:v>0.85623000000000005</c:v>
                      </c:pt>
                      <c:pt idx="430">
                        <c:v>0.858344</c:v>
                      </c:pt>
                      <c:pt idx="431">
                        <c:v>0.86053900000000005</c:v>
                      </c:pt>
                      <c:pt idx="432">
                        <c:v>0.86250899999999997</c:v>
                      </c:pt>
                      <c:pt idx="433">
                        <c:v>0.86433800000000005</c:v>
                      </c:pt>
                      <c:pt idx="434">
                        <c:v>0.866282</c:v>
                      </c:pt>
                      <c:pt idx="435">
                        <c:v>0.86831999999999998</c:v>
                      </c:pt>
                      <c:pt idx="436">
                        <c:v>0.87040099999999998</c:v>
                      </c:pt>
                      <c:pt idx="437">
                        <c:v>0.87226400000000004</c:v>
                      </c:pt>
                      <c:pt idx="438">
                        <c:v>0.87423600000000001</c:v>
                      </c:pt>
                      <c:pt idx="439">
                        <c:v>0.876251</c:v>
                      </c:pt>
                      <c:pt idx="440">
                        <c:v>0.87830200000000003</c:v>
                      </c:pt>
                      <c:pt idx="441">
                        <c:v>0.88019700000000001</c:v>
                      </c:pt>
                      <c:pt idx="442">
                        <c:v>0.88218700000000005</c:v>
                      </c:pt>
                      <c:pt idx="443">
                        <c:v>0.88434999999999997</c:v>
                      </c:pt>
                      <c:pt idx="444">
                        <c:v>0.88645600000000002</c:v>
                      </c:pt>
                      <c:pt idx="445">
                        <c:v>0.888293</c:v>
                      </c:pt>
                      <c:pt idx="446">
                        <c:v>0.89027800000000001</c:v>
                      </c:pt>
                      <c:pt idx="447">
                        <c:v>0.89233799999999996</c:v>
                      </c:pt>
                      <c:pt idx="448">
                        <c:v>0.89444699999999999</c:v>
                      </c:pt>
                      <c:pt idx="449">
                        <c:v>0.89623299999999995</c:v>
                      </c:pt>
                      <c:pt idx="450">
                        <c:v>0.89818900000000002</c:v>
                      </c:pt>
                      <c:pt idx="451">
                        <c:v>0.90019700000000002</c:v>
                      </c:pt>
                      <c:pt idx="452">
                        <c:v>0.90224199999999999</c:v>
                      </c:pt>
                      <c:pt idx="453">
                        <c:v>0.90416600000000003</c:v>
                      </c:pt>
                      <c:pt idx="454">
                        <c:v>0.90611600000000003</c:v>
                      </c:pt>
                      <c:pt idx="455">
                        <c:v>0.90812300000000001</c:v>
                      </c:pt>
                      <c:pt idx="456">
                        <c:v>0.91045799999999999</c:v>
                      </c:pt>
                      <c:pt idx="457">
                        <c:v>0.91223399999999999</c:v>
                      </c:pt>
                      <c:pt idx="458">
                        <c:v>0.91422899999999996</c:v>
                      </c:pt>
                      <c:pt idx="459">
                        <c:v>0.91622899999999996</c:v>
                      </c:pt>
                      <c:pt idx="460">
                        <c:v>0.91839099999999996</c:v>
                      </c:pt>
                      <c:pt idx="461">
                        <c:v>0.92020400000000002</c:v>
                      </c:pt>
                      <c:pt idx="462">
                        <c:v>0.92218299999999997</c:v>
                      </c:pt>
                      <c:pt idx="463">
                        <c:v>0.92419700000000005</c:v>
                      </c:pt>
                      <c:pt idx="464">
                        <c:v>0.92629499999999998</c:v>
                      </c:pt>
                      <c:pt idx="465">
                        <c:v>0.92816500000000002</c:v>
                      </c:pt>
                      <c:pt idx="466">
                        <c:v>0.93010999999999999</c:v>
                      </c:pt>
                      <c:pt idx="467">
                        <c:v>0.93211200000000005</c:v>
                      </c:pt>
                      <c:pt idx="468">
                        <c:v>0.93409900000000001</c:v>
                      </c:pt>
                      <c:pt idx="469">
                        <c:v>0.93624499999999999</c:v>
                      </c:pt>
                      <c:pt idx="470">
                        <c:v>0.93817300000000003</c:v>
                      </c:pt>
                      <c:pt idx="471">
                        <c:v>0.94030899999999995</c:v>
                      </c:pt>
                      <c:pt idx="472">
                        <c:v>0.94241200000000003</c:v>
                      </c:pt>
                      <c:pt idx="473">
                        <c:v>0.94418999999999997</c:v>
                      </c:pt>
                      <c:pt idx="474">
                        <c:v>0.94612799999999997</c:v>
                      </c:pt>
                      <c:pt idx="475">
                        <c:v>0.94814100000000001</c:v>
                      </c:pt>
                      <c:pt idx="476">
                        <c:v>0.95018800000000003</c:v>
                      </c:pt>
                      <c:pt idx="477">
                        <c:v>0.95213800000000004</c:v>
                      </c:pt>
                      <c:pt idx="478">
                        <c:v>0.95404199999999995</c:v>
                      </c:pt>
                      <c:pt idx="479">
                        <c:v>0.956044</c:v>
                      </c:pt>
                      <c:pt idx="480">
                        <c:v>0.95803799999999995</c:v>
                      </c:pt>
                      <c:pt idx="481">
                        <c:v>0.96020300000000003</c:v>
                      </c:pt>
                      <c:pt idx="482">
                        <c:v>0.96212200000000003</c:v>
                      </c:pt>
                      <c:pt idx="483">
                        <c:v>0.96413000000000004</c:v>
                      </c:pt>
                      <c:pt idx="484">
                        <c:v>0.96645700000000001</c:v>
                      </c:pt>
                      <c:pt idx="485">
                        <c:v>0.968171</c:v>
                      </c:pt>
                      <c:pt idx="486">
                        <c:v>0.97004800000000002</c:v>
                      </c:pt>
                      <c:pt idx="487">
                        <c:v>0.97205799999999998</c:v>
                      </c:pt>
                      <c:pt idx="488">
                        <c:v>0.97424999999999995</c:v>
                      </c:pt>
                      <c:pt idx="489">
                        <c:v>0.976132</c:v>
                      </c:pt>
                      <c:pt idx="490">
                        <c:v>0.97801300000000002</c:v>
                      </c:pt>
                      <c:pt idx="491">
                        <c:v>0.98001199999999999</c:v>
                      </c:pt>
                      <c:pt idx="492">
                        <c:v>0.98198300000000005</c:v>
                      </c:pt>
                      <c:pt idx="493">
                        <c:v>0.98408499999999999</c:v>
                      </c:pt>
                      <c:pt idx="494">
                        <c:v>0.98608200000000001</c:v>
                      </c:pt>
                      <c:pt idx="495">
                        <c:v>0.98821300000000001</c:v>
                      </c:pt>
                      <c:pt idx="496">
                        <c:v>0.99043400000000004</c:v>
                      </c:pt>
                      <c:pt idx="497">
                        <c:v>0.99215699999999996</c:v>
                      </c:pt>
                      <c:pt idx="498">
                        <c:v>0.99403799999999998</c:v>
                      </c:pt>
                      <c:pt idx="499">
                        <c:v>0.99601099999999998</c:v>
                      </c:pt>
                      <c:pt idx="500">
                        <c:v>0.99816499999999997</c:v>
                      </c:pt>
                      <c:pt idx="501" formatCode="0.000">
                        <c:v>1.0001</c:v>
                      </c:pt>
                      <c:pt idx="502" formatCode="0.000">
                        <c:v>1.00196</c:v>
                      </c:pt>
                      <c:pt idx="503" formatCode="0.000">
                        <c:v>1.0039499999999999</c:v>
                      </c:pt>
                      <c:pt idx="504" formatCode="0.000">
                        <c:v>1.0059499999999999</c:v>
                      </c:pt>
                      <c:pt idx="505" formatCode="0.000">
                        <c:v>1.0080499999999999</c:v>
                      </c:pt>
                      <c:pt idx="506" formatCode="0.000">
                        <c:v>1.0099199999999999</c:v>
                      </c:pt>
                      <c:pt idx="507" formatCode="0.000">
                        <c:v>1.01206</c:v>
                      </c:pt>
                      <c:pt idx="508" formatCode="0.000">
                        <c:v>1.0143</c:v>
                      </c:pt>
                      <c:pt idx="509" formatCode="0.000">
                        <c:v>1.0161500000000001</c:v>
                      </c:pt>
                      <c:pt idx="510" formatCode="0.000">
                        <c:v>1.0180100000000001</c:v>
                      </c:pt>
                      <c:pt idx="511" formatCode="0.000">
                        <c:v>1.01999</c:v>
                      </c:pt>
                      <c:pt idx="512" formatCode="0.000">
                        <c:v>1.0220899999999999</c:v>
                      </c:pt>
                      <c:pt idx="513" formatCode="0.000">
                        <c:v>1.0241100000000001</c:v>
                      </c:pt>
                      <c:pt idx="514" formatCode="0.000">
                        <c:v>1.0259199999999999</c:v>
                      </c:pt>
                      <c:pt idx="515" formatCode="0.000">
                        <c:v>1.0279199999999999</c:v>
                      </c:pt>
                      <c:pt idx="516" formatCode="0.000">
                        <c:v>1.0299199999999999</c:v>
                      </c:pt>
                      <c:pt idx="517" formatCode="0.000">
                        <c:v>1.03203</c:v>
                      </c:pt>
                      <c:pt idx="518" formatCode="0.000">
                        <c:v>1.0338700000000001</c:v>
                      </c:pt>
                      <c:pt idx="519" formatCode="0.000">
                        <c:v>1.03589</c:v>
                      </c:pt>
                      <c:pt idx="520" formatCode="0.000">
                        <c:v>1.0380400000000001</c:v>
                      </c:pt>
                      <c:pt idx="521" formatCode="0.000">
                        <c:v>1.04013</c:v>
                      </c:pt>
                      <c:pt idx="522" formatCode="0.000">
                        <c:v>1.0419499999999999</c:v>
                      </c:pt>
                      <c:pt idx="523" formatCode="0.000">
                        <c:v>1.0439400000000001</c:v>
                      </c:pt>
                      <c:pt idx="524" formatCode="0.000">
                        <c:v>1.0460700000000001</c:v>
                      </c:pt>
                      <c:pt idx="525" formatCode="0.000">
                        <c:v>1.0481</c:v>
                      </c:pt>
                      <c:pt idx="526" formatCode="0.000">
                        <c:v>1.04989</c:v>
                      </c:pt>
                      <c:pt idx="527" formatCode="0.000">
                        <c:v>1.0518799999999999</c:v>
                      </c:pt>
                      <c:pt idx="528" formatCode="0.000">
                        <c:v>1.05389</c:v>
                      </c:pt>
                      <c:pt idx="529" formatCode="0.000">
                        <c:v>1.0559499999999999</c:v>
                      </c:pt>
                      <c:pt idx="530" formatCode="0.000">
                        <c:v>1.05783</c:v>
                      </c:pt>
                      <c:pt idx="531" formatCode="0.000">
                        <c:v>1.05982</c:v>
                      </c:pt>
                      <c:pt idx="532" formatCode="0.000">
                        <c:v>1.0618300000000001</c:v>
                      </c:pt>
                      <c:pt idx="533" formatCode="0.000">
                        <c:v>1.0641400000000001</c:v>
                      </c:pt>
                      <c:pt idx="534" formatCode="0.000">
                        <c:v>1.0658799999999999</c:v>
                      </c:pt>
                      <c:pt idx="535" formatCode="0.000">
                        <c:v>1.06793</c:v>
                      </c:pt>
                      <c:pt idx="536" formatCode="0.000">
                        <c:v>1.0699399999999999</c:v>
                      </c:pt>
                      <c:pt idx="537" formatCode="0.000">
                        <c:v>1.0720700000000001</c:v>
                      </c:pt>
                      <c:pt idx="538" formatCode="0.000">
                        <c:v>1.07386</c:v>
                      </c:pt>
                      <c:pt idx="539" formatCode="0.000">
                        <c:v>1.0758700000000001</c:v>
                      </c:pt>
                      <c:pt idx="540" formatCode="0.000">
                        <c:v>1.0778799999999999</c:v>
                      </c:pt>
                      <c:pt idx="541" formatCode="0.000">
                        <c:v>1.08</c:v>
                      </c:pt>
                      <c:pt idx="542" formatCode="0.000">
                        <c:v>1.0818099999999999</c:v>
                      </c:pt>
                      <c:pt idx="543" formatCode="0.000">
                        <c:v>1.0838000000000001</c:v>
                      </c:pt>
                      <c:pt idx="544" formatCode="0.000">
                        <c:v>1.0858000000000001</c:v>
                      </c:pt>
                      <c:pt idx="545" formatCode="0.000">
                        <c:v>1.0878399999999999</c:v>
                      </c:pt>
                      <c:pt idx="546" formatCode="0.000">
                        <c:v>1.08988</c:v>
                      </c:pt>
                      <c:pt idx="547" formatCode="0.000">
                        <c:v>1.0918600000000001</c:v>
                      </c:pt>
                      <c:pt idx="548" formatCode="0.000">
                        <c:v>1.09406</c:v>
                      </c:pt>
                      <c:pt idx="549" formatCode="0.000">
                        <c:v>1.0960799999999999</c:v>
                      </c:pt>
                      <c:pt idx="550" formatCode="0.000">
                        <c:v>1.0978399999999999</c:v>
                      </c:pt>
                      <c:pt idx="551" formatCode="0.000">
                        <c:v>1.0998300000000001</c:v>
                      </c:pt>
                      <c:pt idx="552" formatCode="0.000">
                        <c:v>1.1018300000000001</c:v>
                      </c:pt>
                      <c:pt idx="553" formatCode="0.000">
                        <c:v>1.1039099999999999</c:v>
                      </c:pt>
                      <c:pt idx="554" formatCode="0.000">
                        <c:v>1.10578</c:v>
                      </c:pt>
                      <c:pt idx="555" formatCode="0.000">
                        <c:v>1.10772</c:v>
                      </c:pt>
                      <c:pt idx="556" formatCode="0.000">
                        <c:v>1.1097399999999999</c:v>
                      </c:pt>
                      <c:pt idx="557" formatCode="0.000">
                        <c:v>1.11175</c:v>
                      </c:pt>
                      <c:pt idx="558" formatCode="0.000">
                        <c:v>1.1138399999999999</c:v>
                      </c:pt>
                      <c:pt idx="559" formatCode="0.000">
                        <c:v>1.11582</c:v>
                      </c:pt>
                      <c:pt idx="560" formatCode="0.000">
                        <c:v>1.1178600000000001</c:v>
                      </c:pt>
                      <c:pt idx="561" formatCode="0.000">
                        <c:v>1.12009</c:v>
                      </c:pt>
                      <c:pt idx="562" formatCode="0.000">
                        <c:v>1.12181</c:v>
                      </c:pt>
                      <c:pt idx="563" formatCode="0.000">
                        <c:v>1.12374</c:v>
                      </c:pt>
                      <c:pt idx="564" formatCode="0.000">
                        <c:v>1.12578</c:v>
                      </c:pt>
                      <c:pt idx="565" formatCode="0.000">
                        <c:v>1.1279600000000001</c:v>
                      </c:pt>
                      <c:pt idx="566" formatCode="0.000">
                        <c:v>1.1297900000000001</c:v>
                      </c:pt>
                      <c:pt idx="567" formatCode="0.000">
                        <c:v>1.13171</c:v>
                      </c:pt>
                      <c:pt idx="568" formatCode="0.000">
                        <c:v>1.1337299999999999</c:v>
                      </c:pt>
                      <c:pt idx="569" formatCode="0.000">
                        <c:v>1.1356999999999999</c:v>
                      </c:pt>
                      <c:pt idx="570" formatCode="0.000">
                        <c:v>1.1377200000000001</c:v>
                      </c:pt>
                      <c:pt idx="571" formatCode="0.000">
                        <c:v>1.13975</c:v>
                      </c:pt>
                      <c:pt idx="572" formatCode="0.000">
                        <c:v>1.1420600000000001</c:v>
                      </c:pt>
                      <c:pt idx="573" formatCode="0.000">
                        <c:v>1.1440900000000001</c:v>
                      </c:pt>
                      <c:pt idx="574" formatCode="0.000">
                        <c:v>1.1458200000000001</c:v>
                      </c:pt>
                      <c:pt idx="575" formatCode="0.000">
                        <c:v>1.14775</c:v>
                      </c:pt>
                      <c:pt idx="576" formatCode="0.000">
                        <c:v>1.14975</c:v>
                      </c:pt>
                      <c:pt idx="577" formatCode="0.000">
                        <c:v>1.15191</c:v>
                      </c:pt>
                      <c:pt idx="578" formatCode="0.000">
                        <c:v>1.1537500000000001</c:v>
                      </c:pt>
                      <c:pt idx="579" formatCode="0.000">
                        <c:v>1.1556200000000001</c:v>
                      </c:pt>
                      <c:pt idx="580" formatCode="0.000">
                        <c:v>1.1576599999999999</c:v>
                      </c:pt>
                      <c:pt idx="581" formatCode="0.000">
                        <c:v>1.1596500000000001</c:v>
                      </c:pt>
                      <c:pt idx="582" formatCode="0.000">
                        <c:v>1.1617</c:v>
                      </c:pt>
                      <c:pt idx="583" formatCode="0.000">
                        <c:v>1.1635800000000001</c:v>
                      </c:pt>
                      <c:pt idx="584" formatCode="0.000">
                        <c:v>1.16578</c:v>
                      </c:pt>
                      <c:pt idx="585" formatCode="0.000">
                        <c:v>1.1680299999999999</c:v>
                      </c:pt>
                      <c:pt idx="586" formatCode="0.000">
                        <c:v>1.16978</c:v>
                      </c:pt>
                      <c:pt idx="587" formatCode="0.000">
                        <c:v>1.1717200000000001</c:v>
                      </c:pt>
                      <c:pt idx="588" formatCode="0.000">
                        <c:v>1.17371</c:v>
                      </c:pt>
                      <c:pt idx="589" formatCode="0.000">
                        <c:v>1.1758900000000001</c:v>
                      </c:pt>
                      <c:pt idx="590" formatCode="0.000">
                        <c:v>1.1777599999999999</c:v>
                      </c:pt>
                      <c:pt idx="591" formatCode="0.000">
                        <c:v>1.1796</c:v>
                      </c:pt>
                      <c:pt idx="592" formatCode="0.000">
                        <c:v>1.1816199999999999</c:v>
                      </c:pt>
                      <c:pt idx="593" formatCode="0.000">
                        <c:v>1.1836199999999999</c:v>
                      </c:pt>
                      <c:pt idx="594" formatCode="0.000">
                        <c:v>1.1857</c:v>
                      </c:pt>
                      <c:pt idx="595" formatCode="0.000">
                        <c:v>1.1875500000000001</c:v>
                      </c:pt>
                      <c:pt idx="596" formatCode="0.000">
                        <c:v>1.18956</c:v>
                      </c:pt>
                      <c:pt idx="597" formatCode="0.000">
                        <c:v>1.19181</c:v>
                      </c:pt>
                      <c:pt idx="598" formatCode="0.000">
                        <c:v>1.1937800000000001</c:v>
                      </c:pt>
                      <c:pt idx="599" formatCode="0.000">
                        <c:v>1.1956500000000001</c:v>
                      </c:pt>
                      <c:pt idx="600" formatCode="0.000">
                        <c:v>1.1976800000000001</c:v>
                      </c:pt>
                      <c:pt idx="601" formatCode="0.000">
                        <c:v>1.1998500000000001</c:v>
                      </c:pt>
                      <c:pt idx="602" formatCode="0.000">
                        <c:v>1.20174</c:v>
                      </c:pt>
                      <c:pt idx="603" formatCode="0.000">
                        <c:v>1.20357</c:v>
                      </c:pt>
                      <c:pt idx="604" formatCode="0.000">
                        <c:v>1.2055899999999999</c:v>
                      </c:pt>
                      <c:pt idx="605" formatCode="0.000">
                        <c:v>1.2075899999999999</c:v>
                      </c:pt>
                      <c:pt idx="606" formatCode="0.000">
                        <c:v>1.2096800000000001</c:v>
                      </c:pt>
                      <c:pt idx="607" formatCode="0.000">
                        <c:v>1.2115199999999999</c:v>
                      </c:pt>
                      <c:pt idx="608" formatCode="0.000">
                        <c:v>1.2135199999999999</c:v>
                      </c:pt>
                      <c:pt idx="609" formatCode="0.000">
                        <c:v>1.2155199999999999</c:v>
                      </c:pt>
                      <c:pt idx="610" formatCode="0.000">
                        <c:v>1.2177800000000001</c:v>
                      </c:pt>
                      <c:pt idx="611" formatCode="0.000">
                        <c:v>1.21957</c:v>
                      </c:pt>
                      <c:pt idx="612" formatCode="0.000">
                        <c:v>1.2216499999999999</c:v>
                      </c:pt>
                      <c:pt idx="613" formatCode="0.000">
                        <c:v>1.2236499999999999</c:v>
                      </c:pt>
                      <c:pt idx="614" formatCode="0.000">
                        <c:v>1.2257199999999999</c:v>
                      </c:pt>
                      <c:pt idx="615" formatCode="0.000">
                        <c:v>1.22753</c:v>
                      </c:pt>
                      <c:pt idx="616" formatCode="0.000">
                        <c:v>1.22963</c:v>
                      </c:pt>
                      <c:pt idx="617" formatCode="0.000">
                        <c:v>1.23169</c:v>
                      </c:pt>
                      <c:pt idx="618" formatCode="0.000">
                        <c:v>1.2337100000000001</c:v>
                      </c:pt>
                      <c:pt idx="619" formatCode="0.000">
                        <c:v>1.2355400000000001</c:v>
                      </c:pt>
                      <c:pt idx="620" formatCode="0.000">
                        <c:v>1.2375499999999999</c:v>
                      </c:pt>
                      <c:pt idx="621" formatCode="0.000">
                        <c:v>1.2395400000000001</c:v>
                      </c:pt>
                      <c:pt idx="622" formatCode="0.000">
                        <c:v>1.24176</c:v>
                      </c:pt>
                      <c:pt idx="623" formatCode="0.000">
                        <c:v>1.2436100000000001</c:v>
                      </c:pt>
                      <c:pt idx="624" formatCode="0.000">
                        <c:v>1.24563</c:v>
                      </c:pt>
                      <c:pt idx="625" formatCode="0.000">
                        <c:v>1.24793</c:v>
                      </c:pt>
                      <c:pt idx="626" formatCode="0.000">
                        <c:v>1.24976</c:v>
                      </c:pt>
                      <c:pt idx="627" formatCode="0.000">
                        <c:v>1.2515499999999999</c:v>
                      </c:pt>
                      <c:pt idx="628" formatCode="0.000">
                        <c:v>1.25356</c:v>
                      </c:pt>
                      <c:pt idx="629" formatCode="0.000">
                        <c:v>1.25562</c:v>
                      </c:pt>
                      <c:pt idx="630" formatCode="0.000">
                        <c:v>1.2576799999999999</c:v>
                      </c:pt>
                      <c:pt idx="631" formatCode="0.000">
                        <c:v>1.2595099999999999</c:v>
                      </c:pt>
                      <c:pt idx="632" formatCode="0.000">
                        <c:v>1.2615000000000001</c:v>
                      </c:pt>
                      <c:pt idx="633" formatCode="0.000">
                        <c:v>1.2635000000000001</c:v>
                      </c:pt>
                      <c:pt idx="634" formatCode="0.000">
                        <c:v>1.2656099999999999</c:v>
                      </c:pt>
                      <c:pt idx="635" formatCode="0.000">
                        <c:v>1.26753</c:v>
                      </c:pt>
                      <c:pt idx="636" formatCode="0.000">
                        <c:v>1.2696000000000001</c:v>
                      </c:pt>
                      <c:pt idx="637" formatCode="0.000">
                        <c:v>1.27169</c:v>
                      </c:pt>
                      <c:pt idx="638" formatCode="0.000">
                        <c:v>1.27372</c:v>
                      </c:pt>
                      <c:pt idx="639" formatCode="0.000">
                        <c:v>1.27552</c:v>
                      </c:pt>
                      <c:pt idx="640" formatCode="0.000">
                        <c:v>1.2775099999999999</c:v>
                      </c:pt>
                      <c:pt idx="641" formatCode="0.000">
                        <c:v>1.2796000000000001</c:v>
                      </c:pt>
                      <c:pt idx="642" formatCode="0.000">
                        <c:v>1.2816700000000001</c:v>
                      </c:pt>
                      <c:pt idx="643" formatCode="0.000">
                        <c:v>1.28349</c:v>
                      </c:pt>
                      <c:pt idx="644" formatCode="0.000">
                        <c:v>1.28549</c:v>
                      </c:pt>
                      <c:pt idx="645" formatCode="0.000">
                        <c:v>1.28749</c:v>
                      </c:pt>
                      <c:pt idx="646" formatCode="0.000">
                        <c:v>1.2895799999999999</c:v>
                      </c:pt>
                      <c:pt idx="647" formatCode="0.000">
                        <c:v>1.29145</c:v>
                      </c:pt>
                      <c:pt idx="648" formatCode="0.000">
                        <c:v>1.2935300000000001</c:v>
                      </c:pt>
                      <c:pt idx="649" formatCode="0.000">
                        <c:v>1.2958499999999999</c:v>
                      </c:pt>
                      <c:pt idx="650" formatCode="0.000">
                        <c:v>1.2977300000000001</c:v>
                      </c:pt>
                      <c:pt idx="651" formatCode="0.000">
                        <c:v>1.2995300000000001</c:v>
                      </c:pt>
                      <c:pt idx="652" formatCode="0.000">
                        <c:v>1.30152</c:v>
                      </c:pt>
                      <c:pt idx="653" formatCode="0.000">
                        <c:v>1.3035099999999999</c:v>
                      </c:pt>
                      <c:pt idx="654" formatCode="0.000">
                        <c:v>1.30568</c:v>
                      </c:pt>
                      <c:pt idx="655" formatCode="0.000">
                        <c:v>1.3074600000000001</c:v>
                      </c:pt>
                      <c:pt idx="656" formatCode="0.000">
                        <c:v>1.3094300000000001</c:v>
                      </c:pt>
                      <c:pt idx="657" formatCode="0.000">
                        <c:v>1.3114300000000001</c:v>
                      </c:pt>
                      <c:pt idx="658" formatCode="0.000">
                        <c:v>1.3135300000000001</c:v>
                      </c:pt>
                      <c:pt idx="659" formatCode="0.000">
                        <c:v>1.3153900000000001</c:v>
                      </c:pt>
                      <c:pt idx="660" formatCode="0.000">
                        <c:v>1.3173600000000001</c:v>
                      </c:pt>
                      <c:pt idx="661" formatCode="0.000">
                        <c:v>1.31951</c:v>
                      </c:pt>
                      <c:pt idx="662" formatCode="0.000">
                        <c:v>1.32172</c:v>
                      </c:pt>
                      <c:pt idx="663" formatCode="0.000">
                        <c:v>1.3234900000000001</c:v>
                      </c:pt>
                      <c:pt idx="664" formatCode="0.000">
                        <c:v>1.3254600000000001</c:v>
                      </c:pt>
                      <c:pt idx="665" formatCode="0.000">
                        <c:v>1.32748</c:v>
                      </c:pt>
                      <c:pt idx="666" formatCode="0.000">
                        <c:v>1.3296699999999999</c:v>
                      </c:pt>
                      <c:pt idx="667" formatCode="0.000">
                        <c:v>1.3314699999999999</c:v>
                      </c:pt>
                      <c:pt idx="668" formatCode="0.000">
                        <c:v>1.33344</c:v>
                      </c:pt>
                      <c:pt idx="669" formatCode="0.000">
                        <c:v>1.3354299999999999</c:v>
                      </c:pt>
                      <c:pt idx="670" formatCode="0.000">
                        <c:v>1.3375300000000001</c:v>
                      </c:pt>
                      <c:pt idx="671" formatCode="0.000">
                        <c:v>1.3393900000000001</c:v>
                      </c:pt>
                      <c:pt idx="672" formatCode="0.000">
                        <c:v>1.34135</c:v>
                      </c:pt>
                      <c:pt idx="673" formatCode="0.000">
                        <c:v>1.34335</c:v>
                      </c:pt>
                      <c:pt idx="674" formatCode="0.000">
                        <c:v>1.3456699999999999</c:v>
                      </c:pt>
                      <c:pt idx="675" formatCode="0.000">
                        <c:v>1.3474900000000001</c:v>
                      </c:pt>
                      <c:pt idx="676" formatCode="0.000">
                        <c:v>1.34948</c:v>
                      </c:pt>
                      <c:pt idx="677" formatCode="0.000">
                        <c:v>1.35148</c:v>
                      </c:pt>
                      <c:pt idx="678" formatCode="0.000">
                        <c:v>1.35365</c:v>
                      </c:pt>
                      <c:pt idx="679" formatCode="0.000">
                        <c:v>1.3554200000000001</c:v>
                      </c:pt>
                      <c:pt idx="680" formatCode="0.000">
                        <c:v>1.35738</c:v>
                      </c:pt>
                      <c:pt idx="681" formatCode="0.000">
                        <c:v>1.35937</c:v>
                      </c:pt>
                      <c:pt idx="682" formatCode="0.000">
                        <c:v>1.36145</c:v>
                      </c:pt>
                      <c:pt idx="683" formatCode="0.000">
                        <c:v>1.3633599999999999</c:v>
                      </c:pt>
                      <c:pt idx="684" formatCode="0.000">
                        <c:v>1.3653</c:v>
                      </c:pt>
                      <c:pt idx="685" formatCode="0.000">
                        <c:v>1.36724</c:v>
                      </c:pt>
                      <c:pt idx="686" formatCode="0.000">
                        <c:v>1.3692800000000001</c:v>
                      </c:pt>
                      <c:pt idx="687" formatCode="0.000">
                        <c:v>1.3714599999999999</c:v>
                      </c:pt>
                      <c:pt idx="688" formatCode="0.000">
                        <c:v>1.3733599999999999</c:v>
                      </c:pt>
                      <c:pt idx="689" formatCode="0.000">
                        <c:v>1.37531</c:v>
                      </c:pt>
                      <c:pt idx="690" formatCode="0.000">
                        <c:v>1.37744</c:v>
                      </c:pt>
                      <c:pt idx="691" formatCode="0.000">
                        <c:v>1.3793800000000001</c:v>
                      </c:pt>
                      <c:pt idx="692" formatCode="0.000">
                        <c:v>1.3813</c:v>
                      </c:pt>
                      <c:pt idx="693" formatCode="0.000">
                        <c:v>1.38323</c:v>
                      </c:pt>
                      <c:pt idx="694" formatCode="0.000">
                        <c:v>1.3853599999999999</c:v>
                      </c:pt>
                      <c:pt idx="695" formatCode="0.000">
                        <c:v>1.38731</c:v>
                      </c:pt>
                      <c:pt idx="696" formatCode="0.000">
                        <c:v>1.3892</c:v>
                      </c:pt>
                      <c:pt idx="697" formatCode="0.000">
                        <c:v>1.3912500000000001</c:v>
                      </c:pt>
                      <c:pt idx="698" formatCode="0.000">
                        <c:v>1.3932500000000001</c:v>
                      </c:pt>
                      <c:pt idx="699" formatCode="0.000">
                        <c:v>1.3954299999999999</c:v>
                      </c:pt>
                      <c:pt idx="700" formatCode="0.000">
                        <c:v>1.3974</c:v>
                      </c:pt>
                      <c:pt idx="701" formatCode="0.000">
                        <c:v>1.39924</c:v>
                      </c:pt>
                      <c:pt idx="702" formatCode="0.000">
                        <c:v>1.40147</c:v>
                      </c:pt>
                      <c:pt idx="703" formatCode="0.000">
                        <c:v>1.4033599999999999</c:v>
                      </c:pt>
                      <c:pt idx="704" formatCode="0.000">
                        <c:v>1.40526</c:v>
                      </c:pt>
                      <c:pt idx="705" formatCode="0.000">
                        <c:v>1.4072499999999999</c:v>
                      </c:pt>
                      <c:pt idx="706" formatCode="0.000">
                        <c:v>1.4093800000000001</c:v>
                      </c:pt>
                      <c:pt idx="707" formatCode="0.000">
                        <c:v>1.4113100000000001</c:v>
                      </c:pt>
                      <c:pt idx="708" formatCode="0.000">
                        <c:v>1.41316</c:v>
                      </c:pt>
                      <c:pt idx="709" formatCode="0.000">
                        <c:v>1.41513</c:v>
                      </c:pt>
                      <c:pt idx="710" formatCode="0.000">
                        <c:v>1.41716</c:v>
                      </c:pt>
                      <c:pt idx="711" formatCode="0.000">
                        <c:v>1.4192800000000001</c:v>
                      </c:pt>
                      <c:pt idx="712" formatCode="0.000">
                        <c:v>1.4212400000000001</c:v>
                      </c:pt>
                      <c:pt idx="713" formatCode="0.000">
                        <c:v>1.4231400000000001</c:v>
                      </c:pt>
                      <c:pt idx="714" formatCode="0.000">
                        <c:v>1.4253800000000001</c:v>
                      </c:pt>
                      <c:pt idx="715" formatCode="0.000">
                        <c:v>1.4273400000000001</c:v>
                      </c:pt>
                      <c:pt idx="716" formatCode="0.000">
                        <c:v>1.42927</c:v>
                      </c:pt>
                      <c:pt idx="717" formatCode="0.000">
                        <c:v>1.4311199999999999</c:v>
                      </c:pt>
                      <c:pt idx="718" formatCode="0.000">
                        <c:v>1.4332100000000001</c:v>
                      </c:pt>
                      <c:pt idx="719" formatCode="0.000">
                        <c:v>1.43526</c:v>
                      </c:pt>
                      <c:pt idx="720" formatCode="0.000">
                        <c:v>1.4371400000000001</c:v>
                      </c:pt>
                      <c:pt idx="721" formatCode="0.000">
                        <c:v>1.4391</c:v>
                      </c:pt>
                      <c:pt idx="722" formatCode="0.000">
                        <c:v>1.44113</c:v>
                      </c:pt>
                      <c:pt idx="723" formatCode="0.000">
                        <c:v>1.4431799999999999</c:v>
                      </c:pt>
                      <c:pt idx="724" formatCode="0.000">
                        <c:v>1.4450799999999999</c:v>
                      </c:pt>
                      <c:pt idx="725" formatCode="0.000">
                        <c:v>1.4471400000000001</c:v>
                      </c:pt>
                      <c:pt idx="726" formatCode="0.000">
                        <c:v>1.4494100000000001</c:v>
                      </c:pt>
                      <c:pt idx="727" formatCode="0.000">
                        <c:v>1.4513199999999999</c:v>
                      </c:pt>
                      <c:pt idx="728" formatCode="0.000">
                        <c:v>1.45323</c:v>
                      </c:pt>
                      <c:pt idx="729" formatCode="0.000">
                        <c:v>1.45512</c:v>
                      </c:pt>
                      <c:pt idx="730" formatCode="0.000">
                        <c:v>1.4571400000000001</c:v>
                      </c:pt>
                      <c:pt idx="731" formatCode="0.000">
                        <c:v>1.4592400000000001</c:v>
                      </c:pt>
                      <c:pt idx="732" formatCode="0.000">
                        <c:v>1.4610799999999999</c:v>
                      </c:pt>
                      <c:pt idx="733" formatCode="0.000">
                        <c:v>1.46309</c:v>
                      </c:pt>
                      <c:pt idx="734" formatCode="0.000">
                        <c:v>1.46509</c:v>
                      </c:pt>
                      <c:pt idx="735" formatCode="0.000">
                        <c:v>1.4671700000000001</c:v>
                      </c:pt>
                      <c:pt idx="736" formatCode="0.000">
                        <c:v>1.46905</c:v>
                      </c:pt>
                      <c:pt idx="737" formatCode="0.000">
                        <c:v>1.4710399999999999</c:v>
                      </c:pt>
                      <c:pt idx="738" formatCode="0.000">
                        <c:v>1.4732000000000001</c:v>
                      </c:pt>
                      <c:pt idx="739" formatCode="0.000">
                        <c:v>1.4753499999999999</c:v>
                      </c:pt>
                      <c:pt idx="740" formatCode="0.000">
                        <c:v>1.4771300000000001</c:v>
                      </c:pt>
                      <c:pt idx="741" formatCode="0.000">
                        <c:v>1.4791000000000001</c:v>
                      </c:pt>
                      <c:pt idx="742" formatCode="0.000">
                        <c:v>1.4812000000000001</c:v>
                      </c:pt>
                      <c:pt idx="743" formatCode="0.000">
                        <c:v>1.48329</c:v>
                      </c:pt>
                      <c:pt idx="744" formatCode="0.000">
                        <c:v>1.4851000000000001</c:v>
                      </c:pt>
                      <c:pt idx="745" formatCode="0.000">
                        <c:v>1.48705</c:v>
                      </c:pt>
                      <c:pt idx="746" formatCode="0.000">
                        <c:v>1.4890699999999999</c:v>
                      </c:pt>
                      <c:pt idx="747" formatCode="0.000">
                        <c:v>1.49115</c:v>
                      </c:pt>
                      <c:pt idx="748" formatCode="0.000">
                        <c:v>1.4930099999999999</c:v>
                      </c:pt>
                      <c:pt idx="749" formatCode="0.000">
                        <c:v>1.4950000000000001</c:v>
                      </c:pt>
                      <c:pt idx="750" formatCode="0.000">
                        <c:v>1.49698</c:v>
                      </c:pt>
                      <c:pt idx="751" formatCode="0.000">
                        <c:v>1.4992799999999999</c:v>
                      </c:pt>
                      <c:pt idx="752" formatCode="0.000">
                        <c:v>1.50108</c:v>
                      </c:pt>
                      <c:pt idx="753" formatCode="0.000">
                        <c:v>1.5031099999999999</c:v>
                      </c:pt>
                      <c:pt idx="754" formatCode="0.000">
                        <c:v>1.5050600000000001</c:v>
                      </c:pt>
                      <c:pt idx="755" formatCode="0.000">
                        <c:v>1.5072399999999999</c:v>
                      </c:pt>
                      <c:pt idx="756" formatCode="0.000">
                        <c:v>1.5090399999999999</c:v>
                      </c:pt>
                      <c:pt idx="757" formatCode="0.000">
                        <c:v>1.5109699999999999</c:v>
                      </c:pt>
                      <c:pt idx="758" formatCode="0.000">
                        <c:v>1.5129900000000001</c:v>
                      </c:pt>
                      <c:pt idx="759" formatCode="0.000">
                        <c:v>1.51495</c:v>
                      </c:pt>
                      <c:pt idx="760" formatCode="0.000">
                        <c:v>1.51695</c:v>
                      </c:pt>
                      <c:pt idx="761" formatCode="0.000">
                        <c:v>1.51891</c:v>
                      </c:pt>
                      <c:pt idx="762" formatCode="0.000">
                        <c:v>1.5208600000000001</c:v>
                      </c:pt>
                      <c:pt idx="763" formatCode="0.000">
                        <c:v>1.52291</c:v>
                      </c:pt>
                      <c:pt idx="764" formatCode="0.000">
                        <c:v>1.5250900000000001</c:v>
                      </c:pt>
                      <c:pt idx="765" formatCode="0.000">
                        <c:v>1.52701</c:v>
                      </c:pt>
                      <c:pt idx="766" formatCode="0.000">
                        <c:v>1.5289600000000001</c:v>
                      </c:pt>
                      <c:pt idx="767" formatCode="0.000">
                        <c:v>1.53125</c:v>
                      </c:pt>
                      <c:pt idx="768" formatCode="0.000">
                        <c:v>1.53301</c:v>
                      </c:pt>
                      <c:pt idx="769" formatCode="0.000">
                        <c:v>1.53498</c:v>
                      </c:pt>
                      <c:pt idx="770" formatCode="0.000">
                        <c:v>1.5369200000000001</c:v>
                      </c:pt>
                      <c:pt idx="771" formatCode="0.000">
                        <c:v>1.5390999999999999</c:v>
                      </c:pt>
                      <c:pt idx="772" formatCode="0.000">
                        <c:v>1.5409600000000001</c:v>
                      </c:pt>
                      <c:pt idx="773" formatCode="0.000">
                        <c:v>1.5429299999999999</c:v>
                      </c:pt>
                      <c:pt idx="774" formatCode="0.000">
                        <c:v>1.54491</c:v>
                      </c:pt>
                      <c:pt idx="775" formatCode="0.000">
                        <c:v>1.54691</c:v>
                      </c:pt>
                      <c:pt idx="776" formatCode="0.000">
                        <c:v>1.5490699999999999</c:v>
                      </c:pt>
                      <c:pt idx="777" formatCode="0.000">
                        <c:v>1.55098</c:v>
                      </c:pt>
                      <c:pt idx="778" formatCode="0.000">
                        <c:v>1.5529299999999999</c:v>
                      </c:pt>
                      <c:pt idx="779" formatCode="0.000">
                        <c:v>1.5552600000000001</c:v>
                      </c:pt>
                      <c:pt idx="780" formatCode="0.000">
                        <c:v>1.5569999999999999</c:v>
                      </c:pt>
                      <c:pt idx="781" formatCode="0.000">
                        <c:v>1.55888</c:v>
                      </c:pt>
                      <c:pt idx="782" formatCode="0.000">
                        <c:v>1.56094</c:v>
                      </c:pt>
                      <c:pt idx="783" formatCode="0.000">
                        <c:v>1.56301</c:v>
                      </c:pt>
                      <c:pt idx="784" formatCode="0.000">
                        <c:v>1.5649299999999999</c:v>
                      </c:pt>
                      <c:pt idx="785" formatCode="0.000">
                        <c:v>1.56684</c:v>
                      </c:pt>
                      <c:pt idx="786" formatCode="0.000">
                        <c:v>1.5688299999999999</c:v>
                      </c:pt>
                      <c:pt idx="787" formatCode="0.000">
                        <c:v>1.5708500000000001</c:v>
                      </c:pt>
                      <c:pt idx="788" formatCode="0.000">
                        <c:v>1.5728899999999999</c:v>
                      </c:pt>
                      <c:pt idx="789" formatCode="0.000">
                        <c:v>1.5749599999999999</c:v>
                      </c:pt>
                      <c:pt idx="790" formatCode="0.000">
                        <c:v>1.5769299999999999</c:v>
                      </c:pt>
                      <c:pt idx="791" formatCode="0.000">
                        <c:v>1.57911</c:v>
                      </c:pt>
                      <c:pt idx="792" formatCode="0.000">
                        <c:v>1.5809599999999999</c:v>
                      </c:pt>
                      <c:pt idx="793" formatCode="0.000">
                        <c:v>1.5828899999999999</c:v>
                      </c:pt>
                      <c:pt idx="794" formatCode="0.000">
                        <c:v>1.58487</c:v>
                      </c:pt>
                      <c:pt idx="795" formatCode="0.000">
                        <c:v>1.58704</c:v>
                      </c:pt>
                      <c:pt idx="796" formatCode="0.000">
                        <c:v>1.58893</c:v>
                      </c:pt>
                      <c:pt idx="797" formatCode="0.000">
                        <c:v>1.5908199999999999</c:v>
                      </c:pt>
                      <c:pt idx="798" formatCode="0.000">
                        <c:v>1.5928199999999999</c:v>
                      </c:pt>
                      <c:pt idx="799" formatCode="0.000">
                        <c:v>1.59484</c:v>
                      </c:pt>
                      <c:pt idx="800" formatCode="0.000">
                        <c:v>1.5968800000000001</c:v>
                      </c:pt>
                      <c:pt idx="801" formatCode="0.000">
                        <c:v>1.59874</c:v>
                      </c:pt>
                      <c:pt idx="802" formatCode="0.000">
                        <c:v>1.60077</c:v>
                      </c:pt>
                      <c:pt idx="803" formatCode="0.000">
                        <c:v>1.60311</c:v>
                      </c:pt>
                      <c:pt idx="804" formatCode="0.000">
                        <c:v>1.60493</c:v>
                      </c:pt>
                      <c:pt idx="805" formatCode="0.000">
                        <c:v>1.6068499999999999</c:v>
                      </c:pt>
                      <c:pt idx="806" formatCode="0.000">
                        <c:v>1.6087800000000001</c:v>
                      </c:pt>
                      <c:pt idx="807" formatCode="0.000">
                        <c:v>1.6108800000000001</c:v>
                      </c:pt>
                      <c:pt idx="808" formatCode="0.000">
                        <c:v>1.61293</c:v>
                      </c:pt>
                      <c:pt idx="809" formatCode="0.000">
                        <c:v>1.61473</c:v>
                      </c:pt>
                      <c:pt idx="810" formatCode="0.000">
                        <c:v>1.6167400000000001</c:v>
                      </c:pt>
                      <c:pt idx="811" formatCode="0.000">
                        <c:v>1.6187400000000001</c:v>
                      </c:pt>
                      <c:pt idx="812" formatCode="0.000">
                        <c:v>1.62087</c:v>
                      </c:pt>
                      <c:pt idx="813" formatCode="0.000">
                        <c:v>1.6227100000000001</c:v>
                      </c:pt>
                      <c:pt idx="814" formatCode="0.000">
                        <c:v>1.6246799999999999</c:v>
                      </c:pt>
                      <c:pt idx="815" formatCode="0.000">
                        <c:v>1.6268499999999999</c:v>
                      </c:pt>
                      <c:pt idx="816" formatCode="0.000">
                        <c:v>1.6289100000000001</c:v>
                      </c:pt>
                      <c:pt idx="817" formatCode="0.000">
                        <c:v>1.6307100000000001</c:v>
                      </c:pt>
                      <c:pt idx="818" formatCode="0.000">
                        <c:v>1.6327100000000001</c:v>
                      </c:pt>
                      <c:pt idx="819" formatCode="0.000">
                        <c:v>1.6348100000000001</c:v>
                      </c:pt>
                      <c:pt idx="820" formatCode="0.000">
                        <c:v>1.6369</c:v>
                      </c:pt>
                      <c:pt idx="821" formatCode="0.000">
                        <c:v>1.63869</c:v>
                      </c:pt>
                      <c:pt idx="822" formatCode="0.000">
                        <c:v>1.6407</c:v>
                      </c:pt>
                      <c:pt idx="823" formatCode="0.000">
                        <c:v>1.6427</c:v>
                      </c:pt>
                      <c:pt idx="824" formatCode="0.000">
                        <c:v>1.64479</c:v>
                      </c:pt>
                      <c:pt idx="825" formatCode="0.000">
                        <c:v>1.6466700000000001</c:v>
                      </c:pt>
                      <c:pt idx="826" formatCode="0.000">
                        <c:v>1.6486499999999999</c:v>
                      </c:pt>
                      <c:pt idx="827" formatCode="0.000">
                        <c:v>1.65062</c:v>
                      </c:pt>
                      <c:pt idx="828" formatCode="0.000">
                        <c:v>1.6528799999999999</c:v>
                      </c:pt>
                      <c:pt idx="829" formatCode="0.000">
                        <c:v>1.6547400000000001</c:v>
                      </c:pt>
                      <c:pt idx="830" formatCode="0.000">
                        <c:v>1.65672</c:v>
                      </c:pt>
                      <c:pt idx="831" formatCode="0.000">
                        <c:v>1.6587099999999999</c:v>
                      </c:pt>
                      <c:pt idx="832" formatCode="0.000">
                        <c:v>1.66082</c:v>
                      </c:pt>
                      <c:pt idx="833" formatCode="0.000">
                        <c:v>1.6627000000000001</c:v>
                      </c:pt>
                      <c:pt idx="834" formatCode="0.000">
                        <c:v>1.6645799999999999</c:v>
                      </c:pt>
                      <c:pt idx="835" formatCode="0.000">
                        <c:v>1.66658</c:v>
                      </c:pt>
                      <c:pt idx="836" formatCode="0.000">
                        <c:v>1.66856</c:v>
                      </c:pt>
                      <c:pt idx="837" formatCode="0.000">
                        <c:v>1.67059</c:v>
                      </c:pt>
                      <c:pt idx="838" formatCode="0.000">
                        <c:v>1.67255</c:v>
                      </c:pt>
                      <c:pt idx="839" formatCode="0.000">
                        <c:v>1.67452</c:v>
                      </c:pt>
                      <c:pt idx="840" formatCode="0.000">
                        <c:v>1.67659</c:v>
                      </c:pt>
                      <c:pt idx="841" formatCode="0.000">
                        <c:v>1.67875</c:v>
                      </c:pt>
                      <c:pt idx="842" formatCode="0.000">
                        <c:v>1.68065</c:v>
                      </c:pt>
                      <c:pt idx="843" formatCode="0.000">
                        <c:v>1.68266</c:v>
                      </c:pt>
                      <c:pt idx="844" formatCode="0.000">
                        <c:v>1.68482</c:v>
                      </c:pt>
                      <c:pt idx="845" formatCode="0.000">
                        <c:v>1.68665</c:v>
                      </c:pt>
                      <c:pt idx="846" formatCode="0.000">
                        <c:v>1.6886099999999999</c:v>
                      </c:pt>
                      <c:pt idx="847" formatCode="0.000">
                        <c:v>1.69055</c:v>
                      </c:pt>
                      <c:pt idx="848" formatCode="0.000">
                        <c:v>1.69269</c:v>
                      </c:pt>
                      <c:pt idx="849" formatCode="0.000">
                        <c:v>1.6945699999999999</c:v>
                      </c:pt>
                      <c:pt idx="850" formatCode="0.000">
                        <c:v>1.69652</c:v>
                      </c:pt>
                      <c:pt idx="851" formatCode="0.000">
                        <c:v>1.6984900000000001</c:v>
                      </c:pt>
                      <c:pt idx="852" formatCode="0.000">
                        <c:v>1.7004600000000001</c:v>
                      </c:pt>
                      <c:pt idx="853" formatCode="0.000">
                        <c:v>1.70265</c:v>
                      </c:pt>
                      <c:pt idx="854" formatCode="0.000">
                        <c:v>1.70459</c:v>
                      </c:pt>
                      <c:pt idx="855" formatCode="0.000">
                        <c:v>1.7066399999999999</c:v>
                      </c:pt>
                      <c:pt idx="856" formatCode="0.000">
                        <c:v>1.70885</c:v>
                      </c:pt>
                      <c:pt idx="857" formatCode="0.000">
                        <c:v>1.7106300000000001</c:v>
                      </c:pt>
                      <c:pt idx="858" formatCode="0.000">
                        <c:v>1.7125699999999999</c:v>
                      </c:pt>
                      <c:pt idx="859" formatCode="0.000">
                        <c:v>1.7144999999999999</c:v>
                      </c:pt>
                      <c:pt idx="860" formatCode="0.000">
                        <c:v>1.7166300000000001</c:v>
                      </c:pt>
                      <c:pt idx="861" formatCode="0.000">
                        <c:v>1.71855</c:v>
                      </c:pt>
                      <c:pt idx="862" formatCode="0.000">
                        <c:v>1.7204699999999999</c:v>
                      </c:pt>
                      <c:pt idx="863" formatCode="0.000">
                        <c:v>1.72245</c:v>
                      </c:pt>
                      <c:pt idx="864" formatCode="0.000">
                        <c:v>1.72444</c:v>
                      </c:pt>
                      <c:pt idx="865" formatCode="0.000">
                        <c:v>1.72651</c:v>
                      </c:pt>
                      <c:pt idx="866" formatCode="0.000">
                        <c:v>1.7285600000000001</c:v>
                      </c:pt>
                      <c:pt idx="867" formatCode="0.000">
                        <c:v>1.73054</c:v>
                      </c:pt>
                      <c:pt idx="868" formatCode="0.000">
                        <c:v>1.73271</c:v>
                      </c:pt>
                      <c:pt idx="869" formatCode="0.000">
                        <c:v>1.7345699999999999</c:v>
                      </c:pt>
                      <c:pt idx="870" formatCode="0.000">
                        <c:v>1.7364900000000001</c:v>
                      </c:pt>
                      <c:pt idx="871" formatCode="0.000">
                        <c:v>1.7383999999999999</c:v>
                      </c:pt>
                      <c:pt idx="872" formatCode="0.000">
                        <c:v>1.74057</c:v>
                      </c:pt>
                      <c:pt idx="873" formatCode="0.000">
                        <c:v>1.7425299999999999</c:v>
                      </c:pt>
                      <c:pt idx="874" formatCode="0.000">
                        <c:v>1.7444599999999999</c:v>
                      </c:pt>
                      <c:pt idx="875" formatCode="0.000">
                        <c:v>1.7463900000000001</c:v>
                      </c:pt>
                      <c:pt idx="876" formatCode="0.000">
                        <c:v>1.74844</c:v>
                      </c:pt>
                      <c:pt idx="877" formatCode="0.000">
                        <c:v>1.75048</c:v>
                      </c:pt>
                      <c:pt idx="878" formatCode="0.000">
                        <c:v>1.7524</c:v>
                      </c:pt>
                      <c:pt idx="879" formatCode="0.000">
                        <c:v>1.75441</c:v>
                      </c:pt>
                      <c:pt idx="880" formatCode="0.000">
                        <c:v>1.7567200000000001</c:v>
                      </c:pt>
                      <c:pt idx="881" formatCode="0.000">
                        <c:v>1.7585999999999999</c:v>
                      </c:pt>
                      <c:pt idx="882" formatCode="0.000">
                        <c:v>1.7605299999999999</c:v>
                      </c:pt>
                      <c:pt idx="883" formatCode="0.000">
                        <c:v>1.7624299999999999</c:v>
                      </c:pt>
                      <c:pt idx="884" formatCode="0.000">
                        <c:v>1.7645500000000001</c:v>
                      </c:pt>
                      <c:pt idx="885" formatCode="0.000">
                        <c:v>1.76651</c:v>
                      </c:pt>
                      <c:pt idx="886" formatCode="0.000">
                        <c:v>1.7683599999999999</c:v>
                      </c:pt>
                      <c:pt idx="887" formatCode="0.000">
                        <c:v>1.7703500000000001</c:v>
                      </c:pt>
                      <c:pt idx="888" formatCode="0.000">
                        <c:v>1.77237</c:v>
                      </c:pt>
                      <c:pt idx="889" formatCode="0.000">
                        <c:v>1.77447</c:v>
                      </c:pt>
                      <c:pt idx="890" formatCode="0.000">
                        <c:v>1.7763100000000001</c:v>
                      </c:pt>
                      <c:pt idx="891" formatCode="0.000">
                        <c:v>1.7783199999999999</c:v>
                      </c:pt>
                      <c:pt idx="892" formatCode="0.000">
                        <c:v>1.7805599999999999</c:v>
                      </c:pt>
                      <c:pt idx="893" formatCode="0.000">
                        <c:v>1.7825800000000001</c:v>
                      </c:pt>
                      <c:pt idx="894" formatCode="0.000">
                        <c:v>1.7844100000000001</c:v>
                      </c:pt>
                      <c:pt idx="895" formatCode="0.000">
                        <c:v>1.7863800000000001</c:v>
                      </c:pt>
                      <c:pt idx="896" formatCode="0.000">
                        <c:v>1.7885</c:v>
                      </c:pt>
                      <c:pt idx="897" formatCode="0.000">
                        <c:v>1.79051</c:v>
                      </c:pt>
                      <c:pt idx="898" formatCode="0.000">
                        <c:v>1.7923500000000001</c:v>
                      </c:pt>
                      <c:pt idx="899" formatCode="0.000">
                        <c:v>1.7943199999999999</c:v>
                      </c:pt>
                      <c:pt idx="900" formatCode="0.000">
                        <c:v>1.79634</c:v>
                      </c:pt>
                      <c:pt idx="901" formatCode="0.000">
                        <c:v>1.7984500000000001</c:v>
                      </c:pt>
                      <c:pt idx="902" formatCode="0.000">
                        <c:v>1.8003100000000001</c:v>
                      </c:pt>
                      <c:pt idx="903" formatCode="0.000">
                        <c:v>1.8023</c:v>
                      </c:pt>
                      <c:pt idx="904" formatCode="0.000">
                        <c:v>1.8042899999999999</c:v>
                      </c:pt>
                      <c:pt idx="905" formatCode="0.000">
                        <c:v>1.8065500000000001</c:v>
                      </c:pt>
                      <c:pt idx="906" formatCode="0.000">
                        <c:v>1.8083499999999999</c:v>
                      </c:pt>
                      <c:pt idx="907" formatCode="0.000">
                        <c:v>1.81036</c:v>
                      </c:pt>
                      <c:pt idx="908" formatCode="0.000">
                        <c:v>1.8123899999999999</c:v>
                      </c:pt>
                      <c:pt idx="909" formatCode="0.000">
                        <c:v>1.8144800000000001</c:v>
                      </c:pt>
                      <c:pt idx="910" formatCode="0.000">
                        <c:v>1.8163400000000001</c:v>
                      </c:pt>
                      <c:pt idx="911" formatCode="0.000">
                        <c:v>1.8183100000000001</c:v>
                      </c:pt>
                      <c:pt idx="912" formatCode="0.000">
                        <c:v>1.8203199999999999</c:v>
                      </c:pt>
                      <c:pt idx="913" formatCode="0.000">
                        <c:v>1.8224199999999999</c:v>
                      </c:pt>
                      <c:pt idx="914" formatCode="0.000">
                        <c:v>1.8242700000000001</c:v>
                      </c:pt>
                      <c:pt idx="915" formatCode="0.000">
                        <c:v>1.82623</c:v>
                      </c:pt>
                      <c:pt idx="916" formatCode="0.000">
                        <c:v>1.82823</c:v>
                      </c:pt>
                      <c:pt idx="917" formatCode="0.000">
                        <c:v>1.8303</c:v>
                      </c:pt>
                      <c:pt idx="918" formatCode="0.000">
                        <c:v>1.83236</c:v>
                      </c:pt>
                      <c:pt idx="919" formatCode="0.000">
                        <c:v>1.83432</c:v>
                      </c:pt>
                      <c:pt idx="920" formatCode="0.000">
                        <c:v>1.8364</c:v>
                      </c:pt>
                      <c:pt idx="921" formatCode="0.000">
                        <c:v>1.8384799999999999</c:v>
                      </c:pt>
                      <c:pt idx="922" formatCode="0.000">
                        <c:v>1.8403099999999999</c:v>
                      </c:pt>
                      <c:pt idx="923" formatCode="0.000">
                        <c:v>1.84229</c:v>
                      </c:pt>
                      <c:pt idx="924" formatCode="0.000">
                        <c:v>1.84423</c:v>
                      </c:pt>
                      <c:pt idx="925" formatCode="0.000">
                        <c:v>1.8462799999999999</c:v>
                      </c:pt>
                      <c:pt idx="926" formatCode="0.000">
                        <c:v>1.8481799999999999</c:v>
                      </c:pt>
                      <c:pt idx="927" formatCode="0.000">
                        <c:v>1.85019</c:v>
                      </c:pt>
                      <c:pt idx="928" formatCode="0.000">
                        <c:v>1.8521799999999999</c:v>
                      </c:pt>
                      <c:pt idx="929" formatCode="0.000">
                        <c:v>1.8542000000000001</c:v>
                      </c:pt>
                      <c:pt idx="930" formatCode="0.000">
                        <c:v>1.85636</c:v>
                      </c:pt>
                      <c:pt idx="931" formatCode="0.000">
                        <c:v>1.8582799999999999</c:v>
                      </c:pt>
                      <c:pt idx="932" formatCode="0.000">
                        <c:v>1.8604700000000001</c:v>
                      </c:pt>
                      <c:pt idx="933" formatCode="0.000">
                        <c:v>1.8624700000000001</c:v>
                      </c:pt>
                      <c:pt idx="934" formatCode="0.000">
                        <c:v>1.8643099999999999</c:v>
                      </c:pt>
                      <c:pt idx="935" formatCode="0.000">
                        <c:v>1.86622</c:v>
                      </c:pt>
                      <c:pt idx="936" formatCode="0.000">
                        <c:v>1.8682300000000001</c:v>
                      </c:pt>
                      <c:pt idx="937" formatCode="0.000">
                        <c:v>1.87042</c:v>
                      </c:pt>
                      <c:pt idx="938" formatCode="0.000">
                        <c:v>1.87222</c:v>
                      </c:pt>
                      <c:pt idx="939" formatCode="0.000">
                        <c:v>1.8741300000000001</c:v>
                      </c:pt>
                      <c:pt idx="940" formatCode="0.000">
                        <c:v>1.8761000000000001</c:v>
                      </c:pt>
                      <c:pt idx="941" formatCode="0.000">
                        <c:v>1.8781399999999999</c:v>
                      </c:pt>
                      <c:pt idx="942" formatCode="0.000">
                        <c:v>1.8801399999999999</c:v>
                      </c:pt>
                      <c:pt idx="943" formatCode="0.000">
                        <c:v>1.88225</c:v>
                      </c:pt>
                      <c:pt idx="944" formatCode="0.000">
                        <c:v>1.8841600000000001</c:v>
                      </c:pt>
                      <c:pt idx="945" formatCode="0.000">
                        <c:v>1.88639</c:v>
                      </c:pt>
                      <c:pt idx="946" formatCode="0.000">
                        <c:v>1.8882399999999999</c:v>
                      </c:pt>
                      <c:pt idx="947" formatCode="0.000">
                        <c:v>1.89018</c:v>
                      </c:pt>
                      <c:pt idx="948" formatCode="0.000">
                        <c:v>1.8920999999999999</c:v>
                      </c:pt>
                      <c:pt idx="949" formatCode="0.000">
                        <c:v>1.89428</c:v>
                      </c:pt>
                      <c:pt idx="950" formatCode="0.000">
                        <c:v>1.8961600000000001</c:v>
                      </c:pt>
                      <c:pt idx="951" formatCode="0.000">
                        <c:v>1.8981399999999999</c:v>
                      </c:pt>
                      <c:pt idx="952" formatCode="0.000">
                        <c:v>1.9000999999999999</c:v>
                      </c:pt>
                      <c:pt idx="953" formatCode="0.000">
                        <c:v>1.9020999999999999</c:v>
                      </c:pt>
                      <c:pt idx="954" formatCode="0.000">
                        <c:v>1.90412</c:v>
                      </c:pt>
                      <c:pt idx="955" formatCode="0.000">
                        <c:v>1.90605</c:v>
                      </c:pt>
                      <c:pt idx="956" formatCode="0.000">
                        <c:v>1.9080600000000001</c:v>
                      </c:pt>
                      <c:pt idx="957" formatCode="0.000">
                        <c:v>1.91049</c:v>
                      </c:pt>
                      <c:pt idx="958" formatCode="0.000">
                        <c:v>1.91222</c:v>
                      </c:pt>
                      <c:pt idx="959" formatCode="0.000">
                        <c:v>1.91414</c:v>
                      </c:pt>
                      <c:pt idx="960" formatCode="0.000">
                        <c:v>1.9161300000000001</c:v>
                      </c:pt>
                      <c:pt idx="961" formatCode="0.000">
                        <c:v>1.91838</c:v>
                      </c:pt>
                      <c:pt idx="962" formatCode="0.000">
                        <c:v>1.92018</c:v>
                      </c:pt>
                      <c:pt idx="963" formatCode="0.000">
                        <c:v>1.92204</c:v>
                      </c:pt>
                      <c:pt idx="964" formatCode="0.000">
                        <c:v>1.92398</c:v>
                      </c:pt>
                      <c:pt idx="965" formatCode="0.000">
                        <c:v>1.9260299999999999</c:v>
                      </c:pt>
                      <c:pt idx="966" formatCode="0.000">
                        <c:v>1.9280900000000001</c:v>
                      </c:pt>
                      <c:pt idx="967" formatCode="0.000">
                        <c:v>1.9299599999999999</c:v>
                      </c:pt>
                      <c:pt idx="968" formatCode="0.000">
                        <c:v>1.9319500000000001</c:v>
                      </c:pt>
                      <c:pt idx="969" formatCode="0.000">
                        <c:v>1.93418</c:v>
                      </c:pt>
                      <c:pt idx="970" formatCode="0.000">
                        <c:v>1.9361699999999999</c:v>
                      </c:pt>
                      <c:pt idx="971" formatCode="0.000">
                        <c:v>1.9380599999999999</c:v>
                      </c:pt>
                      <c:pt idx="972" formatCode="0.000">
                        <c:v>1.94001</c:v>
                      </c:pt>
                      <c:pt idx="973" formatCode="0.000">
                        <c:v>1.94224</c:v>
                      </c:pt>
                      <c:pt idx="974" formatCode="0.000">
                        <c:v>1.94414</c:v>
                      </c:pt>
                      <c:pt idx="975" formatCode="0.000">
                        <c:v>1.94601</c:v>
                      </c:pt>
                      <c:pt idx="976" formatCode="0.000">
                        <c:v>1.94807</c:v>
                      </c:pt>
                      <c:pt idx="977" formatCode="0.000">
                        <c:v>1.9500599999999999</c:v>
                      </c:pt>
                      <c:pt idx="978" formatCode="0.000">
                        <c:v>1.9521200000000001</c:v>
                      </c:pt>
                      <c:pt idx="979" formatCode="0.000">
                        <c:v>1.95397</c:v>
                      </c:pt>
                      <c:pt idx="980" formatCode="0.000">
                        <c:v>1.9559599999999999</c:v>
                      </c:pt>
                      <c:pt idx="981" formatCode="0.000">
                        <c:v>1.9579599999999999</c:v>
                      </c:pt>
                      <c:pt idx="982" formatCode="0.000">
                        <c:v>1.9601999999999999</c:v>
                      </c:pt>
                      <c:pt idx="983" formatCode="0.000">
                        <c:v>1.9620899999999999</c:v>
                      </c:pt>
                      <c:pt idx="984" formatCode="0.000">
                        <c:v>1.9640500000000001</c:v>
                      </c:pt>
                      <c:pt idx="985" formatCode="0.000">
                        <c:v>1.96614</c:v>
                      </c:pt>
                      <c:pt idx="986" formatCode="0.000">
                        <c:v>1.96814</c:v>
                      </c:pt>
                      <c:pt idx="987" formatCode="0.000">
                        <c:v>1.9700200000000001</c:v>
                      </c:pt>
                      <c:pt idx="988" formatCode="0.000">
                        <c:v>1.97197</c:v>
                      </c:pt>
                      <c:pt idx="989" formatCode="0.000">
                        <c:v>1.9739800000000001</c:v>
                      </c:pt>
                      <c:pt idx="990" formatCode="0.000">
                        <c:v>1.9760800000000001</c:v>
                      </c:pt>
                      <c:pt idx="991" formatCode="0.000">
                        <c:v>1.97794</c:v>
                      </c:pt>
                      <c:pt idx="992" formatCode="0.000">
                        <c:v>1.9799199999999999</c:v>
                      </c:pt>
                      <c:pt idx="993" formatCode="0.000">
                        <c:v>1.98193</c:v>
                      </c:pt>
                      <c:pt idx="994" formatCode="0.000">
                        <c:v>1.98414</c:v>
                      </c:pt>
                      <c:pt idx="995" formatCode="0.000">
                        <c:v>1.9860899999999999</c:v>
                      </c:pt>
                      <c:pt idx="996" formatCode="0.000">
                        <c:v>1.9879599999999999</c:v>
                      </c:pt>
                      <c:pt idx="997" formatCode="0.000">
                        <c:v>1.9901800000000001</c:v>
                      </c:pt>
                      <c:pt idx="998" formatCode="0.000">
                        <c:v>1.9921199999999999</c:v>
                      </c:pt>
                      <c:pt idx="999" formatCode="0.000">
                        <c:v>1.99397</c:v>
                      </c:pt>
                      <c:pt idx="1000" formatCode="0.000">
                        <c:v>1.9959800000000001</c:v>
                      </c:pt>
                      <c:pt idx="1001" formatCode="0.000">
                        <c:v>1.9980599999999999</c:v>
                      </c:pt>
                      <c:pt idx="1002" formatCode="0.000">
                        <c:v>2.0001000000000002</c:v>
                      </c:pt>
                      <c:pt idx="1003" formatCode="0.000">
                        <c:v>2.0019499999999999</c:v>
                      </c:pt>
                      <c:pt idx="1004" formatCode="0.000">
                        <c:v>2.0038800000000001</c:v>
                      </c:pt>
                      <c:pt idx="1005" formatCode="0.000">
                        <c:v>2.0059</c:v>
                      </c:pt>
                      <c:pt idx="1006" formatCode="0.000">
                        <c:v>2.0079899999999999</c:v>
                      </c:pt>
                      <c:pt idx="1007" formatCode="0.000">
                        <c:v>2.0100699999999998</c:v>
                      </c:pt>
                      <c:pt idx="1008" formatCode="0.000">
                        <c:v>2.0119699999999998</c:v>
                      </c:pt>
                      <c:pt idx="1009" formatCode="0.000">
                        <c:v>2.0141100000000001</c:v>
                      </c:pt>
                      <c:pt idx="1010" formatCode="0.000">
                        <c:v>2.0160800000000001</c:v>
                      </c:pt>
                      <c:pt idx="1011" formatCode="0.000">
                        <c:v>2.01796</c:v>
                      </c:pt>
                      <c:pt idx="1012" formatCode="0.000">
                        <c:v>2.01993</c:v>
                      </c:pt>
                      <c:pt idx="1013" formatCode="0.000">
                        <c:v>2.02197</c:v>
                      </c:pt>
                      <c:pt idx="1014" formatCode="0.000">
                        <c:v>2.0240499999999999</c:v>
                      </c:pt>
                      <c:pt idx="1015" formatCode="0.000">
                        <c:v>2.0259100000000001</c:v>
                      </c:pt>
                      <c:pt idx="1016" formatCode="0.000">
                        <c:v>2.0278999999999998</c:v>
                      </c:pt>
                      <c:pt idx="1017" formatCode="0.000">
                        <c:v>2.0298400000000001</c:v>
                      </c:pt>
                      <c:pt idx="1018" formatCode="0.000">
                        <c:v>2.0319400000000001</c:v>
                      </c:pt>
                      <c:pt idx="1019" formatCode="0.000">
                        <c:v>2.0337800000000001</c:v>
                      </c:pt>
                      <c:pt idx="1020" formatCode="0.000">
                        <c:v>2.0358900000000002</c:v>
                      </c:pt>
                      <c:pt idx="1021" formatCode="0.000">
                        <c:v>2.0382199999999999</c:v>
                      </c:pt>
                      <c:pt idx="1022" formatCode="0.000">
                        <c:v>2.0401099999999999</c:v>
                      </c:pt>
                      <c:pt idx="1023" formatCode="0.000">
                        <c:v>2.0419299999999998</c:v>
                      </c:pt>
                      <c:pt idx="1024" formatCode="0.000">
                        <c:v>2.04386</c:v>
                      </c:pt>
                      <c:pt idx="1025" formatCode="0.000">
                        <c:v>2.04589</c:v>
                      </c:pt>
                      <c:pt idx="1026" formatCode="0.000">
                        <c:v>2.0480700000000001</c:v>
                      </c:pt>
                      <c:pt idx="1027" formatCode="0.000">
                        <c:v>2.0499100000000001</c:v>
                      </c:pt>
                      <c:pt idx="1028" formatCode="0.000">
                        <c:v>2.0518900000000002</c:v>
                      </c:pt>
                      <c:pt idx="1029" formatCode="0.000">
                        <c:v>2.0539000000000001</c:v>
                      </c:pt>
                      <c:pt idx="1030" formatCode="0.000">
                        <c:v>2.05599</c:v>
                      </c:pt>
                      <c:pt idx="1031" formatCode="0.000">
                        <c:v>2.0578599999999998</c:v>
                      </c:pt>
                      <c:pt idx="1032" formatCode="0.000">
                        <c:v>2.05986</c:v>
                      </c:pt>
                      <c:pt idx="1033" formatCode="0.000">
                        <c:v>2.0619900000000002</c:v>
                      </c:pt>
                      <c:pt idx="1034" formatCode="0.000">
                        <c:v>2.0640999999999998</c:v>
                      </c:pt>
                      <c:pt idx="1035" formatCode="0.000">
                        <c:v>2.0659100000000001</c:v>
                      </c:pt>
                      <c:pt idx="1036" formatCode="0.000">
                        <c:v>2.06785</c:v>
                      </c:pt>
                      <c:pt idx="1037" formatCode="0.000">
                        <c:v>2.0698799999999999</c:v>
                      </c:pt>
                      <c:pt idx="1038" formatCode="0.000">
                        <c:v>2.07199</c:v>
                      </c:pt>
                      <c:pt idx="1039" formatCode="0.000">
                        <c:v>2.0738599999999998</c:v>
                      </c:pt>
                      <c:pt idx="1040" formatCode="0.000">
                        <c:v>2.07586</c:v>
                      </c:pt>
                      <c:pt idx="1041" formatCode="0.000">
                        <c:v>2.0778599999999998</c:v>
                      </c:pt>
                      <c:pt idx="1042" formatCode="0.000">
                        <c:v>2.0799300000000001</c:v>
                      </c:pt>
                      <c:pt idx="1043" formatCode="0.000">
                        <c:v>2.0818099999999999</c:v>
                      </c:pt>
                      <c:pt idx="1044" formatCode="0.000">
                        <c:v>2.0837599999999998</c:v>
                      </c:pt>
                      <c:pt idx="1045" formatCode="0.000">
                        <c:v>2.0857700000000001</c:v>
                      </c:pt>
                      <c:pt idx="1046" formatCode="0.000">
                        <c:v>2.0880999999999998</c:v>
                      </c:pt>
                      <c:pt idx="1047" formatCode="0.000">
                        <c:v>2.08989</c:v>
                      </c:pt>
                      <c:pt idx="1048" formatCode="0.000">
                        <c:v>2.0918800000000002</c:v>
                      </c:pt>
                      <c:pt idx="1049" formatCode="0.000">
                        <c:v>2.0938099999999999</c:v>
                      </c:pt>
                      <c:pt idx="1050" formatCode="0.000">
                        <c:v>2.09606</c:v>
                      </c:pt>
                      <c:pt idx="1051" formatCode="0.000">
                        <c:v>2.0978400000000001</c:v>
                      </c:pt>
                      <c:pt idx="1052" formatCode="0.000">
                        <c:v>2.0998199999999998</c:v>
                      </c:pt>
                      <c:pt idx="1053" formatCode="0.000">
                        <c:v>2.10182</c:v>
                      </c:pt>
                      <c:pt idx="1054" formatCode="0.000">
                        <c:v>2.10378</c:v>
                      </c:pt>
                      <c:pt idx="1055" formatCode="0.000">
                        <c:v>2.1057899999999998</c:v>
                      </c:pt>
                      <c:pt idx="1056" formatCode="0.000">
                        <c:v>2.1077400000000002</c:v>
                      </c:pt>
                      <c:pt idx="1057" formatCode="0.000">
                        <c:v>2.1097299999999999</c:v>
                      </c:pt>
                      <c:pt idx="1058" formatCode="0.000">
                        <c:v>2.1116999999999999</c:v>
                      </c:pt>
                      <c:pt idx="1059" formatCode="0.000">
                        <c:v>2.1139100000000002</c:v>
                      </c:pt>
                      <c:pt idx="1060" formatCode="0.000">
                        <c:v>2.1158299999999999</c:v>
                      </c:pt>
                      <c:pt idx="1061" formatCode="0.000">
                        <c:v>2.1178900000000001</c:v>
                      </c:pt>
                      <c:pt idx="1062" formatCode="0.000">
                        <c:v>2.12005</c:v>
                      </c:pt>
                      <c:pt idx="1063" formatCode="0.000">
                        <c:v>2.1218400000000002</c:v>
                      </c:pt>
                      <c:pt idx="1064" formatCode="0.000">
                        <c:v>2.1237599999999999</c:v>
                      </c:pt>
                      <c:pt idx="1065" formatCode="0.000">
                        <c:v>2.1257299999999999</c:v>
                      </c:pt>
                      <c:pt idx="1066" formatCode="0.000">
                        <c:v>2.1278199999999998</c:v>
                      </c:pt>
                      <c:pt idx="1067" formatCode="0.000">
                        <c:v>2.1297700000000002</c:v>
                      </c:pt>
                      <c:pt idx="1068" formatCode="0.000">
                        <c:v>2.13165</c:v>
                      </c:pt>
                      <c:pt idx="1069" formatCode="0.000">
                        <c:v>2.1336300000000001</c:v>
                      </c:pt>
                      <c:pt idx="1070" formatCode="0.000">
                        <c:v>2.13565</c:v>
                      </c:pt>
                      <c:pt idx="1071" formatCode="0.000">
                        <c:v>2.1378699999999999</c:v>
                      </c:pt>
                      <c:pt idx="1072" formatCode="0.000">
                        <c:v>2.1398299999999999</c:v>
                      </c:pt>
                      <c:pt idx="1073" formatCode="0.000">
                        <c:v>2.14175</c:v>
                      </c:pt>
                      <c:pt idx="1074" formatCode="0.000">
                        <c:v>2.1440700000000001</c:v>
                      </c:pt>
                      <c:pt idx="1075" formatCode="0.000">
                        <c:v>2.1457999999999999</c:v>
                      </c:pt>
                      <c:pt idx="1076" formatCode="0.000">
                        <c:v>2.1477300000000001</c:v>
                      </c:pt>
                      <c:pt idx="1077" formatCode="0.000">
                        <c:v>2.14968</c:v>
                      </c:pt>
                      <c:pt idx="1078" formatCode="0.000">
                        <c:v>2.1518700000000002</c:v>
                      </c:pt>
                      <c:pt idx="1079" formatCode="0.000">
                        <c:v>2.1537600000000001</c:v>
                      </c:pt>
                      <c:pt idx="1080" formatCode="0.000">
                        <c:v>2.15564</c:v>
                      </c:pt>
                      <c:pt idx="1081" formatCode="0.000">
                        <c:v>2.1576200000000001</c:v>
                      </c:pt>
                      <c:pt idx="1082" formatCode="0.000">
                        <c:v>2.1596299999999999</c:v>
                      </c:pt>
                      <c:pt idx="1083" formatCode="0.000">
                        <c:v>2.1617099999999998</c:v>
                      </c:pt>
                      <c:pt idx="1084" formatCode="0.000">
                        <c:v>2.1637</c:v>
                      </c:pt>
                      <c:pt idx="1085" formatCode="0.000">
                        <c:v>2.1657899999999999</c:v>
                      </c:pt>
                      <c:pt idx="1086" formatCode="0.000">
                        <c:v>2.16805</c:v>
                      </c:pt>
                      <c:pt idx="1087" formatCode="0.000">
                        <c:v>2.1697799999999998</c:v>
                      </c:pt>
                      <c:pt idx="1088" formatCode="0.000">
                        <c:v>2.1716600000000001</c:v>
                      </c:pt>
                      <c:pt idx="1089" formatCode="0.000">
                        <c:v>2.1735799999999998</c:v>
                      </c:pt>
                      <c:pt idx="1090" formatCode="0.000">
                        <c:v>2.1758299999999999</c:v>
                      </c:pt>
                      <c:pt idx="1091" formatCode="0.000">
                        <c:v>2.1777199999999999</c:v>
                      </c:pt>
                      <c:pt idx="1092" formatCode="0.000">
                        <c:v>2.1796600000000002</c:v>
                      </c:pt>
                      <c:pt idx="1093" formatCode="0.000">
                        <c:v>2.1815600000000002</c:v>
                      </c:pt>
                      <c:pt idx="1094" formatCode="0.000">
                        <c:v>2.1835800000000001</c:v>
                      </c:pt>
                      <c:pt idx="1095" formatCode="0.000">
                        <c:v>2.1856499999999999</c:v>
                      </c:pt>
                      <c:pt idx="1096" formatCode="0.000">
                        <c:v>2.1875399999999998</c:v>
                      </c:pt>
                      <c:pt idx="1097" formatCode="0.000">
                        <c:v>2.1895699999999998</c:v>
                      </c:pt>
                      <c:pt idx="1098" formatCode="0.000">
                        <c:v>2.1919900000000001</c:v>
                      </c:pt>
                      <c:pt idx="1099" formatCode="0.000">
                        <c:v>2.1937700000000002</c:v>
                      </c:pt>
                      <c:pt idx="1100" formatCode="0.000">
                        <c:v>2.1956899999999999</c:v>
                      </c:pt>
                      <c:pt idx="1101" formatCode="0.000">
                        <c:v>2.1975699999999998</c:v>
                      </c:pt>
                      <c:pt idx="1102" formatCode="0.000">
                        <c:v>2.1997100000000001</c:v>
                      </c:pt>
                      <c:pt idx="1103" formatCode="0.000">
                        <c:v>2.2017500000000001</c:v>
                      </c:pt>
                      <c:pt idx="1104" formatCode="0.000">
                        <c:v>2.20357</c:v>
                      </c:pt>
                      <c:pt idx="1105" formatCode="0.000">
                        <c:v>2.2055500000000001</c:v>
                      </c:pt>
                      <c:pt idx="1106" formatCode="0.000">
                        <c:v>2.2075499999999999</c:v>
                      </c:pt>
                      <c:pt idx="1107" formatCode="0.000">
                        <c:v>2.20966</c:v>
                      </c:pt>
                      <c:pt idx="1108" formatCode="0.000">
                        <c:v>2.2115100000000001</c:v>
                      </c:pt>
                      <c:pt idx="1109" formatCode="0.000">
                        <c:v>2.2135099999999999</c:v>
                      </c:pt>
                      <c:pt idx="1110" formatCode="0.000">
                        <c:v>2.2156699999999998</c:v>
                      </c:pt>
                      <c:pt idx="1111" formatCode="0.000">
                        <c:v>2.2177699999999998</c:v>
                      </c:pt>
                      <c:pt idx="1112" formatCode="0.000">
                        <c:v>2.2196199999999999</c:v>
                      </c:pt>
                      <c:pt idx="1113" formatCode="0.000">
                        <c:v>2.2215799999999999</c:v>
                      </c:pt>
                      <c:pt idx="1114" formatCode="0.000">
                        <c:v>2.2237499999999999</c:v>
                      </c:pt>
                      <c:pt idx="1115" formatCode="0.000">
                        <c:v>2.22573</c:v>
                      </c:pt>
                      <c:pt idx="1116" formatCode="0.000">
                        <c:v>2.22756</c:v>
                      </c:pt>
                      <c:pt idx="1117" formatCode="0.000">
                        <c:v>2.2295099999999999</c:v>
                      </c:pt>
                      <c:pt idx="1118" formatCode="0.000">
                        <c:v>2.2315200000000002</c:v>
                      </c:pt>
                      <c:pt idx="1119" formatCode="0.000">
                        <c:v>2.2336399999999998</c:v>
                      </c:pt>
                      <c:pt idx="1120" formatCode="0.000">
                        <c:v>2.23549</c:v>
                      </c:pt>
                      <c:pt idx="1121" formatCode="0.000">
                        <c:v>2.2374800000000001</c:v>
                      </c:pt>
                      <c:pt idx="1122" formatCode="0.000">
                        <c:v>2.2394500000000002</c:v>
                      </c:pt>
                      <c:pt idx="1123" formatCode="0.000">
                        <c:v>2.2416999999999998</c:v>
                      </c:pt>
                      <c:pt idx="1124" formatCode="0.000">
                        <c:v>2.2435299999999998</c:v>
                      </c:pt>
                      <c:pt idx="1125" formatCode="0.000">
                        <c:v>2.2455500000000002</c:v>
                      </c:pt>
                      <c:pt idx="1126" formatCode="0.000">
                        <c:v>2.2475100000000001</c:v>
                      </c:pt>
                      <c:pt idx="1127" formatCode="0.000">
                        <c:v>2.2496900000000002</c:v>
                      </c:pt>
                      <c:pt idx="1128" formatCode="0.000">
                        <c:v>2.2515100000000001</c:v>
                      </c:pt>
                      <c:pt idx="1129" formatCode="0.000">
                        <c:v>2.25346</c:v>
                      </c:pt>
                      <c:pt idx="1130" formatCode="0.000">
                        <c:v>2.2554699999999999</c:v>
                      </c:pt>
                      <c:pt idx="1131" formatCode="0.000">
                        <c:v>2.2576399999999999</c:v>
                      </c:pt>
                      <c:pt idx="1132" formatCode="0.000">
                        <c:v>2.2594400000000001</c:v>
                      </c:pt>
                      <c:pt idx="1133" formatCode="0.000">
                        <c:v>2.2614100000000001</c:v>
                      </c:pt>
                      <c:pt idx="1134" formatCode="0.000">
                        <c:v>2.2633700000000001</c:v>
                      </c:pt>
                      <c:pt idx="1135" formatCode="0.000">
                        <c:v>2.2653799999999999</c:v>
                      </c:pt>
                      <c:pt idx="1136" formatCode="0.000">
                        <c:v>2.2675200000000002</c:v>
                      </c:pt>
                      <c:pt idx="1137" formatCode="0.000">
                        <c:v>2.2694800000000002</c:v>
                      </c:pt>
                      <c:pt idx="1138" formatCode="0.000">
                        <c:v>2.2715000000000001</c:v>
                      </c:pt>
                      <c:pt idx="1139" formatCode="0.000">
                        <c:v>2.2736700000000001</c:v>
                      </c:pt>
                      <c:pt idx="1140" formatCode="0.000">
                        <c:v>2.2754699999999999</c:v>
                      </c:pt>
                      <c:pt idx="1141" formatCode="0.000">
                        <c:v>2.2774299999999998</c:v>
                      </c:pt>
                      <c:pt idx="1142" formatCode="0.000">
                        <c:v>2.2793600000000001</c:v>
                      </c:pt>
                      <c:pt idx="1143" formatCode="0.000">
                        <c:v>2.2814999999999999</c:v>
                      </c:pt>
                      <c:pt idx="1144" formatCode="0.000">
                        <c:v>2.2833899999999998</c:v>
                      </c:pt>
                      <c:pt idx="1145" formatCode="0.000">
                        <c:v>2.28531</c:v>
                      </c:pt>
                      <c:pt idx="1146" formatCode="0.000">
                        <c:v>2.2873000000000001</c:v>
                      </c:pt>
                      <c:pt idx="1147" formatCode="0.000">
                        <c:v>2.28932</c:v>
                      </c:pt>
                      <c:pt idx="1148" formatCode="0.000">
                        <c:v>2.2915100000000002</c:v>
                      </c:pt>
                      <c:pt idx="1149" formatCode="0.000">
                        <c:v>2.2934299999999999</c:v>
                      </c:pt>
                      <c:pt idx="1150" formatCode="0.000">
                        <c:v>2.2953800000000002</c:v>
                      </c:pt>
                      <c:pt idx="1151" formatCode="0.000">
                        <c:v>2.2975699999999999</c:v>
                      </c:pt>
                      <c:pt idx="1152" formatCode="0.000">
                        <c:v>2.2993899999999998</c:v>
                      </c:pt>
                      <c:pt idx="1153" formatCode="0.000">
                        <c:v>2.3013499999999998</c:v>
                      </c:pt>
                      <c:pt idx="1154" formatCode="0.000">
                        <c:v>2.3032699999999999</c:v>
                      </c:pt>
                      <c:pt idx="1155" formatCode="0.000">
                        <c:v>2.3054899999999998</c:v>
                      </c:pt>
                      <c:pt idx="1156" formatCode="0.000">
                        <c:v>2.3073800000000002</c:v>
                      </c:pt>
                      <c:pt idx="1157" formatCode="0.000">
                        <c:v>2.3092899999999998</c:v>
                      </c:pt>
                      <c:pt idx="1158" formatCode="0.000">
                        <c:v>2.3112599999999999</c:v>
                      </c:pt>
                      <c:pt idx="1159" formatCode="0.000">
                        <c:v>2.3132899999999998</c:v>
                      </c:pt>
                      <c:pt idx="1160" formatCode="0.000">
                        <c:v>2.3153199999999998</c:v>
                      </c:pt>
                      <c:pt idx="1161" formatCode="0.000">
                        <c:v>2.31738</c:v>
                      </c:pt>
                      <c:pt idx="1162" formatCode="0.000">
                        <c:v>2.31941</c:v>
                      </c:pt>
                      <c:pt idx="1163" formatCode="0.000">
                        <c:v>2.3216600000000001</c:v>
                      </c:pt>
                      <c:pt idx="1164" formatCode="0.000">
                        <c:v>2.3233799999999998</c:v>
                      </c:pt>
                      <c:pt idx="1165" formatCode="0.000">
                        <c:v>2.32531</c:v>
                      </c:pt>
                      <c:pt idx="1166" formatCode="0.000">
                        <c:v>2.3272599999999999</c:v>
                      </c:pt>
                      <c:pt idx="1167" formatCode="0.000">
                        <c:v>2.3294299999999999</c:v>
                      </c:pt>
                      <c:pt idx="1168" formatCode="0.000">
                        <c:v>2.3313299999999999</c:v>
                      </c:pt>
                      <c:pt idx="1169" formatCode="0.000">
                        <c:v>2.3332099999999998</c:v>
                      </c:pt>
                      <c:pt idx="1170" formatCode="0.000">
                        <c:v>2.3351999999999999</c:v>
                      </c:pt>
                      <c:pt idx="1171" formatCode="0.000">
                        <c:v>2.3371900000000001</c:v>
                      </c:pt>
                      <c:pt idx="1172" formatCode="0.000">
                        <c:v>2.33928</c:v>
                      </c:pt>
                      <c:pt idx="1173" formatCode="0.000">
                        <c:v>2.34118</c:v>
                      </c:pt>
                      <c:pt idx="1174" formatCode="0.000">
                        <c:v>2.3431799999999998</c:v>
                      </c:pt>
                      <c:pt idx="1175" formatCode="0.000">
                        <c:v>2.3455900000000001</c:v>
                      </c:pt>
                      <c:pt idx="1176" formatCode="0.000">
                        <c:v>2.3473700000000002</c:v>
                      </c:pt>
                      <c:pt idx="1177" formatCode="0.000">
                        <c:v>2.3492700000000002</c:v>
                      </c:pt>
                      <c:pt idx="1178" formatCode="0.000">
                        <c:v>2.3512200000000001</c:v>
                      </c:pt>
                      <c:pt idx="1179" formatCode="0.000">
                        <c:v>2.3533200000000001</c:v>
                      </c:pt>
                      <c:pt idx="1180" formatCode="0.000">
                        <c:v>2.35534</c:v>
                      </c:pt>
                      <c:pt idx="1181" formatCode="0.000">
                        <c:v>2.35717</c:v>
                      </c:pt>
                      <c:pt idx="1182" formatCode="0.000">
                        <c:v>2.3591600000000001</c:v>
                      </c:pt>
                      <c:pt idx="1183" formatCode="0.000">
                        <c:v>2.3611800000000001</c:v>
                      </c:pt>
                      <c:pt idx="1184" formatCode="0.000">
                        <c:v>2.36327</c:v>
                      </c:pt>
                      <c:pt idx="1185" formatCode="0.000">
                        <c:v>2.3651300000000002</c:v>
                      </c:pt>
                      <c:pt idx="1186" formatCode="0.000">
                        <c:v>2.3671199999999999</c:v>
                      </c:pt>
                      <c:pt idx="1187" formatCode="0.000">
                        <c:v>2.36937</c:v>
                      </c:pt>
                      <c:pt idx="1188" formatCode="0.000">
                        <c:v>2.3713899999999999</c:v>
                      </c:pt>
                      <c:pt idx="1189" formatCode="0.000">
                        <c:v>2.3732600000000001</c:v>
                      </c:pt>
                      <c:pt idx="1190" formatCode="0.000">
                        <c:v>2.3752300000000002</c:v>
                      </c:pt>
                      <c:pt idx="1191" formatCode="0.000">
                        <c:v>2.3773300000000002</c:v>
                      </c:pt>
                      <c:pt idx="1192" formatCode="0.000">
                        <c:v>2.3793199999999999</c:v>
                      </c:pt>
                      <c:pt idx="1193" formatCode="0.000">
                        <c:v>2.3811100000000001</c:v>
                      </c:pt>
                      <c:pt idx="1194" formatCode="0.000">
                        <c:v>2.3831099999999998</c:v>
                      </c:pt>
                      <c:pt idx="1195" formatCode="0.000">
                        <c:v>2.3851200000000001</c:v>
                      </c:pt>
                      <c:pt idx="1196" formatCode="0.000">
                        <c:v>2.3871899999999999</c:v>
                      </c:pt>
                      <c:pt idx="1197" formatCode="0.000">
                        <c:v>2.3890799999999999</c:v>
                      </c:pt>
                      <c:pt idx="1198" formatCode="0.000">
                        <c:v>2.39106</c:v>
                      </c:pt>
                      <c:pt idx="1199" formatCode="0.000">
                        <c:v>2.3930500000000001</c:v>
                      </c:pt>
                      <c:pt idx="1200" formatCode="0.000">
                        <c:v>2.39534</c:v>
                      </c:pt>
                      <c:pt idx="1201" formatCode="0.000">
                        <c:v>2.3971399999999998</c:v>
                      </c:pt>
                      <c:pt idx="1202" formatCode="0.000">
                        <c:v>2.3990999999999998</c:v>
                      </c:pt>
                      <c:pt idx="1203" formatCode="0.000">
                        <c:v>2.4011300000000002</c:v>
                      </c:pt>
                      <c:pt idx="1204" formatCode="0.000">
                        <c:v>2.4032900000000001</c:v>
                      </c:pt>
                      <c:pt idx="1205" formatCode="0.000">
                        <c:v>2.4051100000000001</c:v>
                      </c:pt>
                      <c:pt idx="1206" formatCode="0.000">
                        <c:v>2.4070900000000002</c:v>
                      </c:pt>
                      <c:pt idx="1207" formatCode="0.000">
                        <c:v>2.40909</c:v>
                      </c:pt>
                      <c:pt idx="1208" formatCode="0.000">
                        <c:v>2.4111799999999999</c:v>
                      </c:pt>
                      <c:pt idx="1209" formatCode="0.000">
                        <c:v>2.4130099999999999</c:v>
                      </c:pt>
                      <c:pt idx="1210" formatCode="0.000">
                        <c:v>2.4150100000000001</c:v>
                      </c:pt>
                      <c:pt idx="1211" formatCode="0.000">
                        <c:v>2.4169999999999998</c:v>
                      </c:pt>
                      <c:pt idx="1212" formatCode="0.000">
                        <c:v>2.4190399999999999</c:v>
                      </c:pt>
                      <c:pt idx="1213" formatCode="0.000">
                        <c:v>2.4211100000000001</c:v>
                      </c:pt>
                      <c:pt idx="1214" formatCode="0.000">
                        <c:v>2.4230800000000001</c:v>
                      </c:pt>
                      <c:pt idx="1215" formatCode="0.000">
                        <c:v>2.4251800000000001</c:v>
                      </c:pt>
                      <c:pt idx="1216" formatCode="0.000">
                        <c:v>2.4272800000000001</c:v>
                      </c:pt>
                      <c:pt idx="1217" formatCode="0.000">
                        <c:v>2.42903</c:v>
                      </c:pt>
                      <c:pt idx="1218" formatCode="0.000">
                        <c:v>2.4310299999999998</c:v>
                      </c:pt>
                      <c:pt idx="1219" formatCode="0.000">
                        <c:v>2.4329900000000002</c:v>
                      </c:pt>
                      <c:pt idx="1220" formatCode="0.000">
                        <c:v>2.4351699999999998</c:v>
                      </c:pt>
                      <c:pt idx="1221" formatCode="0.000">
                        <c:v>2.4369800000000001</c:v>
                      </c:pt>
                      <c:pt idx="1222" formatCode="0.000">
                        <c:v>2.4388800000000002</c:v>
                      </c:pt>
                      <c:pt idx="1223" formatCode="0.000">
                        <c:v>2.4408799999999999</c:v>
                      </c:pt>
                      <c:pt idx="1224" formatCode="0.000">
                        <c:v>2.4428800000000002</c:v>
                      </c:pt>
                      <c:pt idx="1225" formatCode="0.000">
                        <c:v>2.4450699999999999</c:v>
                      </c:pt>
                      <c:pt idx="1226" formatCode="0.000">
                        <c:v>2.4470100000000001</c:v>
                      </c:pt>
                      <c:pt idx="1227" formatCode="0.000">
                        <c:v>2.4489700000000001</c:v>
                      </c:pt>
                      <c:pt idx="1228" formatCode="0.000">
                        <c:v>2.45126</c:v>
                      </c:pt>
                      <c:pt idx="1229" formatCode="0.000">
                        <c:v>2.4529999999999998</c:v>
                      </c:pt>
                      <c:pt idx="1230" formatCode="0.000">
                        <c:v>2.4548899999999998</c:v>
                      </c:pt>
                      <c:pt idx="1231" formatCode="0.000">
                        <c:v>2.4569200000000002</c:v>
                      </c:pt>
                      <c:pt idx="1232" formatCode="0.000">
                        <c:v>2.4590200000000002</c:v>
                      </c:pt>
                      <c:pt idx="1233" formatCode="0.000">
                        <c:v>2.4609299999999998</c:v>
                      </c:pt>
                      <c:pt idx="1234" formatCode="0.000">
                        <c:v>2.4628199999999998</c:v>
                      </c:pt>
                      <c:pt idx="1235" formatCode="0.000">
                        <c:v>2.46475</c:v>
                      </c:pt>
                      <c:pt idx="1236" formatCode="0.000">
                        <c:v>2.46679</c:v>
                      </c:pt>
                      <c:pt idx="1237" formatCode="0.000">
                        <c:v>2.46889</c:v>
                      </c:pt>
                      <c:pt idx="1238" formatCode="0.000">
                        <c:v>2.4709099999999999</c:v>
                      </c:pt>
                      <c:pt idx="1239" formatCode="0.000">
                        <c:v>2.4729899999999998</c:v>
                      </c:pt>
                      <c:pt idx="1240" formatCode="0.000">
                        <c:v>2.4751099999999999</c:v>
                      </c:pt>
                      <c:pt idx="1241" formatCode="0.000">
                        <c:v>2.4769600000000001</c:v>
                      </c:pt>
                      <c:pt idx="1242" formatCode="0.000">
                        <c:v>2.4788399999999999</c:v>
                      </c:pt>
                      <c:pt idx="1243" formatCode="0.000">
                        <c:v>2.4807800000000002</c:v>
                      </c:pt>
                      <c:pt idx="1244" formatCode="0.000">
                        <c:v>2.48299</c:v>
                      </c:pt>
                      <c:pt idx="1245" formatCode="0.000">
                        <c:v>2.4849100000000002</c:v>
                      </c:pt>
                      <c:pt idx="1246" formatCode="0.000">
                        <c:v>2.4867599999999999</c:v>
                      </c:pt>
                      <c:pt idx="1247" formatCode="0.000">
                        <c:v>2.48874</c:v>
                      </c:pt>
                      <c:pt idx="1248" formatCode="0.000">
                        <c:v>2.4907499999999998</c:v>
                      </c:pt>
                      <c:pt idx="1249" formatCode="0.000">
                        <c:v>2.4928400000000002</c:v>
                      </c:pt>
                      <c:pt idx="1250" formatCode="0.000">
                        <c:v>2.4946799999999998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2-D729-4DD5-BFB7-2E020FAE72D6}"/>
                  </c:ext>
                </c:extLst>
              </c15:ser>
            </c15:filteredScatterSeries>
          </c:ext>
        </c:extLst>
      </c:scatterChart>
      <c:valAx>
        <c:axId val="503351936"/>
        <c:scaling>
          <c:orientation val="minMax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S" noProof="0" dirty="0"/>
                  <a:t>Densidad de Corriente (A/cm2)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.0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6756160"/>
        <c:crosses val="autoZero"/>
        <c:crossBetween val="midCat"/>
        <c:majorUnit val="0.1"/>
      </c:valAx>
      <c:valAx>
        <c:axId val="656756160"/>
        <c:scaling>
          <c:orientation val="minMax"/>
          <c:max val="2.5"/>
          <c:min val="1.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S" noProof="0" dirty="0"/>
                  <a:t>Voltaje (V)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3351936"/>
        <c:crosses val="autoZero"/>
        <c:crossBetween val="midCat"/>
        <c:majorUnit val="0.1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0412776558980292"/>
          <c:y val="0.29793248091955082"/>
          <c:w val="0.11144694001381678"/>
          <c:h val="0.40887158747036373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2000"/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677514014301521"/>
          <c:y val="6.2000920171625944E-2"/>
          <c:w val="0.83419103252645899"/>
          <c:h val="0.7950675682911289"/>
        </c:manualLayout>
      </c:layout>
      <c:scatterChart>
        <c:scatterStyle val="lineMarker"/>
        <c:varyColors val="0"/>
        <c:ser>
          <c:idx val="6"/>
          <c:order val="0"/>
          <c:tx>
            <c:strRef>
              <c:f>Paper!$A$1</c:f>
              <c:strCache>
                <c:ptCount val="1"/>
                <c:pt idx="0">
                  <c:v>Stage 0 Data 1.9V</c:v>
                </c:pt>
              </c:strCache>
            </c:strRef>
          </c:tx>
          <c:spPr>
            <a:ln w="38100" cap="rnd">
              <a:noFill/>
              <a:round/>
            </a:ln>
            <a:effectLst/>
          </c:spPr>
          <c:marker>
            <c:symbol val="circle"/>
            <c:size val="5"/>
            <c:spPr>
              <a:noFill/>
              <a:ln w="6350">
                <a:solidFill>
                  <a:srgbClr val="00B050"/>
                </a:solidFill>
              </a:ln>
            </c:spPr>
          </c:marker>
          <c:xVal>
            <c:numRef>
              <c:f>PreDeg!$B$3:$B$48</c:f>
              <c:numCache>
                <c:formatCode>0.00E+00</c:formatCode>
                <c:ptCount val="46"/>
                <c:pt idx="0">
                  <c:v>3.014E-2</c:v>
                </c:pt>
                <c:pt idx="1">
                  <c:v>3.049E-2</c:v>
                </c:pt>
                <c:pt idx="2">
                  <c:v>3.0839999999999999E-2</c:v>
                </c:pt>
                <c:pt idx="3">
                  <c:v>3.117E-2</c:v>
                </c:pt>
                <c:pt idx="4">
                  <c:v>3.1460000000000002E-2</c:v>
                </c:pt>
                <c:pt idx="5">
                  <c:v>3.1759999999999997E-2</c:v>
                </c:pt>
                <c:pt idx="6">
                  <c:v>3.2039999999999999E-2</c:v>
                </c:pt>
                <c:pt idx="7">
                  <c:v>3.2309999999999998E-2</c:v>
                </c:pt>
                <c:pt idx="8">
                  <c:v>3.2559999999999999E-2</c:v>
                </c:pt>
                <c:pt idx="9">
                  <c:v>3.2800000000000003E-2</c:v>
                </c:pt>
                <c:pt idx="10">
                  <c:v>3.304E-2</c:v>
                </c:pt>
                <c:pt idx="11">
                  <c:v>3.3259999999999998E-2</c:v>
                </c:pt>
                <c:pt idx="12">
                  <c:v>3.3489999999999999E-2</c:v>
                </c:pt>
                <c:pt idx="13">
                  <c:v>3.3750000000000002E-2</c:v>
                </c:pt>
                <c:pt idx="14">
                  <c:v>3.4009999999999999E-2</c:v>
                </c:pt>
                <c:pt idx="15">
                  <c:v>3.4279999999999998E-2</c:v>
                </c:pt>
                <c:pt idx="16">
                  <c:v>3.458E-2</c:v>
                </c:pt>
                <c:pt idx="17">
                  <c:v>3.4860000000000002E-2</c:v>
                </c:pt>
                <c:pt idx="18">
                  <c:v>3.517E-2</c:v>
                </c:pt>
                <c:pt idx="19">
                  <c:v>3.5499999999999997E-2</c:v>
                </c:pt>
                <c:pt idx="20">
                  <c:v>3.585E-2</c:v>
                </c:pt>
                <c:pt idx="21">
                  <c:v>3.6179999999999997E-2</c:v>
                </c:pt>
                <c:pt idx="22">
                  <c:v>3.6569999999999998E-2</c:v>
                </c:pt>
                <c:pt idx="23">
                  <c:v>3.7060000000000003E-2</c:v>
                </c:pt>
                <c:pt idx="24">
                  <c:v>3.7429999999999998E-2</c:v>
                </c:pt>
                <c:pt idx="25">
                  <c:v>3.7859999999999998E-2</c:v>
                </c:pt>
                <c:pt idx="26">
                  <c:v>3.8269999999999998E-2</c:v>
                </c:pt>
                <c:pt idx="27">
                  <c:v>3.8769999999999999E-2</c:v>
                </c:pt>
                <c:pt idx="28">
                  <c:v>3.9219999999999998E-2</c:v>
                </c:pt>
                <c:pt idx="29">
                  <c:v>3.9629999999999999E-2</c:v>
                </c:pt>
                <c:pt idx="30">
                  <c:v>4.0009999999999997E-2</c:v>
                </c:pt>
                <c:pt idx="31">
                  <c:v>4.0399999999999998E-2</c:v>
                </c:pt>
                <c:pt idx="32">
                  <c:v>4.0820000000000002E-2</c:v>
                </c:pt>
                <c:pt idx="33">
                  <c:v>4.122E-2</c:v>
                </c:pt>
                <c:pt idx="34">
                  <c:v>4.1599999999999998E-2</c:v>
                </c:pt>
                <c:pt idx="35">
                  <c:v>4.2000000000000003E-2</c:v>
                </c:pt>
                <c:pt idx="36">
                  <c:v>4.24E-2</c:v>
                </c:pt>
                <c:pt idx="37">
                  <c:v>4.2840000000000003E-2</c:v>
                </c:pt>
                <c:pt idx="38">
                  <c:v>4.3290000000000002E-2</c:v>
                </c:pt>
                <c:pt idx="39">
                  <c:v>4.4159999999999998E-2</c:v>
                </c:pt>
                <c:pt idx="40">
                  <c:v>4.4900000000000002E-2</c:v>
                </c:pt>
                <c:pt idx="41">
                  <c:v>4.5429999999999998E-2</c:v>
                </c:pt>
                <c:pt idx="42">
                  <c:v>4.4949999999999997E-2</c:v>
                </c:pt>
                <c:pt idx="43">
                  <c:v>4.5240000000000002E-2</c:v>
                </c:pt>
                <c:pt idx="44">
                  <c:v>4.5870000000000001E-2</c:v>
                </c:pt>
                <c:pt idx="45">
                  <c:v>4.6580000000000003E-2</c:v>
                </c:pt>
              </c:numCache>
            </c:numRef>
          </c:xVal>
          <c:yVal>
            <c:numRef>
              <c:f>PreDeg!$C$3:$C$48</c:f>
              <c:numCache>
                <c:formatCode>0.00E+00</c:formatCode>
                <c:ptCount val="46"/>
                <c:pt idx="0">
                  <c:v>1.63E-5</c:v>
                </c:pt>
                <c:pt idx="1">
                  <c:v>4.841E-4</c:v>
                </c:pt>
                <c:pt idx="2">
                  <c:v>8.1289999999999997E-4</c:v>
                </c:pt>
                <c:pt idx="3">
                  <c:v>1.041E-3</c:v>
                </c:pt>
                <c:pt idx="4">
                  <c:v>1.224E-3</c:v>
                </c:pt>
                <c:pt idx="5">
                  <c:v>1.323E-3</c:v>
                </c:pt>
                <c:pt idx="6">
                  <c:v>1.449E-3</c:v>
                </c:pt>
                <c:pt idx="7">
                  <c:v>1.5009999999999999E-3</c:v>
                </c:pt>
                <c:pt idx="8">
                  <c:v>1.5529999999999999E-3</c:v>
                </c:pt>
                <c:pt idx="9">
                  <c:v>1.575E-3</c:v>
                </c:pt>
                <c:pt idx="10">
                  <c:v>1.5590000000000001E-3</c:v>
                </c:pt>
                <c:pt idx="11">
                  <c:v>1.686E-3</c:v>
                </c:pt>
                <c:pt idx="12">
                  <c:v>1.7459999999999999E-3</c:v>
                </c:pt>
                <c:pt idx="13">
                  <c:v>1.8079999999999999E-3</c:v>
                </c:pt>
                <c:pt idx="14">
                  <c:v>1.874E-3</c:v>
                </c:pt>
                <c:pt idx="15">
                  <c:v>1.939E-3</c:v>
                </c:pt>
                <c:pt idx="16">
                  <c:v>2.0149999999999999E-3</c:v>
                </c:pt>
                <c:pt idx="17">
                  <c:v>2.0920000000000001E-3</c:v>
                </c:pt>
                <c:pt idx="18">
                  <c:v>2.1700000000000001E-3</c:v>
                </c:pt>
                <c:pt idx="19">
                  <c:v>2.2560000000000002E-3</c:v>
                </c:pt>
                <c:pt idx="20">
                  <c:v>2.349E-3</c:v>
                </c:pt>
                <c:pt idx="21">
                  <c:v>2.4399999999999999E-3</c:v>
                </c:pt>
                <c:pt idx="22">
                  <c:v>2.5339999999999998E-3</c:v>
                </c:pt>
                <c:pt idx="23">
                  <c:v>2.6259999999999999E-3</c:v>
                </c:pt>
                <c:pt idx="24">
                  <c:v>2.6840000000000002E-3</c:v>
                </c:pt>
                <c:pt idx="25">
                  <c:v>2.7469999999999999E-3</c:v>
                </c:pt>
                <c:pt idx="26">
                  <c:v>2.7810000000000001E-3</c:v>
                </c:pt>
                <c:pt idx="27">
                  <c:v>2.813E-3</c:v>
                </c:pt>
                <c:pt idx="28">
                  <c:v>2.8019999999999998E-3</c:v>
                </c:pt>
                <c:pt idx="29">
                  <c:v>2.8050000000000002E-3</c:v>
                </c:pt>
                <c:pt idx="30">
                  <c:v>2.7989999999999998E-3</c:v>
                </c:pt>
                <c:pt idx="31">
                  <c:v>2.8080000000000002E-3</c:v>
                </c:pt>
                <c:pt idx="32">
                  <c:v>2.8119999999999998E-3</c:v>
                </c:pt>
                <c:pt idx="33">
                  <c:v>2.8479999999999998E-3</c:v>
                </c:pt>
                <c:pt idx="34">
                  <c:v>2.9009999999999999E-3</c:v>
                </c:pt>
                <c:pt idx="35">
                  <c:v>2.993E-3</c:v>
                </c:pt>
                <c:pt idx="36">
                  <c:v>3.078E-3</c:v>
                </c:pt>
                <c:pt idx="37">
                  <c:v>3.1719999999999999E-3</c:v>
                </c:pt>
                <c:pt idx="38">
                  <c:v>3.2829999999999999E-3</c:v>
                </c:pt>
                <c:pt idx="39">
                  <c:v>3.3639999999999998E-3</c:v>
                </c:pt>
                <c:pt idx="40">
                  <c:v>3.4559999999999999E-3</c:v>
                </c:pt>
                <c:pt idx="41">
                  <c:v>3.5829999999999998E-3</c:v>
                </c:pt>
                <c:pt idx="42">
                  <c:v>3.748E-3</c:v>
                </c:pt>
                <c:pt idx="43">
                  <c:v>3.8730000000000001E-3</c:v>
                </c:pt>
                <c:pt idx="44">
                  <c:v>4.0419999999999996E-3</c:v>
                </c:pt>
                <c:pt idx="45">
                  <c:v>4.1809999999999998E-3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0DD8-4656-B6BA-78BF5E519449}"/>
            </c:ext>
          </c:extLst>
        </c:ser>
        <c:ser>
          <c:idx val="7"/>
          <c:order val="1"/>
          <c:tx>
            <c:strRef>
              <c:f>Paper!$B$1</c:f>
              <c:strCache>
                <c:ptCount val="1"/>
                <c:pt idx="0">
                  <c:v>Stage 0 Fit 1.9V</c:v>
                </c:pt>
              </c:strCache>
            </c:strRef>
          </c:tx>
          <c:spPr>
            <a:ln w="9525">
              <a:solidFill>
                <a:srgbClr val="00B050"/>
              </a:solidFill>
            </a:ln>
          </c:spPr>
          <c:marker>
            <c:symbol val="circle"/>
            <c:size val="3"/>
            <c:spPr>
              <a:solidFill>
                <a:srgbClr val="00B050"/>
              </a:solidFill>
              <a:ln>
                <a:noFill/>
              </a:ln>
            </c:spPr>
          </c:marker>
          <c:xVal>
            <c:numRef>
              <c:f>PreDeg!$D$3:$D$48</c:f>
              <c:numCache>
                <c:formatCode>General</c:formatCode>
                <c:ptCount val="46"/>
                <c:pt idx="0">
                  <c:v>3.0180960669636301E-2</c:v>
                </c:pt>
                <c:pt idx="1">
                  <c:v>3.0539113308817999E-2</c:v>
                </c:pt>
                <c:pt idx="2">
                  <c:v>3.0872789852429701E-2</c:v>
                </c:pt>
                <c:pt idx="3">
                  <c:v>3.11857960584399E-2</c:v>
                </c:pt>
                <c:pt idx="4">
                  <c:v>3.1479368126615302E-2</c:v>
                </c:pt>
                <c:pt idx="5">
                  <c:v>3.1756060228902601E-2</c:v>
                </c:pt>
                <c:pt idx="6">
                  <c:v>3.2042457302417601E-2</c:v>
                </c:pt>
                <c:pt idx="7">
                  <c:v>3.2293311827382203E-2</c:v>
                </c:pt>
                <c:pt idx="8">
                  <c:v>3.2531658339929902E-2</c:v>
                </c:pt>
                <c:pt idx="9">
                  <c:v>3.2783359025909703E-2</c:v>
                </c:pt>
                <c:pt idx="10">
                  <c:v>3.3019729251629E-2</c:v>
                </c:pt>
                <c:pt idx="11">
                  <c:v>3.32703817049207E-2</c:v>
                </c:pt>
                <c:pt idx="12">
                  <c:v>3.3500978139669998E-2</c:v>
                </c:pt>
                <c:pt idx="13">
                  <c:v>3.3761303232096897E-2</c:v>
                </c:pt>
                <c:pt idx="14">
                  <c:v>3.4022603269490997E-2</c:v>
                </c:pt>
                <c:pt idx="15">
                  <c:v>3.4283519186046503E-2</c:v>
                </c:pt>
                <c:pt idx="16">
                  <c:v>3.4576688057787699E-2</c:v>
                </c:pt>
                <c:pt idx="17">
                  <c:v>3.48671208895538E-2</c:v>
                </c:pt>
                <c:pt idx="18">
                  <c:v>3.5180309593411001E-2</c:v>
                </c:pt>
                <c:pt idx="19">
                  <c:v>3.5498020338163502E-2</c:v>
                </c:pt>
                <c:pt idx="20">
                  <c:v>3.5855271058664102E-2</c:v>
                </c:pt>
                <c:pt idx="21">
                  <c:v>3.6200066370379001E-2</c:v>
                </c:pt>
                <c:pt idx="22">
                  <c:v>3.6577615713972299E-2</c:v>
                </c:pt>
                <c:pt idx="23">
                  <c:v>3.7031046799377403E-2</c:v>
                </c:pt>
                <c:pt idx="24">
                  <c:v>3.7391985857305597E-2</c:v>
                </c:pt>
                <c:pt idx="25">
                  <c:v>3.77958643304281E-2</c:v>
                </c:pt>
                <c:pt idx="26">
                  <c:v>3.8209377523044798E-2</c:v>
                </c:pt>
                <c:pt idx="27">
                  <c:v>3.86497185453634E-2</c:v>
                </c:pt>
                <c:pt idx="28">
                  <c:v>3.9076998267136002E-2</c:v>
                </c:pt>
                <c:pt idx="29">
                  <c:v>3.9485872598946099E-2</c:v>
                </c:pt>
                <c:pt idx="30">
                  <c:v>3.9893758334107299E-2</c:v>
                </c:pt>
                <c:pt idx="31">
                  <c:v>4.0308223420183698E-2</c:v>
                </c:pt>
                <c:pt idx="32">
                  <c:v>4.0722103425552103E-2</c:v>
                </c:pt>
                <c:pt idx="33">
                  <c:v>4.1140653375556502E-2</c:v>
                </c:pt>
                <c:pt idx="34">
                  <c:v>4.1526366392515501E-2</c:v>
                </c:pt>
                <c:pt idx="35">
                  <c:v>4.1925962518099602E-2</c:v>
                </c:pt>
                <c:pt idx="36">
                  <c:v>4.2313564727012899E-2</c:v>
                </c:pt>
                <c:pt idx="37">
                  <c:v>4.2714221583754201E-2</c:v>
                </c:pt>
                <c:pt idx="38">
                  <c:v>4.3108968762191599E-2</c:v>
                </c:pt>
                <c:pt idx="39">
                  <c:v>4.3541312924003303E-2</c:v>
                </c:pt>
                <c:pt idx="40">
                  <c:v>4.39825294630952E-2</c:v>
                </c:pt>
                <c:pt idx="41">
                  <c:v>4.4433028987442502E-2</c:v>
                </c:pt>
                <c:pt idx="42">
                  <c:v>4.4924063083330898E-2</c:v>
                </c:pt>
                <c:pt idx="43">
                  <c:v>4.54551727695E-2</c:v>
                </c:pt>
                <c:pt idx="44">
                  <c:v>4.6043506260367101E-2</c:v>
                </c:pt>
                <c:pt idx="45">
                  <c:v>4.6662960797494303E-2</c:v>
                </c:pt>
              </c:numCache>
            </c:numRef>
          </c:xVal>
          <c:yVal>
            <c:numRef>
              <c:f>PreDeg!$E$3:$E$48</c:f>
              <c:numCache>
                <c:formatCode>General</c:formatCode>
                <c:ptCount val="46"/>
                <c:pt idx="0">
                  <c:v>1.37420312703181E-5</c:v>
                </c:pt>
                <c:pt idx="1">
                  <c:v>4.31502726779311E-4</c:v>
                </c:pt>
                <c:pt idx="2">
                  <c:v>7.3808109360029399E-4</c:v>
                </c:pt>
                <c:pt idx="3">
                  <c:v>9.6446620894463599E-4</c:v>
                </c:pt>
                <c:pt idx="4">
                  <c:v>1.1316254834932401E-3</c:v>
                </c:pt>
                <c:pt idx="5">
                  <c:v>1.2562890983558899E-3</c:v>
                </c:pt>
                <c:pt idx="6">
                  <c:v>1.35893988664277E-3</c:v>
                </c:pt>
                <c:pt idx="7">
                  <c:v>1.4326511935833701E-3</c:v>
                </c:pt>
                <c:pt idx="8">
                  <c:v>1.4934289852395199E-3</c:v>
                </c:pt>
                <c:pt idx="9">
                  <c:v>1.55226156885211E-3</c:v>
                </c:pt>
                <c:pt idx="10">
                  <c:v>1.6059414772074301E-3</c:v>
                </c:pt>
                <c:pt idx="11">
                  <c:v>1.66392443344034E-3</c:v>
                </c:pt>
                <c:pt idx="12">
                  <c:v>1.71966706888566E-3</c:v>
                </c:pt>
                <c:pt idx="13">
                  <c:v>1.7859864752003201E-3</c:v>
                </c:pt>
                <c:pt idx="14">
                  <c:v>1.8559216845164101E-3</c:v>
                </c:pt>
                <c:pt idx="15">
                  <c:v>1.92825152284041E-3</c:v>
                </c:pt>
                <c:pt idx="16">
                  <c:v>2.0110553381746301E-3</c:v>
                </c:pt>
                <c:pt idx="17">
                  <c:v>2.0930756945621099E-3</c:v>
                </c:pt>
                <c:pt idx="18">
                  <c:v>2.1797940075368601E-3</c:v>
                </c:pt>
                <c:pt idx="19">
                  <c:v>2.2643974005663401E-3</c:v>
                </c:pt>
                <c:pt idx="20">
                  <c:v>2.35397172939276E-3</c:v>
                </c:pt>
                <c:pt idx="21">
                  <c:v>2.4337320641123999E-3</c:v>
                </c:pt>
                <c:pt idx="22">
                  <c:v>2.5126642828557501E-3</c:v>
                </c:pt>
                <c:pt idx="23">
                  <c:v>2.5951344157106801E-3</c:v>
                </c:pt>
                <c:pt idx="24">
                  <c:v>2.65096670117543E-3</c:v>
                </c:pt>
                <c:pt idx="25">
                  <c:v>2.7032427299317702E-3</c:v>
                </c:pt>
                <c:pt idx="26">
                  <c:v>2.7460428764994101E-3</c:v>
                </c:pt>
                <c:pt idx="27">
                  <c:v>2.7805678308534202E-3</c:v>
                </c:pt>
                <c:pt idx="28">
                  <c:v>2.8044517086294198E-3</c:v>
                </c:pt>
                <c:pt idx="29">
                  <c:v>2.8200368612126001E-3</c:v>
                </c:pt>
                <c:pt idx="30">
                  <c:v>2.8304917118913801E-3</c:v>
                </c:pt>
                <c:pt idx="31">
                  <c:v>2.8384738976660901E-3</c:v>
                </c:pt>
                <c:pt idx="32">
                  <c:v>2.84699820579921E-3</c:v>
                </c:pt>
                <c:pt idx="33">
                  <c:v>2.8601042503506599E-3</c:v>
                </c:pt>
                <c:pt idx="34">
                  <c:v>2.8800137797146E-3</c:v>
                </c:pt>
                <c:pt idx="35">
                  <c:v>2.9125247894404198E-3</c:v>
                </c:pt>
                <c:pt idx="36">
                  <c:v>2.9590199639221298E-3</c:v>
                </c:pt>
                <c:pt idx="37">
                  <c:v>3.0251511815126502E-3</c:v>
                </c:pt>
                <c:pt idx="38">
                  <c:v>3.1092862768886602E-3</c:v>
                </c:pt>
                <c:pt idx="39">
                  <c:v>3.22204372276317E-3</c:v>
                </c:pt>
                <c:pt idx="40">
                  <c:v>3.3559188999443602E-3</c:v>
                </c:pt>
                <c:pt idx="41">
                  <c:v>3.5068358931205001E-3</c:v>
                </c:pt>
                <c:pt idx="42">
                  <c:v>3.6805676076659098E-3</c:v>
                </c:pt>
                <c:pt idx="43">
                  <c:v>3.8710443488297799E-3</c:v>
                </c:pt>
                <c:pt idx="44">
                  <c:v>4.0762286355493999E-3</c:v>
                </c:pt>
                <c:pt idx="45">
                  <c:v>4.2776674938147996E-3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0DD8-4656-B6BA-78BF5E51944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38531023"/>
        <c:axId val="1138531503"/>
        <c:extLst>
          <c:ext xmlns:c15="http://schemas.microsoft.com/office/drawing/2012/chart" uri="{02D57815-91ED-43cb-92C2-25804820EDAC}">
            <c15:filteredScatterSeries>
              <c15:ser>
                <c:idx val="0"/>
                <c:order val="2"/>
                <c:tx>
                  <c:strRef>
                    <c:extLst>
                      <c:ext uri="{02D57815-91ED-43cb-92C2-25804820EDAC}">
                        <c15:formulaRef>
                          <c15:sqref>Paper!$A$2</c15:sqref>
                        </c15:formulaRef>
                      </c:ext>
                    </c:extLst>
                    <c:strCache>
                      <c:ptCount val="1"/>
                      <c:pt idx="0">
                        <c:v>Stage 1 Data 1.9V</c:v>
                      </c:pt>
                    </c:strCache>
                  </c:strRef>
                </c:tx>
                <c:spPr>
                  <a:ln w="38100">
                    <a:noFill/>
                  </a:ln>
                </c:spPr>
                <c:marker>
                  <c:symbol val="circle"/>
                  <c:size val="5"/>
                  <c:spPr>
                    <a:noFill/>
                    <a:ln w="6350">
                      <a:solidFill>
                        <a:srgbClr val="FFC000"/>
                      </a:solidFill>
                    </a:ln>
                  </c:spPr>
                </c:marker>
                <c:xVal>
                  <c:numRef>
                    <c:extLst>
                      <c:ext uri="{02D57815-91ED-43cb-92C2-25804820EDAC}">
                        <c15:formulaRef>
                          <c15:sqref>'Deg1'!$B$3:$B$50</c15:sqref>
                        </c15:formulaRef>
                      </c:ext>
                    </c:extLst>
                    <c:numCache>
                      <c:formatCode>General</c:formatCode>
                      <c:ptCount val="48"/>
                      <c:pt idx="0">
                        <c:v>3.6240000000000001E-2</c:v>
                      </c:pt>
                      <c:pt idx="1">
                        <c:v>3.6769999999999997E-2</c:v>
                      </c:pt>
                      <c:pt idx="2">
                        <c:v>3.7249999999999998E-2</c:v>
                      </c:pt>
                      <c:pt idx="3">
                        <c:v>3.7719999999999997E-2</c:v>
                      </c:pt>
                      <c:pt idx="4">
                        <c:v>3.8150000000000003E-2</c:v>
                      </c:pt>
                      <c:pt idx="5">
                        <c:v>3.8600000000000002E-2</c:v>
                      </c:pt>
                      <c:pt idx="6">
                        <c:v>3.9010000000000003E-2</c:v>
                      </c:pt>
                      <c:pt idx="7">
                        <c:v>3.9390000000000001E-2</c:v>
                      </c:pt>
                      <c:pt idx="8">
                        <c:v>3.9829999999999997E-2</c:v>
                      </c:pt>
                      <c:pt idx="9">
                        <c:v>4.0259999999999997E-2</c:v>
                      </c:pt>
                      <c:pt idx="10">
                        <c:v>4.07E-2</c:v>
                      </c:pt>
                      <c:pt idx="11">
                        <c:v>4.1099999999999998E-2</c:v>
                      </c:pt>
                      <c:pt idx="12">
                        <c:v>4.1439999999999998E-2</c:v>
                      </c:pt>
                      <c:pt idx="13">
                        <c:v>4.1889999999999997E-2</c:v>
                      </c:pt>
                      <c:pt idx="14">
                        <c:v>4.2229999999999997E-2</c:v>
                      </c:pt>
                      <c:pt idx="15">
                        <c:v>4.2639999999999997E-2</c:v>
                      </c:pt>
                      <c:pt idx="16">
                        <c:v>4.3049999999999998E-2</c:v>
                      </c:pt>
                      <c:pt idx="17">
                        <c:v>4.3459999999999999E-2</c:v>
                      </c:pt>
                      <c:pt idx="18">
                        <c:v>4.3920000000000001E-2</c:v>
                      </c:pt>
                      <c:pt idx="19">
                        <c:v>4.4380000000000003E-2</c:v>
                      </c:pt>
                      <c:pt idx="20">
                        <c:v>4.487E-2</c:v>
                      </c:pt>
                      <c:pt idx="21">
                        <c:v>4.539E-2</c:v>
                      </c:pt>
                      <c:pt idx="22">
                        <c:v>4.598E-2</c:v>
                      </c:pt>
                      <c:pt idx="23">
                        <c:v>4.6559999999999997E-2</c:v>
                      </c:pt>
                      <c:pt idx="24">
                        <c:v>4.7210000000000002E-2</c:v>
                      </c:pt>
                      <c:pt idx="25">
                        <c:v>4.8009999999999997E-2</c:v>
                      </c:pt>
                      <c:pt idx="26">
                        <c:v>4.8669999999999998E-2</c:v>
                      </c:pt>
                      <c:pt idx="27">
                        <c:v>4.9369999999999997E-2</c:v>
                      </c:pt>
                      <c:pt idx="28">
                        <c:v>5.0169999999999999E-2</c:v>
                      </c:pt>
                      <c:pt idx="29">
                        <c:v>5.1020000000000003E-2</c:v>
                      </c:pt>
                      <c:pt idx="30">
                        <c:v>5.1860000000000003E-2</c:v>
                      </c:pt>
                      <c:pt idx="31">
                        <c:v>5.2609999999999997E-2</c:v>
                      </c:pt>
                      <c:pt idx="32">
                        <c:v>5.339E-2</c:v>
                      </c:pt>
                      <c:pt idx="33">
                        <c:v>5.4199999999999998E-2</c:v>
                      </c:pt>
                      <c:pt idx="34">
                        <c:v>5.4989999999999997E-2</c:v>
                      </c:pt>
                      <c:pt idx="35">
                        <c:v>5.5820000000000002E-2</c:v>
                      </c:pt>
                      <c:pt idx="36">
                        <c:v>5.663E-2</c:v>
                      </c:pt>
                      <c:pt idx="37">
                        <c:v>5.7419999999999999E-2</c:v>
                      </c:pt>
                      <c:pt idx="38">
                        <c:v>5.8250000000000003E-2</c:v>
                      </c:pt>
                      <c:pt idx="39">
                        <c:v>5.944E-2</c:v>
                      </c:pt>
                      <c:pt idx="40">
                        <c:v>6.0479999999999999E-2</c:v>
                      </c:pt>
                      <c:pt idx="41">
                        <c:v>6.1440000000000002E-2</c:v>
                      </c:pt>
                      <c:pt idx="42">
                        <c:v>6.2E-2</c:v>
                      </c:pt>
                      <c:pt idx="43">
                        <c:v>6.2390000000000001E-2</c:v>
                      </c:pt>
                      <c:pt idx="44">
                        <c:v>6.3210000000000002E-2</c:v>
                      </c:pt>
                      <c:pt idx="45">
                        <c:v>6.4320000000000002E-2</c:v>
                      </c:pt>
                      <c:pt idx="46">
                        <c:v>6.5579999999999999E-2</c:v>
                      </c:pt>
                      <c:pt idx="47">
                        <c:v>6.7159999999999997E-2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'Deg1'!$C$3:$C$50</c15:sqref>
                        </c15:formulaRef>
                      </c:ext>
                    </c:extLst>
                    <c:numCache>
                      <c:formatCode>General</c:formatCode>
                      <c:ptCount val="48"/>
                      <c:pt idx="0">
                        <c:v>1.8320000000000001E-4</c:v>
                      </c:pt>
                      <c:pt idx="1">
                        <c:v>7.4540000000000001E-4</c:v>
                      </c:pt>
                      <c:pt idx="2">
                        <c:v>1.1900000000000001E-3</c:v>
                      </c:pt>
                      <c:pt idx="3">
                        <c:v>1.5479999999999999E-3</c:v>
                      </c:pt>
                      <c:pt idx="4">
                        <c:v>1.838E-3</c:v>
                      </c:pt>
                      <c:pt idx="5">
                        <c:v>2.062E-3</c:v>
                      </c:pt>
                      <c:pt idx="6">
                        <c:v>2.1949999999999999E-3</c:v>
                      </c:pt>
                      <c:pt idx="7">
                        <c:v>2.3730000000000001E-3</c:v>
                      </c:pt>
                      <c:pt idx="8">
                        <c:v>2.4810000000000001E-3</c:v>
                      </c:pt>
                      <c:pt idx="9">
                        <c:v>2.5820000000000001E-3</c:v>
                      </c:pt>
                      <c:pt idx="10">
                        <c:v>2.6059999999999998E-3</c:v>
                      </c:pt>
                      <c:pt idx="11">
                        <c:v>2.6840000000000002E-3</c:v>
                      </c:pt>
                      <c:pt idx="12">
                        <c:v>2.7290000000000001E-3</c:v>
                      </c:pt>
                      <c:pt idx="13">
                        <c:v>2.8110000000000001E-3</c:v>
                      </c:pt>
                      <c:pt idx="14">
                        <c:v>2.8419999999999999E-3</c:v>
                      </c:pt>
                      <c:pt idx="15">
                        <c:v>2.9290000000000002E-3</c:v>
                      </c:pt>
                      <c:pt idx="16">
                        <c:v>3.026E-3</c:v>
                      </c:pt>
                      <c:pt idx="17">
                        <c:v>3.1359999999999999E-3</c:v>
                      </c:pt>
                      <c:pt idx="18">
                        <c:v>3.2820000000000002E-3</c:v>
                      </c:pt>
                      <c:pt idx="19">
                        <c:v>3.4390000000000002E-3</c:v>
                      </c:pt>
                      <c:pt idx="20">
                        <c:v>3.614E-3</c:v>
                      </c:pt>
                      <c:pt idx="21">
                        <c:v>3.803E-3</c:v>
                      </c:pt>
                      <c:pt idx="22">
                        <c:v>4.006E-3</c:v>
                      </c:pt>
                      <c:pt idx="23">
                        <c:v>4.182E-3</c:v>
                      </c:pt>
                      <c:pt idx="24">
                        <c:v>4.3819999999999996E-3</c:v>
                      </c:pt>
                      <c:pt idx="25">
                        <c:v>4.6049999999999997E-3</c:v>
                      </c:pt>
                      <c:pt idx="26">
                        <c:v>4.7609999999999996E-3</c:v>
                      </c:pt>
                      <c:pt idx="27">
                        <c:v>4.9290000000000002E-3</c:v>
                      </c:pt>
                      <c:pt idx="28">
                        <c:v>5.0639999999999999E-3</c:v>
                      </c:pt>
                      <c:pt idx="29">
                        <c:v>5.1809999999999998E-3</c:v>
                      </c:pt>
                      <c:pt idx="30">
                        <c:v>5.2820000000000002E-3</c:v>
                      </c:pt>
                      <c:pt idx="31">
                        <c:v>5.3749999999999996E-3</c:v>
                      </c:pt>
                      <c:pt idx="32">
                        <c:v>5.4289999999999998E-3</c:v>
                      </c:pt>
                      <c:pt idx="33">
                        <c:v>5.5209999999999999E-3</c:v>
                      </c:pt>
                      <c:pt idx="34">
                        <c:v>5.5849999999999997E-3</c:v>
                      </c:pt>
                      <c:pt idx="35">
                        <c:v>5.6829999999999997E-3</c:v>
                      </c:pt>
                      <c:pt idx="36">
                        <c:v>5.816E-3</c:v>
                      </c:pt>
                      <c:pt idx="37">
                        <c:v>5.9899999999999997E-3</c:v>
                      </c:pt>
                      <c:pt idx="38">
                        <c:v>6.1190000000000003E-3</c:v>
                      </c:pt>
                      <c:pt idx="39">
                        <c:v>6.2090000000000001E-3</c:v>
                      </c:pt>
                      <c:pt idx="40">
                        <c:v>6.4229999999999999E-3</c:v>
                      </c:pt>
                      <c:pt idx="41">
                        <c:v>6.6940000000000003E-3</c:v>
                      </c:pt>
                      <c:pt idx="42">
                        <c:v>6.9319999999999998E-3</c:v>
                      </c:pt>
                      <c:pt idx="43">
                        <c:v>7.2139999999999999E-3</c:v>
                      </c:pt>
                      <c:pt idx="44">
                        <c:v>7.437E-3</c:v>
                      </c:pt>
                      <c:pt idx="45">
                        <c:v>7.6880000000000004E-3</c:v>
                      </c:pt>
                      <c:pt idx="46">
                        <c:v>7.9380000000000006E-3</c:v>
                      </c:pt>
                      <c:pt idx="47">
                        <c:v>8.5909999999999997E-3</c:v>
                      </c:pt>
                    </c:numCache>
                  </c:numRef>
                </c:yVal>
                <c:smooth val="0"/>
                <c:extLst>
                  <c:ext xmlns:c16="http://schemas.microsoft.com/office/drawing/2014/chart" uri="{C3380CC4-5D6E-409C-BE32-E72D297353CC}">
                    <c16:uniqueId val="{00000002-0DD8-4656-B6BA-78BF5E519449}"/>
                  </c:ext>
                </c:extLst>
              </c15:ser>
            </c15:filteredScatterSeries>
            <c15:filteredScatterSeries>
              <c15:ser>
                <c:idx val="1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Paper!$B$2</c15:sqref>
                        </c15:formulaRef>
                      </c:ext>
                    </c:extLst>
                    <c:strCache>
                      <c:ptCount val="1"/>
                      <c:pt idx="0">
                        <c:v>Stage 1 Fit 1.9V</c:v>
                      </c:pt>
                    </c:strCache>
                  </c:strRef>
                </c:tx>
                <c:spPr>
                  <a:ln w="9525">
                    <a:solidFill>
                      <a:srgbClr val="FFC000"/>
                    </a:solidFill>
                  </a:ln>
                </c:spPr>
                <c:marker>
                  <c:symbol val="circle"/>
                  <c:size val="3"/>
                  <c:spPr>
                    <a:solidFill>
                      <a:srgbClr val="FFC000"/>
                    </a:solidFill>
                    <a:ln w="6350">
                      <a:noFill/>
                    </a:ln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'Deg1'!$D$3:$D$50</c15:sqref>
                        </c15:formulaRef>
                      </c:ext>
                    </c:extLst>
                    <c:numCache>
                      <c:formatCode>General</c:formatCode>
                      <c:ptCount val="48"/>
                      <c:pt idx="0">
                        <c:v>3.5920000000000001E-2</c:v>
                      </c:pt>
                      <c:pt idx="1">
                        <c:v>3.6470000000000002E-2</c:v>
                      </c:pt>
                      <c:pt idx="2">
                        <c:v>3.7010000000000001E-2</c:v>
                      </c:pt>
                      <c:pt idx="3">
                        <c:v>3.755E-2</c:v>
                      </c:pt>
                      <c:pt idx="4">
                        <c:v>3.8059999999999997E-2</c:v>
                      </c:pt>
                      <c:pt idx="5">
                        <c:v>3.8539999999999998E-2</c:v>
                      </c:pt>
                      <c:pt idx="6">
                        <c:v>3.9E-2</c:v>
                      </c:pt>
                      <c:pt idx="7">
                        <c:v>3.9449999999999999E-2</c:v>
                      </c:pt>
                      <c:pt idx="8">
                        <c:v>3.9910000000000001E-2</c:v>
                      </c:pt>
                      <c:pt idx="9">
                        <c:v>4.0320000000000002E-2</c:v>
                      </c:pt>
                      <c:pt idx="10">
                        <c:v>4.0719999999999999E-2</c:v>
                      </c:pt>
                      <c:pt idx="11">
                        <c:v>4.113E-2</c:v>
                      </c:pt>
                      <c:pt idx="12">
                        <c:v>4.1529999999999997E-2</c:v>
                      </c:pt>
                      <c:pt idx="13">
                        <c:v>4.1939999999999998E-2</c:v>
                      </c:pt>
                      <c:pt idx="14">
                        <c:v>4.2320000000000003E-2</c:v>
                      </c:pt>
                      <c:pt idx="15">
                        <c:v>4.274E-2</c:v>
                      </c:pt>
                      <c:pt idx="16">
                        <c:v>4.3150000000000001E-2</c:v>
                      </c:pt>
                      <c:pt idx="17">
                        <c:v>4.3560000000000001E-2</c:v>
                      </c:pt>
                      <c:pt idx="18">
                        <c:v>4.4019999999999997E-2</c:v>
                      </c:pt>
                      <c:pt idx="19">
                        <c:v>4.4470000000000003E-2</c:v>
                      </c:pt>
                      <c:pt idx="20">
                        <c:v>4.4949999999999997E-2</c:v>
                      </c:pt>
                      <c:pt idx="21">
                        <c:v>4.5440000000000001E-2</c:v>
                      </c:pt>
                      <c:pt idx="22">
                        <c:v>4.6010000000000002E-2</c:v>
                      </c:pt>
                      <c:pt idx="23">
                        <c:v>4.657E-2</c:v>
                      </c:pt>
                      <c:pt idx="24">
                        <c:v>4.7199999999999999E-2</c:v>
                      </c:pt>
                      <c:pt idx="25">
                        <c:v>4.7989999999999998E-2</c:v>
                      </c:pt>
                      <c:pt idx="26">
                        <c:v>4.863E-2</c:v>
                      </c:pt>
                      <c:pt idx="27">
                        <c:v>4.9369999999999997E-2</c:v>
                      </c:pt>
                      <c:pt idx="28">
                        <c:v>5.0130000000000001E-2</c:v>
                      </c:pt>
                      <c:pt idx="29">
                        <c:v>5.0939999999999999E-2</c:v>
                      </c:pt>
                      <c:pt idx="30">
                        <c:v>5.1729999999999998E-2</c:v>
                      </c:pt>
                      <c:pt idx="31">
                        <c:v>5.2490000000000002E-2</c:v>
                      </c:pt>
                      <c:pt idx="32">
                        <c:v>5.3249999999999999E-2</c:v>
                      </c:pt>
                      <c:pt idx="33">
                        <c:v>5.4039999999999998E-2</c:v>
                      </c:pt>
                      <c:pt idx="34">
                        <c:v>5.484E-2</c:v>
                      </c:pt>
                      <c:pt idx="35">
                        <c:v>5.568E-2</c:v>
                      </c:pt>
                      <c:pt idx="36">
                        <c:v>5.6480000000000002E-2</c:v>
                      </c:pt>
                      <c:pt idx="37">
                        <c:v>5.7340000000000002E-2</c:v>
                      </c:pt>
                      <c:pt idx="38">
                        <c:v>5.8200000000000002E-2</c:v>
                      </c:pt>
                      <c:pt idx="39">
                        <c:v>5.9119999999999999E-2</c:v>
                      </c:pt>
                      <c:pt idx="40">
                        <c:v>6.0019999999999997E-2</c:v>
                      </c:pt>
                      <c:pt idx="41">
                        <c:v>6.1019999999999998E-2</c:v>
                      </c:pt>
                      <c:pt idx="42">
                        <c:v>6.2019999999999999E-2</c:v>
                      </c:pt>
                      <c:pt idx="43">
                        <c:v>6.3020000000000007E-2</c:v>
                      </c:pt>
                      <c:pt idx="44">
                        <c:v>6.4079999999999998E-2</c:v>
                      </c:pt>
                      <c:pt idx="45">
                        <c:v>6.5170000000000006E-2</c:v>
                      </c:pt>
                      <c:pt idx="46">
                        <c:v>6.6309999999999994E-2</c:v>
                      </c:pt>
                      <c:pt idx="47">
                        <c:v>6.7460000000000006E-2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'Deg1'!$E$3:$E$50</c15:sqref>
                        </c15:formulaRef>
                      </c:ext>
                    </c:extLst>
                    <c:numCache>
                      <c:formatCode>General</c:formatCode>
                      <c:ptCount val="48"/>
                      <c:pt idx="0">
                        <c:v>1.8540000000000001E-4</c:v>
                      </c:pt>
                      <c:pt idx="1">
                        <c:v>8.2399999999999997E-4</c:v>
                      </c:pt>
                      <c:pt idx="2">
                        <c:v>1.3209999999999999E-3</c:v>
                      </c:pt>
                      <c:pt idx="3">
                        <c:v>1.7049999999999999E-3</c:v>
                      </c:pt>
                      <c:pt idx="4">
                        <c:v>1.9840000000000001E-3</c:v>
                      </c:pt>
                      <c:pt idx="5">
                        <c:v>2.1879999999999998E-3</c:v>
                      </c:pt>
                      <c:pt idx="6">
                        <c:v>2.3370000000000001E-3</c:v>
                      </c:pt>
                      <c:pt idx="7">
                        <c:v>2.4459999999999998E-3</c:v>
                      </c:pt>
                      <c:pt idx="8">
                        <c:v>2.5349999999999999E-3</c:v>
                      </c:pt>
                      <c:pt idx="9">
                        <c:v>2.5990000000000002E-3</c:v>
                      </c:pt>
                      <c:pt idx="10">
                        <c:v>2.653E-3</c:v>
                      </c:pt>
                      <c:pt idx="11">
                        <c:v>2.7060000000000001E-3</c:v>
                      </c:pt>
                      <c:pt idx="12">
                        <c:v>2.758E-3</c:v>
                      </c:pt>
                      <c:pt idx="13">
                        <c:v>2.8180000000000002E-3</c:v>
                      </c:pt>
                      <c:pt idx="14">
                        <c:v>2.8800000000000002E-3</c:v>
                      </c:pt>
                      <c:pt idx="15">
                        <c:v>2.96E-3</c:v>
                      </c:pt>
                      <c:pt idx="16">
                        <c:v>3.052E-3</c:v>
                      </c:pt>
                      <c:pt idx="17">
                        <c:v>3.1540000000000001E-3</c:v>
                      </c:pt>
                      <c:pt idx="18">
                        <c:v>3.2820000000000002E-3</c:v>
                      </c:pt>
                      <c:pt idx="19">
                        <c:v>3.421E-3</c:v>
                      </c:pt>
                      <c:pt idx="20">
                        <c:v>3.5820000000000001E-3</c:v>
                      </c:pt>
                      <c:pt idx="21">
                        <c:v>3.754E-3</c:v>
                      </c:pt>
                      <c:pt idx="22">
                        <c:v>3.9550000000000002E-3</c:v>
                      </c:pt>
                      <c:pt idx="23">
                        <c:v>4.1510000000000002E-3</c:v>
                      </c:pt>
                      <c:pt idx="24">
                        <c:v>4.3600000000000002E-3</c:v>
                      </c:pt>
                      <c:pt idx="25">
                        <c:v>4.594E-3</c:v>
                      </c:pt>
                      <c:pt idx="26">
                        <c:v>4.7590000000000002E-3</c:v>
                      </c:pt>
                      <c:pt idx="27">
                        <c:v>4.9179999999999996E-3</c:v>
                      </c:pt>
                      <c:pt idx="28">
                        <c:v>5.0530000000000002E-3</c:v>
                      </c:pt>
                      <c:pt idx="29">
                        <c:v>5.169E-3</c:v>
                      </c:pt>
                      <c:pt idx="30">
                        <c:v>5.2649999999999997E-3</c:v>
                      </c:pt>
                      <c:pt idx="31">
                        <c:v>5.3509999999999999E-3</c:v>
                      </c:pt>
                      <c:pt idx="32">
                        <c:v>5.4380000000000001E-3</c:v>
                      </c:pt>
                      <c:pt idx="33">
                        <c:v>5.5360000000000001E-3</c:v>
                      </c:pt>
                      <c:pt idx="34">
                        <c:v>5.6470000000000001E-3</c:v>
                      </c:pt>
                      <c:pt idx="35">
                        <c:v>5.7759999999999999E-3</c:v>
                      </c:pt>
                      <c:pt idx="36">
                        <c:v>5.9090000000000002E-3</c:v>
                      </c:pt>
                      <c:pt idx="37">
                        <c:v>6.0619999999999997E-3</c:v>
                      </c:pt>
                      <c:pt idx="38">
                        <c:v>6.2220000000000001E-3</c:v>
                      </c:pt>
                      <c:pt idx="39">
                        <c:v>6.3959999999999998E-3</c:v>
                      </c:pt>
                      <c:pt idx="40">
                        <c:v>6.5719999999999997E-3</c:v>
                      </c:pt>
                      <c:pt idx="41">
                        <c:v>6.7669999999999996E-3</c:v>
                      </c:pt>
                      <c:pt idx="42">
                        <c:v>6.9610000000000002E-3</c:v>
                      </c:pt>
                      <c:pt idx="43">
                        <c:v>7.1510000000000002E-3</c:v>
                      </c:pt>
                      <c:pt idx="44">
                        <c:v>7.3480000000000004E-3</c:v>
                      </c:pt>
                      <c:pt idx="45">
                        <c:v>7.5449999999999996E-3</c:v>
                      </c:pt>
                      <c:pt idx="46">
                        <c:v>7.7450000000000001E-3</c:v>
                      </c:pt>
                      <c:pt idx="47">
                        <c:v>7.9369999999999996E-3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3-0DD8-4656-B6BA-78BF5E519449}"/>
                  </c:ext>
                </c:extLst>
              </c15:ser>
            </c15:filteredScatterSeries>
            <c15:filteredScatterSeries>
              <c15:ser>
                <c:idx val="2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Paper!$A$3</c15:sqref>
                        </c15:formulaRef>
                      </c:ext>
                    </c:extLst>
                    <c:strCache>
                      <c:ptCount val="1"/>
                      <c:pt idx="0">
                        <c:v>Stage 2 Data 1.9V</c:v>
                      </c:pt>
                    </c:strCache>
                  </c:strRef>
                </c:tx>
                <c:spPr>
                  <a:ln w="38100">
                    <a:noFill/>
                  </a:ln>
                </c:spPr>
                <c:marker>
                  <c:symbol val="circle"/>
                  <c:size val="5"/>
                  <c:spPr>
                    <a:noFill/>
                    <a:ln w="6350">
                      <a:solidFill>
                        <a:srgbClr val="FF7B21"/>
                      </a:solidFill>
                    </a:ln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'Deg2'!$B$3:$B$51</c15:sqref>
                        </c15:formulaRef>
                      </c:ext>
                    </c:extLst>
                    <c:numCache>
                      <c:formatCode>General</c:formatCode>
                      <c:ptCount val="49"/>
                      <c:pt idx="0">
                        <c:v>3.5920000000000001E-2</c:v>
                      </c:pt>
                      <c:pt idx="1">
                        <c:v>3.6290000000000003E-2</c:v>
                      </c:pt>
                      <c:pt idx="2">
                        <c:v>3.6659999999999998E-2</c:v>
                      </c:pt>
                      <c:pt idx="3">
                        <c:v>3.705E-2</c:v>
                      </c:pt>
                      <c:pt idx="4">
                        <c:v>3.7470000000000003E-2</c:v>
                      </c:pt>
                      <c:pt idx="5">
                        <c:v>3.7960000000000001E-2</c:v>
                      </c:pt>
                      <c:pt idx="6">
                        <c:v>3.8519999999999999E-2</c:v>
                      </c:pt>
                      <c:pt idx="7">
                        <c:v>3.9129999999999998E-2</c:v>
                      </c:pt>
                      <c:pt idx="8">
                        <c:v>3.9750000000000001E-2</c:v>
                      </c:pt>
                      <c:pt idx="9">
                        <c:v>4.0469999999999999E-2</c:v>
                      </c:pt>
                      <c:pt idx="10">
                        <c:v>4.1270000000000001E-2</c:v>
                      </c:pt>
                      <c:pt idx="11">
                        <c:v>4.2119999999999998E-2</c:v>
                      </c:pt>
                      <c:pt idx="12">
                        <c:v>4.2959999999999998E-2</c:v>
                      </c:pt>
                      <c:pt idx="13">
                        <c:v>4.3929999999999997E-2</c:v>
                      </c:pt>
                      <c:pt idx="14">
                        <c:v>4.4889999999999999E-2</c:v>
                      </c:pt>
                      <c:pt idx="15">
                        <c:v>4.582E-2</c:v>
                      </c:pt>
                      <c:pt idx="16">
                        <c:v>4.684E-2</c:v>
                      </c:pt>
                      <c:pt idx="17">
                        <c:v>4.7829999999999998E-2</c:v>
                      </c:pt>
                      <c:pt idx="18">
                        <c:v>4.8860000000000001E-2</c:v>
                      </c:pt>
                      <c:pt idx="19">
                        <c:v>4.9869999999999998E-2</c:v>
                      </c:pt>
                      <c:pt idx="20">
                        <c:v>5.101E-2</c:v>
                      </c:pt>
                      <c:pt idx="21">
                        <c:v>5.2089999999999997E-2</c:v>
                      </c:pt>
                      <c:pt idx="22">
                        <c:v>5.3249999999999999E-2</c:v>
                      </c:pt>
                      <c:pt idx="23">
                        <c:v>5.4649999999999997E-2</c:v>
                      </c:pt>
                      <c:pt idx="24">
                        <c:v>5.5809999999999998E-2</c:v>
                      </c:pt>
                      <c:pt idx="25">
                        <c:v>5.7079999999999999E-2</c:v>
                      </c:pt>
                      <c:pt idx="26">
                        <c:v>5.8430000000000003E-2</c:v>
                      </c:pt>
                      <c:pt idx="27">
                        <c:v>0.06</c:v>
                      </c:pt>
                      <c:pt idx="28">
                        <c:v>6.1589999999999999E-2</c:v>
                      </c:pt>
                      <c:pt idx="29">
                        <c:v>6.2979999999999994E-2</c:v>
                      </c:pt>
                      <c:pt idx="30">
                        <c:v>6.4519999999999994E-2</c:v>
                      </c:pt>
                      <c:pt idx="31">
                        <c:v>6.6110000000000002E-2</c:v>
                      </c:pt>
                      <c:pt idx="32">
                        <c:v>6.7849999999999994E-2</c:v>
                      </c:pt>
                      <c:pt idx="33">
                        <c:v>6.9519999999999998E-2</c:v>
                      </c:pt>
                      <c:pt idx="34">
                        <c:v>7.1169999999999997E-2</c:v>
                      </c:pt>
                      <c:pt idx="35">
                        <c:v>7.2919999999999999E-2</c:v>
                      </c:pt>
                      <c:pt idx="36">
                        <c:v>7.467E-2</c:v>
                      </c:pt>
                      <c:pt idx="37">
                        <c:v>7.6520000000000005E-2</c:v>
                      </c:pt>
                      <c:pt idx="38">
                        <c:v>7.843E-2</c:v>
                      </c:pt>
                      <c:pt idx="39">
                        <c:v>8.0519999999999994E-2</c:v>
                      </c:pt>
                      <c:pt idx="40">
                        <c:v>8.2540000000000002E-2</c:v>
                      </c:pt>
                      <c:pt idx="41">
                        <c:v>8.4930000000000005E-2</c:v>
                      </c:pt>
                      <c:pt idx="42">
                        <c:v>8.8929999999999995E-2</c:v>
                      </c:pt>
                      <c:pt idx="43">
                        <c:v>9.332E-2</c:v>
                      </c:pt>
                      <c:pt idx="44">
                        <c:v>9.5200000000000007E-2</c:v>
                      </c:pt>
                      <c:pt idx="45">
                        <c:v>9.2490000000000003E-2</c:v>
                      </c:pt>
                      <c:pt idx="46">
                        <c:v>9.554E-2</c:v>
                      </c:pt>
                      <c:pt idx="47">
                        <c:v>9.9199999999999997E-2</c:v>
                      </c:pt>
                      <c:pt idx="48">
                        <c:v>0.11360000000000001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'Deg2'!$C$3:$C$51</c15:sqref>
                        </c15:formulaRef>
                      </c:ext>
                    </c:extLst>
                    <c:numCache>
                      <c:formatCode>General</c:formatCode>
                      <c:ptCount val="49"/>
                      <c:pt idx="0">
                        <c:v>3.9609999999999998E-4</c:v>
                      </c:pt>
                      <c:pt idx="1">
                        <c:v>1.047E-3</c:v>
                      </c:pt>
                      <c:pt idx="2">
                        <c:v>1.5790000000000001E-3</c:v>
                      </c:pt>
                      <c:pt idx="3">
                        <c:v>2.111E-3</c:v>
                      </c:pt>
                      <c:pt idx="4">
                        <c:v>2.6099999999999999E-3</c:v>
                      </c:pt>
                      <c:pt idx="5">
                        <c:v>3.0430000000000001E-3</c:v>
                      </c:pt>
                      <c:pt idx="6">
                        <c:v>3.5490000000000001E-3</c:v>
                      </c:pt>
                      <c:pt idx="7">
                        <c:v>3.9620000000000002E-3</c:v>
                      </c:pt>
                      <c:pt idx="8">
                        <c:v>4.3769999999999998E-3</c:v>
                      </c:pt>
                      <c:pt idx="9">
                        <c:v>4.8430000000000001E-3</c:v>
                      </c:pt>
                      <c:pt idx="10">
                        <c:v>5.1900000000000002E-3</c:v>
                      </c:pt>
                      <c:pt idx="11">
                        <c:v>5.5630000000000002E-3</c:v>
                      </c:pt>
                      <c:pt idx="12">
                        <c:v>5.8539999999999998E-3</c:v>
                      </c:pt>
                      <c:pt idx="13">
                        <c:v>6.1450000000000003E-3</c:v>
                      </c:pt>
                      <c:pt idx="14">
                        <c:v>6.3969999999999999E-3</c:v>
                      </c:pt>
                      <c:pt idx="15">
                        <c:v>6.6179999999999998E-3</c:v>
                      </c:pt>
                      <c:pt idx="16">
                        <c:v>6.8529999999999997E-3</c:v>
                      </c:pt>
                      <c:pt idx="17">
                        <c:v>7.0749999999999997E-3</c:v>
                      </c:pt>
                      <c:pt idx="18">
                        <c:v>7.3080000000000003E-3</c:v>
                      </c:pt>
                      <c:pt idx="19">
                        <c:v>7.548E-3</c:v>
                      </c:pt>
                      <c:pt idx="20">
                        <c:v>7.8329999999999997E-3</c:v>
                      </c:pt>
                      <c:pt idx="21">
                        <c:v>8.071E-3</c:v>
                      </c:pt>
                      <c:pt idx="22">
                        <c:v>8.352E-3</c:v>
                      </c:pt>
                      <c:pt idx="23">
                        <c:v>8.7030000000000007E-3</c:v>
                      </c:pt>
                      <c:pt idx="24">
                        <c:v>8.9829999999999997E-3</c:v>
                      </c:pt>
                      <c:pt idx="25">
                        <c:v>9.2890000000000004E-3</c:v>
                      </c:pt>
                      <c:pt idx="26">
                        <c:v>9.6050000000000007E-3</c:v>
                      </c:pt>
                      <c:pt idx="27">
                        <c:v>9.9559999999999996E-3</c:v>
                      </c:pt>
                      <c:pt idx="28">
                        <c:v>1.026E-2</c:v>
                      </c:pt>
                      <c:pt idx="29">
                        <c:v>1.057E-2</c:v>
                      </c:pt>
                      <c:pt idx="30">
                        <c:v>1.085E-2</c:v>
                      </c:pt>
                      <c:pt idx="31">
                        <c:v>1.119E-2</c:v>
                      </c:pt>
                      <c:pt idx="32">
                        <c:v>1.1469999999999999E-2</c:v>
                      </c:pt>
                      <c:pt idx="33">
                        <c:v>1.1769999999999999E-2</c:v>
                      </c:pt>
                      <c:pt idx="34">
                        <c:v>1.206E-2</c:v>
                      </c:pt>
                      <c:pt idx="35">
                        <c:v>1.2540000000000001E-2</c:v>
                      </c:pt>
                      <c:pt idx="36">
                        <c:v>1.2959999999999999E-2</c:v>
                      </c:pt>
                      <c:pt idx="37">
                        <c:v>1.345E-2</c:v>
                      </c:pt>
                      <c:pt idx="38">
                        <c:v>1.396E-2</c:v>
                      </c:pt>
                      <c:pt idx="39">
                        <c:v>1.457E-2</c:v>
                      </c:pt>
                      <c:pt idx="40">
                        <c:v>1.5259999999999999E-2</c:v>
                      </c:pt>
                      <c:pt idx="41">
                        <c:v>1.6119999999999999E-2</c:v>
                      </c:pt>
                      <c:pt idx="42">
                        <c:v>1.7149999999999999E-2</c:v>
                      </c:pt>
                      <c:pt idx="43">
                        <c:v>1.8519999999999998E-2</c:v>
                      </c:pt>
                      <c:pt idx="44">
                        <c:v>1.8790000000000001E-2</c:v>
                      </c:pt>
                      <c:pt idx="45">
                        <c:v>1.822E-2</c:v>
                      </c:pt>
                      <c:pt idx="46">
                        <c:v>1.9130000000000001E-2</c:v>
                      </c:pt>
                      <c:pt idx="47">
                        <c:v>2.027E-2</c:v>
                      </c:pt>
                      <c:pt idx="48">
                        <c:v>2.3820000000000001E-2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0DD8-4656-B6BA-78BF5E519449}"/>
                  </c:ext>
                </c:extLst>
              </c15:ser>
            </c15:filteredScatterSeries>
            <c15:filteredScatterSeries>
              <c15:ser>
                <c:idx val="3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Paper!$B$3</c15:sqref>
                        </c15:formulaRef>
                      </c:ext>
                    </c:extLst>
                    <c:strCache>
                      <c:ptCount val="1"/>
                      <c:pt idx="0">
                        <c:v>Stage 2 Fit 1.9V</c:v>
                      </c:pt>
                    </c:strCache>
                  </c:strRef>
                </c:tx>
                <c:spPr>
                  <a:ln w="9525">
                    <a:solidFill>
                      <a:srgbClr val="FF7B21"/>
                    </a:solidFill>
                  </a:ln>
                </c:spPr>
                <c:marker>
                  <c:symbol val="circle"/>
                  <c:size val="3"/>
                  <c:spPr>
                    <a:solidFill>
                      <a:srgbClr val="FF7B21"/>
                    </a:solidFill>
                    <a:ln>
                      <a:noFill/>
                    </a:ln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'Deg2'!$D$3:$D$51</c15:sqref>
                        </c15:formulaRef>
                      </c:ext>
                    </c:extLst>
                    <c:numCache>
                      <c:formatCode>General</c:formatCode>
                      <c:ptCount val="49"/>
                      <c:pt idx="0">
                        <c:v>3.5830000000000001E-2</c:v>
                      </c:pt>
                      <c:pt idx="1">
                        <c:v>3.6229999999999998E-2</c:v>
                      </c:pt>
                      <c:pt idx="2">
                        <c:v>3.6650000000000002E-2</c:v>
                      </c:pt>
                      <c:pt idx="3">
                        <c:v>3.7100000000000001E-2</c:v>
                      </c:pt>
                      <c:pt idx="4">
                        <c:v>3.7569999999999999E-2</c:v>
                      </c:pt>
                      <c:pt idx="5">
                        <c:v>3.807E-2</c:v>
                      </c:pt>
                      <c:pt idx="6">
                        <c:v>3.8649999999999997E-2</c:v>
                      </c:pt>
                      <c:pt idx="7">
                        <c:v>3.9219999999999998E-2</c:v>
                      </c:pt>
                      <c:pt idx="8">
                        <c:v>3.9820000000000001E-2</c:v>
                      </c:pt>
                      <c:pt idx="9">
                        <c:v>4.052E-2</c:v>
                      </c:pt>
                      <c:pt idx="10">
                        <c:v>4.1239999999999999E-2</c:v>
                      </c:pt>
                      <c:pt idx="11">
                        <c:v>4.206E-2</c:v>
                      </c:pt>
                      <c:pt idx="12">
                        <c:v>4.2869999999999998E-2</c:v>
                      </c:pt>
                      <c:pt idx="13">
                        <c:v>4.3810000000000002E-2</c:v>
                      </c:pt>
                      <c:pt idx="14">
                        <c:v>4.4769999999999997E-2</c:v>
                      </c:pt>
                      <c:pt idx="15">
                        <c:v>4.5719999999999997E-2</c:v>
                      </c:pt>
                      <c:pt idx="16">
                        <c:v>4.6760000000000003E-2</c:v>
                      </c:pt>
                      <c:pt idx="17">
                        <c:v>4.7759999999999997E-2</c:v>
                      </c:pt>
                      <c:pt idx="18">
                        <c:v>4.8820000000000002E-2</c:v>
                      </c:pt>
                      <c:pt idx="19">
                        <c:v>4.9860000000000002E-2</c:v>
                      </c:pt>
                      <c:pt idx="20">
                        <c:v>5.1020000000000003E-2</c:v>
                      </c:pt>
                      <c:pt idx="21">
                        <c:v>5.212E-2</c:v>
                      </c:pt>
                      <c:pt idx="22">
                        <c:v>5.3319999999999999E-2</c:v>
                      </c:pt>
                      <c:pt idx="23">
                        <c:v>5.4760000000000003E-2</c:v>
                      </c:pt>
                      <c:pt idx="24">
                        <c:v>5.5910000000000001E-2</c:v>
                      </c:pt>
                      <c:pt idx="25">
                        <c:v>5.722E-2</c:v>
                      </c:pt>
                      <c:pt idx="26">
                        <c:v>5.858E-2</c:v>
                      </c:pt>
                      <c:pt idx="27">
                        <c:v>6.0069999999999998E-2</c:v>
                      </c:pt>
                      <c:pt idx="28">
                        <c:v>6.1550000000000001E-2</c:v>
                      </c:pt>
                      <c:pt idx="29">
                        <c:v>6.3020000000000007E-2</c:v>
                      </c:pt>
                      <c:pt idx="30">
                        <c:v>6.454E-2</c:v>
                      </c:pt>
                      <c:pt idx="31">
                        <c:v>6.615E-2</c:v>
                      </c:pt>
                      <c:pt idx="32">
                        <c:v>6.7830000000000001E-2</c:v>
                      </c:pt>
                      <c:pt idx="33">
                        <c:v>6.9589999999999999E-2</c:v>
                      </c:pt>
                      <c:pt idx="34">
                        <c:v>7.1290000000000006E-2</c:v>
                      </c:pt>
                      <c:pt idx="35">
                        <c:v>7.3109999999999994E-2</c:v>
                      </c:pt>
                      <c:pt idx="36">
                        <c:v>7.492E-2</c:v>
                      </c:pt>
                      <c:pt idx="37">
                        <c:v>7.6829999999999996E-2</c:v>
                      </c:pt>
                      <c:pt idx="38">
                        <c:v>7.8729999999999994E-2</c:v>
                      </c:pt>
                      <c:pt idx="39">
                        <c:v>8.0810000000000007E-2</c:v>
                      </c:pt>
                      <c:pt idx="40">
                        <c:v>8.2909999999999998E-2</c:v>
                      </c:pt>
                      <c:pt idx="41">
                        <c:v>8.5029999999999994E-2</c:v>
                      </c:pt>
                      <c:pt idx="42">
                        <c:v>8.7290000000000006E-2</c:v>
                      </c:pt>
                      <c:pt idx="43">
                        <c:v>8.9690000000000006E-2</c:v>
                      </c:pt>
                      <c:pt idx="44">
                        <c:v>9.2299999999999993E-2</c:v>
                      </c:pt>
                      <c:pt idx="45">
                        <c:v>9.5019999999999993E-2</c:v>
                      </c:pt>
                      <c:pt idx="46">
                        <c:v>9.7949999999999995E-2</c:v>
                      </c:pt>
                      <c:pt idx="47">
                        <c:v>0.1011</c:v>
                      </c:pt>
                      <c:pt idx="48">
                        <c:v>0.1045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'Deg2'!$E$3:$E$51</c15:sqref>
                        </c15:formulaRef>
                      </c:ext>
                    </c:extLst>
                    <c:numCache>
                      <c:formatCode>General</c:formatCode>
                      <c:ptCount val="49"/>
                      <c:pt idx="0">
                        <c:v>5.5979999999999995E-4</c:v>
                      </c:pt>
                      <c:pt idx="1">
                        <c:v>1.209E-3</c:v>
                      </c:pt>
                      <c:pt idx="2">
                        <c:v>1.7639999999999999E-3</c:v>
                      </c:pt>
                      <c:pt idx="3">
                        <c:v>2.2539999999999999E-3</c:v>
                      </c:pt>
                      <c:pt idx="4">
                        <c:v>2.696E-3</c:v>
                      </c:pt>
                      <c:pt idx="5">
                        <c:v>3.1059999999999998E-3</c:v>
                      </c:pt>
                      <c:pt idx="6">
                        <c:v>3.5279999999999999E-3</c:v>
                      </c:pt>
                      <c:pt idx="7">
                        <c:v>3.9029999999999998E-3</c:v>
                      </c:pt>
                      <c:pt idx="8">
                        <c:v>4.2640000000000004E-3</c:v>
                      </c:pt>
                      <c:pt idx="9">
                        <c:v>4.6490000000000004E-3</c:v>
                      </c:pt>
                      <c:pt idx="10">
                        <c:v>5.0090000000000004E-3</c:v>
                      </c:pt>
                      <c:pt idx="11">
                        <c:v>5.3790000000000001E-3</c:v>
                      </c:pt>
                      <c:pt idx="12">
                        <c:v>5.6990000000000001E-3</c:v>
                      </c:pt>
                      <c:pt idx="13">
                        <c:v>6.025E-3</c:v>
                      </c:pt>
                      <c:pt idx="14">
                        <c:v>6.313E-3</c:v>
                      </c:pt>
                      <c:pt idx="15">
                        <c:v>6.5659999999999998E-3</c:v>
                      </c:pt>
                      <c:pt idx="16">
                        <c:v>6.8230000000000001E-3</c:v>
                      </c:pt>
                      <c:pt idx="17">
                        <c:v>7.0619999999999997E-3</c:v>
                      </c:pt>
                      <c:pt idx="18">
                        <c:v>7.3109999999999998E-3</c:v>
                      </c:pt>
                      <c:pt idx="19">
                        <c:v>7.5589999999999997E-3</c:v>
                      </c:pt>
                      <c:pt idx="20">
                        <c:v>7.8390000000000005E-3</c:v>
                      </c:pt>
                      <c:pt idx="21">
                        <c:v>8.1069999999999996E-3</c:v>
                      </c:pt>
                      <c:pt idx="22">
                        <c:v>8.4010000000000005E-3</c:v>
                      </c:pt>
                      <c:pt idx="23">
                        <c:v>8.7510000000000001E-3</c:v>
                      </c:pt>
                      <c:pt idx="24">
                        <c:v>9.0290000000000006E-3</c:v>
                      </c:pt>
                      <c:pt idx="25">
                        <c:v>9.3390000000000001E-3</c:v>
                      </c:pt>
                      <c:pt idx="26">
                        <c:v>9.6559999999999997E-3</c:v>
                      </c:pt>
                      <c:pt idx="27">
                        <c:v>9.9959999999999997E-3</c:v>
                      </c:pt>
                      <c:pt idx="28">
                        <c:v>1.0330000000000001E-2</c:v>
                      </c:pt>
                      <c:pt idx="29">
                        <c:v>1.065E-2</c:v>
                      </c:pt>
                      <c:pt idx="30">
                        <c:v>1.098E-2</c:v>
                      </c:pt>
                      <c:pt idx="31">
                        <c:v>1.132E-2</c:v>
                      </c:pt>
                      <c:pt idx="32">
                        <c:v>1.1679999999999999E-2</c:v>
                      </c:pt>
                      <c:pt idx="33">
                        <c:v>1.205E-2</c:v>
                      </c:pt>
                      <c:pt idx="34">
                        <c:v>1.2409999999999999E-2</c:v>
                      </c:pt>
                      <c:pt idx="35">
                        <c:v>1.281E-2</c:v>
                      </c:pt>
                      <c:pt idx="36">
                        <c:v>1.321E-2</c:v>
                      </c:pt>
                      <c:pt idx="37">
                        <c:v>1.366E-2</c:v>
                      </c:pt>
                      <c:pt idx="38">
                        <c:v>1.4120000000000001E-2</c:v>
                      </c:pt>
                      <c:pt idx="39">
                        <c:v>1.4659999999999999E-2</c:v>
                      </c:pt>
                      <c:pt idx="40">
                        <c:v>1.523E-2</c:v>
                      </c:pt>
                      <c:pt idx="41">
                        <c:v>1.584E-2</c:v>
                      </c:pt>
                      <c:pt idx="42">
                        <c:v>1.652E-2</c:v>
                      </c:pt>
                      <c:pt idx="43">
                        <c:v>1.7250000000000001E-2</c:v>
                      </c:pt>
                      <c:pt idx="44">
                        <c:v>1.805E-2</c:v>
                      </c:pt>
                      <c:pt idx="45">
                        <c:v>1.8849999999999999E-2</c:v>
                      </c:pt>
                      <c:pt idx="46">
                        <c:v>1.9650000000000001E-2</c:v>
                      </c:pt>
                      <c:pt idx="47">
                        <c:v>2.0400000000000001E-2</c:v>
                      </c:pt>
                      <c:pt idx="48">
                        <c:v>2.102E-2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0DD8-4656-B6BA-78BF5E519449}"/>
                  </c:ext>
                </c:extLst>
              </c15:ser>
            </c15:filteredScatterSeries>
            <c15:filteredScatterSeries>
              <c15:ser>
                <c:idx val="4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Paper!$A$4</c15:sqref>
                        </c15:formulaRef>
                      </c:ext>
                    </c:extLst>
                    <c:strCache>
                      <c:ptCount val="1"/>
                      <c:pt idx="0">
                        <c:v>Stage 3 Data 1.9V</c:v>
                      </c:pt>
                    </c:strCache>
                  </c:strRef>
                </c:tx>
                <c:spPr>
                  <a:ln w="38100">
                    <a:noFill/>
                  </a:ln>
                </c:spPr>
                <c:marker>
                  <c:symbol val="circle"/>
                  <c:size val="5"/>
                  <c:spPr>
                    <a:noFill/>
                    <a:ln w="6350">
                      <a:solidFill>
                        <a:srgbClr val="FF0000"/>
                      </a:solidFill>
                    </a:ln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'Deg3'!$B$3:$B$54</c15:sqref>
                        </c15:formulaRef>
                      </c:ext>
                    </c:extLst>
                    <c:numCache>
                      <c:formatCode>General</c:formatCode>
                      <c:ptCount val="52"/>
                      <c:pt idx="0">
                        <c:v>3.2030000000000003E-2</c:v>
                      </c:pt>
                      <c:pt idx="1">
                        <c:v>3.2349999999999997E-2</c:v>
                      </c:pt>
                      <c:pt idx="2">
                        <c:v>3.2640000000000002E-2</c:v>
                      </c:pt>
                      <c:pt idx="3">
                        <c:v>3.2969999999999999E-2</c:v>
                      </c:pt>
                      <c:pt idx="4">
                        <c:v>3.329E-2</c:v>
                      </c:pt>
                      <c:pt idx="5">
                        <c:v>3.3649999999999999E-2</c:v>
                      </c:pt>
                      <c:pt idx="6">
                        <c:v>3.4029999999999998E-2</c:v>
                      </c:pt>
                      <c:pt idx="7">
                        <c:v>3.4430000000000002E-2</c:v>
                      </c:pt>
                      <c:pt idx="8">
                        <c:v>3.4860000000000002E-2</c:v>
                      </c:pt>
                      <c:pt idx="9">
                        <c:v>3.5360000000000003E-2</c:v>
                      </c:pt>
                      <c:pt idx="10">
                        <c:v>3.5929999999999997E-2</c:v>
                      </c:pt>
                      <c:pt idx="11">
                        <c:v>3.6580000000000001E-2</c:v>
                      </c:pt>
                      <c:pt idx="12">
                        <c:v>3.7229999999999999E-2</c:v>
                      </c:pt>
                      <c:pt idx="13">
                        <c:v>3.8039999999999997E-2</c:v>
                      </c:pt>
                      <c:pt idx="14">
                        <c:v>3.8920000000000003E-2</c:v>
                      </c:pt>
                      <c:pt idx="15">
                        <c:v>3.9870000000000003E-2</c:v>
                      </c:pt>
                      <c:pt idx="16">
                        <c:v>4.1000000000000002E-2</c:v>
                      </c:pt>
                      <c:pt idx="17">
                        <c:v>4.2209999999999998E-2</c:v>
                      </c:pt>
                      <c:pt idx="18">
                        <c:v>4.3560000000000001E-2</c:v>
                      </c:pt>
                      <c:pt idx="19">
                        <c:v>4.4999999999999998E-2</c:v>
                      </c:pt>
                      <c:pt idx="20">
                        <c:v>4.6710000000000002E-2</c:v>
                      </c:pt>
                      <c:pt idx="21">
                        <c:v>4.8460000000000003E-2</c:v>
                      </c:pt>
                      <c:pt idx="22">
                        <c:v>5.0470000000000001E-2</c:v>
                      </c:pt>
                      <c:pt idx="23">
                        <c:v>5.3010000000000002E-2</c:v>
                      </c:pt>
                      <c:pt idx="24">
                        <c:v>5.5100000000000003E-2</c:v>
                      </c:pt>
                      <c:pt idx="25">
                        <c:v>5.7639999999999997E-2</c:v>
                      </c:pt>
                      <c:pt idx="26">
                        <c:v>6.055E-2</c:v>
                      </c:pt>
                      <c:pt idx="27">
                        <c:v>6.3619999999999996E-2</c:v>
                      </c:pt>
                      <c:pt idx="28">
                        <c:v>6.6809999999999994E-2</c:v>
                      </c:pt>
                      <c:pt idx="29">
                        <c:v>7.0279999999999995E-2</c:v>
                      </c:pt>
                      <c:pt idx="30">
                        <c:v>7.392E-2</c:v>
                      </c:pt>
                      <c:pt idx="31">
                        <c:v>7.775E-2</c:v>
                      </c:pt>
                      <c:pt idx="32">
                        <c:v>8.201E-2</c:v>
                      </c:pt>
                      <c:pt idx="33">
                        <c:v>8.6800000000000002E-2</c:v>
                      </c:pt>
                      <c:pt idx="34">
                        <c:v>9.1329999999999995E-2</c:v>
                      </c:pt>
                      <c:pt idx="35">
                        <c:v>9.6269999999999994E-2</c:v>
                      </c:pt>
                      <c:pt idx="36">
                        <c:v>0.1014</c:v>
                      </c:pt>
                      <c:pt idx="37">
                        <c:v>0.1069</c:v>
                      </c:pt>
                      <c:pt idx="38">
                        <c:v>0.1123</c:v>
                      </c:pt>
                      <c:pt idx="39">
                        <c:v>0.11899999999999999</c:v>
                      </c:pt>
                      <c:pt idx="40">
                        <c:v>0.13009999999999999</c:v>
                      </c:pt>
                      <c:pt idx="41">
                        <c:v>0.13969999999999999</c:v>
                      </c:pt>
                      <c:pt idx="42">
                        <c:v>0.1424</c:v>
                      </c:pt>
                      <c:pt idx="43">
                        <c:v>0.1399</c:v>
                      </c:pt>
                      <c:pt idx="44">
                        <c:v>0.14610000000000001</c:v>
                      </c:pt>
                      <c:pt idx="45">
                        <c:v>0.15409999999999999</c:v>
                      </c:pt>
                      <c:pt idx="46">
                        <c:v>0.16189999999999999</c:v>
                      </c:pt>
                      <c:pt idx="47">
                        <c:v>0.23280000000000001</c:v>
                      </c:pt>
                      <c:pt idx="48">
                        <c:v>0.16600000000000001</c:v>
                      </c:pt>
                      <c:pt idx="49">
                        <c:v>0.17499999999999999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'Deg3'!$C$3:$C$54</c15:sqref>
                        </c15:formulaRef>
                      </c:ext>
                    </c:extLst>
                    <c:numCache>
                      <c:formatCode>General</c:formatCode>
                      <c:ptCount val="52"/>
                      <c:pt idx="0">
                        <c:v>1.8029999999999999E-4</c:v>
                      </c:pt>
                      <c:pt idx="1">
                        <c:v>7.4069999999999995E-4</c:v>
                      </c:pt>
                      <c:pt idx="2">
                        <c:v>1.2130000000000001E-3</c:v>
                      </c:pt>
                      <c:pt idx="3">
                        <c:v>1.6260000000000001E-3</c:v>
                      </c:pt>
                      <c:pt idx="4">
                        <c:v>2.0040000000000001E-3</c:v>
                      </c:pt>
                      <c:pt idx="5">
                        <c:v>2.395E-3</c:v>
                      </c:pt>
                      <c:pt idx="6">
                        <c:v>2.8340000000000001E-3</c:v>
                      </c:pt>
                      <c:pt idx="7">
                        <c:v>3.2190000000000001E-3</c:v>
                      </c:pt>
                      <c:pt idx="8">
                        <c:v>3.6129999999999999E-3</c:v>
                      </c:pt>
                      <c:pt idx="9">
                        <c:v>4.0740000000000004E-3</c:v>
                      </c:pt>
                      <c:pt idx="10">
                        <c:v>4.6430000000000004E-3</c:v>
                      </c:pt>
                      <c:pt idx="11">
                        <c:v>5.1539999999999997E-3</c:v>
                      </c:pt>
                      <c:pt idx="12">
                        <c:v>5.7460000000000002E-3</c:v>
                      </c:pt>
                      <c:pt idx="13">
                        <c:v>6.4190000000000002E-3</c:v>
                      </c:pt>
                      <c:pt idx="14">
                        <c:v>7.1349999999999998E-3</c:v>
                      </c:pt>
                      <c:pt idx="15">
                        <c:v>7.8720000000000005E-3</c:v>
                      </c:pt>
                      <c:pt idx="16">
                        <c:v>8.7320000000000002E-3</c:v>
                      </c:pt>
                      <c:pt idx="17">
                        <c:v>9.6050000000000007E-3</c:v>
                      </c:pt>
                      <c:pt idx="18">
                        <c:v>1.056E-2</c:v>
                      </c:pt>
                      <c:pt idx="19">
                        <c:v>1.154E-2</c:v>
                      </c:pt>
                      <c:pt idx="20">
                        <c:v>1.2670000000000001E-2</c:v>
                      </c:pt>
                      <c:pt idx="21">
                        <c:v>1.376E-2</c:v>
                      </c:pt>
                      <c:pt idx="22">
                        <c:v>1.495E-2</c:v>
                      </c:pt>
                      <c:pt idx="23">
                        <c:v>1.6369999999999999E-2</c:v>
                      </c:pt>
                      <c:pt idx="24">
                        <c:v>1.7559999999999999E-2</c:v>
                      </c:pt>
                      <c:pt idx="25">
                        <c:v>1.9E-2</c:v>
                      </c:pt>
                      <c:pt idx="26">
                        <c:v>2.0379999999999999E-2</c:v>
                      </c:pt>
                      <c:pt idx="27">
                        <c:v>2.1950000000000001E-2</c:v>
                      </c:pt>
                      <c:pt idx="28">
                        <c:v>2.3429999999999999E-2</c:v>
                      </c:pt>
                      <c:pt idx="29">
                        <c:v>2.4969999999999999E-2</c:v>
                      </c:pt>
                      <c:pt idx="30">
                        <c:v>2.656E-2</c:v>
                      </c:pt>
                      <c:pt idx="31">
                        <c:v>2.81E-2</c:v>
                      </c:pt>
                      <c:pt idx="32">
                        <c:v>2.9770000000000001E-2</c:v>
                      </c:pt>
                      <c:pt idx="33">
                        <c:v>3.1399999999999997E-2</c:v>
                      </c:pt>
                      <c:pt idx="34">
                        <c:v>3.286E-2</c:v>
                      </c:pt>
                      <c:pt idx="35">
                        <c:v>3.4619999999999998E-2</c:v>
                      </c:pt>
                      <c:pt idx="36">
                        <c:v>3.628E-2</c:v>
                      </c:pt>
                      <c:pt idx="37">
                        <c:v>3.7929999999999998E-2</c:v>
                      </c:pt>
                      <c:pt idx="38">
                        <c:v>3.9440000000000003E-2</c:v>
                      </c:pt>
                      <c:pt idx="39">
                        <c:v>4.1329999999999999E-2</c:v>
                      </c:pt>
                      <c:pt idx="40">
                        <c:v>4.4769999999999997E-2</c:v>
                      </c:pt>
                      <c:pt idx="41">
                        <c:v>4.8140000000000002E-2</c:v>
                      </c:pt>
                      <c:pt idx="42">
                        <c:v>4.657E-2</c:v>
                      </c:pt>
                      <c:pt idx="43">
                        <c:v>4.3729999999999998E-2</c:v>
                      </c:pt>
                      <c:pt idx="44">
                        <c:v>4.4839999999999998E-2</c:v>
                      </c:pt>
                      <c:pt idx="45">
                        <c:v>4.4940000000000001E-2</c:v>
                      </c:pt>
                      <c:pt idx="46">
                        <c:v>4.5199999999999997E-2</c:v>
                      </c:pt>
                      <c:pt idx="47">
                        <c:v>9.0829999999999994E-2</c:v>
                      </c:pt>
                      <c:pt idx="48">
                        <c:v>3.7350000000000001E-2</c:v>
                      </c:pt>
                      <c:pt idx="49">
                        <c:v>3.6749999999999998E-2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0DD8-4656-B6BA-78BF5E519449}"/>
                  </c:ext>
                </c:extLst>
              </c15:ser>
            </c15:filteredScatterSeries>
            <c15:filteredScatterSeries>
              <c15:ser>
                <c:idx val="5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Paper!$B$4</c15:sqref>
                        </c15:formulaRef>
                      </c:ext>
                    </c:extLst>
                    <c:strCache>
                      <c:ptCount val="1"/>
                      <c:pt idx="0">
                        <c:v>Stage 3 Fit 1.9V</c:v>
                      </c:pt>
                    </c:strCache>
                  </c:strRef>
                </c:tx>
                <c:spPr>
                  <a:ln w="9525">
                    <a:solidFill>
                      <a:srgbClr val="FF0000"/>
                    </a:solidFill>
                  </a:ln>
                </c:spPr>
                <c:marker>
                  <c:symbol val="circle"/>
                  <c:size val="3"/>
                  <c:spPr>
                    <a:solidFill>
                      <a:srgbClr val="FF0000"/>
                    </a:solidFill>
                    <a:ln>
                      <a:noFill/>
                    </a:ln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'Deg3'!$D$3:$D$54</c15:sqref>
                        </c15:formulaRef>
                      </c:ext>
                    </c:extLst>
                    <c:numCache>
                      <c:formatCode>General</c:formatCode>
                      <c:ptCount val="52"/>
                      <c:pt idx="0">
                        <c:v>3.2158028949615398E-2</c:v>
                      </c:pt>
                      <c:pt idx="1">
                        <c:v>3.2573423143695601E-2</c:v>
                      </c:pt>
                      <c:pt idx="2">
                        <c:v>3.3012289729502597E-2</c:v>
                      </c:pt>
                      <c:pt idx="3">
                        <c:v>3.3476742343854199E-2</c:v>
                      </c:pt>
                      <c:pt idx="4">
                        <c:v>3.3965062388714697E-2</c:v>
                      </c:pt>
                      <c:pt idx="5">
                        <c:v>3.4477045744563797E-2</c:v>
                      </c:pt>
                      <c:pt idx="6">
                        <c:v>3.5064147704692301E-2</c:v>
                      </c:pt>
                      <c:pt idx="7">
                        <c:v>3.5628551401715003E-2</c:v>
                      </c:pt>
                      <c:pt idx="8">
                        <c:v>3.6209079808472398E-2</c:v>
                      </c:pt>
                      <c:pt idx="9">
                        <c:v>3.6868590161673598E-2</c:v>
                      </c:pt>
                      <c:pt idx="10">
                        <c:v>3.7530019442157801E-2</c:v>
                      </c:pt>
                      <c:pt idx="11">
                        <c:v>3.82736866710396E-2</c:v>
                      </c:pt>
                      <c:pt idx="12">
                        <c:v>3.89939698528593E-2</c:v>
                      </c:pt>
                      <c:pt idx="13">
                        <c:v>3.98460853297374E-2</c:v>
                      </c:pt>
                      <c:pt idx="14">
                        <c:v>4.0740687817780799E-2</c:v>
                      </c:pt>
                      <c:pt idx="15">
                        <c:v>4.1671760215819302E-2</c:v>
                      </c:pt>
                      <c:pt idx="16">
                        <c:v>4.2762358140317001E-2</c:v>
                      </c:pt>
                      <c:pt idx="17">
                        <c:v>4.3889788283906599E-2</c:v>
                      </c:pt>
                      <c:pt idx="18">
                        <c:v>4.5160180479174798E-2</c:v>
                      </c:pt>
                      <c:pt idx="19">
                        <c:v>4.6510595816771902E-2</c:v>
                      </c:pt>
                      <c:pt idx="20">
                        <c:v>4.81096850445389E-2</c:v>
                      </c:pt>
                      <c:pt idx="21">
                        <c:v>4.9742028007562701E-2</c:v>
                      </c:pt>
                      <c:pt idx="22">
                        <c:v>5.1640960369059401E-2</c:v>
                      </c:pt>
                      <c:pt idx="23">
                        <c:v>5.40950016355023E-2</c:v>
                      </c:pt>
                      <c:pt idx="24">
                        <c:v>5.6200930627561901E-2</c:v>
                      </c:pt>
                      <c:pt idx="25">
                        <c:v>5.8737983666349199E-2</c:v>
                      </c:pt>
                      <c:pt idx="26">
                        <c:v>6.1556584361746498E-2</c:v>
                      </c:pt>
                      <c:pt idx="27">
                        <c:v>6.4833375980204694E-2</c:v>
                      </c:pt>
                      <c:pt idx="28">
                        <c:v>6.8314758654410002E-2</c:v>
                      </c:pt>
                      <c:pt idx="29">
                        <c:v>7.1951453217829794E-2</c:v>
                      </c:pt>
                      <c:pt idx="30">
                        <c:v>7.5899275642729594E-2</c:v>
                      </c:pt>
                      <c:pt idx="31">
                        <c:v>8.0254353140738505E-2</c:v>
                      </c:pt>
                      <c:pt idx="32">
                        <c:v>8.4954507032992496E-2</c:v>
                      </c:pt>
                      <c:pt idx="33">
                        <c:v>9.0054070778668102E-2</c:v>
                      </c:pt>
                      <c:pt idx="34">
                        <c:v>9.5034458841978503E-2</c:v>
                      </c:pt>
                      <c:pt idx="35">
                        <c:v>0.10042992871874799</c:v>
                      </c:pt>
                      <c:pt idx="36">
                        <c:v>0.10582809216510899</c:v>
                      </c:pt>
                      <c:pt idx="37">
                        <c:v>0.111496276770889</c:v>
                      </c:pt>
                      <c:pt idx="38">
                        <c:v>0.117082122133241</c:v>
                      </c:pt>
                      <c:pt idx="39">
                        <c:v>0.12310710220200299</c:v>
                      </c:pt>
                      <c:pt idx="40">
                        <c:v>0.129073155736247</c:v>
                      </c:pt>
                      <c:pt idx="41">
                        <c:v>0.134917362346714</c:v>
                      </c:pt>
                      <c:pt idx="42">
                        <c:v>0.14097339871082601</c:v>
                      </c:pt>
                      <c:pt idx="43">
                        <c:v>0.147157040409472</c:v>
                      </c:pt>
                      <c:pt idx="44">
                        <c:v>0.153597661460634</c:v>
                      </c:pt>
                      <c:pt idx="45">
                        <c:v>0.15997684097498799</c:v>
                      </c:pt>
                      <c:pt idx="46">
                        <c:v>0.16650717171703899</c:v>
                      </c:pt>
                      <c:pt idx="47">
                        <c:v>0.17321686165366901</c:v>
                      </c:pt>
                      <c:pt idx="48">
                        <c:v>0.180062664678732</c:v>
                      </c:pt>
                      <c:pt idx="49">
                        <c:v>0.18693742497885499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'Deg3'!$E$3:$E$54</c15:sqref>
                        </c15:formulaRef>
                      </c:ext>
                    </c:extLst>
                    <c:numCache>
                      <c:formatCode>General</c:formatCode>
                      <c:ptCount val="52"/>
                      <c:pt idx="0">
                        <c:v>4.9122431348873796E-4</c:v>
                      </c:pt>
                      <c:pt idx="1">
                        <c:v>1.1867945019432E-3</c:v>
                      </c:pt>
                      <c:pt idx="2">
                        <c:v>1.77793820784289E-3</c:v>
                      </c:pt>
                      <c:pt idx="3">
                        <c:v>2.2942670219033199E-3</c:v>
                      </c:pt>
                      <c:pt idx="4">
                        <c:v>2.7542861404364701E-3</c:v>
                      </c:pt>
                      <c:pt idx="5">
                        <c:v>3.1745698744257101E-3</c:v>
                      </c:pt>
                      <c:pt idx="6">
                        <c:v>3.6050774867955799E-3</c:v>
                      </c:pt>
                      <c:pt idx="7">
                        <c:v>3.98648021410993E-3</c:v>
                      </c:pt>
                      <c:pt idx="8">
                        <c:v>4.35987558188527E-3</c:v>
                      </c:pt>
                      <c:pt idx="9">
                        <c:v>4.7733157408938603E-3</c:v>
                      </c:pt>
                      <c:pt idx="10">
                        <c:v>5.1857907207614601E-3</c:v>
                      </c:pt>
                      <c:pt idx="11">
                        <c:v>5.6543285946667804E-3</c:v>
                      </c:pt>
                      <c:pt idx="12">
                        <c:v>6.1169771304193802E-3</c:v>
                      </c:pt>
                      <c:pt idx="13">
                        <c:v>6.6775622095272E-3</c:v>
                      </c:pt>
                      <c:pt idx="14">
                        <c:v>7.2812201665649898E-3</c:v>
                      </c:pt>
                      <c:pt idx="15">
                        <c:v>7.9236852771106293E-3</c:v>
                      </c:pt>
                      <c:pt idx="16">
                        <c:v>8.6903291364564105E-3</c:v>
                      </c:pt>
                      <c:pt idx="17">
                        <c:v>9.4934245496011704E-3</c:v>
                      </c:pt>
                      <c:pt idx="18">
                        <c:v>1.0404595961375E-2</c:v>
                      </c:pt>
                      <c:pt idx="19">
                        <c:v>1.1373527207324799E-2</c:v>
                      </c:pt>
                      <c:pt idx="20">
                        <c:v>1.2513268909467299E-2</c:v>
                      </c:pt>
                      <c:pt idx="21">
                        <c:v>1.36608434467296E-2</c:v>
                      </c:pt>
                      <c:pt idx="22">
                        <c:v>1.49682046014932E-2</c:v>
                      </c:pt>
                      <c:pt idx="23">
                        <c:v>1.66045595295909E-2</c:v>
                      </c:pt>
                      <c:pt idx="24">
                        <c:v>1.7955463374268201E-2</c:v>
                      </c:pt>
                      <c:pt idx="25">
                        <c:v>1.95134620659684E-2</c:v>
                      </c:pt>
                      <c:pt idx="26">
                        <c:v>2.11531751293032E-2</c:v>
                      </c:pt>
                      <c:pt idx="27">
                        <c:v>2.2938874840510999E-2</c:v>
                      </c:pt>
                      <c:pt idx="28">
                        <c:v>2.4697218837956499E-2</c:v>
                      </c:pt>
                      <c:pt idx="29">
                        <c:v>2.6387334673724599E-2</c:v>
                      </c:pt>
                      <c:pt idx="30">
                        <c:v>2.8061574792447402E-2</c:v>
                      </c:pt>
                      <c:pt idx="31">
                        <c:v>2.9727881503575401E-2</c:v>
                      </c:pt>
                      <c:pt idx="32">
                        <c:v>3.1331162589636398E-2</c:v>
                      </c:pt>
                      <c:pt idx="33">
                        <c:v>3.2864459594550102E-2</c:v>
                      </c:pt>
                      <c:pt idx="34">
                        <c:v>3.4178690575514897E-2</c:v>
                      </c:pt>
                      <c:pt idx="35">
                        <c:v>3.5425807411435903E-2</c:v>
                      </c:pt>
                      <c:pt idx="36">
                        <c:v>3.6518455994921699E-2</c:v>
                      </c:pt>
                      <c:pt idx="37">
                        <c:v>3.7529854253593398E-2</c:v>
                      </c:pt>
                      <c:pt idx="38">
                        <c:v>3.8419735254577099E-2</c:v>
                      </c:pt>
                      <c:pt idx="39">
                        <c:v>3.92909435499234E-2</c:v>
                      </c:pt>
                      <c:pt idx="40">
                        <c:v>4.0089276953077201E-2</c:v>
                      </c:pt>
                      <c:pt idx="41">
                        <c:v>4.0828889162161701E-2</c:v>
                      </c:pt>
                      <c:pt idx="42">
                        <c:v>4.1564707037571202E-2</c:v>
                      </c:pt>
                      <c:pt idx="43">
                        <c:v>4.22913744478862E-2</c:v>
                      </c:pt>
                      <c:pt idx="44">
                        <c:v>4.3023191172157201E-2</c:v>
                      </c:pt>
                      <c:pt idx="45">
                        <c:v>4.3718797463923202E-2</c:v>
                      </c:pt>
                      <c:pt idx="46">
                        <c:v>4.4392575071852201E-2</c:v>
                      </c:pt>
                      <c:pt idx="47">
                        <c:v>4.5033361109098599E-2</c:v>
                      </c:pt>
                      <c:pt idx="48">
                        <c:v>4.5620488364687399E-2</c:v>
                      </c:pt>
                      <c:pt idx="49">
                        <c:v>4.6129195765441298E-2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0DD8-4656-B6BA-78BF5E519449}"/>
                  </c:ext>
                </c:extLst>
              </c15:ser>
            </c15:filteredScatterSeries>
            <c15:filteredScatterSeries>
              <c15:ser>
                <c:idx val="8"/>
                <c:order val="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Paper!$A$5</c15:sqref>
                        </c15:formulaRef>
                      </c:ext>
                    </c:extLst>
                    <c:strCache>
                      <c:ptCount val="1"/>
                      <c:pt idx="0">
                        <c:v>Stage 4 Data 1.9V</c:v>
                      </c:pt>
                    </c:strCache>
                  </c:strRef>
                </c:tx>
                <c:spPr>
                  <a:ln w="38100">
                    <a:noFill/>
                  </a:ln>
                </c:spPr>
                <c:marker>
                  <c:symbol val="circle"/>
                  <c:size val="5"/>
                  <c:spPr>
                    <a:noFill/>
                    <a:ln w="6350">
                      <a:solidFill>
                        <a:srgbClr val="00B0F0"/>
                      </a:solidFill>
                    </a:ln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Reg!$B$3:$B$50</c15:sqref>
                        </c15:formulaRef>
                      </c:ext>
                    </c:extLst>
                    <c:numCache>
                      <c:formatCode>General</c:formatCode>
                      <c:ptCount val="48"/>
                      <c:pt idx="0">
                        <c:v>2.997E-2</c:v>
                      </c:pt>
                      <c:pt idx="1">
                        <c:v>3.0349999999999999E-2</c:v>
                      </c:pt>
                      <c:pt idx="2">
                        <c:v>3.0669999999999999E-2</c:v>
                      </c:pt>
                      <c:pt idx="3">
                        <c:v>3.099E-2</c:v>
                      </c:pt>
                      <c:pt idx="4">
                        <c:v>3.1260000000000003E-2</c:v>
                      </c:pt>
                      <c:pt idx="5">
                        <c:v>3.1510000000000003E-2</c:v>
                      </c:pt>
                      <c:pt idx="6">
                        <c:v>3.1730000000000001E-2</c:v>
                      </c:pt>
                      <c:pt idx="7">
                        <c:v>3.1919999999999997E-2</c:v>
                      </c:pt>
                      <c:pt idx="8">
                        <c:v>3.2120000000000003E-2</c:v>
                      </c:pt>
                      <c:pt idx="9">
                        <c:v>3.2300000000000002E-2</c:v>
                      </c:pt>
                      <c:pt idx="10">
                        <c:v>3.2460000000000003E-2</c:v>
                      </c:pt>
                      <c:pt idx="11">
                        <c:v>3.2620000000000003E-2</c:v>
                      </c:pt>
                      <c:pt idx="12">
                        <c:v>3.2759999999999997E-2</c:v>
                      </c:pt>
                      <c:pt idx="13">
                        <c:v>3.2899999999999999E-2</c:v>
                      </c:pt>
                      <c:pt idx="14">
                        <c:v>3.3059999999999999E-2</c:v>
                      </c:pt>
                      <c:pt idx="15">
                        <c:v>3.322E-2</c:v>
                      </c:pt>
                      <c:pt idx="16">
                        <c:v>3.3369999999999997E-2</c:v>
                      </c:pt>
                      <c:pt idx="17">
                        <c:v>3.3550000000000003E-2</c:v>
                      </c:pt>
                      <c:pt idx="18">
                        <c:v>3.372E-2</c:v>
                      </c:pt>
                      <c:pt idx="19">
                        <c:v>3.3910000000000003E-2</c:v>
                      </c:pt>
                      <c:pt idx="20">
                        <c:v>3.4099999999999998E-2</c:v>
                      </c:pt>
                      <c:pt idx="21">
                        <c:v>3.4320000000000003E-2</c:v>
                      </c:pt>
                      <c:pt idx="22">
                        <c:v>3.4529999999999998E-2</c:v>
                      </c:pt>
                      <c:pt idx="23">
                        <c:v>3.4750000000000003E-2</c:v>
                      </c:pt>
                      <c:pt idx="24">
                        <c:v>3.5009999999999999E-2</c:v>
                      </c:pt>
                      <c:pt idx="25">
                        <c:v>3.5209999999999998E-2</c:v>
                      </c:pt>
                      <c:pt idx="26">
                        <c:v>3.5389999999999998E-2</c:v>
                      </c:pt>
                      <c:pt idx="27">
                        <c:v>3.5580000000000001E-2</c:v>
                      </c:pt>
                      <c:pt idx="28">
                        <c:v>3.5740000000000001E-2</c:v>
                      </c:pt>
                      <c:pt idx="29">
                        <c:v>3.5900000000000001E-2</c:v>
                      </c:pt>
                      <c:pt idx="30">
                        <c:v>3.5999999999999997E-2</c:v>
                      </c:pt>
                      <c:pt idx="31">
                        <c:v>3.6080000000000001E-2</c:v>
                      </c:pt>
                      <c:pt idx="32">
                        <c:v>3.6159999999999998E-2</c:v>
                      </c:pt>
                      <c:pt idx="33">
                        <c:v>3.6200000000000003E-2</c:v>
                      </c:pt>
                      <c:pt idx="34">
                        <c:v>3.6249999999999998E-2</c:v>
                      </c:pt>
                      <c:pt idx="35">
                        <c:v>3.6299999999999999E-2</c:v>
                      </c:pt>
                      <c:pt idx="36">
                        <c:v>3.6319999999999998E-2</c:v>
                      </c:pt>
                      <c:pt idx="37">
                        <c:v>3.6339999999999997E-2</c:v>
                      </c:pt>
                      <c:pt idx="38">
                        <c:v>3.6360000000000003E-2</c:v>
                      </c:pt>
                      <c:pt idx="39">
                        <c:v>3.6339999999999997E-2</c:v>
                      </c:pt>
                      <c:pt idx="40">
                        <c:v>3.6569999999999998E-2</c:v>
                      </c:pt>
                      <c:pt idx="41">
                        <c:v>3.6729999999999999E-2</c:v>
                      </c:pt>
                      <c:pt idx="42">
                        <c:v>3.6859999999999997E-2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Reg!$C$3:$C$50</c15:sqref>
                        </c15:formulaRef>
                      </c:ext>
                    </c:extLst>
                    <c:numCache>
                      <c:formatCode>General</c:formatCode>
                      <c:ptCount val="48"/>
                      <c:pt idx="0">
                        <c:v>2.1130000000000001E-4</c:v>
                      </c:pt>
                      <c:pt idx="1">
                        <c:v>5.3260000000000004E-4</c:v>
                      </c:pt>
                      <c:pt idx="2">
                        <c:v>7.7249999999999997E-4</c:v>
                      </c:pt>
                      <c:pt idx="3">
                        <c:v>9.0839999999999996E-4</c:v>
                      </c:pt>
                      <c:pt idx="4">
                        <c:v>1.0150000000000001E-3</c:v>
                      </c:pt>
                      <c:pt idx="5">
                        <c:v>1.0560000000000001E-3</c:v>
                      </c:pt>
                      <c:pt idx="6">
                        <c:v>1.098E-3</c:v>
                      </c:pt>
                      <c:pt idx="7">
                        <c:v>1.1019999999999999E-3</c:v>
                      </c:pt>
                      <c:pt idx="8">
                        <c:v>1.0870000000000001E-3</c:v>
                      </c:pt>
                      <c:pt idx="9">
                        <c:v>1.073E-3</c:v>
                      </c:pt>
                      <c:pt idx="10">
                        <c:v>1.0809999999999999E-3</c:v>
                      </c:pt>
                      <c:pt idx="11">
                        <c:v>1.077E-3</c:v>
                      </c:pt>
                      <c:pt idx="12">
                        <c:v>1.0499999999999999E-3</c:v>
                      </c:pt>
                      <c:pt idx="13">
                        <c:v>1.0629999999999999E-3</c:v>
                      </c:pt>
                      <c:pt idx="14">
                        <c:v>1.0709999999999999E-3</c:v>
                      </c:pt>
                      <c:pt idx="15">
                        <c:v>1.093E-3</c:v>
                      </c:pt>
                      <c:pt idx="16">
                        <c:v>1.1169999999999999E-3</c:v>
                      </c:pt>
                      <c:pt idx="17">
                        <c:v>1.15E-3</c:v>
                      </c:pt>
                      <c:pt idx="18">
                        <c:v>1.1789999999999999E-3</c:v>
                      </c:pt>
                      <c:pt idx="19">
                        <c:v>1.209E-3</c:v>
                      </c:pt>
                      <c:pt idx="20">
                        <c:v>1.2390000000000001E-3</c:v>
                      </c:pt>
                      <c:pt idx="21">
                        <c:v>1.2570000000000001E-3</c:v>
                      </c:pt>
                      <c:pt idx="22">
                        <c:v>1.2650000000000001E-3</c:v>
                      </c:pt>
                      <c:pt idx="23">
                        <c:v>1.248E-3</c:v>
                      </c:pt>
                      <c:pt idx="24">
                        <c:v>1.2080000000000001E-3</c:v>
                      </c:pt>
                      <c:pt idx="25">
                        <c:v>1.168E-3</c:v>
                      </c:pt>
                      <c:pt idx="26">
                        <c:v>1.1000000000000001E-3</c:v>
                      </c:pt>
                      <c:pt idx="27">
                        <c:v>1.01E-3</c:v>
                      </c:pt>
                      <c:pt idx="28">
                        <c:v>9.0499999999999999E-4</c:v>
                      </c:pt>
                      <c:pt idx="29">
                        <c:v>8.1170000000000005E-4</c:v>
                      </c:pt>
                      <c:pt idx="30">
                        <c:v>7.0489999999999995E-4</c:v>
                      </c:pt>
                      <c:pt idx="31">
                        <c:v>6.2750000000000002E-4</c:v>
                      </c:pt>
                      <c:pt idx="32">
                        <c:v>5.3830000000000002E-4</c:v>
                      </c:pt>
                      <c:pt idx="33">
                        <c:v>4.5520000000000001E-4</c:v>
                      </c:pt>
                      <c:pt idx="34">
                        <c:v>3.7409999999999999E-4</c:v>
                      </c:pt>
                      <c:pt idx="35">
                        <c:v>3.1789999999999998E-4</c:v>
                      </c:pt>
                      <c:pt idx="36">
                        <c:v>2.942E-4</c:v>
                      </c:pt>
                      <c:pt idx="37">
                        <c:v>2.6120000000000001E-4</c:v>
                      </c:pt>
                      <c:pt idx="38">
                        <c:v>2.2460000000000001E-4</c:v>
                      </c:pt>
                      <c:pt idx="39">
                        <c:v>2.184E-4</c:v>
                      </c:pt>
                      <c:pt idx="40">
                        <c:v>1.3559999999999999E-4</c:v>
                      </c:pt>
                      <c:pt idx="41">
                        <c:v>8.3040000000000005E-5</c:v>
                      </c:pt>
                      <c:pt idx="42">
                        <c:v>3.871E-5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0DD8-4656-B6BA-78BF5E519449}"/>
                  </c:ext>
                </c:extLst>
              </c15:ser>
            </c15:filteredScatterSeries>
            <c15:filteredScatterSeries>
              <c15:ser>
                <c:idx val="9"/>
                <c:order val="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Paper!$B$5</c15:sqref>
                        </c15:formulaRef>
                      </c:ext>
                    </c:extLst>
                    <c:strCache>
                      <c:ptCount val="1"/>
                      <c:pt idx="0">
                        <c:v>Stage 4 Fit 1.9V</c:v>
                      </c:pt>
                    </c:strCache>
                  </c:strRef>
                </c:tx>
                <c:spPr>
                  <a:ln w="9525">
                    <a:solidFill>
                      <a:srgbClr val="00B0F0"/>
                    </a:solidFill>
                  </a:ln>
                </c:spPr>
                <c:marker>
                  <c:symbol val="circle"/>
                  <c:size val="3"/>
                  <c:spPr>
                    <a:solidFill>
                      <a:srgbClr val="00B0F0"/>
                    </a:solidFill>
                    <a:ln>
                      <a:noFill/>
                    </a:ln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Reg!$D$3:$D$50</c15:sqref>
                        </c15:formulaRef>
                      </c:ext>
                    </c:extLst>
                    <c:numCache>
                      <c:formatCode>General</c:formatCode>
                      <c:ptCount val="48"/>
                      <c:pt idx="0">
                        <c:v>3.0067531904669299E-2</c:v>
                      </c:pt>
                      <c:pt idx="1">
                        <c:v>3.0331878297803001E-2</c:v>
                      </c:pt>
                      <c:pt idx="2">
                        <c:v>3.0632379825856201E-2</c:v>
                      </c:pt>
                      <c:pt idx="3">
                        <c:v>3.0939311064491399E-2</c:v>
                      </c:pt>
                      <c:pt idx="4">
                        <c:v>3.1237566894751E-2</c:v>
                      </c:pt>
                      <c:pt idx="5">
                        <c:v>3.1512680819368803E-2</c:v>
                      </c:pt>
                      <c:pt idx="6">
                        <c:v>3.1757011589513703E-2</c:v>
                      </c:pt>
                      <c:pt idx="7">
                        <c:v>3.1987239330244097E-2</c:v>
                      </c:pt>
                      <c:pt idx="8">
                        <c:v>3.2168021166649102E-2</c:v>
                      </c:pt>
                      <c:pt idx="9">
                        <c:v>3.2323320180895003E-2</c:v>
                      </c:pt>
                      <c:pt idx="10">
                        <c:v>3.2473879542861898E-2</c:v>
                      </c:pt>
                      <c:pt idx="11">
                        <c:v>3.2607368030774499E-2</c:v>
                      </c:pt>
                      <c:pt idx="12">
                        <c:v>3.2745572023613501E-2</c:v>
                      </c:pt>
                      <c:pt idx="13">
                        <c:v>3.28733630244403E-2</c:v>
                      </c:pt>
                      <c:pt idx="14">
                        <c:v>3.30214262387361E-2</c:v>
                      </c:pt>
                      <c:pt idx="15">
                        <c:v>3.31758292685801E-2</c:v>
                      </c:pt>
                      <c:pt idx="16">
                        <c:v>3.3336157955414503E-2</c:v>
                      </c:pt>
                      <c:pt idx="17">
                        <c:v>3.35226842075085E-2</c:v>
                      </c:pt>
                      <c:pt idx="18">
                        <c:v>3.3712097782960602E-2</c:v>
                      </c:pt>
                      <c:pt idx="19">
                        <c:v>3.3918515512362503E-2</c:v>
                      </c:pt>
                      <c:pt idx="20">
                        <c:v>3.4126822354280398E-2</c:v>
                      </c:pt>
                      <c:pt idx="21">
                        <c:v>3.4355746264571399E-2</c:v>
                      </c:pt>
                      <c:pt idx="22">
                        <c:v>3.4567951199973003E-2</c:v>
                      </c:pt>
                      <c:pt idx="23">
                        <c:v>3.4787470736620099E-2</c:v>
                      </c:pt>
                      <c:pt idx="24">
                        <c:v>3.5030556725695598E-2</c:v>
                      </c:pt>
                      <c:pt idx="25">
                        <c:v>3.5206956553997901E-2</c:v>
                      </c:pt>
                      <c:pt idx="26">
                        <c:v>3.5386219192596297E-2</c:v>
                      </c:pt>
                      <c:pt idx="27">
                        <c:v>3.5550518264657202E-2</c:v>
                      </c:pt>
                      <c:pt idx="28">
                        <c:v>3.5705324423206501E-2</c:v>
                      </c:pt>
                      <c:pt idx="29">
                        <c:v>3.5837230547505899E-2</c:v>
                      </c:pt>
                      <c:pt idx="30">
                        <c:v>3.5948106601695999E-2</c:v>
                      </c:pt>
                      <c:pt idx="31">
                        <c:v>3.6045198878199597E-2</c:v>
                      </c:pt>
                      <c:pt idx="32">
                        <c:v>3.6131399959300099E-2</c:v>
                      </c:pt>
                      <c:pt idx="33">
                        <c:v>3.6206209414487302E-2</c:v>
                      </c:pt>
                      <c:pt idx="34">
                        <c:v>3.6271563432829702E-2</c:v>
                      </c:pt>
                      <c:pt idx="35">
                        <c:v>3.632351275818E-2</c:v>
                      </c:pt>
                      <c:pt idx="36">
                        <c:v>3.63697636923467E-2</c:v>
                      </c:pt>
                      <c:pt idx="37">
                        <c:v>3.6407977936029998E-2</c:v>
                      </c:pt>
                      <c:pt idx="38">
                        <c:v>3.6441319998589801E-2</c:v>
                      </c:pt>
                      <c:pt idx="39">
                        <c:v>3.6468762763363201E-2</c:v>
                      </c:pt>
                      <c:pt idx="40">
                        <c:v>3.6493512459206602E-2</c:v>
                      </c:pt>
                      <c:pt idx="41">
                        <c:v>3.6513979882500602E-2</c:v>
                      </c:pt>
                      <c:pt idx="42">
                        <c:v>3.6530828420617598E-2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Reg!$E$3:$E$50</c15:sqref>
                        </c15:formulaRef>
                      </c:ext>
                    </c:extLst>
                    <c:numCache>
                      <c:formatCode>General</c:formatCode>
                      <c:ptCount val="48"/>
                      <c:pt idx="0">
                        <c:v>1.49287933859943E-4</c:v>
                      </c:pt>
                      <c:pt idx="1">
                        <c:v>5.0644009481275697E-4</c:v>
                      </c:pt>
                      <c:pt idx="2">
                        <c:v>7.8352348967464995E-4</c:v>
                      </c:pt>
                      <c:pt idx="3">
                        <c:v>9.6925111311306901E-4</c:v>
                      </c:pt>
                      <c:pt idx="4">
                        <c:v>1.07797253120375E-3</c:v>
                      </c:pt>
                      <c:pt idx="5">
                        <c:v>1.12617879983488E-3</c:v>
                      </c:pt>
                      <c:pt idx="6">
                        <c:v>1.13272029222197E-3</c:v>
                      </c:pt>
                      <c:pt idx="7">
                        <c:v>1.1129321233047699E-3</c:v>
                      </c:pt>
                      <c:pt idx="8">
                        <c:v>1.0854483900006799E-3</c:v>
                      </c:pt>
                      <c:pt idx="9">
                        <c:v>1.0598995735314201E-3</c:v>
                      </c:pt>
                      <c:pt idx="10">
                        <c:v>1.0408419668368101E-3</c:v>
                      </c:pt>
                      <c:pt idx="11">
                        <c:v>1.0344508963780301E-3</c:v>
                      </c:pt>
                      <c:pt idx="12">
                        <c:v>1.04131973421945E-3</c:v>
                      </c:pt>
                      <c:pt idx="13">
                        <c:v>1.0591628599794099E-3</c:v>
                      </c:pt>
                      <c:pt idx="14">
                        <c:v>1.0897342034394499E-3</c:v>
                      </c:pt>
                      <c:pt idx="15">
                        <c:v>1.12746467066493E-3</c:v>
                      </c:pt>
                      <c:pt idx="16">
                        <c:v>1.1677711179317E-3</c:v>
                      </c:pt>
                      <c:pt idx="17">
                        <c:v>1.21129252313751E-3</c:v>
                      </c:pt>
                      <c:pt idx="18">
                        <c:v>1.24837924913968E-3</c:v>
                      </c:pt>
                      <c:pt idx="19">
                        <c:v>1.27824596531421E-3</c:v>
                      </c:pt>
                      <c:pt idx="20">
                        <c:v>1.29575266582345E-3</c:v>
                      </c:pt>
                      <c:pt idx="21">
                        <c:v>1.29922694546261E-3</c:v>
                      </c:pt>
                      <c:pt idx="22">
                        <c:v>1.2868916690888599E-3</c:v>
                      </c:pt>
                      <c:pt idx="23">
                        <c:v>1.2575522881223299E-3</c:v>
                      </c:pt>
                      <c:pt idx="24">
                        <c:v>1.2041717057486199E-3</c:v>
                      </c:pt>
                      <c:pt idx="25">
                        <c:v>1.1506924940312101E-3</c:v>
                      </c:pt>
                      <c:pt idx="26">
                        <c:v>1.08256190206436E-3</c:v>
                      </c:pt>
                      <c:pt idx="27">
                        <c:v>1.0067950051088599E-3</c:v>
                      </c:pt>
                      <c:pt idx="28">
                        <c:v>9.2249589456279998E-4</c:v>
                      </c:pt>
                      <c:pt idx="29">
                        <c:v>8.3962977625759601E-4</c:v>
                      </c:pt>
                      <c:pt idx="30">
                        <c:v>7.6116356877308899E-4</c:v>
                      </c:pt>
                      <c:pt idx="31">
                        <c:v>6.8504174347108098E-4</c:v>
                      </c:pt>
                      <c:pt idx="32">
                        <c:v>6.1096196680026E-4</c:v>
                      </c:pt>
                      <c:pt idx="33">
                        <c:v>5.4112503258128201E-4</c:v>
                      </c:pt>
                      <c:pt idx="34">
                        <c:v>4.7539753136118602E-4</c:v>
                      </c:pt>
                      <c:pt idx="35">
                        <c:v>4.1966325502732703E-4</c:v>
                      </c:pt>
                      <c:pt idx="36">
                        <c:v>3.6717149245638401E-4</c:v>
                      </c:pt>
                      <c:pt idx="37">
                        <c:v>3.2156724008518001E-4</c:v>
                      </c:pt>
                      <c:pt idx="38">
                        <c:v>2.7998080832385201E-4</c:v>
                      </c:pt>
                      <c:pt idx="39">
                        <c:v>2.4439682224228302E-4</c:v>
                      </c:pt>
                      <c:pt idx="40">
                        <c:v>2.1117890256157801E-4</c:v>
                      </c:pt>
                      <c:pt idx="41">
                        <c:v>1.8284936252425401E-4</c:v>
                      </c:pt>
                      <c:pt idx="42">
                        <c:v>1.58911345125712E-4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9-0DD8-4656-B6BA-78BF5E519449}"/>
                  </c:ext>
                </c:extLst>
              </c15:ser>
            </c15:filteredScatterSeries>
            <c15:filteredScatterSeries>
              <c15:ser>
                <c:idx val="10"/>
                <c:order val="1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Paper!$A$6</c15:sqref>
                        </c15:formulaRef>
                      </c:ext>
                    </c:extLst>
                    <c:strCache>
                      <c:ptCount val="1"/>
                      <c:pt idx="0">
                        <c:v>Stage 5 Data 1.9V</c:v>
                      </c:pt>
                    </c:strCache>
                  </c:strRef>
                </c:tx>
                <c:spPr>
                  <a:ln w="38100">
                    <a:noFill/>
                  </a:ln>
                </c:spPr>
                <c:marker>
                  <c:symbol val="circle"/>
                  <c:size val="5"/>
                  <c:spPr>
                    <a:noFill/>
                    <a:ln w="6350">
                      <a:solidFill>
                        <a:srgbClr val="3A64FC"/>
                      </a:solidFill>
                    </a:ln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'Deg4'!$B$3:$B$53</c15:sqref>
                        </c15:formulaRef>
                      </c:ext>
                    </c:extLst>
                    <c:numCache>
                      <c:formatCode>General</c:formatCode>
                      <c:ptCount val="51"/>
                      <c:pt idx="0">
                        <c:v>3.2460000000000003E-2</c:v>
                      </c:pt>
                      <c:pt idx="1">
                        <c:v>3.3090000000000001E-2</c:v>
                      </c:pt>
                      <c:pt idx="2">
                        <c:v>3.3750000000000002E-2</c:v>
                      </c:pt>
                      <c:pt idx="3">
                        <c:v>3.4329999999999999E-2</c:v>
                      </c:pt>
                      <c:pt idx="4">
                        <c:v>3.4959999999999998E-2</c:v>
                      </c:pt>
                      <c:pt idx="5">
                        <c:v>3.5540000000000002E-2</c:v>
                      </c:pt>
                      <c:pt idx="6">
                        <c:v>3.6139999999999999E-2</c:v>
                      </c:pt>
                      <c:pt idx="7">
                        <c:v>3.6760000000000001E-2</c:v>
                      </c:pt>
                      <c:pt idx="8">
                        <c:v>3.7289999999999997E-2</c:v>
                      </c:pt>
                      <c:pt idx="9">
                        <c:v>3.7780000000000001E-2</c:v>
                      </c:pt>
                      <c:pt idx="10">
                        <c:v>3.8309999999999997E-2</c:v>
                      </c:pt>
                      <c:pt idx="11">
                        <c:v>3.8739999999999997E-2</c:v>
                      </c:pt>
                      <c:pt idx="12">
                        <c:v>3.9170000000000003E-2</c:v>
                      </c:pt>
                      <c:pt idx="13">
                        <c:v>3.9579999999999997E-2</c:v>
                      </c:pt>
                      <c:pt idx="14">
                        <c:v>3.9989999999999998E-2</c:v>
                      </c:pt>
                      <c:pt idx="15">
                        <c:v>4.0399999999999998E-2</c:v>
                      </c:pt>
                      <c:pt idx="16">
                        <c:v>4.0800000000000003E-2</c:v>
                      </c:pt>
                      <c:pt idx="17">
                        <c:v>4.1239999999999999E-2</c:v>
                      </c:pt>
                      <c:pt idx="18">
                        <c:v>4.1680000000000002E-2</c:v>
                      </c:pt>
                      <c:pt idx="19">
                        <c:v>4.2139999999999997E-2</c:v>
                      </c:pt>
                      <c:pt idx="20">
                        <c:v>4.2619999999999998E-2</c:v>
                      </c:pt>
                      <c:pt idx="21">
                        <c:v>4.3139999999999998E-2</c:v>
                      </c:pt>
                      <c:pt idx="22">
                        <c:v>4.3650000000000001E-2</c:v>
                      </c:pt>
                      <c:pt idx="23">
                        <c:v>4.419E-2</c:v>
                      </c:pt>
                      <c:pt idx="24">
                        <c:v>4.4810000000000003E-2</c:v>
                      </c:pt>
                      <c:pt idx="25">
                        <c:v>4.53E-2</c:v>
                      </c:pt>
                      <c:pt idx="26">
                        <c:v>4.5850000000000002E-2</c:v>
                      </c:pt>
                      <c:pt idx="27">
                        <c:v>4.6390000000000001E-2</c:v>
                      </c:pt>
                      <c:pt idx="28">
                        <c:v>4.7E-2</c:v>
                      </c:pt>
                      <c:pt idx="29">
                        <c:v>4.7579999999999997E-2</c:v>
                      </c:pt>
                      <c:pt idx="30">
                        <c:v>4.8000000000000001E-2</c:v>
                      </c:pt>
                      <c:pt idx="31">
                        <c:v>4.8430000000000001E-2</c:v>
                      </c:pt>
                      <c:pt idx="32">
                        <c:v>4.8849999999999998E-2</c:v>
                      </c:pt>
                      <c:pt idx="33">
                        <c:v>4.9279999999999997E-2</c:v>
                      </c:pt>
                      <c:pt idx="34">
                        <c:v>4.965E-2</c:v>
                      </c:pt>
                      <c:pt idx="35">
                        <c:v>4.9970000000000001E-2</c:v>
                      </c:pt>
                      <c:pt idx="36">
                        <c:v>5.0270000000000002E-2</c:v>
                      </c:pt>
                      <c:pt idx="37">
                        <c:v>5.0610000000000002E-2</c:v>
                      </c:pt>
                      <c:pt idx="38">
                        <c:v>5.0959999999999998E-2</c:v>
                      </c:pt>
                      <c:pt idx="39">
                        <c:v>5.1339999999999997E-2</c:v>
                      </c:pt>
                      <c:pt idx="40">
                        <c:v>5.1729999999999998E-2</c:v>
                      </c:pt>
                      <c:pt idx="41">
                        <c:v>5.21E-2</c:v>
                      </c:pt>
                      <c:pt idx="42">
                        <c:v>5.2549999999999999E-2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'Deg4'!$C$3:$C$53</c15:sqref>
                        </c15:formulaRef>
                      </c:ext>
                    </c:extLst>
                    <c:numCache>
                      <c:formatCode>General</c:formatCode>
                      <c:ptCount val="51"/>
                      <c:pt idx="0">
                        <c:v>1.681E-3</c:v>
                      </c:pt>
                      <c:pt idx="1">
                        <c:v>2.1510000000000001E-3</c:v>
                      </c:pt>
                      <c:pt idx="2">
                        <c:v>2.4919999999999999E-3</c:v>
                      </c:pt>
                      <c:pt idx="3">
                        <c:v>2.7720000000000002E-3</c:v>
                      </c:pt>
                      <c:pt idx="4">
                        <c:v>2.9849999999999998E-3</c:v>
                      </c:pt>
                      <c:pt idx="5">
                        <c:v>3.1029999999999999E-3</c:v>
                      </c:pt>
                      <c:pt idx="6">
                        <c:v>3.1580000000000002E-3</c:v>
                      </c:pt>
                      <c:pt idx="7">
                        <c:v>3.2269999999999998E-3</c:v>
                      </c:pt>
                      <c:pt idx="8">
                        <c:v>3.199E-3</c:v>
                      </c:pt>
                      <c:pt idx="9">
                        <c:v>3.176E-3</c:v>
                      </c:pt>
                      <c:pt idx="10">
                        <c:v>3.1150000000000001E-3</c:v>
                      </c:pt>
                      <c:pt idx="11">
                        <c:v>3.0769999999999999E-3</c:v>
                      </c:pt>
                      <c:pt idx="12">
                        <c:v>3.0149999999999999E-3</c:v>
                      </c:pt>
                      <c:pt idx="13">
                        <c:v>2.9659999999999999E-3</c:v>
                      </c:pt>
                      <c:pt idx="14">
                        <c:v>2.957E-3</c:v>
                      </c:pt>
                      <c:pt idx="15">
                        <c:v>2.9789999999999999E-3</c:v>
                      </c:pt>
                      <c:pt idx="16">
                        <c:v>3.0010000000000002E-3</c:v>
                      </c:pt>
                      <c:pt idx="17">
                        <c:v>3.0699999999999998E-3</c:v>
                      </c:pt>
                      <c:pt idx="18">
                        <c:v>3.1480000000000002E-3</c:v>
                      </c:pt>
                      <c:pt idx="19">
                        <c:v>3.2239999999999999E-3</c:v>
                      </c:pt>
                      <c:pt idx="20">
                        <c:v>3.3010000000000001E-3</c:v>
                      </c:pt>
                      <c:pt idx="21">
                        <c:v>3.3890000000000001E-3</c:v>
                      </c:pt>
                      <c:pt idx="22">
                        <c:v>3.4499999999999999E-3</c:v>
                      </c:pt>
                      <c:pt idx="23">
                        <c:v>3.516E-3</c:v>
                      </c:pt>
                      <c:pt idx="24">
                        <c:v>3.5539999999999999E-3</c:v>
                      </c:pt>
                      <c:pt idx="25">
                        <c:v>3.5699999999999998E-3</c:v>
                      </c:pt>
                      <c:pt idx="26">
                        <c:v>3.5539999999999999E-3</c:v>
                      </c:pt>
                      <c:pt idx="27">
                        <c:v>3.522E-3</c:v>
                      </c:pt>
                      <c:pt idx="28">
                        <c:v>3.4489999999999998E-3</c:v>
                      </c:pt>
                      <c:pt idx="29">
                        <c:v>3.3769999999999998E-3</c:v>
                      </c:pt>
                      <c:pt idx="30">
                        <c:v>3.2859999999999999E-3</c:v>
                      </c:pt>
                      <c:pt idx="31">
                        <c:v>3.2009999999999999E-3</c:v>
                      </c:pt>
                      <c:pt idx="32">
                        <c:v>3.0799999999999998E-3</c:v>
                      </c:pt>
                      <c:pt idx="33">
                        <c:v>3.009E-3</c:v>
                      </c:pt>
                      <c:pt idx="34">
                        <c:v>2.9129999999999998E-3</c:v>
                      </c:pt>
                      <c:pt idx="35">
                        <c:v>2.82E-3</c:v>
                      </c:pt>
                      <c:pt idx="36">
                        <c:v>2.807E-3</c:v>
                      </c:pt>
                      <c:pt idx="37">
                        <c:v>2.7659999999999998E-3</c:v>
                      </c:pt>
                      <c:pt idx="38">
                        <c:v>2.7980000000000001E-3</c:v>
                      </c:pt>
                      <c:pt idx="39">
                        <c:v>2.7829999999999999E-3</c:v>
                      </c:pt>
                      <c:pt idx="40">
                        <c:v>2.8180000000000002E-3</c:v>
                      </c:pt>
                      <c:pt idx="41">
                        <c:v>2.8240000000000001E-3</c:v>
                      </c:pt>
                      <c:pt idx="42">
                        <c:v>2.8700000000000002E-3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A-0DD8-4656-B6BA-78BF5E519449}"/>
                  </c:ext>
                </c:extLst>
              </c15:ser>
            </c15:filteredScatterSeries>
            <c15:filteredScatterSeries>
              <c15:ser>
                <c:idx val="11"/>
                <c:order val="1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Paper!$B$6</c15:sqref>
                        </c15:formulaRef>
                      </c:ext>
                    </c:extLst>
                    <c:strCache>
                      <c:ptCount val="1"/>
                      <c:pt idx="0">
                        <c:v>Stage 5 Fit 1.9V</c:v>
                      </c:pt>
                    </c:strCache>
                  </c:strRef>
                </c:tx>
                <c:spPr>
                  <a:ln w="9525">
                    <a:solidFill>
                      <a:srgbClr val="3A64FC"/>
                    </a:solidFill>
                  </a:ln>
                </c:spPr>
                <c:marker>
                  <c:symbol val="circle"/>
                  <c:size val="3"/>
                  <c:spPr>
                    <a:solidFill>
                      <a:srgbClr val="3A64FC"/>
                    </a:solidFill>
                    <a:ln>
                      <a:noFill/>
                    </a:ln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'Deg4'!$D$3:$D$53</c15:sqref>
                        </c15:formulaRef>
                      </c:ext>
                    </c:extLst>
                    <c:numCache>
                      <c:formatCode>General</c:formatCode>
                      <c:ptCount val="51"/>
                      <c:pt idx="0">
                        <c:v>3.2528070595291197E-2</c:v>
                      </c:pt>
                      <c:pt idx="1">
                        <c:v>3.3069439096536202E-2</c:v>
                      </c:pt>
                      <c:pt idx="2">
                        <c:v>3.36694032834867E-2</c:v>
                      </c:pt>
                      <c:pt idx="3">
                        <c:v>3.4285969088951297E-2</c:v>
                      </c:pt>
                      <c:pt idx="4">
                        <c:v>3.4907790145466203E-2</c:v>
                      </c:pt>
                      <c:pt idx="5">
                        <c:v>3.5518717459104898E-2</c:v>
                      </c:pt>
                      <c:pt idx="6">
                        <c:v>3.6106836601379297E-2</c:v>
                      </c:pt>
                      <c:pt idx="7">
                        <c:v>3.6713994915732198E-2</c:v>
                      </c:pt>
                      <c:pt idx="8">
                        <c:v>3.7233404346259803E-2</c:v>
                      </c:pt>
                      <c:pt idx="9">
                        <c:v>3.7708815316230701E-2</c:v>
                      </c:pt>
                      <c:pt idx="10">
                        <c:v>3.81873171192686E-2</c:v>
                      </c:pt>
                      <c:pt idx="11">
                        <c:v>3.8613770106588299E-2</c:v>
                      </c:pt>
                      <c:pt idx="12">
                        <c:v>3.9043848940552503E-2</c:v>
                      </c:pt>
                      <c:pt idx="13">
                        <c:v>3.9423042985303997E-2</c:v>
                      </c:pt>
                      <c:pt idx="14">
                        <c:v>3.9837392962102203E-2</c:v>
                      </c:pt>
                      <c:pt idx="15">
                        <c:v>4.0244105528836498E-2</c:v>
                      </c:pt>
                      <c:pt idx="16">
                        <c:v>4.0645708877013402E-2</c:v>
                      </c:pt>
                      <c:pt idx="17">
                        <c:v>4.1095695187044701E-2</c:v>
                      </c:pt>
                      <c:pt idx="18">
                        <c:v>4.1542822557992902E-2</c:v>
                      </c:pt>
                      <c:pt idx="19">
                        <c:v>4.2027817427564097E-2</c:v>
                      </c:pt>
                      <c:pt idx="20">
                        <c:v>4.25227751424739E-2</c:v>
                      </c:pt>
                      <c:pt idx="21">
                        <c:v>4.3081491354449601E-2</c:v>
                      </c:pt>
                      <c:pt idx="22">
                        <c:v>4.36205821669753E-2</c:v>
                      </c:pt>
                      <c:pt idx="23">
                        <c:v>4.4207423379320397E-2</c:v>
                      </c:pt>
                      <c:pt idx="24">
                        <c:v>4.4902216970205702E-2</c:v>
                      </c:pt>
                      <c:pt idx="25">
                        <c:v>4.5443488743318099E-2</c:v>
                      </c:pt>
                      <c:pt idx="26">
                        <c:v>4.60328131164571E-2</c:v>
                      </c:pt>
                      <c:pt idx="27">
                        <c:v>4.6614647485434597E-2</c:v>
                      </c:pt>
                      <c:pt idx="28">
                        <c:v>4.7206551800642003E-2</c:v>
                      </c:pt>
                      <c:pt idx="29">
                        <c:v>4.7750546689957298E-2</c:v>
                      </c:pt>
                      <c:pt idx="30">
                        <c:v>4.8240856873825302E-2</c:v>
                      </c:pt>
                      <c:pt idx="31">
                        <c:v>4.86988048680334E-2</c:v>
                      </c:pt>
                      <c:pt idx="32">
                        <c:v>4.9130888593976699E-2</c:v>
                      </c:pt>
                      <c:pt idx="33">
                        <c:v>4.9527843355248902E-2</c:v>
                      </c:pt>
                      <c:pt idx="34">
                        <c:v>4.9893363903141003E-2</c:v>
                      </c:pt>
                      <c:pt idx="35">
                        <c:v>5.0197755916588399E-2</c:v>
                      </c:pt>
                      <c:pt idx="36">
                        <c:v>5.0480132600267201E-2</c:v>
                      </c:pt>
                      <c:pt idx="37">
                        <c:v>5.0722290381814798E-2</c:v>
                      </c:pt>
                      <c:pt idx="38">
                        <c:v>5.0940719135139097E-2</c:v>
                      </c:pt>
                      <c:pt idx="39">
                        <c:v>5.11259479830663E-2</c:v>
                      </c:pt>
                      <c:pt idx="40">
                        <c:v>5.1297611230976203E-2</c:v>
                      </c:pt>
                      <c:pt idx="41">
                        <c:v>5.1443196641795801E-2</c:v>
                      </c:pt>
                      <c:pt idx="42">
                        <c:v>5.1565755066660501E-2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'Deg4'!$E$3:$E$53</c15:sqref>
                        </c15:formulaRef>
                      </c:ext>
                    </c:extLst>
                    <c:numCache>
                      <c:formatCode>General</c:formatCode>
                      <c:ptCount val="51"/>
                      <c:pt idx="0">
                        <c:v>1.70310248161781E-3</c:v>
                      </c:pt>
                      <c:pt idx="1">
                        <c:v>2.1846921191241201E-3</c:v>
                      </c:pt>
                      <c:pt idx="2">
                        <c:v>2.5761392897356902E-3</c:v>
                      </c:pt>
                      <c:pt idx="3">
                        <c:v>2.8616138580996701E-3</c:v>
                      </c:pt>
                      <c:pt idx="4">
                        <c:v>3.05481326224723E-3</c:v>
                      </c:pt>
                      <c:pt idx="5">
                        <c:v>3.16823501386399E-3</c:v>
                      </c:pt>
                      <c:pt idx="6">
                        <c:v>3.2170874437887601E-3</c:v>
                      </c:pt>
                      <c:pt idx="7">
                        <c:v>3.2157905536681799E-3</c:v>
                      </c:pt>
                      <c:pt idx="8">
                        <c:v>3.18187661723134E-3</c:v>
                      </c:pt>
                      <c:pt idx="9">
                        <c:v>3.1329963423440501E-3</c:v>
                      </c:pt>
                      <c:pt idx="10">
                        <c:v>3.0768404365772101E-3</c:v>
                      </c:pt>
                      <c:pt idx="11">
                        <c:v>3.0309892587944299E-3</c:v>
                      </c:pt>
                      <c:pt idx="12">
                        <c:v>2.9987973598876801E-3</c:v>
                      </c:pt>
                      <c:pt idx="13">
                        <c:v>2.9887886052656801E-3</c:v>
                      </c:pt>
                      <c:pt idx="14">
                        <c:v>3.0015238692178E-3</c:v>
                      </c:pt>
                      <c:pt idx="15">
                        <c:v>3.0379025050578301E-3</c:v>
                      </c:pt>
                      <c:pt idx="16">
                        <c:v>3.0933212245865299E-3</c:v>
                      </c:pt>
                      <c:pt idx="17">
                        <c:v>3.1714020124483698E-3</c:v>
                      </c:pt>
                      <c:pt idx="18">
                        <c:v>3.2576587093971999E-3</c:v>
                      </c:pt>
                      <c:pt idx="19">
                        <c:v>3.3525340752694698E-3</c:v>
                      </c:pt>
                      <c:pt idx="20">
                        <c:v>3.4435035332912802E-3</c:v>
                      </c:pt>
                      <c:pt idx="21">
                        <c:v>3.5322799196078301E-3</c:v>
                      </c:pt>
                      <c:pt idx="22">
                        <c:v>3.5991003498514699E-3</c:v>
                      </c:pt>
                      <c:pt idx="23">
                        <c:v>3.6469334496892301E-3</c:v>
                      </c:pt>
                      <c:pt idx="24">
                        <c:v>3.6661425805761799E-3</c:v>
                      </c:pt>
                      <c:pt idx="25">
                        <c:v>3.65081841247707E-3</c:v>
                      </c:pt>
                      <c:pt idx="26">
                        <c:v>3.6021372429463098E-3</c:v>
                      </c:pt>
                      <c:pt idx="27">
                        <c:v>3.51963644401675E-3</c:v>
                      </c:pt>
                      <c:pt idx="28">
                        <c:v>3.3986291456917098E-3</c:v>
                      </c:pt>
                      <c:pt idx="29">
                        <c:v>3.2524340491662E-3</c:v>
                      </c:pt>
                      <c:pt idx="30">
                        <c:v>3.0900584191636102E-3</c:v>
                      </c:pt>
                      <c:pt idx="31">
                        <c:v>2.9103441273104899E-3</c:v>
                      </c:pt>
                      <c:pt idx="32">
                        <c:v>2.7140560469198099E-3</c:v>
                      </c:pt>
                      <c:pt idx="33">
                        <c:v>2.5089995680061101E-3</c:v>
                      </c:pt>
                      <c:pt idx="34">
                        <c:v>2.2974297343303302E-3</c:v>
                      </c:pt>
                      <c:pt idx="35">
                        <c:v>2.1031379009461698E-3</c:v>
                      </c:pt>
                      <c:pt idx="36">
                        <c:v>1.9068945880636101E-3</c:v>
                      </c:pt>
                      <c:pt idx="37">
                        <c:v>1.72528864364752E-3</c:v>
                      </c:pt>
                      <c:pt idx="38">
                        <c:v>1.55004557761045E-3</c:v>
                      </c:pt>
                      <c:pt idx="39">
                        <c:v>1.39226208166741E-3</c:v>
                      </c:pt>
                      <c:pt idx="40">
                        <c:v>1.2379331898288899E-3</c:v>
                      </c:pt>
                      <c:pt idx="41">
                        <c:v>1.1004968071399101E-3</c:v>
                      </c:pt>
                      <c:pt idx="42">
                        <c:v>9.798188935859159E-4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B-0DD8-4656-B6BA-78BF5E519449}"/>
                  </c:ext>
                </c:extLst>
              </c15:ser>
            </c15:filteredScatterSeries>
          </c:ext>
        </c:extLst>
      </c:scatterChart>
      <c:valAx>
        <c:axId val="1138531023"/>
        <c:scaling>
          <c:orientation val="minMax"/>
          <c:max val="5.000000000000001E-2"/>
          <c:min val="3.0000000000000006E-2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s-ES" noProof="0" dirty="0" err="1"/>
                  <a:t>Zreal</a:t>
                </a:r>
                <a:r>
                  <a:rPr lang="es-ES" noProof="0" dirty="0"/>
                  <a:t> (ohm)</a:t>
                </a:r>
              </a:p>
            </c:rich>
          </c:tx>
          <c:overlay val="0"/>
        </c:title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1138531503"/>
        <c:crosses val="autoZero"/>
        <c:crossBetween val="midCat"/>
        <c:majorUnit val="2.5000000000000005E-3"/>
      </c:valAx>
      <c:valAx>
        <c:axId val="1138531503"/>
        <c:scaling>
          <c:orientation val="minMax"/>
          <c:max val="1.0000000000000002E-2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s-ES" noProof="0" dirty="0" err="1"/>
                  <a:t>Zimag</a:t>
                </a:r>
                <a:r>
                  <a:rPr lang="es-ES" noProof="0" dirty="0"/>
                  <a:t> (ohm)</a:t>
                </a:r>
              </a:p>
            </c:rich>
          </c:tx>
          <c:overlay val="0"/>
        </c:title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1138531023"/>
        <c:crosses val="autoZero"/>
        <c:crossBetween val="midCat"/>
        <c:majorUnit val="2.5000000000000005E-3"/>
      </c:valAx>
    </c:plotArea>
    <c:plotVisOnly val="1"/>
    <c:dispBlanksAs val="gap"/>
    <c:showDLblsOverMax val="0"/>
    <c:extLst/>
  </c:chart>
  <c:txPr>
    <a:bodyPr/>
    <a:lstStyle/>
    <a:p>
      <a:pPr>
        <a:defRPr sz="140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677514014301521"/>
          <c:y val="6.2000920171625944E-2"/>
          <c:w val="0.83419103252645899"/>
          <c:h val="0.7950675682911289"/>
        </c:manualLayout>
      </c:layout>
      <c:scatterChart>
        <c:scatterStyle val="lineMarker"/>
        <c:varyColors val="0"/>
        <c:ser>
          <c:idx val="6"/>
          <c:order val="0"/>
          <c:tx>
            <c:strRef>
              <c:f>Paper!$A$1</c:f>
              <c:strCache>
                <c:ptCount val="1"/>
                <c:pt idx="0">
                  <c:v>Stage 0 Data 1.9V</c:v>
                </c:pt>
              </c:strCache>
            </c:strRef>
          </c:tx>
          <c:spPr>
            <a:ln w="38100" cap="rnd">
              <a:noFill/>
              <a:round/>
            </a:ln>
            <a:effectLst/>
          </c:spPr>
          <c:marker>
            <c:symbol val="circle"/>
            <c:size val="5"/>
            <c:spPr>
              <a:noFill/>
              <a:ln w="6350">
                <a:solidFill>
                  <a:srgbClr val="00B050"/>
                </a:solidFill>
              </a:ln>
            </c:spPr>
          </c:marker>
          <c:xVal>
            <c:numRef>
              <c:f>PreDeg!$B$3:$B$48</c:f>
              <c:numCache>
                <c:formatCode>0.00E+00</c:formatCode>
                <c:ptCount val="46"/>
                <c:pt idx="0">
                  <c:v>3.014E-2</c:v>
                </c:pt>
                <c:pt idx="1">
                  <c:v>3.049E-2</c:v>
                </c:pt>
                <c:pt idx="2">
                  <c:v>3.0839999999999999E-2</c:v>
                </c:pt>
                <c:pt idx="3">
                  <c:v>3.117E-2</c:v>
                </c:pt>
                <c:pt idx="4">
                  <c:v>3.1460000000000002E-2</c:v>
                </c:pt>
                <c:pt idx="5">
                  <c:v>3.1759999999999997E-2</c:v>
                </c:pt>
                <c:pt idx="6">
                  <c:v>3.2039999999999999E-2</c:v>
                </c:pt>
                <c:pt idx="7">
                  <c:v>3.2309999999999998E-2</c:v>
                </c:pt>
                <c:pt idx="8">
                  <c:v>3.2559999999999999E-2</c:v>
                </c:pt>
                <c:pt idx="9">
                  <c:v>3.2800000000000003E-2</c:v>
                </c:pt>
                <c:pt idx="10">
                  <c:v>3.304E-2</c:v>
                </c:pt>
                <c:pt idx="11">
                  <c:v>3.3259999999999998E-2</c:v>
                </c:pt>
                <c:pt idx="12">
                  <c:v>3.3489999999999999E-2</c:v>
                </c:pt>
                <c:pt idx="13">
                  <c:v>3.3750000000000002E-2</c:v>
                </c:pt>
                <c:pt idx="14">
                  <c:v>3.4009999999999999E-2</c:v>
                </c:pt>
                <c:pt idx="15">
                  <c:v>3.4279999999999998E-2</c:v>
                </c:pt>
                <c:pt idx="16">
                  <c:v>3.458E-2</c:v>
                </c:pt>
                <c:pt idx="17">
                  <c:v>3.4860000000000002E-2</c:v>
                </c:pt>
                <c:pt idx="18">
                  <c:v>3.517E-2</c:v>
                </c:pt>
                <c:pt idx="19">
                  <c:v>3.5499999999999997E-2</c:v>
                </c:pt>
                <c:pt idx="20">
                  <c:v>3.585E-2</c:v>
                </c:pt>
                <c:pt idx="21">
                  <c:v>3.6179999999999997E-2</c:v>
                </c:pt>
                <c:pt idx="22">
                  <c:v>3.6569999999999998E-2</c:v>
                </c:pt>
                <c:pt idx="23">
                  <c:v>3.7060000000000003E-2</c:v>
                </c:pt>
                <c:pt idx="24">
                  <c:v>3.7429999999999998E-2</c:v>
                </c:pt>
                <c:pt idx="25">
                  <c:v>3.7859999999999998E-2</c:v>
                </c:pt>
                <c:pt idx="26">
                  <c:v>3.8269999999999998E-2</c:v>
                </c:pt>
                <c:pt idx="27">
                  <c:v>3.8769999999999999E-2</c:v>
                </c:pt>
                <c:pt idx="28">
                  <c:v>3.9219999999999998E-2</c:v>
                </c:pt>
                <c:pt idx="29">
                  <c:v>3.9629999999999999E-2</c:v>
                </c:pt>
                <c:pt idx="30">
                  <c:v>4.0009999999999997E-2</c:v>
                </c:pt>
                <c:pt idx="31">
                  <c:v>4.0399999999999998E-2</c:v>
                </c:pt>
                <c:pt idx="32">
                  <c:v>4.0820000000000002E-2</c:v>
                </c:pt>
                <c:pt idx="33">
                  <c:v>4.122E-2</c:v>
                </c:pt>
                <c:pt idx="34">
                  <c:v>4.1599999999999998E-2</c:v>
                </c:pt>
                <c:pt idx="35">
                  <c:v>4.2000000000000003E-2</c:v>
                </c:pt>
                <c:pt idx="36">
                  <c:v>4.24E-2</c:v>
                </c:pt>
                <c:pt idx="37">
                  <c:v>4.2840000000000003E-2</c:v>
                </c:pt>
                <c:pt idx="38">
                  <c:v>4.3290000000000002E-2</c:v>
                </c:pt>
                <c:pt idx="39">
                  <c:v>4.4159999999999998E-2</c:v>
                </c:pt>
                <c:pt idx="40">
                  <c:v>4.4900000000000002E-2</c:v>
                </c:pt>
                <c:pt idx="41">
                  <c:v>4.5429999999999998E-2</c:v>
                </c:pt>
                <c:pt idx="42">
                  <c:v>4.4949999999999997E-2</c:v>
                </c:pt>
                <c:pt idx="43">
                  <c:v>4.5240000000000002E-2</c:v>
                </c:pt>
                <c:pt idx="44">
                  <c:v>4.5870000000000001E-2</c:v>
                </c:pt>
                <c:pt idx="45">
                  <c:v>4.6580000000000003E-2</c:v>
                </c:pt>
              </c:numCache>
            </c:numRef>
          </c:xVal>
          <c:yVal>
            <c:numRef>
              <c:f>PreDeg!$C$3:$C$48</c:f>
              <c:numCache>
                <c:formatCode>0.00E+00</c:formatCode>
                <c:ptCount val="46"/>
                <c:pt idx="0">
                  <c:v>1.63E-5</c:v>
                </c:pt>
                <c:pt idx="1">
                  <c:v>4.841E-4</c:v>
                </c:pt>
                <c:pt idx="2">
                  <c:v>8.1289999999999997E-4</c:v>
                </c:pt>
                <c:pt idx="3">
                  <c:v>1.041E-3</c:v>
                </c:pt>
                <c:pt idx="4">
                  <c:v>1.224E-3</c:v>
                </c:pt>
                <c:pt idx="5">
                  <c:v>1.323E-3</c:v>
                </c:pt>
                <c:pt idx="6">
                  <c:v>1.449E-3</c:v>
                </c:pt>
                <c:pt idx="7">
                  <c:v>1.5009999999999999E-3</c:v>
                </c:pt>
                <c:pt idx="8">
                  <c:v>1.5529999999999999E-3</c:v>
                </c:pt>
                <c:pt idx="9">
                  <c:v>1.575E-3</c:v>
                </c:pt>
                <c:pt idx="10">
                  <c:v>1.5590000000000001E-3</c:v>
                </c:pt>
                <c:pt idx="11">
                  <c:v>1.686E-3</c:v>
                </c:pt>
                <c:pt idx="12">
                  <c:v>1.7459999999999999E-3</c:v>
                </c:pt>
                <c:pt idx="13">
                  <c:v>1.8079999999999999E-3</c:v>
                </c:pt>
                <c:pt idx="14">
                  <c:v>1.874E-3</c:v>
                </c:pt>
                <c:pt idx="15">
                  <c:v>1.939E-3</c:v>
                </c:pt>
                <c:pt idx="16">
                  <c:v>2.0149999999999999E-3</c:v>
                </c:pt>
                <c:pt idx="17">
                  <c:v>2.0920000000000001E-3</c:v>
                </c:pt>
                <c:pt idx="18">
                  <c:v>2.1700000000000001E-3</c:v>
                </c:pt>
                <c:pt idx="19">
                  <c:v>2.2560000000000002E-3</c:v>
                </c:pt>
                <c:pt idx="20">
                  <c:v>2.349E-3</c:v>
                </c:pt>
                <c:pt idx="21">
                  <c:v>2.4399999999999999E-3</c:v>
                </c:pt>
                <c:pt idx="22">
                  <c:v>2.5339999999999998E-3</c:v>
                </c:pt>
                <c:pt idx="23">
                  <c:v>2.6259999999999999E-3</c:v>
                </c:pt>
                <c:pt idx="24">
                  <c:v>2.6840000000000002E-3</c:v>
                </c:pt>
                <c:pt idx="25">
                  <c:v>2.7469999999999999E-3</c:v>
                </c:pt>
                <c:pt idx="26">
                  <c:v>2.7810000000000001E-3</c:v>
                </c:pt>
                <c:pt idx="27">
                  <c:v>2.813E-3</c:v>
                </c:pt>
                <c:pt idx="28">
                  <c:v>2.8019999999999998E-3</c:v>
                </c:pt>
                <c:pt idx="29">
                  <c:v>2.8050000000000002E-3</c:v>
                </c:pt>
                <c:pt idx="30">
                  <c:v>2.7989999999999998E-3</c:v>
                </c:pt>
                <c:pt idx="31">
                  <c:v>2.8080000000000002E-3</c:v>
                </c:pt>
                <c:pt idx="32">
                  <c:v>2.8119999999999998E-3</c:v>
                </c:pt>
                <c:pt idx="33">
                  <c:v>2.8479999999999998E-3</c:v>
                </c:pt>
                <c:pt idx="34">
                  <c:v>2.9009999999999999E-3</c:v>
                </c:pt>
                <c:pt idx="35">
                  <c:v>2.993E-3</c:v>
                </c:pt>
                <c:pt idx="36">
                  <c:v>3.078E-3</c:v>
                </c:pt>
                <c:pt idx="37">
                  <c:v>3.1719999999999999E-3</c:v>
                </c:pt>
                <c:pt idx="38">
                  <c:v>3.2829999999999999E-3</c:v>
                </c:pt>
                <c:pt idx="39">
                  <c:v>3.3639999999999998E-3</c:v>
                </c:pt>
                <c:pt idx="40">
                  <c:v>3.4559999999999999E-3</c:v>
                </c:pt>
                <c:pt idx="41">
                  <c:v>3.5829999999999998E-3</c:v>
                </c:pt>
                <c:pt idx="42">
                  <c:v>3.748E-3</c:v>
                </c:pt>
                <c:pt idx="43">
                  <c:v>3.8730000000000001E-3</c:v>
                </c:pt>
                <c:pt idx="44">
                  <c:v>4.0419999999999996E-3</c:v>
                </c:pt>
                <c:pt idx="45">
                  <c:v>4.1809999999999998E-3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0DD8-4656-B6BA-78BF5E519449}"/>
            </c:ext>
          </c:extLst>
        </c:ser>
        <c:ser>
          <c:idx val="7"/>
          <c:order val="1"/>
          <c:tx>
            <c:strRef>
              <c:f>Paper!$B$1</c:f>
              <c:strCache>
                <c:ptCount val="1"/>
                <c:pt idx="0">
                  <c:v>Stage 0 Fit 1.9V</c:v>
                </c:pt>
              </c:strCache>
            </c:strRef>
          </c:tx>
          <c:spPr>
            <a:ln w="9525">
              <a:solidFill>
                <a:srgbClr val="00B050"/>
              </a:solidFill>
            </a:ln>
          </c:spPr>
          <c:marker>
            <c:symbol val="circle"/>
            <c:size val="3"/>
            <c:spPr>
              <a:solidFill>
                <a:srgbClr val="00B050"/>
              </a:solidFill>
              <a:ln>
                <a:noFill/>
              </a:ln>
            </c:spPr>
          </c:marker>
          <c:xVal>
            <c:numRef>
              <c:f>PreDeg!$D$3:$D$48</c:f>
              <c:numCache>
                <c:formatCode>General</c:formatCode>
                <c:ptCount val="46"/>
                <c:pt idx="0">
                  <c:v>3.0180960669636301E-2</c:v>
                </c:pt>
                <c:pt idx="1">
                  <c:v>3.0539113308817999E-2</c:v>
                </c:pt>
                <c:pt idx="2">
                  <c:v>3.0872789852429701E-2</c:v>
                </c:pt>
                <c:pt idx="3">
                  <c:v>3.11857960584399E-2</c:v>
                </c:pt>
                <c:pt idx="4">
                  <c:v>3.1479368126615302E-2</c:v>
                </c:pt>
                <c:pt idx="5">
                  <c:v>3.1756060228902601E-2</c:v>
                </c:pt>
                <c:pt idx="6">
                  <c:v>3.2042457302417601E-2</c:v>
                </c:pt>
                <c:pt idx="7">
                  <c:v>3.2293311827382203E-2</c:v>
                </c:pt>
                <c:pt idx="8">
                  <c:v>3.2531658339929902E-2</c:v>
                </c:pt>
                <c:pt idx="9">
                  <c:v>3.2783359025909703E-2</c:v>
                </c:pt>
                <c:pt idx="10">
                  <c:v>3.3019729251629E-2</c:v>
                </c:pt>
                <c:pt idx="11">
                  <c:v>3.32703817049207E-2</c:v>
                </c:pt>
                <c:pt idx="12">
                  <c:v>3.3500978139669998E-2</c:v>
                </c:pt>
                <c:pt idx="13">
                  <c:v>3.3761303232096897E-2</c:v>
                </c:pt>
                <c:pt idx="14">
                  <c:v>3.4022603269490997E-2</c:v>
                </c:pt>
                <c:pt idx="15">
                  <c:v>3.4283519186046503E-2</c:v>
                </c:pt>
                <c:pt idx="16">
                  <c:v>3.4576688057787699E-2</c:v>
                </c:pt>
                <c:pt idx="17">
                  <c:v>3.48671208895538E-2</c:v>
                </c:pt>
                <c:pt idx="18">
                  <c:v>3.5180309593411001E-2</c:v>
                </c:pt>
                <c:pt idx="19">
                  <c:v>3.5498020338163502E-2</c:v>
                </c:pt>
                <c:pt idx="20">
                  <c:v>3.5855271058664102E-2</c:v>
                </c:pt>
                <c:pt idx="21">
                  <c:v>3.6200066370379001E-2</c:v>
                </c:pt>
                <c:pt idx="22">
                  <c:v>3.6577615713972299E-2</c:v>
                </c:pt>
                <c:pt idx="23">
                  <c:v>3.7031046799377403E-2</c:v>
                </c:pt>
                <c:pt idx="24">
                  <c:v>3.7391985857305597E-2</c:v>
                </c:pt>
                <c:pt idx="25">
                  <c:v>3.77958643304281E-2</c:v>
                </c:pt>
                <c:pt idx="26">
                  <c:v>3.8209377523044798E-2</c:v>
                </c:pt>
                <c:pt idx="27">
                  <c:v>3.86497185453634E-2</c:v>
                </c:pt>
                <c:pt idx="28">
                  <c:v>3.9076998267136002E-2</c:v>
                </c:pt>
                <c:pt idx="29">
                  <c:v>3.9485872598946099E-2</c:v>
                </c:pt>
                <c:pt idx="30">
                  <c:v>3.9893758334107299E-2</c:v>
                </c:pt>
                <c:pt idx="31">
                  <c:v>4.0308223420183698E-2</c:v>
                </c:pt>
                <c:pt idx="32">
                  <c:v>4.0722103425552103E-2</c:v>
                </c:pt>
                <c:pt idx="33">
                  <c:v>4.1140653375556502E-2</c:v>
                </c:pt>
                <c:pt idx="34">
                  <c:v>4.1526366392515501E-2</c:v>
                </c:pt>
                <c:pt idx="35">
                  <c:v>4.1925962518099602E-2</c:v>
                </c:pt>
                <c:pt idx="36">
                  <c:v>4.2313564727012899E-2</c:v>
                </c:pt>
                <c:pt idx="37">
                  <c:v>4.2714221583754201E-2</c:v>
                </c:pt>
                <c:pt idx="38">
                  <c:v>4.3108968762191599E-2</c:v>
                </c:pt>
                <c:pt idx="39">
                  <c:v>4.3541312924003303E-2</c:v>
                </c:pt>
                <c:pt idx="40">
                  <c:v>4.39825294630952E-2</c:v>
                </c:pt>
                <c:pt idx="41">
                  <c:v>4.4433028987442502E-2</c:v>
                </c:pt>
                <c:pt idx="42">
                  <c:v>4.4924063083330898E-2</c:v>
                </c:pt>
                <c:pt idx="43">
                  <c:v>4.54551727695E-2</c:v>
                </c:pt>
                <c:pt idx="44">
                  <c:v>4.6043506260367101E-2</c:v>
                </c:pt>
                <c:pt idx="45">
                  <c:v>4.6662960797494303E-2</c:v>
                </c:pt>
              </c:numCache>
            </c:numRef>
          </c:xVal>
          <c:yVal>
            <c:numRef>
              <c:f>PreDeg!$E$3:$E$48</c:f>
              <c:numCache>
                <c:formatCode>General</c:formatCode>
                <c:ptCount val="46"/>
                <c:pt idx="0">
                  <c:v>1.37420312703181E-5</c:v>
                </c:pt>
                <c:pt idx="1">
                  <c:v>4.31502726779311E-4</c:v>
                </c:pt>
                <c:pt idx="2">
                  <c:v>7.3808109360029399E-4</c:v>
                </c:pt>
                <c:pt idx="3">
                  <c:v>9.6446620894463599E-4</c:v>
                </c:pt>
                <c:pt idx="4">
                  <c:v>1.1316254834932401E-3</c:v>
                </c:pt>
                <c:pt idx="5">
                  <c:v>1.2562890983558899E-3</c:v>
                </c:pt>
                <c:pt idx="6">
                  <c:v>1.35893988664277E-3</c:v>
                </c:pt>
                <c:pt idx="7">
                  <c:v>1.4326511935833701E-3</c:v>
                </c:pt>
                <c:pt idx="8">
                  <c:v>1.4934289852395199E-3</c:v>
                </c:pt>
                <c:pt idx="9">
                  <c:v>1.55226156885211E-3</c:v>
                </c:pt>
                <c:pt idx="10">
                  <c:v>1.6059414772074301E-3</c:v>
                </c:pt>
                <c:pt idx="11">
                  <c:v>1.66392443344034E-3</c:v>
                </c:pt>
                <c:pt idx="12">
                  <c:v>1.71966706888566E-3</c:v>
                </c:pt>
                <c:pt idx="13">
                  <c:v>1.7859864752003201E-3</c:v>
                </c:pt>
                <c:pt idx="14">
                  <c:v>1.8559216845164101E-3</c:v>
                </c:pt>
                <c:pt idx="15">
                  <c:v>1.92825152284041E-3</c:v>
                </c:pt>
                <c:pt idx="16">
                  <c:v>2.0110553381746301E-3</c:v>
                </c:pt>
                <c:pt idx="17">
                  <c:v>2.0930756945621099E-3</c:v>
                </c:pt>
                <c:pt idx="18">
                  <c:v>2.1797940075368601E-3</c:v>
                </c:pt>
                <c:pt idx="19">
                  <c:v>2.2643974005663401E-3</c:v>
                </c:pt>
                <c:pt idx="20">
                  <c:v>2.35397172939276E-3</c:v>
                </c:pt>
                <c:pt idx="21">
                  <c:v>2.4337320641123999E-3</c:v>
                </c:pt>
                <c:pt idx="22">
                  <c:v>2.5126642828557501E-3</c:v>
                </c:pt>
                <c:pt idx="23">
                  <c:v>2.5951344157106801E-3</c:v>
                </c:pt>
                <c:pt idx="24">
                  <c:v>2.65096670117543E-3</c:v>
                </c:pt>
                <c:pt idx="25">
                  <c:v>2.7032427299317702E-3</c:v>
                </c:pt>
                <c:pt idx="26">
                  <c:v>2.7460428764994101E-3</c:v>
                </c:pt>
                <c:pt idx="27">
                  <c:v>2.7805678308534202E-3</c:v>
                </c:pt>
                <c:pt idx="28">
                  <c:v>2.8044517086294198E-3</c:v>
                </c:pt>
                <c:pt idx="29">
                  <c:v>2.8200368612126001E-3</c:v>
                </c:pt>
                <c:pt idx="30">
                  <c:v>2.8304917118913801E-3</c:v>
                </c:pt>
                <c:pt idx="31">
                  <c:v>2.8384738976660901E-3</c:v>
                </c:pt>
                <c:pt idx="32">
                  <c:v>2.84699820579921E-3</c:v>
                </c:pt>
                <c:pt idx="33">
                  <c:v>2.8601042503506599E-3</c:v>
                </c:pt>
                <c:pt idx="34">
                  <c:v>2.8800137797146E-3</c:v>
                </c:pt>
                <c:pt idx="35">
                  <c:v>2.9125247894404198E-3</c:v>
                </c:pt>
                <c:pt idx="36">
                  <c:v>2.9590199639221298E-3</c:v>
                </c:pt>
                <c:pt idx="37">
                  <c:v>3.0251511815126502E-3</c:v>
                </c:pt>
                <c:pt idx="38">
                  <c:v>3.1092862768886602E-3</c:v>
                </c:pt>
                <c:pt idx="39">
                  <c:v>3.22204372276317E-3</c:v>
                </c:pt>
                <c:pt idx="40">
                  <c:v>3.3559188999443602E-3</c:v>
                </c:pt>
                <c:pt idx="41">
                  <c:v>3.5068358931205001E-3</c:v>
                </c:pt>
                <c:pt idx="42">
                  <c:v>3.6805676076659098E-3</c:v>
                </c:pt>
                <c:pt idx="43">
                  <c:v>3.8710443488297799E-3</c:v>
                </c:pt>
                <c:pt idx="44">
                  <c:v>4.0762286355493999E-3</c:v>
                </c:pt>
                <c:pt idx="45">
                  <c:v>4.2776674938147996E-3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0DD8-4656-B6BA-78BF5E519449}"/>
            </c:ext>
          </c:extLst>
        </c:ser>
        <c:ser>
          <c:idx val="0"/>
          <c:order val="2"/>
          <c:tx>
            <c:strRef>
              <c:f>Paper!$A$2</c:f>
              <c:strCache>
                <c:ptCount val="1"/>
                <c:pt idx="0">
                  <c:v>Stage 1 Data 1.9V</c:v>
                </c:pt>
              </c:strCache>
              <c:extLst xmlns:c15="http://schemas.microsoft.com/office/drawing/2012/chart"/>
            </c:strRef>
          </c:tx>
          <c:spPr>
            <a:ln w="38100">
              <a:noFill/>
            </a:ln>
          </c:spPr>
          <c:marker>
            <c:symbol val="circle"/>
            <c:size val="5"/>
            <c:spPr>
              <a:noFill/>
              <a:ln w="6350">
                <a:solidFill>
                  <a:srgbClr val="FFC000"/>
                </a:solidFill>
              </a:ln>
            </c:spPr>
          </c:marker>
          <c:xVal>
            <c:numRef>
              <c:f>'Deg1'!$B$3:$B$50</c:f>
              <c:numCache>
                <c:formatCode>General</c:formatCode>
                <c:ptCount val="48"/>
                <c:pt idx="0">
                  <c:v>3.6240000000000001E-2</c:v>
                </c:pt>
                <c:pt idx="1">
                  <c:v>3.6769999999999997E-2</c:v>
                </c:pt>
                <c:pt idx="2">
                  <c:v>3.7249999999999998E-2</c:v>
                </c:pt>
                <c:pt idx="3">
                  <c:v>3.7719999999999997E-2</c:v>
                </c:pt>
                <c:pt idx="4">
                  <c:v>3.8150000000000003E-2</c:v>
                </c:pt>
                <c:pt idx="5">
                  <c:v>3.8600000000000002E-2</c:v>
                </c:pt>
                <c:pt idx="6">
                  <c:v>3.9010000000000003E-2</c:v>
                </c:pt>
                <c:pt idx="7">
                  <c:v>3.9390000000000001E-2</c:v>
                </c:pt>
                <c:pt idx="8">
                  <c:v>3.9829999999999997E-2</c:v>
                </c:pt>
                <c:pt idx="9">
                  <c:v>4.0259999999999997E-2</c:v>
                </c:pt>
                <c:pt idx="10">
                  <c:v>4.07E-2</c:v>
                </c:pt>
                <c:pt idx="11">
                  <c:v>4.1099999999999998E-2</c:v>
                </c:pt>
                <c:pt idx="12">
                  <c:v>4.1439999999999998E-2</c:v>
                </c:pt>
                <c:pt idx="13">
                  <c:v>4.1889999999999997E-2</c:v>
                </c:pt>
                <c:pt idx="14">
                  <c:v>4.2229999999999997E-2</c:v>
                </c:pt>
                <c:pt idx="15">
                  <c:v>4.2639999999999997E-2</c:v>
                </c:pt>
                <c:pt idx="16">
                  <c:v>4.3049999999999998E-2</c:v>
                </c:pt>
                <c:pt idx="17">
                  <c:v>4.3459999999999999E-2</c:v>
                </c:pt>
                <c:pt idx="18">
                  <c:v>4.3920000000000001E-2</c:v>
                </c:pt>
                <c:pt idx="19">
                  <c:v>4.4380000000000003E-2</c:v>
                </c:pt>
                <c:pt idx="20">
                  <c:v>4.487E-2</c:v>
                </c:pt>
                <c:pt idx="21">
                  <c:v>4.539E-2</c:v>
                </c:pt>
                <c:pt idx="22">
                  <c:v>4.598E-2</c:v>
                </c:pt>
                <c:pt idx="23">
                  <c:v>4.6559999999999997E-2</c:v>
                </c:pt>
                <c:pt idx="24">
                  <c:v>4.7210000000000002E-2</c:v>
                </c:pt>
                <c:pt idx="25">
                  <c:v>4.8009999999999997E-2</c:v>
                </c:pt>
                <c:pt idx="26">
                  <c:v>4.8669999999999998E-2</c:v>
                </c:pt>
                <c:pt idx="27">
                  <c:v>4.9369999999999997E-2</c:v>
                </c:pt>
                <c:pt idx="28">
                  <c:v>5.0169999999999999E-2</c:v>
                </c:pt>
                <c:pt idx="29">
                  <c:v>5.1020000000000003E-2</c:v>
                </c:pt>
                <c:pt idx="30">
                  <c:v>5.1860000000000003E-2</c:v>
                </c:pt>
                <c:pt idx="31">
                  <c:v>5.2609999999999997E-2</c:v>
                </c:pt>
                <c:pt idx="32">
                  <c:v>5.339E-2</c:v>
                </c:pt>
                <c:pt idx="33">
                  <c:v>5.4199999999999998E-2</c:v>
                </c:pt>
                <c:pt idx="34">
                  <c:v>5.4989999999999997E-2</c:v>
                </c:pt>
                <c:pt idx="35">
                  <c:v>5.5820000000000002E-2</c:v>
                </c:pt>
                <c:pt idx="36">
                  <c:v>5.663E-2</c:v>
                </c:pt>
                <c:pt idx="37">
                  <c:v>5.7419999999999999E-2</c:v>
                </c:pt>
                <c:pt idx="38">
                  <c:v>5.8250000000000003E-2</c:v>
                </c:pt>
                <c:pt idx="39">
                  <c:v>5.944E-2</c:v>
                </c:pt>
                <c:pt idx="40">
                  <c:v>6.0479999999999999E-2</c:v>
                </c:pt>
                <c:pt idx="41">
                  <c:v>6.1440000000000002E-2</c:v>
                </c:pt>
                <c:pt idx="42">
                  <c:v>6.2E-2</c:v>
                </c:pt>
                <c:pt idx="43">
                  <c:v>6.2390000000000001E-2</c:v>
                </c:pt>
                <c:pt idx="44">
                  <c:v>6.3210000000000002E-2</c:v>
                </c:pt>
                <c:pt idx="45">
                  <c:v>6.4320000000000002E-2</c:v>
                </c:pt>
                <c:pt idx="46">
                  <c:v>6.5579999999999999E-2</c:v>
                </c:pt>
                <c:pt idx="47">
                  <c:v>6.7159999999999997E-2</c:v>
                </c:pt>
              </c:numCache>
              <c:extLst xmlns:c15="http://schemas.microsoft.com/office/drawing/2012/chart"/>
            </c:numRef>
          </c:xVal>
          <c:yVal>
            <c:numRef>
              <c:f>'Deg1'!$C$3:$C$50</c:f>
              <c:numCache>
                <c:formatCode>General</c:formatCode>
                <c:ptCount val="48"/>
                <c:pt idx="0">
                  <c:v>1.8320000000000001E-4</c:v>
                </c:pt>
                <c:pt idx="1">
                  <c:v>7.4540000000000001E-4</c:v>
                </c:pt>
                <c:pt idx="2">
                  <c:v>1.1900000000000001E-3</c:v>
                </c:pt>
                <c:pt idx="3">
                  <c:v>1.5479999999999999E-3</c:v>
                </c:pt>
                <c:pt idx="4">
                  <c:v>1.838E-3</c:v>
                </c:pt>
                <c:pt idx="5">
                  <c:v>2.062E-3</c:v>
                </c:pt>
                <c:pt idx="6">
                  <c:v>2.1949999999999999E-3</c:v>
                </c:pt>
                <c:pt idx="7">
                  <c:v>2.3730000000000001E-3</c:v>
                </c:pt>
                <c:pt idx="8">
                  <c:v>2.4810000000000001E-3</c:v>
                </c:pt>
                <c:pt idx="9">
                  <c:v>2.5820000000000001E-3</c:v>
                </c:pt>
                <c:pt idx="10">
                  <c:v>2.6059999999999998E-3</c:v>
                </c:pt>
                <c:pt idx="11">
                  <c:v>2.6840000000000002E-3</c:v>
                </c:pt>
                <c:pt idx="12">
                  <c:v>2.7290000000000001E-3</c:v>
                </c:pt>
                <c:pt idx="13">
                  <c:v>2.8110000000000001E-3</c:v>
                </c:pt>
                <c:pt idx="14">
                  <c:v>2.8419999999999999E-3</c:v>
                </c:pt>
                <c:pt idx="15">
                  <c:v>2.9290000000000002E-3</c:v>
                </c:pt>
                <c:pt idx="16">
                  <c:v>3.026E-3</c:v>
                </c:pt>
                <c:pt idx="17">
                  <c:v>3.1359999999999999E-3</c:v>
                </c:pt>
                <c:pt idx="18">
                  <c:v>3.2820000000000002E-3</c:v>
                </c:pt>
                <c:pt idx="19">
                  <c:v>3.4390000000000002E-3</c:v>
                </c:pt>
                <c:pt idx="20">
                  <c:v>3.614E-3</c:v>
                </c:pt>
                <c:pt idx="21">
                  <c:v>3.803E-3</c:v>
                </c:pt>
                <c:pt idx="22">
                  <c:v>4.006E-3</c:v>
                </c:pt>
                <c:pt idx="23">
                  <c:v>4.182E-3</c:v>
                </c:pt>
                <c:pt idx="24">
                  <c:v>4.3819999999999996E-3</c:v>
                </c:pt>
                <c:pt idx="25">
                  <c:v>4.6049999999999997E-3</c:v>
                </c:pt>
                <c:pt idx="26">
                  <c:v>4.7609999999999996E-3</c:v>
                </c:pt>
                <c:pt idx="27">
                  <c:v>4.9290000000000002E-3</c:v>
                </c:pt>
                <c:pt idx="28">
                  <c:v>5.0639999999999999E-3</c:v>
                </c:pt>
                <c:pt idx="29">
                  <c:v>5.1809999999999998E-3</c:v>
                </c:pt>
                <c:pt idx="30">
                  <c:v>5.2820000000000002E-3</c:v>
                </c:pt>
                <c:pt idx="31">
                  <c:v>5.3749999999999996E-3</c:v>
                </c:pt>
                <c:pt idx="32">
                  <c:v>5.4289999999999998E-3</c:v>
                </c:pt>
                <c:pt idx="33">
                  <c:v>5.5209999999999999E-3</c:v>
                </c:pt>
                <c:pt idx="34">
                  <c:v>5.5849999999999997E-3</c:v>
                </c:pt>
                <c:pt idx="35">
                  <c:v>5.6829999999999997E-3</c:v>
                </c:pt>
                <c:pt idx="36">
                  <c:v>5.816E-3</c:v>
                </c:pt>
                <c:pt idx="37">
                  <c:v>5.9899999999999997E-3</c:v>
                </c:pt>
                <c:pt idx="38">
                  <c:v>6.1190000000000003E-3</c:v>
                </c:pt>
                <c:pt idx="39">
                  <c:v>6.2090000000000001E-3</c:v>
                </c:pt>
                <c:pt idx="40">
                  <c:v>6.4229999999999999E-3</c:v>
                </c:pt>
                <c:pt idx="41">
                  <c:v>6.6940000000000003E-3</c:v>
                </c:pt>
                <c:pt idx="42">
                  <c:v>6.9319999999999998E-3</c:v>
                </c:pt>
                <c:pt idx="43">
                  <c:v>7.2139999999999999E-3</c:v>
                </c:pt>
                <c:pt idx="44">
                  <c:v>7.437E-3</c:v>
                </c:pt>
                <c:pt idx="45">
                  <c:v>7.6880000000000004E-3</c:v>
                </c:pt>
                <c:pt idx="46">
                  <c:v>7.9380000000000006E-3</c:v>
                </c:pt>
                <c:pt idx="47">
                  <c:v>8.5909999999999997E-3</c:v>
                </c:pt>
              </c:numCache>
              <c:extLst xmlns:c15="http://schemas.microsoft.com/office/drawing/2012/chart"/>
            </c:numRef>
          </c:y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2-0DD8-4656-B6BA-78BF5E519449}"/>
            </c:ext>
          </c:extLst>
        </c:ser>
        <c:ser>
          <c:idx val="1"/>
          <c:order val="3"/>
          <c:tx>
            <c:strRef>
              <c:f>Paper!$B$2</c:f>
              <c:strCache>
                <c:ptCount val="1"/>
                <c:pt idx="0">
                  <c:v>Stage 1 Fit 1.9V</c:v>
                </c:pt>
              </c:strCache>
              <c:extLst xmlns:c15="http://schemas.microsoft.com/office/drawing/2012/chart"/>
            </c:strRef>
          </c:tx>
          <c:spPr>
            <a:ln w="9525">
              <a:solidFill>
                <a:srgbClr val="FFC000"/>
              </a:solidFill>
            </a:ln>
          </c:spPr>
          <c:marker>
            <c:symbol val="circle"/>
            <c:size val="3"/>
            <c:spPr>
              <a:solidFill>
                <a:srgbClr val="FFC000"/>
              </a:solidFill>
              <a:ln w="6350">
                <a:noFill/>
              </a:ln>
            </c:spPr>
          </c:marker>
          <c:xVal>
            <c:numRef>
              <c:f>'Deg1'!$D$3:$D$50</c:f>
              <c:numCache>
                <c:formatCode>General</c:formatCode>
                <c:ptCount val="48"/>
                <c:pt idx="0">
                  <c:v>3.5920000000000001E-2</c:v>
                </c:pt>
                <c:pt idx="1">
                  <c:v>3.6470000000000002E-2</c:v>
                </c:pt>
                <c:pt idx="2">
                  <c:v>3.7010000000000001E-2</c:v>
                </c:pt>
                <c:pt idx="3">
                  <c:v>3.755E-2</c:v>
                </c:pt>
                <c:pt idx="4">
                  <c:v>3.8059999999999997E-2</c:v>
                </c:pt>
                <c:pt idx="5">
                  <c:v>3.8539999999999998E-2</c:v>
                </c:pt>
                <c:pt idx="6">
                  <c:v>3.9E-2</c:v>
                </c:pt>
                <c:pt idx="7">
                  <c:v>3.9449999999999999E-2</c:v>
                </c:pt>
                <c:pt idx="8">
                  <c:v>3.9910000000000001E-2</c:v>
                </c:pt>
                <c:pt idx="9">
                  <c:v>4.0320000000000002E-2</c:v>
                </c:pt>
                <c:pt idx="10">
                  <c:v>4.0719999999999999E-2</c:v>
                </c:pt>
                <c:pt idx="11">
                  <c:v>4.113E-2</c:v>
                </c:pt>
                <c:pt idx="12">
                  <c:v>4.1529999999999997E-2</c:v>
                </c:pt>
                <c:pt idx="13">
                  <c:v>4.1939999999999998E-2</c:v>
                </c:pt>
                <c:pt idx="14">
                  <c:v>4.2320000000000003E-2</c:v>
                </c:pt>
                <c:pt idx="15">
                  <c:v>4.274E-2</c:v>
                </c:pt>
                <c:pt idx="16">
                  <c:v>4.3150000000000001E-2</c:v>
                </c:pt>
                <c:pt idx="17">
                  <c:v>4.3560000000000001E-2</c:v>
                </c:pt>
                <c:pt idx="18">
                  <c:v>4.4019999999999997E-2</c:v>
                </c:pt>
                <c:pt idx="19">
                  <c:v>4.4470000000000003E-2</c:v>
                </c:pt>
                <c:pt idx="20">
                  <c:v>4.4949999999999997E-2</c:v>
                </c:pt>
                <c:pt idx="21">
                  <c:v>4.5440000000000001E-2</c:v>
                </c:pt>
                <c:pt idx="22">
                  <c:v>4.6010000000000002E-2</c:v>
                </c:pt>
                <c:pt idx="23">
                  <c:v>4.657E-2</c:v>
                </c:pt>
                <c:pt idx="24">
                  <c:v>4.7199999999999999E-2</c:v>
                </c:pt>
                <c:pt idx="25">
                  <c:v>4.7989999999999998E-2</c:v>
                </c:pt>
                <c:pt idx="26">
                  <c:v>4.863E-2</c:v>
                </c:pt>
                <c:pt idx="27">
                  <c:v>4.9369999999999997E-2</c:v>
                </c:pt>
                <c:pt idx="28">
                  <c:v>5.0130000000000001E-2</c:v>
                </c:pt>
                <c:pt idx="29">
                  <c:v>5.0939999999999999E-2</c:v>
                </c:pt>
                <c:pt idx="30">
                  <c:v>5.1729999999999998E-2</c:v>
                </c:pt>
                <c:pt idx="31">
                  <c:v>5.2490000000000002E-2</c:v>
                </c:pt>
                <c:pt idx="32">
                  <c:v>5.3249999999999999E-2</c:v>
                </c:pt>
                <c:pt idx="33">
                  <c:v>5.4039999999999998E-2</c:v>
                </c:pt>
                <c:pt idx="34">
                  <c:v>5.484E-2</c:v>
                </c:pt>
                <c:pt idx="35">
                  <c:v>5.568E-2</c:v>
                </c:pt>
                <c:pt idx="36">
                  <c:v>5.6480000000000002E-2</c:v>
                </c:pt>
                <c:pt idx="37">
                  <c:v>5.7340000000000002E-2</c:v>
                </c:pt>
                <c:pt idx="38">
                  <c:v>5.8200000000000002E-2</c:v>
                </c:pt>
                <c:pt idx="39">
                  <c:v>5.9119999999999999E-2</c:v>
                </c:pt>
                <c:pt idx="40">
                  <c:v>6.0019999999999997E-2</c:v>
                </c:pt>
                <c:pt idx="41">
                  <c:v>6.1019999999999998E-2</c:v>
                </c:pt>
                <c:pt idx="42">
                  <c:v>6.2019999999999999E-2</c:v>
                </c:pt>
                <c:pt idx="43">
                  <c:v>6.3020000000000007E-2</c:v>
                </c:pt>
                <c:pt idx="44">
                  <c:v>6.4079999999999998E-2</c:v>
                </c:pt>
                <c:pt idx="45">
                  <c:v>6.5170000000000006E-2</c:v>
                </c:pt>
                <c:pt idx="46">
                  <c:v>6.6309999999999994E-2</c:v>
                </c:pt>
                <c:pt idx="47">
                  <c:v>6.7460000000000006E-2</c:v>
                </c:pt>
              </c:numCache>
              <c:extLst xmlns:c15="http://schemas.microsoft.com/office/drawing/2012/chart"/>
            </c:numRef>
          </c:xVal>
          <c:yVal>
            <c:numRef>
              <c:f>'Deg1'!$E$3:$E$50</c:f>
              <c:numCache>
                <c:formatCode>General</c:formatCode>
                <c:ptCount val="48"/>
                <c:pt idx="0">
                  <c:v>1.8540000000000001E-4</c:v>
                </c:pt>
                <c:pt idx="1">
                  <c:v>8.2399999999999997E-4</c:v>
                </c:pt>
                <c:pt idx="2">
                  <c:v>1.3209999999999999E-3</c:v>
                </c:pt>
                <c:pt idx="3">
                  <c:v>1.7049999999999999E-3</c:v>
                </c:pt>
                <c:pt idx="4">
                  <c:v>1.9840000000000001E-3</c:v>
                </c:pt>
                <c:pt idx="5">
                  <c:v>2.1879999999999998E-3</c:v>
                </c:pt>
                <c:pt idx="6">
                  <c:v>2.3370000000000001E-3</c:v>
                </c:pt>
                <c:pt idx="7">
                  <c:v>2.4459999999999998E-3</c:v>
                </c:pt>
                <c:pt idx="8">
                  <c:v>2.5349999999999999E-3</c:v>
                </c:pt>
                <c:pt idx="9">
                  <c:v>2.5990000000000002E-3</c:v>
                </c:pt>
                <c:pt idx="10">
                  <c:v>2.653E-3</c:v>
                </c:pt>
                <c:pt idx="11">
                  <c:v>2.7060000000000001E-3</c:v>
                </c:pt>
                <c:pt idx="12">
                  <c:v>2.758E-3</c:v>
                </c:pt>
                <c:pt idx="13">
                  <c:v>2.8180000000000002E-3</c:v>
                </c:pt>
                <c:pt idx="14">
                  <c:v>2.8800000000000002E-3</c:v>
                </c:pt>
                <c:pt idx="15">
                  <c:v>2.96E-3</c:v>
                </c:pt>
                <c:pt idx="16">
                  <c:v>3.052E-3</c:v>
                </c:pt>
                <c:pt idx="17">
                  <c:v>3.1540000000000001E-3</c:v>
                </c:pt>
                <c:pt idx="18">
                  <c:v>3.2820000000000002E-3</c:v>
                </c:pt>
                <c:pt idx="19">
                  <c:v>3.421E-3</c:v>
                </c:pt>
                <c:pt idx="20">
                  <c:v>3.5820000000000001E-3</c:v>
                </c:pt>
                <c:pt idx="21">
                  <c:v>3.754E-3</c:v>
                </c:pt>
                <c:pt idx="22">
                  <c:v>3.9550000000000002E-3</c:v>
                </c:pt>
                <c:pt idx="23">
                  <c:v>4.1510000000000002E-3</c:v>
                </c:pt>
                <c:pt idx="24">
                  <c:v>4.3600000000000002E-3</c:v>
                </c:pt>
                <c:pt idx="25">
                  <c:v>4.594E-3</c:v>
                </c:pt>
                <c:pt idx="26">
                  <c:v>4.7590000000000002E-3</c:v>
                </c:pt>
                <c:pt idx="27">
                  <c:v>4.9179999999999996E-3</c:v>
                </c:pt>
                <c:pt idx="28">
                  <c:v>5.0530000000000002E-3</c:v>
                </c:pt>
                <c:pt idx="29">
                  <c:v>5.169E-3</c:v>
                </c:pt>
                <c:pt idx="30">
                  <c:v>5.2649999999999997E-3</c:v>
                </c:pt>
                <c:pt idx="31">
                  <c:v>5.3509999999999999E-3</c:v>
                </c:pt>
                <c:pt idx="32">
                  <c:v>5.4380000000000001E-3</c:v>
                </c:pt>
                <c:pt idx="33">
                  <c:v>5.5360000000000001E-3</c:v>
                </c:pt>
                <c:pt idx="34">
                  <c:v>5.6470000000000001E-3</c:v>
                </c:pt>
                <c:pt idx="35">
                  <c:v>5.7759999999999999E-3</c:v>
                </c:pt>
                <c:pt idx="36">
                  <c:v>5.9090000000000002E-3</c:v>
                </c:pt>
                <c:pt idx="37">
                  <c:v>6.0619999999999997E-3</c:v>
                </c:pt>
                <c:pt idx="38">
                  <c:v>6.2220000000000001E-3</c:v>
                </c:pt>
                <c:pt idx="39">
                  <c:v>6.3959999999999998E-3</c:v>
                </c:pt>
                <c:pt idx="40">
                  <c:v>6.5719999999999997E-3</c:v>
                </c:pt>
                <c:pt idx="41">
                  <c:v>6.7669999999999996E-3</c:v>
                </c:pt>
                <c:pt idx="42">
                  <c:v>6.9610000000000002E-3</c:v>
                </c:pt>
                <c:pt idx="43">
                  <c:v>7.1510000000000002E-3</c:v>
                </c:pt>
                <c:pt idx="44">
                  <c:v>7.3480000000000004E-3</c:v>
                </c:pt>
                <c:pt idx="45">
                  <c:v>7.5449999999999996E-3</c:v>
                </c:pt>
                <c:pt idx="46">
                  <c:v>7.7450000000000001E-3</c:v>
                </c:pt>
                <c:pt idx="47">
                  <c:v>7.9369999999999996E-3</c:v>
                </c:pt>
              </c:numCache>
              <c:extLst xmlns:c15="http://schemas.microsoft.com/office/drawing/2012/chart"/>
            </c:numRef>
          </c:y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3-0DD8-4656-B6BA-78BF5E51944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38531023"/>
        <c:axId val="1138531503"/>
        <c:extLst>
          <c:ext xmlns:c15="http://schemas.microsoft.com/office/drawing/2012/chart" uri="{02D57815-91ED-43cb-92C2-25804820EDAC}">
            <c15:filteredScatterSeries>
              <c15:ser>
                <c:idx val="2"/>
                <c:order val="4"/>
                <c:tx>
                  <c:strRef>
                    <c:extLst>
                      <c:ext uri="{02D57815-91ED-43cb-92C2-25804820EDAC}">
                        <c15:formulaRef>
                          <c15:sqref>Paper!$A$3</c15:sqref>
                        </c15:formulaRef>
                      </c:ext>
                    </c:extLst>
                    <c:strCache>
                      <c:ptCount val="1"/>
                      <c:pt idx="0">
                        <c:v>Stage 2 Data 1.9V</c:v>
                      </c:pt>
                    </c:strCache>
                  </c:strRef>
                </c:tx>
                <c:spPr>
                  <a:ln w="38100">
                    <a:noFill/>
                  </a:ln>
                </c:spPr>
                <c:marker>
                  <c:symbol val="circle"/>
                  <c:size val="5"/>
                  <c:spPr>
                    <a:noFill/>
                    <a:ln w="6350">
                      <a:solidFill>
                        <a:srgbClr val="FF7B21"/>
                      </a:solidFill>
                    </a:ln>
                  </c:spPr>
                </c:marker>
                <c:xVal>
                  <c:numRef>
                    <c:extLst>
                      <c:ext uri="{02D57815-91ED-43cb-92C2-25804820EDAC}">
                        <c15:formulaRef>
                          <c15:sqref>'Deg2'!$B$3:$B$51</c15:sqref>
                        </c15:formulaRef>
                      </c:ext>
                    </c:extLst>
                    <c:numCache>
                      <c:formatCode>General</c:formatCode>
                      <c:ptCount val="49"/>
                      <c:pt idx="0">
                        <c:v>3.5920000000000001E-2</c:v>
                      </c:pt>
                      <c:pt idx="1">
                        <c:v>3.6290000000000003E-2</c:v>
                      </c:pt>
                      <c:pt idx="2">
                        <c:v>3.6659999999999998E-2</c:v>
                      </c:pt>
                      <c:pt idx="3">
                        <c:v>3.705E-2</c:v>
                      </c:pt>
                      <c:pt idx="4">
                        <c:v>3.7470000000000003E-2</c:v>
                      </c:pt>
                      <c:pt idx="5">
                        <c:v>3.7960000000000001E-2</c:v>
                      </c:pt>
                      <c:pt idx="6">
                        <c:v>3.8519999999999999E-2</c:v>
                      </c:pt>
                      <c:pt idx="7">
                        <c:v>3.9129999999999998E-2</c:v>
                      </c:pt>
                      <c:pt idx="8">
                        <c:v>3.9750000000000001E-2</c:v>
                      </c:pt>
                      <c:pt idx="9">
                        <c:v>4.0469999999999999E-2</c:v>
                      </c:pt>
                      <c:pt idx="10">
                        <c:v>4.1270000000000001E-2</c:v>
                      </c:pt>
                      <c:pt idx="11">
                        <c:v>4.2119999999999998E-2</c:v>
                      </c:pt>
                      <c:pt idx="12">
                        <c:v>4.2959999999999998E-2</c:v>
                      </c:pt>
                      <c:pt idx="13">
                        <c:v>4.3929999999999997E-2</c:v>
                      </c:pt>
                      <c:pt idx="14">
                        <c:v>4.4889999999999999E-2</c:v>
                      </c:pt>
                      <c:pt idx="15">
                        <c:v>4.582E-2</c:v>
                      </c:pt>
                      <c:pt idx="16">
                        <c:v>4.684E-2</c:v>
                      </c:pt>
                      <c:pt idx="17">
                        <c:v>4.7829999999999998E-2</c:v>
                      </c:pt>
                      <c:pt idx="18">
                        <c:v>4.8860000000000001E-2</c:v>
                      </c:pt>
                      <c:pt idx="19">
                        <c:v>4.9869999999999998E-2</c:v>
                      </c:pt>
                      <c:pt idx="20">
                        <c:v>5.101E-2</c:v>
                      </c:pt>
                      <c:pt idx="21">
                        <c:v>5.2089999999999997E-2</c:v>
                      </c:pt>
                      <c:pt idx="22">
                        <c:v>5.3249999999999999E-2</c:v>
                      </c:pt>
                      <c:pt idx="23">
                        <c:v>5.4649999999999997E-2</c:v>
                      </c:pt>
                      <c:pt idx="24">
                        <c:v>5.5809999999999998E-2</c:v>
                      </c:pt>
                      <c:pt idx="25">
                        <c:v>5.7079999999999999E-2</c:v>
                      </c:pt>
                      <c:pt idx="26">
                        <c:v>5.8430000000000003E-2</c:v>
                      </c:pt>
                      <c:pt idx="27">
                        <c:v>0.06</c:v>
                      </c:pt>
                      <c:pt idx="28">
                        <c:v>6.1589999999999999E-2</c:v>
                      </c:pt>
                      <c:pt idx="29">
                        <c:v>6.2979999999999994E-2</c:v>
                      </c:pt>
                      <c:pt idx="30">
                        <c:v>6.4519999999999994E-2</c:v>
                      </c:pt>
                      <c:pt idx="31">
                        <c:v>6.6110000000000002E-2</c:v>
                      </c:pt>
                      <c:pt idx="32">
                        <c:v>6.7849999999999994E-2</c:v>
                      </c:pt>
                      <c:pt idx="33">
                        <c:v>6.9519999999999998E-2</c:v>
                      </c:pt>
                      <c:pt idx="34">
                        <c:v>7.1169999999999997E-2</c:v>
                      </c:pt>
                      <c:pt idx="35">
                        <c:v>7.2919999999999999E-2</c:v>
                      </c:pt>
                      <c:pt idx="36">
                        <c:v>7.467E-2</c:v>
                      </c:pt>
                      <c:pt idx="37">
                        <c:v>7.6520000000000005E-2</c:v>
                      </c:pt>
                      <c:pt idx="38">
                        <c:v>7.843E-2</c:v>
                      </c:pt>
                      <c:pt idx="39">
                        <c:v>8.0519999999999994E-2</c:v>
                      </c:pt>
                      <c:pt idx="40">
                        <c:v>8.2540000000000002E-2</c:v>
                      </c:pt>
                      <c:pt idx="41">
                        <c:v>8.4930000000000005E-2</c:v>
                      </c:pt>
                      <c:pt idx="42">
                        <c:v>8.8929999999999995E-2</c:v>
                      </c:pt>
                      <c:pt idx="43">
                        <c:v>9.332E-2</c:v>
                      </c:pt>
                      <c:pt idx="44">
                        <c:v>9.5200000000000007E-2</c:v>
                      </c:pt>
                      <c:pt idx="45">
                        <c:v>9.2490000000000003E-2</c:v>
                      </c:pt>
                      <c:pt idx="46">
                        <c:v>9.554E-2</c:v>
                      </c:pt>
                      <c:pt idx="47">
                        <c:v>9.9199999999999997E-2</c:v>
                      </c:pt>
                      <c:pt idx="48">
                        <c:v>0.11360000000000001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'Deg2'!$C$3:$C$51</c15:sqref>
                        </c15:formulaRef>
                      </c:ext>
                    </c:extLst>
                    <c:numCache>
                      <c:formatCode>General</c:formatCode>
                      <c:ptCount val="49"/>
                      <c:pt idx="0">
                        <c:v>3.9609999999999998E-4</c:v>
                      </c:pt>
                      <c:pt idx="1">
                        <c:v>1.047E-3</c:v>
                      </c:pt>
                      <c:pt idx="2">
                        <c:v>1.5790000000000001E-3</c:v>
                      </c:pt>
                      <c:pt idx="3">
                        <c:v>2.111E-3</c:v>
                      </c:pt>
                      <c:pt idx="4">
                        <c:v>2.6099999999999999E-3</c:v>
                      </c:pt>
                      <c:pt idx="5">
                        <c:v>3.0430000000000001E-3</c:v>
                      </c:pt>
                      <c:pt idx="6">
                        <c:v>3.5490000000000001E-3</c:v>
                      </c:pt>
                      <c:pt idx="7">
                        <c:v>3.9620000000000002E-3</c:v>
                      </c:pt>
                      <c:pt idx="8">
                        <c:v>4.3769999999999998E-3</c:v>
                      </c:pt>
                      <c:pt idx="9">
                        <c:v>4.8430000000000001E-3</c:v>
                      </c:pt>
                      <c:pt idx="10">
                        <c:v>5.1900000000000002E-3</c:v>
                      </c:pt>
                      <c:pt idx="11">
                        <c:v>5.5630000000000002E-3</c:v>
                      </c:pt>
                      <c:pt idx="12">
                        <c:v>5.8539999999999998E-3</c:v>
                      </c:pt>
                      <c:pt idx="13">
                        <c:v>6.1450000000000003E-3</c:v>
                      </c:pt>
                      <c:pt idx="14">
                        <c:v>6.3969999999999999E-3</c:v>
                      </c:pt>
                      <c:pt idx="15">
                        <c:v>6.6179999999999998E-3</c:v>
                      </c:pt>
                      <c:pt idx="16">
                        <c:v>6.8529999999999997E-3</c:v>
                      </c:pt>
                      <c:pt idx="17">
                        <c:v>7.0749999999999997E-3</c:v>
                      </c:pt>
                      <c:pt idx="18">
                        <c:v>7.3080000000000003E-3</c:v>
                      </c:pt>
                      <c:pt idx="19">
                        <c:v>7.548E-3</c:v>
                      </c:pt>
                      <c:pt idx="20">
                        <c:v>7.8329999999999997E-3</c:v>
                      </c:pt>
                      <c:pt idx="21">
                        <c:v>8.071E-3</c:v>
                      </c:pt>
                      <c:pt idx="22">
                        <c:v>8.352E-3</c:v>
                      </c:pt>
                      <c:pt idx="23">
                        <c:v>8.7030000000000007E-3</c:v>
                      </c:pt>
                      <c:pt idx="24">
                        <c:v>8.9829999999999997E-3</c:v>
                      </c:pt>
                      <c:pt idx="25">
                        <c:v>9.2890000000000004E-3</c:v>
                      </c:pt>
                      <c:pt idx="26">
                        <c:v>9.6050000000000007E-3</c:v>
                      </c:pt>
                      <c:pt idx="27">
                        <c:v>9.9559999999999996E-3</c:v>
                      </c:pt>
                      <c:pt idx="28">
                        <c:v>1.026E-2</c:v>
                      </c:pt>
                      <c:pt idx="29">
                        <c:v>1.057E-2</c:v>
                      </c:pt>
                      <c:pt idx="30">
                        <c:v>1.085E-2</c:v>
                      </c:pt>
                      <c:pt idx="31">
                        <c:v>1.119E-2</c:v>
                      </c:pt>
                      <c:pt idx="32">
                        <c:v>1.1469999999999999E-2</c:v>
                      </c:pt>
                      <c:pt idx="33">
                        <c:v>1.1769999999999999E-2</c:v>
                      </c:pt>
                      <c:pt idx="34">
                        <c:v>1.206E-2</c:v>
                      </c:pt>
                      <c:pt idx="35">
                        <c:v>1.2540000000000001E-2</c:v>
                      </c:pt>
                      <c:pt idx="36">
                        <c:v>1.2959999999999999E-2</c:v>
                      </c:pt>
                      <c:pt idx="37">
                        <c:v>1.345E-2</c:v>
                      </c:pt>
                      <c:pt idx="38">
                        <c:v>1.396E-2</c:v>
                      </c:pt>
                      <c:pt idx="39">
                        <c:v>1.457E-2</c:v>
                      </c:pt>
                      <c:pt idx="40">
                        <c:v>1.5259999999999999E-2</c:v>
                      </c:pt>
                      <c:pt idx="41">
                        <c:v>1.6119999999999999E-2</c:v>
                      </c:pt>
                      <c:pt idx="42">
                        <c:v>1.7149999999999999E-2</c:v>
                      </c:pt>
                      <c:pt idx="43">
                        <c:v>1.8519999999999998E-2</c:v>
                      </c:pt>
                      <c:pt idx="44">
                        <c:v>1.8790000000000001E-2</c:v>
                      </c:pt>
                      <c:pt idx="45">
                        <c:v>1.822E-2</c:v>
                      </c:pt>
                      <c:pt idx="46">
                        <c:v>1.9130000000000001E-2</c:v>
                      </c:pt>
                      <c:pt idx="47">
                        <c:v>2.027E-2</c:v>
                      </c:pt>
                      <c:pt idx="48">
                        <c:v>2.3820000000000001E-2</c:v>
                      </c:pt>
                    </c:numCache>
                  </c:numRef>
                </c:yVal>
                <c:smooth val="0"/>
                <c:extLst>
                  <c:ext xmlns:c16="http://schemas.microsoft.com/office/drawing/2014/chart" uri="{C3380CC4-5D6E-409C-BE32-E72D297353CC}">
                    <c16:uniqueId val="{00000004-0DD8-4656-B6BA-78BF5E519449}"/>
                  </c:ext>
                </c:extLst>
              </c15:ser>
            </c15:filteredScatterSeries>
            <c15:filteredScatterSeries>
              <c15:ser>
                <c:idx val="3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Paper!$B$3</c15:sqref>
                        </c15:formulaRef>
                      </c:ext>
                    </c:extLst>
                    <c:strCache>
                      <c:ptCount val="1"/>
                      <c:pt idx="0">
                        <c:v>Stage 2 Fit 1.9V</c:v>
                      </c:pt>
                    </c:strCache>
                  </c:strRef>
                </c:tx>
                <c:spPr>
                  <a:ln w="9525">
                    <a:solidFill>
                      <a:srgbClr val="FF7B21"/>
                    </a:solidFill>
                  </a:ln>
                </c:spPr>
                <c:marker>
                  <c:symbol val="circle"/>
                  <c:size val="3"/>
                  <c:spPr>
                    <a:solidFill>
                      <a:srgbClr val="FF7B21"/>
                    </a:solidFill>
                    <a:ln>
                      <a:noFill/>
                    </a:ln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'Deg2'!$D$3:$D$51</c15:sqref>
                        </c15:formulaRef>
                      </c:ext>
                    </c:extLst>
                    <c:numCache>
                      <c:formatCode>General</c:formatCode>
                      <c:ptCount val="49"/>
                      <c:pt idx="0">
                        <c:v>3.5830000000000001E-2</c:v>
                      </c:pt>
                      <c:pt idx="1">
                        <c:v>3.6229999999999998E-2</c:v>
                      </c:pt>
                      <c:pt idx="2">
                        <c:v>3.6650000000000002E-2</c:v>
                      </c:pt>
                      <c:pt idx="3">
                        <c:v>3.7100000000000001E-2</c:v>
                      </c:pt>
                      <c:pt idx="4">
                        <c:v>3.7569999999999999E-2</c:v>
                      </c:pt>
                      <c:pt idx="5">
                        <c:v>3.807E-2</c:v>
                      </c:pt>
                      <c:pt idx="6">
                        <c:v>3.8649999999999997E-2</c:v>
                      </c:pt>
                      <c:pt idx="7">
                        <c:v>3.9219999999999998E-2</c:v>
                      </c:pt>
                      <c:pt idx="8">
                        <c:v>3.9820000000000001E-2</c:v>
                      </c:pt>
                      <c:pt idx="9">
                        <c:v>4.052E-2</c:v>
                      </c:pt>
                      <c:pt idx="10">
                        <c:v>4.1239999999999999E-2</c:v>
                      </c:pt>
                      <c:pt idx="11">
                        <c:v>4.206E-2</c:v>
                      </c:pt>
                      <c:pt idx="12">
                        <c:v>4.2869999999999998E-2</c:v>
                      </c:pt>
                      <c:pt idx="13">
                        <c:v>4.3810000000000002E-2</c:v>
                      </c:pt>
                      <c:pt idx="14">
                        <c:v>4.4769999999999997E-2</c:v>
                      </c:pt>
                      <c:pt idx="15">
                        <c:v>4.5719999999999997E-2</c:v>
                      </c:pt>
                      <c:pt idx="16">
                        <c:v>4.6760000000000003E-2</c:v>
                      </c:pt>
                      <c:pt idx="17">
                        <c:v>4.7759999999999997E-2</c:v>
                      </c:pt>
                      <c:pt idx="18">
                        <c:v>4.8820000000000002E-2</c:v>
                      </c:pt>
                      <c:pt idx="19">
                        <c:v>4.9860000000000002E-2</c:v>
                      </c:pt>
                      <c:pt idx="20">
                        <c:v>5.1020000000000003E-2</c:v>
                      </c:pt>
                      <c:pt idx="21">
                        <c:v>5.212E-2</c:v>
                      </c:pt>
                      <c:pt idx="22">
                        <c:v>5.3319999999999999E-2</c:v>
                      </c:pt>
                      <c:pt idx="23">
                        <c:v>5.4760000000000003E-2</c:v>
                      </c:pt>
                      <c:pt idx="24">
                        <c:v>5.5910000000000001E-2</c:v>
                      </c:pt>
                      <c:pt idx="25">
                        <c:v>5.722E-2</c:v>
                      </c:pt>
                      <c:pt idx="26">
                        <c:v>5.858E-2</c:v>
                      </c:pt>
                      <c:pt idx="27">
                        <c:v>6.0069999999999998E-2</c:v>
                      </c:pt>
                      <c:pt idx="28">
                        <c:v>6.1550000000000001E-2</c:v>
                      </c:pt>
                      <c:pt idx="29">
                        <c:v>6.3020000000000007E-2</c:v>
                      </c:pt>
                      <c:pt idx="30">
                        <c:v>6.454E-2</c:v>
                      </c:pt>
                      <c:pt idx="31">
                        <c:v>6.615E-2</c:v>
                      </c:pt>
                      <c:pt idx="32">
                        <c:v>6.7830000000000001E-2</c:v>
                      </c:pt>
                      <c:pt idx="33">
                        <c:v>6.9589999999999999E-2</c:v>
                      </c:pt>
                      <c:pt idx="34">
                        <c:v>7.1290000000000006E-2</c:v>
                      </c:pt>
                      <c:pt idx="35">
                        <c:v>7.3109999999999994E-2</c:v>
                      </c:pt>
                      <c:pt idx="36">
                        <c:v>7.492E-2</c:v>
                      </c:pt>
                      <c:pt idx="37">
                        <c:v>7.6829999999999996E-2</c:v>
                      </c:pt>
                      <c:pt idx="38">
                        <c:v>7.8729999999999994E-2</c:v>
                      </c:pt>
                      <c:pt idx="39">
                        <c:v>8.0810000000000007E-2</c:v>
                      </c:pt>
                      <c:pt idx="40">
                        <c:v>8.2909999999999998E-2</c:v>
                      </c:pt>
                      <c:pt idx="41">
                        <c:v>8.5029999999999994E-2</c:v>
                      </c:pt>
                      <c:pt idx="42">
                        <c:v>8.7290000000000006E-2</c:v>
                      </c:pt>
                      <c:pt idx="43">
                        <c:v>8.9690000000000006E-2</c:v>
                      </c:pt>
                      <c:pt idx="44">
                        <c:v>9.2299999999999993E-2</c:v>
                      </c:pt>
                      <c:pt idx="45">
                        <c:v>9.5019999999999993E-2</c:v>
                      </c:pt>
                      <c:pt idx="46">
                        <c:v>9.7949999999999995E-2</c:v>
                      </c:pt>
                      <c:pt idx="47">
                        <c:v>0.1011</c:v>
                      </c:pt>
                      <c:pt idx="48">
                        <c:v>0.1045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'Deg2'!$E$3:$E$51</c15:sqref>
                        </c15:formulaRef>
                      </c:ext>
                    </c:extLst>
                    <c:numCache>
                      <c:formatCode>General</c:formatCode>
                      <c:ptCount val="49"/>
                      <c:pt idx="0">
                        <c:v>5.5979999999999995E-4</c:v>
                      </c:pt>
                      <c:pt idx="1">
                        <c:v>1.209E-3</c:v>
                      </c:pt>
                      <c:pt idx="2">
                        <c:v>1.7639999999999999E-3</c:v>
                      </c:pt>
                      <c:pt idx="3">
                        <c:v>2.2539999999999999E-3</c:v>
                      </c:pt>
                      <c:pt idx="4">
                        <c:v>2.696E-3</c:v>
                      </c:pt>
                      <c:pt idx="5">
                        <c:v>3.1059999999999998E-3</c:v>
                      </c:pt>
                      <c:pt idx="6">
                        <c:v>3.5279999999999999E-3</c:v>
                      </c:pt>
                      <c:pt idx="7">
                        <c:v>3.9029999999999998E-3</c:v>
                      </c:pt>
                      <c:pt idx="8">
                        <c:v>4.2640000000000004E-3</c:v>
                      </c:pt>
                      <c:pt idx="9">
                        <c:v>4.6490000000000004E-3</c:v>
                      </c:pt>
                      <c:pt idx="10">
                        <c:v>5.0090000000000004E-3</c:v>
                      </c:pt>
                      <c:pt idx="11">
                        <c:v>5.3790000000000001E-3</c:v>
                      </c:pt>
                      <c:pt idx="12">
                        <c:v>5.6990000000000001E-3</c:v>
                      </c:pt>
                      <c:pt idx="13">
                        <c:v>6.025E-3</c:v>
                      </c:pt>
                      <c:pt idx="14">
                        <c:v>6.313E-3</c:v>
                      </c:pt>
                      <c:pt idx="15">
                        <c:v>6.5659999999999998E-3</c:v>
                      </c:pt>
                      <c:pt idx="16">
                        <c:v>6.8230000000000001E-3</c:v>
                      </c:pt>
                      <c:pt idx="17">
                        <c:v>7.0619999999999997E-3</c:v>
                      </c:pt>
                      <c:pt idx="18">
                        <c:v>7.3109999999999998E-3</c:v>
                      </c:pt>
                      <c:pt idx="19">
                        <c:v>7.5589999999999997E-3</c:v>
                      </c:pt>
                      <c:pt idx="20">
                        <c:v>7.8390000000000005E-3</c:v>
                      </c:pt>
                      <c:pt idx="21">
                        <c:v>8.1069999999999996E-3</c:v>
                      </c:pt>
                      <c:pt idx="22">
                        <c:v>8.4010000000000005E-3</c:v>
                      </c:pt>
                      <c:pt idx="23">
                        <c:v>8.7510000000000001E-3</c:v>
                      </c:pt>
                      <c:pt idx="24">
                        <c:v>9.0290000000000006E-3</c:v>
                      </c:pt>
                      <c:pt idx="25">
                        <c:v>9.3390000000000001E-3</c:v>
                      </c:pt>
                      <c:pt idx="26">
                        <c:v>9.6559999999999997E-3</c:v>
                      </c:pt>
                      <c:pt idx="27">
                        <c:v>9.9959999999999997E-3</c:v>
                      </c:pt>
                      <c:pt idx="28">
                        <c:v>1.0330000000000001E-2</c:v>
                      </c:pt>
                      <c:pt idx="29">
                        <c:v>1.065E-2</c:v>
                      </c:pt>
                      <c:pt idx="30">
                        <c:v>1.098E-2</c:v>
                      </c:pt>
                      <c:pt idx="31">
                        <c:v>1.132E-2</c:v>
                      </c:pt>
                      <c:pt idx="32">
                        <c:v>1.1679999999999999E-2</c:v>
                      </c:pt>
                      <c:pt idx="33">
                        <c:v>1.205E-2</c:v>
                      </c:pt>
                      <c:pt idx="34">
                        <c:v>1.2409999999999999E-2</c:v>
                      </c:pt>
                      <c:pt idx="35">
                        <c:v>1.281E-2</c:v>
                      </c:pt>
                      <c:pt idx="36">
                        <c:v>1.321E-2</c:v>
                      </c:pt>
                      <c:pt idx="37">
                        <c:v>1.366E-2</c:v>
                      </c:pt>
                      <c:pt idx="38">
                        <c:v>1.4120000000000001E-2</c:v>
                      </c:pt>
                      <c:pt idx="39">
                        <c:v>1.4659999999999999E-2</c:v>
                      </c:pt>
                      <c:pt idx="40">
                        <c:v>1.523E-2</c:v>
                      </c:pt>
                      <c:pt idx="41">
                        <c:v>1.584E-2</c:v>
                      </c:pt>
                      <c:pt idx="42">
                        <c:v>1.652E-2</c:v>
                      </c:pt>
                      <c:pt idx="43">
                        <c:v>1.7250000000000001E-2</c:v>
                      </c:pt>
                      <c:pt idx="44">
                        <c:v>1.805E-2</c:v>
                      </c:pt>
                      <c:pt idx="45">
                        <c:v>1.8849999999999999E-2</c:v>
                      </c:pt>
                      <c:pt idx="46">
                        <c:v>1.9650000000000001E-2</c:v>
                      </c:pt>
                      <c:pt idx="47">
                        <c:v>2.0400000000000001E-2</c:v>
                      </c:pt>
                      <c:pt idx="48">
                        <c:v>2.102E-2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0DD8-4656-B6BA-78BF5E519449}"/>
                  </c:ext>
                </c:extLst>
              </c15:ser>
            </c15:filteredScatterSeries>
            <c15:filteredScatterSeries>
              <c15:ser>
                <c:idx val="4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Paper!$A$4</c15:sqref>
                        </c15:formulaRef>
                      </c:ext>
                    </c:extLst>
                    <c:strCache>
                      <c:ptCount val="1"/>
                      <c:pt idx="0">
                        <c:v>Stage 3 Data 1.9V</c:v>
                      </c:pt>
                    </c:strCache>
                  </c:strRef>
                </c:tx>
                <c:spPr>
                  <a:ln w="38100">
                    <a:noFill/>
                  </a:ln>
                </c:spPr>
                <c:marker>
                  <c:symbol val="circle"/>
                  <c:size val="5"/>
                  <c:spPr>
                    <a:noFill/>
                    <a:ln w="6350">
                      <a:solidFill>
                        <a:srgbClr val="FF0000"/>
                      </a:solidFill>
                    </a:ln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'Deg3'!$B$3:$B$54</c15:sqref>
                        </c15:formulaRef>
                      </c:ext>
                    </c:extLst>
                    <c:numCache>
                      <c:formatCode>General</c:formatCode>
                      <c:ptCount val="52"/>
                      <c:pt idx="0">
                        <c:v>3.2030000000000003E-2</c:v>
                      </c:pt>
                      <c:pt idx="1">
                        <c:v>3.2349999999999997E-2</c:v>
                      </c:pt>
                      <c:pt idx="2">
                        <c:v>3.2640000000000002E-2</c:v>
                      </c:pt>
                      <c:pt idx="3">
                        <c:v>3.2969999999999999E-2</c:v>
                      </c:pt>
                      <c:pt idx="4">
                        <c:v>3.329E-2</c:v>
                      </c:pt>
                      <c:pt idx="5">
                        <c:v>3.3649999999999999E-2</c:v>
                      </c:pt>
                      <c:pt idx="6">
                        <c:v>3.4029999999999998E-2</c:v>
                      </c:pt>
                      <c:pt idx="7">
                        <c:v>3.4430000000000002E-2</c:v>
                      </c:pt>
                      <c:pt idx="8">
                        <c:v>3.4860000000000002E-2</c:v>
                      </c:pt>
                      <c:pt idx="9">
                        <c:v>3.5360000000000003E-2</c:v>
                      </c:pt>
                      <c:pt idx="10">
                        <c:v>3.5929999999999997E-2</c:v>
                      </c:pt>
                      <c:pt idx="11">
                        <c:v>3.6580000000000001E-2</c:v>
                      </c:pt>
                      <c:pt idx="12">
                        <c:v>3.7229999999999999E-2</c:v>
                      </c:pt>
                      <c:pt idx="13">
                        <c:v>3.8039999999999997E-2</c:v>
                      </c:pt>
                      <c:pt idx="14">
                        <c:v>3.8920000000000003E-2</c:v>
                      </c:pt>
                      <c:pt idx="15">
                        <c:v>3.9870000000000003E-2</c:v>
                      </c:pt>
                      <c:pt idx="16">
                        <c:v>4.1000000000000002E-2</c:v>
                      </c:pt>
                      <c:pt idx="17">
                        <c:v>4.2209999999999998E-2</c:v>
                      </c:pt>
                      <c:pt idx="18">
                        <c:v>4.3560000000000001E-2</c:v>
                      </c:pt>
                      <c:pt idx="19">
                        <c:v>4.4999999999999998E-2</c:v>
                      </c:pt>
                      <c:pt idx="20">
                        <c:v>4.6710000000000002E-2</c:v>
                      </c:pt>
                      <c:pt idx="21">
                        <c:v>4.8460000000000003E-2</c:v>
                      </c:pt>
                      <c:pt idx="22">
                        <c:v>5.0470000000000001E-2</c:v>
                      </c:pt>
                      <c:pt idx="23">
                        <c:v>5.3010000000000002E-2</c:v>
                      </c:pt>
                      <c:pt idx="24">
                        <c:v>5.5100000000000003E-2</c:v>
                      </c:pt>
                      <c:pt idx="25">
                        <c:v>5.7639999999999997E-2</c:v>
                      </c:pt>
                      <c:pt idx="26">
                        <c:v>6.055E-2</c:v>
                      </c:pt>
                      <c:pt idx="27">
                        <c:v>6.3619999999999996E-2</c:v>
                      </c:pt>
                      <c:pt idx="28">
                        <c:v>6.6809999999999994E-2</c:v>
                      </c:pt>
                      <c:pt idx="29">
                        <c:v>7.0279999999999995E-2</c:v>
                      </c:pt>
                      <c:pt idx="30">
                        <c:v>7.392E-2</c:v>
                      </c:pt>
                      <c:pt idx="31">
                        <c:v>7.775E-2</c:v>
                      </c:pt>
                      <c:pt idx="32">
                        <c:v>8.201E-2</c:v>
                      </c:pt>
                      <c:pt idx="33">
                        <c:v>8.6800000000000002E-2</c:v>
                      </c:pt>
                      <c:pt idx="34">
                        <c:v>9.1329999999999995E-2</c:v>
                      </c:pt>
                      <c:pt idx="35">
                        <c:v>9.6269999999999994E-2</c:v>
                      </c:pt>
                      <c:pt idx="36">
                        <c:v>0.1014</c:v>
                      </c:pt>
                      <c:pt idx="37">
                        <c:v>0.1069</c:v>
                      </c:pt>
                      <c:pt idx="38">
                        <c:v>0.1123</c:v>
                      </c:pt>
                      <c:pt idx="39">
                        <c:v>0.11899999999999999</c:v>
                      </c:pt>
                      <c:pt idx="40">
                        <c:v>0.13009999999999999</c:v>
                      </c:pt>
                      <c:pt idx="41">
                        <c:v>0.13969999999999999</c:v>
                      </c:pt>
                      <c:pt idx="42">
                        <c:v>0.1424</c:v>
                      </c:pt>
                      <c:pt idx="43">
                        <c:v>0.1399</c:v>
                      </c:pt>
                      <c:pt idx="44">
                        <c:v>0.14610000000000001</c:v>
                      </c:pt>
                      <c:pt idx="45">
                        <c:v>0.15409999999999999</c:v>
                      </c:pt>
                      <c:pt idx="46">
                        <c:v>0.16189999999999999</c:v>
                      </c:pt>
                      <c:pt idx="47">
                        <c:v>0.23280000000000001</c:v>
                      </c:pt>
                      <c:pt idx="48">
                        <c:v>0.16600000000000001</c:v>
                      </c:pt>
                      <c:pt idx="49">
                        <c:v>0.17499999999999999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'Deg3'!$C$3:$C$54</c15:sqref>
                        </c15:formulaRef>
                      </c:ext>
                    </c:extLst>
                    <c:numCache>
                      <c:formatCode>General</c:formatCode>
                      <c:ptCount val="52"/>
                      <c:pt idx="0">
                        <c:v>1.8029999999999999E-4</c:v>
                      </c:pt>
                      <c:pt idx="1">
                        <c:v>7.4069999999999995E-4</c:v>
                      </c:pt>
                      <c:pt idx="2">
                        <c:v>1.2130000000000001E-3</c:v>
                      </c:pt>
                      <c:pt idx="3">
                        <c:v>1.6260000000000001E-3</c:v>
                      </c:pt>
                      <c:pt idx="4">
                        <c:v>2.0040000000000001E-3</c:v>
                      </c:pt>
                      <c:pt idx="5">
                        <c:v>2.395E-3</c:v>
                      </c:pt>
                      <c:pt idx="6">
                        <c:v>2.8340000000000001E-3</c:v>
                      </c:pt>
                      <c:pt idx="7">
                        <c:v>3.2190000000000001E-3</c:v>
                      </c:pt>
                      <c:pt idx="8">
                        <c:v>3.6129999999999999E-3</c:v>
                      </c:pt>
                      <c:pt idx="9">
                        <c:v>4.0740000000000004E-3</c:v>
                      </c:pt>
                      <c:pt idx="10">
                        <c:v>4.6430000000000004E-3</c:v>
                      </c:pt>
                      <c:pt idx="11">
                        <c:v>5.1539999999999997E-3</c:v>
                      </c:pt>
                      <c:pt idx="12">
                        <c:v>5.7460000000000002E-3</c:v>
                      </c:pt>
                      <c:pt idx="13">
                        <c:v>6.4190000000000002E-3</c:v>
                      </c:pt>
                      <c:pt idx="14">
                        <c:v>7.1349999999999998E-3</c:v>
                      </c:pt>
                      <c:pt idx="15">
                        <c:v>7.8720000000000005E-3</c:v>
                      </c:pt>
                      <c:pt idx="16">
                        <c:v>8.7320000000000002E-3</c:v>
                      </c:pt>
                      <c:pt idx="17">
                        <c:v>9.6050000000000007E-3</c:v>
                      </c:pt>
                      <c:pt idx="18">
                        <c:v>1.056E-2</c:v>
                      </c:pt>
                      <c:pt idx="19">
                        <c:v>1.154E-2</c:v>
                      </c:pt>
                      <c:pt idx="20">
                        <c:v>1.2670000000000001E-2</c:v>
                      </c:pt>
                      <c:pt idx="21">
                        <c:v>1.376E-2</c:v>
                      </c:pt>
                      <c:pt idx="22">
                        <c:v>1.495E-2</c:v>
                      </c:pt>
                      <c:pt idx="23">
                        <c:v>1.6369999999999999E-2</c:v>
                      </c:pt>
                      <c:pt idx="24">
                        <c:v>1.7559999999999999E-2</c:v>
                      </c:pt>
                      <c:pt idx="25">
                        <c:v>1.9E-2</c:v>
                      </c:pt>
                      <c:pt idx="26">
                        <c:v>2.0379999999999999E-2</c:v>
                      </c:pt>
                      <c:pt idx="27">
                        <c:v>2.1950000000000001E-2</c:v>
                      </c:pt>
                      <c:pt idx="28">
                        <c:v>2.3429999999999999E-2</c:v>
                      </c:pt>
                      <c:pt idx="29">
                        <c:v>2.4969999999999999E-2</c:v>
                      </c:pt>
                      <c:pt idx="30">
                        <c:v>2.656E-2</c:v>
                      </c:pt>
                      <c:pt idx="31">
                        <c:v>2.81E-2</c:v>
                      </c:pt>
                      <c:pt idx="32">
                        <c:v>2.9770000000000001E-2</c:v>
                      </c:pt>
                      <c:pt idx="33">
                        <c:v>3.1399999999999997E-2</c:v>
                      </c:pt>
                      <c:pt idx="34">
                        <c:v>3.286E-2</c:v>
                      </c:pt>
                      <c:pt idx="35">
                        <c:v>3.4619999999999998E-2</c:v>
                      </c:pt>
                      <c:pt idx="36">
                        <c:v>3.628E-2</c:v>
                      </c:pt>
                      <c:pt idx="37">
                        <c:v>3.7929999999999998E-2</c:v>
                      </c:pt>
                      <c:pt idx="38">
                        <c:v>3.9440000000000003E-2</c:v>
                      </c:pt>
                      <c:pt idx="39">
                        <c:v>4.1329999999999999E-2</c:v>
                      </c:pt>
                      <c:pt idx="40">
                        <c:v>4.4769999999999997E-2</c:v>
                      </c:pt>
                      <c:pt idx="41">
                        <c:v>4.8140000000000002E-2</c:v>
                      </c:pt>
                      <c:pt idx="42">
                        <c:v>4.657E-2</c:v>
                      </c:pt>
                      <c:pt idx="43">
                        <c:v>4.3729999999999998E-2</c:v>
                      </c:pt>
                      <c:pt idx="44">
                        <c:v>4.4839999999999998E-2</c:v>
                      </c:pt>
                      <c:pt idx="45">
                        <c:v>4.4940000000000001E-2</c:v>
                      </c:pt>
                      <c:pt idx="46">
                        <c:v>4.5199999999999997E-2</c:v>
                      </c:pt>
                      <c:pt idx="47">
                        <c:v>9.0829999999999994E-2</c:v>
                      </c:pt>
                      <c:pt idx="48">
                        <c:v>3.7350000000000001E-2</c:v>
                      </c:pt>
                      <c:pt idx="49">
                        <c:v>3.6749999999999998E-2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0DD8-4656-B6BA-78BF5E519449}"/>
                  </c:ext>
                </c:extLst>
              </c15:ser>
            </c15:filteredScatterSeries>
            <c15:filteredScatterSeries>
              <c15:ser>
                <c:idx val="5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Paper!$B$4</c15:sqref>
                        </c15:formulaRef>
                      </c:ext>
                    </c:extLst>
                    <c:strCache>
                      <c:ptCount val="1"/>
                      <c:pt idx="0">
                        <c:v>Stage 3 Fit 1.9V</c:v>
                      </c:pt>
                    </c:strCache>
                  </c:strRef>
                </c:tx>
                <c:spPr>
                  <a:ln w="9525">
                    <a:solidFill>
                      <a:srgbClr val="FF0000"/>
                    </a:solidFill>
                  </a:ln>
                </c:spPr>
                <c:marker>
                  <c:symbol val="circle"/>
                  <c:size val="3"/>
                  <c:spPr>
                    <a:solidFill>
                      <a:srgbClr val="FF0000"/>
                    </a:solidFill>
                    <a:ln>
                      <a:noFill/>
                    </a:ln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'Deg3'!$D$3:$D$54</c15:sqref>
                        </c15:formulaRef>
                      </c:ext>
                    </c:extLst>
                    <c:numCache>
                      <c:formatCode>General</c:formatCode>
                      <c:ptCount val="52"/>
                      <c:pt idx="0">
                        <c:v>3.2158028949615398E-2</c:v>
                      </c:pt>
                      <c:pt idx="1">
                        <c:v>3.2573423143695601E-2</c:v>
                      </c:pt>
                      <c:pt idx="2">
                        <c:v>3.3012289729502597E-2</c:v>
                      </c:pt>
                      <c:pt idx="3">
                        <c:v>3.3476742343854199E-2</c:v>
                      </c:pt>
                      <c:pt idx="4">
                        <c:v>3.3965062388714697E-2</c:v>
                      </c:pt>
                      <c:pt idx="5">
                        <c:v>3.4477045744563797E-2</c:v>
                      </c:pt>
                      <c:pt idx="6">
                        <c:v>3.5064147704692301E-2</c:v>
                      </c:pt>
                      <c:pt idx="7">
                        <c:v>3.5628551401715003E-2</c:v>
                      </c:pt>
                      <c:pt idx="8">
                        <c:v>3.6209079808472398E-2</c:v>
                      </c:pt>
                      <c:pt idx="9">
                        <c:v>3.6868590161673598E-2</c:v>
                      </c:pt>
                      <c:pt idx="10">
                        <c:v>3.7530019442157801E-2</c:v>
                      </c:pt>
                      <c:pt idx="11">
                        <c:v>3.82736866710396E-2</c:v>
                      </c:pt>
                      <c:pt idx="12">
                        <c:v>3.89939698528593E-2</c:v>
                      </c:pt>
                      <c:pt idx="13">
                        <c:v>3.98460853297374E-2</c:v>
                      </c:pt>
                      <c:pt idx="14">
                        <c:v>4.0740687817780799E-2</c:v>
                      </c:pt>
                      <c:pt idx="15">
                        <c:v>4.1671760215819302E-2</c:v>
                      </c:pt>
                      <c:pt idx="16">
                        <c:v>4.2762358140317001E-2</c:v>
                      </c:pt>
                      <c:pt idx="17">
                        <c:v>4.3889788283906599E-2</c:v>
                      </c:pt>
                      <c:pt idx="18">
                        <c:v>4.5160180479174798E-2</c:v>
                      </c:pt>
                      <c:pt idx="19">
                        <c:v>4.6510595816771902E-2</c:v>
                      </c:pt>
                      <c:pt idx="20">
                        <c:v>4.81096850445389E-2</c:v>
                      </c:pt>
                      <c:pt idx="21">
                        <c:v>4.9742028007562701E-2</c:v>
                      </c:pt>
                      <c:pt idx="22">
                        <c:v>5.1640960369059401E-2</c:v>
                      </c:pt>
                      <c:pt idx="23">
                        <c:v>5.40950016355023E-2</c:v>
                      </c:pt>
                      <c:pt idx="24">
                        <c:v>5.6200930627561901E-2</c:v>
                      </c:pt>
                      <c:pt idx="25">
                        <c:v>5.8737983666349199E-2</c:v>
                      </c:pt>
                      <c:pt idx="26">
                        <c:v>6.1556584361746498E-2</c:v>
                      </c:pt>
                      <c:pt idx="27">
                        <c:v>6.4833375980204694E-2</c:v>
                      </c:pt>
                      <c:pt idx="28">
                        <c:v>6.8314758654410002E-2</c:v>
                      </c:pt>
                      <c:pt idx="29">
                        <c:v>7.1951453217829794E-2</c:v>
                      </c:pt>
                      <c:pt idx="30">
                        <c:v>7.5899275642729594E-2</c:v>
                      </c:pt>
                      <c:pt idx="31">
                        <c:v>8.0254353140738505E-2</c:v>
                      </c:pt>
                      <c:pt idx="32">
                        <c:v>8.4954507032992496E-2</c:v>
                      </c:pt>
                      <c:pt idx="33">
                        <c:v>9.0054070778668102E-2</c:v>
                      </c:pt>
                      <c:pt idx="34">
                        <c:v>9.5034458841978503E-2</c:v>
                      </c:pt>
                      <c:pt idx="35">
                        <c:v>0.10042992871874799</c:v>
                      </c:pt>
                      <c:pt idx="36">
                        <c:v>0.10582809216510899</c:v>
                      </c:pt>
                      <c:pt idx="37">
                        <c:v>0.111496276770889</c:v>
                      </c:pt>
                      <c:pt idx="38">
                        <c:v>0.117082122133241</c:v>
                      </c:pt>
                      <c:pt idx="39">
                        <c:v>0.12310710220200299</c:v>
                      </c:pt>
                      <c:pt idx="40">
                        <c:v>0.129073155736247</c:v>
                      </c:pt>
                      <c:pt idx="41">
                        <c:v>0.134917362346714</c:v>
                      </c:pt>
                      <c:pt idx="42">
                        <c:v>0.14097339871082601</c:v>
                      </c:pt>
                      <c:pt idx="43">
                        <c:v>0.147157040409472</c:v>
                      </c:pt>
                      <c:pt idx="44">
                        <c:v>0.153597661460634</c:v>
                      </c:pt>
                      <c:pt idx="45">
                        <c:v>0.15997684097498799</c:v>
                      </c:pt>
                      <c:pt idx="46">
                        <c:v>0.16650717171703899</c:v>
                      </c:pt>
                      <c:pt idx="47">
                        <c:v>0.17321686165366901</c:v>
                      </c:pt>
                      <c:pt idx="48">
                        <c:v>0.180062664678732</c:v>
                      </c:pt>
                      <c:pt idx="49">
                        <c:v>0.18693742497885499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'Deg3'!$E$3:$E$54</c15:sqref>
                        </c15:formulaRef>
                      </c:ext>
                    </c:extLst>
                    <c:numCache>
                      <c:formatCode>General</c:formatCode>
                      <c:ptCount val="52"/>
                      <c:pt idx="0">
                        <c:v>4.9122431348873796E-4</c:v>
                      </c:pt>
                      <c:pt idx="1">
                        <c:v>1.1867945019432E-3</c:v>
                      </c:pt>
                      <c:pt idx="2">
                        <c:v>1.77793820784289E-3</c:v>
                      </c:pt>
                      <c:pt idx="3">
                        <c:v>2.2942670219033199E-3</c:v>
                      </c:pt>
                      <c:pt idx="4">
                        <c:v>2.7542861404364701E-3</c:v>
                      </c:pt>
                      <c:pt idx="5">
                        <c:v>3.1745698744257101E-3</c:v>
                      </c:pt>
                      <c:pt idx="6">
                        <c:v>3.6050774867955799E-3</c:v>
                      </c:pt>
                      <c:pt idx="7">
                        <c:v>3.98648021410993E-3</c:v>
                      </c:pt>
                      <c:pt idx="8">
                        <c:v>4.35987558188527E-3</c:v>
                      </c:pt>
                      <c:pt idx="9">
                        <c:v>4.7733157408938603E-3</c:v>
                      </c:pt>
                      <c:pt idx="10">
                        <c:v>5.1857907207614601E-3</c:v>
                      </c:pt>
                      <c:pt idx="11">
                        <c:v>5.6543285946667804E-3</c:v>
                      </c:pt>
                      <c:pt idx="12">
                        <c:v>6.1169771304193802E-3</c:v>
                      </c:pt>
                      <c:pt idx="13">
                        <c:v>6.6775622095272E-3</c:v>
                      </c:pt>
                      <c:pt idx="14">
                        <c:v>7.2812201665649898E-3</c:v>
                      </c:pt>
                      <c:pt idx="15">
                        <c:v>7.9236852771106293E-3</c:v>
                      </c:pt>
                      <c:pt idx="16">
                        <c:v>8.6903291364564105E-3</c:v>
                      </c:pt>
                      <c:pt idx="17">
                        <c:v>9.4934245496011704E-3</c:v>
                      </c:pt>
                      <c:pt idx="18">
                        <c:v>1.0404595961375E-2</c:v>
                      </c:pt>
                      <c:pt idx="19">
                        <c:v>1.1373527207324799E-2</c:v>
                      </c:pt>
                      <c:pt idx="20">
                        <c:v>1.2513268909467299E-2</c:v>
                      </c:pt>
                      <c:pt idx="21">
                        <c:v>1.36608434467296E-2</c:v>
                      </c:pt>
                      <c:pt idx="22">
                        <c:v>1.49682046014932E-2</c:v>
                      </c:pt>
                      <c:pt idx="23">
                        <c:v>1.66045595295909E-2</c:v>
                      </c:pt>
                      <c:pt idx="24">
                        <c:v>1.7955463374268201E-2</c:v>
                      </c:pt>
                      <c:pt idx="25">
                        <c:v>1.95134620659684E-2</c:v>
                      </c:pt>
                      <c:pt idx="26">
                        <c:v>2.11531751293032E-2</c:v>
                      </c:pt>
                      <c:pt idx="27">
                        <c:v>2.2938874840510999E-2</c:v>
                      </c:pt>
                      <c:pt idx="28">
                        <c:v>2.4697218837956499E-2</c:v>
                      </c:pt>
                      <c:pt idx="29">
                        <c:v>2.6387334673724599E-2</c:v>
                      </c:pt>
                      <c:pt idx="30">
                        <c:v>2.8061574792447402E-2</c:v>
                      </c:pt>
                      <c:pt idx="31">
                        <c:v>2.9727881503575401E-2</c:v>
                      </c:pt>
                      <c:pt idx="32">
                        <c:v>3.1331162589636398E-2</c:v>
                      </c:pt>
                      <c:pt idx="33">
                        <c:v>3.2864459594550102E-2</c:v>
                      </c:pt>
                      <c:pt idx="34">
                        <c:v>3.4178690575514897E-2</c:v>
                      </c:pt>
                      <c:pt idx="35">
                        <c:v>3.5425807411435903E-2</c:v>
                      </c:pt>
                      <c:pt idx="36">
                        <c:v>3.6518455994921699E-2</c:v>
                      </c:pt>
                      <c:pt idx="37">
                        <c:v>3.7529854253593398E-2</c:v>
                      </c:pt>
                      <c:pt idx="38">
                        <c:v>3.8419735254577099E-2</c:v>
                      </c:pt>
                      <c:pt idx="39">
                        <c:v>3.92909435499234E-2</c:v>
                      </c:pt>
                      <c:pt idx="40">
                        <c:v>4.0089276953077201E-2</c:v>
                      </c:pt>
                      <c:pt idx="41">
                        <c:v>4.0828889162161701E-2</c:v>
                      </c:pt>
                      <c:pt idx="42">
                        <c:v>4.1564707037571202E-2</c:v>
                      </c:pt>
                      <c:pt idx="43">
                        <c:v>4.22913744478862E-2</c:v>
                      </c:pt>
                      <c:pt idx="44">
                        <c:v>4.3023191172157201E-2</c:v>
                      </c:pt>
                      <c:pt idx="45">
                        <c:v>4.3718797463923202E-2</c:v>
                      </c:pt>
                      <c:pt idx="46">
                        <c:v>4.4392575071852201E-2</c:v>
                      </c:pt>
                      <c:pt idx="47">
                        <c:v>4.5033361109098599E-2</c:v>
                      </c:pt>
                      <c:pt idx="48">
                        <c:v>4.5620488364687399E-2</c:v>
                      </c:pt>
                      <c:pt idx="49">
                        <c:v>4.6129195765441298E-2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0DD8-4656-B6BA-78BF5E519449}"/>
                  </c:ext>
                </c:extLst>
              </c15:ser>
            </c15:filteredScatterSeries>
            <c15:filteredScatterSeries>
              <c15:ser>
                <c:idx val="8"/>
                <c:order val="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Paper!$A$5</c15:sqref>
                        </c15:formulaRef>
                      </c:ext>
                    </c:extLst>
                    <c:strCache>
                      <c:ptCount val="1"/>
                      <c:pt idx="0">
                        <c:v>Stage 4 Data 1.9V</c:v>
                      </c:pt>
                    </c:strCache>
                  </c:strRef>
                </c:tx>
                <c:spPr>
                  <a:ln w="38100">
                    <a:noFill/>
                  </a:ln>
                </c:spPr>
                <c:marker>
                  <c:symbol val="circle"/>
                  <c:size val="5"/>
                  <c:spPr>
                    <a:noFill/>
                    <a:ln w="6350">
                      <a:solidFill>
                        <a:srgbClr val="00B0F0"/>
                      </a:solidFill>
                    </a:ln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Reg!$B$3:$B$50</c15:sqref>
                        </c15:formulaRef>
                      </c:ext>
                    </c:extLst>
                    <c:numCache>
                      <c:formatCode>General</c:formatCode>
                      <c:ptCount val="48"/>
                      <c:pt idx="0">
                        <c:v>2.997E-2</c:v>
                      </c:pt>
                      <c:pt idx="1">
                        <c:v>3.0349999999999999E-2</c:v>
                      </c:pt>
                      <c:pt idx="2">
                        <c:v>3.0669999999999999E-2</c:v>
                      </c:pt>
                      <c:pt idx="3">
                        <c:v>3.099E-2</c:v>
                      </c:pt>
                      <c:pt idx="4">
                        <c:v>3.1260000000000003E-2</c:v>
                      </c:pt>
                      <c:pt idx="5">
                        <c:v>3.1510000000000003E-2</c:v>
                      </c:pt>
                      <c:pt idx="6">
                        <c:v>3.1730000000000001E-2</c:v>
                      </c:pt>
                      <c:pt idx="7">
                        <c:v>3.1919999999999997E-2</c:v>
                      </c:pt>
                      <c:pt idx="8">
                        <c:v>3.2120000000000003E-2</c:v>
                      </c:pt>
                      <c:pt idx="9">
                        <c:v>3.2300000000000002E-2</c:v>
                      </c:pt>
                      <c:pt idx="10">
                        <c:v>3.2460000000000003E-2</c:v>
                      </c:pt>
                      <c:pt idx="11">
                        <c:v>3.2620000000000003E-2</c:v>
                      </c:pt>
                      <c:pt idx="12">
                        <c:v>3.2759999999999997E-2</c:v>
                      </c:pt>
                      <c:pt idx="13">
                        <c:v>3.2899999999999999E-2</c:v>
                      </c:pt>
                      <c:pt idx="14">
                        <c:v>3.3059999999999999E-2</c:v>
                      </c:pt>
                      <c:pt idx="15">
                        <c:v>3.322E-2</c:v>
                      </c:pt>
                      <c:pt idx="16">
                        <c:v>3.3369999999999997E-2</c:v>
                      </c:pt>
                      <c:pt idx="17">
                        <c:v>3.3550000000000003E-2</c:v>
                      </c:pt>
                      <c:pt idx="18">
                        <c:v>3.372E-2</c:v>
                      </c:pt>
                      <c:pt idx="19">
                        <c:v>3.3910000000000003E-2</c:v>
                      </c:pt>
                      <c:pt idx="20">
                        <c:v>3.4099999999999998E-2</c:v>
                      </c:pt>
                      <c:pt idx="21">
                        <c:v>3.4320000000000003E-2</c:v>
                      </c:pt>
                      <c:pt idx="22">
                        <c:v>3.4529999999999998E-2</c:v>
                      </c:pt>
                      <c:pt idx="23">
                        <c:v>3.4750000000000003E-2</c:v>
                      </c:pt>
                      <c:pt idx="24">
                        <c:v>3.5009999999999999E-2</c:v>
                      </c:pt>
                      <c:pt idx="25">
                        <c:v>3.5209999999999998E-2</c:v>
                      </c:pt>
                      <c:pt idx="26">
                        <c:v>3.5389999999999998E-2</c:v>
                      </c:pt>
                      <c:pt idx="27">
                        <c:v>3.5580000000000001E-2</c:v>
                      </c:pt>
                      <c:pt idx="28">
                        <c:v>3.5740000000000001E-2</c:v>
                      </c:pt>
                      <c:pt idx="29">
                        <c:v>3.5900000000000001E-2</c:v>
                      </c:pt>
                      <c:pt idx="30">
                        <c:v>3.5999999999999997E-2</c:v>
                      </c:pt>
                      <c:pt idx="31">
                        <c:v>3.6080000000000001E-2</c:v>
                      </c:pt>
                      <c:pt idx="32">
                        <c:v>3.6159999999999998E-2</c:v>
                      </c:pt>
                      <c:pt idx="33">
                        <c:v>3.6200000000000003E-2</c:v>
                      </c:pt>
                      <c:pt idx="34">
                        <c:v>3.6249999999999998E-2</c:v>
                      </c:pt>
                      <c:pt idx="35">
                        <c:v>3.6299999999999999E-2</c:v>
                      </c:pt>
                      <c:pt idx="36">
                        <c:v>3.6319999999999998E-2</c:v>
                      </c:pt>
                      <c:pt idx="37">
                        <c:v>3.6339999999999997E-2</c:v>
                      </c:pt>
                      <c:pt idx="38">
                        <c:v>3.6360000000000003E-2</c:v>
                      </c:pt>
                      <c:pt idx="39">
                        <c:v>3.6339999999999997E-2</c:v>
                      </c:pt>
                      <c:pt idx="40">
                        <c:v>3.6569999999999998E-2</c:v>
                      </c:pt>
                      <c:pt idx="41">
                        <c:v>3.6729999999999999E-2</c:v>
                      </c:pt>
                      <c:pt idx="42">
                        <c:v>3.6859999999999997E-2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Reg!$C$3:$C$50</c15:sqref>
                        </c15:formulaRef>
                      </c:ext>
                    </c:extLst>
                    <c:numCache>
                      <c:formatCode>General</c:formatCode>
                      <c:ptCount val="48"/>
                      <c:pt idx="0">
                        <c:v>2.1130000000000001E-4</c:v>
                      </c:pt>
                      <c:pt idx="1">
                        <c:v>5.3260000000000004E-4</c:v>
                      </c:pt>
                      <c:pt idx="2">
                        <c:v>7.7249999999999997E-4</c:v>
                      </c:pt>
                      <c:pt idx="3">
                        <c:v>9.0839999999999996E-4</c:v>
                      </c:pt>
                      <c:pt idx="4">
                        <c:v>1.0150000000000001E-3</c:v>
                      </c:pt>
                      <c:pt idx="5">
                        <c:v>1.0560000000000001E-3</c:v>
                      </c:pt>
                      <c:pt idx="6">
                        <c:v>1.098E-3</c:v>
                      </c:pt>
                      <c:pt idx="7">
                        <c:v>1.1019999999999999E-3</c:v>
                      </c:pt>
                      <c:pt idx="8">
                        <c:v>1.0870000000000001E-3</c:v>
                      </c:pt>
                      <c:pt idx="9">
                        <c:v>1.073E-3</c:v>
                      </c:pt>
                      <c:pt idx="10">
                        <c:v>1.0809999999999999E-3</c:v>
                      </c:pt>
                      <c:pt idx="11">
                        <c:v>1.077E-3</c:v>
                      </c:pt>
                      <c:pt idx="12">
                        <c:v>1.0499999999999999E-3</c:v>
                      </c:pt>
                      <c:pt idx="13">
                        <c:v>1.0629999999999999E-3</c:v>
                      </c:pt>
                      <c:pt idx="14">
                        <c:v>1.0709999999999999E-3</c:v>
                      </c:pt>
                      <c:pt idx="15">
                        <c:v>1.093E-3</c:v>
                      </c:pt>
                      <c:pt idx="16">
                        <c:v>1.1169999999999999E-3</c:v>
                      </c:pt>
                      <c:pt idx="17">
                        <c:v>1.15E-3</c:v>
                      </c:pt>
                      <c:pt idx="18">
                        <c:v>1.1789999999999999E-3</c:v>
                      </c:pt>
                      <c:pt idx="19">
                        <c:v>1.209E-3</c:v>
                      </c:pt>
                      <c:pt idx="20">
                        <c:v>1.2390000000000001E-3</c:v>
                      </c:pt>
                      <c:pt idx="21">
                        <c:v>1.2570000000000001E-3</c:v>
                      </c:pt>
                      <c:pt idx="22">
                        <c:v>1.2650000000000001E-3</c:v>
                      </c:pt>
                      <c:pt idx="23">
                        <c:v>1.248E-3</c:v>
                      </c:pt>
                      <c:pt idx="24">
                        <c:v>1.2080000000000001E-3</c:v>
                      </c:pt>
                      <c:pt idx="25">
                        <c:v>1.168E-3</c:v>
                      </c:pt>
                      <c:pt idx="26">
                        <c:v>1.1000000000000001E-3</c:v>
                      </c:pt>
                      <c:pt idx="27">
                        <c:v>1.01E-3</c:v>
                      </c:pt>
                      <c:pt idx="28">
                        <c:v>9.0499999999999999E-4</c:v>
                      </c:pt>
                      <c:pt idx="29">
                        <c:v>8.1170000000000005E-4</c:v>
                      </c:pt>
                      <c:pt idx="30">
                        <c:v>7.0489999999999995E-4</c:v>
                      </c:pt>
                      <c:pt idx="31">
                        <c:v>6.2750000000000002E-4</c:v>
                      </c:pt>
                      <c:pt idx="32">
                        <c:v>5.3830000000000002E-4</c:v>
                      </c:pt>
                      <c:pt idx="33">
                        <c:v>4.5520000000000001E-4</c:v>
                      </c:pt>
                      <c:pt idx="34">
                        <c:v>3.7409999999999999E-4</c:v>
                      </c:pt>
                      <c:pt idx="35">
                        <c:v>3.1789999999999998E-4</c:v>
                      </c:pt>
                      <c:pt idx="36">
                        <c:v>2.942E-4</c:v>
                      </c:pt>
                      <c:pt idx="37">
                        <c:v>2.6120000000000001E-4</c:v>
                      </c:pt>
                      <c:pt idx="38">
                        <c:v>2.2460000000000001E-4</c:v>
                      </c:pt>
                      <c:pt idx="39">
                        <c:v>2.184E-4</c:v>
                      </c:pt>
                      <c:pt idx="40">
                        <c:v>1.3559999999999999E-4</c:v>
                      </c:pt>
                      <c:pt idx="41">
                        <c:v>8.3040000000000005E-5</c:v>
                      </c:pt>
                      <c:pt idx="42">
                        <c:v>3.871E-5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0DD8-4656-B6BA-78BF5E519449}"/>
                  </c:ext>
                </c:extLst>
              </c15:ser>
            </c15:filteredScatterSeries>
            <c15:filteredScatterSeries>
              <c15:ser>
                <c:idx val="9"/>
                <c:order val="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Paper!$B$5</c15:sqref>
                        </c15:formulaRef>
                      </c:ext>
                    </c:extLst>
                    <c:strCache>
                      <c:ptCount val="1"/>
                      <c:pt idx="0">
                        <c:v>Stage 4 Fit 1.9V</c:v>
                      </c:pt>
                    </c:strCache>
                  </c:strRef>
                </c:tx>
                <c:spPr>
                  <a:ln w="9525">
                    <a:solidFill>
                      <a:srgbClr val="00B0F0"/>
                    </a:solidFill>
                  </a:ln>
                </c:spPr>
                <c:marker>
                  <c:symbol val="circle"/>
                  <c:size val="3"/>
                  <c:spPr>
                    <a:solidFill>
                      <a:srgbClr val="00B0F0"/>
                    </a:solidFill>
                    <a:ln>
                      <a:noFill/>
                    </a:ln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Reg!$D$3:$D$50</c15:sqref>
                        </c15:formulaRef>
                      </c:ext>
                    </c:extLst>
                    <c:numCache>
                      <c:formatCode>General</c:formatCode>
                      <c:ptCount val="48"/>
                      <c:pt idx="0">
                        <c:v>3.0067531904669299E-2</c:v>
                      </c:pt>
                      <c:pt idx="1">
                        <c:v>3.0331878297803001E-2</c:v>
                      </c:pt>
                      <c:pt idx="2">
                        <c:v>3.0632379825856201E-2</c:v>
                      </c:pt>
                      <c:pt idx="3">
                        <c:v>3.0939311064491399E-2</c:v>
                      </c:pt>
                      <c:pt idx="4">
                        <c:v>3.1237566894751E-2</c:v>
                      </c:pt>
                      <c:pt idx="5">
                        <c:v>3.1512680819368803E-2</c:v>
                      </c:pt>
                      <c:pt idx="6">
                        <c:v>3.1757011589513703E-2</c:v>
                      </c:pt>
                      <c:pt idx="7">
                        <c:v>3.1987239330244097E-2</c:v>
                      </c:pt>
                      <c:pt idx="8">
                        <c:v>3.2168021166649102E-2</c:v>
                      </c:pt>
                      <c:pt idx="9">
                        <c:v>3.2323320180895003E-2</c:v>
                      </c:pt>
                      <c:pt idx="10">
                        <c:v>3.2473879542861898E-2</c:v>
                      </c:pt>
                      <c:pt idx="11">
                        <c:v>3.2607368030774499E-2</c:v>
                      </c:pt>
                      <c:pt idx="12">
                        <c:v>3.2745572023613501E-2</c:v>
                      </c:pt>
                      <c:pt idx="13">
                        <c:v>3.28733630244403E-2</c:v>
                      </c:pt>
                      <c:pt idx="14">
                        <c:v>3.30214262387361E-2</c:v>
                      </c:pt>
                      <c:pt idx="15">
                        <c:v>3.31758292685801E-2</c:v>
                      </c:pt>
                      <c:pt idx="16">
                        <c:v>3.3336157955414503E-2</c:v>
                      </c:pt>
                      <c:pt idx="17">
                        <c:v>3.35226842075085E-2</c:v>
                      </c:pt>
                      <c:pt idx="18">
                        <c:v>3.3712097782960602E-2</c:v>
                      </c:pt>
                      <c:pt idx="19">
                        <c:v>3.3918515512362503E-2</c:v>
                      </c:pt>
                      <c:pt idx="20">
                        <c:v>3.4126822354280398E-2</c:v>
                      </c:pt>
                      <c:pt idx="21">
                        <c:v>3.4355746264571399E-2</c:v>
                      </c:pt>
                      <c:pt idx="22">
                        <c:v>3.4567951199973003E-2</c:v>
                      </c:pt>
                      <c:pt idx="23">
                        <c:v>3.4787470736620099E-2</c:v>
                      </c:pt>
                      <c:pt idx="24">
                        <c:v>3.5030556725695598E-2</c:v>
                      </c:pt>
                      <c:pt idx="25">
                        <c:v>3.5206956553997901E-2</c:v>
                      </c:pt>
                      <c:pt idx="26">
                        <c:v>3.5386219192596297E-2</c:v>
                      </c:pt>
                      <c:pt idx="27">
                        <c:v>3.5550518264657202E-2</c:v>
                      </c:pt>
                      <c:pt idx="28">
                        <c:v>3.5705324423206501E-2</c:v>
                      </c:pt>
                      <c:pt idx="29">
                        <c:v>3.5837230547505899E-2</c:v>
                      </c:pt>
                      <c:pt idx="30">
                        <c:v>3.5948106601695999E-2</c:v>
                      </c:pt>
                      <c:pt idx="31">
                        <c:v>3.6045198878199597E-2</c:v>
                      </c:pt>
                      <c:pt idx="32">
                        <c:v>3.6131399959300099E-2</c:v>
                      </c:pt>
                      <c:pt idx="33">
                        <c:v>3.6206209414487302E-2</c:v>
                      </c:pt>
                      <c:pt idx="34">
                        <c:v>3.6271563432829702E-2</c:v>
                      </c:pt>
                      <c:pt idx="35">
                        <c:v>3.632351275818E-2</c:v>
                      </c:pt>
                      <c:pt idx="36">
                        <c:v>3.63697636923467E-2</c:v>
                      </c:pt>
                      <c:pt idx="37">
                        <c:v>3.6407977936029998E-2</c:v>
                      </c:pt>
                      <c:pt idx="38">
                        <c:v>3.6441319998589801E-2</c:v>
                      </c:pt>
                      <c:pt idx="39">
                        <c:v>3.6468762763363201E-2</c:v>
                      </c:pt>
                      <c:pt idx="40">
                        <c:v>3.6493512459206602E-2</c:v>
                      </c:pt>
                      <c:pt idx="41">
                        <c:v>3.6513979882500602E-2</c:v>
                      </c:pt>
                      <c:pt idx="42">
                        <c:v>3.6530828420617598E-2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Reg!$E$3:$E$50</c15:sqref>
                        </c15:formulaRef>
                      </c:ext>
                    </c:extLst>
                    <c:numCache>
                      <c:formatCode>General</c:formatCode>
                      <c:ptCount val="48"/>
                      <c:pt idx="0">
                        <c:v>1.49287933859943E-4</c:v>
                      </c:pt>
                      <c:pt idx="1">
                        <c:v>5.0644009481275697E-4</c:v>
                      </c:pt>
                      <c:pt idx="2">
                        <c:v>7.8352348967464995E-4</c:v>
                      </c:pt>
                      <c:pt idx="3">
                        <c:v>9.6925111311306901E-4</c:v>
                      </c:pt>
                      <c:pt idx="4">
                        <c:v>1.07797253120375E-3</c:v>
                      </c:pt>
                      <c:pt idx="5">
                        <c:v>1.12617879983488E-3</c:v>
                      </c:pt>
                      <c:pt idx="6">
                        <c:v>1.13272029222197E-3</c:v>
                      </c:pt>
                      <c:pt idx="7">
                        <c:v>1.1129321233047699E-3</c:v>
                      </c:pt>
                      <c:pt idx="8">
                        <c:v>1.0854483900006799E-3</c:v>
                      </c:pt>
                      <c:pt idx="9">
                        <c:v>1.0598995735314201E-3</c:v>
                      </c:pt>
                      <c:pt idx="10">
                        <c:v>1.0408419668368101E-3</c:v>
                      </c:pt>
                      <c:pt idx="11">
                        <c:v>1.0344508963780301E-3</c:v>
                      </c:pt>
                      <c:pt idx="12">
                        <c:v>1.04131973421945E-3</c:v>
                      </c:pt>
                      <c:pt idx="13">
                        <c:v>1.0591628599794099E-3</c:v>
                      </c:pt>
                      <c:pt idx="14">
                        <c:v>1.0897342034394499E-3</c:v>
                      </c:pt>
                      <c:pt idx="15">
                        <c:v>1.12746467066493E-3</c:v>
                      </c:pt>
                      <c:pt idx="16">
                        <c:v>1.1677711179317E-3</c:v>
                      </c:pt>
                      <c:pt idx="17">
                        <c:v>1.21129252313751E-3</c:v>
                      </c:pt>
                      <c:pt idx="18">
                        <c:v>1.24837924913968E-3</c:v>
                      </c:pt>
                      <c:pt idx="19">
                        <c:v>1.27824596531421E-3</c:v>
                      </c:pt>
                      <c:pt idx="20">
                        <c:v>1.29575266582345E-3</c:v>
                      </c:pt>
                      <c:pt idx="21">
                        <c:v>1.29922694546261E-3</c:v>
                      </c:pt>
                      <c:pt idx="22">
                        <c:v>1.2868916690888599E-3</c:v>
                      </c:pt>
                      <c:pt idx="23">
                        <c:v>1.2575522881223299E-3</c:v>
                      </c:pt>
                      <c:pt idx="24">
                        <c:v>1.2041717057486199E-3</c:v>
                      </c:pt>
                      <c:pt idx="25">
                        <c:v>1.1506924940312101E-3</c:v>
                      </c:pt>
                      <c:pt idx="26">
                        <c:v>1.08256190206436E-3</c:v>
                      </c:pt>
                      <c:pt idx="27">
                        <c:v>1.0067950051088599E-3</c:v>
                      </c:pt>
                      <c:pt idx="28">
                        <c:v>9.2249589456279998E-4</c:v>
                      </c:pt>
                      <c:pt idx="29">
                        <c:v>8.3962977625759601E-4</c:v>
                      </c:pt>
                      <c:pt idx="30">
                        <c:v>7.6116356877308899E-4</c:v>
                      </c:pt>
                      <c:pt idx="31">
                        <c:v>6.8504174347108098E-4</c:v>
                      </c:pt>
                      <c:pt idx="32">
                        <c:v>6.1096196680026E-4</c:v>
                      </c:pt>
                      <c:pt idx="33">
                        <c:v>5.4112503258128201E-4</c:v>
                      </c:pt>
                      <c:pt idx="34">
                        <c:v>4.7539753136118602E-4</c:v>
                      </c:pt>
                      <c:pt idx="35">
                        <c:v>4.1966325502732703E-4</c:v>
                      </c:pt>
                      <c:pt idx="36">
                        <c:v>3.6717149245638401E-4</c:v>
                      </c:pt>
                      <c:pt idx="37">
                        <c:v>3.2156724008518001E-4</c:v>
                      </c:pt>
                      <c:pt idx="38">
                        <c:v>2.7998080832385201E-4</c:v>
                      </c:pt>
                      <c:pt idx="39">
                        <c:v>2.4439682224228302E-4</c:v>
                      </c:pt>
                      <c:pt idx="40">
                        <c:v>2.1117890256157801E-4</c:v>
                      </c:pt>
                      <c:pt idx="41">
                        <c:v>1.8284936252425401E-4</c:v>
                      </c:pt>
                      <c:pt idx="42">
                        <c:v>1.58911345125712E-4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9-0DD8-4656-B6BA-78BF5E519449}"/>
                  </c:ext>
                </c:extLst>
              </c15:ser>
            </c15:filteredScatterSeries>
            <c15:filteredScatterSeries>
              <c15:ser>
                <c:idx val="10"/>
                <c:order val="1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Paper!$A$6</c15:sqref>
                        </c15:formulaRef>
                      </c:ext>
                    </c:extLst>
                    <c:strCache>
                      <c:ptCount val="1"/>
                      <c:pt idx="0">
                        <c:v>Stage 5 Data 1.9V</c:v>
                      </c:pt>
                    </c:strCache>
                  </c:strRef>
                </c:tx>
                <c:spPr>
                  <a:ln w="38100">
                    <a:noFill/>
                  </a:ln>
                </c:spPr>
                <c:marker>
                  <c:symbol val="circle"/>
                  <c:size val="5"/>
                  <c:spPr>
                    <a:noFill/>
                    <a:ln w="6350">
                      <a:solidFill>
                        <a:srgbClr val="3A64FC"/>
                      </a:solidFill>
                    </a:ln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'Deg4'!$B$3:$B$53</c15:sqref>
                        </c15:formulaRef>
                      </c:ext>
                    </c:extLst>
                    <c:numCache>
                      <c:formatCode>General</c:formatCode>
                      <c:ptCount val="51"/>
                      <c:pt idx="0">
                        <c:v>3.2460000000000003E-2</c:v>
                      </c:pt>
                      <c:pt idx="1">
                        <c:v>3.3090000000000001E-2</c:v>
                      </c:pt>
                      <c:pt idx="2">
                        <c:v>3.3750000000000002E-2</c:v>
                      </c:pt>
                      <c:pt idx="3">
                        <c:v>3.4329999999999999E-2</c:v>
                      </c:pt>
                      <c:pt idx="4">
                        <c:v>3.4959999999999998E-2</c:v>
                      </c:pt>
                      <c:pt idx="5">
                        <c:v>3.5540000000000002E-2</c:v>
                      </c:pt>
                      <c:pt idx="6">
                        <c:v>3.6139999999999999E-2</c:v>
                      </c:pt>
                      <c:pt idx="7">
                        <c:v>3.6760000000000001E-2</c:v>
                      </c:pt>
                      <c:pt idx="8">
                        <c:v>3.7289999999999997E-2</c:v>
                      </c:pt>
                      <c:pt idx="9">
                        <c:v>3.7780000000000001E-2</c:v>
                      </c:pt>
                      <c:pt idx="10">
                        <c:v>3.8309999999999997E-2</c:v>
                      </c:pt>
                      <c:pt idx="11">
                        <c:v>3.8739999999999997E-2</c:v>
                      </c:pt>
                      <c:pt idx="12">
                        <c:v>3.9170000000000003E-2</c:v>
                      </c:pt>
                      <c:pt idx="13">
                        <c:v>3.9579999999999997E-2</c:v>
                      </c:pt>
                      <c:pt idx="14">
                        <c:v>3.9989999999999998E-2</c:v>
                      </c:pt>
                      <c:pt idx="15">
                        <c:v>4.0399999999999998E-2</c:v>
                      </c:pt>
                      <c:pt idx="16">
                        <c:v>4.0800000000000003E-2</c:v>
                      </c:pt>
                      <c:pt idx="17">
                        <c:v>4.1239999999999999E-2</c:v>
                      </c:pt>
                      <c:pt idx="18">
                        <c:v>4.1680000000000002E-2</c:v>
                      </c:pt>
                      <c:pt idx="19">
                        <c:v>4.2139999999999997E-2</c:v>
                      </c:pt>
                      <c:pt idx="20">
                        <c:v>4.2619999999999998E-2</c:v>
                      </c:pt>
                      <c:pt idx="21">
                        <c:v>4.3139999999999998E-2</c:v>
                      </c:pt>
                      <c:pt idx="22">
                        <c:v>4.3650000000000001E-2</c:v>
                      </c:pt>
                      <c:pt idx="23">
                        <c:v>4.419E-2</c:v>
                      </c:pt>
                      <c:pt idx="24">
                        <c:v>4.4810000000000003E-2</c:v>
                      </c:pt>
                      <c:pt idx="25">
                        <c:v>4.53E-2</c:v>
                      </c:pt>
                      <c:pt idx="26">
                        <c:v>4.5850000000000002E-2</c:v>
                      </c:pt>
                      <c:pt idx="27">
                        <c:v>4.6390000000000001E-2</c:v>
                      </c:pt>
                      <c:pt idx="28">
                        <c:v>4.7E-2</c:v>
                      </c:pt>
                      <c:pt idx="29">
                        <c:v>4.7579999999999997E-2</c:v>
                      </c:pt>
                      <c:pt idx="30">
                        <c:v>4.8000000000000001E-2</c:v>
                      </c:pt>
                      <c:pt idx="31">
                        <c:v>4.8430000000000001E-2</c:v>
                      </c:pt>
                      <c:pt idx="32">
                        <c:v>4.8849999999999998E-2</c:v>
                      </c:pt>
                      <c:pt idx="33">
                        <c:v>4.9279999999999997E-2</c:v>
                      </c:pt>
                      <c:pt idx="34">
                        <c:v>4.965E-2</c:v>
                      </c:pt>
                      <c:pt idx="35">
                        <c:v>4.9970000000000001E-2</c:v>
                      </c:pt>
                      <c:pt idx="36">
                        <c:v>5.0270000000000002E-2</c:v>
                      </c:pt>
                      <c:pt idx="37">
                        <c:v>5.0610000000000002E-2</c:v>
                      </c:pt>
                      <c:pt idx="38">
                        <c:v>5.0959999999999998E-2</c:v>
                      </c:pt>
                      <c:pt idx="39">
                        <c:v>5.1339999999999997E-2</c:v>
                      </c:pt>
                      <c:pt idx="40">
                        <c:v>5.1729999999999998E-2</c:v>
                      </c:pt>
                      <c:pt idx="41">
                        <c:v>5.21E-2</c:v>
                      </c:pt>
                      <c:pt idx="42">
                        <c:v>5.2549999999999999E-2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'Deg4'!$C$3:$C$53</c15:sqref>
                        </c15:formulaRef>
                      </c:ext>
                    </c:extLst>
                    <c:numCache>
                      <c:formatCode>General</c:formatCode>
                      <c:ptCount val="51"/>
                      <c:pt idx="0">
                        <c:v>1.681E-3</c:v>
                      </c:pt>
                      <c:pt idx="1">
                        <c:v>2.1510000000000001E-3</c:v>
                      </c:pt>
                      <c:pt idx="2">
                        <c:v>2.4919999999999999E-3</c:v>
                      </c:pt>
                      <c:pt idx="3">
                        <c:v>2.7720000000000002E-3</c:v>
                      </c:pt>
                      <c:pt idx="4">
                        <c:v>2.9849999999999998E-3</c:v>
                      </c:pt>
                      <c:pt idx="5">
                        <c:v>3.1029999999999999E-3</c:v>
                      </c:pt>
                      <c:pt idx="6">
                        <c:v>3.1580000000000002E-3</c:v>
                      </c:pt>
                      <c:pt idx="7">
                        <c:v>3.2269999999999998E-3</c:v>
                      </c:pt>
                      <c:pt idx="8">
                        <c:v>3.199E-3</c:v>
                      </c:pt>
                      <c:pt idx="9">
                        <c:v>3.176E-3</c:v>
                      </c:pt>
                      <c:pt idx="10">
                        <c:v>3.1150000000000001E-3</c:v>
                      </c:pt>
                      <c:pt idx="11">
                        <c:v>3.0769999999999999E-3</c:v>
                      </c:pt>
                      <c:pt idx="12">
                        <c:v>3.0149999999999999E-3</c:v>
                      </c:pt>
                      <c:pt idx="13">
                        <c:v>2.9659999999999999E-3</c:v>
                      </c:pt>
                      <c:pt idx="14">
                        <c:v>2.957E-3</c:v>
                      </c:pt>
                      <c:pt idx="15">
                        <c:v>2.9789999999999999E-3</c:v>
                      </c:pt>
                      <c:pt idx="16">
                        <c:v>3.0010000000000002E-3</c:v>
                      </c:pt>
                      <c:pt idx="17">
                        <c:v>3.0699999999999998E-3</c:v>
                      </c:pt>
                      <c:pt idx="18">
                        <c:v>3.1480000000000002E-3</c:v>
                      </c:pt>
                      <c:pt idx="19">
                        <c:v>3.2239999999999999E-3</c:v>
                      </c:pt>
                      <c:pt idx="20">
                        <c:v>3.3010000000000001E-3</c:v>
                      </c:pt>
                      <c:pt idx="21">
                        <c:v>3.3890000000000001E-3</c:v>
                      </c:pt>
                      <c:pt idx="22">
                        <c:v>3.4499999999999999E-3</c:v>
                      </c:pt>
                      <c:pt idx="23">
                        <c:v>3.516E-3</c:v>
                      </c:pt>
                      <c:pt idx="24">
                        <c:v>3.5539999999999999E-3</c:v>
                      </c:pt>
                      <c:pt idx="25">
                        <c:v>3.5699999999999998E-3</c:v>
                      </c:pt>
                      <c:pt idx="26">
                        <c:v>3.5539999999999999E-3</c:v>
                      </c:pt>
                      <c:pt idx="27">
                        <c:v>3.522E-3</c:v>
                      </c:pt>
                      <c:pt idx="28">
                        <c:v>3.4489999999999998E-3</c:v>
                      </c:pt>
                      <c:pt idx="29">
                        <c:v>3.3769999999999998E-3</c:v>
                      </c:pt>
                      <c:pt idx="30">
                        <c:v>3.2859999999999999E-3</c:v>
                      </c:pt>
                      <c:pt idx="31">
                        <c:v>3.2009999999999999E-3</c:v>
                      </c:pt>
                      <c:pt idx="32">
                        <c:v>3.0799999999999998E-3</c:v>
                      </c:pt>
                      <c:pt idx="33">
                        <c:v>3.009E-3</c:v>
                      </c:pt>
                      <c:pt idx="34">
                        <c:v>2.9129999999999998E-3</c:v>
                      </c:pt>
                      <c:pt idx="35">
                        <c:v>2.82E-3</c:v>
                      </c:pt>
                      <c:pt idx="36">
                        <c:v>2.807E-3</c:v>
                      </c:pt>
                      <c:pt idx="37">
                        <c:v>2.7659999999999998E-3</c:v>
                      </c:pt>
                      <c:pt idx="38">
                        <c:v>2.7980000000000001E-3</c:v>
                      </c:pt>
                      <c:pt idx="39">
                        <c:v>2.7829999999999999E-3</c:v>
                      </c:pt>
                      <c:pt idx="40">
                        <c:v>2.8180000000000002E-3</c:v>
                      </c:pt>
                      <c:pt idx="41">
                        <c:v>2.8240000000000001E-3</c:v>
                      </c:pt>
                      <c:pt idx="42">
                        <c:v>2.8700000000000002E-3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A-0DD8-4656-B6BA-78BF5E519449}"/>
                  </c:ext>
                </c:extLst>
              </c15:ser>
            </c15:filteredScatterSeries>
            <c15:filteredScatterSeries>
              <c15:ser>
                <c:idx val="11"/>
                <c:order val="1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Paper!$B$6</c15:sqref>
                        </c15:formulaRef>
                      </c:ext>
                    </c:extLst>
                    <c:strCache>
                      <c:ptCount val="1"/>
                      <c:pt idx="0">
                        <c:v>Stage 5 Fit 1.9V</c:v>
                      </c:pt>
                    </c:strCache>
                  </c:strRef>
                </c:tx>
                <c:spPr>
                  <a:ln w="9525">
                    <a:solidFill>
                      <a:srgbClr val="3A64FC"/>
                    </a:solidFill>
                  </a:ln>
                </c:spPr>
                <c:marker>
                  <c:symbol val="circle"/>
                  <c:size val="3"/>
                  <c:spPr>
                    <a:solidFill>
                      <a:srgbClr val="3A64FC"/>
                    </a:solidFill>
                    <a:ln>
                      <a:noFill/>
                    </a:ln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'Deg4'!$D$3:$D$53</c15:sqref>
                        </c15:formulaRef>
                      </c:ext>
                    </c:extLst>
                    <c:numCache>
                      <c:formatCode>General</c:formatCode>
                      <c:ptCount val="51"/>
                      <c:pt idx="0">
                        <c:v>3.2528070595291197E-2</c:v>
                      </c:pt>
                      <c:pt idx="1">
                        <c:v>3.3069439096536202E-2</c:v>
                      </c:pt>
                      <c:pt idx="2">
                        <c:v>3.36694032834867E-2</c:v>
                      </c:pt>
                      <c:pt idx="3">
                        <c:v>3.4285969088951297E-2</c:v>
                      </c:pt>
                      <c:pt idx="4">
                        <c:v>3.4907790145466203E-2</c:v>
                      </c:pt>
                      <c:pt idx="5">
                        <c:v>3.5518717459104898E-2</c:v>
                      </c:pt>
                      <c:pt idx="6">
                        <c:v>3.6106836601379297E-2</c:v>
                      </c:pt>
                      <c:pt idx="7">
                        <c:v>3.6713994915732198E-2</c:v>
                      </c:pt>
                      <c:pt idx="8">
                        <c:v>3.7233404346259803E-2</c:v>
                      </c:pt>
                      <c:pt idx="9">
                        <c:v>3.7708815316230701E-2</c:v>
                      </c:pt>
                      <c:pt idx="10">
                        <c:v>3.81873171192686E-2</c:v>
                      </c:pt>
                      <c:pt idx="11">
                        <c:v>3.8613770106588299E-2</c:v>
                      </c:pt>
                      <c:pt idx="12">
                        <c:v>3.9043848940552503E-2</c:v>
                      </c:pt>
                      <c:pt idx="13">
                        <c:v>3.9423042985303997E-2</c:v>
                      </c:pt>
                      <c:pt idx="14">
                        <c:v>3.9837392962102203E-2</c:v>
                      </c:pt>
                      <c:pt idx="15">
                        <c:v>4.0244105528836498E-2</c:v>
                      </c:pt>
                      <c:pt idx="16">
                        <c:v>4.0645708877013402E-2</c:v>
                      </c:pt>
                      <c:pt idx="17">
                        <c:v>4.1095695187044701E-2</c:v>
                      </c:pt>
                      <c:pt idx="18">
                        <c:v>4.1542822557992902E-2</c:v>
                      </c:pt>
                      <c:pt idx="19">
                        <c:v>4.2027817427564097E-2</c:v>
                      </c:pt>
                      <c:pt idx="20">
                        <c:v>4.25227751424739E-2</c:v>
                      </c:pt>
                      <c:pt idx="21">
                        <c:v>4.3081491354449601E-2</c:v>
                      </c:pt>
                      <c:pt idx="22">
                        <c:v>4.36205821669753E-2</c:v>
                      </c:pt>
                      <c:pt idx="23">
                        <c:v>4.4207423379320397E-2</c:v>
                      </c:pt>
                      <c:pt idx="24">
                        <c:v>4.4902216970205702E-2</c:v>
                      </c:pt>
                      <c:pt idx="25">
                        <c:v>4.5443488743318099E-2</c:v>
                      </c:pt>
                      <c:pt idx="26">
                        <c:v>4.60328131164571E-2</c:v>
                      </c:pt>
                      <c:pt idx="27">
                        <c:v>4.6614647485434597E-2</c:v>
                      </c:pt>
                      <c:pt idx="28">
                        <c:v>4.7206551800642003E-2</c:v>
                      </c:pt>
                      <c:pt idx="29">
                        <c:v>4.7750546689957298E-2</c:v>
                      </c:pt>
                      <c:pt idx="30">
                        <c:v>4.8240856873825302E-2</c:v>
                      </c:pt>
                      <c:pt idx="31">
                        <c:v>4.86988048680334E-2</c:v>
                      </c:pt>
                      <c:pt idx="32">
                        <c:v>4.9130888593976699E-2</c:v>
                      </c:pt>
                      <c:pt idx="33">
                        <c:v>4.9527843355248902E-2</c:v>
                      </c:pt>
                      <c:pt idx="34">
                        <c:v>4.9893363903141003E-2</c:v>
                      </c:pt>
                      <c:pt idx="35">
                        <c:v>5.0197755916588399E-2</c:v>
                      </c:pt>
                      <c:pt idx="36">
                        <c:v>5.0480132600267201E-2</c:v>
                      </c:pt>
                      <c:pt idx="37">
                        <c:v>5.0722290381814798E-2</c:v>
                      </c:pt>
                      <c:pt idx="38">
                        <c:v>5.0940719135139097E-2</c:v>
                      </c:pt>
                      <c:pt idx="39">
                        <c:v>5.11259479830663E-2</c:v>
                      </c:pt>
                      <c:pt idx="40">
                        <c:v>5.1297611230976203E-2</c:v>
                      </c:pt>
                      <c:pt idx="41">
                        <c:v>5.1443196641795801E-2</c:v>
                      </c:pt>
                      <c:pt idx="42">
                        <c:v>5.1565755066660501E-2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'Deg4'!$E$3:$E$53</c15:sqref>
                        </c15:formulaRef>
                      </c:ext>
                    </c:extLst>
                    <c:numCache>
                      <c:formatCode>General</c:formatCode>
                      <c:ptCount val="51"/>
                      <c:pt idx="0">
                        <c:v>1.70310248161781E-3</c:v>
                      </c:pt>
                      <c:pt idx="1">
                        <c:v>2.1846921191241201E-3</c:v>
                      </c:pt>
                      <c:pt idx="2">
                        <c:v>2.5761392897356902E-3</c:v>
                      </c:pt>
                      <c:pt idx="3">
                        <c:v>2.8616138580996701E-3</c:v>
                      </c:pt>
                      <c:pt idx="4">
                        <c:v>3.05481326224723E-3</c:v>
                      </c:pt>
                      <c:pt idx="5">
                        <c:v>3.16823501386399E-3</c:v>
                      </c:pt>
                      <c:pt idx="6">
                        <c:v>3.2170874437887601E-3</c:v>
                      </c:pt>
                      <c:pt idx="7">
                        <c:v>3.2157905536681799E-3</c:v>
                      </c:pt>
                      <c:pt idx="8">
                        <c:v>3.18187661723134E-3</c:v>
                      </c:pt>
                      <c:pt idx="9">
                        <c:v>3.1329963423440501E-3</c:v>
                      </c:pt>
                      <c:pt idx="10">
                        <c:v>3.0768404365772101E-3</c:v>
                      </c:pt>
                      <c:pt idx="11">
                        <c:v>3.0309892587944299E-3</c:v>
                      </c:pt>
                      <c:pt idx="12">
                        <c:v>2.9987973598876801E-3</c:v>
                      </c:pt>
                      <c:pt idx="13">
                        <c:v>2.9887886052656801E-3</c:v>
                      </c:pt>
                      <c:pt idx="14">
                        <c:v>3.0015238692178E-3</c:v>
                      </c:pt>
                      <c:pt idx="15">
                        <c:v>3.0379025050578301E-3</c:v>
                      </c:pt>
                      <c:pt idx="16">
                        <c:v>3.0933212245865299E-3</c:v>
                      </c:pt>
                      <c:pt idx="17">
                        <c:v>3.1714020124483698E-3</c:v>
                      </c:pt>
                      <c:pt idx="18">
                        <c:v>3.2576587093971999E-3</c:v>
                      </c:pt>
                      <c:pt idx="19">
                        <c:v>3.3525340752694698E-3</c:v>
                      </c:pt>
                      <c:pt idx="20">
                        <c:v>3.4435035332912802E-3</c:v>
                      </c:pt>
                      <c:pt idx="21">
                        <c:v>3.5322799196078301E-3</c:v>
                      </c:pt>
                      <c:pt idx="22">
                        <c:v>3.5991003498514699E-3</c:v>
                      </c:pt>
                      <c:pt idx="23">
                        <c:v>3.6469334496892301E-3</c:v>
                      </c:pt>
                      <c:pt idx="24">
                        <c:v>3.6661425805761799E-3</c:v>
                      </c:pt>
                      <c:pt idx="25">
                        <c:v>3.65081841247707E-3</c:v>
                      </c:pt>
                      <c:pt idx="26">
                        <c:v>3.6021372429463098E-3</c:v>
                      </c:pt>
                      <c:pt idx="27">
                        <c:v>3.51963644401675E-3</c:v>
                      </c:pt>
                      <c:pt idx="28">
                        <c:v>3.3986291456917098E-3</c:v>
                      </c:pt>
                      <c:pt idx="29">
                        <c:v>3.2524340491662E-3</c:v>
                      </c:pt>
                      <c:pt idx="30">
                        <c:v>3.0900584191636102E-3</c:v>
                      </c:pt>
                      <c:pt idx="31">
                        <c:v>2.9103441273104899E-3</c:v>
                      </c:pt>
                      <c:pt idx="32">
                        <c:v>2.7140560469198099E-3</c:v>
                      </c:pt>
                      <c:pt idx="33">
                        <c:v>2.5089995680061101E-3</c:v>
                      </c:pt>
                      <c:pt idx="34">
                        <c:v>2.2974297343303302E-3</c:v>
                      </c:pt>
                      <c:pt idx="35">
                        <c:v>2.1031379009461698E-3</c:v>
                      </c:pt>
                      <c:pt idx="36">
                        <c:v>1.9068945880636101E-3</c:v>
                      </c:pt>
                      <c:pt idx="37">
                        <c:v>1.72528864364752E-3</c:v>
                      </c:pt>
                      <c:pt idx="38">
                        <c:v>1.55004557761045E-3</c:v>
                      </c:pt>
                      <c:pt idx="39">
                        <c:v>1.39226208166741E-3</c:v>
                      </c:pt>
                      <c:pt idx="40">
                        <c:v>1.2379331898288899E-3</c:v>
                      </c:pt>
                      <c:pt idx="41">
                        <c:v>1.1004968071399101E-3</c:v>
                      </c:pt>
                      <c:pt idx="42">
                        <c:v>9.798188935859159E-4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B-0DD8-4656-B6BA-78BF5E519449}"/>
                  </c:ext>
                </c:extLst>
              </c15:ser>
            </c15:filteredScatterSeries>
          </c:ext>
        </c:extLst>
      </c:scatterChart>
      <c:valAx>
        <c:axId val="1138531023"/>
        <c:scaling>
          <c:orientation val="minMax"/>
          <c:max val="7.0000000000000007E-2"/>
          <c:min val="3.0000000000000006E-2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s-ES" noProof="0" dirty="0" err="1"/>
                  <a:t>Zreal</a:t>
                </a:r>
                <a:r>
                  <a:rPr lang="es-ES" noProof="0" dirty="0"/>
                  <a:t> (ohm)</a:t>
                </a:r>
              </a:p>
            </c:rich>
          </c:tx>
          <c:overlay val="0"/>
        </c:title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1138531503"/>
        <c:crosses val="autoZero"/>
        <c:crossBetween val="midCat"/>
        <c:majorUnit val="5.000000000000001E-3"/>
      </c:valAx>
      <c:valAx>
        <c:axId val="1138531503"/>
        <c:scaling>
          <c:orientation val="minMax"/>
          <c:max val="2.0000000000000004E-2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s-ES" noProof="0" dirty="0" err="1"/>
                  <a:t>Zimag</a:t>
                </a:r>
                <a:r>
                  <a:rPr lang="es-ES" noProof="0" dirty="0"/>
                  <a:t> (ohm)</a:t>
                </a:r>
              </a:p>
            </c:rich>
          </c:tx>
          <c:overlay val="0"/>
        </c:title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1138531023"/>
        <c:crosses val="autoZero"/>
        <c:crossBetween val="midCat"/>
        <c:majorUnit val="5.000000000000001E-3"/>
      </c:valAx>
    </c:plotArea>
    <c:plotVisOnly val="1"/>
    <c:dispBlanksAs val="gap"/>
    <c:showDLblsOverMax val="0"/>
    <c:extLst/>
  </c:chart>
  <c:txPr>
    <a:bodyPr/>
    <a:lstStyle/>
    <a:p>
      <a:pPr>
        <a:defRPr sz="140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677514014301521"/>
          <c:y val="6.2000920171625944E-2"/>
          <c:w val="0.83419103252645899"/>
          <c:h val="0.7950675682911289"/>
        </c:manualLayout>
      </c:layout>
      <c:scatterChart>
        <c:scatterStyle val="lineMarker"/>
        <c:varyColors val="0"/>
        <c:ser>
          <c:idx val="6"/>
          <c:order val="0"/>
          <c:tx>
            <c:strRef>
              <c:f>Paper!$A$1</c:f>
              <c:strCache>
                <c:ptCount val="1"/>
                <c:pt idx="0">
                  <c:v>Stage 0 Data 1.9V</c:v>
                </c:pt>
              </c:strCache>
            </c:strRef>
          </c:tx>
          <c:spPr>
            <a:ln w="38100" cap="rnd">
              <a:noFill/>
              <a:round/>
            </a:ln>
            <a:effectLst/>
          </c:spPr>
          <c:marker>
            <c:symbol val="circle"/>
            <c:size val="5"/>
            <c:spPr>
              <a:noFill/>
              <a:ln w="6350">
                <a:solidFill>
                  <a:srgbClr val="00B050"/>
                </a:solidFill>
              </a:ln>
            </c:spPr>
          </c:marker>
          <c:xVal>
            <c:numRef>
              <c:f>PreDeg!$B$3:$B$48</c:f>
              <c:numCache>
                <c:formatCode>0.00E+00</c:formatCode>
                <c:ptCount val="46"/>
                <c:pt idx="0">
                  <c:v>3.014E-2</c:v>
                </c:pt>
                <c:pt idx="1">
                  <c:v>3.049E-2</c:v>
                </c:pt>
                <c:pt idx="2">
                  <c:v>3.0839999999999999E-2</c:v>
                </c:pt>
                <c:pt idx="3">
                  <c:v>3.117E-2</c:v>
                </c:pt>
                <c:pt idx="4">
                  <c:v>3.1460000000000002E-2</c:v>
                </c:pt>
                <c:pt idx="5">
                  <c:v>3.1759999999999997E-2</c:v>
                </c:pt>
                <c:pt idx="6">
                  <c:v>3.2039999999999999E-2</c:v>
                </c:pt>
                <c:pt idx="7">
                  <c:v>3.2309999999999998E-2</c:v>
                </c:pt>
                <c:pt idx="8">
                  <c:v>3.2559999999999999E-2</c:v>
                </c:pt>
                <c:pt idx="9">
                  <c:v>3.2800000000000003E-2</c:v>
                </c:pt>
                <c:pt idx="10">
                  <c:v>3.304E-2</c:v>
                </c:pt>
                <c:pt idx="11">
                  <c:v>3.3259999999999998E-2</c:v>
                </c:pt>
                <c:pt idx="12">
                  <c:v>3.3489999999999999E-2</c:v>
                </c:pt>
                <c:pt idx="13">
                  <c:v>3.3750000000000002E-2</c:v>
                </c:pt>
                <c:pt idx="14">
                  <c:v>3.4009999999999999E-2</c:v>
                </c:pt>
                <c:pt idx="15">
                  <c:v>3.4279999999999998E-2</c:v>
                </c:pt>
                <c:pt idx="16">
                  <c:v>3.458E-2</c:v>
                </c:pt>
                <c:pt idx="17">
                  <c:v>3.4860000000000002E-2</c:v>
                </c:pt>
                <c:pt idx="18">
                  <c:v>3.517E-2</c:v>
                </c:pt>
                <c:pt idx="19">
                  <c:v>3.5499999999999997E-2</c:v>
                </c:pt>
                <c:pt idx="20">
                  <c:v>3.585E-2</c:v>
                </c:pt>
                <c:pt idx="21">
                  <c:v>3.6179999999999997E-2</c:v>
                </c:pt>
                <c:pt idx="22">
                  <c:v>3.6569999999999998E-2</c:v>
                </c:pt>
                <c:pt idx="23">
                  <c:v>3.7060000000000003E-2</c:v>
                </c:pt>
                <c:pt idx="24">
                  <c:v>3.7429999999999998E-2</c:v>
                </c:pt>
                <c:pt idx="25">
                  <c:v>3.7859999999999998E-2</c:v>
                </c:pt>
                <c:pt idx="26">
                  <c:v>3.8269999999999998E-2</c:v>
                </c:pt>
                <c:pt idx="27">
                  <c:v>3.8769999999999999E-2</c:v>
                </c:pt>
                <c:pt idx="28">
                  <c:v>3.9219999999999998E-2</c:v>
                </c:pt>
                <c:pt idx="29">
                  <c:v>3.9629999999999999E-2</c:v>
                </c:pt>
                <c:pt idx="30">
                  <c:v>4.0009999999999997E-2</c:v>
                </c:pt>
                <c:pt idx="31">
                  <c:v>4.0399999999999998E-2</c:v>
                </c:pt>
                <c:pt idx="32">
                  <c:v>4.0820000000000002E-2</c:v>
                </c:pt>
                <c:pt idx="33">
                  <c:v>4.122E-2</c:v>
                </c:pt>
                <c:pt idx="34">
                  <c:v>4.1599999999999998E-2</c:v>
                </c:pt>
                <c:pt idx="35">
                  <c:v>4.2000000000000003E-2</c:v>
                </c:pt>
                <c:pt idx="36">
                  <c:v>4.24E-2</c:v>
                </c:pt>
                <c:pt idx="37">
                  <c:v>4.2840000000000003E-2</c:v>
                </c:pt>
                <c:pt idx="38">
                  <c:v>4.3290000000000002E-2</c:v>
                </c:pt>
                <c:pt idx="39">
                  <c:v>4.4159999999999998E-2</c:v>
                </c:pt>
                <c:pt idx="40">
                  <c:v>4.4900000000000002E-2</c:v>
                </c:pt>
                <c:pt idx="41">
                  <c:v>4.5429999999999998E-2</c:v>
                </c:pt>
                <c:pt idx="42">
                  <c:v>4.4949999999999997E-2</c:v>
                </c:pt>
                <c:pt idx="43">
                  <c:v>4.5240000000000002E-2</c:v>
                </c:pt>
                <c:pt idx="44">
                  <c:v>4.5870000000000001E-2</c:v>
                </c:pt>
                <c:pt idx="45">
                  <c:v>4.6580000000000003E-2</c:v>
                </c:pt>
              </c:numCache>
            </c:numRef>
          </c:xVal>
          <c:yVal>
            <c:numRef>
              <c:f>PreDeg!$C$3:$C$48</c:f>
              <c:numCache>
                <c:formatCode>0.00E+00</c:formatCode>
                <c:ptCount val="46"/>
                <c:pt idx="0">
                  <c:v>1.63E-5</c:v>
                </c:pt>
                <c:pt idx="1">
                  <c:v>4.841E-4</c:v>
                </c:pt>
                <c:pt idx="2">
                  <c:v>8.1289999999999997E-4</c:v>
                </c:pt>
                <c:pt idx="3">
                  <c:v>1.041E-3</c:v>
                </c:pt>
                <c:pt idx="4">
                  <c:v>1.224E-3</c:v>
                </c:pt>
                <c:pt idx="5">
                  <c:v>1.323E-3</c:v>
                </c:pt>
                <c:pt idx="6">
                  <c:v>1.449E-3</c:v>
                </c:pt>
                <c:pt idx="7">
                  <c:v>1.5009999999999999E-3</c:v>
                </c:pt>
                <c:pt idx="8">
                  <c:v>1.5529999999999999E-3</c:v>
                </c:pt>
                <c:pt idx="9">
                  <c:v>1.575E-3</c:v>
                </c:pt>
                <c:pt idx="10">
                  <c:v>1.5590000000000001E-3</c:v>
                </c:pt>
                <c:pt idx="11">
                  <c:v>1.686E-3</c:v>
                </c:pt>
                <c:pt idx="12">
                  <c:v>1.7459999999999999E-3</c:v>
                </c:pt>
                <c:pt idx="13">
                  <c:v>1.8079999999999999E-3</c:v>
                </c:pt>
                <c:pt idx="14">
                  <c:v>1.874E-3</c:v>
                </c:pt>
                <c:pt idx="15">
                  <c:v>1.939E-3</c:v>
                </c:pt>
                <c:pt idx="16">
                  <c:v>2.0149999999999999E-3</c:v>
                </c:pt>
                <c:pt idx="17">
                  <c:v>2.0920000000000001E-3</c:v>
                </c:pt>
                <c:pt idx="18">
                  <c:v>2.1700000000000001E-3</c:v>
                </c:pt>
                <c:pt idx="19">
                  <c:v>2.2560000000000002E-3</c:v>
                </c:pt>
                <c:pt idx="20">
                  <c:v>2.349E-3</c:v>
                </c:pt>
                <c:pt idx="21">
                  <c:v>2.4399999999999999E-3</c:v>
                </c:pt>
                <c:pt idx="22">
                  <c:v>2.5339999999999998E-3</c:v>
                </c:pt>
                <c:pt idx="23">
                  <c:v>2.6259999999999999E-3</c:v>
                </c:pt>
                <c:pt idx="24">
                  <c:v>2.6840000000000002E-3</c:v>
                </c:pt>
                <c:pt idx="25">
                  <c:v>2.7469999999999999E-3</c:v>
                </c:pt>
                <c:pt idx="26">
                  <c:v>2.7810000000000001E-3</c:v>
                </c:pt>
                <c:pt idx="27">
                  <c:v>2.813E-3</c:v>
                </c:pt>
                <c:pt idx="28">
                  <c:v>2.8019999999999998E-3</c:v>
                </c:pt>
                <c:pt idx="29">
                  <c:v>2.8050000000000002E-3</c:v>
                </c:pt>
                <c:pt idx="30">
                  <c:v>2.7989999999999998E-3</c:v>
                </c:pt>
                <c:pt idx="31">
                  <c:v>2.8080000000000002E-3</c:v>
                </c:pt>
                <c:pt idx="32">
                  <c:v>2.8119999999999998E-3</c:v>
                </c:pt>
                <c:pt idx="33">
                  <c:v>2.8479999999999998E-3</c:v>
                </c:pt>
                <c:pt idx="34">
                  <c:v>2.9009999999999999E-3</c:v>
                </c:pt>
                <c:pt idx="35">
                  <c:v>2.993E-3</c:v>
                </c:pt>
                <c:pt idx="36">
                  <c:v>3.078E-3</c:v>
                </c:pt>
                <c:pt idx="37">
                  <c:v>3.1719999999999999E-3</c:v>
                </c:pt>
                <c:pt idx="38">
                  <c:v>3.2829999999999999E-3</c:v>
                </c:pt>
                <c:pt idx="39">
                  <c:v>3.3639999999999998E-3</c:v>
                </c:pt>
                <c:pt idx="40">
                  <c:v>3.4559999999999999E-3</c:v>
                </c:pt>
                <c:pt idx="41">
                  <c:v>3.5829999999999998E-3</c:v>
                </c:pt>
                <c:pt idx="42">
                  <c:v>3.748E-3</c:v>
                </c:pt>
                <c:pt idx="43">
                  <c:v>3.8730000000000001E-3</c:v>
                </c:pt>
                <c:pt idx="44">
                  <c:v>4.0419999999999996E-3</c:v>
                </c:pt>
                <c:pt idx="45">
                  <c:v>4.1809999999999998E-3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E940-4433-94DA-12D03CBEEDFA}"/>
            </c:ext>
          </c:extLst>
        </c:ser>
        <c:ser>
          <c:idx val="7"/>
          <c:order val="1"/>
          <c:tx>
            <c:strRef>
              <c:f>Paper!$B$1</c:f>
              <c:strCache>
                <c:ptCount val="1"/>
                <c:pt idx="0">
                  <c:v>Stage 0 Fit 1.9V</c:v>
                </c:pt>
              </c:strCache>
            </c:strRef>
          </c:tx>
          <c:spPr>
            <a:ln w="9525">
              <a:solidFill>
                <a:srgbClr val="00B050"/>
              </a:solidFill>
            </a:ln>
          </c:spPr>
          <c:marker>
            <c:symbol val="circle"/>
            <c:size val="3"/>
            <c:spPr>
              <a:solidFill>
                <a:srgbClr val="00B050"/>
              </a:solidFill>
              <a:ln>
                <a:noFill/>
              </a:ln>
            </c:spPr>
          </c:marker>
          <c:xVal>
            <c:numRef>
              <c:f>PreDeg!$D$3:$D$48</c:f>
              <c:numCache>
                <c:formatCode>General</c:formatCode>
                <c:ptCount val="46"/>
                <c:pt idx="0">
                  <c:v>3.0180960669636301E-2</c:v>
                </c:pt>
                <c:pt idx="1">
                  <c:v>3.0539113308817999E-2</c:v>
                </c:pt>
                <c:pt idx="2">
                  <c:v>3.0872789852429701E-2</c:v>
                </c:pt>
                <c:pt idx="3">
                  <c:v>3.11857960584399E-2</c:v>
                </c:pt>
                <c:pt idx="4">
                  <c:v>3.1479368126615302E-2</c:v>
                </c:pt>
                <c:pt idx="5">
                  <c:v>3.1756060228902601E-2</c:v>
                </c:pt>
                <c:pt idx="6">
                  <c:v>3.2042457302417601E-2</c:v>
                </c:pt>
                <c:pt idx="7">
                  <c:v>3.2293311827382203E-2</c:v>
                </c:pt>
                <c:pt idx="8">
                  <c:v>3.2531658339929902E-2</c:v>
                </c:pt>
                <c:pt idx="9">
                  <c:v>3.2783359025909703E-2</c:v>
                </c:pt>
                <c:pt idx="10">
                  <c:v>3.3019729251629E-2</c:v>
                </c:pt>
                <c:pt idx="11">
                  <c:v>3.32703817049207E-2</c:v>
                </c:pt>
                <c:pt idx="12">
                  <c:v>3.3500978139669998E-2</c:v>
                </c:pt>
                <c:pt idx="13">
                  <c:v>3.3761303232096897E-2</c:v>
                </c:pt>
                <c:pt idx="14">
                  <c:v>3.4022603269490997E-2</c:v>
                </c:pt>
                <c:pt idx="15">
                  <c:v>3.4283519186046503E-2</c:v>
                </c:pt>
                <c:pt idx="16">
                  <c:v>3.4576688057787699E-2</c:v>
                </c:pt>
                <c:pt idx="17">
                  <c:v>3.48671208895538E-2</c:v>
                </c:pt>
                <c:pt idx="18">
                  <c:v>3.5180309593411001E-2</c:v>
                </c:pt>
                <c:pt idx="19">
                  <c:v>3.5498020338163502E-2</c:v>
                </c:pt>
                <c:pt idx="20">
                  <c:v>3.5855271058664102E-2</c:v>
                </c:pt>
                <c:pt idx="21">
                  <c:v>3.6200066370379001E-2</c:v>
                </c:pt>
                <c:pt idx="22">
                  <c:v>3.6577615713972299E-2</c:v>
                </c:pt>
                <c:pt idx="23">
                  <c:v>3.7031046799377403E-2</c:v>
                </c:pt>
                <c:pt idx="24">
                  <c:v>3.7391985857305597E-2</c:v>
                </c:pt>
                <c:pt idx="25">
                  <c:v>3.77958643304281E-2</c:v>
                </c:pt>
                <c:pt idx="26">
                  <c:v>3.8209377523044798E-2</c:v>
                </c:pt>
                <c:pt idx="27">
                  <c:v>3.86497185453634E-2</c:v>
                </c:pt>
                <c:pt idx="28">
                  <c:v>3.9076998267136002E-2</c:v>
                </c:pt>
                <c:pt idx="29">
                  <c:v>3.9485872598946099E-2</c:v>
                </c:pt>
                <c:pt idx="30">
                  <c:v>3.9893758334107299E-2</c:v>
                </c:pt>
                <c:pt idx="31">
                  <c:v>4.0308223420183698E-2</c:v>
                </c:pt>
                <c:pt idx="32">
                  <c:v>4.0722103425552103E-2</c:v>
                </c:pt>
                <c:pt idx="33">
                  <c:v>4.1140653375556502E-2</c:v>
                </c:pt>
                <c:pt idx="34">
                  <c:v>4.1526366392515501E-2</c:v>
                </c:pt>
                <c:pt idx="35">
                  <c:v>4.1925962518099602E-2</c:v>
                </c:pt>
                <c:pt idx="36">
                  <c:v>4.2313564727012899E-2</c:v>
                </c:pt>
                <c:pt idx="37">
                  <c:v>4.2714221583754201E-2</c:v>
                </c:pt>
                <c:pt idx="38">
                  <c:v>4.3108968762191599E-2</c:v>
                </c:pt>
                <c:pt idx="39">
                  <c:v>4.3541312924003303E-2</c:v>
                </c:pt>
                <c:pt idx="40">
                  <c:v>4.39825294630952E-2</c:v>
                </c:pt>
                <c:pt idx="41">
                  <c:v>4.4433028987442502E-2</c:v>
                </c:pt>
                <c:pt idx="42">
                  <c:v>4.4924063083330898E-2</c:v>
                </c:pt>
                <c:pt idx="43">
                  <c:v>4.54551727695E-2</c:v>
                </c:pt>
                <c:pt idx="44">
                  <c:v>4.6043506260367101E-2</c:v>
                </c:pt>
                <c:pt idx="45">
                  <c:v>4.6662960797494303E-2</c:v>
                </c:pt>
              </c:numCache>
            </c:numRef>
          </c:xVal>
          <c:yVal>
            <c:numRef>
              <c:f>PreDeg!$E$3:$E$48</c:f>
              <c:numCache>
                <c:formatCode>General</c:formatCode>
                <c:ptCount val="46"/>
                <c:pt idx="0">
                  <c:v>1.37420312703181E-5</c:v>
                </c:pt>
                <c:pt idx="1">
                  <c:v>4.31502726779311E-4</c:v>
                </c:pt>
                <c:pt idx="2">
                  <c:v>7.3808109360029399E-4</c:v>
                </c:pt>
                <c:pt idx="3">
                  <c:v>9.6446620894463599E-4</c:v>
                </c:pt>
                <c:pt idx="4">
                  <c:v>1.1316254834932401E-3</c:v>
                </c:pt>
                <c:pt idx="5">
                  <c:v>1.2562890983558899E-3</c:v>
                </c:pt>
                <c:pt idx="6">
                  <c:v>1.35893988664277E-3</c:v>
                </c:pt>
                <c:pt idx="7">
                  <c:v>1.4326511935833701E-3</c:v>
                </c:pt>
                <c:pt idx="8">
                  <c:v>1.4934289852395199E-3</c:v>
                </c:pt>
                <c:pt idx="9">
                  <c:v>1.55226156885211E-3</c:v>
                </c:pt>
                <c:pt idx="10">
                  <c:v>1.6059414772074301E-3</c:v>
                </c:pt>
                <c:pt idx="11">
                  <c:v>1.66392443344034E-3</c:v>
                </c:pt>
                <c:pt idx="12">
                  <c:v>1.71966706888566E-3</c:v>
                </c:pt>
                <c:pt idx="13">
                  <c:v>1.7859864752003201E-3</c:v>
                </c:pt>
                <c:pt idx="14">
                  <c:v>1.8559216845164101E-3</c:v>
                </c:pt>
                <c:pt idx="15">
                  <c:v>1.92825152284041E-3</c:v>
                </c:pt>
                <c:pt idx="16">
                  <c:v>2.0110553381746301E-3</c:v>
                </c:pt>
                <c:pt idx="17">
                  <c:v>2.0930756945621099E-3</c:v>
                </c:pt>
                <c:pt idx="18">
                  <c:v>2.1797940075368601E-3</c:v>
                </c:pt>
                <c:pt idx="19">
                  <c:v>2.2643974005663401E-3</c:v>
                </c:pt>
                <c:pt idx="20">
                  <c:v>2.35397172939276E-3</c:v>
                </c:pt>
                <c:pt idx="21">
                  <c:v>2.4337320641123999E-3</c:v>
                </c:pt>
                <c:pt idx="22">
                  <c:v>2.5126642828557501E-3</c:v>
                </c:pt>
                <c:pt idx="23">
                  <c:v>2.5951344157106801E-3</c:v>
                </c:pt>
                <c:pt idx="24">
                  <c:v>2.65096670117543E-3</c:v>
                </c:pt>
                <c:pt idx="25">
                  <c:v>2.7032427299317702E-3</c:v>
                </c:pt>
                <c:pt idx="26">
                  <c:v>2.7460428764994101E-3</c:v>
                </c:pt>
                <c:pt idx="27">
                  <c:v>2.7805678308534202E-3</c:v>
                </c:pt>
                <c:pt idx="28">
                  <c:v>2.8044517086294198E-3</c:v>
                </c:pt>
                <c:pt idx="29">
                  <c:v>2.8200368612126001E-3</c:v>
                </c:pt>
                <c:pt idx="30">
                  <c:v>2.8304917118913801E-3</c:v>
                </c:pt>
                <c:pt idx="31">
                  <c:v>2.8384738976660901E-3</c:v>
                </c:pt>
                <c:pt idx="32">
                  <c:v>2.84699820579921E-3</c:v>
                </c:pt>
                <c:pt idx="33">
                  <c:v>2.8601042503506599E-3</c:v>
                </c:pt>
                <c:pt idx="34">
                  <c:v>2.8800137797146E-3</c:v>
                </c:pt>
                <c:pt idx="35">
                  <c:v>2.9125247894404198E-3</c:v>
                </c:pt>
                <c:pt idx="36">
                  <c:v>2.9590199639221298E-3</c:v>
                </c:pt>
                <c:pt idx="37">
                  <c:v>3.0251511815126502E-3</c:v>
                </c:pt>
                <c:pt idx="38">
                  <c:v>3.1092862768886602E-3</c:v>
                </c:pt>
                <c:pt idx="39">
                  <c:v>3.22204372276317E-3</c:v>
                </c:pt>
                <c:pt idx="40">
                  <c:v>3.3559188999443602E-3</c:v>
                </c:pt>
                <c:pt idx="41">
                  <c:v>3.5068358931205001E-3</c:v>
                </c:pt>
                <c:pt idx="42">
                  <c:v>3.6805676076659098E-3</c:v>
                </c:pt>
                <c:pt idx="43">
                  <c:v>3.8710443488297799E-3</c:v>
                </c:pt>
                <c:pt idx="44">
                  <c:v>4.0762286355493999E-3</c:v>
                </c:pt>
                <c:pt idx="45">
                  <c:v>4.2776674938147996E-3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E940-4433-94DA-12D03CBEEDF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38531023"/>
        <c:axId val="1138531503"/>
        <c:extLst>
          <c:ext xmlns:c15="http://schemas.microsoft.com/office/drawing/2012/chart" uri="{02D57815-91ED-43cb-92C2-25804820EDAC}">
            <c15:filteredScatterSeries>
              <c15:ser>
                <c:idx val="0"/>
                <c:order val="2"/>
                <c:tx>
                  <c:strRef>
                    <c:extLst>
                      <c:ext uri="{02D57815-91ED-43cb-92C2-25804820EDAC}">
                        <c15:formulaRef>
                          <c15:sqref>Paper!$A$2</c15:sqref>
                        </c15:formulaRef>
                      </c:ext>
                    </c:extLst>
                    <c:strCache>
                      <c:ptCount val="1"/>
                      <c:pt idx="0">
                        <c:v>Stage 1 Data 1.9V</c:v>
                      </c:pt>
                    </c:strCache>
                  </c:strRef>
                </c:tx>
                <c:spPr>
                  <a:ln w="38100">
                    <a:noFill/>
                  </a:ln>
                </c:spPr>
                <c:marker>
                  <c:symbol val="circle"/>
                  <c:size val="5"/>
                  <c:spPr>
                    <a:noFill/>
                    <a:ln w="6350">
                      <a:solidFill>
                        <a:srgbClr val="FFC000"/>
                      </a:solidFill>
                    </a:ln>
                  </c:spPr>
                </c:marker>
                <c:xVal>
                  <c:numRef>
                    <c:extLst>
                      <c:ext uri="{02D57815-91ED-43cb-92C2-25804820EDAC}">
                        <c15:formulaRef>
                          <c15:sqref>'Deg1'!$B$3:$B$50</c15:sqref>
                        </c15:formulaRef>
                      </c:ext>
                    </c:extLst>
                    <c:numCache>
                      <c:formatCode>General</c:formatCode>
                      <c:ptCount val="48"/>
                      <c:pt idx="0">
                        <c:v>3.6240000000000001E-2</c:v>
                      </c:pt>
                      <c:pt idx="1">
                        <c:v>3.6769999999999997E-2</c:v>
                      </c:pt>
                      <c:pt idx="2">
                        <c:v>3.7249999999999998E-2</c:v>
                      </c:pt>
                      <c:pt idx="3">
                        <c:v>3.7719999999999997E-2</c:v>
                      </c:pt>
                      <c:pt idx="4">
                        <c:v>3.8150000000000003E-2</c:v>
                      </c:pt>
                      <c:pt idx="5">
                        <c:v>3.8600000000000002E-2</c:v>
                      </c:pt>
                      <c:pt idx="6">
                        <c:v>3.9010000000000003E-2</c:v>
                      </c:pt>
                      <c:pt idx="7">
                        <c:v>3.9390000000000001E-2</c:v>
                      </c:pt>
                      <c:pt idx="8">
                        <c:v>3.9829999999999997E-2</c:v>
                      </c:pt>
                      <c:pt idx="9">
                        <c:v>4.0259999999999997E-2</c:v>
                      </c:pt>
                      <c:pt idx="10">
                        <c:v>4.07E-2</c:v>
                      </c:pt>
                      <c:pt idx="11">
                        <c:v>4.1099999999999998E-2</c:v>
                      </c:pt>
                      <c:pt idx="12">
                        <c:v>4.1439999999999998E-2</c:v>
                      </c:pt>
                      <c:pt idx="13">
                        <c:v>4.1889999999999997E-2</c:v>
                      </c:pt>
                      <c:pt idx="14">
                        <c:v>4.2229999999999997E-2</c:v>
                      </c:pt>
                      <c:pt idx="15">
                        <c:v>4.2639999999999997E-2</c:v>
                      </c:pt>
                      <c:pt idx="16">
                        <c:v>4.3049999999999998E-2</c:v>
                      </c:pt>
                      <c:pt idx="17">
                        <c:v>4.3459999999999999E-2</c:v>
                      </c:pt>
                      <c:pt idx="18">
                        <c:v>4.3920000000000001E-2</c:v>
                      </c:pt>
                      <c:pt idx="19">
                        <c:v>4.4380000000000003E-2</c:v>
                      </c:pt>
                      <c:pt idx="20">
                        <c:v>4.487E-2</c:v>
                      </c:pt>
                      <c:pt idx="21">
                        <c:v>4.539E-2</c:v>
                      </c:pt>
                      <c:pt idx="22">
                        <c:v>4.598E-2</c:v>
                      </c:pt>
                      <c:pt idx="23">
                        <c:v>4.6559999999999997E-2</c:v>
                      </c:pt>
                      <c:pt idx="24">
                        <c:v>4.7210000000000002E-2</c:v>
                      </c:pt>
                      <c:pt idx="25">
                        <c:v>4.8009999999999997E-2</c:v>
                      </c:pt>
                      <c:pt idx="26">
                        <c:v>4.8669999999999998E-2</c:v>
                      </c:pt>
                      <c:pt idx="27">
                        <c:v>4.9369999999999997E-2</c:v>
                      </c:pt>
                      <c:pt idx="28">
                        <c:v>5.0169999999999999E-2</c:v>
                      </c:pt>
                      <c:pt idx="29">
                        <c:v>5.1020000000000003E-2</c:v>
                      </c:pt>
                      <c:pt idx="30">
                        <c:v>5.1860000000000003E-2</c:v>
                      </c:pt>
                      <c:pt idx="31">
                        <c:v>5.2609999999999997E-2</c:v>
                      </c:pt>
                      <c:pt idx="32">
                        <c:v>5.339E-2</c:v>
                      </c:pt>
                      <c:pt idx="33">
                        <c:v>5.4199999999999998E-2</c:v>
                      </c:pt>
                      <c:pt idx="34">
                        <c:v>5.4989999999999997E-2</c:v>
                      </c:pt>
                      <c:pt idx="35">
                        <c:v>5.5820000000000002E-2</c:v>
                      </c:pt>
                      <c:pt idx="36">
                        <c:v>5.663E-2</c:v>
                      </c:pt>
                      <c:pt idx="37">
                        <c:v>5.7419999999999999E-2</c:v>
                      </c:pt>
                      <c:pt idx="38">
                        <c:v>5.8250000000000003E-2</c:v>
                      </c:pt>
                      <c:pt idx="39">
                        <c:v>5.944E-2</c:v>
                      </c:pt>
                      <c:pt idx="40">
                        <c:v>6.0479999999999999E-2</c:v>
                      </c:pt>
                      <c:pt idx="41">
                        <c:v>6.1440000000000002E-2</c:v>
                      </c:pt>
                      <c:pt idx="42">
                        <c:v>6.2E-2</c:v>
                      </c:pt>
                      <c:pt idx="43">
                        <c:v>6.2390000000000001E-2</c:v>
                      </c:pt>
                      <c:pt idx="44">
                        <c:v>6.3210000000000002E-2</c:v>
                      </c:pt>
                      <c:pt idx="45">
                        <c:v>6.4320000000000002E-2</c:v>
                      </c:pt>
                      <c:pt idx="46">
                        <c:v>6.5579999999999999E-2</c:v>
                      </c:pt>
                      <c:pt idx="47">
                        <c:v>6.7159999999999997E-2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'Deg1'!$C$3:$C$50</c15:sqref>
                        </c15:formulaRef>
                      </c:ext>
                    </c:extLst>
                    <c:numCache>
                      <c:formatCode>General</c:formatCode>
                      <c:ptCount val="48"/>
                      <c:pt idx="0">
                        <c:v>1.8320000000000001E-4</c:v>
                      </c:pt>
                      <c:pt idx="1">
                        <c:v>7.4540000000000001E-4</c:v>
                      </c:pt>
                      <c:pt idx="2">
                        <c:v>1.1900000000000001E-3</c:v>
                      </c:pt>
                      <c:pt idx="3">
                        <c:v>1.5479999999999999E-3</c:v>
                      </c:pt>
                      <c:pt idx="4">
                        <c:v>1.838E-3</c:v>
                      </c:pt>
                      <c:pt idx="5">
                        <c:v>2.062E-3</c:v>
                      </c:pt>
                      <c:pt idx="6">
                        <c:v>2.1949999999999999E-3</c:v>
                      </c:pt>
                      <c:pt idx="7">
                        <c:v>2.3730000000000001E-3</c:v>
                      </c:pt>
                      <c:pt idx="8">
                        <c:v>2.4810000000000001E-3</c:v>
                      </c:pt>
                      <c:pt idx="9">
                        <c:v>2.5820000000000001E-3</c:v>
                      </c:pt>
                      <c:pt idx="10">
                        <c:v>2.6059999999999998E-3</c:v>
                      </c:pt>
                      <c:pt idx="11">
                        <c:v>2.6840000000000002E-3</c:v>
                      </c:pt>
                      <c:pt idx="12">
                        <c:v>2.7290000000000001E-3</c:v>
                      </c:pt>
                      <c:pt idx="13">
                        <c:v>2.8110000000000001E-3</c:v>
                      </c:pt>
                      <c:pt idx="14">
                        <c:v>2.8419999999999999E-3</c:v>
                      </c:pt>
                      <c:pt idx="15">
                        <c:v>2.9290000000000002E-3</c:v>
                      </c:pt>
                      <c:pt idx="16">
                        <c:v>3.026E-3</c:v>
                      </c:pt>
                      <c:pt idx="17">
                        <c:v>3.1359999999999999E-3</c:v>
                      </c:pt>
                      <c:pt idx="18">
                        <c:v>3.2820000000000002E-3</c:v>
                      </c:pt>
                      <c:pt idx="19">
                        <c:v>3.4390000000000002E-3</c:v>
                      </c:pt>
                      <c:pt idx="20">
                        <c:v>3.614E-3</c:v>
                      </c:pt>
                      <c:pt idx="21">
                        <c:v>3.803E-3</c:v>
                      </c:pt>
                      <c:pt idx="22">
                        <c:v>4.006E-3</c:v>
                      </c:pt>
                      <c:pt idx="23">
                        <c:v>4.182E-3</c:v>
                      </c:pt>
                      <c:pt idx="24">
                        <c:v>4.3819999999999996E-3</c:v>
                      </c:pt>
                      <c:pt idx="25">
                        <c:v>4.6049999999999997E-3</c:v>
                      </c:pt>
                      <c:pt idx="26">
                        <c:v>4.7609999999999996E-3</c:v>
                      </c:pt>
                      <c:pt idx="27">
                        <c:v>4.9290000000000002E-3</c:v>
                      </c:pt>
                      <c:pt idx="28">
                        <c:v>5.0639999999999999E-3</c:v>
                      </c:pt>
                      <c:pt idx="29">
                        <c:v>5.1809999999999998E-3</c:v>
                      </c:pt>
                      <c:pt idx="30">
                        <c:v>5.2820000000000002E-3</c:v>
                      </c:pt>
                      <c:pt idx="31">
                        <c:v>5.3749999999999996E-3</c:v>
                      </c:pt>
                      <c:pt idx="32">
                        <c:v>5.4289999999999998E-3</c:v>
                      </c:pt>
                      <c:pt idx="33">
                        <c:v>5.5209999999999999E-3</c:v>
                      </c:pt>
                      <c:pt idx="34">
                        <c:v>5.5849999999999997E-3</c:v>
                      </c:pt>
                      <c:pt idx="35">
                        <c:v>5.6829999999999997E-3</c:v>
                      </c:pt>
                      <c:pt idx="36">
                        <c:v>5.816E-3</c:v>
                      </c:pt>
                      <c:pt idx="37">
                        <c:v>5.9899999999999997E-3</c:v>
                      </c:pt>
                      <c:pt idx="38">
                        <c:v>6.1190000000000003E-3</c:v>
                      </c:pt>
                      <c:pt idx="39">
                        <c:v>6.2090000000000001E-3</c:v>
                      </c:pt>
                      <c:pt idx="40">
                        <c:v>6.4229999999999999E-3</c:v>
                      </c:pt>
                      <c:pt idx="41">
                        <c:v>6.6940000000000003E-3</c:v>
                      </c:pt>
                      <c:pt idx="42">
                        <c:v>6.9319999999999998E-3</c:v>
                      </c:pt>
                      <c:pt idx="43">
                        <c:v>7.2139999999999999E-3</c:v>
                      </c:pt>
                      <c:pt idx="44">
                        <c:v>7.437E-3</c:v>
                      </c:pt>
                      <c:pt idx="45">
                        <c:v>7.6880000000000004E-3</c:v>
                      </c:pt>
                      <c:pt idx="46">
                        <c:v>7.9380000000000006E-3</c:v>
                      </c:pt>
                      <c:pt idx="47">
                        <c:v>8.5909999999999997E-3</c:v>
                      </c:pt>
                    </c:numCache>
                  </c:numRef>
                </c:yVal>
                <c:smooth val="0"/>
                <c:extLst>
                  <c:ext xmlns:c16="http://schemas.microsoft.com/office/drawing/2014/chart" uri="{C3380CC4-5D6E-409C-BE32-E72D297353CC}">
                    <c16:uniqueId val="{00000002-E940-4433-94DA-12D03CBEEDFA}"/>
                  </c:ext>
                </c:extLst>
              </c15:ser>
            </c15:filteredScatterSeries>
            <c15:filteredScatterSeries>
              <c15:ser>
                <c:idx val="1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Paper!$B$2</c15:sqref>
                        </c15:formulaRef>
                      </c:ext>
                    </c:extLst>
                    <c:strCache>
                      <c:ptCount val="1"/>
                      <c:pt idx="0">
                        <c:v>Stage 1 Fit 1.9V</c:v>
                      </c:pt>
                    </c:strCache>
                  </c:strRef>
                </c:tx>
                <c:spPr>
                  <a:ln w="9525">
                    <a:solidFill>
                      <a:srgbClr val="FFC000"/>
                    </a:solidFill>
                  </a:ln>
                </c:spPr>
                <c:marker>
                  <c:symbol val="circle"/>
                  <c:size val="3"/>
                  <c:spPr>
                    <a:solidFill>
                      <a:srgbClr val="FFC000"/>
                    </a:solidFill>
                    <a:ln w="6350">
                      <a:noFill/>
                    </a:ln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'Deg1'!$D$3:$D$50</c15:sqref>
                        </c15:formulaRef>
                      </c:ext>
                    </c:extLst>
                    <c:numCache>
                      <c:formatCode>General</c:formatCode>
                      <c:ptCount val="48"/>
                      <c:pt idx="0">
                        <c:v>3.5920000000000001E-2</c:v>
                      </c:pt>
                      <c:pt idx="1">
                        <c:v>3.6470000000000002E-2</c:v>
                      </c:pt>
                      <c:pt idx="2">
                        <c:v>3.7010000000000001E-2</c:v>
                      </c:pt>
                      <c:pt idx="3">
                        <c:v>3.755E-2</c:v>
                      </c:pt>
                      <c:pt idx="4">
                        <c:v>3.8059999999999997E-2</c:v>
                      </c:pt>
                      <c:pt idx="5">
                        <c:v>3.8539999999999998E-2</c:v>
                      </c:pt>
                      <c:pt idx="6">
                        <c:v>3.9E-2</c:v>
                      </c:pt>
                      <c:pt idx="7">
                        <c:v>3.9449999999999999E-2</c:v>
                      </c:pt>
                      <c:pt idx="8">
                        <c:v>3.9910000000000001E-2</c:v>
                      </c:pt>
                      <c:pt idx="9">
                        <c:v>4.0320000000000002E-2</c:v>
                      </c:pt>
                      <c:pt idx="10">
                        <c:v>4.0719999999999999E-2</c:v>
                      </c:pt>
                      <c:pt idx="11">
                        <c:v>4.113E-2</c:v>
                      </c:pt>
                      <c:pt idx="12">
                        <c:v>4.1529999999999997E-2</c:v>
                      </c:pt>
                      <c:pt idx="13">
                        <c:v>4.1939999999999998E-2</c:v>
                      </c:pt>
                      <c:pt idx="14">
                        <c:v>4.2320000000000003E-2</c:v>
                      </c:pt>
                      <c:pt idx="15">
                        <c:v>4.274E-2</c:v>
                      </c:pt>
                      <c:pt idx="16">
                        <c:v>4.3150000000000001E-2</c:v>
                      </c:pt>
                      <c:pt idx="17">
                        <c:v>4.3560000000000001E-2</c:v>
                      </c:pt>
                      <c:pt idx="18">
                        <c:v>4.4019999999999997E-2</c:v>
                      </c:pt>
                      <c:pt idx="19">
                        <c:v>4.4470000000000003E-2</c:v>
                      </c:pt>
                      <c:pt idx="20">
                        <c:v>4.4949999999999997E-2</c:v>
                      </c:pt>
                      <c:pt idx="21">
                        <c:v>4.5440000000000001E-2</c:v>
                      </c:pt>
                      <c:pt idx="22">
                        <c:v>4.6010000000000002E-2</c:v>
                      </c:pt>
                      <c:pt idx="23">
                        <c:v>4.657E-2</c:v>
                      </c:pt>
                      <c:pt idx="24">
                        <c:v>4.7199999999999999E-2</c:v>
                      </c:pt>
                      <c:pt idx="25">
                        <c:v>4.7989999999999998E-2</c:v>
                      </c:pt>
                      <c:pt idx="26">
                        <c:v>4.863E-2</c:v>
                      </c:pt>
                      <c:pt idx="27">
                        <c:v>4.9369999999999997E-2</c:v>
                      </c:pt>
                      <c:pt idx="28">
                        <c:v>5.0130000000000001E-2</c:v>
                      </c:pt>
                      <c:pt idx="29">
                        <c:v>5.0939999999999999E-2</c:v>
                      </c:pt>
                      <c:pt idx="30">
                        <c:v>5.1729999999999998E-2</c:v>
                      </c:pt>
                      <c:pt idx="31">
                        <c:v>5.2490000000000002E-2</c:v>
                      </c:pt>
                      <c:pt idx="32">
                        <c:v>5.3249999999999999E-2</c:v>
                      </c:pt>
                      <c:pt idx="33">
                        <c:v>5.4039999999999998E-2</c:v>
                      </c:pt>
                      <c:pt idx="34">
                        <c:v>5.484E-2</c:v>
                      </c:pt>
                      <c:pt idx="35">
                        <c:v>5.568E-2</c:v>
                      </c:pt>
                      <c:pt idx="36">
                        <c:v>5.6480000000000002E-2</c:v>
                      </c:pt>
                      <c:pt idx="37">
                        <c:v>5.7340000000000002E-2</c:v>
                      </c:pt>
                      <c:pt idx="38">
                        <c:v>5.8200000000000002E-2</c:v>
                      </c:pt>
                      <c:pt idx="39">
                        <c:v>5.9119999999999999E-2</c:v>
                      </c:pt>
                      <c:pt idx="40">
                        <c:v>6.0019999999999997E-2</c:v>
                      </c:pt>
                      <c:pt idx="41">
                        <c:v>6.1019999999999998E-2</c:v>
                      </c:pt>
                      <c:pt idx="42">
                        <c:v>6.2019999999999999E-2</c:v>
                      </c:pt>
                      <c:pt idx="43">
                        <c:v>6.3020000000000007E-2</c:v>
                      </c:pt>
                      <c:pt idx="44">
                        <c:v>6.4079999999999998E-2</c:v>
                      </c:pt>
                      <c:pt idx="45">
                        <c:v>6.5170000000000006E-2</c:v>
                      </c:pt>
                      <c:pt idx="46">
                        <c:v>6.6309999999999994E-2</c:v>
                      </c:pt>
                      <c:pt idx="47">
                        <c:v>6.7460000000000006E-2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'Deg1'!$E$3:$E$50</c15:sqref>
                        </c15:formulaRef>
                      </c:ext>
                    </c:extLst>
                    <c:numCache>
                      <c:formatCode>General</c:formatCode>
                      <c:ptCount val="48"/>
                      <c:pt idx="0">
                        <c:v>1.8540000000000001E-4</c:v>
                      </c:pt>
                      <c:pt idx="1">
                        <c:v>8.2399999999999997E-4</c:v>
                      </c:pt>
                      <c:pt idx="2">
                        <c:v>1.3209999999999999E-3</c:v>
                      </c:pt>
                      <c:pt idx="3">
                        <c:v>1.7049999999999999E-3</c:v>
                      </c:pt>
                      <c:pt idx="4">
                        <c:v>1.9840000000000001E-3</c:v>
                      </c:pt>
                      <c:pt idx="5">
                        <c:v>2.1879999999999998E-3</c:v>
                      </c:pt>
                      <c:pt idx="6">
                        <c:v>2.3370000000000001E-3</c:v>
                      </c:pt>
                      <c:pt idx="7">
                        <c:v>2.4459999999999998E-3</c:v>
                      </c:pt>
                      <c:pt idx="8">
                        <c:v>2.5349999999999999E-3</c:v>
                      </c:pt>
                      <c:pt idx="9">
                        <c:v>2.5990000000000002E-3</c:v>
                      </c:pt>
                      <c:pt idx="10">
                        <c:v>2.653E-3</c:v>
                      </c:pt>
                      <c:pt idx="11">
                        <c:v>2.7060000000000001E-3</c:v>
                      </c:pt>
                      <c:pt idx="12">
                        <c:v>2.758E-3</c:v>
                      </c:pt>
                      <c:pt idx="13">
                        <c:v>2.8180000000000002E-3</c:v>
                      </c:pt>
                      <c:pt idx="14">
                        <c:v>2.8800000000000002E-3</c:v>
                      </c:pt>
                      <c:pt idx="15">
                        <c:v>2.96E-3</c:v>
                      </c:pt>
                      <c:pt idx="16">
                        <c:v>3.052E-3</c:v>
                      </c:pt>
                      <c:pt idx="17">
                        <c:v>3.1540000000000001E-3</c:v>
                      </c:pt>
                      <c:pt idx="18">
                        <c:v>3.2820000000000002E-3</c:v>
                      </c:pt>
                      <c:pt idx="19">
                        <c:v>3.421E-3</c:v>
                      </c:pt>
                      <c:pt idx="20">
                        <c:v>3.5820000000000001E-3</c:v>
                      </c:pt>
                      <c:pt idx="21">
                        <c:v>3.754E-3</c:v>
                      </c:pt>
                      <c:pt idx="22">
                        <c:v>3.9550000000000002E-3</c:v>
                      </c:pt>
                      <c:pt idx="23">
                        <c:v>4.1510000000000002E-3</c:v>
                      </c:pt>
                      <c:pt idx="24">
                        <c:v>4.3600000000000002E-3</c:v>
                      </c:pt>
                      <c:pt idx="25">
                        <c:v>4.594E-3</c:v>
                      </c:pt>
                      <c:pt idx="26">
                        <c:v>4.7590000000000002E-3</c:v>
                      </c:pt>
                      <c:pt idx="27">
                        <c:v>4.9179999999999996E-3</c:v>
                      </c:pt>
                      <c:pt idx="28">
                        <c:v>5.0530000000000002E-3</c:v>
                      </c:pt>
                      <c:pt idx="29">
                        <c:v>5.169E-3</c:v>
                      </c:pt>
                      <c:pt idx="30">
                        <c:v>5.2649999999999997E-3</c:v>
                      </c:pt>
                      <c:pt idx="31">
                        <c:v>5.3509999999999999E-3</c:v>
                      </c:pt>
                      <c:pt idx="32">
                        <c:v>5.4380000000000001E-3</c:v>
                      </c:pt>
                      <c:pt idx="33">
                        <c:v>5.5360000000000001E-3</c:v>
                      </c:pt>
                      <c:pt idx="34">
                        <c:v>5.6470000000000001E-3</c:v>
                      </c:pt>
                      <c:pt idx="35">
                        <c:v>5.7759999999999999E-3</c:v>
                      </c:pt>
                      <c:pt idx="36">
                        <c:v>5.9090000000000002E-3</c:v>
                      </c:pt>
                      <c:pt idx="37">
                        <c:v>6.0619999999999997E-3</c:v>
                      </c:pt>
                      <c:pt idx="38">
                        <c:v>6.2220000000000001E-3</c:v>
                      </c:pt>
                      <c:pt idx="39">
                        <c:v>6.3959999999999998E-3</c:v>
                      </c:pt>
                      <c:pt idx="40">
                        <c:v>6.5719999999999997E-3</c:v>
                      </c:pt>
                      <c:pt idx="41">
                        <c:v>6.7669999999999996E-3</c:v>
                      </c:pt>
                      <c:pt idx="42">
                        <c:v>6.9610000000000002E-3</c:v>
                      </c:pt>
                      <c:pt idx="43">
                        <c:v>7.1510000000000002E-3</c:v>
                      </c:pt>
                      <c:pt idx="44">
                        <c:v>7.3480000000000004E-3</c:v>
                      </c:pt>
                      <c:pt idx="45">
                        <c:v>7.5449999999999996E-3</c:v>
                      </c:pt>
                      <c:pt idx="46">
                        <c:v>7.7450000000000001E-3</c:v>
                      </c:pt>
                      <c:pt idx="47">
                        <c:v>7.9369999999999996E-3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3-E940-4433-94DA-12D03CBEEDFA}"/>
                  </c:ext>
                </c:extLst>
              </c15:ser>
            </c15:filteredScatterSeries>
            <c15:filteredScatterSeries>
              <c15:ser>
                <c:idx val="2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Paper!$A$3</c15:sqref>
                        </c15:formulaRef>
                      </c:ext>
                    </c:extLst>
                    <c:strCache>
                      <c:ptCount val="1"/>
                      <c:pt idx="0">
                        <c:v>Stage 2 Data 1.9V</c:v>
                      </c:pt>
                    </c:strCache>
                  </c:strRef>
                </c:tx>
                <c:spPr>
                  <a:ln w="38100">
                    <a:noFill/>
                  </a:ln>
                </c:spPr>
                <c:marker>
                  <c:symbol val="circle"/>
                  <c:size val="5"/>
                  <c:spPr>
                    <a:noFill/>
                    <a:ln w="6350">
                      <a:solidFill>
                        <a:srgbClr val="FF7B21"/>
                      </a:solidFill>
                    </a:ln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'Deg2'!$B$3:$B$51</c15:sqref>
                        </c15:formulaRef>
                      </c:ext>
                    </c:extLst>
                    <c:numCache>
                      <c:formatCode>General</c:formatCode>
                      <c:ptCount val="49"/>
                      <c:pt idx="0">
                        <c:v>3.5920000000000001E-2</c:v>
                      </c:pt>
                      <c:pt idx="1">
                        <c:v>3.6290000000000003E-2</c:v>
                      </c:pt>
                      <c:pt idx="2">
                        <c:v>3.6659999999999998E-2</c:v>
                      </c:pt>
                      <c:pt idx="3">
                        <c:v>3.705E-2</c:v>
                      </c:pt>
                      <c:pt idx="4">
                        <c:v>3.7470000000000003E-2</c:v>
                      </c:pt>
                      <c:pt idx="5">
                        <c:v>3.7960000000000001E-2</c:v>
                      </c:pt>
                      <c:pt idx="6">
                        <c:v>3.8519999999999999E-2</c:v>
                      </c:pt>
                      <c:pt idx="7">
                        <c:v>3.9129999999999998E-2</c:v>
                      </c:pt>
                      <c:pt idx="8">
                        <c:v>3.9750000000000001E-2</c:v>
                      </c:pt>
                      <c:pt idx="9">
                        <c:v>4.0469999999999999E-2</c:v>
                      </c:pt>
                      <c:pt idx="10">
                        <c:v>4.1270000000000001E-2</c:v>
                      </c:pt>
                      <c:pt idx="11">
                        <c:v>4.2119999999999998E-2</c:v>
                      </c:pt>
                      <c:pt idx="12">
                        <c:v>4.2959999999999998E-2</c:v>
                      </c:pt>
                      <c:pt idx="13">
                        <c:v>4.3929999999999997E-2</c:v>
                      </c:pt>
                      <c:pt idx="14">
                        <c:v>4.4889999999999999E-2</c:v>
                      </c:pt>
                      <c:pt idx="15">
                        <c:v>4.582E-2</c:v>
                      </c:pt>
                      <c:pt idx="16">
                        <c:v>4.684E-2</c:v>
                      </c:pt>
                      <c:pt idx="17">
                        <c:v>4.7829999999999998E-2</c:v>
                      </c:pt>
                      <c:pt idx="18">
                        <c:v>4.8860000000000001E-2</c:v>
                      </c:pt>
                      <c:pt idx="19">
                        <c:v>4.9869999999999998E-2</c:v>
                      </c:pt>
                      <c:pt idx="20">
                        <c:v>5.101E-2</c:v>
                      </c:pt>
                      <c:pt idx="21">
                        <c:v>5.2089999999999997E-2</c:v>
                      </c:pt>
                      <c:pt idx="22">
                        <c:v>5.3249999999999999E-2</c:v>
                      </c:pt>
                      <c:pt idx="23">
                        <c:v>5.4649999999999997E-2</c:v>
                      </c:pt>
                      <c:pt idx="24">
                        <c:v>5.5809999999999998E-2</c:v>
                      </c:pt>
                      <c:pt idx="25">
                        <c:v>5.7079999999999999E-2</c:v>
                      </c:pt>
                      <c:pt idx="26">
                        <c:v>5.8430000000000003E-2</c:v>
                      </c:pt>
                      <c:pt idx="27">
                        <c:v>0.06</c:v>
                      </c:pt>
                      <c:pt idx="28">
                        <c:v>6.1589999999999999E-2</c:v>
                      </c:pt>
                      <c:pt idx="29">
                        <c:v>6.2979999999999994E-2</c:v>
                      </c:pt>
                      <c:pt idx="30">
                        <c:v>6.4519999999999994E-2</c:v>
                      </c:pt>
                      <c:pt idx="31">
                        <c:v>6.6110000000000002E-2</c:v>
                      </c:pt>
                      <c:pt idx="32">
                        <c:v>6.7849999999999994E-2</c:v>
                      </c:pt>
                      <c:pt idx="33">
                        <c:v>6.9519999999999998E-2</c:v>
                      </c:pt>
                      <c:pt idx="34">
                        <c:v>7.1169999999999997E-2</c:v>
                      </c:pt>
                      <c:pt idx="35">
                        <c:v>7.2919999999999999E-2</c:v>
                      </c:pt>
                      <c:pt idx="36">
                        <c:v>7.467E-2</c:v>
                      </c:pt>
                      <c:pt idx="37">
                        <c:v>7.6520000000000005E-2</c:v>
                      </c:pt>
                      <c:pt idx="38">
                        <c:v>7.843E-2</c:v>
                      </c:pt>
                      <c:pt idx="39">
                        <c:v>8.0519999999999994E-2</c:v>
                      </c:pt>
                      <c:pt idx="40">
                        <c:v>8.2540000000000002E-2</c:v>
                      </c:pt>
                      <c:pt idx="41">
                        <c:v>8.4930000000000005E-2</c:v>
                      </c:pt>
                      <c:pt idx="42">
                        <c:v>8.8929999999999995E-2</c:v>
                      </c:pt>
                      <c:pt idx="43">
                        <c:v>9.332E-2</c:v>
                      </c:pt>
                      <c:pt idx="44">
                        <c:v>9.5200000000000007E-2</c:v>
                      </c:pt>
                      <c:pt idx="45">
                        <c:v>9.2490000000000003E-2</c:v>
                      </c:pt>
                      <c:pt idx="46">
                        <c:v>9.554E-2</c:v>
                      </c:pt>
                      <c:pt idx="47">
                        <c:v>9.9199999999999997E-2</c:v>
                      </c:pt>
                      <c:pt idx="48">
                        <c:v>0.11360000000000001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'Deg2'!$C$3:$C$51</c15:sqref>
                        </c15:formulaRef>
                      </c:ext>
                    </c:extLst>
                    <c:numCache>
                      <c:formatCode>General</c:formatCode>
                      <c:ptCount val="49"/>
                      <c:pt idx="0">
                        <c:v>3.9609999999999998E-4</c:v>
                      </c:pt>
                      <c:pt idx="1">
                        <c:v>1.047E-3</c:v>
                      </c:pt>
                      <c:pt idx="2">
                        <c:v>1.5790000000000001E-3</c:v>
                      </c:pt>
                      <c:pt idx="3">
                        <c:v>2.111E-3</c:v>
                      </c:pt>
                      <c:pt idx="4">
                        <c:v>2.6099999999999999E-3</c:v>
                      </c:pt>
                      <c:pt idx="5">
                        <c:v>3.0430000000000001E-3</c:v>
                      </c:pt>
                      <c:pt idx="6">
                        <c:v>3.5490000000000001E-3</c:v>
                      </c:pt>
                      <c:pt idx="7">
                        <c:v>3.9620000000000002E-3</c:v>
                      </c:pt>
                      <c:pt idx="8">
                        <c:v>4.3769999999999998E-3</c:v>
                      </c:pt>
                      <c:pt idx="9">
                        <c:v>4.8430000000000001E-3</c:v>
                      </c:pt>
                      <c:pt idx="10">
                        <c:v>5.1900000000000002E-3</c:v>
                      </c:pt>
                      <c:pt idx="11">
                        <c:v>5.5630000000000002E-3</c:v>
                      </c:pt>
                      <c:pt idx="12">
                        <c:v>5.8539999999999998E-3</c:v>
                      </c:pt>
                      <c:pt idx="13">
                        <c:v>6.1450000000000003E-3</c:v>
                      </c:pt>
                      <c:pt idx="14">
                        <c:v>6.3969999999999999E-3</c:v>
                      </c:pt>
                      <c:pt idx="15">
                        <c:v>6.6179999999999998E-3</c:v>
                      </c:pt>
                      <c:pt idx="16">
                        <c:v>6.8529999999999997E-3</c:v>
                      </c:pt>
                      <c:pt idx="17">
                        <c:v>7.0749999999999997E-3</c:v>
                      </c:pt>
                      <c:pt idx="18">
                        <c:v>7.3080000000000003E-3</c:v>
                      </c:pt>
                      <c:pt idx="19">
                        <c:v>7.548E-3</c:v>
                      </c:pt>
                      <c:pt idx="20">
                        <c:v>7.8329999999999997E-3</c:v>
                      </c:pt>
                      <c:pt idx="21">
                        <c:v>8.071E-3</c:v>
                      </c:pt>
                      <c:pt idx="22">
                        <c:v>8.352E-3</c:v>
                      </c:pt>
                      <c:pt idx="23">
                        <c:v>8.7030000000000007E-3</c:v>
                      </c:pt>
                      <c:pt idx="24">
                        <c:v>8.9829999999999997E-3</c:v>
                      </c:pt>
                      <c:pt idx="25">
                        <c:v>9.2890000000000004E-3</c:v>
                      </c:pt>
                      <c:pt idx="26">
                        <c:v>9.6050000000000007E-3</c:v>
                      </c:pt>
                      <c:pt idx="27">
                        <c:v>9.9559999999999996E-3</c:v>
                      </c:pt>
                      <c:pt idx="28">
                        <c:v>1.026E-2</c:v>
                      </c:pt>
                      <c:pt idx="29">
                        <c:v>1.057E-2</c:v>
                      </c:pt>
                      <c:pt idx="30">
                        <c:v>1.085E-2</c:v>
                      </c:pt>
                      <c:pt idx="31">
                        <c:v>1.119E-2</c:v>
                      </c:pt>
                      <c:pt idx="32">
                        <c:v>1.1469999999999999E-2</c:v>
                      </c:pt>
                      <c:pt idx="33">
                        <c:v>1.1769999999999999E-2</c:v>
                      </c:pt>
                      <c:pt idx="34">
                        <c:v>1.206E-2</c:v>
                      </c:pt>
                      <c:pt idx="35">
                        <c:v>1.2540000000000001E-2</c:v>
                      </c:pt>
                      <c:pt idx="36">
                        <c:v>1.2959999999999999E-2</c:v>
                      </c:pt>
                      <c:pt idx="37">
                        <c:v>1.345E-2</c:v>
                      </c:pt>
                      <c:pt idx="38">
                        <c:v>1.396E-2</c:v>
                      </c:pt>
                      <c:pt idx="39">
                        <c:v>1.457E-2</c:v>
                      </c:pt>
                      <c:pt idx="40">
                        <c:v>1.5259999999999999E-2</c:v>
                      </c:pt>
                      <c:pt idx="41">
                        <c:v>1.6119999999999999E-2</c:v>
                      </c:pt>
                      <c:pt idx="42">
                        <c:v>1.7149999999999999E-2</c:v>
                      </c:pt>
                      <c:pt idx="43">
                        <c:v>1.8519999999999998E-2</c:v>
                      </c:pt>
                      <c:pt idx="44">
                        <c:v>1.8790000000000001E-2</c:v>
                      </c:pt>
                      <c:pt idx="45">
                        <c:v>1.822E-2</c:v>
                      </c:pt>
                      <c:pt idx="46">
                        <c:v>1.9130000000000001E-2</c:v>
                      </c:pt>
                      <c:pt idx="47">
                        <c:v>2.027E-2</c:v>
                      </c:pt>
                      <c:pt idx="48">
                        <c:v>2.3820000000000001E-2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E940-4433-94DA-12D03CBEEDFA}"/>
                  </c:ext>
                </c:extLst>
              </c15:ser>
            </c15:filteredScatterSeries>
            <c15:filteredScatterSeries>
              <c15:ser>
                <c:idx val="3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Paper!$B$3</c15:sqref>
                        </c15:formulaRef>
                      </c:ext>
                    </c:extLst>
                    <c:strCache>
                      <c:ptCount val="1"/>
                      <c:pt idx="0">
                        <c:v>Stage 2 Fit 1.9V</c:v>
                      </c:pt>
                    </c:strCache>
                  </c:strRef>
                </c:tx>
                <c:spPr>
                  <a:ln w="9525">
                    <a:solidFill>
                      <a:srgbClr val="FF7B21"/>
                    </a:solidFill>
                  </a:ln>
                </c:spPr>
                <c:marker>
                  <c:symbol val="circle"/>
                  <c:size val="3"/>
                  <c:spPr>
                    <a:solidFill>
                      <a:srgbClr val="FF7B21"/>
                    </a:solidFill>
                    <a:ln>
                      <a:noFill/>
                    </a:ln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'Deg2'!$D$3:$D$51</c15:sqref>
                        </c15:formulaRef>
                      </c:ext>
                    </c:extLst>
                    <c:numCache>
                      <c:formatCode>General</c:formatCode>
                      <c:ptCount val="49"/>
                      <c:pt idx="0">
                        <c:v>3.5830000000000001E-2</c:v>
                      </c:pt>
                      <c:pt idx="1">
                        <c:v>3.6229999999999998E-2</c:v>
                      </c:pt>
                      <c:pt idx="2">
                        <c:v>3.6650000000000002E-2</c:v>
                      </c:pt>
                      <c:pt idx="3">
                        <c:v>3.7100000000000001E-2</c:v>
                      </c:pt>
                      <c:pt idx="4">
                        <c:v>3.7569999999999999E-2</c:v>
                      </c:pt>
                      <c:pt idx="5">
                        <c:v>3.807E-2</c:v>
                      </c:pt>
                      <c:pt idx="6">
                        <c:v>3.8649999999999997E-2</c:v>
                      </c:pt>
                      <c:pt idx="7">
                        <c:v>3.9219999999999998E-2</c:v>
                      </c:pt>
                      <c:pt idx="8">
                        <c:v>3.9820000000000001E-2</c:v>
                      </c:pt>
                      <c:pt idx="9">
                        <c:v>4.052E-2</c:v>
                      </c:pt>
                      <c:pt idx="10">
                        <c:v>4.1239999999999999E-2</c:v>
                      </c:pt>
                      <c:pt idx="11">
                        <c:v>4.206E-2</c:v>
                      </c:pt>
                      <c:pt idx="12">
                        <c:v>4.2869999999999998E-2</c:v>
                      </c:pt>
                      <c:pt idx="13">
                        <c:v>4.3810000000000002E-2</c:v>
                      </c:pt>
                      <c:pt idx="14">
                        <c:v>4.4769999999999997E-2</c:v>
                      </c:pt>
                      <c:pt idx="15">
                        <c:v>4.5719999999999997E-2</c:v>
                      </c:pt>
                      <c:pt idx="16">
                        <c:v>4.6760000000000003E-2</c:v>
                      </c:pt>
                      <c:pt idx="17">
                        <c:v>4.7759999999999997E-2</c:v>
                      </c:pt>
                      <c:pt idx="18">
                        <c:v>4.8820000000000002E-2</c:v>
                      </c:pt>
                      <c:pt idx="19">
                        <c:v>4.9860000000000002E-2</c:v>
                      </c:pt>
                      <c:pt idx="20">
                        <c:v>5.1020000000000003E-2</c:v>
                      </c:pt>
                      <c:pt idx="21">
                        <c:v>5.212E-2</c:v>
                      </c:pt>
                      <c:pt idx="22">
                        <c:v>5.3319999999999999E-2</c:v>
                      </c:pt>
                      <c:pt idx="23">
                        <c:v>5.4760000000000003E-2</c:v>
                      </c:pt>
                      <c:pt idx="24">
                        <c:v>5.5910000000000001E-2</c:v>
                      </c:pt>
                      <c:pt idx="25">
                        <c:v>5.722E-2</c:v>
                      </c:pt>
                      <c:pt idx="26">
                        <c:v>5.858E-2</c:v>
                      </c:pt>
                      <c:pt idx="27">
                        <c:v>6.0069999999999998E-2</c:v>
                      </c:pt>
                      <c:pt idx="28">
                        <c:v>6.1550000000000001E-2</c:v>
                      </c:pt>
                      <c:pt idx="29">
                        <c:v>6.3020000000000007E-2</c:v>
                      </c:pt>
                      <c:pt idx="30">
                        <c:v>6.454E-2</c:v>
                      </c:pt>
                      <c:pt idx="31">
                        <c:v>6.615E-2</c:v>
                      </c:pt>
                      <c:pt idx="32">
                        <c:v>6.7830000000000001E-2</c:v>
                      </c:pt>
                      <c:pt idx="33">
                        <c:v>6.9589999999999999E-2</c:v>
                      </c:pt>
                      <c:pt idx="34">
                        <c:v>7.1290000000000006E-2</c:v>
                      </c:pt>
                      <c:pt idx="35">
                        <c:v>7.3109999999999994E-2</c:v>
                      </c:pt>
                      <c:pt idx="36">
                        <c:v>7.492E-2</c:v>
                      </c:pt>
                      <c:pt idx="37">
                        <c:v>7.6829999999999996E-2</c:v>
                      </c:pt>
                      <c:pt idx="38">
                        <c:v>7.8729999999999994E-2</c:v>
                      </c:pt>
                      <c:pt idx="39">
                        <c:v>8.0810000000000007E-2</c:v>
                      </c:pt>
                      <c:pt idx="40">
                        <c:v>8.2909999999999998E-2</c:v>
                      </c:pt>
                      <c:pt idx="41">
                        <c:v>8.5029999999999994E-2</c:v>
                      </c:pt>
                      <c:pt idx="42">
                        <c:v>8.7290000000000006E-2</c:v>
                      </c:pt>
                      <c:pt idx="43">
                        <c:v>8.9690000000000006E-2</c:v>
                      </c:pt>
                      <c:pt idx="44">
                        <c:v>9.2299999999999993E-2</c:v>
                      </c:pt>
                      <c:pt idx="45">
                        <c:v>9.5019999999999993E-2</c:v>
                      </c:pt>
                      <c:pt idx="46">
                        <c:v>9.7949999999999995E-2</c:v>
                      </c:pt>
                      <c:pt idx="47">
                        <c:v>0.1011</c:v>
                      </c:pt>
                      <c:pt idx="48">
                        <c:v>0.1045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'Deg2'!$E$3:$E$51</c15:sqref>
                        </c15:formulaRef>
                      </c:ext>
                    </c:extLst>
                    <c:numCache>
                      <c:formatCode>General</c:formatCode>
                      <c:ptCount val="49"/>
                      <c:pt idx="0">
                        <c:v>5.5979999999999995E-4</c:v>
                      </c:pt>
                      <c:pt idx="1">
                        <c:v>1.209E-3</c:v>
                      </c:pt>
                      <c:pt idx="2">
                        <c:v>1.7639999999999999E-3</c:v>
                      </c:pt>
                      <c:pt idx="3">
                        <c:v>2.2539999999999999E-3</c:v>
                      </c:pt>
                      <c:pt idx="4">
                        <c:v>2.696E-3</c:v>
                      </c:pt>
                      <c:pt idx="5">
                        <c:v>3.1059999999999998E-3</c:v>
                      </c:pt>
                      <c:pt idx="6">
                        <c:v>3.5279999999999999E-3</c:v>
                      </c:pt>
                      <c:pt idx="7">
                        <c:v>3.9029999999999998E-3</c:v>
                      </c:pt>
                      <c:pt idx="8">
                        <c:v>4.2640000000000004E-3</c:v>
                      </c:pt>
                      <c:pt idx="9">
                        <c:v>4.6490000000000004E-3</c:v>
                      </c:pt>
                      <c:pt idx="10">
                        <c:v>5.0090000000000004E-3</c:v>
                      </c:pt>
                      <c:pt idx="11">
                        <c:v>5.3790000000000001E-3</c:v>
                      </c:pt>
                      <c:pt idx="12">
                        <c:v>5.6990000000000001E-3</c:v>
                      </c:pt>
                      <c:pt idx="13">
                        <c:v>6.025E-3</c:v>
                      </c:pt>
                      <c:pt idx="14">
                        <c:v>6.313E-3</c:v>
                      </c:pt>
                      <c:pt idx="15">
                        <c:v>6.5659999999999998E-3</c:v>
                      </c:pt>
                      <c:pt idx="16">
                        <c:v>6.8230000000000001E-3</c:v>
                      </c:pt>
                      <c:pt idx="17">
                        <c:v>7.0619999999999997E-3</c:v>
                      </c:pt>
                      <c:pt idx="18">
                        <c:v>7.3109999999999998E-3</c:v>
                      </c:pt>
                      <c:pt idx="19">
                        <c:v>7.5589999999999997E-3</c:v>
                      </c:pt>
                      <c:pt idx="20">
                        <c:v>7.8390000000000005E-3</c:v>
                      </c:pt>
                      <c:pt idx="21">
                        <c:v>8.1069999999999996E-3</c:v>
                      </c:pt>
                      <c:pt idx="22">
                        <c:v>8.4010000000000005E-3</c:v>
                      </c:pt>
                      <c:pt idx="23">
                        <c:v>8.7510000000000001E-3</c:v>
                      </c:pt>
                      <c:pt idx="24">
                        <c:v>9.0290000000000006E-3</c:v>
                      </c:pt>
                      <c:pt idx="25">
                        <c:v>9.3390000000000001E-3</c:v>
                      </c:pt>
                      <c:pt idx="26">
                        <c:v>9.6559999999999997E-3</c:v>
                      </c:pt>
                      <c:pt idx="27">
                        <c:v>9.9959999999999997E-3</c:v>
                      </c:pt>
                      <c:pt idx="28">
                        <c:v>1.0330000000000001E-2</c:v>
                      </c:pt>
                      <c:pt idx="29">
                        <c:v>1.065E-2</c:v>
                      </c:pt>
                      <c:pt idx="30">
                        <c:v>1.098E-2</c:v>
                      </c:pt>
                      <c:pt idx="31">
                        <c:v>1.132E-2</c:v>
                      </c:pt>
                      <c:pt idx="32">
                        <c:v>1.1679999999999999E-2</c:v>
                      </c:pt>
                      <c:pt idx="33">
                        <c:v>1.205E-2</c:v>
                      </c:pt>
                      <c:pt idx="34">
                        <c:v>1.2409999999999999E-2</c:v>
                      </c:pt>
                      <c:pt idx="35">
                        <c:v>1.281E-2</c:v>
                      </c:pt>
                      <c:pt idx="36">
                        <c:v>1.321E-2</c:v>
                      </c:pt>
                      <c:pt idx="37">
                        <c:v>1.366E-2</c:v>
                      </c:pt>
                      <c:pt idx="38">
                        <c:v>1.4120000000000001E-2</c:v>
                      </c:pt>
                      <c:pt idx="39">
                        <c:v>1.4659999999999999E-2</c:v>
                      </c:pt>
                      <c:pt idx="40">
                        <c:v>1.523E-2</c:v>
                      </c:pt>
                      <c:pt idx="41">
                        <c:v>1.584E-2</c:v>
                      </c:pt>
                      <c:pt idx="42">
                        <c:v>1.652E-2</c:v>
                      </c:pt>
                      <c:pt idx="43">
                        <c:v>1.7250000000000001E-2</c:v>
                      </c:pt>
                      <c:pt idx="44">
                        <c:v>1.805E-2</c:v>
                      </c:pt>
                      <c:pt idx="45">
                        <c:v>1.8849999999999999E-2</c:v>
                      </c:pt>
                      <c:pt idx="46">
                        <c:v>1.9650000000000001E-2</c:v>
                      </c:pt>
                      <c:pt idx="47">
                        <c:v>2.0400000000000001E-2</c:v>
                      </c:pt>
                      <c:pt idx="48">
                        <c:v>2.102E-2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E940-4433-94DA-12D03CBEEDFA}"/>
                  </c:ext>
                </c:extLst>
              </c15:ser>
            </c15:filteredScatterSeries>
            <c15:filteredScatterSeries>
              <c15:ser>
                <c:idx val="4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Paper!$A$4</c15:sqref>
                        </c15:formulaRef>
                      </c:ext>
                    </c:extLst>
                    <c:strCache>
                      <c:ptCount val="1"/>
                      <c:pt idx="0">
                        <c:v>Stage 3 Data 1.9V</c:v>
                      </c:pt>
                    </c:strCache>
                  </c:strRef>
                </c:tx>
                <c:spPr>
                  <a:ln w="38100">
                    <a:noFill/>
                  </a:ln>
                </c:spPr>
                <c:marker>
                  <c:symbol val="circle"/>
                  <c:size val="5"/>
                  <c:spPr>
                    <a:noFill/>
                    <a:ln w="6350">
                      <a:solidFill>
                        <a:srgbClr val="FF0000"/>
                      </a:solidFill>
                    </a:ln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'Deg3'!$B$3:$B$54</c15:sqref>
                        </c15:formulaRef>
                      </c:ext>
                    </c:extLst>
                    <c:numCache>
                      <c:formatCode>General</c:formatCode>
                      <c:ptCount val="52"/>
                      <c:pt idx="0">
                        <c:v>3.2030000000000003E-2</c:v>
                      </c:pt>
                      <c:pt idx="1">
                        <c:v>3.2349999999999997E-2</c:v>
                      </c:pt>
                      <c:pt idx="2">
                        <c:v>3.2640000000000002E-2</c:v>
                      </c:pt>
                      <c:pt idx="3">
                        <c:v>3.2969999999999999E-2</c:v>
                      </c:pt>
                      <c:pt idx="4">
                        <c:v>3.329E-2</c:v>
                      </c:pt>
                      <c:pt idx="5">
                        <c:v>3.3649999999999999E-2</c:v>
                      </c:pt>
                      <c:pt idx="6">
                        <c:v>3.4029999999999998E-2</c:v>
                      </c:pt>
                      <c:pt idx="7">
                        <c:v>3.4430000000000002E-2</c:v>
                      </c:pt>
                      <c:pt idx="8">
                        <c:v>3.4860000000000002E-2</c:v>
                      </c:pt>
                      <c:pt idx="9">
                        <c:v>3.5360000000000003E-2</c:v>
                      </c:pt>
                      <c:pt idx="10">
                        <c:v>3.5929999999999997E-2</c:v>
                      </c:pt>
                      <c:pt idx="11">
                        <c:v>3.6580000000000001E-2</c:v>
                      </c:pt>
                      <c:pt idx="12">
                        <c:v>3.7229999999999999E-2</c:v>
                      </c:pt>
                      <c:pt idx="13">
                        <c:v>3.8039999999999997E-2</c:v>
                      </c:pt>
                      <c:pt idx="14">
                        <c:v>3.8920000000000003E-2</c:v>
                      </c:pt>
                      <c:pt idx="15">
                        <c:v>3.9870000000000003E-2</c:v>
                      </c:pt>
                      <c:pt idx="16">
                        <c:v>4.1000000000000002E-2</c:v>
                      </c:pt>
                      <c:pt idx="17">
                        <c:v>4.2209999999999998E-2</c:v>
                      </c:pt>
                      <c:pt idx="18">
                        <c:v>4.3560000000000001E-2</c:v>
                      </c:pt>
                      <c:pt idx="19">
                        <c:v>4.4999999999999998E-2</c:v>
                      </c:pt>
                      <c:pt idx="20">
                        <c:v>4.6710000000000002E-2</c:v>
                      </c:pt>
                      <c:pt idx="21">
                        <c:v>4.8460000000000003E-2</c:v>
                      </c:pt>
                      <c:pt idx="22">
                        <c:v>5.0470000000000001E-2</c:v>
                      </c:pt>
                      <c:pt idx="23">
                        <c:v>5.3010000000000002E-2</c:v>
                      </c:pt>
                      <c:pt idx="24">
                        <c:v>5.5100000000000003E-2</c:v>
                      </c:pt>
                      <c:pt idx="25">
                        <c:v>5.7639999999999997E-2</c:v>
                      </c:pt>
                      <c:pt idx="26">
                        <c:v>6.055E-2</c:v>
                      </c:pt>
                      <c:pt idx="27">
                        <c:v>6.3619999999999996E-2</c:v>
                      </c:pt>
                      <c:pt idx="28">
                        <c:v>6.6809999999999994E-2</c:v>
                      </c:pt>
                      <c:pt idx="29">
                        <c:v>7.0279999999999995E-2</c:v>
                      </c:pt>
                      <c:pt idx="30">
                        <c:v>7.392E-2</c:v>
                      </c:pt>
                      <c:pt idx="31">
                        <c:v>7.775E-2</c:v>
                      </c:pt>
                      <c:pt idx="32">
                        <c:v>8.201E-2</c:v>
                      </c:pt>
                      <c:pt idx="33">
                        <c:v>8.6800000000000002E-2</c:v>
                      </c:pt>
                      <c:pt idx="34">
                        <c:v>9.1329999999999995E-2</c:v>
                      </c:pt>
                      <c:pt idx="35">
                        <c:v>9.6269999999999994E-2</c:v>
                      </c:pt>
                      <c:pt idx="36">
                        <c:v>0.1014</c:v>
                      </c:pt>
                      <c:pt idx="37">
                        <c:v>0.1069</c:v>
                      </c:pt>
                      <c:pt idx="38">
                        <c:v>0.1123</c:v>
                      </c:pt>
                      <c:pt idx="39">
                        <c:v>0.11899999999999999</c:v>
                      </c:pt>
                      <c:pt idx="40">
                        <c:v>0.13009999999999999</c:v>
                      </c:pt>
                      <c:pt idx="41">
                        <c:v>0.13969999999999999</c:v>
                      </c:pt>
                      <c:pt idx="42">
                        <c:v>0.1424</c:v>
                      </c:pt>
                      <c:pt idx="43">
                        <c:v>0.1399</c:v>
                      </c:pt>
                      <c:pt idx="44">
                        <c:v>0.14610000000000001</c:v>
                      </c:pt>
                      <c:pt idx="45">
                        <c:v>0.15409999999999999</c:v>
                      </c:pt>
                      <c:pt idx="46">
                        <c:v>0.16189999999999999</c:v>
                      </c:pt>
                      <c:pt idx="47">
                        <c:v>0.23280000000000001</c:v>
                      </c:pt>
                      <c:pt idx="48">
                        <c:v>0.16600000000000001</c:v>
                      </c:pt>
                      <c:pt idx="49">
                        <c:v>0.17499999999999999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'Deg3'!$C$3:$C$54</c15:sqref>
                        </c15:formulaRef>
                      </c:ext>
                    </c:extLst>
                    <c:numCache>
                      <c:formatCode>General</c:formatCode>
                      <c:ptCount val="52"/>
                      <c:pt idx="0">
                        <c:v>1.8029999999999999E-4</c:v>
                      </c:pt>
                      <c:pt idx="1">
                        <c:v>7.4069999999999995E-4</c:v>
                      </c:pt>
                      <c:pt idx="2">
                        <c:v>1.2130000000000001E-3</c:v>
                      </c:pt>
                      <c:pt idx="3">
                        <c:v>1.6260000000000001E-3</c:v>
                      </c:pt>
                      <c:pt idx="4">
                        <c:v>2.0040000000000001E-3</c:v>
                      </c:pt>
                      <c:pt idx="5">
                        <c:v>2.395E-3</c:v>
                      </c:pt>
                      <c:pt idx="6">
                        <c:v>2.8340000000000001E-3</c:v>
                      </c:pt>
                      <c:pt idx="7">
                        <c:v>3.2190000000000001E-3</c:v>
                      </c:pt>
                      <c:pt idx="8">
                        <c:v>3.6129999999999999E-3</c:v>
                      </c:pt>
                      <c:pt idx="9">
                        <c:v>4.0740000000000004E-3</c:v>
                      </c:pt>
                      <c:pt idx="10">
                        <c:v>4.6430000000000004E-3</c:v>
                      </c:pt>
                      <c:pt idx="11">
                        <c:v>5.1539999999999997E-3</c:v>
                      </c:pt>
                      <c:pt idx="12">
                        <c:v>5.7460000000000002E-3</c:v>
                      </c:pt>
                      <c:pt idx="13">
                        <c:v>6.4190000000000002E-3</c:v>
                      </c:pt>
                      <c:pt idx="14">
                        <c:v>7.1349999999999998E-3</c:v>
                      </c:pt>
                      <c:pt idx="15">
                        <c:v>7.8720000000000005E-3</c:v>
                      </c:pt>
                      <c:pt idx="16">
                        <c:v>8.7320000000000002E-3</c:v>
                      </c:pt>
                      <c:pt idx="17">
                        <c:v>9.6050000000000007E-3</c:v>
                      </c:pt>
                      <c:pt idx="18">
                        <c:v>1.056E-2</c:v>
                      </c:pt>
                      <c:pt idx="19">
                        <c:v>1.154E-2</c:v>
                      </c:pt>
                      <c:pt idx="20">
                        <c:v>1.2670000000000001E-2</c:v>
                      </c:pt>
                      <c:pt idx="21">
                        <c:v>1.376E-2</c:v>
                      </c:pt>
                      <c:pt idx="22">
                        <c:v>1.495E-2</c:v>
                      </c:pt>
                      <c:pt idx="23">
                        <c:v>1.6369999999999999E-2</c:v>
                      </c:pt>
                      <c:pt idx="24">
                        <c:v>1.7559999999999999E-2</c:v>
                      </c:pt>
                      <c:pt idx="25">
                        <c:v>1.9E-2</c:v>
                      </c:pt>
                      <c:pt idx="26">
                        <c:v>2.0379999999999999E-2</c:v>
                      </c:pt>
                      <c:pt idx="27">
                        <c:v>2.1950000000000001E-2</c:v>
                      </c:pt>
                      <c:pt idx="28">
                        <c:v>2.3429999999999999E-2</c:v>
                      </c:pt>
                      <c:pt idx="29">
                        <c:v>2.4969999999999999E-2</c:v>
                      </c:pt>
                      <c:pt idx="30">
                        <c:v>2.656E-2</c:v>
                      </c:pt>
                      <c:pt idx="31">
                        <c:v>2.81E-2</c:v>
                      </c:pt>
                      <c:pt idx="32">
                        <c:v>2.9770000000000001E-2</c:v>
                      </c:pt>
                      <c:pt idx="33">
                        <c:v>3.1399999999999997E-2</c:v>
                      </c:pt>
                      <c:pt idx="34">
                        <c:v>3.286E-2</c:v>
                      </c:pt>
                      <c:pt idx="35">
                        <c:v>3.4619999999999998E-2</c:v>
                      </c:pt>
                      <c:pt idx="36">
                        <c:v>3.628E-2</c:v>
                      </c:pt>
                      <c:pt idx="37">
                        <c:v>3.7929999999999998E-2</c:v>
                      </c:pt>
                      <c:pt idx="38">
                        <c:v>3.9440000000000003E-2</c:v>
                      </c:pt>
                      <c:pt idx="39">
                        <c:v>4.1329999999999999E-2</c:v>
                      </c:pt>
                      <c:pt idx="40">
                        <c:v>4.4769999999999997E-2</c:v>
                      </c:pt>
                      <c:pt idx="41">
                        <c:v>4.8140000000000002E-2</c:v>
                      </c:pt>
                      <c:pt idx="42">
                        <c:v>4.657E-2</c:v>
                      </c:pt>
                      <c:pt idx="43">
                        <c:v>4.3729999999999998E-2</c:v>
                      </c:pt>
                      <c:pt idx="44">
                        <c:v>4.4839999999999998E-2</c:v>
                      </c:pt>
                      <c:pt idx="45">
                        <c:v>4.4940000000000001E-2</c:v>
                      </c:pt>
                      <c:pt idx="46">
                        <c:v>4.5199999999999997E-2</c:v>
                      </c:pt>
                      <c:pt idx="47">
                        <c:v>9.0829999999999994E-2</c:v>
                      </c:pt>
                      <c:pt idx="48">
                        <c:v>3.7350000000000001E-2</c:v>
                      </c:pt>
                      <c:pt idx="49">
                        <c:v>3.6749999999999998E-2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E940-4433-94DA-12D03CBEEDFA}"/>
                  </c:ext>
                </c:extLst>
              </c15:ser>
            </c15:filteredScatterSeries>
            <c15:filteredScatterSeries>
              <c15:ser>
                <c:idx val="5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Paper!$B$4</c15:sqref>
                        </c15:formulaRef>
                      </c:ext>
                    </c:extLst>
                    <c:strCache>
                      <c:ptCount val="1"/>
                      <c:pt idx="0">
                        <c:v>Stage 3 Fit 1.9V</c:v>
                      </c:pt>
                    </c:strCache>
                  </c:strRef>
                </c:tx>
                <c:spPr>
                  <a:ln w="9525">
                    <a:solidFill>
                      <a:srgbClr val="FF0000"/>
                    </a:solidFill>
                  </a:ln>
                </c:spPr>
                <c:marker>
                  <c:symbol val="circle"/>
                  <c:size val="3"/>
                  <c:spPr>
                    <a:solidFill>
                      <a:srgbClr val="FF0000"/>
                    </a:solidFill>
                    <a:ln>
                      <a:noFill/>
                    </a:ln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'Deg3'!$D$3:$D$54</c15:sqref>
                        </c15:formulaRef>
                      </c:ext>
                    </c:extLst>
                    <c:numCache>
                      <c:formatCode>General</c:formatCode>
                      <c:ptCount val="52"/>
                      <c:pt idx="0">
                        <c:v>3.2158028949615398E-2</c:v>
                      </c:pt>
                      <c:pt idx="1">
                        <c:v>3.2573423143695601E-2</c:v>
                      </c:pt>
                      <c:pt idx="2">
                        <c:v>3.3012289729502597E-2</c:v>
                      </c:pt>
                      <c:pt idx="3">
                        <c:v>3.3476742343854199E-2</c:v>
                      </c:pt>
                      <c:pt idx="4">
                        <c:v>3.3965062388714697E-2</c:v>
                      </c:pt>
                      <c:pt idx="5">
                        <c:v>3.4477045744563797E-2</c:v>
                      </c:pt>
                      <c:pt idx="6">
                        <c:v>3.5064147704692301E-2</c:v>
                      </c:pt>
                      <c:pt idx="7">
                        <c:v>3.5628551401715003E-2</c:v>
                      </c:pt>
                      <c:pt idx="8">
                        <c:v>3.6209079808472398E-2</c:v>
                      </c:pt>
                      <c:pt idx="9">
                        <c:v>3.6868590161673598E-2</c:v>
                      </c:pt>
                      <c:pt idx="10">
                        <c:v>3.7530019442157801E-2</c:v>
                      </c:pt>
                      <c:pt idx="11">
                        <c:v>3.82736866710396E-2</c:v>
                      </c:pt>
                      <c:pt idx="12">
                        <c:v>3.89939698528593E-2</c:v>
                      </c:pt>
                      <c:pt idx="13">
                        <c:v>3.98460853297374E-2</c:v>
                      </c:pt>
                      <c:pt idx="14">
                        <c:v>4.0740687817780799E-2</c:v>
                      </c:pt>
                      <c:pt idx="15">
                        <c:v>4.1671760215819302E-2</c:v>
                      </c:pt>
                      <c:pt idx="16">
                        <c:v>4.2762358140317001E-2</c:v>
                      </c:pt>
                      <c:pt idx="17">
                        <c:v>4.3889788283906599E-2</c:v>
                      </c:pt>
                      <c:pt idx="18">
                        <c:v>4.5160180479174798E-2</c:v>
                      </c:pt>
                      <c:pt idx="19">
                        <c:v>4.6510595816771902E-2</c:v>
                      </c:pt>
                      <c:pt idx="20">
                        <c:v>4.81096850445389E-2</c:v>
                      </c:pt>
                      <c:pt idx="21">
                        <c:v>4.9742028007562701E-2</c:v>
                      </c:pt>
                      <c:pt idx="22">
                        <c:v>5.1640960369059401E-2</c:v>
                      </c:pt>
                      <c:pt idx="23">
                        <c:v>5.40950016355023E-2</c:v>
                      </c:pt>
                      <c:pt idx="24">
                        <c:v>5.6200930627561901E-2</c:v>
                      </c:pt>
                      <c:pt idx="25">
                        <c:v>5.8737983666349199E-2</c:v>
                      </c:pt>
                      <c:pt idx="26">
                        <c:v>6.1556584361746498E-2</c:v>
                      </c:pt>
                      <c:pt idx="27">
                        <c:v>6.4833375980204694E-2</c:v>
                      </c:pt>
                      <c:pt idx="28">
                        <c:v>6.8314758654410002E-2</c:v>
                      </c:pt>
                      <c:pt idx="29">
                        <c:v>7.1951453217829794E-2</c:v>
                      </c:pt>
                      <c:pt idx="30">
                        <c:v>7.5899275642729594E-2</c:v>
                      </c:pt>
                      <c:pt idx="31">
                        <c:v>8.0254353140738505E-2</c:v>
                      </c:pt>
                      <c:pt idx="32">
                        <c:v>8.4954507032992496E-2</c:v>
                      </c:pt>
                      <c:pt idx="33">
                        <c:v>9.0054070778668102E-2</c:v>
                      </c:pt>
                      <c:pt idx="34">
                        <c:v>9.5034458841978503E-2</c:v>
                      </c:pt>
                      <c:pt idx="35">
                        <c:v>0.10042992871874799</c:v>
                      </c:pt>
                      <c:pt idx="36">
                        <c:v>0.10582809216510899</c:v>
                      </c:pt>
                      <c:pt idx="37">
                        <c:v>0.111496276770889</c:v>
                      </c:pt>
                      <c:pt idx="38">
                        <c:v>0.117082122133241</c:v>
                      </c:pt>
                      <c:pt idx="39">
                        <c:v>0.12310710220200299</c:v>
                      </c:pt>
                      <c:pt idx="40">
                        <c:v>0.129073155736247</c:v>
                      </c:pt>
                      <c:pt idx="41">
                        <c:v>0.134917362346714</c:v>
                      </c:pt>
                      <c:pt idx="42">
                        <c:v>0.14097339871082601</c:v>
                      </c:pt>
                      <c:pt idx="43">
                        <c:v>0.147157040409472</c:v>
                      </c:pt>
                      <c:pt idx="44">
                        <c:v>0.153597661460634</c:v>
                      </c:pt>
                      <c:pt idx="45">
                        <c:v>0.15997684097498799</c:v>
                      </c:pt>
                      <c:pt idx="46">
                        <c:v>0.16650717171703899</c:v>
                      </c:pt>
                      <c:pt idx="47">
                        <c:v>0.17321686165366901</c:v>
                      </c:pt>
                      <c:pt idx="48">
                        <c:v>0.180062664678732</c:v>
                      </c:pt>
                      <c:pt idx="49">
                        <c:v>0.18693742497885499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'Deg3'!$E$3:$E$54</c15:sqref>
                        </c15:formulaRef>
                      </c:ext>
                    </c:extLst>
                    <c:numCache>
                      <c:formatCode>General</c:formatCode>
                      <c:ptCount val="52"/>
                      <c:pt idx="0">
                        <c:v>4.9122431348873796E-4</c:v>
                      </c:pt>
                      <c:pt idx="1">
                        <c:v>1.1867945019432E-3</c:v>
                      </c:pt>
                      <c:pt idx="2">
                        <c:v>1.77793820784289E-3</c:v>
                      </c:pt>
                      <c:pt idx="3">
                        <c:v>2.2942670219033199E-3</c:v>
                      </c:pt>
                      <c:pt idx="4">
                        <c:v>2.7542861404364701E-3</c:v>
                      </c:pt>
                      <c:pt idx="5">
                        <c:v>3.1745698744257101E-3</c:v>
                      </c:pt>
                      <c:pt idx="6">
                        <c:v>3.6050774867955799E-3</c:v>
                      </c:pt>
                      <c:pt idx="7">
                        <c:v>3.98648021410993E-3</c:v>
                      </c:pt>
                      <c:pt idx="8">
                        <c:v>4.35987558188527E-3</c:v>
                      </c:pt>
                      <c:pt idx="9">
                        <c:v>4.7733157408938603E-3</c:v>
                      </c:pt>
                      <c:pt idx="10">
                        <c:v>5.1857907207614601E-3</c:v>
                      </c:pt>
                      <c:pt idx="11">
                        <c:v>5.6543285946667804E-3</c:v>
                      </c:pt>
                      <c:pt idx="12">
                        <c:v>6.1169771304193802E-3</c:v>
                      </c:pt>
                      <c:pt idx="13">
                        <c:v>6.6775622095272E-3</c:v>
                      </c:pt>
                      <c:pt idx="14">
                        <c:v>7.2812201665649898E-3</c:v>
                      </c:pt>
                      <c:pt idx="15">
                        <c:v>7.9236852771106293E-3</c:v>
                      </c:pt>
                      <c:pt idx="16">
                        <c:v>8.6903291364564105E-3</c:v>
                      </c:pt>
                      <c:pt idx="17">
                        <c:v>9.4934245496011704E-3</c:v>
                      </c:pt>
                      <c:pt idx="18">
                        <c:v>1.0404595961375E-2</c:v>
                      </c:pt>
                      <c:pt idx="19">
                        <c:v>1.1373527207324799E-2</c:v>
                      </c:pt>
                      <c:pt idx="20">
                        <c:v>1.2513268909467299E-2</c:v>
                      </c:pt>
                      <c:pt idx="21">
                        <c:v>1.36608434467296E-2</c:v>
                      </c:pt>
                      <c:pt idx="22">
                        <c:v>1.49682046014932E-2</c:v>
                      </c:pt>
                      <c:pt idx="23">
                        <c:v>1.66045595295909E-2</c:v>
                      </c:pt>
                      <c:pt idx="24">
                        <c:v>1.7955463374268201E-2</c:v>
                      </c:pt>
                      <c:pt idx="25">
                        <c:v>1.95134620659684E-2</c:v>
                      </c:pt>
                      <c:pt idx="26">
                        <c:v>2.11531751293032E-2</c:v>
                      </c:pt>
                      <c:pt idx="27">
                        <c:v>2.2938874840510999E-2</c:v>
                      </c:pt>
                      <c:pt idx="28">
                        <c:v>2.4697218837956499E-2</c:v>
                      </c:pt>
                      <c:pt idx="29">
                        <c:v>2.6387334673724599E-2</c:v>
                      </c:pt>
                      <c:pt idx="30">
                        <c:v>2.8061574792447402E-2</c:v>
                      </c:pt>
                      <c:pt idx="31">
                        <c:v>2.9727881503575401E-2</c:v>
                      </c:pt>
                      <c:pt idx="32">
                        <c:v>3.1331162589636398E-2</c:v>
                      </c:pt>
                      <c:pt idx="33">
                        <c:v>3.2864459594550102E-2</c:v>
                      </c:pt>
                      <c:pt idx="34">
                        <c:v>3.4178690575514897E-2</c:v>
                      </c:pt>
                      <c:pt idx="35">
                        <c:v>3.5425807411435903E-2</c:v>
                      </c:pt>
                      <c:pt idx="36">
                        <c:v>3.6518455994921699E-2</c:v>
                      </c:pt>
                      <c:pt idx="37">
                        <c:v>3.7529854253593398E-2</c:v>
                      </c:pt>
                      <c:pt idx="38">
                        <c:v>3.8419735254577099E-2</c:v>
                      </c:pt>
                      <c:pt idx="39">
                        <c:v>3.92909435499234E-2</c:v>
                      </c:pt>
                      <c:pt idx="40">
                        <c:v>4.0089276953077201E-2</c:v>
                      </c:pt>
                      <c:pt idx="41">
                        <c:v>4.0828889162161701E-2</c:v>
                      </c:pt>
                      <c:pt idx="42">
                        <c:v>4.1564707037571202E-2</c:v>
                      </c:pt>
                      <c:pt idx="43">
                        <c:v>4.22913744478862E-2</c:v>
                      </c:pt>
                      <c:pt idx="44">
                        <c:v>4.3023191172157201E-2</c:v>
                      </c:pt>
                      <c:pt idx="45">
                        <c:v>4.3718797463923202E-2</c:v>
                      </c:pt>
                      <c:pt idx="46">
                        <c:v>4.4392575071852201E-2</c:v>
                      </c:pt>
                      <c:pt idx="47">
                        <c:v>4.5033361109098599E-2</c:v>
                      </c:pt>
                      <c:pt idx="48">
                        <c:v>4.5620488364687399E-2</c:v>
                      </c:pt>
                      <c:pt idx="49">
                        <c:v>4.6129195765441298E-2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E940-4433-94DA-12D03CBEEDFA}"/>
                  </c:ext>
                </c:extLst>
              </c15:ser>
            </c15:filteredScatterSeries>
            <c15:filteredScatterSeries>
              <c15:ser>
                <c:idx val="8"/>
                <c:order val="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Paper!$A$5</c15:sqref>
                        </c15:formulaRef>
                      </c:ext>
                    </c:extLst>
                    <c:strCache>
                      <c:ptCount val="1"/>
                      <c:pt idx="0">
                        <c:v>Stage 4 Data 1.9V</c:v>
                      </c:pt>
                    </c:strCache>
                  </c:strRef>
                </c:tx>
                <c:spPr>
                  <a:ln w="38100">
                    <a:noFill/>
                  </a:ln>
                </c:spPr>
                <c:marker>
                  <c:symbol val="circle"/>
                  <c:size val="5"/>
                  <c:spPr>
                    <a:noFill/>
                    <a:ln w="6350">
                      <a:solidFill>
                        <a:srgbClr val="00B0F0"/>
                      </a:solidFill>
                    </a:ln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Reg!$B$3:$B$50</c15:sqref>
                        </c15:formulaRef>
                      </c:ext>
                    </c:extLst>
                    <c:numCache>
                      <c:formatCode>General</c:formatCode>
                      <c:ptCount val="48"/>
                      <c:pt idx="0">
                        <c:v>2.997E-2</c:v>
                      </c:pt>
                      <c:pt idx="1">
                        <c:v>3.0349999999999999E-2</c:v>
                      </c:pt>
                      <c:pt idx="2">
                        <c:v>3.0669999999999999E-2</c:v>
                      </c:pt>
                      <c:pt idx="3">
                        <c:v>3.099E-2</c:v>
                      </c:pt>
                      <c:pt idx="4">
                        <c:v>3.1260000000000003E-2</c:v>
                      </c:pt>
                      <c:pt idx="5">
                        <c:v>3.1510000000000003E-2</c:v>
                      </c:pt>
                      <c:pt idx="6">
                        <c:v>3.1730000000000001E-2</c:v>
                      </c:pt>
                      <c:pt idx="7">
                        <c:v>3.1919999999999997E-2</c:v>
                      </c:pt>
                      <c:pt idx="8">
                        <c:v>3.2120000000000003E-2</c:v>
                      </c:pt>
                      <c:pt idx="9">
                        <c:v>3.2300000000000002E-2</c:v>
                      </c:pt>
                      <c:pt idx="10">
                        <c:v>3.2460000000000003E-2</c:v>
                      </c:pt>
                      <c:pt idx="11">
                        <c:v>3.2620000000000003E-2</c:v>
                      </c:pt>
                      <c:pt idx="12">
                        <c:v>3.2759999999999997E-2</c:v>
                      </c:pt>
                      <c:pt idx="13">
                        <c:v>3.2899999999999999E-2</c:v>
                      </c:pt>
                      <c:pt idx="14">
                        <c:v>3.3059999999999999E-2</c:v>
                      </c:pt>
                      <c:pt idx="15">
                        <c:v>3.322E-2</c:v>
                      </c:pt>
                      <c:pt idx="16">
                        <c:v>3.3369999999999997E-2</c:v>
                      </c:pt>
                      <c:pt idx="17">
                        <c:v>3.3550000000000003E-2</c:v>
                      </c:pt>
                      <c:pt idx="18">
                        <c:v>3.372E-2</c:v>
                      </c:pt>
                      <c:pt idx="19">
                        <c:v>3.3910000000000003E-2</c:v>
                      </c:pt>
                      <c:pt idx="20">
                        <c:v>3.4099999999999998E-2</c:v>
                      </c:pt>
                      <c:pt idx="21">
                        <c:v>3.4320000000000003E-2</c:v>
                      </c:pt>
                      <c:pt idx="22">
                        <c:v>3.4529999999999998E-2</c:v>
                      </c:pt>
                      <c:pt idx="23">
                        <c:v>3.4750000000000003E-2</c:v>
                      </c:pt>
                      <c:pt idx="24">
                        <c:v>3.5009999999999999E-2</c:v>
                      </c:pt>
                      <c:pt idx="25">
                        <c:v>3.5209999999999998E-2</c:v>
                      </c:pt>
                      <c:pt idx="26">
                        <c:v>3.5389999999999998E-2</c:v>
                      </c:pt>
                      <c:pt idx="27">
                        <c:v>3.5580000000000001E-2</c:v>
                      </c:pt>
                      <c:pt idx="28">
                        <c:v>3.5740000000000001E-2</c:v>
                      </c:pt>
                      <c:pt idx="29">
                        <c:v>3.5900000000000001E-2</c:v>
                      </c:pt>
                      <c:pt idx="30">
                        <c:v>3.5999999999999997E-2</c:v>
                      </c:pt>
                      <c:pt idx="31">
                        <c:v>3.6080000000000001E-2</c:v>
                      </c:pt>
                      <c:pt idx="32">
                        <c:v>3.6159999999999998E-2</c:v>
                      </c:pt>
                      <c:pt idx="33">
                        <c:v>3.6200000000000003E-2</c:v>
                      </c:pt>
                      <c:pt idx="34">
                        <c:v>3.6249999999999998E-2</c:v>
                      </c:pt>
                      <c:pt idx="35">
                        <c:v>3.6299999999999999E-2</c:v>
                      </c:pt>
                      <c:pt idx="36">
                        <c:v>3.6319999999999998E-2</c:v>
                      </c:pt>
                      <c:pt idx="37">
                        <c:v>3.6339999999999997E-2</c:v>
                      </c:pt>
                      <c:pt idx="38">
                        <c:v>3.6360000000000003E-2</c:v>
                      </c:pt>
                      <c:pt idx="39">
                        <c:v>3.6339999999999997E-2</c:v>
                      </c:pt>
                      <c:pt idx="40">
                        <c:v>3.6569999999999998E-2</c:v>
                      </c:pt>
                      <c:pt idx="41">
                        <c:v>3.6729999999999999E-2</c:v>
                      </c:pt>
                      <c:pt idx="42">
                        <c:v>3.6859999999999997E-2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Reg!$C$3:$C$50</c15:sqref>
                        </c15:formulaRef>
                      </c:ext>
                    </c:extLst>
                    <c:numCache>
                      <c:formatCode>General</c:formatCode>
                      <c:ptCount val="48"/>
                      <c:pt idx="0">
                        <c:v>2.1130000000000001E-4</c:v>
                      </c:pt>
                      <c:pt idx="1">
                        <c:v>5.3260000000000004E-4</c:v>
                      </c:pt>
                      <c:pt idx="2">
                        <c:v>7.7249999999999997E-4</c:v>
                      </c:pt>
                      <c:pt idx="3">
                        <c:v>9.0839999999999996E-4</c:v>
                      </c:pt>
                      <c:pt idx="4">
                        <c:v>1.0150000000000001E-3</c:v>
                      </c:pt>
                      <c:pt idx="5">
                        <c:v>1.0560000000000001E-3</c:v>
                      </c:pt>
                      <c:pt idx="6">
                        <c:v>1.098E-3</c:v>
                      </c:pt>
                      <c:pt idx="7">
                        <c:v>1.1019999999999999E-3</c:v>
                      </c:pt>
                      <c:pt idx="8">
                        <c:v>1.0870000000000001E-3</c:v>
                      </c:pt>
                      <c:pt idx="9">
                        <c:v>1.073E-3</c:v>
                      </c:pt>
                      <c:pt idx="10">
                        <c:v>1.0809999999999999E-3</c:v>
                      </c:pt>
                      <c:pt idx="11">
                        <c:v>1.077E-3</c:v>
                      </c:pt>
                      <c:pt idx="12">
                        <c:v>1.0499999999999999E-3</c:v>
                      </c:pt>
                      <c:pt idx="13">
                        <c:v>1.0629999999999999E-3</c:v>
                      </c:pt>
                      <c:pt idx="14">
                        <c:v>1.0709999999999999E-3</c:v>
                      </c:pt>
                      <c:pt idx="15">
                        <c:v>1.093E-3</c:v>
                      </c:pt>
                      <c:pt idx="16">
                        <c:v>1.1169999999999999E-3</c:v>
                      </c:pt>
                      <c:pt idx="17">
                        <c:v>1.15E-3</c:v>
                      </c:pt>
                      <c:pt idx="18">
                        <c:v>1.1789999999999999E-3</c:v>
                      </c:pt>
                      <c:pt idx="19">
                        <c:v>1.209E-3</c:v>
                      </c:pt>
                      <c:pt idx="20">
                        <c:v>1.2390000000000001E-3</c:v>
                      </c:pt>
                      <c:pt idx="21">
                        <c:v>1.2570000000000001E-3</c:v>
                      </c:pt>
                      <c:pt idx="22">
                        <c:v>1.2650000000000001E-3</c:v>
                      </c:pt>
                      <c:pt idx="23">
                        <c:v>1.248E-3</c:v>
                      </c:pt>
                      <c:pt idx="24">
                        <c:v>1.2080000000000001E-3</c:v>
                      </c:pt>
                      <c:pt idx="25">
                        <c:v>1.168E-3</c:v>
                      </c:pt>
                      <c:pt idx="26">
                        <c:v>1.1000000000000001E-3</c:v>
                      </c:pt>
                      <c:pt idx="27">
                        <c:v>1.01E-3</c:v>
                      </c:pt>
                      <c:pt idx="28">
                        <c:v>9.0499999999999999E-4</c:v>
                      </c:pt>
                      <c:pt idx="29">
                        <c:v>8.1170000000000005E-4</c:v>
                      </c:pt>
                      <c:pt idx="30">
                        <c:v>7.0489999999999995E-4</c:v>
                      </c:pt>
                      <c:pt idx="31">
                        <c:v>6.2750000000000002E-4</c:v>
                      </c:pt>
                      <c:pt idx="32">
                        <c:v>5.3830000000000002E-4</c:v>
                      </c:pt>
                      <c:pt idx="33">
                        <c:v>4.5520000000000001E-4</c:v>
                      </c:pt>
                      <c:pt idx="34">
                        <c:v>3.7409999999999999E-4</c:v>
                      </c:pt>
                      <c:pt idx="35">
                        <c:v>3.1789999999999998E-4</c:v>
                      </c:pt>
                      <c:pt idx="36">
                        <c:v>2.942E-4</c:v>
                      </c:pt>
                      <c:pt idx="37">
                        <c:v>2.6120000000000001E-4</c:v>
                      </c:pt>
                      <c:pt idx="38">
                        <c:v>2.2460000000000001E-4</c:v>
                      </c:pt>
                      <c:pt idx="39">
                        <c:v>2.184E-4</c:v>
                      </c:pt>
                      <c:pt idx="40">
                        <c:v>1.3559999999999999E-4</c:v>
                      </c:pt>
                      <c:pt idx="41">
                        <c:v>8.3040000000000005E-5</c:v>
                      </c:pt>
                      <c:pt idx="42">
                        <c:v>3.871E-5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E940-4433-94DA-12D03CBEEDFA}"/>
                  </c:ext>
                </c:extLst>
              </c15:ser>
            </c15:filteredScatterSeries>
            <c15:filteredScatterSeries>
              <c15:ser>
                <c:idx val="9"/>
                <c:order val="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Paper!$B$5</c15:sqref>
                        </c15:formulaRef>
                      </c:ext>
                    </c:extLst>
                    <c:strCache>
                      <c:ptCount val="1"/>
                      <c:pt idx="0">
                        <c:v>Stage 4 Fit 1.9V</c:v>
                      </c:pt>
                    </c:strCache>
                  </c:strRef>
                </c:tx>
                <c:spPr>
                  <a:ln w="9525">
                    <a:solidFill>
                      <a:srgbClr val="00B0F0"/>
                    </a:solidFill>
                  </a:ln>
                </c:spPr>
                <c:marker>
                  <c:symbol val="circle"/>
                  <c:size val="3"/>
                  <c:spPr>
                    <a:solidFill>
                      <a:srgbClr val="00B0F0"/>
                    </a:solidFill>
                    <a:ln>
                      <a:noFill/>
                    </a:ln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Reg!$D$3:$D$50</c15:sqref>
                        </c15:formulaRef>
                      </c:ext>
                    </c:extLst>
                    <c:numCache>
                      <c:formatCode>General</c:formatCode>
                      <c:ptCount val="48"/>
                      <c:pt idx="0">
                        <c:v>3.0067531904669299E-2</c:v>
                      </c:pt>
                      <c:pt idx="1">
                        <c:v>3.0331878297803001E-2</c:v>
                      </c:pt>
                      <c:pt idx="2">
                        <c:v>3.0632379825856201E-2</c:v>
                      </c:pt>
                      <c:pt idx="3">
                        <c:v>3.0939311064491399E-2</c:v>
                      </c:pt>
                      <c:pt idx="4">
                        <c:v>3.1237566894751E-2</c:v>
                      </c:pt>
                      <c:pt idx="5">
                        <c:v>3.1512680819368803E-2</c:v>
                      </c:pt>
                      <c:pt idx="6">
                        <c:v>3.1757011589513703E-2</c:v>
                      </c:pt>
                      <c:pt idx="7">
                        <c:v>3.1987239330244097E-2</c:v>
                      </c:pt>
                      <c:pt idx="8">
                        <c:v>3.2168021166649102E-2</c:v>
                      </c:pt>
                      <c:pt idx="9">
                        <c:v>3.2323320180895003E-2</c:v>
                      </c:pt>
                      <c:pt idx="10">
                        <c:v>3.2473879542861898E-2</c:v>
                      </c:pt>
                      <c:pt idx="11">
                        <c:v>3.2607368030774499E-2</c:v>
                      </c:pt>
                      <c:pt idx="12">
                        <c:v>3.2745572023613501E-2</c:v>
                      </c:pt>
                      <c:pt idx="13">
                        <c:v>3.28733630244403E-2</c:v>
                      </c:pt>
                      <c:pt idx="14">
                        <c:v>3.30214262387361E-2</c:v>
                      </c:pt>
                      <c:pt idx="15">
                        <c:v>3.31758292685801E-2</c:v>
                      </c:pt>
                      <c:pt idx="16">
                        <c:v>3.3336157955414503E-2</c:v>
                      </c:pt>
                      <c:pt idx="17">
                        <c:v>3.35226842075085E-2</c:v>
                      </c:pt>
                      <c:pt idx="18">
                        <c:v>3.3712097782960602E-2</c:v>
                      </c:pt>
                      <c:pt idx="19">
                        <c:v>3.3918515512362503E-2</c:v>
                      </c:pt>
                      <c:pt idx="20">
                        <c:v>3.4126822354280398E-2</c:v>
                      </c:pt>
                      <c:pt idx="21">
                        <c:v>3.4355746264571399E-2</c:v>
                      </c:pt>
                      <c:pt idx="22">
                        <c:v>3.4567951199973003E-2</c:v>
                      </c:pt>
                      <c:pt idx="23">
                        <c:v>3.4787470736620099E-2</c:v>
                      </c:pt>
                      <c:pt idx="24">
                        <c:v>3.5030556725695598E-2</c:v>
                      </c:pt>
                      <c:pt idx="25">
                        <c:v>3.5206956553997901E-2</c:v>
                      </c:pt>
                      <c:pt idx="26">
                        <c:v>3.5386219192596297E-2</c:v>
                      </c:pt>
                      <c:pt idx="27">
                        <c:v>3.5550518264657202E-2</c:v>
                      </c:pt>
                      <c:pt idx="28">
                        <c:v>3.5705324423206501E-2</c:v>
                      </c:pt>
                      <c:pt idx="29">
                        <c:v>3.5837230547505899E-2</c:v>
                      </c:pt>
                      <c:pt idx="30">
                        <c:v>3.5948106601695999E-2</c:v>
                      </c:pt>
                      <c:pt idx="31">
                        <c:v>3.6045198878199597E-2</c:v>
                      </c:pt>
                      <c:pt idx="32">
                        <c:v>3.6131399959300099E-2</c:v>
                      </c:pt>
                      <c:pt idx="33">
                        <c:v>3.6206209414487302E-2</c:v>
                      </c:pt>
                      <c:pt idx="34">
                        <c:v>3.6271563432829702E-2</c:v>
                      </c:pt>
                      <c:pt idx="35">
                        <c:v>3.632351275818E-2</c:v>
                      </c:pt>
                      <c:pt idx="36">
                        <c:v>3.63697636923467E-2</c:v>
                      </c:pt>
                      <c:pt idx="37">
                        <c:v>3.6407977936029998E-2</c:v>
                      </c:pt>
                      <c:pt idx="38">
                        <c:v>3.6441319998589801E-2</c:v>
                      </c:pt>
                      <c:pt idx="39">
                        <c:v>3.6468762763363201E-2</c:v>
                      </c:pt>
                      <c:pt idx="40">
                        <c:v>3.6493512459206602E-2</c:v>
                      </c:pt>
                      <c:pt idx="41">
                        <c:v>3.6513979882500602E-2</c:v>
                      </c:pt>
                      <c:pt idx="42">
                        <c:v>3.6530828420617598E-2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Reg!$E$3:$E$50</c15:sqref>
                        </c15:formulaRef>
                      </c:ext>
                    </c:extLst>
                    <c:numCache>
                      <c:formatCode>General</c:formatCode>
                      <c:ptCount val="48"/>
                      <c:pt idx="0">
                        <c:v>1.49287933859943E-4</c:v>
                      </c:pt>
                      <c:pt idx="1">
                        <c:v>5.0644009481275697E-4</c:v>
                      </c:pt>
                      <c:pt idx="2">
                        <c:v>7.8352348967464995E-4</c:v>
                      </c:pt>
                      <c:pt idx="3">
                        <c:v>9.6925111311306901E-4</c:v>
                      </c:pt>
                      <c:pt idx="4">
                        <c:v>1.07797253120375E-3</c:v>
                      </c:pt>
                      <c:pt idx="5">
                        <c:v>1.12617879983488E-3</c:v>
                      </c:pt>
                      <c:pt idx="6">
                        <c:v>1.13272029222197E-3</c:v>
                      </c:pt>
                      <c:pt idx="7">
                        <c:v>1.1129321233047699E-3</c:v>
                      </c:pt>
                      <c:pt idx="8">
                        <c:v>1.0854483900006799E-3</c:v>
                      </c:pt>
                      <c:pt idx="9">
                        <c:v>1.0598995735314201E-3</c:v>
                      </c:pt>
                      <c:pt idx="10">
                        <c:v>1.0408419668368101E-3</c:v>
                      </c:pt>
                      <c:pt idx="11">
                        <c:v>1.0344508963780301E-3</c:v>
                      </c:pt>
                      <c:pt idx="12">
                        <c:v>1.04131973421945E-3</c:v>
                      </c:pt>
                      <c:pt idx="13">
                        <c:v>1.0591628599794099E-3</c:v>
                      </c:pt>
                      <c:pt idx="14">
                        <c:v>1.0897342034394499E-3</c:v>
                      </c:pt>
                      <c:pt idx="15">
                        <c:v>1.12746467066493E-3</c:v>
                      </c:pt>
                      <c:pt idx="16">
                        <c:v>1.1677711179317E-3</c:v>
                      </c:pt>
                      <c:pt idx="17">
                        <c:v>1.21129252313751E-3</c:v>
                      </c:pt>
                      <c:pt idx="18">
                        <c:v>1.24837924913968E-3</c:v>
                      </c:pt>
                      <c:pt idx="19">
                        <c:v>1.27824596531421E-3</c:v>
                      </c:pt>
                      <c:pt idx="20">
                        <c:v>1.29575266582345E-3</c:v>
                      </c:pt>
                      <c:pt idx="21">
                        <c:v>1.29922694546261E-3</c:v>
                      </c:pt>
                      <c:pt idx="22">
                        <c:v>1.2868916690888599E-3</c:v>
                      </c:pt>
                      <c:pt idx="23">
                        <c:v>1.2575522881223299E-3</c:v>
                      </c:pt>
                      <c:pt idx="24">
                        <c:v>1.2041717057486199E-3</c:v>
                      </c:pt>
                      <c:pt idx="25">
                        <c:v>1.1506924940312101E-3</c:v>
                      </c:pt>
                      <c:pt idx="26">
                        <c:v>1.08256190206436E-3</c:v>
                      </c:pt>
                      <c:pt idx="27">
                        <c:v>1.0067950051088599E-3</c:v>
                      </c:pt>
                      <c:pt idx="28">
                        <c:v>9.2249589456279998E-4</c:v>
                      </c:pt>
                      <c:pt idx="29">
                        <c:v>8.3962977625759601E-4</c:v>
                      </c:pt>
                      <c:pt idx="30">
                        <c:v>7.6116356877308899E-4</c:v>
                      </c:pt>
                      <c:pt idx="31">
                        <c:v>6.8504174347108098E-4</c:v>
                      </c:pt>
                      <c:pt idx="32">
                        <c:v>6.1096196680026E-4</c:v>
                      </c:pt>
                      <c:pt idx="33">
                        <c:v>5.4112503258128201E-4</c:v>
                      </c:pt>
                      <c:pt idx="34">
                        <c:v>4.7539753136118602E-4</c:v>
                      </c:pt>
                      <c:pt idx="35">
                        <c:v>4.1966325502732703E-4</c:v>
                      </c:pt>
                      <c:pt idx="36">
                        <c:v>3.6717149245638401E-4</c:v>
                      </c:pt>
                      <c:pt idx="37">
                        <c:v>3.2156724008518001E-4</c:v>
                      </c:pt>
                      <c:pt idx="38">
                        <c:v>2.7998080832385201E-4</c:v>
                      </c:pt>
                      <c:pt idx="39">
                        <c:v>2.4439682224228302E-4</c:v>
                      </c:pt>
                      <c:pt idx="40">
                        <c:v>2.1117890256157801E-4</c:v>
                      </c:pt>
                      <c:pt idx="41">
                        <c:v>1.8284936252425401E-4</c:v>
                      </c:pt>
                      <c:pt idx="42">
                        <c:v>1.58911345125712E-4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9-E940-4433-94DA-12D03CBEEDFA}"/>
                  </c:ext>
                </c:extLst>
              </c15:ser>
            </c15:filteredScatterSeries>
            <c15:filteredScatterSeries>
              <c15:ser>
                <c:idx val="10"/>
                <c:order val="1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Paper!$A$6</c15:sqref>
                        </c15:formulaRef>
                      </c:ext>
                    </c:extLst>
                    <c:strCache>
                      <c:ptCount val="1"/>
                      <c:pt idx="0">
                        <c:v>Stage 5 Data 1.9V</c:v>
                      </c:pt>
                    </c:strCache>
                  </c:strRef>
                </c:tx>
                <c:spPr>
                  <a:ln w="38100">
                    <a:noFill/>
                  </a:ln>
                </c:spPr>
                <c:marker>
                  <c:symbol val="circle"/>
                  <c:size val="5"/>
                  <c:spPr>
                    <a:noFill/>
                    <a:ln w="6350">
                      <a:solidFill>
                        <a:srgbClr val="3A64FC"/>
                      </a:solidFill>
                    </a:ln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'Deg4'!$B$3:$B$53</c15:sqref>
                        </c15:formulaRef>
                      </c:ext>
                    </c:extLst>
                    <c:numCache>
                      <c:formatCode>General</c:formatCode>
                      <c:ptCount val="51"/>
                      <c:pt idx="0">
                        <c:v>3.2460000000000003E-2</c:v>
                      </c:pt>
                      <c:pt idx="1">
                        <c:v>3.3090000000000001E-2</c:v>
                      </c:pt>
                      <c:pt idx="2">
                        <c:v>3.3750000000000002E-2</c:v>
                      </c:pt>
                      <c:pt idx="3">
                        <c:v>3.4329999999999999E-2</c:v>
                      </c:pt>
                      <c:pt idx="4">
                        <c:v>3.4959999999999998E-2</c:v>
                      </c:pt>
                      <c:pt idx="5">
                        <c:v>3.5540000000000002E-2</c:v>
                      </c:pt>
                      <c:pt idx="6">
                        <c:v>3.6139999999999999E-2</c:v>
                      </c:pt>
                      <c:pt idx="7">
                        <c:v>3.6760000000000001E-2</c:v>
                      </c:pt>
                      <c:pt idx="8">
                        <c:v>3.7289999999999997E-2</c:v>
                      </c:pt>
                      <c:pt idx="9">
                        <c:v>3.7780000000000001E-2</c:v>
                      </c:pt>
                      <c:pt idx="10">
                        <c:v>3.8309999999999997E-2</c:v>
                      </c:pt>
                      <c:pt idx="11">
                        <c:v>3.8739999999999997E-2</c:v>
                      </c:pt>
                      <c:pt idx="12">
                        <c:v>3.9170000000000003E-2</c:v>
                      </c:pt>
                      <c:pt idx="13">
                        <c:v>3.9579999999999997E-2</c:v>
                      </c:pt>
                      <c:pt idx="14">
                        <c:v>3.9989999999999998E-2</c:v>
                      </c:pt>
                      <c:pt idx="15">
                        <c:v>4.0399999999999998E-2</c:v>
                      </c:pt>
                      <c:pt idx="16">
                        <c:v>4.0800000000000003E-2</c:v>
                      </c:pt>
                      <c:pt idx="17">
                        <c:v>4.1239999999999999E-2</c:v>
                      </c:pt>
                      <c:pt idx="18">
                        <c:v>4.1680000000000002E-2</c:v>
                      </c:pt>
                      <c:pt idx="19">
                        <c:v>4.2139999999999997E-2</c:v>
                      </c:pt>
                      <c:pt idx="20">
                        <c:v>4.2619999999999998E-2</c:v>
                      </c:pt>
                      <c:pt idx="21">
                        <c:v>4.3139999999999998E-2</c:v>
                      </c:pt>
                      <c:pt idx="22">
                        <c:v>4.3650000000000001E-2</c:v>
                      </c:pt>
                      <c:pt idx="23">
                        <c:v>4.419E-2</c:v>
                      </c:pt>
                      <c:pt idx="24">
                        <c:v>4.4810000000000003E-2</c:v>
                      </c:pt>
                      <c:pt idx="25">
                        <c:v>4.53E-2</c:v>
                      </c:pt>
                      <c:pt idx="26">
                        <c:v>4.5850000000000002E-2</c:v>
                      </c:pt>
                      <c:pt idx="27">
                        <c:v>4.6390000000000001E-2</c:v>
                      </c:pt>
                      <c:pt idx="28">
                        <c:v>4.7E-2</c:v>
                      </c:pt>
                      <c:pt idx="29">
                        <c:v>4.7579999999999997E-2</c:v>
                      </c:pt>
                      <c:pt idx="30">
                        <c:v>4.8000000000000001E-2</c:v>
                      </c:pt>
                      <c:pt idx="31">
                        <c:v>4.8430000000000001E-2</c:v>
                      </c:pt>
                      <c:pt idx="32">
                        <c:v>4.8849999999999998E-2</c:v>
                      </c:pt>
                      <c:pt idx="33">
                        <c:v>4.9279999999999997E-2</c:v>
                      </c:pt>
                      <c:pt idx="34">
                        <c:v>4.965E-2</c:v>
                      </c:pt>
                      <c:pt idx="35">
                        <c:v>4.9970000000000001E-2</c:v>
                      </c:pt>
                      <c:pt idx="36">
                        <c:v>5.0270000000000002E-2</c:v>
                      </c:pt>
                      <c:pt idx="37">
                        <c:v>5.0610000000000002E-2</c:v>
                      </c:pt>
                      <c:pt idx="38">
                        <c:v>5.0959999999999998E-2</c:v>
                      </c:pt>
                      <c:pt idx="39">
                        <c:v>5.1339999999999997E-2</c:v>
                      </c:pt>
                      <c:pt idx="40">
                        <c:v>5.1729999999999998E-2</c:v>
                      </c:pt>
                      <c:pt idx="41">
                        <c:v>5.21E-2</c:v>
                      </c:pt>
                      <c:pt idx="42">
                        <c:v>5.2549999999999999E-2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'Deg4'!$C$3:$C$53</c15:sqref>
                        </c15:formulaRef>
                      </c:ext>
                    </c:extLst>
                    <c:numCache>
                      <c:formatCode>General</c:formatCode>
                      <c:ptCount val="51"/>
                      <c:pt idx="0">
                        <c:v>1.681E-3</c:v>
                      </c:pt>
                      <c:pt idx="1">
                        <c:v>2.1510000000000001E-3</c:v>
                      </c:pt>
                      <c:pt idx="2">
                        <c:v>2.4919999999999999E-3</c:v>
                      </c:pt>
                      <c:pt idx="3">
                        <c:v>2.7720000000000002E-3</c:v>
                      </c:pt>
                      <c:pt idx="4">
                        <c:v>2.9849999999999998E-3</c:v>
                      </c:pt>
                      <c:pt idx="5">
                        <c:v>3.1029999999999999E-3</c:v>
                      </c:pt>
                      <c:pt idx="6">
                        <c:v>3.1580000000000002E-3</c:v>
                      </c:pt>
                      <c:pt idx="7">
                        <c:v>3.2269999999999998E-3</c:v>
                      </c:pt>
                      <c:pt idx="8">
                        <c:v>3.199E-3</c:v>
                      </c:pt>
                      <c:pt idx="9">
                        <c:v>3.176E-3</c:v>
                      </c:pt>
                      <c:pt idx="10">
                        <c:v>3.1150000000000001E-3</c:v>
                      </c:pt>
                      <c:pt idx="11">
                        <c:v>3.0769999999999999E-3</c:v>
                      </c:pt>
                      <c:pt idx="12">
                        <c:v>3.0149999999999999E-3</c:v>
                      </c:pt>
                      <c:pt idx="13">
                        <c:v>2.9659999999999999E-3</c:v>
                      </c:pt>
                      <c:pt idx="14">
                        <c:v>2.957E-3</c:v>
                      </c:pt>
                      <c:pt idx="15">
                        <c:v>2.9789999999999999E-3</c:v>
                      </c:pt>
                      <c:pt idx="16">
                        <c:v>3.0010000000000002E-3</c:v>
                      </c:pt>
                      <c:pt idx="17">
                        <c:v>3.0699999999999998E-3</c:v>
                      </c:pt>
                      <c:pt idx="18">
                        <c:v>3.1480000000000002E-3</c:v>
                      </c:pt>
                      <c:pt idx="19">
                        <c:v>3.2239999999999999E-3</c:v>
                      </c:pt>
                      <c:pt idx="20">
                        <c:v>3.3010000000000001E-3</c:v>
                      </c:pt>
                      <c:pt idx="21">
                        <c:v>3.3890000000000001E-3</c:v>
                      </c:pt>
                      <c:pt idx="22">
                        <c:v>3.4499999999999999E-3</c:v>
                      </c:pt>
                      <c:pt idx="23">
                        <c:v>3.516E-3</c:v>
                      </c:pt>
                      <c:pt idx="24">
                        <c:v>3.5539999999999999E-3</c:v>
                      </c:pt>
                      <c:pt idx="25">
                        <c:v>3.5699999999999998E-3</c:v>
                      </c:pt>
                      <c:pt idx="26">
                        <c:v>3.5539999999999999E-3</c:v>
                      </c:pt>
                      <c:pt idx="27">
                        <c:v>3.522E-3</c:v>
                      </c:pt>
                      <c:pt idx="28">
                        <c:v>3.4489999999999998E-3</c:v>
                      </c:pt>
                      <c:pt idx="29">
                        <c:v>3.3769999999999998E-3</c:v>
                      </c:pt>
                      <c:pt idx="30">
                        <c:v>3.2859999999999999E-3</c:v>
                      </c:pt>
                      <c:pt idx="31">
                        <c:v>3.2009999999999999E-3</c:v>
                      </c:pt>
                      <c:pt idx="32">
                        <c:v>3.0799999999999998E-3</c:v>
                      </c:pt>
                      <c:pt idx="33">
                        <c:v>3.009E-3</c:v>
                      </c:pt>
                      <c:pt idx="34">
                        <c:v>2.9129999999999998E-3</c:v>
                      </c:pt>
                      <c:pt idx="35">
                        <c:v>2.82E-3</c:v>
                      </c:pt>
                      <c:pt idx="36">
                        <c:v>2.807E-3</c:v>
                      </c:pt>
                      <c:pt idx="37">
                        <c:v>2.7659999999999998E-3</c:v>
                      </c:pt>
                      <c:pt idx="38">
                        <c:v>2.7980000000000001E-3</c:v>
                      </c:pt>
                      <c:pt idx="39">
                        <c:v>2.7829999999999999E-3</c:v>
                      </c:pt>
                      <c:pt idx="40">
                        <c:v>2.8180000000000002E-3</c:v>
                      </c:pt>
                      <c:pt idx="41">
                        <c:v>2.8240000000000001E-3</c:v>
                      </c:pt>
                      <c:pt idx="42">
                        <c:v>2.8700000000000002E-3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A-E940-4433-94DA-12D03CBEEDFA}"/>
                  </c:ext>
                </c:extLst>
              </c15:ser>
            </c15:filteredScatterSeries>
            <c15:filteredScatterSeries>
              <c15:ser>
                <c:idx val="11"/>
                <c:order val="1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Paper!$B$6</c15:sqref>
                        </c15:formulaRef>
                      </c:ext>
                    </c:extLst>
                    <c:strCache>
                      <c:ptCount val="1"/>
                      <c:pt idx="0">
                        <c:v>Stage 5 Fit 1.9V</c:v>
                      </c:pt>
                    </c:strCache>
                  </c:strRef>
                </c:tx>
                <c:spPr>
                  <a:ln w="9525">
                    <a:solidFill>
                      <a:srgbClr val="3A64FC"/>
                    </a:solidFill>
                  </a:ln>
                </c:spPr>
                <c:marker>
                  <c:symbol val="circle"/>
                  <c:size val="3"/>
                  <c:spPr>
                    <a:solidFill>
                      <a:srgbClr val="3A64FC"/>
                    </a:solidFill>
                    <a:ln>
                      <a:noFill/>
                    </a:ln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'Deg4'!$D$3:$D$53</c15:sqref>
                        </c15:formulaRef>
                      </c:ext>
                    </c:extLst>
                    <c:numCache>
                      <c:formatCode>General</c:formatCode>
                      <c:ptCount val="51"/>
                      <c:pt idx="0">
                        <c:v>3.2528070595291197E-2</c:v>
                      </c:pt>
                      <c:pt idx="1">
                        <c:v>3.3069439096536202E-2</c:v>
                      </c:pt>
                      <c:pt idx="2">
                        <c:v>3.36694032834867E-2</c:v>
                      </c:pt>
                      <c:pt idx="3">
                        <c:v>3.4285969088951297E-2</c:v>
                      </c:pt>
                      <c:pt idx="4">
                        <c:v>3.4907790145466203E-2</c:v>
                      </c:pt>
                      <c:pt idx="5">
                        <c:v>3.5518717459104898E-2</c:v>
                      </c:pt>
                      <c:pt idx="6">
                        <c:v>3.6106836601379297E-2</c:v>
                      </c:pt>
                      <c:pt idx="7">
                        <c:v>3.6713994915732198E-2</c:v>
                      </c:pt>
                      <c:pt idx="8">
                        <c:v>3.7233404346259803E-2</c:v>
                      </c:pt>
                      <c:pt idx="9">
                        <c:v>3.7708815316230701E-2</c:v>
                      </c:pt>
                      <c:pt idx="10">
                        <c:v>3.81873171192686E-2</c:v>
                      </c:pt>
                      <c:pt idx="11">
                        <c:v>3.8613770106588299E-2</c:v>
                      </c:pt>
                      <c:pt idx="12">
                        <c:v>3.9043848940552503E-2</c:v>
                      </c:pt>
                      <c:pt idx="13">
                        <c:v>3.9423042985303997E-2</c:v>
                      </c:pt>
                      <c:pt idx="14">
                        <c:v>3.9837392962102203E-2</c:v>
                      </c:pt>
                      <c:pt idx="15">
                        <c:v>4.0244105528836498E-2</c:v>
                      </c:pt>
                      <c:pt idx="16">
                        <c:v>4.0645708877013402E-2</c:v>
                      </c:pt>
                      <c:pt idx="17">
                        <c:v>4.1095695187044701E-2</c:v>
                      </c:pt>
                      <c:pt idx="18">
                        <c:v>4.1542822557992902E-2</c:v>
                      </c:pt>
                      <c:pt idx="19">
                        <c:v>4.2027817427564097E-2</c:v>
                      </c:pt>
                      <c:pt idx="20">
                        <c:v>4.25227751424739E-2</c:v>
                      </c:pt>
                      <c:pt idx="21">
                        <c:v>4.3081491354449601E-2</c:v>
                      </c:pt>
                      <c:pt idx="22">
                        <c:v>4.36205821669753E-2</c:v>
                      </c:pt>
                      <c:pt idx="23">
                        <c:v>4.4207423379320397E-2</c:v>
                      </c:pt>
                      <c:pt idx="24">
                        <c:v>4.4902216970205702E-2</c:v>
                      </c:pt>
                      <c:pt idx="25">
                        <c:v>4.5443488743318099E-2</c:v>
                      </c:pt>
                      <c:pt idx="26">
                        <c:v>4.60328131164571E-2</c:v>
                      </c:pt>
                      <c:pt idx="27">
                        <c:v>4.6614647485434597E-2</c:v>
                      </c:pt>
                      <c:pt idx="28">
                        <c:v>4.7206551800642003E-2</c:v>
                      </c:pt>
                      <c:pt idx="29">
                        <c:v>4.7750546689957298E-2</c:v>
                      </c:pt>
                      <c:pt idx="30">
                        <c:v>4.8240856873825302E-2</c:v>
                      </c:pt>
                      <c:pt idx="31">
                        <c:v>4.86988048680334E-2</c:v>
                      </c:pt>
                      <c:pt idx="32">
                        <c:v>4.9130888593976699E-2</c:v>
                      </c:pt>
                      <c:pt idx="33">
                        <c:v>4.9527843355248902E-2</c:v>
                      </c:pt>
                      <c:pt idx="34">
                        <c:v>4.9893363903141003E-2</c:v>
                      </c:pt>
                      <c:pt idx="35">
                        <c:v>5.0197755916588399E-2</c:v>
                      </c:pt>
                      <c:pt idx="36">
                        <c:v>5.0480132600267201E-2</c:v>
                      </c:pt>
                      <c:pt idx="37">
                        <c:v>5.0722290381814798E-2</c:v>
                      </c:pt>
                      <c:pt idx="38">
                        <c:v>5.0940719135139097E-2</c:v>
                      </c:pt>
                      <c:pt idx="39">
                        <c:v>5.11259479830663E-2</c:v>
                      </c:pt>
                      <c:pt idx="40">
                        <c:v>5.1297611230976203E-2</c:v>
                      </c:pt>
                      <c:pt idx="41">
                        <c:v>5.1443196641795801E-2</c:v>
                      </c:pt>
                      <c:pt idx="42">
                        <c:v>5.1565755066660501E-2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'Deg4'!$E$3:$E$53</c15:sqref>
                        </c15:formulaRef>
                      </c:ext>
                    </c:extLst>
                    <c:numCache>
                      <c:formatCode>General</c:formatCode>
                      <c:ptCount val="51"/>
                      <c:pt idx="0">
                        <c:v>1.70310248161781E-3</c:v>
                      </c:pt>
                      <c:pt idx="1">
                        <c:v>2.1846921191241201E-3</c:v>
                      </c:pt>
                      <c:pt idx="2">
                        <c:v>2.5761392897356902E-3</c:v>
                      </c:pt>
                      <c:pt idx="3">
                        <c:v>2.8616138580996701E-3</c:v>
                      </c:pt>
                      <c:pt idx="4">
                        <c:v>3.05481326224723E-3</c:v>
                      </c:pt>
                      <c:pt idx="5">
                        <c:v>3.16823501386399E-3</c:v>
                      </c:pt>
                      <c:pt idx="6">
                        <c:v>3.2170874437887601E-3</c:v>
                      </c:pt>
                      <c:pt idx="7">
                        <c:v>3.2157905536681799E-3</c:v>
                      </c:pt>
                      <c:pt idx="8">
                        <c:v>3.18187661723134E-3</c:v>
                      </c:pt>
                      <c:pt idx="9">
                        <c:v>3.1329963423440501E-3</c:v>
                      </c:pt>
                      <c:pt idx="10">
                        <c:v>3.0768404365772101E-3</c:v>
                      </c:pt>
                      <c:pt idx="11">
                        <c:v>3.0309892587944299E-3</c:v>
                      </c:pt>
                      <c:pt idx="12">
                        <c:v>2.9987973598876801E-3</c:v>
                      </c:pt>
                      <c:pt idx="13">
                        <c:v>2.9887886052656801E-3</c:v>
                      </c:pt>
                      <c:pt idx="14">
                        <c:v>3.0015238692178E-3</c:v>
                      </c:pt>
                      <c:pt idx="15">
                        <c:v>3.0379025050578301E-3</c:v>
                      </c:pt>
                      <c:pt idx="16">
                        <c:v>3.0933212245865299E-3</c:v>
                      </c:pt>
                      <c:pt idx="17">
                        <c:v>3.1714020124483698E-3</c:v>
                      </c:pt>
                      <c:pt idx="18">
                        <c:v>3.2576587093971999E-3</c:v>
                      </c:pt>
                      <c:pt idx="19">
                        <c:v>3.3525340752694698E-3</c:v>
                      </c:pt>
                      <c:pt idx="20">
                        <c:v>3.4435035332912802E-3</c:v>
                      </c:pt>
                      <c:pt idx="21">
                        <c:v>3.5322799196078301E-3</c:v>
                      </c:pt>
                      <c:pt idx="22">
                        <c:v>3.5991003498514699E-3</c:v>
                      </c:pt>
                      <c:pt idx="23">
                        <c:v>3.6469334496892301E-3</c:v>
                      </c:pt>
                      <c:pt idx="24">
                        <c:v>3.6661425805761799E-3</c:v>
                      </c:pt>
                      <c:pt idx="25">
                        <c:v>3.65081841247707E-3</c:v>
                      </c:pt>
                      <c:pt idx="26">
                        <c:v>3.6021372429463098E-3</c:v>
                      </c:pt>
                      <c:pt idx="27">
                        <c:v>3.51963644401675E-3</c:v>
                      </c:pt>
                      <c:pt idx="28">
                        <c:v>3.3986291456917098E-3</c:v>
                      </c:pt>
                      <c:pt idx="29">
                        <c:v>3.2524340491662E-3</c:v>
                      </c:pt>
                      <c:pt idx="30">
                        <c:v>3.0900584191636102E-3</c:v>
                      </c:pt>
                      <c:pt idx="31">
                        <c:v>2.9103441273104899E-3</c:v>
                      </c:pt>
                      <c:pt idx="32">
                        <c:v>2.7140560469198099E-3</c:v>
                      </c:pt>
                      <c:pt idx="33">
                        <c:v>2.5089995680061101E-3</c:v>
                      </c:pt>
                      <c:pt idx="34">
                        <c:v>2.2974297343303302E-3</c:v>
                      </c:pt>
                      <c:pt idx="35">
                        <c:v>2.1031379009461698E-3</c:v>
                      </c:pt>
                      <c:pt idx="36">
                        <c:v>1.9068945880636101E-3</c:v>
                      </c:pt>
                      <c:pt idx="37">
                        <c:v>1.72528864364752E-3</c:v>
                      </c:pt>
                      <c:pt idx="38">
                        <c:v>1.55004557761045E-3</c:v>
                      </c:pt>
                      <c:pt idx="39">
                        <c:v>1.39226208166741E-3</c:v>
                      </c:pt>
                      <c:pt idx="40">
                        <c:v>1.2379331898288899E-3</c:v>
                      </c:pt>
                      <c:pt idx="41">
                        <c:v>1.1004968071399101E-3</c:v>
                      </c:pt>
                      <c:pt idx="42">
                        <c:v>9.798188935859159E-4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B-E940-4433-94DA-12D03CBEEDFA}"/>
                  </c:ext>
                </c:extLst>
              </c15:ser>
            </c15:filteredScatterSeries>
          </c:ext>
        </c:extLst>
      </c:scatterChart>
      <c:valAx>
        <c:axId val="1138531023"/>
        <c:scaling>
          <c:orientation val="minMax"/>
          <c:max val="5.000000000000001E-2"/>
          <c:min val="3.0000000000000006E-2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out"/>
        <c:minorTickMark val="none"/>
        <c:tickLblPos val="nextTo"/>
        <c:crossAx val="1138531503"/>
        <c:crosses val="autoZero"/>
        <c:crossBetween val="midCat"/>
        <c:majorUnit val="2.5000000000000005E-3"/>
      </c:valAx>
      <c:valAx>
        <c:axId val="1138531503"/>
        <c:scaling>
          <c:orientation val="minMax"/>
          <c:max val="1.0000000000000002E-2"/>
          <c:min val="0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out"/>
        <c:minorTickMark val="none"/>
        <c:tickLblPos val="nextTo"/>
        <c:crossAx val="1138531023"/>
        <c:crosses val="autoZero"/>
        <c:crossBetween val="midCat"/>
        <c:majorUnit val="2.5000000000000005E-3"/>
      </c:valAx>
    </c:plotArea>
    <c:plotVisOnly val="1"/>
    <c:dispBlanksAs val="gap"/>
    <c:showDLblsOverMax val="0"/>
    <c:extLst/>
  </c:chart>
  <c:txPr>
    <a:bodyPr/>
    <a:lstStyle/>
    <a:p>
      <a:pPr>
        <a:defRPr sz="140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677514014301521"/>
          <c:y val="6.2000920171625944E-2"/>
          <c:w val="0.83419103252645899"/>
          <c:h val="0.7950675682911289"/>
        </c:manualLayout>
      </c:layout>
      <c:scatterChart>
        <c:scatterStyle val="lineMarker"/>
        <c:varyColors val="0"/>
        <c:ser>
          <c:idx val="6"/>
          <c:order val="0"/>
          <c:tx>
            <c:strRef>
              <c:f>Paper!$A$1</c:f>
              <c:strCache>
                <c:ptCount val="1"/>
                <c:pt idx="0">
                  <c:v>Stage 0 Data 1.9V</c:v>
                </c:pt>
              </c:strCache>
            </c:strRef>
          </c:tx>
          <c:spPr>
            <a:ln w="38100" cap="rnd">
              <a:noFill/>
              <a:round/>
            </a:ln>
            <a:effectLst/>
          </c:spPr>
          <c:marker>
            <c:symbol val="circle"/>
            <c:size val="5"/>
            <c:spPr>
              <a:noFill/>
              <a:ln w="6350">
                <a:solidFill>
                  <a:srgbClr val="00B050"/>
                </a:solidFill>
              </a:ln>
            </c:spPr>
          </c:marker>
          <c:xVal>
            <c:numRef>
              <c:f>PreDeg!$B$3:$B$48</c:f>
              <c:numCache>
                <c:formatCode>0.00E+00</c:formatCode>
                <c:ptCount val="46"/>
                <c:pt idx="0">
                  <c:v>3.014E-2</c:v>
                </c:pt>
                <c:pt idx="1">
                  <c:v>3.049E-2</c:v>
                </c:pt>
                <c:pt idx="2">
                  <c:v>3.0839999999999999E-2</c:v>
                </c:pt>
                <c:pt idx="3">
                  <c:v>3.117E-2</c:v>
                </c:pt>
                <c:pt idx="4">
                  <c:v>3.1460000000000002E-2</c:v>
                </c:pt>
                <c:pt idx="5">
                  <c:v>3.1759999999999997E-2</c:v>
                </c:pt>
                <c:pt idx="6">
                  <c:v>3.2039999999999999E-2</c:v>
                </c:pt>
                <c:pt idx="7">
                  <c:v>3.2309999999999998E-2</c:v>
                </c:pt>
                <c:pt idx="8">
                  <c:v>3.2559999999999999E-2</c:v>
                </c:pt>
                <c:pt idx="9">
                  <c:v>3.2800000000000003E-2</c:v>
                </c:pt>
                <c:pt idx="10">
                  <c:v>3.304E-2</c:v>
                </c:pt>
                <c:pt idx="11">
                  <c:v>3.3259999999999998E-2</c:v>
                </c:pt>
                <c:pt idx="12">
                  <c:v>3.3489999999999999E-2</c:v>
                </c:pt>
                <c:pt idx="13">
                  <c:v>3.3750000000000002E-2</c:v>
                </c:pt>
                <c:pt idx="14">
                  <c:v>3.4009999999999999E-2</c:v>
                </c:pt>
                <c:pt idx="15">
                  <c:v>3.4279999999999998E-2</c:v>
                </c:pt>
                <c:pt idx="16">
                  <c:v>3.458E-2</c:v>
                </c:pt>
                <c:pt idx="17">
                  <c:v>3.4860000000000002E-2</c:v>
                </c:pt>
                <c:pt idx="18">
                  <c:v>3.517E-2</c:v>
                </c:pt>
                <c:pt idx="19">
                  <c:v>3.5499999999999997E-2</c:v>
                </c:pt>
                <c:pt idx="20">
                  <c:v>3.585E-2</c:v>
                </c:pt>
                <c:pt idx="21">
                  <c:v>3.6179999999999997E-2</c:v>
                </c:pt>
                <c:pt idx="22">
                  <c:v>3.6569999999999998E-2</c:v>
                </c:pt>
                <c:pt idx="23">
                  <c:v>3.7060000000000003E-2</c:v>
                </c:pt>
                <c:pt idx="24">
                  <c:v>3.7429999999999998E-2</c:v>
                </c:pt>
                <c:pt idx="25">
                  <c:v>3.7859999999999998E-2</c:v>
                </c:pt>
                <c:pt idx="26">
                  <c:v>3.8269999999999998E-2</c:v>
                </c:pt>
                <c:pt idx="27">
                  <c:v>3.8769999999999999E-2</c:v>
                </c:pt>
                <c:pt idx="28">
                  <c:v>3.9219999999999998E-2</c:v>
                </c:pt>
                <c:pt idx="29">
                  <c:v>3.9629999999999999E-2</c:v>
                </c:pt>
                <c:pt idx="30">
                  <c:v>4.0009999999999997E-2</c:v>
                </c:pt>
                <c:pt idx="31">
                  <c:v>4.0399999999999998E-2</c:v>
                </c:pt>
                <c:pt idx="32">
                  <c:v>4.0820000000000002E-2</c:v>
                </c:pt>
                <c:pt idx="33">
                  <c:v>4.122E-2</c:v>
                </c:pt>
                <c:pt idx="34">
                  <c:v>4.1599999999999998E-2</c:v>
                </c:pt>
                <c:pt idx="35">
                  <c:v>4.2000000000000003E-2</c:v>
                </c:pt>
                <c:pt idx="36">
                  <c:v>4.24E-2</c:v>
                </c:pt>
                <c:pt idx="37">
                  <c:v>4.2840000000000003E-2</c:v>
                </c:pt>
                <c:pt idx="38">
                  <c:v>4.3290000000000002E-2</c:v>
                </c:pt>
                <c:pt idx="39">
                  <c:v>4.4159999999999998E-2</c:v>
                </c:pt>
                <c:pt idx="40">
                  <c:v>4.4900000000000002E-2</c:v>
                </c:pt>
                <c:pt idx="41">
                  <c:v>4.5429999999999998E-2</c:v>
                </c:pt>
                <c:pt idx="42">
                  <c:v>4.4949999999999997E-2</c:v>
                </c:pt>
                <c:pt idx="43">
                  <c:v>4.5240000000000002E-2</c:v>
                </c:pt>
                <c:pt idx="44">
                  <c:v>4.5870000000000001E-2</c:v>
                </c:pt>
                <c:pt idx="45">
                  <c:v>4.6580000000000003E-2</c:v>
                </c:pt>
              </c:numCache>
            </c:numRef>
          </c:xVal>
          <c:yVal>
            <c:numRef>
              <c:f>PreDeg!$C$3:$C$48</c:f>
              <c:numCache>
                <c:formatCode>0.00E+00</c:formatCode>
                <c:ptCount val="46"/>
                <c:pt idx="0">
                  <c:v>1.63E-5</c:v>
                </c:pt>
                <c:pt idx="1">
                  <c:v>4.841E-4</c:v>
                </c:pt>
                <c:pt idx="2">
                  <c:v>8.1289999999999997E-4</c:v>
                </c:pt>
                <c:pt idx="3">
                  <c:v>1.041E-3</c:v>
                </c:pt>
                <c:pt idx="4">
                  <c:v>1.224E-3</c:v>
                </c:pt>
                <c:pt idx="5">
                  <c:v>1.323E-3</c:v>
                </c:pt>
                <c:pt idx="6">
                  <c:v>1.449E-3</c:v>
                </c:pt>
                <c:pt idx="7">
                  <c:v>1.5009999999999999E-3</c:v>
                </c:pt>
                <c:pt idx="8">
                  <c:v>1.5529999999999999E-3</c:v>
                </c:pt>
                <c:pt idx="9">
                  <c:v>1.575E-3</c:v>
                </c:pt>
                <c:pt idx="10">
                  <c:v>1.5590000000000001E-3</c:v>
                </c:pt>
                <c:pt idx="11">
                  <c:v>1.686E-3</c:v>
                </c:pt>
                <c:pt idx="12">
                  <c:v>1.7459999999999999E-3</c:v>
                </c:pt>
                <c:pt idx="13">
                  <c:v>1.8079999999999999E-3</c:v>
                </c:pt>
                <c:pt idx="14">
                  <c:v>1.874E-3</c:v>
                </c:pt>
                <c:pt idx="15">
                  <c:v>1.939E-3</c:v>
                </c:pt>
                <c:pt idx="16">
                  <c:v>2.0149999999999999E-3</c:v>
                </c:pt>
                <c:pt idx="17">
                  <c:v>2.0920000000000001E-3</c:v>
                </c:pt>
                <c:pt idx="18">
                  <c:v>2.1700000000000001E-3</c:v>
                </c:pt>
                <c:pt idx="19">
                  <c:v>2.2560000000000002E-3</c:v>
                </c:pt>
                <c:pt idx="20">
                  <c:v>2.349E-3</c:v>
                </c:pt>
                <c:pt idx="21">
                  <c:v>2.4399999999999999E-3</c:v>
                </c:pt>
                <c:pt idx="22">
                  <c:v>2.5339999999999998E-3</c:v>
                </c:pt>
                <c:pt idx="23">
                  <c:v>2.6259999999999999E-3</c:v>
                </c:pt>
                <c:pt idx="24">
                  <c:v>2.6840000000000002E-3</c:v>
                </c:pt>
                <c:pt idx="25">
                  <c:v>2.7469999999999999E-3</c:v>
                </c:pt>
                <c:pt idx="26">
                  <c:v>2.7810000000000001E-3</c:v>
                </c:pt>
                <c:pt idx="27">
                  <c:v>2.813E-3</c:v>
                </c:pt>
                <c:pt idx="28">
                  <c:v>2.8019999999999998E-3</c:v>
                </c:pt>
                <c:pt idx="29">
                  <c:v>2.8050000000000002E-3</c:v>
                </c:pt>
                <c:pt idx="30">
                  <c:v>2.7989999999999998E-3</c:v>
                </c:pt>
                <c:pt idx="31">
                  <c:v>2.8080000000000002E-3</c:v>
                </c:pt>
                <c:pt idx="32">
                  <c:v>2.8119999999999998E-3</c:v>
                </c:pt>
                <c:pt idx="33">
                  <c:v>2.8479999999999998E-3</c:v>
                </c:pt>
                <c:pt idx="34">
                  <c:v>2.9009999999999999E-3</c:v>
                </c:pt>
                <c:pt idx="35">
                  <c:v>2.993E-3</c:v>
                </c:pt>
                <c:pt idx="36">
                  <c:v>3.078E-3</c:v>
                </c:pt>
                <c:pt idx="37">
                  <c:v>3.1719999999999999E-3</c:v>
                </c:pt>
                <c:pt idx="38">
                  <c:v>3.2829999999999999E-3</c:v>
                </c:pt>
                <c:pt idx="39">
                  <c:v>3.3639999999999998E-3</c:v>
                </c:pt>
                <c:pt idx="40">
                  <c:v>3.4559999999999999E-3</c:v>
                </c:pt>
                <c:pt idx="41">
                  <c:v>3.5829999999999998E-3</c:v>
                </c:pt>
                <c:pt idx="42">
                  <c:v>3.748E-3</c:v>
                </c:pt>
                <c:pt idx="43">
                  <c:v>3.8730000000000001E-3</c:v>
                </c:pt>
                <c:pt idx="44">
                  <c:v>4.0419999999999996E-3</c:v>
                </c:pt>
                <c:pt idx="45">
                  <c:v>4.1809999999999998E-3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0DD8-4656-B6BA-78BF5E519449}"/>
            </c:ext>
          </c:extLst>
        </c:ser>
        <c:ser>
          <c:idx val="7"/>
          <c:order val="1"/>
          <c:tx>
            <c:strRef>
              <c:f>Paper!$B$1</c:f>
              <c:strCache>
                <c:ptCount val="1"/>
                <c:pt idx="0">
                  <c:v>Stage 0 Fit 1.9V</c:v>
                </c:pt>
              </c:strCache>
            </c:strRef>
          </c:tx>
          <c:spPr>
            <a:ln w="9525">
              <a:solidFill>
                <a:srgbClr val="00B050"/>
              </a:solidFill>
            </a:ln>
          </c:spPr>
          <c:marker>
            <c:symbol val="circle"/>
            <c:size val="3"/>
            <c:spPr>
              <a:solidFill>
                <a:srgbClr val="00B050"/>
              </a:solidFill>
              <a:ln>
                <a:noFill/>
              </a:ln>
            </c:spPr>
          </c:marker>
          <c:xVal>
            <c:numRef>
              <c:f>PreDeg!$D$3:$D$48</c:f>
              <c:numCache>
                <c:formatCode>General</c:formatCode>
                <c:ptCount val="46"/>
                <c:pt idx="0">
                  <c:v>3.0180960669636301E-2</c:v>
                </c:pt>
                <c:pt idx="1">
                  <c:v>3.0539113308817999E-2</c:v>
                </c:pt>
                <c:pt idx="2">
                  <c:v>3.0872789852429701E-2</c:v>
                </c:pt>
                <c:pt idx="3">
                  <c:v>3.11857960584399E-2</c:v>
                </c:pt>
                <c:pt idx="4">
                  <c:v>3.1479368126615302E-2</c:v>
                </c:pt>
                <c:pt idx="5">
                  <c:v>3.1756060228902601E-2</c:v>
                </c:pt>
                <c:pt idx="6">
                  <c:v>3.2042457302417601E-2</c:v>
                </c:pt>
                <c:pt idx="7">
                  <c:v>3.2293311827382203E-2</c:v>
                </c:pt>
                <c:pt idx="8">
                  <c:v>3.2531658339929902E-2</c:v>
                </c:pt>
                <c:pt idx="9">
                  <c:v>3.2783359025909703E-2</c:v>
                </c:pt>
                <c:pt idx="10">
                  <c:v>3.3019729251629E-2</c:v>
                </c:pt>
                <c:pt idx="11">
                  <c:v>3.32703817049207E-2</c:v>
                </c:pt>
                <c:pt idx="12">
                  <c:v>3.3500978139669998E-2</c:v>
                </c:pt>
                <c:pt idx="13">
                  <c:v>3.3761303232096897E-2</c:v>
                </c:pt>
                <c:pt idx="14">
                  <c:v>3.4022603269490997E-2</c:v>
                </c:pt>
                <c:pt idx="15">
                  <c:v>3.4283519186046503E-2</c:v>
                </c:pt>
                <c:pt idx="16">
                  <c:v>3.4576688057787699E-2</c:v>
                </c:pt>
                <c:pt idx="17">
                  <c:v>3.48671208895538E-2</c:v>
                </c:pt>
                <c:pt idx="18">
                  <c:v>3.5180309593411001E-2</c:v>
                </c:pt>
                <c:pt idx="19">
                  <c:v>3.5498020338163502E-2</c:v>
                </c:pt>
                <c:pt idx="20">
                  <c:v>3.5855271058664102E-2</c:v>
                </c:pt>
                <c:pt idx="21">
                  <c:v>3.6200066370379001E-2</c:v>
                </c:pt>
                <c:pt idx="22">
                  <c:v>3.6577615713972299E-2</c:v>
                </c:pt>
                <c:pt idx="23">
                  <c:v>3.7031046799377403E-2</c:v>
                </c:pt>
                <c:pt idx="24">
                  <c:v>3.7391985857305597E-2</c:v>
                </c:pt>
                <c:pt idx="25">
                  <c:v>3.77958643304281E-2</c:v>
                </c:pt>
                <c:pt idx="26">
                  <c:v>3.8209377523044798E-2</c:v>
                </c:pt>
                <c:pt idx="27">
                  <c:v>3.86497185453634E-2</c:v>
                </c:pt>
                <c:pt idx="28">
                  <c:v>3.9076998267136002E-2</c:v>
                </c:pt>
                <c:pt idx="29">
                  <c:v>3.9485872598946099E-2</c:v>
                </c:pt>
                <c:pt idx="30">
                  <c:v>3.9893758334107299E-2</c:v>
                </c:pt>
                <c:pt idx="31">
                  <c:v>4.0308223420183698E-2</c:v>
                </c:pt>
                <c:pt idx="32">
                  <c:v>4.0722103425552103E-2</c:v>
                </c:pt>
                <c:pt idx="33">
                  <c:v>4.1140653375556502E-2</c:v>
                </c:pt>
                <c:pt idx="34">
                  <c:v>4.1526366392515501E-2</c:v>
                </c:pt>
                <c:pt idx="35">
                  <c:v>4.1925962518099602E-2</c:v>
                </c:pt>
                <c:pt idx="36">
                  <c:v>4.2313564727012899E-2</c:v>
                </c:pt>
                <c:pt idx="37">
                  <c:v>4.2714221583754201E-2</c:v>
                </c:pt>
                <c:pt idx="38">
                  <c:v>4.3108968762191599E-2</c:v>
                </c:pt>
                <c:pt idx="39">
                  <c:v>4.3541312924003303E-2</c:v>
                </c:pt>
                <c:pt idx="40">
                  <c:v>4.39825294630952E-2</c:v>
                </c:pt>
                <c:pt idx="41">
                  <c:v>4.4433028987442502E-2</c:v>
                </c:pt>
                <c:pt idx="42">
                  <c:v>4.4924063083330898E-2</c:v>
                </c:pt>
                <c:pt idx="43">
                  <c:v>4.54551727695E-2</c:v>
                </c:pt>
                <c:pt idx="44">
                  <c:v>4.6043506260367101E-2</c:v>
                </c:pt>
                <c:pt idx="45">
                  <c:v>4.6662960797494303E-2</c:v>
                </c:pt>
              </c:numCache>
            </c:numRef>
          </c:xVal>
          <c:yVal>
            <c:numRef>
              <c:f>PreDeg!$E$3:$E$48</c:f>
              <c:numCache>
                <c:formatCode>General</c:formatCode>
                <c:ptCount val="46"/>
                <c:pt idx="0">
                  <c:v>1.37420312703181E-5</c:v>
                </c:pt>
                <c:pt idx="1">
                  <c:v>4.31502726779311E-4</c:v>
                </c:pt>
                <c:pt idx="2">
                  <c:v>7.3808109360029399E-4</c:v>
                </c:pt>
                <c:pt idx="3">
                  <c:v>9.6446620894463599E-4</c:v>
                </c:pt>
                <c:pt idx="4">
                  <c:v>1.1316254834932401E-3</c:v>
                </c:pt>
                <c:pt idx="5">
                  <c:v>1.2562890983558899E-3</c:v>
                </c:pt>
                <c:pt idx="6">
                  <c:v>1.35893988664277E-3</c:v>
                </c:pt>
                <c:pt idx="7">
                  <c:v>1.4326511935833701E-3</c:v>
                </c:pt>
                <c:pt idx="8">
                  <c:v>1.4934289852395199E-3</c:v>
                </c:pt>
                <c:pt idx="9">
                  <c:v>1.55226156885211E-3</c:v>
                </c:pt>
                <c:pt idx="10">
                  <c:v>1.6059414772074301E-3</c:v>
                </c:pt>
                <c:pt idx="11">
                  <c:v>1.66392443344034E-3</c:v>
                </c:pt>
                <c:pt idx="12">
                  <c:v>1.71966706888566E-3</c:v>
                </c:pt>
                <c:pt idx="13">
                  <c:v>1.7859864752003201E-3</c:v>
                </c:pt>
                <c:pt idx="14">
                  <c:v>1.8559216845164101E-3</c:v>
                </c:pt>
                <c:pt idx="15">
                  <c:v>1.92825152284041E-3</c:v>
                </c:pt>
                <c:pt idx="16">
                  <c:v>2.0110553381746301E-3</c:v>
                </c:pt>
                <c:pt idx="17">
                  <c:v>2.0930756945621099E-3</c:v>
                </c:pt>
                <c:pt idx="18">
                  <c:v>2.1797940075368601E-3</c:v>
                </c:pt>
                <c:pt idx="19">
                  <c:v>2.2643974005663401E-3</c:v>
                </c:pt>
                <c:pt idx="20">
                  <c:v>2.35397172939276E-3</c:v>
                </c:pt>
                <c:pt idx="21">
                  <c:v>2.4337320641123999E-3</c:v>
                </c:pt>
                <c:pt idx="22">
                  <c:v>2.5126642828557501E-3</c:v>
                </c:pt>
                <c:pt idx="23">
                  <c:v>2.5951344157106801E-3</c:v>
                </c:pt>
                <c:pt idx="24">
                  <c:v>2.65096670117543E-3</c:v>
                </c:pt>
                <c:pt idx="25">
                  <c:v>2.7032427299317702E-3</c:v>
                </c:pt>
                <c:pt idx="26">
                  <c:v>2.7460428764994101E-3</c:v>
                </c:pt>
                <c:pt idx="27">
                  <c:v>2.7805678308534202E-3</c:v>
                </c:pt>
                <c:pt idx="28">
                  <c:v>2.8044517086294198E-3</c:v>
                </c:pt>
                <c:pt idx="29">
                  <c:v>2.8200368612126001E-3</c:v>
                </c:pt>
                <c:pt idx="30">
                  <c:v>2.8304917118913801E-3</c:v>
                </c:pt>
                <c:pt idx="31">
                  <c:v>2.8384738976660901E-3</c:v>
                </c:pt>
                <c:pt idx="32">
                  <c:v>2.84699820579921E-3</c:v>
                </c:pt>
                <c:pt idx="33">
                  <c:v>2.8601042503506599E-3</c:v>
                </c:pt>
                <c:pt idx="34">
                  <c:v>2.8800137797146E-3</c:v>
                </c:pt>
                <c:pt idx="35">
                  <c:v>2.9125247894404198E-3</c:v>
                </c:pt>
                <c:pt idx="36">
                  <c:v>2.9590199639221298E-3</c:v>
                </c:pt>
                <c:pt idx="37">
                  <c:v>3.0251511815126502E-3</c:v>
                </c:pt>
                <c:pt idx="38">
                  <c:v>3.1092862768886602E-3</c:v>
                </c:pt>
                <c:pt idx="39">
                  <c:v>3.22204372276317E-3</c:v>
                </c:pt>
                <c:pt idx="40">
                  <c:v>3.3559188999443602E-3</c:v>
                </c:pt>
                <c:pt idx="41">
                  <c:v>3.5068358931205001E-3</c:v>
                </c:pt>
                <c:pt idx="42">
                  <c:v>3.6805676076659098E-3</c:v>
                </c:pt>
                <c:pt idx="43">
                  <c:v>3.8710443488297799E-3</c:v>
                </c:pt>
                <c:pt idx="44">
                  <c:v>4.0762286355493999E-3</c:v>
                </c:pt>
                <c:pt idx="45">
                  <c:v>4.2776674938147996E-3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0DD8-4656-B6BA-78BF5E519449}"/>
            </c:ext>
          </c:extLst>
        </c:ser>
        <c:ser>
          <c:idx val="0"/>
          <c:order val="2"/>
          <c:tx>
            <c:strRef>
              <c:f>Paper!$A$2</c:f>
              <c:strCache>
                <c:ptCount val="1"/>
                <c:pt idx="0">
                  <c:v>Stage 1 Data 1.9V</c:v>
                </c:pt>
              </c:strCache>
              <c:extLst xmlns:c15="http://schemas.microsoft.com/office/drawing/2012/chart"/>
            </c:strRef>
          </c:tx>
          <c:spPr>
            <a:ln w="38100">
              <a:noFill/>
            </a:ln>
          </c:spPr>
          <c:marker>
            <c:symbol val="circle"/>
            <c:size val="5"/>
            <c:spPr>
              <a:noFill/>
              <a:ln w="6350">
                <a:solidFill>
                  <a:srgbClr val="FFC000"/>
                </a:solidFill>
              </a:ln>
            </c:spPr>
          </c:marker>
          <c:xVal>
            <c:numRef>
              <c:f>'Deg1'!$B$3:$B$50</c:f>
              <c:numCache>
                <c:formatCode>General</c:formatCode>
                <c:ptCount val="48"/>
                <c:pt idx="0">
                  <c:v>3.6240000000000001E-2</c:v>
                </c:pt>
                <c:pt idx="1">
                  <c:v>3.6769999999999997E-2</c:v>
                </c:pt>
                <c:pt idx="2">
                  <c:v>3.7249999999999998E-2</c:v>
                </c:pt>
                <c:pt idx="3">
                  <c:v>3.7719999999999997E-2</c:v>
                </c:pt>
                <c:pt idx="4">
                  <c:v>3.8150000000000003E-2</c:v>
                </c:pt>
                <c:pt idx="5">
                  <c:v>3.8600000000000002E-2</c:v>
                </c:pt>
                <c:pt idx="6">
                  <c:v>3.9010000000000003E-2</c:v>
                </c:pt>
                <c:pt idx="7">
                  <c:v>3.9390000000000001E-2</c:v>
                </c:pt>
                <c:pt idx="8">
                  <c:v>3.9829999999999997E-2</c:v>
                </c:pt>
                <c:pt idx="9">
                  <c:v>4.0259999999999997E-2</c:v>
                </c:pt>
                <c:pt idx="10">
                  <c:v>4.07E-2</c:v>
                </c:pt>
                <c:pt idx="11">
                  <c:v>4.1099999999999998E-2</c:v>
                </c:pt>
                <c:pt idx="12">
                  <c:v>4.1439999999999998E-2</c:v>
                </c:pt>
                <c:pt idx="13">
                  <c:v>4.1889999999999997E-2</c:v>
                </c:pt>
                <c:pt idx="14">
                  <c:v>4.2229999999999997E-2</c:v>
                </c:pt>
                <c:pt idx="15">
                  <c:v>4.2639999999999997E-2</c:v>
                </c:pt>
                <c:pt idx="16">
                  <c:v>4.3049999999999998E-2</c:v>
                </c:pt>
                <c:pt idx="17">
                  <c:v>4.3459999999999999E-2</c:v>
                </c:pt>
                <c:pt idx="18">
                  <c:v>4.3920000000000001E-2</c:v>
                </c:pt>
                <c:pt idx="19">
                  <c:v>4.4380000000000003E-2</c:v>
                </c:pt>
                <c:pt idx="20">
                  <c:v>4.487E-2</c:v>
                </c:pt>
                <c:pt idx="21">
                  <c:v>4.539E-2</c:v>
                </c:pt>
                <c:pt idx="22">
                  <c:v>4.598E-2</c:v>
                </c:pt>
                <c:pt idx="23">
                  <c:v>4.6559999999999997E-2</c:v>
                </c:pt>
                <c:pt idx="24">
                  <c:v>4.7210000000000002E-2</c:v>
                </c:pt>
                <c:pt idx="25">
                  <c:v>4.8009999999999997E-2</c:v>
                </c:pt>
                <c:pt idx="26">
                  <c:v>4.8669999999999998E-2</c:v>
                </c:pt>
                <c:pt idx="27">
                  <c:v>4.9369999999999997E-2</c:v>
                </c:pt>
                <c:pt idx="28">
                  <c:v>5.0169999999999999E-2</c:v>
                </c:pt>
                <c:pt idx="29">
                  <c:v>5.1020000000000003E-2</c:v>
                </c:pt>
                <c:pt idx="30">
                  <c:v>5.1860000000000003E-2</c:v>
                </c:pt>
                <c:pt idx="31">
                  <c:v>5.2609999999999997E-2</c:v>
                </c:pt>
                <c:pt idx="32">
                  <c:v>5.339E-2</c:v>
                </c:pt>
                <c:pt idx="33">
                  <c:v>5.4199999999999998E-2</c:v>
                </c:pt>
                <c:pt idx="34">
                  <c:v>5.4989999999999997E-2</c:v>
                </c:pt>
                <c:pt idx="35">
                  <c:v>5.5820000000000002E-2</c:v>
                </c:pt>
                <c:pt idx="36">
                  <c:v>5.663E-2</c:v>
                </c:pt>
                <c:pt idx="37">
                  <c:v>5.7419999999999999E-2</c:v>
                </c:pt>
                <c:pt idx="38">
                  <c:v>5.8250000000000003E-2</c:v>
                </c:pt>
                <c:pt idx="39">
                  <c:v>5.944E-2</c:v>
                </c:pt>
                <c:pt idx="40">
                  <c:v>6.0479999999999999E-2</c:v>
                </c:pt>
                <c:pt idx="41">
                  <c:v>6.1440000000000002E-2</c:v>
                </c:pt>
                <c:pt idx="42">
                  <c:v>6.2E-2</c:v>
                </c:pt>
                <c:pt idx="43">
                  <c:v>6.2390000000000001E-2</c:v>
                </c:pt>
                <c:pt idx="44">
                  <c:v>6.3210000000000002E-2</c:v>
                </c:pt>
                <c:pt idx="45">
                  <c:v>6.4320000000000002E-2</c:v>
                </c:pt>
                <c:pt idx="46">
                  <c:v>6.5579999999999999E-2</c:v>
                </c:pt>
                <c:pt idx="47">
                  <c:v>6.7159999999999997E-2</c:v>
                </c:pt>
              </c:numCache>
              <c:extLst xmlns:c15="http://schemas.microsoft.com/office/drawing/2012/chart"/>
            </c:numRef>
          </c:xVal>
          <c:yVal>
            <c:numRef>
              <c:f>'Deg1'!$C$3:$C$50</c:f>
              <c:numCache>
                <c:formatCode>General</c:formatCode>
                <c:ptCount val="48"/>
                <c:pt idx="0">
                  <c:v>1.8320000000000001E-4</c:v>
                </c:pt>
                <c:pt idx="1">
                  <c:v>7.4540000000000001E-4</c:v>
                </c:pt>
                <c:pt idx="2">
                  <c:v>1.1900000000000001E-3</c:v>
                </c:pt>
                <c:pt idx="3">
                  <c:v>1.5479999999999999E-3</c:v>
                </c:pt>
                <c:pt idx="4">
                  <c:v>1.838E-3</c:v>
                </c:pt>
                <c:pt idx="5">
                  <c:v>2.062E-3</c:v>
                </c:pt>
                <c:pt idx="6">
                  <c:v>2.1949999999999999E-3</c:v>
                </c:pt>
                <c:pt idx="7">
                  <c:v>2.3730000000000001E-3</c:v>
                </c:pt>
                <c:pt idx="8">
                  <c:v>2.4810000000000001E-3</c:v>
                </c:pt>
                <c:pt idx="9">
                  <c:v>2.5820000000000001E-3</c:v>
                </c:pt>
                <c:pt idx="10">
                  <c:v>2.6059999999999998E-3</c:v>
                </c:pt>
                <c:pt idx="11">
                  <c:v>2.6840000000000002E-3</c:v>
                </c:pt>
                <c:pt idx="12">
                  <c:v>2.7290000000000001E-3</c:v>
                </c:pt>
                <c:pt idx="13">
                  <c:v>2.8110000000000001E-3</c:v>
                </c:pt>
                <c:pt idx="14">
                  <c:v>2.8419999999999999E-3</c:v>
                </c:pt>
                <c:pt idx="15">
                  <c:v>2.9290000000000002E-3</c:v>
                </c:pt>
                <c:pt idx="16">
                  <c:v>3.026E-3</c:v>
                </c:pt>
                <c:pt idx="17">
                  <c:v>3.1359999999999999E-3</c:v>
                </c:pt>
                <c:pt idx="18">
                  <c:v>3.2820000000000002E-3</c:v>
                </c:pt>
                <c:pt idx="19">
                  <c:v>3.4390000000000002E-3</c:v>
                </c:pt>
                <c:pt idx="20">
                  <c:v>3.614E-3</c:v>
                </c:pt>
                <c:pt idx="21">
                  <c:v>3.803E-3</c:v>
                </c:pt>
                <c:pt idx="22">
                  <c:v>4.006E-3</c:v>
                </c:pt>
                <c:pt idx="23">
                  <c:v>4.182E-3</c:v>
                </c:pt>
                <c:pt idx="24">
                  <c:v>4.3819999999999996E-3</c:v>
                </c:pt>
                <c:pt idx="25">
                  <c:v>4.6049999999999997E-3</c:v>
                </c:pt>
                <c:pt idx="26">
                  <c:v>4.7609999999999996E-3</c:v>
                </c:pt>
                <c:pt idx="27">
                  <c:v>4.9290000000000002E-3</c:v>
                </c:pt>
                <c:pt idx="28">
                  <c:v>5.0639999999999999E-3</c:v>
                </c:pt>
                <c:pt idx="29">
                  <c:v>5.1809999999999998E-3</c:v>
                </c:pt>
                <c:pt idx="30">
                  <c:v>5.2820000000000002E-3</c:v>
                </c:pt>
                <c:pt idx="31">
                  <c:v>5.3749999999999996E-3</c:v>
                </c:pt>
                <c:pt idx="32">
                  <c:v>5.4289999999999998E-3</c:v>
                </c:pt>
                <c:pt idx="33">
                  <c:v>5.5209999999999999E-3</c:v>
                </c:pt>
                <c:pt idx="34">
                  <c:v>5.5849999999999997E-3</c:v>
                </c:pt>
                <c:pt idx="35">
                  <c:v>5.6829999999999997E-3</c:v>
                </c:pt>
                <c:pt idx="36">
                  <c:v>5.816E-3</c:v>
                </c:pt>
                <c:pt idx="37">
                  <c:v>5.9899999999999997E-3</c:v>
                </c:pt>
                <c:pt idx="38">
                  <c:v>6.1190000000000003E-3</c:v>
                </c:pt>
                <c:pt idx="39">
                  <c:v>6.2090000000000001E-3</c:v>
                </c:pt>
                <c:pt idx="40">
                  <c:v>6.4229999999999999E-3</c:v>
                </c:pt>
                <c:pt idx="41">
                  <c:v>6.6940000000000003E-3</c:v>
                </c:pt>
                <c:pt idx="42">
                  <c:v>6.9319999999999998E-3</c:v>
                </c:pt>
                <c:pt idx="43">
                  <c:v>7.2139999999999999E-3</c:v>
                </c:pt>
                <c:pt idx="44">
                  <c:v>7.437E-3</c:v>
                </c:pt>
                <c:pt idx="45">
                  <c:v>7.6880000000000004E-3</c:v>
                </c:pt>
                <c:pt idx="46">
                  <c:v>7.9380000000000006E-3</c:v>
                </c:pt>
                <c:pt idx="47">
                  <c:v>8.5909999999999997E-3</c:v>
                </c:pt>
              </c:numCache>
              <c:extLst xmlns:c15="http://schemas.microsoft.com/office/drawing/2012/chart"/>
            </c:numRef>
          </c:y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2-0DD8-4656-B6BA-78BF5E519449}"/>
            </c:ext>
          </c:extLst>
        </c:ser>
        <c:ser>
          <c:idx val="1"/>
          <c:order val="3"/>
          <c:tx>
            <c:strRef>
              <c:f>Paper!$B$2</c:f>
              <c:strCache>
                <c:ptCount val="1"/>
                <c:pt idx="0">
                  <c:v>Stage 1 Fit 1.9V</c:v>
                </c:pt>
              </c:strCache>
              <c:extLst xmlns:c15="http://schemas.microsoft.com/office/drawing/2012/chart"/>
            </c:strRef>
          </c:tx>
          <c:spPr>
            <a:ln w="9525">
              <a:solidFill>
                <a:srgbClr val="FFC000"/>
              </a:solidFill>
            </a:ln>
          </c:spPr>
          <c:marker>
            <c:symbol val="circle"/>
            <c:size val="3"/>
            <c:spPr>
              <a:solidFill>
                <a:srgbClr val="FFC000"/>
              </a:solidFill>
              <a:ln w="6350">
                <a:noFill/>
              </a:ln>
            </c:spPr>
          </c:marker>
          <c:xVal>
            <c:numRef>
              <c:f>'Deg1'!$D$3:$D$50</c:f>
              <c:numCache>
                <c:formatCode>General</c:formatCode>
                <c:ptCount val="48"/>
                <c:pt idx="0">
                  <c:v>3.5920000000000001E-2</c:v>
                </c:pt>
                <c:pt idx="1">
                  <c:v>3.6470000000000002E-2</c:v>
                </c:pt>
                <c:pt idx="2">
                  <c:v>3.7010000000000001E-2</c:v>
                </c:pt>
                <c:pt idx="3">
                  <c:v>3.755E-2</c:v>
                </c:pt>
                <c:pt idx="4">
                  <c:v>3.8059999999999997E-2</c:v>
                </c:pt>
                <c:pt idx="5">
                  <c:v>3.8539999999999998E-2</c:v>
                </c:pt>
                <c:pt idx="6">
                  <c:v>3.9E-2</c:v>
                </c:pt>
                <c:pt idx="7">
                  <c:v>3.9449999999999999E-2</c:v>
                </c:pt>
                <c:pt idx="8">
                  <c:v>3.9910000000000001E-2</c:v>
                </c:pt>
                <c:pt idx="9">
                  <c:v>4.0320000000000002E-2</c:v>
                </c:pt>
                <c:pt idx="10">
                  <c:v>4.0719999999999999E-2</c:v>
                </c:pt>
                <c:pt idx="11">
                  <c:v>4.113E-2</c:v>
                </c:pt>
                <c:pt idx="12">
                  <c:v>4.1529999999999997E-2</c:v>
                </c:pt>
                <c:pt idx="13">
                  <c:v>4.1939999999999998E-2</c:v>
                </c:pt>
                <c:pt idx="14">
                  <c:v>4.2320000000000003E-2</c:v>
                </c:pt>
                <c:pt idx="15">
                  <c:v>4.274E-2</c:v>
                </c:pt>
                <c:pt idx="16">
                  <c:v>4.3150000000000001E-2</c:v>
                </c:pt>
                <c:pt idx="17">
                  <c:v>4.3560000000000001E-2</c:v>
                </c:pt>
                <c:pt idx="18">
                  <c:v>4.4019999999999997E-2</c:v>
                </c:pt>
                <c:pt idx="19">
                  <c:v>4.4470000000000003E-2</c:v>
                </c:pt>
                <c:pt idx="20">
                  <c:v>4.4949999999999997E-2</c:v>
                </c:pt>
                <c:pt idx="21">
                  <c:v>4.5440000000000001E-2</c:v>
                </c:pt>
                <c:pt idx="22">
                  <c:v>4.6010000000000002E-2</c:v>
                </c:pt>
                <c:pt idx="23">
                  <c:v>4.657E-2</c:v>
                </c:pt>
                <c:pt idx="24">
                  <c:v>4.7199999999999999E-2</c:v>
                </c:pt>
                <c:pt idx="25">
                  <c:v>4.7989999999999998E-2</c:v>
                </c:pt>
                <c:pt idx="26">
                  <c:v>4.863E-2</c:v>
                </c:pt>
                <c:pt idx="27">
                  <c:v>4.9369999999999997E-2</c:v>
                </c:pt>
                <c:pt idx="28">
                  <c:v>5.0130000000000001E-2</c:v>
                </c:pt>
                <c:pt idx="29">
                  <c:v>5.0939999999999999E-2</c:v>
                </c:pt>
                <c:pt idx="30">
                  <c:v>5.1729999999999998E-2</c:v>
                </c:pt>
                <c:pt idx="31">
                  <c:v>5.2490000000000002E-2</c:v>
                </c:pt>
                <c:pt idx="32">
                  <c:v>5.3249999999999999E-2</c:v>
                </c:pt>
                <c:pt idx="33">
                  <c:v>5.4039999999999998E-2</c:v>
                </c:pt>
                <c:pt idx="34">
                  <c:v>5.484E-2</c:v>
                </c:pt>
                <c:pt idx="35">
                  <c:v>5.568E-2</c:v>
                </c:pt>
                <c:pt idx="36">
                  <c:v>5.6480000000000002E-2</c:v>
                </c:pt>
                <c:pt idx="37">
                  <c:v>5.7340000000000002E-2</c:v>
                </c:pt>
                <c:pt idx="38">
                  <c:v>5.8200000000000002E-2</c:v>
                </c:pt>
                <c:pt idx="39">
                  <c:v>5.9119999999999999E-2</c:v>
                </c:pt>
                <c:pt idx="40">
                  <c:v>6.0019999999999997E-2</c:v>
                </c:pt>
                <c:pt idx="41">
                  <c:v>6.1019999999999998E-2</c:v>
                </c:pt>
                <c:pt idx="42">
                  <c:v>6.2019999999999999E-2</c:v>
                </c:pt>
                <c:pt idx="43">
                  <c:v>6.3020000000000007E-2</c:v>
                </c:pt>
                <c:pt idx="44">
                  <c:v>6.4079999999999998E-2</c:v>
                </c:pt>
                <c:pt idx="45">
                  <c:v>6.5170000000000006E-2</c:v>
                </c:pt>
                <c:pt idx="46">
                  <c:v>6.6309999999999994E-2</c:v>
                </c:pt>
                <c:pt idx="47">
                  <c:v>6.7460000000000006E-2</c:v>
                </c:pt>
              </c:numCache>
              <c:extLst xmlns:c15="http://schemas.microsoft.com/office/drawing/2012/chart"/>
            </c:numRef>
          </c:xVal>
          <c:yVal>
            <c:numRef>
              <c:f>'Deg1'!$E$3:$E$50</c:f>
              <c:numCache>
                <c:formatCode>General</c:formatCode>
                <c:ptCount val="48"/>
                <c:pt idx="0">
                  <c:v>1.8540000000000001E-4</c:v>
                </c:pt>
                <c:pt idx="1">
                  <c:v>8.2399999999999997E-4</c:v>
                </c:pt>
                <c:pt idx="2">
                  <c:v>1.3209999999999999E-3</c:v>
                </c:pt>
                <c:pt idx="3">
                  <c:v>1.7049999999999999E-3</c:v>
                </c:pt>
                <c:pt idx="4">
                  <c:v>1.9840000000000001E-3</c:v>
                </c:pt>
                <c:pt idx="5">
                  <c:v>2.1879999999999998E-3</c:v>
                </c:pt>
                <c:pt idx="6">
                  <c:v>2.3370000000000001E-3</c:v>
                </c:pt>
                <c:pt idx="7">
                  <c:v>2.4459999999999998E-3</c:v>
                </c:pt>
                <c:pt idx="8">
                  <c:v>2.5349999999999999E-3</c:v>
                </c:pt>
                <c:pt idx="9">
                  <c:v>2.5990000000000002E-3</c:v>
                </c:pt>
                <c:pt idx="10">
                  <c:v>2.653E-3</c:v>
                </c:pt>
                <c:pt idx="11">
                  <c:v>2.7060000000000001E-3</c:v>
                </c:pt>
                <c:pt idx="12">
                  <c:v>2.758E-3</c:v>
                </c:pt>
                <c:pt idx="13">
                  <c:v>2.8180000000000002E-3</c:v>
                </c:pt>
                <c:pt idx="14">
                  <c:v>2.8800000000000002E-3</c:v>
                </c:pt>
                <c:pt idx="15">
                  <c:v>2.96E-3</c:v>
                </c:pt>
                <c:pt idx="16">
                  <c:v>3.052E-3</c:v>
                </c:pt>
                <c:pt idx="17">
                  <c:v>3.1540000000000001E-3</c:v>
                </c:pt>
                <c:pt idx="18">
                  <c:v>3.2820000000000002E-3</c:v>
                </c:pt>
                <c:pt idx="19">
                  <c:v>3.421E-3</c:v>
                </c:pt>
                <c:pt idx="20">
                  <c:v>3.5820000000000001E-3</c:v>
                </c:pt>
                <c:pt idx="21">
                  <c:v>3.754E-3</c:v>
                </c:pt>
                <c:pt idx="22">
                  <c:v>3.9550000000000002E-3</c:v>
                </c:pt>
                <c:pt idx="23">
                  <c:v>4.1510000000000002E-3</c:v>
                </c:pt>
                <c:pt idx="24">
                  <c:v>4.3600000000000002E-3</c:v>
                </c:pt>
                <c:pt idx="25">
                  <c:v>4.594E-3</c:v>
                </c:pt>
                <c:pt idx="26">
                  <c:v>4.7590000000000002E-3</c:v>
                </c:pt>
                <c:pt idx="27">
                  <c:v>4.9179999999999996E-3</c:v>
                </c:pt>
                <c:pt idx="28">
                  <c:v>5.0530000000000002E-3</c:v>
                </c:pt>
                <c:pt idx="29">
                  <c:v>5.169E-3</c:v>
                </c:pt>
                <c:pt idx="30">
                  <c:v>5.2649999999999997E-3</c:v>
                </c:pt>
                <c:pt idx="31">
                  <c:v>5.3509999999999999E-3</c:v>
                </c:pt>
                <c:pt idx="32">
                  <c:v>5.4380000000000001E-3</c:v>
                </c:pt>
                <c:pt idx="33">
                  <c:v>5.5360000000000001E-3</c:v>
                </c:pt>
                <c:pt idx="34">
                  <c:v>5.6470000000000001E-3</c:v>
                </c:pt>
                <c:pt idx="35">
                  <c:v>5.7759999999999999E-3</c:v>
                </c:pt>
                <c:pt idx="36">
                  <c:v>5.9090000000000002E-3</c:v>
                </c:pt>
                <c:pt idx="37">
                  <c:v>6.0619999999999997E-3</c:v>
                </c:pt>
                <c:pt idx="38">
                  <c:v>6.2220000000000001E-3</c:v>
                </c:pt>
                <c:pt idx="39">
                  <c:v>6.3959999999999998E-3</c:v>
                </c:pt>
                <c:pt idx="40">
                  <c:v>6.5719999999999997E-3</c:v>
                </c:pt>
                <c:pt idx="41">
                  <c:v>6.7669999999999996E-3</c:v>
                </c:pt>
                <c:pt idx="42">
                  <c:v>6.9610000000000002E-3</c:v>
                </c:pt>
                <c:pt idx="43">
                  <c:v>7.1510000000000002E-3</c:v>
                </c:pt>
                <c:pt idx="44">
                  <c:v>7.3480000000000004E-3</c:v>
                </c:pt>
                <c:pt idx="45">
                  <c:v>7.5449999999999996E-3</c:v>
                </c:pt>
                <c:pt idx="46">
                  <c:v>7.7450000000000001E-3</c:v>
                </c:pt>
                <c:pt idx="47">
                  <c:v>7.9369999999999996E-3</c:v>
                </c:pt>
              </c:numCache>
              <c:extLst xmlns:c15="http://schemas.microsoft.com/office/drawing/2012/chart"/>
            </c:numRef>
          </c:y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3-0DD8-4656-B6BA-78BF5E519449}"/>
            </c:ext>
          </c:extLst>
        </c:ser>
        <c:ser>
          <c:idx val="2"/>
          <c:order val="4"/>
          <c:tx>
            <c:strRef>
              <c:f>Paper!$A$3</c:f>
              <c:strCache>
                <c:ptCount val="1"/>
                <c:pt idx="0">
                  <c:v>Stage 2 Data 1.9V</c:v>
                </c:pt>
              </c:strCache>
              <c:extLst xmlns:c15="http://schemas.microsoft.com/office/drawing/2012/chart"/>
            </c:strRef>
          </c:tx>
          <c:spPr>
            <a:ln w="38100">
              <a:noFill/>
            </a:ln>
          </c:spPr>
          <c:marker>
            <c:symbol val="circle"/>
            <c:size val="5"/>
            <c:spPr>
              <a:noFill/>
              <a:ln w="6350">
                <a:solidFill>
                  <a:srgbClr val="FF7B21"/>
                </a:solidFill>
              </a:ln>
            </c:spPr>
          </c:marker>
          <c:xVal>
            <c:numRef>
              <c:f>'Deg2'!$B$3:$B$51</c:f>
              <c:numCache>
                <c:formatCode>General</c:formatCode>
                <c:ptCount val="49"/>
                <c:pt idx="0">
                  <c:v>3.5920000000000001E-2</c:v>
                </c:pt>
                <c:pt idx="1">
                  <c:v>3.6290000000000003E-2</c:v>
                </c:pt>
                <c:pt idx="2">
                  <c:v>3.6659999999999998E-2</c:v>
                </c:pt>
                <c:pt idx="3">
                  <c:v>3.705E-2</c:v>
                </c:pt>
                <c:pt idx="4">
                  <c:v>3.7470000000000003E-2</c:v>
                </c:pt>
                <c:pt idx="5">
                  <c:v>3.7960000000000001E-2</c:v>
                </c:pt>
                <c:pt idx="6">
                  <c:v>3.8519999999999999E-2</c:v>
                </c:pt>
                <c:pt idx="7">
                  <c:v>3.9129999999999998E-2</c:v>
                </c:pt>
                <c:pt idx="8">
                  <c:v>3.9750000000000001E-2</c:v>
                </c:pt>
                <c:pt idx="9">
                  <c:v>4.0469999999999999E-2</c:v>
                </c:pt>
                <c:pt idx="10">
                  <c:v>4.1270000000000001E-2</c:v>
                </c:pt>
                <c:pt idx="11">
                  <c:v>4.2119999999999998E-2</c:v>
                </c:pt>
                <c:pt idx="12">
                  <c:v>4.2959999999999998E-2</c:v>
                </c:pt>
                <c:pt idx="13">
                  <c:v>4.3929999999999997E-2</c:v>
                </c:pt>
                <c:pt idx="14">
                  <c:v>4.4889999999999999E-2</c:v>
                </c:pt>
                <c:pt idx="15">
                  <c:v>4.582E-2</c:v>
                </c:pt>
                <c:pt idx="16">
                  <c:v>4.684E-2</c:v>
                </c:pt>
                <c:pt idx="17">
                  <c:v>4.7829999999999998E-2</c:v>
                </c:pt>
                <c:pt idx="18">
                  <c:v>4.8860000000000001E-2</c:v>
                </c:pt>
                <c:pt idx="19">
                  <c:v>4.9869999999999998E-2</c:v>
                </c:pt>
                <c:pt idx="20">
                  <c:v>5.101E-2</c:v>
                </c:pt>
                <c:pt idx="21">
                  <c:v>5.2089999999999997E-2</c:v>
                </c:pt>
                <c:pt idx="22">
                  <c:v>5.3249999999999999E-2</c:v>
                </c:pt>
                <c:pt idx="23">
                  <c:v>5.4649999999999997E-2</c:v>
                </c:pt>
                <c:pt idx="24">
                  <c:v>5.5809999999999998E-2</c:v>
                </c:pt>
                <c:pt idx="25">
                  <c:v>5.7079999999999999E-2</c:v>
                </c:pt>
                <c:pt idx="26">
                  <c:v>5.8430000000000003E-2</c:v>
                </c:pt>
                <c:pt idx="27">
                  <c:v>0.06</c:v>
                </c:pt>
                <c:pt idx="28">
                  <c:v>6.1589999999999999E-2</c:v>
                </c:pt>
                <c:pt idx="29">
                  <c:v>6.2979999999999994E-2</c:v>
                </c:pt>
                <c:pt idx="30">
                  <c:v>6.4519999999999994E-2</c:v>
                </c:pt>
                <c:pt idx="31">
                  <c:v>6.6110000000000002E-2</c:v>
                </c:pt>
                <c:pt idx="32">
                  <c:v>6.7849999999999994E-2</c:v>
                </c:pt>
                <c:pt idx="33">
                  <c:v>6.9519999999999998E-2</c:v>
                </c:pt>
                <c:pt idx="34">
                  <c:v>7.1169999999999997E-2</c:v>
                </c:pt>
                <c:pt idx="35">
                  <c:v>7.2919999999999999E-2</c:v>
                </c:pt>
                <c:pt idx="36">
                  <c:v>7.467E-2</c:v>
                </c:pt>
                <c:pt idx="37">
                  <c:v>7.6520000000000005E-2</c:v>
                </c:pt>
                <c:pt idx="38">
                  <c:v>7.843E-2</c:v>
                </c:pt>
                <c:pt idx="39">
                  <c:v>8.0519999999999994E-2</c:v>
                </c:pt>
                <c:pt idx="40">
                  <c:v>8.2540000000000002E-2</c:v>
                </c:pt>
                <c:pt idx="41">
                  <c:v>8.4930000000000005E-2</c:v>
                </c:pt>
                <c:pt idx="42">
                  <c:v>8.8929999999999995E-2</c:v>
                </c:pt>
                <c:pt idx="43">
                  <c:v>9.332E-2</c:v>
                </c:pt>
                <c:pt idx="44">
                  <c:v>9.5200000000000007E-2</c:v>
                </c:pt>
                <c:pt idx="45">
                  <c:v>9.2490000000000003E-2</c:v>
                </c:pt>
                <c:pt idx="46">
                  <c:v>9.554E-2</c:v>
                </c:pt>
                <c:pt idx="47">
                  <c:v>9.9199999999999997E-2</c:v>
                </c:pt>
                <c:pt idx="48">
                  <c:v>0.11360000000000001</c:v>
                </c:pt>
              </c:numCache>
              <c:extLst xmlns:c15="http://schemas.microsoft.com/office/drawing/2012/chart"/>
            </c:numRef>
          </c:xVal>
          <c:yVal>
            <c:numRef>
              <c:f>'Deg2'!$C$3:$C$51</c:f>
              <c:numCache>
                <c:formatCode>General</c:formatCode>
                <c:ptCount val="49"/>
                <c:pt idx="0">
                  <c:v>3.9609999999999998E-4</c:v>
                </c:pt>
                <c:pt idx="1">
                  <c:v>1.047E-3</c:v>
                </c:pt>
                <c:pt idx="2">
                  <c:v>1.5790000000000001E-3</c:v>
                </c:pt>
                <c:pt idx="3">
                  <c:v>2.111E-3</c:v>
                </c:pt>
                <c:pt idx="4">
                  <c:v>2.6099999999999999E-3</c:v>
                </c:pt>
                <c:pt idx="5">
                  <c:v>3.0430000000000001E-3</c:v>
                </c:pt>
                <c:pt idx="6">
                  <c:v>3.5490000000000001E-3</c:v>
                </c:pt>
                <c:pt idx="7">
                  <c:v>3.9620000000000002E-3</c:v>
                </c:pt>
                <c:pt idx="8">
                  <c:v>4.3769999999999998E-3</c:v>
                </c:pt>
                <c:pt idx="9">
                  <c:v>4.8430000000000001E-3</c:v>
                </c:pt>
                <c:pt idx="10">
                  <c:v>5.1900000000000002E-3</c:v>
                </c:pt>
                <c:pt idx="11">
                  <c:v>5.5630000000000002E-3</c:v>
                </c:pt>
                <c:pt idx="12">
                  <c:v>5.8539999999999998E-3</c:v>
                </c:pt>
                <c:pt idx="13">
                  <c:v>6.1450000000000003E-3</c:v>
                </c:pt>
                <c:pt idx="14">
                  <c:v>6.3969999999999999E-3</c:v>
                </c:pt>
                <c:pt idx="15">
                  <c:v>6.6179999999999998E-3</c:v>
                </c:pt>
                <c:pt idx="16">
                  <c:v>6.8529999999999997E-3</c:v>
                </c:pt>
                <c:pt idx="17">
                  <c:v>7.0749999999999997E-3</c:v>
                </c:pt>
                <c:pt idx="18">
                  <c:v>7.3080000000000003E-3</c:v>
                </c:pt>
                <c:pt idx="19">
                  <c:v>7.548E-3</c:v>
                </c:pt>
                <c:pt idx="20">
                  <c:v>7.8329999999999997E-3</c:v>
                </c:pt>
                <c:pt idx="21">
                  <c:v>8.071E-3</c:v>
                </c:pt>
                <c:pt idx="22">
                  <c:v>8.352E-3</c:v>
                </c:pt>
                <c:pt idx="23">
                  <c:v>8.7030000000000007E-3</c:v>
                </c:pt>
                <c:pt idx="24">
                  <c:v>8.9829999999999997E-3</c:v>
                </c:pt>
                <c:pt idx="25">
                  <c:v>9.2890000000000004E-3</c:v>
                </c:pt>
                <c:pt idx="26">
                  <c:v>9.6050000000000007E-3</c:v>
                </c:pt>
                <c:pt idx="27">
                  <c:v>9.9559999999999996E-3</c:v>
                </c:pt>
                <c:pt idx="28">
                  <c:v>1.026E-2</c:v>
                </c:pt>
                <c:pt idx="29">
                  <c:v>1.057E-2</c:v>
                </c:pt>
                <c:pt idx="30">
                  <c:v>1.085E-2</c:v>
                </c:pt>
                <c:pt idx="31">
                  <c:v>1.119E-2</c:v>
                </c:pt>
                <c:pt idx="32">
                  <c:v>1.1469999999999999E-2</c:v>
                </c:pt>
                <c:pt idx="33">
                  <c:v>1.1769999999999999E-2</c:v>
                </c:pt>
                <c:pt idx="34">
                  <c:v>1.206E-2</c:v>
                </c:pt>
                <c:pt idx="35">
                  <c:v>1.2540000000000001E-2</c:v>
                </c:pt>
                <c:pt idx="36">
                  <c:v>1.2959999999999999E-2</c:v>
                </c:pt>
                <c:pt idx="37">
                  <c:v>1.345E-2</c:v>
                </c:pt>
                <c:pt idx="38">
                  <c:v>1.396E-2</c:v>
                </c:pt>
                <c:pt idx="39">
                  <c:v>1.457E-2</c:v>
                </c:pt>
                <c:pt idx="40">
                  <c:v>1.5259999999999999E-2</c:v>
                </c:pt>
                <c:pt idx="41">
                  <c:v>1.6119999999999999E-2</c:v>
                </c:pt>
                <c:pt idx="42">
                  <c:v>1.7149999999999999E-2</c:v>
                </c:pt>
                <c:pt idx="43">
                  <c:v>1.8519999999999998E-2</c:v>
                </c:pt>
                <c:pt idx="44">
                  <c:v>1.8790000000000001E-2</c:v>
                </c:pt>
                <c:pt idx="45">
                  <c:v>1.822E-2</c:v>
                </c:pt>
                <c:pt idx="46">
                  <c:v>1.9130000000000001E-2</c:v>
                </c:pt>
                <c:pt idx="47">
                  <c:v>2.027E-2</c:v>
                </c:pt>
                <c:pt idx="48">
                  <c:v>2.3820000000000001E-2</c:v>
                </c:pt>
              </c:numCache>
              <c:extLst xmlns:c15="http://schemas.microsoft.com/office/drawing/2012/chart"/>
            </c:numRef>
          </c:y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4-0DD8-4656-B6BA-78BF5E519449}"/>
            </c:ext>
          </c:extLst>
        </c:ser>
        <c:ser>
          <c:idx val="3"/>
          <c:order val="5"/>
          <c:tx>
            <c:strRef>
              <c:f>Paper!$B$3</c:f>
              <c:strCache>
                <c:ptCount val="1"/>
                <c:pt idx="0">
                  <c:v>Stage 2 Fit 1.9V</c:v>
                </c:pt>
              </c:strCache>
              <c:extLst xmlns:c15="http://schemas.microsoft.com/office/drawing/2012/chart"/>
            </c:strRef>
          </c:tx>
          <c:spPr>
            <a:ln w="9525">
              <a:solidFill>
                <a:srgbClr val="FF7B21"/>
              </a:solidFill>
            </a:ln>
          </c:spPr>
          <c:marker>
            <c:symbol val="circle"/>
            <c:size val="3"/>
            <c:spPr>
              <a:solidFill>
                <a:srgbClr val="FF7B21"/>
              </a:solidFill>
              <a:ln>
                <a:noFill/>
              </a:ln>
            </c:spPr>
          </c:marker>
          <c:xVal>
            <c:numRef>
              <c:f>'Deg2'!$D$3:$D$51</c:f>
              <c:numCache>
                <c:formatCode>General</c:formatCode>
                <c:ptCount val="49"/>
                <c:pt idx="0">
                  <c:v>3.5830000000000001E-2</c:v>
                </c:pt>
                <c:pt idx="1">
                  <c:v>3.6229999999999998E-2</c:v>
                </c:pt>
                <c:pt idx="2">
                  <c:v>3.6650000000000002E-2</c:v>
                </c:pt>
                <c:pt idx="3">
                  <c:v>3.7100000000000001E-2</c:v>
                </c:pt>
                <c:pt idx="4">
                  <c:v>3.7569999999999999E-2</c:v>
                </c:pt>
                <c:pt idx="5">
                  <c:v>3.807E-2</c:v>
                </c:pt>
                <c:pt idx="6">
                  <c:v>3.8649999999999997E-2</c:v>
                </c:pt>
                <c:pt idx="7">
                  <c:v>3.9219999999999998E-2</c:v>
                </c:pt>
                <c:pt idx="8">
                  <c:v>3.9820000000000001E-2</c:v>
                </c:pt>
                <c:pt idx="9">
                  <c:v>4.052E-2</c:v>
                </c:pt>
                <c:pt idx="10">
                  <c:v>4.1239999999999999E-2</c:v>
                </c:pt>
                <c:pt idx="11">
                  <c:v>4.206E-2</c:v>
                </c:pt>
                <c:pt idx="12">
                  <c:v>4.2869999999999998E-2</c:v>
                </c:pt>
                <c:pt idx="13">
                  <c:v>4.3810000000000002E-2</c:v>
                </c:pt>
                <c:pt idx="14">
                  <c:v>4.4769999999999997E-2</c:v>
                </c:pt>
                <c:pt idx="15">
                  <c:v>4.5719999999999997E-2</c:v>
                </c:pt>
                <c:pt idx="16">
                  <c:v>4.6760000000000003E-2</c:v>
                </c:pt>
                <c:pt idx="17">
                  <c:v>4.7759999999999997E-2</c:v>
                </c:pt>
                <c:pt idx="18">
                  <c:v>4.8820000000000002E-2</c:v>
                </c:pt>
                <c:pt idx="19">
                  <c:v>4.9860000000000002E-2</c:v>
                </c:pt>
                <c:pt idx="20">
                  <c:v>5.1020000000000003E-2</c:v>
                </c:pt>
                <c:pt idx="21">
                  <c:v>5.212E-2</c:v>
                </c:pt>
                <c:pt idx="22">
                  <c:v>5.3319999999999999E-2</c:v>
                </c:pt>
                <c:pt idx="23">
                  <c:v>5.4760000000000003E-2</c:v>
                </c:pt>
                <c:pt idx="24">
                  <c:v>5.5910000000000001E-2</c:v>
                </c:pt>
                <c:pt idx="25">
                  <c:v>5.722E-2</c:v>
                </c:pt>
                <c:pt idx="26">
                  <c:v>5.858E-2</c:v>
                </c:pt>
                <c:pt idx="27">
                  <c:v>6.0069999999999998E-2</c:v>
                </c:pt>
                <c:pt idx="28">
                  <c:v>6.1550000000000001E-2</c:v>
                </c:pt>
                <c:pt idx="29">
                  <c:v>6.3020000000000007E-2</c:v>
                </c:pt>
                <c:pt idx="30">
                  <c:v>6.454E-2</c:v>
                </c:pt>
                <c:pt idx="31">
                  <c:v>6.615E-2</c:v>
                </c:pt>
                <c:pt idx="32">
                  <c:v>6.7830000000000001E-2</c:v>
                </c:pt>
                <c:pt idx="33">
                  <c:v>6.9589999999999999E-2</c:v>
                </c:pt>
                <c:pt idx="34">
                  <c:v>7.1290000000000006E-2</c:v>
                </c:pt>
                <c:pt idx="35">
                  <c:v>7.3109999999999994E-2</c:v>
                </c:pt>
                <c:pt idx="36">
                  <c:v>7.492E-2</c:v>
                </c:pt>
                <c:pt idx="37">
                  <c:v>7.6829999999999996E-2</c:v>
                </c:pt>
                <c:pt idx="38">
                  <c:v>7.8729999999999994E-2</c:v>
                </c:pt>
                <c:pt idx="39">
                  <c:v>8.0810000000000007E-2</c:v>
                </c:pt>
                <c:pt idx="40">
                  <c:v>8.2909999999999998E-2</c:v>
                </c:pt>
                <c:pt idx="41">
                  <c:v>8.5029999999999994E-2</c:v>
                </c:pt>
                <c:pt idx="42">
                  <c:v>8.7290000000000006E-2</c:v>
                </c:pt>
                <c:pt idx="43">
                  <c:v>8.9690000000000006E-2</c:v>
                </c:pt>
                <c:pt idx="44">
                  <c:v>9.2299999999999993E-2</c:v>
                </c:pt>
                <c:pt idx="45">
                  <c:v>9.5019999999999993E-2</c:v>
                </c:pt>
                <c:pt idx="46">
                  <c:v>9.7949999999999995E-2</c:v>
                </c:pt>
                <c:pt idx="47">
                  <c:v>0.1011</c:v>
                </c:pt>
                <c:pt idx="48">
                  <c:v>0.1045</c:v>
                </c:pt>
              </c:numCache>
              <c:extLst xmlns:c15="http://schemas.microsoft.com/office/drawing/2012/chart"/>
            </c:numRef>
          </c:xVal>
          <c:yVal>
            <c:numRef>
              <c:f>'Deg2'!$E$3:$E$51</c:f>
              <c:numCache>
                <c:formatCode>General</c:formatCode>
                <c:ptCount val="49"/>
                <c:pt idx="0">
                  <c:v>5.5979999999999995E-4</c:v>
                </c:pt>
                <c:pt idx="1">
                  <c:v>1.209E-3</c:v>
                </c:pt>
                <c:pt idx="2">
                  <c:v>1.7639999999999999E-3</c:v>
                </c:pt>
                <c:pt idx="3">
                  <c:v>2.2539999999999999E-3</c:v>
                </c:pt>
                <c:pt idx="4">
                  <c:v>2.696E-3</c:v>
                </c:pt>
                <c:pt idx="5">
                  <c:v>3.1059999999999998E-3</c:v>
                </c:pt>
                <c:pt idx="6">
                  <c:v>3.5279999999999999E-3</c:v>
                </c:pt>
                <c:pt idx="7">
                  <c:v>3.9029999999999998E-3</c:v>
                </c:pt>
                <c:pt idx="8">
                  <c:v>4.2640000000000004E-3</c:v>
                </c:pt>
                <c:pt idx="9">
                  <c:v>4.6490000000000004E-3</c:v>
                </c:pt>
                <c:pt idx="10">
                  <c:v>5.0090000000000004E-3</c:v>
                </c:pt>
                <c:pt idx="11">
                  <c:v>5.3790000000000001E-3</c:v>
                </c:pt>
                <c:pt idx="12">
                  <c:v>5.6990000000000001E-3</c:v>
                </c:pt>
                <c:pt idx="13">
                  <c:v>6.025E-3</c:v>
                </c:pt>
                <c:pt idx="14">
                  <c:v>6.313E-3</c:v>
                </c:pt>
                <c:pt idx="15">
                  <c:v>6.5659999999999998E-3</c:v>
                </c:pt>
                <c:pt idx="16">
                  <c:v>6.8230000000000001E-3</c:v>
                </c:pt>
                <c:pt idx="17">
                  <c:v>7.0619999999999997E-3</c:v>
                </c:pt>
                <c:pt idx="18">
                  <c:v>7.3109999999999998E-3</c:v>
                </c:pt>
                <c:pt idx="19">
                  <c:v>7.5589999999999997E-3</c:v>
                </c:pt>
                <c:pt idx="20">
                  <c:v>7.8390000000000005E-3</c:v>
                </c:pt>
                <c:pt idx="21">
                  <c:v>8.1069999999999996E-3</c:v>
                </c:pt>
                <c:pt idx="22">
                  <c:v>8.4010000000000005E-3</c:v>
                </c:pt>
                <c:pt idx="23">
                  <c:v>8.7510000000000001E-3</c:v>
                </c:pt>
                <c:pt idx="24">
                  <c:v>9.0290000000000006E-3</c:v>
                </c:pt>
                <c:pt idx="25">
                  <c:v>9.3390000000000001E-3</c:v>
                </c:pt>
                <c:pt idx="26">
                  <c:v>9.6559999999999997E-3</c:v>
                </c:pt>
                <c:pt idx="27">
                  <c:v>9.9959999999999997E-3</c:v>
                </c:pt>
                <c:pt idx="28">
                  <c:v>1.0330000000000001E-2</c:v>
                </c:pt>
                <c:pt idx="29">
                  <c:v>1.065E-2</c:v>
                </c:pt>
                <c:pt idx="30">
                  <c:v>1.098E-2</c:v>
                </c:pt>
                <c:pt idx="31">
                  <c:v>1.132E-2</c:v>
                </c:pt>
                <c:pt idx="32">
                  <c:v>1.1679999999999999E-2</c:v>
                </c:pt>
                <c:pt idx="33">
                  <c:v>1.205E-2</c:v>
                </c:pt>
                <c:pt idx="34">
                  <c:v>1.2409999999999999E-2</c:v>
                </c:pt>
                <c:pt idx="35">
                  <c:v>1.281E-2</c:v>
                </c:pt>
                <c:pt idx="36">
                  <c:v>1.321E-2</c:v>
                </c:pt>
                <c:pt idx="37">
                  <c:v>1.366E-2</c:v>
                </c:pt>
                <c:pt idx="38">
                  <c:v>1.4120000000000001E-2</c:v>
                </c:pt>
                <c:pt idx="39">
                  <c:v>1.4659999999999999E-2</c:v>
                </c:pt>
                <c:pt idx="40">
                  <c:v>1.523E-2</c:v>
                </c:pt>
                <c:pt idx="41">
                  <c:v>1.584E-2</c:v>
                </c:pt>
                <c:pt idx="42">
                  <c:v>1.652E-2</c:v>
                </c:pt>
                <c:pt idx="43">
                  <c:v>1.7250000000000001E-2</c:v>
                </c:pt>
                <c:pt idx="44">
                  <c:v>1.805E-2</c:v>
                </c:pt>
                <c:pt idx="45">
                  <c:v>1.8849999999999999E-2</c:v>
                </c:pt>
                <c:pt idx="46">
                  <c:v>1.9650000000000001E-2</c:v>
                </c:pt>
                <c:pt idx="47">
                  <c:v>2.0400000000000001E-2</c:v>
                </c:pt>
                <c:pt idx="48">
                  <c:v>2.102E-2</c:v>
                </c:pt>
              </c:numCache>
              <c:extLst xmlns:c15="http://schemas.microsoft.com/office/drawing/2012/chart"/>
            </c:numRef>
          </c:y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5-0DD8-4656-B6BA-78BF5E51944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38531023"/>
        <c:axId val="1138531503"/>
        <c:extLst>
          <c:ext xmlns:c15="http://schemas.microsoft.com/office/drawing/2012/chart" uri="{02D57815-91ED-43cb-92C2-25804820EDAC}">
            <c15:filteredScatterSeries>
              <c15:ser>
                <c:idx val="4"/>
                <c:order val="6"/>
                <c:tx>
                  <c:strRef>
                    <c:extLst>
                      <c:ext uri="{02D57815-91ED-43cb-92C2-25804820EDAC}">
                        <c15:formulaRef>
                          <c15:sqref>Paper!$A$4</c15:sqref>
                        </c15:formulaRef>
                      </c:ext>
                    </c:extLst>
                    <c:strCache>
                      <c:ptCount val="1"/>
                      <c:pt idx="0">
                        <c:v>Stage 3 Data 1.9V</c:v>
                      </c:pt>
                    </c:strCache>
                  </c:strRef>
                </c:tx>
                <c:spPr>
                  <a:ln w="38100">
                    <a:noFill/>
                  </a:ln>
                </c:spPr>
                <c:marker>
                  <c:symbol val="circle"/>
                  <c:size val="5"/>
                  <c:spPr>
                    <a:noFill/>
                    <a:ln w="6350">
                      <a:solidFill>
                        <a:srgbClr val="FF0000"/>
                      </a:solidFill>
                    </a:ln>
                  </c:spPr>
                </c:marker>
                <c:xVal>
                  <c:numRef>
                    <c:extLst>
                      <c:ext uri="{02D57815-91ED-43cb-92C2-25804820EDAC}">
                        <c15:formulaRef>
                          <c15:sqref>'Deg3'!$B$3:$B$54</c15:sqref>
                        </c15:formulaRef>
                      </c:ext>
                    </c:extLst>
                    <c:numCache>
                      <c:formatCode>General</c:formatCode>
                      <c:ptCount val="52"/>
                      <c:pt idx="0">
                        <c:v>3.2030000000000003E-2</c:v>
                      </c:pt>
                      <c:pt idx="1">
                        <c:v>3.2349999999999997E-2</c:v>
                      </c:pt>
                      <c:pt idx="2">
                        <c:v>3.2640000000000002E-2</c:v>
                      </c:pt>
                      <c:pt idx="3">
                        <c:v>3.2969999999999999E-2</c:v>
                      </c:pt>
                      <c:pt idx="4">
                        <c:v>3.329E-2</c:v>
                      </c:pt>
                      <c:pt idx="5">
                        <c:v>3.3649999999999999E-2</c:v>
                      </c:pt>
                      <c:pt idx="6">
                        <c:v>3.4029999999999998E-2</c:v>
                      </c:pt>
                      <c:pt idx="7">
                        <c:v>3.4430000000000002E-2</c:v>
                      </c:pt>
                      <c:pt idx="8">
                        <c:v>3.4860000000000002E-2</c:v>
                      </c:pt>
                      <c:pt idx="9">
                        <c:v>3.5360000000000003E-2</c:v>
                      </c:pt>
                      <c:pt idx="10">
                        <c:v>3.5929999999999997E-2</c:v>
                      </c:pt>
                      <c:pt idx="11">
                        <c:v>3.6580000000000001E-2</c:v>
                      </c:pt>
                      <c:pt idx="12">
                        <c:v>3.7229999999999999E-2</c:v>
                      </c:pt>
                      <c:pt idx="13">
                        <c:v>3.8039999999999997E-2</c:v>
                      </c:pt>
                      <c:pt idx="14">
                        <c:v>3.8920000000000003E-2</c:v>
                      </c:pt>
                      <c:pt idx="15">
                        <c:v>3.9870000000000003E-2</c:v>
                      </c:pt>
                      <c:pt idx="16">
                        <c:v>4.1000000000000002E-2</c:v>
                      </c:pt>
                      <c:pt idx="17">
                        <c:v>4.2209999999999998E-2</c:v>
                      </c:pt>
                      <c:pt idx="18">
                        <c:v>4.3560000000000001E-2</c:v>
                      </c:pt>
                      <c:pt idx="19">
                        <c:v>4.4999999999999998E-2</c:v>
                      </c:pt>
                      <c:pt idx="20">
                        <c:v>4.6710000000000002E-2</c:v>
                      </c:pt>
                      <c:pt idx="21">
                        <c:v>4.8460000000000003E-2</c:v>
                      </c:pt>
                      <c:pt idx="22">
                        <c:v>5.0470000000000001E-2</c:v>
                      </c:pt>
                      <c:pt idx="23">
                        <c:v>5.3010000000000002E-2</c:v>
                      </c:pt>
                      <c:pt idx="24">
                        <c:v>5.5100000000000003E-2</c:v>
                      </c:pt>
                      <c:pt idx="25">
                        <c:v>5.7639999999999997E-2</c:v>
                      </c:pt>
                      <c:pt idx="26">
                        <c:v>6.055E-2</c:v>
                      </c:pt>
                      <c:pt idx="27">
                        <c:v>6.3619999999999996E-2</c:v>
                      </c:pt>
                      <c:pt idx="28">
                        <c:v>6.6809999999999994E-2</c:v>
                      </c:pt>
                      <c:pt idx="29">
                        <c:v>7.0279999999999995E-2</c:v>
                      </c:pt>
                      <c:pt idx="30">
                        <c:v>7.392E-2</c:v>
                      </c:pt>
                      <c:pt idx="31">
                        <c:v>7.775E-2</c:v>
                      </c:pt>
                      <c:pt idx="32">
                        <c:v>8.201E-2</c:v>
                      </c:pt>
                      <c:pt idx="33">
                        <c:v>8.6800000000000002E-2</c:v>
                      </c:pt>
                      <c:pt idx="34">
                        <c:v>9.1329999999999995E-2</c:v>
                      </c:pt>
                      <c:pt idx="35">
                        <c:v>9.6269999999999994E-2</c:v>
                      </c:pt>
                      <c:pt idx="36">
                        <c:v>0.1014</c:v>
                      </c:pt>
                      <c:pt idx="37">
                        <c:v>0.1069</c:v>
                      </c:pt>
                      <c:pt idx="38">
                        <c:v>0.1123</c:v>
                      </c:pt>
                      <c:pt idx="39">
                        <c:v>0.11899999999999999</c:v>
                      </c:pt>
                      <c:pt idx="40">
                        <c:v>0.13009999999999999</c:v>
                      </c:pt>
                      <c:pt idx="41">
                        <c:v>0.13969999999999999</c:v>
                      </c:pt>
                      <c:pt idx="42">
                        <c:v>0.1424</c:v>
                      </c:pt>
                      <c:pt idx="43">
                        <c:v>0.1399</c:v>
                      </c:pt>
                      <c:pt idx="44">
                        <c:v>0.14610000000000001</c:v>
                      </c:pt>
                      <c:pt idx="45">
                        <c:v>0.15409999999999999</c:v>
                      </c:pt>
                      <c:pt idx="46">
                        <c:v>0.16189999999999999</c:v>
                      </c:pt>
                      <c:pt idx="47">
                        <c:v>0.23280000000000001</c:v>
                      </c:pt>
                      <c:pt idx="48">
                        <c:v>0.16600000000000001</c:v>
                      </c:pt>
                      <c:pt idx="49">
                        <c:v>0.17499999999999999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'Deg3'!$C$3:$C$54</c15:sqref>
                        </c15:formulaRef>
                      </c:ext>
                    </c:extLst>
                    <c:numCache>
                      <c:formatCode>General</c:formatCode>
                      <c:ptCount val="52"/>
                      <c:pt idx="0">
                        <c:v>1.8029999999999999E-4</c:v>
                      </c:pt>
                      <c:pt idx="1">
                        <c:v>7.4069999999999995E-4</c:v>
                      </c:pt>
                      <c:pt idx="2">
                        <c:v>1.2130000000000001E-3</c:v>
                      </c:pt>
                      <c:pt idx="3">
                        <c:v>1.6260000000000001E-3</c:v>
                      </c:pt>
                      <c:pt idx="4">
                        <c:v>2.0040000000000001E-3</c:v>
                      </c:pt>
                      <c:pt idx="5">
                        <c:v>2.395E-3</c:v>
                      </c:pt>
                      <c:pt idx="6">
                        <c:v>2.8340000000000001E-3</c:v>
                      </c:pt>
                      <c:pt idx="7">
                        <c:v>3.2190000000000001E-3</c:v>
                      </c:pt>
                      <c:pt idx="8">
                        <c:v>3.6129999999999999E-3</c:v>
                      </c:pt>
                      <c:pt idx="9">
                        <c:v>4.0740000000000004E-3</c:v>
                      </c:pt>
                      <c:pt idx="10">
                        <c:v>4.6430000000000004E-3</c:v>
                      </c:pt>
                      <c:pt idx="11">
                        <c:v>5.1539999999999997E-3</c:v>
                      </c:pt>
                      <c:pt idx="12">
                        <c:v>5.7460000000000002E-3</c:v>
                      </c:pt>
                      <c:pt idx="13">
                        <c:v>6.4190000000000002E-3</c:v>
                      </c:pt>
                      <c:pt idx="14">
                        <c:v>7.1349999999999998E-3</c:v>
                      </c:pt>
                      <c:pt idx="15">
                        <c:v>7.8720000000000005E-3</c:v>
                      </c:pt>
                      <c:pt idx="16">
                        <c:v>8.7320000000000002E-3</c:v>
                      </c:pt>
                      <c:pt idx="17">
                        <c:v>9.6050000000000007E-3</c:v>
                      </c:pt>
                      <c:pt idx="18">
                        <c:v>1.056E-2</c:v>
                      </c:pt>
                      <c:pt idx="19">
                        <c:v>1.154E-2</c:v>
                      </c:pt>
                      <c:pt idx="20">
                        <c:v>1.2670000000000001E-2</c:v>
                      </c:pt>
                      <c:pt idx="21">
                        <c:v>1.376E-2</c:v>
                      </c:pt>
                      <c:pt idx="22">
                        <c:v>1.495E-2</c:v>
                      </c:pt>
                      <c:pt idx="23">
                        <c:v>1.6369999999999999E-2</c:v>
                      </c:pt>
                      <c:pt idx="24">
                        <c:v>1.7559999999999999E-2</c:v>
                      </c:pt>
                      <c:pt idx="25">
                        <c:v>1.9E-2</c:v>
                      </c:pt>
                      <c:pt idx="26">
                        <c:v>2.0379999999999999E-2</c:v>
                      </c:pt>
                      <c:pt idx="27">
                        <c:v>2.1950000000000001E-2</c:v>
                      </c:pt>
                      <c:pt idx="28">
                        <c:v>2.3429999999999999E-2</c:v>
                      </c:pt>
                      <c:pt idx="29">
                        <c:v>2.4969999999999999E-2</c:v>
                      </c:pt>
                      <c:pt idx="30">
                        <c:v>2.656E-2</c:v>
                      </c:pt>
                      <c:pt idx="31">
                        <c:v>2.81E-2</c:v>
                      </c:pt>
                      <c:pt idx="32">
                        <c:v>2.9770000000000001E-2</c:v>
                      </c:pt>
                      <c:pt idx="33">
                        <c:v>3.1399999999999997E-2</c:v>
                      </c:pt>
                      <c:pt idx="34">
                        <c:v>3.286E-2</c:v>
                      </c:pt>
                      <c:pt idx="35">
                        <c:v>3.4619999999999998E-2</c:v>
                      </c:pt>
                      <c:pt idx="36">
                        <c:v>3.628E-2</c:v>
                      </c:pt>
                      <c:pt idx="37">
                        <c:v>3.7929999999999998E-2</c:v>
                      </c:pt>
                      <c:pt idx="38">
                        <c:v>3.9440000000000003E-2</c:v>
                      </c:pt>
                      <c:pt idx="39">
                        <c:v>4.1329999999999999E-2</c:v>
                      </c:pt>
                      <c:pt idx="40">
                        <c:v>4.4769999999999997E-2</c:v>
                      </c:pt>
                      <c:pt idx="41">
                        <c:v>4.8140000000000002E-2</c:v>
                      </c:pt>
                      <c:pt idx="42">
                        <c:v>4.657E-2</c:v>
                      </c:pt>
                      <c:pt idx="43">
                        <c:v>4.3729999999999998E-2</c:v>
                      </c:pt>
                      <c:pt idx="44">
                        <c:v>4.4839999999999998E-2</c:v>
                      </c:pt>
                      <c:pt idx="45">
                        <c:v>4.4940000000000001E-2</c:v>
                      </c:pt>
                      <c:pt idx="46">
                        <c:v>4.5199999999999997E-2</c:v>
                      </c:pt>
                      <c:pt idx="47">
                        <c:v>9.0829999999999994E-2</c:v>
                      </c:pt>
                      <c:pt idx="48">
                        <c:v>3.7350000000000001E-2</c:v>
                      </c:pt>
                      <c:pt idx="49">
                        <c:v>3.6749999999999998E-2</c:v>
                      </c:pt>
                    </c:numCache>
                  </c:numRef>
                </c:yVal>
                <c:smooth val="0"/>
                <c:extLst>
                  <c:ext xmlns:c16="http://schemas.microsoft.com/office/drawing/2014/chart" uri="{C3380CC4-5D6E-409C-BE32-E72D297353CC}">
                    <c16:uniqueId val="{00000006-0DD8-4656-B6BA-78BF5E519449}"/>
                  </c:ext>
                </c:extLst>
              </c15:ser>
            </c15:filteredScatterSeries>
            <c15:filteredScatterSeries>
              <c15:ser>
                <c:idx val="5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Paper!$B$4</c15:sqref>
                        </c15:formulaRef>
                      </c:ext>
                    </c:extLst>
                    <c:strCache>
                      <c:ptCount val="1"/>
                      <c:pt idx="0">
                        <c:v>Stage 3 Fit 1.9V</c:v>
                      </c:pt>
                    </c:strCache>
                  </c:strRef>
                </c:tx>
                <c:spPr>
                  <a:ln w="9525">
                    <a:solidFill>
                      <a:srgbClr val="FF0000"/>
                    </a:solidFill>
                  </a:ln>
                </c:spPr>
                <c:marker>
                  <c:symbol val="circle"/>
                  <c:size val="3"/>
                  <c:spPr>
                    <a:solidFill>
                      <a:srgbClr val="FF0000"/>
                    </a:solidFill>
                    <a:ln>
                      <a:noFill/>
                    </a:ln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'Deg3'!$D$3:$D$54</c15:sqref>
                        </c15:formulaRef>
                      </c:ext>
                    </c:extLst>
                    <c:numCache>
                      <c:formatCode>General</c:formatCode>
                      <c:ptCount val="52"/>
                      <c:pt idx="0">
                        <c:v>3.2158028949615398E-2</c:v>
                      </c:pt>
                      <c:pt idx="1">
                        <c:v>3.2573423143695601E-2</c:v>
                      </c:pt>
                      <c:pt idx="2">
                        <c:v>3.3012289729502597E-2</c:v>
                      </c:pt>
                      <c:pt idx="3">
                        <c:v>3.3476742343854199E-2</c:v>
                      </c:pt>
                      <c:pt idx="4">
                        <c:v>3.3965062388714697E-2</c:v>
                      </c:pt>
                      <c:pt idx="5">
                        <c:v>3.4477045744563797E-2</c:v>
                      </c:pt>
                      <c:pt idx="6">
                        <c:v>3.5064147704692301E-2</c:v>
                      </c:pt>
                      <c:pt idx="7">
                        <c:v>3.5628551401715003E-2</c:v>
                      </c:pt>
                      <c:pt idx="8">
                        <c:v>3.6209079808472398E-2</c:v>
                      </c:pt>
                      <c:pt idx="9">
                        <c:v>3.6868590161673598E-2</c:v>
                      </c:pt>
                      <c:pt idx="10">
                        <c:v>3.7530019442157801E-2</c:v>
                      </c:pt>
                      <c:pt idx="11">
                        <c:v>3.82736866710396E-2</c:v>
                      </c:pt>
                      <c:pt idx="12">
                        <c:v>3.89939698528593E-2</c:v>
                      </c:pt>
                      <c:pt idx="13">
                        <c:v>3.98460853297374E-2</c:v>
                      </c:pt>
                      <c:pt idx="14">
                        <c:v>4.0740687817780799E-2</c:v>
                      </c:pt>
                      <c:pt idx="15">
                        <c:v>4.1671760215819302E-2</c:v>
                      </c:pt>
                      <c:pt idx="16">
                        <c:v>4.2762358140317001E-2</c:v>
                      </c:pt>
                      <c:pt idx="17">
                        <c:v>4.3889788283906599E-2</c:v>
                      </c:pt>
                      <c:pt idx="18">
                        <c:v>4.5160180479174798E-2</c:v>
                      </c:pt>
                      <c:pt idx="19">
                        <c:v>4.6510595816771902E-2</c:v>
                      </c:pt>
                      <c:pt idx="20">
                        <c:v>4.81096850445389E-2</c:v>
                      </c:pt>
                      <c:pt idx="21">
                        <c:v>4.9742028007562701E-2</c:v>
                      </c:pt>
                      <c:pt idx="22">
                        <c:v>5.1640960369059401E-2</c:v>
                      </c:pt>
                      <c:pt idx="23">
                        <c:v>5.40950016355023E-2</c:v>
                      </c:pt>
                      <c:pt idx="24">
                        <c:v>5.6200930627561901E-2</c:v>
                      </c:pt>
                      <c:pt idx="25">
                        <c:v>5.8737983666349199E-2</c:v>
                      </c:pt>
                      <c:pt idx="26">
                        <c:v>6.1556584361746498E-2</c:v>
                      </c:pt>
                      <c:pt idx="27">
                        <c:v>6.4833375980204694E-2</c:v>
                      </c:pt>
                      <c:pt idx="28">
                        <c:v>6.8314758654410002E-2</c:v>
                      </c:pt>
                      <c:pt idx="29">
                        <c:v>7.1951453217829794E-2</c:v>
                      </c:pt>
                      <c:pt idx="30">
                        <c:v>7.5899275642729594E-2</c:v>
                      </c:pt>
                      <c:pt idx="31">
                        <c:v>8.0254353140738505E-2</c:v>
                      </c:pt>
                      <c:pt idx="32">
                        <c:v>8.4954507032992496E-2</c:v>
                      </c:pt>
                      <c:pt idx="33">
                        <c:v>9.0054070778668102E-2</c:v>
                      </c:pt>
                      <c:pt idx="34">
                        <c:v>9.5034458841978503E-2</c:v>
                      </c:pt>
                      <c:pt idx="35">
                        <c:v>0.10042992871874799</c:v>
                      </c:pt>
                      <c:pt idx="36">
                        <c:v>0.10582809216510899</c:v>
                      </c:pt>
                      <c:pt idx="37">
                        <c:v>0.111496276770889</c:v>
                      </c:pt>
                      <c:pt idx="38">
                        <c:v>0.117082122133241</c:v>
                      </c:pt>
                      <c:pt idx="39">
                        <c:v>0.12310710220200299</c:v>
                      </c:pt>
                      <c:pt idx="40">
                        <c:v>0.129073155736247</c:v>
                      </c:pt>
                      <c:pt idx="41">
                        <c:v>0.134917362346714</c:v>
                      </c:pt>
                      <c:pt idx="42">
                        <c:v>0.14097339871082601</c:v>
                      </c:pt>
                      <c:pt idx="43">
                        <c:v>0.147157040409472</c:v>
                      </c:pt>
                      <c:pt idx="44">
                        <c:v>0.153597661460634</c:v>
                      </c:pt>
                      <c:pt idx="45">
                        <c:v>0.15997684097498799</c:v>
                      </c:pt>
                      <c:pt idx="46">
                        <c:v>0.16650717171703899</c:v>
                      </c:pt>
                      <c:pt idx="47">
                        <c:v>0.17321686165366901</c:v>
                      </c:pt>
                      <c:pt idx="48">
                        <c:v>0.180062664678732</c:v>
                      </c:pt>
                      <c:pt idx="49">
                        <c:v>0.18693742497885499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'Deg3'!$E$3:$E$54</c15:sqref>
                        </c15:formulaRef>
                      </c:ext>
                    </c:extLst>
                    <c:numCache>
                      <c:formatCode>General</c:formatCode>
                      <c:ptCount val="52"/>
                      <c:pt idx="0">
                        <c:v>4.9122431348873796E-4</c:v>
                      </c:pt>
                      <c:pt idx="1">
                        <c:v>1.1867945019432E-3</c:v>
                      </c:pt>
                      <c:pt idx="2">
                        <c:v>1.77793820784289E-3</c:v>
                      </c:pt>
                      <c:pt idx="3">
                        <c:v>2.2942670219033199E-3</c:v>
                      </c:pt>
                      <c:pt idx="4">
                        <c:v>2.7542861404364701E-3</c:v>
                      </c:pt>
                      <c:pt idx="5">
                        <c:v>3.1745698744257101E-3</c:v>
                      </c:pt>
                      <c:pt idx="6">
                        <c:v>3.6050774867955799E-3</c:v>
                      </c:pt>
                      <c:pt idx="7">
                        <c:v>3.98648021410993E-3</c:v>
                      </c:pt>
                      <c:pt idx="8">
                        <c:v>4.35987558188527E-3</c:v>
                      </c:pt>
                      <c:pt idx="9">
                        <c:v>4.7733157408938603E-3</c:v>
                      </c:pt>
                      <c:pt idx="10">
                        <c:v>5.1857907207614601E-3</c:v>
                      </c:pt>
                      <c:pt idx="11">
                        <c:v>5.6543285946667804E-3</c:v>
                      </c:pt>
                      <c:pt idx="12">
                        <c:v>6.1169771304193802E-3</c:v>
                      </c:pt>
                      <c:pt idx="13">
                        <c:v>6.6775622095272E-3</c:v>
                      </c:pt>
                      <c:pt idx="14">
                        <c:v>7.2812201665649898E-3</c:v>
                      </c:pt>
                      <c:pt idx="15">
                        <c:v>7.9236852771106293E-3</c:v>
                      </c:pt>
                      <c:pt idx="16">
                        <c:v>8.6903291364564105E-3</c:v>
                      </c:pt>
                      <c:pt idx="17">
                        <c:v>9.4934245496011704E-3</c:v>
                      </c:pt>
                      <c:pt idx="18">
                        <c:v>1.0404595961375E-2</c:v>
                      </c:pt>
                      <c:pt idx="19">
                        <c:v>1.1373527207324799E-2</c:v>
                      </c:pt>
                      <c:pt idx="20">
                        <c:v>1.2513268909467299E-2</c:v>
                      </c:pt>
                      <c:pt idx="21">
                        <c:v>1.36608434467296E-2</c:v>
                      </c:pt>
                      <c:pt idx="22">
                        <c:v>1.49682046014932E-2</c:v>
                      </c:pt>
                      <c:pt idx="23">
                        <c:v>1.66045595295909E-2</c:v>
                      </c:pt>
                      <c:pt idx="24">
                        <c:v>1.7955463374268201E-2</c:v>
                      </c:pt>
                      <c:pt idx="25">
                        <c:v>1.95134620659684E-2</c:v>
                      </c:pt>
                      <c:pt idx="26">
                        <c:v>2.11531751293032E-2</c:v>
                      </c:pt>
                      <c:pt idx="27">
                        <c:v>2.2938874840510999E-2</c:v>
                      </c:pt>
                      <c:pt idx="28">
                        <c:v>2.4697218837956499E-2</c:v>
                      </c:pt>
                      <c:pt idx="29">
                        <c:v>2.6387334673724599E-2</c:v>
                      </c:pt>
                      <c:pt idx="30">
                        <c:v>2.8061574792447402E-2</c:v>
                      </c:pt>
                      <c:pt idx="31">
                        <c:v>2.9727881503575401E-2</c:v>
                      </c:pt>
                      <c:pt idx="32">
                        <c:v>3.1331162589636398E-2</c:v>
                      </c:pt>
                      <c:pt idx="33">
                        <c:v>3.2864459594550102E-2</c:v>
                      </c:pt>
                      <c:pt idx="34">
                        <c:v>3.4178690575514897E-2</c:v>
                      </c:pt>
                      <c:pt idx="35">
                        <c:v>3.5425807411435903E-2</c:v>
                      </c:pt>
                      <c:pt idx="36">
                        <c:v>3.6518455994921699E-2</c:v>
                      </c:pt>
                      <c:pt idx="37">
                        <c:v>3.7529854253593398E-2</c:v>
                      </c:pt>
                      <c:pt idx="38">
                        <c:v>3.8419735254577099E-2</c:v>
                      </c:pt>
                      <c:pt idx="39">
                        <c:v>3.92909435499234E-2</c:v>
                      </c:pt>
                      <c:pt idx="40">
                        <c:v>4.0089276953077201E-2</c:v>
                      </c:pt>
                      <c:pt idx="41">
                        <c:v>4.0828889162161701E-2</c:v>
                      </c:pt>
                      <c:pt idx="42">
                        <c:v>4.1564707037571202E-2</c:v>
                      </c:pt>
                      <c:pt idx="43">
                        <c:v>4.22913744478862E-2</c:v>
                      </c:pt>
                      <c:pt idx="44">
                        <c:v>4.3023191172157201E-2</c:v>
                      </c:pt>
                      <c:pt idx="45">
                        <c:v>4.3718797463923202E-2</c:v>
                      </c:pt>
                      <c:pt idx="46">
                        <c:v>4.4392575071852201E-2</c:v>
                      </c:pt>
                      <c:pt idx="47">
                        <c:v>4.5033361109098599E-2</c:v>
                      </c:pt>
                      <c:pt idx="48">
                        <c:v>4.5620488364687399E-2</c:v>
                      </c:pt>
                      <c:pt idx="49">
                        <c:v>4.6129195765441298E-2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0DD8-4656-B6BA-78BF5E519449}"/>
                  </c:ext>
                </c:extLst>
              </c15:ser>
            </c15:filteredScatterSeries>
            <c15:filteredScatterSeries>
              <c15:ser>
                <c:idx val="8"/>
                <c:order val="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Paper!$A$5</c15:sqref>
                        </c15:formulaRef>
                      </c:ext>
                    </c:extLst>
                    <c:strCache>
                      <c:ptCount val="1"/>
                      <c:pt idx="0">
                        <c:v>Stage 4 Data 1.9V</c:v>
                      </c:pt>
                    </c:strCache>
                  </c:strRef>
                </c:tx>
                <c:spPr>
                  <a:ln w="38100">
                    <a:noFill/>
                  </a:ln>
                </c:spPr>
                <c:marker>
                  <c:symbol val="circle"/>
                  <c:size val="5"/>
                  <c:spPr>
                    <a:noFill/>
                    <a:ln w="6350">
                      <a:solidFill>
                        <a:srgbClr val="00B0F0"/>
                      </a:solidFill>
                    </a:ln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Reg!$B$3:$B$50</c15:sqref>
                        </c15:formulaRef>
                      </c:ext>
                    </c:extLst>
                    <c:numCache>
                      <c:formatCode>General</c:formatCode>
                      <c:ptCount val="48"/>
                      <c:pt idx="0">
                        <c:v>2.997E-2</c:v>
                      </c:pt>
                      <c:pt idx="1">
                        <c:v>3.0349999999999999E-2</c:v>
                      </c:pt>
                      <c:pt idx="2">
                        <c:v>3.0669999999999999E-2</c:v>
                      </c:pt>
                      <c:pt idx="3">
                        <c:v>3.099E-2</c:v>
                      </c:pt>
                      <c:pt idx="4">
                        <c:v>3.1260000000000003E-2</c:v>
                      </c:pt>
                      <c:pt idx="5">
                        <c:v>3.1510000000000003E-2</c:v>
                      </c:pt>
                      <c:pt idx="6">
                        <c:v>3.1730000000000001E-2</c:v>
                      </c:pt>
                      <c:pt idx="7">
                        <c:v>3.1919999999999997E-2</c:v>
                      </c:pt>
                      <c:pt idx="8">
                        <c:v>3.2120000000000003E-2</c:v>
                      </c:pt>
                      <c:pt idx="9">
                        <c:v>3.2300000000000002E-2</c:v>
                      </c:pt>
                      <c:pt idx="10">
                        <c:v>3.2460000000000003E-2</c:v>
                      </c:pt>
                      <c:pt idx="11">
                        <c:v>3.2620000000000003E-2</c:v>
                      </c:pt>
                      <c:pt idx="12">
                        <c:v>3.2759999999999997E-2</c:v>
                      </c:pt>
                      <c:pt idx="13">
                        <c:v>3.2899999999999999E-2</c:v>
                      </c:pt>
                      <c:pt idx="14">
                        <c:v>3.3059999999999999E-2</c:v>
                      </c:pt>
                      <c:pt idx="15">
                        <c:v>3.322E-2</c:v>
                      </c:pt>
                      <c:pt idx="16">
                        <c:v>3.3369999999999997E-2</c:v>
                      </c:pt>
                      <c:pt idx="17">
                        <c:v>3.3550000000000003E-2</c:v>
                      </c:pt>
                      <c:pt idx="18">
                        <c:v>3.372E-2</c:v>
                      </c:pt>
                      <c:pt idx="19">
                        <c:v>3.3910000000000003E-2</c:v>
                      </c:pt>
                      <c:pt idx="20">
                        <c:v>3.4099999999999998E-2</c:v>
                      </c:pt>
                      <c:pt idx="21">
                        <c:v>3.4320000000000003E-2</c:v>
                      </c:pt>
                      <c:pt idx="22">
                        <c:v>3.4529999999999998E-2</c:v>
                      </c:pt>
                      <c:pt idx="23">
                        <c:v>3.4750000000000003E-2</c:v>
                      </c:pt>
                      <c:pt idx="24">
                        <c:v>3.5009999999999999E-2</c:v>
                      </c:pt>
                      <c:pt idx="25">
                        <c:v>3.5209999999999998E-2</c:v>
                      </c:pt>
                      <c:pt idx="26">
                        <c:v>3.5389999999999998E-2</c:v>
                      </c:pt>
                      <c:pt idx="27">
                        <c:v>3.5580000000000001E-2</c:v>
                      </c:pt>
                      <c:pt idx="28">
                        <c:v>3.5740000000000001E-2</c:v>
                      </c:pt>
                      <c:pt idx="29">
                        <c:v>3.5900000000000001E-2</c:v>
                      </c:pt>
                      <c:pt idx="30">
                        <c:v>3.5999999999999997E-2</c:v>
                      </c:pt>
                      <c:pt idx="31">
                        <c:v>3.6080000000000001E-2</c:v>
                      </c:pt>
                      <c:pt idx="32">
                        <c:v>3.6159999999999998E-2</c:v>
                      </c:pt>
                      <c:pt idx="33">
                        <c:v>3.6200000000000003E-2</c:v>
                      </c:pt>
                      <c:pt idx="34">
                        <c:v>3.6249999999999998E-2</c:v>
                      </c:pt>
                      <c:pt idx="35">
                        <c:v>3.6299999999999999E-2</c:v>
                      </c:pt>
                      <c:pt idx="36">
                        <c:v>3.6319999999999998E-2</c:v>
                      </c:pt>
                      <c:pt idx="37">
                        <c:v>3.6339999999999997E-2</c:v>
                      </c:pt>
                      <c:pt idx="38">
                        <c:v>3.6360000000000003E-2</c:v>
                      </c:pt>
                      <c:pt idx="39">
                        <c:v>3.6339999999999997E-2</c:v>
                      </c:pt>
                      <c:pt idx="40">
                        <c:v>3.6569999999999998E-2</c:v>
                      </c:pt>
                      <c:pt idx="41">
                        <c:v>3.6729999999999999E-2</c:v>
                      </c:pt>
                      <c:pt idx="42">
                        <c:v>3.6859999999999997E-2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Reg!$C$3:$C$50</c15:sqref>
                        </c15:formulaRef>
                      </c:ext>
                    </c:extLst>
                    <c:numCache>
                      <c:formatCode>General</c:formatCode>
                      <c:ptCount val="48"/>
                      <c:pt idx="0">
                        <c:v>2.1130000000000001E-4</c:v>
                      </c:pt>
                      <c:pt idx="1">
                        <c:v>5.3260000000000004E-4</c:v>
                      </c:pt>
                      <c:pt idx="2">
                        <c:v>7.7249999999999997E-4</c:v>
                      </c:pt>
                      <c:pt idx="3">
                        <c:v>9.0839999999999996E-4</c:v>
                      </c:pt>
                      <c:pt idx="4">
                        <c:v>1.0150000000000001E-3</c:v>
                      </c:pt>
                      <c:pt idx="5">
                        <c:v>1.0560000000000001E-3</c:v>
                      </c:pt>
                      <c:pt idx="6">
                        <c:v>1.098E-3</c:v>
                      </c:pt>
                      <c:pt idx="7">
                        <c:v>1.1019999999999999E-3</c:v>
                      </c:pt>
                      <c:pt idx="8">
                        <c:v>1.0870000000000001E-3</c:v>
                      </c:pt>
                      <c:pt idx="9">
                        <c:v>1.073E-3</c:v>
                      </c:pt>
                      <c:pt idx="10">
                        <c:v>1.0809999999999999E-3</c:v>
                      </c:pt>
                      <c:pt idx="11">
                        <c:v>1.077E-3</c:v>
                      </c:pt>
                      <c:pt idx="12">
                        <c:v>1.0499999999999999E-3</c:v>
                      </c:pt>
                      <c:pt idx="13">
                        <c:v>1.0629999999999999E-3</c:v>
                      </c:pt>
                      <c:pt idx="14">
                        <c:v>1.0709999999999999E-3</c:v>
                      </c:pt>
                      <c:pt idx="15">
                        <c:v>1.093E-3</c:v>
                      </c:pt>
                      <c:pt idx="16">
                        <c:v>1.1169999999999999E-3</c:v>
                      </c:pt>
                      <c:pt idx="17">
                        <c:v>1.15E-3</c:v>
                      </c:pt>
                      <c:pt idx="18">
                        <c:v>1.1789999999999999E-3</c:v>
                      </c:pt>
                      <c:pt idx="19">
                        <c:v>1.209E-3</c:v>
                      </c:pt>
                      <c:pt idx="20">
                        <c:v>1.2390000000000001E-3</c:v>
                      </c:pt>
                      <c:pt idx="21">
                        <c:v>1.2570000000000001E-3</c:v>
                      </c:pt>
                      <c:pt idx="22">
                        <c:v>1.2650000000000001E-3</c:v>
                      </c:pt>
                      <c:pt idx="23">
                        <c:v>1.248E-3</c:v>
                      </c:pt>
                      <c:pt idx="24">
                        <c:v>1.2080000000000001E-3</c:v>
                      </c:pt>
                      <c:pt idx="25">
                        <c:v>1.168E-3</c:v>
                      </c:pt>
                      <c:pt idx="26">
                        <c:v>1.1000000000000001E-3</c:v>
                      </c:pt>
                      <c:pt idx="27">
                        <c:v>1.01E-3</c:v>
                      </c:pt>
                      <c:pt idx="28">
                        <c:v>9.0499999999999999E-4</c:v>
                      </c:pt>
                      <c:pt idx="29">
                        <c:v>8.1170000000000005E-4</c:v>
                      </c:pt>
                      <c:pt idx="30">
                        <c:v>7.0489999999999995E-4</c:v>
                      </c:pt>
                      <c:pt idx="31">
                        <c:v>6.2750000000000002E-4</c:v>
                      </c:pt>
                      <c:pt idx="32">
                        <c:v>5.3830000000000002E-4</c:v>
                      </c:pt>
                      <c:pt idx="33">
                        <c:v>4.5520000000000001E-4</c:v>
                      </c:pt>
                      <c:pt idx="34">
                        <c:v>3.7409999999999999E-4</c:v>
                      </c:pt>
                      <c:pt idx="35">
                        <c:v>3.1789999999999998E-4</c:v>
                      </c:pt>
                      <c:pt idx="36">
                        <c:v>2.942E-4</c:v>
                      </c:pt>
                      <c:pt idx="37">
                        <c:v>2.6120000000000001E-4</c:v>
                      </c:pt>
                      <c:pt idx="38">
                        <c:v>2.2460000000000001E-4</c:v>
                      </c:pt>
                      <c:pt idx="39">
                        <c:v>2.184E-4</c:v>
                      </c:pt>
                      <c:pt idx="40">
                        <c:v>1.3559999999999999E-4</c:v>
                      </c:pt>
                      <c:pt idx="41">
                        <c:v>8.3040000000000005E-5</c:v>
                      </c:pt>
                      <c:pt idx="42">
                        <c:v>3.871E-5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0DD8-4656-B6BA-78BF5E519449}"/>
                  </c:ext>
                </c:extLst>
              </c15:ser>
            </c15:filteredScatterSeries>
            <c15:filteredScatterSeries>
              <c15:ser>
                <c:idx val="9"/>
                <c:order val="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Paper!$B$5</c15:sqref>
                        </c15:formulaRef>
                      </c:ext>
                    </c:extLst>
                    <c:strCache>
                      <c:ptCount val="1"/>
                      <c:pt idx="0">
                        <c:v>Stage 4 Fit 1.9V</c:v>
                      </c:pt>
                    </c:strCache>
                  </c:strRef>
                </c:tx>
                <c:spPr>
                  <a:ln w="9525">
                    <a:solidFill>
                      <a:srgbClr val="00B0F0"/>
                    </a:solidFill>
                  </a:ln>
                </c:spPr>
                <c:marker>
                  <c:symbol val="circle"/>
                  <c:size val="3"/>
                  <c:spPr>
                    <a:solidFill>
                      <a:srgbClr val="00B0F0"/>
                    </a:solidFill>
                    <a:ln>
                      <a:noFill/>
                    </a:ln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Reg!$D$3:$D$50</c15:sqref>
                        </c15:formulaRef>
                      </c:ext>
                    </c:extLst>
                    <c:numCache>
                      <c:formatCode>General</c:formatCode>
                      <c:ptCount val="48"/>
                      <c:pt idx="0">
                        <c:v>3.0067531904669299E-2</c:v>
                      </c:pt>
                      <c:pt idx="1">
                        <c:v>3.0331878297803001E-2</c:v>
                      </c:pt>
                      <c:pt idx="2">
                        <c:v>3.0632379825856201E-2</c:v>
                      </c:pt>
                      <c:pt idx="3">
                        <c:v>3.0939311064491399E-2</c:v>
                      </c:pt>
                      <c:pt idx="4">
                        <c:v>3.1237566894751E-2</c:v>
                      </c:pt>
                      <c:pt idx="5">
                        <c:v>3.1512680819368803E-2</c:v>
                      </c:pt>
                      <c:pt idx="6">
                        <c:v>3.1757011589513703E-2</c:v>
                      </c:pt>
                      <c:pt idx="7">
                        <c:v>3.1987239330244097E-2</c:v>
                      </c:pt>
                      <c:pt idx="8">
                        <c:v>3.2168021166649102E-2</c:v>
                      </c:pt>
                      <c:pt idx="9">
                        <c:v>3.2323320180895003E-2</c:v>
                      </c:pt>
                      <c:pt idx="10">
                        <c:v>3.2473879542861898E-2</c:v>
                      </c:pt>
                      <c:pt idx="11">
                        <c:v>3.2607368030774499E-2</c:v>
                      </c:pt>
                      <c:pt idx="12">
                        <c:v>3.2745572023613501E-2</c:v>
                      </c:pt>
                      <c:pt idx="13">
                        <c:v>3.28733630244403E-2</c:v>
                      </c:pt>
                      <c:pt idx="14">
                        <c:v>3.30214262387361E-2</c:v>
                      </c:pt>
                      <c:pt idx="15">
                        <c:v>3.31758292685801E-2</c:v>
                      </c:pt>
                      <c:pt idx="16">
                        <c:v>3.3336157955414503E-2</c:v>
                      </c:pt>
                      <c:pt idx="17">
                        <c:v>3.35226842075085E-2</c:v>
                      </c:pt>
                      <c:pt idx="18">
                        <c:v>3.3712097782960602E-2</c:v>
                      </c:pt>
                      <c:pt idx="19">
                        <c:v>3.3918515512362503E-2</c:v>
                      </c:pt>
                      <c:pt idx="20">
                        <c:v>3.4126822354280398E-2</c:v>
                      </c:pt>
                      <c:pt idx="21">
                        <c:v>3.4355746264571399E-2</c:v>
                      </c:pt>
                      <c:pt idx="22">
                        <c:v>3.4567951199973003E-2</c:v>
                      </c:pt>
                      <c:pt idx="23">
                        <c:v>3.4787470736620099E-2</c:v>
                      </c:pt>
                      <c:pt idx="24">
                        <c:v>3.5030556725695598E-2</c:v>
                      </c:pt>
                      <c:pt idx="25">
                        <c:v>3.5206956553997901E-2</c:v>
                      </c:pt>
                      <c:pt idx="26">
                        <c:v>3.5386219192596297E-2</c:v>
                      </c:pt>
                      <c:pt idx="27">
                        <c:v>3.5550518264657202E-2</c:v>
                      </c:pt>
                      <c:pt idx="28">
                        <c:v>3.5705324423206501E-2</c:v>
                      </c:pt>
                      <c:pt idx="29">
                        <c:v>3.5837230547505899E-2</c:v>
                      </c:pt>
                      <c:pt idx="30">
                        <c:v>3.5948106601695999E-2</c:v>
                      </c:pt>
                      <c:pt idx="31">
                        <c:v>3.6045198878199597E-2</c:v>
                      </c:pt>
                      <c:pt idx="32">
                        <c:v>3.6131399959300099E-2</c:v>
                      </c:pt>
                      <c:pt idx="33">
                        <c:v>3.6206209414487302E-2</c:v>
                      </c:pt>
                      <c:pt idx="34">
                        <c:v>3.6271563432829702E-2</c:v>
                      </c:pt>
                      <c:pt idx="35">
                        <c:v>3.632351275818E-2</c:v>
                      </c:pt>
                      <c:pt idx="36">
                        <c:v>3.63697636923467E-2</c:v>
                      </c:pt>
                      <c:pt idx="37">
                        <c:v>3.6407977936029998E-2</c:v>
                      </c:pt>
                      <c:pt idx="38">
                        <c:v>3.6441319998589801E-2</c:v>
                      </c:pt>
                      <c:pt idx="39">
                        <c:v>3.6468762763363201E-2</c:v>
                      </c:pt>
                      <c:pt idx="40">
                        <c:v>3.6493512459206602E-2</c:v>
                      </c:pt>
                      <c:pt idx="41">
                        <c:v>3.6513979882500602E-2</c:v>
                      </c:pt>
                      <c:pt idx="42">
                        <c:v>3.6530828420617598E-2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Reg!$E$3:$E$50</c15:sqref>
                        </c15:formulaRef>
                      </c:ext>
                    </c:extLst>
                    <c:numCache>
                      <c:formatCode>General</c:formatCode>
                      <c:ptCount val="48"/>
                      <c:pt idx="0">
                        <c:v>1.49287933859943E-4</c:v>
                      </c:pt>
                      <c:pt idx="1">
                        <c:v>5.0644009481275697E-4</c:v>
                      </c:pt>
                      <c:pt idx="2">
                        <c:v>7.8352348967464995E-4</c:v>
                      </c:pt>
                      <c:pt idx="3">
                        <c:v>9.6925111311306901E-4</c:v>
                      </c:pt>
                      <c:pt idx="4">
                        <c:v>1.07797253120375E-3</c:v>
                      </c:pt>
                      <c:pt idx="5">
                        <c:v>1.12617879983488E-3</c:v>
                      </c:pt>
                      <c:pt idx="6">
                        <c:v>1.13272029222197E-3</c:v>
                      </c:pt>
                      <c:pt idx="7">
                        <c:v>1.1129321233047699E-3</c:v>
                      </c:pt>
                      <c:pt idx="8">
                        <c:v>1.0854483900006799E-3</c:v>
                      </c:pt>
                      <c:pt idx="9">
                        <c:v>1.0598995735314201E-3</c:v>
                      </c:pt>
                      <c:pt idx="10">
                        <c:v>1.0408419668368101E-3</c:v>
                      </c:pt>
                      <c:pt idx="11">
                        <c:v>1.0344508963780301E-3</c:v>
                      </c:pt>
                      <c:pt idx="12">
                        <c:v>1.04131973421945E-3</c:v>
                      </c:pt>
                      <c:pt idx="13">
                        <c:v>1.0591628599794099E-3</c:v>
                      </c:pt>
                      <c:pt idx="14">
                        <c:v>1.0897342034394499E-3</c:v>
                      </c:pt>
                      <c:pt idx="15">
                        <c:v>1.12746467066493E-3</c:v>
                      </c:pt>
                      <c:pt idx="16">
                        <c:v>1.1677711179317E-3</c:v>
                      </c:pt>
                      <c:pt idx="17">
                        <c:v>1.21129252313751E-3</c:v>
                      </c:pt>
                      <c:pt idx="18">
                        <c:v>1.24837924913968E-3</c:v>
                      </c:pt>
                      <c:pt idx="19">
                        <c:v>1.27824596531421E-3</c:v>
                      </c:pt>
                      <c:pt idx="20">
                        <c:v>1.29575266582345E-3</c:v>
                      </c:pt>
                      <c:pt idx="21">
                        <c:v>1.29922694546261E-3</c:v>
                      </c:pt>
                      <c:pt idx="22">
                        <c:v>1.2868916690888599E-3</c:v>
                      </c:pt>
                      <c:pt idx="23">
                        <c:v>1.2575522881223299E-3</c:v>
                      </c:pt>
                      <c:pt idx="24">
                        <c:v>1.2041717057486199E-3</c:v>
                      </c:pt>
                      <c:pt idx="25">
                        <c:v>1.1506924940312101E-3</c:v>
                      </c:pt>
                      <c:pt idx="26">
                        <c:v>1.08256190206436E-3</c:v>
                      </c:pt>
                      <c:pt idx="27">
                        <c:v>1.0067950051088599E-3</c:v>
                      </c:pt>
                      <c:pt idx="28">
                        <c:v>9.2249589456279998E-4</c:v>
                      </c:pt>
                      <c:pt idx="29">
                        <c:v>8.3962977625759601E-4</c:v>
                      </c:pt>
                      <c:pt idx="30">
                        <c:v>7.6116356877308899E-4</c:v>
                      </c:pt>
                      <c:pt idx="31">
                        <c:v>6.8504174347108098E-4</c:v>
                      </c:pt>
                      <c:pt idx="32">
                        <c:v>6.1096196680026E-4</c:v>
                      </c:pt>
                      <c:pt idx="33">
                        <c:v>5.4112503258128201E-4</c:v>
                      </c:pt>
                      <c:pt idx="34">
                        <c:v>4.7539753136118602E-4</c:v>
                      </c:pt>
                      <c:pt idx="35">
                        <c:v>4.1966325502732703E-4</c:v>
                      </c:pt>
                      <c:pt idx="36">
                        <c:v>3.6717149245638401E-4</c:v>
                      </c:pt>
                      <c:pt idx="37">
                        <c:v>3.2156724008518001E-4</c:v>
                      </c:pt>
                      <c:pt idx="38">
                        <c:v>2.7998080832385201E-4</c:v>
                      </c:pt>
                      <c:pt idx="39">
                        <c:v>2.4439682224228302E-4</c:v>
                      </c:pt>
                      <c:pt idx="40">
                        <c:v>2.1117890256157801E-4</c:v>
                      </c:pt>
                      <c:pt idx="41">
                        <c:v>1.8284936252425401E-4</c:v>
                      </c:pt>
                      <c:pt idx="42">
                        <c:v>1.58911345125712E-4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9-0DD8-4656-B6BA-78BF5E519449}"/>
                  </c:ext>
                </c:extLst>
              </c15:ser>
            </c15:filteredScatterSeries>
            <c15:filteredScatterSeries>
              <c15:ser>
                <c:idx val="10"/>
                <c:order val="1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Paper!$A$6</c15:sqref>
                        </c15:formulaRef>
                      </c:ext>
                    </c:extLst>
                    <c:strCache>
                      <c:ptCount val="1"/>
                      <c:pt idx="0">
                        <c:v>Stage 5 Data 1.9V</c:v>
                      </c:pt>
                    </c:strCache>
                  </c:strRef>
                </c:tx>
                <c:spPr>
                  <a:ln w="38100">
                    <a:noFill/>
                  </a:ln>
                </c:spPr>
                <c:marker>
                  <c:symbol val="circle"/>
                  <c:size val="5"/>
                  <c:spPr>
                    <a:noFill/>
                    <a:ln w="6350">
                      <a:solidFill>
                        <a:srgbClr val="3A64FC"/>
                      </a:solidFill>
                    </a:ln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'Deg4'!$B$3:$B$53</c15:sqref>
                        </c15:formulaRef>
                      </c:ext>
                    </c:extLst>
                    <c:numCache>
                      <c:formatCode>General</c:formatCode>
                      <c:ptCount val="51"/>
                      <c:pt idx="0">
                        <c:v>3.2460000000000003E-2</c:v>
                      </c:pt>
                      <c:pt idx="1">
                        <c:v>3.3090000000000001E-2</c:v>
                      </c:pt>
                      <c:pt idx="2">
                        <c:v>3.3750000000000002E-2</c:v>
                      </c:pt>
                      <c:pt idx="3">
                        <c:v>3.4329999999999999E-2</c:v>
                      </c:pt>
                      <c:pt idx="4">
                        <c:v>3.4959999999999998E-2</c:v>
                      </c:pt>
                      <c:pt idx="5">
                        <c:v>3.5540000000000002E-2</c:v>
                      </c:pt>
                      <c:pt idx="6">
                        <c:v>3.6139999999999999E-2</c:v>
                      </c:pt>
                      <c:pt idx="7">
                        <c:v>3.6760000000000001E-2</c:v>
                      </c:pt>
                      <c:pt idx="8">
                        <c:v>3.7289999999999997E-2</c:v>
                      </c:pt>
                      <c:pt idx="9">
                        <c:v>3.7780000000000001E-2</c:v>
                      </c:pt>
                      <c:pt idx="10">
                        <c:v>3.8309999999999997E-2</c:v>
                      </c:pt>
                      <c:pt idx="11">
                        <c:v>3.8739999999999997E-2</c:v>
                      </c:pt>
                      <c:pt idx="12">
                        <c:v>3.9170000000000003E-2</c:v>
                      </c:pt>
                      <c:pt idx="13">
                        <c:v>3.9579999999999997E-2</c:v>
                      </c:pt>
                      <c:pt idx="14">
                        <c:v>3.9989999999999998E-2</c:v>
                      </c:pt>
                      <c:pt idx="15">
                        <c:v>4.0399999999999998E-2</c:v>
                      </c:pt>
                      <c:pt idx="16">
                        <c:v>4.0800000000000003E-2</c:v>
                      </c:pt>
                      <c:pt idx="17">
                        <c:v>4.1239999999999999E-2</c:v>
                      </c:pt>
                      <c:pt idx="18">
                        <c:v>4.1680000000000002E-2</c:v>
                      </c:pt>
                      <c:pt idx="19">
                        <c:v>4.2139999999999997E-2</c:v>
                      </c:pt>
                      <c:pt idx="20">
                        <c:v>4.2619999999999998E-2</c:v>
                      </c:pt>
                      <c:pt idx="21">
                        <c:v>4.3139999999999998E-2</c:v>
                      </c:pt>
                      <c:pt idx="22">
                        <c:v>4.3650000000000001E-2</c:v>
                      </c:pt>
                      <c:pt idx="23">
                        <c:v>4.419E-2</c:v>
                      </c:pt>
                      <c:pt idx="24">
                        <c:v>4.4810000000000003E-2</c:v>
                      </c:pt>
                      <c:pt idx="25">
                        <c:v>4.53E-2</c:v>
                      </c:pt>
                      <c:pt idx="26">
                        <c:v>4.5850000000000002E-2</c:v>
                      </c:pt>
                      <c:pt idx="27">
                        <c:v>4.6390000000000001E-2</c:v>
                      </c:pt>
                      <c:pt idx="28">
                        <c:v>4.7E-2</c:v>
                      </c:pt>
                      <c:pt idx="29">
                        <c:v>4.7579999999999997E-2</c:v>
                      </c:pt>
                      <c:pt idx="30">
                        <c:v>4.8000000000000001E-2</c:v>
                      </c:pt>
                      <c:pt idx="31">
                        <c:v>4.8430000000000001E-2</c:v>
                      </c:pt>
                      <c:pt idx="32">
                        <c:v>4.8849999999999998E-2</c:v>
                      </c:pt>
                      <c:pt idx="33">
                        <c:v>4.9279999999999997E-2</c:v>
                      </c:pt>
                      <c:pt idx="34">
                        <c:v>4.965E-2</c:v>
                      </c:pt>
                      <c:pt idx="35">
                        <c:v>4.9970000000000001E-2</c:v>
                      </c:pt>
                      <c:pt idx="36">
                        <c:v>5.0270000000000002E-2</c:v>
                      </c:pt>
                      <c:pt idx="37">
                        <c:v>5.0610000000000002E-2</c:v>
                      </c:pt>
                      <c:pt idx="38">
                        <c:v>5.0959999999999998E-2</c:v>
                      </c:pt>
                      <c:pt idx="39">
                        <c:v>5.1339999999999997E-2</c:v>
                      </c:pt>
                      <c:pt idx="40">
                        <c:v>5.1729999999999998E-2</c:v>
                      </c:pt>
                      <c:pt idx="41">
                        <c:v>5.21E-2</c:v>
                      </c:pt>
                      <c:pt idx="42">
                        <c:v>5.2549999999999999E-2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'Deg4'!$C$3:$C$53</c15:sqref>
                        </c15:formulaRef>
                      </c:ext>
                    </c:extLst>
                    <c:numCache>
                      <c:formatCode>General</c:formatCode>
                      <c:ptCount val="51"/>
                      <c:pt idx="0">
                        <c:v>1.681E-3</c:v>
                      </c:pt>
                      <c:pt idx="1">
                        <c:v>2.1510000000000001E-3</c:v>
                      </c:pt>
                      <c:pt idx="2">
                        <c:v>2.4919999999999999E-3</c:v>
                      </c:pt>
                      <c:pt idx="3">
                        <c:v>2.7720000000000002E-3</c:v>
                      </c:pt>
                      <c:pt idx="4">
                        <c:v>2.9849999999999998E-3</c:v>
                      </c:pt>
                      <c:pt idx="5">
                        <c:v>3.1029999999999999E-3</c:v>
                      </c:pt>
                      <c:pt idx="6">
                        <c:v>3.1580000000000002E-3</c:v>
                      </c:pt>
                      <c:pt idx="7">
                        <c:v>3.2269999999999998E-3</c:v>
                      </c:pt>
                      <c:pt idx="8">
                        <c:v>3.199E-3</c:v>
                      </c:pt>
                      <c:pt idx="9">
                        <c:v>3.176E-3</c:v>
                      </c:pt>
                      <c:pt idx="10">
                        <c:v>3.1150000000000001E-3</c:v>
                      </c:pt>
                      <c:pt idx="11">
                        <c:v>3.0769999999999999E-3</c:v>
                      </c:pt>
                      <c:pt idx="12">
                        <c:v>3.0149999999999999E-3</c:v>
                      </c:pt>
                      <c:pt idx="13">
                        <c:v>2.9659999999999999E-3</c:v>
                      </c:pt>
                      <c:pt idx="14">
                        <c:v>2.957E-3</c:v>
                      </c:pt>
                      <c:pt idx="15">
                        <c:v>2.9789999999999999E-3</c:v>
                      </c:pt>
                      <c:pt idx="16">
                        <c:v>3.0010000000000002E-3</c:v>
                      </c:pt>
                      <c:pt idx="17">
                        <c:v>3.0699999999999998E-3</c:v>
                      </c:pt>
                      <c:pt idx="18">
                        <c:v>3.1480000000000002E-3</c:v>
                      </c:pt>
                      <c:pt idx="19">
                        <c:v>3.2239999999999999E-3</c:v>
                      </c:pt>
                      <c:pt idx="20">
                        <c:v>3.3010000000000001E-3</c:v>
                      </c:pt>
                      <c:pt idx="21">
                        <c:v>3.3890000000000001E-3</c:v>
                      </c:pt>
                      <c:pt idx="22">
                        <c:v>3.4499999999999999E-3</c:v>
                      </c:pt>
                      <c:pt idx="23">
                        <c:v>3.516E-3</c:v>
                      </c:pt>
                      <c:pt idx="24">
                        <c:v>3.5539999999999999E-3</c:v>
                      </c:pt>
                      <c:pt idx="25">
                        <c:v>3.5699999999999998E-3</c:v>
                      </c:pt>
                      <c:pt idx="26">
                        <c:v>3.5539999999999999E-3</c:v>
                      </c:pt>
                      <c:pt idx="27">
                        <c:v>3.522E-3</c:v>
                      </c:pt>
                      <c:pt idx="28">
                        <c:v>3.4489999999999998E-3</c:v>
                      </c:pt>
                      <c:pt idx="29">
                        <c:v>3.3769999999999998E-3</c:v>
                      </c:pt>
                      <c:pt idx="30">
                        <c:v>3.2859999999999999E-3</c:v>
                      </c:pt>
                      <c:pt idx="31">
                        <c:v>3.2009999999999999E-3</c:v>
                      </c:pt>
                      <c:pt idx="32">
                        <c:v>3.0799999999999998E-3</c:v>
                      </c:pt>
                      <c:pt idx="33">
                        <c:v>3.009E-3</c:v>
                      </c:pt>
                      <c:pt idx="34">
                        <c:v>2.9129999999999998E-3</c:v>
                      </c:pt>
                      <c:pt idx="35">
                        <c:v>2.82E-3</c:v>
                      </c:pt>
                      <c:pt idx="36">
                        <c:v>2.807E-3</c:v>
                      </c:pt>
                      <c:pt idx="37">
                        <c:v>2.7659999999999998E-3</c:v>
                      </c:pt>
                      <c:pt idx="38">
                        <c:v>2.7980000000000001E-3</c:v>
                      </c:pt>
                      <c:pt idx="39">
                        <c:v>2.7829999999999999E-3</c:v>
                      </c:pt>
                      <c:pt idx="40">
                        <c:v>2.8180000000000002E-3</c:v>
                      </c:pt>
                      <c:pt idx="41">
                        <c:v>2.8240000000000001E-3</c:v>
                      </c:pt>
                      <c:pt idx="42">
                        <c:v>2.8700000000000002E-3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A-0DD8-4656-B6BA-78BF5E519449}"/>
                  </c:ext>
                </c:extLst>
              </c15:ser>
            </c15:filteredScatterSeries>
            <c15:filteredScatterSeries>
              <c15:ser>
                <c:idx val="11"/>
                <c:order val="1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Paper!$B$6</c15:sqref>
                        </c15:formulaRef>
                      </c:ext>
                    </c:extLst>
                    <c:strCache>
                      <c:ptCount val="1"/>
                      <c:pt idx="0">
                        <c:v>Stage 5 Fit 1.9V</c:v>
                      </c:pt>
                    </c:strCache>
                  </c:strRef>
                </c:tx>
                <c:spPr>
                  <a:ln w="9525">
                    <a:solidFill>
                      <a:srgbClr val="3A64FC"/>
                    </a:solidFill>
                  </a:ln>
                </c:spPr>
                <c:marker>
                  <c:symbol val="circle"/>
                  <c:size val="3"/>
                  <c:spPr>
                    <a:solidFill>
                      <a:srgbClr val="3A64FC"/>
                    </a:solidFill>
                    <a:ln>
                      <a:noFill/>
                    </a:ln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'Deg4'!$D$3:$D$53</c15:sqref>
                        </c15:formulaRef>
                      </c:ext>
                    </c:extLst>
                    <c:numCache>
                      <c:formatCode>General</c:formatCode>
                      <c:ptCount val="51"/>
                      <c:pt idx="0">
                        <c:v>3.2528070595291197E-2</c:v>
                      </c:pt>
                      <c:pt idx="1">
                        <c:v>3.3069439096536202E-2</c:v>
                      </c:pt>
                      <c:pt idx="2">
                        <c:v>3.36694032834867E-2</c:v>
                      </c:pt>
                      <c:pt idx="3">
                        <c:v>3.4285969088951297E-2</c:v>
                      </c:pt>
                      <c:pt idx="4">
                        <c:v>3.4907790145466203E-2</c:v>
                      </c:pt>
                      <c:pt idx="5">
                        <c:v>3.5518717459104898E-2</c:v>
                      </c:pt>
                      <c:pt idx="6">
                        <c:v>3.6106836601379297E-2</c:v>
                      </c:pt>
                      <c:pt idx="7">
                        <c:v>3.6713994915732198E-2</c:v>
                      </c:pt>
                      <c:pt idx="8">
                        <c:v>3.7233404346259803E-2</c:v>
                      </c:pt>
                      <c:pt idx="9">
                        <c:v>3.7708815316230701E-2</c:v>
                      </c:pt>
                      <c:pt idx="10">
                        <c:v>3.81873171192686E-2</c:v>
                      </c:pt>
                      <c:pt idx="11">
                        <c:v>3.8613770106588299E-2</c:v>
                      </c:pt>
                      <c:pt idx="12">
                        <c:v>3.9043848940552503E-2</c:v>
                      </c:pt>
                      <c:pt idx="13">
                        <c:v>3.9423042985303997E-2</c:v>
                      </c:pt>
                      <c:pt idx="14">
                        <c:v>3.9837392962102203E-2</c:v>
                      </c:pt>
                      <c:pt idx="15">
                        <c:v>4.0244105528836498E-2</c:v>
                      </c:pt>
                      <c:pt idx="16">
                        <c:v>4.0645708877013402E-2</c:v>
                      </c:pt>
                      <c:pt idx="17">
                        <c:v>4.1095695187044701E-2</c:v>
                      </c:pt>
                      <c:pt idx="18">
                        <c:v>4.1542822557992902E-2</c:v>
                      </c:pt>
                      <c:pt idx="19">
                        <c:v>4.2027817427564097E-2</c:v>
                      </c:pt>
                      <c:pt idx="20">
                        <c:v>4.25227751424739E-2</c:v>
                      </c:pt>
                      <c:pt idx="21">
                        <c:v>4.3081491354449601E-2</c:v>
                      </c:pt>
                      <c:pt idx="22">
                        <c:v>4.36205821669753E-2</c:v>
                      </c:pt>
                      <c:pt idx="23">
                        <c:v>4.4207423379320397E-2</c:v>
                      </c:pt>
                      <c:pt idx="24">
                        <c:v>4.4902216970205702E-2</c:v>
                      </c:pt>
                      <c:pt idx="25">
                        <c:v>4.5443488743318099E-2</c:v>
                      </c:pt>
                      <c:pt idx="26">
                        <c:v>4.60328131164571E-2</c:v>
                      </c:pt>
                      <c:pt idx="27">
                        <c:v>4.6614647485434597E-2</c:v>
                      </c:pt>
                      <c:pt idx="28">
                        <c:v>4.7206551800642003E-2</c:v>
                      </c:pt>
                      <c:pt idx="29">
                        <c:v>4.7750546689957298E-2</c:v>
                      </c:pt>
                      <c:pt idx="30">
                        <c:v>4.8240856873825302E-2</c:v>
                      </c:pt>
                      <c:pt idx="31">
                        <c:v>4.86988048680334E-2</c:v>
                      </c:pt>
                      <c:pt idx="32">
                        <c:v>4.9130888593976699E-2</c:v>
                      </c:pt>
                      <c:pt idx="33">
                        <c:v>4.9527843355248902E-2</c:v>
                      </c:pt>
                      <c:pt idx="34">
                        <c:v>4.9893363903141003E-2</c:v>
                      </c:pt>
                      <c:pt idx="35">
                        <c:v>5.0197755916588399E-2</c:v>
                      </c:pt>
                      <c:pt idx="36">
                        <c:v>5.0480132600267201E-2</c:v>
                      </c:pt>
                      <c:pt idx="37">
                        <c:v>5.0722290381814798E-2</c:v>
                      </c:pt>
                      <c:pt idx="38">
                        <c:v>5.0940719135139097E-2</c:v>
                      </c:pt>
                      <c:pt idx="39">
                        <c:v>5.11259479830663E-2</c:v>
                      </c:pt>
                      <c:pt idx="40">
                        <c:v>5.1297611230976203E-2</c:v>
                      </c:pt>
                      <c:pt idx="41">
                        <c:v>5.1443196641795801E-2</c:v>
                      </c:pt>
                      <c:pt idx="42">
                        <c:v>5.1565755066660501E-2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'Deg4'!$E$3:$E$53</c15:sqref>
                        </c15:formulaRef>
                      </c:ext>
                    </c:extLst>
                    <c:numCache>
                      <c:formatCode>General</c:formatCode>
                      <c:ptCount val="51"/>
                      <c:pt idx="0">
                        <c:v>1.70310248161781E-3</c:v>
                      </c:pt>
                      <c:pt idx="1">
                        <c:v>2.1846921191241201E-3</c:v>
                      </c:pt>
                      <c:pt idx="2">
                        <c:v>2.5761392897356902E-3</c:v>
                      </c:pt>
                      <c:pt idx="3">
                        <c:v>2.8616138580996701E-3</c:v>
                      </c:pt>
                      <c:pt idx="4">
                        <c:v>3.05481326224723E-3</c:v>
                      </c:pt>
                      <c:pt idx="5">
                        <c:v>3.16823501386399E-3</c:v>
                      </c:pt>
                      <c:pt idx="6">
                        <c:v>3.2170874437887601E-3</c:v>
                      </c:pt>
                      <c:pt idx="7">
                        <c:v>3.2157905536681799E-3</c:v>
                      </c:pt>
                      <c:pt idx="8">
                        <c:v>3.18187661723134E-3</c:v>
                      </c:pt>
                      <c:pt idx="9">
                        <c:v>3.1329963423440501E-3</c:v>
                      </c:pt>
                      <c:pt idx="10">
                        <c:v>3.0768404365772101E-3</c:v>
                      </c:pt>
                      <c:pt idx="11">
                        <c:v>3.0309892587944299E-3</c:v>
                      </c:pt>
                      <c:pt idx="12">
                        <c:v>2.9987973598876801E-3</c:v>
                      </c:pt>
                      <c:pt idx="13">
                        <c:v>2.9887886052656801E-3</c:v>
                      </c:pt>
                      <c:pt idx="14">
                        <c:v>3.0015238692178E-3</c:v>
                      </c:pt>
                      <c:pt idx="15">
                        <c:v>3.0379025050578301E-3</c:v>
                      </c:pt>
                      <c:pt idx="16">
                        <c:v>3.0933212245865299E-3</c:v>
                      </c:pt>
                      <c:pt idx="17">
                        <c:v>3.1714020124483698E-3</c:v>
                      </c:pt>
                      <c:pt idx="18">
                        <c:v>3.2576587093971999E-3</c:v>
                      </c:pt>
                      <c:pt idx="19">
                        <c:v>3.3525340752694698E-3</c:v>
                      </c:pt>
                      <c:pt idx="20">
                        <c:v>3.4435035332912802E-3</c:v>
                      </c:pt>
                      <c:pt idx="21">
                        <c:v>3.5322799196078301E-3</c:v>
                      </c:pt>
                      <c:pt idx="22">
                        <c:v>3.5991003498514699E-3</c:v>
                      </c:pt>
                      <c:pt idx="23">
                        <c:v>3.6469334496892301E-3</c:v>
                      </c:pt>
                      <c:pt idx="24">
                        <c:v>3.6661425805761799E-3</c:v>
                      </c:pt>
                      <c:pt idx="25">
                        <c:v>3.65081841247707E-3</c:v>
                      </c:pt>
                      <c:pt idx="26">
                        <c:v>3.6021372429463098E-3</c:v>
                      </c:pt>
                      <c:pt idx="27">
                        <c:v>3.51963644401675E-3</c:v>
                      </c:pt>
                      <c:pt idx="28">
                        <c:v>3.3986291456917098E-3</c:v>
                      </c:pt>
                      <c:pt idx="29">
                        <c:v>3.2524340491662E-3</c:v>
                      </c:pt>
                      <c:pt idx="30">
                        <c:v>3.0900584191636102E-3</c:v>
                      </c:pt>
                      <c:pt idx="31">
                        <c:v>2.9103441273104899E-3</c:v>
                      </c:pt>
                      <c:pt idx="32">
                        <c:v>2.7140560469198099E-3</c:v>
                      </c:pt>
                      <c:pt idx="33">
                        <c:v>2.5089995680061101E-3</c:v>
                      </c:pt>
                      <c:pt idx="34">
                        <c:v>2.2974297343303302E-3</c:v>
                      </c:pt>
                      <c:pt idx="35">
                        <c:v>2.1031379009461698E-3</c:v>
                      </c:pt>
                      <c:pt idx="36">
                        <c:v>1.9068945880636101E-3</c:v>
                      </c:pt>
                      <c:pt idx="37">
                        <c:v>1.72528864364752E-3</c:v>
                      </c:pt>
                      <c:pt idx="38">
                        <c:v>1.55004557761045E-3</c:v>
                      </c:pt>
                      <c:pt idx="39">
                        <c:v>1.39226208166741E-3</c:v>
                      </c:pt>
                      <c:pt idx="40">
                        <c:v>1.2379331898288899E-3</c:v>
                      </c:pt>
                      <c:pt idx="41">
                        <c:v>1.1004968071399101E-3</c:v>
                      </c:pt>
                      <c:pt idx="42">
                        <c:v>9.798188935859159E-4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B-0DD8-4656-B6BA-78BF5E519449}"/>
                  </c:ext>
                </c:extLst>
              </c15:ser>
            </c15:filteredScatterSeries>
          </c:ext>
        </c:extLst>
      </c:scatterChart>
      <c:valAx>
        <c:axId val="1138531023"/>
        <c:scaling>
          <c:orientation val="minMax"/>
          <c:max val="0.11000000000000001"/>
          <c:min val="3.0000000000000006E-2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s-ES" noProof="0" dirty="0" err="1"/>
                  <a:t>Zreal</a:t>
                </a:r>
                <a:r>
                  <a:rPr lang="es-ES" noProof="0" dirty="0"/>
                  <a:t> (ohm)</a:t>
                </a:r>
              </a:p>
            </c:rich>
          </c:tx>
          <c:overlay val="0"/>
        </c:title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1138531503"/>
        <c:crosses val="autoZero"/>
        <c:crossBetween val="midCat"/>
        <c:majorUnit val="5.000000000000001E-3"/>
      </c:valAx>
      <c:valAx>
        <c:axId val="1138531503"/>
        <c:scaling>
          <c:orientation val="minMax"/>
          <c:max val="4.0000000000000008E-2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s-ES" noProof="0" dirty="0" err="1"/>
                  <a:t>Zimag</a:t>
                </a:r>
                <a:r>
                  <a:rPr lang="es-ES" noProof="0" dirty="0"/>
                  <a:t> (ohm)</a:t>
                </a:r>
              </a:p>
            </c:rich>
          </c:tx>
          <c:overlay val="0"/>
        </c:title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1138531023"/>
        <c:crosses val="autoZero"/>
        <c:crossBetween val="midCat"/>
        <c:majorUnit val="5.000000000000001E-3"/>
      </c:valAx>
    </c:plotArea>
    <c:plotVisOnly val="1"/>
    <c:dispBlanksAs val="gap"/>
    <c:showDLblsOverMax val="0"/>
    <c:extLst/>
  </c:chart>
  <c:txPr>
    <a:bodyPr/>
    <a:lstStyle/>
    <a:p>
      <a:pPr>
        <a:defRPr sz="140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677514014301521"/>
          <c:y val="6.2000920171625944E-2"/>
          <c:w val="0.83419103252645899"/>
          <c:h val="0.7950675682911289"/>
        </c:manualLayout>
      </c:layout>
      <c:scatterChart>
        <c:scatterStyle val="lineMarker"/>
        <c:varyColors val="0"/>
        <c:ser>
          <c:idx val="6"/>
          <c:order val="0"/>
          <c:tx>
            <c:strRef>
              <c:f>Paper!$A$1</c:f>
              <c:strCache>
                <c:ptCount val="1"/>
                <c:pt idx="0">
                  <c:v>Stage 0 Data 1.9V</c:v>
                </c:pt>
              </c:strCache>
            </c:strRef>
          </c:tx>
          <c:spPr>
            <a:ln w="38100" cap="rnd">
              <a:noFill/>
              <a:round/>
            </a:ln>
            <a:effectLst/>
          </c:spPr>
          <c:marker>
            <c:symbol val="circle"/>
            <c:size val="5"/>
            <c:spPr>
              <a:noFill/>
              <a:ln w="6350">
                <a:solidFill>
                  <a:srgbClr val="00B050"/>
                </a:solidFill>
              </a:ln>
            </c:spPr>
          </c:marker>
          <c:xVal>
            <c:numRef>
              <c:f>PreDeg!$B$3:$B$48</c:f>
              <c:numCache>
                <c:formatCode>0.00E+00</c:formatCode>
                <c:ptCount val="46"/>
                <c:pt idx="0">
                  <c:v>3.014E-2</c:v>
                </c:pt>
                <c:pt idx="1">
                  <c:v>3.049E-2</c:v>
                </c:pt>
                <c:pt idx="2">
                  <c:v>3.0839999999999999E-2</c:v>
                </c:pt>
                <c:pt idx="3">
                  <c:v>3.117E-2</c:v>
                </c:pt>
                <c:pt idx="4">
                  <c:v>3.1460000000000002E-2</c:v>
                </c:pt>
                <c:pt idx="5">
                  <c:v>3.1759999999999997E-2</c:v>
                </c:pt>
                <c:pt idx="6">
                  <c:v>3.2039999999999999E-2</c:v>
                </c:pt>
                <c:pt idx="7">
                  <c:v>3.2309999999999998E-2</c:v>
                </c:pt>
                <c:pt idx="8">
                  <c:v>3.2559999999999999E-2</c:v>
                </c:pt>
                <c:pt idx="9">
                  <c:v>3.2800000000000003E-2</c:v>
                </c:pt>
                <c:pt idx="10">
                  <c:v>3.304E-2</c:v>
                </c:pt>
                <c:pt idx="11">
                  <c:v>3.3259999999999998E-2</c:v>
                </c:pt>
                <c:pt idx="12">
                  <c:v>3.3489999999999999E-2</c:v>
                </c:pt>
                <c:pt idx="13">
                  <c:v>3.3750000000000002E-2</c:v>
                </c:pt>
                <c:pt idx="14">
                  <c:v>3.4009999999999999E-2</c:v>
                </c:pt>
                <c:pt idx="15">
                  <c:v>3.4279999999999998E-2</c:v>
                </c:pt>
                <c:pt idx="16">
                  <c:v>3.458E-2</c:v>
                </c:pt>
                <c:pt idx="17">
                  <c:v>3.4860000000000002E-2</c:v>
                </c:pt>
                <c:pt idx="18">
                  <c:v>3.517E-2</c:v>
                </c:pt>
                <c:pt idx="19">
                  <c:v>3.5499999999999997E-2</c:v>
                </c:pt>
                <c:pt idx="20">
                  <c:v>3.585E-2</c:v>
                </c:pt>
                <c:pt idx="21">
                  <c:v>3.6179999999999997E-2</c:v>
                </c:pt>
                <c:pt idx="22">
                  <c:v>3.6569999999999998E-2</c:v>
                </c:pt>
                <c:pt idx="23">
                  <c:v>3.7060000000000003E-2</c:v>
                </c:pt>
                <c:pt idx="24">
                  <c:v>3.7429999999999998E-2</c:v>
                </c:pt>
                <c:pt idx="25">
                  <c:v>3.7859999999999998E-2</c:v>
                </c:pt>
                <c:pt idx="26">
                  <c:v>3.8269999999999998E-2</c:v>
                </c:pt>
                <c:pt idx="27">
                  <c:v>3.8769999999999999E-2</c:v>
                </c:pt>
                <c:pt idx="28">
                  <c:v>3.9219999999999998E-2</c:v>
                </c:pt>
                <c:pt idx="29">
                  <c:v>3.9629999999999999E-2</c:v>
                </c:pt>
                <c:pt idx="30">
                  <c:v>4.0009999999999997E-2</c:v>
                </c:pt>
                <c:pt idx="31">
                  <c:v>4.0399999999999998E-2</c:v>
                </c:pt>
                <c:pt idx="32">
                  <c:v>4.0820000000000002E-2</c:v>
                </c:pt>
                <c:pt idx="33">
                  <c:v>4.122E-2</c:v>
                </c:pt>
                <c:pt idx="34">
                  <c:v>4.1599999999999998E-2</c:v>
                </c:pt>
                <c:pt idx="35">
                  <c:v>4.2000000000000003E-2</c:v>
                </c:pt>
                <c:pt idx="36">
                  <c:v>4.24E-2</c:v>
                </c:pt>
                <c:pt idx="37">
                  <c:v>4.2840000000000003E-2</c:v>
                </c:pt>
                <c:pt idx="38">
                  <c:v>4.3290000000000002E-2</c:v>
                </c:pt>
                <c:pt idx="39">
                  <c:v>4.4159999999999998E-2</c:v>
                </c:pt>
                <c:pt idx="40">
                  <c:v>4.4900000000000002E-2</c:v>
                </c:pt>
                <c:pt idx="41">
                  <c:v>4.5429999999999998E-2</c:v>
                </c:pt>
                <c:pt idx="42">
                  <c:v>4.4949999999999997E-2</c:v>
                </c:pt>
                <c:pt idx="43">
                  <c:v>4.5240000000000002E-2</c:v>
                </c:pt>
                <c:pt idx="44">
                  <c:v>4.5870000000000001E-2</c:v>
                </c:pt>
                <c:pt idx="45">
                  <c:v>4.6580000000000003E-2</c:v>
                </c:pt>
              </c:numCache>
            </c:numRef>
          </c:xVal>
          <c:yVal>
            <c:numRef>
              <c:f>PreDeg!$C$3:$C$48</c:f>
              <c:numCache>
                <c:formatCode>0.00E+00</c:formatCode>
                <c:ptCount val="46"/>
                <c:pt idx="0">
                  <c:v>1.63E-5</c:v>
                </c:pt>
                <c:pt idx="1">
                  <c:v>4.841E-4</c:v>
                </c:pt>
                <c:pt idx="2">
                  <c:v>8.1289999999999997E-4</c:v>
                </c:pt>
                <c:pt idx="3">
                  <c:v>1.041E-3</c:v>
                </c:pt>
                <c:pt idx="4">
                  <c:v>1.224E-3</c:v>
                </c:pt>
                <c:pt idx="5">
                  <c:v>1.323E-3</c:v>
                </c:pt>
                <c:pt idx="6">
                  <c:v>1.449E-3</c:v>
                </c:pt>
                <c:pt idx="7">
                  <c:v>1.5009999999999999E-3</c:v>
                </c:pt>
                <c:pt idx="8">
                  <c:v>1.5529999999999999E-3</c:v>
                </c:pt>
                <c:pt idx="9">
                  <c:v>1.575E-3</c:v>
                </c:pt>
                <c:pt idx="10">
                  <c:v>1.5590000000000001E-3</c:v>
                </c:pt>
                <c:pt idx="11">
                  <c:v>1.686E-3</c:v>
                </c:pt>
                <c:pt idx="12">
                  <c:v>1.7459999999999999E-3</c:v>
                </c:pt>
                <c:pt idx="13">
                  <c:v>1.8079999999999999E-3</c:v>
                </c:pt>
                <c:pt idx="14">
                  <c:v>1.874E-3</c:v>
                </c:pt>
                <c:pt idx="15">
                  <c:v>1.939E-3</c:v>
                </c:pt>
                <c:pt idx="16">
                  <c:v>2.0149999999999999E-3</c:v>
                </c:pt>
                <c:pt idx="17">
                  <c:v>2.0920000000000001E-3</c:v>
                </c:pt>
                <c:pt idx="18">
                  <c:v>2.1700000000000001E-3</c:v>
                </c:pt>
                <c:pt idx="19">
                  <c:v>2.2560000000000002E-3</c:v>
                </c:pt>
                <c:pt idx="20">
                  <c:v>2.349E-3</c:v>
                </c:pt>
                <c:pt idx="21">
                  <c:v>2.4399999999999999E-3</c:v>
                </c:pt>
                <c:pt idx="22">
                  <c:v>2.5339999999999998E-3</c:v>
                </c:pt>
                <c:pt idx="23">
                  <c:v>2.6259999999999999E-3</c:v>
                </c:pt>
                <c:pt idx="24">
                  <c:v>2.6840000000000002E-3</c:v>
                </c:pt>
                <c:pt idx="25">
                  <c:v>2.7469999999999999E-3</c:v>
                </c:pt>
                <c:pt idx="26">
                  <c:v>2.7810000000000001E-3</c:v>
                </c:pt>
                <c:pt idx="27">
                  <c:v>2.813E-3</c:v>
                </c:pt>
                <c:pt idx="28">
                  <c:v>2.8019999999999998E-3</c:v>
                </c:pt>
                <c:pt idx="29">
                  <c:v>2.8050000000000002E-3</c:v>
                </c:pt>
                <c:pt idx="30">
                  <c:v>2.7989999999999998E-3</c:v>
                </c:pt>
                <c:pt idx="31">
                  <c:v>2.8080000000000002E-3</c:v>
                </c:pt>
                <c:pt idx="32">
                  <c:v>2.8119999999999998E-3</c:v>
                </c:pt>
                <c:pt idx="33">
                  <c:v>2.8479999999999998E-3</c:v>
                </c:pt>
                <c:pt idx="34">
                  <c:v>2.9009999999999999E-3</c:v>
                </c:pt>
                <c:pt idx="35">
                  <c:v>2.993E-3</c:v>
                </c:pt>
                <c:pt idx="36">
                  <c:v>3.078E-3</c:v>
                </c:pt>
                <c:pt idx="37">
                  <c:v>3.1719999999999999E-3</c:v>
                </c:pt>
                <c:pt idx="38">
                  <c:v>3.2829999999999999E-3</c:v>
                </c:pt>
                <c:pt idx="39">
                  <c:v>3.3639999999999998E-3</c:v>
                </c:pt>
                <c:pt idx="40">
                  <c:v>3.4559999999999999E-3</c:v>
                </c:pt>
                <c:pt idx="41">
                  <c:v>3.5829999999999998E-3</c:v>
                </c:pt>
                <c:pt idx="42">
                  <c:v>3.748E-3</c:v>
                </c:pt>
                <c:pt idx="43">
                  <c:v>3.8730000000000001E-3</c:v>
                </c:pt>
                <c:pt idx="44">
                  <c:v>4.0419999999999996E-3</c:v>
                </c:pt>
                <c:pt idx="45">
                  <c:v>4.1809999999999998E-3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1FD3-4F44-B627-FB6CEC523B3D}"/>
            </c:ext>
          </c:extLst>
        </c:ser>
        <c:ser>
          <c:idx val="7"/>
          <c:order val="1"/>
          <c:tx>
            <c:strRef>
              <c:f>Paper!$B$1</c:f>
              <c:strCache>
                <c:ptCount val="1"/>
                <c:pt idx="0">
                  <c:v>Stage 0 Fit 1.9V</c:v>
                </c:pt>
              </c:strCache>
            </c:strRef>
          </c:tx>
          <c:spPr>
            <a:ln w="9525">
              <a:solidFill>
                <a:srgbClr val="00B050"/>
              </a:solidFill>
            </a:ln>
          </c:spPr>
          <c:marker>
            <c:symbol val="circle"/>
            <c:size val="3"/>
            <c:spPr>
              <a:solidFill>
                <a:srgbClr val="00B050"/>
              </a:solidFill>
              <a:ln>
                <a:noFill/>
              </a:ln>
            </c:spPr>
          </c:marker>
          <c:xVal>
            <c:numRef>
              <c:f>PreDeg!$D$3:$D$48</c:f>
              <c:numCache>
                <c:formatCode>General</c:formatCode>
                <c:ptCount val="46"/>
                <c:pt idx="0">
                  <c:v>3.0180960669636301E-2</c:v>
                </c:pt>
                <c:pt idx="1">
                  <c:v>3.0539113308817999E-2</c:v>
                </c:pt>
                <c:pt idx="2">
                  <c:v>3.0872789852429701E-2</c:v>
                </c:pt>
                <c:pt idx="3">
                  <c:v>3.11857960584399E-2</c:v>
                </c:pt>
                <c:pt idx="4">
                  <c:v>3.1479368126615302E-2</c:v>
                </c:pt>
                <c:pt idx="5">
                  <c:v>3.1756060228902601E-2</c:v>
                </c:pt>
                <c:pt idx="6">
                  <c:v>3.2042457302417601E-2</c:v>
                </c:pt>
                <c:pt idx="7">
                  <c:v>3.2293311827382203E-2</c:v>
                </c:pt>
                <c:pt idx="8">
                  <c:v>3.2531658339929902E-2</c:v>
                </c:pt>
                <c:pt idx="9">
                  <c:v>3.2783359025909703E-2</c:v>
                </c:pt>
                <c:pt idx="10">
                  <c:v>3.3019729251629E-2</c:v>
                </c:pt>
                <c:pt idx="11">
                  <c:v>3.32703817049207E-2</c:v>
                </c:pt>
                <c:pt idx="12">
                  <c:v>3.3500978139669998E-2</c:v>
                </c:pt>
                <c:pt idx="13">
                  <c:v>3.3761303232096897E-2</c:v>
                </c:pt>
                <c:pt idx="14">
                  <c:v>3.4022603269490997E-2</c:v>
                </c:pt>
                <c:pt idx="15">
                  <c:v>3.4283519186046503E-2</c:v>
                </c:pt>
                <c:pt idx="16">
                  <c:v>3.4576688057787699E-2</c:v>
                </c:pt>
                <c:pt idx="17">
                  <c:v>3.48671208895538E-2</c:v>
                </c:pt>
                <c:pt idx="18">
                  <c:v>3.5180309593411001E-2</c:v>
                </c:pt>
                <c:pt idx="19">
                  <c:v>3.5498020338163502E-2</c:v>
                </c:pt>
                <c:pt idx="20">
                  <c:v>3.5855271058664102E-2</c:v>
                </c:pt>
                <c:pt idx="21">
                  <c:v>3.6200066370379001E-2</c:v>
                </c:pt>
                <c:pt idx="22">
                  <c:v>3.6577615713972299E-2</c:v>
                </c:pt>
                <c:pt idx="23">
                  <c:v>3.7031046799377403E-2</c:v>
                </c:pt>
                <c:pt idx="24">
                  <c:v>3.7391985857305597E-2</c:v>
                </c:pt>
                <c:pt idx="25">
                  <c:v>3.77958643304281E-2</c:v>
                </c:pt>
                <c:pt idx="26">
                  <c:v>3.8209377523044798E-2</c:v>
                </c:pt>
                <c:pt idx="27">
                  <c:v>3.86497185453634E-2</c:v>
                </c:pt>
                <c:pt idx="28">
                  <c:v>3.9076998267136002E-2</c:v>
                </c:pt>
                <c:pt idx="29">
                  <c:v>3.9485872598946099E-2</c:v>
                </c:pt>
                <c:pt idx="30">
                  <c:v>3.9893758334107299E-2</c:v>
                </c:pt>
                <c:pt idx="31">
                  <c:v>4.0308223420183698E-2</c:v>
                </c:pt>
                <c:pt idx="32">
                  <c:v>4.0722103425552103E-2</c:v>
                </c:pt>
                <c:pt idx="33">
                  <c:v>4.1140653375556502E-2</c:v>
                </c:pt>
                <c:pt idx="34">
                  <c:v>4.1526366392515501E-2</c:v>
                </c:pt>
                <c:pt idx="35">
                  <c:v>4.1925962518099602E-2</c:v>
                </c:pt>
                <c:pt idx="36">
                  <c:v>4.2313564727012899E-2</c:v>
                </c:pt>
                <c:pt idx="37">
                  <c:v>4.2714221583754201E-2</c:v>
                </c:pt>
                <c:pt idx="38">
                  <c:v>4.3108968762191599E-2</c:v>
                </c:pt>
                <c:pt idx="39">
                  <c:v>4.3541312924003303E-2</c:v>
                </c:pt>
                <c:pt idx="40">
                  <c:v>4.39825294630952E-2</c:v>
                </c:pt>
                <c:pt idx="41">
                  <c:v>4.4433028987442502E-2</c:v>
                </c:pt>
                <c:pt idx="42">
                  <c:v>4.4924063083330898E-2</c:v>
                </c:pt>
                <c:pt idx="43">
                  <c:v>4.54551727695E-2</c:v>
                </c:pt>
                <c:pt idx="44">
                  <c:v>4.6043506260367101E-2</c:v>
                </c:pt>
                <c:pt idx="45">
                  <c:v>4.6662960797494303E-2</c:v>
                </c:pt>
              </c:numCache>
            </c:numRef>
          </c:xVal>
          <c:yVal>
            <c:numRef>
              <c:f>PreDeg!$E$3:$E$48</c:f>
              <c:numCache>
                <c:formatCode>General</c:formatCode>
                <c:ptCount val="46"/>
                <c:pt idx="0">
                  <c:v>1.37420312703181E-5</c:v>
                </c:pt>
                <c:pt idx="1">
                  <c:v>4.31502726779311E-4</c:v>
                </c:pt>
                <c:pt idx="2">
                  <c:v>7.3808109360029399E-4</c:v>
                </c:pt>
                <c:pt idx="3">
                  <c:v>9.6446620894463599E-4</c:v>
                </c:pt>
                <c:pt idx="4">
                  <c:v>1.1316254834932401E-3</c:v>
                </c:pt>
                <c:pt idx="5">
                  <c:v>1.2562890983558899E-3</c:v>
                </c:pt>
                <c:pt idx="6">
                  <c:v>1.35893988664277E-3</c:v>
                </c:pt>
                <c:pt idx="7">
                  <c:v>1.4326511935833701E-3</c:v>
                </c:pt>
                <c:pt idx="8">
                  <c:v>1.4934289852395199E-3</c:v>
                </c:pt>
                <c:pt idx="9">
                  <c:v>1.55226156885211E-3</c:v>
                </c:pt>
                <c:pt idx="10">
                  <c:v>1.6059414772074301E-3</c:v>
                </c:pt>
                <c:pt idx="11">
                  <c:v>1.66392443344034E-3</c:v>
                </c:pt>
                <c:pt idx="12">
                  <c:v>1.71966706888566E-3</c:v>
                </c:pt>
                <c:pt idx="13">
                  <c:v>1.7859864752003201E-3</c:v>
                </c:pt>
                <c:pt idx="14">
                  <c:v>1.8559216845164101E-3</c:v>
                </c:pt>
                <c:pt idx="15">
                  <c:v>1.92825152284041E-3</c:v>
                </c:pt>
                <c:pt idx="16">
                  <c:v>2.0110553381746301E-3</c:v>
                </c:pt>
                <c:pt idx="17">
                  <c:v>2.0930756945621099E-3</c:v>
                </c:pt>
                <c:pt idx="18">
                  <c:v>2.1797940075368601E-3</c:v>
                </c:pt>
                <c:pt idx="19">
                  <c:v>2.2643974005663401E-3</c:v>
                </c:pt>
                <c:pt idx="20">
                  <c:v>2.35397172939276E-3</c:v>
                </c:pt>
                <c:pt idx="21">
                  <c:v>2.4337320641123999E-3</c:v>
                </c:pt>
                <c:pt idx="22">
                  <c:v>2.5126642828557501E-3</c:v>
                </c:pt>
                <c:pt idx="23">
                  <c:v>2.5951344157106801E-3</c:v>
                </c:pt>
                <c:pt idx="24">
                  <c:v>2.65096670117543E-3</c:v>
                </c:pt>
                <c:pt idx="25">
                  <c:v>2.7032427299317702E-3</c:v>
                </c:pt>
                <c:pt idx="26">
                  <c:v>2.7460428764994101E-3</c:v>
                </c:pt>
                <c:pt idx="27">
                  <c:v>2.7805678308534202E-3</c:v>
                </c:pt>
                <c:pt idx="28">
                  <c:v>2.8044517086294198E-3</c:v>
                </c:pt>
                <c:pt idx="29">
                  <c:v>2.8200368612126001E-3</c:v>
                </c:pt>
                <c:pt idx="30">
                  <c:v>2.8304917118913801E-3</c:v>
                </c:pt>
                <c:pt idx="31">
                  <c:v>2.8384738976660901E-3</c:v>
                </c:pt>
                <c:pt idx="32">
                  <c:v>2.84699820579921E-3</c:v>
                </c:pt>
                <c:pt idx="33">
                  <c:v>2.8601042503506599E-3</c:v>
                </c:pt>
                <c:pt idx="34">
                  <c:v>2.8800137797146E-3</c:v>
                </c:pt>
                <c:pt idx="35">
                  <c:v>2.9125247894404198E-3</c:v>
                </c:pt>
                <c:pt idx="36">
                  <c:v>2.9590199639221298E-3</c:v>
                </c:pt>
                <c:pt idx="37">
                  <c:v>3.0251511815126502E-3</c:v>
                </c:pt>
                <c:pt idx="38">
                  <c:v>3.1092862768886602E-3</c:v>
                </c:pt>
                <c:pt idx="39">
                  <c:v>3.22204372276317E-3</c:v>
                </c:pt>
                <c:pt idx="40">
                  <c:v>3.3559188999443602E-3</c:v>
                </c:pt>
                <c:pt idx="41">
                  <c:v>3.5068358931205001E-3</c:v>
                </c:pt>
                <c:pt idx="42">
                  <c:v>3.6805676076659098E-3</c:v>
                </c:pt>
                <c:pt idx="43">
                  <c:v>3.8710443488297799E-3</c:v>
                </c:pt>
                <c:pt idx="44">
                  <c:v>4.0762286355493999E-3</c:v>
                </c:pt>
                <c:pt idx="45">
                  <c:v>4.2776674938147996E-3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1FD3-4F44-B627-FB6CEC523B3D}"/>
            </c:ext>
          </c:extLst>
        </c:ser>
        <c:ser>
          <c:idx val="0"/>
          <c:order val="2"/>
          <c:tx>
            <c:strRef>
              <c:f>Paper!$A$2</c:f>
              <c:strCache>
                <c:ptCount val="1"/>
                <c:pt idx="0">
                  <c:v>Stage 1 Data 1.9V</c:v>
                </c:pt>
              </c:strCache>
              <c:extLst xmlns:c15="http://schemas.microsoft.com/office/drawing/2012/chart"/>
            </c:strRef>
          </c:tx>
          <c:spPr>
            <a:ln w="38100">
              <a:noFill/>
            </a:ln>
          </c:spPr>
          <c:marker>
            <c:symbol val="circle"/>
            <c:size val="5"/>
            <c:spPr>
              <a:noFill/>
              <a:ln w="6350">
                <a:solidFill>
                  <a:srgbClr val="FFC000"/>
                </a:solidFill>
              </a:ln>
            </c:spPr>
          </c:marker>
          <c:xVal>
            <c:numRef>
              <c:f>'Deg1'!$B$3:$B$50</c:f>
              <c:numCache>
                <c:formatCode>General</c:formatCode>
                <c:ptCount val="48"/>
                <c:pt idx="0">
                  <c:v>3.6240000000000001E-2</c:v>
                </c:pt>
                <c:pt idx="1">
                  <c:v>3.6769999999999997E-2</c:v>
                </c:pt>
                <c:pt idx="2">
                  <c:v>3.7249999999999998E-2</c:v>
                </c:pt>
                <c:pt idx="3">
                  <c:v>3.7719999999999997E-2</c:v>
                </c:pt>
                <c:pt idx="4">
                  <c:v>3.8150000000000003E-2</c:v>
                </c:pt>
                <c:pt idx="5">
                  <c:v>3.8600000000000002E-2</c:v>
                </c:pt>
                <c:pt idx="6">
                  <c:v>3.9010000000000003E-2</c:v>
                </c:pt>
                <c:pt idx="7">
                  <c:v>3.9390000000000001E-2</c:v>
                </c:pt>
                <c:pt idx="8">
                  <c:v>3.9829999999999997E-2</c:v>
                </c:pt>
                <c:pt idx="9">
                  <c:v>4.0259999999999997E-2</c:v>
                </c:pt>
                <c:pt idx="10">
                  <c:v>4.07E-2</c:v>
                </c:pt>
                <c:pt idx="11">
                  <c:v>4.1099999999999998E-2</c:v>
                </c:pt>
                <c:pt idx="12">
                  <c:v>4.1439999999999998E-2</c:v>
                </c:pt>
                <c:pt idx="13">
                  <c:v>4.1889999999999997E-2</c:v>
                </c:pt>
                <c:pt idx="14">
                  <c:v>4.2229999999999997E-2</c:v>
                </c:pt>
                <c:pt idx="15">
                  <c:v>4.2639999999999997E-2</c:v>
                </c:pt>
                <c:pt idx="16">
                  <c:v>4.3049999999999998E-2</c:v>
                </c:pt>
                <c:pt idx="17">
                  <c:v>4.3459999999999999E-2</c:v>
                </c:pt>
                <c:pt idx="18">
                  <c:v>4.3920000000000001E-2</c:v>
                </c:pt>
                <c:pt idx="19">
                  <c:v>4.4380000000000003E-2</c:v>
                </c:pt>
                <c:pt idx="20">
                  <c:v>4.487E-2</c:v>
                </c:pt>
                <c:pt idx="21">
                  <c:v>4.539E-2</c:v>
                </c:pt>
                <c:pt idx="22">
                  <c:v>4.598E-2</c:v>
                </c:pt>
                <c:pt idx="23">
                  <c:v>4.6559999999999997E-2</c:v>
                </c:pt>
                <c:pt idx="24">
                  <c:v>4.7210000000000002E-2</c:v>
                </c:pt>
                <c:pt idx="25">
                  <c:v>4.8009999999999997E-2</c:v>
                </c:pt>
                <c:pt idx="26">
                  <c:v>4.8669999999999998E-2</c:v>
                </c:pt>
                <c:pt idx="27">
                  <c:v>4.9369999999999997E-2</c:v>
                </c:pt>
                <c:pt idx="28">
                  <c:v>5.0169999999999999E-2</c:v>
                </c:pt>
                <c:pt idx="29">
                  <c:v>5.1020000000000003E-2</c:v>
                </c:pt>
                <c:pt idx="30">
                  <c:v>5.1860000000000003E-2</c:v>
                </c:pt>
                <c:pt idx="31">
                  <c:v>5.2609999999999997E-2</c:v>
                </c:pt>
                <c:pt idx="32">
                  <c:v>5.339E-2</c:v>
                </c:pt>
                <c:pt idx="33">
                  <c:v>5.4199999999999998E-2</c:v>
                </c:pt>
                <c:pt idx="34">
                  <c:v>5.4989999999999997E-2</c:v>
                </c:pt>
                <c:pt idx="35">
                  <c:v>5.5820000000000002E-2</c:v>
                </c:pt>
                <c:pt idx="36">
                  <c:v>5.663E-2</c:v>
                </c:pt>
                <c:pt idx="37">
                  <c:v>5.7419999999999999E-2</c:v>
                </c:pt>
                <c:pt idx="38">
                  <c:v>5.8250000000000003E-2</c:v>
                </c:pt>
                <c:pt idx="39">
                  <c:v>5.944E-2</c:v>
                </c:pt>
                <c:pt idx="40">
                  <c:v>6.0479999999999999E-2</c:v>
                </c:pt>
                <c:pt idx="41">
                  <c:v>6.1440000000000002E-2</c:v>
                </c:pt>
                <c:pt idx="42">
                  <c:v>6.2E-2</c:v>
                </c:pt>
                <c:pt idx="43">
                  <c:v>6.2390000000000001E-2</c:v>
                </c:pt>
                <c:pt idx="44">
                  <c:v>6.3210000000000002E-2</c:v>
                </c:pt>
                <c:pt idx="45">
                  <c:v>6.4320000000000002E-2</c:v>
                </c:pt>
                <c:pt idx="46">
                  <c:v>6.5579999999999999E-2</c:v>
                </c:pt>
                <c:pt idx="47">
                  <c:v>6.7159999999999997E-2</c:v>
                </c:pt>
              </c:numCache>
              <c:extLst xmlns:c15="http://schemas.microsoft.com/office/drawing/2012/chart"/>
            </c:numRef>
          </c:xVal>
          <c:yVal>
            <c:numRef>
              <c:f>'Deg1'!$C$3:$C$50</c:f>
              <c:numCache>
                <c:formatCode>General</c:formatCode>
                <c:ptCount val="48"/>
                <c:pt idx="0">
                  <c:v>1.8320000000000001E-4</c:v>
                </c:pt>
                <c:pt idx="1">
                  <c:v>7.4540000000000001E-4</c:v>
                </c:pt>
                <c:pt idx="2">
                  <c:v>1.1900000000000001E-3</c:v>
                </c:pt>
                <c:pt idx="3">
                  <c:v>1.5479999999999999E-3</c:v>
                </c:pt>
                <c:pt idx="4">
                  <c:v>1.838E-3</c:v>
                </c:pt>
                <c:pt idx="5">
                  <c:v>2.062E-3</c:v>
                </c:pt>
                <c:pt idx="6">
                  <c:v>2.1949999999999999E-3</c:v>
                </c:pt>
                <c:pt idx="7">
                  <c:v>2.3730000000000001E-3</c:v>
                </c:pt>
                <c:pt idx="8">
                  <c:v>2.4810000000000001E-3</c:v>
                </c:pt>
                <c:pt idx="9">
                  <c:v>2.5820000000000001E-3</c:v>
                </c:pt>
                <c:pt idx="10">
                  <c:v>2.6059999999999998E-3</c:v>
                </c:pt>
                <c:pt idx="11">
                  <c:v>2.6840000000000002E-3</c:v>
                </c:pt>
                <c:pt idx="12">
                  <c:v>2.7290000000000001E-3</c:v>
                </c:pt>
                <c:pt idx="13">
                  <c:v>2.8110000000000001E-3</c:v>
                </c:pt>
                <c:pt idx="14">
                  <c:v>2.8419999999999999E-3</c:v>
                </c:pt>
                <c:pt idx="15">
                  <c:v>2.9290000000000002E-3</c:v>
                </c:pt>
                <c:pt idx="16">
                  <c:v>3.026E-3</c:v>
                </c:pt>
                <c:pt idx="17">
                  <c:v>3.1359999999999999E-3</c:v>
                </c:pt>
                <c:pt idx="18">
                  <c:v>3.2820000000000002E-3</c:v>
                </c:pt>
                <c:pt idx="19">
                  <c:v>3.4390000000000002E-3</c:v>
                </c:pt>
                <c:pt idx="20">
                  <c:v>3.614E-3</c:v>
                </c:pt>
                <c:pt idx="21">
                  <c:v>3.803E-3</c:v>
                </c:pt>
                <c:pt idx="22">
                  <c:v>4.006E-3</c:v>
                </c:pt>
                <c:pt idx="23">
                  <c:v>4.182E-3</c:v>
                </c:pt>
                <c:pt idx="24">
                  <c:v>4.3819999999999996E-3</c:v>
                </c:pt>
                <c:pt idx="25">
                  <c:v>4.6049999999999997E-3</c:v>
                </c:pt>
                <c:pt idx="26">
                  <c:v>4.7609999999999996E-3</c:v>
                </c:pt>
                <c:pt idx="27">
                  <c:v>4.9290000000000002E-3</c:v>
                </c:pt>
                <c:pt idx="28">
                  <c:v>5.0639999999999999E-3</c:v>
                </c:pt>
                <c:pt idx="29">
                  <c:v>5.1809999999999998E-3</c:v>
                </c:pt>
                <c:pt idx="30">
                  <c:v>5.2820000000000002E-3</c:v>
                </c:pt>
                <c:pt idx="31">
                  <c:v>5.3749999999999996E-3</c:v>
                </c:pt>
                <c:pt idx="32">
                  <c:v>5.4289999999999998E-3</c:v>
                </c:pt>
                <c:pt idx="33">
                  <c:v>5.5209999999999999E-3</c:v>
                </c:pt>
                <c:pt idx="34">
                  <c:v>5.5849999999999997E-3</c:v>
                </c:pt>
                <c:pt idx="35">
                  <c:v>5.6829999999999997E-3</c:v>
                </c:pt>
                <c:pt idx="36">
                  <c:v>5.816E-3</c:v>
                </c:pt>
                <c:pt idx="37">
                  <c:v>5.9899999999999997E-3</c:v>
                </c:pt>
                <c:pt idx="38">
                  <c:v>6.1190000000000003E-3</c:v>
                </c:pt>
                <c:pt idx="39">
                  <c:v>6.2090000000000001E-3</c:v>
                </c:pt>
                <c:pt idx="40">
                  <c:v>6.4229999999999999E-3</c:v>
                </c:pt>
                <c:pt idx="41">
                  <c:v>6.6940000000000003E-3</c:v>
                </c:pt>
                <c:pt idx="42">
                  <c:v>6.9319999999999998E-3</c:v>
                </c:pt>
                <c:pt idx="43">
                  <c:v>7.2139999999999999E-3</c:v>
                </c:pt>
                <c:pt idx="44">
                  <c:v>7.437E-3</c:v>
                </c:pt>
                <c:pt idx="45">
                  <c:v>7.6880000000000004E-3</c:v>
                </c:pt>
                <c:pt idx="46">
                  <c:v>7.9380000000000006E-3</c:v>
                </c:pt>
                <c:pt idx="47">
                  <c:v>8.5909999999999997E-3</c:v>
                </c:pt>
              </c:numCache>
              <c:extLst xmlns:c15="http://schemas.microsoft.com/office/drawing/2012/chart"/>
            </c:numRef>
          </c:y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2-1FD3-4F44-B627-FB6CEC523B3D}"/>
            </c:ext>
          </c:extLst>
        </c:ser>
        <c:ser>
          <c:idx val="1"/>
          <c:order val="3"/>
          <c:tx>
            <c:strRef>
              <c:f>Paper!$B$2</c:f>
              <c:strCache>
                <c:ptCount val="1"/>
                <c:pt idx="0">
                  <c:v>Stage 1 Fit 1.9V</c:v>
                </c:pt>
              </c:strCache>
              <c:extLst xmlns:c15="http://schemas.microsoft.com/office/drawing/2012/chart"/>
            </c:strRef>
          </c:tx>
          <c:spPr>
            <a:ln w="9525">
              <a:solidFill>
                <a:srgbClr val="FFC000"/>
              </a:solidFill>
            </a:ln>
          </c:spPr>
          <c:marker>
            <c:symbol val="circle"/>
            <c:size val="3"/>
            <c:spPr>
              <a:solidFill>
                <a:srgbClr val="FFC000"/>
              </a:solidFill>
              <a:ln w="6350">
                <a:noFill/>
              </a:ln>
            </c:spPr>
          </c:marker>
          <c:xVal>
            <c:numRef>
              <c:f>'Deg1'!$D$3:$D$50</c:f>
              <c:numCache>
                <c:formatCode>General</c:formatCode>
                <c:ptCount val="48"/>
                <c:pt idx="0">
                  <c:v>3.5920000000000001E-2</c:v>
                </c:pt>
                <c:pt idx="1">
                  <c:v>3.6470000000000002E-2</c:v>
                </c:pt>
                <c:pt idx="2">
                  <c:v>3.7010000000000001E-2</c:v>
                </c:pt>
                <c:pt idx="3">
                  <c:v>3.755E-2</c:v>
                </c:pt>
                <c:pt idx="4">
                  <c:v>3.8059999999999997E-2</c:v>
                </c:pt>
                <c:pt idx="5">
                  <c:v>3.8539999999999998E-2</c:v>
                </c:pt>
                <c:pt idx="6">
                  <c:v>3.9E-2</c:v>
                </c:pt>
                <c:pt idx="7">
                  <c:v>3.9449999999999999E-2</c:v>
                </c:pt>
                <c:pt idx="8">
                  <c:v>3.9910000000000001E-2</c:v>
                </c:pt>
                <c:pt idx="9">
                  <c:v>4.0320000000000002E-2</c:v>
                </c:pt>
                <c:pt idx="10">
                  <c:v>4.0719999999999999E-2</c:v>
                </c:pt>
                <c:pt idx="11">
                  <c:v>4.113E-2</c:v>
                </c:pt>
                <c:pt idx="12">
                  <c:v>4.1529999999999997E-2</c:v>
                </c:pt>
                <c:pt idx="13">
                  <c:v>4.1939999999999998E-2</c:v>
                </c:pt>
                <c:pt idx="14">
                  <c:v>4.2320000000000003E-2</c:v>
                </c:pt>
                <c:pt idx="15">
                  <c:v>4.274E-2</c:v>
                </c:pt>
                <c:pt idx="16">
                  <c:v>4.3150000000000001E-2</c:v>
                </c:pt>
                <c:pt idx="17">
                  <c:v>4.3560000000000001E-2</c:v>
                </c:pt>
                <c:pt idx="18">
                  <c:v>4.4019999999999997E-2</c:v>
                </c:pt>
                <c:pt idx="19">
                  <c:v>4.4470000000000003E-2</c:v>
                </c:pt>
                <c:pt idx="20">
                  <c:v>4.4949999999999997E-2</c:v>
                </c:pt>
                <c:pt idx="21">
                  <c:v>4.5440000000000001E-2</c:v>
                </c:pt>
                <c:pt idx="22">
                  <c:v>4.6010000000000002E-2</c:v>
                </c:pt>
                <c:pt idx="23">
                  <c:v>4.657E-2</c:v>
                </c:pt>
                <c:pt idx="24">
                  <c:v>4.7199999999999999E-2</c:v>
                </c:pt>
                <c:pt idx="25">
                  <c:v>4.7989999999999998E-2</c:v>
                </c:pt>
                <c:pt idx="26">
                  <c:v>4.863E-2</c:v>
                </c:pt>
                <c:pt idx="27">
                  <c:v>4.9369999999999997E-2</c:v>
                </c:pt>
                <c:pt idx="28">
                  <c:v>5.0130000000000001E-2</c:v>
                </c:pt>
                <c:pt idx="29">
                  <c:v>5.0939999999999999E-2</c:v>
                </c:pt>
                <c:pt idx="30">
                  <c:v>5.1729999999999998E-2</c:v>
                </c:pt>
                <c:pt idx="31">
                  <c:v>5.2490000000000002E-2</c:v>
                </c:pt>
                <c:pt idx="32">
                  <c:v>5.3249999999999999E-2</c:v>
                </c:pt>
                <c:pt idx="33">
                  <c:v>5.4039999999999998E-2</c:v>
                </c:pt>
                <c:pt idx="34">
                  <c:v>5.484E-2</c:v>
                </c:pt>
                <c:pt idx="35">
                  <c:v>5.568E-2</c:v>
                </c:pt>
                <c:pt idx="36">
                  <c:v>5.6480000000000002E-2</c:v>
                </c:pt>
                <c:pt idx="37">
                  <c:v>5.7340000000000002E-2</c:v>
                </c:pt>
                <c:pt idx="38">
                  <c:v>5.8200000000000002E-2</c:v>
                </c:pt>
                <c:pt idx="39">
                  <c:v>5.9119999999999999E-2</c:v>
                </c:pt>
                <c:pt idx="40">
                  <c:v>6.0019999999999997E-2</c:v>
                </c:pt>
                <c:pt idx="41">
                  <c:v>6.1019999999999998E-2</c:v>
                </c:pt>
                <c:pt idx="42">
                  <c:v>6.2019999999999999E-2</c:v>
                </c:pt>
                <c:pt idx="43">
                  <c:v>6.3020000000000007E-2</c:v>
                </c:pt>
                <c:pt idx="44">
                  <c:v>6.4079999999999998E-2</c:v>
                </c:pt>
                <c:pt idx="45">
                  <c:v>6.5170000000000006E-2</c:v>
                </c:pt>
                <c:pt idx="46">
                  <c:v>6.6309999999999994E-2</c:v>
                </c:pt>
                <c:pt idx="47">
                  <c:v>6.7460000000000006E-2</c:v>
                </c:pt>
              </c:numCache>
              <c:extLst xmlns:c15="http://schemas.microsoft.com/office/drawing/2012/chart"/>
            </c:numRef>
          </c:xVal>
          <c:yVal>
            <c:numRef>
              <c:f>'Deg1'!$E$3:$E$50</c:f>
              <c:numCache>
                <c:formatCode>General</c:formatCode>
                <c:ptCount val="48"/>
                <c:pt idx="0">
                  <c:v>1.8540000000000001E-4</c:v>
                </c:pt>
                <c:pt idx="1">
                  <c:v>8.2399999999999997E-4</c:v>
                </c:pt>
                <c:pt idx="2">
                  <c:v>1.3209999999999999E-3</c:v>
                </c:pt>
                <c:pt idx="3">
                  <c:v>1.7049999999999999E-3</c:v>
                </c:pt>
                <c:pt idx="4">
                  <c:v>1.9840000000000001E-3</c:v>
                </c:pt>
                <c:pt idx="5">
                  <c:v>2.1879999999999998E-3</c:v>
                </c:pt>
                <c:pt idx="6">
                  <c:v>2.3370000000000001E-3</c:v>
                </c:pt>
                <c:pt idx="7">
                  <c:v>2.4459999999999998E-3</c:v>
                </c:pt>
                <c:pt idx="8">
                  <c:v>2.5349999999999999E-3</c:v>
                </c:pt>
                <c:pt idx="9">
                  <c:v>2.5990000000000002E-3</c:v>
                </c:pt>
                <c:pt idx="10">
                  <c:v>2.653E-3</c:v>
                </c:pt>
                <c:pt idx="11">
                  <c:v>2.7060000000000001E-3</c:v>
                </c:pt>
                <c:pt idx="12">
                  <c:v>2.758E-3</c:v>
                </c:pt>
                <c:pt idx="13">
                  <c:v>2.8180000000000002E-3</c:v>
                </c:pt>
                <c:pt idx="14">
                  <c:v>2.8800000000000002E-3</c:v>
                </c:pt>
                <c:pt idx="15">
                  <c:v>2.96E-3</c:v>
                </c:pt>
                <c:pt idx="16">
                  <c:v>3.052E-3</c:v>
                </c:pt>
                <c:pt idx="17">
                  <c:v>3.1540000000000001E-3</c:v>
                </c:pt>
                <c:pt idx="18">
                  <c:v>3.2820000000000002E-3</c:v>
                </c:pt>
                <c:pt idx="19">
                  <c:v>3.421E-3</c:v>
                </c:pt>
                <c:pt idx="20">
                  <c:v>3.5820000000000001E-3</c:v>
                </c:pt>
                <c:pt idx="21">
                  <c:v>3.754E-3</c:v>
                </c:pt>
                <c:pt idx="22">
                  <c:v>3.9550000000000002E-3</c:v>
                </c:pt>
                <c:pt idx="23">
                  <c:v>4.1510000000000002E-3</c:v>
                </c:pt>
                <c:pt idx="24">
                  <c:v>4.3600000000000002E-3</c:v>
                </c:pt>
                <c:pt idx="25">
                  <c:v>4.594E-3</c:v>
                </c:pt>
                <c:pt idx="26">
                  <c:v>4.7590000000000002E-3</c:v>
                </c:pt>
                <c:pt idx="27">
                  <c:v>4.9179999999999996E-3</c:v>
                </c:pt>
                <c:pt idx="28">
                  <c:v>5.0530000000000002E-3</c:v>
                </c:pt>
                <c:pt idx="29">
                  <c:v>5.169E-3</c:v>
                </c:pt>
                <c:pt idx="30">
                  <c:v>5.2649999999999997E-3</c:v>
                </c:pt>
                <c:pt idx="31">
                  <c:v>5.3509999999999999E-3</c:v>
                </c:pt>
                <c:pt idx="32">
                  <c:v>5.4380000000000001E-3</c:v>
                </c:pt>
                <c:pt idx="33">
                  <c:v>5.5360000000000001E-3</c:v>
                </c:pt>
                <c:pt idx="34">
                  <c:v>5.6470000000000001E-3</c:v>
                </c:pt>
                <c:pt idx="35">
                  <c:v>5.7759999999999999E-3</c:v>
                </c:pt>
                <c:pt idx="36">
                  <c:v>5.9090000000000002E-3</c:v>
                </c:pt>
                <c:pt idx="37">
                  <c:v>6.0619999999999997E-3</c:v>
                </c:pt>
                <c:pt idx="38">
                  <c:v>6.2220000000000001E-3</c:v>
                </c:pt>
                <c:pt idx="39">
                  <c:v>6.3959999999999998E-3</c:v>
                </c:pt>
                <c:pt idx="40">
                  <c:v>6.5719999999999997E-3</c:v>
                </c:pt>
                <c:pt idx="41">
                  <c:v>6.7669999999999996E-3</c:v>
                </c:pt>
                <c:pt idx="42">
                  <c:v>6.9610000000000002E-3</c:v>
                </c:pt>
                <c:pt idx="43">
                  <c:v>7.1510000000000002E-3</c:v>
                </c:pt>
                <c:pt idx="44">
                  <c:v>7.3480000000000004E-3</c:v>
                </c:pt>
                <c:pt idx="45">
                  <c:v>7.5449999999999996E-3</c:v>
                </c:pt>
                <c:pt idx="46">
                  <c:v>7.7450000000000001E-3</c:v>
                </c:pt>
                <c:pt idx="47">
                  <c:v>7.9369999999999996E-3</c:v>
                </c:pt>
              </c:numCache>
              <c:extLst xmlns:c15="http://schemas.microsoft.com/office/drawing/2012/chart"/>
            </c:numRef>
          </c:y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3-1FD3-4F44-B627-FB6CEC523B3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38531023"/>
        <c:axId val="1138531503"/>
        <c:extLst>
          <c:ext xmlns:c15="http://schemas.microsoft.com/office/drawing/2012/chart" uri="{02D57815-91ED-43cb-92C2-25804820EDAC}">
            <c15:filteredScatterSeries>
              <c15:ser>
                <c:idx val="2"/>
                <c:order val="4"/>
                <c:tx>
                  <c:strRef>
                    <c:extLst>
                      <c:ext uri="{02D57815-91ED-43cb-92C2-25804820EDAC}">
                        <c15:formulaRef>
                          <c15:sqref>Paper!$A$3</c15:sqref>
                        </c15:formulaRef>
                      </c:ext>
                    </c:extLst>
                    <c:strCache>
                      <c:ptCount val="1"/>
                      <c:pt idx="0">
                        <c:v>Stage 2 Data 1.9V</c:v>
                      </c:pt>
                    </c:strCache>
                  </c:strRef>
                </c:tx>
                <c:spPr>
                  <a:ln w="38100">
                    <a:noFill/>
                  </a:ln>
                </c:spPr>
                <c:marker>
                  <c:symbol val="circle"/>
                  <c:size val="5"/>
                  <c:spPr>
                    <a:noFill/>
                    <a:ln w="6350">
                      <a:solidFill>
                        <a:srgbClr val="FF7B21"/>
                      </a:solidFill>
                    </a:ln>
                  </c:spPr>
                </c:marker>
                <c:xVal>
                  <c:numRef>
                    <c:extLst>
                      <c:ext uri="{02D57815-91ED-43cb-92C2-25804820EDAC}">
                        <c15:formulaRef>
                          <c15:sqref>'Deg2'!$B$3:$B$51</c15:sqref>
                        </c15:formulaRef>
                      </c:ext>
                    </c:extLst>
                    <c:numCache>
                      <c:formatCode>General</c:formatCode>
                      <c:ptCount val="49"/>
                      <c:pt idx="0">
                        <c:v>3.5920000000000001E-2</c:v>
                      </c:pt>
                      <c:pt idx="1">
                        <c:v>3.6290000000000003E-2</c:v>
                      </c:pt>
                      <c:pt idx="2">
                        <c:v>3.6659999999999998E-2</c:v>
                      </c:pt>
                      <c:pt idx="3">
                        <c:v>3.705E-2</c:v>
                      </c:pt>
                      <c:pt idx="4">
                        <c:v>3.7470000000000003E-2</c:v>
                      </c:pt>
                      <c:pt idx="5">
                        <c:v>3.7960000000000001E-2</c:v>
                      </c:pt>
                      <c:pt idx="6">
                        <c:v>3.8519999999999999E-2</c:v>
                      </c:pt>
                      <c:pt idx="7">
                        <c:v>3.9129999999999998E-2</c:v>
                      </c:pt>
                      <c:pt idx="8">
                        <c:v>3.9750000000000001E-2</c:v>
                      </c:pt>
                      <c:pt idx="9">
                        <c:v>4.0469999999999999E-2</c:v>
                      </c:pt>
                      <c:pt idx="10">
                        <c:v>4.1270000000000001E-2</c:v>
                      </c:pt>
                      <c:pt idx="11">
                        <c:v>4.2119999999999998E-2</c:v>
                      </c:pt>
                      <c:pt idx="12">
                        <c:v>4.2959999999999998E-2</c:v>
                      </c:pt>
                      <c:pt idx="13">
                        <c:v>4.3929999999999997E-2</c:v>
                      </c:pt>
                      <c:pt idx="14">
                        <c:v>4.4889999999999999E-2</c:v>
                      </c:pt>
                      <c:pt idx="15">
                        <c:v>4.582E-2</c:v>
                      </c:pt>
                      <c:pt idx="16">
                        <c:v>4.684E-2</c:v>
                      </c:pt>
                      <c:pt idx="17">
                        <c:v>4.7829999999999998E-2</c:v>
                      </c:pt>
                      <c:pt idx="18">
                        <c:v>4.8860000000000001E-2</c:v>
                      </c:pt>
                      <c:pt idx="19">
                        <c:v>4.9869999999999998E-2</c:v>
                      </c:pt>
                      <c:pt idx="20">
                        <c:v>5.101E-2</c:v>
                      </c:pt>
                      <c:pt idx="21">
                        <c:v>5.2089999999999997E-2</c:v>
                      </c:pt>
                      <c:pt idx="22">
                        <c:v>5.3249999999999999E-2</c:v>
                      </c:pt>
                      <c:pt idx="23">
                        <c:v>5.4649999999999997E-2</c:v>
                      </c:pt>
                      <c:pt idx="24">
                        <c:v>5.5809999999999998E-2</c:v>
                      </c:pt>
                      <c:pt idx="25">
                        <c:v>5.7079999999999999E-2</c:v>
                      </c:pt>
                      <c:pt idx="26">
                        <c:v>5.8430000000000003E-2</c:v>
                      </c:pt>
                      <c:pt idx="27">
                        <c:v>0.06</c:v>
                      </c:pt>
                      <c:pt idx="28">
                        <c:v>6.1589999999999999E-2</c:v>
                      </c:pt>
                      <c:pt idx="29">
                        <c:v>6.2979999999999994E-2</c:v>
                      </c:pt>
                      <c:pt idx="30">
                        <c:v>6.4519999999999994E-2</c:v>
                      </c:pt>
                      <c:pt idx="31">
                        <c:v>6.6110000000000002E-2</c:v>
                      </c:pt>
                      <c:pt idx="32">
                        <c:v>6.7849999999999994E-2</c:v>
                      </c:pt>
                      <c:pt idx="33">
                        <c:v>6.9519999999999998E-2</c:v>
                      </c:pt>
                      <c:pt idx="34">
                        <c:v>7.1169999999999997E-2</c:v>
                      </c:pt>
                      <c:pt idx="35">
                        <c:v>7.2919999999999999E-2</c:v>
                      </c:pt>
                      <c:pt idx="36">
                        <c:v>7.467E-2</c:v>
                      </c:pt>
                      <c:pt idx="37">
                        <c:v>7.6520000000000005E-2</c:v>
                      </c:pt>
                      <c:pt idx="38">
                        <c:v>7.843E-2</c:v>
                      </c:pt>
                      <c:pt idx="39">
                        <c:v>8.0519999999999994E-2</c:v>
                      </c:pt>
                      <c:pt idx="40">
                        <c:v>8.2540000000000002E-2</c:v>
                      </c:pt>
                      <c:pt idx="41">
                        <c:v>8.4930000000000005E-2</c:v>
                      </c:pt>
                      <c:pt idx="42">
                        <c:v>8.8929999999999995E-2</c:v>
                      </c:pt>
                      <c:pt idx="43">
                        <c:v>9.332E-2</c:v>
                      </c:pt>
                      <c:pt idx="44">
                        <c:v>9.5200000000000007E-2</c:v>
                      </c:pt>
                      <c:pt idx="45">
                        <c:v>9.2490000000000003E-2</c:v>
                      </c:pt>
                      <c:pt idx="46">
                        <c:v>9.554E-2</c:v>
                      </c:pt>
                      <c:pt idx="47">
                        <c:v>9.9199999999999997E-2</c:v>
                      </c:pt>
                      <c:pt idx="48">
                        <c:v>0.11360000000000001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'Deg2'!$C$3:$C$51</c15:sqref>
                        </c15:formulaRef>
                      </c:ext>
                    </c:extLst>
                    <c:numCache>
                      <c:formatCode>General</c:formatCode>
                      <c:ptCount val="49"/>
                      <c:pt idx="0">
                        <c:v>3.9609999999999998E-4</c:v>
                      </c:pt>
                      <c:pt idx="1">
                        <c:v>1.047E-3</c:v>
                      </c:pt>
                      <c:pt idx="2">
                        <c:v>1.5790000000000001E-3</c:v>
                      </c:pt>
                      <c:pt idx="3">
                        <c:v>2.111E-3</c:v>
                      </c:pt>
                      <c:pt idx="4">
                        <c:v>2.6099999999999999E-3</c:v>
                      </c:pt>
                      <c:pt idx="5">
                        <c:v>3.0430000000000001E-3</c:v>
                      </c:pt>
                      <c:pt idx="6">
                        <c:v>3.5490000000000001E-3</c:v>
                      </c:pt>
                      <c:pt idx="7">
                        <c:v>3.9620000000000002E-3</c:v>
                      </c:pt>
                      <c:pt idx="8">
                        <c:v>4.3769999999999998E-3</c:v>
                      </c:pt>
                      <c:pt idx="9">
                        <c:v>4.8430000000000001E-3</c:v>
                      </c:pt>
                      <c:pt idx="10">
                        <c:v>5.1900000000000002E-3</c:v>
                      </c:pt>
                      <c:pt idx="11">
                        <c:v>5.5630000000000002E-3</c:v>
                      </c:pt>
                      <c:pt idx="12">
                        <c:v>5.8539999999999998E-3</c:v>
                      </c:pt>
                      <c:pt idx="13">
                        <c:v>6.1450000000000003E-3</c:v>
                      </c:pt>
                      <c:pt idx="14">
                        <c:v>6.3969999999999999E-3</c:v>
                      </c:pt>
                      <c:pt idx="15">
                        <c:v>6.6179999999999998E-3</c:v>
                      </c:pt>
                      <c:pt idx="16">
                        <c:v>6.8529999999999997E-3</c:v>
                      </c:pt>
                      <c:pt idx="17">
                        <c:v>7.0749999999999997E-3</c:v>
                      </c:pt>
                      <c:pt idx="18">
                        <c:v>7.3080000000000003E-3</c:v>
                      </c:pt>
                      <c:pt idx="19">
                        <c:v>7.548E-3</c:v>
                      </c:pt>
                      <c:pt idx="20">
                        <c:v>7.8329999999999997E-3</c:v>
                      </c:pt>
                      <c:pt idx="21">
                        <c:v>8.071E-3</c:v>
                      </c:pt>
                      <c:pt idx="22">
                        <c:v>8.352E-3</c:v>
                      </c:pt>
                      <c:pt idx="23">
                        <c:v>8.7030000000000007E-3</c:v>
                      </c:pt>
                      <c:pt idx="24">
                        <c:v>8.9829999999999997E-3</c:v>
                      </c:pt>
                      <c:pt idx="25">
                        <c:v>9.2890000000000004E-3</c:v>
                      </c:pt>
                      <c:pt idx="26">
                        <c:v>9.6050000000000007E-3</c:v>
                      </c:pt>
                      <c:pt idx="27">
                        <c:v>9.9559999999999996E-3</c:v>
                      </c:pt>
                      <c:pt idx="28">
                        <c:v>1.026E-2</c:v>
                      </c:pt>
                      <c:pt idx="29">
                        <c:v>1.057E-2</c:v>
                      </c:pt>
                      <c:pt idx="30">
                        <c:v>1.085E-2</c:v>
                      </c:pt>
                      <c:pt idx="31">
                        <c:v>1.119E-2</c:v>
                      </c:pt>
                      <c:pt idx="32">
                        <c:v>1.1469999999999999E-2</c:v>
                      </c:pt>
                      <c:pt idx="33">
                        <c:v>1.1769999999999999E-2</c:v>
                      </c:pt>
                      <c:pt idx="34">
                        <c:v>1.206E-2</c:v>
                      </c:pt>
                      <c:pt idx="35">
                        <c:v>1.2540000000000001E-2</c:v>
                      </c:pt>
                      <c:pt idx="36">
                        <c:v>1.2959999999999999E-2</c:v>
                      </c:pt>
                      <c:pt idx="37">
                        <c:v>1.345E-2</c:v>
                      </c:pt>
                      <c:pt idx="38">
                        <c:v>1.396E-2</c:v>
                      </c:pt>
                      <c:pt idx="39">
                        <c:v>1.457E-2</c:v>
                      </c:pt>
                      <c:pt idx="40">
                        <c:v>1.5259999999999999E-2</c:v>
                      </c:pt>
                      <c:pt idx="41">
                        <c:v>1.6119999999999999E-2</c:v>
                      </c:pt>
                      <c:pt idx="42">
                        <c:v>1.7149999999999999E-2</c:v>
                      </c:pt>
                      <c:pt idx="43">
                        <c:v>1.8519999999999998E-2</c:v>
                      </c:pt>
                      <c:pt idx="44">
                        <c:v>1.8790000000000001E-2</c:v>
                      </c:pt>
                      <c:pt idx="45">
                        <c:v>1.822E-2</c:v>
                      </c:pt>
                      <c:pt idx="46">
                        <c:v>1.9130000000000001E-2</c:v>
                      </c:pt>
                      <c:pt idx="47">
                        <c:v>2.027E-2</c:v>
                      </c:pt>
                      <c:pt idx="48">
                        <c:v>2.3820000000000001E-2</c:v>
                      </c:pt>
                    </c:numCache>
                  </c:numRef>
                </c:yVal>
                <c:smooth val="0"/>
                <c:extLst>
                  <c:ext xmlns:c16="http://schemas.microsoft.com/office/drawing/2014/chart" uri="{C3380CC4-5D6E-409C-BE32-E72D297353CC}">
                    <c16:uniqueId val="{00000004-1FD3-4F44-B627-FB6CEC523B3D}"/>
                  </c:ext>
                </c:extLst>
              </c15:ser>
            </c15:filteredScatterSeries>
            <c15:filteredScatterSeries>
              <c15:ser>
                <c:idx val="3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Paper!$B$3</c15:sqref>
                        </c15:formulaRef>
                      </c:ext>
                    </c:extLst>
                    <c:strCache>
                      <c:ptCount val="1"/>
                      <c:pt idx="0">
                        <c:v>Stage 2 Fit 1.9V</c:v>
                      </c:pt>
                    </c:strCache>
                  </c:strRef>
                </c:tx>
                <c:spPr>
                  <a:ln w="9525">
                    <a:solidFill>
                      <a:srgbClr val="FF7B21"/>
                    </a:solidFill>
                  </a:ln>
                </c:spPr>
                <c:marker>
                  <c:symbol val="circle"/>
                  <c:size val="3"/>
                  <c:spPr>
                    <a:solidFill>
                      <a:srgbClr val="FF7B21"/>
                    </a:solidFill>
                    <a:ln>
                      <a:noFill/>
                    </a:ln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'Deg2'!$D$3:$D$51</c15:sqref>
                        </c15:formulaRef>
                      </c:ext>
                    </c:extLst>
                    <c:numCache>
                      <c:formatCode>General</c:formatCode>
                      <c:ptCount val="49"/>
                      <c:pt idx="0">
                        <c:v>3.5830000000000001E-2</c:v>
                      </c:pt>
                      <c:pt idx="1">
                        <c:v>3.6229999999999998E-2</c:v>
                      </c:pt>
                      <c:pt idx="2">
                        <c:v>3.6650000000000002E-2</c:v>
                      </c:pt>
                      <c:pt idx="3">
                        <c:v>3.7100000000000001E-2</c:v>
                      </c:pt>
                      <c:pt idx="4">
                        <c:v>3.7569999999999999E-2</c:v>
                      </c:pt>
                      <c:pt idx="5">
                        <c:v>3.807E-2</c:v>
                      </c:pt>
                      <c:pt idx="6">
                        <c:v>3.8649999999999997E-2</c:v>
                      </c:pt>
                      <c:pt idx="7">
                        <c:v>3.9219999999999998E-2</c:v>
                      </c:pt>
                      <c:pt idx="8">
                        <c:v>3.9820000000000001E-2</c:v>
                      </c:pt>
                      <c:pt idx="9">
                        <c:v>4.052E-2</c:v>
                      </c:pt>
                      <c:pt idx="10">
                        <c:v>4.1239999999999999E-2</c:v>
                      </c:pt>
                      <c:pt idx="11">
                        <c:v>4.206E-2</c:v>
                      </c:pt>
                      <c:pt idx="12">
                        <c:v>4.2869999999999998E-2</c:v>
                      </c:pt>
                      <c:pt idx="13">
                        <c:v>4.3810000000000002E-2</c:v>
                      </c:pt>
                      <c:pt idx="14">
                        <c:v>4.4769999999999997E-2</c:v>
                      </c:pt>
                      <c:pt idx="15">
                        <c:v>4.5719999999999997E-2</c:v>
                      </c:pt>
                      <c:pt idx="16">
                        <c:v>4.6760000000000003E-2</c:v>
                      </c:pt>
                      <c:pt idx="17">
                        <c:v>4.7759999999999997E-2</c:v>
                      </c:pt>
                      <c:pt idx="18">
                        <c:v>4.8820000000000002E-2</c:v>
                      </c:pt>
                      <c:pt idx="19">
                        <c:v>4.9860000000000002E-2</c:v>
                      </c:pt>
                      <c:pt idx="20">
                        <c:v>5.1020000000000003E-2</c:v>
                      </c:pt>
                      <c:pt idx="21">
                        <c:v>5.212E-2</c:v>
                      </c:pt>
                      <c:pt idx="22">
                        <c:v>5.3319999999999999E-2</c:v>
                      </c:pt>
                      <c:pt idx="23">
                        <c:v>5.4760000000000003E-2</c:v>
                      </c:pt>
                      <c:pt idx="24">
                        <c:v>5.5910000000000001E-2</c:v>
                      </c:pt>
                      <c:pt idx="25">
                        <c:v>5.722E-2</c:v>
                      </c:pt>
                      <c:pt idx="26">
                        <c:v>5.858E-2</c:v>
                      </c:pt>
                      <c:pt idx="27">
                        <c:v>6.0069999999999998E-2</c:v>
                      </c:pt>
                      <c:pt idx="28">
                        <c:v>6.1550000000000001E-2</c:v>
                      </c:pt>
                      <c:pt idx="29">
                        <c:v>6.3020000000000007E-2</c:v>
                      </c:pt>
                      <c:pt idx="30">
                        <c:v>6.454E-2</c:v>
                      </c:pt>
                      <c:pt idx="31">
                        <c:v>6.615E-2</c:v>
                      </c:pt>
                      <c:pt idx="32">
                        <c:v>6.7830000000000001E-2</c:v>
                      </c:pt>
                      <c:pt idx="33">
                        <c:v>6.9589999999999999E-2</c:v>
                      </c:pt>
                      <c:pt idx="34">
                        <c:v>7.1290000000000006E-2</c:v>
                      </c:pt>
                      <c:pt idx="35">
                        <c:v>7.3109999999999994E-2</c:v>
                      </c:pt>
                      <c:pt idx="36">
                        <c:v>7.492E-2</c:v>
                      </c:pt>
                      <c:pt idx="37">
                        <c:v>7.6829999999999996E-2</c:v>
                      </c:pt>
                      <c:pt idx="38">
                        <c:v>7.8729999999999994E-2</c:v>
                      </c:pt>
                      <c:pt idx="39">
                        <c:v>8.0810000000000007E-2</c:v>
                      </c:pt>
                      <c:pt idx="40">
                        <c:v>8.2909999999999998E-2</c:v>
                      </c:pt>
                      <c:pt idx="41">
                        <c:v>8.5029999999999994E-2</c:v>
                      </c:pt>
                      <c:pt idx="42">
                        <c:v>8.7290000000000006E-2</c:v>
                      </c:pt>
                      <c:pt idx="43">
                        <c:v>8.9690000000000006E-2</c:v>
                      </c:pt>
                      <c:pt idx="44">
                        <c:v>9.2299999999999993E-2</c:v>
                      </c:pt>
                      <c:pt idx="45">
                        <c:v>9.5019999999999993E-2</c:v>
                      </c:pt>
                      <c:pt idx="46">
                        <c:v>9.7949999999999995E-2</c:v>
                      </c:pt>
                      <c:pt idx="47">
                        <c:v>0.1011</c:v>
                      </c:pt>
                      <c:pt idx="48">
                        <c:v>0.1045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'Deg2'!$E$3:$E$51</c15:sqref>
                        </c15:formulaRef>
                      </c:ext>
                    </c:extLst>
                    <c:numCache>
                      <c:formatCode>General</c:formatCode>
                      <c:ptCount val="49"/>
                      <c:pt idx="0">
                        <c:v>5.5979999999999995E-4</c:v>
                      </c:pt>
                      <c:pt idx="1">
                        <c:v>1.209E-3</c:v>
                      </c:pt>
                      <c:pt idx="2">
                        <c:v>1.7639999999999999E-3</c:v>
                      </c:pt>
                      <c:pt idx="3">
                        <c:v>2.2539999999999999E-3</c:v>
                      </c:pt>
                      <c:pt idx="4">
                        <c:v>2.696E-3</c:v>
                      </c:pt>
                      <c:pt idx="5">
                        <c:v>3.1059999999999998E-3</c:v>
                      </c:pt>
                      <c:pt idx="6">
                        <c:v>3.5279999999999999E-3</c:v>
                      </c:pt>
                      <c:pt idx="7">
                        <c:v>3.9029999999999998E-3</c:v>
                      </c:pt>
                      <c:pt idx="8">
                        <c:v>4.2640000000000004E-3</c:v>
                      </c:pt>
                      <c:pt idx="9">
                        <c:v>4.6490000000000004E-3</c:v>
                      </c:pt>
                      <c:pt idx="10">
                        <c:v>5.0090000000000004E-3</c:v>
                      </c:pt>
                      <c:pt idx="11">
                        <c:v>5.3790000000000001E-3</c:v>
                      </c:pt>
                      <c:pt idx="12">
                        <c:v>5.6990000000000001E-3</c:v>
                      </c:pt>
                      <c:pt idx="13">
                        <c:v>6.025E-3</c:v>
                      </c:pt>
                      <c:pt idx="14">
                        <c:v>6.313E-3</c:v>
                      </c:pt>
                      <c:pt idx="15">
                        <c:v>6.5659999999999998E-3</c:v>
                      </c:pt>
                      <c:pt idx="16">
                        <c:v>6.8230000000000001E-3</c:v>
                      </c:pt>
                      <c:pt idx="17">
                        <c:v>7.0619999999999997E-3</c:v>
                      </c:pt>
                      <c:pt idx="18">
                        <c:v>7.3109999999999998E-3</c:v>
                      </c:pt>
                      <c:pt idx="19">
                        <c:v>7.5589999999999997E-3</c:v>
                      </c:pt>
                      <c:pt idx="20">
                        <c:v>7.8390000000000005E-3</c:v>
                      </c:pt>
                      <c:pt idx="21">
                        <c:v>8.1069999999999996E-3</c:v>
                      </c:pt>
                      <c:pt idx="22">
                        <c:v>8.4010000000000005E-3</c:v>
                      </c:pt>
                      <c:pt idx="23">
                        <c:v>8.7510000000000001E-3</c:v>
                      </c:pt>
                      <c:pt idx="24">
                        <c:v>9.0290000000000006E-3</c:v>
                      </c:pt>
                      <c:pt idx="25">
                        <c:v>9.3390000000000001E-3</c:v>
                      </c:pt>
                      <c:pt idx="26">
                        <c:v>9.6559999999999997E-3</c:v>
                      </c:pt>
                      <c:pt idx="27">
                        <c:v>9.9959999999999997E-3</c:v>
                      </c:pt>
                      <c:pt idx="28">
                        <c:v>1.0330000000000001E-2</c:v>
                      </c:pt>
                      <c:pt idx="29">
                        <c:v>1.065E-2</c:v>
                      </c:pt>
                      <c:pt idx="30">
                        <c:v>1.098E-2</c:v>
                      </c:pt>
                      <c:pt idx="31">
                        <c:v>1.132E-2</c:v>
                      </c:pt>
                      <c:pt idx="32">
                        <c:v>1.1679999999999999E-2</c:v>
                      </c:pt>
                      <c:pt idx="33">
                        <c:v>1.205E-2</c:v>
                      </c:pt>
                      <c:pt idx="34">
                        <c:v>1.2409999999999999E-2</c:v>
                      </c:pt>
                      <c:pt idx="35">
                        <c:v>1.281E-2</c:v>
                      </c:pt>
                      <c:pt idx="36">
                        <c:v>1.321E-2</c:v>
                      </c:pt>
                      <c:pt idx="37">
                        <c:v>1.366E-2</c:v>
                      </c:pt>
                      <c:pt idx="38">
                        <c:v>1.4120000000000001E-2</c:v>
                      </c:pt>
                      <c:pt idx="39">
                        <c:v>1.4659999999999999E-2</c:v>
                      </c:pt>
                      <c:pt idx="40">
                        <c:v>1.523E-2</c:v>
                      </c:pt>
                      <c:pt idx="41">
                        <c:v>1.584E-2</c:v>
                      </c:pt>
                      <c:pt idx="42">
                        <c:v>1.652E-2</c:v>
                      </c:pt>
                      <c:pt idx="43">
                        <c:v>1.7250000000000001E-2</c:v>
                      </c:pt>
                      <c:pt idx="44">
                        <c:v>1.805E-2</c:v>
                      </c:pt>
                      <c:pt idx="45">
                        <c:v>1.8849999999999999E-2</c:v>
                      </c:pt>
                      <c:pt idx="46">
                        <c:v>1.9650000000000001E-2</c:v>
                      </c:pt>
                      <c:pt idx="47">
                        <c:v>2.0400000000000001E-2</c:v>
                      </c:pt>
                      <c:pt idx="48">
                        <c:v>2.102E-2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1FD3-4F44-B627-FB6CEC523B3D}"/>
                  </c:ext>
                </c:extLst>
              </c15:ser>
            </c15:filteredScatterSeries>
            <c15:filteredScatterSeries>
              <c15:ser>
                <c:idx val="4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Paper!$A$4</c15:sqref>
                        </c15:formulaRef>
                      </c:ext>
                    </c:extLst>
                    <c:strCache>
                      <c:ptCount val="1"/>
                      <c:pt idx="0">
                        <c:v>Stage 3 Data 1.9V</c:v>
                      </c:pt>
                    </c:strCache>
                  </c:strRef>
                </c:tx>
                <c:spPr>
                  <a:ln w="38100">
                    <a:noFill/>
                  </a:ln>
                </c:spPr>
                <c:marker>
                  <c:symbol val="circle"/>
                  <c:size val="5"/>
                  <c:spPr>
                    <a:noFill/>
                    <a:ln w="6350">
                      <a:solidFill>
                        <a:srgbClr val="FF0000"/>
                      </a:solidFill>
                    </a:ln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'Deg3'!$B$3:$B$54</c15:sqref>
                        </c15:formulaRef>
                      </c:ext>
                    </c:extLst>
                    <c:numCache>
                      <c:formatCode>General</c:formatCode>
                      <c:ptCount val="52"/>
                      <c:pt idx="0">
                        <c:v>3.2030000000000003E-2</c:v>
                      </c:pt>
                      <c:pt idx="1">
                        <c:v>3.2349999999999997E-2</c:v>
                      </c:pt>
                      <c:pt idx="2">
                        <c:v>3.2640000000000002E-2</c:v>
                      </c:pt>
                      <c:pt idx="3">
                        <c:v>3.2969999999999999E-2</c:v>
                      </c:pt>
                      <c:pt idx="4">
                        <c:v>3.329E-2</c:v>
                      </c:pt>
                      <c:pt idx="5">
                        <c:v>3.3649999999999999E-2</c:v>
                      </c:pt>
                      <c:pt idx="6">
                        <c:v>3.4029999999999998E-2</c:v>
                      </c:pt>
                      <c:pt idx="7">
                        <c:v>3.4430000000000002E-2</c:v>
                      </c:pt>
                      <c:pt idx="8">
                        <c:v>3.4860000000000002E-2</c:v>
                      </c:pt>
                      <c:pt idx="9">
                        <c:v>3.5360000000000003E-2</c:v>
                      </c:pt>
                      <c:pt idx="10">
                        <c:v>3.5929999999999997E-2</c:v>
                      </c:pt>
                      <c:pt idx="11">
                        <c:v>3.6580000000000001E-2</c:v>
                      </c:pt>
                      <c:pt idx="12">
                        <c:v>3.7229999999999999E-2</c:v>
                      </c:pt>
                      <c:pt idx="13">
                        <c:v>3.8039999999999997E-2</c:v>
                      </c:pt>
                      <c:pt idx="14">
                        <c:v>3.8920000000000003E-2</c:v>
                      </c:pt>
                      <c:pt idx="15">
                        <c:v>3.9870000000000003E-2</c:v>
                      </c:pt>
                      <c:pt idx="16">
                        <c:v>4.1000000000000002E-2</c:v>
                      </c:pt>
                      <c:pt idx="17">
                        <c:v>4.2209999999999998E-2</c:v>
                      </c:pt>
                      <c:pt idx="18">
                        <c:v>4.3560000000000001E-2</c:v>
                      </c:pt>
                      <c:pt idx="19">
                        <c:v>4.4999999999999998E-2</c:v>
                      </c:pt>
                      <c:pt idx="20">
                        <c:v>4.6710000000000002E-2</c:v>
                      </c:pt>
                      <c:pt idx="21">
                        <c:v>4.8460000000000003E-2</c:v>
                      </c:pt>
                      <c:pt idx="22">
                        <c:v>5.0470000000000001E-2</c:v>
                      </c:pt>
                      <c:pt idx="23">
                        <c:v>5.3010000000000002E-2</c:v>
                      </c:pt>
                      <c:pt idx="24">
                        <c:v>5.5100000000000003E-2</c:v>
                      </c:pt>
                      <c:pt idx="25">
                        <c:v>5.7639999999999997E-2</c:v>
                      </c:pt>
                      <c:pt idx="26">
                        <c:v>6.055E-2</c:v>
                      </c:pt>
                      <c:pt idx="27">
                        <c:v>6.3619999999999996E-2</c:v>
                      </c:pt>
                      <c:pt idx="28">
                        <c:v>6.6809999999999994E-2</c:v>
                      </c:pt>
                      <c:pt idx="29">
                        <c:v>7.0279999999999995E-2</c:v>
                      </c:pt>
                      <c:pt idx="30">
                        <c:v>7.392E-2</c:v>
                      </c:pt>
                      <c:pt idx="31">
                        <c:v>7.775E-2</c:v>
                      </c:pt>
                      <c:pt idx="32">
                        <c:v>8.201E-2</c:v>
                      </c:pt>
                      <c:pt idx="33">
                        <c:v>8.6800000000000002E-2</c:v>
                      </c:pt>
                      <c:pt idx="34">
                        <c:v>9.1329999999999995E-2</c:v>
                      </c:pt>
                      <c:pt idx="35">
                        <c:v>9.6269999999999994E-2</c:v>
                      </c:pt>
                      <c:pt idx="36">
                        <c:v>0.1014</c:v>
                      </c:pt>
                      <c:pt idx="37">
                        <c:v>0.1069</c:v>
                      </c:pt>
                      <c:pt idx="38">
                        <c:v>0.1123</c:v>
                      </c:pt>
                      <c:pt idx="39">
                        <c:v>0.11899999999999999</c:v>
                      </c:pt>
                      <c:pt idx="40">
                        <c:v>0.13009999999999999</c:v>
                      </c:pt>
                      <c:pt idx="41">
                        <c:v>0.13969999999999999</c:v>
                      </c:pt>
                      <c:pt idx="42">
                        <c:v>0.1424</c:v>
                      </c:pt>
                      <c:pt idx="43">
                        <c:v>0.1399</c:v>
                      </c:pt>
                      <c:pt idx="44">
                        <c:v>0.14610000000000001</c:v>
                      </c:pt>
                      <c:pt idx="45">
                        <c:v>0.15409999999999999</c:v>
                      </c:pt>
                      <c:pt idx="46">
                        <c:v>0.16189999999999999</c:v>
                      </c:pt>
                      <c:pt idx="47">
                        <c:v>0.23280000000000001</c:v>
                      </c:pt>
                      <c:pt idx="48">
                        <c:v>0.16600000000000001</c:v>
                      </c:pt>
                      <c:pt idx="49">
                        <c:v>0.17499999999999999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'Deg3'!$C$3:$C$54</c15:sqref>
                        </c15:formulaRef>
                      </c:ext>
                    </c:extLst>
                    <c:numCache>
                      <c:formatCode>General</c:formatCode>
                      <c:ptCount val="52"/>
                      <c:pt idx="0">
                        <c:v>1.8029999999999999E-4</c:v>
                      </c:pt>
                      <c:pt idx="1">
                        <c:v>7.4069999999999995E-4</c:v>
                      </c:pt>
                      <c:pt idx="2">
                        <c:v>1.2130000000000001E-3</c:v>
                      </c:pt>
                      <c:pt idx="3">
                        <c:v>1.6260000000000001E-3</c:v>
                      </c:pt>
                      <c:pt idx="4">
                        <c:v>2.0040000000000001E-3</c:v>
                      </c:pt>
                      <c:pt idx="5">
                        <c:v>2.395E-3</c:v>
                      </c:pt>
                      <c:pt idx="6">
                        <c:v>2.8340000000000001E-3</c:v>
                      </c:pt>
                      <c:pt idx="7">
                        <c:v>3.2190000000000001E-3</c:v>
                      </c:pt>
                      <c:pt idx="8">
                        <c:v>3.6129999999999999E-3</c:v>
                      </c:pt>
                      <c:pt idx="9">
                        <c:v>4.0740000000000004E-3</c:v>
                      </c:pt>
                      <c:pt idx="10">
                        <c:v>4.6430000000000004E-3</c:v>
                      </c:pt>
                      <c:pt idx="11">
                        <c:v>5.1539999999999997E-3</c:v>
                      </c:pt>
                      <c:pt idx="12">
                        <c:v>5.7460000000000002E-3</c:v>
                      </c:pt>
                      <c:pt idx="13">
                        <c:v>6.4190000000000002E-3</c:v>
                      </c:pt>
                      <c:pt idx="14">
                        <c:v>7.1349999999999998E-3</c:v>
                      </c:pt>
                      <c:pt idx="15">
                        <c:v>7.8720000000000005E-3</c:v>
                      </c:pt>
                      <c:pt idx="16">
                        <c:v>8.7320000000000002E-3</c:v>
                      </c:pt>
                      <c:pt idx="17">
                        <c:v>9.6050000000000007E-3</c:v>
                      </c:pt>
                      <c:pt idx="18">
                        <c:v>1.056E-2</c:v>
                      </c:pt>
                      <c:pt idx="19">
                        <c:v>1.154E-2</c:v>
                      </c:pt>
                      <c:pt idx="20">
                        <c:v>1.2670000000000001E-2</c:v>
                      </c:pt>
                      <c:pt idx="21">
                        <c:v>1.376E-2</c:v>
                      </c:pt>
                      <c:pt idx="22">
                        <c:v>1.495E-2</c:v>
                      </c:pt>
                      <c:pt idx="23">
                        <c:v>1.6369999999999999E-2</c:v>
                      </c:pt>
                      <c:pt idx="24">
                        <c:v>1.7559999999999999E-2</c:v>
                      </c:pt>
                      <c:pt idx="25">
                        <c:v>1.9E-2</c:v>
                      </c:pt>
                      <c:pt idx="26">
                        <c:v>2.0379999999999999E-2</c:v>
                      </c:pt>
                      <c:pt idx="27">
                        <c:v>2.1950000000000001E-2</c:v>
                      </c:pt>
                      <c:pt idx="28">
                        <c:v>2.3429999999999999E-2</c:v>
                      </c:pt>
                      <c:pt idx="29">
                        <c:v>2.4969999999999999E-2</c:v>
                      </c:pt>
                      <c:pt idx="30">
                        <c:v>2.656E-2</c:v>
                      </c:pt>
                      <c:pt idx="31">
                        <c:v>2.81E-2</c:v>
                      </c:pt>
                      <c:pt idx="32">
                        <c:v>2.9770000000000001E-2</c:v>
                      </c:pt>
                      <c:pt idx="33">
                        <c:v>3.1399999999999997E-2</c:v>
                      </c:pt>
                      <c:pt idx="34">
                        <c:v>3.286E-2</c:v>
                      </c:pt>
                      <c:pt idx="35">
                        <c:v>3.4619999999999998E-2</c:v>
                      </c:pt>
                      <c:pt idx="36">
                        <c:v>3.628E-2</c:v>
                      </c:pt>
                      <c:pt idx="37">
                        <c:v>3.7929999999999998E-2</c:v>
                      </c:pt>
                      <c:pt idx="38">
                        <c:v>3.9440000000000003E-2</c:v>
                      </c:pt>
                      <c:pt idx="39">
                        <c:v>4.1329999999999999E-2</c:v>
                      </c:pt>
                      <c:pt idx="40">
                        <c:v>4.4769999999999997E-2</c:v>
                      </c:pt>
                      <c:pt idx="41">
                        <c:v>4.8140000000000002E-2</c:v>
                      </c:pt>
                      <c:pt idx="42">
                        <c:v>4.657E-2</c:v>
                      </c:pt>
                      <c:pt idx="43">
                        <c:v>4.3729999999999998E-2</c:v>
                      </c:pt>
                      <c:pt idx="44">
                        <c:v>4.4839999999999998E-2</c:v>
                      </c:pt>
                      <c:pt idx="45">
                        <c:v>4.4940000000000001E-2</c:v>
                      </c:pt>
                      <c:pt idx="46">
                        <c:v>4.5199999999999997E-2</c:v>
                      </c:pt>
                      <c:pt idx="47">
                        <c:v>9.0829999999999994E-2</c:v>
                      </c:pt>
                      <c:pt idx="48">
                        <c:v>3.7350000000000001E-2</c:v>
                      </c:pt>
                      <c:pt idx="49">
                        <c:v>3.6749999999999998E-2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1FD3-4F44-B627-FB6CEC523B3D}"/>
                  </c:ext>
                </c:extLst>
              </c15:ser>
            </c15:filteredScatterSeries>
            <c15:filteredScatterSeries>
              <c15:ser>
                <c:idx val="5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Paper!$B$4</c15:sqref>
                        </c15:formulaRef>
                      </c:ext>
                    </c:extLst>
                    <c:strCache>
                      <c:ptCount val="1"/>
                      <c:pt idx="0">
                        <c:v>Stage 3 Fit 1.9V</c:v>
                      </c:pt>
                    </c:strCache>
                  </c:strRef>
                </c:tx>
                <c:spPr>
                  <a:ln w="9525">
                    <a:solidFill>
                      <a:srgbClr val="FF0000"/>
                    </a:solidFill>
                  </a:ln>
                </c:spPr>
                <c:marker>
                  <c:symbol val="circle"/>
                  <c:size val="3"/>
                  <c:spPr>
                    <a:solidFill>
                      <a:srgbClr val="FF0000"/>
                    </a:solidFill>
                    <a:ln>
                      <a:noFill/>
                    </a:ln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'Deg3'!$D$3:$D$54</c15:sqref>
                        </c15:formulaRef>
                      </c:ext>
                    </c:extLst>
                    <c:numCache>
                      <c:formatCode>General</c:formatCode>
                      <c:ptCount val="52"/>
                      <c:pt idx="0">
                        <c:v>3.2158028949615398E-2</c:v>
                      </c:pt>
                      <c:pt idx="1">
                        <c:v>3.2573423143695601E-2</c:v>
                      </c:pt>
                      <c:pt idx="2">
                        <c:v>3.3012289729502597E-2</c:v>
                      </c:pt>
                      <c:pt idx="3">
                        <c:v>3.3476742343854199E-2</c:v>
                      </c:pt>
                      <c:pt idx="4">
                        <c:v>3.3965062388714697E-2</c:v>
                      </c:pt>
                      <c:pt idx="5">
                        <c:v>3.4477045744563797E-2</c:v>
                      </c:pt>
                      <c:pt idx="6">
                        <c:v>3.5064147704692301E-2</c:v>
                      </c:pt>
                      <c:pt idx="7">
                        <c:v>3.5628551401715003E-2</c:v>
                      </c:pt>
                      <c:pt idx="8">
                        <c:v>3.6209079808472398E-2</c:v>
                      </c:pt>
                      <c:pt idx="9">
                        <c:v>3.6868590161673598E-2</c:v>
                      </c:pt>
                      <c:pt idx="10">
                        <c:v>3.7530019442157801E-2</c:v>
                      </c:pt>
                      <c:pt idx="11">
                        <c:v>3.82736866710396E-2</c:v>
                      </c:pt>
                      <c:pt idx="12">
                        <c:v>3.89939698528593E-2</c:v>
                      </c:pt>
                      <c:pt idx="13">
                        <c:v>3.98460853297374E-2</c:v>
                      </c:pt>
                      <c:pt idx="14">
                        <c:v>4.0740687817780799E-2</c:v>
                      </c:pt>
                      <c:pt idx="15">
                        <c:v>4.1671760215819302E-2</c:v>
                      </c:pt>
                      <c:pt idx="16">
                        <c:v>4.2762358140317001E-2</c:v>
                      </c:pt>
                      <c:pt idx="17">
                        <c:v>4.3889788283906599E-2</c:v>
                      </c:pt>
                      <c:pt idx="18">
                        <c:v>4.5160180479174798E-2</c:v>
                      </c:pt>
                      <c:pt idx="19">
                        <c:v>4.6510595816771902E-2</c:v>
                      </c:pt>
                      <c:pt idx="20">
                        <c:v>4.81096850445389E-2</c:v>
                      </c:pt>
                      <c:pt idx="21">
                        <c:v>4.9742028007562701E-2</c:v>
                      </c:pt>
                      <c:pt idx="22">
                        <c:v>5.1640960369059401E-2</c:v>
                      </c:pt>
                      <c:pt idx="23">
                        <c:v>5.40950016355023E-2</c:v>
                      </c:pt>
                      <c:pt idx="24">
                        <c:v>5.6200930627561901E-2</c:v>
                      </c:pt>
                      <c:pt idx="25">
                        <c:v>5.8737983666349199E-2</c:v>
                      </c:pt>
                      <c:pt idx="26">
                        <c:v>6.1556584361746498E-2</c:v>
                      </c:pt>
                      <c:pt idx="27">
                        <c:v>6.4833375980204694E-2</c:v>
                      </c:pt>
                      <c:pt idx="28">
                        <c:v>6.8314758654410002E-2</c:v>
                      </c:pt>
                      <c:pt idx="29">
                        <c:v>7.1951453217829794E-2</c:v>
                      </c:pt>
                      <c:pt idx="30">
                        <c:v>7.5899275642729594E-2</c:v>
                      </c:pt>
                      <c:pt idx="31">
                        <c:v>8.0254353140738505E-2</c:v>
                      </c:pt>
                      <c:pt idx="32">
                        <c:v>8.4954507032992496E-2</c:v>
                      </c:pt>
                      <c:pt idx="33">
                        <c:v>9.0054070778668102E-2</c:v>
                      </c:pt>
                      <c:pt idx="34">
                        <c:v>9.5034458841978503E-2</c:v>
                      </c:pt>
                      <c:pt idx="35">
                        <c:v>0.10042992871874799</c:v>
                      </c:pt>
                      <c:pt idx="36">
                        <c:v>0.10582809216510899</c:v>
                      </c:pt>
                      <c:pt idx="37">
                        <c:v>0.111496276770889</c:v>
                      </c:pt>
                      <c:pt idx="38">
                        <c:v>0.117082122133241</c:v>
                      </c:pt>
                      <c:pt idx="39">
                        <c:v>0.12310710220200299</c:v>
                      </c:pt>
                      <c:pt idx="40">
                        <c:v>0.129073155736247</c:v>
                      </c:pt>
                      <c:pt idx="41">
                        <c:v>0.134917362346714</c:v>
                      </c:pt>
                      <c:pt idx="42">
                        <c:v>0.14097339871082601</c:v>
                      </c:pt>
                      <c:pt idx="43">
                        <c:v>0.147157040409472</c:v>
                      </c:pt>
                      <c:pt idx="44">
                        <c:v>0.153597661460634</c:v>
                      </c:pt>
                      <c:pt idx="45">
                        <c:v>0.15997684097498799</c:v>
                      </c:pt>
                      <c:pt idx="46">
                        <c:v>0.16650717171703899</c:v>
                      </c:pt>
                      <c:pt idx="47">
                        <c:v>0.17321686165366901</c:v>
                      </c:pt>
                      <c:pt idx="48">
                        <c:v>0.180062664678732</c:v>
                      </c:pt>
                      <c:pt idx="49">
                        <c:v>0.18693742497885499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'Deg3'!$E$3:$E$54</c15:sqref>
                        </c15:formulaRef>
                      </c:ext>
                    </c:extLst>
                    <c:numCache>
                      <c:formatCode>General</c:formatCode>
                      <c:ptCount val="52"/>
                      <c:pt idx="0">
                        <c:v>4.9122431348873796E-4</c:v>
                      </c:pt>
                      <c:pt idx="1">
                        <c:v>1.1867945019432E-3</c:v>
                      </c:pt>
                      <c:pt idx="2">
                        <c:v>1.77793820784289E-3</c:v>
                      </c:pt>
                      <c:pt idx="3">
                        <c:v>2.2942670219033199E-3</c:v>
                      </c:pt>
                      <c:pt idx="4">
                        <c:v>2.7542861404364701E-3</c:v>
                      </c:pt>
                      <c:pt idx="5">
                        <c:v>3.1745698744257101E-3</c:v>
                      </c:pt>
                      <c:pt idx="6">
                        <c:v>3.6050774867955799E-3</c:v>
                      </c:pt>
                      <c:pt idx="7">
                        <c:v>3.98648021410993E-3</c:v>
                      </c:pt>
                      <c:pt idx="8">
                        <c:v>4.35987558188527E-3</c:v>
                      </c:pt>
                      <c:pt idx="9">
                        <c:v>4.7733157408938603E-3</c:v>
                      </c:pt>
                      <c:pt idx="10">
                        <c:v>5.1857907207614601E-3</c:v>
                      </c:pt>
                      <c:pt idx="11">
                        <c:v>5.6543285946667804E-3</c:v>
                      </c:pt>
                      <c:pt idx="12">
                        <c:v>6.1169771304193802E-3</c:v>
                      </c:pt>
                      <c:pt idx="13">
                        <c:v>6.6775622095272E-3</c:v>
                      </c:pt>
                      <c:pt idx="14">
                        <c:v>7.2812201665649898E-3</c:v>
                      </c:pt>
                      <c:pt idx="15">
                        <c:v>7.9236852771106293E-3</c:v>
                      </c:pt>
                      <c:pt idx="16">
                        <c:v>8.6903291364564105E-3</c:v>
                      </c:pt>
                      <c:pt idx="17">
                        <c:v>9.4934245496011704E-3</c:v>
                      </c:pt>
                      <c:pt idx="18">
                        <c:v>1.0404595961375E-2</c:v>
                      </c:pt>
                      <c:pt idx="19">
                        <c:v>1.1373527207324799E-2</c:v>
                      </c:pt>
                      <c:pt idx="20">
                        <c:v>1.2513268909467299E-2</c:v>
                      </c:pt>
                      <c:pt idx="21">
                        <c:v>1.36608434467296E-2</c:v>
                      </c:pt>
                      <c:pt idx="22">
                        <c:v>1.49682046014932E-2</c:v>
                      </c:pt>
                      <c:pt idx="23">
                        <c:v>1.66045595295909E-2</c:v>
                      </c:pt>
                      <c:pt idx="24">
                        <c:v>1.7955463374268201E-2</c:v>
                      </c:pt>
                      <c:pt idx="25">
                        <c:v>1.95134620659684E-2</c:v>
                      </c:pt>
                      <c:pt idx="26">
                        <c:v>2.11531751293032E-2</c:v>
                      </c:pt>
                      <c:pt idx="27">
                        <c:v>2.2938874840510999E-2</c:v>
                      </c:pt>
                      <c:pt idx="28">
                        <c:v>2.4697218837956499E-2</c:v>
                      </c:pt>
                      <c:pt idx="29">
                        <c:v>2.6387334673724599E-2</c:v>
                      </c:pt>
                      <c:pt idx="30">
                        <c:v>2.8061574792447402E-2</c:v>
                      </c:pt>
                      <c:pt idx="31">
                        <c:v>2.9727881503575401E-2</c:v>
                      </c:pt>
                      <c:pt idx="32">
                        <c:v>3.1331162589636398E-2</c:v>
                      </c:pt>
                      <c:pt idx="33">
                        <c:v>3.2864459594550102E-2</c:v>
                      </c:pt>
                      <c:pt idx="34">
                        <c:v>3.4178690575514897E-2</c:v>
                      </c:pt>
                      <c:pt idx="35">
                        <c:v>3.5425807411435903E-2</c:v>
                      </c:pt>
                      <c:pt idx="36">
                        <c:v>3.6518455994921699E-2</c:v>
                      </c:pt>
                      <c:pt idx="37">
                        <c:v>3.7529854253593398E-2</c:v>
                      </c:pt>
                      <c:pt idx="38">
                        <c:v>3.8419735254577099E-2</c:v>
                      </c:pt>
                      <c:pt idx="39">
                        <c:v>3.92909435499234E-2</c:v>
                      </c:pt>
                      <c:pt idx="40">
                        <c:v>4.0089276953077201E-2</c:v>
                      </c:pt>
                      <c:pt idx="41">
                        <c:v>4.0828889162161701E-2</c:v>
                      </c:pt>
                      <c:pt idx="42">
                        <c:v>4.1564707037571202E-2</c:v>
                      </c:pt>
                      <c:pt idx="43">
                        <c:v>4.22913744478862E-2</c:v>
                      </c:pt>
                      <c:pt idx="44">
                        <c:v>4.3023191172157201E-2</c:v>
                      </c:pt>
                      <c:pt idx="45">
                        <c:v>4.3718797463923202E-2</c:v>
                      </c:pt>
                      <c:pt idx="46">
                        <c:v>4.4392575071852201E-2</c:v>
                      </c:pt>
                      <c:pt idx="47">
                        <c:v>4.5033361109098599E-2</c:v>
                      </c:pt>
                      <c:pt idx="48">
                        <c:v>4.5620488364687399E-2</c:v>
                      </c:pt>
                      <c:pt idx="49">
                        <c:v>4.6129195765441298E-2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1FD3-4F44-B627-FB6CEC523B3D}"/>
                  </c:ext>
                </c:extLst>
              </c15:ser>
            </c15:filteredScatterSeries>
            <c15:filteredScatterSeries>
              <c15:ser>
                <c:idx val="8"/>
                <c:order val="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Paper!$A$5</c15:sqref>
                        </c15:formulaRef>
                      </c:ext>
                    </c:extLst>
                    <c:strCache>
                      <c:ptCount val="1"/>
                      <c:pt idx="0">
                        <c:v>Stage 4 Data 1.9V</c:v>
                      </c:pt>
                    </c:strCache>
                  </c:strRef>
                </c:tx>
                <c:spPr>
                  <a:ln w="38100">
                    <a:noFill/>
                  </a:ln>
                </c:spPr>
                <c:marker>
                  <c:symbol val="circle"/>
                  <c:size val="5"/>
                  <c:spPr>
                    <a:noFill/>
                    <a:ln w="6350">
                      <a:solidFill>
                        <a:srgbClr val="00B0F0"/>
                      </a:solidFill>
                    </a:ln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Reg!$B$3:$B$50</c15:sqref>
                        </c15:formulaRef>
                      </c:ext>
                    </c:extLst>
                    <c:numCache>
                      <c:formatCode>General</c:formatCode>
                      <c:ptCount val="48"/>
                      <c:pt idx="0">
                        <c:v>2.997E-2</c:v>
                      </c:pt>
                      <c:pt idx="1">
                        <c:v>3.0349999999999999E-2</c:v>
                      </c:pt>
                      <c:pt idx="2">
                        <c:v>3.0669999999999999E-2</c:v>
                      </c:pt>
                      <c:pt idx="3">
                        <c:v>3.099E-2</c:v>
                      </c:pt>
                      <c:pt idx="4">
                        <c:v>3.1260000000000003E-2</c:v>
                      </c:pt>
                      <c:pt idx="5">
                        <c:v>3.1510000000000003E-2</c:v>
                      </c:pt>
                      <c:pt idx="6">
                        <c:v>3.1730000000000001E-2</c:v>
                      </c:pt>
                      <c:pt idx="7">
                        <c:v>3.1919999999999997E-2</c:v>
                      </c:pt>
                      <c:pt idx="8">
                        <c:v>3.2120000000000003E-2</c:v>
                      </c:pt>
                      <c:pt idx="9">
                        <c:v>3.2300000000000002E-2</c:v>
                      </c:pt>
                      <c:pt idx="10">
                        <c:v>3.2460000000000003E-2</c:v>
                      </c:pt>
                      <c:pt idx="11">
                        <c:v>3.2620000000000003E-2</c:v>
                      </c:pt>
                      <c:pt idx="12">
                        <c:v>3.2759999999999997E-2</c:v>
                      </c:pt>
                      <c:pt idx="13">
                        <c:v>3.2899999999999999E-2</c:v>
                      </c:pt>
                      <c:pt idx="14">
                        <c:v>3.3059999999999999E-2</c:v>
                      </c:pt>
                      <c:pt idx="15">
                        <c:v>3.322E-2</c:v>
                      </c:pt>
                      <c:pt idx="16">
                        <c:v>3.3369999999999997E-2</c:v>
                      </c:pt>
                      <c:pt idx="17">
                        <c:v>3.3550000000000003E-2</c:v>
                      </c:pt>
                      <c:pt idx="18">
                        <c:v>3.372E-2</c:v>
                      </c:pt>
                      <c:pt idx="19">
                        <c:v>3.3910000000000003E-2</c:v>
                      </c:pt>
                      <c:pt idx="20">
                        <c:v>3.4099999999999998E-2</c:v>
                      </c:pt>
                      <c:pt idx="21">
                        <c:v>3.4320000000000003E-2</c:v>
                      </c:pt>
                      <c:pt idx="22">
                        <c:v>3.4529999999999998E-2</c:v>
                      </c:pt>
                      <c:pt idx="23">
                        <c:v>3.4750000000000003E-2</c:v>
                      </c:pt>
                      <c:pt idx="24">
                        <c:v>3.5009999999999999E-2</c:v>
                      </c:pt>
                      <c:pt idx="25">
                        <c:v>3.5209999999999998E-2</c:v>
                      </c:pt>
                      <c:pt idx="26">
                        <c:v>3.5389999999999998E-2</c:v>
                      </c:pt>
                      <c:pt idx="27">
                        <c:v>3.5580000000000001E-2</c:v>
                      </c:pt>
                      <c:pt idx="28">
                        <c:v>3.5740000000000001E-2</c:v>
                      </c:pt>
                      <c:pt idx="29">
                        <c:v>3.5900000000000001E-2</c:v>
                      </c:pt>
                      <c:pt idx="30">
                        <c:v>3.5999999999999997E-2</c:v>
                      </c:pt>
                      <c:pt idx="31">
                        <c:v>3.6080000000000001E-2</c:v>
                      </c:pt>
                      <c:pt idx="32">
                        <c:v>3.6159999999999998E-2</c:v>
                      </c:pt>
                      <c:pt idx="33">
                        <c:v>3.6200000000000003E-2</c:v>
                      </c:pt>
                      <c:pt idx="34">
                        <c:v>3.6249999999999998E-2</c:v>
                      </c:pt>
                      <c:pt idx="35">
                        <c:v>3.6299999999999999E-2</c:v>
                      </c:pt>
                      <c:pt idx="36">
                        <c:v>3.6319999999999998E-2</c:v>
                      </c:pt>
                      <c:pt idx="37">
                        <c:v>3.6339999999999997E-2</c:v>
                      </c:pt>
                      <c:pt idx="38">
                        <c:v>3.6360000000000003E-2</c:v>
                      </c:pt>
                      <c:pt idx="39">
                        <c:v>3.6339999999999997E-2</c:v>
                      </c:pt>
                      <c:pt idx="40">
                        <c:v>3.6569999999999998E-2</c:v>
                      </c:pt>
                      <c:pt idx="41">
                        <c:v>3.6729999999999999E-2</c:v>
                      </c:pt>
                      <c:pt idx="42">
                        <c:v>3.6859999999999997E-2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Reg!$C$3:$C$50</c15:sqref>
                        </c15:formulaRef>
                      </c:ext>
                    </c:extLst>
                    <c:numCache>
                      <c:formatCode>General</c:formatCode>
                      <c:ptCount val="48"/>
                      <c:pt idx="0">
                        <c:v>2.1130000000000001E-4</c:v>
                      </c:pt>
                      <c:pt idx="1">
                        <c:v>5.3260000000000004E-4</c:v>
                      </c:pt>
                      <c:pt idx="2">
                        <c:v>7.7249999999999997E-4</c:v>
                      </c:pt>
                      <c:pt idx="3">
                        <c:v>9.0839999999999996E-4</c:v>
                      </c:pt>
                      <c:pt idx="4">
                        <c:v>1.0150000000000001E-3</c:v>
                      </c:pt>
                      <c:pt idx="5">
                        <c:v>1.0560000000000001E-3</c:v>
                      </c:pt>
                      <c:pt idx="6">
                        <c:v>1.098E-3</c:v>
                      </c:pt>
                      <c:pt idx="7">
                        <c:v>1.1019999999999999E-3</c:v>
                      </c:pt>
                      <c:pt idx="8">
                        <c:v>1.0870000000000001E-3</c:v>
                      </c:pt>
                      <c:pt idx="9">
                        <c:v>1.073E-3</c:v>
                      </c:pt>
                      <c:pt idx="10">
                        <c:v>1.0809999999999999E-3</c:v>
                      </c:pt>
                      <c:pt idx="11">
                        <c:v>1.077E-3</c:v>
                      </c:pt>
                      <c:pt idx="12">
                        <c:v>1.0499999999999999E-3</c:v>
                      </c:pt>
                      <c:pt idx="13">
                        <c:v>1.0629999999999999E-3</c:v>
                      </c:pt>
                      <c:pt idx="14">
                        <c:v>1.0709999999999999E-3</c:v>
                      </c:pt>
                      <c:pt idx="15">
                        <c:v>1.093E-3</c:v>
                      </c:pt>
                      <c:pt idx="16">
                        <c:v>1.1169999999999999E-3</c:v>
                      </c:pt>
                      <c:pt idx="17">
                        <c:v>1.15E-3</c:v>
                      </c:pt>
                      <c:pt idx="18">
                        <c:v>1.1789999999999999E-3</c:v>
                      </c:pt>
                      <c:pt idx="19">
                        <c:v>1.209E-3</c:v>
                      </c:pt>
                      <c:pt idx="20">
                        <c:v>1.2390000000000001E-3</c:v>
                      </c:pt>
                      <c:pt idx="21">
                        <c:v>1.2570000000000001E-3</c:v>
                      </c:pt>
                      <c:pt idx="22">
                        <c:v>1.2650000000000001E-3</c:v>
                      </c:pt>
                      <c:pt idx="23">
                        <c:v>1.248E-3</c:v>
                      </c:pt>
                      <c:pt idx="24">
                        <c:v>1.2080000000000001E-3</c:v>
                      </c:pt>
                      <c:pt idx="25">
                        <c:v>1.168E-3</c:v>
                      </c:pt>
                      <c:pt idx="26">
                        <c:v>1.1000000000000001E-3</c:v>
                      </c:pt>
                      <c:pt idx="27">
                        <c:v>1.01E-3</c:v>
                      </c:pt>
                      <c:pt idx="28">
                        <c:v>9.0499999999999999E-4</c:v>
                      </c:pt>
                      <c:pt idx="29">
                        <c:v>8.1170000000000005E-4</c:v>
                      </c:pt>
                      <c:pt idx="30">
                        <c:v>7.0489999999999995E-4</c:v>
                      </c:pt>
                      <c:pt idx="31">
                        <c:v>6.2750000000000002E-4</c:v>
                      </c:pt>
                      <c:pt idx="32">
                        <c:v>5.3830000000000002E-4</c:v>
                      </c:pt>
                      <c:pt idx="33">
                        <c:v>4.5520000000000001E-4</c:v>
                      </c:pt>
                      <c:pt idx="34">
                        <c:v>3.7409999999999999E-4</c:v>
                      </c:pt>
                      <c:pt idx="35">
                        <c:v>3.1789999999999998E-4</c:v>
                      </c:pt>
                      <c:pt idx="36">
                        <c:v>2.942E-4</c:v>
                      </c:pt>
                      <c:pt idx="37">
                        <c:v>2.6120000000000001E-4</c:v>
                      </c:pt>
                      <c:pt idx="38">
                        <c:v>2.2460000000000001E-4</c:v>
                      </c:pt>
                      <c:pt idx="39">
                        <c:v>2.184E-4</c:v>
                      </c:pt>
                      <c:pt idx="40">
                        <c:v>1.3559999999999999E-4</c:v>
                      </c:pt>
                      <c:pt idx="41">
                        <c:v>8.3040000000000005E-5</c:v>
                      </c:pt>
                      <c:pt idx="42">
                        <c:v>3.871E-5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1FD3-4F44-B627-FB6CEC523B3D}"/>
                  </c:ext>
                </c:extLst>
              </c15:ser>
            </c15:filteredScatterSeries>
            <c15:filteredScatterSeries>
              <c15:ser>
                <c:idx val="9"/>
                <c:order val="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Paper!$B$5</c15:sqref>
                        </c15:formulaRef>
                      </c:ext>
                    </c:extLst>
                    <c:strCache>
                      <c:ptCount val="1"/>
                      <c:pt idx="0">
                        <c:v>Stage 4 Fit 1.9V</c:v>
                      </c:pt>
                    </c:strCache>
                  </c:strRef>
                </c:tx>
                <c:spPr>
                  <a:ln w="9525">
                    <a:solidFill>
                      <a:srgbClr val="00B0F0"/>
                    </a:solidFill>
                  </a:ln>
                </c:spPr>
                <c:marker>
                  <c:symbol val="circle"/>
                  <c:size val="3"/>
                  <c:spPr>
                    <a:solidFill>
                      <a:srgbClr val="00B0F0"/>
                    </a:solidFill>
                    <a:ln>
                      <a:noFill/>
                    </a:ln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Reg!$D$3:$D$50</c15:sqref>
                        </c15:formulaRef>
                      </c:ext>
                    </c:extLst>
                    <c:numCache>
                      <c:formatCode>General</c:formatCode>
                      <c:ptCount val="48"/>
                      <c:pt idx="0">
                        <c:v>3.0067531904669299E-2</c:v>
                      </c:pt>
                      <c:pt idx="1">
                        <c:v>3.0331878297803001E-2</c:v>
                      </c:pt>
                      <c:pt idx="2">
                        <c:v>3.0632379825856201E-2</c:v>
                      </c:pt>
                      <c:pt idx="3">
                        <c:v>3.0939311064491399E-2</c:v>
                      </c:pt>
                      <c:pt idx="4">
                        <c:v>3.1237566894751E-2</c:v>
                      </c:pt>
                      <c:pt idx="5">
                        <c:v>3.1512680819368803E-2</c:v>
                      </c:pt>
                      <c:pt idx="6">
                        <c:v>3.1757011589513703E-2</c:v>
                      </c:pt>
                      <c:pt idx="7">
                        <c:v>3.1987239330244097E-2</c:v>
                      </c:pt>
                      <c:pt idx="8">
                        <c:v>3.2168021166649102E-2</c:v>
                      </c:pt>
                      <c:pt idx="9">
                        <c:v>3.2323320180895003E-2</c:v>
                      </c:pt>
                      <c:pt idx="10">
                        <c:v>3.2473879542861898E-2</c:v>
                      </c:pt>
                      <c:pt idx="11">
                        <c:v>3.2607368030774499E-2</c:v>
                      </c:pt>
                      <c:pt idx="12">
                        <c:v>3.2745572023613501E-2</c:v>
                      </c:pt>
                      <c:pt idx="13">
                        <c:v>3.28733630244403E-2</c:v>
                      </c:pt>
                      <c:pt idx="14">
                        <c:v>3.30214262387361E-2</c:v>
                      </c:pt>
                      <c:pt idx="15">
                        <c:v>3.31758292685801E-2</c:v>
                      </c:pt>
                      <c:pt idx="16">
                        <c:v>3.3336157955414503E-2</c:v>
                      </c:pt>
                      <c:pt idx="17">
                        <c:v>3.35226842075085E-2</c:v>
                      </c:pt>
                      <c:pt idx="18">
                        <c:v>3.3712097782960602E-2</c:v>
                      </c:pt>
                      <c:pt idx="19">
                        <c:v>3.3918515512362503E-2</c:v>
                      </c:pt>
                      <c:pt idx="20">
                        <c:v>3.4126822354280398E-2</c:v>
                      </c:pt>
                      <c:pt idx="21">
                        <c:v>3.4355746264571399E-2</c:v>
                      </c:pt>
                      <c:pt idx="22">
                        <c:v>3.4567951199973003E-2</c:v>
                      </c:pt>
                      <c:pt idx="23">
                        <c:v>3.4787470736620099E-2</c:v>
                      </c:pt>
                      <c:pt idx="24">
                        <c:v>3.5030556725695598E-2</c:v>
                      </c:pt>
                      <c:pt idx="25">
                        <c:v>3.5206956553997901E-2</c:v>
                      </c:pt>
                      <c:pt idx="26">
                        <c:v>3.5386219192596297E-2</c:v>
                      </c:pt>
                      <c:pt idx="27">
                        <c:v>3.5550518264657202E-2</c:v>
                      </c:pt>
                      <c:pt idx="28">
                        <c:v>3.5705324423206501E-2</c:v>
                      </c:pt>
                      <c:pt idx="29">
                        <c:v>3.5837230547505899E-2</c:v>
                      </c:pt>
                      <c:pt idx="30">
                        <c:v>3.5948106601695999E-2</c:v>
                      </c:pt>
                      <c:pt idx="31">
                        <c:v>3.6045198878199597E-2</c:v>
                      </c:pt>
                      <c:pt idx="32">
                        <c:v>3.6131399959300099E-2</c:v>
                      </c:pt>
                      <c:pt idx="33">
                        <c:v>3.6206209414487302E-2</c:v>
                      </c:pt>
                      <c:pt idx="34">
                        <c:v>3.6271563432829702E-2</c:v>
                      </c:pt>
                      <c:pt idx="35">
                        <c:v>3.632351275818E-2</c:v>
                      </c:pt>
                      <c:pt idx="36">
                        <c:v>3.63697636923467E-2</c:v>
                      </c:pt>
                      <c:pt idx="37">
                        <c:v>3.6407977936029998E-2</c:v>
                      </c:pt>
                      <c:pt idx="38">
                        <c:v>3.6441319998589801E-2</c:v>
                      </c:pt>
                      <c:pt idx="39">
                        <c:v>3.6468762763363201E-2</c:v>
                      </c:pt>
                      <c:pt idx="40">
                        <c:v>3.6493512459206602E-2</c:v>
                      </c:pt>
                      <c:pt idx="41">
                        <c:v>3.6513979882500602E-2</c:v>
                      </c:pt>
                      <c:pt idx="42">
                        <c:v>3.6530828420617598E-2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Reg!$E$3:$E$50</c15:sqref>
                        </c15:formulaRef>
                      </c:ext>
                    </c:extLst>
                    <c:numCache>
                      <c:formatCode>General</c:formatCode>
                      <c:ptCount val="48"/>
                      <c:pt idx="0">
                        <c:v>1.49287933859943E-4</c:v>
                      </c:pt>
                      <c:pt idx="1">
                        <c:v>5.0644009481275697E-4</c:v>
                      </c:pt>
                      <c:pt idx="2">
                        <c:v>7.8352348967464995E-4</c:v>
                      </c:pt>
                      <c:pt idx="3">
                        <c:v>9.6925111311306901E-4</c:v>
                      </c:pt>
                      <c:pt idx="4">
                        <c:v>1.07797253120375E-3</c:v>
                      </c:pt>
                      <c:pt idx="5">
                        <c:v>1.12617879983488E-3</c:v>
                      </c:pt>
                      <c:pt idx="6">
                        <c:v>1.13272029222197E-3</c:v>
                      </c:pt>
                      <c:pt idx="7">
                        <c:v>1.1129321233047699E-3</c:v>
                      </c:pt>
                      <c:pt idx="8">
                        <c:v>1.0854483900006799E-3</c:v>
                      </c:pt>
                      <c:pt idx="9">
                        <c:v>1.0598995735314201E-3</c:v>
                      </c:pt>
                      <c:pt idx="10">
                        <c:v>1.0408419668368101E-3</c:v>
                      </c:pt>
                      <c:pt idx="11">
                        <c:v>1.0344508963780301E-3</c:v>
                      </c:pt>
                      <c:pt idx="12">
                        <c:v>1.04131973421945E-3</c:v>
                      </c:pt>
                      <c:pt idx="13">
                        <c:v>1.0591628599794099E-3</c:v>
                      </c:pt>
                      <c:pt idx="14">
                        <c:v>1.0897342034394499E-3</c:v>
                      </c:pt>
                      <c:pt idx="15">
                        <c:v>1.12746467066493E-3</c:v>
                      </c:pt>
                      <c:pt idx="16">
                        <c:v>1.1677711179317E-3</c:v>
                      </c:pt>
                      <c:pt idx="17">
                        <c:v>1.21129252313751E-3</c:v>
                      </c:pt>
                      <c:pt idx="18">
                        <c:v>1.24837924913968E-3</c:v>
                      </c:pt>
                      <c:pt idx="19">
                        <c:v>1.27824596531421E-3</c:v>
                      </c:pt>
                      <c:pt idx="20">
                        <c:v>1.29575266582345E-3</c:v>
                      </c:pt>
                      <c:pt idx="21">
                        <c:v>1.29922694546261E-3</c:v>
                      </c:pt>
                      <c:pt idx="22">
                        <c:v>1.2868916690888599E-3</c:v>
                      </c:pt>
                      <c:pt idx="23">
                        <c:v>1.2575522881223299E-3</c:v>
                      </c:pt>
                      <c:pt idx="24">
                        <c:v>1.2041717057486199E-3</c:v>
                      </c:pt>
                      <c:pt idx="25">
                        <c:v>1.1506924940312101E-3</c:v>
                      </c:pt>
                      <c:pt idx="26">
                        <c:v>1.08256190206436E-3</c:v>
                      </c:pt>
                      <c:pt idx="27">
                        <c:v>1.0067950051088599E-3</c:v>
                      </c:pt>
                      <c:pt idx="28">
                        <c:v>9.2249589456279998E-4</c:v>
                      </c:pt>
                      <c:pt idx="29">
                        <c:v>8.3962977625759601E-4</c:v>
                      </c:pt>
                      <c:pt idx="30">
                        <c:v>7.6116356877308899E-4</c:v>
                      </c:pt>
                      <c:pt idx="31">
                        <c:v>6.8504174347108098E-4</c:v>
                      </c:pt>
                      <c:pt idx="32">
                        <c:v>6.1096196680026E-4</c:v>
                      </c:pt>
                      <c:pt idx="33">
                        <c:v>5.4112503258128201E-4</c:v>
                      </c:pt>
                      <c:pt idx="34">
                        <c:v>4.7539753136118602E-4</c:v>
                      </c:pt>
                      <c:pt idx="35">
                        <c:v>4.1966325502732703E-4</c:v>
                      </c:pt>
                      <c:pt idx="36">
                        <c:v>3.6717149245638401E-4</c:v>
                      </c:pt>
                      <c:pt idx="37">
                        <c:v>3.2156724008518001E-4</c:v>
                      </c:pt>
                      <c:pt idx="38">
                        <c:v>2.7998080832385201E-4</c:v>
                      </c:pt>
                      <c:pt idx="39">
                        <c:v>2.4439682224228302E-4</c:v>
                      </c:pt>
                      <c:pt idx="40">
                        <c:v>2.1117890256157801E-4</c:v>
                      </c:pt>
                      <c:pt idx="41">
                        <c:v>1.8284936252425401E-4</c:v>
                      </c:pt>
                      <c:pt idx="42">
                        <c:v>1.58911345125712E-4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9-1FD3-4F44-B627-FB6CEC523B3D}"/>
                  </c:ext>
                </c:extLst>
              </c15:ser>
            </c15:filteredScatterSeries>
            <c15:filteredScatterSeries>
              <c15:ser>
                <c:idx val="10"/>
                <c:order val="1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Paper!$A$6</c15:sqref>
                        </c15:formulaRef>
                      </c:ext>
                    </c:extLst>
                    <c:strCache>
                      <c:ptCount val="1"/>
                      <c:pt idx="0">
                        <c:v>Stage 5 Data 1.9V</c:v>
                      </c:pt>
                    </c:strCache>
                  </c:strRef>
                </c:tx>
                <c:spPr>
                  <a:ln w="38100">
                    <a:noFill/>
                  </a:ln>
                </c:spPr>
                <c:marker>
                  <c:symbol val="circle"/>
                  <c:size val="5"/>
                  <c:spPr>
                    <a:noFill/>
                    <a:ln w="6350">
                      <a:solidFill>
                        <a:srgbClr val="3A64FC"/>
                      </a:solidFill>
                    </a:ln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'Deg4'!$B$3:$B$53</c15:sqref>
                        </c15:formulaRef>
                      </c:ext>
                    </c:extLst>
                    <c:numCache>
                      <c:formatCode>General</c:formatCode>
                      <c:ptCount val="51"/>
                      <c:pt idx="0">
                        <c:v>3.2460000000000003E-2</c:v>
                      </c:pt>
                      <c:pt idx="1">
                        <c:v>3.3090000000000001E-2</c:v>
                      </c:pt>
                      <c:pt idx="2">
                        <c:v>3.3750000000000002E-2</c:v>
                      </c:pt>
                      <c:pt idx="3">
                        <c:v>3.4329999999999999E-2</c:v>
                      </c:pt>
                      <c:pt idx="4">
                        <c:v>3.4959999999999998E-2</c:v>
                      </c:pt>
                      <c:pt idx="5">
                        <c:v>3.5540000000000002E-2</c:v>
                      </c:pt>
                      <c:pt idx="6">
                        <c:v>3.6139999999999999E-2</c:v>
                      </c:pt>
                      <c:pt idx="7">
                        <c:v>3.6760000000000001E-2</c:v>
                      </c:pt>
                      <c:pt idx="8">
                        <c:v>3.7289999999999997E-2</c:v>
                      </c:pt>
                      <c:pt idx="9">
                        <c:v>3.7780000000000001E-2</c:v>
                      </c:pt>
                      <c:pt idx="10">
                        <c:v>3.8309999999999997E-2</c:v>
                      </c:pt>
                      <c:pt idx="11">
                        <c:v>3.8739999999999997E-2</c:v>
                      </c:pt>
                      <c:pt idx="12">
                        <c:v>3.9170000000000003E-2</c:v>
                      </c:pt>
                      <c:pt idx="13">
                        <c:v>3.9579999999999997E-2</c:v>
                      </c:pt>
                      <c:pt idx="14">
                        <c:v>3.9989999999999998E-2</c:v>
                      </c:pt>
                      <c:pt idx="15">
                        <c:v>4.0399999999999998E-2</c:v>
                      </c:pt>
                      <c:pt idx="16">
                        <c:v>4.0800000000000003E-2</c:v>
                      </c:pt>
                      <c:pt idx="17">
                        <c:v>4.1239999999999999E-2</c:v>
                      </c:pt>
                      <c:pt idx="18">
                        <c:v>4.1680000000000002E-2</c:v>
                      </c:pt>
                      <c:pt idx="19">
                        <c:v>4.2139999999999997E-2</c:v>
                      </c:pt>
                      <c:pt idx="20">
                        <c:v>4.2619999999999998E-2</c:v>
                      </c:pt>
                      <c:pt idx="21">
                        <c:v>4.3139999999999998E-2</c:v>
                      </c:pt>
                      <c:pt idx="22">
                        <c:v>4.3650000000000001E-2</c:v>
                      </c:pt>
                      <c:pt idx="23">
                        <c:v>4.419E-2</c:v>
                      </c:pt>
                      <c:pt idx="24">
                        <c:v>4.4810000000000003E-2</c:v>
                      </c:pt>
                      <c:pt idx="25">
                        <c:v>4.53E-2</c:v>
                      </c:pt>
                      <c:pt idx="26">
                        <c:v>4.5850000000000002E-2</c:v>
                      </c:pt>
                      <c:pt idx="27">
                        <c:v>4.6390000000000001E-2</c:v>
                      </c:pt>
                      <c:pt idx="28">
                        <c:v>4.7E-2</c:v>
                      </c:pt>
                      <c:pt idx="29">
                        <c:v>4.7579999999999997E-2</c:v>
                      </c:pt>
                      <c:pt idx="30">
                        <c:v>4.8000000000000001E-2</c:v>
                      </c:pt>
                      <c:pt idx="31">
                        <c:v>4.8430000000000001E-2</c:v>
                      </c:pt>
                      <c:pt idx="32">
                        <c:v>4.8849999999999998E-2</c:v>
                      </c:pt>
                      <c:pt idx="33">
                        <c:v>4.9279999999999997E-2</c:v>
                      </c:pt>
                      <c:pt idx="34">
                        <c:v>4.965E-2</c:v>
                      </c:pt>
                      <c:pt idx="35">
                        <c:v>4.9970000000000001E-2</c:v>
                      </c:pt>
                      <c:pt idx="36">
                        <c:v>5.0270000000000002E-2</c:v>
                      </c:pt>
                      <c:pt idx="37">
                        <c:v>5.0610000000000002E-2</c:v>
                      </c:pt>
                      <c:pt idx="38">
                        <c:v>5.0959999999999998E-2</c:v>
                      </c:pt>
                      <c:pt idx="39">
                        <c:v>5.1339999999999997E-2</c:v>
                      </c:pt>
                      <c:pt idx="40">
                        <c:v>5.1729999999999998E-2</c:v>
                      </c:pt>
                      <c:pt idx="41">
                        <c:v>5.21E-2</c:v>
                      </c:pt>
                      <c:pt idx="42">
                        <c:v>5.2549999999999999E-2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'Deg4'!$C$3:$C$53</c15:sqref>
                        </c15:formulaRef>
                      </c:ext>
                    </c:extLst>
                    <c:numCache>
                      <c:formatCode>General</c:formatCode>
                      <c:ptCount val="51"/>
                      <c:pt idx="0">
                        <c:v>1.681E-3</c:v>
                      </c:pt>
                      <c:pt idx="1">
                        <c:v>2.1510000000000001E-3</c:v>
                      </c:pt>
                      <c:pt idx="2">
                        <c:v>2.4919999999999999E-3</c:v>
                      </c:pt>
                      <c:pt idx="3">
                        <c:v>2.7720000000000002E-3</c:v>
                      </c:pt>
                      <c:pt idx="4">
                        <c:v>2.9849999999999998E-3</c:v>
                      </c:pt>
                      <c:pt idx="5">
                        <c:v>3.1029999999999999E-3</c:v>
                      </c:pt>
                      <c:pt idx="6">
                        <c:v>3.1580000000000002E-3</c:v>
                      </c:pt>
                      <c:pt idx="7">
                        <c:v>3.2269999999999998E-3</c:v>
                      </c:pt>
                      <c:pt idx="8">
                        <c:v>3.199E-3</c:v>
                      </c:pt>
                      <c:pt idx="9">
                        <c:v>3.176E-3</c:v>
                      </c:pt>
                      <c:pt idx="10">
                        <c:v>3.1150000000000001E-3</c:v>
                      </c:pt>
                      <c:pt idx="11">
                        <c:v>3.0769999999999999E-3</c:v>
                      </c:pt>
                      <c:pt idx="12">
                        <c:v>3.0149999999999999E-3</c:v>
                      </c:pt>
                      <c:pt idx="13">
                        <c:v>2.9659999999999999E-3</c:v>
                      </c:pt>
                      <c:pt idx="14">
                        <c:v>2.957E-3</c:v>
                      </c:pt>
                      <c:pt idx="15">
                        <c:v>2.9789999999999999E-3</c:v>
                      </c:pt>
                      <c:pt idx="16">
                        <c:v>3.0010000000000002E-3</c:v>
                      </c:pt>
                      <c:pt idx="17">
                        <c:v>3.0699999999999998E-3</c:v>
                      </c:pt>
                      <c:pt idx="18">
                        <c:v>3.1480000000000002E-3</c:v>
                      </c:pt>
                      <c:pt idx="19">
                        <c:v>3.2239999999999999E-3</c:v>
                      </c:pt>
                      <c:pt idx="20">
                        <c:v>3.3010000000000001E-3</c:v>
                      </c:pt>
                      <c:pt idx="21">
                        <c:v>3.3890000000000001E-3</c:v>
                      </c:pt>
                      <c:pt idx="22">
                        <c:v>3.4499999999999999E-3</c:v>
                      </c:pt>
                      <c:pt idx="23">
                        <c:v>3.516E-3</c:v>
                      </c:pt>
                      <c:pt idx="24">
                        <c:v>3.5539999999999999E-3</c:v>
                      </c:pt>
                      <c:pt idx="25">
                        <c:v>3.5699999999999998E-3</c:v>
                      </c:pt>
                      <c:pt idx="26">
                        <c:v>3.5539999999999999E-3</c:v>
                      </c:pt>
                      <c:pt idx="27">
                        <c:v>3.522E-3</c:v>
                      </c:pt>
                      <c:pt idx="28">
                        <c:v>3.4489999999999998E-3</c:v>
                      </c:pt>
                      <c:pt idx="29">
                        <c:v>3.3769999999999998E-3</c:v>
                      </c:pt>
                      <c:pt idx="30">
                        <c:v>3.2859999999999999E-3</c:v>
                      </c:pt>
                      <c:pt idx="31">
                        <c:v>3.2009999999999999E-3</c:v>
                      </c:pt>
                      <c:pt idx="32">
                        <c:v>3.0799999999999998E-3</c:v>
                      </c:pt>
                      <c:pt idx="33">
                        <c:v>3.009E-3</c:v>
                      </c:pt>
                      <c:pt idx="34">
                        <c:v>2.9129999999999998E-3</c:v>
                      </c:pt>
                      <c:pt idx="35">
                        <c:v>2.82E-3</c:v>
                      </c:pt>
                      <c:pt idx="36">
                        <c:v>2.807E-3</c:v>
                      </c:pt>
                      <c:pt idx="37">
                        <c:v>2.7659999999999998E-3</c:v>
                      </c:pt>
                      <c:pt idx="38">
                        <c:v>2.7980000000000001E-3</c:v>
                      </c:pt>
                      <c:pt idx="39">
                        <c:v>2.7829999999999999E-3</c:v>
                      </c:pt>
                      <c:pt idx="40">
                        <c:v>2.8180000000000002E-3</c:v>
                      </c:pt>
                      <c:pt idx="41">
                        <c:v>2.8240000000000001E-3</c:v>
                      </c:pt>
                      <c:pt idx="42">
                        <c:v>2.8700000000000002E-3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A-1FD3-4F44-B627-FB6CEC523B3D}"/>
                  </c:ext>
                </c:extLst>
              </c15:ser>
            </c15:filteredScatterSeries>
            <c15:filteredScatterSeries>
              <c15:ser>
                <c:idx val="11"/>
                <c:order val="1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Paper!$B$6</c15:sqref>
                        </c15:formulaRef>
                      </c:ext>
                    </c:extLst>
                    <c:strCache>
                      <c:ptCount val="1"/>
                      <c:pt idx="0">
                        <c:v>Stage 5 Fit 1.9V</c:v>
                      </c:pt>
                    </c:strCache>
                  </c:strRef>
                </c:tx>
                <c:spPr>
                  <a:ln w="9525">
                    <a:solidFill>
                      <a:srgbClr val="3A64FC"/>
                    </a:solidFill>
                  </a:ln>
                </c:spPr>
                <c:marker>
                  <c:symbol val="circle"/>
                  <c:size val="3"/>
                  <c:spPr>
                    <a:solidFill>
                      <a:srgbClr val="3A64FC"/>
                    </a:solidFill>
                    <a:ln>
                      <a:noFill/>
                    </a:ln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'Deg4'!$D$3:$D$53</c15:sqref>
                        </c15:formulaRef>
                      </c:ext>
                    </c:extLst>
                    <c:numCache>
                      <c:formatCode>General</c:formatCode>
                      <c:ptCount val="51"/>
                      <c:pt idx="0">
                        <c:v>3.2528070595291197E-2</c:v>
                      </c:pt>
                      <c:pt idx="1">
                        <c:v>3.3069439096536202E-2</c:v>
                      </c:pt>
                      <c:pt idx="2">
                        <c:v>3.36694032834867E-2</c:v>
                      </c:pt>
                      <c:pt idx="3">
                        <c:v>3.4285969088951297E-2</c:v>
                      </c:pt>
                      <c:pt idx="4">
                        <c:v>3.4907790145466203E-2</c:v>
                      </c:pt>
                      <c:pt idx="5">
                        <c:v>3.5518717459104898E-2</c:v>
                      </c:pt>
                      <c:pt idx="6">
                        <c:v>3.6106836601379297E-2</c:v>
                      </c:pt>
                      <c:pt idx="7">
                        <c:v>3.6713994915732198E-2</c:v>
                      </c:pt>
                      <c:pt idx="8">
                        <c:v>3.7233404346259803E-2</c:v>
                      </c:pt>
                      <c:pt idx="9">
                        <c:v>3.7708815316230701E-2</c:v>
                      </c:pt>
                      <c:pt idx="10">
                        <c:v>3.81873171192686E-2</c:v>
                      </c:pt>
                      <c:pt idx="11">
                        <c:v>3.8613770106588299E-2</c:v>
                      </c:pt>
                      <c:pt idx="12">
                        <c:v>3.9043848940552503E-2</c:v>
                      </c:pt>
                      <c:pt idx="13">
                        <c:v>3.9423042985303997E-2</c:v>
                      </c:pt>
                      <c:pt idx="14">
                        <c:v>3.9837392962102203E-2</c:v>
                      </c:pt>
                      <c:pt idx="15">
                        <c:v>4.0244105528836498E-2</c:v>
                      </c:pt>
                      <c:pt idx="16">
                        <c:v>4.0645708877013402E-2</c:v>
                      </c:pt>
                      <c:pt idx="17">
                        <c:v>4.1095695187044701E-2</c:v>
                      </c:pt>
                      <c:pt idx="18">
                        <c:v>4.1542822557992902E-2</c:v>
                      </c:pt>
                      <c:pt idx="19">
                        <c:v>4.2027817427564097E-2</c:v>
                      </c:pt>
                      <c:pt idx="20">
                        <c:v>4.25227751424739E-2</c:v>
                      </c:pt>
                      <c:pt idx="21">
                        <c:v>4.3081491354449601E-2</c:v>
                      </c:pt>
                      <c:pt idx="22">
                        <c:v>4.36205821669753E-2</c:v>
                      </c:pt>
                      <c:pt idx="23">
                        <c:v>4.4207423379320397E-2</c:v>
                      </c:pt>
                      <c:pt idx="24">
                        <c:v>4.4902216970205702E-2</c:v>
                      </c:pt>
                      <c:pt idx="25">
                        <c:v>4.5443488743318099E-2</c:v>
                      </c:pt>
                      <c:pt idx="26">
                        <c:v>4.60328131164571E-2</c:v>
                      </c:pt>
                      <c:pt idx="27">
                        <c:v>4.6614647485434597E-2</c:v>
                      </c:pt>
                      <c:pt idx="28">
                        <c:v>4.7206551800642003E-2</c:v>
                      </c:pt>
                      <c:pt idx="29">
                        <c:v>4.7750546689957298E-2</c:v>
                      </c:pt>
                      <c:pt idx="30">
                        <c:v>4.8240856873825302E-2</c:v>
                      </c:pt>
                      <c:pt idx="31">
                        <c:v>4.86988048680334E-2</c:v>
                      </c:pt>
                      <c:pt idx="32">
                        <c:v>4.9130888593976699E-2</c:v>
                      </c:pt>
                      <c:pt idx="33">
                        <c:v>4.9527843355248902E-2</c:v>
                      </c:pt>
                      <c:pt idx="34">
                        <c:v>4.9893363903141003E-2</c:v>
                      </c:pt>
                      <c:pt idx="35">
                        <c:v>5.0197755916588399E-2</c:v>
                      </c:pt>
                      <c:pt idx="36">
                        <c:v>5.0480132600267201E-2</c:v>
                      </c:pt>
                      <c:pt idx="37">
                        <c:v>5.0722290381814798E-2</c:v>
                      </c:pt>
                      <c:pt idx="38">
                        <c:v>5.0940719135139097E-2</c:v>
                      </c:pt>
                      <c:pt idx="39">
                        <c:v>5.11259479830663E-2</c:v>
                      </c:pt>
                      <c:pt idx="40">
                        <c:v>5.1297611230976203E-2</c:v>
                      </c:pt>
                      <c:pt idx="41">
                        <c:v>5.1443196641795801E-2</c:v>
                      </c:pt>
                      <c:pt idx="42">
                        <c:v>5.1565755066660501E-2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'Deg4'!$E$3:$E$53</c15:sqref>
                        </c15:formulaRef>
                      </c:ext>
                    </c:extLst>
                    <c:numCache>
                      <c:formatCode>General</c:formatCode>
                      <c:ptCount val="51"/>
                      <c:pt idx="0">
                        <c:v>1.70310248161781E-3</c:v>
                      </c:pt>
                      <c:pt idx="1">
                        <c:v>2.1846921191241201E-3</c:v>
                      </c:pt>
                      <c:pt idx="2">
                        <c:v>2.5761392897356902E-3</c:v>
                      </c:pt>
                      <c:pt idx="3">
                        <c:v>2.8616138580996701E-3</c:v>
                      </c:pt>
                      <c:pt idx="4">
                        <c:v>3.05481326224723E-3</c:v>
                      </c:pt>
                      <c:pt idx="5">
                        <c:v>3.16823501386399E-3</c:v>
                      </c:pt>
                      <c:pt idx="6">
                        <c:v>3.2170874437887601E-3</c:v>
                      </c:pt>
                      <c:pt idx="7">
                        <c:v>3.2157905536681799E-3</c:v>
                      </c:pt>
                      <c:pt idx="8">
                        <c:v>3.18187661723134E-3</c:v>
                      </c:pt>
                      <c:pt idx="9">
                        <c:v>3.1329963423440501E-3</c:v>
                      </c:pt>
                      <c:pt idx="10">
                        <c:v>3.0768404365772101E-3</c:v>
                      </c:pt>
                      <c:pt idx="11">
                        <c:v>3.0309892587944299E-3</c:v>
                      </c:pt>
                      <c:pt idx="12">
                        <c:v>2.9987973598876801E-3</c:v>
                      </c:pt>
                      <c:pt idx="13">
                        <c:v>2.9887886052656801E-3</c:v>
                      </c:pt>
                      <c:pt idx="14">
                        <c:v>3.0015238692178E-3</c:v>
                      </c:pt>
                      <c:pt idx="15">
                        <c:v>3.0379025050578301E-3</c:v>
                      </c:pt>
                      <c:pt idx="16">
                        <c:v>3.0933212245865299E-3</c:v>
                      </c:pt>
                      <c:pt idx="17">
                        <c:v>3.1714020124483698E-3</c:v>
                      </c:pt>
                      <c:pt idx="18">
                        <c:v>3.2576587093971999E-3</c:v>
                      </c:pt>
                      <c:pt idx="19">
                        <c:v>3.3525340752694698E-3</c:v>
                      </c:pt>
                      <c:pt idx="20">
                        <c:v>3.4435035332912802E-3</c:v>
                      </c:pt>
                      <c:pt idx="21">
                        <c:v>3.5322799196078301E-3</c:v>
                      </c:pt>
                      <c:pt idx="22">
                        <c:v>3.5991003498514699E-3</c:v>
                      </c:pt>
                      <c:pt idx="23">
                        <c:v>3.6469334496892301E-3</c:v>
                      </c:pt>
                      <c:pt idx="24">
                        <c:v>3.6661425805761799E-3</c:v>
                      </c:pt>
                      <c:pt idx="25">
                        <c:v>3.65081841247707E-3</c:v>
                      </c:pt>
                      <c:pt idx="26">
                        <c:v>3.6021372429463098E-3</c:v>
                      </c:pt>
                      <c:pt idx="27">
                        <c:v>3.51963644401675E-3</c:v>
                      </c:pt>
                      <c:pt idx="28">
                        <c:v>3.3986291456917098E-3</c:v>
                      </c:pt>
                      <c:pt idx="29">
                        <c:v>3.2524340491662E-3</c:v>
                      </c:pt>
                      <c:pt idx="30">
                        <c:v>3.0900584191636102E-3</c:v>
                      </c:pt>
                      <c:pt idx="31">
                        <c:v>2.9103441273104899E-3</c:v>
                      </c:pt>
                      <c:pt idx="32">
                        <c:v>2.7140560469198099E-3</c:v>
                      </c:pt>
                      <c:pt idx="33">
                        <c:v>2.5089995680061101E-3</c:v>
                      </c:pt>
                      <c:pt idx="34">
                        <c:v>2.2974297343303302E-3</c:v>
                      </c:pt>
                      <c:pt idx="35">
                        <c:v>2.1031379009461698E-3</c:v>
                      </c:pt>
                      <c:pt idx="36">
                        <c:v>1.9068945880636101E-3</c:v>
                      </c:pt>
                      <c:pt idx="37">
                        <c:v>1.72528864364752E-3</c:v>
                      </c:pt>
                      <c:pt idx="38">
                        <c:v>1.55004557761045E-3</c:v>
                      </c:pt>
                      <c:pt idx="39">
                        <c:v>1.39226208166741E-3</c:v>
                      </c:pt>
                      <c:pt idx="40">
                        <c:v>1.2379331898288899E-3</c:v>
                      </c:pt>
                      <c:pt idx="41">
                        <c:v>1.1004968071399101E-3</c:v>
                      </c:pt>
                      <c:pt idx="42">
                        <c:v>9.798188935859159E-4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B-1FD3-4F44-B627-FB6CEC523B3D}"/>
                  </c:ext>
                </c:extLst>
              </c15:ser>
            </c15:filteredScatterSeries>
          </c:ext>
        </c:extLst>
      </c:scatterChart>
      <c:valAx>
        <c:axId val="1138531023"/>
        <c:scaling>
          <c:orientation val="minMax"/>
          <c:max val="7.0000000000000007E-2"/>
          <c:min val="3.0000000000000006E-2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out"/>
        <c:minorTickMark val="none"/>
        <c:tickLblPos val="nextTo"/>
        <c:crossAx val="1138531503"/>
        <c:crosses val="autoZero"/>
        <c:crossBetween val="midCat"/>
        <c:majorUnit val="5.000000000000001E-3"/>
      </c:valAx>
      <c:valAx>
        <c:axId val="1138531503"/>
        <c:scaling>
          <c:orientation val="minMax"/>
          <c:max val="2.0000000000000004E-2"/>
          <c:min val="0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out"/>
        <c:minorTickMark val="none"/>
        <c:tickLblPos val="nextTo"/>
        <c:crossAx val="1138531023"/>
        <c:crosses val="autoZero"/>
        <c:crossBetween val="midCat"/>
        <c:majorUnit val="5.000000000000001E-3"/>
      </c:valAx>
    </c:plotArea>
    <c:plotVisOnly val="1"/>
    <c:dispBlanksAs val="gap"/>
    <c:showDLblsOverMax val="0"/>
    <c:extLst/>
  </c:chart>
  <c:txPr>
    <a:bodyPr/>
    <a:lstStyle/>
    <a:p>
      <a:pPr>
        <a:defRPr sz="140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677514014301521"/>
          <c:y val="6.2000920171625944E-2"/>
          <c:w val="0.83419103252645899"/>
          <c:h val="0.7950675682911289"/>
        </c:manualLayout>
      </c:layout>
      <c:scatterChart>
        <c:scatterStyle val="lineMarker"/>
        <c:varyColors val="0"/>
        <c:ser>
          <c:idx val="6"/>
          <c:order val="0"/>
          <c:tx>
            <c:strRef>
              <c:f>Paper!$A$1</c:f>
              <c:strCache>
                <c:ptCount val="1"/>
                <c:pt idx="0">
                  <c:v>Stage 0 Data 1.9V</c:v>
                </c:pt>
              </c:strCache>
            </c:strRef>
          </c:tx>
          <c:spPr>
            <a:ln w="38100" cap="rnd">
              <a:noFill/>
              <a:round/>
            </a:ln>
            <a:effectLst/>
          </c:spPr>
          <c:marker>
            <c:symbol val="circle"/>
            <c:size val="5"/>
            <c:spPr>
              <a:noFill/>
              <a:ln w="6350">
                <a:solidFill>
                  <a:srgbClr val="00B050"/>
                </a:solidFill>
              </a:ln>
            </c:spPr>
          </c:marker>
          <c:xVal>
            <c:numRef>
              <c:f>PreDeg!$B$3:$B$48</c:f>
              <c:numCache>
                <c:formatCode>0.00E+00</c:formatCode>
                <c:ptCount val="46"/>
                <c:pt idx="0">
                  <c:v>3.014E-2</c:v>
                </c:pt>
                <c:pt idx="1">
                  <c:v>3.049E-2</c:v>
                </c:pt>
                <c:pt idx="2">
                  <c:v>3.0839999999999999E-2</c:v>
                </c:pt>
                <c:pt idx="3">
                  <c:v>3.117E-2</c:v>
                </c:pt>
                <c:pt idx="4">
                  <c:v>3.1460000000000002E-2</c:v>
                </c:pt>
                <c:pt idx="5">
                  <c:v>3.1759999999999997E-2</c:v>
                </c:pt>
                <c:pt idx="6">
                  <c:v>3.2039999999999999E-2</c:v>
                </c:pt>
                <c:pt idx="7">
                  <c:v>3.2309999999999998E-2</c:v>
                </c:pt>
                <c:pt idx="8">
                  <c:v>3.2559999999999999E-2</c:v>
                </c:pt>
                <c:pt idx="9">
                  <c:v>3.2800000000000003E-2</c:v>
                </c:pt>
                <c:pt idx="10">
                  <c:v>3.304E-2</c:v>
                </c:pt>
                <c:pt idx="11">
                  <c:v>3.3259999999999998E-2</c:v>
                </c:pt>
                <c:pt idx="12">
                  <c:v>3.3489999999999999E-2</c:v>
                </c:pt>
                <c:pt idx="13">
                  <c:v>3.3750000000000002E-2</c:v>
                </c:pt>
                <c:pt idx="14">
                  <c:v>3.4009999999999999E-2</c:v>
                </c:pt>
                <c:pt idx="15">
                  <c:v>3.4279999999999998E-2</c:v>
                </c:pt>
                <c:pt idx="16">
                  <c:v>3.458E-2</c:v>
                </c:pt>
                <c:pt idx="17">
                  <c:v>3.4860000000000002E-2</c:v>
                </c:pt>
                <c:pt idx="18">
                  <c:v>3.517E-2</c:v>
                </c:pt>
                <c:pt idx="19">
                  <c:v>3.5499999999999997E-2</c:v>
                </c:pt>
                <c:pt idx="20">
                  <c:v>3.585E-2</c:v>
                </c:pt>
                <c:pt idx="21">
                  <c:v>3.6179999999999997E-2</c:v>
                </c:pt>
                <c:pt idx="22">
                  <c:v>3.6569999999999998E-2</c:v>
                </c:pt>
                <c:pt idx="23">
                  <c:v>3.7060000000000003E-2</c:v>
                </c:pt>
                <c:pt idx="24">
                  <c:v>3.7429999999999998E-2</c:v>
                </c:pt>
                <c:pt idx="25">
                  <c:v>3.7859999999999998E-2</c:v>
                </c:pt>
                <c:pt idx="26">
                  <c:v>3.8269999999999998E-2</c:v>
                </c:pt>
                <c:pt idx="27">
                  <c:v>3.8769999999999999E-2</c:v>
                </c:pt>
                <c:pt idx="28">
                  <c:v>3.9219999999999998E-2</c:v>
                </c:pt>
                <c:pt idx="29">
                  <c:v>3.9629999999999999E-2</c:v>
                </c:pt>
                <c:pt idx="30">
                  <c:v>4.0009999999999997E-2</c:v>
                </c:pt>
                <c:pt idx="31">
                  <c:v>4.0399999999999998E-2</c:v>
                </c:pt>
                <c:pt idx="32">
                  <c:v>4.0820000000000002E-2</c:v>
                </c:pt>
                <c:pt idx="33">
                  <c:v>4.122E-2</c:v>
                </c:pt>
                <c:pt idx="34">
                  <c:v>4.1599999999999998E-2</c:v>
                </c:pt>
                <c:pt idx="35">
                  <c:v>4.2000000000000003E-2</c:v>
                </c:pt>
                <c:pt idx="36">
                  <c:v>4.24E-2</c:v>
                </c:pt>
                <c:pt idx="37">
                  <c:v>4.2840000000000003E-2</c:v>
                </c:pt>
                <c:pt idx="38">
                  <c:v>4.3290000000000002E-2</c:v>
                </c:pt>
                <c:pt idx="39">
                  <c:v>4.4159999999999998E-2</c:v>
                </c:pt>
                <c:pt idx="40">
                  <c:v>4.4900000000000002E-2</c:v>
                </c:pt>
                <c:pt idx="41">
                  <c:v>4.5429999999999998E-2</c:v>
                </c:pt>
                <c:pt idx="42">
                  <c:v>4.4949999999999997E-2</c:v>
                </c:pt>
                <c:pt idx="43">
                  <c:v>4.5240000000000002E-2</c:v>
                </c:pt>
                <c:pt idx="44">
                  <c:v>4.5870000000000001E-2</c:v>
                </c:pt>
                <c:pt idx="45">
                  <c:v>4.6580000000000003E-2</c:v>
                </c:pt>
              </c:numCache>
            </c:numRef>
          </c:xVal>
          <c:yVal>
            <c:numRef>
              <c:f>PreDeg!$C$3:$C$48</c:f>
              <c:numCache>
                <c:formatCode>0.00E+00</c:formatCode>
                <c:ptCount val="46"/>
                <c:pt idx="0">
                  <c:v>1.63E-5</c:v>
                </c:pt>
                <c:pt idx="1">
                  <c:v>4.841E-4</c:v>
                </c:pt>
                <c:pt idx="2">
                  <c:v>8.1289999999999997E-4</c:v>
                </c:pt>
                <c:pt idx="3">
                  <c:v>1.041E-3</c:v>
                </c:pt>
                <c:pt idx="4">
                  <c:v>1.224E-3</c:v>
                </c:pt>
                <c:pt idx="5">
                  <c:v>1.323E-3</c:v>
                </c:pt>
                <c:pt idx="6">
                  <c:v>1.449E-3</c:v>
                </c:pt>
                <c:pt idx="7">
                  <c:v>1.5009999999999999E-3</c:v>
                </c:pt>
                <c:pt idx="8">
                  <c:v>1.5529999999999999E-3</c:v>
                </c:pt>
                <c:pt idx="9">
                  <c:v>1.575E-3</c:v>
                </c:pt>
                <c:pt idx="10">
                  <c:v>1.5590000000000001E-3</c:v>
                </c:pt>
                <c:pt idx="11">
                  <c:v>1.686E-3</c:v>
                </c:pt>
                <c:pt idx="12">
                  <c:v>1.7459999999999999E-3</c:v>
                </c:pt>
                <c:pt idx="13">
                  <c:v>1.8079999999999999E-3</c:v>
                </c:pt>
                <c:pt idx="14">
                  <c:v>1.874E-3</c:v>
                </c:pt>
                <c:pt idx="15">
                  <c:v>1.939E-3</c:v>
                </c:pt>
                <c:pt idx="16">
                  <c:v>2.0149999999999999E-3</c:v>
                </c:pt>
                <c:pt idx="17">
                  <c:v>2.0920000000000001E-3</c:v>
                </c:pt>
                <c:pt idx="18">
                  <c:v>2.1700000000000001E-3</c:v>
                </c:pt>
                <c:pt idx="19">
                  <c:v>2.2560000000000002E-3</c:v>
                </c:pt>
                <c:pt idx="20">
                  <c:v>2.349E-3</c:v>
                </c:pt>
                <c:pt idx="21">
                  <c:v>2.4399999999999999E-3</c:v>
                </c:pt>
                <c:pt idx="22">
                  <c:v>2.5339999999999998E-3</c:v>
                </c:pt>
                <c:pt idx="23">
                  <c:v>2.6259999999999999E-3</c:v>
                </c:pt>
                <c:pt idx="24">
                  <c:v>2.6840000000000002E-3</c:v>
                </c:pt>
                <c:pt idx="25">
                  <c:v>2.7469999999999999E-3</c:v>
                </c:pt>
                <c:pt idx="26">
                  <c:v>2.7810000000000001E-3</c:v>
                </c:pt>
                <c:pt idx="27">
                  <c:v>2.813E-3</c:v>
                </c:pt>
                <c:pt idx="28">
                  <c:v>2.8019999999999998E-3</c:v>
                </c:pt>
                <c:pt idx="29">
                  <c:v>2.8050000000000002E-3</c:v>
                </c:pt>
                <c:pt idx="30">
                  <c:v>2.7989999999999998E-3</c:v>
                </c:pt>
                <c:pt idx="31">
                  <c:v>2.8080000000000002E-3</c:v>
                </c:pt>
                <c:pt idx="32">
                  <c:v>2.8119999999999998E-3</c:v>
                </c:pt>
                <c:pt idx="33">
                  <c:v>2.8479999999999998E-3</c:v>
                </c:pt>
                <c:pt idx="34">
                  <c:v>2.9009999999999999E-3</c:v>
                </c:pt>
                <c:pt idx="35">
                  <c:v>2.993E-3</c:v>
                </c:pt>
                <c:pt idx="36">
                  <c:v>3.078E-3</c:v>
                </c:pt>
                <c:pt idx="37">
                  <c:v>3.1719999999999999E-3</c:v>
                </c:pt>
                <c:pt idx="38">
                  <c:v>3.2829999999999999E-3</c:v>
                </c:pt>
                <c:pt idx="39">
                  <c:v>3.3639999999999998E-3</c:v>
                </c:pt>
                <c:pt idx="40">
                  <c:v>3.4559999999999999E-3</c:v>
                </c:pt>
                <c:pt idx="41">
                  <c:v>3.5829999999999998E-3</c:v>
                </c:pt>
                <c:pt idx="42">
                  <c:v>3.748E-3</c:v>
                </c:pt>
                <c:pt idx="43">
                  <c:v>3.8730000000000001E-3</c:v>
                </c:pt>
                <c:pt idx="44">
                  <c:v>4.0419999999999996E-3</c:v>
                </c:pt>
                <c:pt idx="45">
                  <c:v>4.1809999999999998E-3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0DD8-4656-B6BA-78BF5E519449}"/>
            </c:ext>
          </c:extLst>
        </c:ser>
        <c:ser>
          <c:idx val="7"/>
          <c:order val="1"/>
          <c:tx>
            <c:strRef>
              <c:f>Paper!$B$1</c:f>
              <c:strCache>
                <c:ptCount val="1"/>
                <c:pt idx="0">
                  <c:v>Stage 0 Fit 1.9V</c:v>
                </c:pt>
              </c:strCache>
            </c:strRef>
          </c:tx>
          <c:spPr>
            <a:ln w="9525">
              <a:solidFill>
                <a:srgbClr val="00B050"/>
              </a:solidFill>
            </a:ln>
          </c:spPr>
          <c:marker>
            <c:symbol val="circle"/>
            <c:size val="3"/>
            <c:spPr>
              <a:solidFill>
                <a:srgbClr val="00B050"/>
              </a:solidFill>
              <a:ln>
                <a:noFill/>
              </a:ln>
            </c:spPr>
          </c:marker>
          <c:xVal>
            <c:numRef>
              <c:f>PreDeg!$D$3:$D$48</c:f>
              <c:numCache>
                <c:formatCode>General</c:formatCode>
                <c:ptCount val="46"/>
                <c:pt idx="0">
                  <c:v>3.0180960669636301E-2</c:v>
                </c:pt>
                <c:pt idx="1">
                  <c:v>3.0539113308817999E-2</c:v>
                </c:pt>
                <c:pt idx="2">
                  <c:v>3.0872789852429701E-2</c:v>
                </c:pt>
                <c:pt idx="3">
                  <c:v>3.11857960584399E-2</c:v>
                </c:pt>
                <c:pt idx="4">
                  <c:v>3.1479368126615302E-2</c:v>
                </c:pt>
                <c:pt idx="5">
                  <c:v>3.1756060228902601E-2</c:v>
                </c:pt>
                <c:pt idx="6">
                  <c:v>3.2042457302417601E-2</c:v>
                </c:pt>
                <c:pt idx="7">
                  <c:v>3.2293311827382203E-2</c:v>
                </c:pt>
                <c:pt idx="8">
                  <c:v>3.2531658339929902E-2</c:v>
                </c:pt>
                <c:pt idx="9">
                  <c:v>3.2783359025909703E-2</c:v>
                </c:pt>
                <c:pt idx="10">
                  <c:v>3.3019729251629E-2</c:v>
                </c:pt>
                <c:pt idx="11">
                  <c:v>3.32703817049207E-2</c:v>
                </c:pt>
                <c:pt idx="12">
                  <c:v>3.3500978139669998E-2</c:v>
                </c:pt>
                <c:pt idx="13">
                  <c:v>3.3761303232096897E-2</c:v>
                </c:pt>
                <c:pt idx="14">
                  <c:v>3.4022603269490997E-2</c:v>
                </c:pt>
                <c:pt idx="15">
                  <c:v>3.4283519186046503E-2</c:v>
                </c:pt>
                <c:pt idx="16">
                  <c:v>3.4576688057787699E-2</c:v>
                </c:pt>
                <c:pt idx="17">
                  <c:v>3.48671208895538E-2</c:v>
                </c:pt>
                <c:pt idx="18">
                  <c:v>3.5180309593411001E-2</c:v>
                </c:pt>
                <c:pt idx="19">
                  <c:v>3.5498020338163502E-2</c:v>
                </c:pt>
                <c:pt idx="20">
                  <c:v>3.5855271058664102E-2</c:v>
                </c:pt>
                <c:pt idx="21">
                  <c:v>3.6200066370379001E-2</c:v>
                </c:pt>
                <c:pt idx="22">
                  <c:v>3.6577615713972299E-2</c:v>
                </c:pt>
                <c:pt idx="23">
                  <c:v>3.7031046799377403E-2</c:v>
                </c:pt>
                <c:pt idx="24">
                  <c:v>3.7391985857305597E-2</c:v>
                </c:pt>
                <c:pt idx="25">
                  <c:v>3.77958643304281E-2</c:v>
                </c:pt>
                <c:pt idx="26">
                  <c:v>3.8209377523044798E-2</c:v>
                </c:pt>
                <c:pt idx="27">
                  <c:v>3.86497185453634E-2</c:v>
                </c:pt>
                <c:pt idx="28">
                  <c:v>3.9076998267136002E-2</c:v>
                </c:pt>
                <c:pt idx="29">
                  <c:v>3.9485872598946099E-2</c:v>
                </c:pt>
                <c:pt idx="30">
                  <c:v>3.9893758334107299E-2</c:v>
                </c:pt>
                <c:pt idx="31">
                  <c:v>4.0308223420183698E-2</c:v>
                </c:pt>
                <c:pt idx="32">
                  <c:v>4.0722103425552103E-2</c:v>
                </c:pt>
                <c:pt idx="33">
                  <c:v>4.1140653375556502E-2</c:v>
                </c:pt>
                <c:pt idx="34">
                  <c:v>4.1526366392515501E-2</c:v>
                </c:pt>
                <c:pt idx="35">
                  <c:v>4.1925962518099602E-2</c:v>
                </c:pt>
                <c:pt idx="36">
                  <c:v>4.2313564727012899E-2</c:v>
                </c:pt>
                <c:pt idx="37">
                  <c:v>4.2714221583754201E-2</c:v>
                </c:pt>
                <c:pt idx="38">
                  <c:v>4.3108968762191599E-2</c:v>
                </c:pt>
                <c:pt idx="39">
                  <c:v>4.3541312924003303E-2</c:v>
                </c:pt>
                <c:pt idx="40">
                  <c:v>4.39825294630952E-2</c:v>
                </c:pt>
                <c:pt idx="41">
                  <c:v>4.4433028987442502E-2</c:v>
                </c:pt>
                <c:pt idx="42">
                  <c:v>4.4924063083330898E-2</c:v>
                </c:pt>
                <c:pt idx="43">
                  <c:v>4.54551727695E-2</c:v>
                </c:pt>
                <c:pt idx="44">
                  <c:v>4.6043506260367101E-2</c:v>
                </c:pt>
                <c:pt idx="45">
                  <c:v>4.6662960797494303E-2</c:v>
                </c:pt>
              </c:numCache>
            </c:numRef>
          </c:xVal>
          <c:yVal>
            <c:numRef>
              <c:f>PreDeg!$E$3:$E$48</c:f>
              <c:numCache>
                <c:formatCode>General</c:formatCode>
                <c:ptCount val="46"/>
                <c:pt idx="0">
                  <c:v>1.37420312703181E-5</c:v>
                </c:pt>
                <c:pt idx="1">
                  <c:v>4.31502726779311E-4</c:v>
                </c:pt>
                <c:pt idx="2">
                  <c:v>7.3808109360029399E-4</c:v>
                </c:pt>
                <c:pt idx="3">
                  <c:v>9.6446620894463599E-4</c:v>
                </c:pt>
                <c:pt idx="4">
                  <c:v>1.1316254834932401E-3</c:v>
                </c:pt>
                <c:pt idx="5">
                  <c:v>1.2562890983558899E-3</c:v>
                </c:pt>
                <c:pt idx="6">
                  <c:v>1.35893988664277E-3</c:v>
                </c:pt>
                <c:pt idx="7">
                  <c:v>1.4326511935833701E-3</c:v>
                </c:pt>
                <c:pt idx="8">
                  <c:v>1.4934289852395199E-3</c:v>
                </c:pt>
                <c:pt idx="9">
                  <c:v>1.55226156885211E-3</c:v>
                </c:pt>
                <c:pt idx="10">
                  <c:v>1.6059414772074301E-3</c:v>
                </c:pt>
                <c:pt idx="11">
                  <c:v>1.66392443344034E-3</c:v>
                </c:pt>
                <c:pt idx="12">
                  <c:v>1.71966706888566E-3</c:v>
                </c:pt>
                <c:pt idx="13">
                  <c:v>1.7859864752003201E-3</c:v>
                </c:pt>
                <c:pt idx="14">
                  <c:v>1.8559216845164101E-3</c:v>
                </c:pt>
                <c:pt idx="15">
                  <c:v>1.92825152284041E-3</c:v>
                </c:pt>
                <c:pt idx="16">
                  <c:v>2.0110553381746301E-3</c:v>
                </c:pt>
                <c:pt idx="17">
                  <c:v>2.0930756945621099E-3</c:v>
                </c:pt>
                <c:pt idx="18">
                  <c:v>2.1797940075368601E-3</c:v>
                </c:pt>
                <c:pt idx="19">
                  <c:v>2.2643974005663401E-3</c:v>
                </c:pt>
                <c:pt idx="20">
                  <c:v>2.35397172939276E-3</c:v>
                </c:pt>
                <c:pt idx="21">
                  <c:v>2.4337320641123999E-3</c:v>
                </c:pt>
                <c:pt idx="22">
                  <c:v>2.5126642828557501E-3</c:v>
                </c:pt>
                <c:pt idx="23">
                  <c:v>2.5951344157106801E-3</c:v>
                </c:pt>
                <c:pt idx="24">
                  <c:v>2.65096670117543E-3</c:v>
                </c:pt>
                <c:pt idx="25">
                  <c:v>2.7032427299317702E-3</c:v>
                </c:pt>
                <c:pt idx="26">
                  <c:v>2.7460428764994101E-3</c:v>
                </c:pt>
                <c:pt idx="27">
                  <c:v>2.7805678308534202E-3</c:v>
                </c:pt>
                <c:pt idx="28">
                  <c:v>2.8044517086294198E-3</c:v>
                </c:pt>
                <c:pt idx="29">
                  <c:v>2.8200368612126001E-3</c:v>
                </c:pt>
                <c:pt idx="30">
                  <c:v>2.8304917118913801E-3</c:v>
                </c:pt>
                <c:pt idx="31">
                  <c:v>2.8384738976660901E-3</c:v>
                </c:pt>
                <c:pt idx="32">
                  <c:v>2.84699820579921E-3</c:v>
                </c:pt>
                <c:pt idx="33">
                  <c:v>2.8601042503506599E-3</c:v>
                </c:pt>
                <c:pt idx="34">
                  <c:v>2.8800137797146E-3</c:v>
                </c:pt>
                <c:pt idx="35">
                  <c:v>2.9125247894404198E-3</c:v>
                </c:pt>
                <c:pt idx="36">
                  <c:v>2.9590199639221298E-3</c:v>
                </c:pt>
                <c:pt idx="37">
                  <c:v>3.0251511815126502E-3</c:v>
                </c:pt>
                <c:pt idx="38">
                  <c:v>3.1092862768886602E-3</c:v>
                </c:pt>
                <c:pt idx="39">
                  <c:v>3.22204372276317E-3</c:v>
                </c:pt>
                <c:pt idx="40">
                  <c:v>3.3559188999443602E-3</c:v>
                </c:pt>
                <c:pt idx="41">
                  <c:v>3.5068358931205001E-3</c:v>
                </c:pt>
                <c:pt idx="42">
                  <c:v>3.6805676076659098E-3</c:v>
                </c:pt>
                <c:pt idx="43">
                  <c:v>3.8710443488297799E-3</c:v>
                </c:pt>
                <c:pt idx="44">
                  <c:v>4.0762286355493999E-3</c:v>
                </c:pt>
                <c:pt idx="45">
                  <c:v>4.2776674938147996E-3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0DD8-4656-B6BA-78BF5E519449}"/>
            </c:ext>
          </c:extLst>
        </c:ser>
        <c:ser>
          <c:idx val="0"/>
          <c:order val="2"/>
          <c:tx>
            <c:strRef>
              <c:f>Paper!$A$2</c:f>
              <c:strCache>
                <c:ptCount val="1"/>
                <c:pt idx="0">
                  <c:v>Stage 1 Data 1.9V</c:v>
                </c:pt>
              </c:strCache>
              <c:extLst xmlns:c15="http://schemas.microsoft.com/office/drawing/2012/chart"/>
            </c:strRef>
          </c:tx>
          <c:spPr>
            <a:ln w="38100">
              <a:noFill/>
            </a:ln>
          </c:spPr>
          <c:marker>
            <c:symbol val="circle"/>
            <c:size val="5"/>
            <c:spPr>
              <a:noFill/>
              <a:ln w="6350">
                <a:solidFill>
                  <a:srgbClr val="FFC000"/>
                </a:solidFill>
              </a:ln>
            </c:spPr>
          </c:marker>
          <c:xVal>
            <c:numRef>
              <c:f>'Deg1'!$B$3:$B$50</c:f>
              <c:numCache>
                <c:formatCode>General</c:formatCode>
                <c:ptCount val="48"/>
                <c:pt idx="0">
                  <c:v>3.6240000000000001E-2</c:v>
                </c:pt>
                <c:pt idx="1">
                  <c:v>3.6769999999999997E-2</c:v>
                </c:pt>
                <c:pt idx="2">
                  <c:v>3.7249999999999998E-2</c:v>
                </c:pt>
                <c:pt idx="3">
                  <c:v>3.7719999999999997E-2</c:v>
                </c:pt>
                <c:pt idx="4">
                  <c:v>3.8150000000000003E-2</c:v>
                </c:pt>
                <c:pt idx="5">
                  <c:v>3.8600000000000002E-2</c:v>
                </c:pt>
                <c:pt idx="6">
                  <c:v>3.9010000000000003E-2</c:v>
                </c:pt>
                <c:pt idx="7">
                  <c:v>3.9390000000000001E-2</c:v>
                </c:pt>
                <c:pt idx="8">
                  <c:v>3.9829999999999997E-2</c:v>
                </c:pt>
                <c:pt idx="9">
                  <c:v>4.0259999999999997E-2</c:v>
                </c:pt>
                <c:pt idx="10">
                  <c:v>4.07E-2</c:v>
                </c:pt>
                <c:pt idx="11">
                  <c:v>4.1099999999999998E-2</c:v>
                </c:pt>
                <c:pt idx="12">
                  <c:v>4.1439999999999998E-2</c:v>
                </c:pt>
                <c:pt idx="13">
                  <c:v>4.1889999999999997E-2</c:v>
                </c:pt>
                <c:pt idx="14">
                  <c:v>4.2229999999999997E-2</c:v>
                </c:pt>
                <c:pt idx="15">
                  <c:v>4.2639999999999997E-2</c:v>
                </c:pt>
                <c:pt idx="16">
                  <c:v>4.3049999999999998E-2</c:v>
                </c:pt>
                <c:pt idx="17">
                  <c:v>4.3459999999999999E-2</c:v>
                </c:pt>
                <c:pt idx="18">
                  <c:v>4.3920000000000001E-2</c:v>
                </c:pt>
                <c:pt idx="19">
                  <c:v>4.4380000000000003E-2</c:v>
                </c:pt>
                <c:pt idx="20">
                  <c:v>4.487E-2</c:v>
                </c:pt>
                <c:pt idx="21">
                  <c:v>4.539E-2</c:v>
                </c:pt>
                <c:pt idx="22">
                  <c:v>4.598E-2</c:v>
                </c:pt>
                <c:pt idx="23">
                  <c:v>4.6559999999999997E-2</c:v>
                </c:pt>
                <c:pt idx="24">
                  <c:v>4.7210000000000002E-2</c:v>
                </c:pt>
                <c:pt idx="25">
                  <c:v>4.8009999999999997E-2</c:v>
                </c:pt>
                <c:pt idx="26">
                  <c:v>4.8669999999999998E-2</c:v>
                </c:pt>
                <c:pt idx="27">
                  <c:v>4.9369999999999997E-2</c:v>
                </c:pt>
                <c:pt idx="28">
                  <c:v>5.0169999999999999E-2</c:v>
                </c:pt>
                <c:pt idx="29">
                  <c:v>5.1020000000000003E-2</c:v>
                </c:pt>
                <c:pt idx="30">
                  <c:v>5.1860000000000003E-2</c:v>
                </c:pt>
                <c:pt idx="31">
                  <c:v>5.2609999999999997E-2</c:v>
                </c:pt>
                <c:pt idx="32">
                  <c:v>5.339E-2</c:v>
                </c:pt>
                <c:pt idx="33">
                  <c:v>5.4199999999999998E-2</c:v>
                </c:pt>
                <c:pt idx="34">
                  <c:v>5.4989999999999997E-2</c:v>
                </c:pt>
                <c:pt idx="35">
                  <c:v>5.5820000000000002E-2</c:v>
                </c:pt>
                <c:pt idx="36">
                  <c:v>5.663E-2</c:v>
                </c:pt>
                <c:pt idx="37">
                  <c:v>5.7419999999999999E-2</c:v>
                </c:pt>
                <c:pt idx="38">
                  <c:v>5.8250000000000003E-2</c:v>
                </c:pt>
                <c:pt idx="39">
                  <c:v>5.944E-2</c:v>
                </c:pt>
                <c:pt idx="40">
                  <c:v>6.0479999999999999E-2</c:v>
                </c:pt>
                <c:pt idx="41">
                  <c:v>6.1440000000000002E-2</c:v>
                </c:pt>
                <c:pt idx="42">
                  <c:v>6.2E-2</c:v>
                </c:pt>
                <c:pt idx="43">
                  <c:v>6.2390000000000001E-2</c:v>
                </c:pt>
                <c:pt idx="44">
                  <c:v>6.3210000000000002E-2</c:v>
                </c:pt>
                <c:pt idx="45">
                  <c:v>6.4320000000000002E-2</c:v>
                </c:pt>
                <c:pt idx="46">
                  <c:v>6.5579999999999999E-2</c:v>
                </c:pt>
                <c:pt idx="47">
                  <c:v>6.7159999999999997E-2</c:v>
                </c:pt>
              </c:numCache>
              <c:extLst xmlns:c15="http://schemas.microsoft.com/office/drawing/2012/chart"/>
            </c:numRef>
          </c:xVal>
          <c:yVal>
            <c:numRef>
              <c:f>'Deg1'!$C$3:$C$50</c:f>
              <c:numCache>
                <c:formatCode>General</c:formatCode>
                <c:ptCount val="48"/>
                <c:pt idx="0">
                  <c:v>1.8320000000000001E-4</c:v>
                </c:pt>
                <c:pt idx="1">
                  <c:v>7.4540000000000001E-4</c:v>
                </c:pt>
                <c:pt idx="2">
                  <c:v>1.1900000000000001E-3</c:v>
                </c:pt>
                <c:pt idx="3">
                  <c:v>1.5479999999999999E-3</c:v>
                </c:pt>
                <c:pt idx="4">
                  <c:v>1.838E-3</c:v>
                </c:pt>
                <c:pt idx="5">
                  <c:v>2.062E-3</c:v>
                </c:pt>
                <c:pt idx="6">
                  <c:v>2.1949999999999999E-3</c:v>
                </c:pt>
                <c:pt idx="7">
                  <c:v>2.3730000000000001E-3</c:v>
                </c:pt>
                <c:pt idx="8">
                  <c:v>2.4810000000000001E-3</c:v>
                </c:pt>
                <c:pt idx="9">
                  <c:v>2.5820000000000001E-3</c:v>
                </c:pt>
                <c:pt idx="10">
                  <c:v>2.6059999999999998E-3</c:v>
                </c:pt>
                <c:pt idx="11">
                  <c:v>2.6840000000000002E-3</c:v>
                </c:pt>
                <c:pt idx="12">
                  <c:v>2.7290000000000001E-3</c:v>
                </c:pt>
                <c:pt idx="13">
                  <c:v>2.8110000000000001E-3</c:v>
                </c:pt>
                <c:pt idx="14">
                  <c:v>2.8419999999999999E-3</c:v>
                </c:pt>
                <c:pt idx="15">
                  <c:v>2.9290000000000002E-3</c:v>
                </c:pt>
                <c:pt idx="16">
                  <c:v>3.026E-3</c:v>
                </c:pt>
                <c:pt idx="17">
                  <c:v>3.1359999999999999E-3</c:v>
                </c:pt>
                <c:pt idx="18">
                  <c:v>3.2820000000000002E-3</c:v>
                </c:pt>
                <c:pt idx="19">
                  <c:v>3.4390000000000002E-3</c:v>
                </c:pt>
                <c:pt idx="20">
                  <c:v>3.614E-3</c:v>
                </c:pt>
                <c:pt idx="21">
                  <c:v>3.803E-3</c:v>
                </c:pt>
                <c:pt idx="22">
                  <c:v>4.006E-3</c:v>
                </c:pt>
                <c:pt idx="23">
                  <c:v>4.182E-3</c:v>
                </c:pt>
                <c:pt idx="24">
                  <c:v>4.3819999999999996E-3</c:v>
                </c:pt>
                <c:pt idx="25">
                  <c:v>4.6049999999999997E-3</c:v>
                </c:pt>
                <c:pt idx="26">
                  <c:v>4.7609999999999996E-3</c:v>
                </c:pt>
                <c:pt idx="27">
                  <c:v>4.9290000000000002E-3</c:v>
                </c:pt>
                <c:pt idx="28">
                  <c:v>5.0639999999999999E-3</c:v>
                </c:pt>
                <c:pt idx="29">
                  <c:v>5.1809999999999998E-3</c:v>
                </c:pt>
                <c:pt idx="30">
                  <c:v>5.2820000000000002E-3</c:v>
                </c:pt>
                <c:pt idx="31">
                  <c:v>5.3749999999999996E-3</c:v>
                </c:pt>
                <c:pt idx="32">
                  <c:v>5.4289999999999998E-3</c:v>
                </c:pt>
                <c:pt idx="33">
                  <c:v>5.5209999999999999E-3</c:v>
                </c:pt>
                <c:pt idx="34">
                  <c:v>5.5849999999999997E-3</c:v>
                </c:pt>
                <c:pt idx="35">
                  <c:v>5.6829999999999997E-3</c:v>
                </c:pt>
                <c:pt idx="36">
                  <c:v>5.816E-3</c:v>
                </c:pt>
                <c:pt idx="37">
                  <c:v>5.9899999999999997E-3</c:v>
                </c:pt>
                <c:pt idx="38">
                  <c:v>6.1190000000000003E-3</c:v>
                </c:pt>
                <c:pt idx="39">
                  <c:v>6.2090000000000001E-3</c:v>
                </c:pt>
                <c:pt idx="40">
                  <c:v>6.4229999999999999E-3</c:v>
                </c:pt>
                <c:pt idx="41">
                  <c:v>6.6940000000000003E-3</c:v>
                </c:pt>
                <c:pt idx="42">
                  <c:v>6.9319999999999998E-3</c:v>
                </c:pt>
                <c:pt idx="43">
                  <c:v>7.2139999999999999E-3</c:v>
                </c:pt>
                <c:pt idx="44">
                  <c:v>7.437E-3</c:v>
                </c:pt>
                <c:pt idx="45">
                  <c:v>7.6880000000000004E-3</c:v>
                </c:pt>
                <c:pt idx="46">
                  <c:v>7.9380000000000006E-3</c:v>
                </c:pt>
                <c:pt idx="47">
                  <c:v>8.5909999999999997E-3</c:v>
                </c:pt>
              </c:numCache>
              <c:extLst xmlns:c15="http://schemas.microsoft.com/office/drawing/2012/chart"/>
            </c:numRef>
          </c:y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2-0DD8-4656-B6BA-78BF5E519449}"/>
            </c:ext>
          </c:extLst>
        </c:ser>
        <c:ser>
          <c:idx val="1"/>
          <c:order val="3"/>
          <c:tx>
            <c:strRef>
              <c:f>Paper!$B$2</c:f>
              <c:strCache>
                <c:ptCount val="1"/>
                <c:pt idx="0">
                  <c:v>Stage 1 Fit 1.9V</c:v>
                </c:pt>
              </c:strCache>
              <c:extLst xmlns:c15="http://schemas.microsoft.com/office/drawing/2012/chart"/>
            </c:strRef>
          </c:tx>
          <c:spPr>
            <a:ln w="9525">
              <a:solidFill>
                <a:srgbClr val="FFC000"/>
              </a:solidFill>
            </a:ln>
          </c:spPr>
          <c:marker>
            <c:symbol val="circle"/>
            <c:size val="3"/>
            <c:spPr>
              <a:solidFill>
                <a:srgbClr val="FFC000"/>
              </a:solidFill>
              <a:ln w="6350">
                <a:noFill/>
              </a:ln>
            </c:spPr>
          </c:marker>
          <c:xVal>
            <c:numRef>
              <c:f>'Deg1'!$D$3:$D$50</c:f>
              <c:numCache>
                <c:formatCode>General</c:formatCode>
                <c:ptCount val="48"/>
                <c:pt idx="0">
                  <c:v>3.5920000000000001E-2</c:v>
                </c:pt>
                <c:pt idx="1">
                  <c:v>3.6470000000000002E-2</c:v>
                </c:pt>
                <c:pt idx="2">
                  <c:v>3.7010000000000001E-2</c:v>
                </c:pt>
                <c:pt idx="3">
                  <c:v>3.755E-2</c:v>
                </c:pt>
                <c:pt idx="4">
                  <c:v>3.8059999999999997E-2</c:v>
                </c:pt>
                <c:pt idx="5">
                  <c:v>3.8539999999999998E-2</c:v>
                </c:pt>
                <c:pt idx="6">
                  <c:v>3.9E-2</c:v>
                </c:pt>
                <c:pt idx="7">
                  <c:v>3.9449999999999999E-2</c:v>
                </c:pt>
                <c:pt idx="8">
                  <c:v>3.9910000000000001E-2</c:v>
                </c:pt>
                <c:pt idx="9">
                  <c:v>4.0320000000000002E-2</c:v>
                </c:pt>
                <c:pt idx="10">
                  <c:v>4.0719999999999999E-2</c:v>
                </c:pt>
                <c:pt idx="11">
                  <c:v>4.113E-2</c:v>
                </c:pt>
                <c:pt idx="12">
                  <c:v>4.1529999999999997E-2</c:v>
                </c:pt>
                <c:pt idx="13">
                  <c:v>4.1939999999999998E-2</c:v>
                </c:pt>
                <c:pt idx="14">
                  <c:v>4.2320000000000003E-2</c:v>
                </c:pt>
                <c:pt idx="15">
                  <c:v>4.274E-2</c:v>
                </c:pt>
                <c:pt idx="16">
                  <c:v>4.3150000000000001E-2</c:v>
                </c:pt>
                <c:pt idx="17">
                  <c:v>4.3560000000000001E-2</c:v>
                </c:pt>
                <c:pt idx="18">
                  <c:v>4.4019999999999997E-2</c:v>
                </c:pt>
                <c:pt idx="19">
                  <c:v>4.4470000000000003E-2</c:v>
                </c:pt>
                <c:pt idx="20">
                  <c:v>4.4949999999999997E-2</c:v>
                </c:pt>
                <c:pt idx="21">
                  <c:v>4.5440000000000001E-2</c:v>
                </c:pt>
                <c:pt idx="22">
                  <c:v>4.6010000000000002E-2</c:v>
                </c:pt>
                <c:pt idx="23">
                  <c:v>4.657E-2</c:v>
                </c:pt>
                <c:pt idx="24">
                  <c:v>4.7199999999999999E-2</c:v>
                </c:pt>
                <c:pt idx="25">
                  <c:v>4.7989999999999998E-2</c:v>
                </c:pt>
                <c:pt idx="26">
                  <c:v>4.863E-2</c:v>
                </c:pt>
                <c:pt idx="27">
                  <c:v>4.9369999999999997E-2</c:v>
                </c:pt>
                <c:pt idx="28">
                  <c:v>5.0130000000000001E-2</c:v>
                </c:pt>
                <c:pt idx="29">
                  <c:v>5.0939999999999999E-2</c:v>
                </c:pt>
                <c:pt idx="30">
                  <c:v>5.1729999999999998E-2</c:v>
                </c:pt>
                <c:pt idx="31">
                  <c:v>5.2490000000000002E-2</c:v>
                </c:pt>
                <c:pt idx="32">
                  <c:v>5.3249999999999999E-2</c:v>
                </c:pt>
                <c:pt idx="33">
                  <c:v>5.4039999999999998E-2</c:v>
                </c:pt>
                <c:pt idx="34">
                  <c:v>5.484E-2</c:v>
                </c:pt>
                <c:pt idx="35">
                  <c:v>5.568E-2</c:v>
                </c:pt>
                <c:pt idx="36">
                  <c:v>5.6480000000000002E-2</c:v>
                </c:pt>
                <c:pt idx="37">
                  <c:v>5.7340000000000002E-2</c:v>
                </c:pt>
                <c:pt idx="38">
                  <c:v>5.8200000000000002E-2</c:v>
                </c:pt>
                <c:pt idx="39">
                  <c:v>5.9119999999999999E-2</c:v>
                </c:pt>
                <c:pt idx="40">
                  <c:v>6.0019999999999997E-2</c:v>
                </c:pt>
                <c:pt idx="41">
                  <c:v>6.1019999999999998E-2</c:v>
                </c:pt>
                <c:pt idx="42">
                  <c:v>6.2019999999999999E-2</c:v>
                </c:pt>
                <c:pt idx="43">
                  <c:v>6.3020000000000007E-2</c:v>
                </c:pt>
                <c:pt idx="44">
                  <c:v>6.4079999999999998E-2</c:v>
                </c:pt>
                <c:pt idx="45">
                  <c:v>6.5170000000000006E-2</c:v>
                </c:pt>
                <c:pt idx="46">
                  <c:v>6.6309999999999994E-2</c:v>
                </c:pt>
                <c:pt idx="47">
                  <c:v>6.7460000000000006E-2</c:v>
                </c:pt>
              </c:numCache>
              <c:extLst xmlns:c15="http://schemas.microsoft.com/office/drawing/2012/chart"/>
            </c:numRef>
          </c:xVal>
          <c:yVal>
            <c:numRef>
              <c:f>'Deg1'!$E$3:$E$50</c:f>
              <c:numCache>
                <c:formatCode>General</c:formatCode>
                <c:ptCount val="48"/>
                <c:pt idx="0">
                  <c:v>1.8540000000000001E-4</c:v>
                </c:pt>
                <c:pt idx="1">
                  <c:v>8.2399999999999997E-4</c:v>
                </c:pt>
                <c:pt idx="2">
                  <c:v>1.3209999999999999E-3</c:v>
                </c:pt>
                <c:pt idx="3">
                  <c:v>1.7049999999999999E-3</c:v>
                </c:pt>
                <c:pt idx="4">
                  <c:v>1.9840000000000001E-3</c:v>
                </c:pt>
                <c:pt idx="5">
                  <c:v>2.1879999999999998E-3</c:v>
                </c:pt>
                <c:pt idx="6">
                  <c:v>2.3370000000000001E-3</c:v>
                </c:pt>
                <c:pt idx="7">
                  <c:v>2.4459999999999998E-3</c:v>
                </c:pt>
                <c:pt idx="8">
                  <c:v>2.5349999999999999E-3</c:v>
                </c:pt>
                <c:pt idx="9">
                  <c:v>2.5990000000000002E-3</c:v>
                </c:pt>
                <c:pt idx="10">
                  <c:v>2.653E-3</c:v>
                </c:pt>
                <c:pt idx="11">
                  <c:v>2.7060000000000001E-3</c:v>
                </c:pt>
                <c:pt idx="12">
                  <c:v>2.758E-3</c:v>
                </c:pt>
                <c:pt idx="13">
                  <c:v>2.8180000000000002E-3</c:v>
                </c:pt>
                <c:pt idx="14">
                  <c:v>2.8800000000000002E-3</c:v>
                </c:pt>
                <c:pt idx="15">
                  <c:v>2.96E-3</c:v>
                </c:pt>
                <c:pt idx="16">
                  <c:v>3.052E-3</c:v>
                </c:pt>
                <c:pt idx="17">
                  <c:v>3.1540000000000001E-3</c:v>
                </c:pt>
                <c:pt idx="18">
                  <c:v>3.2820000000000002E-3</c:v>
                </c:pt>
                <c:pt idx="19">
                  <c:v>3.421E-3</c:v>
                </c:pt>
                <c:pt idx="20">
                  <c:v>3.5820000000000001E-3</c:v>
                </c:pt>
                <c:pt idx="21">
                  <c:v>3.754E-3</c:v>
                </c:pt>
                <c:pt idx="22">
                  <c:v>3.9550000000000002E-3</c:v>
                </c:pt>
                <c:pt idx="23">
                  <c:v>4.1510000000000002E-3</c:v>
                </c:pt>
                <c:pt idx="24">
                  <c:v>4.3600000000000002E-3</c:v>
                </c:pt>
                <c:pt idx="25">
                  <c:v>4.594E-3</c:v>
                </c:pt>
                <c:pt idx="26">
                  <c:v>4.7590000000000002E-3</c:v>
                </c:pt>
                <c:pt idx="27">
                  <c:v>4.9179999999999996E-3</c:v>
                </c:pt>
                <c:pt idx="28">
                  <c:v>5.0530000000000002E-3</c:v>
                </c:pt>
                <c:pt idx="29">
                  <c:v>5.169E-3</c:v>
                </c:pt>
                <c:pt idx="30">
                  <c:v>5.2649999999999997E-3</c:v>
                </c:pt>
                <c:pt idx="31">
                  <c:v>5.3509999999999999E-3</c:v>
                </c:pt>
                <c:pt idx="32">
                  <c:v>5.4380000000000001E-3</c:v>
                </c:pt>
                <c:pt idx="33">
                  <c:v>5.5360000000000001E-3</c:v>
                </c:pt>
                <c:pt idx="34">
                  <c:v>5.6470000000000001E-3</c:v>
                </c:pt>
                <c:pt idx="35">
                  <c:v>5.7759999999999999E-3</c:v>
                </c:pt>
                <c:pt idx="36">
                  <c:v>5.9090000000000002E-3</c:v>
                </c:pt>
                <c:pt idx="37">
                  <c:v>6.0619999999999997E-3</c:v>
                </c:pt>
                <c:pt idx="38">
                  <c:v>6.2220000000000001E-3</c:v>
                </c:pt>
                <c:pt idx="39">
                  <c:v>6.3959999999999998E-3</c:v>
                </c:pt>
                <c:pt idx="40">
                  <c:v>6.5719999999999997E-3</c:v>
                </c:pt>
                <c:pt idx="41">
                  <c:v>6.7669999999999996E-3</c:v>
                </c:pt>
                <c:pt idx="42">
                  <c:v>6.9610000000000002E-3</c:v>
                </c:pt>
                <c:pt idx="43">
                  <c:v>7.1510000000000002E-3</c:v>
                </c:pt>
                <c:pt idx="44">
                  <c:v>7.3480000000000004E-3</c:v>
                </c:pt>
                <c:pt idx="45">
                  <c:v>7.5449999999999996E-3</c:v>
                </c:pt>
                <c:pt idx="46">
                  <c:v>7.7450000000000001E-3</c:v>
                </c:pt>
                <c:pt idx="47">
                  <c:v>7.9369999999999996E-3</c:v>
                </c:pt>
              </c:numCache>
              <c:extLst xmlns:c15="http://schemas.microsoft.com/office/drawing/2012/chart"/>
            </c:numRef>
          </c:y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3-0DD8-4656-B6BA-78BF5E519449}"/>
            </c:ext>
          </c:extLst>
        </c:ser>
        <c:ser>
          <c:idx val="2"/>
          <c:order val="4"/>
          <c:tx>
            <c:strRef>
              <c:f>Paper!$A$3</c:f>
              <c:strCache>
                <c:ptCount val="1"/>
                <c:pt idx="0">
                  <c:v>Stage 2 Data 1.9V</c:v>
                </c:pt>
              </c:strCache>
              <c:extLst xmlns:c15="http://schemas.microsoft.com/office/drawing/2012/chart"/>
            </c:strRef>
          </c:tx>
          <c:spPr>
            <a:ln w="38100">
              <a:noFill/>
            </a:ln>
          </c:spPr>
          <c:marker>
            <c:symbol val="circle"/>
            <c:size val="5"/>
            <c:spPr>
              <a:noFill/>
              <a:ln w="6350">
                <a:solidFill>
                  <a:srgbClr val="FF7B21"/>
                </a:solidFill>
              </a:ln>
            </c:spPr>
          </c:marker>
          <c:xVal>
            <c:numRef>
              <c:f>'Deg2'!$B$3:$B$51</c:f>
              <c:numCache>
                <c:formatCode>General</c:formatCode>
                <c:ptCount val="49"/>
                <c:pt idx="0">
                  <c:v>3.5920000000000001E-2</c:v>
                </c:pt>
                <c:pt idx="1">
                  <c:v>3.6290000000000003E-2</c:v>
                </c:pt>
                <c:pt idx="2">
                  <c:v>3.6659999999999998E-2</c:v>
                </c:pt>
                <c:pt idx="3">
                  <c:v>3.705E-2</c:v>
                </c:pt>
                <c:pt idx="4">
                  <c:v>3.7470000000000003E-2</c:v>
                </c:pt>
                <c:pt idx="5">
                  <c:v>3.7960000000000001E-2</c:v>
                </c:pt>
                <c:pt idx="6">
                  <c:v>3.8519999999999999E-2</c:v>
                </c:pt>
                <c:pt idx="7">
                  <c:v>3.9129999999999998E-2</c:v>
                </c:pt>
                <c:pt idx="8">
                  <c:v>3.9750000000000001E-2</c:v>
                </c:pt>
                <c:pt idx="9">
                  <c:v>4.0469999999999999E-2</c:v>
                </c:pt>
                <c:pt idx="10">
                  <c:v>4.1270000000000001E-2</c:v>
                </c:pt>
                <c:pt idx="11">
                  <c:v>4.2119999999999998E-2</c:v>
                </c:pt>
                <c:pt idx="12">
                  <c:v>4.2959999999999998E-2</c:v>
                </c:pt>
                <c:pt idx="13">
                  <c:v>4.3929999999999997E-2</c:v>
                </c:pt>
                <c:pt idx="14">
                  <c:v>4.4889999999999999E-2</c:v>
                </c:pt>
                <c:pt idx="15">
                  <c:v>4.582E-2</c:v>
                </c:pt>
                <c:pt idx="16">
                  <c:v>4.684E-2</c:v>
                </c:pt>
                <c:pt idx="17">
                  <c:v>4.7829999999999998E-2</c:v>
                </c:pt>
                <c:pt idx="18">
                  <c:v>4.8860000000000001E-2</c:v>
                </c:pt>
                <c:pt idx="19">
                  <c:v>4.9869999999999998E-2</c:v>
                </c:pt>
                <c:pt idx="20">
                  <c:v>5.101E-2</c:v>
                </c:pt>
                <c:pt idx="21">
                  <c:v>5.2089999999999997E-2</c:v>
                </c:pt>
                <c:pt idx="22">
                  <c:v>5.3249999999999999E-2</c:v>
                </c:pt>
                <c:pt idx="23">
                  <c:v>5.4649999999999997E-2</c:v>
                </c:pt>
                <c:pt idx="24">
                  <c:v>5.5809999999999998E-2</c:v>
                </c:pt>
                <c:pt idx="25">
                  <c:v>5.7079999999999999E-2</c:v>
                </c:pt>
                <c:pt idx="26">
                  <c:v>5.8430000000000003E-2</c:v>
                </c:pt>
                <c:pt idx="27">
                  <c:v>0.06</c:v>
                </c:pt>
                <c:pt idx="28">
                  <c:v>6.1589999999999999E-2</c:v>
                </c:pt>
                <c:pt idx="29">
                  <c:v>6.2979999999999994E-2</c:v>
                </c:pt>
                <c:pt idx="30">
                  <c:v>6.4519999999999994E-2</c:v>
                </c:pt>
                <c:pt idx="31">
                  <c:v>6.6110000000000002E-2</c:v>
                </c:pt>
                <c:pt idx="32">
                  <c:v>6.7849999999999994E-2</c:v>
                </c:pt>
                <c:pt idx="33">
                  <c:v>6.9519999999999998E-2</c:v>
                </c:pt>
                <c:pt idx="34">
                  <c:v>7.1169999999999997E-2</c:v>
                </c:pt>
                <c:pt idx="35">
                  <c:v>7.2919999999999999E-2</c:v>
                </c:pt>
                <c:pt idx="36">
                  <c:v>7.467E-2</c:v>
                </c:pt>
                <c:pt idx="37">
                  <c:v>7.6520000000000005E-2</c:v>
                </c:pt>
                <c:pt idx="38">
                  <c:v>7.843E-2</c:v>
                </c:pt>
                <c:pt idx="39">
                  <c:v>8.0519999999999994E-2</c:v>
                </c:pt>
                <c:pt idx="40">
                  <c:v>8.2540000000000002E-2</c:v>
                </c:pt>
                <c:pt idx="41">
                  <c:v>8.4930000000000005E-2</c:v>
                </c:pt>
                <c:pt idx="42">
                  <c:v>8.8929999999999995E-2</c:v>
                </c:pt>
                <c:pt idx="43">
                  <c:v>9.332E-2</c:v>
                </c:pt>
                <c:pt idx="44">
                  <c:v>9.5200000000000007E-2</c:v>
                </c:pt>
                <c:pt idx="45">
                  <c:v>9.2490000000000003E-2</c:v>
                </c:pt>
                <c:pt idx="46">
                  <c:v>9.554E-2</c:v>
                </c:pt>
                <c:pt idx="47">
                  <c:v>9.9199999999999997E-2</c:v>
                </c:pt>
                <c:pt idx="48">
                  <c:v>0.11360000000000001</c:v>
                </c:pt>
              </c:numCache>
              <c:extLst xmlns:c15="http://schemas.microsoft.com/office/drawing/2012/chart"/>
            </c:numRef>
          </c:xVal>
          <c:yVal>
            <c:numRef>
              <c:f>'Deg2'!$C$3:$C$51</c:f>
              <c:numCache>
                <c:formatCode>General</c:formatCode>
                <c:ptCount val="49"/>
                <c:pt idx="0">
                  <c:v>3.9609999999999998E-4</c:v>
                </c:pt>
                <c:pt idx="1">
                  <c:v>1.047E-3</c:v>
                </c:pt>
                <c:pt idx="2">
                  <c:v>1.5790000000000001E-3</c:v>
                </c:pt>
                <c:pt idx="3">
                  <c:v>2.111E-3</c:v>
                </c:pt>
                <c:pt idx="4">
                  <c:v>2.6099999999999999E-3</c:v>
                </c:pt>
                <c:pt idx="5">
                  <c:v>3.0430000000000001E-3</c:v>
                </c:pt>
                <c:pt idx="6">
                  <c:v>3.5490000000000001E-3</c:v>
                </c:pt>
                <c:pt idx="7">
                  <c:v>3.9620000000000002E-3</c:v>
                </c:pt>
                <c:pt idx="8">
                  <c:v>4.3769999999999998E-3</c:v>
                </c:pt>
                <c:pt idx="9">
                  <c:v>4.8430000000000001E-3</c:v>
                </c:pt>
                <c:pt idx="10">
                  <c:v>5.1900000000000002E-3</c:v>
                </c:pt>
                <c:pt idx="11">
                  <c:v>5.5630000000000002E-3</c:v>
                </c:pt>
                <c:pt idx="12">
                  <c:v>5.8539999999999998E-3</c:v>
                </c:pt>
                <c:pt idx="13">
                  <c:v>6.1450000000000003E-3</c:v>
                </c:pt>
                <c:pt idx="14">
                  <c:v>6.3969999999999999E-3</c:v>
                </c:pt>
                <c:pt idx="15">
                  <c:v>6.6179999999999998E-3</c:v>
                </c:pt>
                <c:pt idx="16">
                  <c:v>6.8529999999999997E-3</c:v>
                </c:pt>
                <c:pt idx="17">
                  <c:v>7.0749999999999997E-3</c:v>
                </c:pt>
                <c:pt idx="18">
                  <c:v>7.3080000000000003E-3</c:v>
                </c:pt>
                <c:pt idx="19">
                  <c:v>7.548E-3</c:v>
                </c:pt>
                <c:pt idx="20">
                  <c:v>7.8329999999999997E-3</c:v>
                </c:pt>
                <c:pt idx="21">
                  <c:v>8.071E-3</c:v>
                </c:pt>
                <c:pt idx="22">
                  <c:v>8.352E-3</c:v>
                </c:pt>
                <c:pt idx="23">
                  <c:v>8.7030000000000007E-3</c:v>
                </c:pt>
                <c:pt idx="24">
                  <c:v>8.9829999999999997E-3</c:v>
                </c:pt>
                <c:pt idx="25">
                  <c:v>9.2890000000000004E-3</c:v>
                </c:pt>
                <c:pt idx="26">
                  <c:v>9.6050000000000007E-3</c:v>
                </c:pt>
                <c:pt idx="27">
                  <c:v>9.9559999999999996E-3</c:v>
                </c:pt>
                <c:pt idx="28">
                  <c:v>1.026E-2</c:v>
                </c:pt>
                <c:pt idx="29">
                  <c:v>1.057E-2</c:v>
                </c:pt>
                <c:pt idx="30">
                  <c:v>1.085E-2</c:v>
                </c:pt>
                <c:pt idx="31">
                  <c:v>1.119E-2</c:v>
                </c:pt>
                <c:pt idx="32">
                  <c:v>1.1469999999999999E-2</c:v>
                </c:pt>
                <c:pt idx="33">
                  <c:v>1.1769999999999999E-2</c:v>
                </c:pt>
                <c:pt idx="34">
                  <c:v>1.206E-2</c:v>
                </c:pt>
                <c:pt idx="35">
                  <c:v>1.2540000000000001E-2</c:v>
                </c:pt>
                <c:pt idx="36">
                  <c:v>1.2959999999999999E-2</c:v>
                </c:pt>
                <c:pt idx="37">
                  <c:v>1.345E-2</c:v>
                </c:pt>
                <c:pt idx="38">
                  <c:v>1.396E-2</c:v>
                </c:pt>
                <c:pt idx="39">
                  <c:v>1.457E-2</c:v>
                </c:pt>
                <c:pt idx="40">
                  <c:v>1.5259999999999999E-2</c:v>
                </c:pt>
                <c:pt idx="41">
                  <c:v>1.6119999999999999E-2</c:v>
                </c:pt>
                <c:pt idx="42">
                  <c:v>1.7149999999999999E-2</c:v>
                </c:pt>
                <c:pt idx="43">
                  <c:v>1.8519999999999998E-2</c:v>
                </c:pt>
                <c:pt idx="44">
                  <c:v>1.8790000000000001E-2</c:v>
                </c:pt>
                <c:pt idx="45">
                  <c:v>1.822E-2</c:v>
                </c:pt>
                <c:pt idx="46">
                  <c:v>1.9130000000000001E-2</c:v>
                </c:pt>
                <c:pt idx="47">
                  <c:v>2.027E-2</c:v>
                </c:pt>
                <c:pt idx="48">
                  <c:v>2.3820000000000001E-2</c:v>
                </c:pt>
              </c:numCache>
              <c:extLst xmlns:c15="http://schemas.microsoft.com/office/drawing/2012/chart"/>
            </c:numRef>
          </c:y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4-0DD8-4656-B6BA-78BF5E519449}"/>
            </c:ext>
          </c:extLst>
        </c:ser>
        <c:ser>
          <c:idx val="3"/>
          <c:order val="5"/>
          <c:tx>
            <c:strRef>
              <c:f>Paper!$B$3</c:f>
              <c:strCache>
                <c:ptCount val="1"/>
                <c:pt idx="0">
                  <c:v>Stage 2 Fit 1.9V</c:v>
                </c:pt>
              </c:strCache>
              <c:extLst xmlns:c15="http://schemas.microsoft.com/office/drawing/2012/chart"/>
            </c:strRef>
          </c:tx>
          <c:spPr>
            <a:ln w="9525">
              <a:solidFill>
                <a:srgbClr val="FF7B21"/>
              </a:solidFill>
            </a:ln>
          </c:spPr>
          <c:marker>
            <c:symbol val="circle"/>
            <c:size val="3"/>
            <c:spPr>
              <a:solidFill>
                <a:srgbClr val="FF7B21"/>
              </a:solidFill>
              <a:ln>
                <a:noFill/>
              </a:ln>
            </c:spPr>
          </c:marker>
          <c:xVal>
            <c:numRef>
              <c:f>'Deg2'!$D$3:$D$51</c:f>
              <c:numCache>
                <c:formatCode>General</c:formatCode>
                <c:ptCount val="49"/>
                <c:pt idx="0">
                  <c:v>3.5830000000000001E-2</c:v>
                </c:pt>
                <c:pt idx="1">
                  <c:v>3.6229999999999998E-2</c:v>
                </c:pt>
                <c:pt idx="2">
                  <c:v>3.6650000000000002E-2</c:v>
                </c:pt>
                <c:pt idx="3">
                  <c:v>3.7100000000000001E-2</c:v>
                </c:pt>
                <c:pt idx="4">
                  <c:v>3.7569999999999999E-2</c:v>
                </c:pt>
                <c:pt idx="5">
                  <c:v>3.807E-2</c:v>
                </c:pt>
                <c:pt idx="6">
                  <c:v>3.8649999999999997E-2</c:v>
                </c:pt>
                <c:pt idx="7">
                  <c:v>3.9219999999999998E-2</c:v>
                </c:pt>
                <c:pt idx="8">
                  <c:v>3.9820000000000001E-2</c:v>
                </c:pt>
                <c:pt idx="9">
                  <c:v>4.052E-2</c:v>
                </c:pt>
                <c:pt idx="10">
                  <c:v>4.1239999999999999E-2</c:v>
                </c:pt>
                <c:pt idx="11">
                  <c:v>4.206E-2</c:v>
                </c:pt>
                <c:pt idx="12">
                  <c:v>4.2869999999999998E-2</c:v>
                </c:pt>
                <c:pt idx="13">
                  <c:v>4.3810000000000002E-2</c:v>
                </c:pt>
                <c:pt idx="14">
                  <c:v>4.4769999999999997E-2</c:v>
                </c:pt>
                <c:pt idx="15">
                  <c:v>4.5719999999999997E-2</c:v>
                </c:pt>
                <c:pt idx="16">
                  <c:v>4.6760000000000003E-2</c:v>
                </c:pt>
                <c:pt idx="17">
                  <c:v>4.7759999999999997E-2</c:v>
                </c:pt>
                <c:pt idx="18">
                  <c:v>4.8820000000000002E-2</c:v>
                </c:pt>
                <c:pt idx="19">
                  <c:v>4.9860000000000002E-2</c:v>
                </c:pt>
                <c:pt idx="20">
                  <c:v>5.1020000000000003E-2</c:v>
                </c:pt>
                <c:pt idx="21">
                  <c:v>5.212E-2</c:v>
                </c:pt>
                <c:pt idx="22">
                  <c:v>5.3319999999999999E-2</c:v>
                </c:pt>
                <c:pt idx="23">
                  <c:v>5.4760000000000003E-2</c:v>
                </c:pt>
                <c:pt idx="24">
                  <c:v>5.5910000000000001E-2</c:v>
                </c:pt>
                <c:pt idx="25">
                  <c:v>5.722E-2</c:v>
                </c:pt>
                <c:pt idx="26">
                  <c:v>5.858E-2</c:v>
                </c:pt>
                <c:pt idx="27">
                  <c:v>6.0069999999999998E-2</c:v>
                </c:pt>
                <c:pt idx="28">
                  <c:v>6.1550000000000001E-2</c:v>
                </c:pt>
                <c:pt idx="29">
                  <c:v>6.3020000000000007E-2</c:v>
                </c:pt>
                <c:pt idx="30">
                  <c:v>6.454E-2</c:v>
                </c:pt>
                <c:pt idx="31">
                  <c:v>6.615E-2</c:v>
                </c:pt>
                <c:pt idx="32">
                  <c:v>6.7830000000000001E-2</c:v>
                </c:pt>
                <c:pt idx="33">
                  <c:v>6.9589999999999999E-2</c:v>
                </c:pt>
                <c:pt idx="34">
                  <c:v>7.1290000000000006E-2</c:v>
                </c:pt>
                <c:pt idx="35">
                  <c:v>7.3109999999999994E-2</c:v>
                </c:pt>
                <c:pt idx="36">
                  <c:v>7.492E-2</c:v>
                </c:pt>
                <c:pt idx="37">
                  <c:v>7.6829999999999996E-2</c:v>
                </c:pt>
                <c:pt idx="38">
                  <c:v>7.8729999999999994E-2</c:v>
                </c:pt>
                <c:pt idx="39">
                  <c:v>8.0810000000000007E-2</c:v>
                </c:pt>
                <c:pt idx="40">
                  <c:v>8.2909999999999998E-2</c:v>
                </c:pt>
                <c:pt idx="41">
                  <c:v>8.5029999999999994E-2</c:v>
                </c:pt>
                <c:pt idx="42">
                  <c:v>8.7290000000000006E-2</c:v>
                </c:pt>
                <c:pt idx="43">
                  <c:v>8.9690000000000006E-2</c:v>
                </c:pt>
                <c:pt idx="44">
                  <c:v>9.2299999999999993E-2</c:v>
                </c:pt>
                <c:pt idx="45">
                  <c:v>9.5019999999999993E-2</c:v>
                </c:pt>
                <c:pt idx="46">
                  <c:v>9.7949999999999995E-2</c:v>
                </c:pt>
                <c:pt idx="47">
                  <c:v>0.1011</c:v>
                </c:pt>
                <c:pt idx="48">
                  <c:v>0.1045</c:v>
                </c:pt>
              </c:numCache>
              <c:extLst xmlns:c15="http://schemas.microsoft.com/office/drawing/2012/chart"/>
            </c:numRef>
          </c:xVal>
          <c:yVal>
            <c:numRef>
              <c:f>'Deg2'!$E$3:$E$51</c:f>
              <c:numCache>
                <c:formatCode>General</c:formatCode>
                <c:ptCount val="49"/>
                <c:pt idx="0">
                  <c:v>5.5979999999999995E-4</c:v>
                </c:pt>
                <c:pt idx="1">
                  <c:v>1.209E-3</c:v>
                </c:pt>
                <c:pt idx="2">
                  <c:v>1.7639999999999999E-3</c:v>
                </c:pt>
                <c:pt idx="3">
                  <c:v>2.2539999999999999E-3</c:v>
                </c:pt>
                <c:pt idx="4">
                  <c:v>2.696E-3</c:v>
                </c:pt>
                <c:pt idx="5">
                  <c:v>3.1059999999999998E-3</c:v>
                </c:pt>
                <c:pt idx="6">
                  <c:v>3.5279999999999999E-3</c:v>
                </c:pt>
                <c:pt idx="7">
                  <c:v>3.9029999999999998E-3</c:v>
                </c:pt>
                <c:pt idx="8">
                  <c:v>4.2640000000000004E-3</c:v>
                </c:pt>
                <c:pt idx="9">
                  <c:v>4.6490000000000004E-3</c:v>
                </c:pt>
                <c:pt idx="10">
                  <c:v>5.0090000000000004E-3</c:v>
                </c:pt>
                <c:pt idx="11">
                  <c:v>5.3790000000000001E-3</c:v>
                </c:pt>
                <c:pt idx="12">
                  <c:v>5.6990000000000001E-3</c:v>
                </c:pt>
                <c:pt idx="13">
                  <c:v>6.025E-3</c:v>
                </c:pt>
                <c:pt idx="14">
                  <c:v>6.313E-3</c:v>
                </c:pt>
                <c:pt idx="15">
                  <c:v>6.5659999999999998E-3</c:v>
                </c:pt>
                <c:pt idx="16">
                  <c:v>6.8230000000000001E-3</c:v>
                </c:pt>
                <c:pt idx="17">
                  <c:v>7.0619999999999997E-3</c:v>
                </c:pt>
                <c:pt idx="18">
                  <c:v>7.3109999999999998E-3</c:v>
                </c:pt>
                <c:pt idx="19">
                  <c:v>7.5589999999999997E-3</c:v>
                </c:pt>
                <c:pt idx="20">
                  <c:v>7.8390000000000005E-3</c:v>
                </c:pt>
                <c:pt idx="21">
                  <c:v>8.1069999999999996E-3</c:v>
                </c:pt>
                <c:pt idx="22">
                  <c:v>8.4010000000000005E-3</c:v>
                </c:pt>
                <c:pt idx="23">
                  <c:v>8.7510000000000001E-3</c:v>
                </c:pt>
                <c:pt idx="24">
                  <c:v>9.0290000000000006E-3</c:v>
                </c:pt>
                <c:pt idx="25">
                  <c:v>9.3390000000000001E-3</c:v>
                </c:pt>
                <c:pt idx="26">
                  <c:v>9.6559999999999997E-3</c:v>
                </c:pt>
                <c:pt idx="27">
                  <c:v>9.9959999999999997E-3</c:v>
                </c:pt>
                <c:pt idx="28">
                  <c:v>1.0330000000000001E-2</c:v>
                </c:pt>
                <c:pt idx="29">
                  <c:v>1.065E-2</c:v>
                </c:pt>
                <c:pt idx="30">
                  <c:v>1.098E-2</c:v>
                </c:pt>
                <c:pt idx="31">
                  <c:v>1.132E-2</c:v>
                </c:pt>
                <c:pt idx="32">
                  <c:v>1.1679999999999999E-2</c:v>
                </c:pt>
                <c:pt idx="33">
                  <c:v>1.205E-2</c:v>
                </c:pt>
                <c:pt idx="34">
                  <c:v>1.2409999999999999E-2</c:v>
                </c:pt>
                <c:pt idx="35">
                  <c:v>1.281E-2</c:v>
                </c:pt>
                <c:pt idx="36">
                  <c:v>1.321E-2</c:v>
                </c:pt>
                <c:pt idx="37">
                  <c:v>1.366E-2</c:v>
                </c:pt>
                <c:pt idx="38">
                  <c:v>1.4120000000000001E-2</c:v>
                </c:pt>
                <c:pt idx="39">
                  <c:v>1.4659999999999999E-2</c:v>
                </c:pt>
                <c:pt idx="40">
                  <c:v>1.523E-2</c:v>
                </c:pt>
                <c:pt idx="41">
                  <c:v>1.584E-2</c:v>
                </c:pt>
                <c:pt idx="42">
                  <c:v>1.652E-2</c:v>
                </c:pt>
                <c:pt idx="43">
                  <c:v>1.7250000000000001E-2</c:v>
                </c:pt>
                <c:pt idx="44">
                  <c:v>1.805E-2</c:v>
                </c:pt>
                <c:pt idx="45">
                  <c:v>1.8849999999999999E-2</c:v>
                </c:pt>
                <c:pt idx="46">
                  <c:v>1.9650000000000001E-2</c:v>
                </c:pt>
                <c:pt idx="47">
                  <c:v>2.0400000000000001E-2</c:v>
                </c:pt>
                <c:pt idx="48">
                  <c:v>2.102E-2</c:v>
                </c:pt>
              </c:numCache>
              <c:extLst xmlns:c15="http://schemas.microsoft.com/office/drawing/2012/chart"/>
            </c:numRef>
          </c:y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5-0DD8-4656-B6BA-78BF5E519449}"/>
            </c:ext>
          </c:extLst>
        </c:ser>
        <c:ser>
          <c:idx val="4"/>
          <c:order val="6"/>
          <c:tx>
            <c:strRef>
              <c:f>Paper!$A$4</c:f>
              <c:strCache>
                <c:ptCount val="1"/>
                <c:pt idx="0">
                  <c:v>Stage 3 Data 1.9V</c:v>
                </c:pt>
              </c:strCache>
              <c:extLst xmlns:c15="http://schemas.microsoft.com/office/drawing/2012/chart"/>
            </c:strRef>
          </c:tx>
          <c:spPr>
            <a:ln w="38100">
              <a:noFill/>
            </a:ln>
          </c:spPr>
          <c:marker>
            <c:symbol val="circle"/>
            <c:size val="5"/>
            <c:spPr>
              <a:noFill/>
              <a:ln w="6350">
                <a:solidFill>
                  <a:srgbClr val="FF0000"/>
                </a:solidFill>
              </a:ln>
            </c:spPr>
          </c:marker>
          <c:xVal>
            <c:numRef>
              <c:f>'Deg3'!$B$3:$B$54</c:f>
              <c:numCache>
                <c:formatCode>General</c:formatCode>
                <c:ptCount val="52"/>
                <c:pt idx="0">
                  <c:v>3.2030000000000003E-2</c:v>
                </c:pt>
                <c:pt idx="1">
                  <c:v>3.2349999999999997E-2</c:v>
                </c:pt>
                <c:pt idx="2">
                  <c:v>3.2640000000000002E-2</c:v>
                </c:pt>
                <c:pt idx="3">
                  <c:v>3.2969999999999999E-2</c:v>
                </c:pt>
                <c:pt idx="4">
                  <c:v>3.329E-2</c:v>
                </c:pt>
                <c:pt idx="5">
                  <c:v>3.3649999999999999E-2</c:v>
                </c:pt>
                <c:pt idx="6">
                  <c:v>3.4029999999999998E-2</c:v>
                </c:pt>
                <c:pt idx="7">
                  <c:v>3.4430000000000002E-2</c:v>
                </c:pt>
                <c:pt idx="8">
                  <c:v>3.4860000000000002E-2</c:v>
                </c:pt>
                <c:pt idx="9">
                  <c:v>3.5360000000000003E-2</c:v>
                </c:pt>
                <c:pt idx="10">
                  <c:v>3.5929999999999997E-2</c:v>
                </c:pt>
                <c:pt idx="11">
                  <c:v>3.6580000000000001E-2</c:v>
                </c:pt>
                <c:pt idx="12">
                  <c:v>3.7229999999999999E-2</c:v>
                </c:pt>
                <c:pt idx="13">
                  <c:v>3.8039999999999997E-2</c:v>
                </c:pt>
                <c:pt idx="14">
                  <c:v>3.8920000000000003E-2</c:v>
                </c:pt>
                <c:pt idx="15">
                  <c:v>3.9870000000000003E-2</c:v>
                </c:pt>
                <c:pt idx="16">
                  <c:v>4.1000000000000002E-2</c:v>
                </c:pt>
                <c:pt idx="17">
                  <c:v>4.2209999999999998E-2</c:v>
                </c:pt>
                <c:pt idx="18">
                  <c:v>4.3560000000000001E-2</c:v>
                </c:pt>
                <c:pt idx="19">
                  <c:v>4.4999999999999998E-2</c:v>
                </c:pt>
                <c:pt idx="20">
                  <c:v>4.6710000000000002E-2</c:v>
                </c:pt>
                <c:pt idx="21">
                  <c:v>4.8460000000000003E-2</c:v>
                </c:pt>
                <c:pt idx="22">
                  <c:v>5.0470000000000001E-2</c:v>
                </c:pt>
                <c:pt idx="23">
                  <c:v>5.3010000000000002E-2</c:v>
                </c:pt>
                <c:pt idx="24">
                  <c:v>5.5100000000000003E-2</c:v>
                </c:pt>
                <c:pt idx="25">
                  <c:v>5.7639999999999997E-2</c:v>
                </c:pt>
                <c:pt idx="26">
                  <c:v>6.055E-2</c:v>
                </c:pt>
                <c:pt idx="27">
                  <c:v>6.3619999999999996E-2</c:v>
                </c:pt>
                <c:pt idx="28">
                  <c:v>6.6809999999999994E-2</c:v>
                </c:pt>
                <c:pt idx="29">
                  <c:v>7.0279999999999995E-2</c:v>
                </c:pt>
                <c:pt idx="30">
                  <c:v>7.392E-2</c:v>
                </c:pt>
                <c:pt idx="31">
                  <c:v>7.775E-2</c:v>
                </c:pt>
                <c:pt idx="32">
                  <c:v>8.201E-2</c:v>
                </c:pt>
                <c:pt idx="33">
                  <c:v>8.6800000000000002E-2</c:v>
                </c:pt>
                <c:pt idx="34">
                  <c:v>9.1329999999999995E-2</c:v>
                </c:pt>
                <c:pt idx="35">
                  <c:v>9.6269999999999994E-2</c:v>
                </c:pt>
                <c:pt idx="36">
                  <c:v>0.1014</c:v>
                </c:pt>
                <c:pt idx="37">
                  <c:v>0.1069</c:v>
                </c:pt>
                <c:pt idx="38">
                  <c:v>0.1123</c:v>
                </c:pt>
                <c:pt idx="39">
                  <c:v>0.11899999999999999</c:v>
                </c:pt>
                <c:pt idx="40">
                  <c:v>0.13009999999999999</c:v>
                </c:pt>
                <c:pt idx="41">
                  <c:v>0.13969999999999999</c:v>
                </c:pt>
                <c:pt idx="42">
                  <c:v>0.1424</c:v>
                </c:pt>
                <c:pt idx="43">
                  <c:v>0.1399</c:v>
                </c:pt>
                <c:pt idx="44">
                  <c:v>0.14610000000000001</c:v>
                </c:pt>
                <c:pt idx="45">
                  <c:v>0.15409999999999999</c:v>
                </c:pt>
                <c:pt idx="46">
                  <c:v>0.16189999999999999</c:v>
                </c:pt>
                <c:pt idx="47">
                  <c:v>0.23280000000000001</c:v>
                </c:pt>
                <c:pt idx="48">
                  <c:v>0.16600000000000001</c:v>
                </c:pt>
                <c:pt idx="49">
                  <c:v>0.17499999999999999</c:v>
                </c:pt>
              </c:numCache>
              <c:extLst xmlns:c15="http://schemas.microsoft.com/office/drawing/2012/chart"/>
            </c:numRef>
          </c:xVal>
          <c:yVal>
            <c:numRef>
              <c:f>'Deg3'!$C$3:$C$54</c:f>
              <c:numCache>
                <c:formatCode>General</c:formatCode>
                <c:ptCount val="52"/>
                <c:pt idx="0">
                  <c:v>1.8029999999999999E-4</c:v>
                </c:pt>
                <c:pt idx="1">
                  <c:v>7.4069999999999995E-4</c:v>
                </c:pt>
                <c:pt idx="2">
                  <c:v>1.2130000000000001E-3</c:v>
                </c:pt>
                <c:pt idx="3">
                  <c:v>1.6260000000000001E-3</c:v>
                </c:pt>
                <c:pt idx="4">
                  <c:v>2.0040000000000001E-3</c:v>
                </c:pt>
                <c:pt idx="5">
                  <c:v>2.395E-3</c:v>
                </c:pt>
                <c:pt idx="6">
                  <c:v>2.8340000000000001E-3</c:v>
                </c:pt>
                <c:pt idx="7">
                  <c:v>3.2190000000000001E-3</c:v>
                </c:pt>
                <c:pt idx="8">
                  <c:v>3.6129999999999999E-3</c:v>
                </c:pt>
                <c:pt idx="9">
                  <c:v>4.0740000000000004E-3</c:v>
                </c:pt>
                <c:pt idx="10">
                  <c:v>4.6430000000000004E-3</c:v>
                </c:pt>
                <c:pt idx="11">
                  <c:v>5.1539999999999997E-3</c:v>
                </c:pt>
                <c:pt idx="12">
                  <c:v>5.7460000000000002E-3</c:v>
                </c:pt>
                <c:pt idx="13">
                  <c:v>6.4190000000000002E-3</c:v>
                </c:pt>
                <c:pt idx="14">
                  <c:v>7.1349999999999998E-3</c:v>
                </c:pt>
                <c:pt idx="15">
                  <c:v>7.8720000000000005E-3</c:v>
                </c:pt>
                <c:pt idx="16">
                  <c:v>8.7320000000000002E-3</c:v>
                </c:pt>
                <c:pt idx="17">
                  <c:v>9.6050000000000007E-3</c:v>
                </c:pt>
                <c:pt idx="18">
                  <c:v>1.056E-2</c:v>
                </c:pt>
                <c:pt idx="19">
                  <c:v>1.154E-2</c:v>
                </c:pt>
                <c:pt idx="20">
                  <c:v>1.2670000000000001E-2</c:v>
                </c:pt>
                <c:pt idx="21">
                  <c:v>1.376E-2</c:v>
                </c:pt>
                <c:pt idx="22">
                  <c:v>1.495E-2</c:v>
                </c:pt>
                <c:pt idx="23">
                  <c:v>1.6369999999999999E-2</c:v>
                </c:pt>
                <c:pt idx="24">
                  <c:v>1.7559999999999999E-2</c:v>
                </c:pt>
                <c:pt idx="25">
                  <c:v>1.9E-2</c:v>
                </c:pt>
                <c:pt idx="26">
                  <c:v>2.0379999999999999E-2</c:v>
                </c:pt>
                <c:pt idx="27">
                  <c:v>2.1950000000000001E-2</c:v>
                </c:pt>
                <c:pt idx="28">
                  <c:v>2.3429999999999999E-2</c:v>
                </c:pt>
                <c:pt idx="29">
                  <c:v>2.4969999999999999E-2</c:v>
                </c:pt>
                <c:pt idx="30">
                  <c:v>2.656E-2</c:v>
                </c:pt>
                <c:pt idx="31">
                  <c:v>2.81E-2</c:v>
                </c:pt>
                <c:pt idx="32">
                  <c:v>2.9770000000000001E-2</c:v>
                </c:pt>
                <c:pt idx="33">
                  <c:v>3.1399999999999997E-2</c:v>
                </c:pt>
                <c:pt idx="34">
                  <c:v>3.286E-2</c:v>
                </c:pt>
                <c:pt idx="35">
                  <c:v>3.4619999999999998E-2</c:v>
                </c:pt>
                <c:pt idx="36">
                  <c:v>3.628E-2</c:v>
                </c:pt>
                <c:pt idx="37">
                  <c:v>3.7929999999999998E-2</c:v>
                </c:pt>
                <c:pt idx="38">
                  <c:v>3.9440000000000003E-2</c:v>
                </c:pt>
                <c:pt idx="39">
                  <c:v>4.1329999999999999E-2</c:v>
                </c:pt>
                <c:pt idx="40">
                  <c:v>4.4769999999999997E-2</c:v>
                </c:pt>
                <c:pt idx="41">
                  <c:v>4.8140000000000002E-2</c:v>
                </c:pt>
                <c:pt idx="42">
                  <c:v>4.657E-2</c:v>
                </c:pt>
                <c:pt idx="43">
                  <c:v>4.3729999999999998E-2</c:v>
                </c:pt>
                <c:pt idx="44">
                  <c:v>4.4839999999999998E-2</c:v>
                </c:pt>
                <c:pt idx="45">
                  <c:v>4.4940000000000001E-2</c:v>
                </c:pt>
                <c:pt idx="46">
                  <c:v>4.5199999999999997E-2</c:v>
                </c:pt>
                <c:pt idx="47">
                  <c:v>9.0829999999999994E-2</c:v>
                </c:pt>
                <c:pt idx="48">
                  <c:v>3.7350000000000001E-2</c:v>
                </c:pt>
                <c:pt idx="49">
                  <c:v>3.6749999999999998E-2</c:v>
                </c:pt>
              </c:numCache>
              <c:extLst xmlns:c15="http://schemas.microsoft.com/office/drawing/2012/chart"/>
            </c:numRef>
          </c:y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6-0DD8-4656-B6BA-78BF5E519449}"/>
            </c:ext>
          </c:extLst>
        </c:ser>
        <c:ser>
          <c:idx val="5"/>
          <c:order val="7"/>
          <c:tx>
            <c:strRef>
              <c:f>Paper!$B$4</c:f>
              <c:strCache>
                <c:ptCount val="1"/>
                <c:pt idx="0">
                  <c:v>Stage 3 Fit 1.9V</c:v>
                </c:pt>
              </c:strCache>
              <c:extLst xmlns:c15="http://schemas.microsoft.com/office/drawing/2012/chart"/>
            </c:strRef>
          </c:tx>
          <c:spPr>
            <a:ln w="9525">
              <a:solidFill>
                <a:srgbClr val="FF0000"/>
              </a:solidFill>
            </a:ln>
          </c:spPr>
          <c:marker>
            <c:symbol val="circle"/>
            <c:size val="3"/>
            <c:spPr>
              <a:solidFill>
                <a:srgbClr val="FF0000"/>
              </a:solidFill>
              <a:ln>
                <a:noFill/>
              </a:ln>
            </c:spPr>
          </c:marker>
          <c:xVal>
            <c:numRef>
              <c:f>'Deg3'!$D$3:$D$54</c:f>
              <c:numCache>
                <c:formatCode>General</c:formatCode>
                <c:ptCount val="52"/>
                <c:pt idx="0">
                  <c:v>3.2158028949615398E-2</c:v>
                </c:pt>
                <c:pt idx="1">
                  <c:v>3.2573423143695601E-2</c:v>
                </c:pt>
                <c:pt idx="2">
                  <c:v>3.3012289729502597E-2</c:v>
                </c:pt>
                <c:pt idx="3">
                  <c:v>3.3476742343854199E-2</c:v>
                </c:pt>
                <c:pt idx="4">
                  <c:v>3.3965062388714697E-2</c:v>
                </c:pt>
                <c:pt idx="5">
                  <c:v>3.4477045744563797E-2</c:v>
                </c:pt>
                <c:pt idx="6">
                  <c:v>3.5064147704692301E-2</c:v>
                </c:pt>
                <c:pt idx="7">
                  <c:v>3.5628551401715003E-2</c:v>
                </c:pt>
                <c:pt idx="8">
                  <c:v>3.6209079808472398E-2</c:v>
                </c:pt>
                <c:pt idx="9">
                  <c:v>3.6868590161673598E-2</c:v>
                </c:pt>
                <c:pt idx="10">
                  <c:v>3.7530019442157801E-2</c:v>
                </c:pt>
                <c:pt idx="11">
                  <c:v>3.82736866710396E-2</c:v>
                </c:pt>
                <c:pt idx="12">
                  <c:v>3.89939698528593E-2</c:v>
                </c:pt>
                <c:pt idx="13">
                  <c:v>3.98460853297374E-2</c:v>
                </c:pt>
                <c:pt idx="14">
                  <c:v>4.0740687817780799E-2</c:v>
                </c:pt>
                <c:pt idx="15">
                  <c:v>4.1671760215819302E-2</c:v>
                </c:pt>
                <c:pt idx="16">
                  <c:v>4.2762358140317001E-2</c:v>
                </c:pt>
                <c:pt idx="17">
                  <c:v>4.3889788283906599E-2</c:v>
                </c:pt>
                <c:pt idx="18">
                  <c:v>4.5160180479174798E-2</c:v>
                </c:pt>
                <c:pt idx="19">
                  <c:v>4.6510595816771902E-2</c:v>
                </c:pt>
                <c:pt idx="20">
                  <c:v>4.81096850445389E-2</c:v>
                </c:pt>
                <c:pt idx="21">
                  <c:v>4.9742028007562701E-2</c:v>
                </c:pt>
                <c:pt idx="22">
                  <c:v>5.1640960369059401E-2</c:v>
                </c:pt>
                <c:pt idx="23">
                  <c:v>5.40950016355023E-2</c:v>
                </c:pt>
                <c:pt idx="24">
                  <c:v>5.6200930627561901E-2</c:v>
                </c:pt>
                <c:pt idx="25">
                  <c:v>5.8737983666349199E-2</c:v>
                </c:pt>
                <c:pt idx="26">
                  <c:v>6.1556584361746498E-2</c:v>
                </c:pt>
                <c:pt idx="27">
                  <c:v>6.4833375980204694E-2</c:v>
                </c:pt>
                <c:pt idx="28">
                  <c:v>6.8314758654410002E-2</c:v>
                </c:pt>
                <c:pt idx="29">
                  <c:v>7.1951453217829794E-2</c:v>
                </c:pt>
                <c:pt idx="30">
                  <c:v>7.5899275642729594E-2</c:v>
                </c:pt>
                <c:pt idx="31">
                  <c:v>8.0254353140738505E-2</c:v>
                </c:pt>
                <c:pt idx="32">
                  <c:v>8.4954507032992496E-2</c:v>
                </c:pt>
                <c:pt idx="33">
                  <c:v>9.0054070778668102E-2</c:v>
                </c:pt>
                <c:pt idx="34">
                  <c:v>9.5034458841978503E-2</c:v>
                </c:pt>
                <c:pt idx="35">
                  <c:v>0.10042992871874799</c:v>
                </c:pt>
                <c:pt idx="36">
                  <c:v>0.10582809216510899</c:v>
                </c:pt>
                <c:pt idx="37">
                  <c:v>0.111496276770889</c:v>
                </c:pt>
                <c:pt idx="38">
                  <c:v>0.117082122133241</c:v>
                </c:pt>
                <c:pt idx="39">
                  <c:v>0.12310710220200299</c:v>
                </c:pt>
                <c:pt idx="40">
                  <c:v>0.129073155736247</c:v>
                </c:pt>
                <c:pt idx="41">
                  <c:v>0.134917362346714</c:v>
                </c:pt>
                <c:pt idx="42">
                  <c:v>0.14097339871082601</c:v>
                </c:pt>
                <c:pt idx="43">
                  <c:v>0.147157040409472</c:v>
                </c:pt>
                <c:pt idx="44">
                  <c:v>0.153597661460634</c:v>
                </c:pt>
                <c:pt idx="45">
                  <c:v>0.15997684097498799</c:v>
                </c:pt>
                <c:pt idx="46">
                  <c:v>0.16650717171703899</c:v>
                </c:pt>
                <c:pt idx="47">
                  <c:v>0.17321686165366901</c:v>
                </c:pt>
                <c:pt idx="48">
                  <c:v>0.180062664678732</c:v>
                </c:pt>
                <c:pt idx="49">
                  <c:v>0.18693742497885499</c:v>
                </c:pt>
              </c:numCache>
              <c:extLst xmlns:c15="http://schemas.microsoft.com/office/drawing/2012/chart"/>
            </c:numRef>
          </c:xVal>
          <c:yVal>
            <c:numRef>
              <c:f>'Deg3'!$E$3:$E$54</c:f>
              <c:numCache>
                <c:formatCode>General</c:formatCode>
                <c:ptCount val="52"/>
                <c:pt idx="0">
                  <c:v>4.9122431348873796E-4</c:v>
                </c:pt>
                <c:pt idx="1">
                  <c:v>1.1867945019432E-3</c:v>
                </c:pt>
                <c:pt idx="2">
                  <c:v>1.77793820784289E-3</c:v>
                </c:pt>
                <c:pt idx="3">
                  <c:v>2.2942670219033199E-3</c:v>
                </c:pt>
                <c:pt idx="4">
                  <c:v>2.7542861404364701E-3</c:v>
                </c:pt>
                <c:pt idx="5">
                  <c:v>3.1745698744257101E-3</c:v>
                </c:pt>
                <c:pt idx="6">
                  <c:v>3.6050774867955799E-3</c:v>
                </c:pt>
                <c:pt idx="7">
                  <c:v>3.98648021410993E-3</c:v>
                </c:pt>
                <c:pt idx="8">
                  <c:v>4.35987558188527E-3</c:v>
                </c:pt>
                <c:pt idx="9">
                  <c:v>4.7733157408938603E-3</c:v>
                </c:pt>
                <c:pt idx="10">
                  <c:v>5.1857907207614601E-3</c:v>
                </c:pt>
                <c:pt idx="11">
                  <c:v>5.6543285946667804E-3</c:v>
                </c:pt>
                <c:pt idx="12">
                  <c:v>6.1169771304193802E-3</c:v>
                </c:pt>
                <c:pt idx="13">
                  <c:v>6.6775622095272E-3</c:v>
                </c:pt>
                <c:pt idx="14">
                  <c:v>7.2812201665649898E-3</c:v>
                </c:pt>
                <c:pt idx="15">
                  <c:v>7.9236852771106293E-3</c:v>
                </c:pt>
                <c:pt idx="16">
                  <c:v>8.6903291364564105E-3</c:v>
                </c:pt>
                <c:pt idx="17">
                  <c:v>9.4934245496011704E-3</c:v>
                </c:pt>
                <c:pt idx="18">
                  <c:v>1.0404595961375E-2</c:v>
                </c:pt>
                <c:pt idx="19">
                  <c:v>1.1373527207324799E-2</c:v>
                </c:pt>
                <c:pt idx="20">
                  <c:v>1.2513268909467299E-2</c:v>
                </c:pt>
                <c:pt idx="21">
                  <c:v>1.36608434467296E-2</c:v>
                </c:pt>
                <c:pt idx="22">
                  <c:v>1.49682046014932E-2</c:v>
                </c:pt>
                <c:pt idx="23">
                  <c:v>1.66045595295909E-2</c:v>
                </c:pt>
                <c:pt idx="24">
                  <c:v>1.7955463374268201E-2</c:v>
                </c:pt>
                <c:pt idx="25">
                  <c:v>1.95134620659684E-2</c:v>
                </c:pt>
                <c:pt idx="26">
                  <c:v>2.11531751293032E-2</c:v>
                </c:pt>
                <c:pt idx="27">
                  <c:v>2.2938874840510999E-2</c:v>
                </c:pt>
                <c:pt idx="28">
                  <c:v>2.4697218837956499E-2</c:v>
                </c:pt>
                <c:pt idx="29">
                  <c:v>2.6387334673724599E-2</c:v>
                </c:pt>
                <c:pt idx="30">
                  <c:v>2.8061574792447402E-2</c:v>
                </c:pt>
                <c:pt idx="31">
                  <c:v>2.9727881503575401E-2</c:v>
                </c:pt>
                <c:pt idx="32">
                  <c:v>3.1331162589636398E-2</c:v>
                </c:pt>
                <c:pt idx="33">
                  <c:v>3.2864459594550102E-2</c:v>
                </c:pt>
                <c:pt idx="34">
                  <c:v>3.4178690575514897E-2</c:v>
                </c:pt>
                <c:pt idx="35">
                  <c:v>3.5425807411435903E-2</c:v>
                </c:pt>
                <c:pt idx="36">
                  <c:v>3.6518455994921699E-2</c:v>
                </c:pt>
                <c:pt idx="37">
                  <c:v>3.7529854253593398E-2</c:v>
                </c:pt>
                <c:pt idx="38">
                  <c:v>3.8419735254577099E-2</c:v>
                </c:pt>
                <c:pt idx="39">
                  <c:v>3.92909435499234E-2</c:v>
                </c:pt>
                <c:pt idx="40">
                  <c:v>4.0089276953077201E-2</c:v>
                </c:pt>
                <c:pt idx="41">
                  <c:v>4.0828889162161701E-2</c:v>
                </c:pt>
                <c:pt idx="42">
                  <c:v>4.1564707037571202E-2</c:v>
                </c:pt>
                <c:pt idx="43">
                  <c:v>4.22913744478862E-2</c:v>
                </c:pt>
                <c:pt idx="44">
                  <c:v>4.3023191172157201E-2</c:v>
                </c:pt>
                <c:pt idx="45">
                  <c:v>4.3718797463923202E-2</c:v>
                </c:pt>
                <c:pt idx="46">
                  <c:v>4.4392575071852201E-2</c:v>
                </c:pt>
                <c:pt idx="47">
                  <c:v>4.5033361109098599E-2</c:v>
                </c:pt>
                <c:pt idx="48">
                  <c:v>4.5620488364687399E-2</c:v>
                </c:pt>
                <c:pt idx="49">
                  <c:v>4.6129195765441298E-2</c:v>
                </c:pt>
              </c:numCache>
              <c:extLst xmlns:c15="http://schemas.microsoft.com/office/drawing/2012/chart"/>
            </c:numRef>
          </c:y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7-0DD8-4656-B6BA-78BF5E51944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38531023"/>
        <c:axId val="1138531503"/>
        <c:extLst>
          <c:ext xmlns:c15="http://schemas.microsoft.com/office/drawing/2012/chart" uri="{02D57815-91ED-43cb-92C2-25804820EDAC}">
            <c15:filteredScatterSeries>
              <c15:ser>
                <c:idx val="8"/>
                <c:order val="8"/>
                <c:tx>
                  <c:strRef>
                    <c:extLst>
                      <c:ext uri="{02D57815-91ED-43cb-92C2-25804820EDAC}">
                        <c15:formulaRef>
                          <c15:sqref>Paper!$A$5</c15:sqref>
                        </c15:formulaRef>
                      </c:ext>
                    </c:extLst>
                    <c:strCache>
                      <c:ptCount val="1"/>
                      <c:pt idx="0">
                        <c:v>Stage 4 Data 1.9V</c:v>
                      </c:pt>
                    </c:strCache>
                  </c:strRef>
                </c:tx>
                <c:spPr>
                  <a:ln w="38100">
                    <a:noFill/>
                  </a:ln>
                </c:spPr>
                <c:marker>
                  <c:symbol val="circle"/>
                  <c:size val="5"/>
                  <c:spPr>
                    <a:noFill/>
                    <a:ln w="6350">
                      <a:solidFill>
                        <a:srgbClr val="00B0F0"/>
                      </a:solidFill>
                    </a:ln>
                  </c:spPr>
                </c:marker>
                <c:xVal>
                  <c:numRef>
                    <c:extLst>
                      <c:ext uri="{02D57815-91ED-43cb-92C2-25804820EDAC}">
                        <c15:formulaRef>
                          <c15:sqref>Reg!$B$3:$B$50</c15:sqref>
                        </c15:formulaRef>
                      </c:ext>
                    </c:extLst>
                    <c:numCache>
                      <c:formatCode>General</c:formatCode>
                      <c:ptCount val="48"/>
                      <c:pt idx="0">
                        <c:v>2.997E-2</c:v>
                      </c:pt>
                      <c:pt idx="1">
                        <c:v>3.0349999999999999E-2</c:v>
                      </c:pt>
                      <c:pt idx="2">
                        <c:v>3.0669999999999999E-2</c:v>
                      </c:pt>
                      <c:pt idx="3">
                        <c:v>3.099E-2</c:v>
                      </c:pt>
                      <c:pt idx="4">
                        <c:v>3.1260000000000003E-2</c:v>
                      </c:pt>
                      <c:pt idx="5">
                        <c:v>3.1510000000000003E-2</c:v>
                      </c:pt>
                      <c:pt idx="6">
                        <c:v>3.1730000000000001E-2</c:v>
                      </c:pt>
                      <c:pt idx="7">
                        <c:v>3.1919999999999997E-2</c:v>
                      </c:pt>
                      <c:pt idx="8">
                        <c:v>3.2120000000000003E-2</c:v>
                      </c:pt>
                      <c:pt idx="9">
                        <c:v>3.2300000000000002E-2</c:v>
                      </c:pt>
                      <c:pt idx="10">
                        <c:v>3.2460000000000003E-2</c:v>
                      </c:pt>
                      <c:pt idx="11">
                        <c:v>3.2620000000000003E-2</c:v>
                      </c:pt>
                      <c:pt idx="12">
                        <c:v>3.2759999999999997E-2</c:v>
                      </c:pt>
                      <c:pt idx="13">
                        <c:v>3.2899999999999999E-2</c:v>
                      </c:pt>
                      <c:pt idx="14">
                        <c:v>3.3059999999999999E-2</c:v>
                      </c:pt>
                      <c:pt idx="15">
                        <c:v>3.322E-2</c:v>
                      </c:pt>
                      <c:pt idx="16">
                        <c:v>3.3369999999999997E-2</c:v>
                      </c:pt>
                      <c:pt idx="17">
                        <c:v>3.3550000000000003E-2</c:v>
                      </c:pt>
                      <c:pt idx="18">
                        <c:v>3.372E-2</c:v>
                      </c:pt>
                      <c:pt idx="19">
                        <c:v>3.3910000000000003E-2</c:v>
                      </c:pt>
                      <c:pt idx="20">
                        <c:v>3.4099999999999998E-2</c:v>
                      </c:pt>
                      <c:pt idx="21">
                        <c:v>3.4320000000000003E-2</c:v>
                      </c:pt>
                      <c:pt idx="22">
                        <c:v>3.4529999999999998E-2</c:v>
                      </c:pt>
                      <c:pt idx="23">
                        <c:v>3.4750000000000003E-2</c:v>
                      </c:pt>
                      <c:pt idx="24">
                        <c:v>3.5009999999999999E-2</c:v>
                      </c:pt>
                      <c:pt idx="25">
                        <c:v>3.5209999999999998E-2</c:v>
                      </c:pt>
                      <c:pt idx="26">
                        <c:v>3.5389999999999998E-2</c:v>
                      </c:pt>
                      <c:pt idx="27">
                        <c:v>3.5580000000000001E-2</c:v>
                      </c:pt>
                      <c:pt idx="28">
                        <c:v>3.5740000000000001E-2</c:v>
                      </c:pt>
                      <c:pt idx="29">
                        <c:v>3.5900000000000001E-2</c:v>
                      </c:pt>
                      <c:pt idx="30">
                        <c:v>3.5999999999999997E-2</c:v>
                      </c:pt>
                      <c:pt idx="31">
                        <c:v>3.6080000000000001E-2</c:v>
                      </c:pt>
                      <c:pt idx="32">
                        <c:v>3.6159999999999998E-2</c:v>
                      </c:pt>
                      <c:pt idx="33">
                        <c:v>3.6200000000000003E-2</c:v>
                      </c:pt>
                      <c:pt idx="34">
                        <c:v>3.6249999999999998E-2</c:v>
                      </c:pt>
                      <c:pt idx="35">
                        <c:v>3.6299999999999999E-2</c:v>
                      </c:pt>
                      <c:pt idx="36">
                        <c:v>3.6319999999999998E-2</c:v>
                      </c:pt>
                      <c:pt idx="37">
                        <c:v>3.6339999999999997E-2</c:v>
                      </c:pt>
                      <c:pt idx="38">
                        <c:v>3.6360000000000003E-2</c:v>
                      </c:pt>
                      <c:pt idx="39">
                        <c:v>3.6339999999999997E-2</c:v>
                      </c:pt>
                      <c:pt idx="40">
                        <c:v>3.6569999999999998E-2</c:v>
                      </c:pt>
                      <c:pt idx="41">
                        <c:v>3.6729999999999999E-2</c:v>
                      </c:pt>
                      <c:pt idx="42">
                        <c:v>3.6859999999999997E-2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Reg!$C$3:$C$50</c15:sqref>
                        </c15:formulaRef>
                      </c:ext>
                    </c:extLst>
                    <c:numCache>
                      <c:formatCode>General</c:formatCode>
                      <c:ptCount val="48"/>
                      <c:pt idx="0">
                        <c:v>2.1130000000000001E-4</c:v>
                      </c:pt>
                      <c:pt idx="1">
                        <c:v>5.3260000000000004E-4</c:v>
                      </c:pt>
                      <c:pt idx="2">
                        <c:v>7.7249999999999997E-4</c:v>
                      </c:pt>
                      <c:pt idx="3">
                        <c:v>9.0839999999999996E-4</c:v>
                      </c:pt>
                      <c:pt idx="4">
                        <c:v>1.0150000000000001E-3</c:v>
                      </c:pt>
                      <c:pt idx="5">
                        <c:v>1.0560000000000001E-3</c:v>
                      </c:pt>
                      <c:pt idx="6">
                        <c:v>1.098E-3</c:v>
                      </c:pt>
                      <c:pt idx="7">
                        <c:v>1.1019999999999999E-3</c:v>
                      </c:pt>
                      <c:pt idx="8">
                        <c:v>1.0870000000000001E-3</c:v>
                      </c:pt>
                      <c:pt idx="9">
                        <c:v>1.073E-3</c:v>
                      </c:pt>
                      <c:pt idx="10">
                        <c:v>1.0809999999999999E-3</c:v>
                      </c:pt>
                      <c:pt idx="11">
                        <c:v>1.077E-3</c:v>
                      </c:pt>
                      <c:pt idx="12">
                        <c:v>1.0499999999999999E-3</c:v>
                      </c:pt>
                      <c:pt idx="13">
                        <c:v>1.0629999999999999E-3</c:v>
                      </c:pt>
                      <c:pt idx="14">
                        <c:v>1.0709999999999999E-3</c:v>
                      </c:pt>
                      <c:pt idx="15">
                        <c:v>1.093E-3</c:v>
                      </c:pt>
                      <c:pt idx="16">
                        <c:v>1.1169999999999999E-3</c:v>
                      </c:pt>
                      <c:pt idx="17">
                        <c:v>1.15E-3</c:v>
                      </c:pt>
                      <c:pt idx="18">
                        <c:v>1.1789999999999999E-3</c:v>
                      </c:pt>
                      <c:pt idx="19">
                        <c:v>1.209E-3</c:v>
                      </c:pt>
                      <c:pt idx="20">
                        <c:v>1.2390000000000001E-3</c:v>
                      </c:pt>
                      <c:pt idx="21">
                        <c:v>1.2570000000000001E-3</c:v>
                      </c:pt>
                      <c:pt idx="22">
                        <c:v>1.2650000000000001E-3</c:v>
                      </c:pt>
                      <c:pt idx="23">
                        <c:v>1.248E-3</c:v>
                      </c:pt>
                      <c:pt idx="24">
                        <c:v>1.2080000000000001E-3</c:v>
                      </c:pt>
                      <c:pt idx="25">
                        <c:v>1.168E-3</c:v>
                      </c:pt>
                      <c:pt idx="26">
                        <c:v>1.1000000000000001E-3</c:v>
                      </c:pt>
                      <c:pt idx="27">
                        <c:v>1.01E-3</c:v>
                      </c:pt>
                      <c:pt idx="28">
                        <c:v>9.0499999999999999E-4</c:v>
                      </c:pt>
                      <c:pt idx="29">
                        <c:v>8.1170000000000005E-4</c:v>
                      </c:pt>
                      <c:pt idx="30">
                        <c:v>7.0489999999999995E-4</c:v>
                      </c:pt>
                      <c:pt idx="31">
                        <c:v>6.2750000000000002E-4</c:v>
                      </c:pt>
                      <c:pt idx="32">
                        <c:v>5.3830000000000002E-4</c:v>
                      </c:pt>
                      <c:pt idx="33">
                        <c:v>4.5520000000000001E-4</c:v>
                      </c:pt>
                      <c:pt idx="34">
                        <c:v>3.7409999999999999E-4</c:v>
                      </c:pt>
                      <c:pt idx="35">
                        <c:v>3.1789999999999998E-4</c:v>
                      </c:pt>
                      <c:pt idx="36">
                        <c:v>2.942E-4</c:v>
                      </c:pt>
                      <c:pt idx="37">
                        <c:v>2.6120000000000001E-4</c:v>
                      </c:pt>
                      <c:pt idx="38">
                        <c:v>2.2460000000000001E-4</c:v>
                      </c:pt>
                      <c:pt idx="39">
                        <c:v>2.184E-4</c:v>
                      </c:pt>
                      <c:pt idx="40">
                        <c:v>1.3559999999999999E-4</c:v>
                      </c:pt>
                      <c:pt idx="41">
                        <c:v>8.3040000000000005E-5</c:v>
                      </c:pt>
                      <c:pt idx="42">
                        <c:v>3.871E-5</c:v>
                      </c:pt>
                    </c:numCache>
                  </c:numRef>
                </c:yVal>
                <c:smooth val="0"/>
                <c:extLst>
                  <c:ext xmlns:c16="http://schemas.microsoft.com/office/drawing/2014/chart" uri="{C3380CC4-5D6E-409C-BE32-E72D297353CC}">
                    <c16:uniqueId val="{00000008-0DD8-4656-B6BA-78BF5E519449}"/>
                  </c:ext>
                </c:extLst>
              </c15:ser>
            </c15:filteredScatterSeries>
            <c15:filteredScatterSeries>
              <c15:ser>
                <c:idx val="9"/>
                <c:order val="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Paper!$B$5</c15:sqref>
                        </c15:formulaRef>
                      </c:ext>
                    </c:extLst>
                    <c:strCache>
                      <c:ptCount val="1"/>
                      <c:pt idx="0">
                        <c:v>Stage 4 Fit 1.9V</c:v>
                      </c:pt>
                    </c:strCache>
                  </c:strRef>
                </c:tx>
                <c:spPr>
                  <a:ln w="9525">
                    <a:solidFill>
                      <a:srgbClr val="00B0F0"/>
                    </a:solidFill>
                  </a:ln>
                </c:spPr>
                <c:marker>
                  <c:symbol val="circle"/>
                  <c:size val="3"/>
                  <c:spPr>
                    <a:solidFill>
                      <a:srgbClr val="00B0F0"/>
                    </a:solidFill>
                    <a:ln>
                      <a:noFill/>
                    </a:ln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Reg!$D$3:$D$50</c15:sqref>
                        </c15:formulaRef>
                      </c:ext>
                    </c:extLst>
                    <c:numCache>
                      <c:formatCode>General</c:formatCode>
                      <c:ptCount val="48"/>
                      <c:pt idx="0">
                        <c:v>3.0067531904669299E-2</c:v>
                      </c:pt>
                      <c:pt idx="1">
                        <c:v>3.0331878297803001E-2</c:v>
                      </c:pt>
                      <c:pt idx="2">
                        <c:v>3.0632379825856201E-2</c:v>
                      </c:pt>
                      <c:pt idx="3">
                        <c:v>3.0939311064491399E-2</c:v>
                      </c:pt>
                      <c:pt idx="4">
                        <c:v>3.1237566894751E-2</c:v>
                      </c:pt>
                      <c:pt idx="5">
                        <c:v>3.1512680819368803E-2</c:v>
                      </c:pt>
                      <c:pt idx="6">
                        <c:v>3.1757011589513703E-2</c:v>
                      </c:pt>
                      <c:pt idx="7">
                        <c:v>3.1987239330244097E-2</c:v>
                      </c:pt>
                      <c:pt idx="8">
                        <c:v>3.2168021166649102E-2</c:v>
                      </c:pt>
                      <c:pt idx="9">
                        <c:v>3.2323320180895003E-2</c:v>
                      </c:pt>
                      <c:pt idx="10">
                        <c:v>3.2473879542861898E-2</c:v>
                      </c:pt>
                      <c:pt idx="11">
                        <c:v>3.2607368030774499E-2</c:v>
                      </c:pt>
                      <c:pt idx="12">
                        <c:v>3.2745572023613501E-2</c:v>
                      </c:pt>
                      <c:pt idx="13">
                        <c:v>3.28733630244403E-2</c:v>
                      </c:pt>
                      <c:pt idx="14">
                        <c:v>3.30214262387361E-2</c:v>
                      </c:pt>
                      <c:pt idx="15">
                        <c:v>3.31758292685801E-2</c:v>
                      </c:pt>
                      <c:pt idx="16">
                        <c:v>3.3336157955414503E-2</c:v>
                      </c:pt>
                      <c:pt idx="17">
                        <c:v>3.35226842075085E-2</c:v>
                      </c:pt>
                      <c:pt idx="18">
                        <c:v>3.3712097782960602E-2</c:v>
                      </c:pt>
                      <c:pt idx="19">
                        <c:v>3.3918515512362503E-2</c:v>
                      </c:pt>
                      <c:pt idx="20">
                        <c:v>3.4126822354280398E-2</c:v>
                      </c:pt>
                      <c:pt idx="21">
                        <c:v>3.4355746264571399E-2</c:v>
                      </c:pt>
                      <c:pt idx="22">
                        <c:v>3.4567951199973003E-2</c:v>
                      </c:pt>
                      <c:pt idx="23">
                        <c:v>3.4787470736620099E-2</c:v>
                      </c:pt>
                      <c:pt idx="24">
                        <c:v>3.5030556725695598E-2</c:v>
                      </c:pt>
                      <c:pt idx="25">
                        <c:v>3.5206956553997901E-2</c:v>
                      </c:pt>
                      <c:pt idx="26">
                        <c:v>3.5386219192596297E-2</c:v>
                      </c:pt>
                      <c:pt idx="27">
                        <c:v>3.5550518264657202E-2</c:v>
                      </c:pt>
                      <c:pt idx="28">
                        <c:v>3.5705324423206501E-2</c:v>
                      </c:pt>
                      <c:pt idx="29">
                        <c:v>3.5837230547505899E-2</c:v>
                      </c:pt>
                      <c:pt idx="30">
                        <c:v>3.5948106601695999E-2</c:v>
                      </c:pt>
                      <c:pt idx="31">
                        <c:v>3.6045198878199597E-2</c:v>
                      </c:pt>
                      <c:pt idx="32">
                        <c:v>3.6131399959300099E-2</c:v>
                      </c:pt>
                      <c:pt idx="33">
                        <c:v>3.6206209414487302E-2</c:v>
                      </c:pt>
                      <c:pt idx="34">
                        <c:v>3.6271563432829702E-2</c:v>
                      </c:pt>
                      <c:pt idx="35">
                        <c:v>3.632351275818E-2</c:v>
                      </c:pt>
                      <c:pt idx="36">
                        <c:v>3.63697636923467E-2</c:v>
                      </c:pt>
                      <c:pt idx="37">
                        <c:v>3.6407977936029998E-2</c:v>
                      </c:pt>
                      <c:pt idx="38">
                        <c:v>3.6441319998589801E-2</c:v>
                      </c:pt>
                      <c:pt idx="39">
                        <c:v>3.6468762763363201E-2</c:v>
                      </c:pt>
                      <c:pt idx="40">
                        <c:v>3.6493512459206602E-2</c:v>
                      </c:pt>
                      <c:pt idx="41">
                        <c:v>3.6513979882500602E-2</c:v>
                      </c:pt>
                      <c:pt idx="42">
                        <c:v>3.6530828420617598E-2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Reg!$E$3:$E$50</c15:sqref>
                        </c15:formulaRef>
                      </c:ext>
                    </c:extLst>
                    <c:numCache>
                      <c:formatCode>General</c:formatCode>
                      <c:ptCount val="48"/>
                      <c:pt idx="0">
                        <c:v>1.49287933859943E-4</c:v>
                      </c:pt>
                      <c:pt idx="1">
                        <c:v>5.0644009481275697E-4</c:v>
                      </c:pt>
                      <c:pt idx="2">
                        <c:v>7.8352348967464995E-4</c:v>
                      </c:pt>
                      <c:pt idx="3">
                        <c:v>9.6925111311306901E-4</c:v>
                      </c:pt>
                      <c:pt idx="4">
                        <c:v>1.07797253120375E-3</c:v>
                      </c:pt>
                      <c:pt idx="5">
                        <c:v>1.12617879983488E-3</c:v>
                      </c:pt>
                      <c:pt idx="6">
                        <c:v>1.13272029222197E-3</c:v>
                      </c:pt>
                      <c:pt idx="7">
                        <c:v>1.1129321233047699E-3</c:v>
                      </c:pt>
                      <c:pt idx="8">
                        <c:v>1.0854483900006799E-3</c:v>
                      </c:pt>
                      <c:pt idx="9">
                        <c:v>1.0598995735314201E-3</c:v>
                      </c:pt>
                      <c:pt idx="10">
                        <c:v>1.0408419668368101E-3</c:v>
                      </c:pt>
                      <c:pt idx="11">
                        <c:v>1.0344508963780301E-3</c:v>
                      </c:pt>
                      <c:pt idx="12">
                        <c:v>1.04131973421945E-3</c:v>
                      </c:pt>
                      <c:pt idx="13">
                        <c:v>1.0591628599794099E-3</c:v>
                      </c:pt>
                      <c:pt idx="14">
                        <c:v>1.0897342034394499E-3</c:v>
                      </c:pt>
                      <c:pt idx="15">
                        <c:v>1.12746467066493E-3</c:v>
                      </c:pt>
                      <c:pt idx="16">
                        <c:v>1.1677711179317E-3</c:v>
                      </c:pt>
                      <c:pt idx="17">
                        <c:v>1.21129252313751E-3</c:v>
                      </c:pt>
                      <c:pt idx="18">
                        <c:v>1.24837924913968E-3</c:v>
                      </c:pt>
                      <c:pt idx="19">
                        <c:v>1.27824596531421E-3</c:v>
                      </c:pt>
                      <c:pt idx="20">
                        <c:v>1.29575266582345E-3</c:v>
                      </c:pt>
                      <c:pt idx="21">
                        <c:v>1.29922694546261E-3</c:v>
                      </c:pt>
                      <c:pt idx="22">
                        <c:v>1.2868916690888599E-3</c:v>
                      </c:pt>
                      <c:pt idx="23">
                        <c:v>1.2575522881223299E-3</c:v>
                      </c:pt>
                      <c:pt idx="24">
                        <c:v>1.2041717057486199E-3</c:v>
                      </c:pt>
                      <c:pt idx="25">
                        <c:v>1.1506924940312101E-3</c:v>
                      </c:pt>
                      <c:pt idx="26">
                        <c:v>1.08256190206436E-3</c:v>
                      </c:pt>
                      <c:pt idx="27">
                        <c:v>1.0067950051088599E-3</c:v>
                      </c:pt>
                      <c:pt idx="28">
                        <c:v>9.2249589456279998E-4</c:v>
                      </c:pt>
                      <c:pt idx="29">
                        <c:v>8.3962977625759601E-4</c:v>
                      </c:pt>
                      <c:pt idx="30">
                        <c:v>7.6116356877308899E-4</c:v>
                      </c:pt>
                      <c:pt idx="31">
                        <c:v>6.8504174347108098E-4</c:v>
                      </c:pt>
                      <c:pt idx="32">
                        <c:v>6.1096196680026E-4</c:v>
                      </c:pt>
                      <c:pt idx="33">
                        <c:v>5.4112503258128201E-4</c:v>
                      </c:pt>
                      <c:pt idx="34">
                        <c:v>4.7539753136118602E-4</c:v>
                      </c:pt>
                      <c:pt idx="35">
                        <c:v>4.1966325502732703E-4</c:v>
                      </c:pt>
                      <c:pt idx="36">
                        <c:v>3.6717149245638401E-4</c:v>
                      </c:pt>
                      <c:pt idx="37">
                        <c:v>3.2156724008518001E-4</c:v>
                      </c:pt>
                      <c:pt idx="38">
                        <c:v>2.7998080832385201E-4</c:v>
                      </c:pt>
                      <c:pt idx="39">
                        <c:v>2.4439682224228302E-4</c:v>
                      </c:pt>
                      <c:pt idx="40">
                        <c:v>2.1117890256157801E-4</c:v>
                      </c:pt>
                      <c:pt idx="41">
                        <c:v>1.8284936252425401E-4</c:v>
                      </c:pt>
                      <c:pt idx="42">
                        <c:v>1.58911345125712E-4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9-0DD8-4656-B6BA-78BF5E519449}"/>
                  </c:ext>
                </c:extLst>
              </c15:ser>
            </c15:filteredScatterSeries>
            <c15:filteredScatterSeries>
              <c15:ser>
                <c:idx val="10"/>
                <c:order val="1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Paper!$A$6</c15:sqref>
                        </c15:formulaRef>
                      </c:ext>
                    </c:extLst>
                    <c:strCache>
                      <c:ptCount val="1"/>
                      <c:pt idx="0">
                        <c:v>Stage 5 Data 1.9V</c:v>
                      </c:pt>
                    </c:strCache>
                  </c:strRef>
                </c:tx>
                <c:spPr>
                  <a:ln w="38100">
                    <a:noFill/>
                  </a:ln>
                </c:spPr>
                <c:marker>
                  <c:symbol val="circle"/>
                  <c:size val="5"/>
                  <c:spPr>
                    <a:noFill/>
                    <a:ln w="6350">
                      <a:solidFill>
                        <a:srgbClr val="3A64FC"/>
                      </a:solidFill>
                    </a:ln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'Deg4'!$B$3:$B$53</c15:sqref>
                        </c15:formulaRef>
                      </c:ext>
                    </c:extLst>
                    <c:numCache>
                      <c:formatCode>General</c:formatCode>
                      <c:ptCount val="51"/>
                      <c:pt idx="0">
                        <c:v>3.2460000000000003E-2</c:v>
                      </c:pt>
                      <c:pt idx="1">
                        <c:v>3.3090000000000001E-2</c:v>
                      </c:pt>
                      <c:pt idx="2">
                        <c:v>3.3750000000000002E-2</c:v>
                      </c:pt>
                      <c:pt idx="3">
                        <c:v>3.4329999999999999E-2</c:v>
                      </c:pt>
                      <c:pt idx="4">
                        <c:v>3.4959999999999998E-2</c:v>
                      </c:pt>
                      <c:pt idx="5">
                        <c:v>3.5540000000000002E-2</c:v>
                      </c:pt>
                      <c:pt idx="6">
                        <c:v>3.6139999999999999E-2</c:v>
                      </c:pt>
                      <c:pt idx="7">
                        <c:v>3.6760000000000001E-2</c:v>
                      </c:pt>
                      <c:pt idx="8">
                        <c:v>3.7289999999999997E-2</c:v>
                      </c:pt>
                      <c:pt idx="9">
                        <c:v>3.7780000000000001E-2</c:v>
                      </c:pt>
                      <c:pt idx="10">
                        <c:v>3.8309999999999997E-2</c:v>
                      </c:pt>
                      <c:pt idx="11">
                        <c:v>3.8739999999999997E-2</c:v>
                      </c:pt>
                      <c:pt idx="12">
                        <c:v>3.9170000000000003E-2</c:v>
                      </c:pt>
                      <c:pt idx="13">
                        <c:v>3.9579999999999997E-2</c:v>
                      </c:pt>
                      <c:pt idx="14">
                        <c:v>3.9989999999999998E-2</c:v>
                      </c:pt>
                      <c:pt idx="15">
                        <c:v>4.0399999999999998E-2</c:v>
                      </c:pt>
                      <c:pt idx="16">
                        <c:v>4.0800000000000003E-2</c:v>
                      </c:pt>
                      <c:pt idx="17">
                        <c:v>4.1239999999999999E-2</c:v>
                      </c:pt>
                      <c:pt idx="18">
                        <c:v>4.1680000000000002E-2</c:v>
                      </c:pt>
                      <c:pt idx="19">
                        <c:v>4.2139999999999997E-2</c:v>
                      </c:pt>
                      <c:pt idx="20">
                        <c:v>4.2619999999999998E-2</c:v>
                      </c:pt>
                      <c:pt idx="21">
                        <c:v>4.3139999999999998E-2</c:v>
                      </c:pt>
                      <c:pt idx="22">
                        <c:v>4.3650000000000001E-2</c:v>
                      </c:pt>
                      <c:pt idx="23">
                        <c:v>4.419E-2</c:v>
                      </c:pt>
                      <c:pt idx="24">
                        <c:v>4.4810000000000003E-2</c:v>
                      </c:pt>
                      <c:pt idx="25">
                        <c:v>4.53E-2</c:v>
                      </c:pt>
                      <c:pt idx="26">
                        <c:v>4.5850000000000002E-2</c:v>
                      </c:pt>
                      <c:pt idx="27">
                        <c:v>4.6390000000000001E-2</c:v>
                      </c:pt>
                      <c:pt idx="28">
                        <c:v>4.7E-2</c:v>
                      </c:pt>
                      <c:pt idx="29">
                        <c:v>4.7579999999999997E-2</c:v>
                      </c:pt>
                      <c:pt idx="30">
                        <c:v>4.8000000000000001E-2</c:v>
                      </c:pt>
                      <c:pt idx="31">
                        <c:v>4.8430000000000001E-2</c:v>
                      </c:pt>
                      <c:pt idx="32">
                        <c:v>4.8849999999999998E-2</c:v>
                      </c:pt>
                      <c:pt idx="33">
                        <c:v>4.9279999999999997E-2</c:v>
                      </c:pt>
                      <c:pt idx="34">
                        <c:v>4.965E-2</c:v>
                      </c:pt>
                      <c:pt idx="35">
                        <c:v>4.9970000000000001E-2</c:v>
                      </c:pt>
                      <c:pt idx="36">
                        <c:v>5.0270000000000002E-2</c:v>
                      </c:pt>
                      <c:pt idx="37">
                        <c:v>5.0610000000000002E-2</c:v>
                      </c:pt>
                      <c:pt idx="38">
                        <c:v>5.0959999999999998E-2</c:v>
                      </c:pt>
                      <c:pt idx="39">
                        <c:v>5.1339999999999997E-2</c:v>
                      </c:pt>
                      <c:pt idx="40">
                        <c:v>5.1729999999999998E-2</c:v>
                      </c:pt>
                      <c:pt idx="41">
                        <c:v>5.21E-2</c:v>
                      </c:pt>
                      <c:pt idx="42">
                        <c:v>5.2549999999999999E-2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'Deg4'!$C$3:$C$53</c15:sqref>
                        </c15:formulaRef>
                      </c:ext>
                    </c:extLst>
                    <c:numCache>
                      <c:formatCode>General</c:formatCode>
                      <c:ptCount val="51"/>
                      <c:pt idx="0">
                        <c:v>1.681E-3</c:v>
                      </c:pt>
                      <c:pt idx="1">
                        <c:v>2.1510000000000001E-3</c:v>
                      </c:pt>
                      <c:pt idx="2">
                        <c:v>2.4919999999999999E-3</c:v>
                      </c:pt>
                      <c:pt idx="3">
                        <c:v>2.7720000000000002E-3</c:v>
                      </c:pt>
                      <c:pt idx="4">
                        <c:v>2.9849999999999998E-3</c:v>
                      </c:pt>
                      <c:pt idx="5">
                        <c:v>3.1029999999999999E-3</c:v>
                      </c:pt>
                      <c:pt idx="6">
                        <c:v>3.1580000000000002E-3</c:v>
                      </c:pt>
                      <c:pt idx="7">
                        <c:v>3.2269999999999998E-3</c:v>
                      </c:pt>
                      <c:pt idx="8">
                        <c:v>3.199E-3</c:v>
                      </c:pt>
                      <c:pt idx="9">
                        <c:v>3.176E-3</c:v>
                      </c:pt>
                      <c:pt idx="10">
                        <c:v>3.1150000000000001E-3</c:v>
                      </c:pt>
                      <c:pt idx="11">
                        <c:v>3.0769999999999999E-3</c:v>
                      </c:pt>
                      <c:pt idx="12">
                        <c:v>3.0149999999999999E-3</c:v>
                      </c:pt>
                      <c:pt idx="13">
                        <c:v>2.9659999999999999E-3</c:v>
                      </c:pt>
                      <c:pt idx="14">
                        <c:v>2.957E-3</c:v>
                      </c:pt>
                      <c:pt idx="15">
                        <c:v>2.9789999999999999E-3</c:v>
                      </c:pt>
                      <c:pt idx="16">
                        <c:v>3.0010000000000002E-3</c:v>
                      </c:pt>
                      <c:pt idx="17">
                        <c:v>3.0699999999999998E-3</c:v>
                      </c:pt>
                      <c:pt idx="18">
                        <c:v>3.1480000000000002E-3</c:v>
                      </c:pt>
                      <c:pt idx="19">
                        <c:v>3.2239999999999999E-3</c:v>
                      </c:pt>
                      <c:pt idx="20">
                        <c:v>3.3010000000000001E-3</c:v>
                      </c:pt>
                      <c:pt idx="21">
                        <c:v>3.3890000000000001E-3</c:v>
                      </c:pt>
                      <c:pt idx="22">
                        <c:v>3.4499999999999999E-3</c:v>
                      </c:pt>
                      <c:pt idx="23">
                        <c:v>3.516E-3</c:v>
                      </c:pt>
                      <c:pt idx="24">
                        <c:v>3.5539999999999999E-3</c:v>
                      </c:pt>
                      <c:pt idx="25">
                        <c:v>3.5699999999999998E-3</c:v>
                      </c:pt>
                      <c:pt idx="26">
                        <c:v>3.5539999999999999E-3</c:v>
                      </c:pt>
                      <c:pt idx="27">
                        <c:v>3.522E-3</c:v>
                      </c:pt>
                      <c:pt idx="28">
                        <c:v>3.4489999999999998E-3</c:v>
                      </c:pt>
                      <c:pt idx="29">
                        <c:v>3.3769999999999998E-3</c:v>
                      </c:pt>
                      <c:pt idx="30">
                        <c:v>3.2859999999999999E-3</c:v>
                      </c:pt>
                      <c:pt idx="31">
                        <c:v>3.2009999999999999E-3</c:v>
                      </c:pt>
                      <c:pt idx="32">
                        <c:v>3.0799999999999998E-3</c:v>
                      </c:pt>
                      <c:pt idx="33">
                        <c:v>3.009E-3</c:v>
                      </c:pt>
                      <c:pt idx="34">
                        <c:v>2.9129999999999998E-3</c:v>
                      </c:pt>
                      <c:pt idx="35">
                        <c:v>2.82E-3</c:v>
                      </c:pt>
                      <c:pt idx="36">
                        <c:v>2.807E-3</c:v>
                      </c:pt>
                      <c:pt idx="37">
                        <c:v>2.7659999999999998E-3</c:v>
                      </c:pt>
                      <c:pt idx="38">
                        <c:v>2.7980000000000001E-3</c:v>
                      </c:pt>
                      <c:pt idx="39">
                        <c:v>2.7829999999999999E-3</c:v>
                      </c:pt>
                      <c:pt idx="40">
                        <c:v>2.8180000000000002E-3</c:v>
                      </c:pt>
                      <c:pt idx="41">
                        <c:v>2.8240000000000001E-3</c:v>
                      </c:pt>
                      <c:pt idx="42">
                        <c:v>2.8700000000000002E-3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A-0DD8-4656-B6BA-78BF5E519449}"/>
                  </c:ext>
                </c:extLst>
              </c15:ser>
            </c15:filteredScatterSeries>
            <c15:filteredScatterSeries>
              <c15:ser>
                <c:idx val="11"/>
                <c:order val="1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Paper!$B$6</c15:sqref>
                        </c15:formulaRef>
                      </c:ext>
                    </c:extLst>
                    <c:strCache>
                      <c:ptCount val="1"/>
                      <c:pt idx="0">
                        <c:v>Stage 5 Fit 1.9V</c:v>
                      </c:pt>
                    </c:strCache>
                  </c:strRef>
                </c:tx>
                <c:spPr>
                  <a:ln w="9525">
                    <a:solidFill>
                      <a:srgbClr val="3A64FC"/>
                    </a:solidFill>
                  </a:ln>
                </c:spPr>
                <c:marker>
                  <c:symbol val="circle"/>
                  <c:size val="3"/>
                  <c:spPr>
                    <a:solidFill>
                      <a:srgbClr val="3A64FC"/>
                    </a:solidFill>
                    <a:ln>
                      <a:noFill/>
                    </a:ln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'Deg4'!$D$3:$D$53</c15:sqref>
                        </c15:formulaRef>
                      </c:ext>
                    </c:extLst>
                    <c:numCache>
                      <c:formatCode>General</c:formatCode>
                      <c:ptCount val="51"/>
                      <c:pt idx="0">
                        <c:v>3.2528070595291197E-2</c:v>
                      </c:pt>
                      <c:pt idx="1">
                        <c:v>3.3069439096536202E-2</c:v>
                      </c:pt>
                      <c:pt idx="2">
                        <c:v>3.36694032834867E-2</c:v>
                      </c:pt>
                      <c:pt idx="3">
                        <c:v>3.4285969088951297E-2</c:v>
                      </c:pt>
                      <c:pt idx="4">
                        <c:v>3.4907790145466203E-2</c:v>
                      </c:pt>
                      <c:pt idx="5">
                        <c:v>3.5518717459104898E-2</c:v>
                      </c:pt>
                      <c:pt idx="6">
                        <c:v>3.6106836601379297E-2</c:v>
                      </c:pt>
                      <c:pt idx="7">
                        <c:v>3.6713994915732198E-2</c:v>
                      </c:pt>
                      <c:pt idx="8">
                        <c:v>3.7233404346259803E-2</c:v>
                      </c:pt>
                      <c:pt idx="9">
                        <c:v>3.7708815316230701E-2</c:v>
                      </c:pt>
                      <c:pt idx="10">
                        <c:v>3.81873171192686E-2</c:v>
                      </c:pt>
                      <c:pt idx="11">
                        <c:v>3.8613770106588299E-2</c:v>
                      </c:pt>
                      <c:pt idx="12">
                        <c:v>3.9043848940552503E-2</c:v>
                      </c:pt>
                      <c:pt idx="13">
                        <c:v>3.9423042985303997E-2</c:v>
                      </c:pt>
                      <c:pt idx="14">
                        <c:v>3.9837392962102203E-2</c:v>
                      </c:pt>
                      <c:pt idx="15">
                        <c:v>4.0244105528836498E-2</c:v>
                      </c:pt>
                      <c:pt idx="16">
                        <c:v>4.0645708877013402E-2</c:v>
                      </c:pt>
                      <c:pt idx="17">
                        <c:v>4.1095695187044701E-2</c:v>
                      </c:pt>
                      <c:pt idx="18">
                        <c:v>4.1542822557992902E-2</c:v>
                      </c:pt>
                      <c:pt idx="19">
                        <c:v>4.2027817427564097E-2</c:v>
                      </c:pt>
                      <c:pt idx="20">
                        <c:v>4.25227751424739E-2</c:v>
                      </c:pt>
                      <c:pt idx="21">
                        <c:v>4.3081491354449601E-2</c:v>
                      </c:pt>
                      <c:pt idx="22">
                        <c:v>4.36205821669753E-2</c:v>
                      </c:pt>
                      <c:pt idx="23">
                        <c:v>4.4207423379320397E-2</c:v>
                      </c:pt>
                      <c:pt idx="24">
                        <c:v>4.4902216970205702E-2</c:v>
                      </c:pt>
                      <c:pt idx="25">
                        <c:v>4.5443488743318099E-2</c:v>
                      </c:pt>
                      <c:pt idx="26">
                        <c:v>4.60328131164571E-2</c:v>
                      </c:pt>
                      <c:pt idx="27">
                        <c:v>4.6614647485434597E-2</c:v>
                      </c:pt>
                      <c:pt idx="28">
                        <c:v>4.7206551800642003E-2</c:v>
                      </c:pt>
                      <c:pt idx="29">
                        <c:v>4.7750546689957298E-2</c:v>
                      </c:pt>
                      <c:pt idx="30">
                        <c:v>4.8240856873825302E-2</c:v>
                      </c:pt>
                      <c:pt idx="31">
                        <c:v>4.86988048680334E-2</c:v>
                      </c:pt>
                      <c:pt idx="32">
                        <c:v>4.9130888593976699E-2</c:v>
                      </c:pt>
                      <c:pt idx="33">
                        <c:v>4.9527843355248902E-2</c:v>
                      </c:pt>
                      <c:pt idx="34">
                        <c:v>4.9893363903141003E-2</c:v>
                      </c:pt>
                      <c:pt idx="35">
                        <c:v>5.0197755916588399E-2</c:v>
                      </c:pt>
                      <c:pt idx="36">
                        <c:v>5.0480132600267201E-2</c:v>
                      </c:pt>
                      <c:pt idx="37">
                        <c:v>5.0722290381814798E-2</c:v>
                      </c:pt>
                      <c:pt idx="38">
                        <c:v>5.0940719135139097E-2</c:v>
                      </c:pt>
                      <c:pt idx="39">
                        <c:v>5.11259479830663E-2</c:v>
                      </c:pt>
                      <c:pt idx="40">
                        <c:v>5.1297611230976203E-2</c:v>
                      </c:pt>
                      <c:pt idx="41">
                        <c:v>5.1443196641795801E-2</c:v>
                      </c:pt>
                      <c:pt idx="42">
                        <c:v>5.1565755066660501E-2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'Deg4'!$E$3:$E$53</c15:sqref>
                        </c15:formulaRef>
                      </c:ext>
                    </c:extLst>
                    <c:numCache>
                      <c:formatCode>General</c:formatCode>
                      <c:ptCount val="51"/>
                      <c:pt idx="0">
                        <c:v>1.70310248161781E-3</c:v>
                      </c:pt>
                      <c:pt idx="1">
                        <c:v>2.1846921191241201E-3</c:v>
                      </c:pt>
                      <c:pt idx="2">
                        <c:v>2.5761392897356902E-3</c:v>
                      </c:pt>
                      <c:pt idx="3">
                        <c:v>2.8616138580996701E-3</c:v>
                      </c:pt>
                      <c:pt idx="4">
                        <c:v>3.05481326224723E-3</c:v>
                      </c:pt>
                      <c:pt idx="5">
                        <c:v>3.16823501386399E-3</c:v>
                      </c:pt>
                      <c:pt idx="6">
                        <c:v>3.2170874437887601E-3</c:v>
                      </c:pt>
                      <c:pt idx="7">
                        <c:v>3.2157905536681799E-3</c:v>
                      </c:pt>
                      <c:pt idx="8">
                        <c:v>3.18187661723134E-3</c:v>
                      </c:pt>
                      <c:pt idx="9">
                        <c:v>3.1329963423440501E-3</c:v>
                      </c:pt>
                      <c:pt idx="10">
                        <c:v>3.0768404365772101E-3</c:v>
                      </c:pt>
                      <c:pt idx="11">
                        <c:v>3.0309892587944299E-3</c:v>
                      </c:pt>
                      <c:pt idx="12">
                        <c:v>2.9987973598876801E-3</c:v>
                      </c:pt>
                      <c:pt idx="13">
                        <c:v>2.9887886052656801E-3</c:v>
                      </c:pt>
                      <c:pt idx="14">
                        <c:v>3.0015238692178E-3</c:v>
                      </c:pt>
                      <c:pt idx="15">
                        <c:v>3.0379025050578301E-3</c:v>
                      </c:pt>
                      <c:pt idx="16">
                        <c:v>3.0933212245865299E-3</c:v>
                      </c:pt>
                      <c:pt idx="17">
                        <c:v>3.1714020124483698E-3</c:v>
                      </c:pt>
                      <c:pt idx="18">
                        <c:v>3.2576587093971999E-3</c:v>
                      </c:pt>
                      <c:pt idx="19">
                        <c:v>3.3525340752694698E-3</c:v>
                      </c:pt>
                      <c:pt idx="20">
                        <c:v>3.4435035332912802E-3</c:v>
                      </c:pt>
                      <c:pt idx="21">
                        <c:v>3.5322799196078301E-3</c:v>
                      </c:pt>
                      <c:pt idx="22">
                        <c:v>3.5991003498514699E-3</c:v>
                      </c:pt>
                      <c:pt idx="23">
                        <c:v>3.6469334496892301E-3</c:v>
                      </c:pt>
                      <c:pt idx="24">
                        <c:v>3.6661425805761799E-3</c:v>
                      </c:pt>
                      <c:pt idx="25">
                        <c:v>3.65081841247707E-3</c:v>
                      </c:pt>
                      <c:pt idx="26">
                        <c:v>3.6021372429463098E-3</c:v>
                      </c:pt>
                      <c:pt idx="27">
                        <c:v>3.51963644401675E-3</c:v>
                      </c:pt>
                      <c:pt idx="28">
                        <c:v>3.3986291456917098E-3</c:v>
                      </c:pt>
                      <c:pt idx="29">
                        <c:v>3.2524340491662E-3</c:v>
                      </c:pt>
                      <c:pt idx="30">
                        <c:v>3.0900584191636102E-3</c:v>
                      </c:pt>
                      <c:pt idx="31">
                        <c:v>2.9103441273104899E-3</c:v>
                      </c:pt>
                      <c:pt idx="32">
                        <c:v>2.7140560469198099E-3</c:v>
                      </c:pt>
                      <c:pt idx="33">
                        <c:v>2.5089995680061101E-3</c:v>
                      </c:pt>
                      <c:pt idx="34">
                        <c:v>2.2974297343303302E-3</c:v>
                      </c:pt>
                      <c:pt idx="35">
                        <c:v>2.1031379009461698E-3</c:v>
                      </c:pt>
                      <c:pt idx="36">
                        <c:v>1.9068945880636101E-3</c:v>
                      </c:pt>
                      <c:pt idx="37">
                        <c:v>1.72528864364752E-3</c:v>
                      </c:pt>
                      <c:pt idx="38">
                        <c:v>1.55004557761045E-3</c:v>
                      </c:pt>
                      <c:pt idx="39">
                        <c:v>1.39226208166741E-3</c:v>
                      </c:pt>
                      <c:pt idx="40">
                        <c:v>1.2379331898288899E-3</c:v>
                      </c:pt>
                      <c:pt idx="41">
                        <c:v>1.1004968071399101E-3</c:v>
                      </c:pt>
                      <c:pt idx="42">
                        <c:v>9.798188935859159E-4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B-0DD8-4656-B6BA-78BF5E519449}"/>
                  </c:ext>
                </c:extLst>
              </c15:ser>
            </c15:filteredScatterSeries>
          </c:ext>
        </c:extLst>
      </c:scatterChart>
      <c:valAx>
        <c:axId val="1138531023"/>
        <c:scaling>
          <c:orientation val="minMax"/>
          <c:max val="0.19000000000000003"/>
          <c:min val="3.0000000000000006E-2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s-ES" noProof="0" dirty="0" err="1"/>
                  <a:t>Zreal</a:t>
                </a:r>
                <a:r>
                  <a:rPr lang="es-ES" noProof="0" dirty="0"/>
                  <a:t> (ohm)</a:t>
                </a:r>
              </a:p>
            </c:rich>
          </c:tx>
          <c:overlay val="0"/>
        </c:title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1138531503"/>
        <c:crosses val="autoZero"/>
        <c:crossBetween val="midCat"/>
        <c:majorUnit val="1.0000000000000002E-2"/>
      </c:valAx>
      <c:valAx>
        <c:axId val="1138531503"/>
        <c:scaling>
          <c:orientation val="minMax"/>
          <c:max val="8.0000000000000016E-2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s-ES" noProof="0" dirty="0" err="1"/>
                  <a:t>Zimag</a:t>
                </a:r>
                <a:r>
                  <a:rPr lang="es-ES" noProof="0" dirty="0"/>
                  <a:t> (ohm)</a:t>
                </a:r>
              </a:p>
            </c:rich>
          </c:tx>
          <c:overlay val="0"/>
        </c:title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1138531023"/>
        <c:crosses val="autoZero"/>
        <c:crossBetween val="midCat"/>
        <c:majorUnit val="1.0000000000000002E-2"/>
      </c:valAx>
    </c:plotArea>
    <c:plotVisOnly val="1"/>
    <c:dispBlanksAs val="gap"/>
    <c:showDLblsOverMax val="0"/>
    <c:extLst/>
  </c:chart>
  <c:txPr>
    <a:bodyPr/>
    <a:lstStyle/>
    <a:p>
      <a:pPr>
        <a:defRPr sz="140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677514014301521"/>
          <c:y val="6.2000920171625944E-2"/>
          <c:w val="0.83419103252645899"/>
          <c:h val="0.7950675682911289"/>
        </c:manualLayout>
      </c:layout>
      <c:scatterChart>
        <c:scatterStyle val="lineMarker"/>
        <c:varyColors val="0"/>
        <c:ser>
          <c:idx val="6"/>
          <c:order val="0"/>
          <c:tx>
            <c:strRef>
              <c:f>Paper!$A$1</c:f>
              <c:strCache>
                <c:ptCount val="1"/>
                <c:pt idx="0">
                  <c:v>Stage 0 Data 1.9V</c:v>
                </c:pt>
              </c:strCache>
            </c:strRef>
          </c:tx>
          <c:spPr>
            <a:ln w="38100" cap="rnd">
              <a:noFill/>
              <a:round/>
            </a:ln>
            <a:effectLst/>
          </c:spPr>
          <c:marker>
            <c:symbol val="circle"/>
            <c:size val="5"/>
            <c:spPr>
              <a:noFill/>
              <a:ln w="6350">
                <a:solidFill>
                  <a:srgbClr val="00B050"/>
                </a:solidFill>
              </a:ln>
            </c:spPr>
          </c:marker>
          <c:xVal>
            <c:numRef>
              <c:f>PreDeg!$B$3:$B$48</c:f>
              <c:numCache>
                <c:formatCode>0.00E+00</c:formatCode>
                <c:ptCount val="46"/>
                <c:pt idx="0">
                  <c:v>3.014E-2</c:v>
                </c:pt>
                <c:pt idx="1">
                  <c:v>3.049E-2</c:v>
                </c:pt>
                <c:pt idx="2">
                  <c:v>3.0839999999999999E-2</c:v>
                </c:pt>
                <c:pt idx="3">
                  <c:v>3.117E-2</c:v>
                </c:pt>
                <c:pt idx="4">
                  <c:v>3.1460000000000002E-2</c:v>
                </c:pt>
                <c:pt idx="5">
                  <c:v>3.1759999999999997E-2</c:v>
                </c:pt>
                <c:pt idx="6">
                  <c:v>3.2039999999999999E-2</c:v>
                </c:pt>
                <c:pt idx="7">
                  <c:v>3.2309999999999998E-2</c:v>
                </c:pt>
                <c:pt idx="8">
                  <c:v>3.2559999999999999E-2</c:v>
                </c:pt>
                <c:pt idx="9">
                  <c:v>3.2800000000000003E-2</c:v>
                </c:pt>
                <c:pt idx="10">
                  <c:v>3.304E-2</c:v>
                </c:pt>
                <c:pt idx="11">
                  <c:v>3.3259999999999998E-2</c:v>
                </c:pt>
                <c:pt idx="12">
                  <c:v>3.3489999999999999E-2</c:v>
                </c:pt>
                <c:pt idx="13">
                  <c:v>3.3750000000000002E-2</c:v>
                </c:pt>
                <c:pt idx="14">
                  <c:v>3.4009999999999999E-2</c:v>
                </c:pt>
                <c:pt idx="15">
                  <c:v>3.4279999999999998E-2</c:v>
                </c:pt>
                <c:pt idx="16">
                  <c:v>3.458E-2</c:v>
                </c:pt>
                <c:pt idx="17">
                  <c:v>3.4860000000000002E-2</c:v>
                </c:pt>
                <c:pt idx="18">
                  <c:v>3.517E-2</c:v>
                </c:pt>
                <c:pt idx="19">
                  <c:v>3.5499999999999997E-2</c:v>
                </c:pt>
                <c:pt idx="20">
                  <c:v>3.585E-2</c:v>
                </c:pt>
                <c:pt idx="21">
                  <c:v>3.6179999999999997E-2</c:v>
                </c:pt>
                <c:pt idx="22">
                  <c:v>3.6569999999999998E-2</c:v>
                </c:pt>
                <c:pt idx="23">
                  <c:v>3.7060000000000003E-2</c:v>
                </c:pt>
                <c:pt idx="24">
                  <c:v>3.7429999999999998E-2</c:v>
                </c:pt>
                <c:pt idx="25">
                  <c:v>3.7859999999999998E-2</c:v>
                </c:pt>
                <c:pt idx="26">
                  <c:v>3.8269999999999998E-2</c:v>
                </c:pt>
                <c:pt idx="27">
                  <c:v>3.8769999999999999E-2</c:v>
                </c:pt>
                <c:pt idx="28">
                  <c:v>3.9219999999999998E-2</c:v>
                </c:pt>
                <c:pt idx="29">
                  <c:v>3.9629999999999999E-2</c:v>
                </c:pt>
                <c:pt idx="30">
                  <c:v>4.0009999999999997E-2</c:v>
                </c:pt>
                <c:pt idx="31">
                  <c:v>4.0399999999999998E-2</c:v>
                </c:pt>
                <c:pt idx="32">
                  <c:v>4.0820000000000002E-2</c:v>
                </c:pt>
                <c:pt idx="33">
                  <c:v>4.122E-2</c:v>
                </c:pt>
                <c:pt idx="34">
                  <c:v>4.1599999999999998E-2</c:v>
                </c:pt>
                <c:pt idx="35">
                  <c:v>4.2000000000000003E-2</c:v>
                </c:pt>
                <c:pt idx="36">
                  <c:v>4.24E-2</c:v>
                </c:pt>
                <c:pt idx="37">
                  <c:v>4.2840000000000003E-2</c:v>
                </c:pt>
                <c:pt idx="38">
                  <c:v>4.3290000000000002E-2</c:v>
                </c:pt>
                <c:pt idx="39">
                  <c:v>4.4159999999999998E-2</c:v>
                </c:pt>
                <c:pt idx="40">
                  <c:v>4.4900000000000002E-2</c:v>
                </c:pt>
                <c:pt idx="41">
                  <c:v>4.5429999999999998E-2</c:v>
                </c:pt>
                <c:pt idx="42">
                  <c:v>4.4949999999999997E-2</c:v>
                </c:pt>
                <c:pt idx="43">
                  <c:v>4.5240000000000002E-2</c:v>
                </c:pt>
                <c:pt idx="44">
                  <c:v>4.5870000000000001E-2</c:v>
                </c:pt>
                <c:pt idx="45">
                  <c:v>4.6580000000000003E-2</c:v>
                </c:pt>
              </c:numCache>
            </c:numRef>
          </c:xVal>
          <c:yVal>
            <c:numRef>
              <c:f>PreDeg!$C$3:$C$48</c:f>
              <c:numCache>
                <c:formatCode>0.00E+00</c:formatCode>
                <c:ptCount val="46"/>
                <c:pt idx="0">
                  <c:v>1.63E-5</c:v>
                </c:pt>
                <c:pt idx="1">
                  <c:v>4.841E-4</c:v>
                </c:pt>
                <c:pt idx="2">
                  <c:v>8.1289999999999997E-4</c:v>
                </c:pt>
                <c:pt idx="3">
                  <c:v>1.041E-3</c:v>
                </c:pt>
                <c:pt idx="4">
                  <c:v>1.224E-3</c:v>
                </c:pt>
                <c:pt idx="5">
                  <c:v>1.323E-3</c:v>
                </c:pt>
                <c:pt idx="6">
                  <c:v>1.449E-3</c:v>
                </c:pt>
                <c:pt idx="7">
                  <c:v>1.5009999999999999E-3</c:v>
                </c:pt>
                <c:pt idx="8">
                  <c:v>1.5529999999999999E-3</c:v>
                </c:pt>
                <c:pt idx="9">
                  <c:v>1.575E-3</c:v>
                </c:pt>
                <c:pt idx="10">
                  <c:v>1.5590000000000001E-3</c:v>
                </c:pt>
                <c:pt idx="11">
                  <c:v>1.686E-3</c:v>
                </c:pt>
                <c:pt idx="12">
                  <c:v>1.7459999999999999E-3</c:v>
                </c:pt>
                <c:pt idx="13">
                  <c:v>1.8079999999999999E-3</c:v>
                </c:pt>
                <c:pt idx="14">
                  <c:v>1.874E-3</c:v>
                </c:pt>
                <c:pt idx="15">
                  <c:v>1.939E-3</c:v>
                </c:pt>
                <c:pt idx="16">
                  <c:v>2.0149999999999999E-3</c:v>
                </c:pt>
                <c:pt idx="17">
                  <c:v>2.0920000000000001E-3</c:v>
                </c:pt>
                <c:pt idx="18">
                  <c:v>2.1700000000000001E-3</c:v>
                </c:pt>
                <c:pt idx="19">
                  <c:v>2.2560000000000002E-3</c:v>
                </c:pt>
                <c:pt idx="20">
                  <c:v>2.349E-3</c:v>
                </c:pt>
                <c:pt idx="21">
                  <c:v>2.4399999999999999E-3</c:v>
                </c:pt>
                <c:pt idx="22">
                  <c:v>2.5339999999999998E-3</c:v>
                </c:pt>
                <c:pt idx="23">
                  <c:v>2.6259999999999999E-3</c:v>
                </c:pt>
                <c:pt idx="24">
                  <c:v>2.6840000000000002E-3</c:v>
                </c:pt>
                <c:pt idx="25">
                  <c:v>2.7469999999999999E-3</c:v>
                </c:pt>
                <c:pt idx="26">
                  <c:v>2.7810000000000001E-3</c:v>
                </c:pt>
                <c:pt idx="27">
                  <c:v>2.813E-3</c:v>
                </c:pt>
                <c:pt idx="28">
                  <c:v>2.8019999999999998E-3</c:v>
                </c:pt>
                <c:pt idx="29">
                  <c:v>2.8050000000000002E-3</c:v>
                </c:pt>
                <c:pt idx="30">
                  <c:v>2.7989999999999998E-3</c:v>
                </c:pt>
                <c:pt idx="31">
                  <c:v>2.8080000000000002E-3</c:v>
                </c:pt>
                <c:pt idx="32">
                  <c:v>2.8119999999999998E-3</c:v>
                </c:pt>
                <c:pt idx="33">
                  <c:v>2.8479999999999998E-3</c:v>
                </c:pt>
                <c:pt idx="34">
                  <c:v>2.9009999999999999E-3</c:v>
                </c:pt>
                <c:pt idx="35">
                  <c:v>2.993E-3</c:v>
                </c:pt>
                <c:pt idx="36">
                  <c:v>3.078E-3</c:v>
                </c:pt>
                <c:pt idx="37">
                  <c:v>3.1719999999999999E-3</c:v>
                </c:pt>
                <c:pt idx="38">
                  <c:v>3.2829999999999999E-3</c:v>
                </c:pt>
                <c:pt idx="39">
                  <c:v>3.3639999999999998E-3</c:v>
                </c:pt>
                <c:pt idx="40">
                  <c:v>3.4559999999999999E-3</c:v>
                </c:pt>
                <c:pt idx="41">
                  <c:v>3.5829999999999998E-3</c:v>
                </c:pt>
                <c:pt idx="42">
                  <c:v>3.748E-3</c:v>
                </c:pt>
                <c:pt idx="43">
                  <c:v>3.8730000000000001E-3</c:v>
                </c:pt>
                <c:pt idx="44">
                  <c:v>4.0419999999999996E-3</c:v>
                </c:pt>
                <c:pt idx="45">
                  <c:v>4.1809999999999998E-3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ADE8-4536-9AF9-8666720A0E05}"/>
            </c:ext>
          </c:extLst>
        </c:ser>
        <c:ser>
          <c:idx val="7"/>
          <c:order val="1"/>
          <c:tx>
            <c:strRef>
              <c:f>Paper!$B$1</c:f>
              <c:strCache>
                <c:ptCount val="1"/>
                <c:pt idx="0">
                  <c:v>Stage 0 Fit 1.9V</c:v>
                </c:pt>
              </c:strCache>
            </c:strRef>
          </c:tx>
          <c:spPr>
            <a:ln w="9525">
              <a:solidFill>
                <a:srgbClr val="00B050"/>
              </a:solidFill>
            </a:ln>
          </c:spPr>
          <c:marker>
            <c:symbol val="circle"/>
            <c:size val="3"/>
            <c:spPr>
              <a:solidFill>
                <a:srgbClr val="00B050"/>
              </a:solidFill>
              <a:ln>
                <a:noFill/>
              </a:ln>
            </c:spPr>
          </c:marker>
          <c:xVal>
            <c:numRef>
              <c:f>PreDeg!$D$3:$D$48</c:f>
              <c:numCache>
                <c:formatCode>General</c:formatCode>
                <c:ptCount val="46"/>
                <c:pt idx="0">
                  <c:v>3.0180960669636301E-2</c:v>
                </c:pt>
                <c:pt idx="1">
                  <c:v>3.0539113308817999E-2</c:v>
                </c:pt>
                <c:pt idx="2">
                  <c:v>3.0872789852429701E-2</c:v>
                </c:pt>
                <c:pt idx="3">
                  <c:v>3.11857960584399E-2</c:v>
                </c:pt>
                <c:pt idx="4">
                  <c:v>3.1479368126615302E-2</c:v>
                </c:pt>
                <c:pt idx="5">
                  <c:v>3.1756060228902601E-2</c:v>
                </c:pt>
                <c:pt idx="6">
                  <c:v>3.2042457302417601E-2</c:v>
                </c:pt>
                <c:pt idx="7">
                  <c:v>3.2293311827382203E-2</c:v>
                </c:pt>
                <c:pt idx="8">
                  <c:v>3.2531658339929902E-2</c:v>
                </c:pt>
                <c:pt idx="9">
                  <c:v>3.2783359025909703E-2</c:v>
                </c:pt>
                <c:pt idx="10">
                  <c:v>3.3019729251629E-2</c:v>
                </c:pt>
                <c:pt idx="11">
                  <c:v>3.32703817049207E-2</c:v>
                </c:pt>
                <c:pt idx="12">
                  <c:v>3.3500978139669998E-2</c:v>
                </c:pt>
                <c:pt idx="13">
                  <c:v>3.3761303232096897E-2</c:v>
                </c:pt>
                <c:pt idx="14">
                  <c:v>3.4022603269490997E-2</c:v>
                </c:pt>
                <c:pt idx="15">
                  <c:v>3.4283519186046503E-2</c:v>
                </c:pt>
                <c:pt idx="16">
                  <c:v>3.4576688057787699E-2</c:v>
                </c:pt>
                <c:pt idx="17">
                  <c:v>3.48671208895538E-2</c:v>
                </c:pt>
                <c:pt idx="18">
                  <c:v>3.5180309593411001E-2</c:v>
                </c:pt>
                <c:pt idx="19">
                  <c:v>3.5498020338163502E-2</c:v>
                </c:pt>
                <c:pt idx="20">
                  <c:v>3.5855271058664102E-2</c:v>
                </c:pt>
                <c:pt idx="21">
                  <c:v>3.6200066370379001E-2</c:v>
                </c:pt>
                <c:pt idx="22">
                  <c:v>3.6577615713972299E-2</c:v>
                </c:pt>
                <c:pt idx="23">
                  <c:v>3.7031046799377403E-2</c:v>
                </c:pt>
                <c:pt idx="24">
                  <c:v>3.7391985857305597E-2</c:v>
                </c:pt>
                <c:pt idx="25">
                  <c:v>3.77958643304281E-2</c:v>
                </c:pt>
                <c:pt idx="26">
                  <c:v>3.8209377523044798E-2</c:v>
                </c:pt>
                <c:pt idx="27">
                  <c:v>3.86497185453634E-2</c:v>
                </c:pt>
                <c:pt idx="28">
                  <c:v>3.9076998267136002E-2</c:v>
                </c:pt>
                <c:pt idx="29">
                  <c:v>3.9485872598946099E-2</c:v>
                </c:pt>
                <c:pt idx="30">
                  <c:v>3.9893758334107299E-2</c:v>
                </c:pt>
                <c:pt idx="31">
                  <c:v>4.0308223420183698E-2</c:v>
                </c:pt>
                <c:pt idx="32">
                  <c:v>4.0722103425552103E-2</c:v>
                </c:pt>
                <c:pt idx="33">
                  <c:v>4.1140653375556502E-2</c:v>
                </c:pt>
                <c:pt idx="34">
                  <c:v>4.1526366392515501E-2</c:v>
                </c:pt>
                <c:pt idx="35">
                  <c:v>4.1925962518099602E-2</c:v>
                </c:pt>
                <c:pt idx="36">
                  <c:v>4.2313564727012899E-2</c:v>
                </c:pt>
                <c:pt idx="37">
                  <c:v>4.2714221583754201E-2</c:v>
                </c:pt>
                <c:pt idx="38">
                  <c:v>4.3108968762191599E-2</c:v>
                </c:pt>
                <c:pt idx="39">
                  <c:v>4.3541312924003303E-2</c:v>
                </c:pt>
                <c:pt idx="40">
                  <c:v>4.39825294630952E-2</c:v>
                </c:pt>
                <c:pt idx="41">
                  <c:v>4.4433028987442502E-2</c:v>
                </c:pt>
                <c:pt idx="42">
                  <c:v>4.4924063083330898E-2</c:v>
                </c:pt>
                <c:pt idx="43">
                  <c:v>4.54551727695E-2</c:v>
                </c:pt>
                <c:pt idx="44">
                  <c:v>4.6043506260367101E-2</c:v>
                </c:pt>
                <c:pt idx="45">
                  <c:v>4.6662960797494303E-2</c:v>
                </c:pt>
              </c:numCache>
            </c:numRef>
          </c:xVal>
          <c:yVal>
            <c:numRef>
              <c:f>PreDeg!$E$3:$E$48</c:f>
              <c:numCache>
                <c:formatCode>General</c:formatCode>
                <c:ptCount val="46"/>
                <c:pt idx="0">
                  <c:v>1.37420312703181E-5</c:v>
                </c:pt>
                <c:pt idx="1">
                  <c:v>4.31502726779311E-4</c:v>
                </c:pt>
                <c:pt idx="2">
                  <c:v>7.3808109360029399E-4</c:v>
                </c:pt>
                <c:pt idx="3">
                  <c:v>9.6446620894463599E-4</c:v>
                </c:pt>
                <c:pt idx="4">
                  <c:v>1.1316254834932401E-3</c:v>
                </c:pt>
                <c:pt idx="5">
                  <c:v>1.2562890983558899E-3</c:v>
                </c:pt>
                <c:pt idx="6">
                  <c:v>1.35893988664277E-3</c:v>
                </c:pt>
                <c:pt idx="7">
                  <c:v>1.4326511935833701E-3</c:v>
                </c:pt>
                <c:pt idx="8">
                  <c:v>1.4934289852395199E-3</c:v>
                </c:pt>
                <c:pt idx="9">
                  <c:v>1.55226156885211E-3</c:v>
                </c:pt>
                <c:pt idx="10">
                  <c:v>1.6059414772074301E-3</c:v>
                </c:pt>
                <c:pt idx="11">
                  <c:v>1.66392443344034E-3</c:v>
                </c:pt>
                <c:pt idx="12">
                  <c:v>1.71966706888566E-3</c:v>
                </c:pt>
                <c:pt idx="13">
                  <c:v>1.7859864752003201E-3</c:v>
                </c:pt>
                <c:pt idx="14">
                  <c:v>1.8559216845164101E-3</c:v>
                </c:pt>
                <c:pt idx="15">
                  <c:v>1.92825152284041E-3</c:v>
                </c:pt>
                <c:pt idx="16">
                  <c:v>2.0110553381746301E-3</c:v>
                </c:pt>
                <c:pt idx="17">
                  <c:v>2.0930756945621099E-3</c:v>
                </c:pt>
                <c:pt idx="18">
                  <c:v>2.1797940075368601E-3</c:v>
                </c:pt>
                <c:pt idx="19">
                  <c:v>2.2643974005663401E-3</c:v>
                </c:pt>
                <c:pt idx="20">
                  <c:v>2.35397172939276E-3</c:v>
                </c:pt>
                <c:pt idx="21">
                  <c:v>2.4337320641123999E-3</c:v>
                </c:pt>
                <c:pt idx="22">
                  <c:v>2.5126642828557501E-3</c:v>
                </c:pt>
                <c:pt idx="23">
                  <c:v>2.5951344157106801E-3</c:v>
                </c:pt>
                <c:pt idx="24">
                  <c:v>2.65096670117543E-3</c:v>
                </c:pt>
                <c:pt idx="25">
                  <c:v>2.7032427299317702E-3</c:v>
                </c:pt>
                <c:pt idx="26">
                  <c:v>2.7460428764994101E-3</c:v>
                </c:pt>
                <c:pt idx="27">
                  <c:v>2.7805678308534202E-3</c:v>
                </c:pt>
                <c:pt idx="28">
                  <c:v>2.8044517086294198E-3</c:v>
                </c:pt>
                <c:pt idx="29">
                  <c:v>2.8200368612126001E-3</c:v>
                </c:pt>
                <c:pt idx="30">
                  <c:v>2.8304917118913801E-3</c:v>
                </c:pt>
                <c:pt idx="31">
                  <c:v>2.8384738976660901E-3</c:v>
                </c:pt>
                <c:pt idx="32">
                  <c:v>2.84699820579921E-3</c:v>
                </c:pt>
                <c:pt idx="33">
                  <c:v>2.8601042503506599E-3</c:v>
                </c:pt>
                <c:pt idx="34">
                  <c:v>2.8800137797146E-3</c:v>
                </c:pt>
                <c:pt idx="35">
                  <c:v>2.9125247894404198E-3</c:v>
                </c:pt>
                <c:pt idx="36">
                  <c:v>2.9590199639221298E-3</c:v>
                </c:pt>
                <c:pt idx="37">
                  <c:v>3.0251511815126502E-3</c:v>
                </c:pt>
                <c:pt idx="38">
                  <c:v>3.1092862768886602E-3</c:v>
                </c:pt>
                <c:pt idx="39">
                  <c:v>3.22204372276317E-3</c:v>
                </c:pt>
                <c:pt idx="40">
                  <c:v>3.3559188999443602E-3</c:v>
                </c:pt>
                <c:pt idx="41">
                  <c:v>3.5068358931205001E-3</c:v>
                </c:pt>
                <c:pt idx="42">
                  <c:v>3.6805676076659098E-3</c:v>
                </c:pt>
                <c:pt idx="43">
                  <c:v>3.8710443488297799E-3</c:v>
                </c:pt>
                <c:pt idx="44">
                  <c:v>4.0762286355493999E-3</c:v>
                </c:pt>
                <c:pt idx="45">
                  <c:v>4.2776674938147996E-3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ADE8-4536-9AF9-8666720A0E05}"/>
            </c:ext>
          </c:extLst>
        </c:ser>
        <c:ser>
          <c:idx val="0"/>
          <c:order val="2"/>
          <c:tx>
            <c:strRef>
              <c:f>Paper!$A$2</c:f>
              <c:strCache>
                <c:ptCount val="1"/>
                <c:pt idx="0">
                  <c:v>Stage 1 Data 1.9V</c:v>
                </c:pt>
              </c:strCache>
              <c:extLst xmlns:c15="http://schemas.microsoft.com/office/drawing/2012/chart"/>
            </c:strRef>
          </c:tx>
          <c:spPr>
            <a:ln w="38100">
              <a:noFill/>
            </a:ln>
          </c:spPr>
          <c:marker>
            <c:symbol val="circle"/>
            <c:size val="5"/>
            <c:spPr>
              <a:noFill/>
              <a:ln w="6350">
                <a:solidFill>
                  <a:srgbClr val="FFC000"/>
                </a:solidFill>
              </a:ln>
            </c:spPr>
          </c:marker>
          <c:xVal>
            <c:numRef>
              <c:f>'Deg1'!$B$3:$B$50</c:f>
              <c:numCache>
                <c:formatCode>General</c:formatCode>
                <c:ptCount val="48"/>
                <c:pt idx="0">
                  <c:v>3.6240000000000001E-2</c:v>
                </c:pt>
                <c:pt idx="1">
                  <c:v>3.6769999999999997E-2</c:v>
                </c:pt>
                <c:pt idx="2">
                  <c:v>3.7249999999999998E-2</c:v>
                </c:pt>
                <c:pt idx="3">
                  <c:v>3.7719999999999997E-2</c:v>
                </c:pt>
                <c:pt idx="4">
                  <c:v>3.8150000000000003E-2</c:v>
                </c:pt>
                <c:pt idx="5">
                  <c:v>3.8600000000000002E-2</c:v>
                </c:pt>
                <c:pt idx="6">
                  <c:v>3.9010000000000003E-2</c:v>
                </c:pt>
                <c:pt idx="7">
                  <c:v>3.9390000000000001E-2</c:v>
                </c:pt>
                <c:pt idx="8">
                  <c:v>3.9829999999999997E-2</c:v>
                </c:pt>
                <c:pt idx="9">
                  <c:v>4.0259999999999997E-2</c:v>
                </c:pt>
                <c:pt idx="10">
                  <c:v>4.07E-2</c:v>
                </c:pt>
                <c:pt idx="11">
                  <c:v>4.1099999999999998E-2</c:v>
                </c:pt>
                <c:pt idx="12">
                  <c:v>4.1439999999999998E-2</c:v>
                </c:pt>
                <c:pt idx="13">
                  <c:v>4.1889999999999997E-2</c:v>
                </c:pt>
                <c:pt idx="14">
                  <c:v>4.2229999999999997E-2</c:v>
                </c:pt>
                <c:pt idx="15">
                  <c:v>4.2639999999999997E-2</c:v>
                </c:pt>
                <c:pt idx="16">
                  <c:v>4.3049999999999998E-2</c:v>
                </c:pt>
                <c:pt idx="17">
                  <c:v>4.3459999999999999E-2</c:v>
                </c:pt>
                <c:pt idx="18">
                  <c:v>4.3920000000000001E-2</c:v>
                </c:pt>
                <c:pt idx="19">
                  <c:v>4.4380000000000003E-2</c:v>
                </c:pt>
                <c:pt idx="20">
                  <c:v>4.487E-2</c:v>
                </c:pt>
                <c:pt idx="21">
                  <c:v>4.539E-2</c:v>
                </c:pt>
                <c:pt idx="22">
                  <c:v>4.598E-2</c:v>
                </c:pt>
                <c:pt idx="23">
                  <c:v>4.6559999999999997E-2</c:v>
                </c:pt>
                <c:pt idx="24">
                  <c:v>4.7210000000000002E-2</c:v>
                </c:pt>
                <c:pt idx="25">
                  <c:v>4.8009999999999997E-2</c:v>
                </c:pt>
                <c:pt idx="26">
                  <c:v>4.8669999999999998E-2</c:v>
                </c:pt>
                <c:pt idx="27">
                  <c:v>4.9369999999999997E-2</c:v>
                </c:pt>
                <c:pt idx="28">
                  <c:v>5.0169999999999999E-2</c:v>
                </c:pt>
                <c:pt idx="29">
                  <c:v>5.1020000000000003E-2</c:v>
                </c:pt>
                <c:pt idx="30">
                  <c:v>5.1860000000000003E-2</c:v>
                </c:pt>
                <c:pt idx="31">
                  <c:v>5.2609999999999997E-2</c:v>
                </c:pt>
                <c:pt idx="32">
                  <c:v>5.339E-2</c:v>
                </c:pt>
                <c:pt idx="33">
                  <c:v>5.4199999999999998E-2</c:v>
                </c:pt>
                <c:pt idx="34">
                  <c:v>5.4989999999999997E-2</c:v>
                </c:pt>
                <c:pt idx="35">
                  <c:v>5.5820000000000002E-2</c:v>
                </c:pt>
                <c:pt idx="36">
                  <c:v>5.663E-2</c:v>
                </c:pt>
                <c:pt idx="37">
                  <c:v>5.7419999999999999E-2</c:v>
                </c:pt>
                <c:pt idx="38">
                  <c:v>5.8250000000000003E-2</c:v>
                </c:pt>
                <c:pt idx="39">
                  <c:v>5.944E-2</c:v>
                </c:pt>
                <c:pt idx="40">
                  <c:v>6.0479999999999999E-2</c:v>
                </c:pt>
                <c:pt idx="41">
                  <c:v>6.1440000000000002E-2</c:v>
                </c:pt>
                <c:pt idx="42">
                  <c:v>6.2E-2</c:v>
                </c:pt>
                <c:pt idx="43">
                  <c:v>6.2390000000000001E-2</c:v>
                </c:pt>
                <c:pt idx="44">
                  <c:v>6.3210000000000002E-2</c:v>
                </c:pt>
                <c:pt idx="45">
                  <c:v>6.4320000000000002E-2</c:v>
                </c:pt>
                <c:pt idx="46">
                  <c:v>6.5579999999999999E-2</c:v>
                </c:pt>
                <c:pt idx="47">
                  <c:v>6.7159999999999997E-2</c:v>
                </c:pt>
              </c:numCache>
              <c:extLst xmlns:c15="http://schemas.microsoft.com/office/drawing/2012/chart"/>
            </c:numRef>
          </c:xVal>
          <c:yVal>
            <c:numRef>
              <c:f>'Deg1'!$C$3:$C$50</c:f>
              <c:numCache>
                <c:formatCode>General</c:formatCode>
                <c:ptCount val="48"/>
                <c:pt idx="0">
                  <c:v>1.8320000000000001E-4</c:v>
                </c:pt>
                <c:pt idx="1">
                  <c:v>7.4540000000000001E-4</c:v>
                </c:pt>
                <c:pt idx="2">
                  <c:v>1.1900000000000001E-3</c:v>
                </c:pt>
                <c:pt idx="3">
                  <c:v>1.5479999999999999E-3</c:v>
                </c:pt>
                <c:pt idx="4">
                  <c:v>1.838E-3</c:v>
                </c:pt>
                <c:pt idx="5">
                  <c:v>2.062E-3</c:v>
                </c:pt>
                <c:pt idx="6">
                  <c:v>2.1949999999999999E-3</c:v>
                </c:pt>
                <c:pt idx="7">
                  <c:v>2.3730000000000001E-3</c:v>
                </c:pt>
                <c:pt idx="8">
                  <c:v>2.4810000000000001E-3</c:v>
                </c:pt>
                <c:pt idx="9">
                  <c:v>2.5820000000000001E-3</c:v>
                </c:pt>
                <c:pt idx="10">
                  <c:v>2.6059999999999998E-3</c:v>
                </c:pt>
                <c:pt idx="11">
                  <c:v>2.6840000000000002E-3</c:v>
                </c:pt>
                <c:pt idx="12">
                  <c:v>2.7290000000000001E-3</c:v>
                </c:pt>
                <c:pt idx="13">
                  <c:v>2.8110000000000001E-3</c:v>
                </c:pt>
                <c:pt idx="14">
                  <c:v>2.8419999999999999E-3</c:v>
                </c:pt>
                <c:pt idx="15">
                  <c:v>2.9290000000000002E-3</c:v>
                </c:pt>
                <c:pt idx="16">
                  <c:v>3.026E-3</c:v>
                </c:pt>
                <c:pt idx="17">
                  <c:v>3.1359999999999999E-3</c:v>
                </c:pt>
                <c:pt idx="18">
                  <c:v>3.2820000000000002E-3</c:v>
                </c:pt>
                <c:pt idx="19">
                  <c:v>3.4390000000000002E-3</c:v>
                </c:pt>
                <c:pt idx="20">
                  <c:v>3.614E-3</c:v>
                </c:pt>
                <c:pt idx="21">
                  <c:v>3.803E-3</c:v>
                </c:pt>
                <c:pt idx="22">
                  <c:v>4.006E-3</c:v>
                </c:pt>
                <c:pt idx="23">
                  <c:v>4.182E-3</c:v>
                </c:pt>
                <c:pt idx="24">
                  <c:v>4.3819999999999996E-3</c:v>
                </c:pt>
                <c:pt idx="25">
                  <c:v>4.6049999999999997E-3</c:v>
                </c:pt>
                <c:pt idx="26">
                  <c:v>4.7609999999999996E-3</c:v>
                </c:pt>
                <c:pt idx="27">
                  <c:v>4.9290000000000002E-3</c:v>
                </c:pt>
                <c:pt idx="28">
                  <c:v>5.0639999999999999E-3</c:v>
                </c:pt>
                <c:pt idx="29">
                  <c:v>5.1809999999999998E-3</c:v>
                </c:pt>
                <c:pt idx="30">
                  <c:v>5.2820000000000002E-3</c:v>
                </c:pt>
                <c:pt idx="31">
                  <c:v>5.3749999999999996E-3</c:v>
                </c:pt>
                <c:pt idx="32">
                  <c:v>5.4289999999999998E-3</c:v>
                </c:pt>
                <c:pt idx="33">
                  <c:v>5.5209999999999999E-3</c:v>
                </c:pt>
                <c:pt idx="34">
                  <c:v>5.5849999999999997E-3</c:v>
                </c:pt>
                <c:pt idx="35">
                  <c:v>5.6829999999999997E-3</c:v>
                </c:pt>
                <c:pt idx="36">
                  <c:v>5.816E-3</c:v>
                </c:pt>
                <c:pt idx="37">
                  <c:v>5.9899999999999997E-3</c:v>
                </c:pt>
                <c:pt idx="38">
                  <c:v>6.1190000000000003E-3</c:v>
                </c:pt>
                <c:pt idx="39">
                  <c:v>6.2090000000000001E-3</c:v>
                </c:pt>
                <c:pt idx="40">
                  <c:v>6.4229999999999999E-3</c:v>
                </c:pt>
                <c:pt idx="41">
                  <c:v>6.6940000000000003E-3</c:v>
                </c:pt>
                <c:pt idx="42">
                  <c:v>6.9319999999999998E-3</c:v>
                </c:pt>
                <c:pt idx="43">
                  <c:v>7.2139999999999999E-3</c:v>
                </c:pt>
                <c:pt idx="44">
                  <c:v>7.437E-3</c:v>
                </c:pt>
                <c:pt idx="45">
                  <c:v>7.6880000000000004E-3</c:v>
                </c:pt>
                <c:pt idx="46">
                  <c:v>7.9380000000000006E-3</c:v>
                </c:pt>
                <c:pt idx="47">
                  <c:v>8.5909999999999997E-3</c:v>
                </c:pt>
              </c:numCache>
              <c:extLst xmlns:c15="http://schemas.microsoft.com/office/drawing/2012/chart"/>
            </c:numRef>
          </c:y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2-ADE8-4536-9AF9-8666720A0E05}"/>
            </c:ext>
          </c:extLst>
        </c:ser>
        <c:ser>
          <c:idx val="1"/>
          <c:order val="3"/>
          <c:tx>
            <c:strRef>
              <c:f>Paper!$B$2</c:f>
              <c:strCache>
                <c:ptCount val="1"/>
                <c:pt idx="0">
                  <c:v>Stage 1 Fit 1.9V</c:v>
                </c:pt>
              </c:strCache>
              <c:extLst xmlns:c15="http://schemas.microsoft.com/office/drawing/2012/chart"/>
            </c:strRef>
          </c:tx>
          <c:spPr>
            <a:ln w="9525">
              <a:solidFill>
                <a:srgbClr val="FFC000"/>
              </a:solidFill>
            </a:ln>
          </c:spPr>
          <c:marker>
            <c:symbol val="circle"/>
            <c:size val="3"/>
            <c:spPr>
              <a:solidFill>
                <a:srgbClr val="FFC000"/>
              </a:solidFill>
              <a:ln w="6350">
                <a:noFill/>
              </a:ln>
            </c:spPr>
          </c:marker>
          <c:xVal>
            <c:numRef>
              <c:f>'Deg1'!$D$3:$D$50</c:f>
              <c:numCache>
                <c:formatCode>General</c:formatCode>
                <c:ptCount val="48"/>
                <c:pt idx="0">
                  <c:v>3.5920000000000001E-2</c:v>
                </c:pt>
                <c:pt idx="1">
                  <c:v>3.6470000000000002E-2</c:v>
                </c:pt>
                <c:pt idx="2">
                  <c:v>3.7010000000000001E-2</c:v>
                </c:pt>
                <c:pt idx="3">
                  <c:v>3.755E-2</c:v>
                </c:pt>
                <c:pt idx="4">
                  <c:v>3.8059999999999997E-2</c:v>
                </c:pt>
                <c:pt idx="5">
                  <c:v>3.8539999999999998E-2</c:v>
                </c:pt>
                <c:pt idx="6">
                  <c:v>3.9E-2</c:v>
                </c:pt>
                <c:pt idx="7">
                  <c:v>3.9449999999999999E-2</c:v>
                </c:pt>
                <c:pt idx="8">
                  <c:v>3.9910000000000001E-2</c:v>
                </c:pt>
                <c:pt idx="9">
                  <c:v>4.0320000000000002E-2</c:v>
                </c:pt>
                <c:pt idx="10">
                  <c:v>4.0719999999999999E-2</c:v>
                </c:pt>
                <c:pt idx="11">
                  <c:v>4.113E-2</c:v>
                </c:pt>
                <c:pt idx="12">
                  <c:v>4.1529999999999997E-2</c:v>
                </c:pt>
                <c:pt idx="13">
                  <c:v>4.1939999999999998E-2</c:v>
                </c:pt>
                <c:pt idx="14">
                  <c:v>4.2320000000000003E-2</c:v>
                </c:pt>
                <c:pt idx="15">
                  <c:v>4.274E-2</c:v>
                </c:pt>
                <c:pt idx="16">
                  <c:v>4.3150000000000001E-2</c:v>
                </c:pt>
                <c:pt idx="17">
                  <c:v>4.3560000000000001E-2</c:v>
                </c:pt>
                <c:pt idx="18">
                  <c:v>4.4019999999999997E-2</c:v>
                </c:pt>
                <c:pt idx="19">
                  <c:v>4.4470000000000003E-2</c:v>
                </c:pt>
                <c:pt idx="20">
                  <c:v>4.4949999999999997E-2</c:v>
                </c:pt>
                <c:pt idx="21">
                  <c:v>4.5440000000000001E-2</c:v>
                </c:pt>
                <c:pt idx="22">
                  <c:v>4.6010000000000002E-2</c:v>
                </c:pt>
                <c:pt idx="23">
                  <c:v>4.657E-2</c:v>
                </c:pt>
                <c:pt idx="24">
                  <c:v>4.7199999999999999E-2</c:v>
                </c:pt>
                <c:pt idx="25">
                  <c:v>4.7989999999999998E-2</c:v>
                </c:pt>
                <c:pt idx="26">
                  <c:v>4.863E-2</c:v>
                </c:pt>
                <c:pt idx="27">
                  <c:v>4.9369999999999997E-2</c:v>
                </c:pt>
                <c:pt idx="28">
                  <c:v>5.0130000000000001E-2</c:v>
                </c:pt>
                <c:pt idx="29">
                  <c:v>5.0939999999999999E-2</c:v>
                </c:pt>
                <c:pt idx="30">
                  <c:v>5.1729999999999998E-2</c:v>
                </c:pt>
                <c:pt idx="31">
                  <c:v>5.2490000000000002E-2</c:v>
                </c:pt>
                <c:pt idx="32">
                  <c:v>5.3249999999999999E-2</c:v>
                </c:pt>
                <c:pt idx="33">
                  <c:v>5.4039999999999998E-2</c:v>
                </c:pt>
                <c:pt idx="34">
                  <c:v>5.484E-2</c:v>
                </c:pt>
                <c:pt idx="35">
                  <c:v>5.568E-2</c:v>
                </c:pt>
                <c:pt idx="36">
                  <c:v>5.6480000000000002E-2</c:v>
                </c:pt>
                <c:pt idx="37">
                  <c:v>5.7340000000000002E-2</c:v>
                </c:pt>
                <c:pt idx="38">
                  <c:v>5.8200000000000002E-2</c:v>
                </c:pt>
                <c:pt idx="39">
                  <c:v>5.9119999999999999E-2</c:v>
                </c:pt>
                <c:pt idx="40">
                  <c:v>6.0019999999999997E-2</c:v>
                </c:pt>
                <c:pt idx="41">
                  <c:v>6.1019999999999998E-2</c:v>
                </c:pt>
                <c:pt idx="42">
                  <c:v>6.2019999999999999E-2</c:v>
                </c:pt>
                <c:pt idx="43">
                  <c:v>6.3020000000000007E-2</c:v>
                </c:pt>
                <c:pt idx="44">
                  <c:v>6.4079999999999998E-2</c:v>
                </c:pt>
                <c:pt idx="45">
                  <c:v>6.5170000000000006E-2</c:v>
                </c:pt>
                <c:pt idx="46">
                  <c:v>6.6309999999999994E-2</c:v>
                </c:pt>
                <c:pt idx="47">
                  <c:v>6.7460000000000006E-2</c:v>
                </c:pt>
              </c:numCache>
              <c:extLst xmlns:c15="http://schemas.microsoft.com/office/drawing/2012/chart"/>
            </c:numRef>
          </c:xVal>
          <c:yVal>
            <c:numRef>
              <c:f>'Deg1'!$E$3:$E$50</c:f>
              <c:numCache>
                <c:formatCode>General</c:formatCode>
                <c:ptCount val="48"/>
                <c:pt idx="0">
                  <c:v>1.8540000000000001E-4</c:v>
                </c:pt>
                <c:pt idx="1">
                  <c:v>8.2399999999999997E-4</c:v>
                </c:pt>
                <c:pt idx="2">
                  <c:v>1.3209999999999999E-3</c:v>
                </c:pt>
                <c:pt idx="3">
                  <c:v>1.7049999999999999E-3</c:v>
                </c:pt>
                <c:pt idx="4">
                  <c:v>1.9840000000000001E-3</c:v>
                </c:pt>
                <c:pt idx="5">
                  <c:v>2.1879999999999998E-3</c:v>
                </c:pt>
                <c:pt idx="6">
                  <c:v>2.3370000000000001E-3</c:v>
                </c:pt>
                <c:pt idx="7">
                  <c:v>2.4459999999999998E-3</c:v>
                </c:pt>
                <c:pt idx="8">
                  <c:v>2.5349999999999999E-3</c:v>
                </c:pt>
                <c:pt idx="9">
                  <c:v>2.5990000000000002E-3</c:v>
                </c:pt>
                <c:pt idx="10">
                  <c:v>2.653E-3</c:v>
                </c:pt>
                <c:pt idx="11">
                  <c:v>2.7060000000000001E-3</c:v>
                </c:pt>
                <c:pt idx="12">
                  <c:v>2.758E-3</c:v>
                </c:pt>
                <c:pt idx="13">
                  <c:v>2.8180000000000002E-3</c:v>
                </c:pt>
                <c:pt idx="14">
                  <c:v>2.8800000000000002E-3</c:v>
                </c:pt>
                <c:pt idx="15">
                  <c:v>2.96E-3</c:v>
                </c:pt>
                <c:pt idx="16">
                  <c:v>3.052E-3</c:v>
                </c:pt>
                <c:pt idx="17">
                  <c:v>3.1540000000000001E-3</c:v>
                </c:pt>
                <c:pt idx="18">
                  <c:v>3.2820000000000002E-3</c:v>
                </c:pt>
                <c:pt idx="19">
                  <c:v>3.421E-3</c:v>
                </c:pt>
                <c:pt idx="20">
                  <c:v>3.5820000000000001E-3</c:v>
                </c:pt>
                <c:pt idx="21">
                  <c:v>3.754E-3</c:v>
                </c:pt>
                <c:pt idx="22">
                  <c:v>3.9550000000000002E-3</c:v>
                </c:pt>
                <c:pt idx="23">
                  <c:v>4.1510000000000002E-3</c:v>
                </c:pt>
                <c:pt idx="24">
                  <c:v>4.3600000000000002E-3</c:v>
                </c:pt>
                <c:pt idx="25">
                  <c:v>4.594E-3</c:v>
                </c:pt>
                <c:pt idx="26">
                  <c:v>4.7590000000000002E-3</c:v>
                </c:pt>
                <c:pt idx="27">
                  <c:v>4.9179999999999996E-3</c:v>
                </c:pt>
                <c:pt idx="28">
                  <c:v>5.0530000000000002E-3</c:v>
                </c:pt>
                <c:pt idx="29">
                  <c:v>5.169E-3</c:v>
                </c:pt>
                <c:pt idx="30">
                  <c:v>5.2649999999999997E-3</c:v>
                </c:pt>
                <c:pt idx="31">
                  <c:v>5.3509999999999999E-3</c:v>
                </c:pt>
                <c:pt idx="32">
                  <c:v>5.4380000000000001E-3</c:v>
                </c:pt>
                <c:pt idx="33">
                  <c:v>5.5360000000000001E-3</c:v>
                </c:pt>
                <c:pt idx="34">
                  <c:v>5.6470000000000001E-3</c:v>
                </c:pt>
                <c:pt idx="35">
                  <c:v>5.7759999999999999E-3</c:v>
                </c:pt>
                <c:pt idx="36">
                  <c:v>5.9090000000000002E-3</c:v>
                </c:pt>
                <c:pt idx="37">
                  <c:v>6.0619999999999997E-3</c:v>
                </c:pt>
                <c:pt idx="38">
                  <c:v>6.2220000000000001E-3</c:v>
                </c:pt>
                <c:pt idx="39">
                  <c:v>6.3959999999999998E-3</c:v>
                </c:pt>
                <c:pt idx="40">
                  <c:v>6.5719999999999997E-3</c:v>
                </c:pt>
                <c:pt idx="41">
                  <c:v>6.7669999999999996E-3</c:v>
                </c:pt>
                <c:pt idx="42">
                  <c:v>6.9610000000000002E-3</c:v>
                </c:pt>
                <c:pt idx="43">
                  <c:v>7.1510000000000002E-3</c:v>
                </c:pt>
                <c:pt idx="44">
                  <c:v>7.3480000000000004E-3</c:v>
                </c:pt>
                <c:pt idx="45">
                  <c:v>7.5449999999999996E-3</c:v>
                </c:pt>
                <c:pt idx="46">
                  <c:v>7.7450000000000001E-3</c:v>
                </c:pt>
                <c:pt idx="47">
                  <c:v>7.9369999999999996E-3</c:v>
                </c:pt>
              </c:numCache>
              <c:extLst xmlns:c15="http://schemas.microsoft.com/office/drawing/2012/chart"/>
            </c:numRef>
          </c:y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3-ADE8-4536-9AF9-8666720A0E05}"/>
            </c:ext>
          </c:extLst>
        </c:ser>
        <c:ser>
          <c:idx val="2"/>
          <c:order val="4"/>
          <c:tx>
            <c:strRef>
              <c:f>Paper!$A$3</c:f>
              <c:strCache>
                <c:ptCount val="1"/>
                <c:pt idx="0">
                  <c:v>Stage 2 Data 1.9V</c:v>
                </c:pt>
              </c:strCache>
              <c:extLst xmlns:c15="http://schemas.microsoft.com/office/drawing/2012/chart"/>
            </c:strRef>
          </c:tx>
          <c:spPr>
            <a:ln w="38100">
              <a:noFill/>
            </a:ln>
          </c:spPr>
          <c:marker>
            <c:symbol val="circle"/>
            <c:size val="5"/>
            <c:spPr>
              <a:noFill/>
              <a:ln w="6350">
                <a:solidFill>
                  <a:srgbClr val="FF7B21"/>
                </a:solidFill>
              </a:ln>
            </c:spPr>
          </c:marker>
          <c:xVal>
            <c:numRef>
              <c:f>'Deg2'!$B$3:$B$51</c:f>
              <c:numCache>
                <c:formatCode>General</c:formatCode>
                <c:ptCount val="49"/>
                <c:pt idx="0">
                  <c:v>3.5920000000000001E-2</c:v>
                </c:pt>
                <c:pt idx="1">
                  <c:v>3.6290000000000003E-2</c:v>
                </c:pt>
                <c:pt idx="2">
                  <c:v>3.6659999999999998E-2</c:v>
                </c:pt>
                <c:pt idx="3">
                  <c:v>3.705E-2</c:v>
                </c:pt>
                <c:pt idx="4">
                  <c:v>3.7470000000000003E-2</c:v>
                </c:pt>
                <c:pt idx="5">
                  <c:v>3.7960000000000001E-2</c:v>
                </c:pt>
                <c:pt idx="6">
                  <c:v>3.8519999999999999E-2</c:v>
                </c:pt>
                <c:pt idx="7">
                  <c:v>3.9129999999999998E-2</c:v>
                </c:pt>
                <c:pt idx="8">
                  <c:v>3.9750000000000001E-2</c:v>
                </c:pt>
                <c:pt idx="9">
                  <c:v>4.0469999999999999E-2</c:v>
                </c:pt>
                <c:pt idx="10">
                  <c:v>4.1270000000000001E-2</c:v>
                </c:pt>
                <c:pt idx="11">
                  <c:v>4.2119999999999998E-2</c:v>
                </c:pt>
                <c:pt idx="12">
                  <c:v>4.2959999999999998E-2</c:v>
                </c:pt>
                <c:pt idx="13">
                  <c:v>4.3929999999999997E-2</c:v>
                </c:pt>
                <c:pt idx="14">
                  <c:v>4.4889999999999999E-2</c:v>
                </c:pt>
                <c:pt idx="15">
                  <c:v>4.582E-2</c:v>
                </c:pt>
                <c:pt idx="16">
                  <c:v>4.684E-2</c:v>
                </c:pt>
                <c:pt idx="17">
                  <c:v>4.7829999999999998E-2</c:v>
                </c:pt>
                <c:pt idx="18">
                  <c:v>4.8860000000000001E-2</c:v>
                </c:pt>
                <c:pt idx="19">
                  <c:v>4.9869999999999998E-2</c:v>
                </c:pt>
                <c:pt idx="20">
                  <c:v>5.101E-2</c:v>
                </c:pt>
                <c:pt idx="21">
                  <c:v>5.2089999999999997E-2</c:v>
                </c:pt>
                <c:pt idx="22">
                  <c:v>5.3249999999999999E-2</c:v>
                </c:pt>
                <c:pt idx="23">
                  <c:v>5.4649999999999997E-2</c:v>
                </c:pt>
                <c:pt idx="24">
                  <c:v>5.5809999999999998E-2</c:v>
                </c:pt>
                <c:pt idx="25">
                  <c:v>5.7079999999999999E-2</c:v>
                </c:pt>
                <c:pt idx="26">
                  <c:v>5.8430000000000003E-2</c:v>
                </c:pt>
                <c:pt idx="27">
                  <c:v>0.06</c:v>
                </c:pt>
                <c:pt idx="28">
                  <c:v>6.1589999999999999E-2</c:v>
                </c:pt>
                <c:pt idx="29">
                  <c:v>6.2979999999999994E-2</c:v>
                </c:pt>
                <c:pt idx="30">
                  <c:v>6.4519999999999994E-2</c:v>
                </c:pt>
                <c:pt idx="31">
                  <c:v>6.6110000000000002E-2</c:v>
                </c:pt>
                <c:pt idx="32">
                  <c:v>6.7849999999999994E-2</c:v>
                </c:pt>
                <c:pt idx="33">
                  <c:v>6.9519999999999998E-2</c:v>
                </c:pt>
                <c:pt idx="34">
                  <c:v>7.1169999999999997E-2</c:v>
                </c:pt>
                <c:pt idx="35">
                  <c:v>7.2919999999999999E-2</c:v>
                </c:pt>
                <c:pt idx="36">
                  <c:v>7.467E-2</c:v>
                </c:pt>
                <c:pt idx="37">
                  <c:v>7.6520000000000005E-2</c:v>
                </c:pt>
                <c:pt idx="38">
                  <c:v>7.843E-2</c:v>
                </c:pt>
                <c:pt idx="39">
                  <c:v>8.0519999999999994E-2</c:v>
                </c:pt>
                <c:pt idx="40">
                  <c:v>8.2540000000000002E-2</c:v>
                </c:pt>
                <c:pt idx="41">
                  <c:v>8.4930000000000005E-2</c:v>
                </c:pt>
                <c:pt idx="42">
                  <c:v>8.8929999999999995E-2</c:v>
                </c:pt>
                <c:pt idx="43">
                  <c:v>9.332E-2</c:v>
                </c:pt>
                <c:pt idx="44">
                  <c:v>9.5200000000000007E-2</c:v>
                </c:pt>
                <c:pt idx="45">
                  <c:v>9.2490000000000003E-2</c:v>
                </c:pt>
                <c:pt idx="46">
                  <c:v>9.554E-2</c:v>
                </c:pt>
                <c:pt idx="47">
                  <c:v>9.9199999999999997E-2</c:v>
                </c:pt>
                <c:pt idx="48">
                  <c:v>0.11360000000000001</c:v>
                </c:pt>
              </c:numCache>
              <c:extLst xmlns:c15="http://schemas.microsoft.com/office/drawing/2012/chart"/>
            </c:numRef>
          </c:xVal>
          <c:yVal>
            <c:numRef>
              <c:f>'Deg2'!$C$3:$C$51</c:f>
              <c:numCache>
                <c:formatCode>General</c:formatCode>
                <c:ptCount val="49"/>
                <c:pt idx="0">
                  <c:v>3.9609999999999998E-4</c:v>
                </c:pt>
                <c:pt idx="1">
                  <c:v>1.047E-3</c:v>
                </c:pt>
                <c:pt idx="2">
                  <c:v>1.5790000000000001E-3</c:v>
                </c:pt>
                <c:pt idx="3">
                  <c:v>2.111E-3</c:v>
                </c:pt>
                <c:pt idx="4">
                  <c:v>2.6099999999999999E-3</c:v>
                </c:pt>
                <c:pt idx="5">
                  <c:v>3.0430000000000001E-3</c:v>
                </c:pt>
                <c:pt idx="6">
                  <c:v>3.5490000000000001E-3</c:v>
                </c:pt>
                <c:pt idx="7">
                  <c:v>3.9620000000000002E-3</c:v>
                </c:pt>
                <c:pt idx="8">
                  <c:v>4.3769999999999998E-3</c:v>
                </c:pt>
                <c:pt idx="9">
                  <c:v>4.8430000000000001E-3</c:v>
                </c:pt>
                <c:pt idx="10">
                  <c:v>5.1900000000000002E-3</c:v>
                </c:pt>
                <c:pt idx="11">
                  <c:v>5.5630000000000002E-3</c:v>
                </c:pt>
                <c:pt idx="12">
                  <c:v>5.8539999999999998E-3</c:v>
                </c:pt>
                <c:pt idx="13">
                  <c:v>6.1450000000000003E-3</c:v>
                </c:pt>
                <c:pt idx="14">
                  <c:v>6.3969999999999999E-3</c:v>
                </c:pt>
                <c:pt idx="15">
                  <c:v>6.6179999999999998E-3</c:v>
                </c:pt>
                <c:pt idx="16">
                  <c:v>6.8529999999999997E-3</c:v>
                </c:pt>
                <c:pt idx="17">
                  <c:v>7.0749999999999997E-3</c:v>
                </c:pt>
                <c:pt idx="18">
                  <c:v>7.3080000000000003E-3</c:v>
                </c:pt>
                <c:pt idx="19">
                  <c:v>7.548E-3</c:v>
                </c:pt>
                <c:pt idx="20">
                  <c:v>7.8329999999999997E-3</c:v>
                </c:pt>
                <c:pt idx="21">
                  <c:v>8.071E-3</c:v>
                </c:pt>
                <c:pt idx="22">
                  <c:v>8.352E-3</c:v>
                </c:pt>
                <c:pt idx="23">
                  <c:v>8.7030000000000007E-3</c:v>
                </c:pt>
                <c:pt idx="24">
                  <c:v>8.9829999999999997E-3</c:v>
                </c:pt>
                <c:pt idx="25">
                  <c:v>9.2890000000000004E-3</c:v>
                </c:pt>
                <c:pt idx="26">
                  <c:v>9.6050000000000007E-3</c:v>
                </c:pt>
                <c:pt idx="27">
                  <c:v>9.9559999999999996E-3</c:v>
                </c:pt>
                <c:pt idx="28">
                  <c:v>1.026E-2</c:v>
                </c:pt>
                <c:pt idx="29">
                  <c:v>1.057E-2</c:v>
                </c:pt>
                <c:pt idx="30">
                  <c:v>1.085E-2</c:v>
                </c:pt>
                <c:pt idx="31">
                  <c:v>1.119E-2</c:v>
                </c:pt>
                <c:pt idx="32">
                  <c:v>1.1469999999999999E-2</c:v>
                </c:pt>
                <c:pt idx="33">
                  <c:v>1.1769999999999999E-2</c:v>
                </c:pt>
                <c:pt idx="34">
                  <c:v>1.206E-2</c:v>
                </c:pt>
                <c:pt idx="35">
                  <c:v>1.2540000000000001E-2</c:v>
                </c:pt>
                <c:pt idx="36">
                  <c:v>1.2959999999999999E-2</c:v>
                </c:pt>
                <c:pt idx="37">
                  <c:v>1.345E-2</c:v>
                </c:pt>
                <c:pt idx="38">
                  <c:v>1.396E-2</c:v>
                </c:pt>
                <c:pt idx="39">
                  <c:v>1.457E-2</c:v>
                </c:pt>
                <c:pt idx="40">
                  <c:v>1.5259999999999999E-2</c:v>
                </c:pt>
                <c:pt idx="41">
                  <c:v>1.6119999999999999E-2</c:v>
                </c:pt>
                <c:pt idx="42">
                  <c:v>1.7149999999999999E-2</c:v>
                </c:pt>
                <c:pt idx="43">
                  <c:v>1.8519999999999998E-2</c:v>
                </c:pt>
                <c:pt idx="44">
                  <c:v>1.8790000000000001E-2</c:v>
                </c:pt>
                <c:pt idx="45">
                  <c:v>1.822E-2</c:v>
                </c:pt>
                <c:pt idx="46">
                  <c:v>1.9130000000000001E-2</c:v>
                </c:pt>
                <c:pt idx="47">
                  <c:v>2.027E-2</c:v>
                </c:pt>
                <c:pt idx="48">
                  <c:v>2.3820000000000001E-2</c:v>
                </c:pt>
              </c:numCache>
              <c:extLst xmlns:c15="http://schemas.microsoft.com/office/drawing/2012/chart"/>
            </c:numRef>
          </c:y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4-ADE8-4536-9AF9-8666720A0E05}"/>
            </c:ext>
          </c:extLst>
        </c:ser>
        <c:ser>
          <c:idx val="3"/>
          <c:order val="5"/>
          <c:tx>
            <c:strRef>
              <c:f>Paper!$B$3</c:f>
              <c:strCache>
                <c:ptCount val="1"/>
                <c:pt idx="0">
                  <c:v>Stage 2 Fit 1.9V</c:v>
                </c:pt>
              </c:strCache>
              <c:extLst xmlns:c15="http://schemas.microsoft.com/office/drawing/2012/chart"/>
            </c:strRef>
          </c:tx>
          <c:spPr>
            <a:ln w="9525">
              <a:solidFill>
                <a:srgbClr val="FF7B21"/>
              </a:solidFill>
            </a:ln>
          </c:spPr>
          <c:marker>
            <c:symbol val="circle"/>
            <c:size val="3"/>
            <c:spPr>
              <a:solidFill>
                <a:srgbClr val="FF7B21"/>
              </a:solidFill>
              <a:ln>
                <a:noFill/>
              </a:ln>
            </c:spPr>
          </c:marker>
          <c:xVal>
            <c:numRef>
              <c:f>'Deg2'!$D$3:$D$51</c:f>
              <c:numCache>
                <c:formatCode>General</c:formatCode>
                <c:ptCount val="49"/>
                <c:pt idx="0">
                  <c:v>3.5830000000000001E-2</c:v>
                </c:pt>
                <c:pt idx="1">
                  <c:v>3.6229999999999998E-2</c:v>
                </c:pt>
                <c:pt idx="2">
                  <c:v>3.6650000000000002E-2</c:v>
                </c:pt>
                <c:pt idx="3">
                  <c:v>3.7100000000000001E-2</c:v>
                </c:pt>
                <c:pt idx="4">
                  <c:v>3.7569999999999999E-2</c:v>
                </c:pt>
                <c:pt idx="5">
                  <c:v>3.807E-2</c:v>
                </c:pt>
                <c:pt idx="6">
                  <c:v>3.8649999999999997E-2</c:v>
                </c:pt>
                <c:pt idx="7">
                  <c:v>3.9219999999999998E-2</c:v>
                </c:pt>
                <c:pt idx="8">
                  <c:v>3.9820000000000001E-2</c:v>
                </c:pt>
                <c:pt idx="9">
                  <c:v>4.052E-2</c:v>
                </c:pt>
                <c:pt idx="10">
                  <c:v>4.1239999999999999E-2</c:v>
                </c:pt>
                <c:pt idx="11">
                  <c:v>4.206E-2</c:v>
                </c:pt>
                <c:pt idx="12">
                  <c:v>4.2869999999999998E-2</c:v>
                </c:pt>
                <c:pt idx="13">
                  <c:v>4.3810000000000002E-2</c:v>
                </c:pt>
                <c:pt idx="14">
                  <c:v>4.4769999999999997E-2</c:v>
                </c:pt>
                <c:pt idx="15">
                  <c:v>4.5719999999999997E-2</c:v>
                </c:pt>
                <c:pt idx="16">
                  <c:v>4.6760000000000003E-2</c:v>
                </c:pt>
                <c:pt idx="17">
                  <c:v>4.7759999999999997E-2</c:v>
                </c:pt>
                <c:pt idx="18">
                  <c:v>4.8820000000000002E-2</c:v>
                </c:pt>
                <c:pt idx="19">
                  <c:v>4.9860000000000002E-2</c:v>
                </c:pt>
                <c:pt idx="20">
                  <c:v>5.1020000000000003E-2</c:v>
                </c:pt>
                <c:pt idx="21">
                  <c:v>5.212E-2</c:v>
                </c:pt>
                <c:pt idx="22">
                  <c:v>5.3319999999999999E-2</c:v>
                </c:pt>
                <c:pt idx="23">
                  <c:v>5.4760000000000003E-2</c:v>
                </c:pt>
                <c:pt idx="24">
                  <c:v>5.5910000000000001E-2</c:v>
                </c:pt>
                <c:pt idx="25">
                  <c:v>5.722E-2</c:v>
                </c:pt>
                <c:pt idx="26">
                  <c:v>5.858E-2</c:v>
                </c:pt>
                <c:pt idx="27">
                  <c:v>6.0069999999999998E-2</c:v>
                </c:pt>
                <c:pt idx="28">
                  <c:v>6.1550000000000001E-2</c:v>
                </c:pt>
                <c:pt idx="29">
                  <c:v>6.3020000000000007E-2</c:v>
                </c:pt>
                <c:pt idx="30">
                  <c:v>6.454E-2</c:v>
                </c:pt>
                <c:pt idx="31">
                  <c:v>6.615E-2</c:v>
                </c:pt>
                <c:pt idx="32">
                  <c:v>6.7830000000000001E-2</c:v>
                </c:pt>
                <c:pt idx="33">
                  <c:v>6.9589999999999999E-2</c:v>
                </c:pt>
                <c:pt idx="34">
                  <c:v>7.1290000000000006E-2</c:v>
                </c:pt>
                <c:pt idx="35">
                  <c:v>7.3109999999999994E-2</c:v>
                </c:pt>
                <c:pt idx="36">
                  <c:v>7.492E-2</c:v>
                </c:pt>
                <c:pt idx="37">
                  <c:v>7.6829999999999996E-2</c:v>
                </c:pt>
                <c:pt idx="38">
                  <c:v>7.8729999999999994E-2</c:v>
                </c:pt>
                <c:pt idx="39">
                  <c:v>8.0810000000000007E-2</c:v>
                </c:pt>
                <c:pt idx="40">
                  <c:v>8.2909999999999998E-2</c:v>
                </c:pt>
                <c:pt idx="41">
                  <c:v>8.5029999999999994E-2</c:v>
                </c:pt>
                <c:pt idx="42">
                  <c:v>8.7290000000000006E-2</c:v>
                </c:pt>
                <c:pt idx="43">
                  <c:v>8.9690000000000006E-2</c:v>
                </c:pt>
                <c:pt idx="44">
                  <c:v>9.2299999999999993E-2</c:v>
                </c:pt>
                <c:pt idx="45">
                  <c:v>9.5019999999999993E-2</c:v>
                </c:pt>
                <c:pt idx="46">
                  <c:v>9.7949999999999995E-2</c:v>
                </c:pt>
                <c:pt idx="47">
                  <c:v>0.1011</c:v>
                </c:pt>
                <c:pt idx="48">
                  <c:v>0.1045</c:v>
                </c:pt>
              </c:numCache>
              <c:extLst xmlns:c15="http://schemas.microsoft.com/office/drawing/2012/chart"/>
            </c:numRef>
          </c:xVal>
          <c:yVal>
            <c:numRef>
              <c:f>'Deg2'!$E$3:$E$51</c:f>
              <c:numCache>
                <c:formatCode>General</c:formatCode>
                <c:ptCount val="49"/>
                <c:pt idx="0">
                  <c:v>5.5979999999999995E-4</c:v>
                </c:pt>
                <c:pt idx="1">
                  <c:v>1.209E-3</c:v>
                </c:pt>
                <c:pt idx="2">
                  <c:v>1.7639999999999999E-3</c:v>
                </c:pt>
                <c:pt idx="3">
                  <c:v>2.2539999999999999E-3</c:v>
                </c:pt>
                <c:pt idx="4">
                  <c:v>2.696E-3</c:v>
                </c:pt>
                <c:pt idx="5">
                  <c:v>3.1059999999999998E-3</c:v>
                </c:pt>
                <c:pt idx="6">
                  <c:v>3.5279999999999999E-3</c:v>
                </c:pt>
                <c:pt idx="7">
                  <c:v>3.9029999999999998E-3</c:v>
                </c:pt>
                <c:pt idx="8">
                  <c:v>4.2640000000000004E-3</c:v>
                </c:pt>
                <c:pt idx="9">
                  <c:v>4.6490000000000004E-3</c:v>
                </c:pt>
                <c:pt idx="10">
                  <c:v>5.0090000000000004E-3</c:v>
                </c:pt>
                <c:pt idx="11">
                  <c:v>5.3790000000000001E-3</c:v>
                </c:pt>
                <c:pt idx="12">
                  <c:v>5.6990000000000001E-3</c:v>
                </c:pt>
                <c:pt idx="13">
                  <c:v>6.025E-3</c:v>
                </c:pt>
                <c:pt idx="14">
                  <c:v>6.313E-3</c:v>
                </c:pt>
                <c:pt idx="15">
                  <c:v>6.5659999999999998E-3</c:v>
                </c:pt>
                <c:pt idx="16">
                  <c:v>6.8230000000000001E-3</c:v>
                </c:pt>
                <c:pt idx="17">
                  <c:v>7.0619999999999997E-3</c:v>
                </c:pt>
                <c:pt idx="18">
                  <c:v>7.3109999999999998E-3</c:v>
                </c:pt>
                <c:pt idx="19">
                  <c:v>7.5589999999999997E-3</c:v>
                </c:pt>
                <c:pt idx="20">
                  <c:v>7.8390000000000005E-3</c:v>
                </c:pt>
                <c:pt idx="21">
                  <c:v>8.1069999999999996E-3</c:v>
                </c:pt>
                <c:pt idx="22">
                  <c:v>8.4010000000000005E-3</c:v>
                </c:pt>
                <c:pt idx="23">
                  <c:v>8.7510000000000001E-3</c:v>
                </c:pt>
                <c:pt idx="24">
                  <c:v>9.0290000000000006E-3</c:v>
                </c:pt>
                <c:pt idx="25">
                  <c:v>9.3390000000000001E-3</c:v>
                </c:pt>
                <c:pt idx="26">
                  <c:v>9.6559999999999997E-3</c:v>
                </c:pt>
                <c:pt idx="27">
                  <c:v>9.9959999999999997E-3</c:v>
                </c:pt>
                <c:pt idx="28">
                  <c:v>1.0330000000000001E-2</c:v>
                </c:pt>
                <c:pt idx="29">
                  <c:v>1.065E-2</c:v>
                </c:pt>
                <c:pt idx="30">
                  <c:v>1.098E-2</c:v>
                </c:pt>
                <c:pt idx="31">
                  <c:v>1.132E-2</c:v>
                </c:pt>
                <c:pt idx="32">
                  <c:v>1.1679999999999999E-2</c:v>
                </c:pt>
                <c:pt idx="33">
                  <c:v>1.205E-2</c:v>
                </c:pt>
                <c:pt idx="34">
                  <c:v>1.2409999999999999E-2</c:v>
                </c:pt>
                <c:pt idx="35">
                  <c:v>1.281E-2</c:v>
                </c:pt>
                <c:pt idx="36">
                  <c:v>1.321E-2</c:v>
                </c:pt>
                <c:pt idx="37">
                  <c:v>1.366E-2</c:v>
                </c:pt>
                <c:pt idx="38">
                  <c:v>1.4120000000000001E-2</c:v>
                </c:pt>
                <c:pt idx="39">
                  <c:v>1.4659999999999999E-2</c:v>
                </c:pt>
                <c:pt idx="40">
                  <c:v>1.523E-2</c:v>
                </c:pt>
                <c:pt idx="41">
                  <c:v>1.584E-2</c:v>
                </c:pt>
                <c:pt idx="42">
                  <c:v>1.652E-2</c:v>
                </c:pt>
                <c:pt idx="43">
                  <c:v>1.7250000000000001E-2</c:v>
                </c:pt>
                <c:pt idx="44">
                  <c:v>1.805E-2</c:v>
                </c:pt>
                <c:pt idx="45">
                  <c:v>1.8849999999999999E-2</c:v>
                </c:pt>
                <c:pt idx="46">
                  <c:v>1.9650000000000001E-2</c:v>
                </c:pt>
                <c:pt idx="47">
                  <c:v>2.0400000000000001E-2</c:v>
                </c:pt>
                <c:pt idx="48">
                  <c:v>2.102E-2</c:v>
                </c:pt>
              </c:numCache>
              <c:extLst xmlns:c15="http://schemas.microsoft.com/office/drawing/2012/chart"/>
            </c:numRef>
          </c:y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5-ADE8-4536-9AF9-8666720A0E0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38531023"/>
        <c:axId val="1138531503"/>
        <c:extLst>
          <c:ext xmlns:c15="http://schemas.microsoft.com/office/drawing/2012/chart" uri="{02D57815-91ED-43cb-92C2-25804820EDAC}">
            <c15:filteredScatterSeries>
              <c15:ser>
                <c:idx val="4"/>
                <c:order val="6"/>
                <c:tx>
                  <c:strRef>
                    <c:extLst>
                      <c:ext uri="{02D57815-91ED-43cb-92C2-25804820EDAC}">
                        <c15:formulaRef>
                          <c15:sqref>Paper!$A$4</c15:sqref>
                        </c15:formulaRef>
                      </c:ext>
                    </c:extLst>
                    <c:strCache>
                      <c:ptCount val="1"/>
                      <c:pt idx="0">
                        <c:v>Stage 3 Data 1.9V</c:v>
                      </c:pt>
                    </c:strCache>
                  </c:strRef>
                </c:tx>
                <c:spPr>
                  <a:ln w="38100">
                    <a:noFill/>
                  </a:ln>
                </c:spPr>
                <c:marker>
                  <c:symbol val="circle"/>
                  <c:size val="5"/>
                  <c:spPr>
                    <a:noFill/>
                    <a:ln w="6350">
                      <a:solidFill>
                        <a:srgbClr val="FF0000"/>
                      </a:solidFill>
                    </a:ln>
                  </c:spPr>
                </c:marker>
                <c:xVal>
                  <c:numRef>
                    <c:extLst>
                      <c:ext uri="{02D57815-91ED-43cb-92C2-25804820EDAC}">
                        <c15:formulaRef>
                          <c15:sqref>'Deg3'!$B$3:$B$54</c15:sqref>
                        </c15:formulaRef>
                      </c:ext>
                    </c:extLst>
                    <c:numCache>
                      <c:formatCode>General</c:formatCode>
                      <c:ptCount val="52"/>
                      <c:pt idx="0">
                        <c:v>3.2030000000000003E-2</c:v>
                      </c:pt>
                      <c:pt idx="1">
                        <c:v>3.2349999999999997E-2</c:v>
                      </c:pt>
                      <c:pt idx="2">
                        <c:v>3.2640000000000002E-2</c:v>
                      </c:pt>
                      <c:pt idx="3">
                        <c:v>3.2969999999999999E-2</c:v>
                      </c:pt>
                      <c:pt idx="4">
                        <c:v>3.329E-2</c:v>
                      </c:pt>
                      <c:pt idx="5">
                        <c:v>3.3649999999999999E-2</c:v>
                      </c:pt>
                      <c:pt idx="6">
                        <c:v>3.4029999999999998E-2</c:v>
                      </c:pt>
                      <c:pt idx="7">
                        <c:v>3.4430000000000002E-2</c:v>
                      </c:pt>
                      <c:pt idx="8">
                        <c:v>3.4860000000000002E-2</c:v>
                      </c:pt>
                      <c:pt idx="9">
                        <c:v>3.5360000000000003E-2</c:v>
                      </c:pt>
                      <c:pt idx="10">
                        <c:v>3.5929999999999997E-2</c:v>
                      </c:pt>
                      <c:pt idx="11">
                        <c:v>3.6580000000000001E-2</c:v>
                      </c:pt>
                      <c:pt idx="12">
                        <c:v>3.7229999999999999E-2</c:v>
                      </c:pt>
                      <c:pt idx="13">
                        <c:v>3.8039999999999997E-2</c:v>
                      </c:pt>
                      <c:pt idx="14">
                        <c:v>3.8920000000000003E-2</c:v>
                      </c:pt>
                      <c:pt idx="15">
                        <c:v>3.9870000000000003E-2</c:v>
                      </c:pt>
                      <c:pt idx="16">
                        <c:v>4.1000000000000002E-2</c:v>
                      </c:pt>
                      <c:pt idx="17">
                        <c:v>4.2209999999999998E-2</c:v>
                      </c:pt>
                      <c:pt idx="18">
                        <c:v>4.3560000000000001E-2</c:v>
                      </c:pt>
                      <c:pt idx="19">
                        <c:v>4.4999999999999998E-2</c:v>
                      </c:pt>
                      <c:pt idx="20">
                        <c:v>4.6710000000000002E-2</c:v>
                      </c:pt>
                      <c:pt idx="21">
                        <c:v>4.8460000000000003E-2</c:v>
                      </c:pt>
                      <c:pt idx="22">
                        <c:v>5.0470000000000001E-2</c:v>
                      </c:pt>
                      <c:pt idx="23">
                        <c:v>5.3010000000000002E-2</c:v>
                      </c:pt>
                      <c:pt idx="24">
                        <c:v>5.5100000000000003E-2</c:v>
                      </c:pt>
                      <c:pt idx="25">
                        <c:v>5.7639999999999997E-2</c:v>
                      </c:pt>
                      <c:pt idx="26">
                        <c:v>6.055E-2</c:v>
                      </c:pt>
                      <c:pt idx="27">
                        <c:v>6.3619999999999996E-2</c:v>
                      </c:pt>
                      <c:pt idx="28">
                        <c:v>6.6809999999999994E-2</c:v>
                      </c:pt>
                      <c:pt idx="29">
                        <c:v>7.0279999999999995E-2</c:v>
                      </c:pt>
                      <c:pt idx="30">
                        <c:v>7.392E-2</c:v>
                      </c:pt>
                      <c:pt idx="31">
                        <c:v>7.775E-2</c:v>
                      </c:pt>
                      <c:pt idx="32">
                        <c:v>8.201E-2</c:v>
                      </c:pt>
                      <c:pt idx="33">
                        <c:v>8.6800000000000002E-2</c:v>
                      </c:pt>
                      <c:pt idx="34">
                        <c:v>9.1329999999999995E-2</c:v>
                      </c:pt>
                      <c:pt idx="35">
                        <c:v>9.6269999999999994E-2</c:v>
                      </c:pt>
                      <c:pt idx="36">
                        <c:v>0.1014</c:v>
                      </c:pt>
                      <c:pt idx="37">
                        <c:v>0.1069</c:v>
                      </c:pt>
                      <c:pt idx="38">
                        <c:v>0.1123</c:v>
                      </c:pt>
                      <c:pt idx="39">
                        <c:v>0.11899999999999999</c:v>
                      </c:pt>
                      <c:pt idx="40">
                        <c:v>0.13009999999999999</c:v>
                      </c:pt>
                      <c:pt idx="41">
                        <c:v>0.13969999999999999</c:v>
                      </c:pt>
                      <c:pt idx="42">
                        <c:v>0.1424</c:v>
                      </c:pt>
                      <c:pt idx="43">
                        <c:v>0.1399</c:v>
                      </c:pt>
                      <c:pt idx="44">
                        <c:v>0.14610000000000001</c:v>
                      </c:pt>
                      <c:pt idx="45">
                        <c:v>0.15409999999999999</c:v>
                      </c:pt>
                      <c:pt idx="46">
                        <c:v>0.16189999999999999</c:v>
                      </c:pt>
                      <c:pt idx="47">
                        <c:v>0.23280000000000001</c:v>
                      </c:pt>
                      <c:pt idx="48">
                        <c:v>0.16600000000000001</c:v>
                      </c:pt>
                      <c:pt idx="49">
                        <c:v>0.17499999999999999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'Deg3'!$C$3:$C$54</c15:sqref>
                        </c15:formulaRef>
                      </c:ext>
                    </c:extLst>
                    <c:numCache>
                      <c:formatCode>General</c:formatCode>
                      <c:ptCount val="52"/>
                      <c:pt idx="0">
                        <c:v>1.8029999999999999E-4</c:v>
                      </c:pt>
                      <c:pt idx="1">
                        <c:v>7.4069999999999995E-4</c:v>
                      </c:pt>
                      <c:pt idx="2">
                        <c:v>1.2130000000000001E-3</c:v>
                      </c:pt>
                      <c:pt idx="3">
                        <c:v>1.6260000000000001E-3</c:v>
                      </c:pt>
                      <c:pt idx="4">
                        <c:v>2.0040000000000001E-3</c:v>
                      </c:pt>
                      <c:pt idx="5">
                        <c:v>2.395E-3</c:v>
                      </c:pt>
                      <c:pt idx="6">
                        <c:v>2.8340000000000001E-3</c:v>
                      </c:pt>
                      <c:pt idx="7">
                        <c:v>3.2190000000000001E-3</c:v>
                      </c:pt>
                      <c:pt idx="8">
                        <c:v>3.6129999999999999E-3</c:v>
                      </c:pt>
                      <c:pt idx="9">
                        <c:v>4.0740000000000004E-3</c:v>
                      </c:pt>
                      <c:pt idx="10">
                        <c:v>4.6430000000000004E-3</c:v>
                      </c:pt>
                      <c:pt idx="11">
                        <c:v>5.1539999999999997E-3</c:v>
                      </c:pt>
                      <c:pt idx="12">
                        <c:v>5.7460000000000002E-3</c:v>
                      </c:pt>
                      <c:pt idx="13">
                        <c:v>6.4190000000000002E-3</c:v>
                      </c:pt>
                      <c:pt idx="14">
                        <c:v>7.1349999999999998E-3</c:v>
                      </c:pt>
                      <c:pt idx="15">
                        <c:v>7.8720000000000005E-3</c:v>
                      </c:pt>
                      <c:pt idx="16">
                        <c:v>8.7320000000000002E-3</c:v>
                      </c:pt>
                      <c:pt idx="17">
                        <c:v>9.6050000000000007E-3</c:v>
                      </c:pt>
                      <c:pt idx="18">
                        <c:v>1.056E-2</c:v>
                      </c:pt>
                      <c:pt idx="19">
                        <c:v>1.154E-2</c:v>
                      </c:pt>
                      <c:pt idx="20">
                        <c:v>1.2670000000000001E-2</c:v>
                      </c:pt>
                      <c:pt idx="21">
                        <c:v>1.376E-2</c:v>
                      </c:pt>
                      <c:pt idx="22">
                        <c:v>1.495E-2</c:v>
                      </c:pt>
                      <c:pt idx="23">
                        <c:v>1.6369999999999999E-2</c:v>
                      </c:pt>
                      <c:pt idx="24">
                        <c:v>1.7559999999999999E-2</c:v>
                      </c:pt>
                      <c:pt idx="25">
                        <c:v>1.9E-2</c:v>
                      </c:pt>
                      <c:pt idx="26">
                        <c:v>2.0379999999999999E-2</c:v>
                      </c:pt>
                      <c:pt idx="27">
                        <c:v>2.1950000000000001E-2</c:v>
                      </c:pt>
                      <c:pt idx="28">
                        <c:v>2.3429999999999999E-2</c:v>
                      </c:pt>
                      <c:pt idx="29">
                        <c:v>2.4969999999999999E-2</c:v>
                      </c:pt>
                      <c:pt idx="30">
                        <c:v>2.656E-2</c:v>
                      </c:pt>
                      <c:pt idx="31">
                        <c:v>2.81E-2</c:v>
                      </c:pt>
                      <c:pt idx="32">
                        <c:v>2.9770000000000001E-2</c:v>
                      </c:pt>
                      <c:pt idx="33">
                        <c:v>3.1399999999999997E-2</c:v>
                      </c:pt>
                      <c:pt idx="34">
                        <c:v>3.286E-2</c:v>
                      </c:pt>
                      <c:pt idx="35">
                        <c:v>3.4619999999999998E-2</c:v>
                      </c:pt>
                      <c:pt idx="36">
                        <c:v>3.628E-2</c:v>
                      </c:pt>
                      <c:pt idx="37">
                        <c:v>3.7929999999999998E-2</c:v>
                      </c:pt>
                      <c:pt idx="38">
                        <c:v>3.9440000000000003E-2</c:v>
                      </c:pt>
                      <c:pt idx="39">
                        <c:v>4.1329999999999999E-2</c:v>
                      </c:pt>
                      <c:pt idx="40">
                        <c:v>4.4769999999999997E-2</c:v>
                      </c:pt>
                      <c:pt idx="41">
                        <c:v>4.8140000000000002E-2</c:v>
                      </c:pt>
                      <c:pt idx="42">
                        <c:v>4.657E-2</c:v>
                      </c:pt>
                      <c:pt idx="43">
                        <c:v>4.3729999999999998E-2</c:v>
                      </c:pt>
                      <c:pt idx="44">
                        <c:v>4.4839999999999998E-2</c:v>
                      </c:pt>
                      <c:pt idx="45">
                        <c:v>4.4940000000000001E-2</c:v>
                      </c:pt>
                      <c:pt idx="46">
                        <c:v>4.5199999999999997E-2</c:v>
                      </c:pt>
                      <c:pt idx="47">
                        <c:v>9.0829999999999994E-2</c:v>
                      </c:pt>
                      <c:pt idx="48">
                        <c:v>3.7350000000000001E-2</c:v>
                      </c:pt>
                      <c:pt idx="49">
                        <c:v>3.6749999999999998E-2</c:v>
                      </c:pt>
                    </c:numCache>
                  </c:numRef>
                </c:yVal>
                <c:smooth val="0"/>
                <c:extLst>
                  <c:ext xmlns:c16="http://schemas.microsoft.com/office/drawing/2014/chart" uri="{C3380CC4-5D6E-409C-BE32-E72D297353CC}">
                    <c16:uniqueId val="{00000006-ADE8-4536-9AF9-8666720A0E05}"/>
                  </c:ext>
                </c:extLst>
              </c15:ser>
            </c15:filteredScatterSeries>
            <c15:filteredScatterSeries>
              <c15:ser>
                <c:idx val="5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Paper!$B$4</c15:sqref>
                        </c15:formulaRef>
                      </c:ext>
                    </c:extLst>
                    <c:strCache>
                      <c:ptCount val="1"/>
                      <c:pt idx="0">
                        <c:v>Stage 3 Fit 1.9V</c:v>
                      </c:pt>
                    </c:strCache>
                  </c:strRef>
                </c:tx>
                <c:spPr>
                  <a:ln w="9525">
                    <a:solidFill>
                      <a:srgbClr val="FF0000"/>
                    </a:solidFill>
                  </a:ln>
                </c:spPr>
                <c:marker>
                  <c:symbol val="circle"/>
                  <c:size val="3"/>
                  <c:spPr>
                    <a:solidFill>
                      <a:srgbClr val="FF0000"/>
                    </a:solidFill>
                    <a:ln>
                      <a:noFill/>
                    </a:ln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'Deg3'!$D$3:$D$54</c15:sqref>
                        </c15:formulaRef>
                      </c:ext>
                    </c:extLst>
                    <c:numCache>
                      <c:formatCode>General</c:formatCode>
                      <c:ptCount val="52"/>
                      <c:pt idx="0">
                        <c:v>3.2158028949615398E-2</c:v>
                      </c:pt>
                      <c:pt idx="1">
                        <c:v>3.2573423143695601E-2</c:v>
                      </c:pt>
                      <c:pt idx="2">
                        <c:v>3.3012289729502597E-2</c:v>
                      </c:pt>
                      <c:pt idx="3">
                        <c:v>3.3476742343854199E-2</c:v>
                      </c:pt>
                      <c:pt idx="4">
                        <c:v>3.3965062388714697E-2</c:v>
                      </c:pt>
                      <c:pt idx="5">
                        <c:v>3.4477045744563797E-2</c:v>
                      </c:pt>
                      <c:pt idx="6">
                        <c:v>3.5064147704692301E-2</c:v>
                      </c:pt>
                      <c:pt idx="7">
                        <c:v>3.5628551401715003E-2</c:v>
                      </c:pt>
                      <c:pt idx="8">
                        <c:v>3.6209079808472398E-2</c:v>
                      </c:pt>
                      <c:pt idx="9">
                        <c:v>3.6868590161673598E-2</c:v>
                      </c:pt>
                      <c:pt idx="10">
                        <c:v>3.7530019442157801E-2</c:v>
                      </c:pt>
                      <c:pt idx="11">
                        <c:v>3.82736866710396E-2</c:v>
                      </c:pt>
                      <c:pt idx="12">
                        <c:v>3.89939698528593E-2</c:v>
                      </c:pt>
                      <c:pt idx="13">
                        <c:v>3.98460853297374E-2</c:v>
                      </c:pt>
                      <c:pt idx="14">
                        <c:v>4.0740687817780799E-2</c:v>
                      </c:pt>
                      <c:pt idx="15">
                        <c:v>4.1671760215819302E-2</c:v>
                      </c:pt>
                      <c:pt idx="16">
                        <c:v>4.2762358140317001E-2</c:v>
                      </c:pt>
                      <c:pt idx="17">
                        <c:v>4.3889788283906599E-2</c:v>
                      </c:pt>
                      <c:pt idx="18">
                        <c:v>4.5160180479174798E-2</c:v>
                      </c:pt>
                      <c:pt idx="19">
                        <c:v>4.6510595816771902E-2</c:v>
                      </c:pt>
                      <c:pt idx="20">
                        <c:v>4.81096850445389E-2</c:v>
                      </c:pt>
                      <c:pt idx="21">
                        <c:v>4.9742028007562701E-2</c:v>
                      </c:pt>
                      <c:pt idx="22">
                        <c:v>5.1640960369059401E-2</c:v>
                      </c:pt>
                      <c:pt idx="23">
                        <c:v>5.40950016355023E-2</c:v>
                      </c:pt>
                      <c:pt idx="24">
                        <c:v>5.6200930627561901E-2</c:v>
                      </c:pt>
                      <c:pt idx="25">
                        <c:v>5.8737983666349199E-2</c:v>
                      </c:pt>
                      <c:pt idx="26">
                        <c:v>6.1556584361746498E-2</c:v>
                      </c:pt>
                      <c:pt idx="27">
                        <c:v>6.4833375980204694E-2</c:v>
                      </c:pt>
                      <c:pt idx="28">
                        <c:v>6.8314758654410002E-2</c:v>
                      </c:pt>
                      <c:pt idx="29">
                        <c:v>7.1951453217829794E-2</c:v>
                      </c:pt>
                      <c:pt idx="30">
                        <c:v>7.5899275642729594E-2</c:v>
                      </c:pt>
                      <c:pt idx="31">
                        <c:v>8.0254353140738505E-2</c:v>
                      </c:pt>
                      <c:pt idx="32">
                        <c:v>8.4954507032992496E-2</c:v>
                      </c:pt>
                      <c:pt idx="33">
                        <c:v>9.0054070778668102E-2</c:v>
                      </c:pt>
                      <c:pt idx="34">
                        <c:v>9.5034458841978503E-2</c:v>
                      </c:pt>
                      <c:pt idx="35">
                        <c:v>0.10042992871874799</c:v>
                      </c:pt>
                      <c:pt idx="36">
                        <c:v>0.10582809216510899</c:v>
                      </c:pt>
                      <c:pt idx="37">
                        <c:v>0.111496276770889</c:v>
                      </c:pt>
                      <c:pt idx="38">
                        <c:v>0.117082122133241</c:v>
                      </c:pt>
                      <c:pt idx="39">
                        <c:v>0.12310710220200299</c:v>
                      </c:pt>
                      <c:pt idx="40">
                        <c:v>0.129073155736247</c:v>
                      </c:pt>
                      <c:pt idx="41">
                        <c:v>0.134917362346714</c:v>
                      </c:pt>
                      <c:pt idx="42">
                        <c:v>0.14097339871082601</c:v>
                      </c:pt>
                      <c:pt idx="43">
                        <c:v>0.147157040409472</c:v>
                      </c:pt>
                      <c:pt idx="44">
                        <c:v>0.153597661460634</c:v>
                      </c:pt>
                      <c:pt idx="45">
                        <c:v>0.15997684097498799</c:v>
                      </c:pt>
                      <c:pt idx="46">
                        <c:v>0.16650717171703899</c:v>
                      </c:pt>
                      <c:pt idx="47">
                        <c:v>0.17321686165366901</c:v>
                      </c:pt>
                      <c:pt idx="48">
                        <c:v>0.180062664678732</c:v>
                      </c:pt>
                      <c:pt idx="49">
                        <c:v>0.18693742497885499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'Deg3'!$E$3:$E$54</c15:sqref>
                        </c15:formulaRef>
                      </c:ext>
                    </c:extLst>
                    <c:numCache>
                      <c:formatCode>General</c:formatCode>
                      <c:ptCount val="52"/>
                      <c:pt idx="0">
                        <c:v>4.9122431348873796E-4</c:v>
                      </c:pt>
                      <c:pt idx="1">
                        <c:v>1.1867945019432E-3</c:v>
                      </c:pt>
                      <c:pt idx="2">
                        <c:v>1.77793820784289E-3</c:v>
                      </c:pt>
                      <c:pt idx="3">
                        <c:v>2.2942670219033199E-3</c:v>
                      </c:pt>
                      <c:pt idx="4">
                        <c:v>2.7542861404364701E-3</c:v>
                      </c:pt>
                      <c:pt idx="5">
                        <c:v>3.1745698744257101E-3</c:v>
                      </c:pt>
                      <c:pt idx="6">
                        <c:v>3.6050774867955799E-3</c:v>
                      </c:pt>
                      <c:pt idx="7">
                        <c:v>3.98648021410993E-3</c:v>
                      </c:pt>
                      <c:pt idx="8">
                        <c:v>4.35987558188527E-3</c:v>
                      </c:pt>
                      <c:pt idx="9">
                        <c:v>4.7733157408938603E-3</c:v>
                      </c:pt>
                      <c:pt idx="10">
                        <c:v>5.1857907207614601E-3</c:v>
                      </c:pt>
                      <c:pt idx="11">
                        <c:v>5.6543285946667804E-3</c:v>
                      </c:pt>
                      <c:pt idx="12">
                        <c:v>6.1169771304193802E-3</c:v>
                      </c:pt>
                      <c:pt idx="13">
                        <c:v>6.6775622095272E-3</c:v>
                      </c:pt>
                      <c:pt idx="14">
                        <c:v>7.2812201665649898E-3</c:v>
                      </c:pt>
                      <c:pt idx="15">
                        <c:v>7.9236852771106293E-3</c:v>
                      </c:pt>
                      <c:pt idx="16">
                        <c:v>8.6903291364564105E-3</c:v>
                      </c:pt>
                      <c:pt idx="17">
                        <c:v>9.4934245496011704E-3</c:v>
                      </c:pt>
                      <c:pt idx="18">
                        <c:v>1.0404595961375E-2</c:v>
                      </c:pt>
                      <c:pt idx="19">
                        <c:v>1.1373527207324799E-2</c:v>
                      </c:pt>
                      <c:pt idx="20">
                        <c:v>1.2513268909467299E-2</c:v>
                      </c:pt>
                      <c:pt idx="21">
                        <c:v>1.36608434467296E-2</c:v>
                      </c:pt>
                      <c:pt idx="22">
                        <c:v>1.49682046014932E-2</c:v>
                      </c:pt>
                      <c:pt idx="23">
                        <c:v>1.66045595295909E-2</c:v>
                      </c:pt>
                      <c:pt idx="24">
                        <c:v>1.7955463374268201E-2</c:v>
                      </c:pt>
                      <c:pt idx="25">
                        <c:v>1.95134620659684E-2</c:v>
                      </c:pt>
                      <c:pt idx="26">
                        <c:v>2.11531751293032E-2</c:v>
                      </c:pt>
                      <c:pt idx="27">
                        <c:v>2.2938874840510999E-2</c:v>
                      </c:pt>
                      <c:pt idx="28">
                        <c:v>2.4697218837956499E-2</c:v>
                      </c:pt>
                      <c:pt idx="29">
                        <c:v>2.6387334673724599E-2</c:v>
                      </c:pt>
                      <c:pt idx="30">
                        <c:v>2.8061574792447402E-2</c:v>
                      </c:pt>
                      <c:pt idx="31">
                        <c:v>2.9727881503575401E-2</c:v>
                      </c:pt>
                      <c:pt idx="32">
                        <c:v>3.1331162589636398E-2</c:v>
                      </c:pt>
                      <c:pt idx="33">
                        <c:v>3.2864459594550102E-2</c:v>
                      </c:pt>
                      <c:pt idx="34">
                        <c:v>3.4178690575514897E-2</c:v>
                      </c:pt>
                      <c:pt idx="35">
                        <c:v>3.5425807411435903E-2</c:v>
                      </c:pt>
                      <c:pt idx="36">
                        <c:v>3.6518455994921699E-2</c:v>
                      </c:pt>
                      <c:pt idx="37">
                        <c:v>3.7529854253593398E-2</c:v>
                      </c:pt>
                      <c:pt idx="38">
                        <c:v>3.8419735254577099E-2</c:v>
                      </c:pt>
                      <c:pt idx="39">
                        <c:v>3.92909435499234E-2</c:v>
                      </c:pt>
                      <c:pt idx="40">
                        <c:v>4.0089276953077201E-2</c:v>
                      </c:pt>
                      <c:pt idx="41">
                        <c:v>4.0828889162161701E-2</c:v>
                      </c:pt>
                      <c:pt idx="42">
                        <c:v>4.1564707037571202E-2</c:v>
                      </c:pt>
                      <c:pt idx="43">
                        <c:v>4.22913744478862E-2</c:v>
                      </c:pt>
                      <c:pt idx="44">
                        <c:v>4.3023191172157201E-2</c:v>
                      </c:pt>
                      <c:pt idx="45">
                        <c:v>4.3718797463923202E-2</c:v>
                      </c:pt>
                      <c:pt idx="46">
                        <c:v>4.4392575071852201E-2</c:v>
                      </c:pt>
                      <c:pt idx="47">
                        <c:v>4.5033361109098599E-2</c:v>
                      </c:pt>
                      <c:pt idx="48">
                        <c:v>4.5620488364687399E-2</c:v>
                      </c:pt>
                      <c:pt idx="49">
                        <c:v>4.6129195765441298E-2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ADE8-4536-9AF9-8666720A0E05}"/>
                  </c:ext>
                </c:extLst>
              </c15:ser>
            </c15:filteredScatterSeries>
            <c15:filteredScatterSeries>
              <c15:ser>
                <c:idx val="8"/>
                <c:order val="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Paper!$A$5</c15:sqref>
                        </c15:formulaRef>
                      </c:ext>
                    </c:extLst>
                    <c:strCache>
                      <c:ptCount val="1"/>
                      <c:pt idx="0">
                        <c:v>Stage 4 Data 1.9V</c:v>
                      </c:pt>
                    </c:strCache>
                  </c:strRef>
                </c:tx>
                <c:spPr>
                  <a:ln w="38100">
                    <a:noFill/>
                  </a:ln>
                </c:spPr>
                <c:marker>
                  <c:symbol val="circle"/>
                  <c:size val="5"/>
                  <c:spPr>
                    <a:noFill/>
                    <a:ln w="6350">
                      <a:solidFill>
                        <a:srgbClr val="00B0F0"/>
                      </a:solidFill>
                    </a:ln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Reg!$B$3:$B$50</c15:sqref>
                        </c15:formulaRef>
                      </c:ext>
                    </c:extLst>
                    <c:numCache>
                      <c:formatCode>General</c:formatCode>
                      <c:ptCount val="48"/>
                      <c:pt idx="0">
                        <c:v>2.997E-2</c:v>
                      </c:pt>
                      <c:pt idx="1">
                        <c:v>3.0349999999999999E-2</c:v>
                      </c:pt>
                      <c:pt idx="2">
                        <c:v>3.0669999999999999E-2</c:v>
                      </c:pt>
                      <c:pt idx="3">
                        <c:v>3.099E-2</c:v>
                      </c:pt>
                      <c:pt idx="4">
                        <c:v>3.1260000000000003E-2</c:v>
                      </c:pt>
                      <c:pt idx="5">
                        <c:v>3.1510000000000003E-2</c:v>
                      </c:pt>
                      <c:pt idx="6">
                        <c:v>3.1730000000000001E-2</c:v>
                      </c:pt>
                      <c:pt idx="7">
                        <c:v>3.1919999999999997E-2</c:v>
                      </c:pt>
                      <c:pt idx="8">
                        <c:v>3.2120000000000003E-2</c:v>
                      </c:pt>
                      <c:pt idx="9">
                        <c:v>3.2300000000000002E-2</c:v>
                      </c:pt>
                      <c:pt idx="10">
                        <c:v>3.2460000000000003E-2</c:v>
                      </c:pt>
                      <c:pt idx="11">
                        <c:v>3.2620000000000003E-2</c:v>
                      </c:pt>
                      <c:pt idx="12">
                        <c:v>3.2759999999999997E-2</c:v>
                      </c:pt>
                      <c:pt idx="13">
                        <c:v>3.2899999999999999E-2</c:v>
                      </c:pt>
                      <c:pt idx="14">
                        <c:v>3.3059999999999999E-2</c:v>
                      </c:pt>
                      <c:pt idx="15">
                        <c:v>3.322E-2</c:v>
                      </c:pt>
                      <c:pt idx="16">
                        <c:v>3.3369999999999997E-2</c:v>
                      </c:pt>
                      <c:pt idx="17">
                        <c:v>3.3550000000000003E-2</c:v>
                      </c:pt>
                      <c:pt idx="18">
                        <c:v>3.372E-2</c:v>
                      </c:pt>
                      <c:pt idx="19">
                        <c:v>3.3910000000000003E-2</c:v>
                      </c:pt>
                      <c:pt idx="20">
                        <c:v>3.4099999999999998E-2</c:v>
                      </c:pt>
                      <c:pt idx="21">
                        <c:v>3.4320000000000003E-2</c:v>
                      </c:pt>
                      <c:pt idx="22">
                        <c:v>3.4529999999999998E-2</c:v>
                      </c:pt>
                      <c:pt idx="23">
                        <c:v>3.4750000000000003E-2</c:v>
                      </c:pt>
                      <c:pt idx="24">
                        <c:v>3.5009999999999999E-2</c:v>
                      </c:pt>
                      <c:pt idx="25">
                        <c:v>3.5209999999999998E-2</c:v>
                      </c:pt>
                      <c:pt idx="26">
                        <c:v>3.5389999999999998E-2</c:v>
                      </c:pt>
                      <c:pt idx="27">
                        <c:v>3.5580000000000001E-2</c:v>
                      </c:pt>
                      <c:pt idx="28">
                        <c:v>3.5740000000000001E-2</c:v>
                      </c:pt>
                      <c:pt idx="29">
                        <c:v>3.5900000000000001E-2</c:v>
                      </c:pt>
                      <c:pt idx="30">
                        <c:v>3.5999999999999997E-2</c:v>
                      </c:pt>
                      <c:pt idx="31">
                        <c:v>3.6080000000000001E-2</c:v>
                      </c:pt>
                      <c:pt idx="32">
                        <c:v>3.6159999999999998E-2</c:v>
                      </c:pt>
                      <c:pt idx="33">
                        <c:v>3.6200000000000003E-2</c:v>
                      </c:pt>
                      <c:pt idx="34">
                        <c:v>3.6249999999999998E-2</c:v>
                      </c:pt>
                      <c:pt idx="35">
                        <c:v>3.6299999999999999E-2</c:v>
                      </c:pt>
                      <c:pt idx="36">
                        <c:v>3.6319999999999998E-2</c:v>
                      </c:pt>
                      <c:pt idx="37">
                        <c:v>3.6339999999999997E-2</c:v>
                      </c:pt>
                      <c:pt idx="38">
                        <c:v>3.6360000000000003E-2</c:v>
                      </c:pt>
                      <c:pt idx="39">
                        <c:v>3.6339999999999997E-2</c:v>
                      </c:pt>
                      <c:pt idx="40">
                        <c:v>3.6569999999999998E-2</c:v>
                      </c:pt>
                      <c:pt idx="41">
                        <c:v>3.6729999999999999E-2</c:v>
                      </c:pt>
                      <c:pt idx="42">
                        <c:v>3.6859999999999997E-2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Reg!$C$3:$C$50</c15:sqref>
                        </c15:formulaRef>
                      </c:ext>
                    </c:extLst>
                    <c:numCache>
                      <c:formatCode>General</c:formatCode>
                      <c:ptCount val="48"/>
                      <c:pt idx="0">
                        <c:v>2.1130000000000001E-4</c:v>
                      </c:pt>
                      <c:pt idx="1">
                        <c:v>5.3260000000000004E-4</c:v>
                      </c:pt>
                      <c:pt idx="2">
                        <c:v>7.7249999999999997E-4</c:v>
                      </c:pt>
                      <c:pt idx="3">
                        <c:v>9.0839999999999996E-4</c:v>
                      </c:pt>
                      <c:pt idx="4">
                        <c:v>1.0150000000000001E-3</c:v>
                      </c:pt>
                      <c:pt idx="5">
                        <c:v>1.0560000000000001E-3</c:v>
                      </c:pt>
                      <c:pt idx="6">
                        <c:v>1.098E-3</c:v>
                      </c:pt>
                      <c:pt idx="7">
                        <c:v>1.1019999999999999E-3</c:v>
                      </c:pt>
                      <c:pt idx="8">
                        <c:v>1.0870000000000001E-3</c:v>
                      </c:pt>
                      <c:pt idx="9">
                        <c:v>1.073E-3</c:v>
                      </c:pt>
                      <c:pt idx="10">
                        <c:v>1.0809999999999999E-3</c:v>
                      </c:pt>
                      <c:pt idx="11">
                        <c:v>1.077E-3</c:v>
                      </c:pt>
                      <c:pt idx="12">
                        <c:v>1.0499999999999999E-3</c:v>
                      </c:pt>
                      <c:pt idx="13">
                        <c:v>1.0629999999999999E-3</c:v>
                      </c:pt>
                      <c:pt idx="14">
                        <c:v>1.0709999999999999E-3</c:v>
                      </c:pt>
                      <c:pt idx="15">
                        <c:v>1.093E-3</c:v>
                      </c:pt>
                      <c:pt idx="16">
                        <c:v>1.1169999999999999E-3</c:v>
                      </c:pt>
                      <c:pt idx="17">
                        <c:v>1.15E-3</c:v>
                      </c:pt>
                      <c:pt idx="18">
                        <c:v>1.1789999999999999E-3</c:v>
                      </c:pt>
                      <c:pt idx="19">
                        <c:v>1.209E-3</c:v>
                      </c:pt>
                      <c:pt idx="20">
                        <c:v>1.2390000000000001E-3</c:v>
                      </c:pt>
                      <c:pt idx="21">
                        <c:v>1.2570000000000001E-3</c:v>
                      </c:pt>
                      <c:pt idx="22">
                        <c:v>1.2650000000000001E-3</c:v>
                      </c:pt>
                      <c:pt idx="23">
                        <c:v>1.248E-3</c:v>
                      </c:pt>
                      <c:pt idx="24">
                        <c:v>1.2080000000000001E-3</c:v>
                      </c:pt>
                      <c:pt idx="25">
                        <c:v>1.168E-3</c:v>
                      </c:pt>
                      <c:pt idx="26">
                        <c:v>1.1000000000000001E-3</c:v>
                      </c:pt>
                      <c:pt idx="27">
                        <c:v>1.01E-3</c:v>
                      </c:pt>
                      <c:pt idx="28">
                        <c:v>9.0499999999999999E-4</c:v>
                      </c:pt>
                      <c:pt idx="29">
                        <c:v>8.1170000000000005E-4</c:v>
                      </c:pt>
                      <c:pt idx="30">
                        <c:v>7.0489999999999995E-4</c:v>
                      </c:pt>
                      <c:pt idx="31">
                        <c:v>6.2750000000000002E-4</c:v>
                      </c:pt>
                      <c:pt idx="32">
                        <c:v>5.3830000000000002E-4</c:v>
                      </c:pt>
                      <c:pt idx="33">
                        <c:v>4.5520000000000001E-4</c:v>
                      </c:pt>
                      <c:pt idx="34">
                        <c:v>3.7409999999999999E-4</c:v>
                      </c:pt>
                      <c:pt idx="35">
                        <c:v>3.1789999999999998E-4</c:v>
                      </c:pt>
                      <c:pt idx="36">
                        <c:v>2.942E-4</c:v>
                      </c:pt>
                      <c:pt idx="37">
                        <c:v>2.6120000000000001E-4</c:v>
                      </c:pt>
                      <c:pt idx="38">
                        <c:v>2.2460000000000001E-4</c:v>
                      </c:pt>
                      <c:pt idx="39">
                        <c:v>2.184E-4</c:v>
                      </c:pt>
                      <c:pt idx="40">
                        <c:v>1.3559999999999999E-4</c:v>
                      </c:pt>
                      <c:pt idx="41">
                        <c:v>8.3040000000000005E-5</c:v>
                      </c:pt>
                      <c:pt idx="42">
                        <c:v>3.871E-5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ADE8-4536-9AF9-8666720A0E05}"/>
                  </c:ext>
                </c:extLst>
              </c15:ser>
            </c15:filteredScatterSeries>
            <c15:filteredScatterSeries>
              <c15:ser>
                <c:idx val="9"/>
                <c:order val="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Paper!$B$5</c15:sqref>
                        </c15:formulaRef>
                      </c:ext>
                    </c:extLst>
                    <c:strCache>
                      <c:ptCount val="1"/>
                      <c:pt idx="0">
                        <c:v>Stage 4 Fit 1.9V</c:v>
                      </c:pt>
                    </c:strCache>
                  </c:strRef>
                </c:tx>
                <c:spPr>
                  <a:ln w="9525">
                    <a:solidFill>
                      <a:srgbClr val="00B0F0"/>
                    </a:solidFill>
                  </a:ln>
                </c:spPr>
                <c:marker>
                  <c:symbol val="circle"/>
                  <c:size val="3"/>
                  <c:spPr>
                    <a:solidFill>
                      <a:srgbClr val="00B0F0"/>
                    </a:solidFill>
                    <a:ln>
                      <a:noFill/>
                    </a:ln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Reg!$D$3:$D$50</c15:sqref>
                        </c15:formulaRef>
                      </c:ext>
                    </c:extLst>
                    <c:numCache>
                      <c:formatCode>General</c:formatCode>
                      <c:ptCount val="48"/>
                      <c:pt idx="0">
                        <c:v>3.0067531904669299E-2</c:v>
                      </c:pt>
                      <c:pt idx="1">
                        <c:v>3.0331878297803001E-2</c:v>
                      </c:pt>
                      <c:pt idx="2">
                        <c:v>3.0632379825856201E-2</c:v>
                      </c:pt>
                      <c:pt idx="3">
                        <c:v>3.0939311064491399E-2</c:v>
                      </c:pt>
                      <c:pt idx="4">
                        <c:v>3.1237566894751E-2</c:v>
                      </c:pt>
                      <c:pt idx="5">
                        <c:v>3.1512680819368803E-2</c:v>
                      </c:pt>
                      <c:pt idx="6">
                        <c:v>3.1757011589513703E-2</c:v>
                      </c:pt>
                      <c:pt idx="7">
                        <c:v>3.1987239330244097E-2</c:v>
                      </c:pt>
                      <c:pt idx="8">
                        <c:v>3.2168021166649102E-2</c:v>
                      </c:pt>
                      <c:pt idx="9">
                        <c:v>3.2323320180895003E-2</c:v>
                      </c:pt>
                      <c:pt idx="10">
                        <c:v>3.2473879542861898E-2</c:v>
                      </c:pt>
                      <c:pt idx="11">
                        <c:v>3.2607368030774499E-2</c:v>
                      </c:pt>
                      <c:pt idx="12">
                        <c:v>3.2745572023613501E-2</c:v>
                      </c:pt>
                      <c:pt idx="13">
                        <c:v>3.28733630244403E-2</c:v>
                      </c:pt>
                      <c:pt idx="14">
                        <c:v>3.30214262387361E-2</c:v>
                      </c:pt>
                      <c:pt idx="15">
                        <c:v>3.31758292685801E-2</c:v>
                      </c:pt>
                      <c:pt idx="16">
                        <c:v>3.3336157955414503E-2</c:v>
                      </c:pt>
                      <c:pt idx="17">
                        <c:v>3.35226842075085E-2</c:v>
                      </c:pt>
                      <c:pt idx="18">
                        <c:v>3.3712097782960602E-2</c:v>
                      </c:pt>
                      <c:pt idx="19">
                        <c:v>3.3918515512362503E-2</c:v>
                      </c:pt>
                      <c:pt idx="20">
                        <c:v>3.4126822354280398E-2</c:v>
                      </c:pt>
                      <c:pt idx="21">
                        <c:v>3.4355746264571399E-2</c:v>
                      </c:pt>
                      <c:pt idx="22">
                        <c:v>3.4567951199973003E-2</c:v>
                      </c:pt>
                      <c:pt idx="23">
                        <c:v>3.4787470736620099E-2</c:v>
                      </c:pt>
                      <c:pt idx="24">
                        <c:v>3.5030556725695598E-2</c:v>
                      </c:pt>
                      <c:pt idx="25">
                        <c:v>3.5206956553997901E-2</c:v>
                      </c:pt>
                      <c:pt idx="26">
                        <c:v>3.5386219192596297E-2</c:v>
                      </c:pt>
                      <c:pt idx="27">
                        <c:v>3.5550518264657202E-2</c:v>
                      </c:pt>
                      <c:pt idx="28">
                        <c:v>3.5705324423206501E-2</c:v>
                      </c:pt>
                      <c:pt idx="29">
                        <c:v>3.5837230547505899E-2</c:v>
                      </c:pt>
                      <c:pt idx="30">
                        <c:v>3.5948106601695999E-2</c:v>
                      </c:pt>
                      <c:pt idx="31">
                        <c:v>3.6045198878199597E-2</c:v>
                      </c:pt>
                      <c:pt idx="32">
                        <c:v>3.6131399959300099E-2</c:v>
                      </c:pt>
                      <c:pt idx="33">
                        <c:v>3.6206209414487302E-2</c:v>
                      </c:pt>
                      <c:pt idx="34">
                        <c:v>3.6271563432829702E-2</c:v>
                      </c:pt>
                      <c:pt idx="35">
                        <c:v>3.632351275818E-2</c:v>
                      </c:pt>
                      <c:pt idx="36">
                        <c:v>3.63697636923467E-2</c:v>
                      </c:pt>
                      <c:pt idx="37">
                        <c:v>3.6407977936029998E-2</c:v>
                      </c:pt>
                      <c:pt idx="38">
                        <c:v>3.6441319998589801E-2</c:v>
                      </c:pt>
                      <c:pt idx="39">
                        <c:v>3.6468762763363201E-2</c:v>
                      </c:pt>
                      <c:pt idx="40">
                        <c:v>3.6493512459206602E-2</c:v>
                      </c:pt>
                      <c:pt idx="41">
                        <c:v>3.6513979882500602E-2</c:v>
                      </c:pt>
                      <c:pt idx="42">
                        <c:v>3.6530828420617598E-2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Reg!$E$3:$E$50</c15:sqref>
                        </c15:formulaRef>
                      </c:ext>
                    </c:extLst>
                    <c:numCache>
                      <c:formatCode>General</c:formatCode>
                      <c:ptCount val="48"/>
                      <c:pt idx="0">
                        <c:v>1.49287933859943E-4</c:v>
                      </c:pt>
                      <c:pt idx="1">
                        <c:v>5.0644009481275697E-4</c:v>
                      </c:pt>
                      <c:pt idx="2">
                        <c:v>7.8352348967464995E-4</c:v>
                      </c:pt>
                      <c:pt idx="3">
                        <c:v>9.6925111311306901E-4</c:v>
                      </c:pt>
                      <c:pt idx="4">
                        <c:v>1.07797253120375E-3</c:v>
                      </c:pt>
                      <c:pt idx="5">
                        <c:v>1.12617879983488E-3</c:v>
                      </c:pt>
                      <c:pt idx="6">
                        <c:v>1.13272029222197E-3</c:v>
                      </c:pt>
                      <c:pt idx="7">
                        <c:v>1.1129321233047699E-3</c:v>
                      </c:pt>
                      <c:pt idx="8">
                        <c:v>1.0854483900006799E-3</c:v>
                      </c:pt>
                      <c:pt idx="9">
                        <c:v>1.0598995735314201E-3</c:v>
                      </c:pt>
                      <c:pt idx="10">
                        <c:v>1.0408419668368101E-3</c:v>
                      </c:pt>
                      <c:pt idx="11">
                        <c:v>1.0344508963780301E-3</c:v>
                      </c:pt>
                      <c:pt idx="12">
                        <c:v>1.04131973421945E-3</c:v>
                      </c:pt>
                      <c:pt idx="13">
                        <c:v>1.0591628599794099E-3</c:v>
                      </c:pt>
                      <c:pt idx="14">
                        <c:v>1.0897342034394499E-3</c:v>
                      </c:pt>
                      <c:pt idx="15">
                        <c:v>1.12746467066493E-3</c:v>
                      </c:pt>
                      <c:pt idx="16">
                        <c:v>1.1677711179317E-3</c:v>
                      </c:pt>
                      <c:pt idx="17">
                        <c:v>1.21129252313751E-3</c:v>
                      </c:pt>
                      <c:pt idx="18">
                        <c:v>1.24837924913968E-3</c:v>
                      </c:pt>
                      <c:pt idx="19">
                        <c:v>1.27824596531421E-3</c:v>
                      </c:pt>
                      <c:pt idx="20">
                        <c:v>1.29575266582345E-3</c:v>
                      </c:pt>
                      <c:pt idx="21">
                        <c:v>1.29922694546261E-3</c:v>
                      </c:pt>
                      <c:pt idx="22">
                        <c:v>1.2868916690888599E-3</c:v>
                      </c:pt>
                      <c:pt idx="23">
                        <c:v>1.2575522881223299E-3</c:v>
                      </c:pt>
                      <c:pt idx="24">
                        <c:v>1.2041717057486199E-3</c:v>
                      </c:pt>
                      <c:pt idx="25">
                        <c:v>1.1506924940312101E-3</c:v>
                      </c:pt>
                      <c:pt idx="26">
                        <c:v>1.08256190206436E-3</c:v>
                      </c:pt>
                      <c:pt idx="27">
                        <c:v>1.0067950051088599E-3</c:v>
                      </c:pt>
                      <c:pt idx="28">
                        <c:v>9.2249589456279998E-4</c:v>
                      </c:pt>
                      <c:pt idx="29">
                        <c:v>8.3962977625759601E-4</c:v>
                      </c:pt>
                      <c:pt idx="30">
                        <c:v>7.6116356877308899E-4</c:v>
                      </c:pt>
                      <c:pt idx="31">
                        <c:v>6.8504174347108098E-4</c:v>
                      </c:pt>
                      <c:pt idx="32">
                        <c:v>6.1096196680026E-4</c:v>
                      </c:pt>
                      <c:pt idx="33">
                        <c:v>5.4112503258128201E-4</c:v>
                      </c:pt>
                      <c:pt idx="34">
                        <c:v>4.7539753136118602E-4</c:v>
                      </c:pt>
                      <c:pt idx="35">
                        <c:v>4.1966325502732703E-4</c:v>
                      </c:pt>
                      <c:pt idx="36">
                        <c:v>3.6717149245638401E-4</c:v>
                      </c:pt>
                      <c:pt idx="37">
                        <c:v>3.2156724008518001E-4</c:v>
                      </c:pt>
                      <c:pt idx="38">
                        <c:v>2.7998080832385201E-4</c:v>
                      </c:pt>
                      <c:pt idx="39">
                        <c:v>2.4439682224228302E-4</c:v>
                      </c:pt>
                      <c:pt idx="40">
                        <c:v>2.1117890256157801E-4</c:v>
                      </c:pt>
                      <c:pt idx="41">
                        <c:v>1.8284936252425401E-4</c:v>
                      </c:pt>
                      <c:pt idx="42">
                        <c:v>1.58911345125712E-4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9-ADE8-4536-9AF9-8666720A0E05}"/>
                  </c:ext>
                </c:extLst>
              </c15:ser>
            </c15:filteredScatterSeries>
            <c15:filteredScatterSeries>
              <c15:ser>
                <c:idx val="10"/>
                <c:order val="1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Paper!$A$6</c15:sqref>
                        </c15:formulaRef>
                      </c:ext>
                    </c:extLst>
                    <c:strCache>
                      <c:ptCount val="1"/>
                      <c:pt idx="0">
                        <c:v>Stage 5 Data 1.9V</c:v>
                      </c:pt>
                    </c:strCache>
                  </c:strRef>
                </c:tx>
                <c:spPr>
                  <a:ln w="38100">
                    <a:noFill/>
                  </a:ln>
                </c:spPr>
                <c:marker>
                  <c:symbol val="circle"/>
                  <c:size val="5"/>
                  <c:spPr>
                    <a:noFill/>
                    <a:ln w="6350">
                      <a:solidFill>
                        <a:srgbClr val="3A64FC"/>
                      </a:solidFill>
                    </a:ln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'Deg4'!$B$3:$B$53</c15:sqref>
                        </c15:formulaRef>
                      </c:ext>
                    </c:extLst>
                    <c:numCache>
                      <c:formatCode>General</c:formatCode>
                      <c:ptCount val="51"/>
                      <c:pt idx="0">
                        <c:v>3.2460000000000003E-2</c:v>
                      </c:pt>
                      <c:pt idx="1">
                        <c:v>3.3090000000000001E-2</c:v>
                      </c:pt>
                      <c:pt idx="2">
                        <c:v>3.3750000000000002E-2</c:v>
                      </c:pt>
                      <c:pt idx="3">
                        <c:v>3.4329999999999999E-2</c:v>
                      </c:pt>
                      <c:pt idx="4">
                        <c:v>3.4959999999999998E-2</c:v>
                      </c:pt>
                      <c:pt idx="5">
                        <c:v>3.5540000000000002E-2</c:v>
                      </c:pt>
                      <c:pt idx="6">
                        <c:v>3.6139999999999999E-2</c:v>
                      </c:pt>
                      <c:pt idx="7">
                        <c:v>3.6760000000000001E-2</c:v>
                      </c:pt>
                      <c:pt idx="8">
                        <c:v>3.7289999999999997E-2</c:v>
                      </c:pt>
                      <c:pt idx="9">
                        <c:v>3.7780000000000001E-2</c:v>
                      </c:pt>
                      <c:pt idx="10">
                        <c:v>3.8309999999999997E-2</c:v>
                      </c:pt>
                      <c:pt idx="11">
                        <c:v>3.8739999999999997E-2</c:v>
                      </c:pt>
                      <c:pt idx="12">
                        <c:v>3.9170000000000003E-2</c:v>
                      </c:pt>
                      <c:pt idx="13">
                        <c:v>3.9579999999999997E-2</c:v>
                      </c:pt>
                      <c:pt idx="14">
                        <c:v>3.9989999999999998E-2</c:v>
                      </c:pt>
                      <c:pt idx="15">
                        <c:v>4.0399999999999998E-2</c:v>
                      </c:pt>
                      <c:pt idx="16">
                        <c:v>4.0800000000000003E-2</c:v>
                      </c:pt>
                      <c:pt idx="17">
                        <c:v>4.1239999999999999E-2</c:v>
                      </c:pt>
                      <c:pt idx="18">
                        <c:v>4.1680000000000002E-2</c:v>
                      </c:pt>
                      <c:pt idx="19">
                        <c:v>4.2139999999999997E-2</c:v>
                      </c:pt>
                      <c:pt idx="20">
                        <c:v>4.2619999999999998E-2</c:v>
                      </c:pt>
                      <c:pt idx="21">
                        <c:v>4.3139999999999998E-2</c:v>
                      </c:pt>
                      <c:pt idx="22">
                        <c:v>4.3650000000000001E-2</c:v>
                      </c:pt>
                      <c:pt idx="23">
                        <c:v>4.419E-2</c:v>
                      </c:pt>
                      <c:pt idx="24">
                        <c:v>4.4810000000000003E-2</c:v>
                      </c:pt>
                      <c:pt idx="25">
                        <c:v>4.53E-2</c:v>
                      </c:pt>
                      <c:pt idx="26">
                        <c:v>4.5850000000000002E-2</c:v>
                      </c:pt>
                      <c:pt idx="27">
                        <c:v>4.6390000000000001E-2</c:v>
                      </c:pt>
                      <c:pt idx="28">
                        <c:v>4.7E-2</c:v>
                      </c:pt>
                      <c:pt idx="29">
                        <c:v>4.7579999999999997E-2</c:v>
                      </c:pt>
                      <c:pt idx="30">
                        <c:v>4.8000000000000001E-2</c:v>
                      </c:pt>
                      <c:pt idx="31">
                        <c:v>4.8430000000000001E-2</c:v>
                      </c:pt>
                      <c:pt idx="32">
                        <c:v>4.8849999999999998E-2</c:v>
                      </c:pt>
                      <c:pt idx="33">
                        <c:v>4.9279999999999997E-2</c:v>
                      </c:pt>
                      <c:pt idx="34">
                        <c:v>4.965E-2</c:v>
                      </c:pt>
                      <c:pt idx="35">
                        <c:v>4.9970000000000001E-2</c:v>
                      </c:pt>
                      <c:pt idx="36">
                        <c:v>5.0270000000000002E-2</c:v>
                      </c:pt>
                      <c:pt idx="37">
                        <c:v>5.0610000000000002E-2</c:v>
                      </c:pt>
                      <c:pt idx="38">
                        <c:v>5.0959999999999998E-2</c:v>
                      </c:pt>
                      <c:pt idx="39">
                        <c:v>5.1339999999999997E-2</c:v>
                      </c:pt>
                      <c:pt idx="40">
                        <c:v>5.1729999999999998E-2</c:v>
                      </c:pt>
                      <c:pt idx="41">
                        <c:v>5.21E-2</c:v>
                      </c:pt>
                      <c:pt idx="42">
                        <c:v>5.2549999999999999E-2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'Deg4'!$C$3:$C$53</c15:sqref>
                        </c15:formulaRef>
                      </c:ext>
                    </c:extLst>
                    <c:numCache>
                      <c:formatCode>General</c:formatCode>
                      <c:ptCount val="51"/>
                      <c:pt idx="0">
                        <c:v>1.681E-3</c:v>
                      </c:pt>
                      <c:pt idx="1">
                        <c:v>2.1510000000000001E-3</c:v>
                      </c:pt>
                      <c:pt idx="2">
                        <c:v>2.4919999999999999E-3</c:v>
                      </c:pt>
                      <c:pt idx="3">
                        <c:v>2.7720000000000002E-3</c:v>
                      </c:pt>
                      <c:pt idx="4">
                        <c:v>2.9849999999999998E-3</c:v>
                      </c:pt>
                      <c:pt idx="5">
                        <c:v>3.1029999999999999E-3</c:v>
                      </c:pt>
                      <c:pt idx="6">
                        <c:v>3.1580000000000002E-3</c:v>
                      </c:pt>
                      <c:pt idx="7">
                        <c:v>3.2269999999999998E-3</c:v>
                      </c:pt>
                      <c:pt idx="8">
                        <c:v>3.199E-3</c:v>
                      </c:pt>
                      <c:pt idx="9">
                        <c:v>3.176E-3</c:v>
                      </c:pt>
                      <c:pt idx="10">
                        <c:v>3.1150000000000001E-3</c:v>
                      </c:pt>
                      <c:pt idx="11">
                        <c:v>3.0769999999999999E-3</c:v>
                      </c:pt>
                      <c:pt idx="12">
                        <c:v>3.0149999999999999E-3</c:v>
                      </c:pt>
                      <c:pt idx="13">
                        <c:v>2.9659999999999999E-3</c:v>
                      </c:pt>
                      <c:pt idx="14">
                        <c:v>2.957E-3</c:v>
                      </c:pt>
                      <c:pt idx="15">
                        <c:v>2.9789999999999999E-3</c:v>
                      </c:pt>
                      <c:pt idx="16">
                        <c:v>3.0010000000000002E-3</c:v>
                      </c:pt>
                      <c:pt idx="17">
                        <c:v>3.0699999999999998E-3</c:v>
                      </c:pt>
                      <c:pt idx="18">
                        <c:v>3.1480000000000002E-3</c:v>
                      </c:pt>
                      <c:pt idx="19">
                        <c:v>3.2239999999999999E-3</c:v>
                      </c:pt>
                      <c:pt idx="20">
                        <c:v>3.3010000000000001E-3</c:v>
                      </c:pt>
                      <c:pt idx="21">
                        <c:v>3.3890000000000001E-3</c:v>
                      </c:pt>
                      <c:pt idx="22">
                        <c:v>3.4499999999999999E-3</c:v>
                      </c:pt>
                      <c:pt idx="23">
                        <c:v>3.516E-3</c:v>
                      </c:pt>
                      <c:pt idx="24">
                        <c:v>3.5539999999999999E-3</c:v>
                      </c:pt>
                      <c:pt idx="25">
                        <c:v>3.5699999999999998E-3</c:v>
                      </c:pt>
                      <c:pt idx="26">
                        <c:v>3.5539999999999999E-3</c:v>
                      </c:pt>
                      <c:pt idx="27">
                        <c:v>3.522E-3</c:v>
                      </c:pt>
                      <c:pt idx="28">
                        <c:v>3.4489999999999998E-3</c:v>
                      </c:pt>
                      <c:pt idx="29">
                        <c:v>3.3769999999999998E-3</c:v>
                      </c:pt>
                      <c:pt idx="30">
                        <c:v>3.2859999999999999E-3</c:v>
                      </c:pt>
                      <c:pt idx="31">
                        <c:v>3.2009999999999999E-3</c:v>
                      </c:pt>
                      <c:pt idx="32">
                        <c:v>3.0799999999999998E-3</c:v>
                      </c:pt>
                      <c:pt idx="33">
                        <c:v>3.009E-3</c:v>
                      </c:pt>
                      <c:pt idx="34">
                        <c:v>2.9129999999999998E-3</c:v>
                      </c:pt>
                      <c:pt idx="35">
                        <c:v>2.82E-3</c:v>
                      </c:pt>
                      <c:pt idx="36">
                        <c:v>2.807E-3</c:v>
                      </c:pt>
                      <c:pt idx="37">
                        <c:v>2.7659999999999998E-3</c:v>
                      </c:pt>
                      <c:pt idx="38">
                        <c:v>2.7980000000000001E-3</c:v>
                      </c:pt>
                      <c:pt idx="39">
                        <c:v>2.7829999999999999E-3</c:v>
                      </c:pt>
                      <c:pt idx="40">
                        <c:v>2.8180000000000002E-3</c:v>
                      </c:pt>
                      <c:pt idx="41">
                        <c:v>2.8240000000000001E-3</c:v>
                      </c:pt>
                      <c:pt idx="42">
                        <c:v>2.8700000000000002E-3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A-ADE8-4536-9AF9-8666720A0E05}"/>
                  </c:ext>
                </c:extLst>
              </c15:ser>
            </c15:filteredScatterSeries>
            <c15:filteredScatterSeries>
              <c15:ser>
                <c:idx val="11"/>
                <c:order val="1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Paper!$B$6</c15:sqref>
                        </c15:formulaRef>
                      </c:ext>
                    </c:extLst>
                    <c:strCache>
                      <c:ptCount val="1"/>
                      <c:pt idx="0">
                        <c:v>Stage 5 Fit 1.9V</c:v>
                      </c:pt>
                    </c:strCache>
                  </c:strRef>
                </c:tx>
                <c:spPr>
                  <a:ln w="9525">
                    <a:solidFill>
                      <a:srgbClr val="3A64FC"/>
                    </a:solidFill>
                  </a:ln>
                </c:spPr>
                <c:marker>
                  <c:symbol val="circle"/>
                  <c:size val="3"/>
                  <c:spPr>
                    <a:solidFill>
                      <a:srgbClr val="3A64FC"/>
                    </a:solidFill>
                    <a:ln>
                      <a:noFill/>
                    </a:ln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'Deg4'!$D$3:$D$53</c15:sqref>
                        </c15:formulaRef>
                      </c:ext>
                    </c:extLst>
                    <c:numCache>
                      <c:formatCode>General</c:formatCode>
                      <c:ptCount val="51"/>
                      <c:pt idx="0">
                        <c:v>3.2528070595291197E-2</c:v>
                      </c:pt>
                      <c:pt idx="1">
                        <c:v>3.3069439096536202E-2</c:v>
                      </c:pt>
                      <c:pt idx="2">
                        <c:v>3.36694032834867E-2</c:v>
                      </c:pt>
                      <c:pt idx="3">
                        <c:v>3.4285969088951297E-2</c:v>
                      </c:pt>
                      <c:pt idx="4">
                        <c:v>3.4907790145466203E-2</c:v>
                      </c:pt>
                      <c:pt idx="5">
                        <c:v>3.5518717459104898E-2</c:v>
                      </c:pt>
                      <c:pt idx="6">
                        <c:v>3.6106836601379297E-2</c:v>
                      </c:pt>
                      <c:pt idx="7">
                        <c:v>3.6713994915732198E-2</c:v>
                      </c:pt>
                      <c:pt idx="8">
                        <c:v>3.7233404346259803E-2</c:v>
                      </c:pt>
                      <c:pt idx="9">
                        <c:v>3.7708815316230701E-2</c:v>
                      </c:pt>
                      <c:pt idx="10">
                        <c:v>3.81873171192686E-2</c:v>
                      </c:pt>
                      <c:pt idx="11">
                        <c:v>3.8613770106588299E-2</c:v>
                      </c:pt>
                      <c:pt idx="12">
                        <c:v>3.9043848940552503E-2</c:v>
                      </c:pt>
                      <c:pt idx="13">
                        <c:v>3.9423042985303997E-2</c:v>
                      </c:pt>
                      <c:pt idx="14">
                        <c:v>3.9837392962102203E-2</c:v>
                      </c:pt>
                      <c:pt idx="15">
                        <c:v>4.0244105528836498E-2</c:v>
                      </c:pt>
                      <c:pt idx="16">
                        <c:v>4.0645708877013402E-2</c:v>
                      </c:pt>
                      <c:pt idx="17">
                        <c:v>4.1095695187044701E-2</c:v>
                      </c:pt>
                      <c:pt idx="18">
                        <c:v>4.1542822557992902E-2</c:v>
                      </c:pt>
                      <c:pt idx="19">
                        <c:v>4.2027817427564097E-2</c:v>
                      </c:pt>
                      <c:pt idx="20">
                        <c:v>4.25227751424739E-2</c:v>
                      </c:pt>
                      <c:pt idx="21">
                        <c:v>4.3081491354449601E-2</c:v>
                      </c:pt>
                      <c:pt idx="22">
                        <c:v>4.36205821669753E-2</c:v>
                      </c:pt>
                      <c:pt idx="23">
                        <c:v>4.4207423379320397E-2</c:v>
                      </c:pt>
                      <c:pt idx="24">
                        <c:v>4.4902216970205702E-2</c:v>
                      </c:pt>
                      <c:pt idx="25">
                        <c:v>4.5443488743318099E-2</c:v>
                      </c:pt>
                      <c:pt idx="26">
                        <c:v>4.60328131164571E-2</c:v>
                      </c:pt>
                      <c:pt idx="27">
                        <c:v>4.6614647485434597E-2</c:v>
                      </c:pt>
                      <c:pt idx="28">
                        <c:v>4.7206551800642003E-2</c:v>
                      </c:pt>
                      <c:pt idx="29">
                        <c:v>4.7750546689957298E-2</c:v>
                      </c:pt>
                      <c:pt idx="30">
                        <c:v>4.8240856873825302E-2</c:v>
                      </c:pt>
                      <c:pt idx="31">
                        <c:v>4.86988048680334E-2</c:v>
                      </c:pt>
                      <c:pt idx="32">
                        <c:v>4.9130888593976699E-2</c:v>
                      </c:pt>
                      <c:pt idx="33">
                        <c:v>4.9527843355248902E-2</c:v>
                      </c:pt>
                      <c:pt idx="34">
                        <c:v>4.9893363903141003E-2</c:v>
                      </c:pt>
                      <c:pt idx="35">
                        <c:v>5.0197755916588399E-2</c:v>
                      </c:pt>
                      <c:pt idx="36">
                        <c:v>5.0480132600267201E-2</c:v>
                      </c:pt>
                      <c:pt idx="37">
                        <c:v>5.0722290381814798E-2</c:v>
                      </c:pt>
                      <c:pt idx="38">
                        <c:v>5.0940719135139097E-2</c:v>
                      </c:pt>
                      <c:pt idx="39">
                        <c:v>5.11259479830663E-2</c:v>
                      </c:pt>
                      <c:pt idx="40">
                        <c:v>5.1297611230976203E-2</c:v>
                      </c:pt>
                      <c:pt idx="41">
                        <c:v>5.1443196641795801E-2</c:v>
                      </c:pt>
                      <c:pt idx="42">
                        <c:v>5.1565755066660501E-2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'Deg4'!$E$3:$E$53</c15:sqref>
                        </c15:formulaRef>
                      </c:ext>
                    </c:extLst>
                    <c:numCache>
                      <c:formatCode>General</c:formatCode>
                      <c:ptCount val="51"/>
                      <c:pt idx="0">
                        <c:v>1.70310248161781E-3</c:v>
                      </c:pt>
                      <c:pt idx="1">
                        <c:v>2.1846921191241201E-3</c:v>
                      </c:pt>
                      <c:pt idx="2">
                        <c:v>2.5761392897356902E-3</c:v>
                      </c:pt>
                      <c:pt idx="3">
                        <c:v>2.8616138580996701E-3</c:v>
                      </c:pt>
                      <c:pt idx="4">
                        <c:v>3.05481326224723E-3</c:v>
                      </c:pt>
                      <c:pt idx="5">
                        <c:v>3.16823501386399E-3</c:v>
                      </c:pt>
                      <c:pt idx="6">
                        <c:v>3.2170874437887601E-3</c:v>
                      </c:pt>
                      <c:pt idx="7">
                        <c:v>3.2157905536681799E-3</c:v>
                      </c:pt>
                      <c:pt idx="8">
                        <c:v>3.18187661723134E-3</c:v>
                      </c:pt>
                      <c:pt idx="9">
                        <c:v>3.1329963423440501E-3</c:v>
                      </c:pt>
                      <c:pt idx="10">
                        <c:v>3.0768404365772101E-3</c:v>
                      </c:pt>
                      <c:pt idx="11">
                        <c:v>3.0309892587944299E-3</c:v>
                      </c:pt>
                      <c:pt idx="12">
                        <c:v>2.9987973598876801E-3</c:v>
                      </c:pt>
                      <c:pt idx="13">
                        <c:v>2.9887886052656801E-3</c:v>
                      </c:pt>
                      <c:pt idx="14">
                        <c:v>3.0015238692178E-3</c:v>
                      </c:pt>
                      <c:pt idx="15">
                        <c:v>3.0379025050578301E-3</c:v>
                      </c:pt>
                      <c:pt idx="16">
                        <c:v>3.0933212245865299E-3</c:v>
                      </c:pt>
                      <c:pt idx="17">
                        <c:v>3.1714020124483698E-3</c:v>
                      </c:pt>
                      <c:pt idx="18">
                        <c:v>3.2576587093971999E-3</c:v>
                      </c:pt>
                      <c:pt idx="19">
                        <c:v>3.3525340752694698E-3</c:v>
                      </c:pt>
                      <c:pt idx="20">
                        <c:v>3.4435035332912802E-3</c:v>
                      </c:pt>
                      <c:pt idx="21">
                        <c:v>3.5322799196078301E-3</c:v>
                      </c:pt>
                      <c:pt idx="22">
                        <c:v>3.5991003498514699E-3</c:v>
                      </c:pt>
                      <c:pt idx="23">
                        <c:v>3.6469334496892301E-3</c:v>
                      </c:pt>
                      <c:pt idx="24">
                        <c:v>3.6661425805761799E-3</c:v>
                      </c:pt>
                      <c:pt idx="25">
                        <c:v>3.65081841247707E-3</c:v>
                      </c:pt>
                      <c:pt idx="26">
                        <c:v>3.6021372429463098E-3</c:v>
                      </c:pt>
                      <c:pt idx="27">
                        <c:v>3.51963644401675E-3</c:v>
                      </c:pt>
                      <c:pt idx="28">
                        <c:v>3.3986291456917098E-3</c:v>
                      </c:pt>
                      <c:pt idx="29">
                        <c:v>3.2524340491662E-3</c:v>
                      </c:pt>
                      <c:pt idx="30">
                        <c:v>3.0900584191636102E-3</c:v>
                      </c:pt>
                      <c:pt idx="31">
                        <c:v>2.9103441273104899E-3</c:v>
                      </c:pt>
                      <c:pt idx="32">
                        <c:v>2.7140560469198099E-3</c:v>
                      </c:pt>
                      <c:pt idx="33">
                        <c:v>2.5089995680061101E-3</c:v>
                      </c:pt>
                      <c:pt idx="34">
                        <c:v>2.2974297343303302E-3</c:v>
                      </c:pt>
                      <c:pt idx="35">
                        <c:v>2.1031379009461698E-3</c:v>
                      </c:pt>
                      <c:pt idx="36">
                        <c:v>1.9068945880636101E-3</c:v>
                      </c:pt>
                      <c:pt idx="37">
                        <c:v>1.72528864364752E-3</c:v>
                      </c:pt>
                      <c:pt idx="38">
                        <c:v>1.55004557761045E-3</c:v>
                      </c:pt>
                      <c:pt idx="39">
                        <c:v>1.39226208166741E-3</c:v>
                      </c:pt>
                      <c:pt idx="40">
                        <c:v>1.2379331898288899E-3</c:v>
                      </c:pt>
                      <c:pt idx="41">
                        <c:v>1.1004968071399101E-3</c:v>
                      </c:pt>
                      <c:pt idx="42">
                        <c:v>9.798188935859159E-4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B-ADE8-4536-9AF9-8666720A0E05}"/>
                  </c:ext>
                </c:extLst>
              </c15:ser>
            </c15:filteredScatterSeries>
          </c:ext>
        </c:extLst>
      </c:scatterChart>
      <c:valAx>
        <c:axId val="1138531023"/>
        <c:scaling>
          <c:orientation val="minMax"/>
          <c:max val="0.11000000000000001"/>
          <c:min val="3.0000000000000006E-2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out"/>
        <c:minorTickMark val="none"/>
        <c:tickLblPos val="nextTo"/>
        <c:crossAx val="1138531503"/>
        <c:crosses val="autoZero"/>
        <c:crossBetween val="midCat"/>
        <c:majorUnit val="5.000000000000001E-3"/>
      </c:valAx>
      <c:valAx>
        <c:axId val="1138531503"/>
        <c:scaling>
          <c:orientation val="minMax"/>
          <c:max val="4.0000000000000008E-2"/>
          <c:min val="0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out"/>
        <c:minorTickMark val="none"/>
        <c:tickLblPos val="nextTo"/>
        <c:crossAx val="1138531023"/>
        <c:crosses val="autoZero"/>
        <c:crossBetween val="midCat"/>
        <c:majorUnit val="5.000000000000001E-3"/>
      </c:valAx>
    </c:plotArea>
    <c:plotVisOnly val="1"/>
    <c:dispBlanksAs val="gap"/>
    <c:showDLblsOverMax val="0"/>
    <c:extLst/>
  </c:chart>
  <c:txPr>
    <a:bodyPr/>
    <a:lstStyle/>
    <a:p>
      <a:pPr>
        <a:defRPr sz="140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677514014301521"/>
          <c:y val="6.2000920171625944E-2"/>
          <c:w val="0.83419103252645899"/>
          <c:h val="0.7950675682911289"/>
        </c:manualLayout>
      </c:layout>
      <c:scatterChart>
        <c:scatterStyle val="lineMarker"/>
        <c:varyColors val="0"/>
        <c:ser>
          <c:idx val="6"/>
          <c:order val="0"/>
          <c:tx>
            <c:strRef>
              <c:f>Paper!$A$1</c:f>
              <c:strCache>
                <c:ptCount val="1"/>
                <c:pt idx="0">
                  <c:v>Stage 0 Data 1.9V</c:v>
                </c:pt>
              </c:strCache>
            </c:strRef>
          </c:tx>
          <c:spPr>
            <a:ln w="38100" cap="rnd">
              <a:noFill/>
              <a:round/>
            </a:ln>
            <a:effectLst/>
          </c:spPr>
          <c:marker>
            <c:symbol val="circle"/>
            <c:size val="5"/>
            <c:spPr>
              <a:noFill/>
              <a:ln w="6350">
                <a:solidFill>
                  <a:srgbClr val="00B050"/>
                </a:solidFill>
              </a:ln>
            </c:spPr>
          </c:marker>
          <c:xVal>
            <c:numRef>
              <c:f>PreDeg!$B$3:$B$48</c:f>
              <c:numCache>
                <c:formatCode>0.00E+00</c:formatCode>
                <c:ptCount val="46"/>
                <c:pt idx="0">
                  <c:v>3.014E-2</c:v>
                </c:pt>
                <c:pt idx="1">
                  <c:v>3.049E-2</c:v>
                </c:pt>
                <c:pt idx="2">
                  <c:v>3.0839999999999999E-2</c:v>
                </c:pt>
                <c:pt idx="3">
                  <c:v>3.117E-2</c:v>
                </c:pt>
                <c:pt idx="4">
                  <c:v>3.1460000000000002E-2</c:v>
                </c:pt>
                <c:pt idx="5">
                  <c:v>3.1759999999999997E-2</c:v>
                </c:pt>
                <c:pt idx="6">
                  <c:v>3.2039999999999999E-2</c:v>
                </c:pt>
                <c:pt idx="7">
                  <c:v>3.2309999999999998E-2</c:v>
                </c:pt>
                <c:pt idx="8">
                  <c:v>3.2559999999999999E-2</c:v>
                </c:pt>
                <c:pt idx="9">
                  <c:v>3.2800000000000003E-2</c:v>
                </c:pt>
                <c:pt idx="10">
                  <c:v>3.304E-2</c:v>
                </c:pt>
                <c:pt idx="11">
                  <c:v>3.3259999999999998E-2</c:v>
                </c:pt>
                <c:pt idx="12">
                  <c:v>3.3489999999999999E-2</c:v>
                </c:pt>
                <c:pt idx="13">
                  <c:v>3.3750000000000002E-2</c:v>
                </c:pt>
                <c:pt idx="14">
                  <c:v>3.4009999999999999E-2</c:v>
                </c:pt>
                <c:pt idx="15">
                  <c:v>3.4279999999999998E-2</c:v>
                </c:pt>
                <c:pt idx="16">
                  <c:v>3.458E-2</c:v>
                </c:pt>
                <c:pt idx="17">
                  <c:v>3.4860000000000002E-2</c:v>
                </c:pt>
                <c:pt idx="18">
                  <c:v>3.517E-2</c:v>
                </c:pt>
                <c:pt idx="19">
                  <c:v>3.5499999999999997E-2</c:v>
                </c:pt>
                <c:pt idx="20">
                  <c:v>3.585E-2</c:v>
                </c:pt>
                <c:pt idx="21">
                  <c:v>3.6179999999999997E-2</c:v>
                </c:pt>
                <c:pt idx="22">
                  <c:v>3.6569999999999998E-2</c:v>
                </c:pt>
                <c:pt idx="23">
                  <c:v>3.7060000000000003E-2</c:v>
                </c:pt>
                <c:pt idx="24">
                  <c:v>3.7429999999999998E-2</c:v>
                </c:pt>
                <c:pt idx="25">
                  <c:v>3.7859999999999998E-2</c:v>
                </c:pt>
                <c:pt idx="26">
                  <c:v>3.8269999999999998E-2</c:v>
                </c:pt>
                <c:pt idx="27">
                  <c:v>3.8769999999999999E-2</c:v>
                </c:pt>
                <c:pt idx="28">
                  <c:v>3.9219999999999998E-2</c:v>
                </c:pt>
                <c:pt idx="29">
                  <c:v>3.9629999999999999E-2</c:v>
                </c:pt>
                <c:pt idx="30">
                  <c:v>4.0009999999999997E-2</c:v>
                </c:pt>
                <c:pt idx="31">
                  <c:v>4.0399999999999998E-2</c:v>
                </c:pt>
                <c:pt idx="32">
                  <c:v>4.0820000000000002E-2</c:v>
                </c:pt>
                <c:pt idx="33">
                  <c:v>4.122E-2</c:v>
                </c:pt>
                <c:pt idx="34">
                  <c:v>4.1599999999999998E-2</c:v>
                </c:pt>
                <c:pt idx="35">
                  <c:v>4.2000000000000003E-2</c:v>
                </c:pt>
                <c:pt idx="36">
                  <c:v>4.24E-2</c:v>
                </c:pt>
                <c:pt idx="37">
                  <c:v>4.2840000000000003E-2</c:v>
                </c:pt>
                <c:pt idx="38">
                  <c:v>4.3290000000000002E-2</c:v>
                </c:pt>
                <c:pt idx="39">
                  <c:v>4.4159999999999998E-2</c:v>
                </c:pt>
                <c:pt idx="40">
                  <c:v>4.4900000000000002E-2</c:v>
                </c:pt>
                <c:pt idx="41">
                  <c:v>4.5429999999999998E-2</c:v>
                </c:pt>
                <c:pt idx="42">
                  <c:v>4.4949999999999997E-2</c:v>
                </c:pt>
                <c:pt idx="43">
                  <c:v>4.5240000000000002E-2</c:v>
                </c:pt>
                <c:pt idx="44">
                  <c:v>4.5870000000000001E-2</c:v>
                </c:pt>
                <c:pt idx="45">
                  <c:v>4.6580000000000003E-2</c:v>
                </c:pt>
              </c:numCache>
            </c:numRef>
          </c:xVal>
          <c:yVal>
            <c:numRef>
              <c:f>PreDeg!$C$3:$C$48</c:f>
              <c:numCache>
                <c:formatCode>0.00E+00</c:formatCode>
                <c:ptCount val="46"/>
                <c:pt idx="0">
                  <c:v>1.63E-5</c:v>
                </c:pt>
                <c:pt idx="1">
                  <c:v>4.841E-4</c:v>
                </c:pt>
                <c:pt idx="2">
                  <c:v>8.1289999999999997E-4</c:v>
                </c:pt>
                <c:pt idx="3">
                  <c:v>1.041E-3</c:v>
                </c:pt>
                <c:pt idx="4">
                  <c:v>1.224E-3</c:v>
                </c:pt>
                <c:pt idx="5">
                  <c:v>1.323E-3</c:v>
                </c:pt>
                <c:pt idx="6">
                  <c:v>1.449E-3</c:v>
                </c:pt>
                <c:pt idx="7">
                  <c:v>1.5009999999999999E-3</c:v>
                </c:pt>
                <c:pt idx="8">
                  <c:v>1.5529999999999999E-3</c:v>
                </c:pt>
                <c:pt idx="9">
                  <c:v>1.575E-3</c:v>
                </c:pt>
                <c:pt idx="10">
                  <c:v>1.5590000000000001E-3</c:v>
                </c:pt>
                <c:pt idx="11">
                  <c:v>1.686E-3</c:v>
                </c:pt>
                <c:pt idx="12">
                  <c:v>1.7459999999999999E-3</c:v>
                </c:pt>
                <c:pt idx="13">
                  <c:v>1.8079999999999999E-3</c:v>
                </c:pt>
                <c:pt idx="14">
                  <c:v>1.874E-3</c:v>
                </c:pt>
                <c:pt idx="15">
                  <c:v>1.939E-3</c:v>
                </c:pt>
                <c:pt idx="16">
                  <c:v>2.0149999999999999E-3</c:v>
                </c:pt>
                <c:pt idx="17">
                  <c:v>2.0920000000000001E-3</c:v>
                </c:pt>
                <c:pt idx="18">
                  <c:v>2.1700000000000001E-3</c:v>
                </c:pt>
                <c:pt idx="19">
                  <c:v>2.2560000000000002E-3</c:v>
                </c:pt>
                <c:pt idx="20">
                  <c:v>2.349E-3</c:v>
                </c:pt>
                <c:pt idx="21">
                  <c:v>2.4399999999999999E-3</c:v>
                </c:pt>
                <c:pt idx="22">
                  <c:v>2.5339999999999998E-3</c:v>
                </c:pt>
                <c:pt idx="23">
                  <c:v>2.6259999999999999E-3</c:v>
                </c:pt>
                <c:pt idx="24">
                  <c:v>2.6840000000000002E-3</c:v>
                </c:pt>
                <c:pt idx="25">
                  <c:v>2.7469999999999999E-3</c:v>
                </c:pt>
                <c:pt idx="26">
                  <c:v>2.7810000000000001E-3</c:v>
                </c:pt>
                <c:pt idx="27">
                  <c:v>2.813E-3</c:v>
                </c:pt>
                <c:pt idx="28">
                  <c:v>2.8019999999999998E-3</c:v>
                </c:pt>
                <c:pt idx="29">
                  <c:v>2.8050000000000002E-3</c:v>
                </c:pt>
                <c:pt idx="30">
                  <c:v>2.7989999999999998E-3</c:v>
                </c:pt>
                <c:pt idx="31">
                  <c:v>2.8080000000000002E-3</c:v>
                </c:pt>
                <c:pt idx="32">
                  <c:v>2.8119999999999998E-3</c:v>
                </c:pt>
                <c:pt idx="33">
                  <c:v>2.8479999999999998E-3</c:v>
                </c:pt>
                <c:pt idx="34">
                  <c:v>2.9009999999999999E-3</c:v>
                </c:pt>
                <c:pt idx="35">
                  <c:v>2.993E-3</c:v>
                </c:pt>
                <c:pt idx="36">
                  <c:v>3.078E-3</c:v>
                </c:pt>
                <c:pt idx="37">
                  <c:v>3.1719999999999999E-3</c:v>
                </c:pt>
                <c:pt idx="38">
                  <c:v>3.2829999999999999E-3</c:v>
                </c:pt>
                <c:pt idx="39">
                  <c:v>3.3639999999999998E-3</c:v>
                </c:pt>
                <c:pt idx="40">
                  <c:v>3.4559999999999999E-3</c:v>
                </c:pt>
                <c:pt idx="41">
                  <c:v>3.5829999999999998E-3</c:v>
                </c:pt>
                <c:pt idx="42">
                  <c:v>3.748E-3</c:v>
                </c:pt>
                <c:pt idx="43">
                  <c:v>3.8730000000000001E-3</c:v>
                </c:pt>
                <c:pt idx="44">
                  <c:v>4.0419999999999996E-3</c:v>
                </c:pt>
                <c:pt idx="45">
                  <c:v>4.1809999999999998E-3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0DD8-4656-B6BA-78BF5E519449}"/>
            </c:ext>
          </c:extLst>
        </c:ser>
        <c:ser>
          <c:idx val="7"/>
          <c:order val="1"/>
          <c:tx>
            <c:strRef>
              <c:f>Paper!$B$1</c:f>
              <c:strCache>
                <c:ptCount val="1"/>
                <c:pt idx="0">
                  <c:v>Stage 0 Fit 1.9V</c:v>
                </c:pt>
              </c:strCache>
            </c:strRef>
          </c:tx>
          <c:spPr>
            <a:ln w="9525">
              <a:solidFill>
                <a:srgbClr val="00B050"/>
              </a:solidFill>
            </a:ln>
          </c:spPr>
          <c:marker>
            <c:symbol val="circle"/>
            <c:size val="3"/>
            <c:spPr>
              <a:solidFill>
                <a:srgbClr val="00B050"/>
              </a:solidFill>
              <a:ln>
                <a:noFill/>
              </a:ln>
            </c:spPr>
          </c:marker>
          <c:xVal>
            <c:numRef>
              <c:f>PreDeg!$D$3:$D$48</c:f>
              <c:numCache>
                <c:formatCode>General</c:formatCode>
                <c:ptCount val="46"/>
                <c:pt idx="0">
                  <c:v>3.0180960669636301E-2</c:v>
                </c:pt>
                <c:pt idx="1">
                  <c:v>3.0539113308817999E-2</c:v>
                </c:pt>
                <c:pt idx="2">
                  <c:v>3.0872789852429701E-2</c:v>
                </c:pt>
                <c:pt idx="3">
                  <c:v>3.11857960584399E-2</c:v>
                </c:pt>
                <c:pt idx="4">
                  <c:v>3.1479368126615302E-2</c:v>
                </c:pt>
                <c:pt idx="5">
                  <c:v>3.1756060228902601E-2</c:v>
                </c:pt>
                <c:pt idx="6">
                  <c:v>3.2042457302417601E-2</c:v>
                </c:pt>
                <c:pt idx="7">
                  <c:v>3.2293311827382203E-2</c:v>
                </c:pt>
                <c:pt idx="8">
                  <c:v>3.2531658339929902E-2</c:v>
                </c:pt>
                <c:pt idx="9">
                  <c:v>3.2783359025909703E-2</c:v>
                </c:pt>
                <c:pt idx="10">
                  <c:v>3.3019729251629E-2</c:v>
                </c:pt>
                <c:pt idx="11">
                  <c:v>3.32703817049207E-2</c:v>
                </c:pt>
                <c:pt idx="12">
                  <c:v>3.3500978139669998E-2</c:v>
                </c:pt>
                <c:pt idx="13">
                  <c:v>3.3761303232096897E-2</c:v>
                </c:pt>
                <c:pt idx="14">
                  <c:v>3.4022603269490997E-2</c:v>
                </c:pt>
                <c:pt idx="15">
                  <c:v>3.4283519186046503E-2</c:v>
                </c:pt>
                <c:pt idx="16">
                  <c:v>3.4576688057787699E-2</c:v>
                </c:pt>
                <c:pt idx="17">
                  <c:v>3.48671208895538E-2</c:v>
                </c:pt>
                <c:pt idx="18">
                  <c:v>3.5180309593411001E-2</c:v>
                </c:pt>
                <c:pt idx="19">
                  <c:v>3.5498020338163502E-2</c:v>
                </c:pt>
                <c:pt idx="20">
                  <c:v>3.5855271058664102E-2</c:v>
                </c:pt>
                <c:pt idx="21">
                  <c:v>3.6200066370379001E-2</c:v>
                </c:pt>
                <c:pt idx="22">
                  <c:v>3.6577615713972299E-2</c:v>
                </c:pt>
                <c:pt idx="23">
                  <c:v>3.7031046799377403E-2</c:v>
                </c:pt>
                <c:pt idx="24">
                  <c:v>3.7391985857305597E-2</c:v>
                </c:pt>
                <c:pt idx="25">
                  <c:v>3.77958643304281E-2</c:v>
                </c:pt>
                <c:pt idx="26">
                  <c:v>3.8209377523044798E-2</c:v>
                </c:pt>
                <c:pt idx="27">
                  <c:v>3.86497185453634E-2</c:v>
                </c:pt>
                <c:pt idx="28">
                  <c:v>3.9076998267136002E-2</c:v>
                </c:pt>
                <c:pt idx="29">
                  <c:v>3.9485872598946099E-2</c:v>
                </c:pt>
                <c:pt idx="30">
                  <c:v>3.9893758334107299E-2</c:v>
                </c:pt>
                <c:pt idx="31">
                  <c:v>4.0308223420183698E-2</c:v>
                </c:pt>
                <c:pt idx="32">
                  <c:v>4.0722103425552103E-2</c:v>
                </c:pt>
                <c:pt idx="33">
                  <c:v>4.1140653375556502E-2</c:v>
                </c:pt>
                <c:pt idx="34">
                  <c:v>4.1526366392515501E-2</c:v>
                </c:pt>
                <c:pt idx="35">
                  <c:v>4.1925962518099602E-2</c:v>
                </c:pt>
                <c:pt idx="36">
                  <c:v>4.2313564727012899E-2</c:v>
                </c:pt>
                <c:pt idx="37">
                  <c:v>4.2714221583754201E-2</c:v>
                </c:pt>
                <c:pt idx="38">
                  <c:v>4.3108968762191599E-2</c:v>
                </c:pt>
                <c:pt idx="39">
                  <c:v>4.3541312924003303E-2</c:v>
                </c:pt>
                <c:pt idx="40">
                  <c:v>4.39825294630952E-2</c:v>
                </c:pt>
                <c:pt idx="41">
                  <c:v>4.4433028987442502E-2</c:v>
                </c:pt>
                <c:pt idx="42">
                  <c:v>4.4924063083330898E-2</c:v>
                </c:pt>
                <c:pt idx="43">
                  <c:v>4.54551727695E-2</c:v>
                </c:pt>
                <c:pt idx="44">
                  <c:v>4.6043506260367101E-2</c:v>
                </c:pt>
                <c:pt idx="45">
                  <c:v>4.6662960797494303E-2</c:v>
                </c:pt>
              </c:numCache>
            </c:numRef>
          </c:xVal>
          <c:yVal>
            <c:numRef>
              <c:f>PreDeg!$E$3:$E$48</c:f>
              <c:numCache>
                <c:formatCode>General</c:formatCode>
                <c:ptCount val="46"/>
                <c:pt idx="0">
                  <c:v>1.37420312703181E-5</c:v>
                </c:pt>
                <c:pt idx="1">
                  <c:v>4.31502726779311E-4</c:v>
                </c:pt>
                <c:pt idx="2">
                  <c:v>7.3808109360029399E-4</c:v>
                </c:pt>
                <c:pt idx="3">
                  <c:v>9.6446620894463599E-4</c:v>
                </c:pt>
                <c:pt idx="4">
                  <c:v>1.1316254834932401E-3</c:v>
                </c:pt>
                <c:pt idx="5">
                  <c:v>1.2562890983558899E-3</c:v>
                </c:pt>
                <c:pt idx="6">
                  <c:v>1.35893988664277E-3</c:v>
                </c:pt>
                <c:pt idx="7">
                  <c:v>1.4326511935833701E-3</c:v>
                </c:pt>
                <c:pt idx="8">
                  <c:v>1.4934289852395199E-3</c:v>
                </c:pt>
                <c:pt idx="9">
                  <c:v>1.55226156885211E-3</c:v>
                </c:pt>
                <c:pt idx="10">
                  <c:v>1.6059414772074301E-3</c:v>
                </c:pt>
                <c:pt idx="11">
                  <c:v>1.66392443344034E-3</c:v>
                </c:pt>
                <c:pt idx="12">
                  <c:v>1.71966706888566E-3</c:v>
                </c:pt>
                <c:pt idx="13">
                  <c:v>1.7859864752003201E-3</c:v>
                </c:pt>
                <c:pt idx="14">
                  <c:v>1.8559216845164101E-3</c:v>
                </c:pt>
                <c:pt idx="15">
                  <c:v>1.92825152284041E-3</c:v>
                </c:pt>
                <c:pt idx="16">
                  <c:v>2.0110553381746301E-3</c:v>
                </c:pt>
                <c:pt idx="17">
                  <c:v>2.0930756945621099E-3</c:v>
                </c:pt>
                <c:pt idx="18">
                  <c:v>2.1797940075368601E-3</c:v>
                </c:pt>
                <c:pt idx="19">
                  <c:v>2.2643974005663401E-3</c:v>
                </c:pt>
                <c:pt idx="20">
                  <c:v>2.35397172939276E-3</c:v>
                </c:pt>
                <c:pt idx="21">
                  <c:v>2.4337320641123999E-3</c:v>
                </c:pt>
                <c:pt idx="22">
                  <c:v>2.5126642828557501E-3</c:v>
                </c:pt>
                <c:pt idx="23">
                  <c:v>2.5951344157106801E-3</c:v>
                </c:pt>
                <c:pt idx="24">
                  <c:v>2.65096670117543E-3</c:v>
                </c:pt>
                <c:pt idx="25">
                  <c:v>2.7032427299317702E-3</c:v>
                </c:pt>
                <c:pt idx="26">
                  <c:v>2.7460428764994101E-3</c:v>
                </c:pt>
                <c:pt idx="27">
                  <c:v>2.7805678308534202E-3</c:v>
                </c:pt>
                <c:pt idx="28">
                  <c:v>2.8044517086294198E-3</c:v>
                </c:pt>
                <c:pt idx="29">
                  <c:v>2.8200368612126001E-3</c:v>
                </c:pt>
                <c:pt idx="30">
                  <c:v>2.8304917118913801E-3</c:v>
                </c:pt>
                <c:pt idx="31">
                  <c:v>2.8384738976660901E-3</c:v>
                </c:pt>
                <c:pt idx="32">
                  <c:v>2.84699820579921E-3</c:v>
                </c:pt>
                <c:pt idx="33">
                  <c:v>2.8601042503506599E-3</c:v>
                </c:pt>
                <c:pt idx="34">
                  <c:v>2.8800137797146E-3</c:v>
                </c:pt>
                <c:pt idx="35">
                  <c:v>2.9125247894404198E-3</c:v>
                </c:pt>
                <c:pt idx="36">
                  <c:v>2.9590199639221298E-3</c:v>
                </c:pt>
                <c:pt idx="37">
                  <c:v>3.0251511815126502E-3</c:v>
                </c:pt>
                <c:pt idx="38">
                  <c:v>3.1092862768886602E-3</c:v>
                </c:pt>
                <c:pt idx="39">
                  <c:v>3.22204372276317E-3</c:v>
                </c:pt>
                <c:pt idx="40">
                  <c:v>3.3559188999443602E-3</c:v>
                </c:pt>
                <c:pt idx="41">
                  <c:v>3.5068358931205001E-3</c:v>
                </c:pt>
                <c:pt idx="42">
                  <c:v>3.6805676076659098E-3</c:v>
                </c:pt>
                <c:pt idx="43">
                  <c:v>3.8710443488297799E-3</c:v>
                </c:pt>
                <c:pt idx="44">
                  <c:v>4.0762286355493999E-3</c:v>
                </c:pt>
                <c:pt idx="45">
                  <c:v>4.2776674938147996E-3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0DD8-4656-B6BA-78BF5E519449}"/>
            </c:ext>
          </c:extLst>
        </c:ser>
        <c:ser>
          <c:idx val="4"/>
          <c:order val="6"/>
          <c:tx>
            <c:strRef>
              <c:f>Paper!$A$4</c:f>
              <c:strCache>
                <c:ptCount val="1"/>
                <c:pt idx="0">
                  <c:v>Stage 3 Data 1.9V</c:v>
                </c:pt>
              </c:strCache>
              <c:extLst xmlns:c15="http://schemas.microsoft.com/office/drawing/2012/chart"/>
            </c:strRef>
          </c:tx>
          <c:spPr>
            <a:ln w="38100">
              <a:noFill/>
            </a:ln>
          </c:spPr>
          <c:marker>
            <c:symbol val="circle"/>
            <c:size val="5"/>
            <c:spPr>
              <a:noFill/>
              <a:ln w="6350">
                <a:solidFill>
                  <a:srgbClr val="FF0000"/>
                </a:solidFill>
              </a:ln>
            </c:spPr>
          </c:marker>
          <c:xVal>
            <c:numRef>
              <c:f>'Deg3'!$B$3:$B$54</c:f>
              <c:numCache>
                <c:formatCode>General</c:formatCode>
                <c:ptCount val="52"/>
                <c:pt idx="0">
                  <c:v>3.2030000000000003E-2</c:v>
                </c:pt>
                <c:pt idx="1">
                  <c:v>3.2349999999999997E-2</c:v>
                </c:pt>
                <c:pt idx="2">
                  <c:v>3.2640000000000002E-2</c:v>
                </c:pt>
                <c:pt idx="3">
                  <c:v>3.2969999999999999E-2</c:v>
                </c:pt>
                <c:pt idx="4">
                  <c:v>3.329E-2</c:v>
                </c:pt>
                <c:pt idx="5">
                  <c:v>3.3649999999999999E-2</c:v>
                </c:pt>
                <c:pt idx="6">
                  <c:v>3.4029999999999998E-2</c:v>
                </c:pt>
                <c:pt idx="7">
                  <c:v>3.4430000000000002E-2</c:v>
                </c:pt>
                <c:pt idx="8">
                  <c:v>3.4860000000000002E-2</c:v>
                </c:pt>
                <c:pt idx="9">
                  <c:v>3.5360000000000003E-2</c:v>
                </c:pt>
                <c:pt idx="10">
                  <c:v>3.5929999999999997E-2</c:v>
                </c:pt>
                <c:pt idx="11">
                  <c:v>3.6580000000000001E-2</c:v>
                </c:pt>
                <c:pt idx="12">
                  <c:v>3.7229999999999999E-2</c:v>
                </c:pt>
                <c:pt idx="13">
                  <c:v>3.8039999999999997E-2</c:v>
                </c:pt>
                <c:pt idx="14">
                  <c:v>3.8920000000000003E-2</c:v>
                </c:pt>
                <c:pt idx="15">
                  <c:v>3.9870000000000003E-2</c:v>
                </c:pt>
                <c:pt idx="16">
                  <c:v>4.1000000000000002E-2</c:v>
                </c:pt>
                <c:pt idx="17">
                  <c:v>4.2209999999999998E-2</c:v>
                </c:pt>
                <c:pt idx="18">
                  <c:v>4.3560000000000001E-2</c:v>
                </c:pt>
                <c:pt idx="19">
                  <c:v>4.4999999999999998E-2</c:v>
                </c:pt>
                <c:pt idx="20">
                  <c:v>4.6710000000000002E-2</c:v>
                </c:pt>
                <c:pt idx="21">
                  <c:v>4.8460000000000003E-2</c:v>
                </c:pt>
                <c:pt idx="22">
                  <c:v>5.0470000000000001E-2</c:v>
                </c:pt>
                <c:pt idx="23">
                  <c:v>5.3010000000000002E-2</c:v>
                </c:pt>
                <c:pt idx="24">
                  <c:v>5.5100000000000003E-2</c:v>
                </c:pt>
                <c:pt idx="25">
                  <c:v>5.7639999999999997E-2</c:v>
                </c:pt>
                <c:pt idx="26">
                  <c:v>6.055E-2</c:v>
                </c:pt>
                <c:pt idx="27">
                  <c:v>6.3619999999999996E-2</c:v>
                </c:pt>
                <c:pt idx="28">
                  <c:v>6.6809999999999994E-2</c:v>
                </c:pt>
                <c:pt idx="29">
                  <c:v>7.0279999999999995E-2</c:v>
                </c:pt>
                <c:pt idx="30">
                  <c:v>7.392E-2</c:v>
                </c:pt>
                <c:pt idx="31">
                  <c:v>7.775E-2</c:v>
                </c:pt>
                <c:pt idx="32">
                  <c:v>8.201E-2</c:v>
                </c:pt>
                <c:pt idx="33">
                  <c:v>8.6800000000000002E-2</c:v>
                </c:pt>
                <c:pt idx="34">
                  <c:v>9.1329999999999995E-2</c:v>
                </c:pt>
                <c:pt idx="35">
                  <c:v>9.6269999999999994E-2</c:v>
                </c:pt>
                <c:pt idx="36">
                  <c:v>0.1014</c:v>
                </c:pt>
                <c:pt idx="37">
                  <c:v>0.1069</c:v>
                </c:pt>
                <c:pt idx="38">
                  <c:v>0.1123</c:v>
                </c:pt>
                <c:pt idx="39">
                  <c:v>0.11899999999999999</c:v>
                </c:pt>
                <c:pt idx="40">
                  <c:v>0.13009999999999999</c:v>
                </c:pt>
                <c:pt idx="41">
                  <c:v>0.13969999999999999</c:v>
                </c:pt>
                <c:pt idx="42">
                  <c:v>0.1424</c:v>
                </c:pt>
                <c:pt idx="43">
                  <c:v>0.1399</c:v>
                </c:pt>
                <c:pt idx="44">
                  <c:v>0.14610000000000001</c:v>
                </c:pt>
                <c:pt idx="45">
                  <c:v>0.15409999999999999</c:v>
                </c:pt>
                <c:pt idx="46">
                  <c:v>0.16189999999999999</c:v>
                </c:pt>
                <c:pt idx="47">
                  <c:v>0.23280000000000001</c:v>
                </c:pt>
                <c:pt idx="48">
                  <c:v>0.16600000000000001</c:v>
                </c:pt>
                <c:pt idx="49">
                  <c:v>0.17499999999999999</c:v>
                </c:pt>
              </c:numCache>
              <c:extLst xmlns:c15="http://schemas.microsoft.com/office/drawing/2012/chart"/>
            </c:numRef>
          </c:xVal>
          <c:yVal>
            <c:numRef>
              <c:f>'Deg3'!$C$3:$C$54</c:f>
              <c:numCache>
                <c:formatCode>General</c:formatCode>
                <c:ptCount val="52"/>
                <c:pt idx="0">
                  <c:v>1.8029999999999999E-4</c:v>
                </c:pt>
                <c:pt idx="1">
                  <c:v>7.4069999999999995E-4</c:v>
                </c:pt>
                <c:pt idx="2">
                  <c:v>1.2130000000000001E-3</c:v>
                </c:pt>
                <c:pt idx="3">
                  <c:v>1.6260000000000001E-3</c:v>
                </c:pt>
                <c:pt idx="4">
                  <c:v>2.0040000000000001E-3</c:v>
                </c:pt>
                <c:pt idx="5">
                  <c:v>2.395E-3</c:v>
                </c:pt>
                <c:pt idx="6">
                  <c:v>2.8340000000000001E-3</c:v>
                </c:pt>
                <c:pt idx="7">
                  <c:v>3.2190000000000001E-3</c:v>
                </c:pt>
                <c:pt idx="8">
                  <c:v>3.6129999999999999E-3</c:v>
                </c:pt>
                <c:pt idx="9">
                  <c:v>4.0740000000000004E-3</c:v>
                </c:pt>
                <c:pt idx="10">
                  <c:v>4.6430000000000004E-3</c:v>
                </c:pt>
                <c:pt idx="11">
                  <c:v>5.1539999999999997E-3</c:v>
                </c:pt>
                <c:pt idx="12">
                  <c:v>5.7460000000000002E-3</c:v>
                </c:pt>
                <c:pt idx="13">
                  <c:v>6.4190000000000002E-3</c:v>
                </c:pt>
                <c:pt idx="14">
                  <c:v>7.1349999999999998E-3</c:v>
                </c:pt>
                <c:pt idx="15">
                  <c:v>7.8720000000000005E-3</c:v>
                </c:pt>
                <c:pt idx="16">
                  <c:v>8.7320000000000002E-3</c:v>
                </c:pt>
                <c:pt idx="17">
                  <c:v>9.6050000000000007E-3</c:v>
                </c:pt>
                <c:pt idx="18">
                  <c:v>1.056E-2</c:v>
                </c:pt>
                <c:pt idx="19">
                  <c:v>1.154E-2</c:v>
                </c:pt>
                <c:pt idx="20">
                  <c:v>1.2670000000000001E-2</c:v>
                </c:pt>
                <c:pt idx="21">
                  <c:v>1.376E-2</c:v>
                </c:pt>
                <c:pt idx="22">
                  <c:v>1.495E-2</c:v>
                </c:pt>
                <c:pt idx="23">
                  <c:v>1.6369999999999999E-2</c:v>
                </c:pt>
                <c:pt idx="24">
                  <c:v>1.7559999999999999E-2</c:v>
                </c:pt>
                <c:pt idx="25">
                  <c:v>1.9E-2</c:v>
                </c:pt>
                <c:pt idx="26">
                  <c:v>2.0379999999999999E-2</c:v>
                </c:pt>
                <c:pt idx="27">
                  <c:v>2.1950000000000001E-2</c:v>
                </c:pt>
                <c:pt idx="28">
                  <c:v>2.3429999999999999E-2</c:v>
                </c:pt>
                <c:pt idx="29">
                  <c:v>2.4969999999999999E-2</c:v>
                </c:pt>
                <c:pt idx="30">
                  <c:v>2.656E-2</c:v>
                </c:pt>
                <c:pt idx="31">
                  <c:v>2.81E-2</c:v>
                </c:pt>
                <c:pt idx="32">
                  <c:v>2.9770000000000001E-2</c:v>
                </c:pt>
                <c:pt idx="33">
                  <c:v>3.1399999999999997E-2</c:v>
                </c:pt>
                <c:pt idx="34">
                  <c:v>3.286E-2</c:v>
                </c:pt>
                <c:pt idx="35">
                  <c:v>3.4619999999999998E-2</c:v>
                </c:pt>
                <c:pt idx="36">
                  <c:v>3.628E-2</c:v>
                </c:pt>
                <c:pt idx="37">
                  <c:v>3.7929999999999998E-2</c:v>
                </c:pt>
                <c:pt idx="38">
                  <c:v>3.9440000000000003E-2</c:v>
                </c:pt>
                <c:pt idx="39">
                  <c:v>4.1329999999999999E-2</c:v>
                </c:pt>
                <c:pt idx="40">
                  <c:v>4.4769999999999997E-2</c:v>
                </c:pt>
                <c:pt idx="41">
                  <c:v>4.8140000000000002E-2</c:v>
                </c:pt>
                <c:pt idx="42">
                  <c:v>4.657E-2</c:v>
                </c:pt>
                <c:pt idx="43">
                  <c:v>4.3729999999999998E-2</c:v>
                </c:pt>
                <c:pt idx="44">
                  <c:v>4.4839999999999998E-2</c:v>
                </c:pt>
                <c:pt idx="45">
                  <c:v>4.4940000000000001E-2</c:v>
                </c:pt>
                <c:pt idx="46">
                  <c:v>4.5199999999999997E-2</c:v>
                </c:pt>
                <c:pt idx="47">
                  <c:v>9.0829999999999994E-2</c:v>
                </c:pt>
                <c:pt idx="48">
                  <c:v>3.7350000000000001E-2</c:v>
                </c:pt>
                <c:pt idx="49">
                  <c:v>3.6749999999999998E-2</c:v>
                </c:pt>
              </c:numCache>
              <c:extLst xmlns:c15="http://schemas.microsoft.com/office/drawing/2012/chart"/>
            </c:numRef>
          </c:y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6-0DD8-4656-B6BA-78BF5E519449}"/>
            </c:ext>
          </c:extLst>
        </c:ser>
        <c:ser>
          <c:idx val="5"/>
          <c:order val="7"/>
          <c:tx>
            <c:strRef>
              <c:f>Paper!$B$4</c:f>
              <c:strCache>
                <c:ptCount val="1"/>
                <c:pt idx="0">
                  <c:v>Stage 3 Fit 1.9V</c:v>
                </c:pt>
              </c:strCache>
              <c:extLst xmlns:c15="http://schemas.microsoft.com/office/drawing/2012/chart"/>
            </c:strRef>
          </c:tx>
          <c:spPr>
            <a:ln w="9525">
              <a:solidFill>
                <a:srgbClr val="FF0000"/>
              </a:solidFill>
            </a:ln>
          </c:spPr>
          <c:marker>
            <c:symbol val="circle"/>
            <c:size val="3"/>
            <c:spPr>
              <a:solidFill>
                <a:srgbClr val="FF0000"/>
              </a:solidFill>
              <a:ln>
                <a:noFill/>
              </a:ln>
            </c:spPr>
          </c:marker>
          <c:xVal>
            <c:numRef>
              <c:f>'Deg3'!$D$3:$D$54</c:f>
              <c:numCache>
                <c:formatCode>General</c:formatCode>
                <c:ptCount val="52"/>
                <c:pt idx="0">
                  <c:v>3.2158028949615398E-2</c:v>
                </c:pt>
                <c:pt idx="1">
                  <c:v>3.2573423143695601E-2</c:v>
                </c:pt>
                <c:pt idx="2">
                  <c:v>3.3012289729502597E-2</c:v>
                </c:pt>
                <c:pt idx="3">
                  <c:v>3.3476742343854199E-2</c:v>
                </c:pt>
                <c:pt idx="4">
                  <c:v>3.3965062388714697E-2</c:v>
                </c:pt>
                <c:pt idx="5">
                  <c:v>3.4477045744563797E-2</c:v>
                </c:pt>
                <c:pt idx="6">
                  <c:v>3.5064147704692301E-2</c:v>
                </c:pt>
                <c:pt idx="7">
                  <c:v>3.5628551401715003E-2</c:v>
                </c:pt>
                <c:pt idx="8">
                  <c:v>3.6209079808472398E-2</c:v>
                </c:pt>
                <c:pt idx="9">
                  <c:v>3.6868590161673598E-2</c:v>
                </c:pt>
                <c:pt idx="10">
                  <c:v>3.7530019442157801E-2</c:v>
                </c:pt>
                <c:pt idx="11">
                  <c:v>3.82736866710396E-2</c:v>
                </c:pt>
                <c:pt idx="12">
                  <c:v>3.89939698528593E-2</c:v>
                </c:pt>
                <c:pt idx="13">
                  <c:v>3.98460853297374E-2</c:v>
                </c:pt>
                <c:pt idx="14">
                  <c:v>4.0740687817780799E-2</c:v>
                </c:pt>
                <c:pt idx="15">
                  <c:v>4.1671760215819302E-2</c:v>
                </c:pt>
                <c:pt idx="16">
                  <c:v>4.2762358140317001E-2</c:v>
                </c:pt>
                <c:pt idx="17">
                  <c:v>4.3889788283906599E-2</c:v>
                </c:pt>
                <c:pt idx="18">
                  <c:v>4.5160180479174798E-2</c:v>
                </c:pt>
                <c:pt idx="19">
                  <c:v>4.6510595816771902E-2</c:v>
                </c:pt>
                <c:pt idx="20">
                  <c:v>4.81096850445389E-2</c:v>
                </c:pt>
                <c:pt idx="21">
                  <c:v>4.9742028007562701E-2</c:v>
                </c:pt>
                <c:pt idx="22">
                  <c:v>5.1640960369059401E-2</c:v>
                </c:pt>
                <c:pt idx="23">
                  <c:v>5.40950016355023E-2</c:v>
                </c:pt>
                <c:pt idx="24">
                  <c:v>5.6200930627561901E-2</c:v>
                </c:pt>
                <c:pt idx="25">
                  <c:v>5.8737983666349199E-2</c:v>
                </c:pt>
                <c:pt idx="26">
                  <c:v>6.1556584361746498E-2</c:v>
                </c:pt>
                <c:pt idx="27">
                  <c:v>6.4833375980204694E-2</c:v>
                </c:pt>
                <c:pt idx="28">
                  <c:v>6.8314758654410002E-2</c:v>
                </c:pt>
                <c:pt idx="29">
                  <c:v>7.1951453217829794E-2</c:v>
                </c:pt>
                <c:pt idx="30">
                  <c:v>7.5899275642729594E-2</c:v>
                </c:pt>
                <c:pt idx="31">
                  <c:v>8.0254353140738505E-2</c:v>
                </c:pt>
                <c:pt idx="32">
                  <c:v>8.4954507032992496E-2</c:v>
                </c:pt>
                <c:pt idx="33">
                  <c:v>9.0054070778668102E-2</c:v>
                </c:pt>
                <c:pt idx="34">
                  <c:v>9.5034458841978503E-2</c:v>
                </c:pt>
                <c:pt idx="35">
                  <c:v>0.10042992871874799</c:v>
                </c:pt>
                <c:pt idx="36">
                  <c:v>0.10582809216510899</c:v>
                </c:pt>
                <c:pt idx="37">
                  <c:v>0.111496276770889</c:v>
                </c:pt>
                <c:pt idx="38">
                  <c:v>0.117082122133241</c:v>
                </c:pt>
                <c:pt idx="39">
                  <c:v>0.12310710220200299</c:v>
                </c:pt>
                <c:pt idx="40">
                  <c:v>0.129073155736247</c:v>
                </c:pt>
                <c:pt idx="41">
                  <c:v>0.134917362346714</c:v>
                </c:pt>
                <c:pt idx="42">
                  <c:v>0.14097339871082601</c:v>
                </c:pt>
                <c:pt idx="43">
                  <c:v>0.147157040409472</c:v>
                </c:pt>
                <c:pt idx="44">
                  <c:v>0.153597661460634</c:v>
                </c:pt>
                <c:pt idx="45">
                  <c:v>0.15997684097498799</c:v>
                </c:pt>
                <c:pt idx="46">
                  <c:v>0.16650717171703899</c:v>
                </c:pt>
                <c:pt idx="47">
                  <c:v>0.17321686165366901</c:v>
                </c:pt>
                <c:pt idx="48">
                  <c:v>0.180062664678732</c:v>
                </c:pt>
                <c:pt idx="49">
                  <c:v>0.18693742497885499</c:v>
                </c:pt>
              </c:numCache>
              <c:extLst xmlns:c15="http://schemas.microsoft.com/office/drawing/2012/chart"/>
            </c:numRef>
          </c:xVal>
          <c:yVal>
            <c:numRef>
              <c:f>'Deg3'!$E$3:$E$54</c:f>
              <c:numCache>
                <c:formatCode>General</c:formatCode>
                <c:ptCount val="52"/>
                <c:pt idx="0">
                  <c:v>4.9122431348873796E-4</c:v>
                </c:pt>
                <c:pt idx="1">
                  <c:v>1.1867945019432E-3</c:v>
                </c:pt>
                <c:pt idx="2">
                  <c:v>1.77793820784289E-3</c:v>
                </c:pt>
                <c:pt idx="3">
                  <c:v>2.2942670219033199E-3</c:v>
                </c:pt>
                <c:pt idx="4">
                  <c:v>2.7542861404364701E-3</c:v>
                </c:pt>
                <c:pt idx="5">
                  <c:v>3.1745698744257101E-3</c:v>
                </c:pt>
                <c:pt idx="6">
                  <c:v>3.6050774867955799E-3</c:v>
                </c:pt>
                <c:pt idx="7">
                  <c:v>3.98648021410993E-3</c:v>
                </c:pt>
                <c:pt idx="8">
                  <c:v>4.35987558188527E-3</c:v>
                </c:pt>
                <c:pt idx="9">
                  <c:v>4.7733157408938603E-3</c:v>
                </c:pt>
                <c:pt idx="10">
                  <c:v>5.1857907207614601E-3</c:v>
                </c:pt>
                <c:pt idx="11">
                  <c:v>5.6543285946667804E-3</c:v>
                </c:pt>
                <c:pt idx="12">
                  <c:v>6.1169771304193802E-3</c:v>
                </c:pt>
                <c:pt idx="13">
                  <c:v>6.6775622095272E-3</c:v>
                </c:pt>
                <c:pt idx="14">
                  <c:v>7.2812201665649898E-3</c:v>
                </c:pt>
                <c:pt idx="15">
                  <c:v>7.9236852771106293E-3</c:v>
                </c:pt>
                <c:pt idx="16">
                  <c:v>8.6903291364564105E-3</c:v>
                </c:pt>
                <c:pt idx="17">
                  <c:v>9.4934245496011704E-3</c:v>
                </c:pt>
                <c:pt idx="18">
                  <c:v>1.0404595961375E-2</c:v>
                </c:pt>
                <c:pt idx="19">
                  <c:v>1.1373527207324799E-2</c:v>
                </c:pt>
                <c:pt idx="20">
                  <c:v>1.2513268909467299E-2</c:v>
                </c:pt>
                <c:pt idx="21">
                  <c:v>1.36608434467296E-2</c:v>
                </c:pt>
                <c:pt idx="22">
                  <c:v>1.49682046014932E-2</c:v>
                </c:pt>
                <c:pt idx="23">
                  <c:v>1.66045595295909E-2</c:v>
                </c:pt>
                <c:pt idx="24">
                  <c:v>1.7955463374268201E-2</c:v>
                </c:pt>
                <c:pt idx="25">
                  <c:v>1.95134620659684E-2</c:v>
                </c:pt>
                <c:pt idx="26">
                  <c:v>2.11531751293032E-2</c:v>
                </c:pt>
                <c:pt idx="27">
                  <c:v>2.2938874840510999E-2</c:v>
                </c:pt>
                <c:pt idx="28">
                  <c:v>2.4697218837956499E-2</c:v>
                </c:pt>
                <c:pt idx="29">
                  <c:v>2.6387334673724599E-2</c:v>
                </c:pt>
                <c:pt idx="30">
                  <c:v>2.8061574792447402E-2</c:v>
                </c:pt>
                <c:pt idx="31">
                  <c:v>2.9727881503575401E-2</c:v>
                </c:pt>
                <c:pt idx="32">
                  <c:v>3.1331162589636398E-2</c:v>
                </c:pt>
                <c:pt idx="33">
                  <c:v>3.2864459594550102E-2</c:v>
                </c:pt>
                <c:pt idx="34">
                  <c:v>3.4178690575514897E-2</c:v>
                </c:pt>
                <c:pt idx="35">
                  <c:v>3.5425807411435903E-2</c:v>
                </c:pt>
                <c:pt idx="36">
                  <c:v>3.6518455994921699E-2</c:v>
                </c:pt>
                <c:pt idx="37">
                  <c:v>3.7529854253593398E-2</c:v>
                </c:pt>
                <c:pt idx="38">
                  <c:v>3.8419735254577099E-2</c:v>
                </c:pt>
                <c:pt idx="39">
                  <c:v>3.92909435499234E-2</c:v>
                </c:pt>
                <c:pt idx="40">
                  <c:v>4.0089276953077201E-2</c:v>
                </c:pt>
                <c:pt idx="41">
                  <c:v>4.0828889162161701E-2</c:v>
                </c:pt>
                <c:pt idx="42">
                  <c:v>4.1564707037571202E-2</c:v>
                </c:pt>
                <c:pt idx="43">
                  <c:v>4.22913744478862E-2</c:v>
                </c:pt>
                <c:pt idx="44">
                  <c:v>4.3023191172157201E-2</c:v>
                </c:pt>
                <c:pt idx="45">
                  <c:v>4.3718797463923202E-2</c:v>
                </c:pt>
                <c:pt idx="46">
                  <c:v>4.4392575071852201E-2</c:v>
                </c:pt>
                <c:pt idx="47">
                  <c:v>4.5033361109098599E-2</c:v>
                </c:pt>
                <c:pt idx="48">
                  <c:v>4.5620488364687399E-2</c:v>
                </c:pt>
                <c:pt idx="49">
                  <c:v>4.6129195765441298E-2</c:v>
                </c:pt>
              </c:numCache>
              <c:extLst xmlns:c15="http://schemas.microsoft.com/office/drawing/2012/chart"/>
            </c:numRef>
          </c:y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7-0DD8-4656-B6BA-78BF5E51944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38531023"/>
        <c:axId val="1138531503"/>
        <c:extLst>
          <c:ext xmlns:c15="http://schemas.microsoft.com/office/drawing/2012/chart" uri="{02D57815-91ED-43cb-92C2-25804820EDAC}">
            <c15:filteredScatterSeries>
              <c15:ser>
                <c:idx val="0"/>
                <c:order val="2"/>
                <c:tx>
                  <c:strRef>
                    <c:extLst>
                      <c:ext uri="{02D57815-91ED-43cb-92C2-25804820EDAC}">
                        <c15:formulaRef>
                          <c15:sqref>Paper!$A$2</c15:sqref>
                        </c15:formulaRef>
                      </c:ext>
                    </c:extLst>
                    <c:strCache>
                      <c:ptCount val="1"/>
                      <c:pt idx="0">
                        <c:v>Stage 1 Data 1.9V</c:v>
                      </c:pt>
                    </c:strCache>
                  </c:strRef>
                </c:tx>
                <c:spPr>
                  <a:ln w="38100">
                    <a:noFill/>
                  </a:ln>
                </c:spPr>
                <c:marker>
                  <c:symbol val="circle"/>
                  <c:size val="5"/>
                  <c:spPr>
                    <a:noFill/>
                    <a:ln w="6350">
                      <a:solidFill>
                        <a:srgbClr val="FFC000"/>
                      </a:solidFill>
                    </a:ln>
                  </c:spPr>
                </c:marker>
                <c:xVal>
                  <c:numRef>
                    <c:extLst>
                      <c:ext uri="{02D57815-91ED-43cb-92C2-25804820EDAC}">
                        <c15:formulaRef>
                          <c15:sqref>'Deg1'!$B$3:$B$50</c15:sqref>
                        </c15:formulaRef>
                      </c:ext>
                    </c:extLst>
                    <c:numCache>
                      <c:formatCode>General</c:formatCode>
                      <c:ptCount val="48"/>
                      <c:pt idx="0">
                        <c:v>3.6240000000000001E-2</c:v>
                      </c:pt>
                      <c:pt idx="1">
                        <c:v>3.6769999999999997E-2</c:v>
                      </c:pt>
                      <c:pt idx="2">
                        <c:v>3.7249999999999998E-2</c:v>
                      </c:pt>
                      <c:pt idx="3">
                        <c:v>3.7719999999999997E-2</c:v>
                      </c:pt>
                      <c:pt idx="4">
                        <c:v>3.8150000000000003E-2</c:v>
                      </c:pt>
                      <c:pt idx="5">
                        <c:v>3.8600000000000002E-2</c:v>
                      </c:pt>
                      <c:pt idx="6">
                        <c:v>3.9010000000000003E-2</c:v>
                      </c:pt>
                      <c:pt idx="7">
                        <c:v>3.9390000000000001E-2</c:v>
                      </c:pt>
                      <c:pt idx="8">
                        <c:v>3.9829999999999997E-2</c:v>
                      </c:pt>
                      <c:pt idx="9">
                        <c:v>4.0259999999999997E-2</c:v>
                      </c:pt>
                      <c:pt idx="10">
                        <c:v>4.07E-2</c:v>
                      </c:pt>
                      <c:pt idx="11">
                        <c:v>4.1099999999999998E-2</c:v>
                      </c:pt>
                      <c:pt idx="12">
                        <c:v>4.1439999999999998E-2</c:v>
                      </c:pt>
                      <c:pt idx="13">
                        <c:v>4.1889999999999997E-2</c:v>
                      </c:pt>
                      <c:pt idx="14">
                        <c:v>4.2229999999999997E-2</c:v>
                      </c:pt>
                      <c:pt idx="15">
                        <c:v>4.2639999999999997E-2</c:v>
                      </c:pt>
                      <c:pt idx="16">
                        <c:v>4.3049999999999998E-2</c:v>
                      </c:pt>
                      <c:pt idx="17">
                        <c:v>4.3459999999999999E-2</c:v>
                      </c:pt>
                      <c:pt idx="18">
                        <c:v>4.3920000000000001E-2</c:v>
                      </c:pt>
                      <c:pt idx="19">
                        <c:v>4.4380000000000003E-2</c:v>
                      </c:pt>
                      <c:pt idx="20">
                        <c:v>4.487E-2</c:v>
                      </c:pt>
                      <c:pt idx="21">
                        <c:v>4.539E-2</c:v>
                      </c:pt>
                      <c:pt idx="22">
                        <c:v>4.598E-2</c:v>
                      </c:pt>
                      <c:pt idx="23">
                        <c:v>4.6559999999999997E-2</c:v>
                      </c:pt>
                      <c:pt idx="24">
                        <c:v>4.7210000000000002E-2</c:v>
                      </c:pt>
                      <c:pt idx="25">
                        <c:v>4.8009999999999997E-2</c:v>
                      </c:pt>
                      <c:pt idx="26">
                        <c:v>4.8669999999999998E-2</c:v>
                      </c:pt>
                      <c:pt idx="27">
                        <c:v>4.9369999999999997E-2</c:v>
                      </c:pt>
                      <c:pt idx="28">
                        <c:v>5.0169999999999999E-2</c:v>
                      </c:pt>
                      <c:pt idx="29">
                        <c:v>5.1020000000000003E-2</c:v>
                      </c:pt>
                      <c:pt idx="30">
                        <c:v>5.1860000000000003E-2</c:v>
                      </c:pt>
                      <c:pt idx="31">
                        <c:v>5.2609999999999997E-2</c:v>
                      </c:pt>
                      <c:pt idx="32">
                        <c:v>5.339E-2</c:v>
                      </c:pt>
                      <c:pt idx="33">
                        <c:v>5.4199999999999998E-2</c:v>
                      </c:pt>
                      <c:pt idx="34">
                        <c:v>5.4989999999999997E-2</c:v>
                      </c:pt>
                      <c:pt idx="35">
                        <c:v>5.5820000000000002E-2</c:v>
                      </c:pt>
                      <c:pt idx="36">
                        <c:v>5.663E-2</c:v>
                      </c:pt>
                      <c:pt idx="37">
                        <c:v>5.7419999999999999E-2</c:v>
                      </c:pt>
                      <c:pt idx="38">
                        <c:v>5.8250000000000003E-2</c:v>
                      </c:pt>
                      <c:pt idx="39">
                        <c:v>5.944E-2</c:v>
                      </c:pt>
                      <c:pt idx="40">
                        <c:v>6.0479999999999999E-2</c:v>
                      </c:pt>
                      <c:pt idx="41">
                        <c:v>6.1440000000000002E-2</c:v>
                      </c:pt>
                      <c:pt idx="42">
                        <c:v>6.2E-2</c:v>
                      </c:pt>
                      <c:pt idx="43">
                        <c:v>6.2390000000000001E-2</c:v>
                      </c:pt>
                      <c:pt idx="44">
                        <c:v>6.3210000000000002E-2</c:v>
                      </c:pt>
                      <c:pt idx="45">
                        <c:v>6.4320000000000002E-2</c:v>
                      </c:pt>
                      <c:pt idx="46">
                        <c:v>6.5579999999999999E-2</c:v>
                      </c:pt>
                      <c:pt idx="47">
                        <c:v>6.7159999999999997E-2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'Deg1'!$C$3:$C$50</c15:sqref>
                        </c15:formulaRef>
                      </c:ext>
                    </c:extLst>
                    <c:numCache>
                      <c:formatCode>General</c:formatCode>
                      <c:ptCount val="48"/>
                      <c:pt idx="0">
                        <c:v>1.8320000000000001E-4</c:v>
                      </c:pt>
                      <c:pt idx="1">
                        <c:v>7.4540000000000001E-4</c:v>
                      </c:pt>
                      <c:pt idx="2">
                        <c:v>1.1900000000000001E-3</c:v>
                      </c:pt>
                      <c:pt idx="3">
                        <c:v>1.5479999999999999E-3</c:v>
                      </c:pt>
                      <c:pt idx="4">
                        <c:v>1.838E-3</c:v>
                      </c:pt>
                      <c:pt idx="5">
                        <c:v>2.062E-3</c:v>
                      </c:pt>
                      <c:pt idx="6">
                        <c:v>2.1949999999999999E-3</c:v>
                      </c:pt>
                      <c:pt idx="7">
                        <c:v>2.3730000000000001E-3</c:v>
                      </c:pt>
                      <c:pt idx="8">
                        <c:v>2.4810000000000001E-3</c:v>
                      </c:pt>
                      <c:pt idx="9">
                        <c:v>2.5820000000000001E-3</c:v>
                      </c:pt>
                      <c:pt idx="10">
                        <c:v>2.6059999999999998E-3</c:v>
                      </c:pt>
                      <c:pt idx="11">
                        <c:v>2.6840000000000002E-3</c:v>
                      </c:pt>
                      <c:pt idx="12">
                        <c:v>2.7290000000000001E-3</c:v>
                      </c:pt>
                      <c:pt idx="13">
                        <c:v>2.8110000000000001E-3</c:v>
                      </c:pt>
                      <c:pt idx="14">
                        <c:v>2.8419999999999999E-3</c:v>
                      </c:pt>
                      <c:pt idx="15">
                        <c:v>2.9290000000000002E-3</c:v>
                      </c:pt>
                      <c:pt idx="16">
                        <c:v>3.026E-3</c:v>
                      </c:pt>
                      <c:pt idx="17">
                        <c:v>3.1359999999999999E-3</c:v>
                      </c:pt>
                      <c:pt idx="18">
                        <c:v>3.2820000000000002E-3</c:v>
                      </c:pt>
                      <c:pt idx="19">
                        <c:v>3.4390000000000002E-3</c:v>
                      </c:pt>
                      <c:pt idx="20">
                        <c:v>3.614E-3</c:v>
                      </c:pt>
                      <c:pt idx="21">
                        <c:v>3.803E-3</c:v>
                      </c:pt>
                      <c:pt idx="22">
                        <c:v>4.006E-3</c:v>
                      </c:pt>
                      <c:pt idx="23">
                        <c:v>4.182E-3</c:v>
                      </c:pt>
                      <c:pt idx="24">
                        <c:v>4.3819999999999996E-3</c:v>
                      </c:pt>
                      <c:pt idx="25">
                        <c:v>4.6049999999999997E-3</c:v>
                      </c:pt>
                      <c:pt idx="26">
                        <c:v>4.7609999999999996E-3</c:v>
                      </c:pt>
                      <c:pt idx="27">
                        <c:v>4.9290000000000002E-3</c:v>
                      </c:pt>
                      <c:pt idx="28">
                        <c:v>5.0639999999999999E-3</c:v>
                      </c:pt>
                      <c:pt idx="29">
                        <c:v>5.1809999999999998E-3</c:v>
                      </c:pt>
                      <c:pt idx="30">
                        <c:v>5.2820000000000002E-3</c:v>
                      </c:pt>
                      <c:pt idx="31">
                        <c:v>5.3749999999999996E-3</c:v>
                      </c:pt>
                      <c:pt idx="32">
                        <c:v>5.4289999999999998E-3</c:v>
                      </c:pt>
                      <c:pt idx="33">
                        <c:v>5.5209999999999999E-3</c:v>
                      </c:pt>
                      <c:pt idx="34">
                        <c:v>5.5849999999999997E-3</c:v>
                      </c:pt>
                      <c:pt idx="35">
                        <c:v>5.6829999999999997E-3</c:v>
                      </c:pt>
                      <c:pt idx="36">
                        <c:v>5.816E-3</c:v>
                      </c:pt>
                      <c:pt idx="37">
                        <c:v>5.9899999999999997E-3</c:v>
                      </c:pt>
                      <c:pt idx="38">
                        <c:v>6.1190000000000003E-3</c:v>
                      </c:pt>
                      <c:pt idx="39">
                        <c:v>6.2090000000000001E-3</c:v>
                      </c:pt>
                      <c:pt idx="40">
                        <c:v>6.4229999999999999E-3</c:v>
                      </c:pt>
                      <c:pt idx="41">
                        <c:v>6.6940000000000003E-3</c:v>
                      </c:pt>
                      <c:pt idx="42">
                        <c:v>6.9319999999999998E-3</c:v>
                      </c:pt>
                      <c:pt idx="43">
                        <c:v>7.2139999999999999E-3</c:v>
                      </c:pt>
                      <c:pt idx="44">
                        <c:v>7.437E-3</c:v>
                      </c:pt>
                      <c:pt idx="45">
                        <c:v>7.6880000000000004E-3</c:v>
                      </c:pt>
                      <c:pt idx="46">
                        <c:v>7.9380000000000006E-3</c:v>
                      </c:pt>
                      <c:pt idx="47">
                        <c:v>8.5909999999999997E-3</c:v>
                      </c:pt>
                    </c:numCache>
                  </c:numRef>
                </c:yVal>
                <c:smooth val="0"/>
                <c:extLst>
                  <c:ext xmlns:c16="http://schemas.microsoft.com/office/drawing/2014/chart" uri="{C3380CC4-5D6E-409C-BE32-E72D297353CC}">
                    <c16:uniqueId val="{00000002-0DD8-4656-B6BA-78BF5E519449}"/>
                  </c:ext>
                </c:extLst>
              </c15:ser>
            </c15:filteredScatterSeries>
            <c15:filteredScatterSeries>
              <c15:ser>
                <c:idx val="1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Paper!$B$2</c15:sqref>
                        </c15:formulaRef>
                      </c:ext>
                    </c:extLst>
                    <c:strCache>
                      <c:ptCount val="1"/>
                      <c:pt idx="0">
                        <c:v>Stage 1 Fit 1.9V</c:v>
                      </c:pt>
                    </c:strCache>
                  </c:strRef>
                </c:tx>
                <c:spPr>
                  <a:ln w="9525">
                    <a:solidFill>
                      <a:srgbClr val="FFC000"/>
                    </a:solidFill>
                  </a:ln>
                </c:spPr>
                <c:marker>
                  <c:symbol val="circle"/>
                  <c:size val="3"/>
                  <c:spPr>
                    <a:solidFill>
                      <a:srgbClr val="FFC000"/>
                    </a:solidFill>
                    <a:ln w="6350">
                      <a:noFill/>
                    </a:ln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'Deg1'!$D$3:$D$50</c15:sqref>
                        </c15:formulaRef>
                      </c:ext>
                    </c:extLst>
                    <c:numCache>
                      <c:formatCode>General</c:formatCode>
                      <c:ptCount val="48"/>
                      <c:pt idx="0">
                        <c:v>3.5920000000000001E-2</c:v>
                      </c:pt>
                      <c:pt idx="1">
                        <c:v>3.6470000000000002E-2</c:v>
                      </c:pt>
                      <c:pt idx="2">
                        <c:v>3.7010000000000001E-2</c:v>
                      </c:pt>
                      <c:pt idx="3">
                        <c:v>3.755E-2</c:v>
                      </c:pt>
                      <c:pt idx="4">
                        <c:v>3.8059999999999997E-2</c:v>
                      </c:pt>
                      <c:pt idx="5">
                        <c:v>3.8539999999999998E-2</c:v>
                      </c:pt>
                      <c:pt idx="6">
                        <c:v>3.9E-2</c:v>
                      </c:pt>
                      <c:pt idx="7">
                        <c:v>3.9449999999999999E-2</c:v>
                      </c:pt>
                      <c:pt idx="8">
                        <c:v>3.9910000000000001E-2</c:v>
                      </c:pt>
                      <c:pt idx="9">
                        <c:v>4.0320000000000002E-2</c:v>
                      </c:pt>
                      <c:pt idx="10">
                        <c:v>4.0719999999999999E-2</c:v>
                      </c:pt>
                      <c:pt idx="11">
                        <c:v>4.113E-2</c:v>
                      </c:pt>
                      <c:pt idx="12">
                        <c:v>4.1529999999999997E-2</c:v>
                      </c:pt>
                      <c:pt idx="13">
                        <c:v>4.1939999999999998E-2</c:v>
                      </c:pt>
                      <c:pt idx="14">
                        <c:v>4.2320000000000003E-2</c:v>
                      </c:pt>
                      <c:pt idx="15">
                        <c:v>4.274E-2</c:v>
                      </c:pt>
                      <c:pt idx="16">
                        <c:v>4.3150000000000001E-2</c:v>
                      </c:pt>
                      <c:pt idx="17">
                        <c:v>4.3560000000000001E-2</c:v>
                      </c:pt>
                      <c:pt idx="18">
                        <c:v>4.4019999999999997E-2</c:v>
                      </c:pt>
                      <c:pt idx="19">
                        <c:v>4.4470000000000003E-2</c:v>
                      </c:pt>
                      <c:pt idx="20">
                        <c:v>4.4949999999999997E-2</c:v>
                      </c:pt>
                      <c:pt idx="21">
                        <c:v>4.5440000000000001E-2</c:v>
                      </c:pt>
                      <c:pt idx="22">
                        <c:v>4.6010000000000002E-2</c:v>
                      </c:pt>
                      <c:pt idx="23">
                        <c:v>4.657E-2</c:v>
                      </c:pt>
                      <c:pt idx="24">
                        <c:v>4.7199999999999999E-2</c:v>
                      </c:pt>
                      <c:pt idx="25">
                        <c:v>4.7989999999999998E-2</c:v>
                      </c:pt>
                      <c:pt idx="26">
                        <c:v>4.863E-2</c:v>
                      </c:pt>
                      <c:pt idx="27">
                        <c:v>4.9369999999999997E-2</c:v>
                      </c:pt>
                      <c:pt idx="28">
                        <c:v>5.0130000000000001E-2</c:v>
                      </c:pt>
                      <c:pt idx="29">
                        <c:v>5.0939999999999999E-2</c:v>
                      </c:pt>
                      <c:pt idx="30">
                        <c:v>5.1729999999999998E-2</c:v>
                      </c:pt>
                      <c:pt idx="31">
                        <c:v>5.2490000000000002E-2</c:v>
                      </c:pt>
                      <c:pt idx="32">
                        <c:v>5.3249999999999999E-2</c:v>
                      </c:pt>
                      <c:pt idx="33">
                        <c:v>5.4039999999999998E-2</c:v>
                      </c:pt>
                      <c:pt idx="34">
                        <c:v>5.484E-2</c:v>
                      </c:pt>
                      <c:pt idx="35">
                        <c:v>5.568E-2</c:v>
                      </c:pt>
                      <c:pt idx="36">
                        <c:v>5.6480000000000002E-2</c:v>
                      </c:pt>
                      <c:pt idx="37">
                        <c:v>5.7340000000000002E-2</c:v>
                      </c:pt>
                      <c:pt idx="38">
                        <c:v>5.8200000000000002E-2</c:v>
                      </c:pt>
                      <c:pt idx="39">
                        <c:v>5.9119999999999999E-2</c:v>
                      </c:pt>
                      <c:pt idx="40">
                        <c:v>6.0019999999999997E-2</c:v>
                      </c:pt>
                      <c:pt idx="41">
                        <c:v>6.1019999999999998E-2</c:v>
                      </c:pt>
                      <c:pt idx="42">
                        <c:v>6.2019999999999999E-2</c:v>
                      </c:pt>
                      <c:pt idx="43">
                        <c:v>6.3020000000000007E-2</c:v>
                      </c:pt>
                      <c:pt idx="44">
                        <c:v>6.4079999999999998E-2</c:v>
                      </c:pt>
                      <c:pt idx="45">
                        <c:v>6.5170000000000006E-2</c:v>
                      </c:pt>
                      <c:pt idx="46">
                        <c:v>6.6309999999999994E-2</c:v>
                      </c:pt>
                      <c:pt idx="47">
                        <c:v>6.7460000000000006E-2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'Deg1'!$E$3:$E$50</c15:sqref>
                        </c15:formulaRef>
                      </c:ext>
                    </c:extLst>
                    <c:numCache>
                      <c:formatCode>General</c:formatCode>
                      <c:ptCount val="48"/>
                      <c:pt idx="0">
                        <c:v>1.8540000000000001E-4</c:v>
                      </c:pt>
                      <c:pt idx="1">
                        <c:v>8.2399999999999997E-4</c:v>
                      </c:pt>
                      <c:pt idx="2">
                        <c:v>1.3209999999999999E-3</c:v>
                      </c:pt>
                      <c:pt idx="3">
                        <c:v>1.7049999999999999E-3</c:v>
                      </c:pt>
                      <c:pt idx="4">
                        <c:v>1.9840000000000001E-3</c:v>
                      </c:pt>
                      <c:pt idx="5">
                        <c:v>2.1879999999999998E-3</c:v>
                      </c:pt>
                      <c:pt idx="6">
                        <c:v>2.3370000000000001E-3</c:v>
                      </c:pt>
                      <c:pt idx="7">
                        <c:v>2.4459999999999998E-3</c:v>
                      </c:pt>
                      <c:pt idx="8">
                        <c:v>2.5349999999999999E-3</c:v>
                      </c:pt>
                      <c:pt idx="9">
                        <c:v>2.5990000000000002E-3</c:v>
                      </c:pt>
                      <c:pt idx="10">
                        <c:v>2.653E-3</c:v>
                      </c:pt>
                      <c:pt idx="11">
                        <c:v>2.7060000000000001E-3</c:v>
                      </c:pt>
                      <c:pt idx="12">
                        <c:v>2.758E-3</c:v>
                      </c:pt>
                      <c:pt idx="13">
                        <c:v>2.8180000000000002E-3</c:v>
                      </c:pt>
                      <c:pt idx="14">
                        <c:v>2.8800000000000002E-3</c:v>
                      </c:pt>
                      <c:pt idx="15">
                        <c:v>2.96E-3</c:v>
                      </c:pt>
                      <c:pt idx="16">
                        <c:v>3.052E-3</c:v>
                      </c:pt>
                      <c:pt idx="17">
                        <c:v>3.1540000000000001E-3</c:v>
                      </c:pt>
                      <c:pt idx="18">
                        <c:v>3.2820000000000002E-3</c:v>
                      </c:pt>
                      <c:pt idx="19">
                        <c:v>3.421E-3</c:v>
                      </c:pt>
                      <c:pt idx="20">
                        <c:v>3.5820000000000001E-3</c:v>
                      </c:pt>
                      <c:pt idx="21">
                        <c:v>3.754E-3</c:v>
                      </c:pt>
                      <c:pt idx="22">
                        <c:v>3.9550000000000002E-3</c:v>
                      </c:pt>
                      <c:pt idx="23">
                        <c:v>4.1510000000000002E-3</c:v>
                      </c:pt>
                      <c:pt idx="24">
                        <c:v>4.3600000000000002E-3</c:v>
                      </c:pt>
                      <c:pt idx="25">
                        <c:v>4.594E-3</c:v>
                      </c:pt>
                      <c:pt idx="26">
                        <c:v>4.7590000000000002E-3</c:v>
                      </c:pt>
                      <c:pt idx="27">
                        <c:v>4.9179999999999996E-3</c:v>
                      </c:pt>
                      <c:pt idx="28">
                        <c:v>5.0530000000000002E-3</c:v>
                      </c:pt>
                      <c:pt idx="29">
                        <c:v>5.169E-3</c:v>
                      </c:pt>
                      <c:pt idx="30">
                        <c:v>5.2649999999999997E-3</c:v>
                      </c:pt>
                      <c:pt idx="31">
                        <c:v>5.3509999999999999E-3</c:v>
                      </c:pt>
                      <c:pt idx="32">
                        <c:v>5.4380000000000001E-3</c:v>
                      </c:pt>
                      <c:pt idx="33">
                        <c:v>5.5360000000000001E-3</c:v>
                      </c:pt>
                      <c:pt idx="34">
                        <c:v>5.6470000000000001E-3</c:v>
                      </c:pt>
                      <c:pt idx="35">
                        <c:v>5.7759999999999999E-3</c:v>
                      </c:pt>
                      <c:pt idx="36">
                        <c:v>5.9090000000000002E-3</c:v>
                      </c:pt>
                      <c:pt idx="37">
                        <c:v>6.0619999999999997E-3</c:v>
                      </c:pt>
                      <c:pt idx="38">
                        <c:v>6.2220000000000001E-3</c:v>
                      </c:pt>
                      <c:pt idx="39">
                        <c:v>6.3959999999999998E-3</c:v>
                      </c:pt>
                      <c:pt idx="40">
                        <c:v>6.5719999999999997E-3</c:v>
                      </c:pt>
                      <c:pt idx="41">
                        <c:v>6.7669999999999996E-3</c:v>
                      </c:pt>
                      <c:pt idx="42">
                        <c:v>6.9610000000000002E-3</c:v>
                      </c:pt>
                      <c:pt idx="43">
                        <c:v>7.1510000000000002E-3</c:v>
                      </c:pt>
                      <c:pt idx="44">
                        <c:v>7.3480000000000004E-3</c:v>
                      </c:pt>
                      <c:pt idx="45">
                        <c:v>7.5449999999999996E-3</c:v>
                      </c:pt>
                      <c:pt idx="46">
                        <c:v>7.7450000000000001E-3</c:v>
                      </c:pt>
                      <c:pt idx="47">
                        <c:v>7.9369999999999996E-3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3-0DD8-4656-B6BA-78BF5E519449}"/>
                  </c:ext>
                </c:extLst>
              </c15:ser>
            </c15:filteredScatterSeries>
            <c15:filteredScatterSeries>
              <c15:ser>
                <c:idx val="2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Paper!$A$3</c15:sqref>
                        </c15:formulaRef>
                      </c:ext>
                    </c:extLst>
                    <c:strCache>
                      <c:ptCount val="1"/>
                      <c:pt idx="0">
                        <c:v>Stage 2 Data 1.9V</c:v>
                      </c:pt>
                    </c:strCache>
                  </c:strRef>
                </c:tx>
                <c:spPr>
                  <a:ln w="38100">
                    <a:noFill/>
                  </a:ln>
                </c:spPr>
                <c:marker>
                  <c:symbol val="circle"/>
                  <c:size val="5"/>
                  <c:spPr>
                    <a:noFill/>
                    <a:ln w="6350">
                      <a:solidFill>
                        <a:srgbClr val="FF7B21"/>
                      </a:solidFill>
                    </a:ln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'Deg2'!$B$3:$B$51</c15:sqref>
                        </c15:formulaRef>
                      </c:ext>
                    </c:extLst>
                    <c:numCache>
                      <c:formatCode>General</c:formatCode>
                      <c:ptCount val="49"/>
                      <c:pt idx="0">
                        <c:v>3.5920000000000001E-2</c:v>
                      </c:pt>
                      <c:pt idx="1">
                        <c:v>3.6290000000000003E-2</c:v>
                      </c:pt>
                      <c:pt idx="2">
                        <c:v>3.6659999999999998E-2</c:v>
                      </c:pt>
                      <c:pt idx="3">
                        <c:v>3.705E-2</c:v>
                      </c:pt>
                      <c:pt idx="4">
                        <c:v>3.7470000000000003E-2</c:v>
                      </c:pt>
                      <c:pt idx="5">
                        <c:v>3.7960000000000001E-2</c:v>
                      </c:pt>
                      <c:pt idx="6">
                        <c:v>3.8519999999999999E-2</c:v>
                      </c:pt>
                      <c:pt idx="7">
                        <c:v>3.9129999999999998E-2</c:v>
                      </c:pt>
                      <c:pt idx="8">
                        <c:v>3.9750000000000001E-2</c:v>
                      </c:pt>
                      <c:pt idx="9">
                        <c:v>4.0469999999999999E-2</c:v>
                      </c:pt>
                      <c:pt idx="10">
                        <c:v>4.1270000000000001E-2</c:v>
                      </c:pt>
                      <c:pt idx="11">
                        <c:v>4.2119999999999998E-2</c:v>
                      </c:pt>
                      <c:pt idx="12">
                        <c:v>4.2959999999999998E-2</c:v>
                      </c:pt>
                      <c:pt idx="13">
                        <c:v>4.3929999999999997E-2</c:v>
                      </c:pt>
                      <c:pt idx="14">
                        <c:v>4.4889999999999999E-2</c:v>
                      </c:pt>
                      <c:pt idx="15">
                        <c:v>4.582E-2</c:v>
                      </c:pt>
                      <c:pt idx="16">
                        <c:v>4.684E-2</c:v>
                      </c:pt>
                      <c:pt idx="17">
                        <c:v>4.7829999999999998E-2</c:v>
                      </c:pt>
                      <c:pt idx="18">
                        <c:v>4.8860000000000001E-2</c:v>
                      </c:pt>
                      <c:pt idx="19">
                        <c:v>4.9869999999999998E-2</c:v>
                      </c:pt>
                      <c:pt idx="20">
                        <c:v>5.101E-2</c:v>
                      </c:pt>
                      <c:pt idx="21">
                        <c:v>5.2089999999999997E-2</c:v>
                      </c:pt>
                      <c:pt idx="22">
                        <c:v>5.3249999999999999E-2</c:v>
                      </c:pt>
                      <c:pt idx="23">
                        <c:v>5.4649999999999997E-2</c:v>
                      </c:pt>
                      <c:pt idx="24">
                        <c:v>5.5809999999999998E-2</c:v>
                      </c:pt>
                      <c:pt idx="25">
                        <c:v>5.7079999999999999E-2</c:v>
                      </c:pt>
                      <c:pt idx="26">
                        <c:v>5.8430000000000003E-2</c:v>
                      </c:pt>
                      <c:pt idx="27">
                        <c:v>0.06</c:v>
                      </c:pt>
                      <c:pt idx="28">
                        <c:v>6.1589999999999999E-2</c:v>
                      </c:pt>
                      <c:pt idx="29">
                        <c:v>6.2979999999999994E-2</c:v>
                      </c:pt>
                      <c:pt idx="30">
                        <c:v>6.4519999999999994E-2</c:v>
                      </c:pt>
                      <c:pt idx="31">
                        <c:v>6.6110000000000002E-2</c:v>
                      </c:pt>
                      <c:pt idx="32">
                        <c:v>6.7849999999999994E-2</c:v>
                      </c:pt>
                      <c:pt idx="33">
                        <c:v>6.9519999999999998E-2</c:v>
                      </c:pt>
                      <c:pt idx="34">
                        <c:v>7.1169999999999997E-2</c:v>
                      </c:pt>
                      <c:pt idx="35">
                        <c:v>7.2919999999999999E-2</c:v>
                      </c:pt>
                      <c:pt idx="36">
                        <c:v>7.467E-2</c:v>
                      </c:pt>
                      <c:pt idx="37">
                        <c:v>7.6520000000000005E-2</c:v>
                      </c:pt>
                      <c:pt idx="38">
                        <c:v>7.843E-2</c:v>
                      </c:pt>
                      <c:pt idx="39">
                        <c:v>8.0519999999999994E-2</c:v>
                      </c:pt>
                      <c:pt idx="40">
                        <c:v>8.2540000000000002E-2</c:v>
                      </c:pt>
                      <c:pt idx="41">
                        <c:v>8.4930000000000005E-2</c:v>
                      </c:pt>
                      <c:pt idx="42">
                        <c:v>8.8929999999999995E-2</c:v>
                      </c:pt>
                      <c:pt idx="43">
                        <c:v>9.332E-2</c:v>
                      </c:pt>
                      <c:pt idx="44">
                        <c:v>9.5200000000000007E-2</c:v>
                      </c:pt>
                      <c:pt idx="45">
                        <c:v>9.2490000000000003E-2</c:v>
                      </c:pt>
                      <c:pt idx="46">
                        <c:v>9.554E-2</c:v>
                      </c:pt>
                      <c:pt idx="47">
                        <c:v>9.9199999999999997E-2</c:v>
                      </c:pt>
                      <c:pt idx="48">
                        <c:v>0.11360000000000001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'Deg2'!$C$3:$C$51</c15:sqref>
                        </c15:formulaRef>
                      </c:ext>
                    </c:extLst>
                    <c:numCache>
                      <c:formatCode>General</c:formatCode>
                      <c:ptCount val="49"/>
                      <c:pt idx="0">
                        <c:v>3.9609999999999998E-4</c:v>
                      </c:pt>
                      <c:pt idx="1">
                        <c:v>1.047E-3</c:v>
                      </c:pt>
                      <c:pt idx="2">
                        <c:v>1.5790000000000001E-3</c:v>
                      </c:pt>
                      <c:pt idx="3">
                        <c:v>2.111E-3</c:v>
                      </c:pt>
                      <c:pt idx="4">
                        <c:v>2.6099999999999999E-3</c:v>
                      </c:pt>
                      <c:pt idx="5">
                        <c:v>3.0430000000000001E-3</c:v>
                      </c:pt>
                      <c:pt idx="6">
                        <c:v>3.5490000000000001E-3</c:v>
                      </c:pt>
                      <c:pt idx="7">
                        <c:v>3.9620000000000002E-3</c:v>
                      </c:pt>
                      <c:pt idx="8">
                        <c:v>4.3769999999999998E-3</c:v>
                      </c:pt>
                      <c:pt idx="9">
                        <c:v>4.8430000000000001E-3</c:v>
                      </c:pt>
                      <c:pt idx="10">
                        <c:v>5.1900000000000002E-3</c:v>
                      </c:pt>
                      <c:pt idx="11">
                        <c:v>5.5630000000000002E-3</c:v>
                      </c:pt>
                      <c:pt idx="12">
                        <c:v>5.8539999999999998E-3</c:v>
                      </c:pt>
                      <c:pt idx="13">
                        <c:v>6.1450000000000003E-3</c:v>
                      </c:pt>
                      <c:pt idx="14">
                        <c:v>6.3969999999999999E-3</c:v>
                      </c:pt>
                      <c:pt idx="15">
                        <c:v>6.6179999999999998E-3</c:v>
                      </c:pt>
                      <c:pt idx="16">
                        <c:v>6.8529999999999997E-3</c:v>
                      </c:pt>
                      <c:pt idx="17">
                        <c:v>7.0749999999999997E-3</c:v>
                      </c:pt>
                      <c:pt idx="18">
                        <c:v>7.3080000000000003E-3</c:v>
                      </c:pt>
                      <c:pt idx="19">
                        <c:v>7.548E-3</c:v>
                      </c:pt>
                      <c:pt idx="20">
                        <c:v>7.8329999999999997E-3</c:v>
                      </c:pt>
                      <c:pt idx="21">
                        <c:v>8.071E-3</c:v>
                      </c:pt>
                      <c:pt idx="22">
                        <c:v>8.352E-3</c:v>
                      </c:pt>
                      <c:pt idx="23">
                        <c:v>8.7030000000000007E-3</c:v>
                      </c:pt>
                      <c:pt idx="24">
                        <c:v>8.9829999999999997E-3</c:v>
                      </c:pt>
                      <c:pt idx="25">
                        <c:v>9.2890000000000004E-3</c:v>
                      </c:pt>
                      <c:pt idx="26">
                        <c:v>9.6050000000000007E-3</c:v>
                      </c:pt>
                      <c:pt idx="27">
                        <c:v>9.9559999999999996E-3</c:v>
                      </c:pt>
                      <c:pt idx="28">
                        <c:v>1.026E-2</c:v>
                      </c:pt>
                      <c:pt idx="29">
                        <c:v>1.057E-2</c:v>
                      </c:pt>
                      <c:pt idx="30">
                        <c:v>1.085E-2</c:v>
                      </c:pt>
                      <c:pt idx="31">
                        <c:v>1.119E-2</c:v>
                      </c:pt>
                      <c:pt idx="32">
                        <c:v>1.1469999999999999E-2</c:v>
                      </c:pt>
                      <c:pt idx="33">
                        <c:v>1.1769999999999999E-2</c:v>
                      </c:pt>
                      <c:pt idx="34">
                        <c:v>1.206E-2</c:v>
                      </c:pt>
                      <c:pt idx="35">
                        <c:v>1.2540000000000001E-2</c:v>
                      </c:pt>
                      <c:pt idx="36">
                        <c:v>1.2959999999999999E-2</c:v>
                      </c:pt>
                      <c:pt idx="37">
                        <c:v>1.345E-2</c:v>
                      </c:pt>
                      <c:pt idx="38">
                        <c:v>1.396E-2</c:v>
                      </c:pt>
                      <c:pt idx="39">
                        <c:v>1.457E-2</c:v>
                      </c:pt>
                      <c:pt idx="40">
                        <c:v>1.5259999999999999E-2</c:v>
                      </c:pt>
                      <c:pt idx="41">
                        <c:v>1.6119999999999999E-2</c:v>
                      </c:pt>
                      <c:pt idx="42">
                        <c:v>1.7149999999999999E-2</c:v>
                      </c:pt>
                      <c:pt idx="43">
                        <c:v>1.8519999999999998E-2</c:v>
                      </c:pt>
                      <c:pt idx="44">
                        <c:v>1.8790000000000001E-2</c:v>
                      </c:pt>
                      <c:pt idx="45">
                        <c:v>1.822E-2</c:v>
                      </c:pt>
                      <c:pt idx="46">
                        <c:v>1.9130000000000001E-2</c:v>
                      </c:pt>
                      <c:pt idx="47">
                        <c:v>2.027E-2</c:v>
                      </c:pt>
                      <c:pt idx="48">
                        <c:v>2.3820000000000001E-2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0DD8-4656-B6BA-78BF5E519449}"/>
                  </c:ext>
                </c:extLst>
              </c15:ser>
            </c15:filteredScatterSeries>
            <c15:filteredScatterSeries>
              <c15:ser>
                <c:idx val="3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Paper!$B$3</c15:sqref>
                        </c15:formulaRef>
                      </c:ext>
                    </c:extLst>
                    <c:strCache>
                      <c:ptCount val="1"/>
                      <c:pt idx="0">
                        <c:v>Stage 2 Fit 1.9V</c:v>
                      </c:pt>
                    </c:strCache>
                  </c:strRef>
                </c:tx>
                <c:spPr>
                  <a:ln w="9525">
                    <a:solidFill>
                      <a:srgbClr val="FF7B21"/>
                    </a:solidFill>
                  </a:ln>
                </c:spPr>
                <c:marker>
                  <c:symbol val="circle"/>
                  <c:size val="3"/>
                  <c:spPr>
                    <a:solidFill>
                      <a:srgbClr val="FF7B21"/>
                    </a:solidFill>
                    <a:ln>
                      <a:noFill/>
                    </a:ln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'Deg2'!$D$3:$D$51</c15:sqref>
                        </c15:formulaRef>
                      </c:ext>
                    </c:extLst>
                    <c:numCache>
                      <c:formatCode>General</c:formatCode>
                      <c:ptCount val="49"/>
                      <c:pt idx="0">
                        <c:v>3.5830000000000001E-2</c:v>
                      </c:pt>
                      <c:pt idx="1">
                        <c:v>3.6229999999999998E-2</c:v>
                      </c:pt>
                      <c:pt idx="2">
                        <c:v>3.6650000000000002E-2</c:v>
                      </c:pt>
                      <c:pt idx="3">
                        <c:v>3.7100000000000001E-2</c:v>
                      </c:pt>
                      <c:pt idx="4">
                        <c:v>3.7569999999999999E-2</c:v>
                      </c:pt>
                      <c:pt idx="5">
                        <c:v>3.807E-2</c:v>
                      </c:pt>
                      <c:pt idx="6">
                        <c:v>3.8649999999999997E-2</c:v>
                      </c:pt>
                      <c:pt idx="7">
                        <c:v>3.9219999999999998E-2</c:v>
                      </c:pt>
                      <c:pt idx="8">
                        <c:v>3.9820000000000001E-2</c:v>
                      </c:pt>
                      <c:pt idx="9">
                        <c:v>4.052E-2</c:v>
                      </c:pt>
                      <c:pt idx="10">
                        <c:v>4.1239999999999999E-2</c:v>
                      </c:pt>
                      <c:pt idx="11">
                        <c:v>4.206E-2</c:v>
                      </c:pt>
                      <c:pt idx="12">
                        <c:v>4.2869999999999998E-2</c:v>
                      </c:pt>
                      <c:pt idx="13">
                        <c:v>4.3810000000000002E-2</c:v>
                      </c:pt>
                      <c:pt idx="14">
                        <c:v>4.4769999999999997E-2</c:v>
                      </c:pt>
                      <c:pt idx="15">
                        <c:v>4.5719999999999997E-2</c:v>
                      </c:pt>
                      <c:pt idx="16">
                        <c:v>4.6760000000000003E-2</c:v>
                      </c:pt>
                      <c:pt idx="17">
                        <c:v>4.7759999999999997E-2</c:v>
                      </c:pt>
                      <c:pt idx="18">
                        <c:v>4.8820000000000002E-2</c:v>
                      </c:pt>
                      <c:pt idx="19">
                        <c:v>4.9860000000000002E-2</c:v>
                      </c:pt>
                      <c:pt idx="20">
                        <c:v>5.1020000000000003E-2</c:v>
                      </c:pt>
                      <c:pt idx="21">
                        <c:v>5.212E-2</c:v>
                      </c:pt>
                      <c:pt idx="22">
                        <c:v>5.3319999999999999E-2</c:v>
                      </c:pt>
                      <c:pt idx="23">
                        <c:v>5.4760000000000003E-2</c:v>
                      </c:pt>
                      <c:pt idx="24">
                        <c:v>5.5910000000000001E-2</c:v>
                      </c:pt>
                      <c:pt idx="25">
                        <c:v>5.722E-2</c:v>
                      </c:pt>
                      <c:pt idx="26">
                        <c:v>5.858E-2</c:v>
                      </c:pt>
                      <c:pt idx="27">
                        <c:v>6.0069999999999998E-2</c:v>
                      </c:pt>
                      <c:pt idx="28">
                        <c:v>6.1550000000000001E-2</c:v>
                      </c:pt>
                      <c:pt idx="29">
                        <c:v>6.3020000000000007E-2</c:v>
                      </c:pt>
                      <c:pt idx="30">
                        <c:v>6.454E-2</c:v>
                      </c:pt>
                      <c:pt idx="31">
                        <c:v>6.615E-2</c:v>
                      </c:pt>
                      <c:pt idx="32">
                        <c:v>6.7830000000000001E-2</c:v>
                      </c:pt>
                      <c:pt idx="33">
                        <c:v>6.9589999999999999E-2</c:v>
                      </c:pt>
                      <c:pt idx="34">
                        <c:v>7.1290000000000006E-2</c:v>
                      </c:pt>
                      <c:pt idx="35">
                        <c:v>7.3109999999999994E-2</c:v>
                      </c:pt>
                      <c:pt idx="36">
                        <c:v>7.492E-2</c:v>
                      </c:pt>
                      <c:pt idx="37">
                        <c:v>7.6829999999999996E-2</c:v>
                      </c:pt>
                      <c:pt idx="38">
                        <c:v>7.8729999999999994E-2</c:v>
                      </c:pt>
                      <c:pt idx="39">
                        <c:v>8.0810000000000007E-2</c:v>
                      </c:pt>
                      <c:pt idx="40">
                        <c:v>8.2909999999999998E-2</c:v>
                      </c:pt>
                      <c:pt idx="41">
                        <c:v>8.5029999999999994E-2</c:v>
                      </c:pt>
                      <c:pt idx="42">
                        <c:v>8.7290000000000006E-2</c:v>
                      </c:pt>
                      <c:pt idx="43">
                        <c:v>8.9690000000000006E-2</c:v>
                      </c:pt>
                      <c:pt idx="44">
                        <c:v>9.2299999999999993E-2</c:v>
                      </c:pt>
                      <c:pt idx="45">
                        <c:v>9.5019999999999993E-2</c:v>
                      </c:pt>
                      <c:pt idx="46">
                        <c:v>9.7949999999999995E-2</c:v>
                      </c:pt>
                      <c:pt idx="47">
                        <c:v>0.1011</c:v>
                      </c:pt>
                      <c:pt idx="48">
                        <c:v>0.1045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'Deg2'!$E$3:$E$51</c15:sqref>
                        </c15:formulaRef>
                      </c:ext>
                    </c:extLst>
                    <c:numCache>
                      <c:formatCode>General</c:formatCode>
                      <c:ptCount val="49"/>
                      <c:pt idx="0">
                        <c:v>5.5979999999999995E-4</c:v>
                      </c:pt>
                      <c:pt idx="1">
                        <c:v>1.209E-3</c:v>
                      </c:pt>
                      <c:pt idx="2">
                        <c:v>1.7639999999999999E-3</c:v>
                      </c:pt>
                      <c:pt idx="3">
                        <c:v>2.2539999999999999E-3</c:v>
                      </c:pt>
                      <c:pt idx="4">
                        <c:v>2.696E-3</c:v>
                      </c:pt>
                      <c:pt idx="5">
                        <c:v>3.1059999999999998E-3</c:v>
                      </c:pt>
                      <c:pt idx="6">
                        <c:v>3.5279999999999999E-3</c:v>
                      </c:pt>
                      <c:pt idx="7">
                        <c:v>3.9029999999999998E-3</c:v>
                      </c:pt>
                      <c:pt idx="8">
                        <c:v>4.2640000000000004E-3</c:v>
                      </c:pt>
                      <c:pt idx="9">
                        <c:v>4.6490000000000004E-3</c:v>
                      </c:pt>
                      <c:pt idx="10">
                        <c:v>5.0090000000000004E-3</c:v>
                      </c:pt>
                      <c:pt idx="11">
                        <c:v>5.3790000000000001E-3</c:v>
                      </c:pt>
                      <c:pt idx="12">
                        <c:v>5.6990000000000001E-3</c:v>
                      </c:pt>
                      <c:pt idx="13">
                        <c:v>6.025E-3</c:v>
                      </c:pt>
                      <c:pt idx="14">
                        <c:v>6.313E-3</c:v>
                      </c:pt>
                      <c:pt idx="15">
                        <c:v>6.5659999999999998E-3</c:v>
                      </c:pt>
                      <c:pt idx="16">
                        <c:v>6.8230000000000001E-3</c:v>
                      </c:pt>
                      <c:pt idx="17">
                        <c:v>7.0619999999999997E-3</c:v>
                      </c:pt>
                      <c:pt idx="18">
                        <c:v>7.3109999999999998E-3</c:v>
                      </c:pt>
                      <c:pt idx="19">
                        <c:v>7.5589999999999997E-3</c:v>
                      </c:pt>
                      <c:pt idx="20">
                        <c:v>7.8390000000000005E-3</c:v>
                      </c:pt>
                      <c:pt idx="21">
                        <c:v>8.1069999999999996E-3</c:v>
                      </c:pt>
                      <c:pt idx="22">
                        <c:v>8.4010000000000005E-3</c:v>
                      </c:pt>
                      <c:pt idx="23">
                        <c:v>8.7510000000000001E-3</c:v>
                      </c:pt>
                      <c:pt idx="24">
                        <c:v>9.0290000000000006E-3</c:v>
                      </c:pt>
                      <c:pt idx="25">
                        <c:v>9.3390000000000001E-3</c:v>
                      </c:pt>
                      <c:pt idx="26">
                        <c:v>9.6559999999999997E-3</c:v>
                      </c:pt>
                      <c:pt idx="27">
                        <c:v>9.9959999999999997E-3</c:v>
                      </c:pt>
                      <c:pt idx="28">
                        <c:v>1.0330000000000001E-2</c:v>
                      </c:pt>
                      <c:pt idx="29">
                        <c:v>1.065E-2</c:v>
                      </c:pt>
                      <c:pt idx="30">
                        <c:v>1.098E-2</c:v>
                      </c:pt>
                      <c:pt idx="31">
                        <c:v>1.132E-2</c:v>
                      </c:pt>
                      <c:pt idx="32">
                        <c:v>1.1679999999999999E-2</c:v>
                      </c:pt>
                      <c:pt idx="33">
                        <c:v>1.205E-2</c:v>
                      </c:pt>
                      <c:pt idx="34">
                        <c:v>1.2409999999999999E-2</c:v>
                      </c:pt>
                      <c:pt idx="35">
                        <c:v>1.281E-2</c:v>
                      </c:pt>
                      <c:pt idx="36">
                        <c:v>1.321E-2</c:v>
                      </c:pt>
                      <c:pt idx="37">
                        <c:v>1.366E-2</c:v>
                      </c:pt>
                      <c:pt idx="38">
                        <c:v>1.4120000000000001E-2</c:v>
                      </c:pt>
                      <c:pt idx="39">
                        <c:v>1.4659999999999999E-2</c:v>
                      </c:pt>
                      <c:pt idx="40">
                        <c:v>1.523E-2</c:v>
                      </c:pt>
                      <c:pt idx="41">
                        <c:v>1.584E-2</c:v>
                      </c:pt>
                      <c:pt idx="42">
                        <c:v>1.652E-2</c:v>
                      </c:pt>
                      <c:pt idx="43">
                        <c:v>1.7250000000000001E-2</c:v>
                      </c:pt>
                      <c:pt idx="44">
                        <c:v>1.805E-2</c:v>
                      </c:pt>
                      <c:pt idx="45">
                        <c:v>1.8849999999999999E-2</c:v>
                      </c:pt>
                      <c:pt idx="46">
                        <c:v>1.9650000000000001E-2</c:v>
                      </c:pt>
                      <c:pt idx="47">
                        <c:v>2.0400000000000001E-2</c:v>
                      </c:pt>
                      <c:pt idx="48">
                        <c:v>2.102E-2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0DD8-4656-B6BA-78BF5E519449}"/>
                  </c:ext>
                </c:extLst>
              </c15:ser>
            </c15:filteredScatterSeries>
            <c15:filteredScatterSeries>
              <c15:ser>
                <c:idx val="8"/>
                <c:order val="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Paper!$A$5</c15:sqref>
                        </c15:formulaRef>
                      </c:ext>
                    </c:extLst>
                    <c:strCache>
                      <c:ptCount val="1"/>
                      <c:pt idx="0">
                        <c:v>Stage 4 Data 1.9V</c:v>
                      </c:pt>
                    </c:strCache>
                  </c:strRef>
                </c:tx>
                <c:spPr>
                  <a:ln w="38100">
                    <a:noFill/>
                  </a:ln>
                </c:spPr>
                <c:marker>
                  <c:symbol val="circle"/>
                  <c:size val="5"/>
                  <c:spPr>
                    <a:noFill/>
                    <a:ln w="6350">
                      <a:solidFill>
                        <a:srgbClr val="00B0F0"/>
                      </a:solidFill>
                    </a:ln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Reg!$B$3:$B$50</c15:sqref>
                        </c15:formulaRef>
                      </c:ext>
                    </c:extLst>
                    <c:numCache>
                      <c:formatCode>General</c:formatCode>
                      <c:ptCount val="48"/>
                      <c:pt idx="0">
                        <c:v>2.997E-2</c:v>
                      </c:pt>
                      <c:pt idx="1">
                        <c:v>3.0349999999999999E-2</c:v>
                      </c:pt>
                      <c:pt idx="2">
                        <c:v>3.0669999999999999E-2</c:v>
                      </c:pt>
                      <c:pt idx="3">
                        <c:v>3.099E-2</c:v>
                      </c:pt>
                      <c:pt idx="4">
                        <c:v>3.1260000000000003E-2</c:v>
                      </c:pt>
                      <c:pt idx="5">
                        <c:v>3.1510000000000003E-2</c:v>
                      </c:pt>
                      <c:pt idx="6">
                        <c:v>3.1730000000000001E-2</c:v>
                      </c:pt>
                      <c:pt idx="7">
                        <c:v>3.1919999999999997E-2</c:v>
                      </c:pt>
                      <c:pt idx="8">
                        <c:v>3.2120000000000003E-2</c:v>
                      </c:pt>
                      <c:pt idx="9">
                        <c:v>3.2300000000000002E-2</c:v>
                      </c:pt>
                      <c:pt idx="10">
                        <c:v>3.2460000000000003E-2</c:v>
                      </c:pt>
                      <c:pt idx="11">
                        <c:v>3.2620000000000003E-2</c:v>
                      </c:pt>
                      <c:pt idx="12">
                        <c:v>3.2759999999999997E-2</c:v>
                      </c:pt>
                      <c:pt idx="13">
                        <c:v>3.2899999999999999E-2</c:v>
                      </c:pt>
                      <c:pt idx="14">
                        <c:v>3.3059999999999999E-2</c:v>
                      </c:pt>
                      <c:pt idx="15">
                        <c:v>3.322E-2</c:v>
                      </c:pt>
                      <c:pt idx="16">
                        <c:v>3.3369999999999997E-2</c:v>
                      </c:pt>
                      <c:pt idx="17">
                        <c:v>3.3550000000000003E-2</c:v>
                      </c:pt>
                      <c:pt idx="18">
                        <c:v>3.372E-2</c:v>
                      </c:pt>
                      <c:pt idx="19">
                        <c:v>3.3910000000000003E-2</c:v>
                      </c:pt>
                      <c:pt idx="20">
                        <c:v>3.4099999999999998E-2</c:v>
                      </c:pt>
                      <c:pt idx="21">
                        <c:v>3.4320000000000003E-2</c:v>
                      </c:pt>
                      <c:pt idx="22">
                        <c:v>3.4529999999999998E-2</c:v>
                      </c:pt>
                      <c:pt idx="23">
                        <c:v>3.4750000000000003E-2</c:v>
                      </c:pt>
                      <c:pt idx="24">
                        <c:v>3.5009999999999999E-2</c:v>
                      </c:pt>
                      <c:pt idx="25">
                        <c:v>3.5209999999999998E-2</c:v>
                      </c:pt>
                      <c:pt idx="26">
                        <c:v>3.5389999999999998E-2</c:v>
                      </c:pt>
                      <c:pt idx="27">
                        <c:v>3.5580000000000001E-2</c:v>
                      </c:pt>
                      <c:pt idx="28">
                        <c:v>3.5740000000000001E-2</c:v>
                      </c:pt>
                      <c:pt idx="29">
                        <c:v>3.5900000000000001E-2</c:v>
                      </c:pt>
                      <c:pt idx="30">
                        <c:v>3.5999999999999997E-2</c:v>
                      </c:pt>
                      <c:pt idx="31">
                        <c:v>3.6080000000000001E-2</c:v>
                      </c:pt>
                      <c:pt idx="32">
                        <c:v>3.6159999999999998E-2</c:v>
                      </c:pt>
                      <c:pt idx="33">
                        <c:v>3.6200000000000003E-2</c:v>
                      </c:pt>
                      <c:pt idx="34">
                        <c:v>3.6249999999999998E-2</c:v>
                      </c:pt>
                      <c:pt idx="35">
                        <c:v>3.6299999999999999E-2</c:v>
                      </c:pt>
                      <c:pt idx="36">
                        <c:v>3.6319999999999998E-2</c:v>
                      </c:pt>
                      <c:pt idx="37">
                        <c:v>3.6339999999999997E-2</c:v>
                      </c:pt>
                      <c:pt idx="38">
                        <c:v>3.6360000000000003E-2</c:v>
                      </c:pt>
                      <c:pt idx="39">
                        <c:v>3.6339999999999997E-2</c:v>
                      </c:pt>
                      <c:pt idx="40">
                        <c:v>3.6569999999999998E-2</c:v>
                      </c:pt>
                      <c:pt idx="41">
                        <c:v>3.6729999999999999E-2</c:v>
                      </c:pt>
                      <c:pt idx="42">
                        <c:v>3.6859999999999997E-2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Reg!$C$3:$C$50</c15:sqref>
                        </c15:formulaRef>
                      </c:ext>
                    </c:extLst>
                    <c:numCache>
                      <c:formatCode>General</c:formatCode>
                      <c:ptCount val="48"/>
                      <c:pt idx="0">
                        <c:v>2.1130000000000001E-4</c:v>
                      </c:pt>
                      <c:pt idx="1">
                        <c:v>5.3260000000000004E-4</c:v>
                      </c:pt>
                      <c:pt idx="2">
                        <c:v>7.7249999999999997E-4</c:v>
                      </c:pt>
                      <c:pt idx="3">
                        <c:v>9.0839999999999996E-4</c:v>
                      </c:pt>
                      <c:pt idx="4">
                        <c:v>1.0150000000000001E-3</c:v>
                      </c:pt>
                      <c:pt idx="5">
                        <c:v>1.0560000000000001E-3</c:v>
                      </c:pt>
                      <c:pt idx="6">
                        <c:v>1.098E-3</c:v>
                      </c:pt>
                      <c:pt idx="7">
                        <c:v>1.1019999999999999E-3</c:v>
                      </c:pt>
                      <c:pt idx="8">
                        <c:v>1.0870000000000001E-3</c:v>
                      </c:pt>
                      <c:pt idx="9">
                        <c:v>1.073E-3</c:v>
                      </c:pt>
                      <c:pt idx="10">
                        <c:v>1.0809999999999999E-3</c:v>
                      </c:pt>
                      <c:pt idx="11">
                        <c:v>1.077E-3</c:v>
                      </c:pt>
                      <c:pt idx="12">
                        <c:v>1.0499999999999999E-3</c:v>
                      </c:pt>
                      <c:pt idx="13">
                        <c:v>1.0629999999999999E-3</c:v>
                      </c:pt>
                      <c:pt idx="14">
                        <c:v>1.0709999999999999E-3</c:v>
                      </c:pt>
                      <c:pt idx="15">
                        <c:v>1.093E-3</c:v>
                      </c:pt>
                      <c:pt idx="16">
                        <c:v>1.1169999999999999E-3</c:v>
                      </c:pt>
                      <c:pt idx="17">
                        <c:v>1.15E-3</c:v>
                      </c:pt>
                      <c:pt idx="18">
                        <c:v>1.1789999999999999E-3</c:v>
                      </c:pt>
                      <c:pt idx="19">
                        <c:v>1.209E-3</c:v>
                      </c:pt>
                      <c:pt idx="20">
                        <c:v>1.2390000000000001E-3</c:v>
                      </c:pt>
                      <c:pt idx="21">
                        <c:v>1.2570000000000001E-3</c:v>
                      </c:pt>
                      <c:pt idx="22">
                        <c:v>1.2650000000000001E-3</c:v>
                      </c:pt>
                      <c:pt idx="23">
                        <c:v>1.248E-3</c:v>
                      </c:pt>
                      <c:pt idx="24">
                        <c:v>1.2080000000000001E-3</c:v>
                      </c:pt>
                      <c:pt idx="25">
                        <c:v>1.168E-3</c:v>
                      </c:pt>
                      <c:pt idx="26">
                        <c:v>1.1000000000000001E-3</c:v>
                      </c:pt>
                      <c:pt idx="27">
                        <c:v>1.01E-3</c:v>
                      </c:pt>
                      <c:pt idx="28">
                        <c:v>9.0499999999999999E-4</c:v>
                      </c:pt>
                      <c:pt idx="29">
                        <c:v>8.1170000000000005E-4</c:v>
                      </c:pt>
                      <c:pt idx="30">
                        <c:v>7.0489999999999995E-4</c:v>
                      </c:pt>
                      <c:pt idx="31">
                        <c:v>6.2750000000000002E-4</c:v>
                      </c:pt>
                      <c:pt idx="32">
                        <c:v>5.3830000000000002E-4</c:v>
                      </c:pt>
                      <c:pt idx="33">
                        <c:v>4.5520000000000001E-4</c:v>
                      </c:pt>
                      <c:pt idx="34">
                        <c:v>3.7409999999999999E-4</c:v>
                      </c:pt>
                      <c:pt idx="35">
                        <c:v>3.1789999999999998E-4</c:v>
                      </c:pt>
                      <c:pt idx="36">
                        <c:v>2.942E-4</c:v>
                      </c:pt>
                      <c:pt idx="37">
                        <c:v>2.6120000000000001E-4</c:v>
                      </c:pt>
                      <c:pt idx="38">
                        <c:v>2.2460000000000001E-4</c:v>
                      </c:pt>
                      <c:pt idx="39">
                        <c:v>2.184E-4</c:v>
                      </c:pt>
                      <c:pt idx="40">
                        <c:v>1.3559999999999999E-4</c:v>
                      </c:pt>
                      <c:pt idx="41">
                        <c:v>8.3040000000000005E-5</c:v>
                      </c:pt>
                      <c:pt idx="42">
                        <c:v>3.871E-5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0DD8-4656-B6BA-78BF5E519449}"/>
                  </c:ext>
                </c:extLst>
              </c15:ser>
            </c15:filteredScatterSeries>
            <c15:filteredScatterSeries>
              <c15:ser>
                <c:idx val="9"/>
                <c:order val="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Paper!$B$5</c15:sqref>
                        </c15:formulaRef>
                      </c:ext>
                    </c:extLst>
                    <c:strCache>
                      <c:ptCount val="1"/>
                      <c:pt idx="0">
                        <c:v>Stage 4 Fit 1.9V</c:v>
                      </c:pt>
                    </c:strCache>
                  </c:strRef>
                </c:tx>
                <c:spPr>
                  <a:ln w="9525">
                    <a:solidFill>
                      <a:srgbClr val="00B0F0"/>
                    </a:solidFill>
                  </a:ln>
                </c:spPr>
                <c:marker>
                  <c:symbol val="circle"/>
                  <c:size val="3"/>
                  <c:spPr>
                    <a:solidFill>
                      <a:srgbClr val="00B0F0"/>
                    </a:solidFill>
                    <a:ln>
                      <a:noFill/>
                    </a:ln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Reg!$D$3:$D$50</c15:sqref>
                        </c15:formulaRef>
                      </c:ext>
                    </c:extLst>
                    <c:numCache>
                      <c:formatCode>General</c:formatCode>
                      <c:ptCount val="48"/>
                      <c:pt idx="0">
                        <c:v>3.0067531904669299E-2</c:v>
                      </c:pt>
                      <c:pt idx="1">
                        <c:v>3.0331878297803001E-2</c:v>
                      </c:pt>
                      <c:pt idx="2">
                        <c:v>3.0632379825856201E-2</c:v>
                      </c:pt>
                      <c:pt idx="3">
                        <c:v>3.0939311064491399E-2</c:v>
                      </c:pt>
                      <c:pt idx="4">
                        <c:v>3.1237566894751E-2</c:v>
                      </c:pt>
                      <c:pt idx="5">
                        <c:v>3.1512680819368803E-2</c:v>
                      </c:pt>
                      <c:pt idx="6">
                        <c:v>3.1757011589513703E-2</c:v>
                      </c:pt>
                      <c:pt idx="7">
                        <c:v>3.1987239330244097E-2</c:v>
                      </c:pt>
                      <c:pt idx="8">
                        <c:v>3.2168021166649102E-2</c:v>
                      </c:pt>
                      <c:pt idx="9">
                        <c:v>3.2323320180895003E-2</c:v>
                      </c:pt>
                      <c:pt idx="10">
                        <c:v>3.2473879542861898E-2</c:v>
                      </c:pt>
                      <c:pt idx="11">
                        <c:v>3.2607368030774499E-2</c:v>
                      </c:pt>
                      <c:pt idx="12">
                        <c:v>3.2745572023613501E-2</c:v>
                      </c:pt>
                      <c:pt idx="13">
                        <c:v>3.28733630244403E-2</c:v>
                      </c:pt>
                      <c:pt idx="14">
                        <c:v>3.30214262387361E-2</c:v>
                      </c:pt>
                      <c:pt idx="15">
                        <c:v>3.31758292685801E-2</c:v>
                      </c:pt>
                      <c:pt idx="16">
                        <c:v>3.3336157955414503E-2</c:v>
                      </c:pt>
                      <c:pt idx="17">
                        <c:v>3.35226842075085E-2</c:v>
                      </c:pt>
                      <c:pt idx="18">
                        <c:v>3.3712097782960602E-2</c:v>
                      </c:pt>
                      <c:pt idx="19">
                        <c:v>3.3918515512362503E-2</c:v>
                      </c:pt>
                      <c:pt idx="20">
                        <c:v>3.4126822354280398E-2</c:v>
                      </c:pt>
                      <c:pt idx="21">
                        <c:v>3.4355746264571399E-2</c:v>
                      </c:pt>
                      <c:pt idx="22">
                        <c:v>3.4567951199973003E-2</c:v>
                      </c:pt>
                      <c:pt idx="23">
                        <c:v>3.4787470736620099E-2</c:v>
                      </c:pt>
                      <c:pt idx="24">
                        <c:v>3.5030556725695598E-2</c:v>
                      </c:pt>
                      <c:pt idx="25">
                        <c:v>3.5206956553997901E-2</c:v>
                      </c:pt>
                      <c:pt idx="26">
                        <c:v>3.5386219192596297E-2</c:v>
                      </c:pt>
                      <c:pt idx="27">
                        <c:v>3.5550518264657202E-2</c:v>
                      </c:pt>
                      <c:pt idx="28">
                        <c:v>3.5705324423206501E-2</c:v>
                      </c:pt>
                      <c:pt idx="29">
                        <c:v>3.5837230547505899E-2</c:v>
                      </c:pt>
                      <c:pt idx="30">
                        <c:v>3.5948106601695999E-2</c:v>
                      </c:pt>
                      <c:pt idx="31">
                        <c:v>3.6045198878199597E-2</c:v>
                      </c:pt>
                      <c:pt idx="32">
                        <c:v>3.6131399959300099E-2</c:v>
                      </c:pt>
                      <c:pt idx="33">
                        <c:v>3.6206209414487302E-2</c:v>
                      </c:pt>
                      <c:pt idx="34">
                        <c:v>3.6271563432829702E-2</c:v>
                      </c:pt>
                      <c:pt idx="35">
                        <c:v>3.632351275818E-2</c:v>
                      </c:pt>
                      <c:pt idx="36">
                        <c:v>3.63697636923467E-2</c:v>
                      </c:pt>
                      <c:pt idx="37">
                        <c:v>3.6407977936029998E-2</c:v>
                      </c:pt>
                      <c:pt idx="38">
                        <c:v>3.6441319998589801E-2</c:v>
                      </c:pt>
                      <c:pt idx="39">
                        <c:v>3.6468762763363201E-2</c:v>
                      </c:pt>
                      <c:pt idx="40">
                        <c:v>3.6493512459206602E-2</c:v>
                      </c:pt>
                      <c:pt idx="41">
                        <c:v>3.6513979882500602E-2</c:v>
                      </c:pt>
                      <c:pt idx="42">
                        <c:v>3.6530828420617598E-2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Reg!$E$3:$E$50</c15:sqref>
                        </c15:formulaRef>
                      </c:ext>
                    </c:extLst>
                    <c:numCache>
                      <c:formatCode>General</c:formatCode>
                      <c:ptCount val="48"/>
                      <c:pt idx="0">
                        <c:v>1.49287933859943E-4</c:v>
                      </c:pt>
                      <c:pt idx="1">
                        <c:v>5.0644009481275697E-4</c:v>
                      </c:pt>
                      <c:pt idx="2">
                        <c:v>7.8352348967464995E-4</c:v>
                      </c:pt>
                      <c:pt idx="3">
                        <c:v>9.6925111311306901E-4</c:v>
                      </c:pt>
                      <c:pt idx="4">
                        <c:v>1.07797253120375E-3</c:v>
                      </c:pt>
                      <c:pt idx="5">
                        <c:v>1.12617879983488E-3</c:v>
                      </c:pt>
                      <c:pt idx="6">
                        <c:v>1.13272029222197E-3</c:v>
                      </c:pt>
                      <c:pt idx="7">
                        <c:v>1.1129321233047699E-3</c:v>
                      </c:pt>
                      <c:pt idx="8">
                        <c:v>1.0854483900006799E-3</c:v>
                      </c:pt>
                      <c:pt idx="9">
                        <c:v>1.0598995735314201E-3</c:v>
                      </c:pt>
                      <c:pt idx="10">
                        <c:v>1.0408419668368101E-3</c:v>
                      </c:pt>
                      <c:pt idx="11">
                        <c:v>1.0344508963780301E-3</c:v>
                      </c:pt>
                      <c:pt idx="12">
                        <c:v>1.04131973421945E-3</c:v>
                      </c:pt>
                      <c:pt idx="13">
                        <c:v>1.0591628599794099E-3</c:v>
                      </c:pt>
                      <c:pt idx="14">
                        <c:v>1.0897342034394499E-3</c:v>
                      </c:pt>
                      <c:pt idx="15">
                        <c:v>1.12746467066493E-3</c:v>
                      </c:pt>
                      <c:pt idx="16">
                        <c:v>1.1677711179317E-3</c:v>
                      </c:pt>
                      <c:pt idx="17">
                        <c:v>1.21129252313751E-3</c:v>
                      </c:pt>
                      <c:pt idx="18">
                        <c:v>1.24837924913968E-3</c:v>
                      </c:pt>
                      <c:pt idx="19">
                        <c:v>1.27824596531421E-3</c:v>
                      </c:pt>
                      <c:pt idx="20">
                        <c:v>1.29575266582345E-3</c:v>
                      </c:pt>
                      <c:pt idx="21">
                        <c:v>1.29922694546261E-3</c:v>
                      </c:pt>
                      <c:pt idx="22">
                        <c:v>1.2868916690888599E-3</c:v>
                      </c:pt>
                      <c:pt idx="23">
                        <c:v>1.2575522881223299E-3</c:v>
                      </c:pt>
                      <c:pt idx="24">
                        <c:v>1.2041717057486199E-3</c:v>
                      </c:pt>
                      <c:pt idx="25">
                        <c:v>1.1506924940312101E-3</c:v>
                      </c:pt>
                      <c:pt idx="26">
                        <c:v>1.08256190206436E-3</c:v>
                      </c:pt>
                      <c:pt idx="27">
                        <c:v>1.0067950051088599E-3</c:v>
                      </c:pt>
                      <c:pt idx="28">
                        <c:v>9.2249589456279998E-4</c:v>
                      </c:pt>
                      <c:pt idx="29">
                        <c:v>8.3962977625759601E-4</c:v>
                      </c:pt>
                      <c:pt idx="30">
                        <c:v>7.6116356877308899E-4</c:v>
                      </c:pt>
                      <c:pt idx="31">
                        <c:v>6.8504174347108098E-4</c:v>
                      </c:pt>
                      <c:pt idx="32">
                        <c:v>6.1096196680026E-4</c:v>
                      </c:pt>
                      <c:pt idx="33">
                        <c:v>5.4112503258128201E-4</c:v>
                      </c:pt>
                      <c:pt idx="34">
                        <c:v>4.7539753136118602E-4</c:v>
                      </c:pt>
                      <c:pt idx="35">
                        <c:v>4.1966325502732703E-4</c:v>
                      </c:pt>
                      <c:pt idx="36">
                        <c:v>3.6717149245638401E-4</c:v>
                      </c:pt>
                      <c:pt idx="37">
                        <c:v>3.2156724008518001E-4</c:v>
                      </c:pt>
                      <c:pt idx="38">
                        <c:v>2.7998080832385201E-4</c:v>
                      </c:pt>
                      <c:pt idx="39">
                        <c:v>2.4439682224228302E-4</c:v>
                      </c:pt>
                      <c:pt idx="40">
                        <c:v>2.1117890256157801E-4</c:v>
                      </c:pt>
                      <c:pt idx="41">
                        <c:v>1.8284936252425401E-4</c:v>
                      </c:pt>
                      <c:pt idx="42">
                        <c:v>1.58911345125712E-4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9-0DD8-4656-B6BA-78BF5E519449}"/>
                  </c:ext>
                </c:extLst>
              </c15:ser>
            </c15:filteredScatterSeries>
            <c15:filteredScatterSeries>
              <c15:ser>
                <c:idx val="10"/>
                <c:order val="1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Paper!$A$6</c15:sqref>
                        </c15:formulaRef>
                      </c:ext>
                    </c:extLst>
                    <c:strCache>
                      <c:ptCount val="1"/>
                      <c:pt idx="0">
                        <c:v>Stage 5 Data 1.9V</c:v>
                      </c:pt>
                    </c:strCache>
                  </c:strRef>
                </c:tx>
                <c:spPr>
                  <a:ln w="38100">
                    <a:noFill/>
                  </a:ln>
                </c:spPr>
                <c:marker>
                  <c:symbol val="circle"/>
                  <c:size val="5"/>
                  <c:spPr>
                    <a:noFill/>
                    <a:ln w="6350">
                      <a:solidFill>
                        <a:srgbClr val="3A64FC"/>
                      </a:solidFill>
                    </a:ln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'Deg4'!$B$3:$B$53</c15:sqref>
                        </c15:formulaRef>
                      </c:ext>
                    </c:extLst>
                    <c:numCache>
                      <c:formatCode>General</c:formatCode>
                      <c:ptCount val="51"/>
                      <c:pt idx="0">
                        <c:v>3.2460000000000003E-2</c:v>
                      </c:pt>
                      <c:pt idx="1">
                        <c:v>3.3090000000000001E-2</c:v>
                      </c:pt>
                      <c:pt idx="2">
                        <c:v>3.3750000000000002E-2</c:v>
                      </c:pt>
                      <c:pt idx="3">
                        <c:v>3.4329999999999999E-2</c:v>
                      </c:pt>
                      <c:pt idx="4">
                        <c:v>3.4959999999999998E-2</c:v>
                      </c:pt>
                      <c:pt idx="5">
                        <c:v>3.5540000000000002E-2</c:v>
                      </c:pt>
                      <c:pt idx="6">
                        <c:v>3.6139999999999999E-2</c:v>
                      </c:pt>
                      <c:pt idx="7">
                        <c:v>3.6760000000000001E-2</c:v>
                      </c:pt>
                      <c:pt idx="8">
                        <c:v>3.7289999999999997E-2</c:v>
                      </c:pt>
                      <c:pt idx="9">
                        <c:v>3.7780000000000001E-2</c:v>
                      </c:pt>
                      <c:pt idx="10">
                        <c:v>3.8309999999999997E-2</c:v>
                      </c:pt>
                      <c:pt idx="11">
                        <c:v>3.8739999999999997E-2</c:v>
                      </c:pt>
                      <c:pt idx="12">
                        <c:v>3.9170000000000003E-2</c:v>
                      </c:pt>
                      <c:pt idx="13">
                        <c:v>3.9579999999999997E-2</c:v>
                      </c:pt>
                      <c:pt idx="14">
                        <c:v>3.9989999999999998E-2</c:v>
                      </c:pt>
                      <c:pt idx="15">
                        <c:v>4.0399999999999998E-2</c:v>
                      </c:pt>
                      <c:pt idx="16">
                        <c:v>4.0800000000000003E-2</c:v>
                      </c:pt>
                      <c:pt idx="17">
                        <c:v>4.1239999999999999E-2</c:v>
                      </c:pt>
                      <c:pt idx="18">
                        <c:v>4.1680000000000002E-2</c:v>
                      </c:pt>
                      <c:pt idx="19">
                        <c:v>4.2139999999999997E-2</c:v>
                      </c:pt>
                      <c:pt idx="20">
                        <c:v>4.2619999999999998E-2</c:v>
                      </c:pt>
                      <c:pt idx="21">
                        <c:v>4.3139999999999998E-2</c:v>
                      </c:pt>
                      <c:pt idx="22">
                        <c:v>4.3650000000000001E-2</c:v>
                      </c:pt>
                      <c:pt idx="23">
                        <c:v>4.419E-2</c:v>
                      </c:pt>
                      <c:pt idx="24">
                        <c:v>4.4810000000000003E-2</c:v>
                      </c:pt>
                      <c:pt idx="25">
                        <c:v>4.53E-2</c:v>
                      </c:pt>
                      <c:pt idx="26">
                        <c:v>4.5850000000000002E-2</c:v>
                      </c:pt>
                      <c:pt idx="27">
                        <c:v>4.6390000000000001E-2</c:v>
                      </c:pt>
                      <c:pt idx="28">
                        <c:v>4.7E-2</c:v>
                      </c:pt>
                      <c:pt idx="29">
                        <c:v>4.7579999999999997E-2</c:v>
                      </c:pt>
                      <c:pt idx="30">
                        <c:v>4.8000000000000001E-2</c:v>
                      </c:pt>
                      <c:pt idx="31">
                        <c:v>4.8430000000000001E-2</c:v>
                      </c:pt>
                      <c:pt idx="32">
                        <c:v>4.8849999999999998E-2</c:v>
                      </c:pt>
                      <c:pt idx="33">
                        <c:v>4.9279999999999997E-2</c:v>
                      </c:pt>
                      <c:pt idx="34">
                        <c:v>4.965E-2</c:v>
                      </c:pt>
                      <c:pt idx="35">
                        <c:v>4.9970000000000001E-2</c:v>
                      </c:pt>
                      <c:pt idx="36">
                        <c:v>5.0270000000000002E-2</c:v>
                      </c:pt>
                      <c:pt idx="37">
                        <c:v>5.0610000000000002E-2</c:v>
                      </c:pt>
                      <c:pt idx="38">
                        <c:v>5.0959999999999998E-2</c:v>
                      </c:pt>
                      <c:pt idx="39">
                        <c:v>5.1339999999999997E-2</c:v>
                      </c:pt>
                      <c:pt idx="40">
                        <c:v>5.1729999999999998E-2</c:v>
                      </c:pt>
                      <c:pt idx="41">
                        <c:v>5.21E-2</c:v>
                      </c:pt>
                      <c:pt idx="42">
                        <c:v>5.2549999999999999E-2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'Deg4'!$C$3:$C$53</c15:sqref>
                        </c15:formulaRef>
                      </c:ext>
                    </c:extLst>
                    <c:numCache>
                      <c:formatCode>General</c:formatCode>
                      <c:ptCount val="51"/>
                      <c:pt idx="0">
                        <c:v>1.681E-3</c:v>
                      </c:pt>
                      <c:pt idx="1">
                        <c:v>2.1510000000000001E-3</c:v>
                      </c:pt>
                      <c:pt idx="2">
                        <c:v>2.4919999999999999E-3</c:v>
                      </c:pt>
                      <c:pt idx="3">
                        <c:v>2.7720000000000002E-3</c:v>
                      </c:pt>
                      <c:pt idx="4">
                        <c:v>2.9849999999999998E-3</c:v>
                      </c:pt>
                      <c:pt idx="5">
                        <c:v>3.1029999999999999E-3</c:v>
                      </c:pt>
                      <c:pt idx="6">
                        <c:v>3.1580000000000002E-3</c:v>
                      </c:pt>
                      <c:pt idx="7">
                        <c:v>3.2269999999999998E-3</c:v>
                      </c:pt>
                      <c:pt idx="8">
                        <c:v>3.199E-3</c:v>
                      </c:pt>
                      <c:pt idx="9">
                        <c:v>3.176E-3</c:v>
                      </c:pt>
                      <c:pt idx="10">
                        <c:v>3.1150000000000001E-3</c:v>
                      </c:pt>
                      <c:pt idx="11">
                        <c:v>3.0769999999999999E-3</c:v>
                      </c:pt>
                      <c:pt idx="12">
                        <c:v>3.0149999999999999E-3</c:v>
                      </c:pt>
                      <c:pt idx="13">
                        <c:v>2.9659999999999999E-3</c:v>
                      </c:pt>
                      <c:pt idx="14">
                        <c:v>2.957E-3</c:v>
                      </c:pt>
                      <c:pt idx="15">
                        <c:v>2.9789999999999999E-3</c:v>
                      </c:pt>
                      <c:pt idx="16">
                        <c:v>3.0010000000000002E-3</c:v>
                      </c:pt>
                      <c:pt idx="17">
                        <c:v>3.0699999999999998E-3</c:v>
                      </c:pt>
                      <c:pt idx="18">
                        <c:v>3.1480000000000002E-3</c:v>
                      </c:pt>
                      <c:pt idx="19">
                        <c:v>3.2239999999999999E-3</c:v>
                      </c:pt>
                      <c:pt idx="20">
                        <c:v>3.3010000000000001E-3</c:v>
                      </c:pt>
                      <c:pt idx="21">
                        <c:v>3.3890000000000001E-3</c:v>
                      </c:pt>
                      <c:pt idx="22">
                        <c:v>3.4499999999999999E-3</c:v>
                      </c:pt>
                      <c:pt idx="23">
                        <c:v>3.516E-3</c:v>
                      </c:pt>
                      <c:pt idx="24">
                        <c:v>3.5539999999999999E-3</c:v>
                      </c:pt>
                      <c:pt idx="25">
                        <c:v>3.5699999999999998E-3</c:v>
                      </c:pt>
                      <c:pt idx="26">
                        <c:v>3.5539999999999999E-3</c:v>
                      </c:pt>
                      <c:pt idx="27">
                        <c:v>3.522E-3</c:v>
                      </c:pt>
                      <c:pt idx="28">
                        <c:v>3.4489999999999998E-3</c:v>
                      </c:pt>
                      <c:pt idx="29">
                        <c:v>3.3769999999999998E-3</c:v>
                      </c:pt>
                      <c:pt idx="30">
                        <c:v>3.2859999999999999E-3</c:v>
                      </c:pt>
                      <c:pt idx="31">
                        <c:v>3.2009999999999999E-3</c:v>
                      </c:pt>
                      <c:pt idx="32">
                        <c:v>3.0799999999999998E-3</c:v>
                      </c:pt>
                      <c:pt idx="33">
                        <c:v>3.009E-3</c:v>
                      </c:pt>
                      <c:pt idx="34">
                        <c:v>2.9129999999999998E-3</c:v>
                      </c:pt>
                      <c:pt idx="35">
                        <c:v>2.82E-3</c:v>
                      </c:pt>
                      <c:pt idx="36">
                        <c:v>2.807E-3</c:v>
                      </c:pt>
                      <c:pt idx="37">
                        <c:v>2.7659999999999998E-3</c:v>
                      </c:pt>
                      <c:pt idx="38">
                        <c:v>2.7980000000000001E-3</c:v>
                      </c:pt>
                      <c:pt idx="39">
                        <c:v>2.7829999999999999E-3</c:v>
                      </c:pt>
                      <c:pt idx="40">
                        <c:v>2.8180000000000002E-3</c:v>
                      </c:pt>
                      <c:pt idx="41">
                        <c:v>2.8240000000000001E-3</c:v>
                      </c:pt>
                      <c:pt idx="42">
                        <c:v>2.8700000000000002E-3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A-0DD8-4656-B6BA-78BF5E519449}"/>
                  </c:ext>
                </c:extLst>
              </c15:ser>
            </c15:filteredScatterSeries>
            <c15:filteredScatterSeries>
              <c15:ser>
                <c:idx val="11"/>
                <c:order val="1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Paper!$B$6</c15:sqref>
                        </c15:formulaRef>
                      </c:ext>
                    </c:extLst>
                    <c:strCache>
                      <c:ptCount val="1"/>
                      <c:pt idx="0">
                        <c:v>Stage 5 Fit 1.9V</c:v>
                      </c:pt>
                    </c:strCache>
                  </c:strRef>
                </c:tx>
                <c:spPr>
                  <a:ln w="9525">
                    <a:solidFill>
                      <a:srgbClr val="3A64FC"/>
                    </a:solidFill>
                  </a:ln>
                </c:spPr>
                <c:marker>
                  <c:symbol val="circle"/>
                  <c:size val="3"/>
                  <c:spPr>
                    <a:solidFill>
                      <a:srgbClr val="3A64FC"/>
                    </a:solidFill>
                    <a:ln>
                      <a:noFill/>
                    </a:ln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'Deg4'!$D$3:$D$53</c15:sqref>
                        </c15:formulaRef>
                      </c:ext>
                    </c:extLst>
                    <c:numCache>
                      <c:formatCode>General</c:formatCode>
                      <c:ptCount val="51"/>
                      <c:pt idx="0">
                        <c:v>3.2528070595291197E-2</c:v>
                      </c:pt>
                      <c:pt idx="1">
                        <c:v>3.3069439096536202E-2</c:v>
                      </c:pt>
                      <c:pt idx="2">
                        <c:v>3.36694032834867E-2</c:v>
                      </c:pt>
                      <c:pt idx="3">
                        <c:v>3.4285969088951297E-2</c:v>
                      </c:pt>
                      <c:pt idx="4">
                        <c:v>3.4907790145466203E-2</c:v>
                      </c:pt>
                      <c:pt idx="5">
                        <c:v>3.5518717459104898E-2</c:v>
                      </c:pt>
                      <c:pt idx="6">
                        <c:v>3.6106836601379297E-2</c:v>
                      </c:pt>
                      <c:pt idx="7">
                        <c:v>3.6713994915732198E-2</c:v>
                      </c:pt>
                      <c:pt idx="8">
                        <c:v>3.7233404346259803E-2</c:v>
                      </c:pt>
                      <c:pt idx="9">
                        <c:v>3.7708815316230701E-2</c:v>
                      </c:pt>
                      <c:pt idx="10">
                        <c:v>3.81873171192686E-2</c:v>
                      </c:pt>
                      <c:pt idx="11">
                        <c:v>3.8613770106588299E-2</c:v>
                      </c:pt>
                      <c:pt idx="12">
                        <c:v>3.9043848940552503E-2</c:v>
                      </c:pt>
                      <c:pt idx="13">
                        <c:v>3.9423042985303997E-2</c:v>
                      </c:pt>
                      <c:pt idx="14">
                        <c:v>3.9837392962102203E-2</c:v>
                      </c:pt>
                      <c:pt idx="15">
                        <c:v>4.0244105528836498E-2</c:v>
                      </c:pt>
                      <c:pt idx="16">
                        <c:v>4.0645708877013402E-2</c:v>
                      </c:pt>
                      <c:pt idx="17">
                        <c:v>4.1095695187044701E-2</c:v>
                      </c:pt>
                      <c:pt idx="18">
                        <c:v>4.1542822557992902E-2</c:v>
                      </c:pt>
                      <c:pt idx="19">
                        <c:v>4.2027817427564097E-2</c:v>
                      </c:pt>
                      <c:pt idx="20">
                        <c:v>4.25227751424739E-2</c:v>
                      </c:pt>
                      <c:pt idx="21">
                        <c:v>4.3081491354449601E-2</c:v>
                      </c:pt>
                      <c:pt idx="22">
                        <c:v>4.36205821669753E-2</c:v>
                      </c:pt>
                      <c:pt idx="23">
                        <c:v>4.4207423379320397E-2</c:v>
                      </c:pt>
                      <c:pt idx="24">
                        <c:v>4.4902216970205702E-2</c:v>
                      </c:pt>
                      <c:pt idx="25">
                        <c:v>4.5443488743318099E-2</c:v>
                      </c:pt>
                      <c:pt idx="26">
                        <c:v>4.60328131164571E-2</c:v>
                      </c:pt>
                      <c:pt idx="27">
                        <c:v>4.6614647485434597E-2</c:v>
                      </c:pt>
                      <c:pt idx="28">
                        <c:v>4.7206551800642003E-2</c:v>
                      </c:pt>
                      <c:pt idx="29">
                        <c:v>4.7750546689957298E-2</c:v>
                      </c:pt>
                      <c:pt idx="30">
                        <c:v>4.8240856873825302E-2</c:v>
                      </c:pt>
                      <c:pt idx="31">
                        <c:v>4.86988048680334E-2</c:v>
                      </c:pt>
                      <c:pt idx="32">
                        <c:v>4.9130888593976699E-2</c:v>
                      </c:pt>
                      <c:pt idx="33">
                        <c:v>4.9527843355248902E-2</c:v>
                      </c:pt>
                      <c:pt idx="34">
                        <c:v>4.9893363903141003E-2</c:v>
                      </c:pt>
                      <c:pt idx="35">
                        <c:v>5.0197755916588399E-2</c:v>
                      </c:pt>
                      <c:pt idx="36">
                        <c:v>5.0480132600267201E-2</c:v>
                      </c:pt>
                      <c:pt idx="37">
                        <c:v>5.0722290381814798E-2</c:v>
                      </c:pt>
                      <c:pt idx="38">
                        <c:v>5.0940719135139097E-2</c:v>
                      </c:pt>
                      <c:pt idx="39">
                        <c:v>5.11259479830663E-2</c:v>
                      </c:pt>
                      <c:pt idx="40">
                        <c:v>5.1297611230976203E-2</c:v>
                      </c:pt>
                      <c:pt idx="41">
                        <c:v>5.1443196641795801E-2</c:v>
                      </c:pt>
                      <c:pt idx="42">
                        <c:v>5.1565755066660501E-2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'Deg4'!$E$3:$E$53</c15:sqref>
                        </c15:formulaRef>
                      </c:ext>
                    </c:extLst>
                    <c:numCache>
                      <c:formatCode>General</c:formatCode>
                      <c:ptCount val="51"/>
                      <c:pt idx="0">
                        <c:v>1.70310248161781E-3</c:v>
                      </c:pt>
                      <c:pt idx="1">
                        <c:v>2.1846921191241201E-3</c:v>
                      </c:pt>
                      <c:pt idx="2">
                        <c:v>2.5761392897356902E-3</c:v>
                      </c:pt>
                      <c:pt idx="3">
                        <c:v>2.8616138580996701E-3</c:v>
                      </c:pt>
                      <c:pt idx="4">
                        <c:v>3.05481326224723E-3</c:v>
                      </c:pt>
                      <c:pt idx="5">
                        <c:v>3.16823501386399E-3</c:v>
                      </c:pt>
                      <c:pt idx="6">
                        <c:v>3.2170874437887601E-3</c:v>
                      </c:pt>
                      <c:pt idx="7">
                        <c:v>3.2157905536681799E-3</c:v>
                      </c:pt>
                      <c:pt idx="8">
                        <c:v>3.18187661723134E-3</c:v>
                      </c:pt>
                      <c:pt idx="9">
                        <c:v>3.1329963423440501E-3</c:v>
                      </c:pt>
                      <c:pt idx="10">
                        <c:v>3.0768404365772101E-3</c:v>
                      </c:pt>
                      <c:pt idx="11">
                        <c:v>3.0309892587944299E-3</c:v>
                      </c:pt>
                      <c:pt idx="12">
                        <c:v>2.9987973598876801E-3</c:v>
                      </c:pt>
                      <c:pt idx="13">
                        <c:v>2.9887886052656801E-3</c:v>
                      </c:pt>
                      <c:pt idx="14">
                        <c:v>3.0015238692178E-3</c:v>
                      </c:pt>
                      <c:pt idx="15">
                        <c:v>3.0379025050578301E-3</c:v>
                      </c:pt>
                      <c:pt idx="16">
                        <c:v>3.0933212245865299E-3</c:v>
                      </c:pt>
                      <c:pt idx="17">
                        <c:v>3.1714020124483698E-3</c:v>
                      </c:pt>
                      <c:pt idx="18">
                        <c:v>3.2576587093971999E-3</c:v>
                      </c:pt>
                      <c:pt idx="19">
                        <c:v>3.3525340752694698E-3</c:v>
                      </c:pt>
                      <c:pt idx="20">
                        <c:v>3.4435035332912802E-3</c:v>
                      </c:pt>
                      <c:pt idx="21">
                        <c:v>3.5322799196078301E-3</c:v>
                      </c:pt>
                      <c:pt idx="22">
                        <c:v>3.5991003498514699E-3</c:v>
                      </c:pt>
                      <c:pt idx="23">
                        <c:v>3.6469334496892301E-3</c:v>
                      </c:pt>
                      <c:pt idx="24">
                        <c:v>3.6661425805761799E-3</c:v>
                      </c:pt>
                      <c:pt idx="25">
                        <c:v>3.65081841247707E-3</c:v>
                      </c:pt>
                      <c:pt idx="26">
                        <c:v>3.6021372429463098E-3</c:v>
                      </c:pt>
                      <c:pt idx="27">
                        <c:v>3.51963644401675E-3</c:v>
                      </c:pt>
                      <c:pt idx="28">
                        <c:v>3.3986291456917098E-3</c:v>
                      </c:pt>
                      <c:pt idx="29">
                        <c:v>3.2524340491662E-3</c:v>
                      </c:pt>
                      <c:pt idx="30">
                        <c:v>3.0900584191636102E-3</c:v>
                      </c:pt>
                      <c:pt idx="31">
                        <c:v>2.9103441273104899E-3</c:v>
                      </c:pt>
                      <c:pt idx="32">
                        <c:v>2.7140560469198099E-3</c:v>
                      </c:pt>
                      <c:pt idx="33">
                        <c:v>2.5089995680061101E-3</c:v>
                      </c:pt>
                      <c:pt idx="34">
                        <c:v>2.2974297343303302E-3</c:v>
                      </c:pt>
                      <c:pt idx="35">
                        <c:v>2.1031379009461698E-3</c:v>
                      </c:pt>
                      <c:pt idx="36">
                        <c:v>1.9068945880636101E-3</c:v>
                      </c:pt>
                      <c:pt idx="37">
                        <c:v>1.72528864364752E-3</c:v>
                      </c:pt>
                      <c:pt idx="38">
                        <c:v>1.55004557761045E-3</c:v>
                      </c:pt>
                      <c:pt idx="39">
                        <c:v>1.39226208166741E-3</c:v>
                      </c:pt>
                      <c:pt idx="40">
                        <c:v>1.2379331898288899E-3</c:v>
                      </c:pt>
                      <c:pt idx="41">
                        <c:v>1.1004968071399101E-3</c:v>
                      </c:pt>
                      <c:pt idx="42">
                        <c:v>9.798188935859159E-4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B-0DD8-4656-B6BA-78BF5E519449}"/>
                  </c:ext>
                </c:extLst>
              </c15:ser>
            </c15:filteredScatterSeries>
          </c:ext>
        </c:extLst>
      </c:scatterChart>
      <c:valAx>
        <c:axId val="1138531023"/>
        <c:scaling>
          <c:orientation val="minMax"/>
          <c:max val="0.19000000000000003"/>
          <c:min val="3.0000000000000006E-2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s-ES" noProof="0" dirty="0" err="1"/>
                  <a:t>Zreal</a:t>
                </a:r>
                <a:r>
                  <a:rPr lang="es-ES" noProof="0" dirty="0"/>
                  <a:t> (ohm)</a:t>
                </a:r>
              </a:p>
            </c:rich>
          </c:tx>
          <c:overlay val="0"/>
        </c:title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1138531503"/>
        <c:crosses val="autoZero"/>
        <c:crossBetween val="midCat"/>
        <c:majorUnit val="1.0000000000000002E-2"/>
      </c:valAx>
      <c:valAx>
        <c:axId val="1138531503"/>
        <c:scaling>
          <c:orientation val="minMax"/>
          <c:max val="8.0000000000000016E-2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s-ES" noProof="0" dirty="0" err="1"/>
                  <a:t>Zimag</a:t>
                </a:r>
                <a:r>
                  <a:rPr lang="es-ES" noProof="0" dirty="0"/>
                  <a:t> (ohm)</a:t>
                </a:r>
              </a:p>
            </c:rich>
          </c:tx>
          <c:overlay val="0"/>
        </c:title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1138531023"/>
        <c:crosses val="autoZero"/>
        <c:crossBetween val="midCat"/>
        <c:majorUnit val="1.0000000000000002E-2"/>
      </c:valAx>
    </c:plotArea>
    <c:plotVisOnly val="1"/>
    <c:dispBlanksAs val="gap"/>
    <c:showDLblsOverMax val="0"/>
    <c:extLst/>
  </c:chart>
  <c:txPr>
    <a:bodyPr/>
    <a:lstStyle/>
    <a:p>
      <a:pPr>
        <a:defRPr sz="140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643052822572243"/>
          <c:y val="7.3221528357830107E-2"/>
          <c:w val="0.80085761512516485"/>
          <c:h val="0.59665397889459171"/>
        </c:manualLayout>
      </c:layout>
      <c:scatterChart>
        <c:scatterStyle val="lineMarker"/>
        <c:varyColors val="0"/>
        <c:ser>
          <c:idx val="1"/>
          <c:order val="0"/>
          <c:tx>
            <c:strRef>
              <c:f>Paper!$A$2</c:f>
              <c:strCache>
                <c:ptCount val="1"/>
                <c:pt idx="0">
                  <c:v>Stage 1</c:v>
                </c:pt>
              </c:strCache>
            </c:strRef>
          </c:tx>
          <c:spPr>
            <a:ln w="19050">
              <a:noFill/>
            </a:ln>
          </c:spPr>
          <c:marker>
            <c:symbol val="circle"/>
            <c:size val="2"/>
            <c:spPr>
              <a:solidFill>
                <a:srgbClr val="FD6101"/>
              </a:solidFill>
              <a:ln>
                <a:noFill/>
              </a:ln>
            </c:spPr>
          </c:marker>
          <c:xVal>
            <c:numRef>
              <c:f>'N115 Degradación'!$J$3:$J$10003</c:f>
              <c:numCache>
                <c:formatCode>0.00E+00</c:formatCode>
                <c:ptCount val="10001"/>
                <c:pt idx="0">
                  <c:v>0</c:v>
                </c:pt>
                <c:pt idx="1">
                  <c:v>1.6666666666666666E-2</c:v>
                </c:pt>
                <c:pt idx="2">
                  <c:v>3.3333333333333333E-2</c:v>
                </c:pt>
                <c:pt idx="3">
                  <c:v>0.05</c:v>
                </c:pt>
                <c:pt idx="4">
                  <c:v>6.6666666666666666E-2</c:v>
                </c:pt>
                <c:pt idx="5">
                  <c:v>8.3333333333333329E-2</c:v>
                </c:pt>
                <c:pt idx="6">
                  <c:v>0.1</c:v>
                </c:pt>
                <c:pt idx="7">
                  <c:v>0.11666666666666667</c:v>
                </c:pt>
                <c:pt idx="8">
                  <c:v>0.13333333333333333</c:v>
                </c:pt>
                <c:pt idx="9">
                  <c:v>0.15</c:v>
                </c:pt>
                <c:pt idx="10">
                  <c:v>0.16666666666666666</c:v>
                </c:pt>
                <c:pt idx="11">
                  <c:v>0.18333333333333332</c:v>
                </c:pt>
                <c:pt idx="12">
                  <c:v>0.2</c:v>
                </c:pt>
                <c:pt idx="13">
                  <c:v>0.21666666666666667</c:v>
                </c:pt>
                <c:pt idx="14">
                  <c:v>0.23333333333333334</c:v>
                </c:pt>
                <c:pt idx="15">
                  <c:v>0.25</c:v>
                </c:pt>
                <c:pt idx="16">
                  <c:v>0.26666666666666666</c:v>
                </c:pt>
                <c:pt idx="17">
                  <c:v>0.28333333333333333</c:v>
                </c:pt>
                <c:pt idx="18">
                  <c:v>0.3</c:v>
                </c:pt>
                <c:pt idx="19">
                  <c:v>0.31666666666666665</c:v>
                </c:pt>
                <c:pt idx="20">
                  <c:v>0.33333333333333331</c:v>
                </c:pt>
                <c:pt idx="21">
                  <c:v>0.35</c:v>
                </c:pt>
                <c:pt idx="22">
                  <c:v>0.36666666666666664</c:v>
                </c:pt>
                <c:pt idx="23">
                  <c:v>0.38333333333333336</c:v>
                </c:pt>
                <c:pt idx="24">
                  <c:v>0.4</c:v>
                </c:pt>
                <c:pt idx="25">
                  <c:v>0.41666666666666669</c:v>
                </c:pt>
                <c:pt idx="26">
                  <c:v>0.43333333333333335</c:v>
                </c:pt>
                <c:pt idx="27">
                  <c:v>0.45</c:v>
                </c:pt>
                <c:pt idx="28">
                  <c:v>0.46666666666666667</c:v>
                </c:pt>
                <c:pt idx="29">
                  <c:v>0.48333333333333334</c:v>
                </c:pt>
                <c:pt idx="30">
                  <c:v>0.5</c:v>
                </c:pt>
                <c:pt idx="31">
                  <c:v>0.51666666666666672</c:v>
                </c:pt>
                <c:pt idx="32">
                  <c:v>0.53333333333333333</c:v>
                </c:pt>
                <c:pt idx="33">
                  <c:v>0.55000000000000004</c:v>
                </c:pt>
                <c:pt idx="34">
                  <c:v>0.56666666666666665</c:v>
                </c:pt>
                <c:pt idx="35">
                  <c:v>0.58333333333333337</c:v>
                </c:pt>
                <c:pt idx="36">
                  <c:v>0.6</c:v>
                </c:pt>
                <c:pt idx="37">
                  <c:v>0.6166666666666667</c:v>
                </c:pt>
                <c:pt idx="38">
                  <c:v>0.6333333333333333</c:v>
                </c:pt>
                <c:pt idx="39">
                  <c:v>0.65</c:v>
                </c:pt>
                <c:pt idx="40">
                  <c:v>0.66666666666666663</c:v>
                </c:pt>
                <c:pt idx="41">
                  <c:v>0.68333333333333335</c:v>
                </c:pt>
                <c:pt idx="42">
                  <c:v>0.7</c:v>
                </c:pt>
                <c:pt idx="43">
                  <c:v>0.71666666666666667</c:v>
                </c:pt>
                <c:pt idx="44">
                  <c:v>0.73333333333333328</c:v>
                </c:pt>
                <c:pt idx="45">
                  <c:v>0.75</c:v>
                </c:pt>
                <c:pt idx="46">
                  <c:v>0.76666666666666672</c:v>
                </c:pt>
                <c:pt idx="47">
                  <c:v>0.78333333333333333</c:v>
                </c:pt>
                <c:pt idx="48">
                  <c:v>0.8</c:v>
                </c:pt>
                <c:pt idx="49">
                  <c:v>0.81666666666666665</c:v>
                </c:pt>
                <c:pt idx="50">
                  <c:v>0.83333333333333337</c:v>
                </c:pt>
                <c:pt idx="51">
                  <c:v>0.85</c:v>
                </c:pt>
                <c:pt idx="52">
                  <c:v>0.8666666666666667</c:v>
                </c:pt>
                <c:pt idx="53">
                  <c:v>0.8833333333333333</c:v>
                </c:pt>
                <c:pt idx="54">
                  <c:v>0.9</c:v>
                </c:pt>
                <c:pt idx="55">
                  <c:v>0.91666666666666663</c:v>
                </c:pt>
                <c:pt idx="56">
                  <c:v>0.93333333333333335</c:v>
                </c:pt>
                <c:pt idx="57">
                  <c:v>0.95</c:v>
                </c:pt>
                <c:pt idx="58">
                  <c:v>0.96666666666666667</c:v>
                </c:pt>
                <c:pt idx="59">
                  <c:v>0.98333333333333328</c:v>
                </c:pt>
                <c:pt idx="60">
                  <c:v>1</c:v>
                </c:pt>
                <c:pt idx="61">
                  <c:v>1.0166666666666666</c:v>
                </c:pt>
                <c:pt idx="62">
                  <c:v>1.0333333333333334</c:v>
                </c:pt>
                <c:pt idx="63">
                  <c:v>1.05</c:v>
                </c:pt>
                <c:pt idx="64">
                  <c:v>1.0666666666666667</c:v>
                </c:pt>
                <c:pt idx="65">
                  <c:v>1.0833333333333333</c:v>
                </c:pt>
                <c:pt idx="66">
                  <c:v>1.1000000000000001</c:v>
                </c:pt>
                <c:pt idx="67">
                  <c:v>1.1166666666666667</c:v>
                </c:pt>
                <c:pt idx="68">
                  <c:v>1.1333333333333333</c:v>
                </c:pt>
                <c:pt idx="69">
                  <c:v>1.1499999999999999</c:v>
                </c:pt>
                <c:pt idx="70">
                  <c:v>1.1666666666666667</c:v>
                </c:pt>
                <c:pt idx="71">
                  <c:v>1.1833333333333333</c:v>
                </c:pt>
                <c:pt idx="72">
                  <c:v>1.2</c:v>
                </c:pt>
                <c:pt idx="73">
                  <c:v>1.2166666666666666</c:v>
                </c:pt>
                <c:pt idx="74">
                  <c:v>1.2333333333333334</c:v>
                </c:pt>
                <c:pt idx="75">
                  <c:v>1.25</c:v>
                </c:pt>
                <c:pt idx="76">
                  <c:v>1.2666666666666666</c:v>
                </c:pt>
                <c:pt idx="77">
                  <c:v>1.2833333333333334</c:v>
                </c:pt>
                <c:pt idx="78">
                  <c:v>1.3</c:v>
                </c:pt>
                <c:pt idx="79">
                  <c:v>1.3166666666666667</c:v>
                </c:pt>
                <c:pt idx="80">
                  <c:v>1.3333333333333333</c:v>
                </c:pt>
                <c:pt idx="81">
                  <c:v>1.35</c:v>
                </c:pt>
                <c:pt idx="82">
                  <c:v>1.3666666666666667</c:v>
                </c:pt>
                <c:pt idx="83">
                  <c:v>1.3833333333333333</c:v>
                </c:pt>
                <c:pt idx="84">
                  <c:v>1.4</c:v>
                </c:pt>
                <c:pt idx="85">
                  <c:v>1.4166666666666667</c:v>
                </c:pt>
                <c:pt idx="86">
                  <c:v>1.4333333333333333</c:v>
                </c:pt>
                <c:pt idx="87">
                  <c:v>1.45</c:v>
                </c:pt>
                <c:pt idx="88">
                  <c:v>1.4666666666666666</c:v>
                </c:pt>
                <c:pt idx="89">
                  <c:v>1.4833333333333334</c:v>
                </c:pt>
                <c:pt idx="90">
                  <c:v>1.5</c:v>
                </c:pt>
                <c:pt idx="91">
                  <c:v>1.5166666666666666</c:v>
                </c:pt>
                <c:pt idx="92">
                  <c:v>1.5333333333333334</c:v>
                </c:pt>
                <c:pt idx="93">
                  <c:v>1.55</c:v>
                </c:pt>
                <c:pt idx="94">
                  <c:v>1.5666666666666667</c:v>
                </c:pt>
                <c:pt idx="95">
                  <c:v>1.5833333333333333</c:v>
                </c:pt>
                <c:pt idx="96">
                  <c:v>1.6</c:v>
                </c:pt>
                <c:pt idx="97">
                  <c:v>1.6166666666666667</c:v>
                </c:pt>
                <c:pt idx="98">
                  <c:v>1.6333333333333333</c:v>
                </c:pt>
                <c:pt idx="99">
                  <c:v>1.65</c:v>
                </c:pt>
                <c:pt idx="100">
                  <c:v>1.6666666666666667</c:v>
                </c:pt>
                <c:pt idx="101">
                  <c:v>1.6833333333333333</c:v>
                </c:pt>
                <c:pt idx="102">
                  <c:v>1.7</c:v>
                </c:pt>
                <c:pt idx="103">
                  <c:v>1.7166666666666666</c:v>
                </c:pt>
                <c:pt idx="104">
                  <c:v>1.7333333333333334</c:v>
                </c:pt>
                <c:pt idx="105">
                  <c:v>1.75</c:v>
                </c:pt>
                <c:pt idx="106">
                  <c:v>1.7666666666666666</c:v>
                </c:pt>
                <c:pt idx="107">
                  <c:v>1.7833333333333334</c:v>
                </c:pt>
                <c:pt idx="108">
                  <c:v>1.8</c:v>
                </c:pt>
                <c:pt idx="109">
                  <c:v>1.8166666666666667</c:v>
                </c:pt>
                <c:pt idx="110">
                  <c:v>1.8333333333333333</c:v>
                </c:pt>
                <c:pt idx="111">
                  <c:v>1.85</c:v>
                </c:pt>
                <c:pt idx="112">
                  <c:v>1.8666666666666667</c:v>
                </c:pt>
                <c:pt idx="113">
                  <c:v>1.8833333333333333</c:v>
                </c:pt>
                <c:pt idx="114">
                  <c:v>1.9</c:v>
                </c:pt>
                <c:pt idx="115">
                  <c:v>1.9166666666666667</c:v>
                </c:pt>
                <c:pt idx="116">
                  <c:v>1.9333333333333333</c:v>
                </c:pt>
                <c:pt idx="117">
                  <c:v>1.95</c:v>
                </c:pt>
                <c:pt idx="118">
                  <c:v>1.9666666666666666</c:v>
                </c:pt>
                <c:pt idx="119">
                  <c:v>1.9833333333333334</c:v>
                </c:pt>
                <c:pt idx="120">
                  <c:v>2</c:v>
                </c:pt>
                <c:pt idx="121">
                  <c:v>2.0166666666666666</c:v>
                </c:pt>
                <c:pt idx="122">
                  <c:v>2.0333333333333332</c:v>
                </c:pt>
                <c:pt idx="123">
                  <c:v>2.0499999999999998</c:v>
                </c:pt>
                <c:pt idx="124">
                  <c:v>2.0666666666666669</c:v>
                </c:pt>
                <c:pt idx="125">
                  <c:v>2.0833333333333335</c:v>
                </c:pt>
                <c:pt idx="126">
                  <c:v>2.1</c:v>
                </c:pt>
                <c:pt idx="127">
                  <c:v>2.1166666666666667</c:v>
                </c:pt>
                <c:pt idx="128">
                  <c:v>2.1333333333333333</c:v>
                </c:pt>
                <c:pt idx="129">
                  <c:v>2.15</c:v>
                </c:pt>
                <c:pt idx="130">
                  <c:v>2.1666666666666665</c:v>
                </c:pt>
                <c:pt idx="131">
                  <c:v>2.1833333333333331</c:v>
                </c:pt>
                <c:pt idx="132">
                  <c:v>2.2000000000000002</c:v>
                </c:pt>
                <c:pt idx="133">
                  <c:v>2.2166666666666668</c:v>
                </c:pt>
                <c:pt idx="134">
                  <c:v>2.2333333333333334</c:v>
                </c:pt>
                <c:pt idx="135">
                  <c:v>2.25</c:v>
                </c:pt>
                <c:pt idx="136">
                  <c:v>2.2666666666666666</c:v>
                </c:pt>
                <c:pt idx="137">
                  <c:v>2.2833333333333332</c:v>
                </c:pt>
                <c:pt idx="138">
                  <c:v>2.2999999999999998</c:v>
                </c:pt>
                <c:pt idx="139">
                  <c:v>2.3166666666666669</c:v>
                </c:pt>
                <c:pt idx="140">
                  <c:v>2.3333333333333335</c:v>
                </c:pt>
                <c:pt idx="141">
                  <c:v>2.35</c:v>
                </c:pt>
                <c:pt idx="142">
                  <c:v>2.3666666666666667</c:v>
                </c:pt>
                <c:pt idx="143">
                  <c:v>2.3833333333333333</c:v>
                </c:pt>
                <c:pt idx="144">
                  <c:v>2.4</c:v>
                </c:pt>
                <c:pt idx="145">
                  <c:v>2.4166666666666665</c:v>
                </c:pt>
                <c:pt idx="146">
                  <c:v>2.4333333333333331</c:v>
                </c:pt>
                <c:pt idx="147">
                  <c:v>2.4500000000000002</c:v>
                </c:pt>
                <c:pt idx="148">
                  <c:v>2.4666666666666668</c:v>
                </c:pt>
                <c:pt idx="149">
                  <c:v>2.4833333333333334</c:v>
                </c:pt>
                <c:pt idx="150">
                  <c:v>2.5</c:v>
                </c:pt>
                <c:pt idx="151">
                  <c:v>2.5166666666666666</c:v>
                </c:pt>
                <c:pt idx="152">
                  <c:v>2.5333333333333332</c:v>
                </c:pt>
                <c:pt idx="153">
                  <c:v>2.5499999999999998</c:v>
                </c:pt>
                <c:pt idx="154">
                  <c:v>2.5666666666666669</c:v>
                </c:pt>
                <c:pt idx="155">
                  <c:v>2.5833333333333335</c:v>
                </c:pt>
                <c:pt idx="156">
                  <c:v>2.6</c:v>
                </c:pt>
                <c:pt idx="157">
                  <c:v>2.6166666666666667</c:v>
                </c:pt>
                <c:pt idx="158">
                  <c:v>2.6333333333333333</c:v>
                </c:pt>
                <c:pt idx="159">
                  <c:v>2.65</c:v>
                </c:pt>
                <c:pt idx="160">
                  <c:v>2.6666666666666665</c:v>
                </c:pt>
                <c:pt idx="161">
                  <c:v>2.6833333333333331</c:v>
                </c:pt>
                <c:pt idx="162">
                  <c:v>2.7</c:v>
                </c:pt>
                <c:pt idx="163">
                  <c:v>2.7166666666666668</c:v>
                </c:pt>
                <c:pt idx="164">
                  <c:v>2.7333333333333334</c:v>
                </c:pt>
                <c:pt idx="165">
                  <c:v>2.75</c:v>
                </c:pt>
                <c:pt idx="166">
                  <c:v>2.7666666666666666</c:v>
                </c:pt>
                <c:pt idx="167">
                  <c:v>2.7833333333333332</c:v>
                </c:pt>
                <c:pt idx="168">
                  <c:v>2.8</c:v>
                </c:pt>
                <c:pt idx="169">
                  <c:v>2.8166666666666669</c:v>
                </c:pt>
                <c:pt idx="170">
                  <c:v>2.8333333333333335</c:v>
                </c:pt>
                <c:pt idx="171">
                  <c:v>2.85</c:v>
                </c:pt>
                <c:pt idx="172">
                  <c:v>2.8666666666666667</c:v>
                </c:pt>
                <c:pt idx="173">
                  <c:v>2.8833333333333333</c:v>
                </c:pt>
                <c:pt idx="174">
                  <c:v>2.9</c:v>
                </c:pt>
                <c:pt idx="175">
                  <c:v>2.9166666666666665</c:v>
                </c:pt>
                <c:pt idx="176">
                  <c:v>2.9333333333333331</c:v>
                </c:pt>
                <c:pt idx="177">
                  <c:v>2.95</c:v>
                </c:pt>
                <c:pt idx="178">
                  <c:v>2.9666666666666668</c:v>
                </c:pt>
                <c:pt idx="179">
                  <c:v>2.9833333333333334</c:v>
                </c:pt>
                <c:pt idx="180">
                  <c:v>3</c:v>
                </c:pt>
                <c:pt idx="181">
                  <c:v>3.0166666666666666</c:v>
                </c:pt>
                <c:pt idx="182">
                  <c:v>3.0333333333333332</c:v>
                </c:pt>
                <c:pt idx="183">
                  <c:v>3.05</c:v>
                </c:pt>
                <c:pt idx="184">
                  <c:v>3.0666666666666669</c:v>
                </c:pt>
                <c:pt idx="185">
                  <c:v>3.0833333333333335</c:v>
                </c:pt>
                <c:pt idx="186">
                  <c:v>3.1</c:v>
                </c:pt>
                <c:pt idx="187">
                  <c:v>3.1166666666666667</c:v>
                </c:pt>
                <c:pt idx="188">
                  <c:v>3.1333333333333333</c:v>
                </c:pt>
                <c:pt idx="189">
                  <c:v>3.15</c:v>
                </c:pt>
                <c:pt idx="190">
                  <c:v>3.1666666666666665</c:v>
                </c:pt>
                <c:pt idx="191">
                  <c:v>3.1833333333333331</c:v>
                </c:pt>
                <c:pt idx="192">
                  <c:v>3.2</c:v>
                </c:pt>
                <c:pt idx="193">
                  <c:v>3.2166666666666668</c:v>
                </c:pt>
                <c:pt idx="194">
                  <c:v>3.2333333333333334</c:v>
                </c:pt>
                <c:pt idx="195">
                  <c:v>3.25</c:v>
                </c:pt>
                <c:pt idx="196">
                  <c:v>3.2666666666666666</c:v>
                </c:pt>
                <c:pt idx="197">
                  <c:v>3.2833333333333332</c:v>
                </c:pt>
                <c:pt idx="198">
                  <c:v>3.3</c:v>
                </c:pt>
                <c:pt idx="199">
                  <c:v>3.3166666666666669</c:v>
                </c:pt>
                <c:pt idx="200">
                  <c:v>3.3333333333333335</c:v>
                </c:pt>
                <c:pt idx="201">
                  <c:v>3.35</c:v>
                </c:pt>
                <c:pt idx="202">
                  <c:v>3.3666666666666667</c:v>
                </c:pt>
                <c:pt idx="203">
                  <c:v>3.3833333333333333</c:v>
                </c:pt>
                <c:pt idx="204">
                  <c:v>3.4</c:v>
                </c:pt>
                <c:pt idx="205">
                  <c:v>3.4166666666666665</c:v>
                </c:pt>
                <c:pt idx="206">
                  <c:v>3.4333333333333331</c:v>
                </c:pt>
                <c:pt idx="207">
                  <c:v>3.45</c:v>
                </c:pt>
                <c:pt idx="208">
                  <c:v>3.4666666666666668</c:v>
                </c:pt>
                <c:pt idx="209">
                  <c:v>3.4833333333333334</c:v>
                </c:pt>
                <c:pt idx="210">
                  <c:v>3.5</c:v>
                </c:pt>
                <c:pt idx="211">
                  <c:v>3.5166666666666666</c:v>
                </c:pt>
                <c:pt idx="212">
                  <c:v>3.5333333333333332</c:v>
                </c:pt>
                <c:pt idx="213">
                  <c:v>3.55</c:v>
                </c:pt>
                <c:pt idx="214">
                  <c:v>3.5666666666666669</c:v>
                </c:pt>
                <c:pt idx="215">
                  <c:v>3.5833333333333335</c:v>
                </c:pt>
                <c:pt idx="216">
                  <c:v>3.6</c:v>
                </c:pt>
                <c:pt idx="217">
                  <c:v>3.6166666666666667</c:v>
                </c:pt>
                <c:pt idx="218">
                  <c:v>3.6333333333333333</c:v>
                </c:pt>
                <c:pt idx="219">
                  <c:v>3.65</c:v>
                </c:pt>
                <c:pt idx="220">
                  <c:v>3.6666666666666665</c:v>
                </c:pt>
                <c:pt idx="221">
                  <c:v>3.6833333333333331</c:v>
                </c:pt>
                <c:pt idx="222">
                  <c:v>3.7</c:v>
                </c:pt>
                <c:pt idx="223">
                  <c:v>3.7166666666666668</c:v>
                </c:pt>
                <c:pt idx="224">
                  <c:v>3.7333333333333334</c:v>
                </c:pt>
                <c:pt idx="225">
                  <c:v>3.75</c:v>
                </c:pt>
                <c:pt idx="226">
                  <c:v>3.7666666666666666</c:v>
                </c:pt>
                <c:pt idx="227">
                  <c:v>3.7833333333333332</c:v>
                </c:pt>
                <c:pt idx="228">
                  <c:v>3.8</c:v>
                </c:pt>
                <c:pt idx="229">
                  <c:v>3.8166666666666669</c:v>
                </c:pt>
                <c:pt idx="230">
                  <c:v>3.8333333333333335</c:v>
                </c:pt>
                <c:pt idx="231">
                  <c:v>3.85</c:v>
                </c:pt>
                <c:pt idx="232">
                  <c:v>3.8666666666666667</c:v>
                </c:pt>
                <c:pt idx="233">
                  <c:v>3.8833333333333333</c:v>
                </c:pt>
                <c:pt idx="234">
                  <c:v>3.9</c:v>
                </c:pt>
                <c:pt idx="235">
                  <c:v>3.9166666666666665</c:v>
                </c:pt>
                <c:pt idx="236">
                  <c:v>3.9333333333333331</c:v>
                </c:pt>
                <c:pt idx="237">
                  <c:v>3.95</c:v>
                </c:pt>
                <c:pt idx="238">
                  <c:v>3.9666666666666668</c:v>
                </c:pt>
                <c:pt idx="239">
                  <c:v>3.9833333333333334</c:v>
                </c:pt>
                <c:pt idx="240">
                  <c:v>4</c:v>
                </c:pt>
                <c:pt idx="241">
                  <c:v>4.0166666666666666</c:v>
                </c:pt>
                <c:pt idx="242">
                  <c:v>4.0333333333333332</c:v>
                </c:pt>
                <c:pt idx="243">
                  <c:v>4.05</c:v>
                </c:pt>
                <c:pt idx="244">
                  <c:v>4.0666666666666664</c:v>
                </c:pt>
                <c:pt idx="245">
                  <c:v>4.083333333333333</c:v>
                </c:pt>
                <c:pt idx="246">
                  <c:v>4.0999999999999996</c:v>
                </c:pt>
                <c:pt idx="247">
                  <c:v>4.1166666666666663</c:v>
                </c:pt>
                <c:pt idx="248">
                  <c:v>4.1333333333333337</c:v>
                </c:pt>
                <c:pt idx="249">
                  <c:v>4.1500000000000004</c:v>
                </c:pt>
                <c:pt idx="250">
                  <c:v>4.166666666666667</c:v>
                </c:pt>
                <c:pt idx="251">
                  <c:v>4.1833333333333336</c:v>
                </c:pt>
                <c:pt idx="252">
                  <c:v>4.2</c:v>
                </c:pt>
                <c:pt idx="253">
                  <c:v>4.2166666666666668</c:v>
                </c:pt>
                <c:pt idx="254">
                  <c:v>4.2333333333333334</c:v>
                </c:pt>
                <c:pt idx="255">
                  <c:v>4.25</c:v>
                </c:pt>
                <c:pt idx="256">
                  <c:v>4.2666666666666666</c:v>
                </c:pt>
                <c:pt idx="257">
                  <c:v>4.2833333333333332</c:v>
                </c:pt>
                <c:pt idx="258">
                  <c:v>4.3</c:v>
                </c:pt>
                <c:pt idx="259">
                  <c:v>4.3166666666666664</c:v>
                </c:pt>
                <c:pt idx="260">
                  <c:v>4.333333333333333</c:v>
                </c:pt>
                <c:pt idx="261">
                  <c:v>4.3499999999999996</c:v>
                </c:pt>
                <c:pt idx="262">
                  <c:v>4.3666666666666663</c:v>
                </c:pt>
                <c:pt idx="263">
                  <c:v>4.3833333333333337</c:v>
                </c:pt>
                <c:pt idx="264">
                  <c:v>4.4000000000000004</c:v>
                </c:pt>
                <c:pt idx="265">
                  <c:v>4.416666666666667</c:v>
                </c:pt>
                <c:pt idx="266">
                  <c:v>4.4333333333333336</c:v>
                </c:pt>
                <c:pt idx="267">
                  <c:v>4.45</c:v>
                </c:pt>
                <c:pt idx="268">
                  <c:v>4.4666666666666668</c:v>
                </c:pt>
                <c:pt idx="269">
                  <c:v>4.4833333333333334</c:v>
                </c:pt>
                <c:pt idx="270">
                  <c:v>4.5</c:v>
                </c:pt>
                <c:pt idx="271">
                  <c:v>4.5166666666666666</c:v>
                </c:pt>
                <c:pt idx="272">
                  <c:v>4.5333333333333332</c:v>
                </c:pt>
                <c:pt idx="273">
                  <c:v>4.55</c:v>
                </c:pt>
                <c:pt idx="274">
                  <c:v>4.5666666666666664</c:v>
                </c:pt>
                <c:pt idx="275">
                  <c:v>4.583333333333333</c:v>
                </c:pt>
                <c:pt idx="276">
                  <c:v>4.5999999999999996</c:v>
                </c:pt>
                <c:pt idx="277">
                  <c:v>4.6166666666666663</c:v>
                </c:pt>
                <c:pt idx="278">
                  <c:v>4.6333333333333337</c:v>
                </c:pt>
                <c:pt idx="279">
                  <c:v>4.6500000000000004</c:v>
                </c:pt>
                <c:pt idx="280">
                  <c:v>4.666666666666667</c:v>
                </c:pt>
                <c:pt idx="281">
                  <c:v>4.6833333333333336</c:v>
                </c:pt>
                <c:pt idx="282">
                  <c:v>4.7</c:v>
                </c:pt>
                <c:pt idx="283">
                  <c:v>4.7166666666666668</c:v>
                </c:pt>
                <c:pt idx="284">
                  <c:v>4.7333333333333334</c:v>
                </c:pt>
                <c:pt idx="285">
                  <c:v>4.75</c:v>
                </c:pt>
                <c:pt idx="286">
                  <c:v>4.7666666666666666</c:v>
                </c:pt>
                <c:pt idx="287">
                  <c:v>4.7833333333333332</c:v>
                </c:pt>
                <c:pt idx="288">
                  <c:v>4.8</c:v>
                </c:pt>
                <c:pt idx="289">
                  <c:v>4.8166666666666664</c:v>
                </c:pt>
                <c:pt idx="290">
                  <c:v>4.833333333333333</c:v>
                </c:pt>
                <c:pt idx="291">
                  <c:v>4.8499999999999996</c:v>
                </c:pt>
                <c:pt idx="292">
                  <c:v>4.8666666666666663</c:v>
                </c:pt>
                <c:pt idx="293">
                  <c:v>4.8833333333333337</c:v>
                </c:pt>
                <c:pt idx="294">
                  <c:v>4.9000000000000004</c:v>
                </c:pt>
                <c:pt idx="295">
                  <c:v>4.916666666666667</c:v>
                </c:pt>
                <c:pt idx="296">
                  <c:v>4.9333333333333336</c:v>
                </c:pt>
                <c:pt idx="297">
                  <c:v>4.95</c:v>
                </c:pt>
                <c:pt idx="298">
                  <c:v>4.9666666666666668</c:v>
                </c:pt>
                <c:pt idx="299">
                  <c:v>4.9833333333333334</c:v>
                </c:pt>
                <c:pt idx="300">
                  <c:v>5</c:v>
                </c:pt>
                <c:pt idx="301">
                  <c:v>5.0166666666666666</c:v>
                </c:pt>
                <c:pt idx="302">
                  <c:v>5.0333333333333332</c:v>
                </c:pt>
                <c:pt idx="303">
                  <c:v>5.05</c:v>
                </c:pt>
                <c:pt idx="304">
                  <c:v>5.0666666666666664</c:v>
                </c:pt>
                <c:pt idx="305">
                  <c:v>5.083333333333333</c:v>
                </c:pt>
                <c:pt idx="306">
                  <c:v>5.0999999999999996</c:v>
                </c:pt>
                <c:pt idx="307">
                  <c:v>5.1166666666666663</c:v>
                </c:pt>
                <c:pt idx="308">
                  <c:v>5.1333333333333337</c:v>
                </c:pt>
                <c:pt idx="309">
                  <c:v>5.15</c:v>
                </c:pt>
                <c:pt idx="310">
                  <c:v>5.166666666666667</c:v>
                </c:pt>
                <c:pt idx="311">
                  <c:v>5.1833333333333336</c:v>
                </c:pt>
                <c:pt idx="312">
                  <c:v>5.2</c:v>
                </c:pt>
                <c:pt idx="313">
                  <c:v>5.2166666666666668</c:v>
                </c:pt>
                <c:pt idx="314">
                  <c:v>5.2333333333333334</c:v>
                </c:pt>
                <c:pt idx="315">
                  <c:v>5.25</c:v>
                </c:pt>
                <c:pt idx="316">
                  <c:v>5.2666666666666666</c:v>
                </c:pt>
                <c:pt idx="317">
                  <c:v>5.2833333333333332</c:v>
                </c:pt>
                <c:pt idx="318">
                  <c:v>5.3</c:v>
                </c:pt>
                <c:pt idx="319">
                  <c:v>5.3166666666666664</c:v>
                </c:pt>
                <c:pt idx="320">
                  <c:v>5.333333333333333</c:v>
                </c:pt>
                <c:pt idx="321">
                  <c:v>5.35</c:v>
                </c:pt>
                <c:pt idx="322">
                  <c:v>5.3666666666666663</c:v>
                </c:pt>
                <c:pt idx="323">
                  <c:v>5.3833333333333337</c:v>
                </c:pt>
                <c:pt idx="324">
                  <c:v>5.4</c:v>
                </c:pt>
                <c:pt idx="325">
                  <c:v>5.416666666666667</c:v>
                </c:pt>
                <c:pt idx="326">
                  <c:v>5.4333333333333336</c:v>
                </c:pt>
                <c:pt idx="327">
                  <c:v>5.45</c:v>
                </c:pt>
                <c:pt idx="328">
                  <c:v>5.4666666666666668</c:v>
                </c:pt>
                <c:pt idx="329">
                  <c:v>5.4833333333333334</c:v>
                </c:pt>
                <c:pt idx="330">
                  <c:v>5.5</c:v>
                </c:pt>
                <c:pt idx="331">
                  <c:v>5.5166666666666666</c:v>
                </c:pt>
                <c:pt idx="332">
                  <c:v>5.5333333333333332</c:v>
                </c:pt>
                <c:pt idx="333">
                  <c:v>5.55</c:v>
                </c:pt>
                <c:pt idx="334">
                  <c:v>5.5666666666666664</c:v>
                </c:pt>
                <c:pt idx="335">
                  <c:v>5.583333333333333</c:v>
                </c:pt>
                <c:pt idx="336">
                  <c:v>5.6</c:v>
                </c:pt>
                <c:pt idx="337">
                  <c:v>5.6166666666666663</c:v>
                </c:pt>
                <c:pt idx="338">
                  <c:v>5.6333333333333337</c:v>
                </c:pt>
                <c:pt idx="339">
                  <c:v>5.65</c:v>
                </c:pt>
                <c:pt idx="340">
                  <c:v>5.666666666666667</c:v>
                </c:pt>
                <c:pt idx="341">
                  <c:v>5.6833333333333336</c:v>
                </c:pt>
                <c:pt idx="342">
                  <c:v>5.7</c:v>
                </c:pt>
                <c:pt idx="343">
                  <c:v>5.7166666666666668</c:v>
                </c:pt>
                <c:pt idx="344">
                  <c:v>5.7333333333333334</c:v>
                </c:pt>
                <c:pt idx="345">
                  <c:v>5.75</c:v>
                </c:pt>
                <c:pt idx="346">
                  <c:v>5.7666666666666666</c:v>
                </c:pt>
                <c:pt idx="347">
                  <c:v>5.7833333333333332</c:v>
                </c:pt>
                <c:pt idx="348">
                  <c:v>5.8</c:v>
                </c:pt>
                <c:pt idx="349">
                  <c:v>5.8166666666666664</c:v>
                </c:pt>
                <c:pt idx="350">
                  <c:v>5.833333333333333</c:v>
                </c:pt>
                <c:pt idx="351">
                  <c:v>5.85</c:v>
                </c:pt>
                <c:pt idx="352">
                  <c:v>5.8666666666666663</c:v>
                </c:pt>
                <c:pt idx="353">
                  <c:v>5.8833333333333337</c:v>
                </c:pt>
                <c:pt idx="354">
                  <c:v>5.9</c:v>
                </c:pt>
                <c:pt idx="355">
                  <c:v>5.916666666666667</c:v>
                </c:pt>
                <c:pt idx="356">
                  <c:v>5.9333333333333336</c:v>
                </c:pt>
                <c:pt idx="357">
                  <c:v>5.95</c:v>
                </c:pt>
                <c:pt idx="358">
                  <c:v>5.9666666666666668</c:v>
                </c:pt>
                <c:pt idx="359">
                  <c:v>5.9833333333333334</c:v>
                </c:pt>
                <c:pt idx="360">
                  <c:v>6</c:v>
                </c:pt>
                <c:pt idx="361">
                  <c:v>6.0166666666666666</c:v>
                </c:pt>
                <c:pt idx="362">
                  <c:v>6.0333333333333332</c:v>
                </c:pt>
                <c:pt idx="363">
                  <c:v>6.05</c:v>
                </c:pt>
                <c:pt idx="364">
                  <c:v>6.0666666666666664</c:v>
                </c:pt>
                <c:pt idx="365">
                  <c:v>6.083333333333333</c:v>
                </c:pt>
                <c:pt idx="366">
                  <c:v>6.1</c:v>
                </c:pt>
                <c:pt idx="367">
                  <c:v>6.1166666666666663</c:v>
                </c:pt>
                <c:pt idx="368">
                  <c:v>6.1333333333333337</c:v>
                </c:pt>
                <c:pt idx="369">
                  <c:v>6.15</c:v>
                </c:pt>
                <c:pt idx="370">
                  <c:v>6.166666666666667</c:v>
                </c:pt>
                <c:pt idx="371">
                  <c:v>6.1833333333333336</c:v>
                </c:pt>
                <c:pt idx="372">
                  <c:v>6.2</c:v>
                </c:pt>
                <c:pt idx="373">
                  <c:v>6.2166666666666668</c:v>
                </c:pt>
                <c:pt idx="374">
                  <c:v>6.2333333333333334</c:v>
                </c:pt>
                <c:pt idx="375">
                  <c:v>6.25</c:v>
                </c:pt>
                <c:pt idx="376">
                  <c:v>6.2666666666666666</c:v>
                </c:pt>
                <c:pt idx="377">
                  <c:v>6.2833333333333332</c:v>
                </c:pt>
                <c:pt idx="378">
                  <c:v>6.3</c:v>
                </c:pt>
                <c:pt idx="379">
                  <c:v>6.3166666666666664</c:v>
                </c:pt>
                <c:pt idx="380">
                  <c:v>6.333333333333333</c:v>
                </c:pt>
                <c:pt idx="381">
                  <c:v>6.35</c:v>
                </c:pt>
                <c:pt idx="382">
                  <c:v>6.3666666666666663</c:v>
                </c:pt>
                <c:pt idx="383">
                  <c:v>6.3833333333333337</c:v>
                </c:pt>
                <c:pt idx="384">
                  <c:v>6.4</c:v>
                </c:pt>
                <c:pt idx="385">
                  <c:v>6.416666666666667</c:v>
                </c:pt>
                <c:pt idx="386">
                  <c:v>6.4333333333333336</c:v>
                </c:pt>
                <c:pt idx="387">
                  <c:v>6.45</c:v>
                </c:pt>
                <c:pt idx="388">
                  <c:v>6.4666666666666668</c:v>
                </c:pt>
                <c:pt idx="389">
                  <c:v>6.4833333333333334</c:v>
                </c:pt>
                <c:pt idx="390">
                  <c:v>6.5</c:v>
                </c:pt>
                <c:pt idx="391">
                  <c:v>6.5166666666666666</c:v>
                </c:pt>
                <c:pt idx="392">
                  <c:v>6.5333333333333332</c:v>
                </c:pt>
                <c:pt idx="393">
                  <c:v>6.55</c:v>
                </c:pt>
                <c:pt idx="394">
                  <c:v>6.5666666666666664</c:v>
                </c:pt>
                <c:pt idx="395">
                  <c:v>6.583333333333333</c:v>
                </c:pt>
                <c:pt idx="396">
                  <c:v>6.6</c:v>
                </c:pt>
                <c:pt idx="397">
                  <c:v>6.6166666666666663</c:v>
                </c:pt>
                <c:pt idx="398">
                  <c:v>6.6333333333333337</c:v>
                </c:pt>
                <c:pt idx="399">
                  <c:v>6.65</c:v>
                </c:pt>
                <c:pt idx="400">
                  <c:v>6.666666666666667</c:v>
                </c:pt>
                <c:pt idx="401">
                  <c:v>6.6833333333333336</c:v>
                </c:pt>
                <c:pt idx="402">
                  <c:v>6.7</c:v>
                </c:pt>
                <c:pt idx="403">
                  <c:v>6.7166666666666668</c:v>
                </c:pt>
                <c:pt idx="404">
                  <c:v>6.7333333333333334</c:v>
                </c:pt>
                <c:pt idx="405">
                  <c:v>6.75</c:v>
                </c:pt>
                <c:pt idx="406">
                  <c:v>6.7666666666666666</c:v>
                </c:pt>
                <c:pt idx="407">
                  <c:v>6.7833333333333332</c:v>
                </c:pt>
                <c:pt idx="408">
                  <c:v>6.8</c:v>
                </c:pt>
                <c:pt idx="409">
                  <c:v>6.8166666666666664</c:v>
                </c:pt>
                <c:pt idx="410">
                  <c:v>6.833333333333333</c:v>
                </c:pt>
                <c:pt idx="411">
                  <c:v>6.85</c:v>
                </c:pt>
                <c:pt idx="412">
                  <c:v>6.8666666666666663</c:v>
                </c:pt>
                <c:pt idx="413">
                  <c:v>6.8833333333333337</c:v>
                </c:pt>
                <c:pt idx="414">
                  <c:v>6.9</c:v>
                </c:pt>
                <c:pt idx="415">
                  <c:v>6.916666666666667</c:v>
                </c:pt>
                <c:pt idx="416">
                  <c:v>6.9333333333333336</c:v>
                </c:pt>
                <c:pt idx="417">
                  <c:v>6.95</c:v>
                </c:pt>
                <c:pt idx="418">
                  <c:v>6.9666666666666668</c:v>
                </c:pt>
                <c:pt idx="419">
                  <c:v>6.9833333333333334</c:v>
                </c:pt>
                <c:pt idx="420">
                  <c:v>7</c:v>
                </c:pt>
                <c:pt idx="421">
                  <c:v>7.0166666666666666</c:v>
                </c:pt>
                <c:pt idx="422">
                  <c:v>7.0333333333333332</c:v>
                </c:pt>
                <c:pt idx="423">
                  <c:v>7.05</c:v>
                </c:pt>
                <c:pt idx="424">
                  <c:v>7.0666666666666664</c:v>
                </c:pt>
                <c:pt idx="425">
                  <c:v>7.083333333333333</c:v>
                </c:pt>
                <c:pt idx="426">
                  <c:v>7.1</c:v>
                </c:pt>
                <c:pt idx="427">
                  <c:v>7.1166666666666663</c:v>
                </c:pt>
                <c:pt idx="428">
                  <c:v>7.1333333333333337</c:v>
                </c:pt>
                <c:pt idx="429">
                  <c:v>7.15</c:v>
                </c:pt>
                <c:pt idx="430">
                  <c:v>7.166666666666667</c:v>
                </c:pt>
                <c:pt idx="431">
                  <c:v>7.1833333333333336</c:v>
                </c:pt>
                <c:pt idx="432">
                  <c:v>7.2</c:v>
                </c:pt>
                <c:pt idx="433">
                  <c:v>7.2166666666666668</c:v>
                </c:pt>
                <c:pt idx="434">
                  <c:v>7.2333333333333334</c:v>
                </c:pt>
                <c:pt idx="435">
                  <c:v>7.25</c:v>
                </c:pt>
                <c:pt idx="436">
                  <c:v>7.2666666666666666</c:v>
                </c:pt>
                <c:pt idx="437">
                  <c:v>7.2833333333333332</c:v>
                </c:pt>
                <c:pt idx="438">
                  <c:v>7.3</c:v>
                </c:pt>
                <c:pt idx="439">
                  <c:v>7.3166666666666664</c:v>
                </c:pt>
                <c:pt idx="440">
                  <c:v>7.333333333333333</c:v>
                </c:pt>
                <c:pt idx="441">
                  <c:v>7.35</c:v>
                </c:pt>
                <c:pt idx="442">
                  <c:v>7.3666666666666663</c:v>
                </c:pt>
                <c:pt idx="443">
                  <c:v>7.3833333333333337</c:v>
                </c:pt>
                <c:pt idx="444">
                  <c:v>7.4</c:v>
                </c:pt>
                <c:pt idx="445">
                  <c:v>7.416666666666667</c:v>
                </c:pt>
                <c:pt idx="446">
                  <c:v>7.4333333333333336</c:v>
                </c:pt>
                <c:pt idx="447">
                  <c:v>7.45</c:v>
                </c:pt>
                <c:pt idx="448">
                  <c:v>7.4666666666666668</c:v>
                </c:pt>
                <c:pt idx="449">
                  <c:v>7.4833333333333334</c:v>
                </c:pt>
                <c:pt idx="450">
                  <c:v>7.5</c:v>
                </c:pt>
                <c:pt idx="451">
                  <c:v>7.5166666666666666</c:v>
                </c:pt>
                <c:pt idx="452">
                  <c:v>7.5333333333333332</c:v>
                </c:pt>
                <c:pt idx="453">
                  <c:v>7.55</c:v>
                </c:pt>
                <c:pt idx="454">
                  <c:v>7.5666666666666664</c:v>
                </c:pt>
                <c:pt idx="455">
                  <c:v>7.583333333333333</c:v>
                </c:pt>
                <c:pt idx="456">
                  <c:v>7.6</c:v>
                </c:pt>
                <c:pt idx="457">
                  <c:v>7.6166666666666663</c:v>
                </c:pt>
                <c:pt idx="458">
                  <c:v>7.6333333333333337</c:v>
                </c:pt>
                <c:pt idx="459">
                  <c:v>7.65</c:v>
                </c:pt>
                <c:pt idx="460">
                  <c:v>7.666666666666667</c:v>
                </c:pt>
                <c:pt idx="461">
                  <c:v>7.6833333333333336</c:v>
                </c:pt>
                <c:pt idx="462">
                  <c:v>7.7</c:v>
                </c:pt>
                <c:pt idx="463">
                  <c:v>7.7166666666666668</c:v>
                </c:pt>
                <c:pt idx="464">
                  <c:v>7.7333333333333334</c:v>
                </c:pt>
                <c:pt idx="465">
                  <c:v>7.75</c:v>
                </c:pt>
                <c:pt idx="466">
                  <c:v>7.7666666666666666</c:v>
                </c:pt>
                <c:pt idx="467">
                  <c:v>7.7833333333333332</c:v>
                </c:pt>
                <c:pt idx="468">
                  <c:v>7.8</c:v>
                </c:pt>
                <c:pt idx="469">
                  <c:v>7.8166666666666664</c:v>
                </c:pt>
                <c:pt idx="470">
                  <c:v>7.833333333333333</c:v>
                </c:pt>
                <c:pt idx="471">
                  <c:v>7.85</c:v>
                </c:pt>
                <c:pt idx="472">
                  <c:v>7.8666666666666663</c:v>
                </c:pt>
                <c:pt idx="473">
                  <c:v>7.8833333333333337</c:v>
                </c:pt>
                <c:pt idx="474">
                  <c:v>7.9</c:v>
                </c:pt>
                <c:pt idx="475">
                  <c:v>7.916666666666667</c:v>
                </c:pt>
                <c:pt idx="476">
                  <c:v>7.9333333333333336</c:v>
                </c:pt>
                <c:pt idx="477">
                  <c:v>7.95</c:v>
                </c:pt>
                <c:pt idx="478">
                  <c:v>7.9666666666666668</c:v>
                </c:pt>
                <c:pt idx="479">
                  <c:v>7.9833333333333334</c:v>
                </c:pt>
                <c:pt idx="480">
                  <c:v>8</c:v>
                </c:pt>
                <c:pt idx="481">
                  <c:v>8.0166666666666675</c:v>
                </c:pt>
                <c:pt idx="482">
                  <c:v>8.0333333333333332</c:v>
                </c:pt>
                <c:pt idx="483">
                  <c:v>8.0500000000000007</c:v>
                </c:pt>
                <c:pt idx="484">
                  <c:v>8.0666666666666664</c:v>
                </c:pt>
                <c:pt idx="485">
                  <c:v>8.0833333333333339</c:v>
                </c:pt>
                <c:pt idx="486">
                  <c:v>8.1</c:v>
                </c:pt>
                <c:pt idx="487">
                  <c:v>8.1166666666666671</c:v>
                </c:pt>
                <c:pt idx="488">
                  <c:v>8.1333333333333329</c:v>
                </c:pt>
                <c:pt idx="489">
                  <c:v>8.15</c:v>
                </c:pt>
                <c:pt idx="490">
                  <c:v>8.1666666666666661</c:v>
                </c:pt>
                <c:pt idx="491">
                  <c:v>8.1833333333333336</c:v>
                </c:pt>
                <c:pt idx="492">
                  <c:v>8.1999999999999993</c:v>
                </c:pt>
                <c:pt idx="493">
                  <c:v>8.2166666666666668</c:v>
                </c:pt>
                <c:pt idx="494">
                  <c:v>8.2333333333333325</c:v>
                </c:pt>
                <c:pt idx="495">
                  <c:v>8.25</c:v>
                </c:pt>
                <c:pt idx="496">
                  <c:v>8.2666666666666675</c:v>
                </c:pt>
                <c:pt idx="497">
                  <c:v>8.2833333333333332</c:v>
                </c:pt>
                <c:pt idx="498">
                  <c:v>8.3000000000000007</c:v>
                </c:pt>
                <c:pt idx="499">
                  <c:v>8.3166666666666664</c:v>
                </c:pt>
                <c:pt idx="500">
                  <c:v>8.3333333333333339</c:v>
                </c:pt>
                <c:pt idx="501">
                  <c:v>8.35</c:v>
                </c:pt>
                <c:pt idx="502">
                  <c:v>8.3666666666666671</c:v>
                </c:pt>
                <c:pt idx="503">
                  <c:v>8.3833333333333329</c:v>
                </c:pt>
                <c:pt idx="504">
                  <c:v>8.4</c:v>
                </c:pt>
                <c:pt idx="505">
                  <c:v>8.4166666666666661</c:v>
                </c:pt>
                <c:pt idx="506">
                  <c:v>8.4333333333333336</c:v>
                </c:pt>
                <c:pt idx="507">
                  <c:v>8.4499999999999993</c:v>
                </c:pt>
                <c:pt idx="508">
                  <c:v>8.4666666666666668</c:v>
                </c:pt>
                <c:pt idx="509">
                  <c:v>8.4833333333333325</c:v>
                </c:pt>
                <c:pt idx="510">
                  <c:v>8.5</c:v>
                </c:pt>
                <c:pt idx="511">
                  <c:v>8.5166666666666675</c:v>
                </c:pt>
                <c:pt idx="512">
                  <c:v>8.5333333333333332</c:v>
                </c:pt>
                <c:pt idx="513">
                  <c:v>8.5500000000000007</c:v>
                </c:pt>
                <c:pt idx="514">
                  <c:v>8.5666666666666664</c:v>
                </c:pt>
                <c:pt idx="515">
                  <c:v>8.5833333333333339</c:v>
                </c:pt>
                <c:pt idx="516">
                  <c:v>8.6</c:v>
                </c:pt>
                <c:pt idx="517">
                  <c:v>8.6166666666666671</c:v>
                </c:pt>
                <c:pt idx="518">
                  <c:v>8.6333333333333329</c:v>
                </c:pt>
                <c:pt idx="519">
                  <c:v>8.65</c:v>
                </c:pt>
                <c:pt idx="520">
                  <c:v>8.6666666666666661</c:v>
                </c:pt>
                <c:pt idx="521">
                  <c:v>8.6833333333333336</c:v>
                </c:pt>
                <c:pt idx="522">
                  <c:v>8.6999999999999993</c:v>
                </c:pt>
                <c:pt idx="523">
                  <c:v>8.7166666666666668</c:v>
                </c:pt>
                <c:pt idx="524">
                  <c:v>8.7333333333333325</c:v>
                </c:pt>
                <c:pt idx="525">
                  <c:v>8.75</c:v>
                </c:pt>
                <c:pt idx="526">
                  <c:v>8.7666666666666675</c:v>
                </c:pt>
                <c:pt idx="527">
                  <c:v>8.7833333333333332</c:v>
                </c:pt>
                <c:pt idx="528">
                  <c:v>8.8000000000000007</c:v>
                </c:pt>
                <c:pt idx="529">
                  <c:v>8.8166666666666664</c:v>
                </c:pt>
                <c:pt idx="530">
                  <c:v>8.8333333333333339</c:v>
                </c:pt>
                <c:pt idx="531">
                  <c:v>8.85</c:v>
                </c:pt>
                <c:pt idx="532">
                  <c:v>8.8666666666666671</c:v>
                </c:pt>
                <c:pt idx="533">
                  <c:v>8.8833333333333329</c:v>
                </c:pt>
                <c:pt idx="534">
                  <c:v>8.9</c:v>
                </c:pt>
                <c:pt idx="535">
                  <c:v>8.9166666666666661</c:v>
                </c:pt>
                <c:pt idx="536">
                  <c:v>8.9333333333333336</c:v>
                </c:pt>
                <c:pt idx="537">
                  <c:v>8.9499999999999993</c:v>
                </c:pt>
                <c:pt idx="538">
                  <c:v>8.9666666666666668</c:v>
                </c:pt>
                <c:pt idx="539">
                  <c:v>8.9833333333333325</c:v>
                </c:pt>
                <c:pt idx="540">
                  <c:v>9</c:v>
                </c:pt>
                <c:pt idx="541">
                  <c:v>9.0166666666666675</c:v>
                </c:pt>
                <c:pt idx="542">
                  <c:v>9.0333333333333332</c:v>
                </c:pt>
                <c:pt idx="543">
                  <c:v>9.0500000000000007</c:v>
                </c:pt>
                <c:pt idx="544">
                  <c:v>9.0666666666666664</c:v>
                </c:pt>
                <c:pt idx="545">
                  <c:v>9.0833333333333339</c:v>
                </c:pt>
                <c:pt idx="546">
                  <c:v>9.1</c:v>
                </c:pt>
                <c:pt idx="547">
                  <c:v>9.1166666666666671</c:v>
                </c:pt>
                <c:pt idx="548">
                  <c:v>9.1333333333333329</c:v>
                </c:pt>
                <c:pt idx="549">
                  <c:v>9.15</c:v>
                </c:pt>
                <c:pt idx="550">
                  <c:v>9.1666666666666661</c:v>
                </c:pt>
                <c:pt idx="551">
                  <c:v>9.1833333333333336</c:v>
                </c:pt>
                <c:pt idx="552">
                  <c:v>9.1999999999999993</c:v>
                </c:pt>
                <c:pt idx="553">
                  <c:v>9.2166666666666668</c:v>
                </c:pt>
                <c:pt idx="554">
                  <c:v>9.2333333333333325</c:v>
                </c:pt>
                <c:pt idx="555">
                  <c:v>9.25</c:v>
                </c:pt>
                <c:pt idx="556">
                  <c:v>9.2666666666666675</c:v>
                </c:pt>
                <c:pt idx="557">
                  <c:v>9.2833333333333332</c:v>
                </c:pt>
                <c:pt idx="558">
                  <c:v>9.3000000000000007</c:v>
                </c:pt>
                <c:pt idx="559">
                  <c:v>9.3166666666666664</c:v>
                </c:pt>
                <c:pt idx="560">
                  <c:v>9.3333333333333339</c:v>
                </c:pt>
                <c:pt idx="561">
                  <c:v>9.35</c:v>
                </c:pt>
                <c:pt idx="562">
                  <c:v>9.3666666666666671</c:v>
                </c:pt>
                <c:pt idx="563">
                  <c:v>9.3833333333333329</c:v>
                </c:pt>
                <c:pt idx="564">
                  <c:v>9.4</c:v>
                </c:pt>
                <c:pt idx="565">
                  <c:v>9.4166666666666661</c:v>
                </c:pt>
                <c:pt idx="566">
                  <c:v>9.4333333333333336</c:v>
                </c:pt>
                <c:pt idx="567">
                  <c:v>9.4499999999999993</c:v>
                </c:pt>
                <c:pt idx="568">
                  <c:v>9.4666666666666668</c:v>
                </c:pt>
                <c:pt idx="569">
                  <c:v>9.4833333333333325</c:v>
                </c:pt>
                <c:pt idx="570">
                  <c:v>9.5</c:v>
                </c:pt>
                <c:pt idx="571">
                  <c:v>9.5166666666666675</c:v>
                </c:pt>
                <c:pt idx="572">
                  <c:v>9.5333333333333332</c:v>
                </c:pt>
                <c:pt idx="573">
                  <c:v>9.5500000000000007</c:v>
                </c:pt>
                <c:pt idx="574">
                  <c:v>9.5666666666666664</c:v>
                </c:pt>
                <c:pt idx="575">
                  <c:v>9.5833333333333339</c:v>
                </c:pt>
                <c:pt idx="576">
                  <c:v>9.6</c:v>
                </c:pt>
                <c:pt idx="577">
                  <c:v>9.6166666666666671</c:v>
                </c:pt>
                <c:pt idx="578">
                  <c:v>9.6333333333333329</c:v>
                </c:pt>
                <c:pt idx="579">
                  <c:v>9.65</c:v>
                </c:pt>
                <c:pt idx="580">
                  <c:v>9.6666666666666661</c:v>
                </c:pt>
                <c:pt idx="581">
                  <c:v>9.6833333333333336</c:v>
                </c:pt>
                <c:pt idx="582">
                  <c:v>9.6999999999999993</c:v>
                </c:pt>
                <c:pt idx="583">
                  <c:v>9.7166666666666668</c:v>
                </c:pt>
                <c:pt idx="584">
                  <c:v>9.7333333333333325</c:v>
                </c:pt>
                <c:pt idx="585">
                  <c:v>9.75</c:v>
                </c:pt>
                <c:pt idx="586">
                  <c:v>9.7666666666666675</c:v>
                </c:pt>
                <c:pt idx="587">
                  <c:v>9.7833333333333332</c:v>
                </c:pt>
                <c:pt idx="588">
                  <c:v>9.8000000000000007</c:v>
                </c:pt>
                <c:pt idx="589">
                  <c:v>9.8166666666666664</c:v>
                </c:pt>
                <c:pt idx="590">
                  <c:v>9.8333333333333339</c:v>
                </c:pt>
                <c:pt idx="591">
                  <c:v>9.85</c:v>
                </c:pt>
                <c:pt idx="592">
                  <c:v>9.8666666666666671</c:v>
                </c:pt>
                <c:pt idx="593">
                  <c:v>9.8833333333333329</c:v>
                </c:pt>
                <c:pt idx="594">
                  <c:v>9.9</c:v>
                </c:pt>
                <c:pt idx="595">
                  <c:v>9.9166666666666661</c:v>
                </c:pt>
                <c:pt idx="596">
                  <c:v>9.9333333333333336</c:v>
                </c:pt>
                <c:pt idx="597">
                  <c:v>9.9499999999999993</c:v>
                </c:pt>
                <c:pt idx="598">
                  <c:v>9.9666666666666668</c:v>
                </c:pt>
                <c:pt idx="599">
                  <c:v>9.9833333333333325</c:v>
                </c:pt>
                <c:pt idx="600">
                  <c:v>10</c:v>
                </c:pt>
                <c:pt idx="601">
                  <c:v>10.016666666666667</c:v>
                </c:pt>
                <c:pt idx="602">
                  <c:v>10.033333333333333</c:v>
                </c:pt>
                <c:pt idx="603">
                  <c:v>10.050000000000001</c:v>
                </c:pt>
                <c:pt idx="604">
                  <c:v>10.066666666666666</c:v>
                </c:pt>
                <c:pt idx="605">
                  <c:v>10.083333333333334</c:v>
                </c:pt>
                <c:pt idx="606">
                  <c:v>10.1</c:v>
                </c:pt>
                <c:pt idx="607">
                  <c:v>10.116666666666667</c:v>
                </c:pt>
                <c:pt idx="608">
                  <c:v>10.133333333333333</c:v>
                </c:pt>
                <c:pt idx="609">
                  <c:v>10.15</c:v>
                </c:pt>
                <c:pt idx="610">
                  <c:v>10.166666666666666</c:v>
                </c:pt>
                <c:pt idx="611">
                  <c:v>10.183333333333334</c:v>
                </c:pt>
                <c:pt idx="612">
                  <c:v>10.199999999999999</c:v>
                </c:pt>
                <c:pt idx="613">
                  <c:v>10.216666666666667</c:v>
                </c:pt>
                <c:pt idx="614">
                  <c:v>10.233333333333333</c:v>
                </c:pt>
                <c:pt idx="615">
                  <c:v>10.25</c:v>
                </c:pt>
                <c:pt idx="616">
                  <c:v>10.266666666666667</c:v>
                </c:pt>
                <c:pt idx="617">
                  <c:v>10.283333333333333</c:v>
                </c:pt>
                <c:pt idx="618">
                  <c:v>10.3</c:v>
                </c:pt>
                <c:pt idx="619">
                  <c:v>10.316666666666666</c:v>
                </c:pt>
                <c:pt idx="620">
                  <c:v>10.333333333333334</c:v>
                </c:pt>
                <c:pt idx="621">
                  <c:v>10.35</c:v>
                </c:pt>
                <c:pt idx="622">
                  <c:v>10.366666666666667</c:v>
                </c:pt>
                <c:pt idx="623">
                  <c:v>10.383333333333333</c:v>
                </c:pt>
                <c:pt idx="624">
                  <c:v>10.4</c:v>
                </c:pt>
                <c:pt idx="625">
                  <c:v>10.416666666666666</c:v>
                </c:pt>
                <c:pt idx="626">
                  <c:v>10.433333333333334</c:v>
                </c:pt>
                <c:pt idx="627">
                  <c:v>10.45</c:v>
                </c:pt>
                <c:pt idx="628">
                  <c:v>10.466666666666667</c:v>
                </c:pt>
                <c:pt idx="629">
                  <c:v>10.483333333333333</c:v>
                </c:pt>
                <c:pt idx="630">
                  <c:v>10.5</c:v>
                </c:pt>
                <c:pt idx="631">
                  <c:v>10.516666666666667</c:v>
                </c:pt>
                <c:pt idx="632">
                  <c:v>10.533333333333333</c:v>
                </c:pt>
                <c:pt idx="633">
                  <c:v>10.55</c:v>
                </c:pt>
                <c:pt idx="634">
                  <c:v>10.566666666666666</c:v>
                </c:pt>
                <c:pt idx="635">
                  <c:v>10.583333333333334</c:v>
                </c:pt>
                <c:pt idx="636">
                  <c:v>10.6</c:v>
                </c:pt>
                <c:pt idx="637">
                  <c:v>10.616666666666667</c:v>
                </c:pt>
                <c:pt idx="638">
                  <c:v>10.633333333333333</c:v>
                </c:pt>
                <c:pt idx="639">
                  <c:v>10.65</c:v>
                </c:pt>
                <c:pt idx="640">
                  <c:v>10.666666666666666</c:v>
                </c:pt>
                <c:pt idx="641">
                  <c:v>10.683333333333334</c:v>
                </c:pt>
                <c:pt idx="642">
                  <c:v>10.7</c:v>
                </c:pt>
                <c:pt idx="643">
                  <c:v>10.716666666666667</c:v>
                </c:pt>
                <c:pt idx="644">
                  <c:v>10.733333333333333</c:v>
                </c:pt>
                <c:pt idx="645">
                  <c:v>10.75</c:v>
                </c:pt>
                <c:pt idx="646">
                  <c:v>10.766666666666667</c:v>
                </c:pt>
                <c:pt idx="647">
                  <c:v>10.783333333333333</c:v>
                </c:pt>
                <c:pt idx="648">
                  <c:v>10.8</c:v>
                </c:pt>
                <c:pt idx="649">
                  <c:v>10.816666666666666</c:v>
                </c:pt>
                <c:pt idx="650">
                  <c:v>10.833333333333334</c:v>
                </c:pt>
                <c:pt idx="651">
                  <c:v>10.85</c:v>
                </c:pt>
                <c:pt idx="652">
                  <c:v>10.866666666666667</c:v>
                </c:pt>
                <c:pt idx="653">
                  <c:v>10.883333333333333</c:v>
                </c:pt>
                <c:pt idx="654">
                  <c:v>10.9</c:v>
                </c:pt>
                <c:pt idx="655">
                  <c:v>10.916666666666666</c:v>
                </c:pt>
                <c:pt idx="656">
                  <c:v>10.933333333333334</c:v>
                </c:pt>
                <c:pt idx="657">
                  <c:v>10.95</c:v>
                </c:pt>
                <c:pt idx="658">
                  <c:v>10.966666666666667</c:v>
                </c:pt>
                <c:pt idx="659">
                  <c:v>10.983333333333333</c:v>
                </c:pt>
                <c:pt idx="660">
                  <c:v>11</c:v>
                </c:pt>
                <c:pt idx="661">
                  <c:v>11.016666666666667</c:v>
                </c:pt>
                <c:pt idx="662">
                  <c:v>11.033333333333333</c:v>
                </c:pt>
                <c:pt idx="663">
                  <c:v>11.05</c:v>
                </c:pt>
                <c:pt idx="664">
                  <c:v>11.066666666666666</c:v>
                </c:pt>
                <c:pt idx="665">
                  <c:v>11.083333333333334</c:v>
                </c:pt>
                <c:pt idx="666">
                  <c:v>11.1</c:v>
                </c:pt>
                <c:pt idx="667">
                  <c:v>11.116666666666667</c:v>
                </c:pt>
                <c:pt idx="668">
                  <c:v>11.133333333333333</c:v>
                </c:pt>
                <c:pt idx="669">
                  <c:v>11.15</c:v>
                </c:pt>
                <c:pt idx="670">
                  <c:v>11.166666666666666</c:v>
                </c:pt>
                <c:pt idx="671">
                  <c:v>11.183333333333334</c:v>
                </c:pt>
                <c:pt idx="672">
                  <c:v>11.2</c:v>
                </c:pt>
                <c:pt idx="673">
                  <c:v>11.216666666666667</c:v>
                </c:pt>
                <c:pt idx="674">
                  <c:v>11.233333333333333</c:v>
                </c:pt>
                <c:pt idx="675">
                  <c:v>11.25</c:v>
                </c:pt>
                <c:pt idx="676">
                  <c:v>11.266666666666667</c:v>
                </c:pt>
                <c:pt idx="677">
                  <c:v>11.283333333333333</c:v>
                </c:pt>
                <c:pt idx="678">
                  <c:v>11.3</c:v>
                </c:pt>
                <c:pt idx="679">
                  <c:v>11.316666666666666</c:v>
                </c:pt>
                <c:pt idx="680">
                  <c:v>11.333333333333334</c:v>
                </c:pt>
                <c:pt idx="681">
                  <c:v>11.35</c:v>
                </c:pt>
                <c:pt idx="682">
                  <c:v>11.366666666666667</c:v>
                </c:pt>
                <c:pt idx="683">
                  <c:v>11.383333333333333</c:v>
                </c:pt>
                <c:pt idx="684">
                  <c:v>11.4</c:v>
                </c:pt>
                <c:pt idx="685">
                  <c:v>11.416666666666666</c:v>
                </c:pt>
                <c:pt idx="686">
                  <c:v>11.433333333333334</c:v>
                </c:pt>
                <c:pt idx="687">
                  <c:v>11.45</c:v>
                </c:pt>
                <c:pt idx="688">
                  <c:v>11.466666666666667</c:v>
                </c:pt>
                <c:pt idx="689">
                  <c:v>11.483333333333333</c:v>
                </c:pt>
                <c:pt idx="690">
                  <c:v>11.5</c:v>
                </c:pt>
                <c:pt idx="691">
                  <c:v>11.516666666666667</c:v>
                </c:pt>
                <c:pt idx="692">
                  <c:v>11.533333333333333</c:v>
                </c:pt>
                <c:pt idx="693">
                  <c:v>11.55</c:v>
                </c:pt>
                <c:pt idx="694">
                  <c:v>11.566666666666666</c:v>
                </c:pt>
                <c:pt idx="695">
                  <c:v>11.583333333333334</c:v>
                </c:pt>
                <c:pt idx="696">
                  <c:v>11.6</c:v>
                </c:pt>
                <c:pt idx="697">
                  <c:v>11.616666666666667</c:v>
                </c:pt>
                <c:pt idx="698">
                  <c:v>11.633333333333333</c:v>
                </c:pt>
                <c:pt idx="699">
                  <c:v>11.65</c:v>
                </c:pt>
                <c:pt idx="700">
                  <c:v>11.666666666666666</c:v>
                </c:pt>
                <c:pt idx="701">
                  <c:v>11.683333333333334</c:v>
                </c:pt>
                <c:pt idx="702">
                  <c:v>11.7</c:v>
                </c:pt>
                <c:pt idx="703">
                  <c:v>11.716666666666667</c:v>
                </c:pt>
                <c:pt idx="704">
                  <c:v>11.733333333333333</c:v>
                </c:pt>
                <c:pt idx="705">
                  <c:v>11.75</c:v>
                </c:pt>
                <c:pt idx="706">
                  <c:v>11.766666666666667</c:v>
                </c:pt>
                <c:pt idx="707">
                  <c:v>11.783333333333333</c:v>
                </c:pt>
                <c:pt idx="708">
                  <c:v>11.8</c:v>
                </c:pt>
                <c:pt idx="709">
                  <c:v>11.816666666666666</c:v>
                </c:pt>
                <c:pt idx="710">
                  <c:v>11.833333333333334</c:v>
                </c:pt>
                <c:pt idx="711">
                  <c:v>11.85</c:v>
                </c:pt>
                <c:pt idx="712">
                  <c:v>11.866666666666667</c:v>
                </c:pt>
                <c:pt idx="713">
                  <c:v>11.883333333333333</c:v>
                </c:pt>
                <c:pt idx="714">
                  <c:v>11.9</c:v>
                </c:pt>
                <c:pt idx="715">
                  <c:v>11.916666666666666</c:v>
                </c:pt>
                <c:pt idx="716">
                  <c:v>11.933333333333334</c:v>
                </c:pt>
                <c:pt idx="717">
                  <c:v>11.95</c:v>
                </c:pt>
                <c:pt idx="718">
                  <c:v>11.966666666666667</c:v>
                </c:pt>
                <c:pt idx="719">
                  <c:v>11.983333333333333</c:v>
                </c:pt>
                <c:pt idx="720">
                  <c:v>12</c:v>
                </c:pt>
                <c:pt idx="721">
                  <c:v>12.016666666666667</c:v>
                </c:pt>
                <c:pt idx="722">
                  <c:v>12.033333333333333</c:v>
                </c:pt>
                <c:pt idx="723">
                  <c:v>12.05</c:v>
                </c:pt>
                <c:pt idx="724">
                  <c:v>12.066666666666666</c:v>
                </c:pt>
                <c:pt idx="725">
                  <c:v>12.083333333333334</c:v>
                </c:pt>
                <c:pt idx="726">
                  <c:v>12.1</c:v>
                </c:pt>
                <c:pt idx="727">
                  <c:v>12.116666666666667</c:v>
                </c:pt>
                <c:pt idx="728">
                  <c:v>12.133333333333333</c:v>
                </c:pt>
                <c:pt idx="729">
                  <c:v>12.15</c:v>
                </c:pt>
                <c:pt idx="730">
                  <c:v>12.166666666666666</c:v>
                </c:pt>
                <c:pt idx="731">
                  <c:v>12.183333333333334</c:v>
                </c:pt>
                <c:pt idx="732">
                  <c:v>12.2</c:v>
                </c:pt>
                <c:pt idx="733">
                  <c:v>12.216666666666667</c:v>
                </c:pt>
                <c:pt idx="734">
                  <c:v>12.233333333333333</c:v>
                </c:pt>
                <c:pt idx="735">
                  <c:v>12.25</c:v>
                </c:pt>
                <c:pt idx="736">
                  <c:v>12.266666666666667</c:v>
                </c:pt>
                <c:pt idx="737">
                  <c:v>12.283333333333333</c:v>
                </c:pt>
                <c:pt idx="738">
                  <c:v>12.3</c:v>
                </c:pt>
                <c:pt idx="739">
                  <c:v>12.316666666666666</c:v>
                </c:pt>
                <c:pt idx="740">
                  <c:v>12.333333333333334</c:v>
                </c:pt>
                <c:pt idx="741">
                  <c:v>12.35</c:v>
                </c:pt>
                <c:pt idx="742">
                  <c:v>12.366666666666667</c:v>
                </c:pt>
                <c:pt idx="743">
                  <c:v>12.383333333333333</c:v>
                </c:pt>
                <c:pt idx="744">
                  <c:v>12.4</c:v>
                </c:pt>
                <c:pt idx="745">
                  <c:v>12.416666666666666</c:v>
                </c:pt>
                <c:pt idx="746">
                  <c:v>12.433333333333334</c:v>
                </c:pt>
                <c:pt idx="747">
                  <c:v>12.45</c:v>
                </c:pt>
                <c:pt idx="748">
                  <c:v>12.466666666666667</c:v>
                </c:pt>
                <c:pt idx="749">
                  <c:v>12.483333333333333</c:v>
                </c:pt>
                <c:pt idx="750">
                  <c:v>12.5</c:v>
                </c:pt>
                <c:pt idx="751">
                  <c:v>12.516666666666667</c:v>
                </c:pt>
                <c:pt idx="752">
                  <c:v>12.533333333333333</c:v>
                </c:pt>
                <c:pt idx="753">
                  <c:v>12.55</c:v>
                </c:pt>
                <c:pt idx="754">
                  <c:v>12.566666666666666</c:v>
                </c:pt>
                <c:pt idx="755">
                  <c:v>12.583333333333334</c:v>
                </c:pt>
                <c:pt idx="756">
                  <c:v>12.6</c:v>
                </c:pt>
                <c:pt idx="757">
                  <c:v>12.616666666666667</c:v>
                </c:pt>
                <c:pt idx="758">
                  <c:v>12.633333333333333</c:v>
                </c:pt>
                <c:pt idx="759">
                  <c:v>12.65</c:v>
                </c:pt>
                <c:pt idx="760">
                  <c:v>12.666666666666666</c:v>
                </c:pt>
                <c:pt idx="761">
                  <c:v>12.683333333333334</c:v>
                </c:pt>
                <c:pt idx="762">
                  <c:v>12.7</c:v>
                </c:pt>
                <c:pt idx="763">
                  <c:v>12.716666666666667</c:v>
                </c:pt>
                <c:pt idx="764">
                  <c:v>12.733333333333333</c:v>
                </c:pt>
                <c:pt idx="765">
                  <c:v>12.75</c:v>
                </c:pt>
                <c:pt idx="766">
                  <c:v>12.766666666666667</c:v>
                </c:pt>
                <c:pt idx="767">
                  <c:v>12.783333333333333</c:v>
                </c:pt>
                <c:pt idx="768">
                  <c:v>12.8</c:v>
                </c:pt>
                <c:pt idx="769">
                  <c:v>12.816666666666666</c:v>
                </c:pt>
                <c:pt idx="770">
                  <c:v>12.833333333333334</c:v>
                </c:pt>
                <c:pt idx="771">
                  <c:v>12.85</c:v>
                </c:pt>
                <c:pt idx="772">
                  <c:v>12.866666666666667</c:v>
                </c:pt>
                <c:pt idx="773">
                  <c:v>12.883333333333333</c:v>
                </c:pt>
                <c:pt idx="774">
                  <c:v>12.9</c:v>
                </c:pt>
                <c:pt idx="775">
                  <c:v>12.916666666666666</c:v>
                </c:pt>
                <c:pt idx="776">
                  <c:v>12.933333333333334</c:v>
                </c:pt>
                <c:pt idx="777">
                  <c:v>12.95</c:v>
                </c:pt>
                <c:pt idx="778">
                  <c:v>12.966666666666667</c:v>
                </c:pt>
                <c:pt idx="779">
                  <c:v>12.983333333333333</c:v>
                </c:pt>
                <c:pt idx="780">
                  <c:v>13</c:v>
                </c:pt>
                <c:pt idx="781">
                  <c:v>13.016666666666667</c:v>
                </c:pt>
                <c:pt idx="782">
                  <c:v>13.033333333333333</c:v>
                </c:pt>
                <c:pt idx="783">
                  <c:v>13.05</c:v>
                </c:pt>
                <c:pt idx="784">
                  <c:v>13.066666666666666</c:v>
                </c:pt>
                <c:pt idx="785">
                  <c:v>13.083333333333334</c:v>
                </c:pt>
                <c:pt idx="786">
                  <c:v>13.1</c:v>
                </c:pt>
                <c:pt idx="787">
                  <c:v>13.116666666666667</c:v>
                </c:pt>
                <c:pt idx="788">
                  <c:v>13.133333333333333</c:v>
                </c:pt>
                <c:pt idx="789">
                  <c:v>13.15</c:v>
                </c:pt>
                <c:pt idx="790">
                  <c:v>13.166666666666666</c:v>
                </c:pt>
                <c:pt idx="791">
                  <c:v>13.183333333333334</c:v>
                </c:pt>
                <c:pt idx="792">
                  <c:v>13.2</c:v>
                </c:pt>
                <c:pt idx="793">
                  <c:v>13.216666666666667</c:v>
                </c:pt>
                <c:pt idx="794">
                  <c:v>13.233333333333333</c:v>
                </c:pt>
                <c:pt idx="795">
                  <c:v>13.25</c:v>
                </c:pt>
                <c:pt idx="796">
                  <c:v>13.266666666666667</c:v>
                </c:pt>
                <c:pt idx="797">
                  <c:v>13.283333333333333</c:v>
                </c:pt>
                <c:pt idx="798">
                  <c:v>13.3</c:v>
                </c:pt>
                <c:pt idx="799">
                  <c:v>13.316666666666666</c:v>
                </c:pt>
                <c:pt idx="800">
                  <c:v>13.333333333333334</c:v>
                </c:pt>
                <c:pt idx="801">
                  <c:v>13.35</c:v>
                </c:pt>
                <c:pt idx="802">
                  <c:v>13.366666666666667</c:v>
                </c:pt>
                <c:pt idx="803">
                  <c:v>13.383333333333333</c:v>
                </c:pt>
                <c:pt idx="804">
                  <c:v>13.4</c:v>
                </c:pt>
                <c:pt idx="805">
                  <c:v>13.416666666666666</c:v>
                </c:pt>
                <c:pt idx="806">
                  <c:v>13.433333333333334</c:v>
                </c:pt>
                <c:pt idx="807">
                  <c:v>13.45</c:v>
                </c:pt>
                <c:pt idx="808">
                  <c:v>13.466666666666667</c:v>
                </c:pt>
                <c:pt idx="809">
                  <c:v>13.483333333333333</c:v>
                </c:pt>
                <c:pt idx="810">
                  <c:v>13.5</c:v>
                </c:pt>
                <c:pt idx="811">
                  <c:v>13.516666666666667</c:v>
                </c:pt>
                <c:pt idx="812">
                  <c:v>13.533333333333333</c:v>
                </c:pt>
                <c:pt idx="813">
                  <c:v>13.55</c:v>
                </c:pt>
                <c:pt idx="814">
                  <c:v>13.566666666666666</c:v>
                </c:pt>
                <c:pt idx="815">
                  <c:v>13.583333333333334</c:v>
                </c:pt>
                <c:pt idx="816">
                  <c:v>13.6</c:v>
                </c:pt>
                <c:pt idx="817">
                  <c:v>13.616666666666667</c:v>
                </c:pt>
                <c:pt idx="818">
                  <c:v>13.633333333333333</c:v>
                </c:pt>
                <c:pt idx="819">
                  <c:v>13.65</c:v>
                </c:pt>
                <c:pt idx="820">
                  <c:v>13.666666666666666</c:v>
                </c:pt>
                <c:pt idx="821">
                  <c:v>13.683333333333334</c:v>
                </c:pt>
                <c:pt idx="822">
                  <c:v>13.7</c:v>
                </c:pt>
                <c:pt idx="823">
                  <c:v>13.716666666666667</c:v>
                </c:pt>
                <c:pt idx="824">
                  <c:v>13.733333333333333</c:v>
                </c:pt>
                <c:pt idx="825">
                  <c:v>13.75</c:v>
                </c:pt>
                <c:pt idx="826">
                  <c:v>13.766666666666667</c:v>
                </c:pt>
                <c:pt idx="827">
                  <c:v>13.783333333333333</c:v>
                </c:pt>
                <c:pt idx="828">
                  <c:v>13.8</c:v>
                </c:pt>
                <c:pt idx="829">
                  <c:v>13.816666666666666</c:v>
                </c:pt>
                <c:pt idx="830">
                  <c:v>13.833333333333334</c:v>
                </c:pt>
                <c:pt idx="831">
                  <c:v>13.85</c:v>
                </c:pt>
                <c:pt idx="832">
                  <c:v>13.866666666666667</c:v>
                </c:pt>
                <c:pt idx="833">
                  <c:v>13.883333333333333</c:v>
                </c:pt>
                <c:pt idx="834">
                  <c:v>13.9</c:v>
                </c:pt>
                <c:pt idx="835">
                  <c:v>13.916666666666666</c:v>
                </c:pt>
                <c:pt idx="836">
                  <c:v>13.933333333333334</c:v>
                </c:pt>
                <c:pt idx="837">
                  <c:v>13.95</c:v>
                </c:pt>
                <c:pt idx="838">
                  <c:v>13.966666666666667</c:v>
                </c:pt>
                <c:pt idx="839">
                  <c:v>13.983333333333333</c:v>
                </c:pt>
                <c:pt idx="840">
                  <c:v>14</c:v>
                </c:pt>
                <c:pt idx="841">
                  <c:v>14.016666666666667</c:v>
                </c:pt>
                <c:pt idx="842">
                  <c:v>14.033333333333333</c:v>
                </c:pt>
                <c:pt idx="843">
                  <c:v>14.05</c:v>
                </c:pt>
                <c:pt idx="844">
                  <c:v>14.066666666666666</c:v>
                </c:pt>
                <c:pt idx="845">
                  <c:v>14.083333333333334</c:v>
                </c:pt>
                <c:pt idx="846">
                  <c:v>14.1</c:v>
                </c:pt>
                <c:pt idx="847">
                  <c:v>14.116666666666667</c:v>
                </c:pt>
                <c:pt idx="848">
                  <c:v>14.133333333333333</c:v>
                </c:pt>
                <c:pt idx="849">
                  <c:v>14.15</c:v>
                </c:pt>
                <c:pt idx="850">
                  <c:v>14.166666666666666</c:v>
                </c:pt>
                <c:pt idx="851">
                  <c:v>14.183333333333334</c:v>
                </c:pt>
                <c:pt idx="852">
                  <c:v>14.2</c:v>
                </c:pt>
                <c:pt idx="853">
                  <c:v>14.216666666666667</c:v>
                </c:pt>
                <c:pt idx="854">
                  <c:v>14.233333333333333</c:v>
                </c:pt>
                <c:pt idx="855">
                  <c:v>14.25</c:v>
                </c:pt>
                <c:pt idx="856">
                  <c:v>14.266666666666667</c:v>
                </c:pt>
                <c:pt idx="857">
                  <c:v>14.283333333333333</c:v>
                </c:pt>
                <c:pt idx="858">
                  <c:v>14.3</c:v>
                </c:pt>
                <c:pt idx="859">
                  <c:v>14.316666666666666</c:v>
                </c:pt>
                <c:pt idx="860">
                  <c:v>14.333333333333334</c:v>
                </c:pt>
                <c:pt idx="861">
                  <c:v>14.35</c:v>
                </c:pt>
                <c:pt idx="862">
                  <c:v>14.366666666666667</c:v>
                </c:pt>
                <c:pt idx="863">
                  <c:v>14.383333333333333</c:v>
                </c:pt>
                <c:pt idx="864">
                  <c:v>14.4</c:v>
                </c:pt>
                <c:pt idx="865">
                  <c:v>14.416666666666666</c:v>
                </c:pt>
                <c:pt idx="866">
                  <c:v>14.433333333333334</c:v>
                </c:pt>
                <c:pt idx="867">
                  <c:v>14.45</c:v>
                </c:pt>
                <c:pt idx="868">
                  <c:v>14.466666666666667</c:v>
                </c:pt>
                <c:pt idx="869">
                  <c:v>14.483333333333333</c:v>
                </c:pt>
                <c:pt idx="870">
                  <c:v>14.5</c:v>
                </c:pt>
                <c:pt idx="871">
                  <c:v>14.516666666666667</c:v>
                </c:pt>
                <c:pt idx="872">
                  <c:v>14.533333333333333</c:v>
                </c:pt>
                <c:pt idx="873">
                  <c:v>14.55</c:v>
                </c:pt>
                <c:pt idx="874">
                  <c:v>14.566666666666666</c:v>
                </c:pt>
                <c:pt idx="875">
                  <c:v>14.583333333333334</c:v>
                </c:pt>
                <c:pt idx="876">
                  <c:v>14.6</c:v>
                </c:pt>
                <c:pt idx="877">
                  <c:v>14.616666666666667</c:v>
                </c:pt>
                <c:pt idx="878">
                  <c:v>14.633333333333333</c:v>
                </c:pt>
                <c:pt idx="879">
                  <c:v>14.65</c:v>
                </c:pt>
                <c:pt idx="880">
                  <c:v>14.666666666666666</c:v>
                </c:pt>
                <c:pt idx="881">
                  <c:v>14.683333333333334</c:v>
                </c:pt>
                <c:pt idx="882">
                  <c:v>14.7</c:v>
                </c:pt>
                <c:pt idx="883">
                  <c:v>14.716666666666667</c:v>
                </c:pt>
                <c:pt idx="884">
                  <c:v>14.733333333333333</c:v>
                </c:pt>
                <c:pt idx="885">
                  <c:v>14.75</c:v>
                </c:pt>
                <c:pt idx="886">
                  <c:v>14.766666666666667</c:v>
                </c:pt>
                <c:pt idx="887">
                  <c:v>14.783333333333333</c:v>
                </c:pt>
                <c:pt idx="888">
                  <c:v>14.8</c:v>
                </c:pt>
                <c:pt idx="889">
                  <c:v>14.816666666666666</c:v>
                </c:pt>
                <c:pt idx="890">
                  <c:v>14.833333333333334</c:v>
                </c:pt>
                <c:pt idx="891">
                  <c:v>14.85</c:v>
                </c:pt>
                <c:pt idx="892">
                  <c:v>14.866666666666667</c:v>
                </c:pt>
                <c:pt idx="893">
                  <c:v>14.883333333333333</c:v>
                </c:pt>
                <c:pt idx="894">
                  <c:v>14.9</c:v>
                </c:pt>
                <c:pt idx="895">
                  <c:v>14.916666666666666</c:v>
                </c:pt>
                <c:pt idx="896">
                  <c:v>14.933333333333334</c:v>
                </c:pt>
                <c:pt idx="897">
                  <c:v>14.95</c:v>
                </c:pt>
                <c:pt idx="898">
                  <c:v>14.966666666666667</c:v>
                </c:pt>
                <c:pt idx="899">
                  <c:v>14.983333333333333</c:v>
                </c:pt>
                <c:pt idx="900">
                  <c:v>15</c:v>
                </c:pt>
                <c:pt idx="901">
                  <c:v>15.016666666666667</c:v>
                </c:pt>
                <c:pt idx="902">
                  <c:v>15.033333333333333</c:v>
                </c:pt>
                <c:pt idx="903">
                  <c:v>15.05</c:v>
                </c:pt>
                <c:pt idx="904">
                  <c:v>15.066666666666666</c:v>
                </c:pt>
                <c:pt idx="905">
                  <c:v>15.083333333333334</c:v>
                </c:pt>
                <c:pt idx="906">
                  <c:v>15.1</c:v>
                </c:pt>
                <c:pt idx="907">
                  <c:v>15.116666666666667</c:v>
                </c:pt>
                <c:pt idx="908">
                  <c:v>15.133333333333333</c:v>
                </c:pt>
                <c:pt idx="909">
                  <c:v>15.15</c:v>
                </c:pt>
                <c:pt idx="910">
                  <c:v>15.166666666666666</c:v>
                </c:pt>
                <c:pt idx="911">
                  <c:v>15.183333333333334</c:v>
                </c:pt>
                <c:pt idx="912">
                  <c:v>15.2</c:v>
                </c:pt>
                <c:pt idx="913">
                  <c:v>15.216666666666667</c:v>
                </c:pt>
                <c:pt idx="914">
                  <c:v>15.233333333333333</c:v>
                </c:pt>
                <c:pt idx="915">
                  <c:v>15.25</c:v>
                </c:pt>
                <c:pt idx="916">
                  <c:v>15.266666666666667</c:v>
                </c:pt>
                <c:pt idx="917">
                  <c:v>15.283333333333333</c:v>
                </c:pt>
                <c:pt idx="918">
                  <c:v>15.3</c:v>
                </c:pt>
                <c:pt idx="919">
                  <c:v>15.316666666666666</c:v>
                </c:pt>
                <c:pt idx="920">
                  <c:v>15.333333333333334</c:v>
                </c:pt>
                <c:pt idx="921">
                  <c:v>15.35</c:v>
                </c:pt>
                <c:pt idx="922">
                  <c:v>15.366666666666667</c:v>
                </c:pt>
                <c:pt idx="923">
                  <c:v>15.383333333333333</c:v>
                </c:pt>
                <c:pt idx="924">
                  <c:v>15.4</c:v>
                </c:pt>
                <c:pt idx="925">
                  <c:v>15.416666666666666</c:v>
                </c:pt>
                <c:pt idx="926">
                  <c:v>15.433333333333334</c:v>
                </c:pt>
                <c:pt idx="927">
                  <c:v>15.45</c:v>
                </c:pt>
                <c:pt idx="928">
                  <c:v>15.466666666666667</c:v>
                </c:pt>
                <c:pt idx="929">
                  <c:v>15.483333333333333</c:v>
                </c:pt>
                <c:pt idx="930">
                  <c:v>15.5</c:v>
                </c:pt>
                <c:pt idx="931">
                  <c:v>15.516666666666667</c:v>
                </c:pt>
                <c:pt idx="932">
                  <c:v>15.533333333333333</c:v>
                </c:pt>
                <c:pt idx="933">
                  <c:v>15.55</c:v>
                </c:pt>
                <c:pt idx="934">
                  <c:v>15.566666666666666</c:v>
                </c:pt>
                <c:pt idx="935">
                  <c:v>15.583333333333334</c:v>
                </c:pt>
                <c:pt idx="936">
                  <c:v>15.6</c:v>
                </c:pt>
                <c:pt idx="937">
                  <c:v>15.616666666666667</c:v>
                </c:pt>
                <c:pt idx="938">
                  <c:v>15.633333333333333</c:v>
                </c:pt>
                <c:pt idx="939">
                  <c:v>15.65</c:v>
                </c:pt>
                <c:pt idx="940">
                  <c:v>15.666666666666666</c:v>
                </c:pt>
                <c:pt idx="941">
                  <c:v>15.683333333333334</c:v>
                </c:pt>
                <c:pt idx="942">
                  <c:v>15.7</c:v>
                </c:pt>
                <c:pt idx="943">
                  <c:v>15.716666666666667</c:v>
                </c:pt>
                <c:pt idx="944">
                  <c:v>15.733333333333333</c:v>
                </c:pt>
                <c:pt idx="945">
                  <c:v>15.75</c:v>
                </c:pt>
                <c:pt idx="946">
                  <c:v>15.766666666666667</c:v>
                </c:pt>
                <c:pt idx="947">
                  <c:v>15.783333333333333</c:v>
                </c:pt>
                <c:pt idx="948">
                  <c:v>15.8</c:v>
                </c:pt>
                <c:pt idx="949">
                  <c:v>15.816666666666666</c:v>
                </c:pt>
                <c:pt idx="950">
                  <c:v>15.833333333333334</c:v>
                </c:pt>
                <c:pt idx="951">
                  <c:v>15.85</c:v>
                </c:pt>
                <c:pt idx="952">
                  <c:v>15.866666666666667</c:v>
                </c:pt>
                <c:pt idx="953">
                  <c:v>15.883333333333333</c:v>
                </c:pt>
                <c:pt idx="954">
                  <c:v>15.9</c:v>
                </c:pt>
                <c:pt idx="955">
                  <c:v>15.916666666666666</c:v>
                </c:pt>
                <c:pt idx="956">
                  <c:v>15.933333333333334</c:v>
                </c:pt>
                <c:pt idx="957">
                  <c:v>15.95</c:v>
                </c:pt>
                <c:pt idx="958">
                  <c:v>15.966666666666667</c:v>
                </c:pt>
                <c:pt idx="959">
                  <c:v>15.983333333333333</c:v>
                </c:pt>
                <c:pt idx="960">
                  <c:v>16</c:v>
                </c:pt>
                <c:pt idx="961">
                  <c:v>16.016666666666666</c:v>
                </c:pt>
                <c:pt idx="962">
                  <c:v>16.033333333333335</c:v>
                </c:pt>
                <c:pt idx="963">
                  <c:v>16.05</c:v>
                </c:pt>
                <c:pt idx="964">
                  <c:v>16.066666666666666</c:v>
                </c:pt>
                <c:pt idx="965">
                  <c:v>16.083333333333332</c:v>
                </c:pt>
                <c:pt idx="966">
                  <c:v>16.100000000000001</c:v>
                </c:pt>
                <c:pt idx="967">
                  <c:v>16.116666666666667</c:v>
                </c:pt>
                <c:pt idx="968">
                  <c:v>16.133333333333333</c:v>
                </c:pt>
                <c:pt idx="969">
                  <c:v>16.149999999999999</c:v>
                </c:pt>
                <c:pt idx="970">
                  <c:v>16.166666666666668</c:v>
                </c:pt>
                <c:pt idx="971">
                  <c:v>16.183333333333334</c:v>
                </c:pt>
                <c:pt idx="972">
                  <c:v>16.2</c:v>
                </c:pt>
                <c:pt idx="973">
                  <c:v>16.216666666666665</c:v>
                </c:pt>
                <c:pt idx="974">
                  <c:v>16.233333333333334</c:v>
                </c:pt>
                <c:pt idx="975">
                  <c:v>16.25</c:v>
                </c:pt>
                <c:pt idx="976">
                  <c:v>16.266666666666666</c:v>
                </c:pt>
                <c:pt idx="977">
                  <c:v>16.283333333333335</c:v>
                </c:pt>
                <c:pt idx="978">
                  <c:v>16.3</c:v>
                </c:pt>
                <c:pt idx="979">
                  <c:v>16.316666666666666</c:v>
                </c:pt>
                <c:pt idx="980">
                  <c:v>16.333333333333332</c:v>
                </c:pt>
                <c:pt idx="981">
                  <c:v>16.350000000000001</c:v>
                </c:pt>
                <c:pt idx="982">
                  <c:v>16.366666666666667</c:v>
                </c:pt>
                <c:pt idx="983">
                  <c:v>16.383333333333333</c:v>
                </c:pt>
                <c:pt idx="984">
                  <c:v>16.399999999999999</c:v>
                </c:pt>
                <c:pt idx="985">
                  <c:v>16.416666666666668</c:v>
                </c:pt>
                <c:pt idx="986">
                  <c:v>16.433333333333334</c:v>
                </c:pt>
                <c:pt idx="987">
                  <c:v>16.45</c:v>
                </c:pt>
                <c:pt idx="988">
                  <c:v>16.466666666666665</c:v>
                </c:pt>
                <c:pt idx="989">
                  <c:v>16.483333333333334</c:v>
                </c:pt>
                <c:pt idx="990">
                  <c:v>16.5</c:v>
                </c:pt>
                <c:pt idx="991">
                  <c:v>16.516666666666666</c:v>
                </c:pt>
                <c:pt idx="992">
                  <c:v>16.533333333333335</c:v>
                </c:pt>
                <c:pt idx="993">
                  <c:v>16.55</c:v>
                </c:pt>
                <c:pt idx="994">
                  <c:v>16.566666666666666</c:v>
                </c:pt>
                <c:pt idx="995">
                  <c:v>16.583333333333332</c:v>
                </c:pt>
                <c:pt idx="996">
                  <c:v>16.600000000000001</c:v>
                </c:pt>
                <c:pt idx="997">
                  <c:v>16.616666666666667</c:v>
                </c:pt>
                <c:pt idx="998">
                  <c:v>16.633333333333333</c:v>
                </c:pt>
                <c:pt idx="999">
                  <c:v>16.649999999999999</c:v>
                </c:pt>
                <c:pt idx="1000">
                  <c:v>16.666666666666668</c:v>
                </c:pt>
                <c:pt idx="1001">
                  <c:v>16.683333333333334</c:v>
                </c:pt>
                <c:pt idx="1002">
                  <c:v>16.7</c:v>
                </c:pt>
                <c:pt idx="1003">
                  <c:v>16.716666666666665</c:v>
                </c:pt>
                <c:pt idx="1004">
                  <c:v>16.733333333333334</c:v>
                </c:pt>
                <c:pt idx="1005">
                  <c:v>16.75</c:v>
                </c:pt>
                <c:pt idx="1006">
                  <c:v>16.766666666666666</c:v>
                </c:pt>
                <c:pt idx="1007">
                  <c:v>16.783333333333335</c:v>
                </c:pt>
                <c:pt idx="1008">
                  <c:v>16.8</c:v>
                </c:pt>
                <c:pt idx="1009">
                  <c:v>16.816666666666666</c:v>
                </c:pt>
                <c:pt idx="1010">
                  <c:v>16.833333333333332</c:v>
                </c:pt>
                <c:pt idx="1011">
                  <c:v>16.850000000000001</c:v>
                </c:pt>
                <c:pt idx="1012">
                  <c:v>16.866666666666667</c:v>
                </c:pt>
                <c:pt idx="1013">
                  <c:v>16.883333333333333</c:v>
                </c:pt>
                <c:pt idx="1014">
                  <c:v>16.899999999999999</c:v>
                </c:pt>
                <c:pt idx="1015">
                  <c:v>16.916666666666668</c:v>
                </c:pt>
                <c:pt idx="1016">
                  <c:v>16.933333333333334</c:v>
                </c:pt>
                <c:pt idx="1017">
                  <c:v>16.95</c:v>
                </c:pt>
                <c:pt idx="1018">
                  <c:v>16.966666666666665</c:v>
                </c:pt>
                <c:pt idx="1019">
                  <c:v>16.983333333333334</c:v>
                </c:pt>
                <c:pt idx="1020">
                  <c:v>17</c:v>
                </c:pt>
                <c:pt idx="1021">
                  <c:v>17.016666666666666</c:v>
                </c:pt>
                <c:pt idx="1022">
                  <c:v>17.033333333333335</c:v>
                </c:pt>
                <c:pt idx="1023">
                  <c:v>17.05</c:v>
                </c:pt>
                <c:pt idx="1024">
                  <c:v>17.066666666666666</c:v>
                </c:pt>
                <c:pt idx="1025">
                  <c:v>17.083333333333332</c:v>
                </c:pt>
                <c:pt idx="1026">
                  <c:v>17.100000000000001</c:v>
                </c:pt>
                <c:pt idx="1027">
                  <c:v>17.116666666666667</c:v>
                </c:pt>
                <c:pt idx="1028">
                  <c:v>17.133333333333333</c:v>
                </c:pt>
                <c:pt idx="1029">
                  <c:v>17.149999999999999</c:v>
                </c:pt>
                <c:pt idx="1030">
                  <c:v>17.166666666666668</c:v>
                </c:pt>
                <c:pt idx="1031">
                  <c:v>17.183333333333334</c:v>
                </c:pt>
                <c:pt idx="1032">
                  <c:v>17.2</c:v>
                </c:pt>
                <c:pt idx="1033">
                  <c:v>17.216666666666665</c:v>
                </c:pt>
                <c:pt idx="1034">
                  <c:v>17.233333333333334</c:v>
                </c:pt>
                <c:pt idx="1035">
                  <c:v>17.25</c:v>
                </c:pt>
                <c:pt idx="1036">
                  <c:v>17.266666666666666</c:v>
                </c:pt>
                <c:pt idx="1037">
                  <c:v>17.283333333333335</c:v>
                </c:pt>
                <c:pt idx="1038">
                  <c:v>17.3</c:v>
                </c:pt>
                <c:pt idx="1039">
                  <c:v>17.316666666666666</c:v>
                </c:pt>
                <c:pt idx="1040">
                  <c:v>17.333333333333332</c:v>
                </c:pt>
                <c:pt idx="1041">
                  <c:v>17.350000000000001</c:v>
                </c:pt>
                <c:pt idx="1042">
                  <c:v>17.366666666666667</c:v>
                </c:pt>
                <c:pt idx="1043">
                  <c:v>17.383333333333333</c:v>
                </c:pt>
                <c:pt idx="1044">
                  <c:v>17.399999999999999</c:v>
                </c:pt>
                <c:pt idx="1045">
                  <c:v>17.416666666666668</c:v>
                </c:pt>
                <c:pt idx="1046">
                  <c:v>17.433333333333334</c:v>
                </c:pt>
                <c:pt idx="1047">
                  <c:v>17.45</c:v>
                </c:pt>
                <c:pt idx="1048">
                  <c:v>17.466666666666665</c:v>
                </c:pt>
                <c:pt idx="1049">
                  <c:v>17.483333333333334</c:v>
                </c:pt>
                <c:pt idx="1050">
                  <c:v>17.5</c:v>
                </c:pt>
                <c:pt idx="1051">
                  <c:v>17.516666666666666</c:v>
                </c:pt>
                <c:pt idx="1052">
                  <c:v>17.533333333333335</c:v>
                </c:pt>
                <c:pt idx="1053">
                  <c:v>17.55</c:v>
                </c:pt>
                <c:pt idx="1054">
                  <c:v>17.566666666666666</c:v>
                </c:pt>
                <c:pt idx="1055">
                  <c:v>17.583333333333332</c:v>
                </c:pt>
                <c:pt idx="1056">
                  <c:v>17.600000000000001</c:v>
                </c:pt>
                <c:pt idx="1057">
                  <c:v>17.616666666666667</c:v>
                </c:pt>
                <c:pt idx="1058">
                  <c:v>17.633333333333333</c:v>
                </c:pt>
                <c:pt idx="1059">
                  <c:v>17.649999999999999</c:v>
                </c:pt>
                <c:pt idx="1060">
                  <c:v>17.666666666666668</c:v>
                </c:pt>
                <c:pt idx="1061">
                  <c:v>17.683333333333334</c:v>
                </c:pt>
                <c:pt idx="1062">
                  <c:v>17.7</c:v>
                </c:pt>
                <c:pt idx="1063">
                  <c:v>17.716666666666665</c:v>
                </c:pt>
                <c:pt idx="1064">
                  <c:v>17.733333333333334</c:v>
                </c:pt>
                <c:pt idx="1065">
                  <c:v>17.75</c:v>
                </c:pt>
                <c:pt idx="1066">
                  <c:v>17.766666666666666</c:v>
                </c:pt>
                <c:pt idx="1067">
                  <c:v>17.783333333333335</c:v>
                </c:pt>
                <c:pt idx="1068">
                  <c:v>17.8</c:v>
                </c:pt>
                <c:pt idx="1069">
                  <c:v>17.816666666666666</c:v>
                </c:pt>
                <c:pt idx="1070">
                  <c:v>17.833333333333332</c:v>
                </c:pt>
                <c:pt idx="1071">
                  <c:v>17.850000000000001</c:v>
                </c:pt>
                <c:pt idx="1072">
                  <c:v>17.866666666666667</c:v>
                </c:pt>
                <c:pt idx="1073">
                  <c:v>17.883333333333333</c:v>
                </c:pt>
                <c:pt idx="1074">
                  <c:v>17.899999999999999</c:v>
                </c:pt>
                <c:pt idx="1075">
                  <c:v>17.916666666666668</c:v>
                </c:pt>
                <c:pt idx="1076">
                  <c:v>17.933333333333334</c:v>
                </c:pt>
                <c:pt idx="1077">
                  <c:v>17.95</c:v>
                </c:pt>
                <c:pt idx="1078">
                  <c:v>17.966666666666665</c:v>
                </c:pt>
                <c:pt idx="1079">
                  <c:v>17.983333333333334</c:v>
                </c:pt>
                <c:pt idx="1080">
                  <c:v>18</c:v>
                </c:pt>
                <c:pt idx="1081">
                  <c:v>18.016666666666666</c:v>
                </c:pt>
                <c:pt idx="1082">
                  <c:v>18.033333333333335</c:v>
                </c:pt>
                <c:pt idx="1083">
                  <c:v>18.05</c:v>
                </c:pt>
                <c:pt idx="1084">
                  <c:v>18.066666666666666</c:v>
                </c:pt>
                <c:pt idx="1085">
                  <c:v>18.083333333333332</c:v>
                </c:pt>
                <c:pt idx="1086">
                  <c:v>18.100000000000001</c:v>
                </c:pt>
                <c:pt idx="1087">
                  <c:v>18.116666666666667</c:v>
                </c:pt>
                <c:pt idx="1088">
                  <c:v>18.133333333333333</c:v>
                </c:pt>
                <c:pt idx="1089">
                  <c:v>18.149999999999999</c:v>
                </c:pt>
                <c:pt idx="1090">
                  <c:v>18.166666666666668</c:v>
                </c:pt>
                <c:pt idx="1091">
                  <c:v>18.183333333333334</c:v>
                </c:pt>
                <c:pt idx="1092">
                  <c:v>18.2</c:v>
                </c:pt>
                <c:pt idx="1093">
                  <c:v>18.216666666666665</c:v>
                </c:pt>
                <c:pt idx="1094">
                  <c:v>18.233333333333334</c:v>
                </c:pt>
                <c:pt idx="1095">
                  <c:v>18.25</c:v>
                </c:pt>
                <c:pt idx="1096">
                  <c:v>18.266666666666666</c:v>
                </c:pt>
                <c:pt idx="1097">
                  <c:v>18.283333333333335</c:v>
                </c:pt>
                <c:pt idx="1098">
                  <c:v>18.3</c:v>
                </c:pt>
                <c:pt idx="1099">
                  <c:v>18.316666666666666</c:v>
                </c:pt>
                <c:pt idx="1100">
                  <c:v>18.333333333333332</c:v>
                </c:pt>
                <c:pt idx="1101">
                  <c:v>18.350000000000001</c:v>
                </c:pt>
                <c:pt idx="1102">
                  <c:v>18.366666666666667</c:v>
                </c:pt>
                <c:pt idx="1103">
                  <c:v>18.383333333333333</c:v>
                </c:pt>
                <c:pt idx="1104">
                  <c:v>18.399999999999999</c:v>
                </c:pt>
                <c:pt idx="1105">
                  <c:v>18.416666666666668</c:v>
                </c:pt>
                <c:pt idx="1106">
                  <c:v>18.433333333333334</c:v>
                </c:pt>
                <c:pt idx="1107">
                  <c:v>18.45</c:v>
                </c:pt>
                <c:pt idx="1108">
                  <c:v>18.466666666666665</c:v>
                </c:pt>
                <c:pt idx="1109">
                  <c:v>18.483333333333334</c:v>
                </c:pt>
                <c:pt idx="1110">
                  <c:v>18.5</c:v>
                </c:pt>
                <c:pt idx="1111">
                  <c:v>18.516666666666666</c:v>
                </c:pt>
                <c:pt idx="1112">
                  <c:v>18.533333333333335</c:v>
                </c:pt>
                <c:pt idx="1113">
                  <c:v>18.55</c:v>
                </c:pt>
                <c:pt idx="1114">
                  <c:v>18.566666666666666</c:v>
                </c:pt>
                <c:pt idx="1115">
                  <c:v>18.583333333333332</c:v>
                </c:pt>
                <c:pt idx="1116">
                  <c:v>18.600000000000001</c:v>
                </c:pt>
                <c:pt idx="1117">
                  <c:v>18.616666666666667</c:v>
                </c:pt>
                <c:pt idx="1118">
                  <c:v>18.633333333333333</c:v>
                </c:pt>
                <c:pt idx="1119">
                  <c:v>18.649999999999999</c:v>
                </c:pt>
                <c:pt idx="1120">
                  <c:v>18.666666666666668</c:v>
                </c:pt>
                <c:pt idx="1121">
                  <c:v>18.683333333333334</c:v>
                </c:pt>
                <c:pt idx="1122">
                  <c:v>18.7</c:v>
                </c:pt>
                <c:pt idx="1123">
                  <c:v>18.716666666666665</c:v>
                </c:pt>
                <c:pt idx="1124">
                  <c:v>18.733333333333334</c:v>
                </c:pt>
                <c:pt idx="1125">
                  <c:v>18.75</c:v>
                </c:pt>
                <c:pt idx="1126">
                  <c:v>18.766666666666666</c:v>
                </c:pt>
                <c:pt idx="1127">
                  <c:v>18.783333333333335</c:v>
                </c:pt>
                <c:pt idx="1128">
                  <c:v>18.8</c:v>
                </c:pt>
                <c:pt idx="1129">
                  <c:v>18.816666666666666</c:v>
                </c:pt>
                <c:pt idx="1130">
                  <c:v>18.833333333333332</c:v>
                </c:pt>
                <c:pt idx="1131">
                  <c:v>18.850000000000001</c:v>
                </c:pt>
                <c:pt idx="1132">
                  <c:v>18.866666666666667</c:v>
                </c:pt>
                <c:pt idx="1133">
                  <c:v>18.883333333333333</c:v>
                </c:pt>
                <c:pt idx="1134">
                  <c:v>18.899999999999999</c:v>
                </c:pt>
                <c:pt idx="1135">
                  <c:v>18.916666666666668</c:v>
                </c:pt>
                <c:pt idx="1136">
                  <c:v>18.933333333333334</c:v>
                </c:pt>
                <c:pt idx="1137">
                  <c:v>18.95</c:v>
                </c:pt>
                <c:pt idx="1138">
                  <c:v>18.966666666666665</c:v>
                </c:pt>
                <c:pt idx="1139">
                  <c:v>18.983333333333334</c:v>
                </c:pt>
                <c:pt idx="1140">
                  <c:v>19</c:v>
                </c:pt>
                <c:pt idx="1141">
                  <c:v>19.016666666666666</c:v>
                </c:pt>
                <c:pt idx="1142">
                  <c:v>19.033333333333335</c:v>
                </c:pt>
                <c:pt idx="1143">
                  <c:v>19.05</c:v>
                </c:pt>
                <c:pt idx="1144">
                  <c:v>19.066666666666666</c:v>
                </c:pt>
                <c:pt idx="1145">
                  <c:v>19.083333333333332</c:v>
                </c:pt>
                <c:pt idx="1146">
                  <c:v>19.100000000000001</c:v>
                </c:pt>
                <c:pt idx="1147">
                  <c:v>19.116666666666667</c:v>
                </c:pt>
                <c:pt idx="1148">
                  <c:v>19.133333333333333</c:v>
                </c:pt>
                <c:pt idx="1149">
                  <c:v>19.149999999999999</c:v>
                </c:pt>
                <c:pt idx="1150">
                  <c:v>19.166666666666668</c:v>
                </c:pt>
                <c:pt idx="1151">
                  <c:v>19.183333333333334</c:v>
                </c:pt>
                <c:pt idx="1152">
                  <c:v>19.2</c:v>
                </c:pt>
                <c:pt idx="1153">
                  <c:v>19.216666666666665</c:v>
                </c:pt>
                <c:pt idx="1154">
                  <c:v>19.233333333333334</c:v>
                </c:pt>
                <c:pt idx="1155">
                  <c:v>19.25</c:v>
                </c:pt>
                <c:pt idx="1156">
                  <c:v>19.266666666666666</c:v>
                </c:pt>
                <c:pt idx="1157">
                  <c:v>19.283333333333335</c:v>
                </c:pt>
                <c:pt idx="1158">
                  <c:v>19.3</c:v>
                </c:pt>
                <c:pt idx="1159">
                  <c:v>19.316666666666666</c:v>
                </c:pt>
                <c:pt idx="1160">
                  <c:v>19.333333333333332</c:v>
                </c:pt>
                <c:pt idx="1161">
                  <c:v>19.350000000000001</c:v>
                </c:pt>
                <c:pt idx="1162">
                  <c:v>19.366666666666667</c:v>
                </c:pt>
                <c:pt idx="1163">
                  <c:v>19.383333333333333</c:v>
                </c:pt>
                <c:pt idx="1164">
                  <c:v>19.399999999999999</c:v>
                </c:pt>
                <c:pt idx="1165">
                  <c:v>19.416666666666668</c:v>
                </c:pt>
                <c:pt idx="1166">
                  <c:v>19.433333333333334</c:v>
                </c:pt>
                <c:pt idx="1167">
                  <c:v>19.45</c:v>
                </c:pt>
                <c:pt idx="1168">
                  <c:v>19.466666666666665</c:v>
                </c:pt>
                <c:pt idx="1169">
                  <c:v>19.483333333333334</c:v>
                </c:pt>
                <c:pt idx="1170">
                  <c:v>19.5</c:v>
                </c:pt>
                <c:pt idx="1171">
                  <c:v>19.516666666666666</c:v>
                </c:pt>
                <c:pt idx="1172">
                  <c:v>19.533333333333335</c:v>
                </c:pt>
                <c:pt idx="1173">
                  <c:v>19.55</c:v>
                </c:pt>
                <c:pt idx="1174">
                  <c:v>19.566666666666666</c:v>
                </c:pt>
                <c:pt idx="1175">
                  <c:v>19.583333333333332</c:v>
                </c:pt>
                <c:pt idx="1176">
                  <c:v>19.600000000000001</c:v>
                </c:pt>
                <c:pt idx="1177">
                  <c:v>19.616666666666667</c:v>
                </c:pt>
                <c:pt idx="1178">
                  <c:v>19.633333333333333</c:v>
                </c:pt>
                <c:pt idx="1179">
                  <c:v>19.649999999999999</c:v>
                </c:pt>
                <c:pt idx="1180">
                  <c:v>19.666666666666668</c:v>
                </c:pt>
                <c:pt idx="1181">
                  <c:v>19.683333333333334</c:v>
                </c:pt>
                <c:pt idx="1182">
                  <c:v>19.7</c:v>
                </c:pt>
                <c:pt idx="1183">
                  <c:v>19.716666666666665</c:v>
                </c:pt>
                <c:pt idx="1184">
                  <c:v>19.733333333333334</c:v>
                </c:pt>
                <c:pt idx="1185">
                  <c:v>19.75</c:v>
                </c:pt>
                <c:pt idx="1186">
                  <c:v>19.766666666666666</c:v>
                </c:pt>
                <c:pt idx="1187">
                  <c:v>19.783333333333335</c:v>
                </c:pt>
                <c:pt idx="1188">
                  <c:v>19.8</c:v>
                </c:pt>
                <c:pt idx="1189">
                  <c:v>19.816666666666666</c:v>
                </c:pt>
                <c:pt idx="1190">
                  <c:v>19.833333333333332</c:v>
                </c:pt>
                <c:pt idx="1191">
                  <c:v>19.850000000000001</c:v>
                </c:pt>
                <c:pt idx="1192">
                  <c:v>19.866666666666667</c:v>
                </c:pt>
                <c:pt idx="1193">
                  <c:v>19.883333333333333</c:v>
                </c:pt>
                <c:pt idx="1194">
                  <c:v>19.899999999999999</c:v>
                </c:pt>
                <c:pt idx="1195">
                  <c:v>19.916666666666668</c:v>
                </c:pt>
                <c:pt idx="1196">
                  <c:v>19.933333333333334</c:v>
                </c:pt>
                <c:pt idx="1197">
                  <c:v>19.95</c:v>
                </c:pt>
                <c:pt idx="1198">
                  <c:v>19.966666666666665</c:v>
                </c:pt>
                <c:pt idx="1199">
                  <c:v>19.983333333333334</c:v>
                </c:pt>
                <c:pt idx="1200">
                  <c:v>20</c:v>
                </c:pt>
                <c:pt idx="1201">
                  <c:v>20.016666666666666</c:v>
                </c:pt>
                <c:pt idx="1202">
                  <c:v>20.033333333333335</c:v>
                </c:pt>
                <c:pt idx="1203">
                  <c:v>20.05</c:v>
                </c:pt>
                <c:pt idx="1204">
                  <c:v>20.066666666666666</c:v>
                </c:pt>
                <c:pt idx="1205">
                  <c:v>20.083333333333332</c:v>
                </c:pt>
                <c:pt idx="1206">
                  <c:v>20.100000000000001</c:v>
                </c:pt>
                <c:pt idx="1207">
                  <c:v>20.116666666666667</c:v>
                </c:pt>
                <c:pt idx="1208">
                  <c:v>20.133333333333333</c:v>
                </c:pt>
                <c:pt idx="1209">
                  <c:v>20.149999999999999</c:v>
                </c:pt>
                <c:pt idx="1210">
                  <c:v>20.166666666666668</c:v>
                </c:pt>
                <c:pt idx="1211">
                  <c:v>20.183333333333334</c:v>
                </c:pt>
                <c:pt idx="1212">
                  <c:v>20.2</c:v>
                </c:pt>
                <c:pt idx="1213">
                  <c:v>20.216666666666665</c:v>
                </c:pt>
                <c:pt idx="1214">
                  <c:v>20.233333333333334</c:v>
                </c:pt>
                <c:pt idx="1215">
                  <c:v>20.25</c:v>
                </c:pt>
                <c:pt idx="1216">
                  <c:v>20.266666666666666</c:v>
                </c:pt>
                <c:pt idx="1217">
                  <c:v>20.283333333333335</c:v>
                </c:pt>
                <c:pt idx="1218">
                  <c:v>20.3</c:v>
                </c:pt>
                <c:pt idx="1219">
                  <c:v>20.316666666666666</c:v>
                </c:pt>
                <c:pt idx="1220">
                  <c:v>20.333333333333332</c:v>
                </c:pt>
                <c:pt idx="1221">
                  <c:v>20.350000000000001</c:v>
                </c:pt>
                <c:pt idx="1222">
                  <c:v>20.366666666666667</c:v>
                </c:pt>
                <c:pt idx="1223">
                  <c:v>20.383333333333333</c:v>
                </c:pt>
                <c:pt idx="1224">
                  <c:v>20.399999999999999</c:v>
                </c:pt>
                <c:pt idx="1225">
                  <c:v>20.416666666666668</c:v>
                </c:pt>
                <c:pt idx="1226">
                  <c:v>20.433333333333334</c:v>
                </c:pt>
                <c:pt idx="1227">
                  <c:v>20.45</c:v>
                </c:pt>
                <c:pt idx="1228">
                  <c:v>20.466666666666665</c:v>
                </c:pt>
                <c:pt idx="1229">
                  <c:v>20.483333333333334</c:v>
                </c:pt>
                <c:pt idx="1230">
                  <c:v>20.5</c:v>
                </c:pt>
                <c:pt idx="1231">
                  <c:v>20.516666666666666</c:v>
                </c:pt>
                <c:pt idx="1232">
                  <c:v>20.533333333333335</c:v>
                </c:pt>
                <c:pt idx="1233">
                  <c:v>20.55</c:v>
                </c:pt>
                <c:pt idx="1234">
                  <c:v>20.566666666666666</c:v>
                </c:pt>
                <c:pt idx="1235">
                  <c:v>20.583333333333332</c:v>
                </c:pt>
                <c:pt idx="1236">
                  <c:v>20.6</c:v>
                </c:pt>
                <c:pt idx="1237">
                  <c:v>20.616666666666667</c:v>
                </c:pt>
                <c:pt idx="1238">
                  <c:v>20.633333333333333</c:v>
                </c:pt>
                <c:pt idx="1239">
                  <c:v>20.65</c:v>
                </c:pt>
                <c:pt idx="1240">
                  <c:v>20.666666666666668</c:v>
                </c:pt>
                <c:pt idx="1241">
                  <c:v>20.683333333333334</c:v>
                </c:pt>
                <c:pt idx="1242">
                  <c:v>20.7</c:v>
                </c:pt>
                <c:pt idx="1243">
                  <c:v>20.716666666666665</c:v>
                </c:pt>
                <c:pt idx="1244">
                  <c:v>20.733333333333334</c:v>
                </c:pt>
                <c:pt idx="1245">
                  <c:v>20.75</c:v>
                </c:pt>
                <c:pt idx="1246">
                  <c:v>20.766666666666666</c:v>
                </c:pt>
                <c:pt idx="1247">
                  <c:v>20.783333333333335</c:v>
                </c:pt>
                <c:pt idx="1248">
                  <c:v>20.8</c:v>
                </c:pt>
                <c:pt idx="1249">
                  <c:v>20.816666666666666</c:v>
                </c:pt>
                <c:pt idx="1250">
                  <c:v>20.833333333333332</c:v>
                </c:pt>
                <c:pt idx="1251">
                  <c:v>20.85</c:v>
                </c:pt>
                <c:pt idx="1252">
                  <c:v>20.866666666666667</c:v>
                </c:pt>
                <c:pt idx="1253">
                  <c:v>20.883333333333333</c:v>
                </c:pt>
                <c:pt idx="1254">
                  <c:v>20.9</c:v>
                </c:pt>
                <c:pt idx="1255">
                  <c:v>20.916666666666668</c:v>
                </c:pt>
                <c:pt idx="1256">
                  <c:v>20.933333333333334</c:v>
                </c:pt>
                <c:pt idx="1257">
                  <c:v>20.95</c:v>
                </c:pt>
                <c:pt idx="1258">
                  <c:v>20.966666666666665</c:v>
                </c:pt>
                <c:pt idx="1259">
                  <c:v>20.983333333333334</c:v>
                </c:pt>
                <c:pt idx="1260">
                  <c:v>21</c:v>
                </c:pt>
                <c:pt idx="1261">
                  <c:v>21.016666666666666</c:v>
                </c:pt>
                <c:pt idx="1262">
                  <c:v>21.033333333333335</c:v>
                </c:pt>
                <c:pt idx="1263">
                  <c:v>21.05</c:v>
                </c:pt>
                <c:pt idx="1264">
                  <c:v>21.066666666666666</c:v>
                </c:pt>
                <c:pt idx="1265">
                  <c:v>21.083333333333332</c:v>
                </c:pt>
                <c:pt idx="1266">
                  <c:v>21.1</c:v>
                </c:pt>
                <c:pt idx="1267">
                  <c:v>21.116666666666667</c:v>
                </c:pt>
                <c:pt idx="1268">
                  <c:v>21.133333333333333</c:v>
                </c:pt>
                <c:pt idx="1269">
                  <c:v>21.15</c:v>
                </c:pt>
                <c:pt idx="1270">
                  <c:v>21.166666666666668</c:v>
                </c:pt>
                <c:pt idx="1271">
                  <c:v>21.183333333333334</c:v>
                </c:pt>
                <c:pt idx="1272">
                  <c:v>21.2</c:v>
                </c:pt>
                <c:pt idx="1273">
                  <c:v>21.216666666666665</c:v>
                </c:pt>
                <c:pt idx="1274">
                  <c:v>21.233333333333334</c:v>
                </c:pt>
                <c:pt idx="1275">
                  <c:v>21.25</c:v>
                </c:pt>
                <c:pt idx="1276">
                  <c:v>21.266666666666666</c:v>
                </c:pt>
                <c:pt idx="1277">
                  <c:v>21.283333333333335</c:v>
                </c:pt>
                <c:pt idx="1278">
                  <c:v>21.3</c:v>
                </c:pt>
                <c:pt idx="1279">
                  <c:v>21.316666666666666</c:v>
                </c:pt>
                <c:pt idx="1280">
                  <c:v>21.333333333333332</c:v>
                </c:pt>
                <c:pt idx="1281">
                  <c:v>21.35</c:v>
                </c:pt>
                <c:pt idx="1282">
                  <c:v>21.366666666666667</c:v>
                </c:pt>
                <c:pt idx="1283">
                  <c:v>21.383333333333333</c:v>
                </c:pt>
                <c:pt idx="1284">
                  <c:v>21.4</c:v>
                </c:pt>
                <c:pt idx="1285">
                  <c:v>21.416666666666668</c:v>
                </c:pt>
                <c:pt idx="1286">
                  <c:v>21.433333333333334</c:v>
                </c:pt>
                <c:pt idx="1287">
                  <c:v>21.45</c:v>
                </c:pt>
                <c:pt idx="1288">
                  <c:v>21.466666666666665</c:v>
                </c:pt>
                <c:pt idx="1289">
                  <c:v>21.483333333333334</c:v>
                </c:pt>
                <c:pt idx="1290">
                  <c:v>21.5</c:v>
                </c:pt>
                <c:pt idx="1291">
                  <c:v>21.516666666666666</c:v>
                </c:pt>
                <c:pt idx="1292">
                  <c:v>21.533333333333335</c:v>
                </c:pt>
                <c:pt idx="1293">
                  <c:v>21.55</c:v>
                </c:pt>
                <c:pt idx="1294">
                  <c:v>21.566666666666666</c:v>
                </c:pt>
                <c:pt idx="1295">
                  <c:v>21.583333333333332</c:v>
                </c:pt>
                <c:pt idx="1296">
                  <c:v>21.6</c:v>
                </c:pt>
                <c:pt idx="1297">
                  <c:v>21.616666666666667</c:v>
                </c:pt>
                <c:pt idx="1298">
                  <c:v>21.633333333333333</c:v>
                </c:pt>
                <c:pt idx="1299">
                  <c:v>21.65</c:v>
                </c:pt>
                <c:pt idx="1300">
                  <c:v>21.666666666666668</c:v>
                </c:pt>
                <c:pt idx="1301">
                  <c:v>21.683333333333334</c:v>
                </c:pt>
                <c:pt idx="1302">
                  <c:v>21.7</c:v>
                </c:pt>
                <c:pt idx="1303">
                  <c:v>21.716666666666665</c:v>
                </c:pt>
                <c:pt idx="1304">
                  <c:v>21.733333333333334</c:v>
                </c:pt>
                <c:pt idx="1305">
                  <c:v>21.75</c:v>
                </c:pt>
                <c:pt idx="1306">
                  <c:v>21.766666666666666</c:v>
                </c:pt>
                <c:pt idx="1307">
                  <c:v>21.783333333333335</c:v>
                </c:pt>
                <c:pt idx="1308">
                  <c:v>21.8</c:v>
                </c:pt>
                <c:pt idx="1309">
                  <c:v>21.816666666666666</c:v>
                </c:pt>
                <c:pt idx="1310">
                  <c:v>21.833333333333332</c:v>
                </c:pt>
                <c:pt idx="1311">
                  <c:v>21.85</c:v>
                </c:pt>
                <c:pt idx="1312">
                  <c:v>21.866666666666667</c:v>
                </c:pt>
                <c:pt idx="1313">
                  <c:v>21.883333333333333</c:v>
                </c:pt>
                <c:pt idx="1314">
                  <c:v>21.9</c:v>
                </c:pt>
                <c:pt idx="1315">
                  <c:v>21.916666666666668</c:v>
                </c:pt>
                <c:pt idx="1316">
                  <c:v>21.933333333333334</c:v>
                </c:pt>
                <c:pt idx="1317">
                  <c:v>21.95</c:v>
                </c:pt>
                <c:pt idx="1318">
                  <c:v>21.966666666666665</c:v>
                </c:pt>
                <c:pt idx="1319">
                  <c:v>21.983333333333334</c:v>
                </c:pt>
                <c:pt idx="1320">
                  <c:v>22</c:v>
                </c:pt>
                <c:pt idx="1321">
                  <c:v>22.016666666666666</c:v>
                </c:pt>
                <c:pt idx="1322">
                  <c:v>22.033333333333335</c:v>
                </c:pt>
                <c:pt idx="1323">
                  <c:v>22.05</c:v>
                </c:pt>
                <c:pt idx="1324">
                  <c:v>22.066666666666666</c:v>
                </c:pt>
                <c:pt idx="1325">
                  <c:v>22.083333333333332</c:v>
                </c:pt>
                <c:pt idx="1326">
                  <c:v>22.1</c:v>
                </c:pt>
                <c:pt idx="1327">
                  <c:v>22.116666666666667</c:v>
                </c:pt>
                <c:pt idx="1328">
                  <c:v>22.133333333333333</c:v>
                </c:pt>
                <c:pt idx="1329">
                  <c:v>22.15</c:v>
                </c:pt>
                <c:pt idx="1330">
                  <c:v>22.166666666666668</c:v>
                </c:pt>
                <c:pt idx="1331">
                  <c:v>22.183333333333334</c:v>
                </c:pt>
                <c:pt idx="1332">
                  <c:v>22.2</c:v>
                </c:pt>
                <c:pt idx="1333">
                  <c:v>22.216666666666665</c:v>
                </c:pt>
                <c:pt idx="1334">
                  <c:v>22.233333333333334</c:v>
                </c:pt>
                <c:pt idx="1335">
                  <c:v>22.25</c:v>
                </c:pt>
                <c:pt idx="1336">
                  <c:v>22.266666666666666</c:v>
                </c:pt>
                <c:pt idx="1337">
                  <c:v>22.283333333333335</c:v>
                </c:pt>
                <c:pt idx="1338">
                  <c:v>22.3</c:v>
                </c:pt>
                <c:pt idx="1339">
                  <c:v>22.316666666666666</c:v>
                </c:pt>
                <c:pt idx="1340">
                  <c:v>22.333333333333332</c:v>
                </c:pt>
                <c:pt idx="1341">
                  <c:v>22.35</c:v>
                </c:pt>
                <c:pt idx="1342">
                  <c:v>22.366666666666667</c:v>
                </c:pt>
                <c:pt idx="1343">
                  <c:v>22.383333333333333</c:v>
                </c:pt>
                <c:pt idx="1344">
                  <c:v>22.4</c:v>
                </c:pt>
                <c:pt idx="1345">
                  <c:v>22.416666666666668</c:v>
                </c:pt>
                <c:pt idx="1346">
                  <c:v>22.433333333333334</c:v>
                </c:pt>
                <c:pt idx="1347">
                  <c:v>22.45</c:v>
                </c:pt>
                <c:pt idx="1348">
                  <c:v>22.466666666666665</c:v>
                </c:pt>
                <c:pt idx="1349">
                  <c:v>22.483333333333334</c:v>
                </c:pt>
                <c:pt idx="1350">
                  <c:v>22.5</c:v>
                </c:pt>
                <c:pt idx="1351">
                  <c:v>22.516666666666666</c:v>
                </c:pt>
                <c:pt idx="1352">
                  <c:v>22.533333333333335</c:v>
                </c:pt>
                <c:pt idx="1353">
                  <c:v>22.55</c:v>
                </c:pt>
                <c:pt idx="1354">
                  <c:v>22.566666666666666</c:v>
                </c:pt>
                <c:pt idx="1355">
                  <c:v>22.583333333333332</c:v>
                </c:pt>
                <c:pt idx="1356">
                  <c:v>22.6</c:v>
                </c:pt>
                <c:pt idx="1357">
                  <c:v>22.616666666666667</c:v>
                </c:pt>
                <c:pt idx="1358">
                  <c:v>22.633333333333333</c:v>
                </c:pt>
                <c:pt idx="1359">
                  <c:v>22.65</c:v>
                </c:pt>
                <c:pt idx="1360">
                  <c:v>22.666666666666668</c:v>
                </c:pt>
                <c:pt idx="1361">
                  <c:v>22.683333333333334</c:v>
                </c:pt>
                <c:pt idx="1362">
                  <c:v>22.7</c:v>
                </c:pt>
                <c:pt idx="1363">
                  <c:v>22.716666666666665</c:v>
                </c:pt>
                <c:pt idx="1364">
                  <c:v>22.733333333333334</c:v>
                </c:pt>
                <c:pt idx="1365">
                  <c:v>22.75</c:v>
                </c:pt>
                <c:pt idx="1366">
                  <c:v>22.766666666666666</c:v>
                </c:pt>
                <c:pt idx="1367">
                  <c:v>22.783333333333335</c:v>
                </c:pt>
                <c:pt idx="1368">
                  <c:v>22.8</c:v>
                </c:pt>
                <c:pt idx="1369">
                  <c:v>22.816666666666666</c:v>
                </c:pt>
                <c:pt idx="1370">
                  <c:v>22.833333333333332</c:v>
                </c:pt>
                <c:pt idx="1371">
                  <c:v>22.85</c:v>
                </c:pt>
                <c:pt idx="1372">
                  <c:v>22.866666666666667</c:v>
                </c:pt>
                <c:pt idx="1373">
                  <c:v>22.883333333333333</c:v>
                </c:pt>
                <c:pt idx="1374">
                  <c:v>22.9</c:v>
                </c:pt>
                <c:pt idx="1375">
                  <c:v>22.916666666666668</c:v>
                </c:pt>
                <c:pt idx="1376">
                  <c:v>22.933333333333334</c:v>
                </c:pt>
                <c:pt idx="1377">
                  <c:v>22.95</c:v>
                </c:pt>
                <c:pt idx="1378">
                  <c:v>22.966666666666665</c:v>
                </c:pt>
                <c:pt idx="1379">
                  <c:v>22.983333333333334</c:v>
                </c:pt>
                <c:pt idx="1380">
                  <c:v>23</c:v>
                </c:pt>
                <c:pt idx="1381">
                  <c:v>23.016666666666666</c:v>
                </c:pt>
                <c:pt idx="1382">
                  <c:v>23.033333333333335</c:v>
                </c:pt>
                <c:pt idx="1383">
                  <c:v>23.05</c:v>
                </c:pt>
                <c:pt idx="1384">
                  <c:v>23.066666666666666</c:v>
                </c:pt>
                <c:pt idx="1385">
                  <c:v>23.083333333333332</c:v>
                </c:pt>
                <c:pt idx="1386">
                  <c:v>23.1</c:v>
                </c:pt>
                <c:pt idx="1387">
                  <c:v>23.116666666666667</c:v>
                </c:pt>
                <c:pt idx="1388">
                  <c:v>23.133333333333333</c:v>
                </c:pt>
                <c:pt idx="1389">
                  <c:v>23.15</c:v>
                </c:pt>
                <c:pt idx="1390">
                  <c:v>23.166666666666668</c:v>
                </c:pt>
                <c:pt idx="1391">
                  <c:v>23.183333333333334</c:v>
                </c:pt>
                <c:pt idx="1392">
                  <c:v>23.2</c:v>
                </c:pt>
                <c:pt idx="1393">
                  <c:v>23.216666666666665</c:v>
                </c:pt>
                <c:pt idx="1394">
                  <c:v>23.233333333333334</c:v>
                </c:pt>
                <c:pt idx="1395">
                  <c:v>23.25</c:v>
                </c:pt>
                <c:pt idx="1396">
                  <c:v>23.266666666666666</c:v>
                </c:pt>
                <c:pt idx="1397">
                  <c:v>23.283333333333335</c:v>
                </c:pt>
                <c:pt idx="1398">
                  <c:v>23.3</c:v>
                </c:pt>
                <c:pt idx="1399">
                  <c:v>23.316666666666666</c:v>
                </c:pt>
                <c:pt idx="1400">
                  <c:v>23.333333333333332</c:v>
                </c:pt>
                <c:pt idx="1401">
                  <c:v>23.35</c:v>
                </c:pt>
                <c:pt idx="1402">
                  <c:v>23.366666666666667</c:v>
                </c:pt>
                <c:pt idx="1403">
                  <c:v>23.383333333333333</c:v>
                </c:pt>
                <c:pt idx="1404">
                  <c:v>23.4</c:v>
                </c:pt>
                <c:pt idx="1405">
                  <c:v>23.416666666666668</c:v>
                </c:pt>
                <c:pt idx="1406">
                  <c:v>23.433333333333334</c:v>
                </c:pt>
                <c:pt idx="1407">
                  <c:v>23.45</c:v>
                </c:pt>
                <c:pt idx="1408">
                  <c:v>23.466666666666665</c:v>
                </c:pt>
                <c:pt idx="1409">
                  <c:v>23.483333333333334</c:v>
                </c:pt>
                <c:pt idx="1410">
                  <c:v>23.5</c:v>
                </c:pt>
                <c:pt idx="1411">
                  <c:v>23.516666666666666</c:v>
                </c:pt>
                <c:pt idx="1412">
                  <c:v>23.533333333333335</c:v>
                </c:pt>
                <c:pt idx="1413">
                  <c:v>23.55</c:v>
                </c:pt>
                <c:pt idx="1414">
                  <c:v>23.566666666666666</c:v>
                </c:pt>
                <c:pt idx="1415">
                  <c:v>23.583333333333332</c:v>
                </c:pt>
                <c:pt idx="1416">
                  <c:v>23.6</c:v>
                </c:pt>
                <c:pt idx="1417">
                  <c:v>23.616666666666667</c:v>
                </c:pt>
                <c:pt idx="1418">
                  <c:v>23.633333333333333</c:v>
                </c:pt>
                <c:pt idx="1419">
                  <c:v>23.65</c:v>
                </c:pt>
                <c:pt idx="1420">
                  <c:v>23.666666666666668</c:v>
                </c:pt>
                <c:pt idx="1421">
                  <c:v>23.683333333333334</c:v>
                </c:pt>
                <c:pt idx="1422">
                  <c:v>23.7</c:v>
                </c:pt>
                <c:pt idx="1423">
                  <c:v>23.716666666666665</c:v>
                </c:pt>
                <c:pt idx="1424">
                  <c:v>23.733333333333334</c:v>
                </c:pt>
                <c:pt idx="1425">
                  <c:v>23.75</c:v>
                </c:pt>
                <c:pt idx="1426">
                  <c:v>23.766666666666666</c:v>
                </c:pt>
                <c:pt idx="1427">
                  <c:v>23.783333333333335</c:v>
                </c:pt>
                <c:pt idx="1428">
                  <c:v>23.8</c:v>
                </c:pt>
                <c:pt idx="1429">
                  <c:v>23.816666666666666</c:v>
                </c:pt>
                <c:pt idx="1430">
                  <c:v>23.833333333333332</c:v>
                </c:pt>
                <c:pt idx="1431">
                  <c:v>23.85</c:v>
                </c:pt>
                <c:pt idx="1432">
                  <c:v>23.866666666666667</c:v>
                </c:pt>
                <c:pt idx="1433">
                  <c:v>23.883333333333333</c:v>
                </c:pt>
                <c:pt idx="1434">
                  <c:v>23.9</c:v>
                </c:pt>
                <c:pt idx="1435">
                  <c:v>23.916666666666668</c:v>
                </c:pt>
                <c:pt idx="1436">
                  <c:v>23.933333333333334</c:v>
                </c:pt>
                <c:pt idx="1437">
                  <c:v>23.95</c:v>
                </c:pt>
                <c:pt idx="1438">
                  <c:v>23.966666666666665</c:v>
                </c:pt>
                <c:pt idx="1439">
                  <c:v>23.983333333333334</c:v>
                </c:pt>
                <c:pt idx="1440">
                  <c:v>24</c:v>
                </c:pt>
                <c:pt idx="1441">
                  <c:v>24.016666666666666</c:v>
                </c:pt>
                <c:pt idx="1442">
                  <c:v>24.033333333333335</c:v>
                </c:pt>
                <c:pt idx="1443">
                  <c:v>24.05</c:v>
                </c:pt>
                <c:pt idx="1444">
                  <c:v>24.066666666666666</c:v>
                </c:pt>
                <c:pt idx="1445">
                  <c:v>24.083333333333332</c:v>
                </c:pt>
                <c:pt idx="1446">
                  <c:v>24.1</c:v>
                </c:pt>
                <c:pt idx="1447">
                  <c:v>24.116666666666667</c:v>
                </c:pt>
                <c:pt idx="1448">
                  <c:v>24.133333333333333</c:v>
                </c:pt>
                <c:pt idx="1449">
                  <c:v>24.15</c:v>
                </c:pt>
                <c:pt idx="1450">
                  <c:v>24.166666666666668</c:v>
                </c:pt>
                <c:pt idx="1451">
                  <c:v>24.183333333333334</c:v>
                </c:pt>
                <c:pt idx="1452">
                  <c:v>24.2</c:v>
                </c:pt>
                <c:pt idx="1453">
                  <c:v>24.216666666666665</c:v>
                </c:pt>
                <c:pt idx="1454">
                  <c:v>24.233333333333334</c:v>
                </c:pt>
                <c:pt idx="1455">
                  <c:v>24.25</c:v>
                </c:pt>
                <c:pt idx="1456">
                  <c:v>24.266666666666666</c:v>
                </c:pt>
                <c:pt idx="1457">
                  <c:v>24.283333333333335</c:v>
                </c:pt>
                <c:pt idx="1458">
                  <c:v>24.3</c:v>
                </c:pt>
                <c:pt idx="1459">
                  <c:v>24.316666666666666</c:v>
                </c:pt>
                <c:pt idx="1460">
                  <c:v>24.333333333333332</c:v>
                </c:pt>
                <c:pt idx="1461">
                  <c:v>24.35</c:v>
                </c:pt>
                <c:pt idx="1462">
                  <c:v>24.366666666666667</c:v>
                </c:pt>
                <c:pt idx="1463">
                  <c:v>24.383333333333333</c:v>
                </c:pt>
                <c:pt idx="1464">
                  <c:v>24.4</c:v>
                </c:pt>
                <c:pt idx="1465">
                  <c:v>24.416666666666668</c:v>
                </c:pt>
                <c:pt idx="1466">
                  <c:v>24.433333333333334</c:v>
                </c:pt>
                <c:pt idx="1467">
                  <c:v>24.45</c:v>
                </c:pt>
                <c:pt idx="1468">
                  <c:v>24.466666666666665</c:v>
                </c:pt>
                <c:pt idx="1469">
                  <c:v>24.483333333333334</c:v>
                </c:pt>
                <c:pt idx="1470">
                  <c:v>24.5</c:v>
                </c:pt>
                <c:pt idx="1471">
                  <c:v>24.516666666666666</c:v>
                </c:pt>
                <c:pt idx="1472">
                  <c:v>24.533333333333335</c:v>
                </c:pt>
                <c:pt idx="1473">
                  <c:v>24.55</c:v>
                </c:pt>
                <c:pt idx="1474">
                  <c:v>24.566666666666666</c:v>
                </c:pt>
                <c:pt idx="1475">
                  <c:v>24.583333333333332</c:v>
                </c:pt>
                <c:pt idx="1476">
                  <c:v>24.6</c:v>
                </c:pt>
                <c:pt idx="1477">
                  <c:v>24.616666666666667</c:v>
                </c:pt>
                <c:pt idx="1478">
                  <c:v>24.633333333333333</c:v>
                </c:pt>
                <c:pt idx="1479">
                  <c:v>24.65</c:v>
                </c:pt>
                <c:pt idx="1480">
                  <c:v>24.666666666666668</c:v>
                </c:pt>
                <c:pt idx="1481">
                  <c:v>24.683333333333334</c:v>
                </c:pt>
                <c:pt idx="1482">
                  <c:v>24.7</c:v>
                </c:pt>
                <c:pt idx="1483">
                  <c:v>24.716666666666665</c:v>
                </c:pt>
                <c:pt idx="1484">
                  <c:v>24.733333333333334</c:v>
                </c:pt>
                <c:pt idx="1485">
                  <c:v>24.75</c:v>
                </c:pt>
                <c:pt idx="1486">
                  <c:v>24.766666666666666</c:v>
                </c:pt>
                <c:pt idx="1487">
                  <c:v>24.783333333333335</c:v>
                </c:pt>
                <c:pt idx="1488">
                  <c:v>24.8</c:v>
                </c:pt>
                <c:pt idx="1489">
                  <c:v>24.816666666666666</c:v>
                </c:pt>
                <c:pt idx="1490">
                  <c:v>24.833333333333332</c:v>
                </c:pt>
                <c:pt idx="1491">
                  <c:v>24.85</c:v>
                </c:pt>
                <c:pt idx="1492">
                  <c:v>24.866666666666667</c:v>
                </c:pt>
                <c:pt idx="1493">
                  <c:v>24.883333333333333</c:v>
                </c:pt>
                <c:pt idx="1494">
                  <c:v>24.9</c:v>
                </c:pt>
                <c:pt idx="1495">
                  <c:v>24.916666666666668</c:v>
                </c:pt>
                <c:pt idx="1496">
                  <c:v>24.933333333333334</c:v>
                </c:pt>
                <c:pt idx="1497">
                  <c:v>24.95</c:v>
                </c:pt>
                <c:pt idx="1498">
                  <c:v>24.966666666666665</c:v>
                </c:pt>
                <c:pt idx="1499">
                  <c:v>24.983333333333334</c:v>
                </c:pt>
                <c:pt idx="1500">
                  <c:v>25</c:v>
                </c:pt>
                <c:pt idx="1501">
                  <c:v>25.016666666666666</c:v>
                </c:pt>
                <c:pt idx="1502">
                  <c:v>25.033333333333335</c:v>
                </c:pt>
                <c:pt idx="1503">
                  <c:v>25.05</c:v>
                </c:pt>
                <c:pt idx="1504">
                  <c:v>25.066666666666666</c:v>
                </c:pt>
                <c:pt idx="1505">
                  <c:v>25.083333333333332</c:v>
                </c:pt>
                <c:pt idx="1506">
                  <c:v>25.1</c:v>
                </c:pt>
                <c:pt idx="1507">
                  <c:v>25.116666666666667</c:v>
                </c:pt>
                <c:pt idx="1508">
                  <c:v>25.133333333333333</c:v>
                </c:pt>
                <c:pt idx="1509">
                  <c:v>25.15</c:v>
                </c:pt>
                <c:pt idx="1510">
                  <c:v>25.166666666666668</c:v>
                </c:pt>
                <c:pt idx="1511">
                  <c:v>25.183333333333334</c:v>
                </c:pt>
                <c:pt idx="1512">
                  <c:v>25.2</c:v>
                </c:pt>
                <c:pt idx="1513">
                  <c:v>25.216666666666665</c:v>
                </c:pt>
                <c:pt idx="1514">
                  <c:v>25.233333333333334</c:v>
                </c:pt>
                <c:pt idx="1515">
                  <c:v>25.25</c:v>
                </c:pt>
                <c:pt idx="1516">
                  <c:v>25.266666666666666</c:v>
                </c:pt>
                <c:pt idx="1517">
                  <c:v>25.283333333333335</c:v>
                </c:pt>
                <c:pt idx="1518">
                  <c:v>25.3</c:v>
                </c:pt>
                <c:pt idx="1519">
                  <c:v>25.316666666666666</c:v>
                </c:pt>
                <c:pt idx="1520">
                  <c:v>25.333333333333332</c:v>
                </c:pt>
                <c:pt idx="1521">
                  <c:v>25.35</c:v>
                </c:pt>
                <c:pt idx="1522">
                  <c:v>25.366666666666667</c:v>
                </c:pt>
                <c:pt idx="1523">
                  <c:v>25.383333333333333</c:v>
                </c:pt>
                <c:pt idx="1524">
                  <c:v>25.4</c:v>
                </c:pt>
                <c:pt idx="1525">
                  <c:v>25.416666666666668</c:v>
                </c:pt>
                <c:pt idx="1526">
                  <c:v>25.433333333333334</c:v>
                </c:pt>
                <c:pt idx="1527">
                  <c:v>25.45</c:v>
                </c:pt>
                <c:pt idx="1528">
                  <c:v>25.466666666666665</c:v>
                </c:pt>
                <c:pt idx="1529">
                  <c:v>25.483333333333334</c:v>
                </c:pt>
                <c:pt idx="1530">
                  <c:v>25.5</c:v>
                </c:pt>
                <c:pt idx="1531">
                  <c:v>25.516666666666666</c:v>
                </c:pt>
                <c:pt idx="1532">
                  <c:v>25.533333333333335</c:v>
                </c:pt>
                <c:pt idx="1533">
                  <c:v>25.55</c:v>
                </c:pt>
                <c:pt idx="1534">
                  <c:v>25.566666666666666</c:v>
                </c:pt>
                <c:pt idx="1535">
                  <c:v>25.583333333333332</c:v>
                </c:pt>
                <c:pt idx="1536">
                  <c:v>25.6</c:v>
                </c:pt>
                <c:pt idx="1537">
                  <c:v>25.616666666666667</c:v>
                </c:pt>
                <c:pt idx="1538">
                  <c:v>25.633333333333333</c:v>
                </c:pt>
                <c:pt idx="1539">
                  <c:v>25.65</c:v>
                </c:pt>
                <c:pt idx="1540">
                  <c:v>25.666666666666668</c:v>
                </c:pt>
                <c:pt idx="1541">
                  <c:v>25.683333333333334</c:v>
                </c:pt>
                <c:pt idx="1542">
                  <c:v>25.7</c:v>
                </c:pt>
                <c:pt idx="1543">
                  <c:v>25.716666666666665</c:v>
                </c:pt>
                <c:pt idx="1544">
                  <c:v>25.733333333333334</c:v>
                </c:pt>
                <c:pt idx="1545">
                  <c:v>25.75</c:v>
                </c:pt>
                <c:pt idx="1546">
                  <c:v>25.766666666666666</c:v>
                </c:pt>
                <c:pt idx="1547">
                  <c:v>25.783333333333335</c:v>
                </c:pt>
                <c:pt idx="1548">
                  <c:v>25.8</c:v>
                </c:pt>
                <c:pt idx="1549">
                  <c:v>25.816666666666666</c:v>
                </c:pt>
                <c:pt idx="1550">
                  <c:v>25.833333333333332</c:v>
                </c:pt>
                <c:pt idx="1551">
                  <c:v>25.85</c:v>
                </c:pt>
                <c:pt idx="1552">
                  <c:v>25.866666666666667</c:v>
                </c:pt>
                <c:pt idx="1553">
                  <c:v>25.883333333333333</c:v>
                </c:pt>
                <c:pt idx="1554">
                  <c:v>25.9</c:v>
                </c:pt>
                <c:pt idx="1555">
                  <c:v>25.916666666666668</c:v>
                </c:pt>
                <c:pt idx="1556">
                  <c:v>25.933333333333334</c:v>
                </c:pt>
                <c:pt idx="1557">
                  <c:v>25.95</c:v>
                </c:pt>
                <c:pt idx="1558">
                  <c:v>25.966666666666665</c:v>
                </c:pt>
                <c:pt idx="1559">
                  <c:v>25.983333333333334</c:v>
                </c:pt>
                <c:pt idx="1560">
                  <c:v>26</c:v>
                </c:pt>
                <c:pt idx="1561">
                  <c:v>26.016666666666666</c:v>
                </c:pt>
                <c:pt idx="1562">
                  <c:v>26.033333333333335</c:v>
                </c:pt>
                <c:pt idx="1563">
                  <c:v>26.05</c:v>
                </c:pt>
                <c:pt idx="1564">
                  <c:v>26.066666666666666</c:v>
                </c:pt>
                <c:pt idx="1565">
                  <c:v>26.083333333333332</c:v>
                </c:pt>
                <c:pt idx="1566">
                  <c:v>26.1</c:v>
                </c:pt>
                <c:pt idx="1567">
                  <c:v>26.116666666666667</c:v>
                </c:pt>
                <c:pt idx="1568">
                  <c:v>26.133333333333333</c:v>
                </c:pt>
                <c:pt idx="1569">
                  <c:v>26.15</c:v>
                </c:pt>
                <c:pt idx="1570">
                  <c:v>26.166666666666668</c:v>
                </c:pt>
                <c:pt idx="1571">
                  <c:v>26.183333333333334</c:v>
                </c:pt>
                <c:pt idx="1572">
                  <c:v>26.2</c:v>
                </c:pt>
                <c:pt idx="1573">
                  <c:v>26.216666666666665</c:v>
                </c:pt>
                <c:pt idx="1574">
                  <c:v>26.233333333333334</c:v>
                </c:pt>
                <c:pt idx="1575">
                  <c:v>26.25</c:v>
                </c:pt>
                <c:pt idx="1576">
                  <c:v>26.266666666666666</c:v>
                </c:pt>
                <c:pt idx="1577">
                  <c:v>26.283333333333335</c:v>
                </c:pt>
                <c:pt idx="1578">
                  <c:v>26.3</c:v>
                </c:pt>
                <c:pt idx="1579">
                  <c:v>26.316666666666666</c:v>
                </c:pt>
                <c:pt idx="1580">
                  <c:v>26.333333333333332</c:v>
                </c:pt>
                <c:pt idx="1581">
                  <c:v>26.35</c:v>
                </c:pt>
                <c:pt idx="1582">
                  <c:v>26.366666666666667</c:v>
                </c:pt>
                <c:pt idx="1583">
                  <c:v>26.383333333333333</c:v>
                </c:pt>
                <c:pt idx="1584">
                  <c:v>26.4</c:v>
                </c:pt>
                <c:pt idx="1585">
                  <c:v>26.416666666666668</c:v>
                </c:pt>
                <c:pt idx="1586">
                  <c:v>26.433333333333334</c:v>
                </c:pt>
                <c:pt idx="1587">
                  <c:v>26.45</c:v>
                </c:pt>
                <c:pt idx="1588">
                  <c:v>26.466666666666665</c:v>
                </c:pt>
                <c:pt idx="1589">
                  <c:v>26.483333333333334</c:v>
                </c:pt>
                <c:pt idx="1590">
                  <c:v>26.5</c:v>
                </c:pt>
                <c:pt idx="1591">
                  <c:v>26.516666666666666</c:v>
                </c:pt>
                <c:pt idx="1592">
                  <c:v>26.533333333333335</c:v>
                </c:pt>
                <c:pt idx="1593">
                  <c:v>26.55</c:v>
                </c:pt>
                <c:pt idx="1594">
                  <c:v>26.566666666666666</c:v>
                </c:pt>
                <c:pt idx="1595">
                  <c:v>26.583333333333332</c:v>
                </c:pt>
                <c:pt idx="1596">
                  <c:v>26.6</c:v>
                </c:pt>
                <c:pt idx="1597">
                  <c:v>26.616666666666667</c:v>
                </c:pt>
                <c:pt idx="1598">
                  <c:v>26.633333333333333</c:v>
                </c:pt>
                <c:pt idx="1599">
                  <c:v>26.65</c:v>
                </c:pt>
                <c:pt idx="1600">
                  <c:v>26.666666666666668</c:v>
                </c:pt>
                <c:pt idx="1601">
                  <c:v>26.683333333333334</c:v>
                </c:pt>
                <c:pt idx="1602">
                  <c:v>26.7</c:v>
                </c:pt>
                <c:pt idx="1603">
                  <c:v>26.716666666666665</c:v>
                </c:pt>
                <c:pt idx="1604">
                  <c:v>26.733333333333334</c:v>
                </c:pt>
                <c:pt idx="1605">
                  <c:v>26.75</c:v>
                </c:pt>
                <c:pt idx="1606">
                  <c:v>26.766666666666666</c:v>
                </c:pt>
                <c:pt idx="1607">
                  <c:v>26.783333333333335</c:v>
                </c:pt>
                <c:pt idx="1608">
                  <c:v>26.8</c:v>
                </c:pt>
                <c:pt idx="1609">
                  <c:v>26.816666666666666</c:v>
                </c:pt>
                <c:pt idx="1610">
                  <c:v>26.833333333333332</c:v>
                </c:pt>
                <c:pt idx="1611">
                  <c:v>26.85</c:v>
                </c:pt>
                <c:pt idx="1612">
                  <c:v>26.866666666666667</c:v>
                </c:pt>
                <c:pt idx="1613">
                  <c:v>26.883333333333333</c:v>
                </c:pt>
                <c:pt idx="1614">
                  <c:v>26.9</c:v>
                </c:pt>
                <c:pt idx="1615">
                  <c:v>26.916666666666668</c:v>
                </c:pt>
                <c:pt idx="1616">
                  <c:v>26.933333333333334</c:v>
                </c:pt>
                <c:pt idx="1617">
                  <c:v>26.95</c:v>
                </c:pt>
                <c:pt idx="1618">
                  <c:v>26.966666666666665</c:v>
                </c:pt>
                <c:pt idx="1619">
                  <c:v>26.983333333333334</c:v>
                </c:pt>
                <c:pt idx="1620">
                  <c:v>27</c:v>
                </c:pt>
                <c:pt idx="1621">
                  <c:v>27.016666666666666</c:v>
                </c:pt>
                <c:pt idx="1622">
                  <c:v>27.033333333333335</c:v>
                </c:pt>
                <c:pt idx="1623">
                  <c:v>27.05</c:v>
                </c:pt>
                <c:pt idx="1624">
                  <c:v>27.066666666666666</c:v>
                </c:pt>
                <c:pt idx="1625">
                  <c:v>27.083333333333332</c:v>
                </c:pt>
                <c:pt idx="1626">
                  <c:v>27.1</c:v>
                </c:pt>
                <c:pt idx="1627">
                  <c:v>27.116666666666667</c:v>
                </c:pt>
                <c:pt idx="1628">
                  <c:v>27.133333333333333</c:v>
                </c:pt>
                <c:pt idx="1629">
                  <c:v>27.15</c:v>
                </c:pt>
                <c:pt idx="1630">
                  <c:v>27.166666666666668</c:v>
                </c:pt>
                <c:pt idx="1631">
                  <c:v>27.183333333333334</c:v>
                </c:pt>
                <c:pt idx="1632">
                  <c:v>27.2</c:v>
                </c:pt>
                <c:pt idx="1633">
                  <c:v>27.216666666666665</c:v>
                </c:pt>
                <c:pt idx="1634">
                  <c:v>27.233333333333334</c:v>
                </c:pt>
                <c:pt idx="1635">
                  <c:v>27.25</c:v>
                </c:pt>
                <c:pt idx="1636">
                  <c:v>27.266666666666666</c:v>
                </c:pt>
                <c:pt idx="1637">
                  <c:v>27.283333333333335</c:v>
                </c:pt>
                <c:pt idx="1638">
                  <c:v>27.3</c:v>
                </c:pt>
                <c:pt idx="1639">
                  <c:v>27.316666666666666</c:v>
                </c:pt>
                <c:pt idx="1640">
                  <c:v>27.333333333333332</c:v>
                </c:pt>
                <c:pt idx="1641">
                  <c:v>27.35</c:v>
                </c:pt>
                <c:pt idx="1642">
                  <c:v>27.366666666666667</c:v>
                </c:pt>
                <c:pt idx="1643">
                  <c:v>27.383333333333333</c:v>
                </c:pt>
                <c:pt idx="1644">
                  <c:v>27.4</c:v>
                </c:pt>
                <c:pt idx="1645">
                  <c:v>27.416666666666668</c:v>
                </c:pt>
                <c:pt idx="1646">
                  <c:v>27.433333333333334</c:v>
                </c:pt>
                <c:pt idx="1647">
                  <c:v>27.45</c:v>
                </c:pt>
                <c:pt idx="1648">
                  <c:v>27.466666666666665</c:v>
                </c:pt>
                <c:pt idx="1649">
                  <c:v>27.483333333333334</c:v>
                </c:pt>
                <c:pt idx="1650">
                  <c:v>27.5</c:v>
                </c:pt>
                <c:pt idx="1651">
                  <c:v>27.516666666666666</c:v>
                </c:pt>
                <c:pt idx="1652">
                  <c:v>27.533333333333335</c:v>
                </c:pt>
                <c:pt idx="1653">
                  <c:v>27.55</c:v>
                </c:pt>
                <c:pt idx="1654">
                  <c:v>27.566666666666666</c:v>
                </c:pt>
                <c:pt idx="1655">
                  <c:v>27.583333333333332</c:v>
                </c:pt>
                <c:pt idx="1656">
                  <c:v>27.6</c:v>
                </c:pt>
                <c:pt idx="1657">
                  <c:v>27.616666666666667</c:v>
                </c:pt>
                <c:pt idx="1658">
                  <c:v>27.633333333333333</c:v>
                </c:pt>
                <c:pt idx="1659">
                  <c:v>27.65</c:v>
                </c:pt>
                <c:pt idx="1660">
                  <c:v>27.666666666666668</c:v>
                </c:pt>
                <c:pt idx="1661">
                  <c:v>27.683333333333334</c:v>
                </c:pt>
                <c:pt idx="1662">
                  <c:v>27.7</c:v>
                </c:pt>
                <c:pt idx="1663">
                  <c:v>27.716666666666665</c:v>
                </c:pt>
                <c:pt idx="1664">
                  <c:v>27.733333333333334</c:v>
                </c:pt>
                <c:pt idx="1665">
                  <c:v>27.75</c:v>
                </c:pt>
                <c:pt idx="1666">
                  <c:v>27.766666666666666</c:v>
                </c:pt>
                <c:pt idx="1667">
                  <c:v>27.783333333333335</c:v>
                </c:pt>
                <c:pt idx="1668">
                  <c:v>27.8</c:v>
                </c:pt>
                <c:pt idx="1669">
                  <c:v>27.816666666666666</c:v>
                </c:pt>
                <c:pt idx="1670">
                  <c:v>27.833333333333332</c:v>
                </c:pt>
                <c:pt idx="1671">
                  <c:v>27.85</c:v>
                </c:pt>
                <c:pt idx="1672">
                  <c:v>27.866666666666667</c:v>
                </c:pt>
                <c:pt idx="1673">
                  <c:v>27.883333333333333</c:v>
                </c:pt>
                <c:pt idx="1674">
                  <c:v>27.9</c:v>
                </c:pt>
                <c:pt idx="1675">
                  <c:v>27.916666666666668</c:v>
                </c:pt>
                <c:pt idx="1676">
                  <c:v>27.933333333333334</c:v>
                </c:pt>
                <c:pt idx="1677">
                  <c:v>27.95</c:v>
                </c:pt>
                <c:pt idx="1678">
                  <c:v>27.966666666666665</c:v>
                </c:pt>
                <c:pt idx="1679">
                  <c:v>27.983333333333334</c:v>
                </c:pt>
                <c:pt idx="1680">
                  <c:v>28</c:v>
                </c:pt>
                <c:pt idx="1681">
                  <c:v>28.016666666666666</c:v>
                </c:pt>
                <c:pt idx="1682">
                  <c:v>28.033333333333335</c:v>
                </c:pt>
                <c:pt idx="1683">
                  <c:v>28.05</c:v>
                </c:pt>
                <c:pt idx="1684">
                  <c:v>28.066666666666666</c:v>
                </c:pt>
                <c:pt idx="1685">
                  <c:v>28.083333333333332</c:v>
                </c:pt>
                <c:pt idx="1686">
                  <c:v>28.1</c:v>
                </c:pt>
                <c:pt idx="1687">
                  <c:v>28.116666666666667</c:v>
                </c:pt>
                <c:pt idx="1688">
                  <c:v>28.133333333333333</c:v>
                </c:pt>
                <c:pt idx="1689">
                  <c:v>28.15</c:v>
                </c:pt>
                <c:pt idx="1690">
                  <c:v>28.166666666666668</c:v>
                </c:pt>
                <c:pt idx="1691">
                  <c:v>28.183333333333334</c:v>
                </c:pt>
                <c:pt idx="1692">
                  <c:v>28.2</c:v>
                </c:pt>
                <c:pt idx="1693">
                  <c:v>28.216666666666665</c:v>
                </c:pt>
                <c:pt idx="1694">
                  <c:v>28.233333333333334</c:v>
                </c:pt>
                <c:pt idx="1695">
                  <c:v>28.25</c:v>
                </c:pt>
                <c:pt idx="1696">
                  <c:v>28.266666666666666</c:v>
                </c:pt>
                <c:pt idx="1697">
                  <c:v>28.283333333333335</c:v>
                </c:pt>
                <c:pt idx="1698">
                  <c:v>28.3</c:v>
                </c:pt>
                <c:pt idx="1699">
                  <c:v>28.316666666666666</c:v>
                </c:pt>
                <c:pt idx="1700">
                  <c:v>28.333333333333332</c:v>
                </c:pt>
                <c:pt idx="1701">
                  <c:v>28.35</c:v>
                </c:pt>
                <c:pt idx="1702">
                  <c:v>28.366666666666667</c:v>
                </c:pt>
                <c:pt idx="1703">
                  <c:v>28.383333333333333</c:v>
                </c:pt>
                <c:pt idx="1704">
                  <c:v>28.4</c:v>
                </c:pt>
                <c:pt idx="1705">
                  <c:v>28.416666666666668</c:v>
                </c:pt>
                <c:pt idx="1706">
                  <c:v>28.433333333333334</c:v>
                </c:pt>
                <c:pt idx="1707">
                  <c:v>28.45</c:v>
                </c:pt>
                <c:pt idx="1708">
                  <c:v>28.466666666666665</c:v>
                </c:pt>
                <c:pt idx="1709">
                  <c:v>28.483333333333334</c:v>
                </c:pt>
                <c:pt idx="1710">
                  <c:v>28.5</c:v>
                </c:pt>
                <c:pt idx="1711">
                  <c:v>28.516666666666666</c:v>
                </c:pt>
                <c:pt idx="1712">
                  <c:v>28.533333333333335</c:v>
                </c:pt>
                <c:pt idx="1713">
                  <c:v>28.55</c:v>
                </c:pt>
                <c:pt idx="1714">
                  <c:v>28.566666666666666</c:v>
                </c:pt>
                <c:pt idx="1715">
                  <c:v>28.583333333333332</c:v>
                </c:pt>
                <c:pt idx="1716">
                  <c:v>28.6</c:v>
                </c:pt>
                <c:pt idx="1717">
                  <c:v>28.616666666666667</c:v>
                </c:pt>
                <c:pt idx="1718">
                  <c:v>28.633333333333333</c:v>
                </c:pt>
                <c:pt idx="1719">
                  <c:v>28.65</c:v>
                </c:pt>
                <c:pt idx="1720">
                  <c:v>28.666666666666668</c:v>
                </c:pt>
                <c:pt idx="1721">
                  <c:v>28.683333333333334</c:v>
                </c:pt>
                <c:pt idx="1722">
                  <c:v>28.7</c:v>
                </c:pt>
                <c:pt idx="1723">
                  <c:v>28.716666666666665</c:v>
                </c:pt>
                <c:pt idx="1724">
                  <c:v>28.733333333333334</c:v>
                </c:pt>
                <c:pt idx="1725">
                  <c:v>28.75</c:v>
                </c:pt>
                <c:pt idx="1726">
                  <c:v>28.766666666666666</c:v>
                </c:pt>
                <c:pt idx="1727">
                  <c:v>28.783333333333335</c:v>
                </c:pt>
                <c:pt idx="1728">
                  <c:v>28.8</c:v>
                </c:pt>
                <c:pt idx="1729">
                  <c:v>28.816666666666666</c:v>
                </c:pt>
                <c:pt idx="1730">
                  <c:v>28.833333333333332</c:v>
                </c:pt>
                <c:pt idx="1731">
                  <c:v>28.85</c:v>
                </c:pt>
                <c:pt idx="1732">
                  <c:v>28.866666666666667</c:v>
                </c:pt>
                <c:pt idx="1733">
                  <c:v>28.883333333333333</c:v>
                </c:pt>
                <c:pt idx="1734">
                  <c:v>28.9</c:v>
                </c:pt>
                <c:pt idx="1735">
                  <c:v>28.916666666666668</c:v>
                </c:pt>
                <c:pt idx="1736">
                  <c:v>28.933333333333334</c:v>
                </c:pt>
                <c:pt idx="1737">
                  <c:v>28.95</c:v>
                </c:pt>
                <c:pt idx="1738">
                  <c:v>28.966666666666665</c:v>
                </c:pt>
                <c:pt idx="1739">
                  <c:v>28.983333333333334</c:v>
                </c:pt>
                <c:pt idx="1740">
                  <c:v>29</c:v>
                </c:pt>
                <c:pt idx="1741">
                  <c:v>29.016666666666666</c:v>
                </c:pt>
                <c:pt idx="1742">
                  <c:v>29.033333333333335</c:v>
                </c:pt>
                <c:pt idx="1743">
                  <c:v>29.05</c:v>
                </c:pt>
                <c:pt idx="1744">
                  <c:v>29.066666666666666</c:v>
                </c:pt>
                <c:pt idx="1745">
                  <c:v>29.083333333333332</c:v>
                </c:pt>
                <c:pt idx="1746">
                  <c:v>29.1</c:v>
                </c:pt>
                <c:pt idx="1747">
                  <c:v>29.116666666666667</c:v>
                </c:pt>
                <c:pt idx="1748">
                  <c:v>29.133333333333333</c:v>
                </c:pt>
                <c:pt idx="1749">
                  <c:v>29.15</c:v>
                </c:pt>
                <c:pt idx="1750">
                  <c:v>29.166666666666668</c:v>
                </c:pt>
                <c:pt idx="1751">
                  <c:v>29.183333333333334</c:v>
                </c:pt>
                <c:pt idx="1752">
                  <c:v>29.2</c:v>
                </c:pt>
                <c:pt idx="1753">
                  <c:v>29.216666666666665</c:v>
                </c:pt>
                <c:pt idx="1754">
                  <c:v>29.233333333333334</c:v>
                </c:pt>
                <c:pt idx="1755">
                  <c:v>29.25</c:v>
                </c:pt>
                <c:pt idx="1756">
                  <c:v>29.266666666666666</c:v>
                </c:pt>
                <c:pt idx="1757">
                  <c:v>29.283333333333335</c:v>
                </c:pt>
                <c:pt idx="1758">
                  <c:v>29.3</c:v>
                </c:pt>
                <c:pt idx="1759">
                  <c:v>29.316666666666666</c:v>
                </c:pt>
                <c:pt idx="1760">
                  <c:v>29.333333333333332</c:v>
                </c:pt>
                <c:pt idx="1761">
                  <c:v>29.35</c:v>
                </c:pt>
                <c:pt idx="1762">
                  <c:v>29.366666666666667</c:v>
                </c:pt>
                <c:pt idx="1763">
                  <c:v>29.383333333333333</c:v>
                </c:pt>
                <c:pt idx="1764">
                  <c:v>29.4</c:v>
                </c:pt>
                <c:pt idx="1765">
                  <c:v>29.416666666666668</c:v>
                </c:pt>
                <c:pt idx="1766">
                  <c:v>29.433333333333334</c:v>
                </c:pt>
                <c:pt idx="1767">
                  <c:v>29.45</c:v>
                </c:pt>
                <c:pt idx="1768">
                  <c:v>29.466666666666665</c:v>
                </c:pt>
                <c:pt idx="1769">
                  <c:v>29.483333333333334</c:v>
                </c:pt>
                <c:pt idx="1770">
                  <c:v>29.5</c:v>
                </c:pt>
                <c:pt idx="1771">
                  <c:v>29.516666666666666</c:v>
                </c:pt>
                <c:pt idx="1772">
                  <c:v>29.533333333333335</c:v>
                </c:pt>
                <c:pt idx="1773">
                  <c:v>29.55</c:v>
                </c:pt>
                <c:pt idx="1774">
                  <c:v>29.566666666666666</c:v>
                </c:pt>
                <c:pt idx="1775">
                  <c:v>29.583333333333332</c:v>
                </c:pt>
                <c:pt idx="1776">
                  <c:v>29.6</c:v>
                </c:pt>
                <c:pt idx="1777">
                  <c:v>29.616666666666667</c:v>
                </c:pt>
                <c:pt idx="1778">
                  <c:v>29.633333333333333</c:v>
                </c:pt>
                <c:pt idx="1779">
                  <c:v>29.65</c:v>
                </c:pt>
                <c:pt idx="1780">
                  <c:v>29.666666666666668</c:v>
                </c:pt>
                <c:pt idx="1781">
                  <c:v>29.683333333333334</c:v>
                </c:pt>
                <c:pt idx="1782">
                  <c:v>29.7</c:v>
                </c:pt>
                <c:pt idx="1783">
                  <c:v>29.716666666666665</c:v>
                </c:pt>
                <c:pt idx="1784">
                  <c:v>29.733333333333334</c:v>
                </c:pt>
                <c:pt idx="1785">
                  <c:v>29.75</c:v>
                </c:pt>
                <c:pt idx="1786">
                  <c:v>29.766666666666666</c:v>
                </c:pt>
                <c:pt idx="1787">
                  <c:v>29.783333333333335</c:v>
                </c:pt>
                <c:pt idx="1788">
                  <c:v>29.8</c:v>
                </c:pt>
                <c:pt idx="1789">
                  <c:v>29.816666666666666</c:v>
                </c:pt>
                <c:pt idx="1790">
                  <c:v>29.833333333333332</c:v>
                </c:pt>
                <c:pt idx="1791">
                  <c:v>29.85</c:v>
                </c:pt>
                <c:pt idx="1792">
                  <c:v>29.866666666666667</c:v>
                </c:pt>
                <c:pt idx="1793">
                  <c:v>29.883333333333333</c:v>
                </c:pt>
                <c:pt idx="1794">
                  <c:v>29.9</c:v>
                </c:pt>
                <c:pt idx="1795">
                  <c:v>29.916666666666668</c:v>
                </c:pt>
                <c:pt idx="1796">
                  <c:v>29.933333333333334</c:v>
                </c:pt>
                <c:pt idx="1797">
                  <c:v>29.95</c:v>
                </c:pt>
                <c:pt idx="1798">
                  <c:v>29.966666666666665</c:v>
                </c:pt>
                <c:pt idx="1799">
                  <c:v>29.983333333333334</c:v>
                </c:pt>
                <c:pt idx="1800">
                  <c:v>30</c:v>
                </c:pt>
                <c:pt idx="1801">
                  <c:v>30.016666666666666</c:v>
                </c:pt>
                <c:pt idx="1802">
                  <c:v>30.033333333333335</c:v>
                </c:pt>
                <c:pt idx="1803">
                  <c:v>30.05</c:v>
                </c:pt>
                <c:pt idx="1804">
                  <c:v>30.066666666666666</c:v>
                </c:pt>
                <c:pt idx="1805">
                  <c:v>30.083333333333332</c:v>
                </c:pt>
                <c:pt idx="1806">
                  <c:v>30.1</c:v>
                </c:pt>
                <c:pt idx="1807">
                  <c:v>30.116666666666667</c:v>
                </c:pt>
                <c:pt idx="1808">
                  <c:v>30.133333333333333</c:v>
                </c:pt>
                <c:pt idx="1809">
                  <c:v>30.15</c:v>
                </c:pt>
                <c:pt idx="1810">
                  <c:v>30.166666666666668</c:v>
                </c:pt>
                <c:pt idx="1811">
                  <c:v>30.183333333333334</c:v>
                </c:pt>
                <c:pt idx="1812">
                  <c:v>30.2</c:v>
                </c:pt>
                <c:pt idx="1813">
                  <c:v>30.216666666666665</c:v>
                </c:pt>
                <c:pt idx="1814">
                  <c:v>30.233333333333334</c:v>
                </c:pt>
                <c:pt idx="1815">
                  <c:v>30.25</c:v>
                </c:pt>
                <c:pt idx="1816">
                  <c:v>30.266666666666666</c:v>
                </c:pt>
                <c:pt idx="1817">
                  <c:v>30.283333333333335</c:v>
                </c:pt>
                <c:pt idx="1818">
                  <c:v>30.3</c:v>
                </c:pt>
                <c:pt idx="1819">
                  <c:v>30.316666666666666</c:v>
                </c:pt>
                <c:pt idx="1820">
                  <c:v>30.333333333333332</c:v>
                </c:pt>
                <c:pt idx="1821">
                  <c:v>30.35</c:v>
                </c:pt>
                <c:pt idx="1822">
                  <c:v>30.366666666666667</c:v>
                </c:pt>
                <c:pt idx="1823">
                  <c:v>30.383333333333333</c:v>
                </c:pt>
                <c:pt idx="1824">
                  <c:v>30.4</c:v>
                </c:pt>
                <c:pt idx="1825">
                  <c:v>30.416666666666668</c:v>
                </c:pt>
                <c:pt idx="1826">
                  <c:v>30.433333333333334</c:v>
                </c:pt>
                <c:pt idx="1827">
                  <c:v>30.45</c:v>
                </c:pt>
                <c:pt idx="1828">
                  <c:v>30.466666666666665</c:v>
                </c:pt>
                <c:pt idx="1829">
                  <c:v>30.483333333333334</c:v>
                </c:pt>
                <c:pt idx="1830">
                  <c:v>30.5</c:v>
                </c:pt>
                <c:pt idx="1831">
                  <c:v>30.516666666666666</c:v>
                </c:pt>
                <c:pt idx="1832">
                  <c:v>30.533333333333335</c:v>
                </c:pt>
                <c:pt idx="1833">
                  <c:v>30.55</c:v>
                </c:pt>
                <c:pt idx="1834">
                  <c:v>30.566666666666666</c:v>
                </c:pt>
                <c:pt idx="1835">
                  <c:v>30.583333333333332</c:v>
                </c:pt>
                <c:pt idx="1836">
                  <c:v>30.6</c:v>
                </c:pt>
                <c:pt idx="1837">
                  <c:v>30.616666666666667</c:v>
                </c:pt>
                <c:pt idx="1838">
                  <c:v>30.633333333333333</c:v>
                </c:pt>
                <c:pt idx="1839">
                  <c:v>30.65</c:v>
                </c:pt>
                <c:pt idx="1840">
                  <c:v>30.666666666666668</c:v>
                </c:pt>
                <c:pt idx="1841">
                  <c:v>30.683333333333334</c:v>
                </c:pt>
                <c:pt idx="1842">
                  <c:v>30.7</c:v>
                </c:pt>
                <c:pt idx="1843">
                  <c:v>30.716666666666665</c:v>
                </c:pt>
                <c:pt idx="1844">
                  <c:v>30.733333333333334</c:v>
                </c:pt>
                <c:pt idx="1845">
                  <c:v>30.75</c:v>
                </c:pt>
                <c:pt idx="1846">
                  <c:v>30.766666666666666</c:v>
                </c:pt>
                <c:pt idx="1847">
                  <c:v>30.783333333333335</c:v>
                </c:pt>
                <c:pt idx="1848">
                  <c:v>30.8</c:v>
                </c:pt>
                <c:pt idx="1849">
                  <c:v>30.816666666666666</c:v>
                </c:pt>
                <c:pt idx="1850">
                  <c:v>30.833333333333332</c:v>
                </c:pt>
                <c:pt idx="1851">
                  <c:v>30.85</c:v>
                </c:pt>
                <c:pt idx="1852">
                  <c:v>30.866666666666667</c:v>
                </c:pt>
                <c:pt idx="1853">
                  <c:v>30.883333333333333</c:v>
                </c:pt>
                <c:pt idx="1854">
                  <c:v>30.9</c:v>
                </c:pt>
                <c:pt idx="1855">
                  <c:v>30.916666666666668</c:v>
                </c:pt>
                <c:pt idx="1856">
                  <c:v>30.933333333333334</c:v>
                </c:pt>
                <c:pt idx="1857">
                  <c:v>30.95</c:v>
                </c:pt>
                <c:pt idx="1858">
                  <c:v>30.966666666666665</c:v>
                </c:pt>
                <c:pt idx="1859">
                  <c:v>30.983333333333334</c:v>
                </c:pt>
                <c:pt idx="1860">
                  <c:v>31</c:v>
                </c:pt>
                <c:pt idx="1861">
                  <c:v>31.016666666666666</c:v>
                </c:pt>
                <c:pt idx="1862">
                  <c:v>31.033333333333335</c:v>
                </c:pt>
                <c:pt idx="1863">
                  <c:v>31.05</c:v>
                </c:pt>
                <c:pt idx="1864">
                  <c:v>31.066666666666666</c:v>
                </c:pt>
                <c:pt idx="1865">
                  <c:v>31.083333333333332</c:v>
                </c:pt>
                <c:pt idx="1866">
                  <c:v>31.1</c:v>
                </c:pt>
                <c:pt idx="1867">
                  <c:v>31.116666666666667</c:v>
                </c:pt>
                <c:pt idx="1868">
                  <c:v>31.133333333333333</c:v>
                </c:pt>
                <c:pt idx="1869">
                  <c:v>31.15</c:v>
                </c:pt>
                <c:pt idx="1870">
                  <c:v>31.166666666666668</c:v>
                </c:pt>
                <c:pt idx="1871">
                  <c:v>31.183333333333334</c:v>
                </c:pt>
                <c:pt idx="1872">
                  <c:v>31.2</c:v>
                </c:pt>
                <c:pt idx="1873">
                  <c:v>31.216666666666665</c:v>
                </c:pt>
                <c:pt idx="1874">
                  <c:v>31.233333333333334</c:v>
                </c:pt>
                <c:pt idx="1875">
                  <c:v>31.25</c:v>
                </c:pt>
                <c:pt idx="1876">
                  <c:v>31.266666666666666</c:v>
                </c:pt>
                <c:pt idx="1877">
                  <c:v>31.283333333333335</c:v>
                </c:pt>
                <c:pt idx="1878">
                  <c:v>31.3</c:v>
                </c:pt>
                <c:pt idx="1879">
                  <c:v>31.316666666666666</c:v>
                </c:pt>
                <c:pt idx="1880">
                  <c:v>31.333333333333332</c:v>
                </c:pt>
                <c:pt idx="1881">
                  <c:v>31.35</c:v>
                </c:pt>
                <c:pt idx="1882">
                  <c:v>31.366666666666667</c:v>
                </c:pt>
                <c:pt idx="1883">
                  <c:v>31.383333333333333</c:v>
                </c:pt>
                <c:pt idx="1884">
                  <c:v>31.4</c:v>
                </c:pt>
                <c:pt idx="1885">
                  <c:v>31.416666666666668</c:v>
                </c:pt>
                <c:pt idx="1886">
                  <c:v>31.433333333333334</c:v>
                </c:pt>
                <c:pt idx="1887">
                  <c:v>31.45</c:v>
                </c:pt>
                <c:pt idx="1888">
                  <c:v>31.466666666666665</c:v>
                </c:pt>
                <c:pt idx="1889">
                  <c:v>31.483333333333334</c:v>
                </c:pt>
                <c:pt idx="1890">
                  <c:v>31.5</c:v>
                </c:pt>
                <c:pt idx="1891">
                  <c:v>31.516666666666666</c:v>
                </c:pt>
                <c:pt idx="1892">
                  <c:v>31.533333333333335</c:v>
                </c:pt>
                <c:pt idx="1893">
                  <c:v>31.55</c:v>
                </c:pt>
                <c:pt idx="1894">
                  <c:v>31.566666666666666</c:v>
                </c:pt>
                <c:pt idx="1895">
                  <c:v>31.583333333333332</c:v>
                </c:pt>
                <c:pt idx="1896">
                  <c:v>31.6</c:v>
                </c:pt>
                <c:pt idx="1897">
                  <c:v>31.616666666666667</c:v>
                </c:pt>
                <c:pt idx="1898">
                  <c:v>31.633333333333333</c:v>
                </c:pt>
                <c:pt idx="1899">
                  <c:v>31.65</c:v>
                </c:pt>
                <c:pt idx="1900">
                  <c:v>31.666666666666668</c:v>
                </c:pt>
                <c:pt idx="1901">
                  <c:v>31.683333333333334</c:v>
                </c:pt>
                <c:pt idx="1902">
                  <c:v>31.7</c:v>
                </c:pt>
                <c:pt idx="1903">
                  <c:v>31.716666666666665</c:v>
                </c:pt>
                <c:pt idx="1904">
                  <c:v>31.733333333333334</c:v>
                </c:pt>
                <c:pt idx="1905">
                  <c:v>31.75</c:v>
                </c:pt>
                <c:pt idx="1906">
                  <c:v>31.766666666666666</c:v>
                </c:pt>
                <c:pt idx="1907">
                  <c:v>31.783333333333335</c:v>
                </c:pt>
                <c:pt idx="1908">
                  <c:v>31.8</c:v>
                </c:pt>
                <c:pt idx="1909">
                  <c:v>31.816666666666666</c:v>
                </c:pt>
                <c:pt idx="1910">
                  <c:v>31.833333333333332</c:v>
                </c:pt>
                <c:pt idx="1911">
                  <c:v>31.85</c:v>
                </c:pt>
                <c:pt idx="1912">
                  <c:v>31.866666666666667</c:v>
                </c:pt>
                <c:pt idx="1913">
                  <c:v>31.883333333333333</c:v>
                </c:pt>
                <c:pt idx="1914">
                  <c:v>31.9</c:v>
                </c:pt>
                <c:pt idx="1915">
                  <c:v>31.916666666666668</c:v>
                </c:pt>
                <c:pt idx="1916">
                  <c:v>31.933333333333334</c:v>
                </c:pt>
                <c:pt idx="1917">
                  <c:v>31.95</c:v>
                </c:pt>
                <c:pt idx="1918">
                  <c:v>31.966666666666665</c:v>
                </c:pt>
                <c:pt idx="1919">
                  <c:v>31.983333333333334</c:v>
                </c:pt>
                <c:pt idx="1920">
                  <c:v>32</c:v>
                </c:pt>
                <c:pt idx="1921">
                  <c:v>32.016666666666666</c:v>
                </c:pt>
                <c:pt idx="1922">
                  <c:v>32.033333333333331</c:v>
                </c:pt>
                <c:pt idx="1923">
                  <c:v>32.049999999999997</c:v>
                </c:pt>
                <c:pt idx="1924">
                  <c:v>32.06666666666667</c:v>
                </c:pt>
                <c:pt idx="1925">
                  <c:v>32.083333333333336</c:v>
                </c:pt>
                <c:pt idx="1926">
                  <c:v>32.1</c:v>
                </c:pt>
                <c:pt idx="1927">
                  <c:v>32.116666666666667</c:v>
                </c:pt>
                <c:pt idx="1928">
                  <c:v>32.133333333333333</c:v>
                </c:pt>
                <c:pt idx="1929">
                  <c:v>32.15</c:v>
                </c:pt>
                <c:pt idx="1930">
                  <c:v>32.166666666666664</c:v>
                </c:pt>
                <c:pt idx="1931">
                  <c:v>32.18333333333333</c:v>
                </c:pt>
                <c:pt idx="1932">
                  <c:v>32.200000000000003</c:v>
                </c:pt>
                <c:pt idx="1933">
                  <c:v>32.216666666666669</c:v>
                </c:pt>
                <c:pt idx="1934">
                  <c:v>32.233333333333334</c:v>
                </c:pt>
                <c:pt idx="1935">
                  <c:v>32.25</c:v>
                </c:pt>
                <c:pt idx="1936">
                  <c:v>32.266666666666666</c:v>
                </c:pt>
                <c:pt idx="1937">
                  <c:v>32.283333333333331</c:v>
                </c:pt>
                <c:pt idx="1938">
                  <c:v>32.299999999999997</c:v>
                </c:pt>
                <c:pt idx="1939">
                  <c:v>32.31666666666667</c:v>
                </c:pt>
                <c:pt idx="1940">
                  <c:v>32.333333333333336</c:v>
                </c:pt>
                <c:pt idx="1941">
                  <c:v>32.35</c:v>
                </c:pt>
                <c:pt idx="1942">
                  <c:v>32.366666666666667</c:v>
                </c:pt>
                <c:pt idx="1943">
                  <c:v>32.383333333333333</c:v>
                </c:pt>
                <c:pt idx="1944">
                  <c:v>32.4</c:v>
                </c:pt>
                <c:pt idx="1945">
                  <c:v>32.416666666666664</c:v>
                </c:pt>
                <c:pt idx="1946">
                  <c:v>32.43333333333333</c:v>
                </c:pt>
                <c:pt idx="1947">
                  <c:v>32.450000000000003</c:v>
                </c:pt>
                <c:pt idx="1948">
                  <c:v>32.466666666666669</c:v>
                </c:pt>
                <c:pt idx="1949">
                  <c:v>32.483333333333334</c:v>
                </c:pt>
                <c:pt idx="1950">
                  <c:v>32.5</c:v>
                </c:pt>
                <c:pt idx="1951">
                  <c:v>32.516666666666666</c:v>
                </c:pt>
                <c:pt idx="1952">
                  <c:v>32.533333333333331</c:v>
                </c:pt>
                <c:pt idx="1953">
                  <c:v>32.549999999999997</c:v>
                </c:pt>
                <c:pt idx="1954">
                  <c:v>32.56666666666667</c:v>
                </c:pt>
                <c:pt idx="1955">
                  <c:v>32.583333333333336</c:v>
                </c:pt>
                <c:pt idx="1956">
                  <c:v>32.6</c:v>
                </c:pt>
                <c:pt idx="1957">
                  <c:v>32.616666666666667</c:v>
                </c:pt>
                <c:pt idx="1958">
                  <c:v>32.633333333333333</c:v>
                </c:pt>
                <c:pt idx="1959">
                  <c:v>32.65</c:v>
                </c:pt>
                <c:pt idx="1960">
                  <c:v>32.666666666666664</c:v>
                </c:pt>
                <c:pt idx="1961">
                  <c:v>32.68333333333333</c:v>
                </c:pt>
                <c:pt idx="1962">
                  <c:v>32.700000000000003</c:v>
                </c:pt>
                <c:pt idx="1963">
                  <c:v>32.716666666666669</c:v>
                </c:pt>
                <c:pt idx="1964">
                  <c:v>32.733333333333334</c:v>
                </c:pt>
                <c:pt idx="1965">
                  <c:v>32.75</c:v>
                </c:pt>
                <c:pt idx="1966">
                  <c:v>32.766666666666666</c:v>
                </c:pt>
                <c:pt idx="1967">
                  <c:v>32.783333333333331</c:v>
                </c:pt>
                <c:pt idx="1968">
                  <c:v>32.799999999999997</c:v>
                </c:pt>
                <c:pt idx="1969">
                  <c:v>32.81666666666667</c:v>
                </c:pt>
                <c:pt idx="1970">
                  <c:v>32.833333333333336</c:v>
                </c:pt>
                <c:pt idx="1971">
                  <c:v>32.85</c:v>
                </c:pt>
                <c:pt idx="1972">
                  <c:v>32.866666666666667</c:v>
                </c:pt>
                <c:pt idx="1973">
                  <c:v>32.883333333333333</c:v>
                </c:pt>
                <c:pt idx="1974">
                  <c:v>32.9</c:v>
                </c:pt>
                <c:pt idx="1975">
                  <c:v>32.916666666666664</c:v>
                </c:pt>
                <c:pt idx="1976">
                  <c:v>32.93333333333333</c:v>
                </c:pt>
                <c:pt idx="1977">
                  <c:v>32.950000000000003</c:v>
                </c:pt>
                <c:pt idx="1978">
                  <c:v>32.966666666666669</c:v>
                </c:pt>
                <c:pt idx="1979">
                  <c:v>32.983333333333334</c:v>
                </c:pt>
                <c:pt idx="1980">
                  <c:v>33</c:v>
                </c:pt>
                <c:pt idx="1981">
                  <c:v>33.016666666666666</c:v>
                </c:pt>
                <c:pt idx="1982">
                  <c:v>33.033333333333331</c:v>
                </c:pt>
                <c:pt idx="1983">
                  <c:v>33.049999999999997</c:v>
                </c:pt>
                <c:pt idx="1984">
                  <c:v>33.06666666666667</c:v>
                </c:pt>
                <c:pt idx="1985">
                  <c:v>33.083333333333336</c:v>
                </c:pt>
                <c:pt idx="1986">
                  <c:v>33.1</c:v>
                </c:pt>
                <c:pt idx="1987">
                  <c:v>33.116666666666667</c:v>
                </c:pt>
                <c:pt idx="1988">
                  <c:v>33.133333333333333</c:v>
                </c:pt>
                <c:pt idx="1989">
                  <c:v>33.15</c:v>
                </c:pt>
                <c:pt idx="1990">
                  <c:v>33.166666666666664</c:v>
                </c:pt>
                <c:pt idx="1991">
                  <c:v>33.18333333333333</c:v>
                </c:pt>
                <c:pt idx="1992">
                  <c:v>33.200000000000003</c:v>
                </c:pt>
                <c:pt idx="1993">
                  <c:v>33.216666666666669</c:v>
                </c:pt>
                <c:pt idx="1994">
                  <c:v>33.233333333333334</c:v>
                </c:pt>
                <c:pt idx="1995">
                  <c:v>33.25</c:v>
                </c:pt>
                <c:pt idx="1996">
                  <c:v>33.266666666666666</c:v>
                </c:pt>
                <c:pt idx="1997">
                  <c:v>33.283333333333331</c:v>
                </c:pt>
                <c:pt idx="1998">
                  <c:v>33.299999999999997</c:v>
                </c:pt>
                <c:pt idx="1999">
                  <c:v>33.31666666666667</c:v>
                </c:pt>
                <c:pt idx="2000">
                  <c:v>33.333333333333336</c:v>
                </c:pt>
                <c:pt idx="2001">
                  <c:v>33.35</c:v>
                </c:pt>
                <c:pt idx="2002">
                  <c:v>33.366666666666667</c:v>
                </c:pt>
                <c:pt idx="2003">
                  <c:v>33.383333333333333</c:v>
                </c:pt>
                <c:pt idx="2004">
                  <c:v>33.4</c:v>
                </c:pt>
                <c:pt idx="2005">
                  <c:v>33.416666666666664</c:v>
                </c:pt>
                <c:pt idx="2006">
                  <c:v>33.43333333333333</c:v>
                </c:pt>
                <c:pt idx="2007">
                  <c:v>33.450000000000003</c:v>
                </c:pt>
                <c:pt idx="2008">
                  <c:v>33.466666666666669</c:v>
                </c:pt>
                <c:pt idx="2009">
                  <c:v>33.483333333333334</c:v>
                </c:pt>
                <c:pt idx="2010">
                  <c:v>33.5</c:v>
                </c:pt>
                <c:pt idx="2011">
                  <c:v>33.516666666666666</c:v>
                </c:pt>
                <c:pt idx="2012">
                  <c:v>33.533333333333331</c:v>
                </c:pt>
                <c:pt idx="2013">
                  <c:v>33.549999999999997</c:v>
                </c:pt>
                <c:pt idx="2014">
                  <c:v>33.56666666666667</c:v>
                </c:pt>
                <c:pt idx="2015">
                  <c:v>33.583333333333336</c:v>
                </c:pt>
                <c:pt idx="2016">
                  <c:v>33.6</c:v>
                </c:pt>
                <c:pt idx="2017">
                  <c:v>33.616666666666667</c:v>
                </c:pt>
                <c:pt idx="2018">
                  <c:v>33.633333333333333</c:v>
                </c:pt>
                <c:pt idx="2019">
                  <c:v>33.65</c:v>
                </c:pt>
                <c:pt idx="2020">
                  <c:v>33.666666666666664</c:v>
                </c:pt>
                <c:pt idx="2021">
                  <c:v>33.68333333333333</c:v>
                </c:pt>
                <c:pt idx="2022">
                  <c:v>33.700000000000003</c:v>
                </c:pt>
                <c:pt idx="2023">
                  <c:v>33.716666666666669</c:v>
                </c:pt>
                <c:pt idx="2024">
                  <c:v>33.733333333333334</c:v>
                </c:pt>
                <c:pt idx="2025">
                  <c:v>33.75</c:v>
                </c:pt>
                <c:pt idx="2026">
                  <c:v>33.766666666666666</c:v>
                </c:pt>
                <c:pt idx="2027">
                  <c:v>33.783333333333331</c:v>
                </c:pt>
                <c:pt idx="2028">
                  <c:v>33.799999999999997</c:v>
                </c:pt>
                <c:pt idx="2029">
                  <c:v>33.81666666666667</c:v>
                </c:pt>
                <c:pt idx="2030">
                  <c:v>33.833333333333336</c:v>
                </c:pt>
                <c:pt idx="2031">
                  <c:v>33.85</c:v>
                </c:pt>
                <c:pt idx="2032">
                  <c:v>33.866666666666667</c:v>
                </c:pt>
                <c:pt idx="2033">
                  <c:v>33.883333333333333</c:v>
                </c:pt>
                <c:pt idx="2034">
                  <c:v>33.9</c:v>
                </c:pt>
                <c:pt idx="2035">
                  <c:v>33.916666666666664</c:v>
                </c:pt>
                <c:pt idx="2036">
                  <c:v>33.93333333333333</c:v>
                </c:pt>
                <c:pt idx="2037">
                  <c:v>33.950000000000003</c:v>
                </c:pt>
                <c:pt idx="2038">
                  <c:v>33.966666666666669</c:v>
                </c:pt>
                <c:pt idx="2039">
                  <c:v>33.983333333333334</c:v>
                </c:pt>
                <c:pt idx="2040">
                  <c:v>34</c:v>
                </c:pt>
                <c:pt idx="2041">
                  <c:v>34.016666666666666</c:v>
                </c:pt>
                <c:pt idx="2042">
                  <c:v>34.033333333333331</c:v>
                </c:pt>
                <c:pt idx="2043">
                  <c:v>34.049999999999997</c:v>
                </c:pt>
                <c:pt idx="2044">
                  <c:v>34.06666666666667</c:v>
                </c:pt>
                <c:pt idx="2045">
                  <c:v>34.083333333333336</c:v>
                </c:pt>
                <c:pt idx="2046">
                  <c:v>34.1</c:v>
                </c:pt>
                <c:pt idx="2047">
                  <c:v>34.116666666666667</c:v>
                </c:pt>
                <c:pt idx="2048">
                  <c:v>34.133333333333333</c:v>
                </c:pt>
                <c:pt idx="2049">
                  <c:v>34.15</c:v>
                </c:pt>
                <c:pt idx="2050">
                  <c:v>34.166666666666664</c:v>
                </c:pt>
                <c:pt idx="2051">
                  <c:v>34.18333333333333</c:v>
                </c:pt>
                <c:pt idx="2052">
                  <c:v>34.200000000000003</c:v>
                </c:pt>
                <c:pt idx="2053">
                  <c:v>34.216666666666669</c:v>
                </c:pt>
                <c:pt idx="2054">
                  <c:v>34.233333333333334</c:v>
                </c:pt>
                <c:pt idx="2055">
                  <c:v>34.25</c:v>
                </c:pt>
                <c:pt idx="2056">
                  <c:v>34.266666666666666</c:v>
                </c:pt>
                <c:pt idx="2057">
                  <c:v>34.283333333333331</c:v>
                </c:pt>
                <c:pt idx="2058">
                  <c:v>34.299999999999997</c:v>
                </c:pt>
                <c:pt idx="2059">
                  <c:v>34.31666666666667</c:v>
                </c:pt>
                <c:pt idx="2060">
                  <c:v>34.333333333333336</c:v>
                </c:pt>
                <c:pt idx="2061">
                  <c:v>34.35</c:v>
                </c:pt>
                <c:pt idx="2062">
                  <c:v>34.366666666666667</c:v>
                </c:pt>
                <c:pt idx="2063">
                  <c:v>34.383333333333333</c:v>
                </c:pt>
                <c:pt idx="2064">
                  <c:v>34.4</c:v>
                </c:pt>
                <c:pt idx="2065">
                  <c:v>34.416666666666664</c:v>
                </c:pt>
                <c:pt idx="2066">
                  <c:v>34.43333333333333</c:v>
                </c:pt>
                <c:pt idx="2067">
                  <c:v>34.450000000000003</c:v>
                </c:pt>
                <c:pt idx="2068">
                  <c:v>34.466666666666669</c:v>
                </c:pt>
                <c:pt idx="2069">
                  <c:v>34.483333333333334</c:v>
                </c:pt>
                <c:pt idx="2070">
                  <c:v>34.5</c:v>
                </c:pt>
                <c:pt idx="2071">
                  <c:v>34.516666666666666</c:v>
                </c:pt>
                <c:pt idx="2072">
                  <c:v>34.533333333333331</c:v>
                </c:pt>
                <c:pt idx="2073">
                  <c:v>34.549999999999997</c:v>
                </c:pt>
                <c:pt idx="2074">
                  <c:v>34.56666666666667</c:v>
                </c:pt>
                <c:pt idx="2075">
                  <c:v>34.583333333333336</c:v>
                </c:pt>
                <c:pt idx="2076">
                  <c:v>34.6</c:v>
                </c:pt>
                <c:pt idx="2077">
                  <c:v>34.616666666666667</c:v>
                </c:pt>
                <c:pt idx="2078">
                  <c:v>34.633333333333333</c:v>
                </c:pt>
                <c:pt idx="2079">
                  <c:v>34.65</c:v>
                </c:pt>
                <c:pt idx="2080">
                  <c:v>34.666666666666664</c:v>
                </c:pt>
                <c:pt idx="2081">
                  <c:v>34.68333333333333</c:v>
                </c:pt>
                <c:pt idx="2082">
                  <c:v>34.700000000000003</c:v>
                </c:pt>
                <c:pt idx="2083">
                  <c:v>34.716666666666669</c:v>
                </c:pt>
                <c:pt idx="2084">
                  <c:v>34.733333333333334</c:v>
                </c:pt>
                <c:pt idx="2085">
                  <c:v>34.75</c:v>
                </c:pt>
                <c:pt idx="2086">
                  <c:v>34.766666666666666</c:v>
                </c:pt>
                <c:pt idx="2087">
                  <c:v>34.783333333333331</c:v>
                </c:pt>
                <c:pt idx="2088">
                  <c:v>34.799999999999997</c:v>
                </c:pt>
                <c:pt idx="2089">
                  <c:v>34.81666666666667</c:v>
                </c:pt>
                <c:pt idx="2090">
                  <c:v>34.833333333333336</c:v>
                </c:pt>
                <c:pt idx="2091">
                  <c:v>34.85</c:v>
                </c:pt>
                <c:pt idx="2092">
                  <c:v>34.866666666666667</c:v>
                </c:pt>
                <c:pt idx="2093">
                  <c:v>34.883333333333333</c:v>
                </c:pt>
                <c:pt idx="2094">
                  <c:v>34.9</c:v>
                </c:pt>
                <c:pt idx="2095">
                  <c:v>34.916666666666664</c:v>
                </c:pt>
                <c:pt idx="2096">
                  <c:v>34.93333333333333</c:v>
                </c:pt>
                <c:pt idx="2097">
                  <c:v>34.950000000000003</c:v>
                </c:pt>
                <c:pt idx="2098">
                  <c:v>34.966666666666669</c:v>
                </c:pt>
                <c:pt idx="2099">
                  <c:v>34.983333333333334</c:v>
                </c:pt>
                <c:pt idx="2100">
                  <c:v>35</c:v>
                </c:pt>
                <c:pt idx="2101">
                  <c:v>35.016666666666666</c:v>
                </c:pt>
                <c:pt idx="2102">
                  <c:v>35.033333333333331</c:v>
                </c:pt>
                <c:pt idx="2103">
                  <c:v>35.049999999999997</c:v>
                </c:pt>
                <c:pt idx="2104">
                  <c:v>35.06666666666667</c:v>
                </c:pt>
                <c:pt idx="2105">
                  <c:v>35.083333333333336</c:v>
                </c:pt>
                <c:pt idx="2106">
                  <c:v>35.1</c:v>
                </c:pt>
                <c:pt idx="2107">
                  <c:v>35.116666666666667</c:v>
                </c:pt>
                <c:pt idx="2108">
                  <c:v>35.133333333333333</c:v>
                </c:pt>
                <c:pt idx="2109">
                  <c:v>35.15</c:v>
                </c:pt>
                <c:pt idx="2110">
                  <c:v>35.166666666666664</c:v>
                </c:pt>
                <c:pt idx="2111">
                  <c:v>35.18333333333333</c:v>
                </c:pt>
                <c:pt idx="2112">
                  <c:v>35.200000000000003</c:v>
                </c:pt>
                <c:pt idx="2113">
                  <c:v>35.216666666666669</c:v>
                </c:pt>
                <c:pt idx="2114">
                  <c:v>35.233333333333334</c:v>
                </c:pt>
                <c:pt idx="2115">
                  <c:v>35.25</c:v>
                </c:pt>
                <c:pt idx="2116">
                  <c:v>35.266666666666666</c:v>
                </c:pt>
                <c:pt idx="2117">
                  <c:v>35.283333333333331</c:v>
                </c:pt>
                <c:pt idx="2118">
                  <c:v>35.299999999999997</c:v>
                </c:pt>
                <c:pt idx="2119">
                  <c:v>35.31666666666667</c:v>
                </c:pt>
                <c:pt idx="2120">
                  <c:v>35.333333333333336</c:v>
                </c:pt>
                <c:pt idx="2121">
                  <c:v>35.35</c:v>
                </c:pt>
                <c:pt idx="2122">
                  <c:v>35.366666666666667</c:v>
                </c:pt>
                <c:pt idx="2123">
                  <c:v>35.383333333333333</c:v>
                </c:pt>
                <c:pt idx="2124">
                  <c:v>35.4</c:v>
                </c:pt>
                <c:pt idx="2125">
                  <c:v>35.416666666666664</c:v>
                </c:pt>
                <c:pt idx="2126">
                  <c:v>35.43333333333333</c:v>
                </c:pt>
                <c:pt idx="2127">
                  <c:v>35.450000000000003</c:v>
                </c:pt>
                <c:pt idx="2128">
                  <c:v>35.466666666666669</c:v>
                </c:pt>
                <c:pt idx="2129">
                  <c:v>35.483333333333334</c:v>
                </c:pt>
                <c:pt idx="2130">
                  <c:v>35.5</c:v>
                </c:pt>
                <c:pt idx="2131">
                  <c:v>35.516666666666666</c:v>
                </c:pt>
                <c:pt idx="2132">
                  <c:v>35.533333333333331</c:v>
                </c:pt>
                <c:pt idx="2133">
                  <c:v>35.549999999999997</c:v>
                </c:pt>
                <c:pt idx="2134">
                  <c:v>35.56666666666667</c:v>
                </c:pt>
                <c:pt idx="2135">
                  <c:v>35.583333333333336</c:v>
                </c:pt>
                <c:pt idx="2136">
                  <c:v>35.6</c:v>
                </c:pt>
                <c:pt idx="2137">
                  <c:v>35.616666666666667</c:v>
                </c:pt>
                <c:pt idx="2138">
                  <c:v>35.633333333333333</c:v>
                </c:pt>
                <c:pt idx="2139">
                  <c:v>35.65</c:v>
                </c:pt>
                <c:pt idx="2140">
                  <c:v>35.666666666666664</c:v>
                </c:pt>
                <c:pt idx="2141">
                  <c:v>35.68333333333333</c:v>
                </c:pt>
                <c:pt idx="2142">
                  <c:v>35.700000000000003</c:v>
                </c:pt>
                <c:pt idx="2143">
                  <c:v>35.716666666666669</c:v>
                </c:pt>
                <c:pt idx="2144">
                  <c:v>35.733333333333334</c:v>
                </c:pt>
                <c:pt idx="2145">
                  <c:v>35.75</c:v>
                </c:pt>
                <c:pt idx="2146">
                  <c:v>35.766666666666666</c:v>
                </c:pt>
                <c:pt idx="2147">
                  <c:v>35.783333333333331</c:v>
                </c:pt>
                <c:pt idx="2148">
                  <c:v>35.799999999999997</c:v>
                </c:pt>
                <c:pt idx="2149">
                  <c:v>35.81666666666667</c:v>
                </c:pt>
                <c:pt idx="2150">
                  <c:v>35.833333333333336</c:v>
                </c:pt>
                <c:pt idx="2151">
                  <c:v>35.85</c:v>
                </c:pt>
                <c:pt idx="2152">
                  <c:v>35.866666666666667</c:v>
                </c:pt>
                <c:pt idx="2153">
                  <c:v>35.883333333333333</c:v>
                </c:pt>
                <c:pt idx="2154">
                  <c:v>35.9</c:v>
                </c:pt>
                <c:pt idx="2155">
                  <c:v>35.916666666666664</c:v>
                </c:pt>
                <c:pt idx="2156">
                  <c:v>35.93333333333333</c:v>
                </c:pt>
                <c:pt idx="2157">
                  <c:v>35.950000000000003</c:v>
                </c:pt>
                <c:pt idx="2158">
                  <c:v>35.966666666666669</c:v>
                </c:pt>
                <c:pt idx="2159">
                  <c:v>35.983333333333334</c:v>
                </c:pt>
                <c:pt idx="2160">
                  <c:v>36</c:v>
                </c:pt>
                <c:pt idx="2161">
                  <c:v>36.016666666666666</c:v>
                </c:pt>
                <c:pt idx="2162">
                  <c:v>36.033333333333331</c:v>
                </c:pt>
                <c:pt idx="2163">
                  <c:v>36.049999999999997</c:v>
                </c:pt>
                <c:pt idx="2164">
                  <c:v>36.06666666666667</c:v>
                </c:pt>
                <c:pt idx="2165">
                  <c:v>36.083333333333336</c:v>
                </c:pt>
                <c:pt idx="2166">
                  <c:v>36.1</c:v>
                </c:pt>
                <c:pt idx="2167">
                  <c:v>36.116666666666667</c:v>
                </c:pt>
                <c:pt idx="2168">
                  <c:v>36.133333333333333</c:v>
                </c:pt>
                <c:pt idx="2169">
                  <c:v>36.15</c:v>
                </c:pt>
                <c:pt idx="2170">
                  <c:v>36.166666666666664</c:v>
                </c:pt>
                <c:pt idx="2171">
                  <c:v>36.18333333333333</c:v>
                </c:pt>
                <c:pt idx="2172">
                  <c:v>36.200000000000003</c:v>
                </c:pt>
                <c:pt idx="2173">
                  <c:v>36.216666666666669</c:v>
                </c:pt>
                <c:pt idx="2174">
                  <c:v>36.233333333333334</c:v>
                </c:pt>
                <c:pt idx="2175">
                  <c:v>36.25</c:v>
                </c:pt>
                <c:pt idx="2176">
                  <c:v>36.266666666666666</c:v>
                </c:pt>
                <c:pt idx="2177">
                  <c:v>36.283333333333331</c:v>
                </c:pt>
                <c:pt idx="2178">
                  <c:v>36.299999999999997</c:v>
                </c:pt>
                <c:pt idx="2179">
                  <c:v>36.31666666666667</c:v>
                </c:pt>
                <c:pt idx="2180">
                  <c:v>36.333333333333336</c:v>
                </c:pt>
                <c:pt idx="2181">
                  <c:v>36.35</c:v>
                </c:pt>
                <c:pt idx="2182">
                  <c:v>36.366666666666667</c:v>
                </c:pt>
                <c:pt idx="2183">
                  <c:v>36.383333333333333</c:v>
                </c:pt>
                <c:pt idx="2184">
                  <c:v>36.4</c:v>
                </c:pt>
                <c:pt idx="2185">
                  <c:v>36.416666666666664</c:v>
                </c:pt>
                <c:pt idx="2186">
                  <c:v>36.43333333333333</c:v>
                </c:pt>
                <c:pt idx="2187">
                  <c:v>36.450000000000003</c:v>
                </c:pt>
                <c:pt idx="2188">
                  <c:v>36.466666666666669</c:v>
                </c:pt>
                <c:pt idx="2189">
                  <c:v>36.483333333333334</c:v>
                </c:pt>
                <c:pt idx="2190">
                  <c:v>36.5</c:v>
                </c:pt>
                <c:pt idx="2191">
                  <c:v>36.516666666666666</c:v>
                </c:pt>
                <c:pt idx="2192">
                  <c:v>36.533333333333331</c:v>
                </c:pt>
                <c:pt idx="2193">
                  <c:v>36.549999999999997</c:v>
                </c:pt>
                <c:pt idx="2194">
                  <c:v>36.56666666666667</c:v>
                </c:pt>
                <c:pt idx="2195">
                  <c:v>36.583333333333336</c:v>
                </c:pt>
                <c:pt idx="2196">
                  <c:v>36.6</c:v>
                </c:pt>
                <c:pt idx="2197">
                  <c:v>36.616666666666667</c:v>
                </c:pt>
                <c:pt idx="2198">
                  <c:v>36.633333333333333</c:v>
                </c:pt>
                <c:pt idx="2199">
                  <c:v>36.65</c:v>
                </c:pt>
                <c:pt idx="2200">
                  <c:v>36.666666666666664</c:v>
                </c:pt>
                <c:pt idx="2201">
                  <c:v>36.68333333333333</c:v>
                </c:pt>
                <c:pt idx="2202">
                  <c:v>36.700000000000003</c:v>
                </c:pt>
                <c:pt idx="2203">
                  <c:v>36.716666666666669</c:v>
                </c:pt>
                <c:pt idx="2204">
                  <c:v>36.733333333333334</c:v>
                </c:pt>
                <c:pt idx="2205">
                  <c:v>36.75</c:v>
                </c:pt>
                <c:pt idx="2206">
                  <c:v>36.766666666666666</c:v>
                </c:pt>
                <c:pt idx="2207">
                  <c:v>36.783333333333331</c:v>
                </c:pt>
                <c:pt idx="2208">
                  <c:v>36.799999999999997</c:v>
                </c:pt>
                <c:pt idx="2209">
                  <c:v>36.81666666666667</c:v>
                </c:pt>
                <c:pt idx="2210">
                  <c:v>36.833333333333336</c:v>
                </c:pt>
                <c:pt idx="2211">
                  <c:v>36.85</c:v>
                </c:pt>
                <c:pt idx="2212">
                  <c:v>36.866666666666667</c:v>
                </c:pt>
                <c:pt idx="2213">
                  <c:v>36.883333333333333</c:v>
                </c:pt>
                <c:pt idx="2214">
                  <c:v>36.9</c:v>
                </c:pt>
                <c:pt idx="2215">
                  <c:v>36.916666666666664</c:v>
                </c:pt>
                <c:pt idx="2216">
                  <c:v>36.93333333333333</c:v>
                </c:pt>
                <c:pt idx="2217">
                  <c:v>36.950000000000003</c:v>
                </c:pt>
                <c:pt idx="2218">
                  <c:v>36.966666666666669</c:v>
                </c:pt>
                <c:pt idx="2219">
                  <c:v>36.983333333333334</c:v>
                </c:pt>
                <c:pt idx="2220">
                  <c:v>37</c:v>
                </c:pt>
                <c:pt idx="2221">
                  <c:v>37.016666666666666</c:v>
                </c:pt>
                <c:pt idx="2222">
                  <c:v>37.033333333333331</c:v>
                </c:pt>
                <c:pt idx="2223">
                  <c:v>37.049999999999997</c:v>
                </c:pt>
                <c:pt idx="2224">
                  <c:v>37.06666666666667</c:v>
                </c:pt>
                <c:pt idx="2225">
                  <c:v>37.083333333333336</c:v>
                </c:pt>
                <c:pt idx="2226">
                  <c:v>37.1</c:v>
                </c:pt>
                <c:pt idx="2227">
                  <c:v>37.116666666666667</c:v>
                </c:pt>
                <c:pt idx="2228">
                  <c:v>37.133333333333333</c:v>
                </c:pt>
                <c:pt idx="2229">
                  <c:v>37.15</c:v>
                </c:pt>
                <c:pt idx="2230">
                  <c:v>37.166666666666664</c:v>
                </c:pt>
                <c:pt idx="2231">
                  <c:v>37.18333333333333</c:v>
                </c:pt>
                <c:pt idx="2232">
                  <c:v>37.200000000000003</c:v>
                </c:pt>
                <c:pt idx="2233">
                  <c:v>37.216666666666669</c:v>
                </c:pt>
                <c:pt idx="2234">
                  <c:v>37.233333333333334</c:v>
                </c:pt>
                <c:pt idx="2235">
                  <c:v>37.25</c:v>
                </c:pt>
                <c:pt idx="2236">
                  <c:v>37.266666666666666</c:v>
                </c:pt>
                <c:pt idx="2237">
                  <c:v>37.283333333333331</c:v>
                </c:pt>
                <c:pt idx="2238">
                  <c:v>37.299999999999997</c:v>
                </c:pt>
                <c:pt idx="2239">
                  <c:v>37.31666666666667</c:v>
                </c:pt>
                <c:pt idx="2240">
                  <c:v>37.333333333333336</c:v>
                </c:pt>
                <c:pt idx="2241">
                  <c:v>37.35</c:v>
                </c:pt>
                <c:pt idx="2242">
                  <c:v>37.366666666666667</c:v>
                </c:pt>
                <c:pt idx="2243">
                  <c:v>37.383333333333333</c:v>
                </c:pt>
                <c:pt idx="2244">
                  <c:v>37.4</c:v>
                </c:pt>
                <c:pt idx="2245">
                  <c:v>37.416666666666664</c:v>
                </c:pt>
                <c:pt idx="2246">
                  <c:v>37.43333333333333</c:v>
                </c:pt>
                <c:pt idx="2247">
                  <c:v>37.450000000000003</c:v>
                </c:pt>
                <c:pt idx="2248">
                  <c:v>37.466666666666669</c:v>
                </c:pt>
                <c:pt idx="2249">
                  <c:v>37.483333333333334</c:v>
                </c:pt>
                <c:pt idx="2250">
                  <c:v>37.5</c:v>
                </c:pt>
                <c:pt idx="2251">
                  <c:v>37.516666666666666</c:v>
                </c:pt>
                <c:pt idx="2252">
                  <c:v>37.533333333333331</c:v>
                </c:pt>
                <c:pt idx="2253">
                  <c:v>37.549999999999997</c:v>
                </c:pt>
                <c:pt idx="2254">
                  <c:v>37.56666666666667</c:v>
                </c:pt>
                <c:pt idx="2255">
                  <c:v>37.583333333333336</c:v>
                </c:pt>
                <c:pt idx="2256">
                  <c:v>37.6</c:v>
                </c:pt>
                <c:pt idx="2257">
                  <c:v>37.616666666666667</c:v>
                </c:pt>
                <c:pt idx="2258">
                  <c:v>37.633333333333333</c:v>
                </c:pt>
                <c:pt idx="2259">
                  <c:v>37.65</c:v>
                </c:pt>
                <c:pt idx="2260">
                  <c:v>37.666666666666664</c:v>
                </c:pt>
                <c:pt idx="2261">
                  <c:v>37.68333333333333</c:v>
                </c:pt>
                <c:pt idx="2262">
                  <c:v>37.700000000000003</c:v>
                </c:pt>
                <c:pt idx="2263">
                  <c:v>37.716666666666669</c:v>
                </c:pt>
                <c:pt idx="2264">
                  <c:v>37.733333333333334</c:v>
                </c:pt>
                <c:pt idx="2265">
                  <c:v>37.75</c:v>
                </c:pt>
                <c:pt idx="2266">
                  <c:v>37.766666666666666</c:v>
                </c:pt>
                <c:pt idx="2267">
                  <c:v>37.783333333333331</c:v>
                </c:pt>
                <c:pt idx="2268">
                  <c:v>37.799999999999997</c:v>
                </c:pt>
                <c:pt idx="2269">
                  <c:v>37.81666666666667</c:v>
                </c:pt>
                <c:pt idx="2270">
                  <c:v>37.833333333333336</c:v>
                </c:pt>
                <c:pt idx="2271">
                  <c:v>37.85</c:v>
                </c:pt>
                <c:pt idx="2272">
                  <c:v>37.866666666666667</c:v>
                </c:pt>
                <c:pt idx="2273">
                  <c:v>37.883333333333333</c:v>
                </c:pt>
                <c:pt idx="2274">
                  <c:v>37.9</c:v>
                </c:pt>
                <c:pt idx="2275">
                  <c:v>37.916666666666664</c:v>
                </c:pt>
                <c:pt idx="2276">
                  <c:v>37.93333333333333</c:v>
                </c:pt>
                <c:pt idx="2277">
                  <c:v>37.950000000000003</c:v>
                </c:pt>
                <c:pt idx="2278">
                  <c:v>37.966666666666669</c:v>
                </c:pt>
                <c:pt idx="2279">
                  <c:v>37.983333333333334</c:v>
                </c:pt>
                <c:pt idx="2280">
                  <c:v>38</c:v>
                </c:pt>
                <c:pt idx="2281">
                  <c:v>38.016666666666666</c:v>
                </c:pt>
                <c:pt idx="2282">
                  <c:v>38.033333333333331</c:v>
                </c:pt>
                <c:pt idx="2283">
                  <c:v>38.049999999999997</c:v>
                </c:pt>
                <c:pt idx="2284">
                  <c:v>38.06666666666667</c:v>
                </c:pt>
                <c:pt idx="2285">
                  <c:v>38.083333333333336</c:v>
                </c:pt>
                <c:pt idx="2286">
                  <c:v>38.1</c:v>
                </c:pt>
                <c:pt idx="2287">
                  <c:v>38.116666666666667</c:v>
                </c:pt>
                <c:pt idx="2288">
                  <c:v>38.133333333333333</c:v>
                </c:pt>
                <c:pt idx="2289">
                  <c:v>38.15</c:v>
                </c:pt>
                <c:pt idx="2290">
                  <c:v>38.166666666666664</c:v>
                </c:pt>
                <c:pt idx="2291">
                  <c:v>38.18333333333333</c:v>
                </c:pt>
                <c:pt idx="2292">
                  <c:v>38.200000000000003</c:v>
                </c:pt>
                <c:pt idx="2293">
                  <c:v>38.216666666666669</c:v>
                </c:pt>
                <c:pt idx="2294">
                  <c:v>38.233333333333334</c:v>
                </c:pt>
                <c:pt idx="2295">
                  <c:v>38.25</c:v>
                </c:pt>
                <c:pt idx="2296">
                  <c:v>38.266666666666666</c:v>
                </c:pt>
                <c:pt idx="2297">
                  <c:v>38.283333333333331</c:v>
                </c:pt>
                <c:pt idx="2298">
                  <c:v>38.299999999999997</c:v>
                </c:pt>
                <c:pt idx="2299">
                  <c:v>38.31666666666667</c:v>
                </c:pt>
                <c:pt idx="2300">
                  <c:v>38.333333333333336</c:v>
                </c:pt>
                <c:pt idx="2301">
                  <c:v>38.35</c:v>
                </c:pt>
                <c:pt idx="2302">
                  <c:v>38.366666666666667</c:v>
                </c:pt>
                <c:pt idx="2303">
                  <c:v>38.383333333333333</c:v>
                </c:pt>
                <c:pt idx="2304">
                  <c:v>38.4</c:v>
                </c:pt>
                <c:pt idx="2305">
                  <c:v>38.416666666666664</c:v>
                </c:pt>
                <c:pt idx="2306">
                  <c:v>38.43333333333333</c:v>
                </c:pt>
                <c:pt idx="2307">
                  <c:v>38.450000000000003</c:v>
                </c:pt>
                <c:pt idx="2308">
                  <c:v>38.466666666666669</c:v>
                </c:pt>
                <c:pt idx="2309">
                  <c:v>38.483333333333334</c:v>
                </c:pt>
                <c:pt idx="2310">
                  <c:v>38.5</c:v>
                </c:pt>
                <c:pt idx="2311">
                  <c:v>38.516666666666666</c:v>
                </c:pt>
                <c:pt idx="2312">
                  <c:v>38.533333333333331</c:v>
                </c:pt>
                <c:pt idx="2313">
                  <c:v>38.549999999999997</c:v>
                </c:pt>
                <c:pt idx="2314">
                  <c:v>38.56666666666667</c:v>
                </c:pt>
                <c:pt idx="2315">
                  <c:v>38.583333333333336</c:v>
                </c:pt>
                <c:pt idx="2316">
                  <c:v>38.6</c:v>
                </c:pt>
                <c:pt idx="2317">
                  <c:v>38.616666666666667</c:v>
                </c:pt>
                <c:pt idx="2318">
                  <c:v>38.633333333333333</c:v>
                </c:pt>
                <c:pt idx="2319">
                  <c:v>38.65</c:v>
                </c:pt>
                <c:pt idx="2320">
                  <c:v>38.666666666666664</c:v>
                </c:pt>
                <c:pt idx="2321">
                  <c:v>38.68333333333333</c:v>
                </c:pt>
                <c:pt idx="2322">
                  <c:v>38.700000000000003</c:v>
                </c:pt>
                <c:pt idx="2323">
                  <c:v>38.716666666666669</c:v>
                </c:pt>
                <c:pt idx="2324">
                  <c:v>38.733333333333334</c:v>
                </c:pt>
                <c:pt idx="2325">
                  <c:v>38.75</c:v>
                </c:pt>
                <c:pt idx="2326">
                  <c:v>38.766666666666666</c:v>
                </c:pt>
                <c:pt idx="2327">
                  <c:v>38.783333333333331</c:v>
                </c:pt>
                <c:pt idx="2328">
                  <c:v>38.799999999999997</c:v>
                </c:pt>
                <c:pt idx="2329">
                  <c:v>38.81666666666667</c:v>
                </c:pt>
                <c:pt idx="2330">
                  <c:v>38.833333333333336</c:v>
                </c:pt>
                <c:pt idx="2331">
                  <c:v>38.85</c:v>
                </c:pt>
                <c:pt idx="2332">
                  <c:v>38.866666666666667</c:v>
                </c:pt>
                <c:pt idx="2333">
                  <c:v>38.883333333333333</c:v>
                </c:pt>
                <c:pt idx="2334">
                  <c:v>38.9</c:v>
                </c:pt>
                <c:pt idx="2335">
                  <c:v>38.916666666666664</c:v>
                </c:pt>
                <c:pt idx="2336">
                  <c:v>38.93333333333333</c:v>
                </c:pt>
                <c:pt idx="2337">
                  <c:v>38.950000000000003</c:v>
                </c:pt>
                <c:pt idx="2338">
                  <c:v>38.966666666666669</c:v>
                </c:pt>
                <c:pt idx="2339">
                  <c:v>38.983333333333334</c:v>
                </c:pt>
                <c:pt idx="2340">
                  <c:v>39</c:v>
                </c:pt>
                <c:pt idx="2341">
                  <c:v>39.016666666666666</c:v>
                </c:pt>
                <c:pt idx="2342">
                  <c:v>39.033333333333331</c:v>
                </c:pt>
                <c:pt idx="2343">
                  <c:v>39.049999999999997</c:v>
                </c:pt>
                <c:pt idx="2344">
                  <c:v>39.06666666666667</c:v>
                </c:pt>
                <c:pt idx="2345">
                  <c:v>39.083333333333336</c:v>
                </c:pt>
                <c:pt idx="2346">
                  <c:v>39.1</c:v>
                </c:pt>
                <c:pt idx="2347">
                  <c:v>39.116666666666667</c:v>
                </c:pt>
                <c:pt idx="2348">
                  <c:v>39.133333333333333</c:v>
                </c:pt>
                <c:pt idx="2349">
                  <c:v>39.15</c:v>
                </c:pt>
                <c:pt idx="2350">
                  <c:v>39.166666666666664</c:v>
                </c:pt>
                <c:pt idx="2351">
                  <c:v>39.18333333333333</c:v>
                </c:pt>
                <c:pt idx="2352">
                  <c:v>39.200000000000003</c:v>
                </c:pt>
                <c:pt idx="2353">
                  <c:v>39.216666666666669</c:v>
                </c:pt>
                <c:pt idx="2354">
                  <c:v>39.233333333333334</c:v>
                </c:pt>
                <c:pt idx="2355">
                  <c:v>39.25</c:v>
                </c:pt>
                <c:pt idx="2356">
                  <c:v>39.266666666666666</c:v>
                </c:pt>
                <c:pt idx="2357">
                  <c:v>39.283333333333331</c:v>
                </c:pt>
                <c:pt idx="2358">
                  <c:v>39.299999999999997</c:v>
                </c:pt>
                <c:pt idx="2359">
                  <c:v>39.31666666666667</c:v>
                </c:pt>
                <c:pt idx="2360">
                  <c:v>39.333333333333336</c:v>
                </c:pt>
                <c:pt idx="2361">
                  <c:v>39.35</c:v>
                </c:pt>
                <c:pt idx="2362">
                  <c:v>39.366666666666667</c:v>
                </c:pt>
                <c:pt idx="2363">
                  <c:v>39.383333333333333</c:v>
                </c:pt>
                <c:pt idx="2364">
                  <c:v>39.4</c:v>
                </c:pt>
                <c:pt idx="2365">
                  <c:v>39.416666666666664</c:v>
                </c:pt>
                <c:pt idx="2366">
                  <c:v>39.43333333333333</c:v>
                </c:pt>
                <c:pt idx="2367">
                  <c:v>39.450000000000003</c:v>
                </c:pt>
                <c:pt idx="2368">
                  <c:v>39.466666666666669</c:v>
                </c:pt>
                <c:pt idx="2369">
                  <c:v>39.483333333333334</c:v>
                </c:pt>
                <c:pt idx="2370">
                  <c:v>39.5</c:v>
                </c:pt>
                <c:pt idx="2371">
                  <c:v>39.516666666666666</c:v>
                </c:pt>
                <c:pt idx="2372">
                  <c:v>39.533333333333331</c:v>
                </c:pt>
                <c:pt idx="2373">
                  <c:v>39.549999999999997</c:v>
                </c:pt>
                <c:pt idx="2374">
                  <c:v>39.56666666666667</c:v>
                </c:pt>
                <c:pt idx="2375">
                  <c:v>39.583333333333336</c:v>
                </c:pt>
                <c:pt idx="2376">
                  <c:v>39.6</c:v>
                </c:pt>
                <c:pt idx="2377">
                  <c:v>39.616666666666667</c:v>
                </c:pt>
                <c:pt idx="2378">
                  <c:v>39.633333333333333</c:v>
                </c:pt>
                <c:pt idx="2379">
                  <c:v>39.65</c:v>
                </c:pt>
                <c:pt idx="2380">
                  <c:v>39.666666666666664</c:v>
                </c:pt>
                <c:pt idx="2381">
                  <c:v>39.68333333333333</c:v>
                </c:pt>
                <c:pt idx="2382">
                  <c:v>39.700000000000003</c:v>
                </c:pt>
                <c:pt idx="2383">
                  <c:v>39.716666666666669</c:v>
                </c:pt>
                <c:pt idx="2384">
                  <c:v>39.733333333333334</c:v>
                </c:pt>
                <c:pt idx="2385">
                  <c:v>39.75</c:v>
                </c:pt>
                <c:pt idx="2386">
                  <c:v>39.766666666666666</c:v>
                </c:pt>
                <c:pt idx="2387">
                  <c:v>39.783333333333331</c:v>
                </c:pt>
                <c:pt idx="2388">
                  <c:v>39.799999999999997</c:v>
                </c:pt>
                <c:pt idx="2389">
                  <c:v>39.81666666666667</c:v>
                </c:pt>
                <c:pt idx="2390">
                  <c:v>39.833333333333336</c:v>
                </c:pt>
                <c:pt idx="2391">
                  <c:v>39.85</c:v>
                </c:pt>
                <c:pt idx="2392">
                  <c:v>39.866666666666667</c:v>
                </c:pt>
                <c:pt idx="2393">
                  <c:v>39.883333333333333</c:v>
                </c:pt>
                <c:pt idx="2394">
                  <c:v>39.9</c:v>
                </c:pt>
                <c:pt idx="2395">
                  <c:v>39.916666666666664</c:v>
                </c:pt>
                <c:pt idx="2396">
                  <c:v>39.93333333333333</c:v>
                </c:pt>
                <c:pt idx="2397">
                  <c:v>39.950000000000003</c:v>
                </c:pt>
                <c:pt idx="2398">
                  <c:v>39.966666666666669</c:v>
                </c:pt>
                <c:pt idx="2399">
                  <c:v>39.983333333333334</c:v>
                </c:pt>
                <c:pt idx="2400">
                  <c:v>40</c:v>
                </c:pt>
                <c:pt idx="2401">
                  <c:v>40.016666666666666</c:v>
                </c:pt>
                <c:pt idx="2402">
                  <c:v>40.033333333333331</c:v>
                </c:pt>
                <c:pt idx="2403">
                  <c:v>40.049999999999997</c:v>
                </c:pt>
                <c:pt idx="2404">
                  <c:v>40.06666666666667</c:v>
                </c:pt>
                <c:pt idx="2405">
                  <c:v>40.083333333333336</c:v>
                </c:pt>
                <c:pt idx="2406">
                  <c:v>40.1</c:v>
                </c:pt>
                <c:pt idx="2407">
                  <c:v>40.116666666666667</c:v>
                </c:pt>
                <c:pt idx="2408">
                  <c:v>40.133333333333333</c:v>
                </c:pt>
                <c:pt idx="2409">
                  <c:v>40.15</c:v>
                </c:pt>
                <c:pt idx="2410">
                  <c:v>40.166666666666664</c:v>
                </c:pt>
                <c:pt idx="2411">
                  <c:v>40.18333333333333</c:v>
                </c:pt>
                <c:pt idx="2412">
                  <c:v>40.200000000000003</c:v>
                </c:pt>
                <c:pt idx="2413">
                  <c:v>40.216666666666669</c:v>
                </c:pt>
                <c:pt idx="2414">
                  <c:v>40.233333333333334</c:v>
                </c:pt>
                <c:pt idx="2415">
                  <c:v>40.25</c:v>
                </c:pt>
                <c:pt idx="2416">
                  <c:v>40.266666666666666</c:v>
                </c:pt>
                <c:pt idx="2417">
                  <c:v>40.283333333333331</c:v>
                </c:pt>
                <c:pt idx="2418">
                  <c:v>40.299999999999997</c:v>
                </c:pt>
                <c:pt idx="2419">
                  <c:v>40.31666666666667</c:v>
                </c:pt>
                <c:pt idx="2420">
                  <c:v>40.333333333333336</c:v>
                </c:pt>
                <c:pt idx="2421">
                  <c:v>40.35</c:v>
                </c:pt>
                <c:pt idx="2422">
                  <c:v>40.366666666666667</c:v>
                </c:pt>
                <c:pt idx="2423">
                  <c:v>40.383333333333333</c:v>
                </c:pt>
                <c:pt idx="2424">
                  <c:v>40.4</c:v>
                </c:pt>
                <c:pt idx="2425">
                  <c:v>40.416666666666664</c:v>
                </c:pt>
                <c:pt idx="2426">
                  <c:v>40.43333333333333</c:v>
                </c:pt>
                <c:pt idx="2427">
                  <c:v>40.450000000000003</c:v>
                </c:pt>
                <c:pt idx="2428">
                  <c:v>40.466666666666669</c:v>
                </c:pt>
                <c:pt idx="2429">
                  <c:v>40.483333333333334</c:v>
                </c:pt>
                <c:pt idx="2430">
                  <c:v>40.5</c:v>
                </c:pt>
                <c:pt idx="2431">
                  <c:v>40.516666666666666</c:v>
                </c:pt>
                <c:pt idx="2432">
                  <c:v>40.533333333333331</c:v>
                </c:pt>
                <c:pt idx="2433">
                  <c:v>40.549999999999997</c:v>
                </c:pt>
                <c:pt idx="2434">
                  <c:v>40.56666666666667</c:v>
                </c:pt>
                <c:pt idx="2435">
                  <c:v>40.583333333333336</c:v>
                </c:pt>
                <c:pt idx="2436">
                  <c:v>40.6</c:v>
                </c:pt>
                <c:pt idx="2437">
                  <c:v>40.616666666666667</c:v>
                </c:pt>
                <c:pt idx="2438">
                  <c:v>40.633333333333333</c:v>
                </c:pt>
                <c:pt idx="2439">
                  <c:v>40.65</c:v>
                </c:pt>
                <c:pt idx="2440">
                  <c:v>40.666666666666664</c:v>
                </c:pt>
                <c:pt idx="2441">
                  <c:v>40.68333333333333</c:v>
                </c:pt>
                <c:pt idx="2442">
                  <c:v>40.700000000000003</c:v>
                </c:pt>
                <c:pt idx="2443">
                  <c:v>40.716666666666669</c:v>
                </c:pt>
                <c:pt idx="2444">
                  <c:v>40.733333333333334</c:v>
                </c:pt>
                <c:pt idx="2445">
                  <c:v>40.75</c:v>
                </c:pt>
                <c:pt idx="2446">
                  <c:v>40.766666666666666</c:v>
                </c:pt>
                <c:pt idx="2447">
                  <c:v>40.783333333333331</c:v>
                </c:pt>
                <c:pt idx="2448">
                  <c:v>40.799999999999997</c:v>
                </c:pt>
                <c:pt idx="2449">
                  <c:v>40.81666666666667</c:v>
                </c:pt>
                <c:pt idx="2450">
                  <c:v>40.833333333333336</c:v>
                </c:pt>
                <c:pt idx="2451">
                  <c:v>40.85</c:v>
                </c:pt>
                <c:pt idx="2452">
                  <c:v>40.866666666666667</c:v>
                </c:pt>
                <c:pt idx="2453">
                  <c:v>40.883333333333333</c:v>
                </c:pt>
                <c:pt idx="2454">
                  <c:v>40.9</c:v>
                </c:pt>
                <c:pt idx="2455">
                  <c:v>40.916666666666664</c:v>
                </c:pt>
                <c:pt idx="2456">
                  <c:v>40.93333333333333</c:v>
                </c:pt>
                <c:pt idx="2457">
                  <c:v>40.950000000000003</c:v>
                </c:pt>
                <c:pt idx="2458">
                  <c:v>40.966666666666669</c:v>
                </c:pt>
                <c:pt idx="2459">
                  <c:v>40.983333333333334</c:v>
                </c:pt>
                <c:pt idx="2460">
                  <c:v>41</c:v>
                </c:pt>
                <c:pt idx="2461">
                  <c:v>41.016666666666666</c:v>
                </c:pt>
                <c:pt idx="2462">
                  <c:v>41.033333333333331</c:v>
                </c:pt>
                <c:pt idx="2463">
                  <c:v>41.05</c:v>
                </c:pt>
                <c:pt idx="2464">
                  <c:v>41.06666666666667</c:v>
                </c:pt>
                <c:pt idx="2465">
                  <c:v>41.083333333333336</c:v>
                </c:pt>
                <c:pt idx="2466">
                  <c:v>41.1</c:v>
                </c:pt>
                <c:pt idx="2467">
                  <c:v>41.116666666666667</c:v>
                </c:pt>
                <c:pt idx="2468">
                  <c:v>41.133333333333333</c:v>
                </c:pt>
                <c:pt idx="2469">
                  <c:v>41.15</c:v>
                </c:pt>
                <c:pt idx="2470">
                  <c:v>41.166666666666664</c:v>
                </c:pt>
                <c:pt idx="2471">
                  <c:v>41.18333333333333</c:v>
                </c:pt>
                <c:pt idx="2472">
                  <c:v>41.2</c:v>
                </c:pt>
                <c:pt idx="2473">
                  <c:v>41.216666666666669</c:v>
                </c:pt>
                <c:pt idx="2474">
                  <c:v>41.233333333333334</c:v>
                </c:pt>
                <c:pt idx="2475">
                  <c:v>41.25</c:v>
                </c:pt>
                <c:pt idx="2476">
                  <c:v>41.266666666666666</c:v>
                </c:pt>
                <c:pt idx="2477">
                  <c:v>41.283333333333331</c:v>
                </c:pt>
                <c:pt idx="2478">
                  <c:v>41.3</c:v>
                </c:pt>
                <c:pt idx="2479">
                  <c:v>41.31666666666667</c:v>
                </c:pt>
                <c:pt idx="2480">
                  <c:v>41.333333333333336</c:v>
                </c:pt>
                <c:pt idx="2481">
                  <c:v>41.35</c:v>
                </c:pt>
                <c:pt idx="2482">
                  <c:v>41.366666666666667</c:v>
                </c:pt>
                <c:pt idx="2483">
                  <c:v>41.383333333333333</c:v>
                </c:pt>
                <c:pt idx="2484">
                  <c:v>41.4</c:v>
                </c:pt>
                <c:pt idx="2485">
                  <c:v>41.416666666666664</c:v>
                </c:pt>
                <c:pt idx="2486">
                  <c:v>41.43333333333333</c:v>
                </c:pt>
                <c:pt idx="2487">
                  <c:v>41.45</c:v>
                </c:pt>
                <c:pt idx="2488">
                  <c:v>41.466666666666669</c:v>
                </c:pt>
                <c:pt idx="2489">
                  <c:v>41.483333333333334</c:v>
                </c:pt>
                <c:pt idx="2490">
                  <c:v>41.5</c:v>
                </c:pt>
                <c:pt idx="2491">
                  <c:v>41.516666666666666</c:v>
                </c:pt>
                <c:pt idx="2492">
                  <c:v>41.533333333333331</c:v>
                </c:pt>
                <c:pt idx="2493">
                  <c:v>41.55</c:v>
                </c:pt>
                <c:pt idx="2494">
                  <c:v>41.56666666666667</c:v>
                </c:pt>
                <c:pt idx="2495">
                  <c:v>41.583333333333336</c:v>
                </c:pt>
                <c:pt idx="2496">
                  <c:v>41.6</c:v>
                </c:pt>
                <c:pt idx="2497">
                  <c:v>41.616666666666667</c:v>
                </c:pt>
                <c:pt idx="2498">
                  <c:v>41.633333333333333</c:v>
                </c:pt>
                <c:pt idx="2499">
                  <c:v>41.65</c:v>
                </c:pt>
                <c:pt idx="2500">
                  <c:v>41.666666666666664</c:v>
                </c:pt>
                <c:pt idx="2501">
                  <c:v>41.68333333333333</c:v>
                </c:pt>
                <c:pt idx="2502">
                  <c:v>41.7</c:v>
                </c:pt>
                <c:pt idx="2503">
                  <c:v>41.716666666666669</c:v>
                </c:pt>
                <c:pt idx="2504">
                  <c:v>41.733333333333334</c:v>
                </c:pt>
                <c:pt idx="2505">
                  <c:v>41.75</c:v>
                </c:pt>
                <c:pt idx="2506">
                  <c:v>41.766666666666666</c:v>
                </c:pt>
                <c:pt idx="2507">
                  <c:v>41.783333333333331</c:v>
                </c:pt>
                <c:pt idx="2508">
                  <c:v>41.8</c:v>
                </c:pt>
                <c:pt idx="2509">
                  <c:v>41.81666666666667</c:v>
                </c:pt>
                <c:pt idx="2510">
                  <c:v>41.833333333333336</c:v>
                </c:pt>
                <c:pt idx="2511">
                  <c:v>41.85</c:v>
                </c:pt>
                <c:pt idx="2512">
                  <c:v>41.866666666666667</c:v>
                </c:pt>
                <c:pt idx="2513">
                  <c:v>41.883333333333333</c:v>
                </c:pt>
                <c:pt idx="2514">
                  <c:v>41.9</c:v>
                </c:pt>
                <c:pt idx="2515">
                  <c:v>41.916666666666664</c:v>
                </c:pt>
                <c:pt idx="2516">
                  <c:v>41.93333333333333</c:v>
                </c:pt>
                <c:pt idx="2517">
                  <c:v>41.95</c:v>
                </c:pt>
                <c:pt idx="2518">
                  <c:v>41.966666666666669</c:v>
                </c:pt>
                <c:pt idx="2519">
                  <c:v>41.983333333333334</c:v>
                </c:pt>
                <c:pt idx="2520">
                  <c:v>42</c:v>
                </c:pt>
                <c:pt idx="2521">
                  <c:v>42.016666666666666</c:v>
                </c:pt>
                <c:pt idx="2522">
                  <c:v>42.033333333333331</c:v>
                </c:pt>
                <c:pt idx="2523">
                  <c:v>42.05</c:v>
                </c:pt>
                <c:pt idx="2524">
                  <c:v>42.06666666666667</c:v>
                </c:pt>
                <c:pt idx="2525">
                  <c:v>42.083333333333336</c:v>
                </c:pt>
                <c:pt idx="2526">
                  <c:v>42.1</c:v>
                </c:pt>
                <c:pt idx="2527">
                  <c:v>42.116666666666667</c:v>
                </c:pt>
                <c:pt idx="2528">
                  <c:v>42.133333333333333</c:v>
                </c:pt>
                <c:pt idx="2529">
                  <c:v>42.15</c:v>
                </c:pt>
                <c:pt idx="2530">
                  <c:v>42.166666666666664</c:v>
                </c:pt>
                <c:pt idx="2531">
                  <c:v>42.18333333333333</c:v>
                </c:pt>
                <c:pt idx="2532">
                  <c:v>42.2</c:v>
                </c:pt>
                <c:pt idx="2533">
                  <c:v>42.216666666666669</c:v>
                </c:pt>
                <c:pt idx="2534">
                  <c:v>42.233333333333334</c:v>
                </c:pt>
                <c:pt idx="2535">
                  <c:v>42.25</c:v>
                </c:pt>
                <c:pt idx="2536">
                  <c:v>42.266666666666666</c:v>
                </c:pt>
                <c:pt idx="2537">
                  <c:v>42.283333333333331</c:v>
                </c:pt>
                <c:pt idx="2538">
                  <c:v>42.3</c:v>
                </c:pt>
                <c:pt idx="2539">
                  <c:v>42.31666666666667</c:v>
                </c:pt>
                <c:pt idx="2540">
                  <c:v>42.333333333333336</c:v>
                </c:pt>
                <c:pt idx="2541">
                  <c:v>42.35</c:v>
                </c:pt>
                <c:pt idx="2542">
                  <c:v>42.366666666666667</c:v>
                </c:pt>
                <c:pt idx="2543">
                  <c:v>42.383333333333333</c:v>
                </c:pt>
                <c:pt idx="2544">
                  <c:v>42.4</c:v>
                </c:pt>
                <c:pt idx="2545">
                  <c:v>42.416666666666664</c:v>
                </c:pt>
                <c:pt idx="2546">
                  <c:v>42.43333333333333</c:v>
                </c:pt>
                <c:pt idx="2547">
                  <c:v>42.45</c:v>
                </c:pt>
                <c:pt idx="2548">
                  <c:v>42.466666666666669</c:v>
                </c:pt>
                <c:pt idx="2549">
                  <c:v>42.483333333333334</c:v>
                </c:pt>
                <c:pt idx="2550">
                  <c:v>42.5</c:v>
                </c:pt>
                <c:pt idx="2551">
                  <c:v>42.516666666666666</c:v>
                </c:pt>
                <c:pt idx="2552">
                  <c:v>42.533333333333331</c:v>
                </c:pt>
                <c:pt idx="2553">
                  <c:v>42.55</c:v>
                </c:pt>
                <c:pt idx="2554">
                  <c:v>42.56666666666667</c:v>
                </c:pt>
                <c:pt idx="2555">
                  <c:v>42.583333333333336</c:v>
                </c:pt>
                <c:pt idx="2556">
                  <c:v>42.6</c:v>
                </c:pt>
                <c:pt idx="2557">
                  <c:v>42.616666666666667</c:v>
                </c:pt>
                <c:pt idx="2558">
                  <c:v>42.633333333333333</c:v>
                </c:pt>
                <c:pt idx="2559">
                  <c:v>42.65</c:v>
                </c:pt>
                <c:pt idx="2560">
                  <c:v>42.666666666666664</c:v>
                </c:pt>
                <c:pt idx="2561">
                  <c:v>42.68333333333333</c:v>
                </c:pt>
                <c:pt idx="2562">
                  <c:v>42.7</c:v>
                </c:pt>
                <c:pt idx="2563">
                  <c:v>42.716666666666669</c:v>
                </c:pt>
                <c:pt idx="2564">
                  <c:v>42.733333333333334</c:v>
                </c:pt>
                <c:pt idx="2565">
                  <c:v>42.75</c:v>
                </c:pt>
                <c:pt idx="2566">
                  <c:v>42.766666666666666</c:v>
                </c:pt>
                <c:pt idx="2567">
                  <c:v>42.783333333333331</c:v>
                </c:pt>
                <c:pt idx="2568">
                  <c:v>42.8</c:v>
                </c:pt>
                <c:pt idx="2569">
                  <c:v>42.81666666666667</c:v>
                </c:pt>
                <c:pt idx="2570">
                  <c:v>42.833333333333336</c:v>
                </c:pt>
                <c:pt idx="2571">
                  <c:v>42.85</c:v>
                </c:pt>
                <c:pt idx="2572">
                  <c:v>42.866666666666667</c:v>
                </c:pt>
                <c:pt idx="2573">
                  <c:v>42.883333333333333</c:v>
                </c:pt>
                <c:pt idx="2574">
                  <c:v>42.9</c:v>
                </c:pt>
                <c:pt idx="2575">
                  <c:v>42.916666666666664</c:v>
                </c:pt>
                <c:pt idx="2576">
                  <c:v>42.93333333333333</c:v>
                </c:pt>
                <c:pt idx="2577">
                  <c:v>42.95</c:v>
                </c:pt>
                <c:pt idx="2578">
                  <c:v>42.966666666666669</c:v>
                </c:pt>
                <c:pt idx="2579">
                  <c:v>42.983333333333334</c:v>
                </c:pt>
                <c:pt idx="2580">
                  <c:v>43</c:v>
                </c:pt>
                <c:pt idx="2581">
                  <c:v>43.016666666666666</c:v>
                </c:pt>
                <c:pt idx="2582">
                  <c:v>43.033333333333331</c:v>
                </c:pt>
                <c:pt idx="2583">
                  <c:v>43.05</c:v>
                </c:pt>
                <c:pt idx="2584">
                  <c:v>43.06666666666667</c:v>
                </c:pt>
                <c:pt idx="2585">
                  <c:v>43.083333333333336</c:v>
                </c:pt>
                <c:pt idx="2586">
                  <c:v>43.1</c:v>
                </c:pt>
                <c:pt idx="2587">
                  <c:v>43.116666666666667</c:v>
                </c:pt>
                <c:pt idx="2588">
                  <c:v>43.133333333333333</c:v>
                </c:pt>
                <c:pt idx="2589">
                  <c:v>43.15</c:v>
                </c:pt>
                <c:pt idx="2590">
                  <c:v>43.166666666666664</c:v>
                </c:pt>
                <c:pt idx="2591">
                  <c:v>43.18333333333333</c:v>
                </c:pt>
                <c:pt idx="2592">
                  <c:v>43.2</c:v>
                </c:pt>
                <c:pt idx="2593">
                  <c:v>43.216666666666669</c:v>
                </c:pt>
                <c:pt idx="2594">
                  <c:v>43.233333333333334</c:v>
                </c:pt>
                <c:pt idx="2595">
                  <c:v>43.25</c:v>
                </c:pt>
                <c:pt idx="2596">
                  <c:v>43.266666666666666</c:v>
                </c:pt>
                <c:pt idx="2597">
                  <c:v>43.283333333333331</c:v>
                </c:pt>
                <c:pt idx="2598">
                  <c:v>43.3</c:v>
                </c:pt>
                <c:pt idx="2599">
                  <c:v>43.31666666666667</c:v>
                </c:pt>
                <c:pt idx="2600">
                  <c:v>43.333333333333336</c:v>
                </c:pt>
                <c:pt idx="2601">
                  <c:v>43.35</c:v>
                </c:pt>
                <c:pt idx="2602">
                  <c:v>43.366666666666667</c:v>
                </c:pt>
                <c:pt idx="2603">
                  <c:v>43.383333333333333</c:v>
                </c:pt>
                <c:pt idx="2604">
                  <c:v>43.4</c:v>
                </c:pt>
                <c:pt idx="2605">
                  <c:v>43.416666666666664</c:v>
                </c:pt>
                <c:pt idx="2606">
                  <c:v>43.43333333333333</c:v>
                </c:pt>
                <c:pt idx="2607">
                  <c:v>43.45</c:v>
                </c:pt>
                <c:pt idx="2608">
                  <c:v>43.466666666666669</c:v>
                </c:pt>
                <c:pt idx="2609">
                  <c:v>43.483333333333334</c:v>
                </c:pt>
                <c:pt idx="2610">
                  <c:v>43.5</c:v>
                </c:pt>
                <c:pt idx="2611">
                  <c:v>43.516666666666666</c:v>
                </c:pt>
                <c:pt idx="2612">
                  <c:v>43.533333333333331</c:v>
                </c:pt>
                <c:pt idx="2613">
                  <c:v>43.55</c:v>
                </c:pt>
                <c:pt idx="2614">
                  <c:v>43.56666666666667</c:v>
                </c:pt>
                <c:pt idx="2615">
                  <c:v>43.583333333333336</c:v>
                </c:pt>
                <c:pt idx="2616">
                  <c:v>43.6</c:v>
                </c:pt>
                <c:pt idx="2617">
                  <c:v>43.616666666666667</c:v>
                </c:pt>
                <c:pt idx="2618">
                  <c:v>43.633333333333333</c:v>
                </c:pt>
                <c:pt idx="2619">
                  <c:v>43.65</c:v>
                </c:pt>
                <c:pt idx="2620">
                  <c:v>43.666666666666664</c:v>
                </c:pt>
                <c:pt idx="2621">
                  <c:v>43.68333333333333</c:v>
                </c:pt>
                <c:pt idx="2622">
                  <c:v>43.7</c:v>
                </c:pt>
                <c:pt idx="2623">
                  <c:v>43.716666666666669</c:v>
                </c:pt>
                <c:pt idx="2624">
                  <c:v>43.733333333333334</c:v>
                </c:pt>
                <c:pt idx="2625">
                  <c:v>43.75</c:v>
                </c:pt>
                <c:pt idx="2626">
                  <c:v>43.766666666666666</c:v>
                </c:pt>
                <c:pt idx="2627">
                  <c:v>43.783333333333331</c:v>
                </c:pt>
                <c:pt idx="2628">
                  <c:v>43.8</c:v>
                </c:pt>
                <c:pt idx="2629">
                  <c:v>43.81666666666667</c:v>
                </c:pt>
                <c:pt idx="2630">
                  <c:v>43.833333333333336</c:v>
                </c:pt>
                <c:pt idx="2631">
                  <c:v>43.85</c:v>
                </c:pt>
                <c:pt idx="2632">
                  <c:v>43.866666666666667</c:v>
                </c:pt>
                <c:pt idx="2633">
                  <c:v>43.883333333333333</c:v>
                </c:pt>
                <c:pt idx="2634">
                  <c:v>43.9</c:v>
                </c:pt>
                <c:pt idx="2635">
                  <c:v>43.916666666666664</c:v>
                </c:pt>
                <c:pt idx="2636">
                  <c:v>43.93333333333333</c:v>
                </c:pt>
                <c:pt idx="2637">
                  <c:v>43.95</c:v>
                </c:pt>
                <c:pt idx="2638">
                  <c:v>43.966666666666669</c:v>
                </c:pt>
                <c:pt idx="2639">
                  <c:v>43.983333333333334</c:v>
                </c:pt>
                <c:pt idx="2640">
                  <c:v>44</c:v>
                </c:pt>
                <c:pt idx="2641">
                  <c:v>44.016666666666666</c:v>
                </c:pt>
                <c:pt idx="2642">
                  <c:v>44.033333333333331</c:v>
                </c:pt>
                <c:pt idx="2643">
                  <c:v>44.05</c:v>
                </c:pt>
                <c:pt idx="2644">
                  <c:v>44.06666666666667</c:v>
                </c:pt>
                <c:pt idx="2645">
                  <c:v>44.083333333333336</c:v>
                </c:pt>
                <c:pt idx="2646">
                  <c:v>44.1</c:v>
                </c:pt>
                <c:pt idx="2647">
                  <c:v>44.116666666666667</c:v>
                </c:pt>
                <c:pt idx="2648">
                  <c:v>44.133333333333333</c:v>
                </c:pt>
                <c:pt idx="2649">
                  <c:v>44.15</c:v>
                </c:pt>
                <c:pt idx="2650">
                  <c:v>44.166666666666664</c:v>
                </c:pt>
                <c:pt idx="2651">
                  <c:v>44.18333333333333</c:v>
                </c:pt>
                <c:pt idx="2652">
                  <c:v>44.2</c:v>
                </c:pt>
                <c:pt idx="2653">
                  <c:v>44.216666666666669</c:v>
                </c:pt>
                <c:pt idx="2654">
                  <c:v>44.233333333333334</c:v>
                </c:pt>
                <c:pt idx="2655">
                  <c:v>44.25</c:v>
                </c:pt>
                <c:pt idx="2656">
                  <c:v>44.266666666666666</c:v>
                </c:pt>
                <c:pt idx="2657">
                  <c:v>44.283333333333331</c:v>
                </c:pt>
                <c:pt idx="2658">
                  <c:v>44.3</c:v>
                </c:pt>
                <c:pt idx="2659">
                  <c:v>44.31666666666667</c:v>
                </c:pt>
                <c:pt idx="2660">
                  <c:v>44.333333333333336</c:v>
                </c:pt>
                <c:pt idx="2661">
                  <c:v>44.35</c:v>
                </c:pt>
                <c:pt idx="2662">
                  <c:v>44.366666666666667</c:v>
                </c:pt>
                <c:pt idx="2663">
                  <c:v>44.383333333333333</c:v>
                </c:pt>
                <c:pt idx="2664">
                  <c:v>44.4</c:v>
                </c:pt>
                <c:pt idx="2665">
                  <c:v>44.416666666666664</c:v>
                </c:pt>
                <c:pt idx="2666">
                  <c:v>44.43333333333333</c:v>
                </c:pt>
                <c:pt idx="2667">
                  <c:v>44.45</c:v>
                </c:pt>
                <c:pt idx="2668">
                  <c:v>44.466666666666669</c:v>
                </c:pt>
                <c:pt idx="2669">
                  <c:v>44.483333333333334</c:v>
                </c:pt>
                <c:pt idx="2670">
                  <c:v>44.5</c:v>
                </c:pt>
                <c:pt idx="2671">
                  <c:v>44.516666666666666</c:v>
                </c:pt>
                <c:pt idx="2672">
                  <c:v>44.533333333333331</c:v>
                </c:pt>
                <c:pt idx="2673">
                  <c:v>44.55</c:v>
                </c:pt>
                <c:pt idx="2674">
                  <c:v>44.56666666666667</c:v>
                </c:pt>
                <c:pt idx="2675">
                  <c:v>44.583333333333336</c:v>
                </c:pt>
                <c:pt idx="2676">
                  <c:v>44.6</c:v>
                </c:pt>
                <c:pt idx="2677">
                  <c:v>44.616666666666667</c:v>
                </c:pt>
                <c:pt idx="2678">
                  <c:v>44.633333333333333</c:v>
                </c:pt>
                <c:pt idx="2679">
                  <c:v>44.65</c:v>
                </c:pt>
                <c:pt idx="2680">
                  <c:v>44.666666666666664</c:v>
                </c:pt>
                <c:pt idx="2681">
                  <c:v>44.68333333333333</c:v>
                </c:pt>
                <c:pt idx="2682">
                  <c:v>44.7</c:v>
                </c:pt>
                <c:pt idx="2683">
                  <c:v>44.716666666666669</c:v>
                </c:pt>
                <c:pt idx="2684">
                  <c:v>44.733333333333334</c:v>
                </c:pt>
                <c:pt idx="2685">
                  <c:v>44.75</c:v>
                </c:pt>
                <c:pt idx="2686">
                  <c:v>44.766666666666666</c:v>
                </c:pt>
                <c:pt idx="2687">
                  <c:v>44.783333333333331</c:v>
                </c:pt>
                <c:pt idx="2688">
                  <c:v>44.8</c:v>
                </c:pt>
                <c:pt idx="2689">
                  <c:v>44.81666666666667</c:v>
                </c:pt>
                <c:pt idx="2690">
                  <c:v>44.833333333333336</c:v>
                </c:pt>
                <c:pt idx="2691">
                  <c:v>44.85</c:v>
                </c:pt>
                <c:pt idx="2692">
                  <c:v>44.866666666666667</c:v>
                </c:pt>
                <c:pt idx="2693">
                  <c:v>44.883333333333333</c:v>
                </c:pt>
                <c:pt idx="2694">
                  <c:v>44.9</c:v>
                </c:pt>
                <c:pt idx="2695">
                  <c:v>44.916666666666664</c:v>
                </c:pt>
                <c:pt idx="2696">
                  <c:v>44.93333333333333</c:v>
                </c:pt>
                <c:pt idx="2697">
                  <c:v>44.95</c:v>
                </c:pt>
                <c:pt idx="2698">
                  <c:v>44.966666666666669</c:v>
                </c:pt>
                <c:pt idx="2699">
                  <c:v>44.983333333333334</c:v>
                </c:pt>
                <c:pt idx="2700">
                  <c:v>45</c:v>
                </c:pt>
                <c:pt idx="2701">
                  <c:v>45.016666666666666</c:v>
                </c:pt>
                <c:pt idx="2702">
                  <c:v>45.033333333333331</c:v>
                </c:pt>
                <c:pt idx="2703">
                  <c:v>45.05</c:v>
                </c:pt>
                <c:pt idx="2704">
                  <c:v>45.06666666666667</c:v>
                </c:pt>
                <c:pt idx="2705">
                  <c:v>45.083333333333336</c:v>
                </c:pt>
                <c:pt idx="2706">
                  <c:v>45.1</c:v>
                </c:pt>
                <c:pt idx="2707">
                  <c:v>45.116666666666667</c:v>
                </c:pt>
                <c:pt idx="2708">
                  <c:v>45.133333333333333</c:v>
                </c:pt>
                <c:pt idx="2709">
                  <c:v>45.15</c:v>
                </c:pt>
                <c:pt idx="2710">
                  <c:v>45.166666666666664</c:v>
                </c:pt>
                <c:pt idx="2711">
                  <c:v>45.18333333333333</c:v>
                </c:pt>
                <c:pt idx="2712">
                  <c:v>45.2</c:v>
                </c:pt>
                <c:pt idx="2713">
                  <c:v>45.216666666666669</c:v>
                </c:pt>
                <c:pt idx="2714">
                  <c:v>45.233333333333334</c:v>
                </c:pt>
                <c:pt idx="2715">
                  <c:v>45.25</c:v>
                </c:pt>
                <c:pt idx="2716">
                  <c:v>45.266666666666666</c:v>
                </c:pt>
                <c:pt idx="2717">
                  <c:v>45.283333333333331</c:v>
                </c:pt>
                <c:pt idx="2718">
                  <c:v>45.3</c:v>
                </c:pt>
                <c:pt idx="2719">
                  <c:v>45.31666666666667</c:v>
                </c:pt>
                <c:pt idx="2720">
                  <c:v>45.333333333333336</c:v>
                </c:pt>
                <c:pt idx="2721">
                  <c:v>45.35</c:v>
                </c:pt>
                <c:pt idx="2722">
                  <c:v>45.366666666666667</c:v>
                </c:pt>
                <c:pt idx="2723">
                  <c:v>45.383333333333333</c:v>
                </c:pt>
                <c:pt idx="2724">
                  <c:v>45.4</c:v>
                </c:pt>
                <c:pt idx="2725">
                  <c:v>45.416666666666664</c:v>
                </c:pt>
                <c:pt idx="2726">
                  <c:v>45.43333333333333</c:v>
                </c:pt>
                <c:pt idx="2727">
                  <c:v>45.45</c:v>
                </c:pt>
                <c:pt idx="2728">
                  <c:v>45.466666666666669</c:v>
                </c:pt>
                <c:pt idx="2729">
                  <c:v>45.483333333333334</c:v>
                </c:pt>
                <c:pt idx="2730">
                  <c:v>45.5</c:v>
                </c:pt>
                <c:pt idx="2731">
                  <c:v>45.516666666666666</c:v>
                </c:pt>
                <c:pt idx="2732">
                  <c:v>45.533333333333331</c:v>
                </c:pt>
                <c:pt idx="2733">
                  <c:v>45.55</c:v>
                </c:pt>
                <c:pt idx="2734">
                  <c:v>45.56666666666667</c:v>
                </c:pt>
                <c:pt idx="2735">
                  <c:v>45.583333333333336</c:v>
                </c:pt>
                <c:pt idx="2736">
                  <c:v>45.6</c:v>
                </c:pt>
                <c:pt idx="2737">
                  <c:v>45.616666666666667</c:v>
                </c:pt>
                <c:pt idx="2738">
                  <c:v>45.633333333333333</c:v>
                </c:pt>
                <c:pt idx="2739">
                  <c:v>45.65</c:v>
                </c:pt>
                <c:pt idx="2740">
                  <c:v>45.666666666666664</c:v>
                </c:pt>
                <c:pt idx="2741">
                  <c:v>45.68333333333333</c:v>
                </c:pt>
                <c:pt idx="2742">
                  <c:v>45.7</c:v>
                </c:pt>
                <c:pt idx="2743">
                  <c:v>45.716666666666669</c:v>
                </c:pt>
                <c:pt idx="2744">
                  <c:v>45.733333333333334</c:v>
                </c:pt>
                <c:pt idx="2745">
                  <c:v>45.75</c:v>
                </c:pt>
                <c:pt idx="2746">
                  <c:v>45.766666666666666</c:v>
                </c:pt>
                <c:pt idx="2747">
                  <c:v>45.783333333333331</c:v>
                </c:pt>
                <c:pt idx="2748">
                  <c:v>45.8</c:v>
                </c:pt>
                <c:pt idx="2749">
                  <c:v>45.81666666666667</c:v>
                </c:pt>
                <c:pt idx="2750">
                  <c:v>45.833333333333336</c:v>
                </c:pt>
                <c:pt idx="2751">
                  <c:v>45.85</c:v>
                </c:pt>
                <c:pt idx="2752">
                  <c:v>45.866666666666667</c:v>
                </c:pt>
                <c:pt idx="2753">
                  <c:v>45.883333333333333</c:v>
                </c:pt>
                <c:pt idx="2754">
                  <c:v>45.9</c:v>
                </c:pt>
                <c:pt idx="2755">
                  <c:v>45.916666666666664</c:v>
                </c:pt>
                <c:pt idx="2756">
                  <c:v>45.93333333333333</c:v>
                </c:pt>
                <c:pt idx="2757">
                  <c:v>45.95</c:v>
                </c:pt>
                <c:pt idx="2758">
                  <c:v>45.966666666666669</c:v>
                </c:pt>
                <c:pt idx="2759">
                  <c:v>45.983333333333334</c:v>
                </c:pt>
                <c:pt idx="2760">
                  <c:v>46</c:v>
                </c:pt>
                <c:pt idx="2761">
                  <c:v>46.016666666666666</c:v>
                </c:pt>
                <c:pt idx="2762">
                  <c:v>46.033333333333331</c:v>
                </c:pt>
                <c:pt idx="2763">
                  <c:v>46.05</c:v>
                </c:pt>
                <c:pt idx="2764">
                  <c:v>46.06666666666667</c:v>
                </c:pt>
                <c:pt idx="2765">
                  <c:v>46.083333333333336</c:v>
                </c:pt>
                <c:pt idx="2766">
                  <c:v>46.1</c:v>
                </c:pt>
                <c:pt idx="2767">
                  <c:v>46.116666666666667</c:v>
                </c:pt>
                <c:pt idx="2768">
                  <c:v>46.133333333333333</c:v>
                </c:pt>
                <c:pt idx="2769">
                  <c:v>46.15</c:v>
                </c:pt>
                <c:pt idx="2770">
                  <c:v>46.166666666666664</c:v>
                </c:pt>
                <c:pt idx="2771">
                  <c:v>46.18333333333333</c:v>
                </c:pt>
                <c:pt idx="2772">
                  <c:v>46.2</c:v>
                </c:pt>
                <c:pt idx="2773">
                  <c:v>46.216666666666669</c:v>
                </c:pt>
                <c:pt idx="2774">
                  <c:v>46.233333333333334</c:v>
                </c:pt>
                <c:pt idx="2775">
                  <c:v>46.25</c:v>
                </c:pt>
                <c:pt idx="2776">
                  <c:v>46.266666666666666</c:v>
                </c:pt>
                <c:pt idx="2777">
                  <c:v>46.283333333333331</c:v>
                </c:pt>
                <c:pt idx="2778">
                  <c:v>46.3</c:v>
                </c:pt>
                <c:pt idx="2779">
                  <c:v>46.31666666666667</c:v>
                </c:pt>
                <c:pt idx="2780">
                  <c:v>46.333333333333336</c:v>
                </c:pt>
                <c:pt idx="2781">
                  <c:v>46.35</c:v>
                </c:pt>
                <c:pt idx="2782">
                  <c:v>46.366666666666667</c:v>
                </c:pt>
                <c:pt idx="2783">
                  <c:v>46.383333333333333</c:v>
                </c:pt>
                <c:pt idx="2784">
                  <c:v>46.4</c:v>
                </c:pt>
                <c:pt idx="2785">
                  <c:v>46.416666666666664</c:v>
                </c:pt>
                <c:pt idx="2786">
                  <c:v>46.43333333333333</c:v>
                </c:pt>
                <c:pt idx="2787">
                  <c:v>46.45</c:v>
                </c:pt>
                <c:pt idx="2788">
                  <c:v>46.466666666666669</c:v>
                </c:pt>
                <c:pt idx="2789">
                  <c:v>46.483333333333334</c:v>
                </c:pt>
                <c:pt idx="2790">
                  <c:v>46.5</c:v>
                </c:pt>
                <c:pt idx="2791">
                  <c:v>46.516666666666666</c:v>
                </c:pt>
                <c:pt idx="2792">
                  <c:v>46.533333333333331</c:v>
                </c:pt>
                <c:pt idx="2793">
                  <c:v>46.55</c:v>
                </c:pt>
                <c:pt idx="2794">
                  <c:v>46.56666666666667</c:v>
                </c:pt>
                <c:pt idx="2795">
                  <c:v>46.583333333333336</c:v>
                </c:pt>
                <c:pt idx="2796">
                  <c:v>46.6</c:v>
                </c:pt>
                <c:pt idx="2797">
                  <c:v>46.616666666666667</c:v>
                </c:pt>
                <c:pt idx="2798">
                  <c:v>46.633333333333333</c:v>
                </c:pt>
                <c:pt idx="2799">
                  <c:v>46.65</c:v>
                </c:pt>
                <c:pt idx="2800">
                  <c:v>46.666666666666664</c:v>
                </c:pt>
                <c:pt idx="2801">
                  <c:v>46.68333333333333</c:v>
                </c:pt>
                <c:pt idx="2802">
                  <c:v>46.7</c:v>
                </c:pt>
                <c:pt idx="2803">
                  <c:v>46.716666666666669</c:v>
                </c:pt>
                <c:pt idx="2804">
                  <c:v>46.733333333333334</c:v>
                </c:pt>
                <c:pt idx="2805">
                  <c:v>46.75</c:v>
                </c:pt>
                <c:pt idx="2806">
                  <c:v>46.766666666666666</c:v>
                </c:pt>
                <c:pt idx="2807">
                  <c:v>46.783333333333331</c:v>
                </c:pt>
                <c:pt idx="2808">
                  <c:v>46.8</c:v>
                </c:pt>
                <c:pt idx="2809">
                  <c:v>46.81666666666667</c:v>
                </c:pt>
                <c:pt idx="2810">
                  <c:v>46.833333333333336</c:v>
                </c:pt>
                <c:pt idx="2811">
                  <c:v>46.85</c:v>
                </c:pt>
                <c:pt idx="2812">
                  <c:v>46.866666666666667</c:v>
                </c:pt>
                <c:pt idx="2813">
                  <c:v>46.883333333333333</c:v>
                </c:pt>
                <c:pt idx="2814">
                  <c:v>46.9</c:v>
                </c:pt>
                <c:pt idx="2815">
                  <c:v>46.916666666666664</c:v>
                </c:pt>
                <c:pt idx="2816">
                  <c:v>46.93333333333333</c:v>
                </c:pt>
                <c:pt idx="2817">
                  <c:v>46.95</c:v>
                </c:pt>
                <c:pt idx="2818">
                  <c:v>46.966666666666669</c:v>
                </c:pt>
                <c:pt idx="2819">
                  <c:v>46.983333333333334</c:v>
                </c:pt>
                <c:pt idx="2820">
                  <c:v>47</c:v>
                </c:pt>
                <c:pt idx="2821">
                  <c:v>47.016666666666666</c:v>
                </c:pt>
                <c:pt idx="2822">
                  <c:v>47.033333333333331</c:v>
                </c:pt>
                <c:pt idx="2823">
                  <c:v>47.05</c:v>
                </c:pt>
                <c:pt idx="2824">
                  <c:v>47.06666666666667</c:v>
                </c:pt>
                <c:pt idx="2825">
                  <c:v>47.083333333333336</c:v>
                </c:pt>
                <c:pt idx="2826">
                  <c:v>47.1</c:v>
                </c:pt>
                <c:pt idx="2827">
                  <c:v>47.116666666666667</c:v>
                </c:pt>
                <c:pt idx="2828">
                  <c:v>47.133333333333333</c:v>
                </c:pt>
                <c:pt idx="2829">
                  <c:v>47.15</c:v>
                </c:pt>
                <c:pt idx="2830">
                  <c:v>47.166666666666664</c:v>
                </c:pt>
                <c:pt idx="2831">
                  <c:v>47.18333333333333</c:v>
                </c:pt>
                <c:pt idx="2832">
                  <c:v>47.2</c:v>
                </c:pt>
                <c:pt idx="2833">
                  <c:v>47.216666666666669</c:v>
                </c:pt>
                <c:pt idx="2834">
                  <c:v>47.233333333333334</c:v>
                </c:pt>
                <c:pt idx="2835">
                  <c:v>47.25</c:v>
                </c:pt>
                <c:pt idx="2836">
                  <c:v>47.266666666666666</c:v>
                </c:pt>
                <c:pt idx="2837">
                  <c:v>47.283333333333331</c:v>
                </c:pt>
                <c:pt idx="2838">
                  <c:v>47.3</c:v>
                </c:pt>
                <c:pt idx="2839">
                  <c:v>47.31666666666667</c:v>
                </c:pt>
                <c:pt idx="2840">
                  <c:v>47.333333333333336</c:v>
                </c:pt>
                <c:pt idx="2841">
                  <c:v>47.35</c:v>
                </c:pt>
                <c:pt idx="2842">
                  <c:v>47.366666666666667</c:v>
                </c:pt>
                <c:pt idx="2843">
                  <c:v>47.383333333333333</c:v>
                </c:pt>
                <c:pt idx="2844">
                  <c:v>47.4</c:v>
                </c:pt>
                <c:pt idx="2845">
                  <c:v>47.416666666666664</c:v>
                </c:pt>
                <c:pt idx="2846">
                  <c:v>47.43333333333333</c:v>
                </c:pt>
                <c:pt idx="2847">
                  <c:v>47.45</c:v>
                </c:pt>
                <c:pt idx="2848">
                  <c:v>47.466666666666669</c:v>
                </c:pt>
                <c:pt idx="2849">
                  <c:v>47.483333333333334</c:v>
                </c:pt>
                <c:pt idx="2850">
                  <c:v>47.5</c:v>
                </c:pt>
                <c:pt idx="2851">
                  <c:v>47.516666666666666</c:v>
                </c:pt>
                <c:pt idx="2852">
                  <c:v>47.533333333333331</c:v>
                </c:pt>
                <c:pt idx="2853">
                  <c:v>47.55</c:v>
                </c:pt>
                <c:pt idx="2854">
                  <c:v>47.56666666666667</c:v>
                </c:pt>
                <c:pt idx="2855">
                  <c:v>47.583333333333336</c:v>
                </c:pt>
                <c:pt idx="2856">
                  <c:v>47.6</c:v>
                </c:pt>
                <c:pt idx="2857">
                  <c:v>47.616666666666667</c:v>
                </c:pt>
                <c:pt idx="2858">
                  <c:v>47.633333333333333</c:v>
                </c:pt>
                <c:pt idx="2859">
                  <c:v>47.65</c:v>
                </c:pt>
                <c:pt idx="2860">
                  <c:v>47.666666666666664</c:v>
                </c:pt>
                <c:pt idx="2861">
                  <c:v>47.68333333333333</c:v>
                </c:pt>
                <c:pt idx="2862">
                  <c:v>47.7</c:v>
                </c:pt>
                <c:pt idx="2863">
                  <c:v>47.716666666666669</c:v>
                </c:pt>
                <c:pt idx="2864">
                  <c:v>47.733333333333334</c:v>
                </c:pt>
                <c:pt idx="2865">
                  <c:v>47.75</c:v>
                </c:pt>
                <c:pt idx="2866">
                  <c:v>47.766666666666666</c:v>
                </c:pt>
                <c:pt idx="2867">
                  <c:v>47.783333333333331</c:v>
                </c:pt>
                <c:pt idx="2868">
                  <c:v>47.8</c:v>
                </c:pt>
                <c:pt idx="2869">
                  <c:v>47.81666666666667</c:v>
                </c:pt>
                <c:pt idx="2870">
                  <c:v>47.833333333333336</c:v>
                </c:pt>
                <c:pt idx="2871">
                  <c:v>47.85</c:v>
                </c:pt>
                <c:pt idx="2872">
                  <c:v>47.866666666666667</c:v>
                </c:pt>
                <c:pt idx="2873">
                  <c:v>47.883333333333333</c:v>
                </c:pt>
                <c:pt idx="2874">
                  <c:v>47.9</c:v>
                </c:pt>
                <c:pt idx="2875">
                  <c:v>47.916666666666664</c:v>
                </c:pt>
                <c:pt idx="2876">
                  <c:v>47.93333333333333</c:v>
                </c:pt>
                <c:pt idx="2877">
                  <c:v>47.95</c:v>
                </c:pt>
                <c:pt idx="2878">
                  <c:v>47.966666666666669</c:v>
                </c:pt>
                <c:pt idx="2879">
                  <c:v>47.983333333333334</c:v>
                </c:pt>
                <c:pt idx="2880">
                  <c:v>48</c:v>
                </c:pt>
                <c:pt idx="2881">
                  <c:v>48.016666666666666</c:v>
                </c:pt>
                <c:pt idx="2882">
                  <c:v>48.033333333333331</c:v>
                </c:pt>
                <c:pt idx="2883">
                  <c:v>48.05</c:v>
                </c:pt>
                <c:pt idx="2884">
                  <c:v>48.06666666666667</c:v>
                </c:pt>
                <c:pt idx="2885">
                  <c:v>48.083333333333336</c:v>
                </c:pt>
                <c:pt idx="2886">
                  <c:v>48.1</c:v>
                </c:pt>
                <c:pt idx="2887">
                  <c:v>48.116666666666667</c:v>
                </c:pt>
                <c:pt idx="2888">
                  <c:v>48.133333333333333</c:v>
                </c:pt>
                <c:pt idx="2889">
                  <c:v>48.15</c:v>
                </c:pt>
                <c:pt idx="2890">
                  <c:v>48.166666666666664</c:v>
                </c:pt>
                <c:pt idx="2891">
                  <c:v>48.18333333333333</c:v>
                </c:pt>
                <c:pt idx="2892">
                  <c:v>48.2</c:v>
                </c:pt>
                <c:pt idx="2893">
                  <c:v>48.216666666666669</c:v>
                </c:pt>
                <c:pt idx="2894">
                  <c:v>48.233333333333334</c:v>
                </c:pt>
                <c:pt idx="2895">
                  <c:v>48.25</c:v>
                </c:pt>
                <c:pt idx="2896">
                  <c:v>48.266666666666666</c:v>
                </c:pt>
                <c:pt idx="2897">
                  <c:v>48.283333333333331</c:v>
                </c:pt>
                <c:pt idx="2898">
                  <c:v>48.3</c:v>
                </c:pt>
                <c:pt idx="2899">
                  <c:v>48.31666666666667</c:v>
                </c:pt>
                <c:pt idx="2900">
                  <c:v>48.333333333333336</c:v>
                </c:pt>
                <c:pt idx="2901">
                  <c:v>48.35</c:v>
                </c:pt>
                <c:pt idx="2902">
                  <c:v>48.366666666666667</c:v>
                </c:pt>
                <c:pt idx="2903">
                  <c:v>48.383333333333333</c:v>
                </c:pt>
                <c:pt idx="2904">
                  <c:v>48.4</c:v>
                </c:pt>
                <c:pt idx="2905">
                  <c:v>48.416666666666664</c:v>
                </c:pt>
                <c:pt idx="2906">
                  <c:v>48.43333333333333</c:v>
                </c:pt>
                <c:pt idx="2907">
                  <c:v>48.45</c:v>
                </c:pt>
                <c:pt idx="2908">
                  <c:v>48.466666666666669</c:v>
                </c:pt>
                <c:pt idx="2909">
                  <c:v>48.483333333333334</c:v>
                </c:pt>
                <c:pt idx="2910">
                  <c:v>48.5</c:v>
                </c:pt>
                <c:pt idx="2911">
                  <c:v>48.516666666666666</c:v>
                </c:pt>
                <c:pt idx="2912">
                  <c:v>48.533333333333331</c:v>
                </c:pt>
                <c:pt idx="2913">
                  <c:v>48.55</c:v>
                </c:pt>
                <c:pt idx="2914">
                  <c:v>48.56666666666667</c:v>
                </c:pt>
                <c:pt idx="2915">
                  <c:v>48.583333333333336</c:v>
                </c:pt>
                <c:pt idx="2916">
                  <c:v>48.6</c:v>
                </c:pt>
                <c:pt idx="2917">
                  <c:v>48.616666666666667</c:v>
                </c:pt>
                <c:pt idx="2918">
                  <c:v>48.633333333333333</c:v>
                </c:pt>
                <c:pt idx="2919">
                  <c:v>48.65</c:v>
                </c:pt>
                <c:pt idx="2920">
                  <c:v>48.666666666666664</c:v>
                </c:pt>
                <c:pt idx="2921">
                  <c:v>48.68333333333333</c:v>
                </c:pt>
                <c:pt idx="2922">
                  <c:v>48.7</c:v>
                </c:pt>
                <c:pt idx="2923">
                  <c:v>48.716666666666669</c:v>
                </c:pt>
                <c:pt idx="2924">
                  <c:v>48.733333333333334</c:v>
                </c:pt>
                <c:pt idx="2925">
                  <c:v>48.75</c:v>
                </c:pt>
                <c:pt idx="2926">
                  <c:v>48.766666666666666</c:v>
                </c:pt>
                <c:pt idx="2927">
                  <c:v>48.783333333333331</c:v>
                </c:pt>
                <c:pt idx="2928">
                  <c:v>48.8</c:v>
                </c:pt>
                <c:pt idx="2929">
                  <c:v>48.81666666666667</c:v>
                </c:pt>
                <c:pt idx="2930">
                  <c:v>48.833333333333336</c:v>
                </c:pt>
                <c:pt idx="2931">
                  <c:v>48.85</c:v>
                </c:pt>
                <c:pt idx="2932">
                  <c:v>48.866666666666667</c:v>
                </c:pt>
                <c:pt idx="2933">
                  <c:v>48.883333333333333</c:v>
                </c:pt>
                <c:pt idx="2934">
                  <c:v>48.9</c:v>
                </c:pt>
                <c:pt idx="2935">
                  <c:v>48.916666666666664</c:v>
                </c:pt>
                <c:pt idx="2936">
                  <c:v>48.93333333333333</c:v>
                </c:pt>
                <c:pt idx="2937">
                  <c:v>48.95</c:v>
                </c:pt>
                <c:pt idx="2938">
                  <c:v>48.966666666666669</c:v>
                </c:pt>
                <c:pt idx="2939">
                  <c:v>48.983333333333334</c:v>
                </c:pt>
                <c:pt idx="2940">
                  <c:v>49</c:v>
                </c:pt>
                <c:pt idx="2941">
                  <c:v>49.016666666666666</c:v>
                </c:pt>
                <c:pt idx="2942">
                  <c:v>49.033333333333331</c:v>
                </c:pt>
                <c:pt idx="2943">
                  <c:v>49.05</c:v>
                </c:pt>
                <c:pt idx="2944">
                  <c:v>49.06666666666667</c:v>
                </c:pt>
                <c:pt idx="2945">
                  <c:v>49.083333333333336</c:v>
                </c:pt>
                <c:pt idx="2946">
                  <c:v>49.1</c:v>
                </c:pt>
                <c:pt idx="2947">
                  <c:v>49.116666666666667</c:v>
                </c:pt>
                <c:pt idx="2948">
                  <c:v>49.133333333333333</c:v>
                </c:pt>
                <c:pt idx="2949">
                  <c:v>49.15</c:v>
                </c:pt>
                <c:pt idx="2950">
                  <c:v>49.166666666666664</c:v>
                </c:pt>
                <c:pt idx="2951">
                  <c:v>49.18333333333333</c:v>
                </c:pt>
                <c:pt idx="2952">
                  <c:v>49.2</c:v>
                </c:pt>
                <c:pt idx="2953">
                  <c:v>49.216666666666669</c:v>
                </c:pt>
                <c:pt idx="2954">
                  <c:v>49.233333333333334</c:v>
                </c:pt>
                <c:pt idx="2955">
                  <c:v>49.25</c:v>
                </c:pt>
                <c:pt idx="2956">
                  <c:v>49.266666666666666</c:v>
                </c:pt>
                <c:pt idx="2957">
                  <c:v>49.283333333333331</c:v>
                </c:pt>
                <c:pt idx="2958">
                  <c:v>49.3</c:v>
                </c:pt>
                <c:pt idx="2959">
                  <c:v>49.31666666666667</c:v>
                </c:pt>
                <c:pt idx="2960">
                  <c:v>49.333333333333336</c:v>
                </c:pt>
                <c:pt idx="2961">
                  <c:v>49.35</c:v>
                </c:pt>
                <c:pt idx="2962">
                  <c:v>49.366666666666667</c:v>
                </c:pt>
                <c:pt idx="2963">
                  <c:v>49.383333333333333</c:v>
                </c:pt>
                <c:pt idx="2964">
                  <c:v>49.4</c:v>
                </c:pt>
                <c:pt idx="2965">
                  <c:v>49.416666666666664</c:v>
                </c:pt>
                <c:pt idx="2966">
                  <c:v>49.43333333333333</c:v>
                </c:pt>
                <c:pt idx="2967">
                  <c:v>49.45</c:v>
                </c:pt>
                <c:pt idx="2968">
                  <c:v>49.466666666666669</c:v>
                </c:pt>
                <c:pt idx="2969">
                  <c:v>49.483333333333334</c:v>
                </c:pt>
                <c:pt idx="2970">
                  <c:v>49.5</c:v>
                </c:pt>
                <c:pt idx="2971">
                  <c:v>49.516666666666666</c:v>
                </c:pt>
                <c:pt idx="2972">
                  <c:v>49.533333333333331</c:v>
                </c:pt>
                <c:pt idx="2973">
                  <c:v>49.55</c:v>
                </c:pt>
                <c:pt idx="2974">
                  <c:v>49.56666666666667</c:v>
                </c:pt>
                <c:pt idx="2975">
                  <c:v>49.583333333333336</c:v>
                </c:pt>
                <c:pt idx="2976">
                  <c:v>49.6</c:v>
                </c:pt>
                <c:pt idx="2977">
                  <c:v>49.616666666666667</c:v>
                </c:pt>
                <c:pt idx="2978">
                  <c:v>49.633333333333333</c:v>
                </c:pt>
                <c:pt idx="2979">
                  <c:v>49.65</c:v>
                </c:pt>
                <c:pt idx="2980">
                  <c:v>49.666666666666664</c:v>
                </c:pt>
                <c:pt idx="2981">
                  <c:v>49.68333333333333</c:v>
                </c:pt>
                <c:pt idx="2982">
                  <c:v>49.7</c:v>
                </c:pt>
                <c:pt idx="2983">
                  <c:v>49.716666666666669</c:v>
                </c:pt>
                <c:pt idx="2984">
                  <c:v>49.733333333333334</c:v>
                </c:pt>
                <c:pt idx="2985">
                  <c:v>49.75</c:v>
                </c:pt>
                <c:pt idx="2986">
                  <c:v>49.766666666666666</c:v>
                </c:pt>
                <c:pt idx="2987">
                  <c:v>49.783333333333331</c:v>
                </c:pt>
                <c:pt idx="2988">
                  <c:v>49.8</c:v>
                </c:pt>
                <c:pt idx="2989">
                  <c:v>49.81666666666667</c:v>
                </c:pt>
                <c:pt idx="2990">
                  <c:v>49.833333333333336</c:v>
                </c:pt>
                <c:pt idx="2991">
                  <c:v>49.85</c:v>
                </c:pt>
                <c:pt idx="2992">
                  <c:v>49.866666666666667</c:v>
                </c:pt>
                <c:pt idx="2993">
                  <c:v>49.883333333333333</c:v>
                </c:pt>
                <c:pt idx="2994">
                  <c:v>49.9</c:v>
                </c:pt>
                <c:pt idx="2995">
                  <c:v>49.916666666666664</c:v>
                </c:pt>
                <c:pt idx="2996">
                  <c:v>49.93333333333333</c:v>
                </c:pt>
                <c:pt idx="2997">
                  <c:v>49.95</c:v>
                </c:pt>
                <c:pt idx="2998">
                  <c:v>49.966666666666669</c:v>
                </c:pt>
                <c:pt idx="2999">
                  <c:v>49.983333333333334</c:v>
                </c:pt>
                <c:pt idx="3000">
                  <c:v>50</c:v>
                </c:pt>
                <c:pt idx="3001">
                  <c:v>50.016666666666666</c:v>
                </c:pt>
                <c:pt idx="3002">
                  <c:v>50.033333333333331</c:v>
                </c:pt>
                <c:pt idx="3003">
                  <c:v>50.05</c:v>
                </c:pt>
                <c:pt idx="3004">
                  <c:v>50.06666666666667</c:v>
                </c:pt>
                <c:pt idx="3005">
                  <c:v>50.083333333333336</c:v>
                </c:pt>
                <c:pt idx="3006">
                  <c:v>50.1</c:v>
                </c:pt>
                <c:pt idx="3007">
                  <c:v>50.116666666666667</c:v>
                </c:pt>
                <c:pt idx="3008">
                  <c:v>50.133333333333333</c:v>
                </c:pt>
                <c:pt idx="3009">
                  <c:v>50.15</c:v>
                </c:pt>
                <c:pt idx="3010">
                  <c:v>50.166666666666664</c:v>
                </c:pt>
                <c:pt idx="3011">
                  <c:v>50.18333333333333</c:v>
                </c:pt>
                <c:pt idx="3012">
                  <c:v>50.2</c:v>
                </c:pt>
                <c:pt idx="3013">
                  <c:v>50.216666666666669</c:v>
                </c:pt>
                <c:pt idx="3014">
                  <c:v>50.233333333333334</c:v>
                </c:pt>
                <c:pt idx="3015">
                  <c:v>50.25</c:v>
                </c:pt>
                <c:pt idx="3016">
                  <c:v>50.266666666666666</c:v>
                </c:pt>
                <c:pt idx="3017">
                  <c:v>50.283333333333331</c:v>
                </c:pt>
                <c:pt idx="3018">
                  <c:v>50.3</c:v>
                </c:pt>
                <c:pt idx="3019">
                  <c:v>50.31666666666667</c:v>
                </c:pt>
                <c:pt idx="3020">
                  <c:v>50.333333333333336</c:v>
                </c:pt>
                <c:pt idx="3021">
                  <c:v>50.35</c:v>
                </c:pt>
                <c:pt idx="3022">
                  <c:v>50.366666666666667</c:v>
                </c:pt>
                <c:pt idx="3023">
                  <c:v>50.383333333333333</c:v>
                </c:pt>
                <c:pt idx="3024">
                  <c:v>50.4</c:v>
                </c:pt>
                <c:pt idx="3025">
                  <c:v>50.416666666666664</c:v>
                </c:pt>
                <c:pt idx="3026">
                  <c:v>50.43333333333333</c:v>
                </c:pt>
                <c:pt idx="3027">
                  <c:v>50.45</c:v>
                </c:pt>
                <c:pt idx="3028">
                  <c:v>50.466666666666669</c:v>
                </c:pt>
                <c:pt idx="3029">
                  <c:v>50.483333333333334</c:v>
                </c:pt>
                <c:pt idx="3030">
                  <c:v>50.5</c:v>
                </c:pt>
                <c:pt idx="3031">
                  <c:v>50.516666666666666</c:v>
                </c:pt>
                <c:pt idx="3032">
                  <c:v>50.533333333333331</c:v>
                </c:pt>
                <c:pt idx="3033">
                  <c:v>50.55</c:v>
                </c:pt>
                <c:pt idx="3034">
                  <c:v>50.56666666666667</c:v>
                </c:pt>
                <c:pt idx="3035">
                  <c:v>50.583333333333336</c:v>
                </c:pt>
                <c:pt idx="3036">
                  <c:v>50.6</c:v>
                </c:pt>
                <c:pt idx="3037">
                  <c:v>50.616666666666667</c:v>
                </c:pt>
                <c:pt idx="3038">
                  <c:v>50.633333333333333</c:v>
                </c:pt>
                <c:pt idx="3039">
                  <c:v>50.65</c:v>
                </c:pt>
                <c:pt idx="3040">
                  <c:v>50.666666666666664</c:v>
                </c:pt>
                <c:pt idx="3041">
                  <c:v>50.68333333333333</c:v>
                </c:pt>
                <c:pt idx="3042">
                  <c:v>50.7</c:v>
                </c:pt>
                <c:pt idx="3043">
                  <c:v>50.716666666666669</c:v>
                </c:pt>
                <c:pt idx="3044">
                  <c:v>50.733333333333334</c:v>
                </c:pt>
                <c:pt idx="3045">
                  <c:v>50.75</c:v>
                </c:pt>
                <c:pt idx="3046">
                  <c:v>50.766666666666666</c:v>
                </c:pt>
                <c:pt idx="3047">
                  <c:v>50.783333333333331</c:v>
                </c:pt>
                <c:pt idx="3048">
                  <c:v>50.8</c:v>
                </c:pt>
                <c:pt idx="3049">
                  <c:v>50.81666666666667</c:v>
                </c:pt>
                <c:pt idx="3050">
                  <c:v>50.833333333333336</c:v>
                </c:pt>
                <c:pt idx="3051">
                  <c:v>50.85</c:v>
                </c:pt>
                <c:pt idx="3052">
                  <c:v>50.866666666666667</c:v>
                </c:pt>
                <c:pt idx="3053">
                  <c:v>50.883333333333333</c:v>
                </c:pt>
                <c:pt idx="3054">
                  <c:v>50.9</c:v>
                </c:pt>
                <c:pt idx="3055">
                  <c:v>50.916666666666664</c:v>
                </c:pt>
                <c:pt idx="3056">
                  <c:v>50.93333333333333</c:v>
                </c:pt>
                <c:pt idx="3057">
                  <c:v>50.95</c:v>
                </c:pt>
                <c:pt idx="3058">
                  <c:v>50.966666666666669</c:v>
                </c:pt>
                <c:pt idx="3059">
                  <c:v>50.983333333333334</c:v>
                </c:pt>
                <c:pt idx="3060">
                  <c:v>51</c:v>
                </c:pt>
                <c:pt idx="3061">
                  <c:v>51.016666666666666</c:v>
                </c:pt>
                <c:pt idx="3062">
                  <c:v>51.033333333333331</c:v>
                </c:pt>
                <c:pt idx="3063">
                  <c:v>51.05</c:v>
                </c:pt>
                <c:pt idx="3064">
                  <c:v>51.06666666666667</c:v>
                </c:pt>
                <c:pt idx="3065">
                  <c:v>51.083333333333336</c:v>
                </c:pt>
                <c:pt idx="3066">
                  <c:v>51.1</c:v>
                </c:pt>
                <c:pt idx="3067">
                  <c:v>51.116666666666667</c:v>
                </c:pt>
                <c:pt idx="3068">
                  <c:v>51.133333333333333</c:v>
                </c:pt>
                <c:pt idx="3069">
                  <c:v>51.15</c:v>
                </c:pt>
                <c:pt idx="3070">
                  <c:v>51.166666666666664</c:v>
                </c:pt>
                <c:pt idx="3071">
                  <c:v>51.18333333333333</c:v>
                </c:pt>
                <c:pt idx="3072">
                  <c:v>51.2</c:v>
                </c:pt>
                <c:pt idx="3073">
                  <c:v>51.216666666666669</c:v>
                </c:pt>
                <c:pt idx="3074">
                  <c:v>51.233333333333334</c:v>
                </c:pt>
                <c:pt idx="3075">
                  <c:v>51.25</c:v>
                </c:pt>
                <c:pt idx="3076">
                  <c:v>51.266666666666666</c:v>
                </c:pt>
                <c:pt idx="3077">
                  <c:v>51.283333333333331</c:v>
                </c:pt>
                <c:pt idx="3078">
                  <c:v>51.3</c:v>
                </c:pt>
                <c:pt idx="3079">
                  <c:v>51.31666666666667</c:v>
                </c:pt>
                <c:pt idx="3080">
                  <c:v>51.333333333333336</c:v>
                </c:pt>
                <c:pt idx="3081">
                  <c:v>51.35</c:v>
                </c:pt>
                <c:pt idx="3082">
                  <c:v>51.366666666666667</c:v>
                </c:pt>
                <c:pt idx="3083">
                  <c:v>51.383333333333333</c:v>
                </c:pt>
                <c:pt idx="3084">
                  <c:v>51.4</c:v>
                </c:pt>
                <c:pt idx="3085">
                  <c:v>51.416666666666664</c:v>
                </c:pt>
                <c:pt idx="3086">
                  <c:v>51.43333333333333</c:v>
                </c:pt>
                <c:pt idx="3087">
                  <c:v>51.45</c:v>
                </c:pt>
                <c:pt idx="3088">
                  <c:v>51.466666666666669</c:v>
                </c:pt>
                <c:pt idx="3089">
                  <c:v>51.483333333333334</c:v>
                </c:pt>
                <c:pt idx="3090">
                  <c:v>51.5</c:v>
                </c:pt>
                <c:pt idx="3091">
                  <c:v>51.516666666666666</c:v>
                </c:pt>
                <c:pt idx="3092">
                  <c:v>51.533333333333331</c:v>
                </c:pt>
                <c:pt idx="3093">
                  <c:v>51.55</c:v>
                </c:pt>
                <c:pt idx="3094">
                  <c:v>51.56666666666667</c:v>
                </c:pt>
                <c:pt idx="3095">
                  <c:v>51.583333333333336</c:v>
                </c:pt>
                <c:pt idx="3096">
                  <c:v>51.6</c:v>
                </c:pt>
                <c:pt idx="3097">
                  <c:v>51.616666666666667</c:v>
                </c:pt>
                <c:pt idx="3098">
                  <c:v>51.633333333333333</c:v>
                </c:pt>
                <c:pt idx="3099">
                  <c:v>51.65</c:v>
                </c:pt>
                <c:pt idx="3100">
                  <c:v>51.666666666666664</c:v>
                </c:pt>
                <c:pt idx="3101">
                  <c:v>51.68333333333333</c:v>
                </c:pt>
                <c:pt idx="3102">
                  <c:v>51.7</c:v>
                </c:pt>
                <c:pt idx="3103">
                  <c:v>51.716666666666669</c:v>
                </c:pt>
                <c:pt idx="3104">
                  <c:v>51.733333333333334</c:v>
                </c:pt>
                <c:pt idx="3105">
                  <c:v>51.75</c:v>
                </c:pt>
                <c:pt idx="3106">
                  <c:v>51.766666666666666</c:v>
                </c:pt>
                <c:pt idx="3107">
                  <c:v>51.783333333333331</c:v>
                </c:pt>
                <c:pt idx="3108">
                  <c:v>51.8</c:v>
                </c:pt>
                <c:pt idx="3109">
                  <c:v>51.81666666666667</c:v>
                </c:pt>
                <c:pt idx="3110">
                  <c:v>51.833333333333336</c:v>
                </c:pt>
                <c:pt idx="3111">
                  <c:v>51.85</c:v>
                </c:pt>
                <c:pt idx="3112">
                  <c:v>51.866666666666667</c:v>
                </c:pt>
                <c:pt idx="3113">
                  <c:v>51.883333333333333</c:v>
                </c:pt>
                <c:pt idx="3114">
                  <c:v>51.9</c:v>
                </c:pt>
                <c:pt idx="3115">
                  <c:v>51.916666666666664</c:v>
                </c:pt>
                <c:pt idx="3116">
                  <c:v>51.93333333333333</c:v>
                </c:pt>
                <c:pt idx="3117">
                  <c:v>51.95</c:v>
                </c:pt>
                <c:pt idx="3118">
                  <c:v>51.966666666666669</c:v>
                </c:pt>
                <c:pt idx="3119">
                  <c:v>51.983333333333334</c:v>
                </c:pt>
                <c:pt idx="3120">
                  <c:v>52</c:v>
                </c:pt>
                <c:pt idx="3121">
                  <c:v>52.016666666666666</c:v>
                </c:pt>
                <c:pt idx="3122">
                  <c:v>52.033333333333331</c:v>
                </c:pt>
                <c:pt idx="3123">
                  <c:v>52.05</c:v>
                </c:pt>
                <c:pt idx="3124">
                  <c:v>52.06666666666667</c:v>
                </c:pt>
                <c:pt idx="3125">
                  <c:v>52.083333333333336</c:v>
                </c:pt>
                <c:pt idx="3126">
                  <c:v>52.1</c:v>
                </c:pt>
                <c:pt idx="3127">
                  <c:v>52.116666666666667</c:v>
                </c:pt>
                <c:pt idx="3128">
                  <c:v>52.133333333333333</c:v>
                </c:pt>
                <c:pt idx="3129">
                  <c:v>52.15</c:v>
                </c:pt>
                <c:pt idx="3130">
                  <c:v>52.166666666666664</c:v>
                </c:pt>
                <c:pt idx="3131">
                  <c:v>52.18333333333333</c:v>
                </c:pt>
                <c:pt idx="3132">
                  <c:v>52.2</c:v>
                </c:pt>
                <c:pt idx="3133">
                  <c:v>52.216666666666669</c:v>
                </c:pt>
                <c:pt idx="3134">
                  <c:v>52.233333333333334</c:v>
                </c:pt>
                <c:pt idx="3135">
                  <c:v>52.25</c:v>
                </c:pt>
                <c:pt idx="3136">
                  <c:v>52.266666666666666</c:v>
                </c:pt>
                <c:pt idx="3137">
                  <c:v>52.283333333333331</c:v>
                </c:pt>
                <c:pt idx="3138">
                  <c:v>52.3</c:v>
                </c:pt>
                <c:pt idx="3139">
                  <c:v>52.31666666666667</c:v>
                </c:pt>
                <c:pt idx="3140">
                  <c:v>52.333333333333336</c:v>
                </c:pt>
                <c:pt idx="3141">
                  <c:v>52.35</c:v>
                </c:pt>
                <c:pt idx="3142">
                  <c:v>52.366666666666667</c:v>
                </c:pt>
                <c:pt idx="3143">
                  <c:v>52.383333333333333</c:v>
                </c:pt>
                <c:pt idx="3144">
                  <c:v>52.4</c:v>
                </c:pt>
                <c:pt idx="3145">
                  <c:v>52.416666666666664</c:v>
                </c:pt>
                <c:pt idx="3146">
                  <c:v>52.43333333333333</c:v>
                </c:pt>
                <c:pt idx="3147">
                  <c:v>52.45</c:v>
                </c:pt>
                <c:pt idx="3148">
                  <c:v>52.466666666666669</c:v>
                </c:pt>
                <c:pt idx="3149">
                  <c:v>52.483333333333334</c:v>
                </c:pt>
                <c:pt idx="3150">
                  <c:v>52.5</c:v>
                </c:pt>
                <c:pt idx="3151">
                  <c:v>52.516666666666666</c:v>
                </c:pt>
                <c:pt idx="3152">
                  <c:v>52.533333333333331</c:v>
                </c:pt>
                <c:pt idx="3153">
                  <c:v>52.55</c:v>
                </c:pt>
                <c:pt idx="3154">
                  <c:v>52.56666666666667</c:v>
                </c:pt>
                <c:pt idx="3155">
                  <c:v>52.583333333333336</c:v>
                </c:pt>
                <c:pt idx="3156">
                  <c:v>52.6</c:v>
                </c:pt>
                <c:pt idx="3157">
                  <c:v>52.616666666666667</c:v>
                </c:pt>
                <c:pt idx="3158">
                  <c:v>52.633333333333333</c:v>
                </c:pt>
                <c:pt idx="3159">
                  <c:v>52.65</c:v>
                </c:pt>
                <c:pt idx="3160">
                  <c:v>52.666666666666664</c:v>
                </c:pt>
                <c:pt idx="3161">
                  <c:v>52.68333333333333</c:v>
                </c:pt>
                <c:pt idx="3162">
                  <c:v>52.7</c:v>
                </c:pt>
                <c:pt idx="3163">
                  <c:v>52.716666666666669</c:v>
                </c:pt>
                <c:pt idx="3164">
                  <c:v>52.733333333333334</c:v>
                </c:pt>
                <c:pt idx="3165">
                  <c:v>52.75</c:v>
                </c:pt>
                <c:pt idx="3166">
                  <c:v>52.766666666666666</c:v>
                </c:pt>
                <c:pt idx="3167">
                  <c:v>52.783333333333331</c:v>
                </c:pt>
                <c:pt idx="3168">
                  <c:v>52.8</c:v>
                </c:pt>
                <c:pt idx="3169">
                  <c:v>52.81666666666667</c:v>
                </c:pt>
                <c:pt idx="3170">
                  <c:v>52.833333333333336</c:v>
                </c:pt>
                <c:pt idx="3171">
                  <c:v>52.85</c:v>
                </c:pt>
                <c:pt idx="3172">
                  <c:v>52.866666666666667</c:v>
                </c:pt>
                <c:pt idx="3173">
                  <c:v>52.883333333333333</c:v>
                </c:pt>
                <c:pt idx="3174">
                  <c:v>52.9</c:v>
                </c:pt>
                <c:pt idx="3175">
                  <c:v>52.916666666666664</c:v>
                </c:pt>
                <c:pt idx="3176">
                  <c:v>52.93333333333333</c:v>
                </c:pt>
                <c:pt idx="3177">
                  <c:v>52.95</c:v>
                </c:pt>
                <c:pt idx="3178">
                  <c:v>52.966666666666669</c:v>
                </c:pt>
                <c:pt idx="3179">
                  <c:v>52.983333333333334</c:v>
                </c:pt>
                <c:pt idx="3180">
                  <c:v>53</c:v>
                </c:pt>
                <c:pt idx="3181">
                  <c:v>53.016666666666666</c:v>
                </c:pt>
                <c:pt idx="3182">
                  <c:v>53.033333333333331</c:v>
                </c:pt>
                <c:pt idx="3183">
                  <c:v>53.05</c:v>
                </c:pt>
                <c:pt idx="3184">
                  <c:v>53.06666666666667</c:v>
                </c:pt>
                <c:pt idx="3185">
                  <c:v>53.083333333333336</c:v>
                </c:pt>
                <c:pt idx="3186">
                  <c:v>53.1</c:v>
                </c:pt>
                <c:pt idx="3187">
                  <c:v>53.116666666666667</c:v>
                </c:pt>
                <c:pt idx="3188">
                  <c:v>53.133333333333333</c:v>
                </c:pt>
                <c:pt idx="3189">
                  <c:v>53.15</c:v>
                </c:pt>
                <c:pt idx="3190">
                  <c:v>53.166666666666664</c:v>
                </c:pt>
                <c:pt idx="3191">
                  <c:v>53.18333333333333</c:v>
                </c:pt>
                <c:pt idx="3192">
                  <c:v>53.2</c:v>
                </c:pt>
                <c:pt idx="3193">
                  <c:v>53.216666666666669</c:v>
                </c:pt>
                <c:pt idx="3194">
                  <c:v>53.233333333333334</c:v>
                </c:pt>
                <c:pt idx="3195">
                  <c:v>53.25</c:v>
                </c:pt>
                <c:pt idx="3196">
                  <c:v>53.266666666666666</c:v>
                </c:pt>
                <c:pt idx="3197">
                  <c:v>53.283333333333331</c:v>
                </c:pt>
                <c:pt idx="3198">
                  <c:v>53.3</c:v>
                </c:pt>
                <c:pt idx="3199">
                  <c:v>53.31666666666667</c:v>
                </c:pt>
                <c:pt idx="3200">
                  <c:v>53.333333333333336</c:v>
                </c:pt>
                <c:pt idx="3201">
                  <c:v>53.35</c:v>
                </c:pt>
                <c:pt idx="3202">
                  <c:v>53.366666666666667</c:v>
                </c:pt>
                <c:pt idx="3203">
                  <c:v>53.383333333333333</c:v>
                </c:pt>
                <c:pt idx="3204">
                  <c:v>53.4</c:v>
                </c:pt>
                <c:pt idx="3205">
                  <c:v>53.416666666666664</c:v>
                </c:pt>
                <c:pt idx="3206">
                  <c:v>53.43333333333333</c:v>
                </c:pt>
                <c:pt idx="3207">
                  <c:v>53.45</c:v>
                </c:pt>
                <c:pt idx="3208">
                  <c:v>53.466666666666669</c:v>
                </c:pt>
                <c:pt idx="3209">
                  <c:v>53.483333333333334</c:v>
                </c:pt>
                <c:pt idx="3210">
                  <c:v>53.5</c:v>
                </c:pt>
                <c:pt idx="3211">
                  <c:v>53.516666666666666</c:v>
                </c:pt>
                <c:pt idx="3212">
                  <c:v>53.533333333333331</c:v>
                </c:pt>
                <c:pt idx="3213">
                  <c:v>53.55</c:v>
                </c:pt>
                <c:pt idx="3214">
                  <c:v>53.56666666666667</c:v>
                </c:pt>
                <c:pt idx="3215">
                  <c:v>53.583333333333336</c:v>
                </c:pt>
                <c:pt idx="3216">
                  <c:v>53.6</c:v>
                </c:pt>
                <c:pt idx="3217">
                  <c:v>53.616666666666667</c:v>
                </c:pt>
                <c:pt idx="3218">
                  <c:v>53.633333333333333</c:v>
                </c:pt>
                <c:pt idx="3219">
                  <c:v>53.65</c:v>
                </c:pt>
                <c:pt idx="3220">
                  <c:v>53.666666666666664</c:v>
                </c:pt>
                <c:pt idx="3221">
                  <c:v>53.68333333333333</c:v>
                </c:pt>
                <c:pt idx="3222">
                  <c:v>53.7</c:v>
                </c:pt>
                <c:pt idx="3223">
                  <c:v>53.716666666666669</c:v>
                </c:pt>
                <c:pt idx="3224">
                  <c:v>53.733333333333334</c:v>
                </c:pt>
                <c:pt idx="3225">
                  <c:v>53.75</c:v>
                </c:pt>
                <c:pt idx="3226">
                  <c:v>53.766666666666666</c:v>
                </c:pt>
                <c:pt idx="3227">
                  <c:v>53.783333333333331</c:v>
                </c:pt>
                <c:pt idx="3228">
                  <c:v>53.8</c:v>
                </c:pt>
                <c:pt idx="3229">
                  <c:v>53.81666666666667</c:v>
                </c:pt>
                <c:pt idx="3230">
                  <c:v>53.833333333333336</c:v>
                </c:pt>
                <c:pt idx="3231">
                  <c:v>53.85</c:v>
                </c:pt>
                <c:pt idx="3232">
                  <c:v>53.866666666666667</c:v>
                </c:pt>
                <c:pt idx="3233">
                  <c:v>53.883333333333333</c:v>
                </c:pt>
                <c:pt idx="3234">
                  <c:v>53.9</c:v>
                </c:pt>
                <c:pt idx="3235">
                  <c:v>53.916666666666664</c:v>
                </c:pt>
                <c:pt idx="3236">
                  <c:v>53.93333333333333</c:v>
                </c:pt>
                <c:pt idx="3237">
                  <c:v>53.95</c:v>
                </c:pt>
                <c:pt idx="3238">
                  <c:v>53.966666666666669</c:v>
                </c:pt>
                <c:pt idx="3239">
                  <c:v>53.983333333333334</c:v>
                </c:pt>
                <c:pt idx="3240">
                  <c:v>54</c:v>
                </c:pt>
                <c:pt idx="3241">
                  <c:v>54.016666666666666</c:v>
                </c:pt>
                <c:pt idx="3242">
                  <c:v>54.033333333333331</c:v>
                </c:pt>
                <c:pt idx="3243">
                  <c:v>54.05</c:v>
                </c:pt>
                <c:pt idx="3244">
                  <c:v>54.06666666666667</c:v>
                </c:pt>
                <c:pt idx="3245">
                  <c:v>54.083333333333336</c:v>
                </c:pt>
                <c:pt idx="3246">
                  <c:v>54.1</c:v>
                </c:pt>
                <c:pt idx="3247">
                  <c:v>54.116666666666667</c:v>
                </c:pt>
                <c:pt idx="3248">
                  <c:v>54.133333333333333</c:v>
                </c:pt>
                <c:pt idx="3249">
                  <c:v>54.15</c:v>
                </c:pt>
                <c:pt idx="3250">
                  <c:v>54.166666666666664</c:v>
                </c:pt>
                <c:pt idx="3251">
                  <c:v>54.18333333333333</c:v>
                </c:pt>
                <c:pt idx="3252">
                  <c:v>54.2</c:v>
                </c:pt>
                <c:pt idx="3253">
                  <c:v>54.216666666666669</c:v>
                </c:pt>
                <c:pt idx="3254">
                  <c:v>54.233333333333334</c:v>
                </c:pt>
                <c:pt idx="3255">
                  <c:v>54.25</c:v>
                </c:pt>
                <c:pt idx="3256">
                  <c:v>54.266666666666666</c:v>
                </c:pt>
                <c:pt idx="3257">
                  <c:v>54.283333333333331</c:v>
                </c:pt>
                <c:pt idx="3258">
                  <c:v>54.3</c:v>
                </c:pt>
                <c:pt idx="3259">
                  <c:v>54.31666666666667</c:v>
                </c:pt>
                <c:pt idx="3260">
                  <c:v>54.333333333333336</c:v>
                </c:pt>
                <c:pt idx="3261">
                  <c:v>54.35</c:v>
                </c:pt>
                <c:pt idx="3262">
                  <c:v>54.366666666666667</c:v>
                </c:pt>
                <c:pt idx="3263">
                  <c:v>54.383333333333333</c:v>
                </c:pt>
                <c:pt idx="3264">
                  <c:v>54.4</c:v>
                </c:pt>
                <c:pt idx="3265">
                  <c:v>54.416666666666664</c:v>
                </c:pt>
                <c:pt idx="3266">
                  <c:v>54.43333333333333</c:v>
                </c:pt>
                <c:pt idx="3267">
                  <c:v>54.45</c:v>
                </c:pt>
                <c:pt idx="3268">
                  <c:v>54.466666666666669</c:v>
                </c:pt>
                <c:pt idx="3269">
                  <c:v>54.483333333333334</c:v>
                </c:pt>
                <c:pt idx="3270">
                  <c:v>54.5</c:v>
                </c:pt>
                <c:pt idx="3271">
                  <c:v>54.516666666666666</c:v>
                </c:pt>
                <c:pt idx="3272">
                  <c:v>54.533333333333331</c:v>
                </c:pt>
                <c:pt idx="3273">
                  <c:v>54.55</c:v>
                </c:pt>
                <c:pt idx="3274">
                  <c:v>54.56666666666667</c:v>
                </c:pt>
                <c:pt idx="3275">
                  <c:v>54.583333333333336</c:v>
                </c:pt>
                <c:pt idx="3276">
                  <c:v>54.6</c:v>
                </c:pt>
                <c:pt idx="3277">
                  <c:v>54.616666666666667</c:v>
                </c:pt>
                <c:pt idx="3278">
                  <c:v>54.633333333333333</c:v>
                </c:pt>
                <c:pt idx="3279">
                  <c:v>54.65</c:v>
                </c:pt>
                <c:pt idx="3280">
                  <c:v>54.666666666666664</c:v>
                </c:pt>
                <c:pt idx="3281">
                  <c:v>54.68333333333333</c:v>
                </c:pt>
                <c:pt idx="3282">
                  <c:v>54.7</c:v>
                </c:pt>
                <c:pt idx="3283">
                  <c:v>54.716666666666669</c:v>
                </c:pt>
                <c:pt idx="3284">
                  <c:v>54.733333333333334</c:v>
                </c:pt>
                <c:pt idx="3285">
                  <c:v>54.75</c:v>
                </c:pt>
                <c:pt idx="3286">
                  <c:v>54.766666666666666</c:v>
                </c:pt>
                <c:pt idx="3287">
                  <c:v>54.783333333333331</c:v>
                </c:pt>
                <c:pt idx="3288">
                  <c:v>54.8</c:v>
                </c:pt>
                <c:pt idx="3289">
                  <c:v>54.81666666666667</c:v>
                </c:pt>
                <c:pt idx="3290">
                  <c:v>54.833333333333336</c:v>
                </c:pt>
                <c:pt idx="3291">
                  <c:v>54.85</c:v>
                </c:pt>
                <c:pt idx="3292">
                  <c:v>54.866666666666667</c:v>
                </c:pt>
                <c:pt idx="3293">
                  <c:v>54.883333333333333</c:v>
                </c:pt>
                <c:pt idx="3294">
                  <c:v>54.9</c:v>
                </c:pt>
                <c:pt idx="3295">
                  <c:v>54.916666666666664</c:v>
                </c:pt>
                <c:pt idx="3296">
                  <c:v>54.93333333333333</c:v>
                </c:pt>
                <c:pt idx="3297">
                  <c:v>54.95</c:v>
                </c:pt>
                <c:pt idx="3298">
                  <c:v>54.966666666666669</c:v>
                </c:pt>
                <c:pt idx="3299">
                  <c:v>54.983333333333334</c:v>
                </c:pt>
                <c:pt idx="3300">
                  <c:v>55</c:v>
                </c:pt>
                <c:pt idx="3301">
                  <c:v>55.016666666666666</c:v>
                </c:pt>
                <c:pt idx="3302">
                  <c:v>55.033333333333331</c:v>
                </c:pt>
                <c:pt idx="3303">
                  <c:v>55.05</c:v>
                </c:pt>
                <c:pt idx="3304">
                  <c:v>55.06666666666667</c:v>
                </c:pt>
                <c:pt idx="3305">
                  <c:v>55.083333333333336</c:v>
                </c:pt>
                <c:pt idx="3306">
                  <c:v>55.1</c:v>
                </c:pt>
                <c:pt idx="3307">
                  <c:v>55.116666666666667</c:v>
                </c:pt>
                <c:pt idx="3308">
                  <c:v>55.133333333333333</c:v>
                </c:pt>
                <c:pt idx="3309">
                  <c:v>55.15</c:v>
                </c:pt>
                <c:pt idx="3310">
                  <c:v>55.166666666666664</c:v>
                </c:pt>
                <c:pt idx="3311">
                  <c:v>55.18333333333333</c:v>
                </c:pt>
                <c:pt idx="3312">
                  <c:v>55.2</c:v>
                </c:pt>
                <c:pt idx="3313">
                  <c:v>55.216666666666669</c:v>
                </c:pt>
                <c:pt idx="3314">
                  <c:v>55.233333333333334</c:v>
                </c:pt>
                <c:pt idx="3315">
                  <c:v>55.25</c:v>
                </c:pt>
                <c:pt idx="3316">
                  <c:v>55.266666666666666</c:v>
                </c:pt>
                <c:pt idx="3317">
                  <c:v>55.283333333333331</c:v>
                </c:pt>
                <c:pt idx="3318">
                  <c:v>55.3</c:v>
                </c:pt>
                <c:pt idx="3319">
                  <c:v>55.31666666666667</c:v>
                </c:pt>
                <c:pt idx="3320">
                  <c:v>55.333333333333336</c:v>
                </c:pt>
                <c:pt idx="3321">
                  <c:v>55.35</c:v>
                </c:pt>
                <c:pt idx="3322">
                  <c:v>55.366666666666667</c:v>
                </c:pt>
                <c:pt idx="3323">
                  <c:v>55.383333333333333</c:v>
                </c:pt>
                <c:pt idx="3324">
                  <c:v>55.4</c:v>
                </c:pt>
                <c:pt idx="3325">
                  <c:v>55.416666666666664</c:v>
                </c:pt>
                <c:pt idx="3326">
                  <c:v>55.43333333333333</c:v>
                </c:pt>
                <c:pt idx="3327">
                  <c:v>55.45</c:v>
                </c:pt>
                <c:pt idx="3328">
                  <c:v>55.466666666666669</c:v>
                </c:pt>
                <c:pt idx="3329">
                  <c:v>55.483333333333334</c:v>
                </c:pt>
                <c:pt idx="3330">
                  <c:v>55.5</c:v>
                </c:pt>
                <c:pt idx="3331">
                  <c:v>55.516666666666666</c:v>
                </c:pt>
                <c:pt idx="3332">
                  <c:v>55.533333333333331</c:v>
                </c:pt>
                <c:pt idx="3333">
                  <c:v>55.55</c:v>
                </c:pt>
                <c:pt idx="3334">
                  <c:v>55.56666666666667</c:v>
                </c:pt>
                <c:pt idx="3335">
                  <c:v>55.583333333333336</c:v>
                </c:pt>
                <c:pt idx="3336">
                  <c:v>55.6</c:v>
                </c:pt>
                <c:pt idx="3337">
                  <c:v>55.616666666666667</c:v>
                </c:pt>
                <c:pt idx="3338">
                  <c:v>55.633333333333333</c:v>
                </c:pt>
                <c:pt idx="3339">
                  <c:v>55.65</c:v>
                </c:pt>
                <c:pt idx="3340">
                  <c:v>55.666666666666664</c:v>
                </c:pt>
                <c:pt idx="3341">
                  <c:v>55.68333333333333</c:v>
                </c:pt>
                <c:pt idx="3342">
                  <c:v>55.7</c:v>
                </c:pt>
                <c:pt idx="3343">
                  <c:v>55.716666666666669</c:v>
                </c:pt>
                <c:pt idx="3344">
                  <c:v>55.733333333333334</c:v>
                </c:pt>
                <c:pt idx="3345">
                  <c:v>55.75</c:v>
                </c:pt>
                <c:pt idx="3346">
                  <c:v>55.766666666666666</c:v>
                </c:pt>
                <c:pt idx="3347">
                  <c:v>55.783333333333331</c:v>
                </c:pt>
                <c:pt idx="3348">
                  <c:v>55.8</c:v>
                </c:pt>
                <c:pt idx="3349">
                  <c:v>55.81666666666667</c:v>
                </c:pt>
                <c:pt idx="3350">
                  <c:v>55.833333333333336</c:v>
                </c:pt>
                <c:pt idx="3351">
                  <c:v>55.85</c:v>
                </c:pt>
                <c:pt idx="3352">
                  <c:v>55.866666666666667</c:v>
                </c:pt>
                <c:pt idx="3353">
                  <c:v>55.883333333333333</c:v>
                </c:pt>
                <c:pt idx="3354">
                  <c:v>55.9</c:v>
                </c:pt>
                <c:pt idx="3355">
                  <c:v>55.916666666666664</c:v>
                </c:pt>
                <c:pt idx="3356">
                  <c:v>55.93333333333333</c:v>
                </c:pt>
                <c:pt idx="3357">
                  <c:v>55.95</c:v>
                </c:pt>
                <c:pt idx="3358">
                  <c:v>55.966666666666669</c:v>
                </c:pt>
                <c:pt idx="3359">
                  <c:v>55.983333333333334</c:v>
                </c:pt>
                <c:pt idx="3360">
                  <c:v>56</c:v>
                </c:pt>
                <c:pt idx="3361">
                  <c:v>56.016666666666666</c:v>
                </c:pt>
                <c:pt idx="3362">
                  <c:v>56.033333333333331</c:v>
                </c:pt>
                <c:pt idx="3363">
                  <c:v>56.05</c:v>
                </c:pt>
                <c:pt idx="3364">
                  <c:v>56.06666666666667</c:v>
                </c:pt>
                <c:pt idx="3365">
                  <c:v>56.083333333333336</c:v>
                </c:pt>
                <c:pt idx="3366">
                  <c:v>56.1</c:v>
                </c:pt>
                <c:pt idx="3367">
                  <c:v>56.116666666666667</c:v>
                </c:pt>
                <c:pt idx="3368">
                  <c:v>56.133333333333333</c:v>
                </c:pt>
                <c:pt idx="3369">
                  <c:v>56.15</c:v>
                </c:pt>
                <c:pt idx="3370">
                  <c:v>56.166666666666664</c:v>
                </c:pt>
                <c:pt idx="3371">
                  <c:v>56.18333333333333</c:v>
                </c:pt>
                <c:pt idx="3372">
                  <c:v>56.2</c:v>
                </c:pt>
                <c:pt idx="3373">
                  <c:v>56.216666666666669</c:v>
                </c:pt>
                <c:pt idx="3374">
                  <c:v>56.233333333333334</c:v>
                </c:pt>
                <c:pt idx="3375">
                  <c:v>56.25</c:v>
                </c:pt>
                <c:pt idx="3376">
                  <c:v>56.266666666666666</c:v>
                </c:pt>
                <c:pt idx="3377">
                  <c:v>56.283333333333331</c:v>
                </c:pt>
                <c:pt idx="3378">
                  <c:v>56.3</c:v>
                </c:pt>
                <c:pt idx="3379">
                  <c:v>56.31666666666667</c:v>
                </c:pt>
                <c:pt idx="3380">
                  <c:v>56.333333333333336</c:v>
                </c:pt>
                <c:pt idx="3381">
                  <c:v>56.35</c:v>
                </c:pt>
                <c:pt idx="3382">
                  <c:v>56.366666666666667</c:v>
                </c:pt>
                <c:pt idx="3383">
                  <c:v>56.383333333333333</c:v>
                </c:pt>
                <c:pt idx="3384">
                  <c:v>56.4</c:v>
                </c:pt>
                <c:pt idx="3385">
                  <c:v>56.416666666666664</c:v>
                </c:pt>
                <c:pt idx="3386">
                  <c:v>56.43333333333333</c:v>
                </c:pt>
                <c:pt idx="3387">
                  <c:v>56.45</c:v>
                </c:pt>
                <c:pt idx="3388">
                  <c:v>56.466666666666669</c:v>
                </c:pt>
                <c:pt idx="3389">
                  <c:v>56.483333333333334</c:v>
                </c:pt>
                <c:pt idx="3390">
                  <c:v>56.5</c:v>
                </c:pt>
                <c:pt idx="3391">
                  <c:v>56.516666666666666</c:v>
                </c:pt>
                <c:pt idx="3392">
                  <c:v>56.533333333333331</c:v>
                </c:pt>
                <c:pt idx="3393">
                  <c:v>56.55</c:v>
                </c:pt>
                <c:pt idx="3394">
                  <c:v>56.56666666666667</c:v>
                </c:pt>
                <c:pt idx="3395">
                  <c:v>56.583333333333336</c:v>
                </c:pt>
                <c:pt idx="3396">
                  <c:v>56.6</c:v>
                </c:pt>
                <c:pt idx="3397">
                  <c:v>56.616666666666667</c:v>
                </c:pt>
                <c:pt idx="3398">
                  <c:v>56.633333333333333</c:v>
                </c:pt>
                <c:pt idx="3399">
                  <c:v>56.65</c:v>
                </c:pt>
                <c:pt idx="3400">
                  <c:v>56.666666666666664</c:v>
                </c:pt>
                <c:pt idx="3401">
                  <c:v>56.68333333333333</c:v>
                </c:pt>
                <c:pt idx="3402">
                  <c:v>56.7</c:v>
                </c:pt>
                <c:pt idx="3403">
                  <c:v>56.716666666666669</c:v>
                </c:pt>
                <c:pt idx="3404">
                  <c:v>56.733333333333334</c:v>
                </c:pt>
                <c:pt idx="3405">
                  <c:v>56.75</c:v>
                </c:pt>
                <c:pt idx="3406">
                  <c:v>56.766666666666666</c:v>
                </c:pt>
                <c:pt idx="3407">
                  <c:v>56.783333333333331</c:v>
                </c:pt>
                <c:pt idx="3408">
                  <c:v>56.8</c:v>
                </c:pt>
                <c:pt idx="3409">
                  <c:v>56.81666666666667</c:v>
                </c:pt>
                <c:pt idx="3410">
                  <c:v>56.833333333333336</c:v>
                </c:pt>
                <c:pt idx="3411">
                  <c:v>56.85</c:v>
                </c:pt>
                <c:pt idx="3412">
                  <c:v>56.866666666666667</c:v>
                </c:pt>
                <c:pt idx="3413">
                  <c:v>56.883333333333333</c:v>
                </c:pt>
                <c:pt idx="3414">
                  <c:v>56.9</c:v>
                </c:pt>
                <c:pt idx="3415">
                  <c:v>56.916666666666664</c:v>
                </c:pt>
                <c:pt idx="3416">
                  <c:v>56.93333333333333</c:v>
                </c:pt>
                <c:pt idx="3417">
                  <c:v>56.95</c:v>
                </c:pt>
                <c:pt idx="3418">
                  <c:v>56.966666666666669</c:v>
                </c:pt>
                <c:pt idx="3419">
                  <c:v>56.983333333333334</c:v>
                </c:pt>
                <c:pt idx="3420">
                  <c:v>57</c:v>
                </c:pt>
                <c:pt idx="3421">
                  <c:v>57.016666666666666</c:v>
                </c:pt>
                <c:pt idx="3422">
                  <c:v>57.033333333333331</c:v>
                </c:pt>
                <c:pt idx="3423">
                  <c:v>57.05</c:v>
                </c:pt>
                <c:pt idx="3424">
                  <c:v>57.06666666666667</c:v>
                </c:pt>
                <c:pt idx="3425">
                  <c:v>57.083333333333336</c:v>
                </c:pt>
                <c:pt idx="3426">
                  <c:v>57.1</c:v>
                </c:pt>
                <c:pt idx="3427">
                  <c:v>57.116666666666667</c:v>
                </c:pt>
                <c:pt idx="3428">
                  <c:v>57.133333333333333</c:v>
                </c:pt>
                <c:pt idx="3429">
                  <c:v>57.15</c:v>
                </c:pt>
                <c:pt idx="3430">
                  <c:v>57.166666666666664</c:v>
                </c:pt>
                <c:pt idx="3431">
                  <c:v>57.18333333333333</c:v>
                </c:pt>
                <c:pt idx="3432">
                  <c:v>57.2</c:v>
                </c:pt>
                <c:pt idx="3433">
                  <c:v>57.216666666666669</c:v>
                </c:pt>
                <c:pt idx="3434">
                  <c:v>57.233333333333334</c:v>
                </c:pt>
                <c:pt idx="3435">
                  <c:v>57.25</c:v>
                </c:pt>
                <c:pt idx="3436">
                  <c:v>57.266666666666666</c:v>
                </c:pt>
                <c:pt idx="3437">
                  <c:v>57.283333333333331</c:v>
                </c:pt>
                <c:pt idx="3438">
                  <c:v>57.3</c:v>
                </c:pt>
                <c:pt idx="3439">
                  <c:v>57.31666666666667</c:v>
                </c:pt>
                <c:pt idx="3440">
                  <c:v>57.333333333333336</c:v>
                </c:pt>
                <c:pt idx="3441">
                  <c:v>57.35</c:v>
                </c:pt>
                <c:pt idx="3442">
                  <c:v>57.366666666666667</c:v>
                </c:pt>
                <c:pt idx="3443">
                  <c:v>57.383333333333333</c:v>
                </c:pt>
                <c:pt idx="3444">
                  <c:v>57.4</c:v>
                </c:pt>
                <c:pt idx="3445">
                  <c:v>57.416666666666664</c:v>
                </c:pt>
                <c:pt idx="3446">
                  <c:v>57.43333333333333</c:v>
                </c:pt>
                <c:pt idx="3447">
                  <c:v>57.45</c:v>
                </c:pt>
                <c:pt idx="3448">
                  <c:v>57.466666666666669</c:v>
                </c:pt>
                <c:pt idx="3449">
                  <c:v>57.483333333333334</c:v>
                </c:pt>
                <c:pt idx="3450">
                  <c:v>57.5</c:v>
                </c:pt>
                <c:pt idx="3451">
                  <c:v>57.516666666666666</c:v>
                </c:pt>
                <c:pt idx="3452">
                  <c:v>57.533333333333331</c:v>
                </c:pt>
                <c:pt idx="3453">
                  <c:v>57.55</c:v>
                </c:pt>
                <c:pt idx="3454">
                  <c:v>57.56666666666667</c:v>
                </c:pt>
                <c:pt idx="3455">
                  <c:v>57.583333333333336</c:v>
                </c:pt>
                <c:pt idx="3456">
                  <c:v>57.6</c:v>
                </c:pt>
                <c:pt idx="3457">
                  <c:v>57.616666666666667</c:v>
                </c:pt>
                <c:pt idx="3458">
                  <c:v>57.633333333333333</c:v>
                </c:pt>
                <c:pt idx="3459">
                  <c:v>57.65</c:v>
                </c:pt>
                <c:pt idx="3460">
                  <c:v>57.666666666666664</c:v>
                </c:pt>
                <c:pt idx="3461">
                  <c:v>57.68333333333333</c:v>
                </c:pt>
                <c:pt idx="3462">
                  <c:v>57.7</c:v>
                </c:pt>
                <c:pt idx="3463">
                  <c:v>57.716666666666669</c:v>
                </c:pt>
                <c:pt idx="3464">
                  <c:v>57.733333333333334</c:v>
                </c:pt>
                <c:pt idx="3465">
                  <c:v>57.75</c:v>
                </c:pt>
                <c:pt idx="3466">
                  <c:v>57.766666666666666</c:v>
                </c:pt>
                <c:pt idx="3467">
                  <c:v>57.783333333333331</c:v>
                </c:pt>
                <c:pt idx="3468">
                  <c:v>57.8</c:v>
                </c:pt>
                <c:pt idx="3469">
                  <c:v>57.81666666666667</c:v>
                </c:pt>
                <c:pt idx="3470">
                  <c:v>57.833333333333336</c:v>
                </c:pt>
                <c:pt idx="3471">
                  <c:v>57.85</c:v>
                </c:pt>
                <c:pt idx="3472">
                  <c:v>57.866666666666667</c:v>
                </c:pt>
                <c:pt idx="3473">
                  <c:v>57.883333333333333</c:v>
                </c:pt>
                <c:pt idx="3474">
                  <c:v>57.9</c:v>
                </c:pt>
                <c:pt idx="3475">
                  <c:v>57.916666666666664</c:v>
                </c:pt>
                <c:pt idx="3476">
                  <c:v>57.93333333333333</c:v>
                </c:pt>
                <c:pt idx="3477">
                  <c:v>57.95</c:v>
                </c:pt>
                <c:pt idx="3478">
                  <c:v>57.966666666666669</c:v>
                </c:pt>
                <c:pt idx="3479">
                  <c:v>57.983333333333334</c:v>
                </c:pt>
                <c:pt idx="3480">
                  <c:v>58</c:v>
                </c:pt>
                <c:pt idx="3481">
                  <c:v>58.016666666666666</c:v>
                </c:pt>
                <c:pt idx="3482">
                  <c:v>58.033333333333331</c:v>
                </c:pt>
                <c:pt idx="3483">
                  <c:v>58.05</c:v>
                </c:pt>
                <c:pt idx="3484">
                  <c:v>58.06666666666667</c:v>
                </c:pt>
                <c:pt idx="3485">
                  <c:v>58.083333333333336</c:v>
                </c:pt>
                <c:pt idx="3486">
                  <c:v>58.1</c:v>
                </c:pt>
                <c:pt idx="3487">
                  <c:v>58.116666666666667</c:v>
                </c:pt>
                <c:pt idx="3488">
                  <c:v>58.133333333333333</c:v>
                </c:pt>
                <c:pt idx="3489">
                  <c:v>58.15</c:v>
                </c:pt>
                <c:pt idx="3490">
                  <c:v>58.166666666666664</c:v>
                </c:pt>
                <c:pt idx="3491">
                  <c:v>58.18333333333333</c:v>
                </c:pt>
                <c:pt idx="3492">
                  <c:v>58.2</c:v>
                </c:pt>
                <c:pt idx="3493">
                  <c:v>58.216666666666669</c:v>
                </c:pt>
                <c:pt idx="3494">
                  <c:v>58.233333333333334</c:v>
                </c:pt>
                <c:pt idx="3495">
                  <c:v>58.25</c:v>
                </c:pt>
                <c:pt idx="3496">
                  <c:v>58.266666666666666</c:v>
                </c:pt>
                <c:pt idx="3497">
                  <c:v>58.283333333333331</c:v>
                </c:pt>
                <c:pt idx="3498">
                  <c:v>58.3</c:v>
                </c:pt>
                <c:pt idx="3499">
                  <c:v>58.31666666666667</c:v>
                </c:pt>
                <c:pt idx="3500">
                  <c:v>58.333333333333336</c:v>
                </c:pt>
                <c:pt idx="3501">
                  <c:v>58.35</c:v>
                </c:pt>
                <c:pt idx="3502">
                  <c:v>58.366666666666667</c:v>
                </c:pt>
                <c:pt idx="3503">
                  <c:v>58.383333333333333</c:v>
                </c:pt>
                <c:pt idx="3504">
                  <c:v>58.4</c:v>
                </c:pt>
                <c:pt idx="3505">
                  <c:v>58.416666666666664</c:v>
                </c:pt>
                <c:pt idx="3506">
                  <c:v>58.43333333333333</c:v>
                </c:pt>
                <c:pt idx="3507">
                  <c:v>58.45</c:v>
                </c:pt>
                <c:pt idx="3508">
                  <c:v>58.466666666666669</c:v>
                </c:pt>
                <c:pt idx="3509">
                  <c:v>58.483333333333334</c:v>
                </c:pt>
                <c:pt idx="3510">
                  <c:v>58.5</c:v>
                </c:pt>
                <c:pt idx="3511">
                  <c:v>58.516666666666666</c:v>
                </c:pt>
                <c:pt idx="3512">
                  <c:v>58.533333333333331</c:v>
                </c:pt>
                <c:pt idx="3513">
                  <c:v>58.55</c:v>
                </c:pt>
                <c:pt idx="3514">
                  <c:v>58.56666666666667</c:v>
                </c:pt>
                <c:pt idx="3515">
                  <c:v>58.583333333333336</c:v>
                </c:pt>
                <c:pt idx="3516">
                  <c:v>58.6</c:v>
                </c:pt>
                <c:pt idx="3517">
                  <c:v>58.616666666666667</c:v>
                </c:pt>
                <c:pt idx="3518">
                  <c:v>58.633333333333333</c:v>
                </c:pt>
                <c:pt idx="3519">
                  <c:v>58.65</c:v>
                </c:pt>
                <c:pt idx="3520">
                  <c:v>58.666666666666664</c:v>
                </c:pt>
                <c:pt idx="3521">
                  <c:v>58.68333333333333</c:v>
                </c:pt>
                <c:pt idx="3522">
                  <c:v>58.7</c:v>
                </c:pt>
                <c:pt idx="3523">
                  <c:v>58.716666666666669</c:v>
                </c:pt>
                <c:pt idx="3524">
                  <c:v>58.733333333333334</c:v>
                </c:pt>
                <c:pt idx="3525">
                  <c:v>58.75</c:v>
                </c:pt>
                <c:pt idx="3526">
                  <c:v>58.766666666666666</c:v>
                </c:pt>
                <c:pt idx="3527">
                  <c:v>58.783333333333331</c:v>
                </c:pt>
                <c:pt idx="3528">
                  <c:v>58.8</c:v>
                </c:pt>
                <c:pt idx="3529">
                  <c:v>58.81666666666667</c:v>
                </c:pt>
                <c:pt idx="3530">
                  <c:v>58.833333333333336</c:v>
                </c:pt>
                <c:pt idx="3531">
                  <c:v>58.85</c:v>
                </c:pt>
                <c:pt idx="3532">
                  <c:v>58.866666666666667</c:v>
                </c:pt>
                <c:pt idx="3533">
                  <c:v>58.883333333333333</c:v>
                </c:pt>
                <c:pt idx="3534">
                  <c:v>58.9</c:v>
                </c:pt>
                <c:pt idx="3535">
                  <c:v>58.916666666666664</c:v>
                </c:pt>
                <c:pt idx="3536">
                  <c:v>58.93333333333333</c:v>
                </c:pt>
                <c:pt idx="3537">
                  <c:v>58.95</c:v>
                </c:pt>
                <c:pt idx="3538">
                  <c:v>58.966666666666669</c:v>
                </c:pt>
                <c:pt idx="3539">
                  <c:v>58.983333333333334</c:v>
                </c:pt>
                <c:pt idx="3540">
                  <c:v>59</c:v>
                </c:pt>
                <c:pt idx="3541">
                  <c:v>59.016666666666666</c:v>
                </c:pt>
                <c:pt idx="3542">
                  <c:v>59.033333333333331</c:v>
                </c:pt>
                <c:pt idx="3543">
                  <c:v>59.05</c:v>
                </c:pt>
                <c:pt idx="3544">
                  <c:v>59.06666666666667</c:v>
                </c:pt>
                <c:pt idx="3545">
                  <c:v>59.083333333333336</c:v>
                </c:pt>
                <c:pt idx="3546">
                  <c:v>59.1</c:v>
                </c:pt>
                <c:pt idx="3547">
                  <c:v>59.116666666666667</c:v>
                </c:pt>
                <c:pt idx="3548">
                  <c:v>59.133333333333333</c:v>
                </c:pt>
                <c:pt idx="3549">
                  <c:v>59.15</c:v>
                </c:pt>
                <c:pt idx="3550">
                  <c:v>59.166666666666664</c:v>
                </c:pt>
                <c:pt idx="3551">
                  <c:v>59.18333333333333</c:v>
                </c:pt>
                <c:pt idx="3552">
                  <c:v>59.2</c:v>
                </c:pt>
                <c:pt idx="3553">
                  <c:v>59.216666666666669</c:v>
                </c:pt>
                <c:pt idx="3554">
                  <c:v>59.233333333333334</c:v>
                </c:pt>
                <c:pt idx="3555">
                  <c:v>59.25</c:v>
                </c:pt>
                <c:pt idx="3556">
                  <c:v>59.266666666666666</c:v>
                </c:pt>
                <c:pt idx="3557">
                  <c:v>59.283333333333331</c:v>
                </c:pt>
                <c:pt idx="3558">
                  <c:v>59.3</c:v>
                </c:pt>
                <c:pt idx="3559">
                  <c:v>59.31666666666667</c:v>
                </c:pt>
                <c:pt idx="3560">
                  <c:v>59.333333333333336</c:v>
                </c:pt>
                <c:pt idx="3561">
                  <c:v>59.35</c:v>
                </c:pt>
                <c:pt idx="3562">
                  <c:v>59.366666666666667</c:v>
                </c:pt>
                <c:pt idx="3563">
                  <c:v>59.383333333333333</c:v>
                </c:pt>
                <c:pt idx="3564">
                  <c:v>59.4</c:v>
                </c:pt>
                <c:pt idx="3565">
                  <c:v>59.416666666666664</c:v>
                </c:pt>
                <c:pt idx="3566">
                  <c:v>59.43333333333333</c:v>
                </c:pt>
                <c:pt idx="3567">
                  <c:v>59.45</c:v>
                </c:pt>
                <c:pt idx="3568">
                  <c:v>59.466666666666669</c:v>
                </c:pt>
                <c:pt idx="3569">
                  <c:v>59.483333333333334</c:v>
                </c:pt>
                <c:pt idx="3570">
                  <c:v>59.5</c:v>
                </c:pt>
                <c:pt idx="3571">
                  <c:v>59.516666666666666</c:v>
                </c:pt>
                <c:pt idx="3572">
                  <c:v>59.533333333333331</c:v>
                </c:pt>
                <c:pt idx="3573">
                  <c:v>59.55</c:v>
                </c:pt>
                <c:pt idx="3574">
                  <c:v>59.56666666666667</c:v>
                </c:pt>
                <c:pt idx="3575">
                  <c:v>59.583333333333336</c:v>
                </c:pt>
                <c:pt idx="3576">
                  <c:v>59.6</c:v>
                </c:pt>
                <c:pt idx="3577">
                  <c:v>59.616666666666667</c:v>
                </c:pt>
                <c:pt idx="3578">
                  <c:v>59.633333333333333</c:v>
                </c:pt>
                <c:pt idx="3579">
                  <c:v>59.65</c:v>
                </c:pt>
                <c:pt idx="3580">
                  <c:v>59.666666666666664</c:v>
                </c:pt>
                <c:pt idx="3581">
                  <c:v>59.68333333333333</c:v>
                </c:pt>
                <c:pt idx="3582">
                  <c:v>59.7</c:v>
                </c:pt>
                <c:pt idx="3583">
                  <c:v>59.716666666666669</c:v>
                </c:pt>
                <c:pt idx="3584">
                  <c:v>59.733333333333334</c:v>
                </c:pt>
                <c:pt idx="3585">
                  <c:v>59.75</c:v>
                </c:pt>
                <c:pt idx="3586">
                  <c:v>59.766666666666666</c:v>
                </c:pt>
                <c:pt idx="3587">
                  <c:v>59.783333333333331</c:v>
                </c:pt>
                <c:pt idx="3588">
                  <c:v>59.8</c:v>
                </c:pt>
                <c:pt idx="3589">
                  <c:v>59.81666666666667</c:v>
                </c:pt>
                <c:pt idx="3590">
                  <c:v>59.833333333333336</c:v>
                </c:pt>
                <c:pt idx="3591">
                  <c:v>59.85</c:v>
                </c:pt>
                <c:pt idx="3592">
                  <c:v>59.866666666666667</c:v>
                </c:pt>
                <c:pt idx="3593">
                  <c:v>59.883333333333333</c:v>
                </c:pt>
                <c:pt idx="3594">
                  <c:v>59.9</c:v>
                </c:pt>
                <c:pt idx="3595">
                  <c:v>59.916666666666664</c:v>
                </c:pt>
                <c:pt idx="3596">
                  <c:v>59.93333333333333</c:v>
                </c:pt>
                <c:pt idx="3597">
                  <c:v>59.95</c:v>
                </c:pt>
                <c:pt idx="3598">
                  <c:v>59.966666666666669</c:v>
                </c:pt>
                <c:pt idx="3599">
                  <c:v>59.983333333333334</c:v>
                </c:pt>
                <c:pt idx="3600">
                  <c:v>60</c:v>
                </c:pt>
                <c:pt idx="3601">
                  <c:v>60.016666666666666</c:v>
                </c:pt>
                <c:pt idx="3602">
                  <c:v>60.033333333333331</c:v>
                </c:pt>
                <c:pt idx="3603">
                  <c:v>60.05</c:v>
                </c:pt>
                <c:pt idx="3604">
                  <c:v>60.06666666666667</c:v>
                </c:pt>
                <c:pt idx="3605">
                  <c:v>60.083333333333336</c:v>
                </c:pt>
                <c:pt idx="3606">
                  <c:v>60.1</c:v>
                </c:pt>
                <c:pt idx="3607">
                  <c:v>60.116666666666667</c:v>
                </c:pt>
                <c:pt idx="3608">
                  <c:v>60.133333333333333</c:v>
                </c:pt>
                <c:pt idx="3609">
                  <c:v>60.15</c:v>
                </c:pt>
                <c:pt idx="3610">
                  <c:v>60.166666666666664</c:v>
                </c:pt>
                <c:pt idx="3611">
                  <c:v>60.18333333333333</c:v>
                </c:pt>
                <c:pt idx="3612">
                  <c:v>60.2</c:v>
                </c:pt>
                <c:pt idx="3613">
                  <c:v>60.216666666666669</c:v>
                </c:pt>
                <c:pt idx="3614">
                  <c:v>60.233333333333334</c:v>
                </c:pt>
                <c:pt idx="3615">
                  <c:v>60.25</c:v>
                </c:pt>
                <c:pt idx="3616">
                  <c:v>60.266666666666666</c:v>
                </c:pt>
                <c:pt idx="3617">
                  <c:v>60.283333333333331</c:v>
                </c:pt>
                <c:pt idx="3618">
                  <c:v>60.3</c:v>
                </c:pt>
                <c:pt idx="3619">
                  <c:v>60.31666666666667</c:v>
                </c:pt>
                <c:pt idx="3620">
                  <c:v>60.333333333333336</c:v>
                </c:pt>
                <c:pt idx="3621">
                  <c:v>60.35</c:v>
                </c:pt>
                <c:pt idx="3622">
                  <c:v>60.366666666666667</c:v>
                </c:pt>
                <c:pt idx="3623">
                  <c:v>60.383333333333333</c:v>
                </c:pt>
                <c:pt idx="3624">
                  <c:v>60.4</c:v>
                </c:pt>
                <c:pt idx="3625">
                  <c:v>60.416666666666664</c:v>
                </c:pt>
                <c:pt idx="3626">
                  <c:v>60.43333333333333</c:v>
                </c:pt>
                <c:pt idx="3627">
                  <c:v>60.45</c:v>
                </c:pt>
                <c:pt idx="3628">
                  <c:v>60.466666666666669</c:v>
                </c:pt>
                <c:pt idx="3629">
                  <c:v>60.483333333333334</c:v>
                </c:pt>
                <c:pt idx="3630">
                  <c:v>60.5</c:v>
                </c:pt>
                <c:pt idx="3631">
                  <c:v>60.516666666666666</c:v>
                </c:pt>
                <c:pt idx="3632">
                  <c:v>60.533333333333331</c:v>
                </c:pt>
                <c:pt idx="3633">
                  <c:v>60.55</c:v>
                </c:pt>
                <c:pt idx="3634">
                  <c:v>60.56666666666667</c:v>
                </c:pt>
                <c:pt idx="3635">
                  <c:v>60.583333333333336</c:v>
                </c:pt>
                <c:pt idx="3636">
                  <c:v>60.6</c:v>
                </c:pt>
                <c:pt idx="3637">
                  <c:v>60.616666666666667</c:v>
                </c:pt>
                <c:pt idx="3638">
                  <c:v>60.633333333333333</c:v>
                </c:pt>
                <c:pt idx="3639">
                  <c:v>60.65</c:v>
                </c:pt>
                <c:pt idx="3640">
                  <c:v>60.666666666666664</c:v>
                </c:pt>
                <c:pt idx="3641">
                  <c:v>60.68333333333333</c:v>
                </c:pt>
                <c:pt idx="3642">
                  <c:v>60.7</c:v>
                </c:pt>
                <c:pt idx="3643">
                  <c:v>60.716666666666669</c:v>
                </c:pt>
                <c:pt idx="3644">
                  <c:v>60.733333333333334</c:v>
                </c:pt>
                <c:pt idx="3645">
                  <c:v>60.75</c:v>
                </c:pt>
                <c:pt idx="3646">
                  <c:v>60.766666666666666</c:v>
                </c:pt>
                <c:pt idx="3647">
                  <c:v>60.783333333333331</c:v>
                </c:pt>
                <c:pt idx="3648">
                  <c:v>60.8</c:v>
                </c:pt>
                <c:pt idx="3649">
                  <c:v>60.81666666666667</c:v>
                </c:pt>
                <c:pt idx="3650">
                  <c:v>60.833333333333336</c:v>
                </c:pt>
                <c:pt idx="3651">
                  <c:v>60.85</c:v>
                </c:pt>
                <c:pt idx="3652">
                  <c:v>60.866666666666667</c:v>
                </c:pt>
                <c:pt idx="3653">
                  <c:v>60.883333333333333</c:v>
                </c:pt>
                <c:pt idx="3654">
                  <c:v>60.9</c:v>
                </c:pt>
                <c:pt idx="3655">
                  <c:v>60.916666666666664</c:v>
                </c:pt>
                <c:pt idx="3656">
                  <c:v>60.93333333333333</c:v>
                </c:pt>
                <c:pt idx="3657">
                  <c:v>60.95</c:v>
                </c:pt>
                <c:pt idx="3658">
                  <c:v>60.966666666666669</c:v>
                </c:pt>
                <c:pt idx="3659">
                  <c:v>60.983333333333334</c:v>
                </c:pt>
                <c:pt idx="3660">
                  <c:v>61</c:v>
                </c:pt>
                <c:pt idx="3661">
                  <c:v>61.016666666666666</c:v>
                </c:pt>
                <c:pt idx="3662">
                  <c:v>61.033333333333331</c:v>
                </c:pt>
                <c:pt idx="3663">
                  <c:v>61.05</c:v>
                </c:pt>
                <c:pt idx="3664">
                  <c:v>61.06666666666667</c:v>
                </c:pt>
                <c:pt idx="3665">
                  <c:v>61.083333333333336</c:v>
                </c:pt>
                <c:pt idx="3666">
                  <c:v>61.1</c:v>
                </c:pt>
                <c:pt idx="3667">
                  <c:v>61.116666666666667</c:v>
                </c:pt>
                <c:pt idx="3668">
                  <c:v>61.133333333333333</c:v>
                </c:pt>
                <c:pt idx="3669">
                  <c:v>61.15</c:v>
                </c:pt>
                <c:pt idx="3670">
                  <c:v>61.166666666666664</c:v>
                </c:pt>
                <c:pt idx="3671">
                  <c:v>61.18333333333333</c:v>
                </c:pt>
                <c:pt idx="3672">
                  <c:v>61.2</c:v>
                </c:pt>
                <c:pt idx="3673">
                  <c:v>61.216666666666669</c:v>
                </c:pt>
                <c:pt idx="3674">
                  <c:v>61.233333333333334</c:v>
                </c:pt>
                <c:pt idx="3675">
                  <c:v>61.25</c:v>
                </c:pt>
                <c:pt idx="3676">
                  <c:v>61.266666666666666</c:v>
                </c:pt>
                <c:pt idx="3677">
                  <c:v>61.283333333333331</c:v>
                </c:pt>
                <c:pt idx="3678">
                  <c:v>61.3</c:v>
                </c:pt>
                <c:pt idx="3679">
                  <c:v>61.31666666666667</c:v>
                </c:pt>
                <c:pt idx="3680">
                  <c:v>61.333333333333336</c:v>
                </c:pt>
                <c:pt idx="3681">
                  <c:v>61.35</c:v>
                </c:pt>
                <c:pt idx="3682">
                  <c:v>61.366666666666667</c:v>
                </c:pt>
                <c:pt idx="3683">
                  <c:v>61.383333333333333</c:v>
                </c:pt>
                <c:pt idx="3684">
                  <c:v>61.4</c:v>
                </c:pt>
                <c:pt idx="3685">
                  <c:v>61.416666666666664</c:v>
                </c:pt>
                <c:pt idx="3686">
                  <c:v>61.43333333333333</c:v>
                </c:pt>
                <c:pt idx="3687">
                  <c:v>61.45</c:v>
                </c:pt>
                <c:pt idx="3688">
                  <c:v>61.466666666666669</c:v>
                </c:pt>
                <c:pt idx="3689">
                  <c:v>61.483333333333334</c:v>
                </c:pt>
                <c:pt idx="3690">
                  <c:v>61.5</c:v>
                </c:pt>
                <c:pt idx="3691">
                  <c:v>61.516666666666666</c:v>
                </c:pt>
                <c:pt idx="3692">
                  <c:v>61.533333333333331</c:v>
                </c:pt>
                <c:pt idx="3693">
                  <c:v>61.55</c:v>
                </c:pt>
                <c:pt idx="3694">
                  <c:v>61.56666666666667</c:v>
                </c:pt>
                <c:pt idx="3695">
                  <c:v>61.583333333333336</c:v>
                </c:pt>
                <c:pt idx="3696">
                  <c:v>61.6</c:v>
                </c:pt>
                <c:pt idx="3697">
                  <c:v>61.616666666666667</c:v>
                </c:pt>
                <c:pt idx="3698">
                  <c:v>61.633333333333333</c:v>
                </c:pt>
                <c:pt idx="3699">
                  <c:v>61.65</c:v>
                </c:pt>
                <c:pt idx="3700">
                  <c:v>61.666666666666664</c:v>
                </c:pt>
                <c:pt idx="3701">
                  <c:v>61.68333333333333</c:v>
                </c:pt>
                <c:pt idx="3702">
                  <c:v>61.7</c:v>
                </c:pt>
                <c:pt idx="3703">
                  <c:v>61.716666666666669</c:v>
                </c:pt>
                <c:pt idx="3704">
                  <c:v>61.733333333333334</c:v>
                </c:pt>
                <c:pt idx="3705">
                  <c:v>61.75</c:v>
                </c:pt>
                <c:pt idx="3706">
                  <c:v>61.766666666666666</c:v>
                </c:pt>
                <c:pt idx="3707">
                  <c:v>61.783333333333331</c:v>
                </c:pt>
                <c:pt idx="3708">
                  <c:v>61.8</c:v>
                </c:pt>
                <c:pt idx="3709">
                  <c:v>61.81666666666667</c:v>
                </c:pt>
                <c:pt idx="3710">
                  <c:v>61.833333333333336</c:v>
                </c:pt>
                <c:pt idx="3711">
                  <c:v>61.85</c:v>
                </c:pt>
                <c:pt idx="3712">
                  <c:v>61.866666666666667</c:v>
                </c:pt>
                <c:pt idx="3713">
                  <c:v>61.883333333333333</c:v>
                </c:pt>
                <c:pt idx="3714">
                  <c:v>61.9</c:v>
                </c:pt>
                <c:pt idx="3715">
                  <c:v>61.916666666666664</c:v>
                </c:pt>
                <c:pt idx="3716">
                  <c:v>61.93333333333333</c:v>
                </c:pt>
                <c:pt idx="3717">
                  <c:v>61.95</c:v>
                </c:pt>
                <c:pt idx="3718">
                  <c:v>61.966666666666669</c:v>
                </c:pt>
                <c:pt idx="3719">
                  <c:v>61.983333333333334</c:v>
                </c:pt>
                <c:pt idx="3720">
                  <c:v>62</c:v>
                </c:pt>
                <c:pt idx="3721">
                  <c:v>62.016666666666666</c:v>
                </c:pt>
                <c:pt idx="3722">
                  <c:v>62.033333333333331</c:v>
                </c:pt>
                <c:pt idx="3723">
                  <c:v>62.05</c:v>
                </c:pt>
                <c:pt idx="3724">
                  <c:v>62.06666666666667</c:v>
                </c:pt>
                <c:pt idx="3725">
                  <c:v>62.083333333333336</c:v>
                </c:pt>
                <c:pt idx="3726">
                  <c:v>62.1</c:v>
                </c:pt>
                <c:pt idx="3727">
                  <c:v>62.116666666666667</c:v>
                </c:pt>
                <c:pt idx="3728">
                  <c:v>62.133333333333333</c:v>
                </c:pt>
                <c:pt idx="3729">
                  <c:v>62.15</c:v>
                </c:pt>
                <c:pt idx="3730">
                  <c:v>62.166666666666664</c:v>
                </c:pt>
                <c:pt idx="3731">
                  <c:v>62.18333333333333</c:v>
                </c:pt>
                <c:pt idx="3732">
                  <c:v>62.2</c:v>
                </c:pt>
                <c:pt idx="3733">
                  <c:v>62.216666666666669</c:v>
                </c:pt>
                <c:pt idx="3734">
                  <c:v>62.233333333333334</c:v>
                </c:pt>
                <c:pt idx="3735">
                  <c:v>62.25</c:v>
                </c:pt>
                <c:pt idx="3736">
                  <c:v>62.266666666666666</c:v>
                </c:pt>
                <c:pt idx="3737">
                  <c:v>62.283333333333331</c:v>
                </c:pt>
                <c:pt idx="3738">
                  <c:v>62.3</c:v>
                </c:pt>
                <c:pt idx="3739">
                  <c:v>62.31666666666667</c:v>
                </c:pt>
                <c:pt idx="3740">
                  <c:v>62.333333333333336</c:v>
                </c:pt>
                <c:pt idx="3741">
                  <c:v>62.35</c:v>
                </c:pt>
                <c:pt idx="3742">
                  <c:v>62.366666666666667</c:v>
                </c:pt>
                <c:pt idx="3743">
                  <c:v>62.383333333333333</c:v>
                </c:pt>
                <c:pt idx="3744">
                  <c:v>62.4</c:v>
                </c:pt>
                <c:pt idx="3745">
                  <c:v>62.416666666666664</c:v>
                </c:pt>
                <c:pt idx="3746">
                  <c:v>62.43333333333333</c:v>
                </c:pt>
                <c:pt idx="3747">
                  <c:v>62.45</c:v>
                </c:pt>
                <c:pt idx="3748">
                  <c:v>62.466666666666669</c:v>
                </c:pt>
                <c:pt idx="3749">
                  <c:v>62.483333333333334</c:v>
                </c:pt>
                <c:pt idx="3750">
                  <c:v>62.5</c:v>
                </c:pt>
                <c:pt idx="3751">
                  <c:v>62.516666666666666</c:v>
                </c:pt>
                <c:pt idx="3752">
                  <c:v>62.533333333333331</c:v>
                </c:pt>
                <c:pt idx="3753">
                  <c:v>62.55</c:v>
                </c:pt>
                <c:pt idx="3754">
                  <c:v>62.56666666666667</c:v>
                </c:pt>
                <c:pt idx="3755">
                  <c:v>62.583333333333336</c:v>
                </c:pt>
                <c:pt idx="3756">
                  <c:v>62.6</c:v>
                </c:pt>
                <c:pt idx="3757">
                  <c:v>62.616666666666667</c:v>
                </c:pt>
                <c:pt idx="3758">
                  <c:v>62.633333333333333</c:v>
                </c:pt>
                <c:pt idx="3759">
                  <c:v>62.65</c:v>
                </c:pt>
                <c:pt idx="3760">
                  <c:v>62.666666666666664</c:v>
                </c:pt>
                <c:pt idx="3761">
                  <c:v>62.68333333333333</c:v>
                </c:pt>
                <c:pt idx="3762">
                  <c:v>62.7</c:v>
                </c:pt>
                <c:pt idx="3763">
                  <c:v>62.716666666666669</c:v>
                </c:pt>
                <c:pt idx="3764">
                  <c:v>62.733333333333334</c:v>
                </c:pt>
                <c:pt idx="3765">
                  <c:v>62.75</c:v>
                </c:pt>
                <c:pt idx="3766">
                  <c:v>62.766666666666666</c:v>
                </c:pt>
                <c:pt idx="3767">
                  <c:v>62.783333333333331</c:v>
                </c:pt>
                <c:pt idx="3768">
                  <c:v>62.8</c:v>
                </c:pt>
                <c:pt idx="3769">
                  <c:v>62.81666666666667</c:v>
                </c:pt>
                <c:pt idx="3770">
                  <c:v>62.833333333333336</c:v>
                </c:pt>
                <c:pt idx="3771">
                  <c:v>62.85</c:v>
                </c:pt>
                <c:pt idx="3772">
                  <c:v>62.866666666666667</c:v>
                </c:pt>
                <c:pt idx="3773">
                  <c:v>62.883333333333333</c:v>
                </c:pt>
                <c:pt idx="3774">
                  <c:v>62.9</c:v>
                </c:pt>
                <c:pt idx="3775">
                  <c:v>62.916666666666664</c:v>
                </c:pt>
                <c:pt idx="3776">
                  <c:v>62.93333333333333</c:v>
                </c:pt>
                <c:pt idx="3777">
                  <c:v>62.95</c:v>
                </c:pt>
                <c:pt idx="3778">
                  <c:v>62.966666666666669</c:v>
                </c:pt>
                <c:pt idx="3779">
                  <c:v>62.983333333333334</c:v>
                </c:pt>
                <c:pt idx="3780">
                  <c:v>63</c:v>
                </c:pt>
                <c:pt idx="3781">
                  <c:v>63.016666666666666</c:v>
                </c:pt>
                <c:pt idx="3782">
                  <c:v>63.033333333333331</c:v>
                </c:pt>
                <c:pt idx="3783">
                  <c:v>63.05</c:v>
                </c:pt>
                <c:pt idx="3784">
                  <c:v>63.06666666666667</c:v>
                </c:pt>
                <c:pt idx="3785">
                  <c:v>63.083333333333336</c:v>
                </c:pt>
                <c:pt idx="3786">
                  <c:v>63.1</c:v>
                </c:pt>
                <c:pt idx="3787">
                  <c:v>63.116666666666667</c:v>
                </c:pt>
                <c:pt idx="3788">
                  <c:v>63.133333333333333</c:v>
                </c:pt>
                <c:pt idx="3789">
                  <c:v>63.15</c:v>
                </c:pt>
                <c:pt idx="3790">
                  <c:v>63.166666666666664</c:v>
                </c:pt>
                <c:pt idx="3791">
                  <c:v>63.18333333333333</c:v>
                </c:pt>
                <c:pt idx="3792">
                  <c:v>63.2</c:v>
                </c:pt>
                <c:pt idx="3793">
                  <c:v>63.216666666666669</c:v>
                </c:pt>
                <c:pt idx="3794">
                  <c:v>63.233333333333334</c:v>
                </c:pt>
                <c:pt idx="3795">
                  <c:v>63.25</c:v>
                </c:pt>
                <c:pt idx="3796">
                  <c:v>63.266666666666666</c:v>
                </c:pt>
                <c:pt idx="3797">
                  <c:v>63.283333333333331</c:v>
                </c:pt>
                <c:pt idx="3798">
                  <c:v>63.3</c:v>
                </c:pt>
                <c:pt idx="3799">
                  <c:v>63.31666666666667</c:v>
                </c:pt>
                <c:pt idx="3800">
                  <c:v>63.333333333333336</c:v>
                </c:pt>
                <c:pt idx="3801">
                  <c:v>63.35</c:v>
                </c:pt>
                <c:pt idx="3802">
                  <c:v>63.366666666666667</c:v>
                </c:pt>
                <c:pt idx="3803">
                  <c:v>63.383333333333333</c:v>
                </c:pt>
                <c:pt idx="3804">
                  <c:v>63.4</c:v>
                </c:pt>
                <c:pt idx="3805">
                  <c:v>63.416666666666664</c:v>
                </c:pt>
                <c:pt idx="3806">
                  <c:v>63.43333333333333</c:v>
                </c:pt>
                <c:pt idx="3807">
                  <c:v>63.45</c:v>
                </c:pt>
                <c:pt idx="3808">
                  <c:v>63.466666666666669</c:v>
                </c:pt>
                <c:pt idx="3809">
                  <c:v>63.483333333333334</c:v>
                </c:pt>
                <c:pt idx="3810">
                  <c:v>63.5</c:v>
                </c:pt>
                <c:pt idx="3811">
                  <c:v>63.516666666666666</c:v>
                </c:pt>
                <c:pt idx="3812">
                  <c:v>63.533333333333331</c:v>
                </c:pt>
                <c:pt idx="3813">
                  <c:v>63.55</c:v>
                </c:pt>
                <c:pt idx="3814">
                  <c:v>63.56666666666667</c:v>
                </c:pt>
                <c:pt idx="3815">
                  <c:v>63.583333333333336</c:v>
                </c:pt>
                <c:pt idx="3816">
                  <c:v>63.6</c:v>
                </c:pt>
                <c:pt idx="3817">
                  <c:v>63.616666666666667</c:v>
                </c:pt>
                <c:pt idx="3818">
                  <c:v>63.633333333333333</c:v>
                </c:pt>
                <c:pt idx="3819">
                  <c:v>63.65</c:v>
                </c:pt>
                <c:pt idx="3820">
                  <c:v>63.666666666666664</c:v>
                </c:pt>
                <c:pt idx="3821">
                  <c:v>63.68333333333333</c:v>
                </c:pt>
                <c:pt idx="3822">
                  <c:v>63.7</c:v>
                </c:pt>
                <c:pt idx="3823">
                  <c:v>63.716666666666669</c:v>
                </c:pt>
                <c:pt idx="3824">
                  <c:v>63.733333333333334</c:v>
                </c:pt>
                <c:pt idx="3825">
                  <c:v>63.75</c:v>
                </c:pt>
                <c:pt idx="3826">
                  <c:v>63.766666666666666</c:v>
                </c:pt>
                <c:pt idx="3827">
                  <c:v>63.783333333333331</c:v>
                </c:pt>
                <c:pt idx="3828">
                  <c:v>63.8</c:v>
                </c:pt>
                <c:pt idx="3829">
                  <c:v>63.81666666666667</c:v>
                </c:pt>
                <c:pt idx="3830">
                  <c:v>63.833333333333336</c:v>
                </c:pt>
                <c:pt idx="3831">
                  <c:v>63.85</c:v>
                </c:pt>
                <c:pt idx="3832">
                  <c:v>63.866666666666667</c:v>
                </c:pt>
                <c:pt idx="3833">
                  <c:v>63.883333333333333</c:v>
                </c:pt>
                <c:pt idx="3834">
                  <c:v>63.9</c:v>
                </c:pt>
                <c:pt idx="3835">
                  <c:v>63.916666666666664</c:v>
                </c:pt>
                <c:pt idx="3836">
                  <c:v>63.93333333333333</c:v>
                </c:pt>
                <c:pt idx="3837">
                  <c:v>63.95</c:v>
                </c:pt>
                <c:pt idx="3838">
                  <c:v>63.966666666666669</c:v>
                </c:pt>
                <c:pt idx="3839">
                  <c:v>63.983333333333334</c:v>
                </c:pt>
                <c:pt idx="3840">
                  <c:v>64</c:v>
                </c:pt>
                <c:pt idx="3841">
                  <c:v>64.016666666666666</c:v>
                </c:pt>
                <c:pt idx="3842">
                  <c:v>64.033333333333331</c:v>
                </c:pt>
                <c:pt idx="3843">
                  <c:v>64.05</c:v>
                </c:pt>
                <c:pt idx="3844">
                  <c:v>64.066666666666663</c:v>
                </c:pt>
                <c:pt idx="3845">
                  <c:v>64.083333333333329</c:v>
                </c:pt>
                <c:pt idx="3846">
                  <c:v>64.099999999999994</c:v>
                </c:pt>
                <c:pt idx="3847">
                  <c:v>64.11666666666666</c:v>
                </c:pt>
                <c:pt idx="3848">
                  <c:v>64.13333333333334</c:v>
                </c:pt>
                <c:pt idx="3849">
                  <c:v>64.150000000000006</c:v>
                </c:pt>
                <c:pt idx="3850">
                  <c:v>64.166666666666671</c:v>
                </c:pt>
                <c:pt idx="3851">
                  <c:v>64.183333333333337</c:v>
                </c:pt>
                <c:pt idx="3852">
                  <c:v>64.2</c:v>
                </c:pt>
                <c:pt idx="3853">
                  <c:v>64.216666666666669</c:v>
                </c:pt>
                <c:pt idx="3854">
                  <c:v>64.233333333333334</c:v>
                </c:pt>
                <c:pt idx="3855">
                  <c:v>64.25</c:v>
                </c:pt>
                <c:pt idx="3856">
                  <c:v>64.266666666666666</c:v>
                </c:pt>
                <c:pt idx="3857">
                  <c:v>64.283333333333331</c:v>
                </c:pt>
                <c:pt idx="3858">
                  <c:v>64.3</c:v>
                </c:pt>
                <c:pt idx="3859">
                  <c:v>64.316666666666663</c:v>
                </c:pt>
                <c:pt idx="3860">
                  <c:v>64.333333333333329</c:v>
                </c:pt>
                <c:pt idx="3861">
                  <c:v>64.349999999999994</c:v>
                </c:pt>
                <c:pt idx="3862">
                  <c:v>64.36666666666666</c:v>
                </c:pt>
                <c:pt idx="3863">
                  <c:v>64.38333333333334</c:v>
                </c:pt>
                <c:pt idx="3864">
                  <c:v>64.400000000000006</c:v>
                </c:pt>
                <c:pt idx="3865">
                  <c:v>64.416666666666671</c:v>
                </c:pt>
                <c:pt idx="3866">
                  <c:v>64.433333333333337</c:v>
                </c:pt>
                <c:pt idx="3867">
                  <c:v>64.45</c:v>
                </c:pt>
                <c:pt idx="3868">
                  <c:v>64.466666666666669</c:v>
                </c:pt>
                <c:pt idx="3869">
                  <c:v>64.483333333333334</c:v>
                </c:pt>
                <c:pt idx="3870">
                  <c:v>64.5</c:v>
                </c:pt>
                <c:pt idx="3871">
                  <c:v>64.516666666666666</c:v>
                </c:pt>
                <c:pt idx="3872">
                  <c:v>64.533333333333331</c:v>
                </c:pt>
                <c:pt idx="3873">
                  <c:v>64.55</c:v>
                </c:pt>
                <c:pt idx="3874">
                  <c:v>64.566666666666663</c:v>
                </c:pt>
                <c:pt idx="3875">
                  <c:v>64.583333333333329</c:v>
                </c:pt>
                <c:pt idx="3876">
                  <c:v>64.599999999999994</c:v>
                </c:pt>
                <c:pt idx="3877">
                  <c:v>64.61666666666666</c:v>
                </c:pt>
                <c:pt idx="3878">
                  <c:v>64.63333333333334</c:v>
                </c:pt>
                <c:pt idx="3879">
                  <c:v>64.650000000000006</c:v>
                </c:pt>
                <c:pt idx="3880">
                  <c:v>64.666666666666671</c:v>
                </c:pt>
                <c:pt idx="3881">
                  <c:v>64.683333333333337</c:v>
                </c:pt>
                <c:pt idx="3882">
                  <c:v>64.7</c:v>
                </c:pt>
                <c:pt idx="3883">
                  <c:v>64.716666666666669</c:v>
                </c:pt>
                <c:pt idx="3884">
                  <c:v>64.733333333333334</c:v>
                </c:pt>
                <c:pt idx="3885">
                  <c:v>64.75</c:v>
                </c:pt>
                <c:pt idx="3886">
                  <c:v>64.766666666666666</c:v>
                </c:pt>
                <c:pt idx="3887">
                  <c:v>64.783333333333331</c:v>
                </c:pt>
                <c:pt idx="3888">
                  <c:v>64.8</c:v>
                </c:pt>
                <c:pt idx="3889">
                  <c:v>64.816666666666663</c:v>
                </c:pt>
                <c:pt idx="3890">
                  <c:v>64.833333333333329</c:v>
                </c:pt>
                <c:pt idx="3891">
                  <c:v>64.849999999999994</c:v>
                </c:pt>
                <c:pt idx="3892">
                  <c:v>64.86666666666666</c:v>
                </c:pt>
                <c:pt idx="3893">
                  <c:v>64.88333333333334</c:v>
                </c:pt>
                <c:pt idx="3894">
                  <c:v>64.900000000000006</c:v>
                </c:pt>
                <c:pt idx="3895">
                  <c:v>64.916666666666671</c:v>
                </c:pt>
                <c:pt idx="3896">
                  <c:v>64.933333333333337</c:v>
                </c:pt>
                <c:pt idx="3897">
                  <c:v>64.95</c:v>
                </c:pt>
                <c:pt idx="3898">
                  <c:v>64.966666666666669</c:v>
                </c:pt>
                <c:pt idx="3899">
                  <c:v>64.983333333333334</c:v>
                </c:pt>
                <c:pt idx="3900">
                  <c:v>65</c:v>
                </c:pt>
                <c:pt idx="3901">
                  <c:v>65.016666666666666</c:v>
                </c:pt>
                <c:pt idx="3902">
                  <c:v>65.033333333333331</c:v>
                </c:pt>
                <c:pt idx="3903">
                  <c:v>65.05</c:v>
                </c:pt>
                <c:pt idx="3904">
                  <c:v>65.066666666666663</c:v>
                </c:pt>
                <c:pt idx="3905">
                  <c:v>65.083333333333329</c:v>
                </c:pt>
                <c:pt idx="3906">
                  <c:v>65.099999999999994</c:v>
                </c:pt>
                <c:pt idx="3907">
                  <c:v>65.11666666666666</c:v>
                </c:pt>
                <c:pt idx="3908">
                  <c:v>65.13333333333334</c:v>
                </c:pt>
                <c:pt idx="3909">
                  <c:v>65.150000000000006</c:v>
                </c:pt>
                <c:pt idx="3910">
                  <c:v>65.166666666666671</c:v>
                </c:pt>
                <c:pt idx="3911">
                  <c:v>65.183333333333337</c:v>
                </c:pt>
                <c:pt idx="3912">
                  <c:v>65.2</c:v>
                </c:pt>
                <c:pt idx="3913">
                  <c:v>65.216666666666669</c:v>
                </c:pt>
                <c:pt idx="3914">
                  <c:v>65.233333333333334</c:v>
                </c:pt>
                <c:pt idx="3915">
                  <c:v>65.25</c:v>
                </c:pt>
                <c:pt idx="3916">
                  <c:v>65.266666666666666</c:v>
                </c:pt>
                <c:pt idx="3917">
                  <c:v>65.283333333333331</c:v>
                </c:pt>
                <c:pt idx="3918">
                  <c:v>65.3</c:v>
                </c:pt>
                <c:pt idx="3919">
                  <c:v>65.316666666666663</c:v>
                </c:pt>
                <c:pt idx="3920">
                  <c:v>65.333333333333329</c:v>
                </c:pt>
                <c:pt idx="3921">
                  <c:v>65.349999999999994</c:v>
                </c:pt>
                <c:pt idx="3922">
                  <c:v>65.36666666666666</c:v>
                </c:pt>
                <c:pt idx="3923">
                  <c:v>65.38333333333334</c:v>
                </c:pt>
                <c:pt idx="3924">
                  <c:v>65.400000000000006</c:v>
                </c:pt>
                <c:pt idx="3925">
                  <c:v>65.416666666666671</c:v>
                </c:pt>
                <c:pt idx="3926">
                  <c:v>65.433333333333337</c:v>
                </c:pt>
                <c:pt idx="3927">
                  <c:v>65.45</c:v>
                </c:pt>
                <c:pt idx="3928">
                  <c:v>65.466666666666669</c:v>
                </c:pt>
                <c:pt idx="3929">
                  <c:v>65.483333333333334</c:v>
                </c:pt>
                <c:pt idx="3930">
                  <c:v>65.5</c:v>
                </c:pt>
                <c:pt idx="3931">
                  <c:v>65.516666666666666</c:v>
                </c:pt>
                <c:pt idx="3932">
                  <c:v>65.533333333333331</c:v>
                </c:pt>
                <c:pt idx="3933">
                  <c:v>65.55</c:v>
                </c:pt>
                <c:pt idx="3934">
                  <c:v>65.566666666666663</c:v>
                </c:pt>
                <c:pt idx="3935">
                  <c:v>65.583333333333329</c:v>
                </c:pt>
                <c:pt idx="3936">
                  <c:v>65.599999999999994</c:v>
                </c:pt>
                <c:pt idx="3937">
                  <c:v>65.61666666666666</c:v>
                </c:pt>
                <c:pt idx="3938">
                  <c:v>65.63333333333334</c:v>
                </c:pt>
                <c:pt idx="3939">
                  <c:v>65.650000000000006</c:v>
                </c:pt>
                <c:pt idx="3940">
                  <c:v>65.666666666666671</c:v>
                </c:pt>
                <c:pt idx="3941">
                  <c:v>65.683333333333337</c:v>
                </c:pt>
                <c:pt idx="3942">
                  <c:v>65.7</c:v>
                </c:pt>
                <c:pt idx="3943">
                  <c:v>65.716666666666669</c:v>
                </c:pt>
                <c:pt idx="3944">
                  <c:v>65.733333333333334</c:v>
                </c:pt>
                <c:pt idx="3945">
                  <c:v>65.75</c:v>
                </c:pt>
                <c:pt idx="3946">
                  <c:v>65.766666666666666</c:v>
                </c:pt>
                <c:pt idx="3947">
                  <c:v>65.783333333333331</c:v>
                </c:pt>
                <c:pt idx="3948">
                  <c:v>65.8</c:v>
                </c:pt>
                <c:pt idx="3949">
                  <c:v>65.816666666666663</c:v>
                </c:pt>
                <c:pt idx="3950">
                  <c:v>65.833333333333329</c:v>
                </c:pt>
                <c:pt idx="3951">
                  <c:v>65.849999999999994</c:v>
                </c:pt>
                <c:pt idx="3952">
                  <c:v>65.86666666666666</c:v>
                </c:pt>
                <c:pt idx="3953">
                  <c:v>65.88333333333334</c:v>
                </c:pt>
                <c:pt idx="3954">
                  <c:v>65.900000000000006</c:v>
                </c:pt>
                <c:pt idx="3955">
                  <c:v>65.916666666666671</c:v>
                </c:pt>
                <c:pt idx="3956">
                  <c:v>65.933333333333337</c:v>
                </c:pt>
                <c:pt idx="3957">
                  <c:v>65.95</c:v>
                </c:pt>
                <c:pt idx="3958">
                  <c:v>65.966666666666669</c:v>
                </c:pt>
                <c:pt idx="3959">
                  <c:v>65.983333333333334</c:v>
                </c:pt>
                <c:pt idx="3960">
                  <c:v>66</c:v>
                </c:pt>
                <c:pt idx="3961">
                  <c:v>66.016666666666666</c:v>
                </c:pt>
                <c:pt idx="3962">
                  <c:v>66.033333333333331</c:v>
                </c:pt>
                <c:pt idx="3963">
                  <c:v>66.05</c:v>
                </c:pt>
                <c:pt idx="3964">
                  <c:v>66.066666666666663</c:v>
                </c:pt>
                <c:pt idx="3965">
                  <c:v>66.083333333333329</c:v>
                </c:pt>
                <c:pt idx="3966">
                  <c:v>66.099999999999994</c:v>
                </c:pt>
                <c:pt idx="3967">
                  <c:v>66.11666666666666</c:v>
                </c:pt>
                <c:pt idx="3968">
                  <c:v>66.13333333333334</c:v>
                </c:pt>
                <c:pt idx="3969">
                  <c:v>66.150000000000006</c:v>
                </c:pt>
                <c:pt idx="3970">
                  <c:v>66.166666666666671</c:v>
                </c:pt>
                <c:pt idx="3971">
                  <c:v>66.183333333333337</c:v>
                </c:pt>
                <c:pt idx="3972">
                  <c:v>66.2</c:v>
                </c:pt>
                <c:pt idx="3973">
                  <c:v>66.216666666666669</c:v>
                </c:pt>
                <c:pt idx="3974">
                  <c:v>66.233333333333334</c:v>
                </c:pt>
                <c:pt idx="3975">
                  <c:v>66.25</c:v>
                </c:pt>
                <c:pt idx="3976">
                  <c:v>66.266666666666666</c:v>
                </c:pt>
                <c:pt idx="3977">
                  <c:v>66.283333333333331</c:v>
                </c:pt>
                <c:pt idx="3978">
                  <c:v>66.3</c:v>
                </c:pt>
                <c:pt idx="3979">
                  <c:v>66.316666666666663</c:v>
                </c:pt>
                <c:pt idx="3980">
                  <c:v>66.333333333333329</c:v>
                </c:pt>
                <c:pt idx="3981">
                  <c:v>66.349999999999994</c:v>
                </c:pt>
                <c:pt idx="3982">
                  <c:v>66.36666666666666</c:v>
                </c:pt>
                <c:pt idx="3983">
                  <c:v>66.38333333333334</c:v>
                </c:pt>
                <c:pt idx="3984">
                  <c:v>66.400000000000006</c:v>
                </c:pt>
                <c:pt idx="3985">
                  <c:v>66.416666666666671</c:v>
                </c:pt>
                <c:pt idx="3986">
                  <c:v>66.433333333333337</c:v>
                </c:pt>
                <c:pt idx="3987">
                  <c:v>66.45</c:v>
                </c:pt>
                <c:pt idx="3988">
                  <c:v>66.466666666666669</c:v>
                </c:pt>
                <c:pt idx="3989">
                  <c:v>66.483333333333334</c:v>
                </c:pt>
                <c:pt idx="3990">
                  <c:v>66.5</c:v>
                </c:pt>
                <c:pt idx="3991">
                  <c:v>66.516666666666666</c:v>
                </c:pt>
                <c:pt idx="3992">
                  <c:v>66.533333333333331</c:v>
                </c:pt>
                <c:pt idx="3993">
                  <c:v>66.55</c:v>
                </c:pt>
                <c:pt idx="3994">
                  <c:v>66.566666666666663</c:v>
                </c:pt>
                <c:pt idx="3995">
                  <c:v>66.583333333333329</c:v>
                </c:pt>
                <c:pt idx="3996">
                  <c:v>66.599999999999994</c:v>
                </c:pt>
                <c:pt idx="3997">
                  <c:v>66.61666666666666</c:v>
                </c:pt>
                <c:pt idx="3998">
                  <c:v>66.63333333333334</c:v>
                </c:pt>
                <c:pt idx="3999">
                  <c:v>66.650000000000006</c:v>
                </c:pt>
                <c:pt idx="4000">
                  <c:v>66.666666666666671</c:v>
                </c:pt>
                <c:pt idx="4001">
                  <c:v>66.683333333333337</c:v>
                </c:pt>
                <c:pt idx="4002">
                  <c:v>66.7</c:v>
                </c:pt>
                <c:pt idx="4003">
                  <c:v>66.716666666666669</c:v>
                </c:pt>
                <c:pt idx="4004">
                  <c:v>66.733333333333334</c:v>
                </c:pt>
                <c:pt idx="4005">
                  <c:v>66.75</c:v>
                </c:pt>
                <c:pt idx="4006">
                  <c:v>66.766666666666666</c:v>
                </c:pt>
                <c:pt idx="4007">
                  <c:v>66.783333333333331</c:v>
                </c:pt>
                <c:pt idx="4008">
                  <c:v>66.8</c:v>
                </c:pt>
                <c:pt idx="4009">
                  <c:v>66.816666666666663</c:v>
                </c:pt>
                <c:pt idx="4010">
                  <c:v>66.833333333333329</c:v>
                </c:pt>
                <c:pt idx="4011">
                  <c:v>66.849999999999994</c:v>
                </c:pt>
                <c:pt idx="4012">
                  <c:v>66.86666666666666</c:v>
                </c:pt>
                <c:pt idx="4013">
                  <c:v>66.88333333333334</c:v>
                </c:pt>
                <c:pt idx="4014">
                  <c:v>66.900000000000006</c:v>
                </c:pt>
                <c:pt idx="4015">
                  <c:v>66.916666666666671</c:v>
                </c:pt>
                <c:pt idx="4016">
                  <c:v>66.933333333333337</c:v>
                </c:pt>
                <c:pt idx="4017">
                  <c:v>66.95</c:v>
                </c:pt>
                <c:pt idx="4018">
                  <c:v>66.966666666666669</c:v>
                </c:pt>
                <c:pt idx="4019">
                  <c:v>66.983333333333334</c:v>
                </c:pt>
                <c:pt idx="4020">
                  <c:v>67</c:v>
                </c:pt>
                <c:pt idx="4021">
                  <c:v>67.016666666666666</c:v>
                </c:pt>
                <c:pt idx="4022">
                  <c:v>67.033333333333331</c:v>
                </c:pt>
                <c:pt idx="4023">
                  <c:v>67.05</c:v>
                </c:pt>
                <c:pt idx="4024">
                  <c:v>67.066666666666663</c:v>
                </c:pt>
                <c:pt idx="4025">
                  <c:v>67.083333333333329</c:v>
                </c:pt>
                <c:pt idx="4026">
                  <c:v>67.099999999999994</c:v>
                </c:pt>
                <c:pt idx="4027">
                  <c:v>67.11666666666666</c:v>
                </c:pt>
                <c:pt idx="4028">
                  <c:v>67.13333333333334</c:v>
                </c:pt>
                <c:pt idx="4029">
                  <c:v>67.150000000000006</c:v>
                </c:pt>
                <c:pt idx="4030">
                  <c:v>67.166666666666671</c:v>
                </c:pt>
                <c:pt idx="4031">
                  <c:v>67.183333333333337</c:v>
                </c:pt>
                <c:pt idx="4032">
                  <c:v>67.2</c:v>
                </c:pt>
                <c:pt idx="4033">
                  <c:v>67.216666666666669</c:v>
                </c:pt>
                <c:pt idx="4034">
                  <c:v>67.233333333333334</c:v>
                </c:pt>
                <c:pt idx="4035">
                  <c:v>67.25</c:v>
                </c:pt>
                <c:pt idx="4036">
                  <c:v>67.266666666666666</c:v>
                </c:pt>
                <c:pt idx="4037">
                  <c:v>67.283333333333331</c:v>
                </c:pt>
                <c:pt idx="4038">
                  <c:v>67.3</c:v>
                </c:pt>
                <c:pt idx="4039">
                  <c:v>67.316666666666663</c:v>
                </c:pt>
                <c:pt idx="4040">
                  <c:v>67.333333333333329</c:v>
                </c:pt>
                <c:pt idx="4041">
                  <c:v>67.349999999999994</c:v>
                </c:pt>
                <c:pt idx="4042">
                  <c:v>67.36666666666666</c:v>
                </c:pt>
                <c:pt idx="4043">
                  <c:v>67.38333333333334</c:v>
                </c:pt>
                <c:pt idx="4044">
                  <c:v>67.400000000000006</c:v>
                </c:pt>
                <c:pt idx="4045">
                  <c:v>67.416666666666671</c:v>
                </c:pt>
                <c:pt idx="4046">
                  <c:v>67.433333333333337</c:v>
                </c:pt>
                <c:pt idx="4047">
                  <c:v>67.45</c:v>
                </c:pt>
                <c:pt idx="4048">
                  <c:v>67.466666666666669</c:v>
                </c:pt>
                <c:pt idx="4049">
                  <c:v>67.483333333333334</c:v>
                </c:pt>
                <c:pt idx="4050">
                  <c:v>67.5</c:v>
                </c:pt>
                <c:pt idx="4051">
                  <c:v>67.516666666666666</c:v>
                </c:pt>
                <c:pt idx="4052">
                  <c:v>67.533333333333331</c:v>
                </c:pt>
                <c:pt idx="4053">
                  <c:v>67.55</c:v>
                </c:pt>
                <c:pt idx="4054">
                  <c:v>67.566666666666663</c:v>
                </c:pt>
                <c:pt idx="4055">
                  <c:v>67.583333333333329</c:v>
                </c:pt>
                <c:pt idx="4056">
                  <c:v>67.599999999999994</c:v>
                </c:pt>
                <c:pt idx="4057">
                  <c:v>67.61666666666666</c:v>
                </c:pt>
                <c:pt idx="4058">
                  <c:v>67.63333333333334</c:v>
                </c:pt>
                <c:pt idx="4059">
                  <c:v>67.650000000000006</c:v>
                </c:pt>
                <c:pt idx="4060">
                  <c:v>67.666666666666671</c:v>
                </c:pt>
                <c:pt idx="4061">
                  <c:v>67.683333333333337</c:v>
                </c:pt>
                <c:pt idx="4062">
                  <c:v>67.7</c:v>
                </c:pt>
                <c:pt idx="4063">
                  <c:v>67.716666666666669</c:v>
                </c:pt>
                <c:pt idx="4064">
                  <c:v>67.733333333333334</c:v>
                </c:pt>
                <c:pt idx="4065">
                  <c:v>67.75</c:v>
                </c:pt>
                <c:pt idx="4066">
                  <c:v>67.766666666666666</c:v>
                </c:pt>
                <c:pt idx="4067">
                  <c:v>67.783333333333331</c:v>
                </c:pt>
                <c:pt idx="4068">
                  <c:v>67.8</c:v>
                </c:pt>
                <c:pt idx="4069">
                  <c:v>67.816666666666663</c:v>
                </c:pt>
                <c:pt idx="4070">
                  <c:v>67.833333333333329</c:v>
                </c:pt>
                <c:pt idx="4071">
                  <c:v>67.849999999999994</c:v>
                </c:pt>
                <c:pt idx="4072">
                  <c:v>67.86666666666666</c:v>
                </c:pt>
                <c:pt idx="4073">
                  <c:v>67.88333333333334</c:v>
                </c:pt>
                <c:pt idx="4074">
                  <c:v>67.900000000000006</c:v>
                </c:pt>
                <c:pt idx="4075">
                  <c:v>67.916666666666671</c:v>
                </c:pt>
                <c:pt idx="4076">
                  <c:v>67.933333333333337</c:v>
                </c:pt>
                <c:pt idx="4077">
                  <c:v>67.95</c:v>
                </c:pt>
                <c:pt idx="4078">
                  <c:v>67.966666666666669</c:v>
                </c:pt>
                <c:pt idx="4079">
                  <c:v>67.983333333333334</c:v>
                </c:pt>
                <c:pt idx="4080">
                  <c:v>68</c:v>
                </c:pt>
                <c:pt idx="4081">
                  <c:v>68.016666666666666</c:v>
                </c:pt>
                <c:pt idx="4082">
                  <c:v>68.033333333333331</c:v>
                </c:pt>
                <c:pt idx="4083">
                  <c:v>68.05</c:v>
                </c:pt>
                <c:pt idx="4084">
                  <c:v>68.066666666666663</c:v>
                </c:pt>
                <c:pt idx="4085">
                  <c:v>68.083333333333329</c:v>
                </c:pt>
                <c:pt idx="4086">
                  <c:v>68.099999999999994</c:v>
                </c:pt>
                <c:pt idx="4087">
                  <c:v>68.11666666666666</c:v>
                </c:pt>
                <c:pt idx="4088">
                  <c:v>68.13333333333334</c:v>
                </c:pt>
                <c:pt idx="4089">
                  <c:v>68.150000000000006</c:v>
                </c:pt>
                <c:pt idx="4090">
                  <c:v>68.166666666666671</c:v>
                </c:pt>
                <c:pt idx="4091">
                  <c:v>68.183333333333337</c:v>
                </c:pt>
                <c:pt idx="4092">
                  <c:v>68.2</c:v>
                </c:pt>
                <c:pt idx="4093">
                  <c:v>68.216666666666669</c:v>
                </c:pt>
                <c:pt idx="4094">
                  <c:v>68.233333333333334</c:v>
                </c:pt>
                <c:pt idx="4095">
                  <c:v>68.25</c:v>
                </c:pt>
                <c:pt idx="4096">
                  <c:v>68.266666666666666</c:v>
                </c:pt>
                <c:pt idx="4097">
                  <c:v>68.283333333333331</c:v>
                </c:pt>
                <c:pt idx="4098">
                  <c:v>68.3</c:v>
                </c:pt>
                <c:pt idx="4099">
                  <c:v>68.316666666666663</c:v>
                </c:pt>
                <c:pt idx="4100">
                  <c:v>68.333333333333329</c:v>
                </c:pt>
                <c:pt idx="4101">
                  <c:v>68.349999999999994</c:v>
                </c:pt>
                <c:pt idx="4102">
                  <c:v>68.36666666666666</c:v>
                </c:pt>
                <c:pt idx="4103">
                  <c:v>68.38333333333334</c:v>
                </c:pt>
                <c:pt idx="4104">
                  <c:v>68.400000000000006</c:v>
                </c:pt>
                <c:pt idx="4105">
                  <c:v>68.416666666666671</c:v>
                </c:pt>
                <c:pt idx="4106">
                  <c:v>68.433333333333337</c:v>
                </c:pt>
                <c:pt idx="4107">
                  <c:v>68.45</c:v>
                </c:pt>
                <c:pt idx="4108">
                  <c:v>68.466666666666669</c:v>
                </c:pt>
                <c:pt idx="4109">
                  <c:v>68.483333333333334</c:v>
                </c:pt>
                <c:pt idx="4110">
                  <c:v>68.5</c:v>
                </c:pt>
                <c:pt idx="4111">
                  <c:v>68.516666666666666</c:v>
                </c:pt>
                <c:pt idx="4112">
                  <c:v>68.533333333333331</c:v>
                </c:pt>
                <c:pt idx="4113">
                  <c:v>68.55</c:v>
                </c:pt>
                <c:pt idx="4114">
                  <c:v>68.566666666666663</c:v>
                </c:pt>
                <c:pt idx="4115">
                  <c:v>68.583333333333329</c:v>
                </c:pt>
                <c:pt idx="4116">
                  <c:v>68.599999999999994</c:v>
                </c:pt>
                <c:pt idx="4117">
                  <c:v>68.61666666666666</c:v>
                </c:pt>
                <c:pt idx="4118">
                  <c:v>68.63333333333334</c:v>
                </c:pt>
                <c:pt idx="4119">
                  <c:v>68.650000000000006</c:v>
                </c:pt>
                <c:pt idx="4120">
                  <c:v>68.666666666666671</c:v>
                </c:pt>
                <c:pt idx="4121">
                  <c:v>68.683333333333337</c:v>
                </c:pt>
                <c:pt idx="4122">
                  <c:v>68.7</c:v>
                </c:pt>
                <c:pt idx="4123">
                  <c:v>68.716666666666669</c:v>
                </c:pt>
                <c:pt idx="4124">
                  <c:v>68.733333333333334</c:v>
                </c:pt>
                <c:pt idx="4125">
                  <c:v>68.75</c:v>
                </c:pt>
                <c:pt idx="4126">
                  <c:v>68.766666666666666</c:v>
                </c:pt>
                <c:pt idx="4127">
                  <c:v>68.783333333333331</c:v>
                </c:pt>
                <c:pt idx="4128">
                  <c:v>68.8</c:v>
                </c:pt>
                <c:pt idx="4129">
                  <c:v>68.816666666666663</c:v>
                </c:pt>
                <c:pt idx="4130">
                  <c:v>68.833333333333329</c:v>
                </c:pt>
                <c:pt idx="4131">
                  <c:v>68.849999999999994</c:v>
                </c:pt>
                <c:pt idx="4132">
                  <c:v>68.86666666666666</c:v>
                </c:pt>
                <c:pt idx="4133">
                  <c:v>68.88333333333334</c:v>
                </c:pt>
                <c:pt idx="4134">
                  <c:v>68.900000000000006</c:v>
                </c:pt>
                <c:pt idx="4135">
                  <c:v>68.916666666666671</c:v>
                </c:pt>
                <c:pt idx="4136">
                  <c:v>68.933333333333337</c:v>
                </c:pt>
                <c:pt idx="4137">
                  <c:v>68.95</c:v>
                </c:pt>
                <c:pt idx="4138">
                  <c:v>68.966666666666669</c:v>
                </c:pt>
                <c:pt idx="4139">
                  <c:v>68.983333333333334</c:v>
                </c:pt>
                <c:pt idx="4140">
                  <c:v>69</c:v>
                </c:pt>
                <c:pt idx="4141">
                  <c:v>69.016666666666666</c:v>
                </c:pt>
                <c:pt idx="4142">
                  <c:v>69.033333333333331</c:v>
                </c:pt>
                <c:pt idx="4143">
                  <c:v>69.05</c:v>
                </c:pt>
                <c:pt idx="4144">
                  <c:v>69.066666666666663</c:v>
                </c:pt>
                <c:pt idx="4145">
                  <c:v>69.083333333333329</c:v>
                </c:pt>
                <c:pt idx="4146">
                  <c:v>69.099999999999994</c:v>
                </c:pt>
                <c:pt idx="4147">
                  <c:v>69.11666666666666</c:v>
                </c:pt>
                <c:pt idx="4148">
                  <c:v>69.13333333333334</c:v>
                </c:pt>
                <c:pt idx="4149">
                  <c:v>69.150000000000006</c:v>
                </c:pt>
                <c:pt idx="4150">
                  <c:v>69.166666666666671</c:v>
                </c:pt>
                <c:pt idx="4151">
                  <c:v>69.183333333333337</c:v>
                </c:pt>
                <c:pt idx="4152">
                  <c:v>69.2</c:v>
                </c:pt>
                <c:pt idx="4153">
                  <c:v>69.216666666666669</c:v>
                </c:pt>
                <c:pt idx="4154">
                  <c:v>69.233333333333334</c:v>
                </c:pt>
                <c:pt idx="4155">
                  <c:v>69.25</c:v>
                </c:pt>
                <c:pt idx="4156">
                  <c:v>69.266666666666666</c:v>
                </c:pt>
                <c:pt idx="4157">
                  <c:v>69.283333333333331</c:v>
                </c:pt>
                <c:pt idx="4158">
                  <c:v>69.3</c:v>
                </c:pt>
                <c:pt idx="4159">
                  <c:v>69.316666666666663</c:v>
                </c:pt>
                <c:pt idx="4160">
                  <c:v>69.333333333333329</c:v>
                </c:pt>
                <c:pt idx="4161">
                  <c:v>69.349999999999994</c:v>
                </c:pt>
                <c:pt idx="4162">
                  <c:v>69.36666666666666</c:v>
                </c:pt>
                <c:pt idx="4163">
                  <c:v>69.38333333333334</c:v>
                </c:pt>
                <c:pt idx="4164">
                  <c:v>69.400000000000006</c:v>
                </c:pt>
                <c:pt idx="4165">
                  <c:v>69.416666666666671</c:v>
                </c:pt>
                <c:pt idx="4166">
                  <c:v>69.433333333333337</c:v>
                </c:pt>
                <c:pt idx="4167">
                  <c:v>69.45</c:v>
                </c:pt>
                <c:pt idx="4168">
                  <c:v>69.466666666666669</c:v>
                </c:pt>
                <c:pt idx="4169">
                  <c:v>69.483333333333334</c:v>
                </c:pt>
                <c:pt idx="4170">
                  <c:v>69.5</c:v>
                </c:pt>
                <c:pt idx="4171">
                  <c:v>69.516666666666666</c:v>
                </c:pt>
                <c:pt idx="4172">
                  <c:v>69.533333333333331</c:v>
                </c:pt>
                <c:pt idx="4173">
                  <c:v>69.55</c:v>
                </c:pt>
                <c:pt idx="4174">
                  <c:v>69.566666666666663</c:v>
                </c:pt>
                <c:pt idx="4175">
                  <c:v>69.583333333333329</c:v>
                </c:pt>
                <c:pt idx="4176">
                  <c:v>69.599999999999994</c:v>
                </c:pt>
                <c:pt idx="4177">
                  <c:v>69.61666666666666</c:v>
                </c:pt>
                <c:pt idx="4178">
                  <c:v>69.63333333333334</c:v>
                </c:pt>
                <c:pt idx="4179">
                  <c:v>69.650000000000006</c:v>
                </c:pt>
                <c:pt idx="4180">
                  <c:v>69.666666666666671</c:v>
                </c:pt>
                <c:pt idx="4181">
                  <c:v>69.683333333333337</c:v>
                </c:pt>
                <c:pt idx="4182">
                  <c:v>69.7</c:v>
                </c:pt>
                <c:pt idx="4183">
                  <c:v>69.716666666666669</c:v>
                </c:pt>
                <c:pt idx="4184">
                  <c:v>69.733333333333334</c:v>
                </c:pt>
                <c:pt idx="4185">
                  <c:v>69.75</c:v>
                </c:pt>
                <c:pt idx="4186">
                  <c:v>69.766666666666666</c:v>
                </c:pt>
                <c:pt idx="4187">
                  <c:v>69.783333333333331</c:v>
                </c:pt>
                <c:pt idx="4188">
                  <c:v>69.8</c:v>
                </c:pt>
                <c:pt idx="4189">
                  <c:v>69.816666666666663</c:v>
                </c:pt>
                <c:pt idx="4190">
                  <c:v>69.833333333333329</c:v>
                </c:pt>
                <c:pt idx="4191">
                  <c:v>69.849999999999994</c:v>
                </c:pt>
                <c:pt idx="4192">
                  <c:v>69.86666666666666</c:v>
                </c:pt>
                <c:pt idx="4193">
                  <c:v>69.88333333333334</c:v>
                </c:pt>
                <c:pt idx="4194">
                  <c:v>69.900000000000006</c:v>
                </c:pt>
                <c:pt idx="4195">
                  <c:v>69.916666666666671</c:v>
                </c:pt>
                <c:pt idx="4196">
                  <c:v>69.933333333333337</c:v>
                </c:pt>
                <c:pt idx="4197">
                  <c:v>69.95</c:v>
                </c:pt>
                <c:pt idx="4198">
                  <c:v>69.966666666666669</c:v>
                </c:pt>
                <c:pt idx="4199">
                  <c:v>69.983333333333334</c:v>
                </c:pt>
                <c:pt idx="4200">
                  <c:v>70</c:v>
                </c:pt>
                <c:pt idx="4201">
                  <c:v>70.016666666666666</c:v>
                </c:pt>
                <c:pt idx="4202">
                  <c:v>70.033333333333331</c:v>
                </c:pt>
                <c:pt idx="4203">
                  <c:v>70.05</c:v>
                </c:pt>
                <c:pt idx="4204">
                  <c:v>70.066666666666663</c:v>
                </c:pt>
                <c:pt idx="4205">
                  <c:v>70.083333333333329</c:v>
                </c:pt>
                <c:pt idx="4206">
                  <c:v>70.099999999999994</c:v>
                </c:pt>
                <c:pt idx="4207">
                  <c:v>70.11666666666666</c:v>
                </c:pt>
                <c:pt idx="4208">
                  <c:v>70.13333333333334</c:v>
                </c:pt>
                <c:pt idx="4209">
                  <c:v>70.150000000000006</c:v>
                </c:pt>
                <c:pt idx="4210">
                  <c:v>70.166666666666671</c:v>
                </c:pt>
                <c:pt idx="4211">
                  <c:v>70.183333333333337</c:v>
                </c:pt>
                <c:pt idx="4212">
                  <c:v>70.2</c:v>
                </c:pt>
                <c:pt idx="4213">
                  <c:v>70.216666666666669</c:v>
                </c:pt>
                <c:pt idx="4214">
                  <c:v>70.233333333333334</c:v>
                </c:pt>
                <c:pt idx="4215">
                  <c:v>70.25</c:v>
                </c:pt>
                <c:pt idx="4216">
                  <c:v>70.266666666666666</c:v>
                </c:pt>
                <c:pt idx="4217">
                  <c:v>70.283333333333331</c:v>
                </c:pt>
                <c:pt idx="4218">
                  <c:v>70.3</c:v>
                </c:pt>
                <c:pt idx="4219">
                  <c:v>70.316666666666663</c:v>
                </c:pt>
                <c:pt idx="4220">
                  <c:v>70.333333333333329</c:v>
                </c:pt>
                <c:pt idx="4221">
                  <c:v>70.349999999999994</c:v>
                </c:pt>
                <c:pt idx="4222">
                  <c:v>70.36666666666666</c:v>
                </c:pt>
                <c:pt idx="4223">
                  <c:v>70.38333333333334</c:v>
                </c:pt>
                <c:pt idx="4224">
                  <c:v>70.400000000000006</c:v>
                </c:pt>
                <c:pt idx="4225">
                  <c:v>70.416666666666671</c:v>
                </c:pt>
                <c:pt idx="4226">
                  <c:v>70.433333333333337</c:v>
                </c:pt>
                <c:pt idx="4227">
                  <c:v>70.45</c:v>
                </c:pt>
                <c:pt idx="4228">
                  <c:v>70.466666666666669</c:v>
                </c:pt>
                <c:pt idx="4229">
                  <c:v>70.483333333333334</c:v>
                </c:pt>
                <c:pt idx="4230">
                  <c:v>70.5</c:v>
                </c:pt>
                <c:pt idx="4231">
                  <c:v>70.516666666666666</c:v>
                </c:pt>
                <c:pt idx="4232">
                  <c:v>70.533333333333331</c:v>
                </c:pt>
                <c:pt idx="4233">
                  <c:v>70.55</c:v>
                </c:pt>
                <c:pt idx="4234">
                  <c:v>70.566666666666663</c:v>
                </c:pt>
                <c:pt idx="4235">
                  <c:v>70.583333333333329</c:v>
                </c:pt>
                <c:pt idx="4236">
                  <c:v>70.599999999999994</c:v>
                </c:pt>
                <c:pt idx="4237">
                  <c:v>70.61666666666666</c:v>
                </c:pt>
                <c:pt idx="4238">
                  <c:v>70.63333333333334</c:v>
                </c:pt>
                <c:pt idx="4239">
                  <c:v>70.650000000000006</c:v>
                </c:pt>
                <c:pt idx="4240">
                  <c:v>70.666666666666671</c:v>
                </c:pt>
                <c:pt idx="4241">
                  <c:v>70.683333333333337</c:v>
                </c:pt>
                <c:pt idx="4242">
                  <c:v>70.7</c:v>
                </c:pt>
                <c:pt idx="4243">
                  <c:v>70.716666666666669</c:v>
                </c:pt>
                <c:pt idx="4244">
                  <c:v>70.733333333333334</c:v>
                </c:pt>
                <c:pt idx="4245">
                  <c:v>70.75</c:v>
                </c:pt>
                <c:pt idx="4246">
                  <c:v>70.766666666666666</c:v>
                </c:pt>
                <c:pt idx="4247">
                  <c:v>70.783333333333331</c:v>
                </c:pt>
                <c:pt idx="4248">
                  <c:v>70.8</c:v>
                </c:pt>
                <c:pt idx="4249">
                  <c:v>70.816666666666663</c:v>
                </c:pt>
                <c:pt idx="4250">
                  <c:v>70.833333333333329</c:v>
                </c:pt>
                <c:pt idx="4251">
                  <c:v>70.849999999999994</c:v>
                </c:pt>
                <c:pt idx="4252">
                  <c:v>70.86666666666666</c:v>
                </c:pt>
                <c:pt idx="4253">
                  <c:v>70.88333333333334</c:v>
                </c:pt>
                <c:pt idx="4254">
                  <c:v>70.900000000000006</c:v>
                </c:pt>
                <c:pt idx="4255">
                  <c:v>70.916666666666671</c:v>
                </c:pt>
                <c:pt idx="4256">
                  <c:v>70.933333333333337</c:v>
                </c:pt>
                <c:pt idx="4257">
                  <c:v>70.95</c:v>
                </c:pt>
                <c:pt idx="4258">
                  <c:v>70.966666666666669</c:v>
                </c:pt>
                <c:pt idx="4259">
                  <c:v>70.983333333333334</c:v>
                </c:pt>
                <c:pt idx="4260">
                  <c:v>71</c:v>
                </c:pt>
                <c:pt idx="4261">
                  <c:v>71.016666666666666</c:v>
                </c:pt>
                <c:pt idx="4262">
                  <c:v>71.033333333333331</c:v>
                </c:pt>
                <c:pt idx="4263">
                  <c:v>71.05</c:v>
                </c:pt>
                <c:pt idx="4264">
                  <c:v>71.066666666666663</c:v>
                </c:pt>
                <c:pt idx="4265">
                  <c:v>71.083333333333329</c:v>
                </c:pt>
                <c:pt idx="4266">
                  <c:v>71.099999999999994</c:v>
                </c:pt>
                <c:pt idx="4267">
                  <c:v>71.11666666666666</c:v>
                </c:pt>
                <c:pt idx="4268">
                  <c:v>71.13333333333334</c:v>
                </c:pt>
                <c:pt idx="4269">
                  <c:v>71.150000000000006</c:v>
                </c:pt>
                <c:pt idx="4270">
                  <c:v>71.166666666666671</c:v>
                </c:pt>
                <c:pt idx="4271">
                  <c:v>71.183333333333337</c:v>
                </c:pt>
                <c:pt idx="4272">
                  <c:v>71.2</c:v>
                </c:pt>
                <c:pt idx="4273">
                  <c:v>71.216666666666669</c:v>
                </c:pt>
                <c:pt idx="4274">
                  <c:v>71.233333333333334</c:v>
                </c:pt>
                <c:pt idx="4275">
                  <c:v>71.25</c:v>
                </c:pt>
                <c:pt idx="4276">
                  <c:v>71.266666666666666</c:v>
                </c:pt>
                <c:pt idx="4277">
                  <c:v>71.283333333333331</c:v>
                </c:pt>
                <c:pt idx="4278">
                  <c:v>71.3</c:v>
                </c:pt>
                <c:pt idx="4279">
                  <c:v>71.316666666666663</c:v>
                </c:pt>
                <c:pt idx="4280">
                  <c:v>71.333333333333329</c:v>
                </c:pt>
                <c:pt idx="4281">
                  <c:v>71.349999999999994</c:v>
                </c:pt>
                <c:pt idx="4282">
                  <c:v>71.36666666666666</c:v>
                </c:pt>
                <c:pt idx="4283">
                  <c:v>71.38333333333334</c:v>
                </c:pt>
                <c:pt idx="4284">
                  <c:v>71.400000000000006</c:v>
                </c:pt>
                <c:pt idx="4285">
                  <c:v>71.416666666666671</c:v>
                </c:pt>
                <c:pt idx="4286">
                  <c:v>71.433333333333337</c:v>
                </c:pt>
                <c:pt idx="4287">
                  <c:v>71.45</c:v>
                </c:pt>
                <c:pt idx="4288">
                  <c:v>71.466666666666669</c:v>
                </c:pt>
                <c:pt idx="4289">
                  <c:v>71.483333333333334</c:v>
                </c:pt>
                <c:pt idx="4290">
                  <c:v>71.5</c:v>
                </c:pt>
                <c:pt idx="4291">
                  <c:v>71.516666666666666</c:v>
                </c:pt>
                <c:pt idx="4292">
                  <c:v>71.533333333333331</c:v>
                </c:pt>
                <c:pt idx="4293">
                  <c:v>71.55</c:v>
                </c:pt>
                <c:pt idx="4294">
                  <c:v>71.566666666666663</c:v>
                </c:pt>
                <c:pt idx="4295">
                  <c:v>71.583333333333329</c:v>
                </c:pt>
                <c:pt idx="4296">
                  <c:v>71.599999999999994</c:v>
                </c:pt>
                <c:pt idx="4297">
                  <c:v>71.61666666666666</c:v>
                </c:pt>
                <c:pt idx="4298">
                  <c:v>71.63333333333334</c:v>
                </c:pt>
                <c:pt idx="4299">
                  <c:v>71.650000000000006</c:v>
                </c:pt>
                <c:pt idx="4300">
                  <c:v>71.666666666666671</c:v>
                </c:pt>
                <c:pt idx="4301">
                  <c:v>71.683333333333337</c:v>
                </c:pt>
                <c:pt idx="4302">
                  <c:v>71.7</c:v>
                </c:pt>
                <c:pt idx="4303">
                  <c:v>71.716666666666669</c:v>
                </c:pt>
                <c:pt idx="4304">
                  <c:v>71.733333333333334</c:v>
                </c:pt>
                <c:pt idx="4305">
                  <c:v>71.75</c:v>
                </c:pt>
                <c:pt idx="4306">
                  <c:v>71.766666666666666</c:v>
                </c:pt>
                <c:pt idx="4307">
                  <c:v>71.783333333333331</c:v>
                </c:pt>
                <c:pt idx="4308">
                  <c:v>71.8</c:v>
                </c:pt>
                <c:pt idx="4309">
                  <c:v>71.816666666666663</c:v>
                </c:pt>
                <c:pt idx="4310">
                  <c:v>71.833333333333329</c:v>
                </c:pt>
                <c:pt idx="4311">
                  <c:v>71.849999999999994</c:v>
                </c:pt>
                <c:pt idx="4312">
                  <c:v>71.86666666666666</c:v>
                </c:pt>
                <c:pt idx="4313">
                  <c:v>71.88333333333334</c:v>
                </c:pt>
                <c:pt idx="4314">
                  <c:v>71.900000000000006</c:v>
                </c:pt>
                <c:pt idx="4315">
                  <c:v>71.916666666666671</c:v>
                </c:pt>
                <c:pt idx="4316">
                  <c:v>71.933333333333337</c:v>
                </c:pt>
                <c:pt idx="4317">
                  <c:v>71.95</c:v>
                </c:pt>
                <c:pt idx="4318">
                  <c:v>71.966666666666669</c:v>
                </c:pt>
                <c:pt idx="4319">
                  <c:v>71.983333333333334</c:v>
                </c:pt>
                <c:pt idx="4320">
                  <c:v>72</c:v>
                </c:pt>
                <c:pt idx="4321">
                  <c:v>72.016666666666666</c:v>
                </c:pt>
                <c:pt idx="4322">
                  <c:v>72.033333333333331</c:v>
                </c:pt>
                <c:pt idx="4323">
                  <c:v>72.05</c:v>
                </c:pt>
                <c:pt idx="4324">
                  <c:v>72.066666666666663</c:v>
                </c:pt>
                <c:pt idx="4325">
                  <c:v>72.083333333333329</c:v>
                </c:pt>
                <c:pt idx="4326">
                  <c:v>72.099999999999994</c:v>
                </c:pt>
                <c:pt idx="4327">
                  <c:v>72.11666666666666</c:v>
                </c:pt>
                <c:pt idx="4328">
                  <c:v>72.13333333333334</c:v>
                </c:pt>
                <c:pt idx="4329">
                  <c:v>72.150000000000006</c:v>
                </c:pt>
                <c:pt idx="4330">
                  <c:v>72.166666666666671</c:v>
                </c:pt>
                <c:pt idx="4331">
                  <c:v>72.183333333333337</c:v>
                </c:pt>
                <c:pt idx="4332">
                  <c:v>72.2</c:v>
                </c:pt>
                <c:pt idx="4333">
                  <c:v>72.216666666666669</c:v>
                </c:pt>
                <c:pt idx="4334">
                  <c:v>72.233333333333334</c:v>
                </c:pt>
                <c:pt idx="4335">
                  <c:v>72.25</c:v>
                </c:pt>
                <c:pt idx="4336">
                  <c:v>72.266666666666666</c:v>
                </c:pt>
                <c:pt idx="4337">
                  <c:v>72.283333333333331</c:v>
                </c:pt>
                <c:pt idx="4338">
                  <c:v>72.3</c:v>
                </c:pt>
                <c:pt idx="4339">
                  <c:v>72.316666666666663</c:v>
                </c:pt>
                <c:pt idx="4340">
                  <c:v>72.333333333333329</c:v>
                </c:pt>
                <c:pt idx="4341">
                  <c:v>72.349999999999994</c:v>
                </c:pt>
                <c:pt idx="4342">
                  <c:v>72.36666666666666</c:v>
                </c:pt>
                <c:pt idx="4343">
                  <c:v>72.38333333333334</c:v>
                </c:pt>
                <c:pt idx="4344">
                  <c:v>72.400000000000006</c:v>
                </c:pt>
                <c:pt idx="4345">
                  <c:v>72.416666666666671</c:v>
                </c:pt>
                <c:pt idx="4346">
                  <c:v>72.433333333333337</c:v>
                </c:pt>
                <c:pt idx="4347">
                  <c:v>72.45</c:v>
                </c:pt>
                <c:pt idx="4348">
                  <c:v>72.466666666666669</c:v>
                </c:pt>
                <c:pt idx="4349">
                  <c:v>72.483333333333334</c:v>
                </c:pt>
                <c:pt idx="4350">
                  <c:v>72.5</c:v>
                </c:pt>
                <c:pt idx="4351">
                  <c:v>72.516666666666666</c:v>
                </c:pt>
                <c:pt idx="4352">
                  <c:v>72.533333333333331</c:v>
                </c:pt>
                <c:pt idx="4353">
                  <c:v>72.55</c:v>
                </c:pt>
                <c:pt idx="4354">
                  <c:v>72.566666666666663</c:v>
                </c:pt>
                <c:pt idx="4355">
                  <c:v>72.583333333333329</c:v>
                </c:pt>
                <c:pt idx="4356">
                  <c:v>72.599999999999994</c:v>
                </c:pt>
                <c:pt idx="4357">
                  <c:v>72.61666666666666</c:v>
                </c:pt>
                <c:pt idx="4358">
                  <c:v>72.63333333333334</c:v>
                </c:pt>
                <c:pt idx="4359">
                  <c:v>72.650000000000006</c:v>
                </c:pt>
                <c:pt idx="4360">
                  <c:v>72.666666666666671</c:v>
                </c:pt>
                <c:pt idx="4361">
                  <c:v>72.683333333333337</c:v>
                </c:pt>
                <c:pt idx="4362">
                  <c:v>72.7</c:v>
                </c:pt>
                <c:pt idx="4363">
                  <c:v>72.716666666666669</c:v>
                </c:pt>
                <c:pt idx="4364">
                  <c:v>72.733333333333334</c:v>
                </c:pt>
                <c:pt idx="4365">
                  <c:v>72.75</c:v>
                </c:pt>
                <c:pt idx="4366">
                  <c:v>72.766666666666666</c:v>
                </c:pt>
                <c:pt idx="4367">
                  <c:v>72.783333333333331</c:v>
                </c:pt>
                <c:pt idx="4368">
                  <c:v>72.8</c:v>
                </c:pt>
                <c:pt idx="4369">
                  <c:v>72.816666666666663</c:v>
                </c:pt>
                <c:pt idx="4370">
                  <c:v>72.833333333333329</c:v>
                </c:pt>
                <c:pt idx="4371">
                  <c:v>72.849999999999994</c:v>
                </c:pt>
                <c:pt idx="4372">
                  <c:v>72.86666666666666</c:v>
                </c:pt>
                <c:pt idx="4373">
                  <c:v>72.88333333333334</c:v>
                </c:pt>
                <c:pt idx="4374">
                  <c:v>72.900000000000006</c:v>
                </c:pt>
                <c:pt idx="4375">
                  <c:v>72.916666666666671</c:v>
                </c:pt>
                <c:pt idx="4376">
                  <c:v>72.933333333333337</c:v>
                </c:pt>
                <c:pt idx="4377">
                  <c:v>72.95</c:v>
                </c:pt>
                <c:pt idx="4378">
                  <c:v>72.966666666666669</c:v>
                </c:pt>
                <c:pt idx="4379">
                  <c:v>72.983333333333334</c:v>
                </c:pt>
                <c:pt idx="4380">
                  <c:v>73</c:v>
                </c:pt>
                <c:pt idx="4381">
                  <c:v>73.016666666666666</c:v>
                </c:pt>
                <c:pt idx="4382">
                  <c:v>73.033333333333331</c:v>
                </c:pt>
                <c:pt idx="4383">
                  <c:v>73.05</c:v>
                </c:pt>
                <c:pt idx="4384">
                  <c:v>73.066666666666663</c:v>
                </c:pt>
                <c:pt idx="4385">
                  <c:v>73.083333333333329</c:v>
                </c:pt>
                <c:pt idx="4386">
                  <c:v>73.099999999999994</c:v>
                </c:pt>
                <c:pt idx="4387">
                  <c:v>73.11666666666666</c:v>
                </c:pt>
                <c:pt idx="4388">
                  <c:v>73.13333333333334</c:v>
                </c:pt>
                <c:pt idx="4389">
                  <c:v>73.150000000000006</c:v>
                </c:pt>
                <c:pt idx="4390">
                  <c:v>73.166666666666671</c:v>
                </c:pt>
                <c:pt idx="4391">
                  <c:v>73.183333333333337</c:v>
                </c:pt>
                <c:pt idx="4392">
                  <c:v>73.2</c:v>
                </c:pt>
                <c:pt idx="4393">
                  <c:v>73.216666666666669</c:v>
                </c:pt>
                <c:pt idx="4394">
                  <c:v>73.233333333333334</c:v>
                </c:pt>
                <c:pt idx="4395">
                  <c:v>73.25</c:v>
                </c:pt>
                <c:pt idx="4396">
                  <c:v>73.266666666666666</c:v>
                </c:pt>
                <c:pt idx="4397">
                  <c:v>73.283333333333331</c:v>
                </c:pt>
                <c:pt idx="4398">
                  <c:v>73.3</c:v>
                </c:pt>
                <c:pt idx="4399">
                  <c:v>73.316666666666663</c:v>
                </c:pt>
                <c:pt idx="4400">
                  <c:v>73.333333333333329</c:v>
                </c:pt>
                <c:pt idx="4401">
                  <c:v>73.349999999999994</c:v>
                </c:pt>
                <c:pt idx="4402">
                  <c:v>73.36666666666666</c:v>
                </c:pt>
                <c:pt idx="4403">
                  <c:v>73.38333333333334</c:v>
                </c:pt>
                <c:pt idx="4404">
                  <c:v>73.400000000000006</c:v>
                </c:pt>
                <c:pt idx="4405">
                  <c:v>73.416666666666671</c:v>
                </c:pt>
                <c:pt idx="4406">
                  <c:v>73.433333333333337</c:v>
                </c:pt>
                <c:pt idx="4407">
                  <c:v>73.45</c:v>
                </c:pt>
                <c:pt idx="4408">
                  <c:v>73.466666666666669</c:v>
                </c:pt>
                <c:pt idx="4409">
                  <c:v>73.483333333333334</c:v>
                </c:pt>
                <c:pt idx="4410">
                  <c:v>73.5</c:v>
                </c:pt>
                <c:pt idx="4411">
                  <c:v>73.516666666666666</c:v>
                </c:pt>
                <c:pt idx="4412">
                  <c:v>73.533333333333331</c:v>
                </c:pt>
                <c:pt idx="4413">
                  <c:v>73.55</c:v>
                </c:pt>
                <c:pt idx="4414">
                  <c:v>73.566666666666663</c:v>
                </c:pt>
                <c:pt idx="4415">
                  <c:v>73.583333333333329</c:v>
                </c:pt>
                <c:pt idx="4416">
                  <c:v>73.599999999999994</c:v>
                </c:pt>
                <c:pt idx="4417">
                  <c:v>73.61666666666666</c:v>
                </c:pt>
                <c:pt idx="4418">
                  <c:v>73.63333333333334</c:v>
                </c:pt>
                <c:pt idx="4419">
                  <c:v>73.650000000000006</c:v>
                </c:pt>
                <c:pt idx="4420">
                  <c:v>73.666666666666671</c:v>
                </c:pt>
                <c:pt idx="4421">
                  <c:v>73.683333333333337</c:v>
                </c:pt>
                <c:pt idx="4422">
                  <c:v>73.7</c:v>
                </c:pt>
                <c:pt idx="4423">
                  <c:v>73.716666666666669</c:v>
                </c:pt>
                <c:pt idx="4424">
                  <c:v>73.733333333333334</c:v>
                </c:pt>
                <c:pt idx="4425">
                  <c:v>73.75</c:v>
                </c:pt>
                <c:pt idx="4426">
                  <c:v>73.766666666666666</c:v>
                </c:pt>
                <c:pt idx="4427">
                  <c:v>73.783333333333331</c:v>
                </c:pt>
                <c:pt idx="4428">
                  <c:v>73.8</c:v>
                </c:pt>
                <c:pt idx="4429">
                  <c:v>73.816666666666663</c:v>
                </c:pt>
                <c:pt idx="4430">
                  <c:v>73.833333333333329</c:v>
                </c:pt>
                <c:pt idx="4431">
                  <c:v>73.849999999999994</c:v>
                </c:pt>
                <c:pt idx="4432">
                  <c:v>73.86666666666666</c:v>
                </c:pt>
                <c:pt idx="4433">
                  <c:v>73.88333333333334</c:v>
                </c:pt>
                <c:pt idx="4434">
                  <c:v>73.900000000000006</c:v>
                </c:pt>
                <c:pt idx="4435">
                  <c:v>73.916666666666671</c:v>
                </c:pt>
                <c:pt idx="4436">
                  <c:v>73.933333333333337</c:v>
                </c:pt>
                <c:pt idx="4437">
                  <c:v>73.95</c:v>
                </c:pt>
                <c:pt idx="4438">
                  <c:v>73.966666666666669</c:v>
                </c:pt>
                <c:pt idx="4439">
                  <c:v>73.983333333333334</c:v>
                </c:pt>
                <c:pt idx="4440">
                  <c:v>74</c:v>
                </c:pt>
                <c:pt idx="4441">
                  <c:v>74.016666666666666</c:v>
                </c:pt>
                <c:pt idx="4442">
                  <c:v>74.033333333333331</c:v>
                </c:pt>
                <c:pt idx="4443">
                  <c:v>74.05</c:v>
                </c:pt>
                <c:pt idx="4444">
                  <c:v>74.066666666666663</c:v>
                </c:pt>
                <c:pt idx="4445">
                  <c:v>74.083333333333329</c:v>
                </c:pt>
                <c:pt idx="4446">
                  <c:v>74.099999999999994</c:v>
                </c:pt>
                <c:pt idx="4447">
                  <c:v>74.11666666666666</c:v>
                </c:pt>
                <c:pt idx="4448">
                  <c:v>74.13333333333334</c:v>
                </c:pt>
                <c:pt idx="4449">
                  <c:v>74.150000000000006</c:v>
                </c:pt>
                <c:pt idx="4450">
                  <c:v>74.166666666666671</c:v>
                </c:pt>
                <c:pt idx="4451">
                  <c:v>74.183333333333337</c:v>
                </c:pt>
                <c:pt idx="4452">
                  <c:v>74.2</c:v>
                </c:pt>
                <c:pt idx="4453">
                  <c:v>74.216666666666669</c:v>
                </c:pt>
                <c:pt idx="4454">
                  <c:v>74.233333333333334</c:v>
                </c:pt>
                <c:pt idx="4455">
                  <c:v>74.25</c:v>
                </c:pt>
                <c:pt idx="4456">
                  <c:v>74.266666666666666</c:v>
                </c:pt>
                <c:pt idx="4457">
                  <c:v>74.283333333333331</c:v>
                </c:pt>
                <c:pt idx="4458">
                  <c:v>74.3</c:v>
                </c:pt>
                <c:pt idx="4459">
                  <c:v>74.316666666666663</c:v>
                </c:pt>
                <c:pt idx="4460">
                  <c:v>74.333333333333329</c:v>
                </c:pt>
                <c:pt idx="4461">
                  <c:v>74.349999999999994</c:v>
                </c:pt>
                <c:pt idx="4462">
                  <c:v>74.36666666666666</c:v>
                </c:pt>
                <c:pt idx="4463">
                  <c:v>74.38333333333334</c:v>
                </c:pt>
                <c:pt idx="4464">
                  <c:v>74.400000000000006</c:v>
                </c:pt>
                <c:pt idx="4465">
                  <c:v>74.416666666666671</c:v>
                </c:pt>
                <c:pt idx="4466">
                  <c:v>74.433333333333337</c:v>
                </c:pt>
                <c:pt idx="4467">
                  <c:v>74.45</c:v>
                </c:pt>
                <c:pt idx="4468">
                  <c:v>74.466666666666669</c:v>
                </c:pt>
                <c:pt idx="4469">
                  <c:v>74.483333333333334</c:v>
                </c:pt>
                <c:pt idx="4470">
                  <c:v>74.5</c:v>
                </c:pt>
                <c:pt idx="4471">
                  <c:v>74.516666666666666</c:v>
                </c:pt>
                <c:pt idx="4472">
                  <c:v>74.533333333333331</c:v>
                </c:pt>
                <c:pt idx="4473">
                  <c:v>74.55</c:v>
                </c:pt>
                <c:pt idx="4474">
                  <c:v>74.566666666666663</c:v>
                </c:pt>
                <c:pt idx="4475">
                  <c:v>74.583333333333329</c:v>
                </c:pt>
                <c:pt idx="4476">
                  <c:v>74.599999999999994</c:v>
                </c:pt>
                <c:pt idx="4477">
                  <c:v>74.61666666666666</c:v>
                </c:pt>
                <c:pt idx="4478">
                  <c:v>74.63333333333334</c:v>
                </c:pt>
                <c:pt idx="4479">
                  <c:v>74.650000000000006</c:v>
                </c:pt>
                <c:pt idx="4480">
                  <c:v>74.666666666666671</c:v>
                </c:pt>
                <c:pt idx="4481">
                  <c:v>74.683333333333337</c:v>
                </c:pt>
                <c:pt idx="4482">
                  <c:v>74.7</c:v>
                </c:pt>
                <c:pt idx="4483">
                  <c:v>74.716666666666669</c:v>
                </c:pt>
                <c:pt idx="4484">
                  <c:v>74.733333333333334</c:v>
                </c:pt>
                <c:pt idx="4485">
                  <c:v>74.75</c:v>
                </c:pt>
                <c:pt idx="4486">
                  <c:v>74.766666666666666</c:v>
                </c:pt>
                <c:pt idx="4487">
                  <c:v>74.783333333333331</c:v>
                </c:pt>
                <c:pt idx="4488">
                  <c:v>74.8</c:v>
                </c:pt>
                <c:pt idx="4489">
                  <c:v>74.816666666666663</c:v>
                </c:pt>
                <c:pt idx="4490">
                  <c:v>74.833333333333329</c:v>
                </c:pt>
                <c:pt idx="4491">
                  <c:v>74.849999999999994</c:v>
                </c:pt>
                <c:pt idx="4492">
                  <c:v>74.86666666666666</c:v>
                </c:pt>
                <c:pt idx="4493">
                  <c:v>74.88333333333334</c:v>
                </c:pt>
                <c:pt idx="4494">
                  <c:v>74.900000000000006</c:v>
                </c:pt>
                <c:pt idx="4495">
                  <c:v>74.916666666666671</c:v>
                </c:pt>
                <c:pt idx="4496">
                  <c:v>74.933333333333337</c:v>
                </c:pt>
                <c:pt idx="4497">
                  <c:v>74.95</c:v>
                </c:pt>
                <c:pt idx="4498">
                  <c:v>74.966666666666669</c:v>
                </c:pt>
                <c:pt idx="4499">
                  <c:v>74.983333333333334</c:v>
                </c:pt>
                <c:pt idx="4500">
                  <c:v>75</c:v>
                </c:pt>
                <c:pt idx="4501">
                  <c:v>75.016666666666666</c:v>
                </c:pt>
                <c:pt idx="4502">
                  <c:v>75.033333333333331</c:v>
                </c:pt>
                <c:pt idx="4503">
                  <c:v>75.05</c:v>
                </c:pt>
                <c:pt idx="4504">
                  <c:v>75.066666666666663</c:v>
                </c:pt>
                <c:pt idx="4505">
                  <c:v>75.083333333333329</c:v>
                </c:pt>
                <c:pt idx="4506">
                  <c:v>75.099999999999994</c:v>
                </c:pt>
                <c:pt idx="4507">
                  <c:v>75.11666666666666</c:v>
                </c:pt>
                <c:pt idx="4508">
                  <c:v>75.13333333333334</c:v>
                </c:pt>
                <c:pt idx="4509">
                  <c:v>75.150000000000006</c:v>
                </c:pt>
                <c:pt idx="4510">
                  <c:v>75.166666666666671</c:v>
                </c:pt>
                <c:pt idx="4511">
                  <c:v>75.183333333333337</c:v>
                </c:pt>
                <c:pt idx="4512">
                  <c:v>75.2</c:v>
                </c:pt>
                <c:pt idx="4513">
                  <c:v>75.216666666666669</c:v>
                </c:pt>
                <c:pt idx="4514">
                  <c:v>75.233333333333334</c:v>
                </c:pt>
                <c:pt idx="4515">
                  <c:v>75.25</c:v>
                </c:pt>
                <c:pt idx="4516">
                  <c:v>75.266666666666666</c:v>
                </c:pt>
                <c:pt idx="4517">
                  <c:v>75.283333333333331</c:v>
                </c:pt>
                <c:pt idx="4518">
                  <c:v>75.3</c:v>
                </c:pt>
                <c:pt idx="4519">
                  <c:v>75.316666666666663</c:v>
                </c:pt>
                <c:pt idx="4520">
                  <c:v>75.333333333333329</c:v>
                </c:pt>
                <c:pt idx="4521">
                  <c:v>75.349999999999994</c:v>
                </c:pt>
                <c:pt idx="4522">
                  <c:v>75.36666666666666</c:v>
                </c:pt>
                <c:pt idx="4523">
                  <c:v>75.38333333333334</c:v>
                </c:pt>
                <c:pt idx="4524">
                  <c:v>75.400000000000006</c:v>
                </c:pt>
                <c:pt idx="4525">
                  <c:v>75.416666666666671</c:v>
                </c:pt>
                <c:pt idx="4526">
                  <c:v>75.433333333333337</c:v>
                </c:pt>
                <c:pt idx="4527">
                  <c:v>75.45</c:v>
                </c:pt>
                <c:pt idx="4528">
                  <c:v>75.466666666666669</c:v>
                </c:pt>
                <c:pt idx="4529">
                  <c:v>75.483333333333334</c:v>
                </c:pt>
                <c:pt idx="4530">
                  <c:v>75.5</c:v>
                </c:pt>
                <c:pt idx="4531">
                  <c:v>75.516666666666666</c:v>
                </c:pt>
                <c:pt idx="4532">
                  <c:v>75.533333333333331</c:v>
                </c:pt>
                <c:pt idx="4533">
                  <c:v>75.55</c:v>
                </c:pt>
                <c:pt idx="4534">
                  <c:v>75.566666666666663</c:v>
                </c:pt>
                <c:pt idx="4535">
                  <c:v>75.583333333333329</c:v>
                </c:pt>
                <c:pt idx="4536">
                  <c:v>75.599999999999994</c:v>
                </c:pt>
                <c:pt idx="4537">
                  <c:v>75.61666666666666</c:v>
                </c:pt>
                <c:pt idx="4538">
                  <c:v>75.63333333333334</c:v>
                </c:pt>
                <c:pt idx="4539">
                  <c:v>75.650000000000006</c:v>
                </c:pt>
                <c:pt idx="4540">
                  <c:v>75.666666666666671</c:v>
                </c:pt>
                <c:pt idx="4541">
                  <c:v>75.683333333333337</c:v>
                </c:pt>
                <c:pt idx="4542">
                  <c:v>75.7</c:v>
                </c:pt>
                <c:pt idx="4543">
                  <c:v>75.716666666666669</c:v>
                </c:pt>
                <c:pt idx="4544">
                  <c:v>75.733333333333334</c:v>
                </c:pt>
                <c:pt idx="4545">
                  <c:v>75.75</c:v>
                </c:pt>
                <c:pt idx="4546">
                  <c:v>75.766666666666666</c:v>
                </c:pt>
                <c:pt idx="4547">
                  <c:v>75.783333333333331</c:v>
                </c:pt>
                <c:pt idx="4548">
                  <c:v>75.8</c:v>
                </c:pt>
                <c:pt idx="4549">
                  <c:v>75.816666666666663</c:v>
                </c:pt>
                <c:pt idx="4550">
                  <c:v>75.833333333333329</c:v>
                </c:pt>
                <c:pt idx="4551">
                  <c:v>75.849999999999994</c:v>
                </c:pt>
                <c:pt idx="4552">
                  <c:v>75.86666666666666</c:v>
                </c:pt>
                <c:pt idx="4553">
                  <c:v>75.88333333333334</c:v>
                </c:pt>
                <c:pt idx="4554">
                  <c:v>75.900000000000006</c:v>
                </c:pt>
                <c:pt idx="4555">
                  <c:v>75.916666666666671</c:v>
                </c:pt>
                <c:pt idx="4556">
                  <c:v>75.933333333333337</c:v>
                </c:pt>
                <c:pt idx="4557">
                  <c:v>75.95</c:v>
                </c:pt>
                <c:pt idx="4558">
                  <c:v>75.966666666666669</c:v>
                </c:pt>
                <c:pt idx="4559">
                  <c:v>75.983333333333334</c:v>
                </c:pt>
                <c:pt idx="4560">
                  <c:v>76</c:v>
                </c:pt>
                <c:pt idx="4561">
                  <c:v>76.016666666666666</c:v>
                </c:pt>
                <c:pt idx="4562">
                  <c:v>76.033333333333331</c:v>
                </c:pt>
                <c:pt idx="4563">
                  <c:v>76.05</c:v>
                </c:pt>
                <c:pt idx="4564">
                  <c:v>76.066666666666663</c:v>
                </c:pt>
                <c:pt idx="4565">
                  <c:v>76.083333333333329</c:v>
                </c:pt>
                <c:pt idx="4566">
                  <c:v>76.099999999999994</c:v>
                </c:pt>
                <c:pt idx="4567">
                  <c:v>76.11666666666666</c:v>
                </c:pt>
                <c:pt idx="4568">
                  <c:v>76.13333333333334</c:v>
                </c:pt>
                <c:pt idx="4569">
                  <c:v>76.150000000000006</c:v>
                </c:pt>
                <c:pt idx="4570">
                  <c:v>76.166666666666671</c:v>
                </c:pt>
                <c:pt idx="4571">
                  <c:v>76.183333333333337</c:v>
                </c:pt>
                <c:pt idx="4572">
                  <c:v>76.2</c:v>
                </c:pt>
                <c:pt idx="4573">
                  <c:v>76.216666666666669</c:v>
                </c:pt>
                <c:pt idx="4574">
                  <c:v>76.233333333333334</c:v>
                </c:pt>
                <c:pt idx="4575">
                  <c:v>76.25</c:v>
                </c:pt>
                <c:pt idx="4576">
                  <c:v>76.266666666666666</c:v>
                </c:pt>
                <c:pt idx="4577">
                  <c:v>76.283333333333331</c:v>
                </c:pt>
                <c:pt idx="4578">
                  <c:v>76.3</c:v>
                </c:pt>
                <c:pt idx="4579">
                  <c:v>76.316666666666663</c:v>
                </c:pt>
                <c:pt idx="4580">
                  <c:v>76.333333333333329</c:v>
                </c:pt>
                <c:pt idx="4581">
                  <c:v>76.349999999999994</c:v>
                </c:pt>
                <c:pt idx="4582">
                  <c:v>76.36666666666666</c:v>
                </c:pt>
                <c:pt idx="4583">
                  <c:v>76.38333333333334</c:v>
                </c:pt>
                <c:pt idx="4584">
                  <c:v>76.400000000000006</c:v>
                </c:pt>
                <c:pt idx="4585">
                  <c:v>76.416666666666671</c:v>
                </c:pt>
                <c:pt idx="4586">
                  <c:v>76.433333333333337</c:v>
                </c:pt>
                <c:pt idx="4587">
                  <c:v>76.45</c:v>
                </c:pt>
                <c:pt idx="4588">
                  <c:v>76.466666666666669</c:v>
                </c:pt>
                <c:pt idx="4589">
                  <c:v>76.483333333333334</c:v>
                </c:pt>
                <c:pt idx="4590">
                  <c:v>76.5</c:v>
                </c:pt>
                <c:pt idx="4591">
                  <c:v>76.516666666666666</c:v>
                </c:pt>
                <c:pt idx="4592">
                  <c:v>76.533333333333331</c:v>
                </c:pt>
                <c:pt idx="4593">
                  <c:v>76.55</c:v>
                </c:pt>
                <c:pt idx="4594">
                  <c:v>76.566666666666663</c:v>
                </c:pt>
                <c:pt idx="4595">
                  <c:v>76.583333333333329</c:v>
                </c:pt>
                <c:pt idx="4596">
                  <c:v>76.599999999999994</c:v>
                </c:pt>
                <c:pt idx="4597">
                  <c:v>76.61666666666666</c:v>
                </c:pt>
                <c:pt idx="4598">
                  <c:v>76.63333333333334</c:v>
                </c:pt>
                <c:pt idx="4599">
                  <c:v>76.650000000000006</c:v>
                </c:pt>
                <c:pt idx="4600">
                  <c:v>76.666666666666671</c:v>
                </c:pt>
                <c:pt idx="4601">
                  <c:v>76.683333333333337</c:v>
                </c:pt>
                <c:pt idx="4602">
                  <c:v>76.7</c:v>
                </c:pt>
                <c:pt idx="4603">
                  <c:v>76.716666666666669</c:v>
                </c:pt>
                <c:pt idx="4604">
                  <c:v>76.733333333333334</c:v>
                </c:pt>
                <c:pt idx="4605">
                  <c:v>76.75</c:v>
                </c:pt>
                <c:pt idx="4606">
                  <c:v>76.766666666666666</c:v>
                </c:pt>
                <c:pt idx="4607">
                  <c:v>76.783333333333331</c:v>
                </c:pt>
                <c:pt idx="4608">
                  <c:v>76.8</c:v>
                </c:pt>
                <c:pt idx="4609">
                  <c:v>76.816666666666663</c:v>
                </c:pt>
                <c:pt idx="4610">
                  <c:v>76.833333333333329</c:v>
                </c:pt>
                <c:pt idx="4611">
                  <c:v>76.849999999999994</c:v>
                </c:pt>
                <c:pt idx="4612">
                  <c:v>76.86666666666666</c:v>
                </c:pt>
                <c:pt idx="4613">
                  <c:v>76.88333333333334</c:v>
                </c:pt>
                <c:pt idx="4614">
                  <c:v>76.900000000000006</c:v>
                </c:pt>
                <c:pt idx="4615">
                  <c:v>76.916666666666671</c:v>
                </c:pt>
                <c:pt idx="4616">
                  <c:v>76.933333333333337</c:v>
                </c:pt>
                <c:pt idx="4617">
                  <c:v>76.95</c:v>
                </c:pt>
                <c:pt idx="4618">
                  <c:v>76.966666666666669</c:v>
                </c:pt>
                <c:pt idx="4619">
                  <c:v>76.983333333333334</c:v>
                </c:pt>
                <c:pt idx="4620">
                  <c:v>77</c:v>
                </c:pt>
                <c:pt idx="4621">
                  <c:v>77.016666666666666</c:v>
                </c:pt>
                <c:pt idx="4622">
                  <c:v>77.033333333333331</c:v>
                </c:pt>
                <c:pt idx="4623">
                  <c:v>77.05</c:v>
                </c:pt>
                <c:pt idx="4624">
                  <c:v>77.066666666666663</c:v>
                </c:pt>
                <c:pt idx="4625">
                  <c:v>77.083333333333329</c:v>
                </c:pt>
                <c:pt idx="4626">
                  <c:v>77.099999999999994</c:v>
                </c:pt>
                <c:pt idx="4627">
                  <c:v>77.11666666666666</c:v>
                </c:pt>
                <c:pt idx="4628">
                  <c:v>77.13333333333334</c:v>
                </c:pt>
                <c:pt idx="4629">
                  <c:v>77.150000000000006</c:v>
                </c:pt>
                <c:pt idx="4630">
                  <c:v>77.166666666666671</c:v>
                </c:pt>
                <c:pt idx="4631">
                  <c:v>77.183333333333337</c:v>
                </c:pt>
                <c:pt idx="4632">
                  <c:v>77.2</c:v>
                </c:pt>
                <c:pt idx="4633">
                  <c:v>77.216666666666669</c:v>
                </c:pt>
                <c:pt idx="4634">
                  <c:v>77.233333333333334</c:v>
                </c:pt>
                <c:pt idx="4635">
                  <c:v>77.25</c:v>
                </c:pt>
                <c:pt idx="4636">
                  <c:v>77.266666666666666</c:v>
                </c:pt>
                <c:pt idx="4637">
                  <c:v>77.283333333333331</c:v>
                </c:pt>
                <c:pt idx="4638">
                  <c:v>77.3</c:v>
                </c:pt>
                <c:pt idx="4639">
                  <c:v>77.316666666666663</c:v>
                </c:pt>
                <c:pt idx="4640">
                  <c:v>77.333333333333329</c:v>
                </c:pt>
                <c:pt idx="4641">
                  <c:v>77.349999999999994</c:v>
                </c:pt>
                <c:pt idx="4642">
                  <c:v>77.36666666666666</c:v>
                </c:pt>
                <c:pt idx="4643">
                  <c:v>77.38333333333334</c:v>
                </c:pt>
                <c:pt idx="4644">
                  <c:v>77.400000000000006</c:v>
                </c:pt>
                <c:pt idx="4645">
                  <c:v>77.416666666666671</c:v>
                </c:pt>
                <c:pt idx="4646">
                  <c:v>77.433333333333337</c:v>
                </c:pt>
                <c:pt idx="4647">
                  <c:v>77.45</c:v>
                </c:pt>
                <c:pt idx="4648">
                  <c:v>77.466666666666669</c:v>
                </c:pt>
                <c:pt idx="4649">
                  <c:v>77.483333333333334</c:v>
                </c:pt>
                <c:pt idx="4650">
                  <c:v>77.5</c:v>
                </c:pt>
                <c:pt idx="4651">
                  <c:v>77.516666666666666</c:v>
                </c:pt>
                <c:pt idx="4652">
                  <c:v>77.533333333333331</c:v>
                </c:pt>
                <c:pt idx="4653">
                  <c:v>77.55</c:v>
                </c:pt>
                <c:pt idx="4654">
                  <c:v>77.566666666666663</c:v>
                </c:pt>
                <c:pt idx="4655">
                  <c:v>77.583333333333329</c:v>
                </c:pt>
                <c:pt idx="4656">
                  <c:v>77.599999999999994</c:v>
                </c:pt>
                <c:pt idx="4657">
                  <c:v>77.61666666666666</c:v>
                </c:pt>
                <c:pt idx="4658">
                  <c:v>77.63333333333334</c:v>
                </c:pt>
                <c:pt idx="4659">
                  <c:v>77.650000000000006</c:v>
                </c:pt>
                <c:pt idx="4660">
                  <c:v>77.666666666666671</c:v>
                </c:pt>
                <c:pt idx="4661">
                  <c:v>77.683333333333337</c:v>
                </c:pt>
                <c:pt idx="4662">
                  <c:v>77.7</c:v>
                </c:pt>
                <c:pt idx="4663">
                  <c:v>77.716666666666669</c:v>
                </c:pt>
                <c:pt idx="4664">
                  <c:v>77.733333333333334</c:v>
                </c:pt>
                <c:pt idx="4665">
                  <c:v>77.75</c:v>
                </c:pt>
                <c:pt idx="4666">
                  <c:v>77.766666666666666</c:v>
                </c:pt>
                <c:pt idx="4667">
                  <c:v>77.783333333333331</c:v>
                </c:pt>
                <c:pt idx="4668">
                  <c:v>77.8</c:v>
                </c:pt>
                <c:pt idx="4669">
                  <c:v>77.816666666666663</c:v>
                </c:pt>
                <c:pt idx="4670">
                  <c:v>77.833333333333329</c:v>
                </c:pt>
                <c:pt idx="4671">
                  <c:v>77.849999999999994</c:v>
                </c:pt>
                <c:pt idx="4672">
                  <c:v>77.86666666666666</c:v>
                </c:pt>
                <c:pt idx="4673">
                  <c:v>77.88333333333334</c:v>
                </c:pt>
                <c:pt idx="4674">
                  <c:v>77.900000000000006</c:v>
                </c:pt>
                <c:pt idx="4675">
                  <c:v>77.916666666666671</c:v>
                </c:pt>
                <c:pt idx="4676">
                  <c:v>77.933333333333337</c:v>
                </c:pt>
                <c:pt idx="4677">
                  <c:v>77.95</c:v>
                </c:pt>
                <c:pt idx="4678">
                  <c:v>77.966666666666669</c:v>
                </c:pt>
                <c:pt idx="4679">
                  <c:v>77.983333333333334</c:v>
                </c:pt>
                <c:pt idx="4680">
                  <c:v>78</c:v>
                </c:pt>
                <c:pt idx="4681">
                  <c:v>78.016666666666666</c:v>
                </c:pt>
                <c:pt idx="4682">
                  <c:v>78.033333333333331</c:v>
                </c:pt>
                <c:pt idx="4683">
                  <c:v>78.05</c:v>
                </c:pt>
                <c:pt idx="4684">
                  <c:v>78.066666666666663</c:v>
                </c:pt>
                <c:pt idx="4685">
                  <c:v>78.083333333333329</c:v>
                </c:pt>
                <c:pt idx="4686">
                  <c:v>78.099999999999994</c:v>
                </c:pt>
                <c:pt idx="4687">
                  <c:v>78.11666666666666</c:v>
                </c:pt>
                <c:pt idx="4688">
                  <c:v>78.13333333333334</c:v>
                </c:pt>
                <c:pt idx="4689">
                  <c:v>78.150000000000006</c:v>
                </c:pt>
                <c:pt idx="4690">
                  <c:v>78.166666666666671</c:v>
                </c:pt>
                <c:pt idx="4691">
                  <c:v>78.183333333333337</c:v>
                </c:pt>
                <c:pt idx="4692">
                  <c:v>78.2</c:v>
                </c:pt>
                <c:pt idx="4693">
                  <c:v>78.216666666666669</c:v>
                </c:pt>
                <c:pt idx="4694">
                  <c:v>78.233333333333334</c:v>
                </c:pt>
                <c:pt idx="4695">
                  <c:v>78.25</c:v>
                </c:pt>
                <c:pt idx="4696">
                  <c:v>78.266666666666666</c:v>
                </c:pt>
                <c:pt idx="4697">
                  <c:v>78.283333333333331</c:v>
                </c:pt>
                <c:pt idx="4698">
                  <c:v>78.3</c:v>
                </c:pt>
                <c:pt idx="4699">
                  <c:v>78.316666666666663</c:v>
                </c:pt>
                <c:pt idx="4700">
                  <c:v>78.333333333333329</c:v>
                </c:pt>
                <c:pt idx="4701">
                  <c:v>78.349999999999994</c:v>
                </c:pt>
                <c:pt idx="4702">
                  <c:v>78.36666666666666</c:v>
                </c:pt>
                <c:pt idx="4703">
                  <c:v>78.38333333333334</c:v>
                </c:pt>
                <c:pt idx="4704">
                  <c:v>78.400000000000006</c:v>
                </c:pt>
                <c:pt idx="4705">
                  <c:v>78.416666666666671</c:v>
                </c:pt>
                <c:pt idx="4706">
                  <c:v>78.433333333333337</c:v>
                </c:pt>
                <c:pt idx="4707">
                  <c:v>78.45</c:v>
                </c:pt>
                <c:pt idx="4708">
                  <c:v>78.466666666666669</c:v>
                </c:pt>
                <c:pt idx="4709">
                  <c:v>78.483333333333334</c:v>
                </c:pt>
                <c:pt idx="4710">
                  <c:v>78.5</c:v>
                </c:pt>
                <c:pt idx="4711">
                  <c:v>78.516666666666666</c:v>
                </c:pt>
                <c:pt idx="4712">
                  <c:v>78.533333333333331</c:v>
                </c:pt>
                <c:pt idx="4713">
                  <c:v>78.55</c:v>
                </c:pt>
                <c:pt idx="4714">
                  <c:v>78.566666666666663</c:v>
                </c:pt>
                <c:pt idx="4715">
                  <c:v>78.583333333333329</c:v>
                </c:pt>
                <c:pt idx="4716">
                  <c:v>78.599999999999994</c:v>
                </c:pt>
                <c:pt idx="4717">
                  <c:v>78.61666666666666</c:v>
                </c:pt>
                <c:pt idx="4718">
                  <c:v>78.63333333333334</c:v>
                </c:pt>
                <c:pt idx="4719">
                  <c:v>78.650000000000006</c:v>
                </c:pt>
                <c:pt idx="4720">
                  <c:v>78.666666666666671</c:v>
                </c:pt>
                <c:pt idx="4721">
                  <c:v>78.683333333333337</c:v>
                </c:pt>
                <c:pt idx="4722">
                  <c:v>78.7</c:v>
                </c:pt>
                <c:pt idx="4723">
                  <c:v>78.716666666666669</c:v>
                </c:pt>
                <c:pt idx="4724">
                  <c:v>78.733333333333334</c:v>
                </c:pt>
                <c:pt idx="4725">
                  <c:v>78.75</c:v>
                </c:pt>
                <c:pt idx="4726">
                  <c:v>78.766666666666666</c:v>
                </c:pt>
                <c:pt idx="4727">
                  <c:v>78.783333333333331</c:v>
                </c:pt>
                <c:pt idx="4728">
                  <c:v>78.8</c:v>
                </c:pt>
                <c:pt idx="4729">
                  <c:v>78.816666666666663</c:v>
                </c:pt>
                <c:pt idx="4730">
                  <c:v>78.833333333333329</c:v>
                </c:pt>
                <c:pt idx="4731">
                  <c:v>78.849999999999994</c:v>
                </c:pt>
                <c:pt idx="4732">
                  <c:v>78.86666666666666</c:v>
                </c:pt>
                <c:pt idx="4733">
                  <c:v>78.88333333333334</c:v>
                </c:pt>
                <c:pt idx="4734">
                  <c:v>78.900000000000006</c:v>
                </c:pt>
                <c:pt idx="4735">
                  <c:v>78.916666666666671</c:v>
                </c:pt>
                <c:pt idx="4736">
                  <c:v>78.933333333333337</c:v>
                </c:pt>
                <c:pt idx="4737">
                  <c:v>78.95</c:v>
                </c:pt>
                <c:pt idx="4738">
                  <c:v>78.966666666666669</c:v>
                </c:pt>
                <c:pt idx="4739">
                  <c:v>78.983333333333334</c:v>
                </c:pt>
                <c:pt idx="4740">
                  <c:v>79</c:v>
                </c:pt>
                <c:pt idx="4741">
                  <c:v>79.016666666666666</c:v>
                </c:pt>
                <c:pt idx="4742">
                  <c:v>79.033333333333331</c:v>
                </c:pt>
                <c:pt idx="4743">
                  <c:v>79.05</c:v>
                </c:pt>
                <c:pt idx="4744">
                  <c:v>79.066666666666663</c:v>
                </c:pt>
                <c:pt idx="4745">
                  <c:v>79.083333333333329</c:v>
                </c:pt>
                <c:pt idx="4746">
                  <c:v>79.099999999999994</c:v>
                </c:pt>
                <c:pt idx="4747">
                  <c:v>79.11666666666666</c:v>
                </c:pt>
                <c:pt idx="4748">
                  <c:v>79.13333333333334</c:v>
                </c:pt>
                <c:pt idx="4749">
                  <c:v>79.150000000000006</c:v>
                </c:pt>
                <c:pt idx="4750">
                  <c:v>79.166666666666671</c:v>
                </c:pt>
                <c:pt idx="4751">
                  <c:v>79.183333333333337</c:v>
                </c:pt>
                <c:pt idx="4752">
                  <c:v>79.2</c:v>
                </c:pt>
                <c:pt idx="4753">
                  <c:v>79.216666666666669</c:v>
                </c:pt>
                <c:pt idx="4754">
                  <c:v>79.233333333333334</c:v>
                </c:pt>
                <c:pt idx="4755">
                  <c:v>79.25</c:v>
                </c:pt>
                <c:pt idx="4756">
                  <c:v>79.266666666666666</c:v>
                </c:pt>
                <c:pt idx="4757">
                  <c:v>79.283333333333331</c:v>
                </c:pt>
                <c:pt idx="4758">
                  <c:v>79.3</c:v>
                </c:pt>
                <c:pt idx="4759">
                  <c:v>79.316666666666663</c:v>
                </c:pt>
                <c:pt idx="4760">
                  <c:v>79.333333333333329</c:v>
                </c:pt>
                <c:pt idx="4761">
                  <c:v>79.349999999999994</c:v>
                </c:pt>
                <c:pt idx="4762">
                  <c:v>79.36666666666666</c:v>
                </c:pt>
                <c:pt idx="4763">
                  <c:v>79.38333333333334</c:v>
                </c:pt>
                <c:pt idx="4764">
                  <c:v>79.400000000000006</c:v>
                </c:pt>
                <c:pt idx="4765">
                  <c:v>79.416666666666671</c:v>
                </c:pt>
                <c:pt idx="4766">
                  <c:v>79.433333333333337</c:v>
                </c:pt>
                <c:pt idx="4767">
                  <c:v>79.45</c:v>
                </c:pt>
                <c:pt idx="4768">
                  <c:v>79.466666666666669</c:v>
                </c:pt>
                <c:pt idx="4769">
                  <c:v>79.483333333333334</c:v>
                </c:pt>
                <c:pt idx="4770">
                  <c:v>79.5</c:v>
                </c:pt>
                <c:pt idx="4771">
                  <c:v>79.516666666666666</c:v>
                </c:pt>
                <c:pt idx="4772">
                  <c:v>79.533333333333331</c:v>
                </c:pt>
                <c:pt idx="4773">
                  <c:v>79.55</c:v>
                </c:pt>
                <c:pt idx="4774">
                  <c:v>79.566666666666663</c:v>
                </c:pt>
                <c:pt idx="4775">
                  <c:v>79.583333333333329</c:v>
                </c:pt>
                <c:pt idx="4776">
                  <c:v>79.599999999999994</c:v>
                </c:pt>
                <c:pt idx="4777">
                  <c:v>79.61666666666666</c:v>
                </c:pt>
                <c:pt idx="4778">
                  <c:v>79.63333333333334</c:v>
                </c:pt>
                <c:pt idx="4779">
                  <c:v>79.650000000000006</c:v>
                </c:pt>
                <c:pt idx="4780">
                  <c:v>79.666666666666671</c:v>
                </c:pt>
                <c:pt idx="4781">
                  <c:v>79.683333333333337</c:v>
                </c:pt>
                <c:pt idx="4782">
                  <c:v>79.7</c:v>
                </c:pt>
                <c:pt idx="4783">
                  <c:v>79.716666666666669</c:v>
                </c:pt>
                <c:pt idx="4784">
                  <c:v>79.733333333333334</c:v>
                </c:pt>
                <c:pt idx="4785">
                  <c:v>79.75</c:v>
                </c:pt>
                <c:pt idx="4786">
                  <c:v>79.766666666666666</c:v>
                </c:pt>
                <c:pt idx="4787">
                  <c:v>79.783333333333331</c:v>
                </c:pt>
                <c:pt idx="4788">
                  <c:v>79.8</c:v>
                </c:pt>
                <c:pt idx="4789">
                  <c:v>79.816666666666663</c:v>
                </c:pt>
                <c:pt idx="4790">
                  <c:v>79.833333333333329</c:v>
                </c:pt>
                <c:pt idx="4791">
                  <c:v>79.849999999999994</c:v>
                </c:pt>
                <c:pt idx="4792">
                  <c:v>79.86666666666666</c:v>
                </c:pt>
                <c:pt idx="4793">
                  <c:v>79.88333333333334</c:v>
                </c:pt>
                <c:pt idx="4794">
                  <c:v>79.900000000000006</c:v>
                </c:pt>
                <c:pt idx="4795">
                  <c:v>79.916666666666671</c:v>
                </c:pt>
                <c:pt idx="4796">
                  <c:v>79.933333333333337</c:v>
                </c:pt>
                <c:pt idx="4797">
                  <c:v>79.95</c:v>
                </c:pt>
                <c:pt idx="4798">
                  <c:v>79.966666666666669</c:v>
                </c:pt>
                <c:pt idx="4799">
                  <c:v>79.983333333333334</c:v>
                </c:pt>
                <c:pt idx="4800">
                  <c:v>80</c:v>
                </c:pt>
                <c:pt idx="4801">
                  <c:v>80.016666666666666</c:v>
                </c:pt>
                <c:pt idx="4802">
                  <c:v>80.033333333333331</c:v>
                </c:pt>
                <c:pt idx="4803">
                  <c:v>80.05</c:v>
                </c:pt>
                <c:pt idx="4804">
                  <c:v>80.066666666666663</c:v>
                </c:pt>
                <c:pt idx="4805">
                  <c:v>80.083333333333329</c:v>
                </c:pt>
                <c:pt idx="4806">
                  <c:v>80.099999999999994</c:v>
                </c:pt>
                <c:pt idx="4807">
                  <c:v>80.11666666666666</c:v>
                </c:pt>
                <c:pt idx="4808">
                  <c:v>80.13333333333334</c:v>
                </c:pt>
                <c:pt idx="4809">
                  <c:v>80.150000000000006</c:v>
                </c:pt>
                <c:pt idx="4810">
                  <c:v>80.166666666666671</c:v>
                </c:pt>
                <c:pt idx="4811">
                  <c:v>80.183333333333337</c:v>
                </c:pt>
                <c:pt idx="4812">
                  <c:v>80.2</c:v>
                </c:pt>
                <c:pt idx="4813">
                  <c:v>80.216666666666669</c:v>
                </c:pt>
                <c:pt idx="4814">
                  <c:v>80.233333333333334</c:v>
                </c:pt>
                <c:pt idx="4815">
                  <c:v>80.25</c:v>
                </c:pt>
                <c:pt idx="4816">
                  <c:v>80.266666666666666</c:v>
                </c:pt>
                <c:pt idx="4817">
                  <c:v>80.283333333333331</c:v>
                </c:pt>
                <c:pt idx="4818">
                  <c:v>80.3</c:v>
                </c:pt>
                <c:pt idx="4819">
                  <c:v>80.316666666666663</c:v>
                </c:pt>
                <c:pt idx="4820">
                  <c:v>80.333333333333329</c:v>
                </c:pt>
                <c:pt idx="4821">
                  <c:v>80.349999999999994</c:v>
                </c:pt>
                <c:pt idx="4822">
                  <c:v>80.36666666666666</c:v>
                </c:pt>
                <c:pt idx="4823">
                  <c:v>80.38333333333334</c:v>
                </c:pt>
                <c:pt idx="4824">
                  <c:v>80.400000000000006</c:v>
                </c:pt>
                <c:pt idx="4825">
                  <c:v>80.416666666666671</c:v>
                </c:pt>
                <c:pt idx="4826">
                  <c:v>80.433333333333337</c:v>
                </c:pt>
                <c:pt idx="4827">
                  <c:v>80.45</c:v>
                </c:pt>
                <c:pt idx="4828">
                  <c:v>80.466666666666669</c:v>
                </c:pt>
                <c:pt idx="4829">
                  <c:v>80.483333333333334</c:v>
                </c:pt>
                <c:pt idx="4830">
                  <c:v>80.5</c:v>
                </c:pt>
                <c:pt idx="4831">
                  <c:v>80.516666666666666</c:v>
                </c:pt>
                <c:pt idx="4832">
                  <c:v>80.533333333333331</c:v>
                </c:pt>
                <c:pt idx="4833">
                  <c:v>80.55</c:v>
                </c:pt>
                <c:pt idx="4834">
                  <c:v>80.566666666666663</c:v>
                </c:pt>
                <c:pt idx="4835">
                  <c:v>80.583333333333329</c:v>
                </c:pt>
                <c:pt idx="4836">
                  <c:v>80.599999999999994</c:v>
                </c:pt>
                <c:pt idx="4837">
                  <c:v>80.61666666666666</c:v>
                </c:pt>
                <c:pt idx="4838">
                  <c:v>80.63333333333334</c:v>
                </c:pt>
                <c:pt idx="4839">
                  <c:v>80.650000000000006</c:v>
                </c:pt>
                <c:pt idx="4840">
                  <c:v>80.666666666666671</c:v>
                </c:pt>
                <c:pt idx="4841">
                  <c:v>80.683333333333337</c:v>
                </c:pt>
                <c:pt idx="4842">
                  <c:v>80.7</c:v>
                </c:pt>
                <c:pt idx="4843">
                  <c:v>80.716666666666669</c:v>
                </c:pt>
                <c:pt idx="4844">
                  <c:v>80.733333333333334</c:v>
                </c:pt>
                <c:pt idx="4845">
                  <c:v>80.75</c:v>
                </c:pt>
                <c:pt idx="4846">
                  <c:v>80.766666666666666</c:v>
                </c:pt>
                <c:pt idx="4847">
                  <c:v>80.783333333333331</c:v>
                </c:pt>
                <c:pt idx="4848">
                  <c:v>80.8</c:v>
                </c:pt>
                <c:pt idx="4849">
                  <c:v>80.816666666666663</c:v>
                </c:pt>
                <c:pt idx="4850">
                  <c:v>80.833333333333329</c:v>
                </c:pt>
                <c:pt idx="4851">
                  <c:v>80.849999999999994</c:v>
                </c:pt>
                <c:pt idx="4852">
                  <c:v>80.86666666666666</c:v>
                </c:pt>
                <c:pt idx="4853">
                  <c:v>80.88333333333334</c:v>
                </c:pt>
                <c:pt idx="4854">
                  <c:v>80.900000000000006</c:v>
                </c:pt>
                <c:pt idx="4855">
                  <c:v>80.916666666666671</c:v>
                </c:pt>
                <c:pt idx="4856">
                  <c:v>80.933333333333337</c:v>
                </c:pt>
                <c:pt idx="4857">
                  <c:v>80.95</c:v>
                </c:pt>
                <c:pt idx="4858">
                  <c:v>80.966666666666669</c:v>
                </c:pt>
                <c:pt idx="4859">
                  <c:v>80.983333333333334</c:v>
                </c:pt>
                <c:pt idx="4860">
                  <c:v>81</c:v>
                </c:pt>
                <c:pt idx="4861">
                  <c:v>81.016666666666666</c:v>
                </c:pt>
                <c:pt idx="4862">
                  <c:v>81.033333333333331</c:v>
                </c:pt>
                <c:pt idx="4863">
                  <c:v>81.05</c:v>
                </c:pt>
                <c:pt idx="4864">
                  <c:v>81.066666666666663</c:v>
                </c:pt>
                <c:pt idx="4865">
                  <c:v>81.083333333333329</c:v>
                </c:pt>
                <c:pt idx="4866">
                  <c:v>81.099999999999994</c:v>
                </c:pt>
                <c:pt idx="4867">
                  <c:v>81.11666666666666</c:v>
                </c:pt>
                <c:pt idx="4868">
                  <c:v>81.13333333333334</c:v>
                </c:pt>
                <c:pt idx="4869">
                  <c:v>81.150000000000006</c:v>
                </c:pt>
                <c:pt idx="4870">
                  <c:v>81.166666666666671</c:v>
                </c:pt>
                <c:pt idx="4871">
                  <c:v>81.183333333333337</c:v>
                </c:pt>
                <c:pt idx="4872">
                  <c:v>81.2</c:v>
                </c:pt>
                <c:pt idx="4873">
                  <c:v>81.216666666666669</c:v>
                </c:pt>
                <c:pt idx="4874">
                  <c:v>81.233333333333334</c:v>
                </c:pt>
                <c:pt idx="4875">
                  <c:v>81.25</c:v>
                </c:pt>
                <c:pt idx="4876">
                  <c:v>81.266666666666666</c:v>
                </c:pt>
                <c:pt idx="4877">
                  <c:v>81.283333333333331</c:v>
                </c:pt>
                <c:pt idx="4878">
                  <c:v>81.3</c:v>
                </c:pt>
                <c:pt idx="4879">
                  <c:v>81.316666666666663</c:v>
                </c:pt>
                <c:pt idx="4880">
                  <c:v>81.333333333333329</c:v>
                </c:pt>
                <c:pt idx="4881">
                  <c:v>81.349999999999994</c:v>
                </c:pt>
                <c:pt idx="4882">
                  <c:v>81.36666666666666</c:v>
                </c:pt>
                <c:pt idx="4883">
                  <c:v>81.38333333333334</c:v>
                </c:pt>
                <c:pt idx="4884">
                  <c:v>81.400000000000006</c:v>
                </c:pt>
                <c:pt idx="4885">
                  <c:v>81.416666666666671</c:v>
                </c:pt>
                <c:pt idx="4886">
                  <c:v>81.433333333333337</c:v>
                </c:pt>
                <c:pt idx="4887">
                  <c:v>81.45</c:v>
                </c:pt>
                <c:pt idx="4888">
                  <c:v>81.466666666666669</c:v>
                </c:pt>
                <c:pt idx="4889">
                  <c:v>81.483333333333334</c:v>
                </c:pt>
                <c:pt idx="4890">
                  <c:v>81.5</c:v>
                </c:pt>
                <c:pt idx="4891">
                  <c:v>81.516666666666666</c:v>
                </c:pt>
                <c:pt idx="4892">
                  <c:v>81.533333333333331</c:v>
                </c:pt>
                <c:pt idx="4893">
                  <c:v>81.55</c:v>
                </c:pt>
                <c:pt idx="4894">
                  <c:v>81.566666666666663</c:v>
                </c:pt>
                <c:pt idx="4895">
                  <c:v>81.583333333333329</c:v>
                </c:pt>
                <c:pt idx="4896">
                  <c:v>81.599999999999994</c:v>
                </c:pt>
                <c:pt idx="4897">
                  <c:v>81.61666666666666</c:v>
                </c:pt>
                <c:pt idx="4898">
                  <c:v>81.63333333333334</c:v>
                </c:pt>
                <c:pt idx="4899">
                  <c:v>81.650000000000006</c:v>
                </c:pt>
                <c:pt idx="4900">
                  <c:v>81.666666666666671</c:v>
                </c:pt>
                <c:pt idx="4901">
                  <c:v>81.683333333333337</c:v>
                </c:pt>
                <c:pt idx="4902">
                  <c:v>81.7</c:v>
                </c:pt>
                <c:pt idx="4903">
                  <c:v>81.716666666666669</c:v>
                </c:pt>
                <c:pt idx="4904">
                  <c:v>81.733333333333334</c:v>
                </c:pt>
                <c:pt idx="4905">
                  <c:v>81.75</c:v>
                </c:pt>
                <c:pt idx="4906">
                  <c:v>81.766666666666666</c:v>
                </c:pt>
                <c:pt idx="4907">
                  <c:v>81.783333333333331</c:v>
                </c:pt>
                <c:pt idx="4908">
                  <c:v>81.8</c:v>
                </c:pt>
                <c:pt idx="4909">
                  <c:v>81.816666666666663</c:v>
                </c:pt>
                <c:pt idx="4910">
                  <c:v>81.833333333333329</c:v>
                </c:pt>
                <c:pt idx="4911">
                  <c:v>81.849999999999994</c:v>
                </c:pt>
                <c:pt idx="4912">
                  <c:v>81.86666666666666</c:v>
                </c:pt>
                <c:pt idx="4913">
                  <c:v>81.88333333333334</c:v>
                </c:pt>
                <c:pt idx="4914">
                  <c:v>81.900000000000006</c:v>
                </c:pt>
                <c:pt idx="4915">
                  <c:v>81.916666666666671</c:v>
                </c:pt>
                <c:pt idx="4916">
                  <c:v>81.933333333333337</c:v>
                </c:pt>
                <c:pt idx="4917">
                  <c:v>81.95</c:v>
                </c:pt>
                <c:pt idx="4918">
                  <c:v>81.966666666666669</c:v>
                </c:pt>
                <c:pt idx="4919">
                  <c:v>81.983333333333334</c:v>
                </c:pt>
                <c:pt idx="4920">
                  <c:v>82</c:v>
                </c:pt>
                <c:pt idx="4921">
                  <c:v>82.016666666666666</c:v>
                </c:pt>
                <c:pt idx="4922">
                  <c:v>82.033333333333331</c:v>
                </c:pt>
                <c:pt idx="4923">
                  <c:v>82.05</c:v>
                </c:pt>
                <c:pt idx="4924">
                  <c:v>82.066666666666663</c:v>
                </c:pt>
                <c:pt idx="4925">
                  <c:v>82.083333333333329</c:v>
                </c:pt>
                <c:pt idx="4926">
                  <c:v>82.1</c:v>
                </c:pt>
                <c:pt idx="4927">
                  <c:v>82.11666666666666</c:v>
                </c:pt>
                <c:pt idx="4928">
                  <c:v>82.13333333333334</c:v>
                </c:pt>
                <c:pt idx="4929">
                  <c:v>82.15</c:v>
                </c:pt>
                <c:pt idx="4930">
                  <c:v>82.166666666666671</c:v>
                </c:pt>
                <c:pt idx="4931">
                  <c:v>82.183333333333337</c:v>
                </c:pt>
                <c:pt idx="4932">
                  <c:v>82.2</c:v>
                </c:pt>
                <c:pt idx="4933">
                  <c:v>82.216666666666669</c:v>
                </c:pt>
                <c:pt idx="4934">
                  <c:v>82.233333333333334</c:v>
                </c:pt>
                <c:pt idx="4935">
                  <c:v>82.25</c:v>
                </c:pt>
                <c:pt idx="4936">
                  <c:v>82.266666666666666</c:v>
                </c:pt>
                <c:pt idx="4937">
                  <c:v>82.283333333333331</c:v>
                </c:pt>
                <c:pt idx="4938">
                  <c:v>82.3</c:v>
                </c:pt>
                <c:pt idx="4939">
                  <c:v>82.316666666666663</c:v>
                </c:pt>
                <c:pt idx="4940">
                  <c:v>82.333333333333329</c:v>
                </c:pt>
                <c:pt idx="4941">
                  <c:v>82.35</c:v>
                </c:pt>
                <c:pt idx="4942">
                  <c:v>82.36666666666666</c:v>
                </c:pt>
                <c:pt idx="4943">
                  <c:v>82.38333333333334</c:v>
                </c:pt>
                <c:pt idx="4944">
                  <c:v>82.4</c:v>
                </c:pt>
                <c:pt idx="4945">
                  <c:v>82.416666666666671</c:v>
                </c:pt>
                <c:pt idx="4946">
                  <c:v>82.433333333333337</c:v>
                </c:pt>
                <c:pt idx="4947">
                  <c:v>82.45</c:v>
                </c:pt>
                <c:pt idx="4948">
                  <c:v>82.466666666666669</c:v>
                </c:pt>
                <c:pt idx="4949">
                  <c:v>82.483333333333334</c:v>
                </c:pt>
                <c:pt idx="4950">
                  <c:v>82.5</c:v>
                </c:pt>
                <c:pt idx="4951">
                  <c:v>82.516666666666666</c:v>
                </c:pt>
                <c:pt idx="4952">
                  <c:v>82.533333333333331</c:v>
                </c:pt>
                <c:pt idx="4953">
                  <c:v>82.55</c:v>
                </c:pt>
                <c:pt idx="4954">
                  <c:v>82.566666666666663</c:v>
                </c:pt>
                <c:pt idx="4955">
                  <c:v>82.583333333333329</c:v>
                </c:pt>
                <c:pt idx="4956">
                  <c:v>82.6</c:v>
                </c:pt>
                <c:pt idx="4957">
                  <c:v>82.61666666666666</c:v>
                </c:pt>
                <c:pt idx="4958">
                  <c:v>82.63333333333334</c:v>
                </c:pt>
                <c:pt idx="4959">
                  <c:v>82.65</c:v>
                </c:pt>
                <c:pt idx="4960">
                  <c:v>82.666666666666671</c:v>
                </c:pt>
                <c:pt idx="4961">
                  <c:v>82.683333333333337</c:v>
                </c:pt>
                <c:pt idx="4962">
                  <c:v>82.7</c:v>
                </c:pt>
                <c:pt idx="4963">
                  <c:v>82.716666666666669</c:v>
                </c:pt>
                <c:pt idx="4964">
                  <c:v>82.733333333333334</c:v>
                </c:pt>
                <c:pt idx="4965">
                  <c:v>82.75</c:v>
                </c:pt>
                <c:pt idx="4966">
                  <c:v>82.766666666666666</c:v>
                </c:pt>
                <c:pt idx="4967">
                  <c:v>82.783333333333331</c:v>
                </c:pt>
                <c:pt idx="4968">
                  <c:v>82.8</c:v>
                </c:pt>
                <c:pt idx="4969">
                  <c:v>82.816666666666663</c:v>
                </c:pt>
                <c:pt idx="4970">
                  <c:v>82.833333333333329</c:v>
                </c:pt>
                <c:pt idx="4971">
                  <c:v>82.85</c:v>
                </c:pt>
                <c:pt idx="4972">
                  <c:v>82.86666666666666</c:v>
                </c:pt>
                <c:pt idx="4973">
                  <c:v>82.88333333333334</c:v>
                </c:pt>
                <c:pt idx="4974">
                  <c:v>82.9</c:v>
                </c:pt>
                <c:pt idx="4975">
                  <c:v>82.916666666666671</c:v>
                </c:pt>
                <c:pt idx="4976">
                  <c:v>82.933333333333337</c:v>
                </c:pt>
                <c:pt idx="4977">
                  <c:v>82.95</c:v>
                </c:pt>
                <c:pt idx="4978">
                  <c:v>82.966666666666669</c:v>
                </c:pt>
                <c:pt idx="4979">
                  <c:v>82.983333333333334</c:v>
                </c:pt>
                <c:pt idx="4980">
                  <c:v>83</c:v>
                </c:pt>
                <c:pt idx="4981">
                  <c:v>83.016666666666666</c:v>
                </c:pt>
                <c:pt idx="4982">
                  <c:v>83.033333333333331</c:v>
                </c:pt>
                <c:pt idx="4983">
                  <c:v>83.05</c:v>
                </c:pt>
                <c:pt idx="4984">
                  <c:v>83.066666666666663</c:v>
                </c:pt>
                <c:pt idx="4985">
                  <c:v>83.083333333333329</c:v>
                </c:pt>
                <c:pt idx="4986">
                  <c:v>83.1</c:v>
                </c:pt>
                <c:pt idx="4987">
                  <c:v>83.11666666666666</c:v>
                </c:pt>
                <c:pt idx="4988">
                  <c:v>83.13333333333334</c:v>
                </c:pt>
                <c:pt idx="4989">
                  <c:v>83.15</c:v>
                </c:pt>
                <c:pt idx="4990">
                  <c:v>83.166666666666671</c:v>
                </c:pt>
                <c:pt idx="4991">
                  <c:v>83.183333333333337</c:v>
                </c:pt>
                <c:pt idx="4992">
                  <c:v>83.2</c:v>
                </c:pt>
                <c:pt idx="4993">
                  <c:v>83.216666666666669</c:v>
                </c:pt>
                <c:pt idx="4994">
                  <c:v>83.233333333333334</c:v>
                </c:pt>
                <c:pt idx="4995">
                  <c:v>83.25</c:v>
                </c:pt>
                <c:pt idx="4996">
                  <c:v>83.266666666666666</c:v>
                </c:pt>
                <c:pt idx="4997">
                  <c:v>83.283333333333331</c:v>
                </c:pt>
                <c:pt idx="4998">
                  <c:v>83.3</c:v>
                </c:pt>
                <c:pt idx="4999">
                  <c:v>83.316666666666663</c:v>
                </c:pt>
                <c:pt idx="5000">
                  <c:v>83.333333333333329</c:v>
                </c:pt>
                <c:pt idx="5001">
                  <c:v>83.35</c:v>
                </c:pt>
                <c:pt idx="5002">
                  <c:v>83.36666666666666</c:v>
                </c:pt>
                <c:pt idx="5003">
                  <c:v>83.38333333333334</c:v>
                </c:pt>
                <c:pt idx="5004">
                  <c:v>83.4</c:v>
                </c:pt>
                <c:pt idx="5005">
                  <c:v>83.416666666666671</c:v>
                </c:pt>
                <c:pt idx="5006">
                  <c:v>83.433333333333337</c:v>
                </c:pt>
                <c:pt idx="5007">
                  <c:v>83.45</c:v>
                </c:pt>
                <c:pt idx="5008">
                  <c:v>83.466666666666669</c:v>
                </c:pt>
                <c:pt idx="5009">
                  <c:v>83.483333333333334</c:v>
                </c:pt>
                <c:pt idx="5010">
                  <c:v>83.5</c:v>
                </c:pt>
                <c:pt idx="5011">
                  <c:v>83.516666666666666</c:v>
                </c:pt>
                <c:pt idx="5012">
                  <c:v>83.533333333333331</c:v>
                </c:pt>
                <c:pt idx="5013">
                  <c:v>83.55</c:v>
                </c:pt>
                <c:pt idx="5014">
                  <c:v>83.566666666666663</c:v>
                </c:pt>
                <c:pt idx="5015">
                  <c:v>83.583333333333329</c:v>
                </c:pt>
                <c:pt idx="5016">
                  <c:v>83.6</c:v>
                </c:pt>
                <c:pt idx="5017">
                  <c:v>83.61666666666666</c:v>
                </c:pt>
                <c:pt idx="5018">
                  <c:v>83.63333333333334</c:v>
                </c:pt>
                <c:pt idx="5019">
                  <c:v>83.65</c:v>
                </c:pt>
                <c:pt idx="5020">
                  <c:v>83.666666666666671</c:v>
                </c:pt>
                <c:pt idx="5021">
                  <c:v>83.683333333333337</c:v>
                </c:pt>
                <c:pt idx="5022">
                  <c:v>83.7</c:v>
                </c:pt>
                <c:pt idx="5023">
                  <c:v>83.716666666666669</c:v>
                </c:pt>
                <c:pt idx="5024">
                  <c:v>83.733333333333334</c:v>
                </c:pt>
                <c:pt idx="5025">
                  <c:v>83.75</c:v>
                </c:pt>
                <c:pt idx="5026">
                  <c:v>83.766666666666666</c:v>
                </c:pt>
                <c:pt idx="5027">
                  <c:v>83.783333333333331</c:v>
                </c:pt>
                <c:pt idx="5028">
                  <c:v>83.8</c:v>
                </c:pt>
                <c:pt idx="5029">
                  <c:v>83.816666666666663</c:v>
                </c:pt>
                <c:pt idx="5030">
                  <c:v>83.833333333333329</c:v>
                </c:pt>
                <c:pt idx="5031">
                  <c:v>83.85</c:v>
                </c:pt>
                <c:pt idx="5032">
                  <c:v>83.86666666666666</c:v>
                </c:pt>
                <c:pt idx="5033">
                  <c:v>83.88333333333334</c:v>
                </c:pt>
                <c:pt idx="5034">
                  <c:v>83.9</c:v>
                </c:pt>
                <c:pt idx="5035">
                  <c:v>83.916666666666671</c:v>
                </c:pt>
                <c:pt idx="5036">
                  <c:v>83.933333333333337</c:v>
                </c:pt>
                <c:pt idx="5037">
                  <c:v>83.95</c:v>
                </c:pt>
                <c:pt idx="5038">
                  <c:v>83.966666666666669</c:v>
                </c:pt>
                <c:pt idx="5039">
                  <c:v>83.983333333333334</c:v>
                </c:pt>
                <c:pt idx="5040">
                  <c:v>84</c:v>
                </c:pt>
                <c:pt idx="5041">
                  <c:v>84.016666666666666</c:v>
                </c:pt>
                <c:pt idx="5042">
                  <c:v>84.033333333333331</c:v>
                </c:pt>
                <c:pt idx="5043">
                  <c:v>84.05</c:v>
                </c:pt>
                <c:pt idx="5044">
                  <c:v>84.066666666666663</c:v>
                </c:pt>
                <c:pt idx="5045">
                  <c:v>84.083333333333329</c:v>
                </c:pt>
                <c:pt idx="5046">
                  <c:v>84.1</c:v>
                </c:pt>
                <c:pt idx="5047">
                  <c:v>84.11666666666666</c:v>
                </c:pt>
                <c:pt idx="5048">
                  <c:v>84.13333333333334</c:v>
                </c:pt>
                <c:pt idx="5049">
                  <c:v>84.15</c:v>
                </c:pt>
                <c:pt idx="5050">
                  <c:v>84.166666666666671</c:v>
                </c:pt>
                <c:pt idx="5051">
                  <c:v>84.183333333333337</c:v>
                </c:pt>
                <c:pt idx="5052">
                  <c:v>84.2</c:v>
                </c:pt>
                <c:pt idx="5053">
                  <c:v>84.216666666666669</c:v>
                </c:pt>
                <c:pt idx="5054">
                  <c:v>84.233333333333334</c:v>
                </c:pt>
                <c:pt idx="5055">
                  <c:v>84.25</c:v>
                </c:pt>
                <c:pt idx="5056">
                  <c:v>84.266666666666666</c:v>
                </c:pt>
                <c:pt idx="5057">
                  <c:v>84.283333333333331</c:v>
                </c:pt>
                <c:pt idx="5058">
                  <c:v>84.3</c:v>
                </c:pt>
                <c:pt idx="5059">
                  <c:v>84.316666666666663</c:v>
                </c:pt>
                <c:pt idx="5060">
                  <c:v>84.333333333333329</c:v>
                </c:pt>
                <c:pt idx="5061">
                  <c:v>84.35</c:v>
                </c:pt>
                <c:pt idx="5062">
                  <c:v>84.36666666666666</c:v>
                </c:pt>
                <c:pt idx="5063">
                  <c:v>84.38333333333334</c:v>
                </c:pt>
                <c:pt idx="5064">
                  <c:v>84.4</c:v>
                </c:pt>
                <c:pt idx="5065">
                  <c:v>84.416666666666671</c:v>
                </c:pt>
                <c:pt idx="5066">
                  <c:v>84.433333333333337</c:v>
                </c:pt>
                <c:pt idx="5067">
                  <c:v>84.45</c:v>
                </c:pt>
                <c:pt idx="5068">
                  <c:v>84.466666666666669</c:v>
                </c:pt>
                <c:pt idx="5069">
                  <c:v>84.483333333333334</c:v>
                </c:pt>
                <c:pt idx="5070">
                  <c:v>84.5</c:v>
                </c:pt>
                <c:pt idx="5071">
                  <c:v>84.516666666666666</c:v>
                </c:pt>
                <c:pt idx="5072">
                  <c:v>84.533333333333331</c:v>
                </c:pt>
                <c:pt idx="5073">
                  <c:v>84.55</c:v>
                </c:pt>
                <c:pt idx="5074">
                  <c:v>84.566666666666663</c:v>
                </c:pt>
                <c:pt idx="5075">
                  <c:v>84.583333333333329</c:v>
                </c:pt>
                <c:pt idx="5076">
                  <c:v>84.6</c:v>
                </c:pt>
                <c:pt idx="5077">
                  <c:v>84.61666666666666</c:v>
                </c:pt>
                <c:pt idx="5078">
                  <c:v>84.63333333333334</c:v>
                </c:pt>
                <c:pt idx="5079">
                  <c:v>84.65</c:v>
                </c:pt>
                <c:pt idx="5080">
                  <c:v>84.666666666666671</c:v>
                </c:pt>
                <c:pt idx="5081">
                  <c:v>84.683333333333337</c:v>
                </c:pt>
                <c:pt idx="5082">
                  <c:v>84.7</c:v>
                </c:pt>
                <c:pt idx="5083">
                  <c:v>84.716666666666669</c:v>
                </c:pt>
                <c:pt idx="5084">
                  <c:v>84.733333333333334</c:v>
                </c:pt>
                <c:pt idx="5085">
                  <c:v>84.75</c:v>
                </c:pt>
                <c:pt idx="5086">
                  <c:v>84.766666666666666</c:v>
                </c:pt>
                <c:pt idx="5087">
                  <c:v>84.783333333333331</c:v>
                </c:pt>
                <c:pt idx="5088">
                  <c:v>84.8</c:v>
                </c:pt>
                <c:pt idx="5089">
                  <c:v>84.816666666666663</c:v>
                </c:pt>
                <c:pt idx="5090">
                  <c:v>84.833333333333329</c:v>
                </c:pt>
                <c:pt idx="5091">
                  <c:v>84.85</c:v>
                </c:pt>
                <c:pt idx="5092">
                  <c:v>84.86666666666666</c:v>
                </c:pt>
                <c:pt idx="5093">
                  <c:v>84.88333333333334</c:v>
                </c:pt>
                <c:pt idx="5094">
                  <c:v>84.9</c:v>
                </c:pt>
                <c:pt idx="5095">
                  <c:v>84.916666666666671</c:v>
                </c:pt>
                <c:pt idx="5096">
                  <c:v>84.933333333333337</c:v>
                </c:pt>
                <c:pt idx="5097">
                  <c:v>84.95</c:v>
                </c:pt>
                <c:pt idx="5098">
                  <c:v>84.966666666666669</c:v>
                </c:pt>
                <c:pt idx="5099">
                  <c:v>84.983333333333334</c:v>
                </c:pt>
                <c:pt idx="5100">
                  <c:v>85</c:v>
                </c:pt>
                <c:pt idx="5101">
                  <c:v>85.016666666666666</c:v>
                </c:pt>
                <c:pt idx="5102">
                  <c:v>85.033333333333331</c:v>
                </c:pt>
                <c:pt idx="5103">
                  <c:v>85.05</c:v>
                </c:pt>
                <c:pt idx="5104">
                  <c:v>85.066666666666663</c:v>
                </c:pt>
                <c:pt idx="5105">
                  <c:v>85.083333333333329</c:v>
                </c:pt>
                <c:pt idx="5106">
                  <c:v>85.1</c:v>
                </c:pt>
                <c:pt idx="5107">
                  <c:v>85.11666666666666</c:v>
                </c:pt>
                <c:pt idx="5108">
                  <c:v>85.13333333333334</c:v>
                </c:pt>
                <c:pt idx="5109">
                  <c:v>85.15</c:v>
                </c:pt>
                <c:pt idx="5110">
                  <c:v>85.166666666666671</c:v>
                </c:pt>
                <c:pt idx="5111">
                  <c:v>85.183333333333337</c:v>
                </c:pt>
                <c:pt idx="5112">
                  <c:v>85.2</c:v>
                </c:pt>
                <c:pt idx="5113">
                  <c:v>85.216666666666669</c:v>
                </c:pt>
                <c:pt idx="5114">
                  <c:v>85.233333333333334</c:v>
                </c:pt>
                <c:pt idx="5115">
                  <c:v>85.25</c:v>
                </c:pt>
                <c:pt idx="5116">
                  <c:v>85.266666666666666</c:v>
                </c:pt>
                <c:pt idx="5117">
                  <c:v>85.283333333333331</c:v>
                </c:pt>
                <c:pt idx="5118">
                  <c:v>85.3</c:v>
                </c:pt>
                <c:pt idx="5119">
                  <c:v>85.316666666666663</c:v>
                </c:pt>
                <c:pt idx="5120">
                  <c:v>85.333333333333329</c:v>
                </c:pt>
                <c:pt idx="5121">
                  <c:v>85.35</c:v>
                </c:pt>
                <c:pt idx="5122">
                  <c:v>85.36666666666666</c:v>
                </c:pt>
                <c:pt idx="5123">
                  <c:v>85.38333333333334</c:v>
                </c:pt>
                <c:pt idx="5124">
                  <c:v>85.4</c:v>
                </c:pt>
                <c:pt idx="5125">
                  <c:v>85.416666666666671</c:v>
                </c:pt>
                <c:pt idx="5126">
                  <c:v>85.433333333333337</c:v>
                </c:pt>
                <c:pt idx="5127">
                  <c:v>85.45</c:v>
                </c:pt>
                <c:pt idx="5128">
                  <c:v>85.466666666666669</c:v>
                </c:pt>
                <c:pt idx="5129">
                  <c:v>85.483333333333334</c:v>
                </c:pt>
                <c:pt idx="5130">
                  <c:v>85.5</c:v>
                </c:pt>
                <c:pt idx="5131">
                  <c:v>85.516666666666666</c:v>
                </c:pt>
                <c:pt idx="5132">
                  <c:v>85.533333333333331</c:v>
                </c:pt>
                <c:pt idx="5133">
                  <c:v>85.55</c:v>
                </c:pt>
                <c:pt idx="5134">
                  <c:v>85.566666666666663</c:v>
                </c:pt>
                <c:pt idx="5135">
                  <c:v>85.583333333333329</c:v>
                </c:pt>
                <c:pt idx="5136">
                  <c:v>85.6</c:v>
                </c:pt>
                <c:pt idx="5137">
                  <c:v>85.61666666666666</c:v>
                </c:pt>
                <c:pt idx="5138">
                  <c:v>85.63333333333334</c:v>
                </c:pt>
                <c:pt idx="5139">
                  <c:v>85.65</c:v>
                </c:pt>
                <c:pt idx="5140">
                  <c:v>85.666666666666671</c:v>
                </c:pt>
                <c:pt idx="5141">
                  <c:v>85.683333333333337</c:v>
                </c:pt>
                <c:pt idx="5142">
                  <c:v>85.7</c:v>
                </c:pt>
                <c:pt idx="5143">
                  <c:v>85.716666666666669</c:v>
                </c:pt>
                <c:pt idx="5144">
                  <c:v>85.733333333333334</c:v>
                </c:pt>
                <c:pt idx="5145">
                  <c:v>85.75</c:v>
                </c:pt>
                <c:pt idx="5146">
                  <c:v>85.766666666666666</c:v>
                </c:pt>
                <c:pt idx="5147">
                  <c:v>85.783333333333331</c:v>
                </c:pt>
                <c:pt idx="5148">
                  <c:v>85.8</c:v>
                </c:pt>
                <c:pt idx="5149">
                  <c:v>85.816666666666663</c:v>
                </c:pt>
                <c:pt idx="5150">
                  <c:v>85.833333333333329</c:v>
                </c:pt>
                <c:pt idx="5151">
                  <c:v>85.85</c:v>
                </c:pt>
                <c:pt idx="5152">
                  <c:v>85.86666666666666</c:v>
                </c:pt>
                <c:pt idx="5153">
                  <c:v>85.88333333333334</c:v>
                </c:pt>
                <c:pt idx="5154">
                  <c:v>85.9</c:v>
                </c:pt>
                <c:pt idx="5155">
                  <c:v>85.916666666666671</c:v>
                </c:pt>
                <c:pt idx="5156">
                  <c:v>85.933333333333337</c:v>
                </c:pt>
                <c:pt idx="5157">
                  <c:v>85.95</c:v>
                </c:pt>
                <c:pt idx="5158">
                  <c:v>85.966666666666669</c:v>
                </c:pt>
                <c:pt idx="5159">
                  <c:v>85.983333333333334</c:v>
                </c:pt>
                <c:pt idx="5160">
                  <c:v>86</c:v>
                </c:pt>
                <c:pt idx="5161">
                  <c:v>86.016666666666666</c:v>
                </c:pt>
                <c:pt idx="5162">
                  <c:v>86.033333333333331</c:v>
                </c:pt>
                <c:pt idx="5163">
                  <c:v>86.05</c:v>
                </c:pt>
                <c:pt idx="5164">
                  <c:v>86.066666666666663</c:v>
                </c:pt>
                <c:pt idx="5165">
                  <c:v>86.083333333333329</c:v>
                </c:pt>
                <c:pt idx="5166">
                  <c:v>86.1</c:v>
                </c:pt>
                <c:pt idx="5167">
                  <c:v>86.11666666666666</c:v>
                </c:pt>
                <c:pt idx="5168">
                  <c:v>86.13333333333334</c:v>
                </c:pt>
                <c:pt idx="5169">
                  <c:v>86.15</c:v>
                </c:pt>
                <c:pt idx="5170">
                  <c:v>86.166666666666671</c:v>
                </c:pt>
                <c:pt idx="5171">
                  <c:v>86.183333333333337</c:v>
                </c:pt>
                <c:pt idx="5172">
                  <c:v>86.2</c:v>
                </c:pt>
                <c:pt idx="5173">
                  <c:v>86.216666666666669</c:v>
                </c:pt>
                <c:pt idx="5174">
                  <c:v>86.233333333333334</c:v>
                </c:pt>
                <c:pt idx="5175">
                  <c:v>86.25</c:v>
                </c:pt>
                <c:pt idx="5176">
                  <c:v>86.266666666666666</c:v>
                </c:pt>
                <c:pt idx="5177">
                  <c:v>86.283333333333331</c:v>
                </c:pt>
                <c:pt idx="5178">
                  <c:v>86.3</c:v>
                </c:pt>
                <c:pt idx="5179">
                  <c:v>86.316666666666663</c:v>
                </c:pt>
                <c:pt idx="5180">
                  <c:v>86.333333333333329</c:v>
                </c:pt>
                <c:pt idx="5181">
                  <c:v>86.35</c:v>
                </c:pt>
                <c:pt idx="5182">
                  <c:v>86.36666666666666</c:v>
                </c:pt>
                <c:pt idx="5183">
                  <c:v>86.38333333333334</c:v>
                </c:pt>
                <c:pt idx="5184">
                  <c:v>86.4</c:v>
                </c:pt>
                <c:pt idx="5185">
                  <c:v>86.416666666666671</c:v>
                </c:pt>
                <c:pt idx="5186">
                  <c:v>86.433333333333337</c:v>
                </c:pt>
                <c:pt idx="5187">
                  <c:v>86.45</c:v>
                </c:pt>
                <c:pt idx="5188">
                  <c:v>86.466666666666669</c:v>
                </c:pt>
                <c:pt idx="5189">
                  <c:v>86.483333333333334</c:v>
                </c:pt>
                <c:pt idx="5190">
                  <c:v>86.5</c:v>
                </c:pt>
                <c:pt idx="5191">
                  <c:v>86.516666666666666</c:v>
                </c:pt>
                <c:pt idx="5192">
                  <c:v>86.533333333333331</c:v>
                </c:pt>
                <c:pt idx="5193">
                  <c:v>86.55</c:v>
                </c:pt>
                <c:pt idx="5194">
                  <c:v>86.566666666666663</c:v>
                </c:pt>
                <c:pt idx="5195">
                  <c:v>86.583333333333329</c:v>
                </c:pt>
                <c:pt idx="5196">
                  <c:v>86.6</c:v>
                </c:pt>
                <c:pt idx="5197">
                  <c:v>86.61666666666666</c:v>
                </c:pt>
                <c:pt idx="5198">
                  <c:v>86.63333333333334</c:v>
                </c:pt>
                <c:pt idx="5199">
                  <c:v>86.65</c:v>
                </c:pt>
                <c:pt idx="5200">
                  <c:v>86.666666666666671</c:v>
                </c:pt>
                <c:pt idx="5201">
                  <c:v>86.683333333333337</c:v>
                </c:pt>
                <c:pt idx="5202">
                  <c:v>86.7</c:v>
                </c:pt>
                <c:pt idx="5203">
                  <c:v>86.716666666666669</c:v>
                </c:pt>
                <c:pt idx="5204">
                  <c:v>86.733333333333334</c:v>
                </c:pt>
                <c:pt idx="5205">
                  <c:v>86.75</c:v>
                </c:pt>
                <c:pt idx="5206">
                  <c:v>86.766666666666666</c:v>
                </c:pt>
                <c:pt idx="5207">
                  <c:v>86.783333333333331</c:v>
                </c:pt>
                <c:pt idx="5208">
                  <c:v>86.8</c:v>
                </c:pt>
                <c:pt idx="5209">
                  <c:v>86.816666666666663</c:v>
                </c:pt>
                <c:pt idx="5210">
                  <c:v>86.833333333333329</c:v>
                </c:pt>
                <c:pt idx="5211">
                  <c:v>86.85</c:v>
                </c:pt>
                <c:pt idx="5212">
                  <c:v>86.86666666666666</c:v>
                </c:pt>
                <c:pt idx="5213">
                  <c:v>86.88333333333334</c:v>
                </c:pt>
                <c:pt idx="5214">
                  <c:v>86.9</c:v>
                </c:pt>
                <c:pt idx="5215">
                  <c:v>86.916666666666671</c:v>
                </c:pt>
                <c:pt idx="5216">
                  <c:v>86.933333333333337</c:v>
                </c:pt>
                <c:pt idx="5217">
                  <c:v>86.95</c:v>
                </c:pt>
                <c:pt idx="5218">
                  <c:v>86.966666666666669</c:v>
                </c:pt>
                <c:pt idx="5219">
                  <c:v>86.983333333333334</c:v>
                </c:pt>
                <c:pt idx="5220">
                  <c:v>87</c:v>
                </c:pt>
                <c:pt idx="5221">
                  <c:v>87.016666666666666</c:v>
                </c:pt>
                <c:pt idx="5222">
                  <c:v>87.033333333333331</c:v>
                </c:pt>
                <c:pt idx="5223">
                  <c:v>87.05</c:v>
                </c:pt>
                <c:pt idx="5224">
                  <c:v>87.066666666666663</c:v>
                </c:pt>
                <c:pt idx="5225">
                  <c:v>87.083333333333329</c:v>
                </c:pt>
                <c:pt idx="5226">
                  <c:v>87.1</c:v>
                </c:pt>
                <c:pt idx="5227">
                  <c:v>87.11666666666666</c:v>
                </c:pt>
                <c:pt idx="5228">
                  <c:v>87.13333333333334</c:v>
                </c:pt>
                <c:pt idx="5229">
                  <c:v>87.15</c:v>
                </c:pt>
                <c:pt idx="5230">
                  <c:v>87.166666666666671</c:v>
                </c:pt>
                <c:pt idx="5231">
                  <c:v>87.183333333333337</c:v>
                </c:pt>
                <c:pt idx="5232">
                  <c:v>87.2</c:v>
                </c:pt>
                <c:pt idx="5233">
                  <c:v>87.216666666666669</c:v>
                </c:pt>
                <c:pt idx="5234">
                  <c:v>87.233333333333334</c:v>
                </c:pt>
                <c:pt idx="5235">
                  <c:v>87.25</c:v>
                </c:pt>
                <c:pt idx="5236">
                  <c:v>87.266666666666666</c:v>
                </c:pt>
                <c:pt idx="5237">
                  <c:v>87.283333333333331</c:v>
                </c:pt>
                <c:pt idx="5238">
                  <c:v>87.3</c:v>
                </c:pt>
                <c:pt idx="5239">
                  <c:v>87.316666666666663</c:v>
                </c:pt>
                <c:pt idx="5240">
                  <c:v>87.333333333333329</c:v>
                </c:pt>
                <c:pt idx="5241">
                  <c:v>87.35</c:v>
                </c:pt>
                <c:pt idx="5242">
                  <c:v>87.36666666666666</c:v>
                </c:pt>
                <c:pt idx="5243">
                  <c:v>87.38333333333334</c:v>
                </c:pt>
                <c:pt idx="5244">
                  <c:v>87.4</c:v>
                </c:pt>
                <c:pt idx="5245">
                  <c:v>87.416666666666671</c:v>
                </c:pt>
                <c:pt idx="5246">
                  <c:v>87.433333333333337</c:v>
                </c:pt>
                <c:pt idx="5247">
                  <c:v>87.45</c:v>
                </c:pt>
                <c:pt idx="5248">
                  <c:v>87.466666666666669</c:v>
                </c:pt>
                <c:pt idx="5249">
                  <c:v>87.483333333333334</c:v>
                </c:pt>
                <c:pt idx="5250">
                  <c:v>87.5</c:v>
                </c:pt>
                <c:pt idx="5251">
                  <c:v>87.516666666666666</c:v>
                </c:pt>
                <c:pt idx="5252">
                  <c:v>87.533333333333331</c:v>
                </c:pt>
                <c:pt idx="5253">
                  <c:v>87.55</c:v>
                </c:pt>
                <c:pt idx="5254">
                  <c:v>87.566666666666663</c:v>
                </c:pt>
                <c:pt idx="5255">
                  <c:v>87.583333333333329</c:v>
                </c:pt>
                <c:pt idx="5256">
                  <c:v>87.6</c:v>
                </c:pt>
                <c:pt idx="5257">
                  <c:v>87.61666666666666</c:v>
                </c:pt>
                <c:pt idx="5258">
                  <c:v>87.63333333333334</c:v>
                </c:pt>
                <c:pt idx="5259">
                  <c:v>87.65</c:v>
                </c:pt>
                <c:pt idx="5260">
                  <c:v>87.666666666666671</c:v>
                </c:pt>
                <c:pt idx="5261">
                  <c:v>87.683333333333337</c:v>
                </c:pt>
                <c:pt idx="5262">
                  <c:v>87.7</c:v>
                </c:pt>
                <c:pt idx="5263">
                  <c:v>87.716666666666669</c:v>
                </c:pt>
                <c:pt idx="5264">
                  <c:v>87.733333333333334</c:v>
                </c:pt>
                <c:pt idx="5265">
                  <c:v>87.75</c:v>
                </c:pt>
                <c:pt idx="5266">
                  <c:v>87.766666666666666</c:v>
                </c:pt>
                <c:pt idx="5267">
                  <c:v>87.783333333333331</c:v>
                </c:pt>
                <c:pt idx="5268">
                  <c:v>87.8</c:v>
                </c:pt>
                <c:pt idx="5269">
                  <c:v>87.816666666666663</c:v>
                </c:pt>
                <c:pt idx="5270">
                  <c:v>87.833333333333329</c:v>
                </c:pt>
                <c:pt idx="5271">
                  <c:v>87.85</c:v>
                </c:pt>
                <c:pt idx="5272">
                  <c:v>87.86666666666666</c:v>
                </c:pt>
                <c:pt idx="5273">
                  <c:v>87.88333333333334</c:v>
                </c:pt>
                <c:pt idx="5274">
                  <c:v>87.9</c:v>
                </c:pt>
                <c:pt idx="5275">
                  <c:v>87.916666666666671</c:v>
                </c:pt>
                <c:pt idx="5276">
                  <c:v>87.933333333333337</c:v>
                </c:pt>
                <c:pt idx="5277">
                  <c:v>87.95</c:v>
                </c:pt>
                <c:pt idx="5278">
                  <c:v>87.966666666666669</c:v>
                </c:pt>
                <c:pt idx="5279">
                  <c:v>87.983333333333334</c:v>
                </c:pt>
                <c:pt idx="5280">
                  <c:v>88</c:v>
                </c:pt>
                <c:pt idx="5281">
                  <c:v>88.016666666666666</c:v>
                </c:pt>
                <c:pt idx="5282">
                  <c:v>88.033333333333331</c:v>
                </c:pt>
                <c:pt idx="5283">
                  <c:v>88.05</c:v>
                </c:pt>
                <c:pt idx="5284">
                  <c:v>88.066666666666663</c:v>
                </c:pt>
                <c:pt idx="5285">
                  <c:v>88.083333333333329</c:v>
                </c:pt>
                <c:pt idx="5286">
                  <c:v>88.1</c:v>
                </c:pt>
                <c:pt idx="5287">
                  <c:v>88.11666666666666</c:v>
                </c:pt>
                <c:pt idx="5288">
                  <c:v>88.13333333333334</c:v>
                </c:pt>
                <c:pt idx="5289">
                  <c:v>88.15</c:v>
                </c:pt>
                <c:pt idx="5290">
                  <c:v>88.166666666666671</c:v>
                </c:pt>
                <c:pt idx="5291">
                  <c:v>88.183333333333337</c:v>
                </c:pt>
                <c:pt idx="5292">
                  <c:v>88.2</c:v>
                </c:pt>
                <c:pt idx="5293">
                  <c:v>88.216666666666669</c:v>
                </c:pt>
                <c:pt idx="5294">
                  <c:v>88.233333333333334</c:v>
                </c:pt>
                <c:pt idx="5295">
                  <c:v>88.25</c:v>
                </c:pt>
                <c:pt idx="5296">
                  <c:v>88.266666666666666</c:v>
                </c:pt>
                <c:pt idx="5297">
                  <c:v>88.283333333333331</c:v>
                </c:pt>
                <c:pt idx="5298">
                  <c:v>88.3</c:v>
                </c:pt>
                <c:pt idx="5299">
                  <c:v>88.316666666666663</c:v>
                </c:pt>
                <c:pt idx="5300">
                  <c:v>88.333333333333329</c:v>
                </c:pt>
                <c:pt idx="5301">
                  <c:v>88.35</c:v>
                </c:pt>
                <c:pt idx="5302">
                  <c:v>88.36666666666666</c:v>
                </c:pt>
                <c:pt idx="5303">
                  <c:v>88.38333333333334</c:v>
                </c:pt>
                <c:pt idx="5304">
                  <c:v>88.4</c:v>
                </c:pt>
                <c:pt idx="5305">
                  <c:v>88.416666666666671</c:v>
                </c:pt>
                <c:pt idx="5306">
                  <c:v>88.433333333333337</c:v>
                </c:pt>
                <c:pt idx="5307">
                  <c:v>88.45</c:v>
                </c:pt>
                <c:pt idx="5308">
                  <c:v>88.466666666666669</c:v>
                </c:pt>
                <c:pt idx="5309">
                  <c:v>88.483333333333334</c:v>
                </c:pt>
                <c:pt idx="5310">
                  <c:v>88.5</c:v>
                </c:pt>
                <c:pt idx="5311">
                  <c:v>88.516666666666666</c:v>
                </c:pt>
                <c:pt idx="5312">
                  <c:v>88.533333333333331</c:v>
                </c:pt>
                <c:pt idx="5313">
                  <c:v>88.55</c:v>
                </c:pt>
                <c:pt idx="5314">
                  <c:v>88.566666666666663</c:v>
                </c:pt>
                <c:pt idx="5315">
                  <c:v>88.583333333333329</c:v>
                </c:pt>
                <c:pt idx="5316">
                  <c:v>88.6</c:v>
                </c:pt>
                <c:pt idx="5317">
                  <c:v>88.61666666666666</c:v>
                </c:pt>
                <c:pt idx="5318">
                  <c:v>88.63333333333334</c:v>
                </c:pt>
                <c:pt idx="5319">
                  <c:v>88.65</c:v>
                </c:pt>
                <c:pt idx="5320">
                  <c:v>88.666666666666671</c:v>
                </c:pt>
                <c:pt idx="5321">
                  <c:v>88.683333333333337</c:v>
                </c:pt>
                <c:pt idx="5322">
                  <c:v>88.7</c:v>
                </c:pt>
                <c:pt idx="5323">
                  <c:v>88.716666666666669</c:v>
                </c:pt>
                <c:pt idx="5324">
                  <c:v>88.733333333333334</c:v>
                </c:pt>
                <c:pt idx="5325">
                  <c:v>88.75</c:v>
                </c:pt>
                <c:pt idx="5326">
                  <c:v>88.766666666666666</c:v>
                </c:pt>
                <c:pt idx="5327">
                  <c:v>88.783333333333331</c:v>
                </c:pt>
                <c:pt idx="5328">
                  <c:v>88.8</c:v>
                </c:pt>
                <c:pt idx="5329">
                  <c:v>88.816666666666663</c:v>
                </c:pt>
                <c:pt idx="5330">
                  <c:v>88.833333333333329</c:v>
                </c:pt>
                <c:pt idx="5331">
                  <c:v>88.85</c:v>
                </c:pt>
                <c:pt idx="5332">
                  <c:v>88.86666666666666</c:v>
                </c:pt>
                <c:pt idx="5333">
                  <c:v>88.88333333333334</c:v>
                </c:pt>
                <c:pt idx="5334">
                  <c:v>88.9</c:v>
                </c:pt>
                <c:pt idx="5335">
                  <c:v>88.916666666666671</c:v>
                </c:pt>
                <c:pt idx="5336">
                  <c:v>88.933333333333337</c:v>
                </c:pt>
                <c:pt idx="5337">
                  <c:v>88.95</c:v>
                </c:pt>
                <c:pt idx="5338">
                  <c:v>88.966666666666669</c:v>
                </c:pt>
                <c:pt idx="5339">
                  <c:v>88.983333333333334</c:v>
                </c:pt>
                <c:pt idx="5340">
                  <c:v>89</c:v>
                </c:pt>
                <c:pt idx="5341">
                  <c:v>89.016666666666666</c:v>
                </c:pt>
                <c:pt idx="5342">
                  <c:v>89.033333333333331</c:v>
                </c:pt>
                <c:pt idx="5343">
                  <c:v>89.05</c:v>
                </c:pt>
                <c:pt idx="5344">
                  <c:v>89.066666666666663</c:v>
                </c:pt>
                <c:pt idx="5345">
                  <c:v>89.083333333333329</c:v>
                </c:pt>
                <c:pt idx="5346">
                  <c:v>89.1</c:v>
                </c:pt>
                <c:pt idx="5347">
                  <c:v>89.11666666666666</c:v>
                </c:pt>
                <c:pt idx="5348">
                  <c:v>89.13333333333334</c:v>
                </c:pt>
                <c:pt idx="5349">
                  <c:v>89.15</c:v>
                </c:pt>
                <c:pt idx="5350">
                  <c:v>89.166666666666671</c:v>
                </c:pt>
                <c:pt idx="5351">
                  <c:v>89.183333333333337</c:v>
                </c:pt>
                <c:pt idx="5352">
                  <c:v>89.2</c:v>
                </c:pt>
                <c:pt idx="5353">
                  <c:v>89.216666666666669</c:v>
                </c:pt>
                <c:pt idx="5354">
                  <c:v>89.233333333333334</c:v>
                </c:pt>
                <c:pt idx="5355">
                  <c:v>89.25</c:v>
                </c:pt>
                <c:pt idx="5356">
                  <c:v>89.266666666666666</c:v>
                </c:pt>
                <c:pt idx="5357">
                  <c:v>89.283333333333331</c:v>
                </c:pt>
                <c:pt idx="5358">
                  <c:v>89.3</c:v>
                </c:pt>
                <c:pt idx="5359">
                  <c:v>89.316666666666663</c:v>
                </c:pt>
                <c:pt idx="5360">
                  <c:v>89.333333333333329</c:v>
                </c:pt>
                <c:pt idx="5361">
                  <c:v>89.35</c:v>
                </c:pt>
                <c:pt idx="5362">
                  <c:v>89.36666666666666</c:v>
                </c:pt>
                <c:pt idx="5363">
                  <c:v>89.38333333333334</c:v>
                </c:pt>
                <c:pt idx="5364">
                  <c:v>89.4</c:v>
                </c:pt>
                <c:pt idx="5365">
                  <c:v>89.416666666666671</c:v>
                </c:pt>
                <c:pt idx="5366">
                  <c:v>89.433333333333337</c:v>
                </c:pt>
                <c:pt idx="5367">
                  <c:v>89.45</c:v>
                </c:pt>
                <c:pt idx="5368">
                  <c:v>89.466666666666669</c:v>
                </c:pt>
                <c:pt idx="5369">
                  <c:v>89.483333333333334</c:v>
                </c:pt>
                <c:pt idx="5370">
                  <c:v>89.5</c:v>
                </c:pt>
                <c:pt idx="5371">
                  <c:v>89.516666666666666</c:v>
                </c:pt>
                <c:pt idx="5372">
                  <c:v>89.533333333333331</c:v>
                </c:pt>
                <c:pt idx="5373">
                  <c:v>89.55</c:v>
                </c:pt>
                <c:pt idx="5374">
                  <c:v>89.566666666666663</c:v>
                </c:pt>
                <c:pt idx="5375">
                  <c:v>89.583333333333329</c:v>
                </c:pt>
                <c:pt idx="5376">
                  <c:v>89.6</c:v>
                </c:pt>
                <c:pt idx="5377">
                  <c:v>89.61666666666666</c:v>
                </c:pt>
                <c:pt idx="5378">
                  <c:v>89.63333333333334</c:v>
                </c:pt>
                <c:pt idx="5379">
                  <c:v>89.65</c:v>
                </c:pt>
                <c:pt idx="5380">
                  <c:v>89.666666666666671</c:v>
                </c:pt>
                <c:pt idx="5381">
                  <c:v>89.683333333333337</c:v>
                </c:pt>
                <c:pt idx="5382">
                  <c:v>89.7</c:v>
                </c:pt>
                <c:pt idx="5383">
                  <c:v>89.716666666666669</c:v>
                </c:pt>
                <c:pt idx="5384">
                  <c:v>89.733333333333334</c:v>
                </c:pt>
                <c:pt idx="5385">
                  <c:v>89.75</c:v>
                </c:pt>
                <c:pt idx="5386">
                  <c:v>89.766666666666666</c:v>
                </c:pt>
                <c:pt idx="5387">
                  <c:v>89.783333333333331</c:v>
                </c:pt>
                <c:pt idx="5388">
                  <c:v>89.8</c:v>
                </c:pt>
                <c:pt idx="5389">
                  <c:v>89.816666666666663</c:v>
                </c:pt>
                <c:pt idx="5390">
                  <c:v>89.833333333333329</c:v>
                </c:pt>
                <c:pt idx="5391">
                  <c:v>89.85</c:v>
                </c:pt>
                <c:pt idx="5392">
                  <c:v>89.86666666666666</c:v>
                </c:pt>
                <c:pt idx="5393">
                  <c:v>89.88333333333334</c:v>
                </c:pt>
                <c:pt idx="5394">
                  <c:v>89.9</c:v>
                </c:pt>
                <c:pt idx="5395">
                  <c:v>89.916666666666671</c:v>
                </c:pt>
                <c:pt idx="5396">
                  <c:v>89.933333333333337</c:v>
                </c:pt>
                <c:pt idx="5397">
                  <c:v>89.95</c:v>
                </c:pt>
                <c:pt idx="5398">
                  <c:v>89.966666666666669</c:v>
                </c:pt>
                <c:pt idx="5399">
                  <c:v>89.983333333333334</c:v>
                </c:pt>
                <c:pt idx="5400">
                  <c:v>90</c:v>
                </c:pt>
                <c:pt idx="5401">
                  <c:v>90.016666666666666</c:v>
                </c:pt>
                <c:pt idx="5402">
                  <c:v>90.033333333333331</c:v>
                </c:pt>
                <c:pt idx="5403">
                  <c:v>90.05</c:v>
                </c:pt>
                <c:pt idx="5404">
                  <c:v>90.066666666666663</c:v>
                </c:pt>
                <c:pt idx="5405">
                  <c:v>90.083333333333329</c:v>
                </c:pt>
                <c:pt idx="5406">
                  <c:v>90.1</c:v>
                </c:pt>
                <c:pt idx="5407">
                  <c:v>90.11666666666666</c:v>
                </c:pt>
                <c:pt idx="5408">
                  <c:v>90.13333333333334</c:v>
                </c:pt>
                <c:pt idx="5409">
                  <c:v>90.15</c:v>
                </c:pt>
                <c:pt idx="5410">
                  <c:v>90.166666666666671</c:v>
                </c:pt>
                <c:pt idx="5411">
                  <c:v>90.183333333333337</c:v>
                </c:pt>
                <c:pt idx="5412">
                  <c:v>90.2</c:v>
                </c:pt>
                <c:pt idx="5413">
                  <c:v>90.216666666666669</c:v>
                </c:pt>
                <c:pt idx="5414">
                  <c:v>90.233333333333334</c:v>
                </c:pt>
                <c:pt idx="5415">
                  <c:v>90.25</c:v>
                </c:pt>
                <c:pt idx="5416">
                  <c:v>90.266666666666666</c:v>
                </c:pt>
                <c:pt idx="5417">
                  <c:v>90.283333333333331</c:v>
                </c:pt>
                <c:pt idx="5418">
                  <c:v>90.3</c:v>
                </c:pt>
                <c:pt idx="5419">
                  <c:v>90.316666666666663</c:v>
                </c:pt>
                <c:pt idx="5420">
                  <c:v>90.333333333333329</c:v>
                </c:pt>
                <c:pt idx="5421">
                  <c:v>90.35</c:v>
                </c:pt>
                <c:pt idx="5422">
                  <c:v>90.36666666666666</c:v>
                </c:pt>
                <c:pt idx="5423">
                  <c:v>90.38333333333334</c:v>
                </c:pt>
                <c:pt idx="5424">
                  <c:v>90.4</c:v>
                </c:pt>
                <c:pt idx="5425">
                  <c:v>90.416666666666671</c:v>
                </c:pt>
                <c:pt idx="5426">
                  <c:v>90.433333333333337</c:v>
                </c:pt>
                <c:pt idx="5427">
                  <c:v>90.45</c:v>
                </c:pt>
                <c:pt idx="5428">
                  <c:v>90.466666666666669</c:v>
                </c:pt>
                <c:pt idx="5429">
                  <c:v>90.483333333333334</c:v>
                </c:pt>
                <c:pt idx="5430">
                  <c:v>90.5</c:v>
                </c:pt>
                <c:pt idx="5431">
                  <c:v>90.516666666666666</c:v>
                </c:pt>
                <c:pt idx="5432">
                  <c:v>90.533333333333331</c:v>
                </c:pt>
                <c:pt idx="5433">
                  <c:v>90.55</c:v>
                </c:pt>
                <c:pt idx="5434">
                  <c:v>90.566666666666663</c:v>
                </c:pt>
                <c:pt idx="5435">
                  <c:v>90.583333333333329</c:v>
                </c:pt>
                <c:pt idx="5436">
                  <c:v>90.6</c:v>
                </c:pt>
                <c:pt idx="5437">
                  <c:v>90.61666666666666</c:v>
                </c:pt>
                <c:pt idx="5438">
                  <c:v>90.63333333333334</c:v>
                </c:pt>
                <c:pt idx="5439">
                  <c:v>90.65</c:v>
                </c:pt>
                <c:pt idx="5440">
                  <c:v>90.666666666666671</c:v>
                </c:pt>
                <c:pt idx="5441">
                  <c:v>90.683333333333337</c:v>
                </c:pt>
                <c:pt idx="5442">
                  <c:v>90.7</c:v>
                </c:pt>
                <c:pt idx="5443">
                  <c:v>90.716666666666669</c:v>
                </c:pt>
                <c:pt idx="5444">
                  <c:v>90.733333333333334</c:v>
                </c:pt>
                <c:pt idx="5445">
                  <c:v>90.75</c:v>
                </c:pt>
                <c:pt idx="5446">
                  <c:v>90.766666666666666</c:v>
                </c:pt>
                <c:pt idx="5447">
                  <c:v>90.783333333333331</c:v>
                </c:pt>
                <c:pt idx="5448">
                  <c:v>90.8</c:v>
                </c:pt>
                <c:pt idx="5449">
                  <c:v>90.816666666666663</c:v>
                </c:pt>
                <c:pt idx="5450">
                  <c:v>90.833333333333329</c:v>
                </c:pt>
                <c:pt idx="5451">
                  <c:v>90.85</c:v>
                </c:pt>
                <c:pt idx="5452">
                  <c:v>90.86666666666666</c:v>
                </c:pt>
                <c:pt idx="5453">
                  <c:v>90.88333333333334</c:v>
                </c:pt>
                <c:pt idx="5454">
                  <c:v>90.9</c:v>
                </c:pt>
                <c:pt idx="5455">
                  <c:v>90.916666666666671</c:v>
                </c:pt>
                <c:pt idx="5456">
                  <c:v>90.933333333333337</c:v>
                </c:pt>
                <c:pt idx="5457">
                  <c:v>90.95</c:v>
                </c:pt>
                <c:pt idx="5458">
                  <c:v>90.966666666666669</c:v>
                </c:pt>
                <c:pt idx="5459">
                  <c:v>90.983333333333334</c:v>
                </c:pt>
                <c:pt idx="5460">
                  <c:v>91</c:v>
                </c:pt>
                <c:pt idx="5461">
                  <c:v>91.016666666666666</c:v>
                </c:pt>
                <c:pt idx="5462">
                  <c:v>91.033333333333331</c:v>
                </c:pt>
                <c:pt idx="5463">
                  <c:v>91.05</c:v>
                </c:pt>
                <c:pt idx="5464">
                  <c:v>91.066666666666663</c:v>
                </c:pt>
                <c:pt idx="5465">
                  <c:v>91.083333333333329</c:v>
                </c:pt>
                <c:pt idx="5466">
                  <c:v>91.1</c:v>
                </c:pt>
                <c:pt idx="5467">
                  <c:v>91.11666666666666</c:v>
                </c:pt>
                <c:pt idx="5468">
                  <c:v>91.13333333333334</c:v>
                </c:pt>
                <c:pt idx="5469">
                  <c:v>91.15</c:v>
                </c:pt>
                <c:pt idx="5470">
                  <c:v>91.166666666666671</c:v>
                </c:pt>
                <c:pt idx="5471">
                  <c:v>91.183333333333337</c:v>
                </c:pt>
                <c:pt idx="5472">
                  <c:v>91.2</c:v>
                </c:pt>
                <c:pt idx="5473">
                  <c:v>91.216666666666669</c:v>
                </c:pt>
                <c:pt idx="5474">
                  <c:v>91.233333333333334</c:v>
                </c:pt>
                <c:pt idx="5475">
                  <c:v>91.25</c:v>
                </c:pt>
                <c:pt idx="5476">
                  <c:v>91.266666666666666</c:v>
                </c:pt>
                <c:pt idx="5477">
                  <c:v>91.283333333333331</c:v>
                </c:pt>
                <c:pt idx="5478">
                  <c:v>91.3</c:v>
                </c:pt>
                <c:pt idx="5479">
                  <c:v>91.316666666666663</c:v>
                </c:pt>
                <c:pt idx="5480">
                  <c:v>91.333333333333329</c:v>
                </c:pt>
                <c:pt idx="5481">
                  <c:v>91.35</c:v>
                </c:pt>
                <c:pt idx="5482">
                  <c:v>91.36666666666666</c:v>
                </c:pt>
                <c:pt idx="5483">
                  <c:v>91.38333333333334</c:v>
                </c:pt>
                <c:pt idx="5484">
                  <c:v>91.4</c:v>
                </c:pt>
                <c:pt idx="5485">
                  <c:v>91.416666666666671</c:v>
                </c:pt>
                <c:pt idx="5486">
                  <c:v>91.433333333333337</c:v>
                </c:pt>
                <c:pt idx="5487">
                  <c:v>91.45</c:v>
                </c:pt>
                <c:pt idx="5488">
                  <c:v>91.466666666666669</c:v>
                </c:pt>
                <c:pt idx="5489">
                  <c:v>91.483333333333334</c:v>
                </c:pt>
                <c:pt idx="5490">
                  <c:v>91.5</c:v>
                </c:pt>
                <c:pt idx="5491">
                  <c:v>91.516666666666666</c:v>
                </c:pt>
                <c:pt idx="5492">
                  <c:v>91.533333333333331</c:v>
                </c:pt>
                <c:pt idx="5493">
                  <c:v>91.55</c:v>
                </c:pt>
                <c:pt idx="5494">
                  <c:v>91.566666666666663</c:v>
                </c:pt>
                <c:pt idx="5495">
                  <c:v>91.583333333333329</c:v>
                </c:pt>
                <c:pt idx="5496">
                  <c:v>91.6</c:v>
                </c:pt>
                <c:pt idx="5497">
                  <c:v>91.61666666666666</c:v>
                </c:pt>
                <c:pt idx="5498">
                  <c:v>91.63333333333334</c:v>
                </c:pt>
                <c:pt idx="5499">
                  <c:v>91.65</c:v>
                </c:pt>
                <c:pt idx="5500">
                  <c:v>91.666666666666671</c:v>
                </c:pt>
                <c:pt idx="5501">
                  <c:v>91.683333333333337</c:v>
                </c:pt>
                <c:pt idx="5502">
                  <c:v>91.7</c:v>
                </c:pt>
                <c:pt idx="5503">
                  <c:v>91.716666666666669</c:v>
                </c:pt>
                <c:pt idx="5504">
                  <c:v>91.733333333333334</c:v>
                </c:pt>
                <c:pt idx="5505">
                  <c:v>91.75</c:v>
                </c:pt>
                <c:pt idx="5506">
                  <c:v>91.766666666666666</c:v>
                </c:pt>
                <c:pt idx="5507">
                  <c:v>91.783333333333331</c:v>
                </c:pt>
                <c:pt idx="5508">
                  <c:v>91.8</c:v>
                </c:pt>
                <c:pt idx="5509">
                  <c:v>91.816666666666663</c:v>
                </c:pt>
                <c:pt idx="5510">
                  <c:v>91.833333333333329</c:v>
                </c:pt>
                <c:pt idx="5511">
                  <c:v>91.85</c:v>
                </c:pt>
                <c:pt idx="5512">
                  <c:v>91.86666666666666</c:v>
                </c:pt>
                <c:pt idx="5513">
                  <c:v>91.88333333333334</c:v>
                </c:pt>
                <c:pt idx="5514">
                  <c:v>91.9</c:v>
                </c:pt>
                <c:pt idx="5515">
                  <c:v>91.916666666666671</c:v>
                </c:pt>
                <c:pt idx="5516">
                  <c:v>91.933333333333337</c:v>
                </c:pt>
                <c:pt idx="5517">
                  <c:v>91.95</c:v>
                </c:pt>
                <c:pt idx="5518">
                  <c:v>91.966666666666669</c:v>
                </c:pt>
                <c:pt idx="5519">
                  <c:v>91.983333333333334</c:v>
                </c:pt>
                <c:pt idx="5520">
                  <c:v>92</c:v>
                </c:pt>
                <c:pt idx="5521">
                  <c:v>92.016666666666666</c:v>
                </c:pt>
                <c:pt idx="5522">
                  <c:v>92.033333333333331</c:v>
                </c:pt>
                <c:pt idx="5523">
                  <c:v>92.05</c:v>
                </c:pt>
                <c:pt idx="5524">
                  <c:v>92.066666666666663</c:v>
                </c:pt>
                <c:pt idx="5525">
                  <c:v>92.083333333333329</c:v>
                </c:pt>
                <c:pt idx="5526">
                  <c:v>92.1</c:v>
                </c:pt>
                <c:pt idx="5527">
                  <c:v>92.11666666666666</c:v>
                </c:pt>
                <c:pt idx="5528">
                  <c:v>92.13333333333334</c:v>
                </c:pt>
                <c:pt idx="5529">
                  <c:v>92.15</c:v>
                </c:pt>
                <c:pt idx="5530">
                  <c:v>92.166666666666671</c:v>
                </c:pt>
                <c:pt idx="5531">
                  <c:v>92.183333333333337</c:v>
                </c:pt>
                <c:pt idx="5532">
                  <c:v>92.2</c:v>
                </c:pt>
                <c:pt idx="5533">
                  <c:v>92.216666666666669</c:v>
                </c:pt>
                <c:pt idx="5534">
                  <c:v>92.233333333333334</c:v>
                </c:pt>
                <c:pt idx="5535">
                  <c:v>92.25</c:v>
                </c:pt>
                <c:pt idx="5536">
                  <c:v>92.266666666666666</c:v>
                </c:pt>
                <c:pt idx="5537">
                  <c:v>92.283333333333331</c:v>
                </c:pt>
                <c:pt idx="5538">
                  <c:v>92.3</c:v>
                </c:pt>
                <c:pt idx="5539">
                  <c:v>92.316666666666663</c:v>
                </c:pt>
                <c:pt idx="5540">
                  <c:v>92.333333333333329</c:v>
                </c:pt>
                <c:pt idx="5541">
                  <c:v>92.35</c:v>
                </c:pt>
                <c:pt idx="5542">
                  <c:v>92.36666666666666</c:v>
                </c:pt>
                <c:pt idx="5543">
                  <c:v>92.38333333333334</c:v>
                </c:pt>
                <c:pt idx="5544">
                  <c:v>92.4</c:v>
                </c:pt>
                <c:pt idx="5545">
                  <c:v>92.416666666666671</c:v>
                </c:pt>
                <c:pt idx="5546">
                  <c:v>92.433333333333337</c:v>
                </c:pt>
                <c:pt idx="5547">
                  <c:v>92.45</c:v>
                </c:pt>
                <c:pt idx="5548">
                  <c:v>92.466666666666669</c:v>
                </c:pt>
                <c:pt idx="5549">
                  <c:v>92.483333333333334</c:v>
                </c:pt>
                <c:pt idx="5550">
                  <c:v>92.5</c:v>
                </c:pt>
                <c:pt idx="5551">
                  <c:v>92.516666666666666</c:v>
                </c:pt>
                <c:pt idx="5552">
                  <c:v>92.533333333333331</c:v>
                </c:pt>
                <c:pt idx="5553">
                  <c:v>92.55</c:v>
                </c:pt>
                <c:pt idx="5554">
                  <c:v>92.566666666666663</c:v>
                </c:pt>
                <c:pt idx="5555">
                  <c:v>92.583333333333329</c:v>
                </c:pt>
                <c:pt idx="5556">
                  <c:v>92.6</c:v>
                </c:pt>
                <c:pt idx="5557">
                  <c:v>92.61666666666666</c:v>
                </c:pt>
                <c:pt idx="5558">
                  <c:v>92.63333333333334</c:v>
                </c:pt>
                <c:pt idx="5559">
                  <c:v>92.65</c:v>
                </c:pt>
                <c:pt idx="5560">
                  <c:v>92.666666666666671</c:v>
                </c:pt>
                <c:pt idx="5561">
                  <c:v>92.683333333333337</c:v>
                </c:pt>
                <c:pt idx="5562">
                  <c:v>92.7</c:v>
                </c:pt>
                <c:pt idx="5563">
                  <c:v>92.716666666666669</c:v>
                </c:pt>
                <c:pt idx="5564">
                  <c:v>92.733333333333334</c:v>
                </c:pt>
                <c:pt idx="5565">
                  <c:v>92.75</c:v>
                </c:pt>
                <c:pt idx="5566">
                  <c:v>92.766666666666666</c:v>
                </c:pt>
                <c:pt idx="5567">
                  <c:v>92.783333333333331</c:v>
                </c:pt>
                <c:pt idx="5568">
                  <c:v>92.8</c:v>
                </c:pt>
                <c:pt idx="5569">
                  <c:v>92.816666666666663</c:v>
                </c:pt>
                <c:pt idx="5570">
                  <c:v>92.833333333333329</c:v>
                </c:pt>
                <c:pt idx="5571">
                  <c:v>92.85</c:v>
                </c:pt>
                <c:pt idx="5572">
                  <c:v>92.86666666666666</c:v>
                </c:pt>
                <c:pt idx="5573">
                  <c:v>92.88333333333334</c:v>
                </c:pt>
                <c:pt idx="5574">
                  <c:v>92.9</c:v>
                </c:pt>
                <c:pt idx="5575">
                  <c:v>92.916666666666671</c:v>
                </c:pt>
                <c:pt idx="5576">
                  <c:v>92.933333333333337</c:v>
                </c:pt>
                <c:pt idx="5577">
                  <c:v>92.95</c:v>
                </c:pt>
                <c:pt idx="5578">
                  <c:v>92.966666666666669</c:v>
                </c:pt>
                <c:pt idx="5579">
                  <c:v>92.983333333333334</c:v>
                </c:pt>
                <c:pt idx="5580">
                  <c:v>93</c:v>
                </c:pt>
                <c:pt idx="5581">
                  <c:v>93.016666666666666</c:v>
                </c:pt>
                <c:pt idx="5582">
                  <c:v>93.033333333333331</c:v>
                </c:pt>
                <c:pt idx="5583">
                  <c:v>93.05</c:v>
                </c:pt>
                <c:pt idx="5584">
                  <c:v>93.066666666666663</c:v>
                </c:pt>
                <c:pt idx="5585">
                  <c:v>93.083333333333329</c:v>
                </c:pt>
                <c:pt idx="5586">
                  <c:v>93.1</c:v>
                </c:pt>
                <c:pt idx="5587">
                  <c:v>93.11666666666666</c:v>
                </c:pt>
                <c:pt idx="5588">
                  <c:v>93.13333333333334</c:v>
                </c:pt>
                <c:pt idx="5589">
                  <c:v>93.15</c:v>
                </c:pt>
                <c:pt idx="5590">
                  <c:v>93.166666666666671</c:v>
                </c:pt>
                <c:pt idx="5591">
                  <c:v>93.183333333333337</c:v>
                </c:pt>
                <c:pt idx="5592">
                  <c:v>93.2</c:v>
                </c:pt>
                <c:pt idx="5593">
                  <c:v>93.216666666666669</c:v>
                </c:pt>
                <c:pt idx="5594">
                  <c:v>93.233333333333334</c:v>
                </c:pt>
                <c:pt idx="5595">
                  <c:v>93.25</c:v>
                </c:pt>
                <c:pt idx="5596">
                  <c:v>93.266666666666666</c:v>
                </c:pt>
                <c:pt idx="5597">
                  <c:v>93.283333333333331</c:v>
                </c:pt>
                <c:pt idx="5598">
                  <c:v>93.3</c:v>
                </c:pt>
                <c:pt idx="5599">
                  <c:v>93.316666666666663</c:v>
                </c:pt>
                <c:pt idx="5600">
                  <c:v>93.333333333333329</c:v>
                </c:pt>
                <c:pt idx="5601">
                  <c:v>93.35</c:v>
                </c:pt>
                <c:pt idx="5602">
                  <c:v>93.36666666666666</c:v>
                </c:pt>
                <c:pt idx="5603">
                  <c:v>93.38333333333334</c:v>
                </c:pt>
                <c:pt idx="5604">
                  <c:v>93.4</c:v>
                </c:pt>
                <c:pt idx="5605">
                  <c:v>93.416666666666671</c:v>
                </c:pt>
                <c:pt idx="5606">
                  <c:v>93.433333333333337</c:v>
                </c:pt>
                <c:pt idx="5607">
                  <c:v>93.45</c:v>
                </c:pt>
                <c:pt idx="5608">
                  <c:v>93.466666666666669</c:v>
                </c:pt>
                <c:pt idx="5609">
                  <c:v>93.483333333333334</c:v>
                </c:pt>
                <c:pt idx="5610">
                  <c:v>93.5</c:v>
                </c:pt>
                <c:pt idx="5611">
                  <c:v>93.516666666666666</c:v>
                </c:pt>
                <c:pt idx="5612">
                  <c:v>93.533333333333331</c:v>
                </c:pt>
                <c:pt idx="5613">
                  <c:v>93.55</c:v>
                </c:pt>
                <c:pt idx="5614">
                  <c:v>93.566666666666663</c:v>
                </c:pt>
                <c:pt idx="5615">
                  <c:v>93.583333333333329</c:v>
                </c:pt>
                <c:pt idx="5616">
                  <c:v>93.6</c:v>
                </c:pt>
                <c:pt idx="5617">
                  <c:v>93.61666666666666</c:v>
                </c:pt>
                <c:pt idx="5618">
                  <c:v>93.63333333333334</c:v>
                </c:pt>
                <c:pt idx="5619">
                  <c:v>93.65</c:v>
                </c:pt>
                <c:pt idx="5620">
                  <c:v>93.666666666666671</c:v>
                </c:pt>
                <c:pt idx="5621">
                  <c:v>93.683333333333337</c:v>
                </c:pt>
                <c:pt idx="5622">
                  <c:v>93.7</c:v>
                </c:pt>
                <c:pt idx="5623">
                  <c:v>93.716666666666669</c:v>
                </c:pt>
                <c:pt idx="5624">
                  <c:v>93.733333333333334</c:v>
                </c:pt>
                <c:pt idx="5625">
                  <c:v>93.75</c:v>
                </c:pt>
                <c:pt idx="5626">
                  <c:v>93.766666666666666</c:v>
                </c:pt>
                <c:pt idx="5627">
                  <c:v>93.783333333333331</c:v>
                </c:pt>
                <c:pt idx="5628">
                  <c:v>93.8</c:v>
                </c:pt>
                <c:pt idx="5629">
                  <c:v>93.816666666666663</c:v>
                </c:pt>
                <c:pt idx="5630">
                  <c:v>93.833333333333329</c:v>
                </c:pt>
                <c:pt idx="5631">
                  <c:v>93.85</c:v>
                </c:pt>
                <c:pt idx="5632">
                  <c:v>93.86666666666666</c:v>
                </c:pt>
                <c:pt idx="5633">
                  <c:v>93.88333333333334</c:v>
                </c:pt>
                <c:pt idx="5634">
                  <c:v>93.9</c:v>
                </c:pt>
                <c:pt idx="5635">
                  <c:v>93.916666666666671</c:v>
                </c:pt>
                <c:pt idx="5636">
                  <c:v>93.933333333333337</c:v>
                </c:pt>
                <c:pt idx="5637">
                  <c:v>93.95</c:v>
                </c:pt>
                <c:pt idx="5638">
                  <c:v>93.966666666666669</c:v>
                </c:pt>
                <c:pt idx="5639">
                  <c:v>93.983333333333334</c:v>
                </c:pt>
                <c:pt idx="5640">
                  <c:v>94</c:v>
                </c:pt>
                <c:pt idx="5641">
                  <c:v>94.016666666666666</c:v>
                </c:pt>
                <c:pt idx="5642">
                  <c:v>94.033333333333331</c:v>
                </c:pt>
                <c:pt idx="5643">
                  <c:v>94.05</c:v>
                </c:pt>
                <c:pt idx="5644">
                  <c:v>94.066666666666663</c:v>
                </c:pt>
                <c:pt idx="5645">
                  <c:v>94.083333333333329</c:v>
                </c:pt>
                <c:pt idx="5646">
                  <c:v>94.1</c:v>
                </c:pt>
                <c:pt idx="5647">
                  <c:v>94.11666666666666</c:v>
                </c:pt>
                <c:pt idx="5648">
                  <c:v>94.13333333333334</c:v>
                </c:pt>
                <c:pt idx="5649">
                  <c:v>94.15</c:v>
                </c:pt>
                <c:pt idx="5650">
                  <c:v>94.166666666666671</c:v>
                </c:pt>
                <c:pt idx="5651">
                  <c:v>94.183333333333337</c:v>
                </c:pt>
                <c:pt idx="5652">
                  <c:v>94.2</c:v>
                </c:pt>
                <c:pt idx="5653">
                  <c:v>94.216666666666669</c:v>
                </c:pt>
                <c:pt idx="5654">
                  <c:v>94.233333333333334</c:v>
                </c:pt>
                <c:pt idx="5655">
                  <c:v>94.25</c:v>
                </c:pt>
                <c:pt idx="5656">
                  <c:v>94.266666666666666</c:v>
                </c:pt>
                <c:pt idx="5657">
                  <c:v>94.283333333333331</c:v>
                </c:pt>
                <c:pt idx="5658">
                  <c:v>94.3</c:v>
                </c:pt>
                <c:pt idx="5659">
                  <c:v>94.316666666666663</c:v>
                </c:pt>
                <c:pt idx="5660">
                  <c:v>94.333333333333329</c:v>
                </c:pt>
                <c:pt idx="5661">
                  <c:v>94.35</c:v>
                </c:pt>
                <c:pt idx="5662">
                  <c:v>94.36666666666666</c:v>
                </c:pt>
                <c:pt idx="5663">
                  <c:v>94.38333333333334</c:v>
                </c:pt>
                <c:pt idx="5664">
                  <c:v>94.4</c:v>
                </c:pt>
                <c:pt idx="5665">
                  <c:v>94.416666666666671</c:v>
                </c:pt>
                <c:pt idx="5666">
                  <c:v>94.433333333333337</c:v>
                </c:pt>
                <c:pt idx="5667">
                  <c:v>94.45</c:v>
                </c:pt>
                <c:pt idx="5668">
                  <c:v>94.466666666666669</c:v>
                </c:pt>
                <c:pt idx="5669">
                  <c:v>94.483333333333334</c:v>
                </c:pt>
                <c:pt idx="5670">
                  <c:v>94.5</c:v>
                </c:pt>
                <c:pt idx="5671">
                  <c:v>94.516666666666666</c:v>
                </c:pt>
                <c:pt idx="5672">
                  <c:v>94.533333333333331</c:v>
                </c:pt>
                <c:pt idx="5673">
                  <c:v>94.55</c:v>
                </c:pt>
                <c:pt idx="5674">
                  <c:v>94.566666666666663</c:v>
                </c:pt>
                <c:pt idx="5675">
                  <c:v>94.583333333333329</c:v>
                </c:pt>
                <c:pt idx="5676">
                  <c:v>94.6</c:v>
                </c:pt>
                <c:pt idx="5677">
                  <c:v>94.61666666666666</c:v>
                </c:pt>
                <c:pt idx="5678">
                  <c:v>94.63333333333334</c:v>
                </c:pt>
                <c:pt idx="5679">
                  <c:v>94.65</c:v>
                </c:pt>
                <c:pt idx="5680">
                  <c:v>94.666666666666671</c:v>
                </c:pt>
                <c:pt idx="5681">
                  <c:v>94.683333333333337</c:v>
                </c:pt>
                <c:pt idx="5682">
                  <c:v>94.7</c:v>
                </c:pt>
                <c:pt idx="5683">
                  <c:v>94.716666666666669</c:v>
                </c:pt>
                <c:pt idx="5684">
                  <c:v>94.733333333333334</c:v>
                </c:pt>
                <c:pt idx="5685">
                  <c:v>94.75</c:v>
                </c:pt>
                <c:pt idx="5686">
                  <c:v>94.766666666666666</c:v>
                </c:pt>
                <c:pt idx="5687">
                  <c:v>94.783333333333331</c:v>
                </c:pt>
                <c:pt idx="5688">
                  <c:v>94.8</c:v>
                </c:pt>
                <c:pt idx="5689">
                  <c:v>94.816666666666663</c:v>
                </c:pt>
                <c:pt idx="5690">
                  <c:v>94.833333333333329</c:v>
                </c:pt>
                <c:pt idx="5691">
                  <c:v>94.85</c:v>
                </c:pt>
                <c:pt idx="5692">
                  <c:v>94.86666666666666</c:v>
                </c:pt>
                <c:pt idx="5693">
                  <c:v>94.88333333333334</c:v>
                </c:pt>
                <c:pt idx="5694">
                  <c:v>94.9</c:v>
                </c:pt>
                <c:pt idx="5695">
                  <c:v>94.916666666666671</c:v>
                </c:pt>
                <c:pt idx="5696">
                  <c:v>94.933333333333337</c:v>
                </c:pt>
                <c:pt idx="5697">
                  <c:v>94.95</c:v>
                </c:pt>
                <c:pt idx="5698">
                  <c:v>94.966666666666669</c:v>
                </c:pt>
                <c:pt idx="5699">
                  <c:v>94.983333333333334</c:v>
                </c:pt>
                <c:pt idx="5700">
                  <c:v>95</c:v>
                </c:pt>
                <c:pt idx="5701">
                  <c:v>95.016666666666666</c:v>
                </c:pt>
                <c:pt idx="5702">
                  <c:v>95.033333333333331</c:v>
                </c:pt>
                <c:pt idx="5703">
                  <c:v>95.05</c:v>
                </c:pt>
                <c:pt idx="5704">
                  <c:v>95.066666666666663</c:v>
                </c:pt>
                <c:pt idx="5705">
                  <c:v>95.083333333333329</c:v>
                </c:pt>
                <c:pt idx="5706">
                  <c:v>95.1</c:v>
                </c:pt>
                <c:pt idx="5707">
                  <c:v>95.11666666666666</c:v>
                </c:pt>
                <c:pt idx="5708">
                  <c:v>95.13333333333334</c:v>
                </c:pt>
                <c:pt idx="5709">
                  <c:v>95.15</c:v>
                </c:pt>
                <c:pt idx="5710">
                  <c:v>95.166666666666671</c:v>
                </c:pt>
                <c:pt idx="5711">
                  <c:v>95.183333333333337</c:v>
                </c:pt>
                <c:pt idx="5712">
                  <c:v>95.2</c:v>
                </c:pt>
                <c:pt idx="5713">
                  <c:v>95.216666666666669</c:v>
                </c:pt>
                <c:pt idx="5714">
                  <c:v>95.233333333333334</c:v>
                </c:pt>
                <c:pt idx="5715">
                  <c:v>95.25</c:v>
                </c:pt>
                <c:pt idx="5716">
                  <c:v>95.266666666666666</c:v>
                </c:pt>
                <c:pt idx="5717">
                  <c:v>95.283333333333331</c:v>
                </c:pt>
                <c:pt idx="5718">
                  <c:v>95.3</c:v>
                </c:pt>
                <c:pt idx="5719">
                  <c:v>95.316666666666663</c:v>
                </c:pt>
                <c:pt idx="5720">
                  <c:v>95.333333333333329</c:v>
                </c:pt>
                <c:pt idx="5721">
                  <c:v>95.35</c:v>
                </c:pt>
                <c:pt idx="5722">
                  <c:v>95.36666666666666</c:v>
                </c:pt>
                <c:pt idx="5723">
                  <c:v>95.38333333333334</c:v>
                </c:pt>
                <c:pt idx="5724">
                  <c:v>95.4</c:v>
                </c:pt>
                <c:pt idx="5725">
                  <c:v>95.416666666666671</c:v>
                </c:pt>
                <c:pt idx="5726">
                  <c:v>95.433333333333337</c:v>
                </c:pt>
                <c:pt idx="5727">
                  <c:v>95.45</c:v>
                </c:pt>
                <c:pt idx="5728">
                  <c:v>95.466666666666669</c:v>
                </c:pt>
                <c:pt idx="5729">
                  <c:v>95.483333333333334</c:v>
                </c:pt>
                <c:pt idx="5730">
                  <c:v>95.5</c:v>
                </c:pt>
                <c:pt idx="5731">
                  <c:v>95.516666666666666</c:v>
                </c:pt>
                <c:pt idx="5732">
                  <c:v>95.533333333333331</c:v>
                </c:pt>
                <c:pt idx="5733">
                  <c:v>95.55</c:v>
                </c:pt>
                <c:pt idx="5734">
                  <c:v>95.566666666666663</c:v>
                </c:pt>
                <c:pt idx="5735">
                  <c:v>95.583333333333329</c:v>
                </c:pt>
                <c:pt idx="5736">
                  <c:v>95.6</c:v>
                </c:pt>
                <c:pt idx="5737">
                  <c:v>95.61666666666666</c:v>
                </c:pt>
                <c:pt idx="5738">
                  <c:v>95.63333333333334</c:v>
                </c:pt>
                <c:pt idx="5739">
                  <c:v>95.65</c:v>
                </c:pt>
                <c:pt idx="5740">
                  <c:v>95.666666666666671</c:v>
                </c:pt>
                <c:pt idx="5741">
                  <c:v>95.683333333333337</c:v>
                </c:pt>
                <c:pt idx="5742">
                  <c:v>95.7</c:v>
                </c:pt>
                <c:pt idx="5743">
                  <c:v>95.716666666666669</c:v>
                </c:pt>
                <c:pt idx="5744">
                  <c:v>95.733333333333334</c:v>
                </c:pt>
                <c:pt idx="5745">
                  <c:v>95.75</c:v>
                </c:pt>
                <c:pt idx="5746">
                  <c:v>95.766666666666666</c:v>
                </c:pt>
                <c:pt idx="5747">
                  <c:v>95.783333333333331</c:v>
                </c:pt>
                <c:pt idx="5748">
                  <c:v>95.8</c:v>
                </c:pt>
                <c:pt idx="5749">
                  <c:v>95.816666666666663</c:v>
                </c:pt>
                <c:pt idx="5750">
                  <c:v>95.833333333333329</c:v>
                </c:pt>
                <c:pt idx="5751">
                  <c:v>95.85</c:v>
                </c:pt>
                <c:pt idx="5752">
                  <c:v>95.86666666666666</c:v>
                </c:pt>
                <c:pt idx="5753">
                  <c:v>95.88333333333334</c:v>
                </c:pt>
                <c:pt idx="5754">
                  <c:v>95.9</c:v>
                </c:pt>
                <c:pt idx="5755">
                  <c:v>95.916666666666671</c:v>
                </c:pt>
                <c:pt idx="5756">
                  <c:v>95.933333333333337</c:v>
                </c:pt>
                <c:pt idx="5757">
                  <c:v>95.95</c:v>
                </c:pt>
                <c:pt idx="5758">
                  <c:v>95.966666666666669</c:v>
                </c:pt>
                <c:pt idx="5759">
                  <c:v>95.983333333333334</c:v>
                </c:pt>
                <c:pt idx="5760">
                  <c:v>96</c:v>
                </c:pt>
                <c:pt idx="5761">
                  <c:v>96.016666666666666</c:v>
                </c:pt>
                <c:pt idx="5762">
                  <c:v>96.033333333333331</c:v>
                </c:pt>
                <c:pt idx="5763">
                  <c:v>96.05</c:v>
                </c:pt>
                <c:pt idx="5764">
                  <c:v>96.066666666666663</c:v>
                </c:pt>
                <c:pt idx="5765">
                  <c:v>96.083333333333329</c:v>
                </c:pt>
                <c:pt idx="5766">
                  <c:v>96.1</c:v>
                </c:pt>
                <c:pt idx="5767">
                  <c:v>96.11666666666666</c:v>
                </c:pt>
                <c:pt idx="5768">
                  <c:v>96.13333333333334</c:v>
                </c:pt>
                <c:pt idx="5769">
                  <c:v>96.15</c:v>
                </c:pt>
                <c:pt idx="5770">
                  <c:v>96.166666666666671</c:v>
                </c:pt>
                <c:pt idx="5771">
                  <c:v>96.183333333333337</c:v>
                </c:pt>
                <c:pt idx="5772">
                  <c:v>96.2</c:v>
                </c:pt>
                <c:pt idx="5773">
                  <c:v>96.216666666666669</c:v>
                </c:pt>
                <c:pt idx="5774">
                  <c:v>96.233333333333334</c:v>
                </c:pt>
                <c:pt idx="5775">
                  <c:v>96.25</c:v>
                </c:pt>
                <c:pt idx="5776">
                  <c:v>96.266666666666666</c:v>
                </c:pt>
                <c:pt idx="5777">
                  <c:v>96.283333333333331</c:v>
                </c:pt>
                <c:pt idx="5778">
                  <c:v>96.3</c:v>
                </c:pt>
                <c:pt idx="5779">
                  <c:v>96.316666666666663</c:v>
                </c:pt>
                <c:pt idx="5780">
                  <c:v>96.333333333333329</c:v>
                </c:pt>
                <c:pt idx="5781">
                  <c:v>96.35</c:v>
                </c:pt>
                <c:pt idx="5782">
                  <c:v>96.36666666666666</c:v>
                </c:pt>
                <c:pt idx="5783">
                  <c:v>96.38333333333334</c:v>
                </c:pt>
                <c:pt idx="5784">
                  <c:v>96.4</c:v>
                </c:pt>
                <c:pt idx="5785">
                  <c:v>96.416666666666671</c:v>
                </c:pt>
                <c:pt idx="5786">
                  <c:v>96.433333333333337</c:v>
                </c:pt>
                <c:pt idx="5787">
                  <c:v>96.45</c:v>
                </c:pt>
                <c:pt idx="5788">
                  <c:v>96.466666666666669</c:v>
                </c:pt>
                <c:pt idx="5789">
                  <c:v>96.483333333333334</c:v>
                </c:pt>
                <c:pt idx="5790">
                  <c:v>96.5</c:v>
                </c:pt>
                <c:pt idx="5791">
                  <c:v>96.516666666666666</c:v>
                </c:pt>
                <c:pt idx="5792">
                  <c:v>96.533333333333331</c:v>
                </c:pt>
                <c:pt idx="5793">
                  <c:v>96.55</c:v>
                </c:pt>
                <c:pt idx="5794">
                  <c:v>96.566666666666663</c:v>
                </c:pt>
                <c:pt idx="5795">
                  <c:v>96.583333333333329</c:v>
                </c:pt>
                <c:pt idx="5796">
                  <c:v>96.6</c:v>
                </c:pt>
                <c:pt idx="5797">
                  <c:v>96.61666666666666</c:v>
                </c:pt>
                <c:pt idx="5798">
                  <c:v>96.63333333333334</c:v>
                </c:pt>
                <c:pt idx="5799">
                  <c:v>96.65</c:v>
                </c:pt>
                <c:pt idx="5800">
                  <c:v>96.666666666666671</c:v>
                </c:pt>
                <c:pt idx="5801">
                  <c:v>96.683333333333337</c:v>
                </c:pt>
                <c:pt idx="5802">
                  <c:v>96.7</c:v>
                </c:pt>
                <c:pt idx="5803">
                  <c:v>96.716666666666669</c:v>
                </c:pt>
                <c:pt idx="5804">
                  <c:v>96.733333333333334</c:v>
                </c:pt>
                <c:pt idx="5805">
                  <c:v>96.75</c:v>
                </c:pt>
                <c:pt idx="5806">
                  <c:v>96.766666666666666</c:v>
                </c:pt>
                <c:pt idx="5807">
                  <c:v>96.783333333333331</c:v>
                </c:pt>
                <c:pt idx="5808">
                  <c:v>96.8</c:v>
                </c:pt>
                <c:pt idx="5809">
                  <c:v>96.816666666666663</c:v>
                </c:pt>
                <c:pt idx="5810">
                  <c:v>96.833333333333329</c:v>
                </c:pt>
                <c:pt idx="5811">
                  <c:v>96.85</c:v>
                </c:pt>
                <c:pt idx="5812">
                  <c:v>96.86666666666666</c:v>
                </c:pt>
                <c:pt idx="5813">
                  <c:v>96.88333333333334</c:v>
                </c:pt>
                <c:pt idx="5814">
                  <c:v>96.9</c:v>
                </c:pt>
                <c:pt idx="5815">
                  <c:v>96.916666666666671</c:v>
                </c:pt>
                <c:pt idx="5816">
                  <c:v>96.933333333333337</c:v>
                </c:pt>
                <c:pt idx="5817">
                  <c:v>96.95</c:v>
                </c:pt>
                <c:pt idx="5818">
                  <c:v>96.966666666666669</c:v>
                </c:pt>
                <c:pt idx="5819">
                  <c:v>96.983333333333334</c:v>
                </c:pt>
                <c:pt idx="5820">
                  <c:v>97</c:v>
                </c:pt>
                <c:pt idx="5821">
                  <c:v>97.016666666666666</c:v>
                </c:pt>
                <c:pt idx="5822">
                  <c:v>97.033333333333331</c:v>
                </c:pt>
                <c:pt idx="5823">
                  <c:v>97.05</c:v>
                </c:pt>
                <c:pt idx="5824">
                  <c:v>97.066666666666663</c:v>
                </c:pt>
                <c:pt idx="5825">
                  <c:v>97.083333333333329</c:v>
                </c:pt>
                <c:pt idx="5826">
                  <c:v>97.1</c:v>
                </c:pt>
                <c:pt idx="5827">
                  <c:v>97.11666666666666</c:v>
                </c:pt>
                <c:pt idx="5828">
                  <c:v>97.13333333333334</c:v>
                </c:pt>
                <c:pt idx="5829">
                  <c:v>97.15</c:v>
                </c:pt>
                <c:pt idx="5830">
                  <c:v>97.166666666666671</c:v>
                </c:pt>
                <c:pt idx="5831">
                  <c:v>97.183333333333337</c:v>
                </c:pt>
                <c:pt idx="5832">
                  <c:v>97.2</c:v>
                </c:pt>
                <c:pt idx="5833">
                  <c:v>97.216666666666669</c:v>
                </c:pt>
                <c:pt idx="5834">
                  <c:v>97.233333333333334</c:v>
                </c:pt>
                <c:pt idx="5835">
                  <c:v>97.25</c:v>
                </c:pt>
                <c:pt idx="5836">
                  <c:v>97.266666666666666</c:v>
                </c:pt>
                <c:pt idx="5837">
                  <c:v>97.283333333333331</c:v>
                </c:pt>
                <c:pt idx="5838">
                  <c:v>97.3</c:v>
                </c:pt>
                <c:pt idx="5839">
                  <c:v>97.316666666666663</c:v>
                </c:pt>
                <c:pt idx="5840">
                  <c:v>97.333333333333329</c:v>
                </c:pt>
                <c:pt idx="5841">
                  <c:v>97.35</c:v>
                </c:pt>
                <c:pt idx="5842">
                  <c:v>97.36666666666666</c:v>
                </c:pt>
                <c:pt idx="5843">
                  <c:v>97.38333333333334</c:v>
                </c:pt>
                <c:pt idx="5844">
                  <c:v>97.4</c:v>
                </c:pt>
                <c:pt idx="5845">
                  <c:v>97.416666666666671</c:v>
                </c:pt>
                <c:pt idx="5846">
                  <c:v>97.433333333333337</c:v>
                </c:pt>
                <c:pt idx="5847">
                  <c:v>97.45</c:v>
                </c:pt>
                <c:pt idx="5848">
                  <c:v>97.466666666666669</c:v>
                </c:pt>
                <c:pt idx="5849">
                  <c:v>97.483333333333334</c:v>
                </c:pt>
                <c:pt idx="5850">
                  <c:v>97.5</c:v>
                </c:pt>
                <c:pt idx="5851">
                  <c:v>97.516666666666666</c:v>
                </c:pt>
                <c:pt idx="5852">
                  <c:v>97.533333333333331</c:v>
                </c:pt>
                <c:pt idx="5853">
                  <c:v>97.55</c:v>
                </c:pt>
                <c:pt idx="5854">
                  <c:v>97.566666666666663</c:v>
                </c:pt>
                <c:pt idx="5855">
                  <c:v>97.583333333333329</c:v>
                </c:pt>
                <c:pt idx="5856">
                  <c:v>97.6</c:v>
                </c:pt>
                <c:pt idx="5857">
                  <c:v>97.61666666666666</c:v>
                </c:pt>
                <c:pt idx="5858">
                  <c:v>97.63333333333334</c:v>
                </c:pt>
                <c:pt idx="5859">
                  <c:v>97.65</c:v>
                </c:pt>
                <c:pt idx="5860">
                  <c:v>97.666666666666671</c:v>
                </c:pt>
                <c:pt idx="5861">
                  <c:v>97.683333333333337</c:v>
                </c:pt>
                <c:pt idx="5862">
                  <c:v>97.7</c:v>
                </c:pt>
                <c:pt idx="5863">
                  <c:v>97.716666666666669</c:v>
                </c:pt>
                <c:pt idx="5864">
                  <c:v>97.733333333333334</c:v>
                </c:pt>
                <c:pt idx="5865">
                  <c:v>97.75</c:v>
                </c:pt>
                <c:pt idx="5866">
                  <c:v>97.766666666666666</c:v>
                </c:pt>
                <c:pt idx="5867">
                  <c:v>97.783333333333331</c:v>
                </c:pt>
                <c:pt idx="5868">
                  <c:v>97.8</c:v>
                </c:pt>
                <c:pt idx="5869">
                  <c:v>97.816666666666663</c:v>
                </c:pt>
                <c:pt idx="5870">
                  <c:v>97.833333333333329</c:v>
                </c:pt>
                <c:pt idx="5871">
                  <c:v>97.85</c:v>
                </c:pt>
                <c:pt idx="5872">
                  <c:v>97.86666666666666</c:v>
                </c:pt>
                <c:pt idx="5873">
                  <c:v>97.88333333333334</c:v>
                </c:pt>
                <c:pt idx="5874">
                  <c:v>97.9</c:v>
                </c:pt>
                <c:pt idx="5875">
                  <c:v>97.916666666666671</c:v>
                </c:pt>
                <c:pt idx="5876">
                  <c:v>97.933333333333337</c:v>
                </c:pt>
                <c:pt idx="5877">
                  <c:v>97.95</c:v>
                </c:pt>
                <c:pt idx="5878">
                  <c:v>97.966666666666669</c:v>
                </c:pt>
                <c:pt idx="5879">
                  <c:v>97.983333333333334</c:v>
                </c:pt>
                <c:pt idx="5880">
                  <c:v>98</c:v>
                </c:pt>
                <c:pt idx="5881">
                  <c:v>98.016666666666666</c:v>
                </c:pt>
                <c:pt idx="5882">
                  <c:v>98.033333333333331</c:v>
                </c:pt>
                <c:pt idx="5883">
                  <c:v>98.05</c:v>
                </c:pt>
                <c:pt idx="5884">
                  <c:v>98.066666666666663</c:v>
                </c:pt>
                <c:pt idx="5885">
                  <c:v>98.083333333333329</c:v>
                </c:pt>
                <c:pt idx="5886">
                  <c:v>98.1</c:v>
                </c:pt>
                <c:pt idx="5887">
                  <c:v>98.11666666666666</c:v>
                </c:pt>
                <c:pt idx="5888">
                  <c:v>98.13333333333334</c:v>
                </c:pt>
                <c:pt idx="5889">
                  <c:v>98.15</c:v>
                </c:pt>
                <c:pt idx="5890">
                  <c:v>98.166666666666671</c:v>
                </c:pt>
                <c:pt idx="5891">
                  <c:v>98.183333333333337</c:v>
                </c:pt>
                <c:pt idx="5892">
                  <c:v>98.2</c:v>
                </c:pt>
                <c:pt idx="5893">
                  <c:v>98.216666666666669</c:v>
                </c:pt>
                <c:pt idx="5894">
                  <c:v>98.233333333333334</c:v>
                </c:pt>
                <c:pt idx="5895">
                  <c:v>98.25</c:v>
                </c:pt>
                <c:pt idx="5896">
                  <c:v>98.266666666666666</c:v>
                </c:pt>
                <c:pt idx="5897">
                  <c:v>98.283333333333331</c:v>
                </c:pt>
                <c:pt idx="5898">
                  <c:v>98.3</c:v>
                </c:pt>
                <c:pt idx="5899">
                  <c:v>98.316666666666663</c:v>
                </c:pt>
                <c:pt idx="5900">
                  <c:v>98.333333333333329</c:v>
                </c:pt>
                <c:pt idx="5901">
                  <c:v>98.35</c:v>
                </c:pt>
                <c:pt idx="5902">
                  <c:v>98.36666666666666</c:v>
                </c:pt>
                <c:pt idx="5903">
                  <c:v>98.38333333333334</c:v>
                </c:pt>
                <c:pt idx="5904">
                  <c:v>98.4</c:v>
                </c:pt>
                <c:pt idx="5905">
                  <c:v>98.416666666666671</c:v>
                </c:pt>
                <c:pt idx="5906">
                  <c:v>98.433333333333337</c:v>
                </c:pt>
                <c:pt idx="5907">
                  <c:v>98.45</c:v>
                </c:pt>
                <c:pt idx="5908">
                  <c:v>98.466666666666669</c:v>
                </c:pt>
                <c:pt idx="5909">
                  <c:v>98.483333333333334</c:v>
                </c:pt>
                <c:pt idx="5910">
                  <c:v>98.5</c:v>
                </c:pt>
                <c:pt idx="5911">
                  <c:v>98.516666666666666</c:v>
                </c:pt>
                <c:pt idx="5912">
                  <c:v>98.533333333333331</c:v>
                </c:pt>
                <c:pt idx="5913">
                  <c:v>98.55</c:v>
                </c:pt>
                <c:pt idx="5914">
                  <c:v>98.566666666666663</c:v>
                </c:pt>
                <c:pt idx="5915">
                  <c:v>98.583333333333329</c:v>
                </c:pt>
                <c:pt idx="5916">
                  <c:v>98.6</c:v>
                </c:pt>
                <c:pt idx="5917">
                  <c:v>98.61666666666666</c:v>
                </c:pt>
                <c:pt idx="5918">
                  <c:v>98.63333333333334</c:v>
                </c:pt>
                <c:pt idx="5919">
                  <c:v>98.65</c:v>
                </c:pt>
                <c:pt idx="5920">
                  <c:v>98.666666666666671</c:v>
                </c:pt>
                <c:pt idx="5921">
                  <c:v>98.683333333333337</c:v>
                </c:pt>
                <c:pt idx="5922">
                  <c:v>98.7</c:v>
                </c:pt>
                <c:pt idx="5923">
                  <c:v>98.716666666666669</c:v>
                </c:pt>
                <c:pt idx="5924">
                  <c:v>98.733333333333334</c:v>
                </c:pt>
                <c:pt idx="5925">
                  <c:v>98.75</c:v>
                </c:pt>
                <c:pt idx="5926">
                  <c:v>98.766666666666666</c:v>
                </c:pt>
                <c:pt idx="5927">
                  <c:v>98.783333333333331</c:v>
                </c:pt>
                <c:pt idx="5928">
                  <c:v>98.8</c:v>
                </c:pt>
                <c:pt idx="5929">
                  <c:v>98.816666666666663</c:v>
                </c:pt>
                <c:pt idx="5930">
                  <c:v>98.833333333333329</c:v>
                </c:pt>
                <c:pt idx="5931">
                  <c:v>98.85</c:v>
                </c:pt>
                <c:pt idx="5932">
                  <c:v>98.86666666666666</c:v>
                </c:pt>
                <c:pt idx="5933">
                  <c:v>98.88333333333334</c:v>
                </c:pt>
                <c:pt idx="5934">
                  <c:v>98.9</c:v>
                </c:pt>
                <c:pt idx="5935">
                  <c:v>98.916666666666671</c:v>
                </c:pt>
                <c:pt idx="5936">
                  <c:v>98.933333333333337</c:v>
                </c:pt>
                <c:pt idx="5937">
                  <c:v>98.95</c:v>
                </c:pt>
                <c:pt idx="5938">
                  <c:v>98.966666666666669</c:v>
                </c:pt>
                <c:pt idx="5939">
                  <c:v>98.983333333333334</c:v>
                </c:pt>
                <c:pt idx="5940">
                  <c:v>99</c:v>
                </c:pt>
                <c:pt idx="5941">
                  <c:v>99.016666666666666</c:v>
                </c:pt>
                <c:pt idx="5942">
                  <c:v>99.033333333333331</c:v>
                </c:pt>
                <c:pt idx="5943">
                  <c:v>99.05</c:v>
                </c:pt>
                <c:pt idx="5944">
                  <c:v>99.066666666666663</c:v>
                </c:pt>
                <c:pt idx="5945">
                  <c:v>99.083333333333329</c:v>
                </c:pt>
                <c:pt idx="5946">
                  <c:v>99.1</c:v>
                </c:pt>
                <c:pt idx="5947">
                  <c:v>99.11666666666666</c:v>
                </c:pt>
                <c:pt idx="5948">
                  <c:v>99.13333333333334</c:v>
                </c:pt>
                <c:pt idx="5949">
                  <c:v>99.15</c:v>
                </c:pt>
                <c:pt idx="5950">
                  <c:v>99.166666666666671</c:v>
                </c:pt>
                <c:pt idx="5951">
                  <c:v>99.183333333333337</c:v>
                </c:pt>
                <c:pt idx="5952">
                  <c:v>99.2</c:v>
                </c:pt>
                <c:pt idx="5953">
                  <c:v>99.216666666666669</c:v>
                </c:pt>
                <c:pt idx="5954">
                  <c:v>99.233333333333334</c:v>
                </c:pt>
                <c:pt idx="5955">
                  <c:v>99.25</c:v>
                </c:pt>
                <c:pt idx="5956">
                  <c:v>99.266666666666666</c:v>
                </c:pt>
                <c:pt idx="5957">
                  <c:v>99.283333333333331</c:v>
                </c:pt>
                <c:pt idx="5958">
                  <c:v>99.3</c:v>
                </c:pt>
                <c:pt idx="5959">
                  <c:v>99.316666666666663</c:v>
                </c:pt>
                <c:pt idx="5960">
                  <c:v>99.333333333333329</c:v>
                </c:pt>
                <c:pt idx="5961">
                  <c:v>99.35</c:v>
                </c:pt>
                <c:pt idx="5962">
                  <c:v>99.36666666666666</c:v>
                </c:pt>
                <c:pt idx="5963">
                  <c:v>99.38333333333334</c:v>
                </c:pt>
                <c:pt idx="5964">
                  <c:v>99.4</c:v>
                </c:pt>
                <c:pt idx="5965">
                  <c:v>99.416666666666671</c:v>
                </c:pt>
                <c:pt idx="5966">
                  <c:v>99.433333333333337</c:v>
                </c:pt>
                <c:pt idx="5967">
                  <c:v>99.45</c:v>
                </c:pt>
                <c:pt idx="5968">
                  <c:v>99.466666666666669</c:v>
                </c:pt>
                <c:pt idx="5969">
                  <c:v>99.483333333333334</c:v>
                </c:pt>
                <c:pt idx="5970">
                  <c:v>99.5</c:v>
                </c:pt>
                <c:pt idx="5971">
                  <c:v>99.516666666666666</c:v>
                </c:pt>
                <c:pt idx="5972">
                  <c:v>99.533333333333331</c:v>
                </c:pt>
                <c:pt idx="5973">
                  <c:v>99.55</c:v>
                </c:pt>
                <c:pt idx="5974">
                  <c:v>99.566666666666663</c:v>
                </c:pt>
                <c:pt idx="5975">
                  <c:v>99.583333333333329</c:v>
                </c:pt>
                <c:pt idx="5976">
                  <c:v>99.6</c:v>
                </c:pt>
                <c:pt idx="5977">
                  <c:v>99.61666666666666</c:v>
                </c:pt>
                <c:pt idx="5978">
                  <c:v>99.63333333333334</c:v>
                </c:pt>
                <c:pt idx="5979">
                  <c:v>99.65</c:v>
                </c:pt>
                <c:pt idx="5980">
                  <c:v>99.666666666666671</c:v>
                </c:pt>
                <c:pt idx="5981">
                  <c:v>99.683333333333337</c:v>
                </c:pt>
                <c:pt idx="5982">
                  <c:v>99.7</c:v>
                </c:pt>
                <c:pt idx="5983">
                  <c:v>99.716666666666669</c:v>
                </c:pt>
                <c:pt idx="5984">
                  <c:v>99.733333333333334</c:v>
                </c:pt>
                <c:pt idx="5985">
                  <c:v>99.75</c:v>
                </c:pt>
                <c:pt idx="5986">
                  <c:v>99.766666666666666</c:v>
                </c:pt>
                <c:pt idx="5987">
                  <c:v>99.783333333333331</c:v>
                </c:pt>
                <c:pt idx="5988">
                  <c:v>99.8</c:v>
                </c:pt>
                <c:pt idx="5989">
                  <c:v>99.816666666666663</c:v>
                </c:pt>
                <c:pt idx="5990">
                  <c:v>99.833333333333329</c:v>
                </c:pt>
                <c:pt idx="5991">
                  <c:v>99.85</c:v>
                </c:pt>
                <c:pt idx="5992">
                  <c:v>99.86666666666666</c:v>
                </c:pt>
                <c:pt idx="5993">
                  <c:v>99.88333333333334</c:v>
                </c:pt>
                <c:pt idx="5994">
                  <c:v>99.9</c:v>
                </c:pt>
                <c:pt idx="5995">
                  <c:v>99.916666666666671</c:v>
                </c:pt>
                <c:pt idx="5996">
                  <c:v>99.933333333333337</c:v>
                </c:pt>
                <c:pt idx="5997">
                  <c:v>99.95</c:v>
                </c:pt>
                <c:pt idx="5998">
                  <c:v>99.966666666666669</c:v>
                </c:pt>
                <c:pt idx="5999">
                  <c:v>99.983333333333334</c:v>
                </c:pt>
                <c:pt idx="6000">
                  <c:v>100</c:v>
                </c:pt>
                <c:pt idx="6001">
                  <c:v>100.01666666666667</c:v>
                </c:pt>
                <c:pt idx="6002">
                  <c:v>100.03333333333333</c:v>
                </c:pt>
                <c:pt idx="6003">
                  <c:v>100.05</c:v>
                </c:pt>
                <c:pt idx="6004">
                  <c:v>100.06666666666666</c:v>
                </c:pt>
                <c:pt idx="6005">
                  <c:v>100.08333333333333</c:v>
                </c:pt>
                <c:pt idx="6006">
                  <c:v>100.1</c:v>
                </c:pt>
                <c:pt idx="6007">
                  <c:v>100.11666666666666</c:v>
                </c:pt>
                <c:pt idx="6008">
                  <c:v>100.13333333333334</c:v>
                </c:pt>
                <c:pt idx="6009">
                  <c:v>100.15</c:v>
                </c:pt>
                <c:pt idx="6010">
                  <c:v>100.16666666666667</c:v>
                </c:pt>
                <c:pt idx="6011">
                  <c:v>100.18333333333334</c:v>
                </c:pt>
                <c:pt idx="6012">
                  <c:v>100.2</c:v>
                </c:pt>
                <c:pt idx="6013">
                  <c:v>100.21666666666667</c:v>
                </c:pt>
                <c:pt idx="6014">
                  <c:v>100.23333333333333</c:v>
                </c:pt>
                <c:pt idx="6015">
                  <c:v>100.25</c:v>
                </c:pt>
                <c:pt idx="6016">
                  <c:v>100.26666666666667</c:v>
                </c:pt>
                <c:pt idx="6017">
                  <c:v>100.28333333333333</c:v>
                </c:pt>
                <c:pt idx="6018">
                  <c:v>100.3</c:v>
                </c:pt>
                <c:pt idx="6019">
                  <c:v>100.31666666666666</c:v>
                </c:pt>
                <c:pt idx="6020">
                  <c:v>100.33333333333333</c:v>
                </c:pt>
                <c:pt idx="6021">
                  <c:v>100.35</c:v>
                </c:pt>
                <c:pt idx="6022">
                  <c:v>100.36666666666666</c:v>
                </c:pt>
                <c:pt idx="6023">
                  <c:v>100.38333333333334</c:v>
                </c:pt>
                <c:pt idx="6024">
                  <c:v>100.4</c:v>
                </c:pt>
                <c:pt idx="6025">
                  <c:v>100.41666666666667</c:v>
                </c:pt>
                <c:pt idx="6026">
                  <c:v>100.43333333333334</c:v>
                </c:pt>
                <c:pt idx="6027">
                  <c:v>100.45</c:v>
                </c:pt>
                <c:pt idx="6028">
                  <c:v>100.46666666666667</c:v>
                </c:pt>
                <c:pt idx="6029">
                  <c:v>100.48333333333333</c:v>
                </c:pt>
                <c:pt idx="6030">
                  <c:v>100.5</c:v>
                </c:pt>
                <c:pt idx="6031">
                  <c:v>100.51666666666667</c:v>
                </c:pt>
                <c:pt idx="6032">
                  <c:v>100.53333333333333</c:v>
                </c:pt>
                <c:pt idx="6033">
                  <c:v>100.55</c:v>
                </c:pt>
                <c:pt idx="6034">
                  <c:v>100.56666666666666</c:v>
                </c:pt>
                <c:pt idx="6035">
                  <c:v>100.58333333333333</c:v>
                </c:pt>
                <c:pt idx="6036">
                  <c:v>100.6</c:v>
                </c:pt>
                <c:pt idx="6037">
                  <c:v>100.61666666666666</c:v>
                </c:pt>
                <c:pt idx="6038">
                  <c:v>100.63333333333334</c:v>
                </c:pt>
                <c:pt idx="6039">
                  <c:v>100.65</c:v>
                </c:pt>
                <c:pt idx="6040">
                  <c:v>100.66666666666667</c:v>
                </c:pt>
                <c:pt idx="6041">
                  <c:v>100.68333333333334</c:v>
                </c:pt>
                <c:pt idx="6042">
                  <c:v>100.7</c:v>
                </c:pt>
                <c:pt idx="6043">
                  <c:v>100.71666666666667</c:v>
                </c:pt>
                <c:pt idx="6044">
                  <c:v>100.73333333333333</c:v>
                </c:pt>
                <c:pt idx="6045">
                  <c:v>100.75</c:v>
                </c:pt>
                <c:pt idx="6046">
                  <c:v>100.76666666666667</c:v>
                </c:pt>
                <c:pt idx="6047">
                  <c:v>100.78333333333333</c:v>
                </c:pt>
                <c:pt idx="6048">
                  <c:v>100.8</c:v>
                </c:pt>
                <c:pt idx="6049">
                  <c:v>100.81666666666666</c:v>
                </c:pt>
                <c:pt idx="6050">
                  <c:v>100.83333333333333</c:v>
                </c:pt>
                <c:pt idx="6051">
                  <c:v>100.85</c:v>
                </c:pt>
                <c:pt idx="6052">
                  <c:v>100.86666666666666</c:v>
                </c:pt>
                <c:pt idx="6053">
                  <c:v>100.88333333333334</c:v>
                </c:pt>
                <c:pt idx="6054">
                  <c:v>100.9</c:v>
                </c:pt>
                <c:pt idx="6055">
                  <c:v>100.91666666666667</c:v>
                </c:pt>
                <c:pt idx="6056">
                  <c:v>100.93333333333334</c:v>
                </c:pt>
                <c:pt idx="6057">
                  <c:v>100.95</c:v>
                </c:pt>
                <c:pt idx="6058">
                  <c:v>100.96666666666667</c:v>
                </c:pt>
                <c:pt idx="6059">
                  <c:v>100.98333333333333</c:v>
                </c:pt>
                <c:pt idx="6060">
                  <c:v>101</c:v>
                </c:pt>
                <c:pt idx="6061">
                  <c:v>101.01666666666667</c:v>
                </c:pt>
                <c:pt idx="6062">
                  <c:v>101.03333333333333</c:v>
                </c:pt>
                <c:pt idx="6063">
                  <c:v>101.05</c:v>
                </c:pt>
                <c:pt idx="6064">
                  <c:v>101.06666666666666</c:v>
                </c:pt>
                <c:pt idx="6065">
                  <c:v>101.08333333333333</c:v>
                </c:pt>
                <c:pt idx="6066">
                  <c:v>101.1</c:v>
                </c:pt>
                <c:pt idx="6067">
                  <c:v>101.11666666666666</c:v>
                </c:pt>
                <c:pt idx="6068">
                  <c:v>101.13333333333334</c:v>
                </c:pt>
                <c:pt idx="6069">
                  <c:v>101.15</c:v>
                </c:pt>
                <c:pt idx="6070">
                  <c:v>101.16666666666667</c:v>
                </c:pt>
                <c:pt idx="6071">
                  <c:v>101.18333333333334</c:v>
                </c:pt>
                <c:pt idx="6072">
                  <c:v>101.2</c:v>
                </c:pt>
                <c:pt idx="6073">
                  <c:v>101.21666666666667</c:v>
                </c:pt>
                <c:pt idx="6074">
                  <c:v>101.23333333333333</c:v>
                </c:pt>
                <c:pt idx="6075">
                  <c:v>101.25</c:v>
                </c:pt>
                <c:pt idx="6076">
                  <c:v>101.26666666666667</c:v>
                </c:pt>
                <c:pt idx="6077">
                  <c:v>101.28333333333333</c:v>
                </c:pt>
                <c:pt idx="6078">
                  <c:v>101.3</c:v>
                </c:pt>
                <c:pt idx="6079">
                  <c:v>101.31666666666666</c:v>
                </c:pt>
                <c:pt idx="6080">
                  <c:v>101.33333333333333</c:v>
                </c:pt>
                <c:pt idx="6081">
                  <c:v>101.35</c:v>
                </c:pt>
                <c:pt idx="6082">
                  <c:v>101.36666666666666</c:v>
                </c:pt>
                <c:pt idx="6083">
                  <c:v>101.38333333333334</c:v>
                </c:pt>
                <c:pt idx="6084">
                  <c:v>101.4</c:v>
                </c:pt>
                <c:pt idx="6085">
                  <c:v>101.41666666666667</c:v>
                </c:pt>
                <c:pt idx="6086">
                  <c:v>101.43333333333334</c:v>
                </c:pt>
                <c:pt idx="6087">
                  <c:v>101.45</c:v>
                </c:pt>
                <c:pt idx="6088">
                  <c:v>101.46666666666667</c:v>
                </c:pt>
                <c:pt idx="6089">
                  <c:v>101.48333333333333</c:v>
                </c:pt>
                <c:pt idx="6090">
                  <c:v>101.5</c:v>
                </c:pt>
                <c:pt idx="6091">
                  <c:v>101.51666666666667</c:v>
                </c:pt>
                <c:pt idx="6092">
                  <c:v>101.53333333333333</c:v>
                </c:pt>
                <c:pt idx="6093">
                  <c:v>101.55</c:v>
                </c:pt>
                <c:pt idx="6094">
                  <c:v>101.56666666666666</c:v>
                </c:pt>
                <c:pt idx="6095">
                  <c:v>101.58333333333333</c:v>
                </c:pt>
                <c:pt idx="6096">
                  <c:v>101.6</c:v>
                </c:pt>
                <c:pt idx="6097">
                  <c:v>101.61666666666666</c:v>
                </c:pt>
                <c:pt idx="6098">
                  <c:v>101.63333333333334</c:v>
                </c:pt>
                <c:pt idx="6099">
                  <c:v>101.65</c:v>
                </c:pt>
                <c:pt idx="6100">
                  <c:v>101.66666666666667</c:v>
                </c:pt>
                <c:pt idx="6101">
                  <c:v>101.68333333333334</c:v>
                </c:pt>
                <c:pt idx="6102">
                  <c:v>101.7</c:v>
                </c:pt>
                <c:pt idx="6103">
                  <c:v>101.71666666666667</c:v>
                </c:pt>
                <c:pt idx="6104">
                  <c:v>101.73333333333333</c:v>
                </c:pt>
                <c:pt idx="6105">
                  <c:v>101.75</c:v>
                </c:pt>
                <c:pt idx="6106">
                  <c:v>101.76666666666667</c:v>
                </c:pt>
                <c:pt idx="6107">
                  <c:v>101.78333333333333</c:v>
                </c:pt>
                <c:pt idx="6108">
                  <c:v>101.8</c:v>
                </c:pt>
                <c:pt idx="6109">
                  <c:v>101.81666666666666</c:v>
                </c:pt>
                <c:pt idx="6110">
                  <c:v>101.83333333333333</c:v>
                </c:pt>
                <c:pt idx="6111">
                  <c:v>101.85</c:v>
                </c:pt>
                <c:pt idx="6112">
                  <c:v>101.86666666666666</c:v>
                </c:pt>
                <c:pt idx="6113">
                  <c:v>101.88333333333334</c:v>
                </c:pt>
                <c:pt idx="6114">
                  <c:v>101.9</c:v>
                </c:pt>
                <c:pt idx="6115">
                  <c:v>101.91666666666667</c:v>
                </c:pt>
                <c:pt idx="6116">
                  <c:v>101.93333333333334</c:v>
                </c:pt>
                <c:pt idx="6117">
                  <c:v>101.95</c:v>
                </c:pt>
                <c:pt idx="6118">
                  <c:v>101.96666666666667</c:v>
                </c:pt>
                <c:pt idx="6119">
                  <c:v>101.98333333333333</c:v>
                </c:pt>
                <c:pt idx="6120">
                  <c:v>102</c:v>
                </c:pt>
                <c:pt idx="6121">
                  <c:v>102.01666666666667</c:v>
                </c:pt>
                <c:pt idx="6122">
                  <c:v>102.03333333333333</c:v>
                </c:pt>
                <c:pt idx="6123">
                  <c:v>102.05</c:v>
                </c:pt>
                <c:pt idx="6124">
                  <c:v>102.06666666666666</c:v>
                </c:pt>
                <c:pt idx="6125">
                  <c:v>102.08333333333333</c:v>
                </c:pt>
                <c:pt idx="6126">
                  <c:v>102.1</c:v>
                </c:pt>
                <c:pt idx="6127">
                  <c:v>102.11666666666666</c:v>
                </c:pt>
                <c:pt idx="6128">
                  <c:v>102.13333333333334</c:v>
                </c:pt>
                <c:pt idx="6129">
                  <c:v>102.15</c:v>
                </c:pt>
                <c:pt idx="6130">
                  <c:v>102.16666666666667</c:v>
                </c:pt>
                <c:pt idx="6131">
                  <c:v>102.18333333333334</c:v>
                </c:pt>
                <c:pt idx="6132">
                  <c:v>102.2</c:v>
                </c:pt>
                <c:pt idx="6133">
                  <c:v>102.21666666666667</c:v>
                </c:pt>
                <c:pt idx="6134">
                  <c:v>102.23333333333333</c:v>
                </c:pt>
                <c:pt idx="6135">
                  <c:v>102.25</c:v>
                </c:pt>
                <c:pt idx="6136">
                  <c:v>102.26666666666667</c:v>
                </c:pt>
                <c:pt idx="6137">
                  <c:v>102.28333333333333</c:v>
                </c:pt>
                <c:pt idx="6138">
                  <c:v>102.3</c:v>
                </c:pt>
                <c:pt idx="6139">
                  <c:v>102.31666666666666</c:v>
                </c:pt>
                <c:pt idx="6140">
                  <c:v>102.33333333333333</c:v>
                </c:pt>
                <c:pt idx="6141">
                  <c:v>102.35</c:v>
                </c:pt>
                <c:pt idx="6142">
                  <c:v>102.36666666666666</c:v>
                </c:pt>
                <c:pt idx="6143">
                  <c:v>102.38333333333334</c:v>
                </c:pt>
                <c:pt idx="6144">
                  <c:v>102.4</c:v>
                </c:pt>
                <c:pt idx="6145">
                  <c:v>102.41666666666667</c:v>
                </c:pt>
                <c:pt idx="6146">
                  <c:v>102.43333333333334</c:v>
                </c:pt>
                <c:pt idx="6147">
                  <c:v>102.45</c:v>
                </c:pt>
                <c:pt idx="6148">
                  <c:v>102.46666666666667</c:v>
                </c:pt>
                <c:pt idx="6149">
                  <c:v>102.48333333333333</c:v>
                </c:pt>
                <c:pt idx="6150">
                  <c:v>102.5</c:v>
                </c:pt>
                <c:pt idx="6151">
                  <c:v>102.51666666666667</c:v>
                </c:pt>
                <c:pt idx="6152">
                  <c:v>102.53333333333333</c:v>
                </c:pt>
                <c:pt idx="6153">
                  <c:v>102.55</c:v>
                </c:pt>
                <c:pt idx="6154">
                  <c:v>102.56666666666666</c:v>
                </c:pt>
                <c:pt idx="6155">
                  <c:v>102.58333333333333</c:v>
                </c:pt>
                <c:pt idx="6156">
                  <c:v>102.6</c:v>
                </c:pt>
                <c:pt idx="6157">
                  <c:v>102.61666666666666</c:v>
                </c:pt>
                <c:pt idx="6158">
                  <c:v>102.63333333333334</c:v>
                </c:pt>
                <c:pt idx="6159">
                  <c:v>102.65</c:v>
                </c:pt>
                <c:pt idx="6160">
                  <c:v>102.66666666666667</c:v>
                </c:pt>
                <c:pt idx="6161">
                  <c:v>102.68333333333334</c:v>
                </c:pt>
                <c:pt idx="6162">
                  <c:v>102.7</c:v>
                </c:pt>
                <c:pt idx="6163">
                  <c:v>102.71666666666667</c:v>
                </c:pt>
                <c:pt idx="6164">
                  <c:v>102.73333333333333</c:v>
                </c:pt>
                <c:pt idx="6165">
                  <c:v>102.75</c:v>
                </c:pt>
                <c:pt idx="6166">
                  <c:v>102.76666666666667</c:v>
                </c:pt>
                <c:pt idx="6167">
                  <c:v>102.78333333333333</c:v>
                </c:pt>
                <c:pt idx="6168">
                  <c:v>102.8</c:v>
                </c:pt>
                <c:pt idx="6169">
                  <c:v>102.81666666666666</c:v>
                </c:pt>
                <c:pt idx="6170">
                  <c:v>102.83333333333333</c:v>
                </c:pt>
                <c:pt idx="6171">
                  <c:v>102.85</c:v>
                </c:pt>
                <c:pt idx="6172">
                  <c:v>102.86666666666666</c:v>
                </c:pt>
                <c:pt idx="6173">
                  <c:v>102.88333333333334</c:v>
                </c:pt>
                <c:pt idx="6174">
                  <c:v>102.9</c:v>
                </c:pt>
                <c:pt idx="6175">
                  <c:v>102.91666666666667</c:v>
                </c:pt>
                <c:pt idx="6176">
                  <c:v>102.93333333333334</c:v>
                </c:pt>
                <c:pt idx="6177">
                  <c:v>102.95</c:v>
                </c:pt>
                <c:pt idx="6178">
                  <c:v>102.96666666666667</c:v>
                </c:pt>
                <c:pt idx="6179">
                  <c:v>102.98333333333333</c:v>
                </c:pt>
                <c:pt idx="6180">
                  <c:v>103</c:v>
                </c:pt>
                <c:pt idx="6181">
                  <c:v>103.01666666666667</c:v>
                </c:pt>
                <c:pt idx="6182">
                  <c:v>103.03333333333333</c:v>
                </c:pt>
                <c:pt idx="6183">
                  <c:v>103.05</c:v>
                </c:pt>
                <c:pt idx="6184">
                  <c:v>103.06666666666666</c:v>
                </c:pt>
                <c:pt idx="6185">
                  <c:v>103.08333333333333</c:v>
                </c:pt>
                <c:pt idx="6186">
                  <c:v>103.1</c:v>
                </c:pt>
                <c:pt idx="6187">
                  <c:v>103.11666666666666</c:v>
                </c:pt>
                <c:pt idx="6188">
                  <c:v>103.13333333333334</c:v>
                </c:pt>
                <c:pt idx="6189">
                  <c:v>103.15</c:v>
                </c:pt>
                <c:pt idx="6190">
                  <c:v>103.16666666666667</c:v>
                </c:pt>
                <c:pt idx="6191">
                  <c:v>103.18333333333334</c:v>
                </c:pt>
                <c:pt idx="6192">
                  <c:v>103.2</c:v>
                </c:pt>
                <c:pt idx="6193">
                  <c:v>103.21666666666667</c:v>
                </c:pt>
                <c:pt idx="6194">
                  <c:v>103.23333333333333</c:v>
                </c:pt>
                <c:pt idx="6195">
                  <c:v>103.25</c:v>
                </c:pt>
                <c:pt idx="6196">
                  <c:v>103.26666666666667</c:v>
                </c:pt>
                <c:pt idx="6197">
                  <c:v>103.28333333333333</c:v>
                </c:pt>
                <c:pt idx="6198">
                  <c:v>103.3</c:v>
                </c:pt>
                <c:pt idx="6199">
                  <c:v>103.31666666666666</c:v>
                </c:pt>
                <c:pt idx="6200">
                  <c:v>103.33333333333333</c:v>
                </c:pt>
                <c:pt idx="6201">
                  <c:v>103.35</c:v>
                </c:pt>
                <c:pt idx="6202">
                  <c:v>103.36666666666666</c:v>
                </c:pt>
                <c:pt idx="6203">
                  <c:v>103.38333333333334</c:v>
                </c:pt>
                <c:pt idx="6204">
                  <c:v>103.4</c:v>
                </c:pt>
                <c:pt idx="6205">
                  <c:v>103.41666666666667</c:v>
                </c:pt>
                <c:pt idx="6206">
                  <c:v>103.43333333333334</c:v>
                </c:pt>
                <c:pt idx="6207">
                  <c:v>103.45</c:v>
                </c:pt>
                <c:pt idx="6208">
                  <c:v>103.46666666666667</c:v>
                </c:pt>
                <c:pt idx="6209">
                  <c:v>103.48333333333333</c:v>
                </c:pt>
                <c:pt idx="6210">
                  <c:v>103.5</c:v>
                </c:pt>
                <c:pt idx="6211">
                  <c:v>103.51666666666667</c:v>
                </c:pt>
                <c:pt idx="6212">
                  <c:v>103.53333333333333</c:v>
                </c:pt>
                <c:pt idx="6213">
                  <c:v>103.55</c:v>
                </c:pt>
                <c:pt idx="6214">
                  <c:v>103.56666666666666</c:v>
                </c:pt>
                <c:pt idx="6215">
                  <c:v>103.58333333333333</c:v>
                </c:pt>
                <c:pt idx="6216">
                  <c:v>103.6</c:v>
                </c:pt>
                <c:pt idx="6217">
                  <c:v>103.61666666666666</c:v>
                </c:pt>
                <c:pt idx="6218">
                  <c:v>103.63333333333334</c:v>
                </c:pt>
                <c:pt idx="6219">
                  <c:v>103.65</c:v>
                </c:pt>
                <c:pt idx="6220">
                  <c:v>103.66666666666667</c:v>
                </c:pt>
                <c:pt idx="6221">
                  <c:v>103.68333333333334</c:v>
                </c:pt>
                <c:pt idx="6222">
                  <c:v>103.7</c:v>
                </c:pt>
                <c:pt idx="6223">
                  <c:v>103.71666666666667</c:v>
                </c:pt>
                <c:pt idx="6224">
                  <c:v>103.73333333333333</c:v>
                </c:pt>
                <c:pt idx="6225">
                  <c:v>103.75</c:v>
                </c:pt>
                <c:pt idx="6226">
                  <c:v>103.76666666666667</c:v>
                </c:pt>
                <c:pt idx="6227">
                  <c:v>103.78333333333333</c:v>
                </c:pt>
                <c:pt idx="6228">
                  <c:v>103.8</c:v>
                </c:pt>
                <c:pt idx="6229">
                  <c:v>103.81666666666666</c:v>
                </c:pt>
                <c:pt idx="6230">
                  <c:v>103.83333333333333</c:v>
                </c:pt>
                <c:pt idx="6231">
                  <c:v>103.85</c:v>
                </c:pt>
                <c:pt idx="6232">
                  <c:v>103.86666666666666</c:v>
                </c:pt>
                <c:pt idx="6233">
                  <c:v>103.88333333333334</c:v>
                </c:pt>
                <c:pt idx="6234">
                  <c:v>103.9</c:v>
                </c:pt>
                <c:pt idx="6235">
                  <c:v>103.91666666666667</c:v>
                </c:pt>
                <c:pt idx="6236">
                  <c:v>103.93333333333334</c:v>
                </c:pt>
                <c:pt idx="6237">
                  <c:v>103.95</c:v>
                </c:pt>
                <c:pt idx="6238">
                  <c:v>103.96666666666667</c:v>
                </c:pt>
                <c:pt idx="6239">
                  <c:v>103.98333333333333</c:v>
                </c:pt>
                <c:pt idx="6240">
                  <c:v>104</c:v>
                </c:pt>
                <c:pt idx="6241">
                  <c:v>104.01666666666667</c:v>
                </c:pt>
                <c:pt idx="6242">
                  <c:v>104.03333333333333</c:v>
                </c:pt>
                <c:pt idx="6243">
                  <c:v>104.05</c:v>
                </c:pt>
                <c:pt idx="6244">
                  <c:v>104.06666666666666</c:v>
                </c:pt>
                <c:pt idx="6245">
                  <c:v>104.08333333333333</c:v>
                </c:pt>
                <c:pt idx="6246">
                  <c:v>104.1</c:v>
                </c:pt>
                <c:pt idx="6247">
                  <c:v>104.11666666666666</c:v>
                </c:pt>
                <c:pt idx="6248">
                  <c:v>104.13333333333334</c:v>
                </c:pt>
                <c:pt idx="6249">
                  <c:v>104.15</c:v>
                </c:pt>
                <c:pt idx="6250">
                  <c:v>104.16666666666667</c:v>
                </c:pt>
                <c:pt idx="6251">
                  <c:v>104.18333333333334</c:v>
                </c:pt>
                <c:pt idx="6252">
                  <c:v>104.2</c:v>
                </c:pt>
                <c:pt idx="6253">
                  <c:v>104.21666666666667</c:v>
                </c:pt>
                <c:pt idx="6254">
                  <c:v>104.23333333333333</c:v>
                </c:pt>
                <c:pt idx="6255">
                  <c:v>104.25</c:v>
                </c:pt>
                <c:pt idx="6256">
                  <c:v>104.26666666666667</c:v>
                </c:pt>
                <c:pt idx="6257">
                  <c:v>104.28333333333333</c:v>
                </c:pt>
                <c:pt idx="6258">
                  <c:v>104.3</c:v>
                </c:pt>
                <c:pt idx="6259">
                  <c:v>104.31666666666666</c:v>
                </c:pt>
                <c:pt idx="6260">
                  <c:v>104.33333333333333</c:v>
                </c:pt>
                <c:pt idx="6261">
                  <c:v>104.35</c:v>
                </c:pt>
                <c:pt idx="6262">
                  <c:v>104.36666666666666</c:v>
                </c:pt>
                <c:pt idx="6263">
                  <c:v>104.38333333333334</c:v>
                </c:pt>
                <c:pt idx="6264">
                  <c:v>104.4</c:v>
                </c:pt>
                <c:pt idx="6265">
                  <c:v>104.41666666666667</c:v>
                </c:pt>
                <c:pt idx="6266">
                  <c:v>104.43333333333334</c:v>
                </c:pt>
                <c:pt idx="6267">
                  <c:v>104.45</c:v>
                </c:pt>
                <c:pt idx="6268">
                  <c:v>104.46666666666667</c:v>
                </c:pt>
                <c:pt idx="6269">
                  <c:v>104.48333333333333</c:v>
                </c:pt>
                <c:pt idx="6270">
                  <c:v>104.5</c:v>
                </c:pt>
                <c:pt idx="6271">
                  <c:v>104.51666666666667</c:v>
                </c:pt>
                <c:pt idx="6272">
                  <c:v>104.53333333333333</c:v>
                </c:pt>
                <c:pt idx="6273">
                  <c:v>104.55</c:v>
                </c:pt>
                <c:pt idx="6274">
                  <c:v>104.56666666666666</c:v>
                </c:pt>
                <c:pt idx="6275">
                  <c:v>104.58333333333333</c:v>
                </c:pt>
                <c:pt idx="6276">
                  <c:v>104.6</c:v>
                </c:pt>
                <c:pt idx="6277">
                  <c:v>104.61666666666666</c:v>
                </c:pt>
                <c:pt idx="6278">
                  <c:v>104.63333333333334</c:v>
                </c:pt>
                <c:pt idx="6279">
                  <c:v>104.65</c:v>
                </c:pt>
                <c:pt idx="6280">
                  <c:v>104.66666666666667</c:v>
                </c:pt>
                <c:pt idx="6281">
                  <c:v>104.68333333333334</c:v>
                </c:pt>
                <c:pt idx="6282">
                  <c:v>104.7</c:v>
                </c:pt>
                <c:pt idx="6283">
                  <c:v>104.71666666666667</c:v>
                </c:pt>
                <c:pt idx="6284">
                  <c:v>104.73333333333333</c:v>
                </c:pt>
                <c:pt idx="6285">
                  <c:v>104.75</c:v>
                </c:pt>
                <c:pt idx="6286">
                  <c:v>104.76666666666667</c:v>
                </c:pt>
                <c:pt idx="6287">
                  <c:v>104.78333333333333</c:v>
                </c:pt>
                <c:pt idx="6288">
                  <c:v>104.8</c:v>
                </c:pt>
                <c:pt idx="6289">
                  <c:v>104.81666666666666</c:v>
                </c:pt>
                <c:pt idx="6290">
                  <c:v>104.83333333333333</c:v>
                </c:pt>
                <c:pt idx="6291">
                  <c:v>104.85</c:v>
                </c:pt>
                <c:pt idx="6292">
                  <c:v>104.86666666666666</c:v>
                </c:pt>
                <c:pt idx="6293">
                  <c:v>104.88333333333334</c:v>
                </c:pt>
                <c:pt idx="6294">
                  <c:v>104.9</c:v>
                </c:pt>
                <c:pt idx="6295">
                  <c:v>104.91666666666667</c:v>
                </c:pt>
                <c:pt idx="6296">
                  <c:v>104.93333333333334</c:v>
                </c:pt>
                <c:pt idx="6297">
                  <c:v>104.95</c:v>
                </c:pt>
                <c:pt idx="6298">
                  <c:v>104.96666666666667</c:v>
                </c:pt>
                <c:pt idx="6299">
                  <c:v>104.98333333333333</c:v>
                </c:pt>
                <c:pt idx="6300">
                  <c:v>105</c:v>
                </c:pt>
                <c:pt idx="6301">
                  <c:v>105.01666666666667</c:v>
                </c:pt>
                <c:pt idx="6302">
                  <c:v>105.03333333333333</c:v>
                </c:pt>
                <c:pt idx="6303">
                  <c:v>105.05</c:v>
                </c:pt>
                <c:pt idx="6304">
                  <c:v>105.06666666666666</c:v>
                </c:pt>
                <c:pt idx="6305">
                  <c:v>105.08333333333333</c:v>
                </c:pt>
                <c:pt idx="6306">
                  <c:v>105.1</c:v>
                </c:pt>
                <c:pt idx="6307">
                  <c:v>105.11666666666666</c:v>
                </c:pt>
                <c:pt idx="6308">
                  <c:v>105.13333333333334</c:v>
                </c:pt>
                <c:pt idx="6309">
                  <c:v>105.15</c:v>
                </c:pt>
                <c:pt idx="6310">
                  <c:v>105.16666666666667</c:v>
                </c:pt>
                <c:pt idx="6311">
                  <c:v>105.18333333333334</c:v>
                </c:pt>
                <c:pt idx="6312">
                  <c:v>105.2</c:v>
                </c:pt>
                <c:pt idx="6313">
                  <c:v>105.21666666666667</c:v>
                </c:pt>
                <c:pt idx="6314">
                  <c:v>105.23333333333333</c:v>
                </c:pt>
                <c:pt idx="6315">
                  <c:v>105.25</c:v>
                </c:pt>
                <c:pt idx="6316">
                  <c:v>105.26666666666667</c:v>
                </c:pt>
                <c:pt idx="6317">
                  <c:v>105.28333333333333</c:v>
                </c:pt>
                <c:pt idx="6318">
                  <c:v>105.3</c:v>
                </c:pt>
                <c:pt idx="6319">
                  <c:v>105.31666666666666</c:v>
                </c:pt>
                <c:pt idx="6320">
                  <c:v>105.33333333333333</c:v>
                </c:pt>
                <c:pt idx="6321">
                  <c:v>105.35</c:v>
                </c:pt>
                <c:pt idx="6322">
                  <c:v>105.36666666666666</c:v>
                </c:pt>
                <c:pt idx="6323">
                  <c:v>105.38333333333334</c:v>
                </c:pt>
                <c:pt idx="6324">
                  <c:v>105.4</c:v>
                </c:pt>
                <c:pt idx="6325">
                  <c:v>105.41666666666667</c:v>
                </c:pt>
                <c:pt idx="6326">
                  <c:v>105.43333333333334</c:v>
                </c:pt>
                <c:pt idx="6327">
                  <c:v>105.45</c:v>
                </c:pt>
                <c:pt idx="6328">
                  <c:v>105.46666666666667</c:v>
                </c:pt>
                <c:pt idx="6329">
                  <c:v>105.48333333333333</c:v>
                </c:pt>
                <c:pt idx="6330">
                  <c:v>105.5</c:v>
                </c:pt>
                <c:pt idx="6331">
                  <c:v>105.51666666666667</c:v>
                </c:pt>
                <c:pt idx="6332">
                  <c:v>105.53333333333333</c:v>
                </c:pt>
                <c:pt idx="6333">
                  <c:v>105.55</c:v>
                </c:pt>
                <c:pt idx="6334">
                  <c:v>105.56666666666666</c:v>
                </c:pt>
                <c:pt idx="6335">
                  <c:v>105.58333333333333</c:v>
                </c:pt>
                <c:pt idx="6336">
                  <c:v>105.6</c:v>
                </c:pt>
                <c:pt idx="6337">
                  <c:v>105.61666666666666</c:v>
                </c:pt>
                <c:pt idx="6338">
                  <c:v>105.63333333333334</c:v>
                </c:pt>
                <c:pt idx="6339">
                  <c:v>105.65</c:v>
                </c:pt>
                <c:pt idx="6340">
                  <c:v>105.66666666666667</c:v>
                </c:pt>
                <c:pt idx="6341">
                  <c:v>105.68333333333334</c:v>
                </c:pt>
                <c:pt idx="6342">
                  <c:v>105.7</c:v>
                </c:pt>
                <c:pt idx="6343">
                  <c:v>105.71666666666667</c:v>
                </c:pt>
                <c:pt idx="6344">
                  <c:v>105.73333333333333</c:v>
                </c:pt>
                <c:pt idx="6345">
                  <c:v>105.75</c:v>
                </c:pt>
                <c:pt idx="6346">
                  <c:v>105.76666666666667</c:v>
                </c:pt>
                <c:pt idx="6347">
                  <c:v>105.78333333333333</c:v>
                </c:pt>
                <c:pt idx="6348">
                  <c:v>105.8</c:v>
                </c:pt>
                <c:pt idx="6349">
                  <c:v>105.81666666666666</c:v>
                </c:pt>
                <c:pt idx="6350">
                  <c:v>105.83333333333333</c:v>
                </c:pt>
                <c:pt idx="6351">
                  <c:v>105.85</c:v>
                </c:pt>
                <c:pt idx="6352">
                  <c:v>105.86666666666666</c:v>
                </c:pt>
                <c:pt idx="6353">
                  <c:v>105.88333333333334</c:v>
                </c:pt>
                <c:pt idx="6354">
                  <c:v>105.9</c:v>
                </c:pt>
                <c:pt idx="6355">
                  <c:v>105.91666666666667</c:v>
                </c:pt>
                <c:pt idx="6356">
                  <c:v>105.93333333333334</c:v>
                </c:pt>
                <c:pt idx="6357">
                  <c:v>105.95</c:v>
                </c:pt>
                <c:pt idx="6358">
                  <c:v>105.96666666666667</c:v>
                </c:pt>
                <c:pt idx="6359">
                  <c:v>105.98333333333333</c:v>
                </c:pt>
                <c:pt idx="6360">
                  <c:v>106</c:v>
                </c:pt>
                <c:pt idx="6361">
                  <c:v>106.01666666666667</c:v>
                </c:pt>
                <c:pt idx="6362">
                  <c:v>106.03333333333333</c:v>
                </c:pt>
                <c:pt idx="6363">
                  <c:v>106.05</c:v>
                </c:pt>
                <c:pt idx="6364">
                  <c:v>106.06666666666666</c:v>
                </c:pt>
                <c:pt idx="6365">
                  <c:v>106.08333333333333</c:v>
                </c:pt>
                <c:pt idx="6366">
                  <c:v>106.1</c:v>
                </c:pt>
                <c:pt idx="6367">
                  <c:v>106.11666666666666</c:v>
                </c:pt>
                <c:pt idx="6368">
                  <c:v>106.13333333333334</c:v>
                </c:pt>
                <c:pt idx="6369">
                  <c:v>106.15</c:v>
                </c:pt>
                <c:pt idx="6370">
                  <c:v>106.16666666666667</c:v>
                </c:pt>
                <c:pt idx="6371">
                  <c:v>106.18333333333334</c:v>
                </c:pt>
                <c:pt idx="6372">
                  <c:v>106.2</c:v>
                </c:pt>
                <c:pt idx="6373">
                  <c:v>106.21666666666667</c:v>
                </c:pt>
                <c:pt idx="6374">
                  <c:v>106.23333333333333</c:v>
                </c:pt>
                <c:pt idx="6375">
                  <c:v>106.25</c:v>
                </c:pt>
                <c:pt idx="6376">
                  <c:v>106.26666666666667</c:v>
                </c:pt>
                <c:pt idx="6377">
                  <c:v>106.28333333333333</c:v>
                </c:pt>
                <c:pt idx="6378">
                  <c:v>106.3</c:v>
                </c:pt>
                <c:pt idx="6379">
                  <c:v>106.31666666666666</c:v>
                </c:pt>
                <c:pt idx="6380">
                  <c:v>106.33333333333333</c:v>
                </c:pt>
                <c:pt idx="6381">
                  <c:v>106.35</c:v>
                </c:pt>
                <c:pt idx="6382">
                  <c:v>106.36666666666666</c:v>
                </c:pt>
                <c:pt idx="6383">
                  <c:v>106.38333333333334</c:v>
                </c:pt>
                <c:pt idx="6384">
                  <c:v>106.4</c:v>
                </c:pt>
                <c:pt idx="6385">
                  <c:v>106.41666666666667</c:v>
                </c:pt>
                <c:pt idx="6386">
                  <c:v>106.43333333333334</c:v>
                </c:pt>
                <c:pt idx="6387">
                  <c:v>106.45</c:v>
                </c:pt>
                <c:pt idx="6388">
                  <c:v>106.46666666666667</c:v>
                </c:pt>
                <c:pt idx="6389">
                  <c:v>106.48333333333333</c:v>
                </c:pt>
                <c:pt idx="6390">
                  <c:v>106.5</c:v>
                </c:pt>
                <c:pt idx="6391">
                  <c:v>106.51666666666667</c:v>
                </c:pt>
                <c:pt idx="6392">
                  <c:v>106.53333333333333</c:v>
                </c:pt>
                <c:pt idx="6393">
                  <c:v>106.55</c:v>
                </c:pt>
                <c:pt idx="6394">
                  <c:v>106.56666666666666</c:v>
                </c:pt>
                <c:pt idx="6395">
                  <c:v>106.58333333333333</c:v>
                </c:pt>
                <c:pt idx="6396">
                  <c:v>106.6</c:v>
                </c:pt>
                <c:pt idx="6397">
                  <c:v>106.61666666666666</c:v>
                </c:pt>
                <c:pt idx="6398">
                  <c:v>106.63333333333334</c:v>
                </c:pt>
                <c:pt idx="6399">
                  <c:v>106.65</c:v>
                </c:pt>
                <c:pt idx="6400">
                  <c:v>106.66666666666667</c:v>
                </c:pt>
                <c:pt idx="6401">
                  <c:v>106.68333333333334</c:v>
                </c:pt>
                <c:pt idx="6402">
                  <c:v>106.7</c:v>
                </c:pt>
                <c:pt idx="6403">
                  <c:v>106.71666666666667</c:v>
                </c:pt>
                <c:pt idx="6404">
                  <c:v>106.73333333333333</c:v>
                </c:pt>
                <c:pt idx="6405">
                  <c:v>106.75</c:v>
                </c:pt>
                <c:pt idx="6406">
                  <c:v>106.76666666666667</c:v>
                </c:pt>
                <c:pt idx="6407">
                  <c:v>106.78333333333333</c:v>
                </c:pt>
                <c:pt idx="6408">
                  <c:v>106.8</c:v>
                </c:pt>
                <c:pt idx="6409">
                  <c:v>106.81666666666666</c:v>
                </c:pt>
                <c:pt idx="6410">
                  <c:v>106.83333333333333</c:v>
                </c:pt>
                <c:pt idx="6411">
                  <c:v>106.85</c:v>
                </c:pt>
                <c:pt idx="6412">
                  <c:v>106.86666666666666</c:v>
                </c:pt>
                <c:pt idx="6413">
                  <c:v>106.88333333333334</c:v>
                </c:pt>
                <c:pt idx="6414">
                  <c:v>106.9</c:v>
                </c:pt>
                <c:pt idx="6415">
                  <c:v>106.91666666666667</c:v>
                </c:pt>
                <c:pt idx="6416">
                  <c:v>106.93333333333334</c:v>
                </c:pt>
                <c:pt idx="6417">
                  <c:v>106.95</c:v>
                </c:pt>
                <c:pt idx="6418">
                  <c:v>106.96666666666667</c:v>
                </c:pt>
                <c:pt idx="6419">
                  <c:v>106.98333333333333</c:v>
                </c:pt>
                <c:pt idx="6420">
                  <c:v>107</c:v>
                </c:pt>
                <c:pt idx="6421">
                  <c:v>107.01666666666667</c:v>
                </c:pt>
                <c:pt idx="6422">
                  <c:v>107.03333333333333</c:v>
                </c:pt>
                <c:pt idx="6423">
                  <c:v>107.05</c:v>
                </c:pt>
                <c:pt idx="6424">
                  <c:v>107.06666666666666</c:v>
                </c:pt>
                <c:pt idx="6425">
                  <c:v>107.08333333333333</c:v>
                </c:pt>
                <c:pt idx="6426">
                  <c:v>107.1</c:v>
                </c:pt>
                <c:pt idx="6427">
                  <c:v>107.11666666666666</c:v>
                </c:pt>
                <c:pt idx="6428">
                  <c:v>107.13333333333334</c:v>
                </c:pt>
                <c:pt idx="6429">
                  <c:v>107.15</c:v>
                </c:pt>
                <c:pt idx="6430">
                  <c:v>107.16666666666667</c:v>
                </c:pt>
                <c:pt idx="6431">
                  <c:v>107.18333333333334</c:v>
                </c:pt>
                <c:pt idx="6432">
                  <c:v>107.2</c:v>
                </c:pt>
                <c:pt idx="6433">
                  <c:v>107.21666666666667</c:v>
                </c:pt>
                <c:pt idx="6434">
                  <c:v>107.23333333333333</c:v>
                </c:pt>
                <c:pt idx="6435">
                  <c:v>107.25</c:v>
                </c:pt>
                <c:pt idx="6436">
                  <c:v>107.26666666666667</c:v>
                </c:pt>
                <c:pt idx="6437">
                  <c:v>107.28333333333333</c:v>
                </c:pt>
                <c:pt idx="6438">
                  <c:v>107.3</c:v>
                </c:pt>
                <c:pt idx="6439">
                  <c:v>107.31666666666666</c:v>
                </c:pt>
                <c:pt idx="6440">
                  <c:v>107.33333333333333</c:v>
                </c:pt>
                <c:pt idx="6441">
                  <c:v>107.35</c:v>
                </c:pt>
                <c:pt idx="6442">
                  <c:v>107.36666666666666</c:v>
                </c:pt>
                <c:pt idx="6443">
                  <c:v>107.38333333333334</c:v>
                </c:pt>
                <c:pt idx="6444">
                  <c:v>107.4</c:v>
                </c:pt>
                <c:pt idx="6445">
                  <c:v>107.41666666666667</c:v>
                </c:pt>
                <c:pt idx="6446">
                  <c:v>107.43333333333334</c:v>
                </c:pt>
                <c:pt idx="6447">
                  <c:v>107.45</c:v>
                </c:pt>
                <c:pt idx="6448">
                  <c:v>107.46666666666667</c:v>
                </c:pt>
                <c:pt idx="6449">
                  <c:v>107.48333333333333</c:v>
                </c:pt>
                <c:pt idx="6450">
                  <c:v>107.5</c:v>
                </c:pt>
                <c:pt idx="6451">
                  <c:v>107.51666666666667</c:v>
                </c:pt>
                <c:pt idx="6452">
                  <c:v>107.53333333333333</c:v>
                </c:pt>
                <c:pt idx="6453">
                  <c:v>107.55</c:v>
                </c:pt>
                <c:pt idx="6454">
                  <c:v>107.56666666666666</c:v>
                </c:pt>
                <c:pt idx="6455">
                  <c:v>107.58333333333333</c:v>
                </c:pt>
                <c:pt idx="6456">
                  <c:v>107.6</c:v>
                </c:pt>
                <c:pt idx="6457">
                  <c:v>107.61666666666666</c:v>
                </c:pt>
                <c:pt idx="6458">
                  <c:v>107.63333333333334</c:v>
                </c:pt>
                <c:pt idx="6459">
                  <c:v>107.65</c:v>
                </c:pt>
                <c:pt idx="6460">
                  <c:v>107.66666666666667</c:v>
                </c:pt>
                <c:pt idx="6461">
                  <c:v>107.68333333333334</c:v>
                </c:pt>
                <c:pt idx="6462">
                  <c:v>107.7</c:v>
                </c:pt>
                <c:pt idx="6463">
                  <c:v>107.71666666666667</c:v>
                </c:pt>
                <c:pt idx="6464">
                  <c:v>107.73333333333333</c:v>
                </c:pt>
                <c:pt idx="6465">
                  <c:v>107.75</c:v>
                </c:pt>
                <c:pt idx="6466">
                  <c:v>107.76666666666667</c:v>
                </c:pt>
                <c:pt idx="6467">
                  <c:v>107.78333333333333</c:v>
                </c:pt>
                <c:pt idx="6468">
                  <c:v>107.8</c:v>
                </c:pt>
                <c:pt idx="6469">
                  <c:v>107.81666666666666</c:v>
                </c:pt>
                <c:pt idx="6470">
                  <c:v>107.83333333333333</c:v>
                </c:pt>
                <c:pt idx="6471">
                  <c:v>107.85</c:v>
                </c:pt>
                <c:pt idx="6472">
                  <c:v>107.86666666666666</c:v>
                </c:pt>
                <c:pt idx="6473">
                  <c:v>107.88333333333334</c:v>
                </c:pt>
                <c:pt idx="6474">
                  <c:v>107.9</c:v>
                </c:pt>
                <c:pt idx="6475">
                  <c:v>107.91666666666667</c:v>
                </c:pt>
                <c:pt idx="6476">
                  <c:v>107.93333333333334</c:v>
                </c:pt>
                <c:pt idx="6477">
                  <c:v>107.95</c:v>
                </c:pt>
                <c:pt idx="6478">
                  <c:v>107.96666666666667</c:v>
                </c:pt>
                <c:pt idx="6479">
                  <c:v>107.98333333333333</c:v>
                </c:pt>
                <c:pt idx="6480">
                  <c:v>108</c:v>
                </c:pt>
                <c:pt idx="6481">
                  <c:v>108.01666666666667</c:v>
                </c:pt>
                <c:pt idx="6482">
                  <c:v>108.03333333333333</c:v>
                </c:pt>
                <c:pt idx="6483">
                  <c:v>108.05</c:v>
                </c:pt>
                <c:pt idx="6484">
                  <c:v>108.06666666666666</c:v>
                </c:pt>
                <c:pt idx="6485">
                  <c:v>108.08333333333333</c:v>
                </c:pt>
                <c:pt idx="6486">
                  <c:v>108.1</c:v>
                </c:pt>
                <c:pt idx="6487">
                  <c:v>108.11666666666666</c:v>
                </c:pt>
                <c:pt idx="6488">
                  <c:v>108.13333333333334</c:v>
                </c:pt>
                <c:pt idx="6489">
                  <c:v>108.15</c:v>
                </c:pt>
                <c:pt idx="6490">
                  <c:v>108.16666666666667</c:v>
                </c:pt>
                <c:pt idx="6491">
                  <c:v>108.18333333333334</c:v>
                </c:pt>
                <c:pt idx="6492">
                  <c:v>108.2</c:v>
                </c:pt>
                <c:pt idx="6493">
                  <c:v>108.21666666666667</c:v>
                </c:pt>
                <c:pt idx="6494">
                  <c:v>108.23333333333333</c:v>
                </c:pt>
                <c:pt idx="6495">
                  <c:v>108.25</c:v>
                </c:pt>
                <c:pt idx="6496">
                  <c:v>108.26666666666667</c:v>
                </c:pt>
                <c:pt idx="6497">
                  <c:v>108.28333333333333</c:v>
                </c:pt>
                <c:pt idx="6498">
                  <c:v>108.3</c:v>
                </c:pt>
                <c:pt idx="6499">
                  <c:v>108.31666666666666</c:v>
                </c:pt>
                <c:pt idx="6500">
                  <c:v>108.33333333333333</c:v>
                </c:pt>
                <c:pt idx="6501">
                  <c:v>108.35</c:v>
                </c:pt>
                <c:pt idx="6502">
                  <c:v>108.36666666666666</c:v>
                </c:pt>
                <c:pt idx="6503">
                  <c:v>108.38333333333334</c:v>
                </c:pt>
                <c:pt idx="6504">
                  <c:v>108.4</c:v>
                </c:pt>
                <c:pt idx="6505">
                  <c:v>108.41666666666667</c:v>
                </c:pt>
                <c:pt idx="6506">
                  <c:v>108.43333333333334</c:v>
                </c:pt>
                <c:pt idx="6507">
                  <c:v>108.45</c:v>
                </c:pt>
                <c:pt idx="6508">
                  <c:v>108.46666666666667</c:v>
                </c:pt>
                <c:pt idx="6509">
                  <c:v>108.48333333333333</c:v>
                </c:pt>
                <c:pt idx="6510">
                  <c:v>108.5</c:v>
                </c:pt>
                <c:pt idx="6511">
                  <c:v>108.51666666666667</c:v>
                </c:pt>
                <c:pt idx="6512">
                  <c:v>108.53333333333333</c:v>
                </c:pt>
                <c:pt idx="6513">
                  <c:v>108.55</c:v>
                </c:pt>
                <c:pt idx="6514">
                  <c:v>108.56666666666666</c:v>
                </c:pt>
                <c:pt idx="6515">
                  <c:v>108.58333333333333</c:v>
                </c:pt>
                <c:pt idx="6516">
                  <c:v>108.6</c:v>
                </c:pt>
                <c:pt idx="6517">
                  <c:v>108.61666666666666</c:v>
                </c:pt>
                <c:pt idx="6518">
                  <c:v>108.63333333333334</c:v>
                </c:pt>
                <c:pt idx="6519">
                  <c:v>108.65</c:v>
                </c:pt>
                <c:pt idx="6520">
                  <c:v>108.66666666666667</c:v>
                </c:pt>
                <c:pt idx="6521">
                  <c:v>108.68333333333334</c:v>
                </c:pt>
                <c:pt idx="6522">
                  <c:v>108.7</c:v>
                </c:pt>
                <c:pt idx="6523">
                  <c:v>108.71666666666667</c:v>
                </c:pt>
                <c:pt idx="6524">
                  <c:v>108.73333333333333</c:v>
                </c:pt>
                <c:pt idx="6525">
                  <c:v>108.75</c:v>
                </c:pt>
                <c:pt idx="6526">
                  <c:v>108.76666666666667</c:v>
                </c:pt>
                <c:pt idx="6527">
                  <c:v>108.78333333333333</c:v>
                </c:pt>
                <c:pt idx="6528">
                  <c:v>108.8</c:v>
                </c:pt>
                <c:pt idx="6529">
                  <c:v>108.81666666666666</c:v>
                </c:pt>
                <c:pt idx="6530">
                  <c:v>108.83333333333333</c:v>
                </c:pt>
                <c:pt idx="6531">
                  <c:v>108.85</c:v>
                </c:pt>
                <c:pt idx="6532">
                  <c:v>108.86666666666666</c:v>
                </c:pt>
                <c:pt idx="6533">
                  <c:v>108.88333333333334</c:v>
                </c:pt>
                <c:pt idx="6534">
                  <c:v>108.9</c:v>
                </c:pt>
                <c:pt idx="6535">
                  <c:v>108.91666666666667</c:v>
                </c:pt>
                <c:pt idx="6536">
                  <c:v>108.93333333333334</c:v>
                </c:pt>
                <c:pt idx="6537">
                  <c:v>108.95</c:v>
                </c:pt>
                <c:pt idx="6538">
                  <c:v>108.96666666666667</c:v>
                </c:pt>
                <c:pt idx="6539">
                  <c:v>108.98333333333333</c:v>
                </c:pt>
                <c:pt idx="6540">
                  <c:v>109</c:v>
                </c:pt>
                <c:pt idx="6541">
                  <c:v>109.01666666666667</c:v>
                </c:pt>
                <c:pt idx="6542">
                  <c:v>109.03333333333333</c:v>
                </c:pt>
                <c:pt idx="6543">
                  <c:v>109.05</c:v>
                </c:pt>
                <c:pt idx="6544">
                  <c:v>109.06666666666666</c:v>
                </c:pt>
                <c:pt idx="6545">
                  <c:v>109.08333333333333</c:v>
                </c:pt>
                <c:pt idx="6546">
                  <c:v>109.1</c:v>
                </c:pt>
                <c:pt idx="6547">
                  <c:v>109.11666666666666</c:v>
                </c:pt>
                <c:pt idx="6548">
                  <c:v>109.13333333333334</c:v>
                </c:pt>
                <c:pt idx="6549">
                  <c:v>109.15</c:v>
                </c:pt>
                <c:pt idx="6550">
                  <c:v>109.16666666666667</c:v>
                </c:pt>
                <c:pt idx="6551">
                  <c:v>109.18333333333334</c:v>
                </c:pt>
                <c:pt idx="6552">
                  <c:v>109.2</c:v>
                </c:pt>
                <c:pt idx="6553">
                  <c:v>109.21666666666667</c:v>
                </c:pt>
                <c:pt idx="6554">
                  <c:v>109.23333333333333</c:v>
                </c:pt>
                <c:pt idx="6555">
                  <c:v>109.25</c:v>
                </c:pt>
                <c:pt idx="6556">
                  <c:v>109.26666666666667</c:v>
                </c:pt>
                <c:pt idx="6557">
                  <c:v>109.28333333333333</c:v>
                </c:pt>
                <c:pt idx="6558">
                  <c:v>109.3</c:v>
                </c:pt>
                <c:pt idx="6559">
                  <c:v>109.31666666666666</c:v>
                </c:pt>
                <c:pt idx="6560">
                  <c:v>109.33333333333333</c:v>
                </c:pt>
                <c:pt idx="6561">
                  <c:v>109.35</c:v>
                </c:pt>
                <c:pt idx="6562">
                  <c:v>109.36666666666666</c:v>
                </c:pt>
                <c:pt idx="6563">
                  <c:v>109.38333333333334</c:v>
                </c:pt>
                <c:pt idx="6564">
                  <c:v>109.4</c:v>
                </c:pt>
                <c:pt idx="6565">
                  <c:v>109.41666666666667</c:v>
                </c:pt>
                <c:pt idx="6566">
                  <c:v>109.43333333333334</c:v>
                </c:pt>
                <c:pt idx="6567">
                  <c:v>109.45</c:v>
                </c:pt>
                <c:pt idx="6568">
                  <c:v>109.46666666666667</c:v>
                </c:pt>
                <c:pt idx="6569">
                  <c:v>109.48333333333333</c:v>
                </c:pt>
                <c:pt idx="6570">
                  <c:v>109.5</c:v>
                </c:pt>
                <c:pt idx="6571">
                  <c:v>109.51666666666667</c:v>
                </c:pt>
                <c:pt idx="6572">
                  <c:v>109.53333333333333</c:v>
                </c:pt>
                <c:pt idx="6573">
                  <c:v>109.55</c:v>
                </c:pt>
                <c:pt idx="6574">
                  <c:v>109.56666666666666</c:v>
                </c:pt>
                <c:pt idx="6575">
                  <c:v>109.58333333333333</c:v>
                </c:pt>
                <c:pt idx="6576">
                  <c:v>109.6</c:v>
                </c:pt>
                <c:pt idx="6577">
                  <c:v>109.61666666666666</c:v>
                </c:pt>
                <c:pt idx="6578">
                  <c:v>109.63333333333334</c:v>
                </c:pt>
                <c:pt idx="6579">
                  <c:v>109.65</c:v>
                </c:pt>
                <c:pt idx="6580">
                  <c:v>109.66666666666667</c:v>
                </c:pt>
                <c:pt idx="6581">
                  <c:v>109.68333333333334</c:v>
                </c:pt>
                <c:pt idx="6582">
                  <c:v>109.7</c:v>
                </c:pt>
                <c:pt idx="6583">
                  <c:v>109.71666666666667</c:v>
                </c:pt>
                <c:pt idx="6584">
                  <c:v>109.73333333333333</c:v>
                </c:pt>
                <c:pt idx="6585">
                  <c:v>109.75</c:v>
                </c:pt>
                <c:pt idx="6586">
                  <c:v>109.76666666666667</c:v>
                </c:pt>
                <c:pt idx="6587">
                  <c:v>109.78333333333333</c:v>
                </c:pt>
                <c:pt idx="6588">
                  <c:v>109.8</c:v>
                </c:pt>
                <c:pt idx="6589">
                  <c:v>109.81666666666666</c:v>
                </c:pt>
                <c:pt idx="6590">
                  <c:v>109.83333333333333</c:v>
                </c:pt>
                <c:pt idx="6591">
                  <c:v>109.85</c:v>
                </c:pt>
                <c:pt idx="6592">
                  <c:v>109.86666666666666</c:v>
                </c:pt>
                <c:pt idx="6593">
                  <c:v>109.88333333333334</c:v>
                </c:pt>
                <c:pt idx="6594">
                  <c:v>109.9</c:v>
                </c:pt>
                <c:pt idx="6595">
                  <c:v>109.91666666666667</c:v>
                </c:pt>
                <c:pt idx="6596">
                  <c:v>109.93333333333334</c:v>
                </c:pt>
                <c:pt idx="6597">
                  <c:v>109.95</c:v>
                </c:pt>
                <c:pt idx="6598">
                  <c:v>109.96666666666667</c:v>
                </c:pt>
                <c:pt idx="6599">
                  <c:v>109.98333333333333</c:v>
                </c:pt>
                <c:pt idx="6600">
                  <c:v>110</c:v>
                </c:pt>
                <c:pt idx="6601">
                  <c:v>110.01666666666667</c:v>
                </c:pt>
                <c:pt idx="6602">
                  <c:v>110.03333333333333</c:v>
                </c:pt>
                <c:pt idx="6603">
                  <c:v>110.05</c:v>
                </c:pt>
                <c:pt idx="6604">
                  <c:v>110.06666666666666</c:v>
                </c:pt>
                <c:pt idx="6605">
                  <c:v>110.08333333333333</c:v>
                </c:pt>
                <c:pt idx="6606">
                  <c:v>110.1</c:v>
                </c:pt>
                <c:pt idx="6607">
                  <c:v>110.11666666666666</c:v>
                </c:pt>
                <c:pt idx="6608">
                  <c:v>110.13333333333334</c:v>
                </c:pt>
                <c:pt idx="6609">
                  <c:v>110.15</c:v>
                </c:pt>
                <c:pt idx="6610">
                  <c:v>110.16666666666667</c:v>
                </c:pt>
                <c:pt idx="6611">
                  <c:v>110.18333333333334</c:v>
                </c:pt>
                <c:pt idx="6612">
                  <c:v>110.2</c:v>
                </c:pt>
                <c:pt idx="6613">
                  <c:v>110.21666666666667</c:v>
                </c:pt>
                <c:pt idx="6614">
                  <c:v>110.23333333333333</c:v>
                </c:pt>
                <c:pt idx="6615">
                  <c:v>110.25</c:v>
                </c:pt>
                <c:pt idx="6616">
                  <c:v>110.26666666666667</c:v>
                </c:pt>
                <c:pt idx="6617">
                  <c:v>110.28333333333333</c:v>
                </c:pt>
                <c:pt idx="6618">
                  <c:v>110.3</c:v>
                </c:pt>
                <c:pt idx="6619">
                  <c:v>110.31666666666666</c:v>
                </c:pt>
                <c:pt idx="6620">
                  <c:v>110.33333333333333</c:v>
                </c:pt>
                <c:pt idx="6621">
                  <c:v>110.35</c:v>
                </c:pt>
                <c:pt idx="6622">
                  <c:v>110.36666666666666</c:v>
                </c:pt>
                <c:pt idx="6623">
                  <c:v>110.38333333333334</c:v>
                </c:pt>
                <c:pt idx="6624">
                  <c:v>110.4</c:v>
                </c:pt>
                <c:pt idx="6625">
                  <c:v>110.41666666666667</c:v>
                </c:pt>
                <c:pt idx="6626">
                  <c:v>110.43333333333334</c:v>
                </c:pt>
                <c:pt idx="6627">
                  <c:v>110.45</c:v>
                </c:pt>
                <c:pt idx="6628">
                  <c:v>110.46666666666667</c:v>
                </c:pt>
                <c:pt idx="6629">
                  <c:v>110.48333333333333</c:v>
                </c:pt>
                <c:pt idx="6630">
                  <c:v>110.5</c:v>
                </c:pt>
                <c:pt idx="6631">
                  <c:v>110.51666666666667</c:v>
                </c:pt>
                <c:pt idx="6632">
                  <c:v>110.53333333333333</c:v>
                </c:pt>
                <c:pt idx="6633">
                  <c:v>110.55</c:v>
                </c:pt>
                <c:pt idx="6634">
                  <c:v>110.56666666666666</c:v>
                </c:pt>
                <c:pt idx="6635">
                  <c:v>110.58333333333333</c:v>
                </c:pt>
                <c:pt idx="6636">
                  <c:v>110.6</c:v>
                </c:pt>
                <c:pt idx="6637">
                  <c:v>110.61666666666666</c:v>
                </c:pt>
                <c:pt idx="6638">
                  <c:v>110.63333333333334</c:v>
                </c:pt>
                <c:pt idx="6639">
                  <c:v>110.65</c:v>
                </c:pt>
                <c:pt idx="6640">
                  <c:v>110.66666666666667</c:v>
                </c:pt>
                <c:pt idx="6641">
                  <c:v>110.68333333333334</c:v>
                </c:pt>
                <c:pt idx="6642">
                  <c:v>110.7</c:v>
                </c:pt>
                <c:pt idx="6643">
                  <c:v>110.71666666666667</c:v>
                </c:pt>
                <c:pt idx="6644">
                  <c:v>110.73333333333333</c:v>
                </c:pt>
                <c:pt idx="6645">
                  <c:v>110.75</c:v>
                </c:pt>
                <c:pt idx="6646">
                  <c:v>110.76666666666667</c:v>
                </c:pt>
                <c:pt idx="6647">
                  <c:v>110.78333333333333</c:v>
                </c:pt>
                <c:pt idx="6648">
                  <c:v>110.8</c:v>
                </c:pt>
                <c:pt idx="6649">
                  <c:v>110.81666666666666</c:v>
                </c:pt>
                <c:pt idx="6650">
                  <c:v>110.83333333333333</c:v>
                </c:pt>
                <c:pt idx="6651">
                  <c:v>110.85</c:v>
                </c:pt>
                <c:pt idx="6652">
                  <c:v>110.86666666666666</c:v>
                </c:pt>
                <c:pt idx="6653">
                  <c:v>110.88333333333334</c:v>
                </c:pt>
                <c:pt idx="6654">
                  <c:v>110.9</c:v>
                </c:pt>
                <c:pt idx="6655">
                  <c:v>110.91666666666667</c:v>
                </c:pt>
                <c:pt idx="6656">
                  <c:v>110.93333333333334</c:v>
                </c:pt>
                <c:pt idx="6657">
                  <c:v>110.95</c:v>
                </c:pt>
                <c:pt idx="6658">
                  <c:v>110.96666666666667</c:v>
                </c:pt>
                <c:pt idx="6659">
                  <c:v>110.98333333333333</c:v>
                </c:pt>
                <c:pt idx="6660">
                  <c:v>111</c:v>
                </c:pt>
                <c:pt idx="6661">
                  <c:v>111.01666666666667</c:v>
                </c:pt>
                <c:pt idx="6662">
                  <c:v>111.03333333333333</c:v>
                </c:pt>
                <c:pt idx="6663">
                  <c:v>111.05</c:v>
                </c:pt>
                <c:pt idx="6664">
                  <c:v>111.06666666666666</c:v>
                </c:pt>
                <c:pt idx="6665">
                  <c:v>111.08333333333333</c:v>
                </c:pt>
                <c:pt idx="6666">
                  <c:v>111.1</c:v>
                </c:pt>
                <c:pt idx="6667">
                  <c:v>111.11666666666666</c:v>
                </c:pt>
                <c:pt idx="6668">
                  <c:v>111.13333333333334</c:v>
                </c:pt>
                <c:pt idx="6669">
                  <c:v>111.15</c:v>
                </c:pt>
                <c:pt idx="6670">
                  <c:v>111.16666666666667</c:v>
                </c:pt>
                <c:pt idx="6671">
                  <c:v>111.18333333333334</c:v>
                </c:pt>
                <c:pt idx="6672">
                  <c:v>111.2</c:v>
                </c:pt>
                <c:pt idx="6673">
                  <c:v>111.21666666666667</c:v>
                </c:pt>
                <c:pt idx="6674">
                  <c:v>111.23333333333333</c:v>
                </c:pt>
                <c:pt idx="6675">
                  <c:v>111.25</c:v>
                </c:pt>
                <c:pt idx="6676">
                  <c:v>111.26666666666667</c:v>
                </c:pt>
                <c:pt idx="6677">
                  <c:v>111.28333333333333</c:v>
                </c:pt>
                <c:pt idx="6678">
                  <c:v>111.3</c:v>
                </c:pt>
                <c:pt idx="6679">
                  <c:v>111.31666666666666</c:v>
                </c:pt>
                <c:pt idx="6680">
                  <c:v>111.33333333333333</c:v>
                </c:pt>
                <c:pt idx="6681">
                  <c:v>111.35</c:v>
                </c:pt>
                <c:pt idx="6682">
                  <c:v>111.36666666666666</c:v>
                </c:pt>
                <c:pt idx="6683">
                  <c:v>111.38333333333334</c:v>
                </c:pt>
                <c:pt idx="6684">
                  <c:v>111.4</c:v>
                </c:pt>
                <c:pt idx="6685">
                  <c:v>111.41666666666667</c:v>
                </c:pt>
                <c:pt idx="6686">
                  <c:v>111.43333333333334</c:v>
                </c:pt>
                <c:pt idx="6687">
                  <c:v>111.45</c:v>
                </c:pt>
                <c:pt idx="6688">
                  <c:v>111.46666666666667</c:v>
                </c:pt>
                <c:pt idx="6689">
                  <c:v>111.48333333333333</c:v>
                </c:pt>
                <c:pt idx="6690">
                  <c:v>111.5</c:v>
                </c:pt>
                <c:pt idx="6691">
                  <c:v>111.51666666666667</c:v>
                </c:pt>
                <c:pt idx="6692">
                  <c:v>111.53333333333333</c:v>
                </c:pt>
                <c:pt idx="6693">
                  <c:v>111.55</c:v>
                </c:pt>
                <c:pt idx="6694">
                  <c:v>111.56666666666666</c:v>
                </c:pt>
                <c:pt idx="6695">
                  <c:v>111.58333333333333</c:v>
                </c:pt>
                <c:pt idx="6696">
                  <c:v>111.6</c:v>
                </c:pt>
                <c:pt idx="6697">
                  <c:v>111.61666666666666</c:v>
                </c:pt>
                <c:pt idx="6698">
                  <c:v>111.63333333333334</c:v>
                </c:pt>
                <c:pt idx="6699">
                  <c:v>111.65</c:v>
                </c:pt>
                <c:pt idx="6700">
                  <c:v>111.66666666666667</c:v>
                </c:pt>
                <c:pt idx="6701">
                  <c:v>111.68333333333334</c:v>
                </c:pt>
                <c:pt idx="6702">
                  <c:v>111.7</c:v>
                </c:pt>
                <c:pt idx="6703">
                  <c:v>111.71666666666667</c:v>
                </c:pt>
                <c:pt idx="6704">
                  <c:v>111.73333333333333</c:v>
                </c:pt>
                <c:pt idx="6705">
                  <c:v>111.75</c:v>
                </c:pt>
                <c:pt idx="6706">
                  <c:v>111.76666666666667</c:v>
                </c:pt>
                <c:pt idx="6707">
                  <c:v>111.78333333333333</c:v>
                </c:pt>
                <c:pt idx="6708">
                  <c:v>111.8</c:v>
                </c:pt>
                <c:pt idx="6709">
                  <c:v>111.81666666666666</c:v>
                </c:pt>
                <c:pt idx="6710">
                  <c:v>111.83333333333333</c:v>
                </c:pt>
                <c:pt idx="6711">
                  <c:v>111.85</c:v>
                </c:pt>
                <c:pt idx="6712">
                  <c:v>111.86666666666666</c:v>
                </c:pt>
                <c:pt idx="6713">
                  <c:v>111.88333333333334</c:v>
                </c:pt>
                <c:pt idx="6714">
                  <c:v>111.9</c:v>
                </c:pt>
                <c:pt idx="6715">
                  <c:v>111.91666666666667</c:v>
                </c:pt>
                <c:pt idx="6716">
                  <c:v>111.93333333333334</c:v>
                </c:pt>
                <c:pt idx="6717">
                  <c:v>111.95</c:v>
                </c:pt>
                <c:pt idx="6718">
                  <c:v>111.96666666666667</c:v>
                </c:pt>
                <c:pt idx="6719">
                  <c:v>111.98333333333333</c:v>
                </c:pt>
                <c:pt idx="6720">
                  <c:v>112</c:v>
                </c:pt>
                <c:pt idx="6721">
                  <c:v>112.01666666666667</c:v>
                </c:pt>
                <c:pt idx="6722">
                  <c:v>112.03333333333333</c:v>
                </c:pt>
                <c:pt idx="6723">
                  <c:v>112.05</c:v>
                </c:pt>
                <c:pt idx="6724">
                  <c:v>112.06666666666666</c:v>
                </c:pt>
                <c:pt idx="6725">
                  <c:v>112.08333333333333</c:v>
                </c:pt>
                <c:pt idx="6726">
                  <c:v>112.1</c:v>
                </c:pt>
                <c:pt idx="6727">
                  <c:v>112.11666666666666</c:v>
                </c:pt>
                <c:pt idx="6728">
                  <c:v>112.13333333333334</c:v>
                </c:pt>
                <c:pt idx="6729">
                  <c:v>112.15</c:v>
                </c:pt>
                <c:pt idx="6730">
                  <c:v>112.16666666666667</c:v>
                </c:pt>
                <c:pt idx="6731">
                  <c:v>112.18333333333334</c:v>
                </c:pt>
                <c:pt idx="6732">
                  <c:v>112.2</c:v>
                </c:pt>
                <c:pt idx="6733">
                  <c:v>112.21666666666667</c:v>
                </c:pt>
                <c:pt idx="6734">
                  <c:v>112.23333333333333</c:v>
                </c:pt>
                <c:pt idx="6735">
                  <c:v>112.25</c:v>
                </c:pt>
                <c:pt idx="6736">
                  <c:v>112.26666666666667</c:v>
                </c:pt>
                <c:pt idx="6737">
                  <c:v>112.28333333333333</c:v>
                </c:pt>
                <c:pt idx="6738">
                  <c:v>112.3</c:v>
                </c:pt>
                <c:pt idx="6739">
                  <c:v>112.31666666666666</c:v>
                </c:pt>
                <c:pt idx="6740">
                  <c:v>112.33333333333333</c:v>
                </c:pt>
                <c:pt idx="6741">
                  <c:v>112.35</c:v>
                </c:pt>
                <c:pt idx="6742">
                  <c:v>112.36666666666666</c:v>
                </c:pt>
                <c:pt idx="6743">
                  <c:v>112.38333333333334</c:v>
                </c:pt>
                <c:pt idx="6744">
                  <c:v>112.4</c:v>
                </c:pt>
                <c:pt idx="6745">
                  <c:v>112.41666666666667</c:v>
                </c:pt>
                <c:pt idx="6746">
                  <c:v>112.43333333333334</c:v>
                </c:pt>
                <c:pt idx="6747">
                  <c:v>112.45</c:v>
                </c:pt>
                <c:pt idx="6748">
                  <c:v>112.46666666666667</c:v>
                </c:pt>
                <c:pt idx="6749">
                  <c:v>112.48333333333333</c:v>
                </c:pt>
                <c:pt idx="6750">
                  <c:v>112.5</c:v>
                </c:pt>
                <c:pt idx="6751">
                  <c:v>112.51666666666667</c:v>
                </c:pt>
                <c:pt idx="6752">
                  <c:v>112.53333333333333</c:v>
                </c:pt>
                <c:pt idx="6753">
                  <c:v>112.55</c:v>
                </c:pt>
                <c:pt idx="6754">
                  <c:v>112.56666666666666</c:v>
                </c:pt>
                <c:pt idx="6755">
                  <c:v>112.58333333333333</c:v>
                </c:pt>
                <c:pt idx="6756">
                  <c:v>112.6</c:v>
                </c:pt>
                <c:pt idx="6757">
                  <c:v>112.61666666666666</c:v>
                </c:pt>
                <c:pt idx="6758">
                  <c:v>112.63333333333334</c:v>
                </c:pt>
                <c:pt idx="6759">
                  <c:v>112.65</c:v>
                </c:pt>
                <c:pt idx="6760">
                  <c:v>112.66666666666667</c:v>
                </c:pt>
                <c:pt idx="6761">
                  <c:v>112.68333333333334</c:v>
                </c:pt>
                <c:pt idx="6762">
                  <c:v>112.7</c:v>
                </c:pt>
                <c:pt idx="6763">
                  <c:v>112.71666666666667</c:v>
                </c:pt>
                <c:pt idx="6764">
                  <c:v>112.73333333333333</c:v>
                </c:pt>
                <c:pt idx="6765">
                  <c:v>112.75</c:v>
                </c:pt>
                <c:pt idx="6766">
                  <c:v>112.76666666666667</c:v>
                </c:pt>
                <c:pt idx="6767">
                  <c:v>112.78333333333333</c:v>
                </c:pt>
                <c:pt idx="6768">
                  <c:v>112.8</c:v>
                </c:pt>
                <c:pt idx="6769">
                  <c:v>112.81666666666666</c:v>
                </c:pt>
                <c:pt idx="6770">
                  <c:v>112.83333333333333</c:v>
                </c:pt>
                <c:pt idx="6771">
                  <c:v>112.85</c:v>
                </c:pt>
                <c:pt idx="6772">
                  <c:v>112.86666666666666</c:v>
                </c:pt>
                <c:pt idx="6773">
                  <c:v>112.88333333333334</c:v>
                </c:pt>
                <c:pt idx="6774">
                  <c:v>112.9</c:v>
                </c:pt>
                <c:pt idx="6775">
                  <c:v>112.91666666666667</c:v>
                </c:pt>
                <c:pt idx="6776">
                  <c:v>112.93333333333334</c:v>
                </c:pt>
                <c:pt idx="6777">
                  <c:v>112.95</c:v>
                </c:pt>
                <c:pt idx="6778">
                  <c:v>112.96666666666667</c:v>
                </c:pt>
                <c:pt idx="6779">
                  <c:v>112.98333333333333</c:v>
                </c:pt>
                <c:pt idx="6780">
                  <c:v>113</c:v>
                </c:pt>
                <c:pt idx="6781">
                  <c:v>113.01666666666667</c:v>
                </c:pt>
                <c:pt idx="6782">
                  <c:v>113.03333333333333</c:v>
                </c:pt>
                <c:pt idx="6783">
                  <c:v>113.05</c:v>
                </c:pt>
                <c:pt idx="6784">
                  <c:v>113.06666666666666</c:v>
                </c:pt>
                <c:pt idx="6785">
                  <c:v>113.08333333333333</c:v>
                </c:pt>
                <c:pt idx="6786">
                  <c:v>113.1</c:v>
                </c:pt>
                <c:pt idx="6787">
                  <c:v>113.11666666666666</c:v>
                </c:pt>
                <c:pt idx="6788">
                  <c:v>113.13333333333334</c:v>
                </c:pt>
                <c:pt idx="6789">
                  <c:v>113.15</c:v>
                </c:pt>
                <c:pt idx="6790">
                  <c:v>113.16666666666667</c:v>
                </c:pt>
                <c:pt idx="6791">
                  <c:v>113.18333333333334</c:v>
                </c:pt>
                <c:pt idx="6792">
                  <c:v>113.2</c:v>
                </c:pt>
                <c:pt idx="6793">
                  <c:v>113.21666666666667</c:v>
                </c:pt>
                <c:pt idx="6794">
                  <c:v>113.23333333333333</c:v>
                </c:pt>
                <c:pt idx="6795">
                  <c:v>113.25</c:v>
                </c:pt>
                <c:pt idx="6796">
                  <c:v>113.26666666666667</c:v>
                </c:pt>
                <c:pt idx="6797">
                  <c:v>113.28333333333333</c:v>
                </c:pt>
                <c:pt idx="6798">
                  <c:v>113.3</c:v>
                </c:pt>
                <c:pt idx="6799">
                  <c:v>113.31666666666666</c:v>
                </c:pt>
                <c:pt idx="6800">
                  <c:v>113.33333333333333</c:v>
                </c:pt>
                <c:pt idx="6801">
                  <c:v>113.35</c:v>
                </c:pt>
                <c:pt idx="6802">
                  <c:v>113.36666666666666</c:v>
                </c:pt>
                <c:pt idx="6803">
                  <c:v>113.38333333333334</c:v>
                </c:pt>
                <c:pt idx="6804">
                  <c:v>113.4</c:v>
                </c:pt>
                <c:pt idx="6805">
                  <c:v>113.41666666666667</c:v>
                </c:pt>
                <c:pt idx="6806">
                  <c:v>113.43333333333334</c:v>
                </c:pt>
                <c:pt idx="6807">
                  <c:v>113.45</c:v>
                </c:pt>
                <c:pt idx="6808">
                  <c:v>113.46666666666667</c:v>
                </c:pt>
                <c:pt idx="6809">
                  <c:v>113.48333333333333</c:v>
                </c:pt>
                <c:pt idx="6810">
                  <c:v>113.5</c:v>
                </c:pt>
                <c:pt idx="6811">
                  <c:v>113.51666666666667</c:v>
                </c:pt>
                <c:pt idx="6812">
                  <c:v>113.53333333333333</c:v>
                </c:pt>
                <c:pt idx="6813">
                  <c:v>113.55</c:v>
                </c:pt>
                <c:pt idx="6814">
                  <c:v>113.56666666666666</c:v>
                </c:pt>
                <c:pt idx="6815">
                  <c:v>113.58333333333333</c:v>
                </c:pt>
                <c:pt idx="6816">
                  <c:v>113.6</c:v>
                </c:pt>
                <c:pt idx="6817">
                  <c:v>113.61666666666666</c:v>
                </c:pt>
                <c:pt idx="6818">
                  <c:v>113.63333333333334</c:v>
                </c:pt>
                <c:pt idx="6819">
                  <c:v>113.65</c:v>
                </c:pt>
                <c:pt idx="6820">
                  <c:v>113.66666666666667</c:v>
                </c:pt>
                <c:pt idx="6821">
                  <c:v>113.68333333333334</c:v>
                </c:pt>
                <c:pt idx="6822">
                  <c:v>113.7</c:v>
                </c:pt>
                <c:pt idx="6823">
                  <c:v>113.71666666666667</c:v>
                </c:pt>
                <c:pt idx="6824">
                  <c:v>113.73333333333333</c:v>
                </c:pt>
                <c:pt idx="6825">
                  <c:v>113.75</c:v>
                </c:pt>
                <c:pt idx="6826">
                  <c:v>113.76666666666667</c:v>
                </c:pt>
                <c:pt idx="6827">
                  <c:v>113.78333333333333</c:v>
                </c:pt>
                <c:pt idx="6828">
                  <c:v>113.8</c:v>
                </c:pt>
                <c:pt idx="6829">
                  <c:v>113.81666666666666</c:v>
                </c:pt>
                <c:pt idx="6830">
                  <c:v>113.83333333333333</c:v>
                </c:pt>
                <c:pt idx="6831">
                  <c:v>113.85</c:v>
                </c:pt>
                <c:pt idx="6832">
                  <c:v>113.86666666666666</c:v>
                </c:pt>
                <c:pt idx="6833">
                  <c:v>113.88333333333334</c:v>
                </c:pt>
                <c:pt idx="6834">
                  <c:v>113.9</c:v>
                </c:pt>
                <c:pt idx="6835">
                  <c:v>113.91666666666667</c:v>
                </c:pt>
                <c:pt idx="6836">
                  <c:v>113.93333333333334</c:v>
                </c:pt>
                <c:pt idx="6837">
                  <c:v>113.95</c:v>
                </c:pt>
                <c:pt idx="6838">
                  <c:v>113.96666666666667</c:v>
                </c:pt>
                <c:pt idx="6839">
                  <c:v>113.98333333333333</c:v>
                </c:pt>
                <c:pt idx="6840">
                  <c:v>114</c:v>
                </c:pt>
                <c:pt idx="6841">
                  <c:v>114.01666666666667</c:v>
                </c:pt>
                <c:pt idx="6842">
                  <c:v>114.03333333333333</c:v>
                </c:pt>
                <c:pt idx="6843">
                  <c:v>114.05</c:v>
                </c:pt>
                <c:pt idx="6844">
                  <c:v>114.06666666666666</c:v>
                </c:pt>
                <c:pt idx="6845">
                  <c:v>114.08333333333333</c:v>
                </c:pt>
                <c:pt idx="6846">
                  <c:v>114.1</c:v>
                </c:pt>
                <c:pt idx="6847">
                  <c:v>114.11666666666666</c:v>
                </c:pt>
                <c:pt idx="6848">
                  <c:v>114.13333333333334</c:v>
                </c:pt>
                <c:pt idx="6849">
                  <c:v>114.15</c:v>
                </c:pt>
                <c:pt idx="6850">
                  <c:v>114.16666666666667</c:v>
                </c:pt>
                <c:pt idx="6851">
                  <c:v>114.18333333333334</c:v>
                </c:pt>
                <c:pt idx="6852">
                  <c:v>114.2</c:v>
                </c:pt>
                <c:pt idx="6853">
                  <c:v>114.21666666666667</c:v>
                </c:pt>
                <c:pt idx="6854">
                  <c:v>114.23333333333333</c:v>
                </c:pt>
                <c:pt idx="6855">
                  <c:v>114.25</c:v>
                </c:pt>
                <c:pt idx="6856">
                  <c:v>114.26666666666667</c:v>
                </c:pt>
                <c:pt idx="6857">
                  <c:v>114.28333333333333</c:v>
                </c:pt>
                <c:pt idx="6858">
                  <c:v>114.3</c:v>
                </c:pt>
                <c:pt idx="6859">
                  <c:v>114.31666666666666</c:v>
                </c:pt>
                <c:pt idx="6860">
                  <c:v>114.33333333333333</c:v>
                </c:pt>
                <c:pt idx="6861">
                  <c:v>114.35</c:v>
                </c:pt>
                <c:pt idx="6862">
                  <c:v>114.36666666666666</c:v>
                </c:pt>
                <c:pt idx="6863">
                  <c:v>114.38333333333334</c:v>
                </c:pt>
                <c:pt idx="6864">
                  <c:v>114.4</c:v>
                </c:pt>
                <c:pt idx="6865">
                  <c:v>114.41666666666667</c:v>
                </c:pt>
                <c:pt idx="6866">
                  <c:v>114.43333333333334</c:v>
                </c:pt>
                <c:pt idx="6867">
                  <c:v>114.45</c:v>
                </c:pt>
                <c:pt idx="6868">
                  <c:v>114.46666666666667</c:v>
                </c:pt>
                <c:pt idx="6869">
                  <c:v>114.48333333333333</c:v>
                </c:pt>
                <c:pt idx="6870">
                  <c:v>114.5</c:v>
                </c:pt>
                <c:pt idx="6871">
                  <c:v>114.51666666666667</c:v>
                </c:pt>
                <c:pt idx="6872">
                  <c:v>114.53333333333333</c:v>
                </c:pt>
                <c:pt idx="6873">
                  <c:v>114.55</c:v>
                </c:pt>
                <c:pt idx="6874">
                  <c:v>114.56666666666666</c:v>
                </c:pt>
                <c:pt idx="6875">
                  <c:v>114.58333333333333</c:v>
                </c:pt>
                <c:pt idx="6876">
                  <c:v>114.6</c:v>
                </c:pt>
                <c:pt idx="6877">
                  <c:v>114.61666666666666</c:v>
                </c:pt>
                <c:pt idx="6878">
                  <c:v>114.63333333333334</c:v>
                </c:pt>
                <c:pt idx="6879">
                  <c:v>114.65</c:v>
                </c:pt>
                <c:pt idx="6880">
                  <c:v>114.66666666666667</c:v>
                </c:pt>
                <c:pt idx="6881">
                  <c:v>114.68333333333334</c:v>
                </c:pt>
                <c:pt idx="6882">
                  <c:v>114.7</c:v>
                </c:pt>
                <c:pt idx="6883">
                  <c:v>114.71666666666667</c:v>
                </c:pt>
                <c:pt idx="6884">
                  <c:v>114.73333333333333</c:v>
                </c:pt>
                <c:pt idx="6885">
                  <c:v>114.75</c:v>
                </c:pt>
                <c:pt idx="6886">
                  <c:v>114.76666666666667</c:v>
                </c:pt>
                <c:pt idx="6887">
                  <c:v>114.78333333333333</c:v>
                </c:pt>
                <c:pt idx="6888">
                  <c:v>114.8</c:v>
                </c:pt>
                <c:pt idx="6889">
                  <c:v>114.81666666666666</c:v>
                </c:pt>
                <c:pt idx="6890">
                  <c:v>114.83333333333333</c:v>
                </c:pt>
                <c:pt idx="6891">
                  <c:v>114.85</c:v>
                </c:pt>
                <c:pt idx="6892">
                  <c:v>114.86666666666666</c:v>
                </c:pt>
                <c:pt idx="6893">
                  <c:v>114.88333333333334</c:v>
                </c:pt>
                <c:pt idx="6894">
                  <c:v>114.9</c:v>
                </c:pt>
                <c:pt idx="6895">
                  <c:v>114.91666666666667</c:v>
                </c:pt>
                <c:pt idx="6896">
                  <c:v>114.93333333333334</c:v>
                </c:pt>
                <c:pt idx="6897">
                  <c:v>114.95</c:v>
                </c:pt>
                <c:pt idx="6898">
                  <c:v>114.96666666666667</c:v>
                </c:pt>
                <c:pt idx="6899">
                  <c:v>114.98333333333333</c:v>
                </c:pt>
                <c:pt idx="6900">
                  <c:v>115</c:v>
                </c:pt>
                <c:pt idx="6901">
                  <c:v>115.01666666666667</c:v>
                </c:pt>
                <c:pt idx="6902">
                  <c:v>115.03333333333333</c:v>
                </c:pt>
                <c:pt idx="6903">
                  <c:v>115.05</c:v>
                </c:pt>
                <c:pt idx="6904">
                  <c:v>115.06666666666666</c:v>
                </c:pt>
                <c:pt idx="6905">
                  <c:v>115.08333333333333</c:v>
                </c:pt>
                <c:pt idx="6906">
                  <c:v>115.1</c:v>
                </c:pt>
                <c:pt idx="6907">
                  <c:v>115.11666666666666</c:v>
                </c:pt>
                <c:pt idx="6908">
                  <c:v>115.13333333333334</c:v>
                </c:pt>
                <c:pt idx="6909">
                  <c:v>115.15</c:v>
                </c:pt>
                <c:pt idx="6910">
                  <c:v>115.16666666666667</c:v>
                </c:pt>
                <c:pt idx="6911">
                  <c:v>115.18333333333334</c:v>
                </c:pt>
                <c:pt idx="6912">
                  <c:v>115.2</c:v>
                </c:pt>
                <c:pt idx="6913">
                  <c:v>115.21666666666667</c:v>
                </c:pt>
                <c:pt idx="6914">
                  <c:v>115.23333333333333</c:v>
                </c:pt>
                <c:pt idx="6915">
                  <c:v>115.25</c:v>
                </c:pt>
                <c:pt idx="6916">
                  <c:v>115.26666666666667</c:v>
                </c:pt>
                <c:pt idx="6917">
                  <c:v>115.28333333333333</c:v>
                </c:pt>
                <c:pt idx="6918">
                  <c:v>115.3</c:v>
                </c:pt>
                <c:pt idx="6919">
                  <c:v>115.31666666666666</c:v>
                </c:pt>
                <c:pt idx="6920">
                  <c:v>115.33333333333333</c:v>
                </c:pt>
                <c:pt idx="6921">
                  <c:v>115.35</c:v>
                </c:pt>
                <c:pt idx="6922">
                  <c:v>115.36666666666666</c:v>
                </c:pt>
                <c:pt idx="6923">
                  <c:v>115.38333333333334</c:v>
                </c:pt>
                <c:pt idx="6924">
                  <c:v>115.4</c:v>
                </c:pt>
                <c:pt idx="6925">
                  <c:v>115.41666666666667</c:v>
                </c:pt>
                <c:pt idx="6926">
                  <c:v>115.43333333333334</c:v>
                </c:pt>
                <c:pt idx="6927">
                  <c:v>115.45</c:v>
                </c:pt>
                <c:pt idx="6928">
                  <c:v>115.46666666666667</c:v>
                </c:pt>
                <c:pt idx="6929">
                  <c:v>115.48333333333333</c:v>
                </c:pt>
                <c:pt idx="6930">
                  <c:v>115.5</c:v>
                </c:pt>
                <c:pt idx="6931">
                  <c:v>115.51666666666667</c:v>
                </c:pt>
                <c:pt idx="6932">
                  <c:v>115.53333333333333</c:v>
                </c:pt>
                <c:pt idx="6933">
                  <c:v>115.55</c:v>
                </c:pt>
                <c:pt idx="6934">
                  <c:v>115.56666666666666</c:v>
                </c:pt>
                <c:pt idx="6935">
                  <c:v>115.58333333333333</c:v>
                </c:pt>
                <c:pt idx="6936">
                  <c:v>115.6</c:v>
                </c:pt>
                <c:pt idx="6937">
                  <c:v>115.61666666666666</c:v>
                </c:pt>
                <c:pt idx="6938">
                  <c:v>115.63333333333334</c:v>
                </c:pt>
                <c:pt idx="6939">
                  <c:v>115.65</c:v>
                </c:pt>
                <c:pt idx="6940">
                  <c:v>115.66666666666667</c:v>
                </c:pt>
                <c:pt idx="6941">
                  <c:v>115.68333333333334</c:v>
                </c:pt>
                <c:pt idx="6942">
                  <c:v>115.7</c:v>
                </c:pt>
                <c:pt idx="6943">
                  <c:v>115.71666666666667</c:v>
                </c:pt>
                <c:pt idx="6944">
                  <c:v>115.73333333333333</c:v>
                </c:pt>
                <c:pt idx="6945">
                  <c:v>115.75</c:v>
                </c:pt>
                <c:pt idx="6946">
                  <c:v>115.76666666666667</c:v>
                </c:pt>
                <c:pt idx="6947">
                  <c:v>115.78333333333333</c:v>
                </c:pt>
                <c:pt idx="6948">
                  <c:v>115.8</c:v>
                </c:pt>
                <c:pt idx="6949">
                  <c:v>115.81666666666666</c:v>
                </c:pt>
                <c:pt idx="6950">
                  <c:v>115.83333333333333</c:v>
                </c:pt>
                <c:pt idx="6951">
                  <c:v>115.85</c:v>
                </c:pt>
                <c:pt idx="6952">
                  <c:v>115.86666666666666</c:v>
                </c:pt>
                <c:pt idx="6953">
                  <c:v>115.88333333333334</c:v>
                </c:pt>
                <c:pt idx="6954">
                  <c:v>115.9</c:v>
                </c:pt>
                <c:pt idx="6955">
                  <c:v>115.91666666666667</c:v>
                </c:pt>
                <c:pt idx="6956">
                  <c:v>115.93333333333334</c:v>
                </c:pt>
                <c:pt idx="6957">
                  <c:v>115.95</c:v>
                </c:pt>
                <c:pt idx="6958">
                  <c:v>115.96666666666667</c:v>
                </c:pt>
                <c:pt idx="6959">
                  <c:v>115.98333333333333</c:v>
                </c:pt>
                <c:pt idx="6960">
                  <c:v>116</c:v>
                </c:pt>
                <c:pt idx="6961">
                  <c:v>116.01666666666667</c:v>
                </c:pt>
                <c:pt idx="6962">
                  <c:v>116.03333333333333</c:v>
                </c:pt>
                <c:pt idx="6963">
                  <c:v>116.05</c:v>
                </c:pt>
                <c:pt idx="6964">
                  <c:v>116.06666666666666</c:v>
                </c:pt>
                <c:pt idx="6965">
                  <c:v>116.08333333333333</c:v>
                </c:pt>
                <c:pt idx="6966">
                  <c:v>116.1</c:v>
                </c:pt>
                <c:pt idx="6967">
                  <c:v>116.11666666666666</c:v>
                </c:pt>
                <c:pt idx="6968">
                  <c:v>116.13333333333334</c:v>
                </c:pt>
                <c:pt idx="6969">
                  <c:v>116.15</c:v>
                </c:pt>
                <c:pt idx="6970">
                  <c:v>116.16666666666667</c:v>
                </c:pt>
                <c:pt idx="6971">
                  <c:v>116.18333333333334</c:v>
                </c:pt>
                <c:pt idx="6972">
                  <c:v>116.2</c:v>
                </c:pt>
                <c:pt idx="6973">
                  <c:v>116.21666666666667</c:v>
                </c:pt>
                <c:pt idx="6974">
                  <c:v>116.23333333333333</c:v>
                </c:pt>
                <c:pt idx="6975">
                  <c:v>116.25</c:v>
                </c:pt>
                <c:pt idx="6976">
                  <c:v>116.26666666666667</c:v>
                </c:pt>
                <c:pt idx="6977">
                  <c:v>116.28333333333333</c:v>
                </c:pt>
                <c:pt idx="6978">
                  <c:v>116.3</c:v>
                </c:pt>
                <c:pt idx="6979">
                  <c:v>116.31666666666666</c:v>
                </c:pt>
                <c:pt idx="6980">
                  <c:v>116.33333333333333</c:v>
                </c:pt>
                <c:pt idx="6981">
                  <c:v>116.35</c:v>
                </c:pt>
                <c:pt idx="6982">
                  <c:v>116.36666666666666</c:v>
                </c:pt>
                <c:pt idx="6983">
                  <c:v>116.38333333333334</c:v>
                </c:pt>
                <c:pt idx="6984">
                  <c:v>116.4</c:v>
                </c:pt>
                <c:pt idx="6985">
                  <c:v>116.41666666666667</c:v>
                </c:pt>
                <c:pt idx="6986">
                  <c:v>116.43333333333334</c:v>
                </c:pt>
                <c:pt idx="6987">
                  <c:v>116.45</c:v>
                </c:pt>
                <c:pt idx="6988">
                  <c:v>116.46666666666667</c:v>
                </c:pt>
                <c:pt idx="6989">
                  <c:v>116.48333333333333</c:v>
                </c:pt>
                <c:pt idx="6990">
                  <c:v>116.5</c:v>
                </c:pt>
                <c:pt idx="6991">
                  <c:v>116.51666666666667</c:v>
                </c:pt>
                <c:pt idx="6992">
                  <c:v>116.53333333333333</c:v>
                </c:pt>
                <c:pt idx="6993">
                  <c:v>116.55</c:v>
                </c:pt>
                <c:pt idx="6994">
                  <c:v>116.56666666666666</c:v>
                </c:pt>
                <c:pt idx="6995">
                  <c:v>116.58333333333333</c:v>
                </c:pt>
                <c:pt idx="6996">
                  <c:v>116.6</c:v>
                </c:pt>
                <c:pt idx="6997">
                  <c:v>116.61666666666666</c:v>
                </c:pt>
                <c:pt idx="6998">
                  <c:v>116.63333333333334</c:v>
                </c:pt>
                <c:pt idx="6999">
                  <c:v>116.65</c:v>
                </c:pt>
                <c:pt idx="7000">
                  <c:v>116.66666666666667</c:v>
                </c:pt>
                <c:pt idx="7001">
                  <c:v>116.68333333333334</c:v>
                </c:pt>
                <c:pt idx="7002">
                  <c:v>116.7</c:v>
                </c:pt>
                <c:pt idx="7003">
                  <c:v>116.71666666666667</c:v>
                </c:pt>
                <c:pt idx="7004">
                  <c:v>116.73333333333333</c:v>
                </c:pt>
                <c:pt idx="7005">
                  <c:v>116.75</c:v>
                </c:pt>
                <c:pt idx="7006">
                  <c:v>116.76666666666667</c:v>
                </c:pt>
                <c:pt idx="7007">
                  <c:v>116.78333333333333</c:v>
                </c:pt>
                <c:pt idx="7008">
                  <c:v>116.8</c:v>
                </c:pt>
                <c:pt idx="7009">
                  <c:v>116.81666666666666</c:v>
                </c:pt>
                <c:pt idx="7010">
                  <c:v>116.83333333333333</c:v>
                </c:pt>
                <c:pt idx="7011">
                  <c:v>116.85</c:v>
                </c:pt>
                <c:pt idx="7012">
                  <c:v>116.86666666666666</c:v>
                </c:pt>
                <c:pt idx="7013">
                  <c:v>116.88333333333334</c:v>
                </c:pt>
                <c:pt idx="7014">
                  <c:v>116.9</c:v>
                </c:pt>
                <c:pt idx="7015">
                  <c:v>116.91666666666667</c:v>
                </c:pt>
                <c:pt idx="7016">
                  <c:v>116.93333333333334</c:v>
                </c:pt>
                <c:pt idx="7017">
                  <c:v>116.95</c:v>
                </c:pt>
                <c:pt idx="7018">
                  <c:v>116.96666666666667</c:v>
                </c:pt>
                <c:pt idx="7019">
                  <c:v>116.98333333333333</c:v>
                </c:pt>
                <c:pt idx="7020">
                  <c:v>117</c:v>
                </c:pt>
                <c:pt idx="7021">
                  <c:v>117.01666666666667</c:v>
                </c:pt>
                <c:pt idx="7022">
                  <c:v>117.03333333333333</c:v>
                </c:pt>
                <c:pt idx="7023">
                  <c:v>117.05</c:v>
                </c:pt>
                <c:pt idx="7024">
                  <c:v>117.06666666666666</c:v>
                </c:pt>
                <c:pt idx="7025">
                  <c:v>117.08333333333333</c:v>
                </c:pt>
                <c:pt idx="7026">
                  <c:v>117.1</c:v>
                </c:pt>
                <c:pt idx="7027">
                  <c:v>117.11666666666666</c:v>
                </c:pt>
                <c:pt idx="7028">
                  <c:v>117.13333333333334</c:v>
                </c:pt>
                <c:pt idx="7029">
                  <c:v>117.15</c:v>
                </c:pt>
                <c:pt idx="7030">
                  <c:v>117.16666666666667</c:v>
                </c:pt>
                <c:pt idx="7031">
                  <c:v>117.18333333333334</c:v>
                </c:pt>
                <c:pt idx="7032">
                  <c:v>117.2</c:v>
                </c:pt>
                <c:pt idx="7033">
                  <c:v>117.21666666666667</c:v>
                </c:pt>
                <c:pt idx="7034">
                  <c:v>117.23333333333333</c:v>
                </c:pt>
                <c:pt idx="7035">
                  <c:v>117.25</c:v>
                </c:pt>
                <c:pt idx="7036">
                  <c:v>117.26666666666667</c:v>
                </c:pt>
                <c:pt idx="7037">
                  <c:v>117.28333333333333</c:v>
                </c:pt>
                <c:pt idx="7038">
                  <c:v>117.3</c:v>
                </c:pt>
                <c:pt idx="7039">
                  <c:v>117.31666666666666</c:v>
                </c:pt>
                <c:pt idx="7040">
                  <c:v>117.33333333333333</c:v>
                </c:pt>
                <c:pt idx="7041">
                  <c:v>117.35</c:v>
                </c:pt>
                <c:pt idx="7042">
                  <c:v>117.36666666666666</c:v>
                </c:pt>
                <c:pt idx="7043">
                  <c:v>117.38333333333334</c:v>
                </c:pt>
                <c:pt idx="7044">
                  <c:v>117.4</c:v>
                </c:pt>
                <c:pt idx="7045">
                  <c:v>117.41666666666667</c:v>
                </c:pt>
                <c:pt idx="7046">
                  <c:v>117.43333333333334</c:v>
                </c:pt>
                <c:pt idx="7047">
                  <c:v>117.45</c:v>
                </c:pt>
                <c:pt idx="7048">
                  <c:v>117.46666666666667</c:v>
                </c:pt>
                <c:pt idx="7049">
                  <c:v>117.48333333333333</c:v>
                </c:pt>
                <c:pt idx="7050">
                  <c:v>117.5</c:v>
                </c:pt>
                <c:pt idx="7051">
                  <c:v>117.51666666666667</c:v>
                </c:pt>
                <c:pt idx="7052">
                  <c:v>117.53333333333333</c:v>
                </c:pt>
                <c:pt idx="7053">
                  <c:v>117.55</c:v>
                </c:pt>
                <c:pt idx="7054">
                  <c:v>117.56666666666666</c:v>
                </c:pt>
                <c:pt idx="7055">
                  <c:v>117.58333333333333</c:v>
                </c:pt>
                <c:pt idx="7056">
                  <c:v>117.6</c:v>
                </c:pt>
                <c:pt idx="7057">
                  <c:v>117.61666666666666</c:v>
                </c:pt>
                <c:pt idx="7058">
                  <c:v>117.63333333333334</c:v>
                </c:pt>
                <c:pt idx="7059">
                  <c:v>117.65</c:v>
                </c:pt>
                <c:pt idx="7060">
                  <c:v>117.66666666666667</c:v>
                </c:pt>
                <c:pt idx="7061">
                  <c:v>117.68333333333334</c:v>
                </c:pt>
                <c:pt idx="7062">
                  <c:v>117.7</c:v>
                </c:pt>
                <c:pt idx="7063">
                  <c:v>117.71666666666667</c:v>
                </c:pt>
                <c:pt idx="7064">
                  <c:v>117.73333333333333</c:v>
                </c:pt>
                <c:pt idx="7065">
                  <c:v>117.75</c:v>
                </c:pt>
                <c:pt idx="7066">
                  <c:v>117.76666666666667</c:v>
                </c:pt>
                <c:pt idx="7067">
                  <c:v>117.78333333333333</c:v>
                </c:pt>
                <c:pt idx="7068">
                  <c:v>117.8</c:v>
                </c:pt>
                <c:pt idx="7069">
                  <c:v>117.81666666666666</c:v>
                </c:pt>
                <c:pt idx="7070">
                  <c:v>117.83333333333333</c:v>
                </c:pt>
                <c:pt idx="7071">
                  <c:v>117.85</c:v>
                </c:pt>
                <c:pt idx="7072">
                  <c:v>117.86666666666666</c:v>
                </c:pt>
                <c:pt idx="7073">
                  <c:v>117.88333333333334</c:v>
                </c:pt>
                <c:pt idx="7074">
                  <c:v>117.9</c:v>
                </c:pt>
                <c:pt idx="7075">
                  <c:v>117.91666666666667</c:v>
                </c:pt>
                <c:pt idx="7076">
                  <c:v>117.93333333333334</c:v>
                </c:pt>
                <c:pt idx="7077">
                  <c:v>117.95</c:v>
                </c:pt>
                <c:pt idx="7078">
                  <c:v>117.96666666666667</c:v>
                </c:pt>
                <c:pt idx="7079">
                  <c:v>117.98333333333333</c:v>
                </c:pt>
                <c:pt idx="7080">
                  <c:v>118</c:v>
                </c:pt>
                <c:pt idx="7081">
                  <c:v>118.01666666666667</c:v>
                </c:pt>
                <c:pt idx="7082">
                  <c:v>118.03333333333333</c:v>
                </c:pt>
                <c:pt idx="7083">
                  <c:v>118.05</c:v>
                </c:pt>
                <c:pt idx="7084">
                  <c:v>118.06666666666666</c:v>
                </c:pt>
                <c:pt idx="7085">
                  <c:v>118.08333333333333</c:v>
                </c:pt>
                <c:pt idx="7086">
                  <c:v>118.1</c:v>
                </c:pt>
                <c:pt idx="7087">
                  <c:v>118.11666666666666</c:v>
                </c:pt>
                <c:pt idx="7088">
                  <c:v>118.13333333333334</c:v>
                </c:pt>
                <c:pt idx="7089">
                  <c:v>118.15</c:v>
                </c:pt>
                <c:pt idx="7090">
                  <c:v>118.16666666666667</c:v>
                </c:pt>
                <c:pt idx="7091">
                  <c:v>118.18333333333334</c:v>
                </c:pt>
                <c:pt idx="7092">
                  <c:v>118.2</c:v>
                </c:pt>
                <c:pt idx="7093">
                  <c:v>118.21666666666667</c:v>
                </c:pt>
                <c:pt idx="7094">
                  <c:v>118.23333333333333</c:v>
                </c:pt>
                <c:pt idx="7095">
                  <c:v>118.25</c:v>
                </c:pt>
                <c:pt idx="7096">
                  <c:v>118.26666666666667</c:v>
                </c:pt>
                <c:pt idx="7097">
                  <c:v>118.28333333333333</c:v>
                </c:pt>
                <c:pt idx="7098">
                  <c:v>118.3</c:v>
                </c:pt>
                <c:pt idx="7099">
                  <c:v>118.31666666666666</c:v>
                </c:pt>
                <c:pt idx="7100">
                  <c:v>118.33333333333333</c:v>
                </c:pt>
                <c:pt idx="7101">
                  <c:v>118.35</c:v>
                </c:pt>
                <c:pt idx="7102">
                  <c:v>118.36666666666666</c:v>
                </c:pt>
                <c:pt idx="7103">
                  <c:v>118.38333333333334</c:v>
                </c:pt>
                <c:pt idx="7104">
                  <c:v>118.4</c:v>
                </c:pt>
                <c:pt idx="7105">
                  <c:v>118.41666666666667</c:v>
                </c:pt>
                <c:pt idx="7106">
                  <c:v>118.43333333333334</c:v>
                </c:pt>
                <c:pt idx="7107">
                  <c:v>118.45</c:v>
                </c:pt>
                <c:pt idx="7108">
                  <c:v>118.46666666666667</c:v>
                </c:pt>
                <c:pt idx="7109">
                  <c:v>118.48333333333333</c:v>
                </c:pt>
                <c:pt idx="7110">
                  <c:v>118.5</c:v>
                </c:pt>
                <c:pt idx="7111">
                  <c:v>118.51666666666667</c:v>
                </c:pt>
                <c:pt idx="7112">
                  <c:v>118.53333333333333</c:v>
                </c:pt>
                <c:pt idx="7113">
                  <c:v>118.55</c:v>
                </c:pt>
                <c:pt idx="7114">
                  <c:v>118.56666666666666</c:v>
                </c:pt>
                <c:pt idx="7115">
                  <c:v>118.58333333333333</c:v>
                </c:pt>
                <c:pt idx="7116">
                  <c:v>118.6</c:v>
                </c:pt>
                <c:pt idx="7117">
                  <c:v>118.61666666666666</c:v>
                </c:pt>
                <c:pt idx="7118">
                  <c:v>118.63333333333334</c:v>
                </c:pt>
                <c:pt idx="7119">
                  <c:v>118.65</c:v>
                </c:pt>
                <c:pt idx="7120">
                  <c:v>118.66666666666667</c:v>
                </c:pt>
                <c:pt idx="7121">
                  <c:v>118.68333333333334</c:v>
                </c:pt>
                <c:pt idx="7122">
                  <c:v>118.7</c:v>
                </c:pt>
                <c:pt idx="7123">
                  <c:v>118.71666666666667</c:v>
                </c:pt>
                <c:pt idx="7124">
                  <c:v>118.73333333333333</c:v>
                </c:pt>
                <c:pt idx="7125">
                  <c:v>118.75</c:v>
                </c:pt>
                <c:pt idx="7126">
                  <c:v>118.76666666666667</c:v>
                </c:pt>
                <c:pt idx="7127">
                  <c:v>118.78333333333333</c:v>
                </c:pt>
                <c:pt idx="7128">
                  <c:v>118.8</c:v>
                </c:pt>
                <c:pt idx="7129">
                  <c:v>118.81666666666666</c:v>
                </c:pt>
                <c:pt idx="7130">
                  <c:v>118.83333333333333</c:v>
                </c:pt>
                <c:pt idx="7131">
                  <c:v>118.85</c:v>
                </c:pt>
                <c:pt idx="7132">
                  <c:v>118.86666666666666</c:v>
                </c:pt>
                <c:pt idx="7133">
                  <c:v>118.88333333333334</c:v>
                </c:pt>
                <c:pt idx="7134">
                  <c:v>118.9</c:v>
                </c:pt>
                <c:pt idx="7135">
                  <c:v>118.91666666666667</c:v>
                </c:pt>
                <c:pt idx="7136">
                  <c:v>118.93333333333334</c:v>
                </c:pt>
                <c:pt idx="7137">
                  <c:v>118.95</c:v>
                </c:pt>
                <c:pt idx="7138">
                  <c:v>118.96666666666667</c:v>
                </c:pt>
                <c:pt idx="7139">
                  <c:v>118.98333333333333</c:v>
                </c:pt>
                <c:pt idx="7140">
                  <c:v>119</c:v>
                </c:pt>
                <c:pt idx="7141">
                  <c:v>119.01666666666667</c:v>
                </c:pt>
                <c:pt idx="7142">
                  <c:v>119.03333333333333</c:v>
                </c:pt>
                <c:pt idx="7143">
                  <c:v>119.05</c:v>
                </c:pt>
                <c:pt idx="7144">
                  <c:v>119.06666666666666</c:v>
                </c:pt>
                <c:pt idx="7145">
                  <c:v>119.08333333333333</c:v>
                </c:pt>
                <c:pt idx="7146">
                  <c:v>119.1</c:v>
                </c:pt>
                <c:pt idx="7147">
                  <c:v>119.11666666666666</c:v>
                </c:pt>
                <c:pt idx="7148">
                  <c:v>119.13333333333334</c:v>
                </c:pt>
                <c:pt idx="7149">
                  <c:v>119.15</c:v>
                </c:pt>
                <c:pt idx="7150">
                  <c:v>119.16666666666667</c:v>
                </c:pt>
                <c:pt idx="7151">
                  <c:v>119.18333333333334</c:v>
                </c:pt>
                <c:pt idx="7152">
                  <c:v>119.2</c:v>
                </c:pt>
                <c:pt idx="7153">
                  <c:v>119.21666666666667</c:v>
                </c:pt>
                <c:pt idx="7154">
                  <c:v>119.23333333333333</c:v>
                </c:pt>
                <c:pt idx="7155">
                  <c:v>119.25</c:v>
                </c:pt>
                <c:pt idx="7156">
                  <c:v>119.26666666666667</c:v>
                </c:pt>
                <c:pt idx="7157">
                  <c:v>119.28333333333333</c:v>
                </c:pt>
                <c:pt idx="7158">
                  <c:v>119.3</c:v>
                </c:pt>
                <c:pt idx="7159">
                  <c:v>119.31666666666666</c:v>
                </c:pt>
                <c:pt idx="7160">
                  <c:v>119.33333333333333</c:v>
                </c:pt>
                <c:pt idx="7161">
                  <c:v>119.35</c:v>
                </c:pt>
                <c:pt idx="7162">
                  <c:v>119.36666666666666</c:v>
                </c:pt>
                <c:pt idx="7163">
                  <c:v>119.38333333333334</c:v>
                </c:pt>
                <c:pt idx="7164">
                  <c:v>119.4</c:v>
                </c:pt>
                <c:pt idx="7165">
                  <c:v>119.41666666666667</c:v>
                </c:pt>
                <c:pt idx="7166">
                  <c:v>119.43333333333334</c:v>
                </c:pt>
                <c:pt idx="7167">
                  <c:v>119.45</c:v>
                </c:pt>
                <c:pt idx="7168">
                  <c:v>119.46666666666667</c:v>
                </c:pt>
                <c:pt idx="7169">
                  <c:v>119.48333333333333</c:v>
                </c:pt>
                <c:pt idx="7170">
                  <c:v>119.5</c:v>
                </c:pt>
                <c:pt idx="7171">
                  <c:v>119.51666666666667</c:v>
                </c:pt>
                <c:pt idx="7172">
                  <c:v>119.53333333333333</c:v>
                </c:pt>
                <c:pt idx="7173">
                  <c:v>119.55</c:v>
                </c:pt>
                <c:pt idx="7174">
                  <c:v>119.56666666666666</c:v>
                </c:pt>
                <c:pt idx="7175">
                  <c:v>119.58333333333333</c:v>
                </c:pt>
                <c:pt idx="7176">
                  <c:v>119.6</c:v>
                </c:pt>
                <c:pt idx="7177">
                  <c:v>119.61666666666666</c:v>
                </c:pt>
                <c:pt idx="7178">
                  <c:v>119.63333333333334</c:v>
                </c:pt>
                <c:pt idx="7179">
                  <c:v>119.65</c:v>
                </c:pt>
                <c:pt idx="7180">
                  <c:v>119.66666666666667</c:v>
                </c:pt>
                <c:pt idx="7181">
                  <c:v>119.68333333333334</c:v>
                </c:pt>
                <c:pt idx="7182">
                  <c:v>119.7</c:v>
                </c:pt>
                <c:pt idx="7183">
                  <c:v>119.71666666666667</c:v>
                </c:pt>
                <c:pt idx="7184">
                  <c:v>119.73333333333333</c:v>
                </c:pt>
                <c:pt idx="7185">
                  <c:v>119.75</c:v>
                </c:pt>
                <c:pt idx="7186">
                  <c:v>119.76666666666667</c:v>
                </c:pt>
                <c:pt idx="7187">
                  <c:v>119.78333333333333</c:v>
                </c:pt>
                <c:pt idx="7188">
                  <c:v>119.8</c:v>
                </c:pt>
                <c:pt idx="7189">
                  <c:v>119.81666666666666</c:v>
                </c:pt>
                <c:pt idx="7190">
                  <c:v>119.83333333333333</c:v>
                </c:pt>
                <c:pt idx="7191">
                  <c:v>119.85</c:v>
                </c:pt>
                <c:pt idx="7192">
                  <c:v>119.86666666666666</c:v>
                </c:pt>
                <c:pt idx="7193">
                  <c:v>119.88333333333334</c:v>
                </c:pt>
                <c:pt idx="7194">
                  <c:v>119.9</c:v>
                </c:pt>
                <c:pt idx="7195">
                  <c:v>119.91666666666667</c:v>
                </c:pt>
                <c:pt idx="7196">
                  <c:v>119.93333333333334</c:v>
                </c:pt>
                <c:pt idx="7197">
                  <c:v>119.95</c:v>
                </c:pt>
                <c:pt idx="7198">
                  <c:v>119.96666666666667</c:v>
                </c:pt>
                <c:pt idx="7199">
                  <c:v>119.98333333333333</c:v>
                </c:pt>
                <c:pt idx="7200">
                  <c:v>120</c:v>
                </c:pt>
                <c:pt idx="7201">
                  <c:v>120.01666666666667</c:v>
                </c:pt>
                <c:pt idx="7202">
                  <c:v>120.03333333333333</c:v>
                </c:pt>
                <c:pt idx="7203">
                  <c:v>120.05</c:v>
                </c:pt>
                <c:pt idx="7204">
                  <c:v>120.06666666666666</c:v>
                </c:pt>
                <c:pt idx="7205">
                  <c:v>120.08333333333333</c:v>
                </c:pt>
                <c:pt idx="7206">
                  <c:v>120.1</c:v>
                </c:pt>
                <c:pt idx="7207">
                  <c:v>120.11666666666666</c:v>
                </c:pt>
                <c:pt idx="7208">
                  <c:v>120.13333333333334</c:v>
                </c:pt>
                <c:pt idx="7209">
                  <c:v>120.15</c:v>
                </c:pt>
                <c:pt idx="7210">
                  <c:v>120.16666666666667</c:v>
                </c:pt>
                <c:pt idx="7211">
                  <c:v>120.18333333333334</c:v>
                </c:pt>
                <c:pt idx="7212">
                  <c:v>120.2</c:v>
                </c:pt>
                <c:pt idx="7213">
                  <c:v>120.21666666666667</c:v>
                </c:pt>
                <c:pt idx="7214">
                  <c:v>120.23333333333333</c:v>
                </c:pt>
                <c:pt idx="7215">
                  <c:v>120.25</c:v>
                </c:pt>
                <c:pt idx="7216">
                  <c:v>120.26666666666667</c:v>
                </c:pt>
                <c:pt idx="7217">
                  <c:v>120.28333333333333</c:v>
                </c:pt>
                <c:pt idx="7218">
                  <c:v>120.3</c:v>
                </c:pt>
                <c:pt idx="7219">
                  <c:v>120.31666666666666</c:v>
                </c:pt>
                <c:pt idx="7220">
                  <c:v>120.33333333333333</c:v>
                </c:pt>
                <c:pt idx="7221">
                  <c:v>120.35</c:v>
                </c:pt>
                <c:pt idx="7222">
                  <c:v>120.36666666666666</c:v>
                </c:pt>
                <c:pt idx="7223">
                  <c:v>120.38333333333334</c:v>
                </c:pt>
                <c:pt idx="7224">
                  <c:v>120.4</c:v>
                </c:pt>
                <c:pt idx="7225">
                  <c:v>120.41666666666667</c:v>
                </c:pt>
                <c:pt idx="7226">
                  <c:v>120.43333333333334</c:v>
                </c:pt>
                <c:pt idx="7227">
                  <c:v>120.45</c:v>
                </c:pt>
                <c:pt idx="7228">
                  <c:v>120.46666666666667</c:v>
                </c:pt>
                <c:pt idx="7229">
                  <c:v>120.48333333333333</c:v>
                </c:pt>
                <c:pt idx="7230">
                  <c:v>120.5</c:v>
                </c:pt>
                <c:pt idx="7231">
                  <c:v>120.51666666666667</c:v>
                </c:pt>
                <c:pt idx="7232">
                  <c:v>120.53333333333333</c:v>
                </c:pt>
                <c:pt idx="7233">
                  <c:v>120.55</c:v>
                </c:pt>
                <c:pt idx="7234">
                  <c:v>120.56666666666666</c:v>
                </c:pt>
                <c:pt idx="7235">
                  <c:v>120.58333333333333</c:v>
                </c:pt>
                <c:pt idx="7236">
                  <c:v>120.6</c:v>
                </c:pt>
                <c:pt idx="7237">
                  <c:v>120.61666666666666</c:v>
                </c:pt>
                <c:pt idx="7238">
                  <c:v>120.63333333333334</c:v>
                </c:pt>
                <c:pt idx="7239">
                  <c:v>120.65</c:v>
                </c:pt>
                <c:pt idx="7240">
                  <c:v>120.66666666666667</c:v>
                </c:pt>
                <c:pt idx="7241">
                  <c:v>120.68333333333334</c:v>
                </c:pt>
                <c:pt idx="7242">
                  <c:v>120.7</c:v>
                </c:pt>
                <c:pt idx="7243">
                  <c:v>120.71666666666667</c:v>
                </c:pt>
                <c:pt idx="7244">
                  <c:v>120.73333333333333</c:v>
                </c:pt>
                <c:pt idx="7245">
                  <c:v>120.75</c:v>
                </c:pt>
                <c:pt idx="7246">
                  <c:v>120.76666666666667</c:v>
                </c:pt>
                <c:pt idx="7247">
                  <c:v>120.78333333333333</c:v>
                </c:pt>
                <c:pt idx="7248">
                  <c:v>120.8</c:v>
                </c:pt>
                <c:pt idx="7249">
                  <c:v>120.81666666666666</c:v>
                </c:pt>
                <c:pt idx="7250">
                  <c:v>120.83333333333333</c:v>
                </c:pt>
                <c:pt idx="7251">
                  <c:v>120.85</c:v>
                </c:pt>
                <c:pt idx="7252">
                  <c:v>120.86666666666666</c:v>
                </c:pt>
                <c:pt idx="7253">
                  <c:v>120.88333333333334</c:v>
                </c:pt>
                <c:pt idx="7254">
                  <c:v>120.9</c:v>
                </c:pt>
                <c:pt idx="7255">
                  <c:v>120.91666666666667</c:v>
                </c:pt>
                <c:pt idx="7256">
                  <c:v>120.93333333333334</c:v>
                </c:pt>
                <c:pt idx="7257">
                  <c:v>120.95</c:v>
                </c:pt>
                <c:pt idx="7258">
                  <c:v>120.96666666666667</c:v>
                </c:pt>
                <c:pt idx="7259">
                  <c:v>120.98333333333333</c:v>
                </c:pt>
                <c:pt idx="7260">
                  <c:v>121</c:v>
                </c:pt>
                <c:pt idx="7261">
                  <c:v>121.01666666666667</c:v>
                </c:pt>
                <c:pt idx="7262">
                  <c:v>121.03333333333333</c:v>
                </c:pt>
                <c:pt idx="7263">
                  <c:v>121.05</c:v>
                </c:pt>
                <c:pt idx="7264">
                  <c:v>121.06666666666666</c:v>
                </c:pt>
                <c:pt idx="7265">
                  <c:v>121.08333333333333</c:v>
                </c:pt>
                <c:pt idx="7266">
                  <c:v>121.1</c:v>
                </c:pt>
                <c:pt idx="7267">
                  <c:v>121.11666666666666</c:v>
                </c:pt>
                <c:pt idx="7268">
                  <c:v>121.13333333333334</c:v>
                </c:pt>
                <c:pt idx="7269">
                  <c:v>121.15</c:v>
                </c:pt>
                <c:pt idx="7270">
                  <c:v>121.16666666666667</c:v>
                </c:pt>
                <c:pt idx="7271">
                  <c:v>121.18333333333334</c:v>
                </c:pt>
                <c:pt idx="7272">
                  <c:v>121.2</c:v>
                </c:pt>
                <c:pt idx="7273">
                  <c:v>121.21666666666667</c:v>
                </c:pt>
                <c:pt idx="7274">
                  <c:v>121.23333333333333</c:v>
                </c:pt>
                <c:pt idx="7275">
                  <c:v>121.25</c:v>
                </c:pt>
                <c:pt idx="7276">
                  <c:v>121.26666666666667</c:v>
                </c:pt>
                <c:pt idx="7277">
                  <c:v>121.28333333333333</c:v>
                </c:pt>
                <c:pt idx="7278">
                  <c:v>121.3</c:v>
                </c:pt>
                <c:pt idx="7279">
                  <c:v>121.31666666666666</c:v>
                </c:pt>
                <c:pt idx="7280">
                  <c:v>121.33333333333333</c:v>
                </c:pt>
                <c:pt idx="7281">
                  <c:v>121.35</c:v>
                </c:pt>
                <c:pt idx="7282">
                  <c:v>121.36666666666666</c:v>
                </c:pt>
                <c:pt idx="7283">
                  <c:v>121.38333333333334</c:v>
                </c:pt>
                <c:pt idx="7284">
                  <c:v>121.4</c:v>
                </c:pt>
                <c:pt idx="7285">
                  <c:v>121.41666666666667</c:v>
                </c:pt>
                <c:pt idx="7286">
                  <c:v>121.43333333333334</c:v>
                </c:pt>
                <c:pt idx="7287">
                  <c:v>121.45</c:v>
                </c:pt>
                <c:pt idx="7288">
                  <c:v>121.46666666666667</c:v>
                </c:pt>
                <c:pt idx="7289">
                  <c:v>121.48333333333333</c:v>
                </c:pt>
                <c:pt idx="7290">
                  <c:v>121.5</c:v>
                </c:pt>
                <c:pt idx="7291">
                  <c:v>121.51666666666667</c:v>
                </c:pt>
                <c:pt idx="7292">
                  <c:v>121.53333333333333</c:v>
                </c:pt>
                <c:pt idx="7293">
                  <c:v>121.55</c:v>
                </c:pt>
                <c:pt idx="7294">
                  <c:v>121.56666666666666</c:v>
                </c:pt>
                <c:pt idx="7295">
                  <c:v>121.58333333333333</c:v>
                </c:pt>
                <c:pt idx="7296">
                  <c:v>121.6</c:v>
                </c:pt>
                <c:pt idx="7297">
                  <c:v>121.61666666666666</c:v>
                </c:pt>
                <c:pt idx="7298">
                  <c:v>121.63333333333334</c:v>
                </c:pt>
                <c:pt idx="7299">
                  <c:v>121.65</c:v>
                </c:pt>
                <c:pt idx="7300">
                  <c:v>121.66666666666667</c:v>
                </c:pt>
                <c:pt idx="7301">
                  <c:v>121.68333333333334</c:v>
                </c:pt>
                <c:pt idx="7302">
                  <c:v>121.7</c:v>
                </c:pt>
                <c:pt idx="7303">
                  <c:v>121.71666666666667</c:v>
                </c:pt>
                <c:pt idx="7304">
                  <c:v>121.73333333333333</c:v>
                </c:pt>
                <c:pt idx="7305">
                  <c:v>121.75</c:v>
                </c:pt>
                <c:pt idx="7306">
                  <c:v>121.76666666666667</c:v>
                </c:pt>
                <c:pt idx="7307">
                  <c:v>121.78333333333333</c:v>
                </c:pt>
                <c:pt idx="7308">
                  <c:v>121.8</c:v>
                </c:pt>
                <c:pt idx="7309">
                  <c:v>121.81666666666666</c:v>
                </c:pt>
                <c:pt idx="7310">
                  <c:v>121.83333333333333</c:v>
                </c:pt>
                <c:pt idx="7311">
                  <c:v>121.85</c:v>
                </c:pt>
                <c:pt idx="7312">
                  <c:v>121.86666666666666</c:v>
                </c:pt>
                <c:pt idx="7313">
                  <c:v>121.88333333333334</c:v>
                </c:pt>
                <c:pt idx="7314">
                  <c:v>121.9</c:v>
                </c:pt>
                <c:pt idx="7315">
                  <c:v>121.91666666666667</c:v>
                </c:pt>
                <c:pt idx="7316">
                  <c:v>121.93333333333334</c:v>
                </c:pt>
                <c:pt idx="7317">
                  <c:v>121.95</c:v>
                </c:pt>
                <c:pt idx="7318">
                  <c:v>121.96666666666667</c:v>
                </c:pt>
                <c:pt idx="7319">
                  <c:v>121.98333333333333</c:v>
                </c:pt>
                <c:pt idx="7320">
                  <c:v>122</c:v>
                </c:pt>
                <c:pt idx="7321">
                  <c:v>122.01666666666667</c:v>
                </c:pt>
                <c:pt idx="7322">
                  <c:v>122.03333333333333</c:v>
                </c:pt>
                <c:pt idx="7323">
                  <c:v>122.05</c:v>
                </c:pt>
                <c:pt idx="7324">
                  <c:v>122.06666666666666</c:v>
                </c:pt>
                <c:pt idx="7325">
                  <c:v>122.08333333333333</c:v>
                </c:pt>
                <c:pt idx="7326">
                  <c:v>122.1</c:v>
                </c:pt>
                <c:pt idx="7327">
                  <c:v>122.11666666666666</c:v>
                </c:pt>
                <c:pt idx="7328">
                  <c:v>122.13333333333334</c:v>
                </c:pt>
                <c:pt idx="7329">
                  <c:v>122.15</c:v>
                </c:pt>
                <c:pt idx="7330">
                  <c:v>122.16666666666667</c:v>
                </c:pt>
                <c:pt idx="7331">
                  <c:v>122.18333333333334</c:v>
                </c:pt>
                <c:pt idx="7332">
                  <c:v>122.2</c:v>
                </c:pt>
                <c:pt idx="7333">
                  <c:v>122.21666666666667</c:v>
                </c:pt>
                <c:pt idx="7334">
                  <c:v>122.23333333333333</c:v>
                </c:pt>
                <c:pt idx="7335">
                  <c:v>122.25</c:v>
                </c:pt>
                <c:pt idx="7336">
                  <c:v>122.26666666666667</c:v>
                </c:pt>
                <c:pt idx="7337">
                  <c:v>122.28333333333333</c:v>
                </c:pt>
                <c:pt idx="7338">
                  <c:v>122.3</c:v>
                </c:pt>
                <c:pt idx="7339">
                  <c:v>122.31666666666666</c:v>
                </c:pt>
                <c:pt idx="7340">
                  <c:v>122.33333333333333</c:v>
                </c:pt>
                <c:pt idx="7341">
                  <c:v>122.35</c:v>
                </c:pt>
                <c:pt idx="7342">
                  <c:v>122.36666666666666</c:v>
                </c:pt>
                <c:pt idx="7343">
                  <c:v>122.38333333333334</c:v>
                </c:pt>
                <c:pt idx="7344">
                  <c:v>122.4</c:v>
                </c:pt>
                <c:pt idx="7345">
                  <c:v>122.41666666666667</c:v>
                </c:pt>
                <c:pt idx="7346">
                  <c:v>122.43333333333334</c:v>
                </c:pt>
                <c:pt idx="7347">
                  <c:v>122.45</c:v>
                </c:pt>
                <c:pt idx="7348">
                  <c:v>122.46666666666667</c:v>
                </c:pt>
                <c:pt idx="7349">
                  <c:v>122.48333333333333</c:v>
                </c:pt>
                <c:pt idx="7350">
                  <c:v>122.5</c:v>
                </c:pt>
                <c:pt idx="7351">
                  <c:v>122.51666666666667</c:v>
                </c:pt>
                <c:pt idx="7352">
                  <c:v>122.53333333333333</c:v>
                </c:pt>
                <c:pt idx="7353">
                  <c:v>122.55</c:v>
                </c:pt>
                <c:pt idx="7354">
                  <c:v>122.56666666666666</c:v>
                </c:pt>
                <c:pt idx="7355">
                  <c:v>122.58333333333333</c:v>
                </c:pt>
                <c:pt idx="7356">
                  <c:v>122.6</c:v>
                </c:pt>
                <c:pt idx="7357">
                  <c:v>122.61666666666666</c:v>
                </c:pt>
                <c:pt idx="7358">
                  <c:v>122.63333333333334</c:v>
                </c:pt>
                <c:pt idx="7359">
                  <c:v>122.65</c:v>
                </c:pt>
                <c:pt idx="7360">
                  <c:v>122.66666666666667</c:v>
                </c:pt>
                <c:pt idx="7361">
                  <c:v>122.68333333333334</c:v>
                </c:pt>
                <c:pt idx="7362">
                  <c:v>122.7</c:v>
                </c:pt>
                <c:pt idx="7363">
                  <c:v>122.71666666666667</c:v>
                </c:pt>
                <c:pt idx="7364">
                  <c:v>122.73333333333333</c:v>
                </c:pt>
                <c:pt idx="7365">
                  <c:v>122.75</c:v>
                </c:pt>
                <c:pt idx="7366">
                  <c:v>122.76666666666667</c:v>
                </c:pt>
                <c:pt idx="7367">
                  <c:v>122.78333333333333</c:v>
                </c:pt>
                <c:pt idx="7368">
                  <c:v>122.8</c:v>
                </c:pt>
                <c:pt idx="7369">
                  <c:v>122.81666666666666</c:v>
                </c:pt>
                <c:pt idx="7370">
                  <c:v>122.83333333333333</c:v>
                </c:pt>
                <c:pt idx="7371">
                  <c:v>122.85</c:v>
                </c:pt>
                <c:pt idx="7372">
                  <c:v>122.86666666666666</c:v>
                </c:pt>
                <c:pt idx="7373">
                  <c:v>122.88333333333334</c:v>
                </c:pt>
                <c:pt idx="7374">
                  <c:v>122.9</c:v>
                </c:pt>
                <c:pt idx="7375">
                  <c:v>122.91666666666667</c:v>
                </c:pt>
                <c:pt idx="7376">
                  <c:v>122.93333333333334</c:v>
                </c:pt>
                <c:pt idx="7377">
                  <c:v>122.95</c:v>
                </c:pt>
                <c:pt idx="7378">
                  <c:v>122.96666666666667</c:v>
                </c:pt>
                <c:pt idx="7379">
                  <c:v>122.98333333333333</c:v>
                </c:pt>
                <c:pt idx="7380">
                  <c:v>123</c:v>
                </c:pt>
                <c:pt idx="7381">
                  <c:v>123.01666666666667</c:v>
                </c:pt>
                <c:pt idx="7382">
                  <c:v>123.03333333333333</c:v>
                </c:pt>
                <c:pt idx="7383">
                  <c:v>123.05</c:v>
                </c:pt>
                <c:pt idx="7384">
                  <c:v>123.06666666666666</c:v>
                </c:pt>
                <c:pt idx="7385">
                  <c:v>123.08333333333333</c:v>
                </c:pt>
                <c:pt idx="7386">
                  <c:v>123.1</c:v>
                </c:pt>
                <c:pt idx="7387">
                  <c:v>123.11666666666666</c:v>
                </c:pt>
                <c:pt idx="7388">
                  <c:v>123.13333333333334</c:v>
                </c:pt>
                <c:pt idx="7389">
                  <c:v>123.15</c:v>
                </c:pt>
                <c:pt idx="7390">
                  <c:v>123.16666666666667</c:v>
                </c:pt>
                <c:pt idx="7391">
                  <c:v>123.18333333333334</c:v>
                </c:pt>
                <c:pt idx="7392">
                  <c:v>123.2</c:v>
                </c:pt>
                <c:pt idx="7393">
                  <c:v>123.21666666666667</c:v>
                </c:pt>
                <c:pt idx="7394">
                  <c:v>123.23333333333333</c:v>
                </c:pt>
                <c:pt idx="7395">
                  <c:v>123.25</c:v>
                </c:pt>
                <c:pt idx="7396">
                  <c:v>123.26666666666667</c:v>
                </c:pt>
                <c:pt idx="7397">
                  <c:v>123.28333333333333</c:v>
                </c:pt>
                <c:pt idx="7398">
                  <c:v>123.3</c:v>
                </c:pt>
                <c:pt idx="7399">
                  <c:v>123.31666666666666</c:v>
                </c:pt>
                <c:pt idx="7400">
                  <c:v>123.33333333333333</c:v>
                </c:pt>
                <c:pt idx="7401">
                  <c:v>123.35</c:v>
                </c:pt>
                <c:pt idx="7402">
                  <c:v>123.36666666666666</c:v>
                </c:pt>
                <c:pt idx="7403">
                  <c:v>123.38333333333334</c:v>
                </c:pt>
                <c:pt idx="7404">
                  <c:v>123.4</c:v>
                </c:pt>
                <c:pt idx="7405">
                  <c:v>123.41666666666667</c:v>
                </c:pt>
                <c:pt idx="7406">
                  <c:v>123.43333333333334</c:v>
                </c:pt>
                <c:pt idx="7407">
                  <c:v>123.45</c:v>
                </c:pt>
                <c:pt idx="7408">
                  <c:v>123.46666666666667</c:v>
                </c:pt>
                <c:pt idx="7409">
                  <c:v>123.48333333333333</c:v>
                </c:pt>
                <c:pt idx="7410">
                  <c:v>123.5</c:v>
                </c:pt>
                <c:pt idx="7411">
                  <c:v>123.51666666666667</c:v>
                </c:pt>
                <c:pt idx="7412">
                  <c:v>123.53333333333333</c:v>
                </c:pt>
                <c:pt idx="7413">
                  <c:v>123.55</c:v>
                </c:pt>
                <c:pt idx="7414">
                  <c:v>123.56666666666666</c:v>
                </c:pt>
                <c:pt idx="7415">
                  <c:v>123.58333333333333</c:v>
                </c:pt>
                <c:pt idx="7416">
                  <c:v>123.6</c:v>
                </c:pt>
                <c:pt idx="7417">
                  <c:v>123.61666666666666</c:v>
                </c:pt>
                <c:pt idx="7418">
                  <c:v>123.63333333333334</c:v>
                </c:pt>
                <c:pt idx="7419">
                  <c:v>123.65</c:v>
                </c:pt>
                <c:pt idx="7420">
                  <c:v>123.66666666666667</c:v>
                </c:pt>
                <c:pt idx="7421">
                  <c:v>123.68333333333334</c:v>
                </c:pt>
                <c:pt idx="7422">
                  <c:v>123.7</c:v>
                </c:pt>
                <c:pt idx="7423">
                  <c:v>123.71666666666667</c:v>
                </c:pt>
                <c:pt idx="7424">
                  <c:v>123.73333333333333</c:v>
                </c:pt>
                <c:pt idx="7425">
                  <c:v>123.75</c:v>
                </c:pt>
                <c:pt idx="7426">
                  <c:v>123.76666666666667</c:v>
                </c:pt>
                <c:pt idx="7427">
                  <c:v>123.78333333333333</c:v>
                </c:pt>
                <c:pt idx="7428">
                  <c:v>123.8</c:v>
                </c:pt>
                <c:pt idx="7429">
                  <c:v>123.81666666666666</c:v>
                </c:pt>
                <c:pt idx="7430">
                  <c:v>123.83333333333333</c:v>
                </c:pt>
                <c:pt idx="7431">
                  <c:v>123.85</c:v>
                </c:pt>
                <c:pt idx="7432">
                  <c:v>123.86666666666666</c:v>
                </c:pt>
                <c:pt idx="7433">
                  <c:v>123.88333333333334</c:v>
                </c:pt>
                <c:pt idx="7434">
                  <c:v>123.9</c:v>
                </c:pt>
                <c:pt idx="7435">
                  <c:v>123.91666666666667</c:v>
                </c:pt>
                <c:pt idx="7436">
                  <c:v>123.93333333333334</c:v>
                </c:pt>
                <c:pt idx="7437">
                  <c:v>123.95</c:v>
                </c:pt>
                <c:pt idx="7438">
                  <c:v>123.96666666666667</c:v>
                </c:pt>
                <c:pt idx="7439">
                  <c:v>123.98333333333333</c:v>
                </c:pt>
                <c:pt idx="7440">
                  <c:v>124</c:v>
                </c:pt>
                <c:pt idx="7441">
                  <c:v>124.01666666666667</c:v>
                </c:pt>
                <c:pt idx="7442">
                  <c:v>124.03333333333333</c:v>
                </c:pt>
                <c:pt idx="7443">
                  <c:v>124.05</c:v>
                </c:pt>
                <c:pt idx="7444">
                  <c:v>124.06666666666666</c:v>
                </c:pt>
                <c:pt idx="7445">
                  <c:v>124.08333333333333</c:v>
                </c:pt>
                <c:pt idx="7446">
                  <c:v>124.1</c:v>
                </c:pt>
                <c:pt idx="7447">
                  <c:v>124.11666666666666</c:v>
                </c:pt>
                <c:pt idx="7448">
                  <c:v>124.13333333333334</c:v>
                </c:pt>
                <c:pt idx="7449">
                  <c:v>124.15</c:v>
                </c:pt>
                <c:pt idx="7450">
                  <c:v>124.16666666666667</c:v>
                </c:pt>
                <c:pt idx="7451">
                  <c:v>124.18333333333334</c:v>
                </c:pt>
                <c:pt idx="7452">
                  <c:v>124.2</c:v>
                </c:pt>
                <c:pt idx="7453">
                  <c:v>124.21666666666667</c:v>
                </c:pt>
                <c:pt idx="7454">
                  <c:v>124.23333333333333</c:v>
                </c:pt>
                <c:pt idx="7455">
                  <c:v>124.25</c:v>
                </c:pt>
                <c:pt idx="7456">
                  <c:v>124.26666666666667</c:v>
                </c:pt>
                <c:pt idx="7457">
                  <c:v>124.28333333333333</c:v>
                </c:pt>
                <c:pt idx="7458">
                  <c:v>124.3</c:v>
                </c:pt>
                <c:pt idx="7459">
                  <c:v>124.31666666666666</c:v>
                </c:pt>
                <c:pt idx="7460">
                  <c:v>124.33333333333333</c:v>
                </c:pt>
                <c:pt idx="7461">
                  <c:v>124.35</c:v>
                </c:pt>
                <c:pt idx="7462">
                  <c:v>124.36666666666666</c:v>
                </c:pt>
                <c:pt idx="7463">
                  <c:v>124.38333333333334</c:v>
                </c:pt>
                <c:pt idx="7464">
                  <c:v>124.4</c:v>
                </c:pt>
                <c:pt idx="7465">
                  <c:v>124.41666666666667</c:v>
                </c:pt>
                <c:pt idx="7466">
                  <c:v>124.43333333333334</c:v>
                </c:pt>
                <c:pt idx="7467">
                  <c:v>124.45</c:v>
                </c:pt>
                <c:pt idx="7468">
                  <c:v>124.46666666666667</c:v>
                </c:pt>
                <c:pt idx="7469">
                  <c:v>124.48333333333333</c:v>
                </c:pt>
                <c:pt idx="7470">
                  <c:v>124.5</c:v>
                </c:pt>
                <c:pt idx="7471">
                  <c:v>124.51666666666667</c:v>
                </c:pt>
                <c:pt idx="7472">
                  <c:v>124.53333333333333</c:v>
                </c:pt>
                <c:pt idx="7473">
                  <c:v>124.55</c:v>
                </c:pt>
                <c:pt idx="7474">
                  <c:v>124.56666666666666</c:v>
                </c:pt>
                <c:pt idx="7475">
                  <c:v>124.58333333333333</c:v>
                </c:pt>
                <c:pt idx="7476">
                  <c:v>124.6</c:v>
                </c:pt>
                <c:pt idx="7477">
                  <c:v>124.61666666666666</c:v>
                </c:pt>
                <c:pt idx="7478">
                  <c:v>124.63333333333334</c:v>
                </c:pt>
                <c:pt idx="7479">
                  <c:v>124.65</c:v>
                </c:pt>
                <c:pt idx="7480">
                  <c:v>124.66666666666667</c:v>
                </c:pt>
                <c:pt idx="7481">
                  <c:v>124.68333333333334</c:v>
                </c:pt>
                <c:pt idx="7482">
                  <c:v>124.7</c:v>
                </c:pt>
                <c:pt idx="7483">
                  <c:v>124.71666666666667</c:v>
                </c:pt>
                <c:pt idx="7484">
                  <c:v>124.73333333333333</c:v>
                </c:pt>
                <c:pt idx="7485">
                  <c:v>124.75</c:v>
                </c:pt>
                <c:pt idx="7486">
                  <c:v>124.76666666666667</c:v>
                </c:pt>
                <c:pt idx="7487">
                  <c:v>124.78333333333333</c:v>
                </c:pt>
                <c:pt idx="7488">
                  <c:v>124.8</c:v>
                </c:pt>
                <c:pt idx="7489">
                  <c:v>124.81666666666666</c:v>
                </c:pt>
                <c:pt idx="7490">
                  <c:v>124.83333333333333</c:v>
                </c:pt>
                <c:pt idx="7491">
                  <c:v>124.85</c:v>
                </c:pt>
                <c:pt idx="7492">
                  <c:v>124.86666666666666</c:v>
                </c:pt>
                <c:pt idx="7493">
                  <c:v>124.88333333333334</c:v>
                </c:pt>
                <c:pt idx="7494">
                  <c:v>124.9</c:v>
                </c:pt>
                <c:pt idx="7495">
                  <c:v>124.91666666666667</c:v>
                </c:pt>
                <c:pt idx="7496">
                  <c:v>124.93333333333334</c:v>
                </c:pt>
                <c:pt idx="7497">
                  <c:v>124.95</c:v>
                </c:pt>
                <c:pt idx="7498">
                  <c:v>124.96666666666667</c:v>
                </c:pt>
                <c:pt idx="7499">
                  <c:v>124.98333333333333</c:v>
                </c:pt>
                <c:pt idx="7500">
                  <c:v>125</c:v>
                </c:pt>
                <c:pt idx="7501">
                  <c:v>125.01666666666667</c:v>
                </c:pt>
                <c:pt idx="7502">
                  <c:v>125.03333333333333</c:v>
                </c:pt>
                <c:pt idx="7503">
                  <c:v>125.05</c:v>
                </c:pt>
                <c:pt idx="7504">
                  <c:v>125.06666666666666</c:v>
                </c:pt>
                <c:pt idx="7505">
                  <c:v>125.08333333333333</c:v>
                </c:pt>
                <c:pt idx="7506">
                  <c:v>125.1</c:v>
                </c:pt>
                <c:pt idx="7507">
                  <c:v>125.11666666666666</c:v>
                </c:pt>
                <c:pt idx="7508">
                  <c:v>125.13333333333334</c:v>
                </c:pt>
                <c:pt idx="7509">
                  <c:v>125.15</c:v>
                </c:pt>
                <c:pt idx="7510">
                  <c:v>125.16666666666667</c:v>
                </c:pt>
                <c:pt idx="7511">
                  <c:v>125.18333333333334</c:v>
                </c:pt>
                <c:pt idx="7512">
                  <c:v>125.2</c:v>
                </c:pt>
                <c:pt idx="7513">
                  <c:v>125.21666666666667</c:v>
                </c:pt>
                <c:pt idx="7514">
                  <c:v>125.23333333333333</c:v>
                </c:pt>
                <c:pt idx="7515">
                  <c:v>125.25</c:v>
                </c:pt>
                <c:pt idx="7516">
                  <c:v>125.26666666666667</c:v>
                </c:pt>
                <c:pt idx="7517">
                  <c:v>125.28333333333333</c:v>
                </c:pt>
                <c:pt idx="7518">
                  <c:v>125.3</c:v>
                </c:pt>
                <c:pt idx="7519">
                  <c:v>125.31666666666666</c:v>
                </c:pt>
                <c:pt idx="7520">
                  <c:v>125.33333333333333</c:v>
                </c:pt>
                <c:pt idx="7521">
                  <c:v>125.35</c:v>
                </c:pt>
                <c:pt idx="7522">
                  <c:v>125.36666666666666</c:v>
                </c:pt>
                <c:pt idx="7523">
                  <c:v>125.38333333333334</c:v>
                </c:pt>
                <c:pt idx="7524">
                  <c:v>125.4</c:v>
                </c:pt>
                <c:pt idx="7525">
                  <c:v>125.41666666666667</c:v>
                </c:pt>
                <c:pt idx="7526">
                  <c:v>125.43333333333334</c:v>
                </c:pt>
                <c:pt idx="7527">
                  <c:v>125.45</c:v>
                </c:pt>
                <c:pt idx="7528">
                  <c:v>125.46666666666667</c:v>
                </c:pt>
                <c:pt idx="7529">
                  <c:v>125.48333333333333</c:v>
                </c:pt>
                <c:pt idx="7530">
                  <c:v>125.5</c:v>
                </c:pt>
                <c:pt idx="7531">
                  <c:v>125.51666666666667</c:v>
                </c:pt>
                <c:pt idx="7532">
                  <c:v>125.53333333333333</c:v>
                </c:pt>
                <c:pt idx="7533">
                  <c:v>125.55</c:v>
                </c:pt>
                <c:pt idx="7534">
                  <c:v>125.56666666666666</c:v>
                </c:pt>
                <c:pt idx="7535">
                  <c:v>125.58333333333333</c:v>
                </c:pt>
                <c:pt idx="7536">
                  <c:v>125.6</c:v>
                </c:pt>
                <c:pt idx="7537">
                  <c:v>125.61666666666666</c:v>
                </c:pt>
                <c:pt idx="7538">
                  <c:v>125.63333333333334</c:v>
                </c:pt>
                <c:pt idx="7539">
                  <c:v>125.65</c:v>
                </c:pt>
                <c:pt idx="7540">
                  <c:v>125.66666666666667</c:v>
                </c:pt>
                <c:pt idx="7541">
                  <c:v>125.68333333333334</c:v>
                </c:pt>
                <c:pt idx="7542">
                  <c:v>125.7</c:v>
                </c:pt>
                <c:pt idx="7543">
                  <c:v>125.71666666666667</c:v>
                </c:pt>
                <c:pt idx="7544">
                  <c:v>125.73333333333333</c:v>
                </c:pt>
                <c:pt idx="7545">
                  <c:v>125.75</c:v>
                </c:pt>
                <c:pt idx="7546">
                  <c:v>125.76666666666667</c:v>
                </c:pt>
                <c:pt idx="7547">
                  <c:v>125.78333333333333</c:v>
                </c:pt>
                <c:pt idx="7548">
                  <c:v>125.8</c:v>
                </c:pt>
                <c:pt idx="7549">
                  <c:v>125.81666666666666</c:v>
                </c:pt>
                <c:pt idx="7550">
                  <c:v>125.83333333333333</c:v>
                </c:pt>
                <c:pt idx="7551">
                  <c:v>125.85</c:v>
                </c:pt>
                <c:pt idx="7552">
                  <c:v>125.86666666666666</c:v>
                </c:pt>
                <c:pt idx="7553">
                  <c:v>125.88333333333334</c:v>
                </c:pt>
                <c:pt idx="7554">
                  <c:v>125.9</c:v>
                </c:pt>
                <c:pt idx="7555">
                  <c:v>125.91666666666667</c:v>
                </c:pt>
                <c:pt idx="7556">
                  <c:v>125.93333333333334</c:v>
                </c:pt>
                <c:pt idx="7557">
                  <c:v>125.95</c:v>
                </c:pt>
                <c:pt idx="7558">
                  <c:v>125.96666666666667</c:v>
                </c:pt>
                <c:pt idx="7559">
                  <c:v>125.98333333333333</c:v>
                </c:pt>
                <c:pt idx="7560">
                  <c:v>126</c:v>
                </c:pt>
                <c:pt idx="7561">
                  <c:v>126.01666666666667</c:v>
                </c:pt>
                <c:pt idx="7562">
                  <c:v>126.03333333333333</c:v>
                </c:pt>
                <c:pt idx="7563">
                  <c:v>126.05</c:v>
                </c:pt>
                <c:pt idx="7564">
                  <c:v>126.06666666666666</c:v>
                </c:pt>
                <c:pt idx="7565">
                  <c:v>126.08333333333333</c:v>
                </c:pt>
                <c:pt idx="7566">
                  <c:v>126.1</c:v>
                </c:pt>
                <c:pt idx="7567">
                  <c:v>126.11666666666666</c:v>
                </c:pt>
                <c:pt idx="7568">
                  <c:v>126.13333333333334</c:v>
                </c:pt>
                <c:pt idx="7569">
                  <c:v>126.15</c:v>
                </c:pt>
                <c:pt idx="7570">
                  <c:v>126.16666666666667</c:v>
                </c:pt>
                <c:pt idx="7571">
                  <c:v>126.18333333333334</c:v>
                </c:pt>
                <c:pt idx="7572">
                  <c:v>126.2</c:v>
                </c:pt>
                <c:pt idx="7573">
                  <c:v>126.21666666666667</c:v>
                </c:pt>
                <c:pt idx="7574">
                  <c:v>126.23333333333333</c:v>
                </c:pt>
                <c:pt idx="7575">
                  <c:v>126.25</c:v>
                </c:pt>
                <c:pt idx="7576">
                  <c:v>126.26666666666667</c:v>
                </c:pt>
                <c:pt idx="7577">
                  <c:v>126.28333333333333</c:v>
                </c:pt>
                <c:pt idx="7578">
                  <c:v>126.3</c:v>
                </c:pt>
                <c:pt idx="7579">
                  <c:v>126.31666666666666</c:v>
                </c:pt>
                <c:pt idx="7580">
                  <c:v>126.33333333333333</c:v>
                </c:pt>
                <c:pt idx="7581">
                  <c:v>126.35</c:v>
                </c:pt>
                <c:pt idx="7582">
                  <c:v>126.36666666666666</c:v>
                </c:pt>
                <c:pt idx="7583">
                  <c:v>126.38333333333334</c:v>
                </c:pt>
                <c:pt idx="7584">
                  <c:v>126.4</c:v>
                </c:pt>
                <c:pt idx="7585">
                  <c:v>126.41666666666667</c:v>
                </c:pt>
                <c:pt idx="7586">
                  <c:v>126.43333333333334</c:v>
                </c:pt>
                <c:pt idx="7587">
                  <c:v>126.45</c:v>
                </c:pt>
                <c:pt idx="7588">
                  <c:v>126.46666666666667</c:v>
                </c:pt>
                <c:pt idx="7589">
                  <c:v>126.48333333333333</c:v>
                </c:pt>
                <c:pt idx="7590">
                  <c:v>126.5</c:v>
                </c:pt>
                <c:pt idx="7591">
                  <c:v>126.51666666666667</c:v>
                </c:pt>
                <c:pt idx="7592">
                  <c:v>126.53333333333333</c:v>
                </c:pt>
                <c:pt idx="7593">
                  <c:v>126.55</c:v>
                </c:pt>
                <c:pt idx="7594">
                  <c:v>126.56666666666666</c:v>
                </c:pt>
                <c:pt idx="7595">
                  <c:v>126.58333333333333</c:v>
                </c:pt>
                <c:pt idx="7596">
                  <c:v>126.6</c:v>
                </c:pt>
                <c:pt idx="7597">
                  <c:v>126.61666666666666</c:v>
                </c:pt>
                <c:pt idx="7598">
                  <c:v>126.63333333333334</c:v>
                </c:pt>
                <c:pt idx="7599">
                  <c:v>126.65</c:v>
                </c:pt>
                <c:pt idx="7600">
                  <c:v>126.66666666666667</c:v>
                </c:pt>
                <c:pt idx="7601">
                  <c:v>126.68333333333334</c:v>
                </c:pt>
                <c:pt idx="7602">
                  <c:v>126.7</c:v>
                </c:pt>
                <c:pt idx="7603">
                  <c:v>126.71666666666667</c:v>
                </c:pt>
                <c:pt idx="7604">
                  <c:v>126.73333333333333</c:v>
                </c:pt>
                <c:pt idx="7605">
                  <c:v>126.75</c:v>
                </c:pt>
                <c:pt idx="7606">
                  <c:v>126.76666666666667</c:v>
                </c:pt>
                <c:pt idx="7607">
                  <c:v>126.78333333333333</c:v>
                </c:pt>
                <c:pt idx="7608">
                  <c:v>126.8</c:v>
                </c:pt>
                <c:pt idx="7609">
                  <c:v>126.81666666666666</c:v>
                </c:pt>
                <c:pt idx="7610">
                  <c:v>126.83333333333333</c:v>
                </c:pt>
                <c:pt idx="7611">
                  <c:v>126.85</c:v>
                </c:pt>
                <c:pt idx="7612">
                  <c:v>126.86666666666666</c:v>
                </c:pt>
                <c:pt idx="7613">
                  <c:v>126.88333333333334</c:v>
                </c:pt>
                <c:pt idx="7614">
                  <c:v>126.9</c:v>
                </c:pt>
                <c:pt idx="7615">
                  <c:v>126.91666666666667</c:v>
                </c:pt>
                <c:pt idx="7616">
                  <c:v>126.93333333333334</c:v>
                </c:pt>
                <c:pt idx="7617">
                  <c:v>126.95</c:v>
                </c:pt>
                <c:pt idx="7618">
                  <c:v>126.96666666666667</c:v>
                </c:pt>
                <c:pt idx="7619">
                  <c:v>126.98333333333333</c:v>
                </c:pt>
                <c:pt idx="7620">
                  <c:v>127</c:v>
                </c:pt>
                <c:pt idx="7621">
                  <c:v>127.01666666666667</c:v>
                </c:pt>
                <c:pt idx="7622">
                  <c:v>127.03333333333333</c:v>
                </c:pt>
                <c:pt idx="7623">
                  <c:v>127.05</c:v>
                </c:pt>
                <c:pt idx="7624">
                  <c:v>127.06666666666666</c:v>
                </c:pt>
                <c:pt idx="7625">
                  <c:v>127.08333333333333</c:v>
                </c:pt>
                <c:pt idx="7626">
                  <c:v>127.1</c:v>
                </c:pt>
                <c:pt idx="7627">
                  <c:v>127.11666666666666</c:v>
                </c:pt>
                <c:pt idx="7628">
                  <c:v>127.13333333333334</c:v>
                </c:pt>
                <c:pt idx="7629">
                  <c:v>127.15</c:v>
                </c:pt>
                <c:pt idx="7630">
                  <c:v>127.16666666666667</c:v>
                </c:pt>
                <c:pt idx="7631">
                  <c:v>127.18333333333334</c:v>
                </c:pt>
                <c:pt idx="7632">
                  <c:v>127.2</c:v>
                </c:pt>
                <c:pt idx="7633">
                  <c:v>127.21666666666667</c:v>
                </c:pt>
                <c:pt idx="7634">
                  <c:v>127.23333333333333</c:v>
                </c:pt>
                <c:pt idx="7635">
                  <c:v>127.25</c:v>
                </c:pt>
                <c:pt idx="7636">
                  <c:v>127.26666666666667</c:v>
                </c:pt>
                <c:pt idx="7637">
                  <c:v>127.28333333333333</c:v>
                </c:pt>
                <c:pt idx="7638">
                  <c:v>127.3</c:v>
                </c:pt>
                <c:pt idx="7639">
                  <c:v>127.31666666666666</c:v>
                </c:pt>
                <c:pt idx="7640">
                  <c:v>127.33333333333333</c:v>
                </c:pt>
                <c:pt idx="7641">
                  <c:v>127.35</c:v>
                </c:pt>
                <c:pt idx="7642">
                  <c:v>127.36666666666666</c:v>
                </c:pt>
                <c:pt idx="7643">
                  <c:v>127.38333333333334</c:v>
                </c:pt>
                <c:pt idx="7644">
                  <c:v>127.4</c:v>
                </c:pt>
                <c:pt idx="7645">
                  <c:v>127.41666666666667</c:v>
                </c:pt>
                <c:pt idx="7646">
                  <c:v>127.43333333333334</c:v>
                </c:pt>
                <c:pt idx="7647">
                  <c:v>127.45</c:v>
                </c:pt>
                <c:pt idx="7648">
                  <c:v>127.46666666666667</c:v>
                </c:pt>
                <c:pt idx="7649">
                  <c:v>127.48333333333333</c:v>
                </c:pt>
                <c:pt idx="7650">
                  <c:v>127.5</c:v>
                </c:pt>
                <c:pt idx="7651">
                  <c:v>127.51666666666667</c:v>
                </c:pt>
                <c:pt idx="7652">
                  <c:v>127.53333333333333</c:v>
                </c:pt>
                <c:pt idx="7653">
                  <c:v>127.55</c:v>
                </c:pt>
                <c:pt idx="7654">
                  <c:v>127.56666666666666</c:v>
                </c:pt>
                <c:pt idx="7655">
                  <c:v>127.58333333333333</c:v>
                </c:pt>
                <c:pt idx="7656">
                  <c:v>127.6</c:v>
                </c:pt>
                <c:pt idx="7657">
                  <c:v>127.61666666666666</c:v>
                </c:pt>
                <c:pt idx="7658">
                  <c:v>127.63333333333334</c:v>
                </c:pt>
                <c:pt idx="7659">
                  <c:v>127.65</c:v>
                </c:pt>
                <c:pt idx="7660">
                  <c:v>127.66666666666667</c:v>
                </c:pt>
                <c:pt idx="7661">
                  <c:v>127.68333333333334</c:v>
                </c:pt>
                <c:pt idx="7662">
                  <c:v>127.7</c:v>
                </c:pt>
                <c:pt idx="7663">
                  <c:v>127.71666666666667</c:v>
                </c:pt>
                <c:pt idx="7664">
                  <c:v>127.73333333333333</c:v>
                </c:pt>
                <c:pt idx="7665">
                  <c:v>127.75</c:v>
                </c:pt>
                <c:pt idx="7666">
                  <c:v>127.76666666666667</c:v>
                </c:pt>
                <c:pt idx="7667">
                  <c:v>127.78333333333333</c:v>
                </c:pt>
                <c:pt idx="7668">
                  <c:v>127.8</c:v>
                </c:pt>
                <c:pt idx="7669">
                  <c:v>127.81666666666666</c:v>
                </c:pt>
                <c:pt idx="7670">
                  <c:v>127.83333333333333</c:v>
                </c:pt>
                <c:pt idx="7671">
                  <c:v>127.85</c:v>
                </c:pt>
                <c:pt idx="7672">
                  <c:v>127.86666666666666</c:v>
                </c:pt>
                <c:pt idx="7673">
                  <c:v>127.88333333333334</c:v>
                </c:pt>
                <c:pt idx="7674">
                  <c:v>127.9</c:v>
                </c:pt>
                <c:pt idx="7675">
                  <c:v>127.91666666666667</c:v>
                </c:pt>
                <c:pt idx="7676">
                  <c:v>127.93333333333334</c:v>
                </c:pt>
                <c:pt idx="7677">
                  <c:v>127.95</c:v>
                </c:pt>
                <c:pt idx="7678">
                  <c:v>127.96666666666667</c:v>
                </c:pt>
                <c:pt idx="7679">
                  <c:v>127.98333333333333</c:v>
                </c:pt>
                <c:pt idx="7680">
                  <c:v>128</c:v>
                </c:pt>
                <c:pt idx="7681">
                  <c:v>128.01666666666668</c:v>
                </c:pt>
                <c:pt idx="7682">
                  <c:v>128.03333333333333</c:v>
                </c:pt>
                <c:pt idx="7683">
                  <c:v>128.05000000000001</c:v>
                </c:pt>
                <c:pt idx="7684">
                  <c:v>128.06666666666666</c:v>
                </c:pt>
                <c:pt idx="7685">
                  <c:v>128.08333333333334</c:v>
                </c:pt>
                <c:pt idx="7686">
                  <c:v>128.1</c:v>
                </c:pt>
                <c:pt idx="7687">
                  <c:v>128.11666666666667</c:v>
                </c:pt>
                <c:pt idx="7688">
                  <c:v>128.13333333333333</c:v>
                </c:pt>
                <c:pt idx="7689">
                  <c:v>128.15</c:v>
                </c:pt>
                <c:pt idx="7690">
                  <c:v>128.16666666666666</c:v>
                </c:pt>
                <c:pt idx="7691">
                  <c:v>128.18333333333334</c:v>
                </c:pt>
                <c:pt idx="7692">
                  <c:v>128.19999999999999</c:v>
                </c:pt>
                <c:pt idx="7693">
                  <c:v>128.21666666666667</c:v>
                </c:pt>
                <c:pt idx="7694">
                  <c:v>128.23333333333332</c:v>
                </c:pt>
                <c:pt idx="7695">
                  <c:v>128.25</c:v>
                </c:pt>
                <c:pt idx="7696">
                  <c:v>128.26666666666668</c:v>
                </c:pt>
                <c:pt idx="7697">
                  <c:v>128.28333333333333</c:v>
                </c:pt>
                <c:pt idx="7698">
                  <c:v>128.30000000000001</c:v>
                </c:pt>
                <c:pt idx="7699">
                  <c:v>128.31666666666666</c:v>
                </c:pt>
                <c:pt idx="7700">
                  <c:v>128.33333333333334</c:v>
                </c:pt>
                <c:pt idx="7701">
                  <c:v>128.35</c:v>
                </c:pt>
                <c:pt idx="7702">
                  <c:v>128.36666666666667</c:v>
                </c:pt>
                <c:pt idx="7703">
                  <c:v>128.38333333333333</c:v>
                </c:pt>
                <c:pt idx="7704">
                  <c:v>128.4</c:v>
                </c:pt>
                <c:pt idx="7705">
                  <c:v>128.41666666666666</c:v>
                </c:pt>
                <c:pt idx="7706">
                  <c:v>128.43333333333334</c:v>
                </c:pt>
                <c:pt idx="7707">
                  <c:v>128.44999999999999</c:v>
                </c:pt>
                <c:pt idx="7708">
                  <c:v>128.46666666666667</c:v>
                </c:pt>
                <c:pt idx="7709">
                  <c:v>128.48333333333332</c:v>
                </c:pt>
                <c:pt idx="7710">
                  <c:v>128.5</c:v>
                </c:pt>
                <c:pt idx="7711">
                  <c:v>128.51666666666668</c:v>
                </c:pt>
                <c:pt idx="7712">
                  <c:v>128.53333333333333</c:v>
                </c:pt>
                <c:pt idx="7713">
                  <c:v>128.55000000000001</c:v>
                </c:pt>
                <c:pt idx="7714">
                  <c:v>128.56666666666666</c:v>
                </c:pt>
                <c:pt idx="7715">
                  <c:v>128.58333333333334</c:v>
                </c:pt>
                <c:pt idx="7716">
                  <c:v>128.6</c:v>
                </c:pt>
                <c:pt idx="7717">
                  <c:v>128.61666666666667</c:v>
                </c:pt>
                <c:pt idx="7718">
                  <c:v>128.63333333333333</c:v>
                </c:pt>
                <c:pt idx="7719">
                  <c:v>128.65</c:v>
                </c:pt>
                <c:pt idx="7720">
                  <c:v>128.66666666666666</c:v>
                </c:pt>
                <c:pt idx="7721">
                  <c:v>128.68333333333334</c:v>
                </c:pt>
                <c:pt idx="7722">
                  <c:v>128.69999999999999</c:v>
                </c:pt>
                <c:pt idx="7723">
                  <c:v>128.71666666666667</c:v>
                </c:pt>
                <c:pt idx="7724">
                  <c:v>128.73333333333332</c:v>
                </c:pt>
                <c:pt idx="7725">
                  <c:v>128.75</c:v>
                </c:pt>
                <c:pt idx="7726">
                  <c:v>128.76666666666668</c:v>
                </c:pt>
                <c:pt idx="7727">
                  <c:v>128.78333333333333</c:v>
                </c:pt>
                <c:pt idx="7728">
                  <c:v>128.80000000000001</c:v>
                </c:pt>
                <c:pt idx="7729">
                  <c:v>128.81666666666666</c:v>
                </c:pt>
                <c:pt idx="7730">
                  <c:v>128.83333333333334</c:v>
                </c:pt>
                <c:pt idx="7731">
                  <c:v>128.85</c:v>
                </c:pt>
                <c:pt idx="7732">
                  <c:v>128.86666666666667</c:v>
                </c:pt>
                <c:pt idx="7733">
                  <c:v>128.88333333333333</c:v>
                </c:pt>
                <c:pt idx="7734">
                  <c:v>128.9</c:v>
                </c:pt>
                <c:pt idx="7735">
                  <c:v>128.91666666666666</c:v>
                </c:pt>
                <c:pt idx="7736">
                  <c:v>128.93333333333334</c:v>
                </c:pt>
                <c:pt idx="7737">
                  <c:v>128.94999999999999</c:v>
                </c:pt>
                <c:pt idx="7738">
                  <c:v>128.96666666666667</c:v>
                </c:pt>
                <c:pt idx="7739">
                  <c:v>128.98333333333332</c:v>
                </c:pt>
                <c:pt idx="7740">
                  <c:v>129</c:v>
                </c:pt>
                <c:pt idx="7741">
                  <c:v>129.01666666666668</c:v>
                </c:pt>
                <c:pt idx="7742">
                  <c:v>129.03333333333333</c:v>
                </c:pt>
                <c:pt idx="7743">
                  <c:v>129.05000000000001</c:v>
                </c:pt>
                <c:pt idx="7744">
                  <c:v>129.06666666666666</c:v>
                </c:pt>
                <c:pt idx="7745">
                  <c:v>129.08333333333334</c:v>
                </c:pt>
                <c:pt idx="7746">
                  <c:v>129.1</c:v>
                </c:pt>
                <c:pt idx="7747">
                  <c:v>129.11666666666667</c:v>
                </c:pt>
                <c:pt idx="7748">
                  <c:v>129.13333333333333</c:v>
                </c:pt>
                <c:pt idx="7749">
                  <c:v>129.15</c:v>
                </c:pt>
                <c:pt idx="7750">
                  <c:v>129.16666666666666</c:v>
                </c:pt>
                <c:pt idx="7751">
                  <c:v>129.18333333333334</c:v>
                </c:pt>
                <c:pt idx="7752">
                  <c:v>129.19999999999999</c:v>
                </c:pt>
                <c:pt idx="7753">
                  <c:v>129.21666666666667</c:v>
                </c:pt>
                <c:pt idx="7754">
                  <c:v>129.23333333333332</c:v>
                </c:pt>
                <c:pt idx="7755">
                  <c:v>129.25</c:v>
                </c:pt>
                <c:pt idx="7756">
                  <c:v>129.26666666666668</c:v>
                </c:pt>
                <c:pt idx="7757">
                  <c:v>129.28333333333333</c:v>
                </c:pt>
                <c:pt idx="7758">
                  <c:v>129.30000000000001</c:v>
                </c:pt>
                <c:pt idx="7759">
                  <c:v>129.31666666666666</c:v>
                </c:pt>
                <c:pt idx="7760">
                  <c:v>129.33333333333334</c:v>
                </c:pt>
                <c:pt idx="7761">
                  <c:v>129.35</c:v>
                </c:pt>
                <c:pt idx="7762">
                  <c:v>129.36666666666667</c:v>
                </c:pt>
                <c:pt idx="7763">
                  <c:v>129.38333333333333</c:v>
                </c:pt>
                <c:pt idx="7764">
                  <c:v>129.4</c:v>
                </c:pt>
                <c:pt idx="7765">
                  <c:v>129.41666666666666</c:v>
                </c:pt>
                <c:pt idx="7766">
                  <c:v>129.43333333333334</c:v>
                </c:pt>
                <c:pt idx="7767">
                  <c:v>129.44999999999999</c:v>
                </c:pt>
                <c:pt idx="7768">
                  <c:v>129.46666666666667</c:v>
                </c:pt>
                <c:pt idx="7769">
                  <c:v>129.48333333333332</c:v>
                </c:pt>
                <c:pt idx="7770">
                  <c:v>129.5</c:v>
                </c:pt>
                <c:pt idx="7771">
                  <c:v>129.51666666666668</c:v>
                </c:pt>
                <c:pt idx="7772">
                  <c:v>129.53333333333333</c:v>
                </c:pt>
                <c:pt idx="7773">
                  <c:v>129.55000000000001</c:v>
                </c:pt>
                <c:pt idx="7774">
                  <c:v>129.56666666666666</c:v>
                </c:pt>
                <c:pt idx="7775">
                  <c:v>129.58333333333334</c:v>
                </c:pt>
                <c:pt idx="7776">
                  <c:v>129.6</c:v>
                </c:pt>
                <c:pt idx="7777">
                  <c:v>129.61666666666667</c:v>
                </c:pt>
                <c:pt idx="7778">
                  <c:v>129.63333333333333</c:v>
                </c:pt>
                <c:pt idx="7779">
                  <c:v>129.65</c:v>
                </c:pt>
                <c:pt idx="7780">
                  <c:v>129.66666666666666</c:v>
                </c:pt>
                <c:pt idx="7781">
                  <c:v>129.68333333333334</c:v>
                </c:pt>
                <c:pt idx="7782">
                  <c:v>129.69999999999999</c:v>
                </c:pt>
                <c:pt idx="7783">
                  <c:v>129.71666666666667</c:v>
                </c:pt>
                <c:pt idx="7784">
                  <c:v>129.73333333333332</c:v>
                </c:pt>
                <c:pt idx="7785">
                  <c:v>129.75</c:v>
                </c:pt>
                <c:pt idx="7786">
                  <c:v>129.76666666666668</c:v>
                </c:pt>
                <c:pt idx="7787">
                  <c:v>129.78333333333333</c:v>
                </c:pt>
                <c:pt idx="7788">
                  <c:v>129.80000000000001</c:v>
                </c:pt>
                <c:pt idx="7789">
                  <c:v>129.81666666666666</c:v>
                </c:pt>
                <c:pt idx="7790">
                  <c:v>129.83333333333334</c:v>
                </c:pt>
                <c:pt idx="7791">
                  <c:v>129.85</c:v>
                </c:pt>
                <c:pt idx="7792">
                  <c:v>129.86666666666667</c:v>
                </c:pt>
                <c:pt idx="7793">
                  <c:v>129.88333333333333</c:v>
                </c:pt>
                <c:pt idx="7794">
                  <c:v>129.9</c:v>
                </c:pt>
                <c:pt idx="7795">
                  <c:v>129.91666666666666</c:v>
                </c:pt>
                <c:pt idx="7796">
                  <c:v>129.93333333333334</c:v>
                </c:pt>
                <c:pt idx="7797">
                  <c:v>129.94999999999999</c:v>
                </c:pt>
                <c:pt idx="7798">
                  <c:v>129.96666666666667</c:v>
                </c:pt>
                <c:pt idx="7799">
                  <c:v>129.98333333333332</c:v>
                </c:pt>
                <c:pt idx="7800">
                  <c:v>130</c:v>
                </c:pt>
                <c:pt idx="7801">
                  <c:v>130.01666666666668</c:v>
                </c:pt>
                <c:pt idx="7802">
                  <c:v>130.03333333333333</c:v>
                </c:pt>
                <c:pt idx="7803">
                  <c:v>130.05000000000001</c:v>
                </c:pt>
                <c:pt idx="7804">
                  <c:v>130.06666666666666</c:v>
                </c:pt>
                <c:pt idx="7805">
                  <c:v>130.08333333333334</c:v>
                </c:pt>
                <c:pt idx="7806">
                  <c:v>130.1</c:v>
                </c:pt>
                <c:pt idx="7807">
                  <c:v>130.11666666666667</c:v>
                </c:pt>
                <c:pt idx="7808">
                  <c:v>130.13333333333333</c:v>
                </c:pt>
                <c:pt idx="7809">
                  <c:v>130.15</c:v>
                </c:pt>
                <c:pt idx="7810">
                  <c:v>130.16666666666666</c:v>
                </c:pt>
                <c:pt idx="7811">
                  <c:v>130.18333333333334</c:v>
                </c:pt>
                <c:pt idx="7812">
                  <c:v>130.19999999999999</c:v>
                </c:pt>
                <c:pt idx="7813">
                  <c:v>130.21666666666667</c:v>
                </c:pt>
                <c:pt idx="7814">
                  <c:v>130.23333333333332</c:v>
                </c:pt>
                <c:pt idx="7815">
                  <c:v>130.25</c:v>
                </c:pt>
                <c:pt idx="7816">
                  <c:v>130.26666666666668</c:v>
                </c:pt>
                <c:pt idx="7817">
                  <c:v>130.28333333333333</c:v>
                </c:pt>
                <c:pt idx="7818">
                  <c:v>130.30000000000001</c:v>
                </c:pt>
                <c:pt idx="7819">
                  <c:v>130.31666666666666</c:v>
                </c:pt>
                <c:pt idx="7820">
                  <c:v>130.33333333333334</c:v>
                </c:pt>
                <c:pt idx="7821">
                  <c:v>130.35</c:v>
                </c:pt>
                <c:pt idx="7822">
                  <c:v>130.36666666666667</c:v>
                </c:pt>
                <c:pt idx="7823">
                  <c:v>130.38333333333333</c:v>
                </c:pt>
                <c:pt idx="7824">
                  <c:v>130.4</c:v>
                </c:pt>
                <c:pt idx="7825">
                  <c:v>130.41666666666666</c:v>
                </c:pt>
                <c:pt idx="7826">
                  <c:v>130.43333333333334</c:v>
                </c:pt>
                <c:pt idx="7827">
                  <c:v>130.44999999999999</c:v>
                </c:pt>
                <c:pt idx="7828">
                  <c:v>130.46666666666667</c:v>
                </c:pt>
                <c:pt idx="7829">
                  <c:v>130.48333333333332</c:v>
                </c:pt>
                <c:pt idx="7830">
                  <c:v>130.5</c:v>
                </c:pt>
                <c:pt idx="7831">
                  <c:v>130.51666666666668</c:v>
                </c:pt>
                <c:pt idx="7832">
                  <c:v>130.53333333333333</c:v>
                </c:pt>
                <c:pt idx="7833">
                  <c:v>130.55000000000001</c:v>
                </c:pt>
                <c:pt idx="7834">
                  <c:v>130.56666666666666</c:v>
                </c:pt>
                <c:pt idx="7835">
                  <c:v>130.58333333333334</c:v>
                </c:pt>
                <c:pt idx="7836">
                  <c:v>130.6</c:v>
                </c:pt>
                <c:pt idx="7837">
                  <c:v>130.61666666666667</c:v>
                </c:pt>
                <c:pt idx="7838">
                  <c:v>130.63333333333333</c:v>
                </c:pt>
                <c:pt idx="7839">
                  <c:v>130.65</c:v>
                </c:pt>
                <c:pt idx="7840">
                  <c:v>130.66666666666666</c:v>
                </c:pt>
                <c:pt idx="7841">
                  <c:v>130.68333333333334</c:v>
                </c:pt>
                <c:pt idx="7842">
                  <c:v>130.69999999999999</c:v>
                </c:pt>
                <c:pt idx="7843">
                  <c:v>130.71666666666667</c:v>
                </c:pt>
                <c:pt idx="7844">
                  <c:v>130.73333333333332</c:v>
                </c:pt>
                <c:pt idx="7845">
                  <c:v>130.75</c:v>
                </c:pt>
                <c:pt idx="7846">
                  <c:v>130.76666666666668</c:v>
                </c:pt>
                <c:pt idx="7847">
                  <c:v>130.78333333333333</c:v>
                </c:pt>
                <c:pt idx="7848">
                  <c:v>130.80000000000001</c:v>
                </c:pt>
                <c:pt idx="7849">
                  <c:v>130.81666666666666</c:v>
                </c:pt>
                <c:pt idx="7850">
                  <c:v>130.83333333333334</c:v>
                </c:pt>
                <c:pt idx="7851">
                  <c:v>130.85</c:v>
                </c:pt>
                <c:pt idx="7852">
                  <c:v>130.86666666666667</c:v>
                </c:pt>
                <c:pt idx="7853">
                  <c:v>130.88333333333333</c:v>
                </c:pt>
                <c:pt idx="7854">
                  <c:v>130.9</c:v>
                </c:pt>
                <c:pt idx="7855">
                  <c:v>130.91666666666666</c:v>
                </c:pt>
                <c:pt idx="7856">
                  <c:v>130.93333333333334</c:v>
                </c:pt>
                <c:pt idx="7857">
                  <c:v>130.94999999999999</c:v>
                </c:pt>
                <c:pt idx="7858">
                  <c:v>130.96666666666667</c:v>
                </c:pt>
                <c:pt idx="7859">
                  <c:v>130.98333333333332</c:v>
                </c:pt>
                <c:pt idx="7860">
                  <c:v>131</c:v>
                </c:pt>
                <c:pt idx="7861">
                  <c:v>131.01666666666668</c:v>
                </c:pt>
                <c:pt idx="7862">
                  <c:v>131.03333333333333</c:v>
                </c:pt>
                <c:pt idx="7863">
                  <c:v>131.05000000000001</c:v>
                </c:pt>
                <c:pt idx="7864">
                  <c:v>131.06666666666666</c:v>
                </c:pt>
                <c:pt idx="7865">
                  <c:v>131.08333333333334</c:v>
                </c:pt>
                <c:pt idx="7866">
                  <c:v>131.1</c:v>
                </c:pt>
                <c:pt idx="7867">
                  <c:v>131.11666666666667</c:v>
                </c:pt>
                <c:pt idx="7868">
                  <c:v>131.13333333333333</c:v>
                </c:pt>
                <c:pt idx="7869">
                  <c:v>131.15</c:v>
                </c:pt>
                <c:pt idx="7870">
                  <c:v>131.16666666666666</c:v>
                </c:pt>
                <c:pt idx="7871">
                  <c:v>131.18333333333334</c:v>
                </c:pt>
                <c:pt idx="7872">
                  <c:v>131.19999999999999</c:v>
                </c:pt>
                <c:pt idx="7873">
                  <c:v>131.21666666666667</c:v>
                </c:pt>
                <c:pt idx="7874">
                  <c:v>131.23333333333332</c:v>
                </c:pt>
                <c:pt idx="7875">
                  <c:v>131.25</c:v>
                </c:pt>
                <c:pt idx="7876">
                  <c:v>131.26666666666668</c:v>
                </c:pt>
                <c:pt idx="7877">
                  <c:v>131.28333333333333</c:v>
                </c:pt>
                <c:pt idx="7878">
                  <c:v>131.30000000000001</c:v>
                </c:pt>
                <c:pt idx="7879">
                  <c:v>131.31666666666666</c:v>
                </c:pt>
                <c:pt idx="7880">
                  <c:v>131.33333333333334</c:v>
                </c:pt>
                <c:pt idx="7881">
                  <c:v>131.35</c:v>
                </c:pt>
                <c:pt idx="7882">
                  <c:v>131.36666666666667</c:v>
                </c:pt>
                <c:pt idx="7883">
                  <c:v>131.38333333333333</c:v>
                </c:pt>
                <c:pt idx="7884">
                  <c:v>131.4</c:v>
                </c:pt>
                <c:pt idx="7885">
                  <c:v>131.41666666666666</c:v>
                </c:pt>
                <c:pt idx="7886">
                  <c:v>131.43333333333334</c:v>
                </c:pt>
                <c:pt idx="7887">
                  <c:v>131.44999999999999</c:v>
                </c:pt>
                <c:pt idx="7888">
                  <c:v>131.46666666666667</c:v>
                </c:pt>
                <c:pt idx="7889">
                  <c:v>131.48333333333332</c:v>
                </c:pt>
                <c:pt idx="7890">
                  <c:v>131.5</c:v>
                </c:pt>
                <c:pt idx="7891">
                  <c:v>131.51666666666668</c:v>
                </c:pt>
                <c:pt idx="7892">
                  <c:v>131.53333333333333</c:v>
                </c:pt>
                <c:pt idx="7893">
                  <c:v>131.55000000000001</c:v>
                </c:pt>
                <c:pt idx="7894">
                  <c:v>131.56666666666666</c:v>
                </c:pt>
                <c:pt idx="7895">
                  <c:v>131.58333333333334</c:v>
                </c:pt>
                <c:pt idx="7896">
                  <c:v>131.6</c:v>
                </c:pt>
                <c:pt idx="7897">
                  <c:v>131.61666666666667</c:v>
                </c:pt>
                <c:pt idx="7898">
                  <c:v>131.63333333333333</c:v>
                </c:pt>
                <c:pt idx="7899">
                  <c:v>131.65</c:v>
                </c:pt>
                <c:pt idx="7900">
                  <c:v>131.66666666666666</c:v>
                </c:pt>
                <c:pt idx="7901">
                  <c:v>131.68333333333334</c:v>
                </c:pt>
                <c:pt idx="7902">
                  <c:v>131.69999999999999</c:v>
                </c:pt>
                <c:pt idx="7903">
                  <c:v>131.71666666666667</c:v>
                </c:pt>
                <c:pt idx="7904">
                  <c:v>131.73333333333332</c:v>
                </c:pt>
                <c:pt idx="7905">
                  <c:v>131.75</c:v>
                </c:pt>
                <c:pt idx="7906">
                  <c:v>131.76666666666668</c:v>
                </c:pt>
                <c:pt idx="7907">
                  <c:v>131.78333333333333</c:v>
                </c:pt>
                <c:pt idx="7908">
                  <c:v>131.80000000000001</c:v>
                </c:pt>
                <c:pt idx="7909">
                  <c:v>131.81666666666666</c:v>
                </c:pt>
                <c:pt idx="7910">
                  <c:v>131.83333333333334</c:v>
                </c:pt>
                <c:pt idx="7911">
                  <c:v>131.85</c:v>
                </c:pt>
                <c:pt idx="7912">
                  <c:v>131.86666666666667</c:v>
                </c:pt>
                <c:pt idx="7913">
                  <c:v>131.88333333333333</c:v>
                </c:pt>
                <c:pt idx="7914">
                  <c:v>131.9</c:v>
                </c:pt>
                <c:pt idx="7915">
                  <c:v>131.91666666666666</c:v>
                </c:pt>
                <c:pt idx="7916">
                  <c:v>131.93333333333334</c:v>
                </c:pt>
                <c:pt idx="7917">
                  <c:v>131.94999999999999</c:v>
                </c:pt>
                <c:pt idx="7918">
                  <c:v>131.96666666666667</c:v>
                </c:pt>
                <c:pt idx="7919">
                  <c:v>131.98333333333332</c:v>
                </c:pt>
                <c:pt idx="7920">
                  <c:v>132</c:v>
                </c:pt>
                <c:pt idx="7921">
                  <c:v>132.01666666666668</c:v>
                </c:pt>
                <c:pt idx="7922">
                  <c:v>132.03333333333333</c:v>
                </c:pt>
                <c:pt idx="7923">
                  <c:v>132.05000000000001</c:v>
                </c:pt>
                <c:pt idx="7924">
                  <c:v>132.06666666666666</c:v>
                </c:pt>
                <c:pt idx="7925">
                  <c:v>132.08333333333334</c:v>
                </c:pt>
                <c:pt idx="7926">
                  <c:v>132.1</c:v>
                </c:pt>
                <c:pt idx="7927">
                  <c:v>132.11666666666667</c:v>
                </c:pt>
                <c:pt idx="7928">
                  <c:v>132.13333333333333</c:v>
                </c:pt>
                <c:pt idx="7929">
                  <c:v>132.15</c:v>
                </c:pt>
                <c:pt idx="7930">
                  <c:v>132.16666666666666</c:v>
                </c:pt>
                <c:pt idx="7931">
                  <c:v>132.18333333333334</c:v>
                </c:pt>
                <c:pt idx="7932">
                  <c:v>132.19999999999999</c:v>
                </c:pt>
                <c:pt idx="7933">
                  <c:v>132.21666666666667</c:v>
                </c:pt>
                <c:pt idx="7934">
                  <c:v>132.23333333333332</c:v>
                </c:pt>
                <c:pt idx="7935">
                  <c:v>132.25</c:v>
                </c:pt>
                <c:pt idx="7936">
                  <c:v>132.26666666666668</c:v>
                </c:pt>
                <c:pt idx="7937">
                  <c:v>132.28333333333333</c:v>
                </c:pt>
                <c:pt idx="7938">
                  <c:v>132.30000000000001</c:v>
                </c:pt>
                <c:pt idx="7939">
                  <c:v>132.31666666666666</c:v>
                </c:pt>
                <c:pt idx="7940">
                  <c:v>132.33333333333334</c:v>
                </c:pt>
                <c:pt idx="7941">
                  <c:v>132.35</c:v>
                </c:pt>
                <c:pt idx="7942">
                  <c:v>132.36666666666667</c:v>
                </c:pt>
                <c:pt idx="7943">
                  <c:v>132.38333333333333</c:v>
                </c:pt>
                <c:pt idx="7944">
                  <c:v>132.4</c:v>
                </c:pt>
                <c:pt idx="7945">
                  <c:v>132.41666666666666</c:v>
                </c:pt>
                <c:pt idx="7946">
                  <c:v>132.43333333333334</c:v>
                </c:pt>
                <c:pt idx="7947">
                  <c:v>132.44999999999999</c:v>
                </c:pt>
                <c:pt idx="7948">
                  <c:v>132.46666666666667</c:v>
                </c:pt>
                <c:pt idx="7949">
                  <c:v>132.48333333333332</c:v>
                </c:pt>
                <c:pt idx="7950">
                  <c:v>132.5</c:v>
                </c:pt>
                <c:pt idx="7951">
                  <c:v>132.51666666666668</c:v>
                </c:pt>
                <c:pt idx="7952">
                  <c:v>132.53333333333333</c:v>
                </c:pt>
                <c:pt idx="7953">
                  <c:v>132.55000000000001</c:v>
                </c:pt>
                <c:pt idx="7954">
                  <c:v>132.56666666666666</c:v>
                </c:pt>
                <c:pt idx="7955">
                  <c:v>132.58333333333334</c:v>
                </c:pt>
                <c:pt idx="7956">
                  <c:v>132.6</c:v>
                </c:pt>
                <c:pt idx="7957">
                  <c:v>132.61666666666667</c:v>
                </c:pt>
                <c:pt idx="7958">
                  <c:v>132.63333333333333</c:v>
                </c:pt>
                <c:pt idx="7959">
                  <c:v>132.65</c:v>
                </c:pt>
                <c:pt idx="7960">
                  <c:v>132.66666666666666</c:v>
                </c:pt>
                <c:pt idx="7961">
                  <c:v>132.68333333333334</c:v>
                </c:pt>
                <c:pt idx="7962">
                  <c:v>132.69999999999999</c:v>
                </c:pt>
                <c:pt idx="7963">
                  <c:v>132.71666666666667</c:v>
                </c:pt>
                <c:pt idx="7964">
                  <c:v>132.73333333333332</c:v>
                </c:pt>
                <c:pt idx="7965">
                  <c:v>132.75</c:v>
                </c:pt>
                <c:pt idx="7966">
                  <c:v>132.76666666666668</c:v>
                </c:pt>
                <c:pt idx="7967">
                  <c:v>132.78333333333333</c:v>
                </c:pt>
                <c:pt idx="7968">
                  <c:v>132.80000000000001</c:v>
                </c:pt>
                <c:pt idx="7969">
                  <c:v>132.81666666666666</c:v>
                </c:pt>
                <c:pt idx="7970">
                  <c:v>132.83333333333334</c:v>
                </c:pt>
                <c:pt idx="7971">
                  <c:v>132.85</c:v>
                </c:pt>
                <c:pt idx="7972">
                  <c:v>132.86666666666667</c:v>
                </c:pt>
                <c:pt idx="7973">
                  <c:v>132.88333333333333</c:v>
                </c:pt>
                <c:pt idx="7974">
                  <c:v>132.9</c:v>
                </c:pt>
                <c:pt idx="7975">
                  <c:v>132.91666666666666</c:v>
                </c:pt>
                <c:pt idx="7976">
                  <c:v>132.93333333333334</c:v>
                </c:pt>
                <c:pt idx="7977">
                  <c:v>132.94999999999999</c:v>
                </c:pt>
                <c:pt idx="7978">
                  <c:v>132.96666666666667</c:v>
                </c:pt>
                <c:pt idx="7979">
                  <c:v>132.98333333333332</c:v>
                </c:pt>
                <c:pt idx="7980">
                  <c:v>133</c:v>
                </c:pt>
                <c:pt idx="7981">
                  <c:v>133.01666666666668</c:v>
                </c:pt>
                <c:pt idx="7982">
                  <c:v>133.03333333333333</c:v>
                </c:pt>
                <c:pt idx="7983">
                  <c:v>133.05000000000001</c:v>
                </c:pt>
                <c:pt idx="7984">
                  <c:v>133.06666666666666</c:v>
                </c:pt>
                <c:pt idx="7985">
                  <c:v>133.08333333333334</c:v>
                </c:pt>
                <c:pt idx="7986">
                  <c:v>133.1</c:v>
                </c:pt>
                <c:pt idx="7987">
                  <c:v>133.11666666666667</c:v>
                </c:pt>
                <c:pt idx="7988">
                  <c:v>133.13333333333333</c:v>
                </c:pt>
                <c:pt idx="7989">
                  <c:v>133.15</c:v>
                </c:pt>
                <c:pt idx="7990">
                  <c:v>133.16666666666666</c:v>
                </c:pt>
                <c:pt idx="7991">
                  <c:v>133.18333333333334</c:v>
                </c:pt>
                <c:pt idx="7992">
                  <c:v>133.19999999999999</c:v>
                </c:pt>
                <c:pt idx="7993">
                  <c:v>133.21666666666667</c:v>
                </c:pt>
                <c:pt idx="7994">
                  <c:v>133.23333333333332</c:v>
                </c:pt>
                <c:pt idx="7995">
                  <c:v>133.25</c:v>
                </c:pt>
                <c:pt idx="7996">
                  <c:v>133.26666666666668</c:v>
                </c:pt>
                <c:pt idx="7997">
                  <c:v>133.28333333333333</c:v>
                </c:pt>
                <c:pt idx="7998">
                  <c:v>133.30000000000001</c:v>
                </c:pt>
                <c:pt idx="7999">
                  <c:v>133.31666666666666</c:v>
                </c:pt>
                <c:pt idx="8000">
                  <c:v>133.33333333333334</c:v>
                </c:pt>
                <c:pt idx="8001">
                  <c:v>133.35</c:v>
                </c:pt>
                <c:pt idx="8002">
                  <c:v>133.36666666666667</c:v>
                </c:pt>
                <c:pt idx="8003">
                  <c:v>133.38333333333333</c:v>
                </c:pt>
                <c:pt idx="8004">
                  <c:v>133.4</c:v>
                </c:pt>
                <c:pt idx="8005">
                  <c:v>133.41666666666666</c:v>
                </c:pt>
                <c:pt idx="8006">
                  <c:v>133.43333333333334</c:v>
                </c:pt>
                <c:pt idx="8007">
                  <c:v>133.44999999999999</c:v>
                </c:pt>
                <c:pt idx="8008">
                  <c:v>133.46666666666667</c:v>
                </c:pt>
                <c:pt idx="8009">
                  <c:v>133.48333333333332</c:v>
                </c:pt>
                <c:pt idx="8010">
                  <c:v>133.5</c:v>
                </c:pt>
                <c:pt idx="8011">
                  <c:v>133.51666666666668</c:v>
                </c:pt>
                <c:pt idx="8012">
                  <c:v>133.53333333333333</c:v>
                </c:pt>
                <c:pt idx="8013">
                  <c:v>133.55000000000001</c:v>
                </c:pt>
                <c:pt idx="8014">
                  <c:v>133.56666666666666</c:v>
                </c:pt>
                <c:pt idx="8015">
                  <c:v>133.58333333333334</c:v>
                </c:pt>
                <c:pt idx="8016">
                  <c:v>133.6</c:v>
                </c:pt>
                <c:pt idx="8017">
                  <c:v>133.61666666666667</c:v>
                </c:pt>
                <c:pt idx="8018">
                  <c:v>133.63333333333333</c:v>
                </c:pt>
                <c:pt idx="8019">
                  <c:v>133.65</c:v>
                </c:pt>
                <c:pt idx="8020">
                  <c:v>133.66666666666666</c:v>
                </c:pt>
                <c:pt idx="8021">
                  <c:v>133.68333333333334</c:v>
                </c:pt>
                <c:pt idx="8022">
                  <c:v>133.69999999999999</c:v>
                </c:pt>
                <c:pt idx="8023">
                  <c:v>133.71666666666667</c:v>
                </c:pt>
                <c:pt idx="8024">
                  <c:v>133.73333333333332</c:v>
                </c:pt>
                <c:pt idx="8025">
                  <c:v>133.75</c:v>
                </c:pt>
                <c:pt idx="8026">
                  <c:v>133.76666666666668</c:v>
                </c:pt>
                <c:pt idx="8027">
                  <c:v>133.78333333333333</c:v>
                </c:pt>
                <c:pt idx="8028">
                  <c:v>133.80000000000001</c:v>
                </c:pt>
                <c:pt idx="8029">
                  <c:v>133.81666666666666</c:v>
                </c:pt>
                <c:pt idx="8030">
                  <c:v>133.83333333333334</c:v>
                </c:pt>
                <c:pt idx="8031">
                  <c:v>133.85</c:v>
                </c:pt>
                <c:pt idx="8032">
                  <c:v>133.86666666666667</c:v>
                </c:pt>
                <c:pt idx="8033">
                  <c:v>133.88333333333333</c:v>
                </c:pt>
                <c:pt idx="8034">
                  <c:v>133.9</c:v>
                </c:pt>
                <c:pt idx="8035">
                  <c:v>133.91666666666666</c:v>
                </c:pt>
                <c:pt idx="8036">
                  <c:v>133.93333333333334</c:v>
                </c:pt>
                <c:pt idx="8037">
                  <c:v>133.94999999999999</c:v>
                </c:pt>
                <c:pt idx="8038">
                  <c:v>133.96666666666667</c:v>
                </c:pt>
                <c:pt idx="8039">
                  <c:v>133.98333333333332</c:v>
                </c:pt>
                <c:pt idx="8040">
                  <c:v>134</c:v>
                </c:pt>
                <c:pt idx="8041">
                  <c:v>134.01666666666668</c:v>
                </c:pt>
                <c:pt idx="8042">
                  <c:v>134.03333333333333</c:v>
                </c:pt>
                <c:pt idx="8043">
                  <c:v>134.05000000000001</c:v>
                </c:pt>
                <c:pt idx="8044">
                  <c:v>134.06666666666666</c:v>
                </c:pt>
                <c:pt idx="8045">
                  <c:v>134.08333333333334</c:v>
                </c:pt>
                <c:pt idx="8046">
                  <c:v>134.1</c:v>
                </c:pt>
                <c:pt idx="8047">
                  <c:v>134.11666666666667</c:v>
                </c:pt>
                <c:pt idx="8048">
                  <c:v>134.13333333333333</c:v>
                </c:pt>
                <c:pt idx="8049">
                  <c:v>134.15</c:v>
                </c:pt>
                <c:pt idx="8050">
                  <c:v>134.16666666666666</c:v>
                </c:pt>
                <c:pt idx="8051">
                  <c:v>134.18333333333334</c:v>
                </c:pt>
                <c:pt idx="8052">
                  <c:v>134.19999999999999</c:v>
                </c:pt>
                <c:pt idx="8053">
                  <c:v>134.21666666666667</c:v>
                </c:pt>
                <c:pt idx="8054">
                  <c:v>134.23333333333332</c:v>
                </c:pt>
                <c:pt idx="8055">
                  <c:v>134.25</c:v>
                </c:pt>
                <c:pt idx="8056">
                  <c:v>134.26666666666668</c:v>
                </c:pt>
                <c:pt idx="8057">
                  <c:v>134.28333333333333</c:v>
                </c:pt>
                <c:pt idx="8058">
                  <c:v>134.30000000000001</c:v>
                </c:pt>
                <c:pt idx="8059">
                  <c:v>134.31666666666666</c:v>
                </c:pt>
                <c:pt idx="8060">
                  <c:v>134.33333333333334</c:v>
                </c:pt>
                <c:pt idx="8061">
                  <c:v>134.35</c:v>
                </c:pt>
                <c:pt idx="8062">
                  <c:v>134.36666666666667</c:v>
                </c:pt>
                <c:pt idx="8063">
                  <c:v>134.38333333333333</c:v>
                </c:pt>
                <c:pt idx="8064">
                  <c:v>134.4</c:v>
                </c:pt>
                <c:pt idx="8065">
                  <c:v>134.41666666666666</c:v>
                </c:pt>
                <c:pt idx="8066">
                  <c:v>134.43333333333334</c:v>
                </c:pt>
                <c:pt idx="8067">
                  <c:v>134.44999999999999</c:v>
                </c:pt>
                <c:pt idx="8068">
                  <c:v>134.46666666666667</c:v>
                </c:pt>
                <c:pt idx="8069">
                  <c:v>134.48333333333332</c:v>
                </c:pt>
                <c:pt idx="8070">
                  <c:v>134.5</c:v>
                </c:pt>
                <c:pt idx="8071">
                  <c:v>134.51666666666668</c:v>
                </c:pt>
                <c:pt idx="8072">
                  <c:v>134.53333333333333</c:v>
                </c:pt>
                <c:pt idx="8073">
                  <c:v>134.55000000000001</c:v>
                </c:pt>
                <c:pt idx="8074">
                  <c:v>134.56666666666666</c:v>
                </c:pt>
                <c:pt idx="8075">
                  <c:v>134.58333333333334</c:v>
                </c:pt>
                <c:pt idx="8076">
                  <c:v>134.6</c:v>
                </c:pt>
                <c:pt idx="8077">
                  <c:v>134.61666666666667</c:v>
                </c:pt>
                <c:pt idx="8078">
                  <c:v>134.63333333333333</c:v>
                </c:pt>
                <c:pt idx="8079">
                  <c:v>134.65</c:v>
                </c:pt>
                <c:pt idx="8080">
                  <c:v>134.66666666666666</c:v>
                </c:pt>
                <c:pt idx="8081">
                  <c:v>134.68333333333334</c:v>
                </c:pt>
                <c:pt idx="8082">
                  <c:v>134.69999999999999</c:v>
                </c:pt>
                <c:pt idx="8083">
                  <c:v>134.71666666666667</c:v>
                </c:pt>
                <c:pt idx="8084">
                  <c:v>134.73333333333332</c:v>
                </c:pt>
                <c:pt idx="8085">
                  <c:v>134.75</c:v>
                </c:pt>
                <c:pt idx="8086">
                  <c:v>134.76666666666668</c:v>
                </c:pt>
                <c:pt idx="8087">
                  <c:v>134.78333333333333</c:v>
                </c:pt>
                <c:pt idx="8088">
                  <c:v>134.80000000000001</c:v>
                </c:pt>
                <c:pt idx="8089">
                  <c:v>134.81666666666666</c:v>
                </c:pt>
                <c:pt idx="8090">
                  <c:v>134.83333333333334</c:v>
                </c:pt>
                <c:pt idx="8091">
                  <c:v>134.85</c:v>
                </c:pt>
                <c:pt idx="8092">
                  <c:v>134.86666666666667</c:v>
                </c:pt>
                <c:pt idx="8093">
                  <c:v>134.88333333333333</c:v>
                </c:pt>
                <c:pt idx="8094">
                  <c:v>134.9</c:v>
                </c:pt>
                <c:pt idx="8095">
                  <c:v>134.91666666666666</c:v>
                </c:pt>
                <c:pt idx="8096">
                  <c:v>134.93333333333334</c:v>
                </c:pt>
                <c:pt idx="8097">
                  <c:v>134.94999999999999</c:v>
                </c:pt>
                <c:pt idx="8098">
                  <c:v>134.96666666666667</c:v>
                </c:pt>
                <c:pt idx="8099">
                  <c:v>134.98333333333332</c:v>
                </c:pt>
                <c:pt idx="8100">
                  <c:v>135</c:v>
                </c:pt>
                <c:pt idx="8101">
                  <c:v>135.01666666666668</c:v>
                </c:pt>
                <c:pt idx="8102">
                  <c:v>135.03333333333333</c:v>
                </c:pt>
                <c:pt idx="8103">
                  <c:v>135.05000000000001</c:v>
                </c:pt>
                <c:pt idx="8104">
                  <c:v>135.06666666666666</c:v>
                </c:pt>
                <c:pt idx="8105">
                  <c:v>135.08333333333334</c:v>
                </c:pt>
                <c:pt idx="8106">
                  <c:v>135.1</c:v>
                </c:pt>
                <c:pt idx="8107">
                  <c:v>135.11666666666667</c:v>
                </c:pt>
                <c:pt idx="8108">
                  <c:v>135.13333333333333</c:v>
                </c:pt>
                <c:pt idx="8109">
                  <c:v>135.15</c:v>
                </c:pt>
                <c:pt idx="8110">
                  <c:v>135.16666666666666</c:v>
                </c:pt>
                <c:pt idx="8111">
                  <c:v>135.18333333333334</c:v>
                </c:pt>
                <c:pt idx="8112">
                  <c:v>135.19999999999999</c:v>
                </c:pt>
                <c:pt idx="8113">
                  <c:v>135.21666666666667</c:v>
                </c:pt>
                <c:pt idx="8114">
                  <c:v>135.23333333333332</c:v>
                </c:pt>
                <c:pt idx="8115">
                  <c:v>135.25</c:v>
                </c:pt>
                <c:pt idx="8116">
                  <c:v>135.26666666666668</c:v>
                </c:pt>
                <c:pt idx="8117">
                  <c:v>135.28333333333333</c:v>
                </c:pt>
                <c:pt idx="8118">
                  <c:v>135.30000000000001</c:v>
                </c:pt>
                <c:pt idx="8119">
                  <c:v>135.31666666666666</c:v>
                </c:pt>
                <c:pt idx="8120">
                  <c:v>135.33333333333334</c:v>
                </c:pt>
                <c:pt idx="8121">
                  <c:v>135.35</c:v>
                </c:pt>
                <c:pt idx="8122">
                  <c:v>135.36666666666667</c:v>
                </c:pt>
                <c:pt idx="8123">
                  <c:v>135.38333333333333</c:v>
                </c:pt>
                <c:pt idx="8124">
                  <c:v>135.4</c:v>
                </c:pt>
                <c:pt idx="8125">
                  <c:v>135.41666666666666</c:v>
                </c:pt>
                <c:pt idx="8126">
                  <c:v>135.43333333333334</c:v>
                </c:pt>
                <c:pt idx="8127">
                  <c:v>135.44999999999999</c:v>
                </c:pt>
                <c:pt idx="8128">
                  <c:v>135.46666666666667</c:v>
                </c:pt>
                <c:pt idx="8129">
                  <c:v>135.48333333333332</c:v>
                </c:pt>
                <c:pt idx="8130">
                  <c:v>135.5</c:v>
                </c:pt>
                <c:pt idx="8131">
                  <c:v>135.51666666666668</c:v>
                </c:pt>
                <c:pt idx="8132">
                  <c:v>135.53333333333333</c:v>
                </c:pt>
                <c:pt idx="8133">
                  <c:v>135.55000000000001</c:v>
                </c:pt>
                <c:pt idx="8134">
                  <c:v>135.56666666666666</c:v>
                </c:pt>
                <c:pt idx="8135">
                  <c:v>135.58333333333334</c:v>
                </c:pt>
                <c:pt idx="8136">
                  <c:v>135.6</c:v>
                </c:pt>
                <c:pt idx="8137">
                  <c:v>135.61666666666667</c:v>
                </c:pt>
                <c:pt idx="8138">
                  <c:v>135.63333333333333</c:v>
                </c:pt>
                <c:pt idx="8139">
                  <c:v>135.65</c:v>
                </c:pt>
                <c:pt idx="8140">
                  <c:v>135.66666666666666</c:v>
                </c:pt>
                <c:pt idx="8141">
                  <c:v>135.68333333333334</c:v>
                </c:pt>
                <c:pt idx="8142">
                  <c:v>135.69999999999999</c:v>
                </c:pt>
                <c:pt idx="8143">
                  <c:v>135.71666666666667</c:v>
                </c:pt>
                <c:pt idx="8144">
                  <c:v>135.73333333333332</c:v>
                </c:pt>
                <c:pt idx="8145">
                  <c:v>135.75</c:v>
                </c:pt>
                <c:pt idx="8146">
                  <c:v>135.76666666666668</c:v>
                </c:pt>
                <c:pt idx="8147">
                  <c:v>135.78333333333333</c:v>
                </c:pt>
                <c:pt idx="8148">
                  <c:v>135.80000000000001</c:v>
                </c:pt>
                <c:pt idx="8149">
                  <c:v>135.81666666666666</c:v>
                </c:pt>
                <c:pt idx="8150">
                  <c:v>135.83333333333334</c:v>
                </c:pt>
                <c:pt idx="8151">
                  <c:v>135.85</c:v>
                </c:pt>
                <c:pt idx="8152">
                  <c:v>135.86666666666667</c:v>
                </c:pt>
                <c:pt idx="8153">
                  <c:v>135.88333333333333</c:v>
                </c:pt>
                <c:pt idx="8154">
                  <c:v>135.9</c:v>
                </c:pt>
                <c:pt idx="8155">
                  <c:v>135.91666666666666</c:v>
                </c:pt>
                <c:pt idx="8156">
                  <c:v>135.93333333333334</c:v>
                </c:pt>
                <c:pt idx="8157">
                  <c:v>135.94999999999999</c:v>
                </c:pt>
                <c:pt idx="8158">
                  <c:v>135.96666666666667</c:v>
                </c:pt>
                <c:pt idx="8159">
                  <c:v>135.98333333333332</c:v>
                </c:pt>
                <c:pt idx="8160">
                  <c:v>136</c:v>
                </c:pt>
                <c:pt idx="8161">
                  <c:v>136.01666666666668</c:v>
                </c:pt>
                <c:pt idx="8162">
                  <c:v>136.03333333333333</c:v>
                </c:pt>
                <c:pt idx="8163">
                  <c:v>136.05000000000001</c:v>
                </c:pt>
                <c:pt idx="8164">
                  <c:v>136.06666666666666</c:v>
                </c:pt>
                <c:pt idx="8165">
                  <c:v>136.08333333333334</c:v>
                </c:pt>
                <c:pt idx="8166">
                  <c:v>136.1</c:v>
                </c:pt>
                <c:pt idx="8167">
                  <c:v>136.11666666666667</c:v>
                </c:pt>
                <c:pt idx="8168">
                  <c:v>136.13333333333333</c:v>
                </c:pt>
                <c:pt idx="8169">
                  <c:v>136.15</c:v>
                </c:pt>
                <c:pt idx="8170">
                  <c:v>136.16666666666666</c:v>
                </c:pt>
                <c:pt idx="8171">
                  <c:v>136.18333333333334</c:v>
                </c:pt>
                <c:pt idx="8172">
                  <c:v>136.19999999999999</c:v>
                </c:pt>
                <c:pt idx="8173">
                  <c:v>136.21666666666667</c:v>
                </c:pt>
                <c:pt idx="8174">
                  <c:v>136.23333333333332</c:v>
                </c:pt>
                <c:pt idx="8175">
                  <c:v>136.25</c:v>
                </c:pt>
                <c:pt idx="8176">
                  <c:v>136.26666666666668</c:v>
                </c:pt>
                <c:pt idx="8177">
                  <c:v>136.28333333333333</c:v>
                </c:pt>
                <c:pt idx="8178">
                  <c:v>136.30000000000001</c:v>
                </c:pt>
                <c:pt idx="8179">
                  <c:v>136.31666666666666</c:v>
                </c:pt>
                <c:pt idx="8180">
                  <c:v>136.33333333333334</c:v>
                </c:pt>
                <c:pt idx="8181">
                  <c:v>136.35</c:v>
                </c:pt>
                <c:pt idx="8182">
                  <c:v>136.36666666666667</c:v>
                </c:pt>
                <c:pt idx="8183">
                  <c:v>136.38333333333333</c:v>
                </c:pt>
                <c:pt idx="8184">
                  <c:v>136.4</c:v>
                </c:pt>
                <c:pt idx="8185">
                  <c:v>136.41666666666666</c:v>
                </c:pt>
                <c:pt idx="8186">
                  <c:v>136.43333333333334</c:v>
                </c:pt>
                <c:pt idx="8187">
                  <c:v>136.44999999999999</c:v>
                </c:pt>
                <c:pt idx="8188">
                  <c:v>136.46666666666667</c:v>
                </c:pt>
                <c:pt idx="8189">
                  <c:v>136.48333333333332</c:v>
                </c:pt>
                <c:pt idx="8190">
                  <c:v>136.5</c:v>
                </c:pt>
                <c:pt idx="8191">
                  <c:v>136.51666666666668</c:v>
                </c:pt>
                <c:pt idx="8192">
                  <c:v>136.53333333333333</c:v>
                </c:pt>
                <c:pt idx="8193">
                  <c:v>136.55000000000001</c:v>
                </c:pt>
                <c:pt idx="8194">
                  <c:v>136.56666666666666</c:v>
                </c:pt>
                <c:pt idx="8195">
                  <c:v>136.58333333333334</c:v>
                </c:pt>
                <c:pt idx="8196">
                  <c:v>136.6</c:v>
                </c:pt>
                <c:pt idx="8197">
                  <c:v>136.61666666666667</c:v>
                </c:pt>
                <c:pt idx="8198">
                  <c:v>136.63333333333333</c:v>
                </c:pt>
                <c:pt idx="8199">
                  <c:v>136.65</c:v>
                </c:pt>
                <c:pt idx="8200">
                  <c:v>136.66666666666666</c:v>
                </c:pt>
                <c:pt idx="8201">
                  <c:v>136.68333333333334</c:v>
                </c:pt>
                <c:pt idx="8202">
                  <c:v>136.69999999999999</c:v>
                </c:pt>
                <c:pt idx="8203">
                  <c:v>136.71666666666667</c:v>
                </c:pt>
                <c:pt idx="8204">
                  <c:v>136.73333333333332</c:v>
                </c:pt>
                <c:pt idx="8205">
                  <c:v>136.75</c:v>
                </c:pt>
                <c:pt idx="8206">
                  <c:v>136.76666666666668</c:v>
                </c:pt>
                <c:pt idx="8207">
                  <c:v>136.78333333333333</c:v>
                </c:pt>
                <c:pt idx="8208">
                  <c:v>136.80000000000001</c:v>
                </c:pt>
                <c:pt idx="8209">
                  <c:v>136.81666666666666</c:v>
                </c:pt>
                <c:pt idx="8210">
                  <c:v>136.83333333333334</c:v>
                </c:pt>
                <c:pt idx="8211">
                  <c:v>136.85</c:v>
                </c:pt>
                <c:pt idx="8212">
                  <c:v>136.86666666666667</c:v>
                </c:pt>
                <c:pt idx="8213">
                  <c:v>136.88333333333333</c:v>
                </c:pt>
                <c:pt idx="8214">
                  <c:v>136.9</c:v>
                </c:pt>
                <c:pt idx="8215">
                  <c:v>136.91666666666666</c:v>
                </c:pt>
                <c:pt idx="8216">
                  <c:v>136.93333333333334</c:v>
                </c:pt>
                <c:pt idx="8217">
                  <c:v>136.94999999999999</c:v>
                </c:pt>
                <c:pt idx="8218">
                  <c:v>136.96666666666667</c:v>
                </c:pt>
                <c:pt idx="8219">
                  <c:v>136.98333333333332</c:v>
                </c:pt>
                <c:pt idx="8220">
                  <c:v>137</c:v>
                </c:pt>
                <c:pt idx="8221">
                  <c:v>137.01666666666668</c:v>
                </c:pt>
                <c:pt idx="8222">
                  <c:v>137.03333333333333</c:v>
                </c:pt>
                <c:pt idx="8223">
                  <c:v>137.05000000000001</c:v>
                </c:pt>
                <c:pt idx="8224">
                  <c:v>137.06666666666666</c:v>
                </c:pt>
                <c:pt idx="8225">
                  <c:v>137.08333333333334</c:v>
                </c:pt>
                <c:pt idx="8226">
                  <c:v>137.1</c:v>
                </c:pt>
                <c:pt idx="8227">
                  <c:v>137.11666666666667</c:v>
                </c:pt>
                <c:pt idx="8228">
                  <c:v>137.13333333333333</c:v>
                </c:pt>
                <c:pt idx="8229">
                  <c:v>137.15</c:v>
                </c:pt>
                <c:pt idx="8230">
                  <c:v>137.16666666666666</c:v>
                </c:pt>
                <c:pt idx="8231">
                  <c:v>137.18333333333334</c:v>
                </c:pt>
                <c:pt idx="8232">
                  <c:v>137.19999999999999</c:v>
                </c:pt>
                <c:pt idx="8233">
                  <c:v>137.21666666666667</c:v>
                </c:pt>
                <c:pt idx="8234">
                  <c:v>137.23333333333332</c:v>
                </c:pt>
                <c:pt idx="8235">
                  <c:v>137.25</c:v>
                </c:pt>
                <c:pt idx="8236">
                  <c:v>137.26666666666668</c:v>
                </c:pt>
                <c:pt idx="8237">
                  <c:v>137.28333333333333</c:v>
                </c:pt>
                <c:pt idx="8238">
                  <c:v>137.30000000000001</c:v>
                </c:pt>
                <c:pt idx="8239">
                  <c:v>137.31666666666666</c:v>
                </c:pt>
                <c:pt idx="8240">
                  <c:v>137.33333333333334</c:v>
                </c:pt>
                <c:pt idx="8241">
                  <c:v>137.35</c:v>
                </c:pt>
                <c:pt idx="8242">
                  <c:v>137.36666666666667</c:v>
                </c:pt>
                <c:pt idx="8243">
                  <c:v>137.38333333333333</c:v>
                </c:pt>
                <c:pt idx="8244">
                  <c:v>137.4</c:v>
                </c:pt>
                <c:pt idx="8245">
                  <c:v>137.41666666666666</c:v>
                </c:pt>
                <c:pt idx="8246">
                  <c:v>137.43333333333334</c:v>
                </c:pt>
                <c:pt idx="8247">
                  <c:v>137.44999999999999</c:v>
                </c:pt>
                <c:pt idx="8248">
                  <c:v>137.46666666666667</c:v>
                </c:pt>
                <c:pt idx="8249">
                  <c:v>137.48333333333332</c:v>
                </c:pt>
                <c:pt idx="8250">
                  <c:v>137.5</c:v>
                </c:pt>
                <c:pt idx="8251">
                  <c:v>137.51666666666668</c:v>
                </c:pt>
                <c:pt idx="8252">
                  <c:v>137.53333333333333</c:v>
                </c:pt>
                <c:pt idx="8253">
                  <c:v>137.55000000000001</c:v>
                </c:pt>
                <c:pt idx="8254">
                  <c:v>137.56666666666666</c:v>
                </c:pt>
                <c:pt idx="8255">
                  <c:v>137.58333333333334</c:v>
                </c:pt>
                <c:pt idx="8256">
                  <c:v>137.6</c:v>
                </c:pt>
                <c:pt idx="8257">
                  <c:v>137.61666666666667</c:v>
                </c:pt>
                <c:pt idx="8258">
                  <c:v>137.63333333333333</c:v>
                </c:pt>
                <c:pt idx="8259">
                  <c:v>137.65</c:v>
                </c:pt>
                <c:pt idx="8260">
                  <c:v>137.66666666666666</c:v>
                </c:pt>
                <c:pt idx="8261">
                  <c:v>137.68333333333334</c:v>
                </c:pt>
                <c:pt idx="8262">
                  <c:v>137.69999999999999</c:v>
                </c:pt>
                <c:pt idx="8263">
                  <c:v>137.71666666666667</c:v>
                </c:pt>
                <c:pt idx="8264">
                  <c:v>137.73333333333332</c:v>
                </c:pt>
                <c:pt idx="8265">
                  <c:v>137.75</c:v>
                </c:pt>
                <c:pt idx="8266">
                  <c:v>137.76666666666668</c:v>
                </c:pt>
                <c:pt idx="8267">
                  <c:v>137.78333333333333</c:v>
                </c:pt>
                <c:pt idx="8268">
                  <c:v>137.80000000000001</c:v>
                </c:pt>
                <c:pt idx="8269">
                  <c:v>137.81666666666666</c:v>
                </c:pt>
                <c:pt idx="8270">
                  <c:v>137.83333333333334</c:v>
                </c:pt>
                <c:pt idx="8271">
                  <c:v>137.85</c:v>
                </c:pt>
                <c:pt idx="8272">
                  <c:v>137.86666666666667</c:v>
                </c:pt>
                <c:pt idx="8273">
                  <c:v>137.88333333333333</c:v>
                </c:pt>
                <c:pt idx="8274">
                  <c:v>137.9</c:v>
                </c:pt>
                <c:pt idx="8275">
                  <c:v>137.91666666666666</c:v>
                </c:pt>
                <c:pt idx="8276">
                  <c:v>137.93333333333334</c:v>
                </c:pt>
                <c:pt idx="8277">
                  <c:v>137.94999999999999</c:v>
                </c:pt>
                <c:pt idx="8278">
                  <c:v>137.96666666666667</c:v>
                </c:pt>
                <c:pt idx="8279">
                  <c:v>137.98333333333332</c:v>
                </c:pt>
                <c:pt idx="8280">
                  <c:v>138</c:v>
                </c:pt>
                <c:pt idx="8281">
                  <c:v>138.01666666666668</c:v>
                </c:pt>
                <c:pt idx="8282">
                  <c:v>138.03333333333333</c:v>
                </c:pt>
                <c:pt idx="8283">
                  <c:v>138.05000000000001</c:v>
                </c:pt>
                <c:pt idx="8284">
                  <c:v>138.06666666666666</c:v>
                </c:pt>
                <c:pt idx="8285">
                  <c:v>138.08333333333334</c:v>
                </c:pt>
                <c:pt idx="8286">
                  <c:v>138.1</c:v>
                </c:pt>
                <c:pt idx="8287">
                  <c:v>138.11666666666667</c:v>
                </c:pt>
                <c:pt idx="8288">
                  <c:v>138.13333333333333</c:v>
                </c:pt>
                <c:pt idx="8289">
                  <c:v>138.15</c:v>
                </c:pt>
                <c:pt idx="8290">
                  <c:v>138.16666666666666</c:v>
                </c:pt>
                <c:pt idx="8291">
                  <c:v>138.18333333333334</c:v>
                </c:pt>
                <c:pt idx="8292">
                  <c:v>138.19999999999999</c:v>
                </c:pt>
                <c:pt idx="8293">
                  <c:v>138.21666666666667</c:v>
                </c:pt>
                <c:pt idx="8294">
                  <c:v>138.23333333333332</c:v>
                </c:pt>
                <c:pt idx="8295">
                  <c:v>138.25</c:v>
                </c:pt>
                <c:pt idx="8296">
                  <c:v>138.26666666666668</c:v>
                </c:pt>
                <c:pt idx="8297">
                  <c:v>138.28333333333333</c:v>
                </c:pt>
                <c:pt idx="8298">
                  <c:v>138.30000000000001</c:v>
                </c:pt>
                <c:pt idx="8299">
                  <c:v>138.31666666666666</c:v>
                </c:pt>
                <c:pt idx="8300">
                  <c:v>138.33333333333334</c:v>
                </c:pt>
                <c:pt idx="8301">
                  <c:v>138.35</c:v>
                </c:pt>
                <c:pt idx="8302">
                  <c:v>138.36666666666667</c:v>
                </c:pt>
                <c:pt idx="8303">
                  <c:v>138.38333333333333</c:v>
                </c:pt>
                <c:pt idx="8304">
                  <c:v>138.4</c:v>
                </c:pt>
                <c:pt idx="8305">
                  <c:v>138.41666666666666</c:v>
                </c:pt>
                <c:pt idx="8306">
                  <c:v>138.43333333333334</c:v>
                </c:pt>
                <c:pt idx="8307">
                  <c:v>138.44999999999999</c:v>
                </c:pt>
                <c:pt idx="8308">
                  <c:v>138.46666666666667</c:v>
                </c:pt>
                <c:pt idx="8309">
                  <c:v>138.48333333333332</c:v>
                </c:pt>
                <c:pt idx="8310">
                  <c:v>138.5</c:v>
                </c:pt>
                <c:pt idx="8311">
                  <c:v>138.51666666666668</c:v>
                </c:pt>
                <c:pt idx="8312">
                  <c:v>138.53333333333333</c:v>
                </c:pt>
                <c:pt idx="8313">
                  <c:v>138.55000000000001</c:v>
                </c:pt>
                <c:pt idx="8314">
                  <c:v>138.56666666666666</c:v>
                </c:pt>
                <c:pt idx="8315">
                  <c:v>138.58333333333334</c:v>
                </c:pt>
                <c:pt idx="8316">
                  <c:v>138.6</c:v>
                </c:pt>
                <c:pt idx="8317">
                  <c:v>138.61666666666667</c:v>
                </c:pt>
                <c:pt idx="8318">
                  <c:v>138.63333333333333</c:v>
                </c:pt>
                <c:pt idx="8319">
                  <c:v>138.65</c:v>
                </c:pt>
                <c:pt idx="8320">
                  <c:v>138.66666666666666</c:v>
                </c:pt>
                <c:pt idx="8321">
                  <c:v>138.68333333333334</c:v>
                </c:pt>
                <c:pt idx="8322">
                  <c:v>138.69999999999999</c:v>
                </c:pt>
                <c:pt idx="8323">
                  <c:v>138.71666666666667</c:v>
                </c:pt>
                <c:pt idx="8324">
                  <c:v>138.73333333333332</c:v>
                </c:pt>
                <c:pt idx="8325">
                  <c:v>138.75</c:v>
                </c:pt>
                <c:pt idx="8326">
                  <c:v>138.76666666666668</c:v>
                </c:pt>
                <c:pt idx="8327">
                  <c:v>138.78333333333333</c:v>
                </c:pt>
                <c:pt idx="8328">
                  <c:v>138.80000000000001</c:v>
                </c:pt>
                <c:pt idx="8329">
                  <c:v>138.81666666666666</c:v>
                </c:pt>
                <c:pt idx="8330">
                  <c:v>138.83333333333334</c:v>
                </c:pt>
                <c:pt idx="8331">
                  <c:v>138.85</c:v>
                </c:pt>
                <c:pt idx="8332">
                  <c:v>138.86666666666667</c:v>
                </c:pt>
                <c:pt idx="8333">
                  <c:v>138.88333333333333</c:v>
                </c:pt>
                <c:pt idx="8334">
                  <c:v>138.9</c:v>
                </c:pt>
                <c:pt idx="8335">
                  <c:v>138.91666666666666</c:v>
                </c:pt>
                <c:pt idx="8336">
                  <c:v>138.93333333333334</c:v>
                </c:pt>
                <c:pt idx="8337">
                  <c:v>138.94999999999999</c:v>
                </c:pt>
                <c:pt idx="8338">
                  <c:v>138.96666666666667</c:v>
                </c:pt>
                <c:pt idx="8339">
                  <c:v>138.98333333333332</c:v>
                </c:pt>
                <c:pt idx="8340">
                  <c:v>139</c:v>
                </c:pt>
                <c:pt idx="8341">
                  <c:v>139.01666666666668</c:v>
                </c:pt>
                <c:pt idx="8342">
                  <c:v>139.03333333333333</c:v>
                </c:pt>
                <c:pt idx="8343">
                  <c:v>139.05000000000001</c:v>
                </c:pt>
                <c:pt idx="8344">
                  <c:v>139.06666666666666</c:v>
                </c:pt>
                <c:pt idx="8345">
                  <c:v>139.08333333333334</c:v>
                </c:pt>
                <c:pt idx="8346">
                  <c:v>139.1</c:v>
                </c:pt>
                <c:pt idx="8347">
                  <c:v>139.11666666666667</c:v>
                </c:pt>
                <c:pt idx="8348">
                  <c:v>139.13333333333333</c:v>
                </c:pt>
                <c:pt idx="8349">
                  <c:v>139.15</c:v>
                </c:pt>
                <c:pt idx="8350">
                  <c:v>139.16666666666666</c:v>
                </c:pt>
                <c:pt idx="8351">
                  <c:v>139.18333333333334</c:v>
                </c:pt>
                <c:pt idx="8352">
                  <c:v>139.19999999999999</c:v>
                </c:pt>
                <c:pt idx="8353">
                  <c:v>139.21666666666667</c:v>
                </c:pt>
                <c:pt idx="8354">
                  <c:v>139.23333333333332</c:v>
                </c:pt>
                <c:pt idx="8355">
                  <c:v>139.25</c:v>
                </c:pt>
                <c:pt idx="8356">
                  <c:v>139.26666666666668</c:v>
                </c:pt>
                <c:pt idx="8357">
                  <c:v>139.28333333333333</c:v>
                </c:pt>
                <c:pt idx="8358">
                  <c:v>139.30000000000001</c:v>
                </c:pt>
                <c:pt idx="8359">
                  <c:v>139.31666666666666</c:v>
                </c:pt>
                <c:pt idx="8360">
                  <c:v>139.33333333333334</c:v>
                </c:pt>
                <c:pt idx="8361">
                  <c:v>139.35</c:v>
                </c:pt>
                <c:pt idx="8362">
                  <c:v>139.36666666666667</c:v>
                </c:pt>
                <c:pt idx="8363">
                  <c:v>139.38333333333333</c:v>
                </c:pt>
                <c:pt idx="8364">
                  <c:v>139.4</c:v>
                </c:pt>
                <c:pt idx="8365">
                  <c:v>139.41666666666666</c:v>
                </c:pt>
                <c:pt idx="8366">
                  <c:v>139.43333333333334</c:v>
                </c:pt>
                <c:pt idx="8367">
                  <c:v>139.44999999999999</c:v>
                </c:pt>
                <c:pt idx="8368">
                  <c:v>139.46666666666667</c:v>
                </c:pt>
                <c:pt idx="8369">
                  <c:v>139.48333333333332</c:v>
                </c:pt>
                <c:pt idx="8370">
                  <c:v>139.5</c:v>
                </c:pt>
                <c:pt idx="8371">
                  <c:v>139.51666666666668</c:v>
                </c:pt>
                <c:pt idx="8372">
                  <c:v>139.53333333333333</c:v>
                </c:pt>
                <c:pt idx="8373">
                  <c:v>139.55000000000001</c:v>
                </c:pt>
                <c:pt idx="8374">
                  <c:v>139.56666666666666</c:v>
                </c:pt>
                <c:pt idx="8375">
                  <c:v>139.58333333333334</c:v>
                </c:pt>
                <c:pt idx="8376">
                  <c:v>139.6</c:v>
                </c:pt>
                <c:pt idx="8377">
                  <c:v>139.61666666666667</c:v>
                </c:pt>
                <c:pt idx="8378">
                  <c:v>139.63333333333333</c:v>
                </c:pt>
                <c:pt idx="8379">
                  <c:v>139.65</c:v>
                </c:pt>
                <c:pt idx="8380">
                  <c:v>139.66666666666666</c:v>
                </c:pt>
                <c:pt idx="8381">
                  <c:v>139.68333333333334</c:v>
                </c:pt>
                <c:pt idx="8382">
                  <c:v>139.69999999999999</c:v>
                </c:pt>
                <c:pt idx="8383">
                  <c:v>139.71666666666667</c:v>
                </c:pt>
                <c:pt idx="8384">
                  <c:v>139.73333333333332</c:v>
                </c:pt>
                <c:pt idx="8385">
                  <c:v>139.75</c:v>
                </c:pt>
                <c:pt idx="8386">
                  <c:v>139.76666666666668</c:v>
                </c:pt>
                <c:pt idx="8387">
                  <c:v>139.78333333333333</c:v>
                </c:pt>
                <c:pt idx="8388">
                  <c:v>139.80000000000001</c:v>
                </c:pt>
                <c:pt idx="8389">
                  <c:v>139.81666666666666</c:v>
                </c:pt>
                <c:pt idx="8390">
                  <c:v>139.83333333333334</c:v>
                </c:pt>
                <c:pt idx="8391">
                  <c:v>139.85</c:v>
                </c:pt>
                <c:pt idx="8392">
                  <c:v>139.86666666666667</c:v>
                </c:pt>
                <c:pt idx="8393">
                  <c:v>139.88333333333333</c:v>
                </c:pt>
                <c:pt idx="8394">
                  <c:v>139.9</c:v>
                </c:pt>
                <c:pt idx="8395">
                  <c:v>139.91666666666666</c:v>
                </c:pt>
                <c:pt idx="8396">
                  <c:v>139.93333333333334</c:v>
                </c:pt>
                <c:pt idx="8397">
                  <c:v>139.94999999999999</c:v>
                </c:pt>
                <c:pt idx="8398">
                  <c:v>139.96666666666667</c:v>
                </c:pt>
                <c:pt idx="8399">
                  <c:v>139.98333333333332</c:v>
                </c:pt>
                <c:pt idx="8400">
                  <c:v>140</c:v>
                </c:pt>
                <c:pt idx="8401">
                  <c:v>140.01666666666668</c:v>
                </c:pt>
                <c:pt idx="8402">
                  <c:v>140.03333333333333</c:v>
                </c:pt>
                <c:pt idx="8403">
                  <c:v>140.05000000000001</c:v>
                </c:pt>
                <c:pt idx="8404">
                  <c:v>140.06666666666666</c:v>
                </c:pt>
                <c:pt idx="8405">
                  <c:v>140.08333333333334</c:v>
                </c:pt>
                <c:pt idx="8406">
                  <c:v>140.1</c:v>
                </c:pt>
                <c:pt idx="8407">
                  <c:v>140.11666666666667</c:v>
                </c:pt>
                <c:pt idx="8408">
                  <c:v>140.13333333333333</c:v>
                </c:pt>
                <c:pt idx="8409">
                  <c:v>140.15</c:v>
                </c:pt>
                <c:pt idx="8410">
                  <c:v>140.16666666666666</c:v>
                </c:pt>
                <c:pt idx="8411">
                  <c:v>140.18333333333334</c:v>
                </c:pt>
                <c:pt idx="8412">
                  <c:v>140.19999999999999</c:v>
                </c:pt>
                <c:pt idx="8413">
                  <c:v>140.21666666666667</c:v>
                </c:pt>
                <c:pt idx="8414">
                  <c:v>140.23333333333332</c:v>
                </c:pt>
                <c:pt idx="8415">
                  <c:v>140.25</c:v>
                </c:pt>
                <c:pt idx="8416">
                  <c:v>140.26666666666668</c:v>
                </c:pt>
                <c:pt idx="8417">
                  <c:v>140.28333333333333</c:v>
                </c:pt>
                <c:pt idx="8418">
                  <c:v>140.30000000000001</c:v>
                </c:pt>
                <c:pt idx="8419">
                  <c:v>140.31666666666666</c:v>
                </c:pt>
                <c:pt idx="8420">
                  <c:v>140.33333333333334</c:v>
                </c:pt>
                <c:pt idx="8421">
                  <c:v>140.35</c:v>
                </c:pt>
                <c:pt idx="8422">
                  <c:v>140.36666666666667</c:v>
                </c:pt>
                <c:pt idx="8423">
                  <c:v>140.38333333333333</c:v>
                </c:pt>
                <c:pt idx="8424">
                  <c:v>140.4</c:v>
                </c:pt>
                <c:pt idx="8425">
                  <c:v>140.41666666666666</c:v>
                </c:pt>
                <c:pt idx="8426">
                  <c:v>140.43333333333334</c:v>
                </c:pt>
                <c:pt idx="8427">
                  <c:v>140.44999999999999</c:v>
                </c:pt>
                <c:pt idx="8428">
                  <c:v>140.46666666666667</c:v>
                </c:pt>
                <c:pt idx="8429">
                  <c:v>140.48333333333332</c:v>
                </c:pt>
                <c:pt idx="8430">
                  <c:v>140.5</c:v>
                </c:pt>
                <c:pt idx="8431">
                  <c:v>140.51666666666668</c:v>
                </c:pt>
                <c:pt idx="8432">
                  <c:v>140.53333333333333</c:v>
                </c:pt>
                <c:pt idx="8433">
                  <c:v>140.55000000000001</c:v>
                </c:pt>
                <c:pt idx="8434">
                  <c:v>140.56666666666666</c:v>
                </c:pt>
                <c:pt idx="8435">
                  <c:v>140.58333333333334</c:v>
                </c:pt>
                <c:pt idx="8436">
                  <c:v>140.6</c:v>
                </c:pt>
                <c:pt idx="8437">
                  <c:v>140.61666666666667</c:v>
                </c:pt>
                <c:pt idx="8438">
                  <c:v>140.63333333333333</c:v>
                </c:pt>
                <c:pt idx="8439">
                  <c:v>140.65</c:v>
                </c:pt>
                <c:pt idx="8440">
                  <c:v>140.66666666666666</c:v>
                </c:pt>
                <c:pt idx="8441">
                  <c:v>140.68333333333334</c:v>
                </c:pt>
                <c:pt idx="8442">
                  <c:v>140.69999999999999</c:v>
                </c:pt>
                <c:pt idx="8443">
                  <c:v>140.71666666666667</c:v>
                </c:pt>
                <c:pt idx="8444">
                  <c:v>140.73333333333332</c:v>
                </c:pt>
                <c:pt idx="8445">
                  <c:v>140.75</c:v>
                </c:pt>
                <c:pt idx="8446">
                  <c:v>140.76666666666668</c:v>
                </c:pt>
                <c:pt idx="8447">
                  <c:v>140.78333333333333</c:v>
                </c:pt>
                <c:pt idx="8448">
                  <c:v>140.80000000000001</c:v>
                </c:pt>
                <c:pt idx="8449">
                  <c:v>140.81666666666666</c:v>
                </c:pt>
                <c:pt idx="8450">
                  <c:v>140.83333333333334</c:v>
                </c:pt>
                <c:pt idx="8451">
                  <c:v>140.85</c:v>
                </c:pt>
                <c:pt idx="8452">
                  <c:v>140.86666666666667</c:v>
                </c:pt>
                <c:pt idx="8453">
                  <c:v>140.88333333333333</c:v>
                </c:pt>
                <c:pt idx="8454">
                  <c:v>140.9</c:v>
                </c:pt>
                <c:pt idx="8455">
                  <c:v>140.91666666666666</c:v>
                </c:pt>
                <c:pt idx="8456">
                  <c:v>140.93333333333334</c:v>
                </c:pt>
                <c:pt idx="8457">
                  <c:v>140.94999999999999</c:v>
                </c:pt>
                <c:pt idx="8458">
                  <c:v>140.96666666666667</c:v>
                </c:pt>
                <c:pt idx="8459">
                  <c:v>140.98333333333332</c:v>
                </c:pt>
                <c:pt idx="8460">
                  <c:v>141</c:v>
                </c:pt>
                <c:pt idx="8461">
                  <c:v>141.01666666666668</c:v>
                </c:pt>
                <c:pt idx="8462">
                  <c:v>141.03333333333333</c:v>
                </c:pt>
                <c:pt idx="8463">
                  <c:v>141.05000000000001</c:v>
                </c:pt>
                <c:pt idx="8464">
                  <c:v>141.06666666666666</c:v>
                </c:pt>
                <c:pt idx="8465">
                  <c:v>141.08333333333334</c:v>
                </c:pt>
                <c:pt idx="8466">
                  <c:v>141.1</c:v>
                </c:pt>
                <c:pt idx="8467">
                  <c:v>141.11666666666667</c:v>
                </c:pt>
                <c:pt idx="8468">
                  <c:v>141.13333333333333</c:v>
                </c:pt>
                <c:pt idx="8469">
                  <c:v>141.15</c:v>
                </c:pt>
                <c:pt idx="8470">
                  <c:v>141.16666666666666</c:v>
                </c:pt>
                <c:pt idx="8471">
                  <c:v>141.18333333333334</c:v>
                </c:pt>
                <c:pt idx="8472">
                  <c:v>141.19999999999999</c:v>
                </c:pt>
                <c:pt idx="8473">
                  <c:v>141.21666666666667</c:v>
                </c:pt>
                <c:pt idx="8474">
                  <c:v>141.23333333333332</c:v>
                </c:pt>
                <c:pt idx="8475">
                  <c:v>141.25</c:v>
                </c:pt>
                <c:pt idx="8476">
                  <c:v>141.26666666666668</c:v>
                </c:pt>
                <c:pt idx="8477">
                  <c:v>141.28333333333333</c:v>
                </c:pt>
                <c:pt idx="8478">
                  <c:v>141.30000000000001</c:v>
                </c:pt>
                <c:pt idx="8479">
                  <c:v>141.31666666666666</c:v>
                </c:pt>
                <c:pt idx="8480">
                  <c:v>141.33333333333334</c:v>
                </c:pt>
                <c:pt idx="8481">
                  <c:v>141.35</c:v>
                </c:pt>
                <c:pt idx="8482">
                  <c:v>141.36666666666667</c:v>
                </c:pt>
                <c:pt idx="8483">
                  <c:v>141.38333333333333</c:v>
                </c:pt>
                <c:pt idx="8484">
                  <c:v>141.4</c:v>
                </c:pt>
                <c:pt idx="8485">
                  <c:v>141.41666666666666</c:v>
                </c:pt>
                <c:pt idx="8486">
                  <c:v>141.43333333333334</c:v>
                </c:pt>
                <c:pt idx="8487">
                  <c:v>141.44999999999999</c:v>
                </c:pt>
                <c:pt idx="8488">
                  <c:v>141.46666666666667</c:v>
                </c:pt>
                <c:pt idx="8489">
                  <c:v>141.48333333333332</c:v>
                </c:pt>
                <c:pt idx="8490">
                  <c:v>141.5</c:v>
                </c:pt>
                <c:pt idx="8491">
                  <c:v>141.51666666666668</c:v>
                </c:pt>
                <c:pt idx="8492">
                  <c:v>141.53333333333333</c:v>
                </c:pt>
                <c:pt idx="8493">
                  <c:v>141.55000000000001</c:v>
                </c:pt>
                <c:pt idx="8494">
                  <c:v>141.56666666666666</c:v>
                </c:pt>
                <c:pt idx="8495">
                  <c:v>141.58333333333334</c:v>
                </c:pt>
                <c:pt idx="8496">
                  <c:v>141.6</c:v>
                </c:pt>
                <c:pt idx="8497">
                  <c:v>141.61666666666667</c:v>
                </c:pt>
                <c:pt idx="8498">
                  <c:v>141.63333333333333</c:v>
                </c:pt>
                <c:pt idx="8499">
                  <c:v>141.65</c:v>
                </c:pt>
                <c:pt idx="8500">
                  <c:v>141.66666666666666</c:v>
                </c:pt>
                <c:pt idx="8501">
                  <c:v>141.68333333333334</c:v>
                </c:pt>
                <c:pt idx="8502">
                  <c:v>141.69999999999999</c:v>
                </c:pt>
                <c:pt idx="8503">
                  <c:v>141.71666666666667</c:v>
                </c:pt>
                <c:pt idx="8504">
                  <c:v>141.73333333333332</c:v>
                </c:pt>
                <c:pt idx="8505">
                  <c:v>141.75</c:v>
                </c:pt>
                <c:pt idx="8506">
                  <c:v>141.76666666666668</c:v>
                </c:pt>
                <c:pt idx="8507">
                  <c:v>141.78333333333333</c:v>
                </c:pt>
                <c:pt idx="8508">
                  <c:v>141.80000000000001</c:v>
                </c:pt>
                <c:pt idx="8509">
                  <c:v>141.81666666666666</c:v>
                </c:pt>
                <c:pt idx="8510">
                  <c:v>141.83333333333334</c:v>
                </c:pt>
                <c:pt idx="8511">
                  <c:v>141.85</c:v>
                </c:pt>
                <c:pt idx="8512">
                  <c:v>141.86666666666667</c:v>
                </c:pt>
                <c:pt idx="8513">
                  <c:v>141.88333333333333</c:v>
                </c:pt>
                <c:pt idx="8514">
                  <c:v>141.9</c:v>
                </c:pt>
                <c:pt idx="8515">
                  <c:v>141.91666666666666</c:v>
                </c:pt>
                <c:pt idx="8516">
                  <c:v>141.93333333333334</c:v>
                </c:pt>
                <c:pt idx="8517">
                  <c:v>141.94999999999999</c:v>
                </c:pt>
                <c:pt idx="8518">
                  <c:v>141.96666666666667</c:v>
                </c:pt>
                <c:pt idx="8519">
                  <c:v>141.98333333333332</c:v>
                </c:pt>
                <c:pt idx="8520">
                  <c:v>142</c:v>
                </c:pt>
                <c:pt idx="8521">
                  <c:v>142.01666666666668</c:v>
                </c:pt>
                <c:pt idx="8522">
                  <c:v>142.03333333333333</c:v>
                </c:pt>
                <c:pt idx="8523">
                  <c:v>142.05000000000001</c:v>
                </c:pt>
                <c:pt idx="8524">
                  <c:v>142.06666666666666</c:v>
                </c:pt>
                <c:pt idx="8525">
                  <c:v>142.08333333333334</c:v>
                </c:pt>
                <c:pt idx="8526">
                  <c:v>142.1</c:v>
                </c:pt>
                <c:pt idx="8527">
                  <c:v>142.11666666666667</c:v>
                </c:pt>
                <c:pt idx="8528">
                  <c:v>142.13333333333333</c:v>
                </c:pt>
                <c:pt idx="8529">
                  <c:v>142.15</c:v>
                </c:pt>
                <c:pt idx="8530">
                  <c:v>142.16666666666666</c:v>
                </c:pt>
                <c:pt idx="8531">
                  <c:v>142.18333333333334</c:v>
                </c:pt>
                <c:pt idx="8532">
                  <c:v>142.19999999999999</c:v>
                </c:pt>
                <c:pt idx="8533">
                  <c:v>142.21666666666667</c:v>
                </c:pt>
                <c:pt idx="8534">
                  <c:v>142.23333333333332</c:v>
                </c:pt>
                <c:pt idx="8535">
                  <c:v>142.25</c:v>
                </c:pt>
                <c:pt idx="8536">
                  <c:v>142.26666666666668</c:v>
                </c:pt>
                <c:pt idx="8537">
                  <c:v>142.28333333333333</c:v>
                </c:pt>
                <c:pt idx="8538">
                  <c:v>142.30000000000001</c:v>
                </c:pt>
                <c:pt idx="8539">
                  <c:v>142.31666666666666</c:v>
                </c:pt>
                <c:pt idx="8540">
                  <c:v>142.33333333333334</c:v>
                </c:pt>
                <c:pt idx="8541">
                  <c:v>142.35</c:v>
                </c:pt>
                <c:pt idx="8542">
                  <c:v>142.36666666666667</c:v>
                </c:pt>
                <c:pt idx="8543">
                  <c:v>142.38333333333333</c:v>
                </c:pt>
                <c:pt idx="8544">
                  <c:v>142.4</c:v>
                </c:pt>
                <c:pt idx="8545">
                  <c:v>142.41666666666666</c:v>
                </c:pt>
                <c:pt idx="8546">
                  <c:v>142.43333333333334</c:v>
                </c:pt>
                <c:pt idx="8547">
                  <c:v>142.44999999999999</c:v>
                </c:pt>
                <c:pt idx="8548">
                  <c:v>142.46666666666667</c:v>
                </c:pt>
                <c:pt idx="8549">
                  <c:v>142.48333333333332</c:v>
                </c:pt>
                <c:pt idx="8550">
                  <c:v>142.5</c:v>
                </c:pt>
                <c:pt idx="8551">
                  <c:v>142.51666666666668</c:v>
                </c:pt>
                <c:pt idx="8552">
                  <c:v>142.53333333333333</c:v>
                </c:pt>
                <c:pt idx="8553">
                  <c:v>142.55000000000001</c:v>
                </c:pt>
                <c:pt idx="8554">
                  <c:v>142.56666666666666</c:v>
                </c:pt>
                <c:pt idx="8555">
                  <c:v>142.58333333333334</c:v>
                </c:pt>
                <c:pt idx="8556">
                  <c:v>142.6</c:v>
                </c:pt>
                <c:pt idx="8557">
                  <c:v>142.61666666666667</c:v>
                </c:pt>
                <c:pt idx="8558">
                  <c:v>142.63333333333333</c:v>
                </c:pt>
                <c:pt idx="8559">
                  <c:v>142.65</c:v>
                </c:pt>
                <c:pt idx="8560">
                  <c:v>142.66666666666666</c:v>
                </c:pt>
                <c:pt idx="8561">
                  <c:v>142.68333333333334</c:v>
                </c:pt>
                <c:pt idx="8562">
                  <c:v>142.69999999999999</c:v>
                </c:pt>
                <c:pt idx="8563">
                  <c:v>142.71666666666667</c:v>
                </c:pt>
                <c:pt idx="8564">
                  <c:v>142.73333333333332</c:v>
                </c:pt>
                <c:pt idx="8565">
                  <c:v>142.75</c:v>
                </c:pt>
                <c:pt idx="8566">
                  <c:v>142.76666666666668</c:v>
                </c:pt>
                <c:pt idx="8567">
                  <c:v>142.78333333333333</c:v>
                </c:pt>
                <c:pt idx="8568">
                  <c:v>142.80000000000001</c:v>
                </c:pt>
                <c:pt idx="8569">
                  <c:v>142.81666666666666</c:v>
                </c:pt>
                <c:pt idx="8570">
                  <c:v>142.83333333333334</c:v>
                </c:pt>
                <c:pt idx="8571">
                  <c:v>142.85</c:v>
                </c:pt>
                <c:pt idx="8572">
                  <c:v>142.86666666666667</c:v>
                </c:pt>
                <c:pt idx="8573">
                  <c:v>142.88333333333333</c:v>
                </c:pt>
                <c:pt idx="8574">
                  <c:v>142.9</c:v>
                </c:pt>
                <c:pt idx="8575">
                  <c:v>142.91666666666666</c:v>
                </c:pt>
                <c:pt idx="8576">
                  <c:v>142.93333333333334</c:v>
                </c:pt>
                <c:pt idx="8577">
                  <c:v>142.94999999999999</c:v>
                </c:pt>
                <c:pt idx="8578">
                  <c:v>142.96666666666667</c:v>
                </c:pt>
                <c:pt idx="8579">
                  <c:v>142.98333333333332</c:v>
                </c:pt>
                <c:pt idx="8580">
                  <c:v>143</c:v>
                </c:pt>
                <c:pt idx="8581">
                  <c:v>143.01666666666668</c:v>
                </c:pt>
                <c:pt idx="8582">
                  <c:v>143.03333333333333</c:v>
                </c:pt>
                <c:pt idx="8583">
                  <c:v>143.05000000000001</c:v>
                </c:pt>
                <c:pt idx="8584">
                  <c:v>143.06666666666666</c:v>
                </c:pt>
                <c:pt idx="8585">
                  <c:v>143.08333333333334</c:v>
                </c:pt>
                <c:pt idx="8586">
                  <c:v>143.1</c:v>
                </c:pt>
                <c:pt idx="8587">
                  <c:v>143.11666666666667</c:v>
                </c:pt>
                <c:pt idx="8588">
                  <c:v>143.13333333333333</c:v>
                </c:pt>
                <c:pt idx="8589">
                  <c:v>143.15</c:v>
                </c:pt>
                <c:pt idx="8590">
                  <c:v>143.16666666666666</c:v>
                </c:pt>
                <c:pt idx="8591">
                  <c:v>143.18333333333334</c:v>
                </c:pt>
                <c:pt idx="8592">
                  <c:v>143.19999999999999</c:v>
                </c:pt>
                <c:pt idx="8593">
                  <c:v>143.21666666666667</c:v>
                </c:pt>
                <c:pt idx="8594">
                  <c:v>143.23333333333332</c:v>
                </c:pt>
                <c:pt idx="8595">
                  <c:v>143.25</c:v>
                </c:pt>
                <c:pt idx="8596">
                  <c:v>143.26666666666668</c:v>
                </c:pt>
                <c:pt idx="8597">
                  <c:v>143.28333333333333</c:v>
                </c:pt>
                <c:pt idx="8598">
                  <c:v>143.30000000000001</c:v>
                </c:pt>
                <c:pt idx="8599">
                  <c:v>143.31666666666666</c:v>
                </c:pt>
                <c:pt idx="8600">
                  <c:v>143.33333333333334</c:v>
                </c:pt>
                <c:pt idx="8601">
                  <c:v>143.35</c:v>
                </c:pt>
                <c:pt idx="8602">
                  <c:v>143.36666666666667</c:v>
                </c:pt>
                <c:pt idx="8603">
                  <c:v>143.38333333333333</c:v>
                </c:pt>
                <c:pt idx="8604">
                  <c:v>143.4</c:v>
                </c:pt>
                <c:pt idx="8605">
                  <c:v>143.41666666666666</c:v>
                </c:pt>
                <c:pt idx="8606">
                  <c:v>143.43333333333334</c:v>
                </c:pt>
                <c:pt idx="8607">
                  <c:v>143.44999999999999</c:v>
                </c:pt>
                <c:pt idx="8608">
                  <c:v>143.46666666666667</c:v>
                </c:pt>
                <c:pt idx="8609">
                  <c:v>143.48333333333332</c:v>
                </c:pt>
                <c:pt idx="8610">
                  <c:v>143.5</c:v>
                </c:pt>
                <c:pt idx="8611">
                  <c:v>143.51666666666668</c:v>
                </c:pt>
                <c:pt idx="8612">
                  <c:v>143.53333333333333</c:v>
                </c:pt>
                <c:pt idx="8613">
                  <c:v>143.55000000000001</c:v>
                </c:pt>
                <c:pt idx="8614">
                  <c:v>143.56666666666666</c:v>
                </c:pt>
                <c:pt idx="8615">
                  <c:v>143.58333333333334</c:v>
                </c:pt>
                <c:pt idx="8616">
                  <c:v>143.6</c:v>
                </c:pt>
                <c:pt idx="8617">
                  <c:v>143.61666666666667</c:v>
                </c:pt>
                <c:pt idx="8618">
                  <c:v>143.63333333333333</c:v>
                </c:pt>
                <c:pt idx="8619">
                  <c:v>143.65</c:v>
                </c:pt>
                <c:pt idx="8620">
                  <c:v>143.66666666666666</c:v>
                </c:pt>
                <c:pt idx="8621">
                  <c:v>143.68333333333334</c:v>
                </c:pt>
                <c:pt idx="8622">
                  <c:v>143.69999999999999</c:v>
                </c:pt>
                <c:pt idx="8623">
                  <c:v>143.71666666666667</c:v>
                </c:pt>
                <c:pt idx="8624">
                  <c:v>143.73333333333332</c:v>
                </c:pt>
                <c:pt idx="8625">
                  <c:v>143.75</c:v>
                </c:pt>
                <c:pt idx="8626">
                  <c:v>143.76666666666668</c:v>
                </c:pt>
                <c:pt idx="8627">
                  <c:v>143.78333333333333</c:v>
                </c:pt>
                <c:pt idx="8628">
                  <c:v>143.80000000000001</c:v>
                </c:pt>
                <c:pt idx="8629">
                  <c:v>143.81666666666666</c:v>
                </c:pt>
                <c:pt idx="8630">
                  <c:v>143.83333333333334</c:v>
                </c:pt>
                <c:pt idx="8631">
                  <c:v>143.85</c:v>
                </c:pt>
                <c:pt idx="8632">
                  <c:v>143.86666666666667</c:v>
                </c:pt>
                <c:pt idx="8633">
                  <c:v>143.88333333333333</c:v>
                </c:pt>
                <c:pt idx="8634">
                  <c:v>143.9</c:v>
                </c:pt>
                <c:pt idx="8635">
                  <c:v>143.91666666666666</c:v>
                </c:pt>
                <c:pt idx="8636">
                  <c:v>143.93333333333334</c:v>
                </c:pt>
                <c:pt idx="8637">
                  <c:v>143.94999999999999</c:v>
                </c:pt>
                <c:pt idx="8638">
                  <c:v>143.96666666666667</c:v>
                </c:pt>
                <c:pt idx="8639">
                  <c:v>143.98333333333332</c:v>
                </c:pt>
                <c:pt idx="8640">
                  <c:v>144</c:v>
                </c:pt>
                <c:pt idx="8641">
                  <c:v>144.01666666666668</c:v>
                </c:pt>
                <c:pt idx="8642">
                  <c:v>144.03333333333333</c:v>
                </c:pt>
                <c:pt idx="8643">
                  <c:v>144.05000000000001</c:v>
                </c:pt>
                <c:pt idx="8644">
                  <c:v>144.06666666666666</c:v>
                </c:pt>
                <c:pt idx="8645">
                  <c:v>144.08333333333334</c:v>
                </c:pt>
                <c:pt idx="8646">
                  <c:v>144.1</c:v>
                </c:pt>
                <c:pt idx="8647">
                  <c:v>144.11666666666667</c:v>
                </c:pt>
                <c:pt idx="8648">
                  <c:v>144.13333333333333</c:v>
                </c:pt>
                <c:pt idx="8649">
                  <c:v>144.15</c:v>
                </c:pt>
                <c:pt idx="8650">
                  <c:v>144.16666666666666</c:v>
                </c:pt>
                <c:pt idx="8651">
                  <c:v>144.18333333333334</c:v>
                </c:pt>
                <c:pt idx="8652">
                  <c:v>144.19999999999999</c:v>
                </c:pt>
                <c:pt idx="8653">
                  <c:v>144.21666666666667</c:v>
                </c:pt>
                <c:pt idx="8654">
                  <c:v>144.23333333333332</c:v>
                </c:pt>
                <c:pt idx="8655">
                  <c:v>144.25</c:v>
                </c:pt>
                <c:pt idx="8656">
                  <c:v>144.26666666666668</c:v>
                </c:pt>
                <c:pt idx="8657">
                  <c:v>144.28333333333333</c:v>
                </c:pt>
                <c:pt idx="8658">
                  <c:v>144.30000000000001</c:v>
                </c:pt>
                <c:pt idx="8659">
                  <c:v>144.31666666666666</c:v>
                </c:pt>
                <c:pt idx="8660">
                  <c:v>144.33333333333334</c:v>
                </c:pt>
                <c:pt idx="8661">
                  <c:v>144.35</c:v>
                </c:pt>
                <c:pt idx="8662">
                  <c:v>144.36666666666667</c:v>
                </c:pt>
                <c:pt idx="8663">
                  <c:v>144.38333333333333</c:v>
                </c:pt>
                <c:pt idx="8664">
                  <c:v>144.4</c:v>
                </c:pt>
                <c:pt idx="8665">
                  <c:v>144.41666666666666</c:v>
                </c:pt>
                <c:pt idx="8666">
                  <c:v>144.43333333333334</c:v>
                </c:pt>
                <c:pt idx="8667">
                  <c:v>144.44999999999999</c:v>
                </c:pt>
                <c:pt idx="8668">
                  <c:v>144.46666666666667</c:v>
                </c:pt>
                <c:pt idx="8669">
                  <c:v>144.48333333333332</c:v>
                </c:pt>
                <c:pt idx="8670">
                  <c:v>144.5</c:v>
                </c:pt>
                <c:pt idx="8671">
                  <c:v>144.51666666666668</c:v>
                </c:pt>
                <c:pt idx="8672">
                  <c:v>144.53333333333333</c:v>
                </c:pt>
                <c:pt idx="8673">
                  <c:v>144.55000000000001</c:v>
                </c:pt>
                <c:pt idx="8674">
                  <c:v>144.56666666666666</c:v>
                </c:pt>
                <c:pt idx="8675">
                  <c:v>144.58333333333334</c:v>
                </c:pt>
                <c:pt idx="8676">
                  <c:v>144.6</c:v>
                </c:pt>
                <c:pt idx="8677">
                  <c:v>144.61666666666667</c:v>
                </c:pt>
                <c:pt idx="8678">
                  <c:v>144.63333333333333</c:v>
                </c:pt>
                <c:pt idx="8679">
                  <c:v>144.65</c:v>
                </c:pt>
                <c:pt idx="8680">
                  <c:v>144.66666666666666</c:v>
                </c:pt>
                <c:pt idx="8681">
                  <c:v>144.68333333333334</c:v>
                </c:pt>
                <c:pt idx="8682">
                  <c:v>144.69999999999999</c:v>
                </c:pt>
                <c:pt idx="8683">
                  <c:v>144.71666666666667</c:v>
                </c:pt>
                <c:pt idx="8684">
                  <c:v>144.73333333333332</c:v>
                </c:pt>
                <c:pt idx="8685">
                  <c:v>144.75</c:v>
                </c:pt>
                <c:pt idx="8686">
                  <c:v>144.76666666666668</c:v>
                </c:pt>
                <c:pt idx="8687">
                  <c:v>144.78333333333333</c:v>
                </c:pt>
                <c:pt idx="8688">
                  <c:v>144.80000000000001</c:v>
                </c:pt>
                <c:pt idx="8689">
                  <c:v>144.81666666666666</c:v>
                </c:pt>
                <c:pt idx="8690">
                  <c:v>144.83333333333334</c:v>
                </c:pt>
                <c:pt idx="8691">
                  <c:v>144.85</c:v>
                </c:pt>
                <c:pt idx="8692">
                  <c:v>144.86666666666667</c:v>
                </c:pt>
                <c:pt idx="8693">
                  <c:v>144.88333333333333</c:v>
                </c:pt>
                <c:pt idx="8694">
                  <c:v>144.9</c:v>
                </c:pt>
                <c:pt idx="8695">
                  <c:v>144.91666666666666</c:v>
                </c:pt>
                <c:pt idx="8696">
                  <c:v>144.93333333333334</c:v>
                </c:pt>
                <c:pt idx="8697">
                  <c:v>144.94999999999999</c:v>
                </c:pt>
                <c:pt idx="8698">
                  <c:v>144.96666666666667</c:v>
                </c:pt>
                <c:pt idx="8699">
                  <c:v>144.98333333333332</c:v>
                </c:pt>
                <c:pt idx="8700">
                  <c:v>145</c:v>
                </c:pt>
                <c:pt idx="8701">
                  <c:v>145.01666666666668</c:v>
                </c:pt>
                <c:pt idx="8702">
                  <c:v>145.03333333333333</c:v>
                </c:pt>
                <c:pt idx="8703">
                  <c:v>145.05000000000001</c:v>
                </c:pt>
                <c:pt idx="8704">
                  <c:v>145.06666666666666</c:v>
                </c:pt>
                <c:pt idx="8705">
                  <c:v>145.08333333333334</c:v>
                </c:pt>
                <c:pt idx="8706">
                  <c:v>145.1</c:v>
                </c:pt>
                <c:pt idx="8707">
                  <c:v>145.11666666666667</c:v>
                </c:pt>
                <c:pt idx="8708">
                  <c:v>145.13333333333333</c:v>
                </c:pt>
                <c:pt idx="8709">
                  <c:v>145.15</c:v>
                </c:pt>
                <c:pt idx="8710">
                  <c:v>145.16666666666666</c:v>
                </c:pt>
                <c:pt idx="8711">
                  <c:v>145.18333333333334</c:v>
                </c:pt>
                <c:pt idx="8712">
                  <c:v>145.19999999999999</c:v>
                </c:pt>
                <c:pt idx="8713">
                  <c:v>145.21666666666667</c:v>
                </c:pt>
                <c:pt idx="8714">
                  <c:v>145.23333333333332</c:v>
                </c:pt>
                <c:pt idx="8715">
                  <c:v>145.25</c:v>
                </c:pt>
                <c:pt idx="8716">
                  <c:v>145.26666666666668</c:v>
                </c:pt>
                <c:pt idx="8717">
                  <c:v>145.28333333333333</c:v>
                </c:pt>
                <c:pt idx="8718">
                  <c:v>145.30000000000001</c:v>
                </c:pt>
                <c:pt idx="8719">
                  <c:v>145.31666666666666</c:v>
                </c:pt>
                <c:pt idx="8720">
                  <c:v>145.33333333333334</c:v>
                </c:pt>
                <c:pt idx="8721">
                  <c:v>145.35</c:v>
                </c:pt>
                <c:pt idx="8722">
                  <c:v>145.36666666666667</c:v>
                </c:pt>
                <c:pt idx="8723">
                  <c:v>145.38333333333333</c:v>
                </c:pt>
                <c:pt idx="8724">
                  <c:v>145.4</c:v>
                </c:pt>
                <c:pt idx="8725">
                  <c:v>145.41666666666666</c:v>
                </c:pt>
                <c:pt idx="8726">
                  <c:v>145.43333333333334</c:v>
                </c:pt>
                <c:pt idx="8727">
                  <c:v>145.44999999999999</c:v>
                </c:pt>
                <c:pt idx="8728">
                  <c:v>145.46666666666667</c:v>
                </c:pt>
                <c:pt idx="8729">
                  <c:v>145.48333333333332</c:v>
                </c:pt>
                <c:pt idx="8730">
                  <c:v>145.5</c:v>
                </c:pt>
                <c:pt idx="8731">
                  <c:v>145.51666666666668</c:v>
                </c:pt>
                <c:pt idx="8732">
                  <c:v>145.53333333333333</c:v>
                </c:pt>
                <c:pt idx="8733">
                  <c:v>145.55000000000001</c:v>
                </c:pt>
                <c:pt idx="8734">
                  <c:v>145.56666666666666</c:v>
                </c:pt>
                <c:pt idx="8735">
                  <c:v>145.58333333333334</c:v>
                </c:pt>
                <c:pt idx="8736">
                  <c:v>145.6</c:v>
                </c:pt>
                <c:pt idx="8737">
                  <c:v>145.61666666666667</c:v>
                </c:pt>
                <c:pt idx="8738">
                  <c:v>145.63333333333333</c:v>
                </c:pt>
                <c:pt idx="8739">
                  <c:v>145.65</c:v>
                </c:pt>
                <c:pt idx="8740">
                  <c:v>145.66666666666666</c:v>
                </c:pt>
                <c:pt idx="8741">
                  <c:v>145.68333333333334</c:v>
                </c:pt>
                <c:pt idx="8742">
                  <c:v>145.69999999999999</c:v>
                </c:pt>
                <c:pt idx="8743">
                  <c:v>145.71666666666667</c:v>
                </c:pt>
                <c:pt idx="8744">
                  <c:v>145.73333333333332</c:v>
                </c:pt>
                <c:pt idx="8745">
                  <c:v>145.75</c:v>
                </c:pt>
                <c:pt idx="8746">
                  <c:v>145.76666666666668</c:v>
                </c:pt>
                <c:pt idx="8747">
                  <c:v>145.78333333333333</c:v>
                </c:pt>
                <c:pt idx="8748">
                  <c:v>145.80000000000001</c:v>
                </c:pt>
                <c:pt idx="8749">
                  <c:v>145.81666666666666</c:v>
                </c:pt>
                <c:pt idx="8750">
                  <c:v>145.83333333333334</c:v>
                </c:pt>
                <c:pt idx="8751">
                  <c:v>145.85</c:v>
                </c:pt>
                <c:pt idx="8752">
                  <c:v>145.86666666666667</c:v>
                </c:pt>
                <c:pt idx="8753">
                  <c:v>145.88333333333333</c:v>
                </c:pt>
                <c:pt idx="8754">
                  <c:v>145.9</c:v>
                </c:pt>
                <c:pt idx="8755">
                  <c:v>145.91666666666666</c:v>
                </c:pt>
                <c:pt idx="8756">
                  <c:v>145.93333333333334</c:v>
                </c:pt>
                <c:pt idx="8757">
                  <c:v>145.94999999999999</c:v>
                </c:pt>
                <c:pt idx="8758">
                  <c:v>145.96666666666667</c:v>
                </c:pt>
                <c:pt idx="8759">
                  <c:v>145.98333333333332</c:v>
                </c:pt>
                <c:pt idx="8760">
                  <c:v>146</c:v>
                </c:pt>
                <c:pt idx="8761">
                  <c:v>146.01666666666668</c:v>
                </c:pt>
                <c:pt idx="8762">
                  <c:v>146.03333333333333</c:v>
                </c:pt>
                <c:pt idx="8763">
                  <c:v>146.05000000000001</c:v>
                </c:pt>
                <c:pt idx="8764">
                  <c:v>146.06666666666666</c:v>
                </c:pt>
                <c:pt idx="8765">
                  <c:v>146.08333333333334</c:v>
                </c:pt>
                <c:pt idx="8766">
                  <c:v>146.1</c:v>
                </c:pt>
                <c:pt idx="8767">
                  <c:v>146.11666666666667</c:v>
                </c:pt>
                <c:pt idx="8768">
                  <c:v>146.13333333333333</c:v>
                </c:pt>
                <c:pt idx="8769">
                  <c:v>146.15</c:v>
                </c:pt>
                <c:pt idx="8770">
                  <c:v>146.16666666666666</c:v>
                </c:pt>
                <c:pt idx="8771">
                  <c:v>146.18333333333334</c:v>
                </c:pt>
                <c:pt idx="8772">
                  <c:v>146.19999999999999</c:v>
                </c:pt>
                <c:pt idx="8773">
                  <c:v>146.21666666666667</c:v>
                </c:pt>
                <c:pt idx="8774">
                  <c:v>146.23333333333332</c:v>
                </c:pt>
                <c:pt idx="8775">
                  <c:v>146.25</c:v>
                </c:pt>
                <c:pt idx="8776">
                  <c:v>146.26666666666668</c:v>
                </c:pt>
                <c:pt idx="8777">
                  <c:v>146.28333333333333</c:v>
                </c:pt>
                <c:pt idx="8778">
                  <c:v>146.30000000000001</c:v>
                </c:pt>
                <c:pt idx="8779">
                  <c:v>146.31666666666666</c:v>
                </c:pt>
                <c:pt idx="8780">
                  <c:v>146.33333333333334</c:v>
                </c:pt>
                <c:pt idx="8781">
                  <c:v>146.35</c:v>
                </c:pt>
                <c:pt idx="8782">
                  <c:v>146.36666666666667</c:v>
                </c:pt>
                <c:pt idx="8783">
                  <c:v>146.38333333333333</c:v>
                </c:pt>
                <c:pt idx="8784">
                  <c:v>146.4</c:v>
                </c:pt>
                <c:pt idx="8785">
                  <c:v>146.41666666666666</c:v>
                </c:pt>
                <c:pt idx="8786">
                  <c:v>146.43333333333334</c:v>
                </c:pt>
                <c:pt idx="8787">
                  <c:v>146.44999999999999</c:v>
                </c:pt>
                <c:pt idx="8788">
                  <c:v>146.46666666666667</c:v>
                </c:pt>
                <c:pt idx="8789">
                  <c:v>146.48333333333332</c:v>
                </c:pt>
                <c:pt idx="8790">
                  <c:v>146.5</c:v>
                </c:pt>
                <c:pt idx="8791">
                  <c:v>146.51666666666668</c:v>
                </c:pt>
                <c:pt idx="8792">
                  <c:v>146.53333333333333</c:v>
                </c:pt>
                <c:pt idx="8793">
                  <c:v>146.55000000000001</c:v>
                </c:pt>
                <c:pt idx="8794">
                  <c:v>146.56666666666666</c:v>
                </c:pt>
                <c:pt idx="8795">
                  <c:v>146.58333333333334</c:v>
                </c:pt>
                <c:pt idx="8796">
                  <c:v>146.6</c:v>
                </c:pt>
                <c:pt idx="8797">
                  <c:v>146.61666666666667</c:v>
                </c:pt>
                <c:pt idx="8798">
                  <c:v>146.63333333333333</c:v>
                </c:pt>
                <c:pt idx="8799">
                  <c:v>146.65</c:v>
                </c:pt>
                <c:pt idx="8800">
                  <c:v>146.66666666666666</c:v>
                </c:pt>
                <c:pt idx="8801">
                  <c:v>146.68333333333334</c:v>
                </c:pt>
                <c:pt idx="8802">
                  <c:v>146.69999999999999</c:v>
                </c:pt>
                <c:pt idx="8803">
                  <c:v>146.71666666666667</c:v>
                </c:pt>
                <c:pt idx="8804">
                  <c:v>146.73333333333332</c:v>
                </c:pt>
                <c:pt idx="8805">
                  <c:v>146.75</c:v>
                </c:pt>
                <c:pt idx="8806">
                  <c:v>146.76666666666668</c:v>
                </c:pt>
                <c:pt idx="8807">
                  <c:v>146.78333333333333</c:v>
                </c:pt>
                <c:pt idx="8808">
                  <c:v>146.80000000000001</c:v>
                </c:pt>
                <c:pt idx="8809">
                  <c:v>146.81666666666666</c:v>
                </c:pt>
                <c:pt idx="8810">
                  <c:v>146.83333333333334</c:v>
                </c:pt>
                <c:pt idx="8811">
                  <c:v>146.85</c:v>
                </c:pt>
                <c:pt idx="8812">
                  <c:v>146.86666666666667</c:v>
                </c:pt>
                <c:pt idx="8813">
                  <c:v>146.88333333333333</c:v>
                </c:pt>
                <c:pt idx="8814">
                  <c:v>146.9</c:v>
                </c:pt>
                <c:pt idx="8815">
                  <c:v>146.91666666666666</c:v>
                </c:pt>
                <c:pt idx="8816">
                  <c:v>146.93333333333334</c:v>
                </c:pt>
                <c:pt idx="8817">
                  <c:v>146.94999999999999</c:v>
                </c:pt>
                <c:pt idx="8818">
                  <c:v>146.96666666666667</c:v>
                </c:pt>
                <c:pt idx="8819">
                  <c:v>146.98333333333332</c:v>
                </c:pt>
                <c:pt idx="8820">
                  <c:v>147</c:v>
                </c:pt>
                <c:pt idx="8821">
                  <c:v>147.01666666666668</c:v>
                </c:pt>
                <c:pt idx="8822">
                  <c:v>147.03333333333333</c:v>
                </c:pt>
                <c:pt idx="8823">
                  <c:v>147.05000000000001</c:v>
                </c:pt>
                <c:pt idx="8824">
                  <c:v>147.06666666666666</c:v>
                </c:pt>
                <c:pt idx="8825">
                  <c:v>147.08333333333334</c:v>
                </c:pt>
                <c:pt idx="8826">
                  <c:v>147.1</c:v>
                </c:pt>
                <c:pt idx="8827">
                  <c:v>147.11666666666667</c:v>
                </c:pt>
                <c:pt idx="8828">
                  <c:v>147.13333333333333</c:v>
                </c:pt>
                <c:pt idx="8829">
                  <c:v>147.15</c:v>
                </c:pt>
                <c:pt idx="8830">
                  <c:v>147.16666666666666</c:v>
                </c:pt>
                <c:pt idx="8831">
                  <c:v>147.18333333333334</c:v>
                </c:pt>
                <c:pt idx="8832">
                  <c:v>147.19999999999999</c:v>
                </c:pt>
                <c:pt idx="8833">
                  <c:v>147.21666666666667</c:v>
                </c:pt>
                <c:pt idx="8834">
                  <c:v>147.23333333333332</c:v>
                </c:pt>
                <c:pt idx="8835">
                  <c:v>147.25</c:v>
                </c:pt>
                <c:pt idx="8836">
                  <c:v>147.26666666666668</c:v>
                </c:pt>
                <c:pt idx="8837">
                  <c:v>147.28333333333333</c:v>
                </c:pt>
                <c:pt idx="8838">
                  <c:v>147.30000000000001</c:v>
                </c:pt>
                <c:pt idx="8839">
                  <c:v>147.31666666666666</c:v>
                </c:pt>
                <c:pt idx="8840">
                  <c:v>147.33333333333334</c:v>
                </c:pt>
                <c:pt idx="8841">
                  <c:v>147.35</c:v>
                </c:pt>
                <c:pt idx="8842">
                  <c:v>147.36666666666667</c:v>
                </c:pt>
                <c:pt idx="8843">
                  <c:v>147.38333333333333</c:v>
                </c:pt>
                <c:pt idx="8844">
                  <c:v>147.4</c:v>
                </c:pt>
                <c:pt idx="8845">
                  <c:v>147.41666666666666</c:v>
                </c:pt>
                <c:pt idx="8846">
                  <c:v>147.43333333333334</c:v>
                </c:pt>
                <c:pt idx="8847">
                  <c:v>147.44999999999999</c:v>
                </c:pt>
                <c:pt idx="8848">
                  <c:v>147.46666666666667</c:v>
                </c:pt>
                <c:pt idx="8849">
                  <c:v>147.48333333333332</c:v>
                </c:pt>
                <c:pt idx="8850">
                  <c:v>147.5</c:v>
                </c:pt>
                <c:pt idx="8851">
                  <c:v>147.51666666666668</c:v>
                </c:pt>
                <c:pt idx="8852">
                  <c:v>147.53333333333333</c:v>
                </c:pt>
                <c:pt idx="8853">
                  <c:v>147.55000000000001</c:v>
                </c:pt>
                <c:pt idx="8854">
                  <c:v>147.56666666666666</c:v>
                </c:pt>
                <c:pt idx="8855">
                  <c:v>147.58333333333334</c:v>
                </c:pt>
                <c:pt idx="8856">
                  <c:v>147.6</c:v>
                </c:pt>
                <c:pt idx="8857">
                  <c:v>147.61666666666667</c:v>
                </c:pt>
                <c:pt idx="8858">
                  <c:v>147.63333333333333</c:v>
                </c:pt>
                <c:pt idx="8859">
                  <c:v>147.65</c:v>
                </c:pt>
                <c:pt idx="8860">
                  <c:v>147.66666666666666</c:v>
                </c:pt>
                <c:pt idx="8861">
                  <c:v>147.68333333333334</c:v>
                </c:pt>
                <c:pt idx="8862">
                  <c:v>147.69999999999999</c:v>
                </c:pt>
                <c:pt idx="8863">
                  <c:v>147.71666666666667</c:v>
                </c:pt>
                <c:pt idx="8864">
                  <c:v>147.73333333333332</c:v>
                </c:pt>
                <c:pt idx="8865">
                  <c:v>147.75</c:v>
                </c:pt>
                <c:pt idx="8866">
                  <c:v>147.76666666666668</c:v>
                </c:pt>
                <c:pt idx="8867">
                  <c:v>147.78333333333333</c:v>
                </c:pt>
                <c:pt idx="8868">
                  <c:v>147.80000000000001</c:v>
                </c:pt>
                <c:pt idx="8869">
                  <c:v>147.81666666666666</c:v>
                </c:pt>
                <c:pt idx="8870">
                  <c:v>147.83333333333334</c:v>
                </c:pt>
                <c:pt idx="8871">
                  <c:v>147.85</c:v>
                </c:pt>
                <c:pt idx="8872">
                  <c:v>147.86666666666667</c:v>
                </c:pt>
                <c:pt idx="8873">
                  <c:v>147.88333333333333</c:v>
                </c:pt>
                <c:pt idx="8874">
                  <c:v>147.9</c:v>
                </c:pt>
                <c:pt idx="8875">
                  <c:v>147.91666666666666</c:v>
                </c:pt>
                <c:pt idx="8876">
                  <c:v>147.93333333333334</c:v>
                </c:pt>
                <c:pt idx="8877">
                  <c:v>147.94999999999999</c:v>
                </c:pt>
                <c:pt idx="8878">
                  <c:v>147.96666666666667</c:v>
                </c:pt>
                <c:pt idx="8879">
                  <c:v>147.98333333333332</c:v>
                </c:pt>
                <c:pt idx="8880">
                  <c:v>148</c:v>
                </c:pt>
                <c:pt idx="8881">
                  <c:v>148.01666666666668</c:v>
                </c:pt>
                <c:pt idx="8882">
                  <c:v>148.03333333333333</c:v>
                </c:pt>
                <c:pt idx="8883">
                  <c:v>148.05000000000001</c:v>
                </c:pt>
                <c:pt idx="8884">
                  <c:v>148.06666666666666</c:v>
                </c:pt>
                <c:pt idx="8885">
                  <c:v>148.08333333333334</c:v>
                </c:pt>
                <c:pt idx="8886">
                  <c:v>148.1</c:v>
                </c:pt>
                <c:pt idx="8887">
                  <c:v>148.11666666666667</c:v>
                </c:pt>
                <c:pt idx="8888">
                  <c:v>148.13333333333333</c:v>
                </c:pt>
                <c:pt idx="8889">
                  <c:v>148.15</c:v>
                </c:pt>
                <c:pt idx="8890">
                  <c:v>148.16666666666666</c:v>
                </c:pt>
                <c:pt idx="8891">
                  <c:v>148.18333333333334</c:v>
                </c:pt>
                <c:pt idx="8892">
                  <c:v>148.19999999999999</c:v>
                </c:pt>
                <c:pt idx="8893">
                  <c:v>148.21666666666667</c:v>
                </c:pt>
                <c:pt idx="8894">
                  <c:v>148.23333333333332</c:v>
                </c:pt>
                <c:pt idx="8895">
                  <c:v>148.25</c:v>
                </c:pt>
                <c:pt idx="8896">
                  <c:v>148.26666666666668</c:v>
                </c:pt>
                <c:pt idx="8897">
                  <c:v>148.28333333333333</c:v>
                </c:pt>
                <c:pt idx="8898">
                  <c:v>148.30000000000001</c:v>
                </c:pt>
                <c:pt idx="8899">
                  <c:v>148.31666666666666</c:v>
                </c:pt>
                <c:pt idx="8900">
                  <c:v>148.33333333333334</c:v>
                </c:pt>
                <c:pt idx="8901">
                  <c:v>148.35</c:v>
                </c:pt>
                <c:pt idx="8902">
                  <c:v>148.36666666666667</c:v>
                </c:pt>
                <c:pt idx="8903">
                  <c:v>148.38333333333333</c:v>
                </c:pt>
                <c:pt idx="8904">
                  <c:v>148.4</c:v>
                </c:pt>
                <c:pt idx="8905">
                  <c:v>148.41666666666666</c:v>
                </c:pt>
                <c:pt idx="8906">
                  <c:v>148.43333333333334</c:v>
                </c:pt>
                <c:pt idx="8907">
                  <c:v>148.44999999999999</c:v>
                </c:pt>
                <c:pt idx="8908">
                  <c:v>148.46666666666667</c:v>
                </c:pt>
                <c:pt idx="8909">
                  <c:v>148.48333333333332</c:v>
                </c:pt>
                <c:pt idx="8910">
                  <c:v>148.5</c:v>
                </c:pt>
                <c:pt idx="8911">
                  <c:v>148.51666666666668</c:v>
                </c:pt>
                <c:pt idx="8912">
                  <c:v>148.53333333333333</c:v>
                </c:pt>
                <c:pt idx="8913">
                  <c:v>148.55000000000001</c:v>
                </c:pt>
                <c:pt idx="8914">
                  <c:v>148.56666666666666</c:v>
                </c:pt>
                <c:pt idx="8915">
                  <c:v>148.58333333333334</c:v>
                </c:pt>
                <c:pt idx="8916">
                  <c:v>148.6</c:v>
                </c:pt>
                <c:pt idx="8917">
                  <c:v>148.61666666666667</c:v>
                </c:pt>
                <c:pt idx="8918">
                  <c:v>148.63333333333333</c:v>
                </c:pt>
                <c:pt idx="8919">
                  <c:v>148.65</c:v>
                </c:pt>
                <c:pt idx="8920">
                  <c:v>148.66666666666666</c:v>
                </c:pt>
                <c:pt idx="8921">
                  <c:v>148.68333333333334</c:v>
                </c:pt>
                <c:pt idx="8922">
                  <c:v>148.69999999999999</c:v>
                </c:pt>
                <c:pt idx="8923">
                  <c:v>148.71666666666667</c:v>
                </c:pt>
                <c:pt idx="8924">
                  <c:v>148.73333333333332</c:v>
                </c:pt>
                <c:pt idx="8925">
                  <c:v>148.75</c:v>
                </c:pt>
                <c:pt idx="8926">
                  <c:v>148.76666666666668</c:v>
                </c:pt>
                <c:pt idx="8927">
                  <c:v>148.78333333333333</c:v>
                </c:pt>
                <c:pt idx="8928">
                  <c:v>148.80000000000001</c:v>
                </c:pt>
                <c:pt idx="8929">
                  <c:v>148.81666666666666</c:v>
                </c:pt>
                <c:pt idx="8930">
                  <c:v>148.83333333333334</c:v>
                </c:pt>
                <c:pt idx="8931">
                  <c:v>148.85</c:v>
                </c:pt>
                <c:pt idx="8932">
                  <c:v>148.86666666666667</c:v>
                </c:pt>
                <c:pt idx="8933">
                  <c:v>148.88333333333333</c:v>
                </c:pt>
                <c:pt idx="8934">
                  <c:v>148.9</c:v>
                </c:pt>
                <c:pt idx="8935">
                  <c:v>148.91666666666666</c:v>
                </c:pt>
                <c:pt idx="8936">
                  <c:v>148.93333333333334</c:v>
                </c:pt>
                <c:pt idx="8937">
                  <c:v>148.94999999999999</c:v>
                </c:pt>
                <c:pt idx="8938">
                  <c:v>148.96666666666667</c:v>
                </c:pt>
                <c:pt idx="8939">
                  <c:v>148.98333333333332</c:v>
                </c:pt>
                <c:pt idx="8940">
                  <c:v>149</c:v>
                </c:pt>
                <c:pt idx="8941">
                  <c:v>149.01666666666668</c:v>
                </c:pt>
                <c:pt idx="8942">
                  <c:v>149.03333333333333</c:v>
                </c:pt>
                <c:pt idx="8943">
                  <c:v>149.05000000000001</c:v>
                </c:pt>
                <c:pt idx="8944">
                  <c:v>149.06666666666666</c:v>
                </c:pt>
                <c:pt idx="8945">
                  <c:v>149.08333333333334</c:v>
                </c:pt>
                <c:pt idx="8946">
                  <c:v>149.1</c:v>
                </c:pt>
                <c:pt idx="8947">
                  <c:v>149.11666666666667</c:v>
                </c:pt>
                <c:pt idx="8948">
                  <c:v>149.13333333333333</c:v>
                </c:pt>
                <c:pt idx="8949">
                  <c:v>149.15</c:v>
                </c:pt>
                <c:pt idx="8950">
                  <c:v>149.16666666666666</c:v>
                </c:pt>
                <c:pt idx="8951">
                  <c:v>149.18333333333334</c:v>
                </c:pt>
                <c:pt idx="8952">
                  <c:v>149.19999999999999</c:v>
                </c:pt>
                <c:pt idx="8953">
                  <c:v>149.21666666666667</c:v>
                </c:pt>
                <c:pt idx="8954">
                  <c:v>149.23333333333332</c:v>
                </c:pt>
                <c:pt idx="8955">
                  <c:v>149.25</c:v>
                </c:pt>
                <c:pt idx="8956">
                  <c:v>149.26666666666668</c:v>
                </c:pt>
                <c:pt idx="8957">
                  <c:v>149.28333333333333</c:v>
                </c:pt>
                <c:pt idx="8958">
                  <c:v>149.30000000000001</c:v>
                </c:pt>
                <c:pt idx="8959">
                  <c:v>149.31666666666666</c:v>
                </c:pt>
                <c:pt idx="8960">
                  <c:v>149.33333333333334</c:v>
                </c:pt>
                <c:pt idx="8961">
                  <c:v>149.35</c:v>
                </c:pt>
                <c:pt idx="8962">
                  <c:v>149.36666666666667</c:v>
                </c:pt>
                <c:pt idx="8963">
                  <c:v>149.38333333333333</c:v>
                </c:pt>
                <c:pt idx="8964">
                  <c:v>149.4</c:v>
                </c:pt>
                <c:pt idx="8965">
                  <c:v>149.41666666666666</c:v>
                </c:pt>
                <c:pt idx="8966">
                  <c:v>149.43333333333334</c:v>
                </c:pt>
                <c:pt idx="8967">
                  <c:v>149.44999999999999</c:v>
                </c:pt>
                <c:pt idx="8968">
                  <c:v>149.46666666666667</c:v>
                </c:pt>
                <c:pt idx="8969">
                  <c:v>149.48333333333332</c:v>
                </c:pt>
                <c:pt idx="8970">
                  <c:v>149.5</c:v>
                </c:pt>
                <c:pt idx="8971">
                  <c:v>149.51666666666668</c:v>
                </c:pt>
                <c:pt idx="8972">
                  <c:v>149.53333333333333</c:v>
                </c:pt>
                <c:pt idx="8973">
                  <c:v>149.55000000000001</c:v>
                </c:pt>
                <c:pt idx="8974">
                  <c:v>149.56666666666666</c:v>
                </c:pt>
                <c:pt idx="8975">
                  <c:v>149.58333333333334</c:v>
                </c:pt>
                <c:pt idx="8976">
                  <c:v>149.6</c:v>
                </c:pt>
                <c:pt idx="8977">
                  <c:v>149.61666666666667</c:v>
                </c:pt>
                <c:pt idx="8978">
                  <c:v>149.63333333333333</c:v>
                </c:pt>
                <c:pt idx="8979">
                  <c:v>149.65</c:v>
                </c:pt>
                <c:pt idx="8980">
                  <c:v>149.66666666666666</c:v>
                </c:pt>
                <c:pt idx="8981">
                  <c:v>149.68333333333334</c:v>
                </c:pt>
                <c:pt idx="8982">
                  <c:v>149.69999999999999</c:v>
                </c:pt>
                <c:pt idx="8983">
                  <c:v>149.71666666666667</c:v>
                </c:pt>
                <c:pt idx="8984">
                  <c:v>149.73333333333332</c:v>
                </c:pt>
                <c:pt idx="8985">
                  <c:v>149.75</c:v>
                </c:pt>
                <c:pt idx="8986">
                  <c:v>149.76666666666668</c:v>
                </c:pt>
                <c:pt idx="8987">
                  <c:v>149.78333333333333</c:v>
                </c:pt>
                <c:pt idx="8988">
                  <c:v>149.80000000000001</c:v>
                </c:pt>
                <c:pt idx="8989">
                  <c:v>149.81666666666666</c:v>
                </c:pt>
                <c:pt idx="8990">
                  <c:v>149.83333333333334</c:v>
                </c:pt>
                <c:pt idx="8991">
                  <c:v>149.85</c:v>
                </c:pt>
                <c:pt idx="8992">
                  <c:v>149.86666666666667</c:v>
                </c:pt>
                <c:pt idx="8993">
                  <c:v>149.88333333333333</c:v>
                </c:pt>
                <c:pt idx="8994">
                  <c:v>149.9</c:v>
                </c:pt>
                <c:pt idx="8995">
                  <c:v>149.91666666666666</c:v>
                </c:pt>
                <c:pt idx="8996">
                  <c:v>149.93333333333334</c:v>
                </c:pt>
                <c:pt idx="8997">
                  <c:v>149.94999999999999</c:v>
                </c:pt>
                <c:pt idx="8998">
                  <c:v>149.96666666666667</c:v>
                </c:pt>
                <c:pt idx="8999">
                  <c:v>149.98333333333332</c:v>
                </c:pt>
                <c:pt idx="9000">
                  <c:v>150</c:v>
                </c:pt>
                <c:pt idx="9001">
                  <c:v>150.01666666666668</c:v>
                </c:pt>
                <c:pt idx="9002">
                  <c:v>150.03333333333333</c:v>
                </c:pt>
                <c:pt idx="9003">
                  <c:v>150.05000000000001</c:v>
                </c:pt>
                <c:pt idx="9004">
                  <c:v>150.06666666666666</c:v>
                </c:pt>
                <c:pt idx="9005">
                  <c:v>150.08333333333334</c:v>
                </c:pt>
                <c:pt idx="9006">
                  <c:v>150.1</c:v>
                </c:pt>
                <c:pt idx="9007">
                  <c:v>150.11666666666667</c:v>
                </c:pt>
                <c:pt idx="9008">
                  <c:v>150.13333333333333</c:v>
                </c:pt>
                <c:pt idx="9009">
                  <c:v>150.15</c:v>
                </c:pt>
                <c:pt idx="9010">
                  <c:v>150.16666666666666</c:v>
                </c:pt>
                <c:pt idx="9011">
                  <c:v>150.18333333333334</c:v>
                </c:pt>
                <c:pt idx="9012">
                  <c:v>150.19999999999999</c:v>
                </c:pt>
                <c:pt idx="9013">
                  <c:v>150.21666666666667</c:v>
                </c:pt>
                <c:pt idx="9014">
                  <c:v>150.23333333333332</c:v>
                </c:pt>
                <c:pt idx="9015">
                  <c:v>150.25</c:v>
                </c:pt>
                <c:pt idx="9016">
                  <c:v>150.26666666666668</c:v>
                </c:pt>
                <c:pt idx="9017">
                  <c:v>150.28333333333333</c:v>
                </c:pt>
                <c:pt idx="9018">
                  <c:v>150.30000000000001</c:v>
                </c:pt>
                <c:pt idx="9019">
                  <c:v>150.31666666666666</c:v>
                </c:pt>
                <c:pt idx="9020">
                  <c:v>150.33333333333334</c:v>
                </c:pt>
                <c:pt idx="9021">
                  <c:v>150.35</c:v>
                </c:pt>
                <c:pt idx="9022">
                  <c:v>150.36666666666667</c:v>
                </c:pt>
                <c:pt idx="9023">
                  <c:v>150.38333333333333</c:v>
                </c:pt>
                <c:pt idx="9024">
                  <c:v>150.4</c:v>
                </c:pt>
                <c:pt idx="9025">
                  <c:v>150.41666666666666</c:v>
                </c:pt>
                <c:pt idx="9026">
                  <c:v>150.43333333333334</c:v>
                </c:pt>
                <c:pt idx="9027">
                  <c:v>150.44999999999999</c:v>
                </c:pt>
                <c:pt idx="9028">
                  <c:v>150.46666666666667</c:v>
                </c:pt>
                <c:pt idx="9029">
                  <c:v>150.48333333333332</c:v>
                </c:pt>
                <c:pt idx="9030">
                  <c:v>150.5</c:v>
                </c:pt>
                <c:pt idx="9031">
                  <c:v>150.51666666666668</c:v>
                </c:pt>
                <c:pt idx="9032">
                  <c:v>150.53333333333333</c:v>
                </c:pt>
                <c:pt idx="9033">
                  <c:v>150.55000000000001</c:v>
                </c:pt>
                <c:pt idx="9034">
                  <c:v>150.56666666666666</c:v>
                </c:pt>
                <c:pt idx="9035">
                  <c:v>150.58333333333334</c:v>
                </c:pt>
                <c:pt idx="9036">
                  <c:v>150.6</c:v>
                </c:pt>
                <c:pt idx="9037">
                  <c:v>150.61666666666667</c:v>
                </c:pt>
                <c:pt idx="9038">
                  <c:v>150.63333333333333</c:v>
                </c:pt>
                <c:pt idx="9039">
                  <c:v>150.65</c:v>
                </c:pt>
                <c:pt idx="9040">
                  <c:v>150.66666666666666</c:v>
                </c:pt>
                <c:pt idx="9041">
                  <c:v>150.68333333333334</c:v>
                </c:pt>
                <c:pt idx="9042">
                  <c:v>150.69999999999999</c:v>
                </c:pt>
                <c:pt idx="9043">
                  <c:v>150.71666666666667</c:v>
                </c:pt>
                <c:pt idx="9044">
                  <c:v>150.73333333333332</c:v>
                </c:pt>
                <c:pt idx="9045">
                  <c:v>150.75</c:v>
                </c:pt>
                <c:pt idx="9046">
                  <c:v>150.76666666666668</c:v>
                </c:pt>
                <c:pt idx="9047">
                  <c:v>150.78333333333333</c:v>
                </c:pt>
                <c:pt idx="9048">
                  <c:v>150.80000000000001</c:v>
                </c:pt>
                <c:pt idx="9049">
                  <c:v>150.81666666666666</c:v>
                </c:pt>
                <c:pt idx="9050">
                  <c:v>150.83333333333334</c:v>
                </c:pt>
                <c:pt idx="9051">
                  <c:v>150.85</c:v>
                </c:pt>
                <c:pt idx="9052">
                  <c:v>150.86666666666667</c:v>
                </c:pt>
                <c:pt idx="9053">
                  <c:v>150.88333333333333</c:v>
                </c:pt>
                <c:pt idx="9054">
                  <c:v>150.9</c:v>
                </c:pt>
                <c:pt idx="9055">
                  <c:v>150.91666666666666</c:v>
                </c:pt>
                <c:pt idx="9056">
                  <c:v>150.93333333333334</c:v>
                </c:pt>
                <c:pt idx="9057">
                  <c:v>150.94999999999999</c:v>
                </c:pt>
                <c:pt idx="9058">
                  <c:v>150.96666666666667</c:v>
                </c:pt>
                <c:pt idx="9059">
                  <c:v>150.98333333333332</c:v>
                </c:pt>
                <c:pt idx="9060">
                  <c:v>151</c:v>
                </c:pt>
                <c:pt idx="9061">
                  <c:v>151.01666666666668</c:v>
                </c:pt>
                <c:pt idx="9062">
                  <c:v>151.03333333333333</c:v>
                </c:pt>
                <c:pt idx="9063">
                  <c:v>151.05000000000001</c:v>
                </c:pt>
                <c:pt idx="9064">
                  <c:v>151.06666666666666</c:v>
                </c:pt>
                <c:pt idx="9065">
                  <c:v>151.08333333333334</c:v>
                </c:pt>
                <c:pt idx="9066">
                  <c:v>151.1</c:v>
                </c:pt>
                <c:pt idx="9067">
                  <c:v>151.11666666666667</c:v>
                </c:pt>
                <c:pt idx="9068">
                  <c:v>151.13333333333333</c:v>
                </c:pt>
                <c:pt idx="9069">
                  <c:v>151.15</c:v>
                </c:pt>
                <c:pt idx="9070">
                  <c:v>151.16666666666666</c:v>
                </c:pt>
                <c:pt idx="9071">
                  <c:v>151.18333333333334</c:v>
                </c:pt>
                <c:pt idx="9072">
                  <c:v>151.19999999999999</c:v>
                </c:pt>
                <c:pt idx="9073">
                  <c:v>151.21666666666667</c:v>
                </c:pt>
                <c:pt idx="9074">
                  <c:v>151.23333333333332</c:v>
                </c:pt>
                <c:pt idx="9075">
                  <c:v>151.25</c:v>
                </c:pt>
                <c:pt idx="9076">
                  <c:v>151.26666666666668</c:v>
                </c:pt>
                <c:pt idx="9077">
                  <c:v>151.28333333333333</c:v>
                </c:pt>
                <c:pt idx="9078">
                  <c:v>151.30000000000001</c:v>
                </c:pt>
                <c:pt idx="9079">
                  <c:v>151.31666666666666</c:v>
                </c:pt>
                <c:pt idx="9080">
                  <c:v>151.33333333333334</c:v>
                </c:pt>
                <c:pt idx="9081">
                  <c:v>151.35</c:v>
                </c:pt>
                <c:pt idx="9082">
                  <c:v>151.36666666666667</c:v>
                </c:pt>
                <c:pt idx="9083">
                  <c:v>151.38333333333333</c:v>
                </c:pt>
                <c:pt idx="9084">
                  <c:v>151.4</c:v>
                </c:pt>
                <c:pt idx="9085">
                  <c:v>151.41666666666666</c:v>
                </c:pt>
                <c:pt idx="9086">
                  <c:v>151.43333333333334</c:v>
                </c:pt>
                <c:pt idx="9087">
                  <c:v>151.44999999999999</c:v>
                </c:pt>
                <c:pt idx="9088">
                  <c:v>151.46666666666667</c:v>
                </c:pt>
                <c:pt idx="9089">
                  <c:v>151.48333333333332</c:v>
                </c:pt>
                <c:pt idx="9090">
                  <c:v>151.5</c:v>
                </c:pt>
                <c:pt idx="9091">
                  <c:v>151.51666666666668</c:v>
                </c:pt>
                <c:pt idx="9092">
                  <c:v>151.53333333333333</c:v>
                </c:pt>
                <c:pt idx="9093">
                  <c:v>151.55000000000001</c:v>
                </c:pt>
                <c:pt idx="9094">
                  <c:v>151.56666666666666</c:v>
                </c:pt>
                <c:pt idx="9095">
                  <c:v>151.58333333333334</c:v>
                </c:pt>
                <c:pt idx="9096">
                  <c:v>151.6</c:v>
                </c:pt>
                <c:pt idx="9097">
                  <c:v>151.61666666666667</c:v>
                </c:pt>
                <c:pt idx="9098">
                  <c:v>151.63333333333333</c:v>
                </c:pt>
                <c:pt idx="9099">
                  <c:v>151.65</c:v>
                </c:pt>
                <c:pt idx="9100">
                  <c:v>151.66666666666666</c:v>
                </c:pt>
                <c:pt idx="9101">
                  <c:v>151.68333333333334</c:v>
                </c:pt>
                <c:pt idx="9102">
                  <c:v>151.69999999999999</c:v>
                </c:pt>
                <c:pt idx="9103">
                  <c:v>151.71666666666667</c:v>
                </c:pt>
                <c:pt idx="9104">
                  <c:v>151.73333333333332</c:v>
                </c:pt>
                <c:pt idx="9105">
                  <c:v>151.75</c:v>
                </c:pt>
                <c:pt idx="9106">
                  <c:v>151.76666666666668</c:v>
                </c:pt>
                <c:pt idx="9107">
                  <c:v>151.78333333333333</c:v>
                </c:pt>
                <c:pt idx="9108">
                  <c:v>151.80000000000001</c:v>
                </c:pt>
                <c:pt idx="9109">
                  <c:v>151.81666666666666</c:v>
                </c:pt>
                <c:pt idx="9110">
                  <c:v>151.83333333333334</c:v>
                </c:pt>
                <c:pt idx="9111">
                  <c:v>151.85</c:v>
                </c:pt>
                <c:pt idx="9112">
                  <c:v>151.86666666666667</c:v>
                </c:pt>
                <c:pt idx="9113">
                  <c:v>151.88333333333333</c:v>
                </c:pt>
                <c:pt idx="9114">
                  <c:v>151.9</c:v>
                </c:pt>
                <c:pt idx="9115">
                  <c:v>151.91666666666666</c:v>
                </c:pt>
                <c:pt idx="9116">
                  <c:v>151.93333333333334</c:v>
                </c:pt>
                <c:pt idx="9117">
                  <c:v>151.94999999999999</c:v>
                </c:pt>
                <c:pt idx="9118">
                  <c:v>151.96666666666667</c:v>
                </c:pt>
                <c:pt idx="9119">
                  <c:v>151.98333333333332</c:v>
                </c:pt>
                <c:pt idx="9120">
                  <c:v>152</c:v>
                </c:pt>
                <c:pt idx="9121">
                  <c:v>152.01666666666668</c:v>
                </c:pt>
                <c:pt idx="9122">
                  <c:v>152.03333333333333</c:v>
                </c:pt>
                <c:pt idx="9123">
                  <c:v>152.05000000000001</c:v>
                </c:pt>
                <c:pt idx="9124">
                  <c:v>152.06666666666666</c:v>
                </c:pt>
                <c:pt idx="9125">
                  <c:v>152.08333333333334</c:v>
                </c:pt>
                <c:pt idx="9126">
                  <c:v>152.1</c:v>
                </c:pt>
                <c:pt idx="9127">
                  <c:v>152.11666666666667</c:v>
                </c:pt>
                <c:pt idx="9128">
                  <c:v>152.13333333333333</c:v>
                </c:pt>
                <c:pt idx="9129">
                  <c:v>152.15</c:v>
                </c:pt>
                <c:pt idx="9130">
                  <c:v>152.16666666666666</c:v>
                </c:pt>
                <c:pt idx="9131">
                  <c:v>152.18333333333334</c:v>
                </c:pt>
                <c:pt idx="9132">
                  <c:v>152.19999999999999</c:v>
                </c:pt>
                <c:pt idx="9133">
                  <c:v>152.21666666666667</c:v>
                </c:pt>
                <c:pt idx="9134">
                  <c:v>152.23333333333332</c:v>
                </c:pt>
                <c:pt idx="9135">
                  <c:v>152.25</c:v>
                </c:pt>
                <c:pt idx="9136">
                  <c:v>152.26666666666668</c:v>
                </c:pt>
                <c:pt idx="9137">
                  <c:v>152.28333333333333</c:v>
                </c:pt>
                <c:pt idx="9138">
                  <c:v>152.30000000000001</c:v>
                </c:pt>
                <c:pt idx="9139">
                  <c:v>152.31666666666666</c:v>
                </c:pt>
                <c:pt idx="9140">
                  <c:v>152.33333333333334</c:v>
                </c:pt>
                <c:pt idx="9141">
                  <c:v>152.35</c:v>
                </c:pt>
                <c:pt idx="9142">
                  <c:v>152.36666666666667</c:v>
                </c:pt>
                <c:pt idx="9143">
                  <c:v>152.38333333333333</c:v>
                </c:pt>
                <c:pt idx="9144">
                  <c:v>152.4</c:v>
                </c:pt>
                <c:pt idx="9145">
                  <c:v>152.41666666666666</c:v>
                </c:pt>
                <c:pt idx="9146">
                  <c:v>152.43333333333334</c:v>
                </c:pt>
                <c:pt idx="9147">
                  <c:v>152.44999999999999</c:v>
                </c:pt>
                <c:pt idx="9148">
                  <c:v>152.46666666666667</c:v>
                </c:pt>
                <c:pt idx="9149">
                  <c:v>152.48333333333332</c:v>
                </c:pt>
                <c:pt idx="9150">
                  <c:v>152.5</c:v>
                </c:pt>
                <c:pt idx="9151">
                  <c:v>152.51666666666668</c:v>
                </c:pt>
                <c:pt idx="9152">
                  <c:v>152.53333333333333</c:v>
                </c:pt>
                <c:pt idx="9153">
                  <c:v>152.55000000000001</c:v>
                </c:pt>
                <c:pt idx="9154">
                  <c:v>152.56666666666666</c:v>
                </c:pt>
                <c:pt idx="9155">
                  <c:v>152.58333333333334</c:v>
                </c:pt>
                <c:pt idx="9156">
                  <c:v>152.6</c:v>
                </c:pt>
                <c:pt idx="9157">
                  <c:v>152.61666666666667</c:v>
                </c:pt>
                <c:pt idx="9158">
                  <c:v>152.63333333333333</c:v>
                </c:pt>
                <c:pt idx="9159">
                  <c:v>152.65</c:v>
                </c:pt>
                <c:pt idx="9160">
                  <c:v>152.66666666666666</c:v>
                </c:pt>
                <c:pt idx="9161">
                  <c:v>152.68333333333334</c:v>
                </c:pt>
                <c:pt idx="9162">
                  <c:v>152.69999999999999</c:v>
                </c:pt>
                <c:pt idx="9163">
                  <c:v>152.71666666666667</c:v>
                </c:pt>
                <c:pt idx="9164">
                  <c:v>152.73333333333332</c:v>
                </c:pt>
                <c:pt idx="9165">
                  <c:v>152.75</c:v>
                </c:pt>
                <c:pt idx="9166">
                  <c:v>152.76666666666668</c:v>
                </c:pt>
                <c:pt idx="9167">
                  <c:v>152.78333333333333</c:v>
                </c:pt>
                <c:pt idx="9168">
                  <c:v>152.80000000000001</c:v>
                </c:pt>
                <c:pt idx="9169">
                  <c:v>152.81666666666666</c:v>
                </c:pt>
                <c:pt idx="9170">
                  <c:v>152.83333333333334</c:v>
                </c:pt>
                <c:pt idx="9171">
                  <c:v>152.85</c:v>
                </c:pt>
                <c:pt idx="9172">
                  <c:v>152.86666666666667</c:v>
                </c:pt>
                <c:pt idx="9173">
                  <c:v>152.88333333333333</c:v>
                </c:pt>
                <c:pt idx="9174">
                  <c:v>152.9</c:v>
                </c:pt>
                <c:pt idx="9175">
                  <c:v>152.91666666666666</c:v>
                </c:pt>
                <c:pt idx="9176">
                  <c:v>152.93333333333334</c:v>
                </c:pt>
                <c:pt idx="9177">
                  <c:v>152.94999999999999</c:v>
                </c:pt>
                <c:pt idx="9178">
                  <c:v>152.96666666666667</c:v>
                </c:pt>
                <c:pt idx="9179">
                  <c:v>152.98333333333332</c:v>
                </c:pt>
                <c:pt idx="9180">
                  <c:v>153</c:v>
                </c:pt>
                <c:pt idx="9181">
                  <c:v>153.01666666666668</c:v>
                </c:pt>
                <c:pt idx="9182">
                  <c:v>153.03333333333333</c:v>
                </c:pt>
                <c:pt idx="9183">
                  <c:v>153.05000000000001</c:v>
                </c:pt>
                <c:pt idx="9184">
                  <c:v>153.06666666666666</c:v>
                </c:pt>
                <c:pt idx="9185">
                  <c:v>153.08333333333334</c:v>
                </c:pt>
                <c:pt idx="9186">
                  <c:v>153.1</c:v>
                </c:pt>
                <c:pt idx="9187">
                  <c:v>153.11666666666667</c:v>
                </c:pt>
                <c:pt idx="9188">
                  <c:v>153.13333333333333</c:v>
                </c:pt>
                <c:pt idx="9189">
                  <c:v>153.15</c:v>
                </c:pt>
                <c:pt idx="9190">
                  <c:v>153.16666666666666</c:v>
                </c:pt>
                <c:pt idx="9191">
                  <c:v>153.18333333333334</c:v>
                </c:pt>
                <c:pt idx="9192">
                  <c:v>153.19999999999999</c:v>
                </c:pt>
                <c:pt idx="9193">
                  <c:v>153.21666666666667</c:v>
                </c:pt>
                <c:pt idx="9194">
                  <c:v>153.23333333333332</c:v>
                </c:pt>
                <c:pt idx="9195">
                  <c:v>153.25</c:v>
                </c:pt>
                <c:pt idx="9196">
                  <c:v>153.26666666666668</c:v>
                </c:pt>
                <c:pt idx="9197">
                  <c:v>153.28333333333333</c:v>
                </c:pt>
                <c:pt idx="9198">
                  <c:v>153.30000000000001</c:v>
                </c:pt>
                <c:pt idx="9199">
                  <c:v>153.31666666666666</c:v>
                </c:pt>
                <c:pt idx="9200">
                  <c:v>153.33333333333334</c:v>
                </c:pt>
                <c:pt idx="9201">
                  <c:v>153.35</c:v>
                </c:pt>
                <c:pt idx="9202">
                  <c:v>153.36666666666667</c:v>
                </c:pt>
                <c:pt idx="9203">
                  <c:v>153.38333333333333</c:v>
                </c:pt>
                <c:pt idx="9204">
                  <c:v>153.4</c:v>
                </c:pt>
                <c:pt idx="9205">
                  <c:v>153.41666666666666</c:v>
                </c:pt>
                <c:pt idx="9206">
                  <c:v>153.43333333333334</c:v>
                </c:pt>
                <c:pt idx="9207">
                  <c:v>153.44999999999999</c:v>
                </c:pt>
                <c:pt idx="9208">
                  <c:v>153.46666666666667</c:v>
                </c:pt>
                <c:pt idx="9209">
                  <c:v>153.48333333333332</c:v>
                </c:pt>
                <c:pt idx="9210">
                  <c:v>153.5</c:v>
                </c:pt>
                <c:pt idx="9211">
                  <c:v>153.51666666666668</c:v>
                </c:pt>
                <c:pt idx="9212">
                  <c:v>153.53333333333333</c:v>
                </c:pt>
                <c:pt idx="9213">
                  <c:v>153.55000000000001</c:v>
                </c:pt>
                <c:pt idx="9214">
                  <c:v>153.56666666666666</c:v>
                </c:pt>
                <c:pt idx="9215">
                  <c:v>153.58333333333334</c:v>
                </c:pt>
                <c:pt idx="9216">
                  <c:v>153.6</c:v>
                </c:pt>
                <c:pt idx="9217">
                  <c:v>153.61666666666667</c:v>
                </c:pt>
                <c:pt idx="9218">
                  <c:v>153.63333333333333</c:v>
                </c:pt>
                <c:pt idx="9219">
                  <c:v>153.65</c:v>
                </c:pt>
                <c:pt idx="9220">
                  <c:v>153.66666666666666</c:v>
                </c:pt>
                <c:pt idx="9221">
                  <c:v>153.68333333333334</c:v>
                </c:pt>
                <c:pt idx="9222">
                  <c:v>153.69999999999999</c:v>
                </c:pt>
                <c:pt idx="9223">
                  <c:v>153.71666666666667</c:v>
                </c:pt>
                <c:pt idx="9224">
                  <c:v>153.73333333333332</c:v>
                </c:pt>
                <c:pt idx="9225">
                  <c:v>153.75</c:v>
                </c:pt>
                <c:pt idx="9226">
                  <c:v>153.76666666666668</c:v>
                </c:pt>
                <c:pt idx="9227">
                  <c:v>153.78333333333333</c:v>
                </c:pt>
                <c:pt idx="9228">
                  <c:v>153.80000000000001</c:v>
                </c:pt>
                <c:pt idx="9229">
                  <c:v>153.81666666666666</c:v>
                </c:pt>
                <c:pt idx="9230">
                  <c:v>153.83333333333334</c:v>
                </c:pt>
                <c:pt idx="9231">
                  <c:v>153.85</c:v>
                </c:pt>
                <c:pt idx="9232">
                  <c:v>153.86666666666667</c:v>
                </c:pt>
                <c:pt idx="9233">
                  <c:v>153.88333333333333</c:v>
                </c:pt>
                <c:pt idx="9234">
                  <c:v>153.9</c:v>
                </c:pt>
                <c:pt idx="9235">
                  <c:v>153.91666666666666</c:v>
                </c:pt>
                <c:pt idx="9236">
                  <c:v>153.93333333333334</c:v>
                </c:pt>
                <c:pt idx="9237">
                  <c:v>153.94999999999999</c:v>
                </c:pt>
                <c:pt idx="9238">
                  <c:v>153.96666666666667</c:v>
                </c:pt>
                <c:pt idx="9239">
                  <c:v>153.98333333333332</c:v>
                </c:pt>
                <c:pt idx="9240">
                  <c:v>154</c:v>
                </c:pt>
                <c:pt idx="9241">
                  <c:v>154.01666666666668</c:v>
                </c:pt>
                <c:pt idx="9242">
                  <c:v>154.03333333333333</c:v>
                </c:pt>
                <c:pt idx="9243">
                  <c:v>154.05000000000001</c:v>
                </c:pt>
                <c:pt idx="9244">
                  <c:v>154.06666666666666</c:v>
                </c:pt>
                <c:pt idx="9245">
                  <c:v>154.08333333333334</c:v>
                </c:pt>
                <c:pt idx="9246">
                  <c:v>154.1</c:v>
                </c:pt>
                <c:pt idx="9247">
                  <c:v>154.11666666666667</c:v>
                </c:pt>
                <c:pt idx="9248">
                  <c:v>154.13333333333333</c:v>
                </c:pt>
                <c:pt idx="9249">
                  <c:v>154.15</c:v>
                </c:pt>
                <c:pt idx="9250">
                  <c:v>154.16666666666666</c:v>
                </c:pt>
                <c:pt idx="9251">
                  <c:v>154.18333333333334</c:v>
                </c:pt>
                <c:pt idx="9252">
                  <c:v>154.19999999999999</c:v>
                </c:pt>
                <c:pt idx="9253">
                  <c:v>154.21666666666667</c:v>
                </c:pt>
                <c:pt idx="9254">
                  <c:v>154.23333333333332</c:v>
                </c:pt>
                <c:pt idx="9255">
                  <c:v>154.25</c:v>
                </c:pt>
                <c:pt idx="9256">
                  <c:v>154.26666666666668</c:v>
                </c:pt>
                <c:pt idx="9257">
                  <c:v>154.28333333333333</c:v>
                </c:pt>
                <c:pt idx="9258">
                  <c:v>154.30000000000001</c:v>
                </c:pt>
                <c:pt idx="9259">
                  <c:v>154.31666666666666</c:v>
                </c:pt>
                <c:pt idx="9260">
                  <c:v>154.33333333333334</c:v>
                </c:pt>
                <c:pt idx="9261">
                  <c:v>154.35</c:v>
                </c:pt>
                <c:pt idx="9262">
                  <c:v>154.36666666666667</c:v>
                </c:pt>
                <c:pt idx="9263">
                  <c:v>154.38333333333333</c:v>
                </c:pt>
                <c:pt idx="9264">
                  <c:v>154.4</c:v>
                </c:pt>
                <c:pt idx="9265">
                  <c:v>154.41666666666666</c:v>
                </c:pt>
                <c:pt idx="9266">
                  <c:v>154.43333333333334</c:v>
                </c:pt>
                <c:pt idx="9267">
                  <c:v>154.44999999999999</c:v>
                </c:pt>
                <c:pt idx="9268">
                  <c:v>154.46666666666667</c:v>
                </c:pt>
                <c:pt idx="9269">
                  <c:v>154.48333333333332</c:v>
                </c:pt>
                <c:pt idx="9270">
                  <c:v>154.5</c:v>
                </c:pt>
                <c:pt idx="9271">
                  <c:v>154.51666666666668</c:v>
                </c:pt>
                <c:pt idx="9272">
                  <c:v>154.53333333333333</c:v>
                </c:pt>
                <c:pt idx="9273">
                  <c:v>154.55000000000001</c:v>
                </c:pt>
                <c:pt idx="9274">
                  <c:v>154.56666666666666</c:v>
                </c:pt>
                <c:pt idx="9275">
                  <c:v>154.58333333333334</c:v>
                </c:pt>
                <c:pt idx="9276">
                  <c:v>154.6</c:v>
                </c:pt>
                <c:pt idx="9277">
                  <c:v>154.61666666666667</c:v>
                </c:pt>
                <c:pt idx="9278">
                  <c:v>154.63333333333333</c:v>
                </c:pt>
                <c:pt idx="9279">
                  <c:v>154.65</c:v>
                </c:pt>
                <c:pt idx="9280">
                  <c:v>154.66666666666666</c:v>
                </c:pt>
                <c:pt idx="9281">
                  <c:v>154.68333333333334</c:v>
                </c:pt>
                <c:pt idx="9282">
                  <c:v>154.69999999999999</c:v>
                </c:pt>
                <c:pt idx="9283">
                  <c:v>154.71666666666667</c:v>
                </c:pt>
                <c:pt idx="9284">
                  <c:v>154.73333333333332</c:v>
                </c:pt>
                <c:pt idx="9285">
                  <c:v>154.75</c:v>
                </c:pt>
                <c:pt idx="9286">
                  <c:v>154.76666666666668</c:v>
                </c:pt>
                <c:pt idx="9287">
                  <c:v>154.78333333333333</c:v>
                </c:pt>
                <c:pt idx="9288">
                  <c:v>154.80000000000001</c:v>
                </c:pt>
                <c:pt idx="9289">
                  <c:v>154.81666666666666</c:v>
                </c:pt>
                <c:pt idx="9290">
                  <c:v>154.83333333333334</c:v>
                </c:pt>
                <c:pt idx="9291">
                  <c:v>154.85</c:v>
                </c:pt>
                <c:pt idx="9292">
                  <c:v>154.86666666666667</c:v>
                </c:pt>
                <c:pt idx="9293">
                  <c:v>154.88333333333333</c:v>
                </c:pt>
                <c:pt idx="9294">
                  <c:v>154.9</c:v>
                </c:pt>
                <c:pt idx="9295">
                  <c:v>154.91666666666666</c:v>
                </c:pt>
                <c:pt idx="9296">
                  <c:v>154.93333333333334</c:v>
                </c:pt>
                <c:pt idx="9297">
                  <c:v>154.94999999999999</c:v>
                </c:pt>
                <c:pt idx="9298">
                  <c:v>154.96666666666667</c:v>
                </c:pt>
                <c:pt idx="9299">
                  <c:v>154.98333333333332</c:v>
                </c:pt>
                <c:pt idx="9300">
                  <c:v>155</c:v>
                </c:pt>
                <c:pt idx="9301">
                  <c:v>155.01666666666668</c:v>
                </c:pt>
                <c:pt idx="9302">
                  <c:v>155.03333333333333</c:v>
                </c:pt>
                <c:pt idx="9303">
                  <c:v>155.05000000000001</c:v>
                </c:pt>
                <c:pt idx="9304">
                  <c:v>155.06666666666666</c:v>
                </c:pt>
                <c:pt idx="9305">
                  <c:v>155.08333333333334</c:v>
                </c:pt>
                <c:pt idx="9306">
                  <c:v>155.1</c:v>
                </c:pt>
                <c:pt idx="9307">
                  <c:v>155.11666666666667</c:v>
                </c:pt>
                <c:pt idx="9308">
                  <c:v>155.13333333333333</c:v>
                </c:pt>
                <c:pt idx="9309">
                  <c:v>155.15</c:v>
                </c:pt>
                <c:pt idx="9310">
                  <c:v>155.16666666666666</c:v>
                </c:pt>
                <c:pt idx="9311">
                  <c:v>155.18333333333334</c:v>
                </c:pt>
                <c:pt idx="9312">
                  <c:v>155.19999999999999</c:v>
                </c:pt>
                <c:pt idx="9313">
                  <c:v>155.21666666666667</c:v>
                </c:pt>
                <c:pt idx="9314">
                  <c:v>155.23333333333332</c:v>
                </c:pt>
                <c:pt idx="9315">
                  <c:v>155.25</c:v>
                </c:pt>
                <c:pt idx="9316">
                  <c:v>155.26666666666668</c:v>
                </c:pt>
                <c:pt idx="9317">
                  <c:v>155.28333333333333</c:v>
                </c:pt>
                <c:pt idx="9318">
                  <c:v>155.30000000000001</c:v>
                </c:pt>
                <c:pt idx="9319">
                  <c:v>155.31666666666666</c:v>
                </c:pt>
                <c:pt idx="9320">
                  <c:v>155.33333333333334</c:v>
                </c:pt>
                <c:pt idx="9321">
                  <c:v>155.35</c:v>
                </c:pt>
                <c:pt idx="9322">
                  <c:v>155.36666666666667</c:v>
                </c:pt>
                <c:pt idx="9323">
                  <c:v>155.38333333333333</c:v>
                </c:pt>
                <c:pt idx="9324">
                  <c:v>155.4</c:v>
                </c:pt>
                <c:pt idx="9325">
                  <c:v>155.41666666666666</c:v>
                </c:pt>
                <c:pt idx="9326">
                  <c:v>155.43333333333334</c:v>
                </c:pt>
                <c:pt idx="9327">
                  <c:v>155.44999999999999</c:v>
                </c:pt>
                <c:pt idx="9328">
                  <c:v>155.46666666666667</c:v>
                </c:pt>
                <c:pt idx="9329">
                  <c:v>155.48333333333332</c:v>
                </c:pt>
                <c:pt idx="9330">
                  <c:v>155.5</c:v>
                </c:pt>
                <c:pt idx="9331">
                  <c:v>155.51666666666668</c:v>
                </c:pt>
                <c:pt idx="9332">
                  <c:v>155.53333333333333</c:v>
                </c:pt>
                <c:pt idx="9333">
                  <c:v>155.55000000000001</c:v>
                </c:pt>
                <c:pt idx="9334">
                  <c:v>155.56666666666666</c:v>
                </c:pt>
                <c:pt idx="9335">
                  <c:v>155.58333333333334</c:v>
                </c:pt>
                <c:pt idx="9336">
                  <c:v>155.6</c:v>
                </c:pt>
                <c:pt idx="9337">
                  <c:v>155.61666666666667</c:v>
                </c:pt>
                <c:pt idx="9338">
                  <c:v>155.63333333333333</c:v>
                </c:pt>
                <c:pt idx="9339">
                  <c:v>155.65</c:v>
                </c:pt>
                <c:pt idx="9340">
                  <c:v>155.66666666666666</c:v>
                </c:pt>
                <c:pt idx="9341">
                  <c:v>155.68333333333334</c:v>
                </c:pt>
                <c:pt idx="9342">
                  <c:v>155.69999999999999</c:v>
                </c:pt>
                <c:pt idx="9343">
                  <c:v>155.71666666666667</c:v>
                </c:pt>
                <c:pt idx="9344">
                  <c:v>155.73333333333332</c:v>
                </c:pt>
                <c:pt idx="9345">
                  <c:v>155.75</c:v>
                </c:pt>
                <c:pt idx="9346">
                  <c:v>155.76666666666668</c:v>
                </c:pt>
                <c:pt idx="9347">
                  <c:v>155.78333333333333</c:v>
                </c:pt>
                <c:pt idx="9348">
                  <c:v>155.80000000000001</c:v>
                </c:pt>
                <c:pt idx="9349">
                  <c:v>155.81666666666666</c:v>
                </c:pt>
                <c:pt idx="9350">
                  <c:v>155.83333333333334</c:v>
                </c:pt>
                <c:pt idx="9351">
                  <c:v>155.85</c:v>
                </c:pt>
                <c:pt idx="9352">
                  <c:v>155.86666666666667</c:v>
                </c:pt>
                <c:pt idx="9353">
                  <c:v>155.88333333333333</c:v>
                </c:pt>
                <c:pt idx="9354">
                  <c:v>155.9</c:v>
                </c:pt>
                <c:pt idx="9355">
                  <c:v>155.91666666666666</c:v>
                </c:pt>
                <c:pt idx="9356">
                  <c:v>155.93333333333334</c:v>
                </c:pt>
                <c:pt idx="9357">
                  <c:v>155.94999999999999</c:v>
                </c:pt>
                <c:pt idx="9358">
                  <c:v>155.96666666666667</c:v>
                </c:pt>
                <c:pt idx="9359">
                  <c:v>155.98333333333332</c:v>
                </c:pt>
                <c:pt idx="9360">
                  <c:v>156</c:v>
                </c:pt>
                <c:pt idx="9361">
                  <c:v>156.01666666666668</c:v>
                </c:pt>
                <c:pt idx="9362">
                  <c:v>156.03333333333333</c:v>
                </c:pt>
                <c:pt idx="9363">
                  <c:v>156.05000000000001</c:v>
                </c:pt>
                <c:pt idx="9364">
                  <c:v>156.06666666666666</c:v>
                </c:pt>
                <c:pt idx="9365">
                  <c:v>156.08333333333334</c:v>
                </c:pt>
                <c:pt idx="9366">
                  <c:v>156.1</c:v>
                </c:pt>
                <c:pt idx="9367">
                  <c:v>156.11666666666667</c:v>
                </c:pt>
                <c:pt idx="9368">
                  <c:v>156.13333333333333</c:v>
                </c:pt>
                <c:pt idx="9369">
                  <c:v>156.15</c:v>
                </c:pt>
                <c:pt idx="9370">
                  <c:v>156.16666666666666</c:v>
                </c:pt>
                <c:pt idx="9371">
                  <c:v>156.18333333333334</c:v>
                </c:pt>
                <c:pt idx="9372">
                  <c:v>156.19999999999999</c:v>
                </c:pt>
                <c:pt idx="9373">
                  <c:v>156.21666666666667</c:v>
                </c:pt>
                <c:pt idx="9374">
                  <c:v>156.23333333333332</c:v>
                </c:pt>
                <c:pt idx="9375">
                  <c:v>156.25</c:v>
                </c:pt>
                <c:pt idx="9376">
                  <c:v>156.26666666666668</c:v>
                </c:pt>
                <c:pt idx="9377">
                  <c:v>156.28333333333333</c:v>
                </c:pt>
                <c:pt idx="9378">
                  <c:v>156.30000000000001</c:v>
                </c:pt>
                <c:pt idx="9379">
                  <c:v>156.31666666666666</c:v>
                </c:pt>
                <c:pt idx="9380">
                  <c:v>156.33333333333334</c:v>
                </c:pt>
                <c:pt idx="9381">
                  <c:v>156.35</c:v>
                </c:pt>
                <c:pt idx="9382">
                  <c:v>156.36666666666667</c:v>
                </c:pt>
                <c:pt idx="9383">
                  <c:v>156.38333333333333</c:v>
                </c:pt>
                <c:pt idx="9384">
                  <c:v>156.4</c:v>
                </c:pt>
                <c:pt idx="9385">
                  <c:v>156.41666666666666</c:v>
                </c:pt>
                <c:pt idx="9386">
                  <c:v>156.43333333333334</c:v>
                </c:pt>
                <c:pt idx="9387">
                  <c:v>156.44999999999999</c:v>
                </c:pt>
                <c:pt idx="9388">
                  <c:v>156.46666666666667</c:v>
                </c:pt>
                <c:pt idx="9389">
                  <c:v>156.48333333333332</c:v>
                </c:pt>
                <c:pt idx="9390">
                  <c:v>156.5</c:v>
                </c:pt>
                <c:pt idx="9391">
                  <c:v>156.51666666666668</c:v>
                </c:pt>
                <c:pt idx="9392">
                  <c:v>156.53333333333333</c:v>
                </c:pt>
                <c:pt idx="9393">
                  <c:v>156.55000000000001</c:v>
                </c:pt>
                <c:pt idx="9394">
                  <c:v>156.56666666666666</c:v>
                </c:pt>
                <c:pt idx="9395">
                  <c:v>156.58333333333334</c:v>
                </c:pt>
                <c:pt idx="9396">
                  <c:v>156.6</c:v>
                </c:pt>
                <c:pt idx="9397">
                  <c:v>156.61666666666667</c:v>
                </c:pt>
                <c:pt idx="9398">
                  <c:v>156.63333333333333</c:v>
                </c:pt>
                <c:pt idx="9399">
                  <c:v>156.65</c:v>
                </c:pt>
                <c:pt idx="9400">
                  <c:v>156.66666666666666</c:v>
                </c:pt>
                <c:pt idx="9401">
                  <c:v>156.68333333333334</c:v>
                </c:pt>
                <c:pt idx="9402">
                  <c:v>156.69999999999999</c:v>
                </c:pt>
                <c:pt idx="9403">
                  <c:v>156.71666666666667</c:v>
                </c:pt>
                <c:pt idx="9404">
                  <c:v>156.73333333333332</c:v>
                </c:pt>
                <c:pt idx="9405">
                  <c:v>156.75</c:v>
                </c:pt>
                <c:pt idx="9406">
                  <c:v>156.76666666666668</c:v>
                </c:pt>
                <c:pt idx="9407">
                  <c:v>156.78333333333333</c:v>
                </c:pt>
                <c:pt idx="9408">
                  <c:v>156.80000000000001</c:v>
                </c:pt>
                <c:pt idx="9409">
                  <c:v>156.81666666666666</c:v>
                </c:pt>
                <c:pt idx="9410">
                  <c:v>156.83333333333334</c:v>
                </c:pt>
                <c:pt idx="9411">
                  <c:v>156.85</c:v>
                </c:pt>
                <c:pt idx="9412">
                  <c:v>156.86666666666667</c:v>
                </c:pt>
                <c:pt idx="9413">
                  <c:v>156.88333333333333</c:v>
                </c:pt>
                <c:pt idx="9414">
                  <c:v>156.9</c:v>
                </c:pt>
                <c:pt idx="9415">
                  <c:v>156.91666666666666</c:v>
                </c:pt>
                <c:pt idx="9416">
                  <c:v>156.93333333333334</c:v>
                </c:pt>
                <c:pt idx="9417">
                  <c:v>156.94999999999999</c:v>
                </c:pt>
                <c:pt idx="9418">
                  <c:v>156.96666666666667</c:v>
                </c:pt>
                <c:pt idx="9419">
                  <c:v>156.98333333333332</c:v>
                </c:pt>
                <c:pt idx="9420">
                  <c:v>157</c:v>
                </c:pt>
                <c:pt idx="9421">
                  <c:v>157.01666666666668</c:v>
                </c:pt>
                <c:pt idx="9422">
                  <c:v>157.03333333333333</c:v>
                </c:pt>
                <c:pt idx="9423">
                  <c:v>157.05000000000001</c:v>
                </c:pt>
                <c:pt idx="9424">
                  <c:v>157.06666666666666</c:v>
                </c:pt>
                <c:pt idx="9425">
                  <c:v>157.08333333333334</c:v>
                </c:pt>
                <c:pt idx="9426">
                  <c:v>157.1</c:v>
                </c:pt>
                <c:pt idx="9427">
                  <c:v>157.11666666666667</c:v>
                </c:pt>
                <c:pt idx="9428">
                  <c:v>157.13333333333333</c:v>
                </c:pt>
                <c:pt idx="9429">
                  <c:v>157.15</c:v>
                </c:pt>
                <c:pt idx="9430">
                  <c:v>157.16666666666666</c:v>
                </c:pt>
                <c:pt idx="9431">
                  <c:v>157.18333333333334</c:v>
                </c:pt>
                <c:pt idx="9432">
                  <c:v>157.19999999999999</c:v>
                </c:pt>
                <c:pt idx="9433">
                  <c:v>157.21666666666667</c:v>
                </c:pt>
                <c:pt idx="9434">
                  <c:v>157.23333333333332</c:v>
                </c:pt>
                <c:pt idx="9435">
                  <c:v>157.25</c:v>
                </c:pt>
                <c:pt idx="9436">
                  <c:v>157.26666666666668</c:v>
                </c:pt>
                <c:pt idx="9437">
                  <c:v>157.28333333333333</c:v>
                </c:pt>
                <c:pt idx="9438">
                  <c:v>157.30000000000001</c:v>
                </c:pt>
                <c:pt idx="9439">
                  <c:v>157.31666666666666</c:v>
                </c:pt>
                <c:pt idx="9440">
                  <c:v>157.33333333333334</c:v>
                </c:pt>
                <c:pt idx="9441">
                  <c:v>157.35</c:v>
                </c:pt>
                <c:pt idx="9442">
                  <c:v>157.36666666666667</c:v>
                </c:pt>
                <c:pt idx="9443">
                  <c:v>157.38333333333333</c:v>
                </c:pt>
                <c:pt idx="9444">
                  <c:v>157.4</c:v>
                </c:pt>
                <c:pt idx="9445">
                  <c:v>157.41666666666666</c:v>
                </c:pt>
                <c:pt idx="9446">
                  <c:v>157.43333333333334</c:v>
                </c:pt>
                <c:pt idx="9447">
                  <c:v>157.44999999999999</c:v>
                </c:pt>
                <c:pt idx="9448">
                  <c:v>157.46666666666667</c:v>
                </c:pt>
                <c:pt idx="9449">
                  <c:v>157.48333333333332</c:v>
                </c:pt>
                <c:pt idx="9450">
                  <c:v>157.5</c:v>
                </c:pt>
                <c:pt idx="9451">
                  <c:v>157.51666666666668</c:v>
                </c:pt>
                <c:pt idx="9452">
                  <c:v>157.53333333333333</c:v>
                </c:pt>
                <c:pt idx="9453">
                  <c:v>157.55000000000001</c:v>
                </c:pt>
                <c:pt idx="9454">
                  <c:v>157.56666666666666</c:v>
                </c:pt>
                <c:pt idx="9455">
                  <c:v>157.58333333333334</c:v>
                </c:pt>
                <c:pt idx="9456">
                  <c:v>157.6</c:v>
                </c:pt>
                <c:pt idx="9457">
                  <c:v>157.61666666666667</c:v>
                </c:pt>
                <c:pt idx="9458">
                  <c:v>157.63333333333333</c:v>
                </c:pt>
                <c:pt idx="9459">
                  <c:v>157.65</c:v>
                </c:pt>
                <c:pt idx="9460">
                  <c:v>157.66666666666666</c:v>
                </c:pt>
                <c:pt idx="9461">
                  <c:v>157.68333333333334</c:v>
                </c:pt>
                <c:pt idx="9462">
                  <c:v>157.69999999999999</c:v>
                </c:pt>
                <c:pt idx="9463">
                  <c:v>157.71666666666667</c:v>
                </c:pt>
                <c:pt idx="9464">
                  <c:v>157.73333333333332</c:v>
                </c:pt>
                <c:pt idx="9465">
                  <c:v>157.75</c:v>
                </c:pt>
                <c:pt idx="9466">
                  <c:v>157.76666666666668</c:v>
                </c:pt>
                <c:pt idx="9467">
                  <c:v>157.78333333333333</c:v>
                </c:pt>
                <c:pt idx="9468">
                  <c:v>157.80000000000001</c:v>
                </c:pt>
                <c:pt idx="9469">
                  <c:v>157.81666666666666</c:v>
                </c:pt>
                <c:pt idx="9470">
                  <c:v>157.83333333333334</c:v>
                </c:pt>
                <c:pt idx="9471">
                  <c:v>157.85</c:v>
                </c:pt>
                <c:pt idx="9472">
                  <c:v>157.86666666666667</c:v>
                </c:pt>
                <c:pt idx="9473">
                  <c:v>157.88333333333333</c:v>
                </c:pt>
                <c:pt idx="9474">
                  <c:v>157.9</c:v>
                </c:pt>
                <c:pt idx="9475">
                  <c:v>157.91666666666666</c:v>
                </c:pt>
                <c:pt idx="9476">
                  <c:v>157.93333333333334</c:v>
                </c:pt>
                <c:pt idx="9477">
                  <c:v>157.94999999999999</c:v>
                </c:pt>
                <c:pt idx="9478">
                  <c:v>157.96666666666667</c:v>
                </c:pt>
                <c:pt idx="9479">
                  <c:v>157.98333333333332</c:v>
                </c:pt>
                <c:pt idx="9480">
                  <c:v>158</c:v>
                </c:pt>
                <c:pt idx="9481">
                  <c:v>158.01666666666668</c:v>
                </c:pt>
                <c:pt idx="9482">
                  <c:v>158.03333333333333</c:v>
                </c:pt>
                <c:pt idx="9483">
                  <c:v>158.05000000000001</c:v>
                </c:pt>
                <c:pt idx="9484">
                  <c:v>158.06666666666666</c:v>
                </c:pt>
                <c:pt idx="9485">
                  <c:v>158.08333333333334</c:v>
                </c:pt>
                <c:pt idx="9486">
                  <c:v>158.1</c:v>
                </c:pt>
                <c:pt idx="9487">
                  <c:v>158.11666666666667</c:v>
                </c:pt>
                <c:pt idx="9488">
                  <c:v>158.13333333333333</c:v>
                </c:pt>
                <c:pt idx="9489">
                  <c:v>158.15</c:v>
                </c:pt>
                <c:pt idx="9490">
                  <c:v>158.16666666666666</c:v>
                </c:pt>
                <c:pt idx="9491">
                  <c:v>158.18333333333334</c:v>
                </c:pt>
                <c:pt idx="9492">
                  <c:v>158.19999999999999</c:v>
                </c:pt>
                <c:pt idx="9493">
                  <c:v>158.21666666666667</c:v>
                </c:pt>
                <c:pt idx="9494">
                  <c:v>158.23333333333332</c:v>
                </c:pt>
                <c:pt idx="9495">
                  <c:v>158.25</c:v>
                </c:pt>
                <c:pt idx="9496">
                  <c:v>158.26666666666668</c:v>
                </c:pt>
                <c:pt idx="9497">
                  <c:v>158.28333333333333</c:v>
                </c:pt>
                <c:pt idx="9498">
                  <c:v>158.30000000000001</c:v>
                </c:pt>
                <c:pt idx="9499">
                  <c:v>158.31666666666666</c:v>
                </c:pt>
                <c:pt idx="9500">
                  <c:v>158.33333333333334</c:v>
                </c:pt>
                <c:pt idx="9501">
                  <c:v>158.35</c:v>
                </c:pt>
                <c:pt idx="9502">
                  <c:v>158.36666666666667</c:v>
                </c:pt>
                <c:pt idx="9503">
                  <c:v>158.38333333333333</c:v>
                </c:pt>
                <c:pt idx="9504">
                  <c:v>158.4</c:v>
                </c:pt>
                <c:pt idx="9505">
                  <c:v>158.41666666666666</c:v>
                </c:pt>
                <c:pt idx="9506">
                  <c:v>158.43333333333334</c:v>
                </c:pt>
                <c:pt idx="9507">
                  <c:v>158.44999999999999</c:v>
                </c:pt>
                <c:pt idx="9508">
                  <c:v>158.46666666666667</c:v>
                </c:pt>
                <c:pt idx="9509">
                  <c:v>158.48333333333332</c:v>
                </c:pt>
                <c:pt idx="9510">
                  <c:v>158.5</c:v>
                </c:pt>
                <c:pt idx="9511">
                  <c:v>158.51666666666668</c:v>
                </c:pt>
                <c:pt idx="9512">
                  <c:v>158.53333333333333</c:v>
                </c:pt>
                <c:pt idx="9513">
                  <c:v>158.55000000000001</c:v>
                </c:pt>
                <c:pt idx="9514">
                  <c:v>158.56666666666666</c:v>
                </c:pt>
                <c:pt idx="9515">
                  <c:v>158.58333333333334</c:v>
                </c:pt>
                <c:pt idx="9516">
                  <c:v>158.6</c:v>
                </c:pt>
                <c:pt idx="9517">
                  <c:v>158.61666666666667</c:v>
                </c:pt>
                <c:pt idx="9518">
                  <c:v>158.63333333333333</c:v>
                </c:pt>
                <c:pt idx="9519">
                  <c:v>158.65</c:v>
                </c:pt>
                <c:pt idx="9520">
                  <c:v>158.66666666666666</c:v>
                </c:pt>
                <c:pt idx="9521">
                  <c:v>158.68333333333334</c:v>
                </c:pt>
                <c:pt idx="9522">
                  <c:v>158.69999999999999</c:v>
                </c:pt>
                <c:pt idx="9523">
                  <c:v>158.71666666666667</c:v>
                </c:pt>
                <c:pt idx="9524">
                  <c:v>158.73333333333332</c:v>
                </c:pt>
                <c:pt idx="9525">
                  <c:v>158.75</c:v>
                </c:pt>
                <c:pt idx="9526">
                  <c:v>158.76666666666668</c:v>
                </c:pt>
                <c:pt idx="9527">
                  <c:v>158.78333333333333</c:v>
                </c:pt>
                <c:pt idx="9528">
                  <c:v>158.80000000000001</c:v>
                </c:pt>
                <c:pt idx="9529">
                  <c:v>158.81666666666666</c:v>
                </c:pt>
                <c:pt idx="9530">
                  <c:v>158.83333333333334</c:v>
                </c:pt>
                <c:pt idx="9531">
                  <c:v>158.85</c:v>
                </c:pt>
                <c:pt idx="9532">
                  <c:v>158.86666666666667</c:v>
                </c:pt>
                <c:pt idx="9533">
                  <c:v>158.88333333333333</c:v>
                </c:pt>
                <c:pt idx="9534">
                  <c:v>158.9</c:v>
                </c:pt>
                <c:pt idx="9535">
                  <c:v>158.91666666666666</c:v>
                </c:pt>
                <c:pt idx="9536">
                  <c:v>158.93333333333334</c:v>
                </c:pt>
                <c:pt idx="9537">
                  <c:v>158.94999999999999</c:v>
                </c:pt>
                <c:pt idx="9538">
                  <c:v>158.96666666666667</c:v>
                </c:pt>
                <c:pt idx="9539">
                  <c:v>158.98333333333332</c:v>
                </c:pt>
                <c:pt idx="9540">
                  <c:v>159</c:v>
                </c:pt>
                <c:pt idx="9541">
                  <c:v>159.01666666666668</c:v>
                </c:pt>
                <c:pt idx="9542">
                  <c:v>159.03333333333333</c:v>
                </c:pt>
                <c:pt idx="9543">
                  <c:v>159.05000000000001</c:v>
                </c:pt>
                <c:pt idx="9544">
                  <c:v>159.06666666666666</c:v>
                </c:pt>
                <c:pt idx="9545">
                  <c:v>159.08333333333334</c:v>
                </c:pt>
                <c:pt idx="9546">
                  <c:v>159.1</c:v>
                </c:pt>
                <c:pt idx="9547">
                  <c:v>159.11666666666667</c:v>
                </c:pt>
                <c:pt idx="9548">
                  <c:v>159.13333333333333</c:v>
                </c:pt>
                <c:pt idx="9549">
                  <c:v>159.15</c:v>
                </c:pt>
                <c:pt idx="9550">
                  <c:v>159.16666666666666</c:v>
                </c:pt>
                <c:pt idx="9551">
                  <c:v>159.18333333333334</c:v>
                </c:pt>
                <c:pt idx="9552">
                  <c:v>159.19999999999999</c:v>
                </c:pt>
                <c:pt idx="9553">
                  <c:v>159.21666666666667</c:v>
                </c:pt>
                <c:pt idx="9554">
                  <c:v>159.23333333333332</c:v>
                </c:pt>
                <c:pt idx="9555">
                  <c:v>159.25</c:v>
                </c:pt>
                <c:pt idx="9556">
                  <c:v>159.26666666666668</c:v>
                </c:pt>
                <c:pt idx="9557">
                  <c:v>159.28333333333333</c:v>
                </c:pt>
                <c:pt idx="9558">
                  <c:v>159.30000000000001</c:v>
                </c:pt>
                <c:pt idx="9559">
                  <c:v>159.31666666666666</c:v>
                </c:pt>
                <c:pt idx="9560">
                  <c:v>159.33333333333334</c:v>
                </c:pt>
                <c:pt idx="9561">
                  <c:v>159.35</c:v>
                </c:pt>
                <c:pt idx="9562">
                  <c:v>159.36666666666667</c:v>
                </c:pt>
                <c:pt idx="9563">
                  <c:v>159.38333333333333</c:v>
                </c:pt>
                <c:pt idx="9564">
                  <c:v>159.4</c:v>
                </c:pt>
                <c:pt idx="9565">
                  <c:v>159.41666666666666</c:v>
                </c:pt>
                <c:pt idx="9566">
                  <c:v>159.43333333333334</c:v>
                </c:pt>
                <c:pt idx="9567">
                  <c:v>159.44999999999999</c:v>
                </c:pt>
                <c:pt idx="9568">
                  <c:v>159.46666666666667</c:v>
                </c:pt>
                <c:pt idx="9569">
                  <c:v>159.48333333333332</c:v>
                </c:pt>
                <c:pt idx="9570">
                  <c:v>159.5</c:v>
                </c:pt>
                <c:pt idx="9571">
                  <c:v>159.51666666666668</c:v>
                </c:pt>
                <c:pt idx="9572">
                  <c:v>159.53333333333333</c:v>
                </c:pt>
                <c:pt idx="9573">
                  <c:v>159.55000000000001</c:v>
                </c:pt>
                <c:pt idx="9574">
                  <c:v>159.56666666666666</c:v>
                </c:pt>
                <c:pt idx="9575">
                  <c:v>159.58333333333334</c:v>
                </c:pt>
                <c:pt idx="9576">
                  <c:v>159.6</c:v>
                </c:pt>
                <c:pt idx="9577">
                  <c:v>159.61666666666667</c:v>
                </c:pt>
                <c:pt idx="9578">
                  <c:v>159.63333333333333</c:v>
                </c:pt>
                <c:pt idx="9579">
                  <c:v>159.65</c:v>
                </c:pt>
                <c:pt idx="9580">
                  <c:v>159.66666666666666</c:v>
                </c:pt>
                <c:pt idx="9581">
                  <c:v>159.68333333333334</c:v>
                </c:pt>
                <c:pt idx="9582">
                  <c:v>159.69999999999999</c:v>
                </c:pt>
                <c:pt idx="9583">
                  <c:v>159.71666666666667</c:v>
                </c:pt>
                <c:pt idx="9584">
                  <c:v>159.73333333333332</c:v>
                </c:pt>
                <c:pt idx="9585">
                  <c:v>159.75</c:v>
                </c:pt>
                <c:pt idx="9586">
                  <c:v>159.76666666666668</c:v>
                </c:pt>
                <c:pt idx="9587">
                  <c:v>159.78333333333333</c:v>
                </c:pt>
                <c:pt idx="9588">
                  <c:v>159.80000000000001</c:v>
                </c:pt>
                <c:pt idx="9589">
                  <c:v>159.81666666666666</c:v>
                </c:pt>
                <c:pt idx="9590">
                  <c:v>159.83333333333334</c:v>
                </c:pt>
                <c:pt idx="9591">
                  <c:v>159.85</c:v>
                </c:pt>
                <c:pt idx="9592">
                  <c:v>159.86666666666667</c:v>
                </c:pt>
                <c:pt idx="9593">
                  <c:v>159.88333333333333</c:v>
                </c:pt>
                <c:pt idx="9594">
                  <c:v>159.9</c:v>
                </c:pt>
                <c:pt idx="9595">
                  <c:v>159.91666666666666</c:v>
                </c:pt>
                <c:pt idx="9596">
                  <c:v>159.93333333333334</c:v>
                </c:pt>
                <c:pt idx="9597">
                  <c:v>159.94999999999999</c:v>
                </c:pt>
                <c:pt idx="9598">
                  <c:v>159.96666666666667</c:v>
                </c:pt>
                <c:pt idx="9599">
                  <c:v>159.98333333333332</c:v>
                </c:pt>
                <c:pt idx="9600">
                  <c:v>160</c:v>
                </c:pt>
                <c:pt idx="9601">
                  <c:v>160.01666666666668</c:v>
                </c:pt>
                <c:pt idx="9602">
                  <c:v>160.03333333333333</c:v>
                </c:pt>
                <c:pt idx="9603">
                  <c:v>160.05000000000001</c:v>
                </c:pt>
                <c:pt idx="9604">
                  <c:v>160.06666666666666</c:v>
                </c:pt>
                <c:pt idx="9605">
                  <c:v>160.08333333333334</c:v>
                </c:pt>
                <c:pt idx="9606">
                  <c:v>160.1</c:v>
                </c:pt>
                <c:pt idx="9607">
                  <c:v>160.11666666666667</c:v>
                </c:pt>
                <c:pt idx="9608">
                  <c:v>160.13333333333333</c:v>
                </c:pt>
                <c:pt idx="9609">
                  <c:v>160.15</c:v>
                </c:pt>
                <c:pt idx="9610">
                  <c:v>160.16666666666666</c:v>
                </c:pt>
                <c:pt idx="9611">
                  <c:v>160.18333333333334</c:v>
                </c:pt>
                <c:pt idx="9612">
                  <c:v>160.19999999999999</c:v>
                </c:pt>
                <c:pt idx="9613">
                  <c:v>160.21666666666667</c:v>
                </c:pt>
                <c:pt idx="9614">
                  <c:v>160.23333333333332</c:v>
                </c:pt>
                <c:pt idx="9615">
                  <c:v>160.25</c:v>
                </c:pt>
                <c:pt idx="9616">
                  <c:v>160.26666666666668</c:v>
                </c:pt>
                <c:pt idx="9617">
                  <c:v>160.28333333333333</c:v>
                </c:pt>
                <c:pt idx="9618">
                  <c:v>160.30000000000001</c:v>
                </c:pt>
                <c:pt idx="9619">
                  <c:v>160.31666666666666</c:v>
                </c:pt>
                <c:pt idx="9620">
                  <c:v>160.33333333333334</c:v>
                </c:pt>
                <c:pt idx="9621">
                  <c:v>160.35</c:v>
                </c:pt>
                <c:pt idx="9622">
                  <c:v>160.36666666666667</c:v>
                </c:pt>
                <c:pt idx="9623">
                  <c:v>160.38333333333333</c:v>
                </c:pt>
                <c:pt idx="9624">
                  <c:v>160.4</c:v>
                </c:pt>
                <c:pt idx="9625">
                  <c:v>160.41666666666666</c:v>
                </c:pt>
                <c:pt idx="9626">
                  <c:v>160.43333333333334</c:v>
                </c:pt>
                <c:pt idx="9627">
                  <c:v>160.44999999999999</c:v>
                </c:pt>
                <c:pt idx="9628">
                  <c:v>160.46666666666667</c:v>
                </c:pt>
                <c:pt idx="9629">
                  <c:v>160.48333333333332</c:v>
                </c:pt>
                <c:pt idx="9630">
                  <c:v>160.5</c:v>
                </c:pt>
                <c:pt idx="9631">
                  <c:v>160.51666666666668</c:v>
                </c:pt>
                <c:pt idx="9632">
                  <c:v>160.53333333333333</c:v>
                </c:pt>
                <c:pt idx="9633">
                  <c:v>160.55000000000001</c:v>
                </c:pt>
                <c:pt idx="9634">
                  <c:v>160.56666666666666</c:v>
                </c:pt>
                <c:pt idx="9635">
                  <c:v>160.58333333333334</c:v>
                </c:pt>
                <c:pt idx="9636">
                  <c:v>160.6</c:v>
                </c:pt>
                <c:pt idx="9637">
                  <c:v>160.61666666666667</c:v>
                </c:pt>
                <c:pt idx="9638">
                  <c:v>160.63333333333333</c:v>
                </c:pt>
                <c:pt idx="9639">
                  <c:v>160.65</c:v>
                </c:pt>
                <c:pt idx="9640">
                  <c:v>160.66666666666666</c:v>
                </c:pt>
                <c:pt idx="9641">
                  <c:v>160.68333333333334</c:v>
                </c:pt>
                <c:pt idx="9642">
                  <c:v>160.69999999999999</c:v>
                </c:pt>
                <c:pt idx="9643">
                  <c:v>160.71666666666667</c:v>
                </c:pt>
                <c:pt idx="9644">
                  <c:v>160.73333333333332</c:v>
                </c:pt>
                <c:pt idx="9645">
                  <c:v>160.75</c:v>
                </c:pt>
                <c:pt idx="9646">
                  <c:v>160.76666666666668</c:v>
                </c:pt>
                <c:pt idx="9647">
                  <c:v>160.78333333333333</c:v>
                </c:pt>
                <c:pt idx="9648">
                  <c:v>160.80000000000001</c:v>
                </c:pt>
                <c:pt idx="9649">
                  <c:v>160.81666666666666</c:v>
                </c:pt>
                <c:pt idx="9650">
                  <c:v>160.83333333333334</c:v>
                </c:pt>
                <c:pt idx="9651">
                  <c:v>160.85</c:v>
                </c:pt>
                <c:pt idx="9652">
                  <c:v>160.86666666666667</c:v>
                </c:pt>
                <c:pt idx="9653">
                  <c:v>160.88333333333333</c:v>
                </c:pt>
                <c:pt idx="9654">
                  <c:v>160.9</c:v>
                </c:pt>
                <c:pt idx="9655">
                  <c:v>160.91666666666666</c:v>
                </c:pt>
                <c:pt idx="9656">
                  <c:v>160.93333333333334</c:v>
                </c:pt>
                <c:pt idx="9657">
                  <c:v>160.94999999999999</c:v>
                </c:pt>
                <c:pt idx="9658">
                  <c:v>160.96666666666667</c:v>
                </c:pt>
                <c:pt idx="9659">
                  <c:v>160.98333333333332</c:v>
                </c:pt>
                <c:pt idx="9660">
                  <c:v>161</c:v>
                </c:pt>
                <c:pt idx="9661">
                  <c:v>161.01666666666668</c:v>
                </c:pt>
                <c:pt idx="9662">
                  <c:v>161.03333333333333</c:v>
                </c:pt>
                <c:pt idx="9663">
                  <c:v>161.05000000000001</c:v>
                </c:pt>
                <c:pt idx="9664">
                  <c:v>161.06666666666666</c:v>
                </c:pt>
                <c:pt idx="9665">
                  <c:v>161.08333333333334</c:v>
                </c:pt>
                <c:pt idx="9666">
                  <c:v>161.1</c:v>
                </c:pt>
                <c:pt idx="9667">
                  <c:v>161.11666666666667</c:v>
                </c:pt>
                <c:pt idx="9668">
                  <c:v>161.13333333333333</c:v>
                </c:pt>
                <c:pt idx="9669">
                  <c:v>161.15</c:v>
                </c:pt>
                <c:pt idx="9670">
                  <c:v>161.16666666666666</c:v>
                </c:pt>
                <c:pt idx="9671">
                  <c:v>161.18333333333334</c:v>
                </c:pt>
                <c:pt idx="9672">
                  <c:v>161.19999999999999</c:v>
                </c:pt>
                <c:pt idx="9673">
                  <c:v>161.21666666666667</c:v>
                </c:pt>
                <c:pt idx="9674">
                  <c:v>161.23333333333332</c:v>
                </c:pt>
                <c:pt idx="9675">
                  <c:v>161.25</c:v>
                </c:pt>
                <c:pt idx="9676">
                  <c:v>161.26666666666668</c:v>
                </c:pt>
                <c:pt idx="9677">
                  <c:v>161.28333333333333</c:v>
                </c:pt>
                <c:pt idx="9678">
                  <c:v>161.30000000000001</c:v>
                </c:pt>
                <c:pt idx="9679">
                  <c:v>161.31666666666666</c:v>
                </c:pt>
                <c:pt idx="9680">
                  <c:v>161.33333333333334</c:v>
                </c:pt>
                <c:pt idx="9681">
                  <c:v>161.35</c:v>
                </c:pt>
                <c:pt idx="9682">
                  <c:v>161.36666666666667</c:v>
                </c:pt>
                <c:pt idx="9683">
                  <c:v>161.38333333333333</c:v>
                </c:pt>
                <c:pt idx="9684">
                  <c:v>161.4</c:v>
                </c:pt>
                <c:pt idx="9685">
                  <c:v>161.41666666666666</c:v>
                </c:pt>
                <c:pt idx="9686">
                  <c:v>161.43333333333334</c:v>
                </c:pt>
                <c:pt idx="9687">
                  <c:v>161.44999999999999</c:v>
                </c:pt>
                <c:pt idx="9688">
                  <c:v>161.46666666666667</c:v>
                </c:pt>
                <c:pt idx="9689">
                  <c:v>161.48333333333332</c:v>
                </c:pt>
                <c:pt idx="9690">
                  <c:v>161.5</c:v>
                </c:pt>
                <c:pt idx="9691">
                  <c:v>161.51666666666668</c:v>
                </c:pt>
                <c:pt idx="9692">
                  <c:v>161.53333333333333</c:v>
                </c:pt>
                <c:pt idx="9693">
                  <c:v>161.55000000000001</c:v>
                </c:pt>
                <c:pt idx="9694">
                  <c:v>161.56666666666666</c:v>
                </c:pt>
                <c:pt idx="9695">
                  <c:v>161.58333333333334</c:v>
                </c:pt>
                <c:pt idx="9696">
                  <c:v>161.6</c:v>
                </c:pt>
                <c:pt idx="9697">
                  <c:v>161.61666666666667</c:v>
                </c:pt>
                <c:pt idx="9698">
                  <c:v>161.63333333333333</c:v>
                </c:pt>
                <c:pt idx="9699">
                  <c:v>161.65</c:v>
                </c:pt>
                <c:pt idx="9700">
                  <c:v>161.66666666666666</c:v>
                </c:pt>
                <c:pt idx="9701">
                  <c:v>161.68333333333334</c:v>
                </c:pt>
                <c:pt idx="9702">
                  <c:v>161.69999999999999</c:v>
                </c:pt>
                <c:pt idx="9703">
                  <c:v>161.71666666666667</c:v>
                </c:pt>
                <c:pt idx="9704">
                  <c:v>161.73333333333332</c:v>
                </c:pt>
                <c:pt idx="9705">
                  <c:v>161.75</c:v>
                </c:pt>
                <c:pt idx="9706">
                  <c:v>161.76666666666668</c:v>
                </c:pt>
                <c:pt idx="9707">
                  <c:v>161.78333333333333</c:v>
                </c:pt>
                <c:pt idx="9708">
                  <c:v>161.80000000000001</c:v>
                </c:pt>
                <c:pt idx="9709">
                  <c:v>161.81666666666666</c:v>
                </c:pt>
                <c:pt idx="9710">
                  <c:v>161.83333333333334</c:v>
                </c:pt>
                <c:pt idx="9711">
                  <c:v>161.85</c:v>
                </c:pt>
                <c:pt idx="9712">
                  <c:v>161.86666666666667</c:v>
                </c:pt>
                <c:pt idx="9713">
                  <c:v>161.88333333333333</c:v>
                </c:pt>
                <c:pt idx="9714">
                  <c:v>161.9</c:v>
                </c:pt>
                <c:pt idx="9715">
                  <c:v>161.91666666666666</c:v>
                </c:pt>
                <c:pt idx="9716">
                  <c:v>161.93333333333334</c:v>
                </c:pt>
                <c:pt idx="9717">
                  <c:v>161.94999999999999</c:v>
                </c:pt>
                <c:pt idx="9718">
                  <c:v>161.96666666666667</c:v>
                </c:pt>
                <c:pt idx="9719">
                  <c:v>161.98333333333332</c:v>
                </c:pt>
                <c:pt idx="9720">
                  <c:v>162</c:v>
                </c:pt>
                <c:pt idx="9721">
                  <c:v>162.01666666666668</c:v>
                </c:pt>
                <c:pt idx="9722">
                  <c:v>162.03333333333333</c:v>
                </c:pt>
                <c:pt idx="9723">
                  <c:v>162.05000000000001</c:v>
                </c:pt>
                <c:pt idx="9724">
                  <c:v>162.06666666666666</c:v>
                </c:pt>
                <c:pt idx="9725">
                  <c:v>162.08333333333334</c:v>
                </c:pt>
                <c:pt idx="9726">
                  <c:v>162.1</c:v>
                </c:pt>
                <c:pt idx="9727">
                  <c:v>162.11666666666667</c:v>
                </c:pt>
                <c:pt idx="9728">
                  <c:v>162.13333333333333</c:v>
                </c:pt>
                <c:pt idx="9729">
                  <c:v>162.15</c:v>
                </c:pt>
                <c:pt idx="9730">
                  <c:v>162.16666666666666</c:v>
                </c:pt>
                <c:pt idx="9731">
                  <c:v>162.18333333333334</c:v>
                </c:pt>
                <c:pt idx="9732">
                  <c:v>162.19999999999999</c:v>
                </c:pt>
                <c:pt idx="9733">
                  <c:v>162.21666666666667</c:v>
                </c:pt>
                <c:pt idx="9734">
                  <c:v>162.23333333333332</c:v>
                </c:pt>
                <c:pt idx="9735">
                  <c:v>162.25</c:v>
                </c:pt>
                <c:pt idx="9736">
                  <c:v>162.26666666666668</c:v>
                </c:pt>
                <c:pt idx="9737">
                  <c:v>162.28333333333333</c:v>
                </c:pt>
                <c:pt idx="9738">
                  <c:v>162.30000000000001</c:v>
                </c:pt>
                <c:pt idx="9739">
                  <c:v>162.31666666666666</c:v>
                </c:pt>
                <c:pt idx="9740">
                  <c:v>162.33333333333334</c:v>
                </c:pt>
                <c:pt idx="9741">
                  <c:v>162.35</c:v>
                </c:pt>
                <c:pt idx="9742">
                  <c:v>162.36666666666667</c:v>
                </c:pt>
                <c:pt idx="9743">
                  <c:v>162.38333333333333</c:v>
                </c:pt>
                <c:pt idx="9744">
                  <c:v>162.4</c:v>
                </c:pt>
                <c:pt idx="9745">
                  <c:v>162.41666666666666</c:v>
                </c:pt>
                <c:pt idx="9746">
                  <c:v>162.43333333333334</c:v>
                </c:pt>
                <c:pt idx="9747">
                  <c:v>162.44999999999999</c:v>
                </c:pt>
                <c:pt idx="9748">
                  <c:v>162.46666666666667</c:v>
                </c:pt>
                <c:pt idx="9749">
                  <c:v>162.48333333333332</c:v>
                </c:pt>
                <c:pt idx="9750">
                  <c:v>162.5</c:v>
                </c:pt>
                <c:pt idx="9751">
                  <c:v>162.51666666666668</c:v>
                </c:pt>
                <c:pt idx="9752">
                  <c:v>162.53333333333333</c:v>
                </c:pt>
                <c:pt idx="9753">
                  <c:v>162.55000000000001</c:v>
                </c:pt>
                <c:pt idx="9754">
                  <c:v>162.56666666666666</c:v>
                </c:pt>
                <c:pt idx="9755">
                  <c:v>162.58333333333334</c:v>
                </c:pt>
                <c:pt idx="9756">
                  <c:v>162.6</c:v>
                </c:pt>
                <c:pt idx="9757">
                  <c:v>162.61666666666667</c:v>
                </c:pt>
                <c:pt idx="9758">
                  <c:v>162.63333333333333</c:v>
                </c:pt>
                <c:pt idx="9759">
                  <c:v>162.65</c:v>
                </c:pt>
                <c:pt idx="9760">
                  <c:v>162.66666666666666</c:v>
                </c:pt>
                <c:pt idx="9761">
                  <c:v>162.68333333333334</c:v>
                </c:pt>
                <c:pt idx="9762">
                  <c:v>162.69999999999999</c:v>
                </c:pt>
                <c:pt idx="9763">
                  <c:v>162.71666666666667</c:v>
                </c:pt>
                <c:pt idx="9764">
                  <c:v>162.73333333333332</c:v>
                </c:pt>
                <c:pt idx="9765">
                  <c:v>162.75</c:v>
                </c:pt>
                <c:pt idx="9766">
                  <c:v>162.76666666666668</c:v>
                </c:pt>
                <c:pt idx="9767">
                  <c:v>162.78333333333333</c:v>
                </c:pt>
                <c:pt idx="9768">
                  <c:v>162.80000000000001</c:v>
                </c:pt>
                <c:pt idx="9769">
                  <c:v>162.81666666666666</c:v>
                </c:pt>
                <c:pt idx="9770">
                  <c:v>162.83333333333334</c:v>
                </c:pt>
                <c:pt idx="9771">
                  <c:v>162.85</c:v>
                </c:pt>
                <c:pt idx="9772">
                  <c:v>162.86666666666667</c:v>
                </c:pt>
                <c:pt idx="9773">
                  <c:v>162.88333333333333</c:v>
                </c:pt>
                <c:pt idx="9774">
                  <c:v>162.9</c:v>
                </c:pt>
                <c:pt idx="9775">
                  <c:v>162.91666666666666</c:v>
                </c:pt>
                <c:pt idx="9776">
                  <c:v>162.93333333333334</c:v>
                </c:pt>
                <c:pt idx="9777">
                  <c:v>162.94999999999999</c:v>
                </c:pt>
                <c:pt idx="9778">
                  <c:v>162.96666666666667</c:v>
                </c:pt>
                <c:pt idx="9779">
                  <c:v>162.98333333333332</c:v>
                </c:pt>
                <c:pt idx="9780">
                  <c:v>163</c:v>
                </c:pt>
                <c:pt idx="9781">
                  <c:v>163.01666666666668</c:v>
                </c:pt>
                <c:pt idx="9782">
                  <c:v>163.03333333333333</c:v>
                </c:pt>
                <c:pt idx="9783">
                  <c:v>163.05000000000001</c:v>
                </c:pt>
                <c:pt idx="9784">
                  <c:v>163.06666666666666</c:v>
                </c:pt>
                <c:pt idx="9785">
                  <c:v>163.08333333333334</c:v>
                </c:pt>
                <c:pt idx="9786">
                  <c:v>163.1</c:v>
                </c:pt>
                <c:pt idx="9787">
                  <c:v>163.11666666666667</c:v>
                </c:pt>
                <c:pt idx="9788">
                  <c:v>163.13333333333333</c:v>
                </c:pt>
                <c:pt idx="9789">
                  <c:v>163.15</c:v>
                </c:pt>
                <c:pt idx="9790">
                  <c:v>163.16666666666666</c:v>
                </c:pt>
                <c:pt idx="9791">
                  <c:v>163.18333333333334</c:v>
                </c:pt>
                <c:pt idx="9792">
                  <c:v>163.19999999999999</c:v>
                </c:pt>
                <c:pt idx="9793">
                  <c:v>163.21666666666667</c:v>
                </c:pt>
                <c:pt idx="9794">
                  <c:v>163.23333333333332</c:v>
                </c:pt>
                <c:pt idx="9795">
                  <c:v>163.25</c:v>
                </c:pt>
                <c:pt idx="9796">
                  <c:v>163.26666666666668</c:v>
                </c:pt>
                <c:pt idx="9797">
                  <c:v>163.28333333333333</c:v>
                </c:pt>
                <c:pt idx="9798">
                  <c:v>163.30000000000001</c:v>
                </c:pt>
                <c:pt idx="9799">
                  <c:v>163.31666666666666</c:v>
                </c:pt>
                <c:pt idx="9800">
                  <c:v>163.33333333333334</c:v>
                </c:pt>
                <c:pt idx="9801">
                  <c:v>163.35</c:v>
                </c:pt>
                <c:pt idx="9802">
                  <c:v>163.36666666666667</c:v>
                </c:pt>
                <c:pt idx="9803">
                  <c:v>163.38333333333333</c:v>
                </c:pt>
                <c:pt idx="9804">
                  <c:v>163.4</c:v>
                </c:pt>
                <c:pt idx="9805">
                  <c:v>163.41666666666666</c:v>
                </c:pt>
                <c:pt idx="9806">
                  <c:v>163.43333333333334</c:v>
                </c:pt>
                <c:pt idx="9807">
                  <c:v>163.44999999999999</c:v>
                </c:pt>
                <c:pt idx="9808">
                  <c:v>163.46666666666667</c:v>
                </c:pt>
                <c:pt idx="9809">
                  <c:v>163.48333333333332</c:v>
                </c:pt>
                <c:pt idx="9810">
                  <c:v>163.5</c:v>
                </c:pt>
                <c:pt idx="9811">
                  <c:v>163.51666666666668</c:v>
                </c:pt>
                <c:pt idx="9812">
                  <c:v>163.53333333333333</c:v>
                </c:pt>
                <c:pt idx="9813">
                  <c:v>163.55000000000001</c:v>
                </c:pt>
                <c:pt idx="9814">
                  <c:v>163.56666666666666</c:v>
                </c:pt>
                <c:pt idx="9815">
                  <c:v>163.58333333333334</c:v>
                </c:pt>
                <c:pt idx="9816">
                  <c:v>163.6</c:v>
                </c:pt>
                <c:pt idx="9817">
                  <c:v>163.61666666666667</c:v>
                </c:pt>
                <c:pt idx="9818">
                  <c:v>163.63333333333333</c:v>
                </c:pt>
                <c:pt idx="9819">
                  <c:v>163.65</c:v>
                </c:pt>
                <c:pt idx="9820">
                  <c:v>163.66666666666666</c:v>
                </c:pt>
                <c:pt idx="9821">
                  <c:v>163.68333333333334</c:v>
                </c:pt>
                <c:pt idx="9822">
                  <c:v>163.69999999999999</c:v>
                </c:pt>
                <c:pt idx="9823">
                  <c:v>163.71666666666667</c:v>
                </c:pt>
                <c:pt idx="9824">
                  <c:v>163.73333333333332</c:v>
                </c:pt>
                <c:pt idx="9825">
                  <c:v>163.75</c:v>
                </c:pt>
                <c:pt idx="9826">
                  <c:v>163.76666666666668</c:v>
                </c:pt>
                <c:pt idx="9827">
                  <c:v>163.78333333333333</c:v>
                </c:pt>
                <c:pt idx="9828">
                  <c:v>163.80000000000001</c:v>
                </c:pt>
                <c:pt idx="9829">
                  <c:v>163.81666666666666</c:v>
                </c:pt>
                <c:pt idx="9830">
                  <c:v>163.83333333333334</c:v>
                </c:pt>
                <c:pt idx="9831">
                  <c:v>163.85</c:v>
                </c:pt>
                <c:pt idx="9832">
                  <c:v>163.86666666666667</c:v>
                </c:pt>
                <c:pt idx="9833">
                  <c:v>163.88333333333333</c:v>
                </c:pt>
                <c:pt idx="9834">
                  <c:v>163.9</c:v>
                </c:pt>
                <c:pt idx="9835">
                  <c:v>163.91666666666666</c:v>
                </c:pt>
                <c:pt idx="9836">
                  <c:v>163.93333333333334</c:v>
                </c:pt>
                <c:pt idx="9837">
                  <c:v>163.95</c:v>
                </c:pt>
                <c:pt idx="9838">
                  <c:v>163.96666666666667</c:v>
                </c:pt>
                <c:pt idx="9839">
                  <c:v>163.98333333333332</c:v>
                </c:pt>
                <c:pt idx="9840">
                  <c:v>164</c:v>
                </c:pt>
                <c:pt idx="9841">
                  <c:v>164.01666666666668</c:v>
                </c:pt>
                <c:pt idx="9842">
                  <c:v>164.03333333333333</c:v>
                </c:pt>
                <c:pt idx="9843">
                  <c:v>164.05</c:v>
                </c:pt>
                <c:pt idx="9844">
                  <c:v>164.06666666666666</c:v>
                </c:pt>
                <c:pt idx="9845">
                  <c:v>164.08333333333334</c:v>
                </c:pt>
                <c:pt idx="9846">
                  <c:v>164.1</c:v>
                </c:pt>
                <c:pt idx="9847">
                  <c:v>164.11666666666667</c:v>
                </c:pt>
                <c:pt idx="9848">
                  <c:v>164.13333333333333</c:v>
                </c:pt>
                <c:pt idx="9849">
                  <c:v>164.15</c:v>
                </c:pt>
                <c:pt idx="9850">
                  <c:v>164.16666666666666</c:v>
                </c:pt>
                <c:pt idx="9851">
                  <c:v>164.18333333333334</c:v>
                </c:pt>
                <c:pt idx="9852">
                  <c:v>164.2</c:v>
                </c:pt>
                <c:pt idx="9853">
                  <c:v>164.21666666666667</c:v>
                </c:pt>
                <c:pt idx="9854">
                  <c:v>164.23333333333332</c:v>
                </c:pt>
                <c:pt idx="9855">
                  <c:v>164.25</c:v>
                </c:pt>
                <c:pt idx="9856">
                  <c:v>164.26666666666668</c:v>
                </c:pt>
                <c:pt idx="9857">
                  <c:v>164.28333333333333</c:v>
                </c:pt>
                <c:pt idx="9858">
                  <c:v>164.3</c:v>
                </c:pt>
                <c:pt idx="9859">
                  <c:v>164.31666666666666</c:v>
                </c:pt>
                <c:pt idx="9860">
                  <c:v>164.33333333333334</c:v>
                </c:pt>
                <c:pt idx="9861">
                  <c:v>164.35</c:v>
                </c:pt>
                <c:pt idx="9862">
                  <c:v>164.36666666666667</c:v>
                </c:pt>
                <c:pt idx="9863">
                  <c:v>164.38333333333333</c:v>
                </c:pt>
                <c:pt idx="9864">
                  <c:v>164.4</c:v>
                </c:pt>
                <c:pt idx="9865">
                  <c:v>164.41666666666666</c:v>
                </c:pt>
                <c:pt idx="9866">
                  <c:v>164.43333333333334</c:v>
                </c:pt>
                <c:pt idx="9867">
                  <c:v>164.45</c:v>
                </c:pt>
                <c:pt idx="9868">
                  <c:v>164.46666666666667</c:v>
                </c:pt>
                <c:pt idx="9869">
                  <c:v>164.48333333333332</c:v>
                </c:pt>
                <c:pt idx="9870">
                  <c:v>164.5</c:v>
                </c:pt>
                <c:pt idx="9871">
                  <c:v>164.51666666666668</c:v>
                </c:pt>
                <c:pt idx="9872">
                  <c:v>164.53333333333333</c:v>
                </c:pt>
                <c:pt idx="9873">
                  <c:v>164.55</c:v>
                </c:pt>
                <c:pt idx="9874">
                  <c:v>164.56666666666666</c:v>
                </c:pt>
                <c:pt idx="9875">
                  <c:v>164.58333333333334</c:v>
                </c:pt>
                <c:pt idx="9876">
                  <c:v>164.6</c:v>
                </c:pt>
                <c:pt idx="9877">
                  <c:v>164.61666666666667</c:v>
                </c:pt>
                <c:pt idx="9878">
                  <c:v>164.63333333333333</c:v>
                </c:pt>
                <c:pt idx="9879">
                  <c:v>164.65</c:v>
                </c:pt>
                <c:pt idx="9880">
                  <c:v>164.66666666666666</c:v>
                </c:pt>
                <c:pt idx="9881">
                  <c:v>164.68333333333334</c:v>
                </c:pt>
                <c:pt idx="9882">
                  <c:v>164.7</c:v>
                </c:pt>
                <c:pt idx="9883">
                  <c:v>164.71666666666667</c:v>
                </c:pt>
                <c:pt idx="9884">
                  <c:v>164.73333333333332</c:v>
                </c:pt>
                <c:pt idx="9885">
                  <c:v>164.75</c:v>
                </c:pt>
                <c:pt idx="9886">
                  <c:v>164.76666666666668</c:v>
                </c:pt>
                <c:pt idx="9887">
                  <c:v>164.78333333333333</c:v>
                </c:pt>
                <c:pt idx="9888">
                  <c:v>164.8</c:v>
                </c:pt>
                <c:pt idx="9889">
                  <c:v>164.81666666666666</c:v>
                </c:pt>
                <c:pt idx="9890">
                  <c:v>164.83333333333334</c:v>
                </c:pt>
                <c:pt idx="9891">
                  <c:v>164.85</c:v>
                </c:pt>
                <c:pt idx="9892">
                  <c:v>164.86666666666667</c:v>
                </c:pt>
                <c:pt idx="9893">
                  <c:v>164.88333333333333</c:v>
                </c:pt>
                <c:pt idx="9894">
                  <c:v>164.9</c:v>
                </c:pt>
                <c:pt idx="9895">
                  <c:v>164.91666666666666</c:v>
                </c:pt>
                <c:pt idx="9896">
                  <c:v>164.93333333333334</c:v>
                </c:pt>
                <c:pt idx="9897">
                  <c:v>164.95</c:v>
                </c:pt>
                <c:pt idx="9898">
                  <c:v>164.96666666666667</c:v>
                </c:pt>
                <c:pt idx="9899">
                  <c:v>164.98333333333332</c:v>
                </c:pt>
                <c:pt idx="9900">
                  <c:v>165</c:v>
                </c:pt>
                <c:pt idx="9901">
                  <c:v>165.01666666666668</c:v>
                </c:pt>
                <c:pt idx="9902">
                  <c:v>165.03333333333333</c:v>
                </c:pt>
                <c:pt idx="9903">
                  <c:v>165.05</c:v>
                </c:pt>
                <c:pt idx="9904">
                  <c:v>165.06666666666666</c:v>
                </c:pt>
                <c:pt idx="9905">
                  <c:v>165.08333333333334</c:v>
                </c:pt>
                <c:pt idx="9906">
                  <c:v>165.1</c:v>
                </c:pt>
                <c:pt idx="9907">
                  <c:v>165.11666666666667</c:v>
                </c:pt>
                <c:pt idx="9908">
                  <c:v>165.13333333333333</c:v>
                </c:pt>
                <c:pt idx="9909">
                  <c:v>165.15</c:v>
                </c:pt>
                <c:pt idx="9910">
                  <c:v>165.16666666666666</c:v>
                </c:pt>
                <c:pt idx="9911">
                  <c:v>165.18333333333334</c:v>
                </c:pt>
                <c:pt idx="9912">
                  <c:v>165.2</c:v>
                </c:pt>
                <c:pt idx="9913">
                  <c:v>165.21666666666667</c:v>
                </c:pt>
                <c:pt idx="9914">
                  <c:v>165.23333333333332</c:v>
                </c:pt>
                <c:pt idx="9915">
                  <c:v>165.25</c:v>
                </c:pt>
                <c:pt idx="9916">
                  <c:v>165.26666666666668</c:v>
                </c:pt>
                <c:pt idx="9917">
                  <c:v>165.28333333333333</c:v>
                </c:pt>
                <c:pt idx="9918">
                  <c:v>165.3</c:v>
                </c:pt>
                <c:pt idx="9919">
                  <c:v>165.31666666666666</c:v>
                </c:pt>
                <c:pt idx="9920">
                  <c:v>165.33333333333334</c:v>
                </c:pt>
                <c:pt idx="9921">
                  <c:v>165.35</c:v>
                </c:pt>
                <c:pt idx="9922">
                  <c:v>165.36666666666667</c:v>
                </c:pt>
                <c:pt idx="9923">
                  <c:v>165.38333333333333</c:v>
                </c:pt>
                <c:pt idx="9924">
                  <c:v>165.4</c:v>
                </c:pt>
                <c:pt idx="9925">
                  <c:v>165.41666666666666</c:v>
                </c:pt>
                <c:pt idx="9926">
                  <c:v>165.43333333333334</c:v>
                </c:pt>
                <c:pt idx="9927">
                  <c:v>165.45</c:v>
                </c:pt>
                <c:pt idx="9928">
                  <c:v>165.46666666666667</c:v>
                </c:pt>
                <c:pt idx="9929">
                  <c:v>165.48333333333332</c:v>
                </c:pt>
                <c:pt idx="9930">
                  <c:v>165.5</c:v>
                </c:pt>
                <c:pt idx="9931">
                  <c:v>165.51666666666668</c:v>
                </c:pt>
                <c:pt idx="9932">
                  <c:v>165.53333333333333</c:v>
                </c:pt>
                <c:pt idx="9933">
                  <c:v>165.55</c:v>
                </c:pt>
                <c:pt idx="9934">
                  <c:v>165.56666666666666</c:v>
                </c:pt>
                <c:pt idx="9935">
                  <c:v>165.58333333333334</c:v>
                </c:pt>
                <c:pt idx="9936">
                  <c:v>165.6</c:v>
                </c:pt>
                <c:pt idx="9937">
                  <c:v>165.61666666666667</c:v>
                </c:pt>
                <c:pt idx="9938">
                  <c:v>165.63333333333333</c:v>
                </c:pt>
                <c:pt idx="9939">
                  <c:v>165.65</c:v>
                </c:pt>
                <c:pt idx="9940">
                  <c:v>165.66666666666666</c:v>
                </c:pt>
                <c:pt idx="9941">
                  <c:v>165.68333333333334</c:v>
                </c:pt>
                <c:pt idx="9942">
                  <c:v>165.7</c:v>
                </c:pt>
                <c:pt idx="9943">
                  <c:v>165.71666666666667</c:v>
                </c:pt>
                <c:pt idx="9944">
                  <c:v>165.73333333333332</c:v>
                </c:pt>
                <c:pt idx="9945">
                  <c:v>165.75</c:v>
                </c:pt>
                <c:pt idx="9946">
                  <c:v>165.76666666666668</c:v>
                </c:pt>
                <c:pt idx="9947">
                  <c:v>165.78333333333333</c:v>
                </c:pt>
                <c:pt idx="9948">
                  <c:v>165.8</c:v>
                </c:pt>
                <c:pt idx="9949">
                  <c:v>165.81666666666666</c:v>
                </c:pt>
                <c:pt idx="9950">
                  <c:v>165.83333333333334</c:v>
                </c:pt>
                <c:pt idx="9951">
                  <c:v>165.85</c:v>
                </c:pt>
                <c:pt idx="9952">
                  <c:v>165.86666666666667</c:v>
                </c:pt>
                <c:pt idx="9953">
                  <c:v>165.88333333333333</c:v>
                </c:pt>
                <c:pt idx="9954">
                  <c:v>165.9</c:v>
                </c:pt>
                <c:pt idx="9955">
                  <c:v>165.91666666666666</c:v>
                </c:pt>
                <c:pt idx="9956">
                  <c:v>165.93333333333334</c:v>
                </c:pt>
                <c:pt idx="9957">
                  <c:v>165.95</c:v>
                </c:pt>
                <c:pt idx="9958">
                  <c:v>165.96666666666667</c:v>
                </c:pt>
                <c:pt idx="9959">
                  <c:v>165.98333333333332</c:v>
                </c:pt>
                <c:pt idx="9960">
                  <c:v>166</c:v>
                </c:pt>
                <c:pt idx="9961">
                  <c:v>166.01666666666668</c:v>
                </c:pt>
                <c:pt idx="9962">
                  <c:v>166.03333333333333</c:v>
                </c:pt>
                <c:pt idx="9963">
                  <c:v>166.05</c:v>
                </c:pt>
                <c:pt idx="9964">
                  <c:v>166.06666666666666</c:v>
                </c:pt>
                <c:pt idx="9965">
                  <c:v>166.08333333333334</c:v>
                </c:pt>
                <c:pt idx="9966">
                  <c:v>166.1</c:v>
                </c:pt>
                <c:pt idx="9967">
                  <c:v>166.11666666666667</c:v>
                </c:pt>
                <c:pt idx="9968">
                  <c:v>166.13333333333333</c:v>
                </c:pt>
                <c:pt idx="9969">
                  <c:v>166.15</c:v>
                </c:pt>
                <c:pt idx="9970">
                  <c:v>166.16666666666666</c:v>
                </c:pt>
                <c:pt idx="9971">
                  <c:v>166.18333333333334</c:v>
                </c:pt>
                <c:pt idx="9972">
                  <c:v>166.2</c:v>
                </c:pt>
                <c:pt idx="9973">
                  <c:v>166.21666666666667</c:v>
                </c:pt>
                <c:pt idx="9974">
                  <c:v>166.23333333333332</c:v>
                </c:pt>
                <c:pt idx="9975">
                  <c:v>166.25</c:v>
                </c:pt>
                <c:pt idx="9976">
                  <c:v>166.26666666666668</c:v>
                </c:pt>
                <c:pt idx="9977">
                  <c:v>166.28333333333333</c:v>
                </c:pt>
                <c:pt idx="9978">
                  <c:v>166.3</c:v>
                </c:pt>
                <c:pt idx="9979">
                  <c:v>166.31666666666666</c:v>
                </c:pt>
                <c:pt idx="9980">
                  <c:v>166.33333333333334</c:v>
                </c:pt>
                <c:pt idx="9981">
                  <c:v>166.35</c:v>
                </c:pt>
                <c:pt idx="9982">
                  <c:v>166.36666666666667</c:v>
                </c:pt>
                <c:pt idx="9983">
                  <c:v>166.38333333333333</c:v>
                </c:pt>
                <c:pt idx="9984">
                  <c:v>166.4</c:v>
                </c:pt>
                <c:pt idx="9985">
                  <c:v>166.41666666666666</c:v>
                </c:pt>
                <c:pt idx="9986">
                  <c:v>166.43333333333334</c:v>
                </c:pt>
                <c:pt idx="9987">
                  <c:v>166.45</c:v>
                </c:pt>
                <c:pt idx="9988">
                  <c:v>166.46666666666667</c:v>
                </c:pt>
                <c:pt idx="9989">
                  <c:v>166.48333333333332</c:v>
                </c:pt>
                <c:pt idx="9990">
                  <c:v>166.5</c:v>
                </c:pt>
                <c:pt idx="9991">
                  <c:v>166.51666666666668</c:v>
                </c:pt>
                <c:pt idx="9992">
                  <c:v>166.53333333333333</c:v>
                </c:pt>
                <c:pt idx="9993">
                  <c:v>166.55</c:v>
                </c:pt>
                <c:pt idx="9994">
                  <c:v>166.56666666666666</c:v>
                </c:pt>
                <c:pt idx="9995">
                  <c:v>166.58333333333334</c:v>
                </c:pt>
                <c:pt idx="9996">
                  <c:v>166.6</c:v>
                </c:pt>
                <c:pt idx="9997">
                  <c:v>166.61666666666667</c:v>
                </c:pt>
                <c:pt idx="9998">
                  <c:v>166.63333333333333</c:v>
                </c:pt>
                <c:pt idx="9999">
                  <c:v>166.65</c:v>
                </c:pt>
                <c:pt idx="10000">
                  <c:v>166.66666666666666</c:v>
                </c:pt>
              </c:numCache>
            </c:numRef>
          </c:xVal>
          <c:yVal>
            <c:numRef>
              <c:f>'N115 Degradación'!$L$3:$L$10003</c:f>
              <c:numCache>
                <c:formatCode>0.00E+00</c:formatCode>
                <c:ptCount val="10001"/>
                <c:pt idx="0">
                  <c:v>3162.1016949152945</c:v>
                </c:pt>
                <c:pt idx="1">
                  <c:v>2922.2372881357737</c:v>
                </c:pt>
                <c:pt idx="2">
                  <c:v>2872.3389830509859</c:v>
                </c:pt>
                <c:pt idx="3">
                  <c:v>2767.6610169494611</c:v>
                </c:pt>
                <c:pt idx="4">
                  <c:v>2613.6949152543521</c:v>
                </c:pt>
                <c:pt idx="5">
                  <c:v>2472.8135593221809</c:v>
                </c:pt>
                <c:pt idx="6">
                  <c:v>2308.0000000002437</c:v>
                </c:pt>
                <c:pt idx="7">
                  <c:v>2114.3050847459504</c:v>
                </c:pt>
                <c:pt idx="8">
                  <c:v>2017.8305084747369</c:v>
                </c:pt>
                <c:pt idx="9">
                  <c:v>1817.6271186442109</c:v>
                </c:pt>
                <c:pt idx="10">
                  <c:v>1750.847457627355</c:v>
                </c:pt>
                <c:pt idx="11">
                  <c:v>1610.0338983053177</c:v>
                </c:pt>
                <c:pt idx="12">
                  <c:v>1498.0338983053898</c:v>
                </c:pt>
                <c:pt idx="13">
                  <c:v>1364.8813559324244</c:v>
                </c:pt>
                <c:pt idx="14">
                  <c:v>1233.0847457629816</c:v>
                </c:pt>
                <c:pt idx="15">
                  <c:v>1228.6101694917795</c:v>
                </c:pt>
                <c:pt idx="16">
                  <c:v>1049.3559322036076</c:v>
                </c:pt>
                <c:pt idx="17">
                  <c:v>1057.2881355934969</c:v>
                </c:pt>
                <c:pt idx="18">
                  <c:v>968.0000000002492</c:v>
                </c:pt>
                <c:pt idx="19">
                  <c:v>949.62711864427797</c:v>
                </c:pt>
                <c:pt idx="20">
                  <c:v>963.86440677994187</c:v>
                </c:pt>
                <c:pt idx="21">
                  <c:v>825.49152542385059</c:v>
                </c:pt>
                <c:pt idx="22">
                  <c:v>774.23728813587832</c:v>
                </c:pt>
                <c:pt idx="23">
                  <c:v>709.42372881369295</c:v>
                </c:pt>
                <c:pt idx="24">
                  <c:v>771.11864406791665</c:v>
                </c:pt>
                <c:pt idx="25">
                  <c:v>670.44067796631873</c:v>
                </c:pt>
                <c:pt idx="26">
                  <c:v>817.22033898323593</c:v>
                </c:pt>
                <c:pt idx="27">
                  <c:v>665.01694915279154</c:v>
                </c:pt>
                <c:pt idx="28">
                  <c:v>648.81355932228757</c:v>
                </c:pt>
                <c:pt idx="29">
                  <c:v>566.84745762721707</c:v>
                </c:pt>
                <c:pt idx="30">
                  <c:v>485.55932203399249</c:v>
                </c:pt>
                <c:pt idx="31">
                  <c:v>514.169491525588</c:v>
                </c:pt>
                <c:pt idx="32">
                  <c:v>400.67796610181335</c:v>
                </c:pt>
                <c:pt idx="33">
                  <c:v>276.40677966117482</c:v>
                </c:pt>
                <c:pt idx="34">
                  <c:v>347.93220338976829</c:v>
                </c:pt>
                <c:pt idx="35">
                  <c:v>418.23728813567089</c:v>
                </c:pt>
                <c:pt idx="36">
                  <c:v>478.03389830518842</c:v>
                </c:pt>
                <c:pt idx="37">
                  <c:v>402.10169491518781</c:v>
                </c:pt>
                <c:pt idx="38">
                  <c:v>378.71186440683095</c:v>
                </c:pt>
                <c:pt idx="39">
                  <c:v>240.7457627118813</c:v>
                </c:pt>
                <c:pt idx="40">
                  <c:v>235.38983050843149</c:v>
                </c:pt>
                <c:pt idx="41">
                  <c:v>308.81355932190053</c:v>
                </c:pt>
                <c:pt idx="42">
                  <c:v>242.57627118651018</c:v>
                </c:pt>
                <c:pt idx="43">
                  <c:v>338.98305084747676</c:v>
                </c:pt>
                <c:pt idx="44">
                  <c:v>367.11864406779682</c:v>
                </c:pt>
                <c:pt idx="45">
                  <c:v>341.08474576269737</c:v>
                </c:pt>
                <c:pt idx="46">
                  <c:v>395.3220338984201</c:v>
                </c:pt>
                <c:pt idx="47">
                  <c:v>446.77966101685024</c:v>
                </c:pt>
                <c:pt idx="48">
                  <c:v>462.6440677965158</c:v>
                </c:pt>
                <c:pt idx="49">
                  <c:v>403.52542372873165</c:v>
                </c:pt>
                <c:pt idx="50">
                  <c:v>439.45762711867337</c:v>
                </c:pt>
                <c:pt idx="51">
                  <c:v>425.08474576268537</c:v>
                </c:pt>
                <c:pt idx="52">
                  <c:v>297.15254237278901</c:v>
                </c:pt>
                <c:pt idx="53">
                  <c:v>303.11864406778176</c:v>
                </c:pt>
                <c:pt idx="54">
                  <c:v>228.27118644065595</c:v>
                </c:pt>
                <c:pt idx="55">
                  <c:v>197.96610169492507</c:v>
                </c:pt>
                <c:pt idx="56">
                  <c:v>125.22033898313281</c:v>
                </c:pt>
                <c:pt idx="57">
                  <c:v>161.22033898303894</c:v>
                </c:pt>
                <c:pt idx="58">
                  <c:v>285.3559322033534</c:v>
                </c:pt>
                <c:pt idx="59">
                  <c:v>219.79661016947048</c:v>
                </c:pt>
                <c:pt idx="60">
                  <c:v>293.220338982996</c:v>
                </c:pt>
                <c:pt idx="61">
                  <c:v>348.88135593214963</c:v>
                </c:pt>
                <c:pt idx="62">
                  <c:v>261.55932203379865</c:v>
                </c:pt>
                <c:pt idx="63">
                  <c:v>226.84745762705572</c:v>
                </c:pt>
                <c:pt idx="64">
                  <c:v>198.91525423713708</c:v>
                </c:pt>
                <c:pt idx="65">
                  <c:v>163.05084745744207</c:v>
                </c:pt>
                <c:pt idx="66">
                  <c:v>260.88135593206539</c:v>
                </c:pt>
                <c:pt idx="67">
                  <c:v>206.71186440664579</c:v>
                </c:pt>
                <c:pt idx="68">
                  <c:v>170.16949152521755</c:v>
                </c:pt>
                <c:pt idx="69">
                  <c:v>187.32203389810289</c:v>
                </c:pt>
                <c:pt idx="70">
                  <c:v>135.0508474575025</c:v>
                </c:pt>
                <c:pt idx="71">
                  <c:v>34.237288135467516</c:v>
                </c:pt>
                <c:pt idx="72">
                  <c:v>-2.3728813559816198</c:v>
                </c:pt>
                <c:pt idx="73">
                  <c:v>-85.966101695053908</c:v>
                </c:pt>
                <c:pt idx="74">
                  <c:v>-166.30508474595351</c:v>
                </c:pt>
                <c:pt idx="75">
                  <c:v>-204.5423728815172</c:v>
                </c:pt>
                <c:pt idx="76">
                  <c:v>-143.52542372897028</c:v>
                </c:pt>
                <c:pt idx="77">
                  <c:v>-184.74576271200212</c:v>
                </c:pt>
                <c:pt idx="78">
                  <c:v>-146.71186440683982</c:v>
                </c:pt>
                <c:pt idx="79">
                  <c:v>-355.18644067803717</c:v>
                </c:pt>
                <c:pt idx="80">
                  <c:v>-338.16949152536307</c:v>
                </c:pt>
                <c:pt idx="81">
                  <c:v>-404.94915254244478</c:v>
                </c:pt>
                <c:pt idx="82">
                  <c:v>-294.03389830505324</c:v>
                </c:pt>
                <c:pt idx="83">
                  <c:v>-446.71186440671647</c:v>
                </c:pt>
                <c:pt idx="84">
                  <c:v>-400.9491525423486</c:v>
                </c:pt>
                <c:pt idx="85">
                  <c:v>-438.03389830512947</c:v>
                </c:pt>
                <c:pt idx="86">
                  <c:v>-526.30508474574901</c:v>
                </c:pt>
                <c:pt idx="87">
                  <c:v>-425.35593220333351</c:v>
                </c:pt>
                <c:pt idx="88">
                  <c:v>-457.49152542363692</c:v>
                </c:pt>
                <c:pt idx="89">
                  <c:v>-364.20338983034958</c:v>
                </c:pt>
                <c:pt idx="90">
                  <c:v>-511.79661016938059</c:v>
                </c:pt>
                <c:pt idx="91">
                  <c:v>-549.08474576261926</c:v>
                </c:pt>
                <c:pt idx="92">
                  <c:v>-538.91525423718542</c:v>
                </c:pt>
                <c:pt idx="93">
                  <c:v>-502.64406779634891</c:v>
                </c:pt>
                <c:pt idx="94">
                  <c:v>-650.37288135581673</c:v>
                </c:pt>
                <c:pt idx="95">
                  <c:v>-732.33898305083096</c:v>
                </c:pt>
                <c:pt idx="96">
                  <c:v>-881.42372881337008</c:v>
                </c:pt>
                <c:pt idx="97">
                  <c:v>-874.03389830489004</c:v>
                </c:pt>
                <c:pt idx="98">
                  <c:v>-903.93220338964875</c:v>
                </c:pt>
                <c:pt idx="99">
                  <c:v>-842.5762711862634</c:v>
                </c:pt>
                <c:pt idx="100">
                  <c:v>-1011.6610169488883</c:v>
                </c:pt>
                <c:pt idx="101">
                  <c:v>-1050.305084745763</c:v>
                </c:pt>
                <c:pt idx="102">
                  <c:v>-1019.4576271185665</c:v>
                </c:pt>
                <c:pt idx="103">
                  <c:v>-1116.0677966101603</c:v>
                </c:pt>
                <c:pt idx="104">
                  <c:v>-1131.9322033898261</c:v>
                </c:pt>
                <c:pt idx="105">
                  <c:v>-1128.406779661118</c:v>
                </c:pt>
                <c:pt idx="106">
                  <c:v>-1207.6610169490864</c:v>
                </c:pt>
                <c:pt idx="107">
                  <c:v>-1266.1016949151374</c:v>
                </c:pt>
                <c:pt idx="108">
                  <c:v>-1279.4576271185538</c:v>
                </c:pt>
                <c:pt idx="109">
                  <c:v>-1289.220338982959</c:v>
                </c:pt>
                <c:pt idx="110">
                  <c:v>-1394.3728813559285</c:v>
                </c:pt>
                <c:pt idx="111">
                  <c:v>-1382.5762711863235</c:v>
                </c:pt>
                <c:pt idx="112">
                  <c:v>-1469.4237288134557</c:v>
                </c:pt>
                <c:pt idx="113">
                  <c:v>-1539.4576271186538</c:v>
                </c:pt>
                <c:pt idx="114">
                  <c:v>-1509.5593220338385</c:v>
                </c:pt>
                <c:pt idx="115">
                  <c:v>-1513.7627118643361</c:v>
                </c:pt>
                <c:pt idx="116">
                  <c:v>-1442.5084745762217</c:v>
                </c:pt>
                <c:pt idx="117">
                  <c:v>-1596.6779661015623</c:v>
                </c:pt>
                <c:pt idx="118">
                  <c:v>-1577.6271186439708</c:v>
                </c:pt>
                <c:pt idx="119">
                  <c:v>-1600.8813559321729</c:v>
                </c:pt>
                <c:pt idx="120">
                  <c:v>-1644.8135593220247</c:v>
                </c:pt>
                <c:pt idx="121">
                  <c:v>-1721.1525423729413</c:v>
                </c:pt>
                <c:pt idx="122">
                  <c:v>-1671.1864406779064</c:v>
                </c:pt>
                <c:pt idx="123">
                  <c:v>-1595.4576271185331</c:v>
                </c:pt>
                <c:pt idx="124">
                  <c:v>-1688.1355932202773</c:v>
                </c:pt>
                <c:pt idx="125">
                  <c:v>-1677.2881355931102</c:v>
                </c:pt>
                <c:pt idx="126">
                  <c:v>-1737.0169491524375</c:v>
                </c:pt>
                <c:pt idx="127">
                  <c:v>-1717.5593220337041</c:v>
                </c:pt>
                <c:pt idx="128">
                  <c:v>-1667.18644067781</c:v>
                </c:pt>
                <c:pt idx="129">
                  <c:v>-1734.5762711862656</c:v>
                </c:pt>
                <c:pt idx="130">
                  <c:v>-1667.1864406778664</c:v>
                </c:pt>
                <c:pt idx="131">
                  <c:v>-1641.8983050847469</c:v>
                </c:pt>
                <c:pt idx="132">
                  <c:v>-1574.8474576270737</c:v>
                </c:pt>
                <c:pt idx="133">
                  <c:v>-1477.0169491523939</c:v>
                </c:pt>
                <c:pt idx="134">
                  <c:v>-1471.2542372879718</c:v>
                </c:pt>
                <c:pt idx="135">
                  <c:v>-1475.59322033885</c:v>
                </c:pt>
                <c:pt idx="136">
                  <c:v>-1513.5593220337655</c:v>
                </c:pt>
                <c:pt idx="137">
                  <c:v>-1504.2033898303887</c:v>
                </c:pt>
                <c:pt idx="138">
                  <c:v>-1453.4915254235434</c:v>
                </c:pt>
                <c:pt idx="139">
                  <c:v>-1321.152542372861</c:v>
                </c:pt>
                <c:pt idx="140">
                  <c:v>-1388.4067796610486</c:v>
                </c:pt>
                <c:pt idx="141">
                  <c:v>-1362.5762711864072</c:v>
                </c:pt>
                <c:pt idx="142">
                  <c:v>-1380.4745762711595</c:v>
                </c:pt>
                <c:pt idx="143">
                  <c:v>-1411.4576271186236</c:v>
                </c:pt>
                <c:pt idx="144">
                  <c:v>-1489.8305084744009</c:v>
                </c:pt>
                <c:pt idx="145">
                  <c:v>-1470.0338983050553</c:v>
                </c:pt>
                <c:pt idx="146">
                  <c:v>-1491.4576271187977</c:v>
                </c:pt>
                <c:pt idx="147">
                  <c:v>-1526.1016949152377</c:v>
                </c:pt>
                <c:pt idx="148">
                  <c:v>-1568.4067796610311</c:v>
                </c:pt>
                <c:pt idx="149">
                  <c:v>-1572.2033898305567</c:v>
                </c:pt>
                <c:pt idx="150">
                  <c:v>-1499.0508474576227</c:v>
                </c:pt>
                <c:pt idx="151">
                  <c:v>-1529.4915254237908</c:v>
                </c:pt>
                <c:pt idx="152">
                  <c:v>-1524.1355932205101</c:v>
                </c:pt>
                <c:pt idx="153">
                  <c:v>-1502.8474576272047</c:v>
                </c:pt>
                <c:pt idx="154">
                  <c:v>-1448.6779661016719</c:v>
                </c:pt>
                <c:pt idx="155">
                  <c:v>-1329.762711864427</c:v>
                </c:pt>
                <c:pt idx="156">
                  <c:v>-1262.9152542373806</c:v>
                </c:pt>
                <c:pt idx="157">
                  <c:v>-1225.8305084747126</c:v>
                </c:pt>
                <c:pt idx="158">
                  <c:v>-1211.5932203391617</c:v>
                </c:pt>
                <c:pt idx="159">
                  <c:v>-1184.7457627120612</c:v>
                </c:pt>
                <c:pt idx="160">
                  <c:v>-957.9661016950264</c:v>
                </c:pt>
                <c:pt idx="161">
                  <c:v>-1046.8474576273018</c:v>
                </c:pt>
                <c:pt idx="162">
                  <c:v>-1059.5254237288154</c:v>
                </c:pt>
                <c:pt idx="163">
                  <c:v>-975.25423728817952</c:v>
                </c:pt>
                <c:pt idx="164">
                  <c:v>-1072.3389830509357</c:v>
                </c:pt>
                <c:pt idx="165">
                  <c:v>-1067.1864406781131</c:v>
                </c:pt>
                <c:pt idx="166">
                  <c:v>-1010.9152542374168</c:v>
                </c:pt>
                <c:pt idx="167">
                  <c:v>-909.35593220345811</c:v>
                </c:pt>
                <c:pt idx="168">
                  <c:v>-842.71186440698273</c:v>
                </c:pt>
                <c:pt idx="169">
                  <c:v>-844.81355932209033</c:v>
                </c:pt>
                <c:pt idx="170">
                  <c:v>-826.57627118655603</c:v>
                </c:pt>
                <c:pt idx="171">
                  <c:v>-772.13559322048843</c:v>
                </c:pt>
                <c:pt idx="172">
                  <c:v>-716.61016949154578</c:v>
                </c:pt>
                <c:pt idx="173">
                  <c:v>-698.98305084761091</c:v>
                </c:pt>
                <c:pt idx="174">
                  <c:v>-719.25423728823216</c:v>
                </c:pt>
                <c:pt idx="175">
                  <c:v>-670.64406779683304</c:v>
                </c:pt>
                <c:pt idx="176">
                  <c:v>-739.05084745791646</c:v>
                </c:pt>
                <c:pt idx="177">
                  <c:v>-567.32203389849246</c:v>
                </c:pt>
                <c:pt idx="178">
                  <c:v>-608.13559322049559</c:v>
                </c:pt>
                <c:pt idx="179">
                  <c:v>-597.69491525441356</c:v>
                </c:pt>
                <c:pt idx="180">
                  <c:v>-548.0677966102171</c:v>
                </c:pt>
                <c:pt idx="181">
                  <c:v>-498.50847457638025</c:v>
                </c:pt>
                <c:pt idx="182">
                  <c:v>-600.67796610176867</c:v>
                </c:pt>
                <c:pt idx="183">
                  <c:v>-579.93220338981587</c:v>
                </c:pt>
                <c:pt idx="184">
                  <c:v>-538.91525423724192</c:v>
                </c:pt>
                <c:pt idx="185">
                  <c:v>-530.84745762714147</c:v>
                </c:pt>
                <c:pt idx="186">
                  <c:v>-450.44067796610813</c:v>
                </c:pt>
                <c:pt idx="187">
                  <c:v>-469.01694915248078</c:v>
                </c:pt>
                <c:pt idx="188">
                  <c:v>-330.91525423731991</c:v>
                </c:pt>
                <c:pt idx="189">
                  <c:v>-331.25423728821471</c:v>
                </c:pt>
                <c:pt idx="190">
                  <c:v>-300.74576271185651</c:v>
                </c:pt>
                <c:pt idx="191">
                  <c:v>-329.55932203390989</c:v>
                </c:pt>
                <c:pt idx="192">
                  <c:v>-511.93220338993035</c:v>
                </c:pt>
                <c:pt idx="193">
                  <c:v>-472.61016949149189</c:v>
                </c:pt>
                <c:pt idx="194">
                  <c:v>-598.84745762719626</c:v>
                </c:pt>
                <c:pt idx="195">
                  <c:v>-543.18644067804269</c:v>
                </c:pt>
                <c:pt idx="196">
                  <c:v>-563.18644067801563</c:v>
                </c:pt>
                <c:pt idx="197">
                  <c:v>-537.28813559340949</c:v>
                </c:pt>
                <c:pt idx="198">
                  <c:v>-576.27118644078394</c:v>
                </c:pt>
                <c:pt idx="199">
                  <c:v>-503.99999999998465</c:v>
                </c:pt>
                <c:pt idx="200">
                  <c:v>-498.91525423740882</c:v>
                </c:pt>
                <c:pt idx="201">
                  <c:v>-476.20338983055944</c:v>
                </c:pt>
                <c:pt idx="202">
                  <c:v>-350.16949152553866</c:v>
                </c:pt>
                <c:pt idx="203">
                  <c:v>-218.23728813582841</c:v>
                </c:pt>
                <c:pt idx="204">
                  <c:v>-166.23728813570679</c:v>
                </c:pt>
                <c:pt idx="205">
                  <c:v>-136.20338983045465</c:v>
                </c:pt>
                <c:pt idx="206">
                  <c:v>-91.322033898334311</c:v>
                </c:pt>
                <c:pt idx="207">
                  <c:v>-28.881355932300021</c:v>
                </c:pt>
                <c:pt idx="208">
                  <c:v>-64.000000000071537</c:v>
                </c:pt>
                <c:pt idx="209">
                  <c:v>-41.288135593278561</c:v>
                </c:pt>
                <c:pt idx="210">
                  <c:v>-5.5593220339640803</c:v>
                </c:pt>
                <c:pt idx="211">
                  <c:v>66.711864406835105</c:v>
                </c:pt>
                <c:pt idx="212">
                  <c:v>30.847457627083635</c:v>
                </c:pt>
                <c:pt idx="213">
                  <c:v>39.186440677945072</c:v>
                </c:pt>
                <c:pt idx="214">
                  <c:v>-24.677966101689485</c:v>
                </c:pt>
                <c:pt idx="215">
                  <c:v>-116.0000000000238</c:v>
                </c:pt>
                <c:pt idx="216">
                  <c:v>2.7796610169538143</c:v>
                </c:pt>
                <c:pt idx="217">
                  <c:v>4.4067796611813037</c:v>
                </c:pt>
                <c:pt idx="218">
                  <c:v>35.661016949237137</c:v>
                </c:pt>
                <c:pt idx="219">
                  <c:v>19.457627118789603</c:v>
                </c:pt>
                <c:pt idx="220">
                  <c:v>1.2881355935020056</c:v>
                </c:pt>
                <c:pt idx="221">
                  <c:v>63.389830508585007</c:v>
                </c:pt>
                <c:pt idx="222">
                  <c:v>145.96610169508568</c:v>
                </c:pt>
                <c:pt idx="223">
                  <c:v>194.44067796633004</c:v>
                </c:pt>
                <c:pt idx="224">
                  <c:v>300.94915254265317</c:v>
                </c:pt>
                <c:pt idx="225">
                  <c:v>325.42372881377185</c:v>
                </c:pt>
                <c:pt idx="226">
                  <c:v>327.11864406802027</c:v>
                </c:pt>
                <c:pt idx="227">
                  <c:v>138.44067796645089</c:v>
                </c:pt>
                <c:pt idx="228">
                  <c:v>242.16949152565084</c:v>
                </c:pt>
                <c:pt idx="229">
                  <c:v>239.66101694928869</c:v>
                </c:pt>
                <c:pt idx="230">
                  <c:v>319.72881355948374</c:v>
                </c:pt>
                <c:pt idx="231">
                  <c:v>351.05084745772979</c:v>
                </c:pt>
                <c:pt idx="232">
                  <c:v>412.33898305086842</c:v>
                </c:pt>
                <c:pt idx="233">
                  <c:v>402.84745762722423</c:v>
                </c:pt>
                <c:pt idx="234">
                  <c:v>416.20338983064056</c:v>
                </c:pt>
                <c:pt idx="235">
                  <c:v>494.44067796626319</c:v>
                </c:pt>
                <c:pt idx="236">
                  <c:v>408.40677966113185</c:v>
                </c:pt>
                <c:pt idx="237">
                  <c:v>493.69491525428316</c:v>
                </c:pt>
                <c:pt idx="238">
                  <c:v>494.10169491536817</c:v>
                </c:pt>
                <c:pt idx="239">
                  <c:v>568.94915254238106</c:v>
                </c:pt>
                <c:pt idx="240">
                  <c:v>549.83050847459924</c:v>
                </c:pt>
                <c:pt idx="241">
                  <c:v>521.28813559325056</c:v>
                </c:pt>
                <c:pt idx="242">
                  <c:v>643.3898305085911</c:v>
                </c:pt>
                <c:pt idx="243">
                  <c:v>603.86440677969483</c:v>
                </c:pt>
                <c:pt idx="244">
                  <c:v>649.2203389831468</c:v>
                </c:pt>
                <c:pt idx="245">
                  <c:v>688.13559322033097</c:v>
                </c:pt>
                <c:pt idx="246">
                  <c:v>561.62711864403491</c:v>
                </c:pt>
                <c:pt idx="247">
                  <c:v>570.98305084752428</c:v>
                </c:pt>
                <c:pt idx="248">
                  <c:v>488.61016949165088</c:v>
                </c:pt>
                <c:pt idx="249">
                  <c:v>513.9661016949608</c:v>
                </c:pt>
                <c:pt idx="250">
                  <c:v>526.30508474580552</c:v>
                </c:pt>
                <c:pt idx="251">
                  <c:v>703.05084745767169</c:v>
                </c:pt>
                <c:pt idx="252">
                  <c:v>791.45762711850227</c:v>
                </c:pt>
                <c:pt idx="253">
                  <c:v>829.62711864410153</c:v>
                </c:pt>
                <c:pt idx="254">
                  <c:v>885.28813559325522</c:v>
                </c:pt>
                <c:pt idx="255">
                  <c:v>861.35593220331975</c:v>
                </c:pt>
                <c:pt idx="256">
                  <c:v>820.40677966104897</c:v>
                </c:pt>
                <c:pt idx="257">
                  <c:v>760.13559322042556</c:v>
                </c:pt>
                <c:pt idx="258">
                  <c:v>774.37288135597657</c:v>
                </c:pt>
                <c:pt idx="259">
                  <c:v>648.88135593230857</c:v>
                </c:pt>
                <c:pt idx="260">
                  <c:v>651.79661016941702</c:v>
                </c:pt>
                <c:pt idx="261">
                  <c:v>521.96610169492737</c:v>
                </c:pt>
                <c:pt idx="262">
                  <c:v>394.23728813560172</c:v>
                </c:pt>
                <c:pt idx="263">
                  <c:v>379.7966101694235</c:v>
                </c:pt>
                <c:pt idx="264">
                  <c:v>327.3220338982523</c:v>
                </c:pt>
                <c:pt idx="265">
                  <c:v>331.3220338981792</c:v>
                </c:pt>
                <c:pt idx="266">
                  <c:v>207.86440677954147</c:v>
                </c:pt>
                <c:pt idx="267">
                  <c:v>177.96610169483921</c:v>
                </c:pt>
                <c:pt idx="268">
                  <c:v>193.42372881347617</c:v>
                </c:pt>
                <c:pt idx="269">
                  <c:v>136.27118644064487</c:v>
                </c:pt>
                <c:pt idx="270">
                  <c:v>8.3389830506920859</c:v>
                </c:pt>
                <c:pt idx="271">
                  <c:v>-55.999999999992021</c:v>
                </c:pt>
                <c:pt idx="272">
                  <c:v>-88.338983050922636</c:v>
                </c:pt>
                <c:pt idx="273">
                  <c:v>-14.847457627206882</c:v>
                </c:pt>
                <c:pt idx="274">
                  <c:v>25.898305084775426</c:v>
                </c:pt>
                <c:pt idx="275">
                  <c:v>-61.152542372871004</c:v>
                </c:pt>
                <c:pt idx="276">
                  <c:v>-160.13559322055934</c:v>
                </c:pt>
                <c:pt idx="277">
                  <c:v>-230.16949152547517</c:v>
                </c:pt>
                <c:pt idx="278">
                  <c:v>-302.50847457640816</c:v>
                </c:pt>
                <c:pt idx="279">
                  <c:v>-413.49152542393347</c:v>
                </c:pt>
                <c:pt idx="280">
                  <c:v>-447.59322033902043</c:v>
                </c:pt>
                <c:pt idx="281">
                  <c:v>-562.305084745768</c:v>
                </c:pt>
                <c:pt idx="282">
                  <c:v>-583.7966101695315</c:v>
                </c:pt>
                <c:pt idx="283">
                  <c:v>-690.44067796612228</c:v>
                </c:pt>
                <c:pt idx="284">
                  <c:v>-749.62711864409675</c:v>
                </c:pt>
                <c:pt idx="285">
                  <c:v>-779.11864406782695</c:v>
                </c:pt>
                <c:pt idx="286">
                  <c:v>-673.15254237302577</c:v>
                </c:pt>
                <c:pt idx="287">
                  <c:v>-683.38983050853699</c:v>
                </c:pt>
                <c:pt idx="288">
                  <c:v>-762.57627118642802</c:v>
                </c:pt>
                <c:pt idx="289">
                  <c:v>-794.50847457627367</c:v>
                </c:pt>
                <c:pt idx="290">
                  <c:v>-809.35593220342389</c:v>
                </c:pt>
                <c:pt idx="291">
                  <c:v>-933.15254237284364</c:v>
                </c:pt>
                <c:pt idx="292">
                  <c:v>-1013.966101694962</c:v>
                </c:pt>
                <c:pt idx="293">
                  <c:v>-1073.2881355931479</c:v>
                </c:pt>
                <c:pt idx="294">
                  <c:v>-1123.0508474576682</c:v>
                </c:pt>
                <c:pt idx="295">
                  <c:v>-1165.491525423786</c:v>
                </c:pt>
                <c:pt idx="296">
                  <c:v>-1159.7966101694979</c:v>
                </c:pt>
                <c:pt idx="297">
                  <c:v>-1294.6440677965991</c:v>
                </c:pt>
                <c:pt idx="298">
                  <c:v>-1318.8474576270696</c:v>
                </c:pt>
                <c:pt idx="299">
                  <c:v>-1386.5762711863633</c:v>
                </c:pt>
                <c:pt idx="300">
                  <c:v>-1394.9830508474151</c:v>
                </c:pt>
                <c:pt idx="301">
                  <c:v>-1392.4745762712787</c:v>
                </c:pt>
                <c:pt idx="302">
                  <c:v>-1482.8474576272317</c:v>
                </c:pt>
                <c:pt idx="303">
                  <c:v>-1552.4067796611544</c:v>
                </c:pt>
                <c:pt idx="304">
                  <c:v>-1592.4745762712907</c:v>
                </c:pt>
                <c:pt idx="305">
                  <c:v>-1586.4406779662206</c:v>
                </c:pt>
                <c:pt idx="306">
                  <c:v>-1532.4745762713153</c:v>
                </c:pt>
                <c:pt idx="307">
                  <c:v>-1550.1016949153632</c:v>
                </c:pt>
                <c:pt idx="308">
                  <c:v>-1565.8983050847819</c:v>
                </c:pt>
                <c:pt idx="309">
                  <c:v>-1582.7796610170192</c:v>
                </c:pt>
                <c:pt idx="310">
                  <c:v>-1681.9661016949397</c:v>
                </c:pt>
                <c:pt idx="311">
                  <c:v>-1759.1186440677436</c:v>
                </c:pt>
                <c:pt idx="312">
                  <c:v>-1835.9322033898225</c:v>
                </c:pt>
                <c:pt idx="313">
                  <c:v>-1828.6779661016662</c:v>
                </c:pt>
                <c:pt idx="314">
                  <c:v>-1904.745762711822</c:v>
                </c:pt>
                <c:pt idx="315">
                  <c:v>-1884.949152542363</c:v>
                </c:pt>
                <c:pt idx="316">
                  <c:v>-1856.2033898305563</c:v>
                </c:pt>
                <c:pt idx="317">
                  <c:v>-1964.9491525423678</c:v>
                </c:pt>
                <c:pt idx="318">
                  <c:v>-1920.3389830508393</c:v>
                </c:pt>
                <c:pt idx="319">
                  <c:v>-1856.3389830507679</c:v>
                </c:pt>
                <c:pt idx="320">
                  <c:v>-1782.9830508474324</c:v>
                </c:pt>
                <c:pt idx="321">
                  <c:v>-1749.3559322033948</c:v>
                </c:pt>
                <c:pt idx="322">
                  <c:v>-1778.9152542372024</c:v>
                </c:pt>
                <c:pt idx="323">
                  <c:v>-1780.2033898304221</c:v>
                </c:pt>
                <c:pt idx="324">
                  <c:v>-1829.4915254235543</c:v>
                </c:pt>
                <c:pt idx="325">
                  <c:v>-1765.2203389828912</c:v>
                </c:pt>
                <c:pt idx="326">
                  <c:v>-1656.6101694914039</c:v>
                </c:pt>
                <c:pt idx="327">
                  <c:v>-1658.6440677964906</c:v>
                </c:pt>
                <c:pt idx="328">
                  <c:v>-1607.6610169490536</c:v>
                </c:pt>
                <c:pt idx="329">
                  <c:v>-1594.9152542371239</c:v>
                </c:pt>
                <c:pt idx="330">
                  <c:v>-1448.8813559321302</c:v>
                </c:pt>
                <c:pt idx="331">
                  <c:v>-1443.5254237286804</c:v>
                </c:pt>
                <c:pt idx="332">
                  <c:v>-1494.5084745761174</c:v>
                </c:pt>
                <c:pt idx="333">
                  <c:v>-1527.6610169490489</c:v>
                </c:pt>
                <c:pt idx="334">
                  <c:v>-1428.8813559321009</c:v>
                </c:pt>
                <c:pt idx="335">
                  <c:v>-1352.4745762710504</c:v>
                </c:pt>
                <c:pt idx="336">
                  <c:v>-1265.2881355931365</c:v>
                </c:pt>
                <c:pt idx="337">
                  <c:v>-1269.8983050844934</c:v>
                </c:pt>
                <c:pt idx="338">
                  <c:v>-1155.5932203387747</c:v>
                </c:pt>
                <c:pt idx="339">
                  <c:v>-1017.6949152540714</c:v>
                </c:pt>
                <c:pt idx="340">
                  <c:v>-1016.8813559321834</c:v>
                </c:pt>
                <c:pt idx="341">
                  <c:v>-1023.0508474575777</c:v>
                </c:pt>
                <c:pt idx="342">
                  <c:v>-1012.2033898305235</c:v>
                </c:pt>
                <c:pt idx="343">
                  <c:v>-1019.593220338947</c:v>
                </c:pt>
                <c:pt idx="344">
                  <c:v>-937.89830508469402</c:v>
                </c:pt>
                <c:pt idx="345">
                  <c:v>-1008.5423728813786</c:v>
                </c:pt>
                <c:pt idx="346">
                  <c:v>-1017.5593220339732</c:v>
                </c:pt>
                <c:pt idx="347">
                  <c:v>-972.06779661019687</c:v>
                </c:pt>
                <c:pt idx="348">
                  <c:v>-1072.1355932203651</c:v>
                </c:pt>
                <c:pt idx="349">
                  <c:v>-1067.4576271186484</c:v>
                </c:pt>
                <c:pt idx="350">
                  <c:v>-1185.8305084745409</c:v>
                </c:pt>
                <c:pt idx="351">
                  <c:v>-1035.9322033897749</c:v>
                </c:pt>
                <c:pt idx="352">
                  <c:v>-1080.0677966101978</c:v>
                </c:pt>
                <c:pt idx="353">
                  <c:v>-974.03389830498054</c:v>
                </c:pt>
                <c:pt idx="354">
                  <c:v>-982.23728813546143</c:v>
                </c:pt>
                <c:pt idx="355">
                  <c:v>-976.88135593212462</c:v>
                </c:pt>
                <c:pt idx="356">
                  <c:v>-886.44067796609443</c:v>
                </c:pt>
                <c:pt idx="357">
                  <c:v>-898.37288135596691</c:v>
                </c:pt>
                <c:pt idx="358">
                  <c:v>-838.64406779663977</c:v>
                </c:pt>
                <c:pt idx="359">
                  <c:v>-808.54237288136665</c:v>
                </c:pt>
                <c:pt idx="360">
                  <c:v>-837.55932203393434</c:v>
                </c:pt>
                <c:pt idx="361">
                  <c:v>-764.13559322040885</c:v>
                </c:pt>
                <c:pt idx="362">
                  <c:v>-676.27118644064865</c:v>
                </c:pt>
                <c:pt idx="363">
                  <c:v>-659.38983050846787</c:v>
                </c:pt>
                <c:pt idx="364">
                  <c:v>-570.5084745761925</c:v>
                </c:pt>
                <c:pt idx="365">
                  <c:v>-651.05084745755005</c:v>
                </c:pt>
                <c:pt idx="366">
                  <c:v>-568.27118644070435</c:v>
                </c:pt>
                <c:pt idx="367">
                  <c:v>-581.83050847463505</c:v>
                </c:pt>
                <c:pt idx="368">
                  <c:v>-548.33898305080879</c:v>
                </c:pt>
                <c:pt idx="369">
                  <c:v>-451.93220338978568</c:v>
                </c:pt>
                <c:pt idx="370">
                  <c:v>-492.54237288133106</c:v>
                </c:pt>
                <c:pt idx="371">
                  <c:v>-371.45762711861852</c:v>
                </c:pt>
                <c:pt idx="372">
                  <c:v>-331.1864406780245</c:v>
                </c:pt>
                <c:pt idx="373">
                  <c:v>-322.16949152542981</c:v>
                </c:pt>
                <c:pt idx="374">
                  <c:v>-141.89830508479923</c:v>
                </c:pt>
                <c:pt idx="375">
                  <c:v>-177.01694915251431</c:v>
                </c:pt>
                <c:pt idx="376">
                  <c:v>-34.305084745827124</c:v>
                </c:pt>
                <c:pt idx="377">
                  <c:v>85.491525423609204</c:v>
                </c:pt>
                <c:pt idx="378">
                  <c:v>58.033898305022348</c:v>
                </c:pt>
                <c:pt idx="379">
                  <c:v>-5.4915254238302742</c:v>
                </c:pt>
                <c:pt idx="380">
                  <c:v>32.13559322041629</c:v>
                </c:pt>
                <c:pt idx="381">
                  <c:v>91.661016949116259</c:v>
                </c:pt>
                <c:pt idx="382">
                  <c:v>133.55932203382488</c:v>
                </c:pt>
                <c:pt idx="383">
                  <c:v>178.23728813565668</c:v>
                </c:pt>
                <c:pt idx="384">
                  <c:v>244.88135593218863</c:v>
                </c:pt>
                <c:pt idx="385">
                  <c:v>218.2372881356026</c:v>
                </c:pt>
                <c:pt idx="386">
                  <c:v>141.22033898306603</c:v>
                </c:pt>
                <c:pt idx="387">
                  <c:v>206.16949152534957</c:v>
                </c:pt>
                <c:pt idx="388">
                  <c:v>226.91525423724596</c:v>
                </c:pt>
                <c:pt idx="389">
                  <c:v>296.54237288130247</c:v>
                </c:pt>
                <c:pt idx="390">
                  <c:v>330.71186440680555</c:v>
                </c:pt>
                <c:pt idx="391">
                  <c:v>370.50847457618073</c:v>
                </c:pt>
                <c:pt idx="392">
                  <c:v>476.06779661006601</c:v>
                </c:pt>
                <c:pt idx="393">
                  <c:v>456.67796610157961</c:v>
                </c:pt>
                <c:pt idx="394">
                  <c:v>318.91525423714421</c:v>
                </c:pt>
                <c:pt idx="395">
                  <c:v>357.55932203373652</c:v>
                </c:pt>
                <c:pt idx="396">
                  <c:v>310.44067796584574</c:v>
                </c:pt>
                <c:pt idx="397">
                  <c:v>356.40677966078437</c:v>
                </c:pt>
                <c:pt idx="398">
                  <c:v>285.15254237266976</c:v>
                </c:pt>
                <c:pt idx="399">
                  <c:v>206.44067796594123</c:v>
                </c:pt>
                <c:pt idx="400">
                  <c:v>296.40677966080904</c:v>
                </c:pt>
                <c:pt idx="401">
                  <c:v>369.22033898290454</c:v>
                </c:pt>
                <c:pt idx="402">
                  <c:v>382.10169491510192</c:v>
                </c:pt>
                <c:pt idx="403">
                  <c:v>383.25423728799763</c:v>
                </c:pt>
                <c:pt idx="404">
                  <c:v>374.23728813545944</c:v>
                </c:pt>
                <c:pt idx="405">
                  <c:v>439.3898305084266</c:v>
                </c:pt>
                <c:pt idx="406">
                  <c:v>406.57627118627715</c:v>
                </c:pt>
                <c:pt idx="407">
                  <c:v>492.67796610154215</c:v>
                </c:pt>
                <c:pt idx="408">
                  <c:v>611.25423728800547</c:v>
                </c:pt>
                <c:pt idx="409">
                  <c:v>737.6271186439775</c:v>
                </c:pt>
                <c:pt idx="410">
                  <c:v>795.59322033886599</c:v>
                </c:pt>
                <c:pt idx="411">
                  <c:v>827.11864406768291</c:v>
                </c:pt>
                <c:pt idx="412">
                  <c:v>886.9830508473342</c:v>
                </c:pt>
                <c:pt idx="413">
                  <c:v>837.89830508454691</c:v>
                </c:pt>
                <c:pt idx="414">
                  <c:v>864.61016949137957</c:v>
                </c:pt>
                <c:pt idx="415">
                  <c:v>776.27118644056986</c:v>
                </c:pt>
                <c:pt idx="416">
                  <c:v>811.9322033897505</c:v>
                </c:pt>
                <c:pt idx="417">
                  <c:v>823.66101694910878</c:v>
                </c:pt>
                <c:pt idx="418">
                  <c:v>818.37288135590563</c:v>
                </c:pt>
                <c:pt idx="419">
                  <c:v>814.71186440681731</c:v>
                </c:pt>
                <c:pt idx="420">
                  <c:v>781.35593220354087</c:v>
                </c:pt>
                <c:pt idx="421">
                  <c:v>776.06779661022495</c:v>
                </c:pt>
                <c:pt idx="422">
                  <c:v>747.05084745765726</c:v>
                </c:pt>
                <c:pt idx="423">
                  <c:v>753.96610169491851</c:v>
                </c:pt>
                <c:pt idx="424">
                  <c:v>742.84745762704677</c:v>
                </c:pt>
                <c:pt idx="425">
                  <c:v>762.57627118648441</c:v>
                </c:pt>
                <c:pt idx="426">
                  <c:v>663.5254237288317</c:v>
                </c:pt>
                <c:pt idx="427">
                  <c:v>738.91525423736664</c:v>
                </c:pt>
                <c:pt idx="428">
                  <c:v>672.27118644072186</c:v>
                </c:pt>
                <c:pt idx="429">
                  <c:v>640.06779661022813</c:v>
                </c:pt>
                <c:pt idx="430">
                  <c:v>696.9491525424678</c:v>
                </c:pt>
                <c:pt idx="431">
                  <c:v>566.50847457649149</c:v>
                </c:pt>
                <c:pt idx="432">
                  <c:v>577.89830508489842</c:v>
                </c:pt>
                <c:pt idx="433">
                  <c:v>501.49152542390476</c:v>
                </c:pt>
                <c:pt idx="434">
                  <c:v>419.3898305085666</c:v>
                </c:pt>
                <c:pt idx="435">
                  <c:v>446.16949152558959</c:v>
                </c:pt>
                <c:pt idx="436">
                  <c:v>364.54237288158316</c:v>
                </c:pt>
                <c:pt idx="437">
                  <c:v>273.7627118646015</c:v>
                </c:pt>
                <c:pt idx="438">
                  <c:v>361.22033898327663</c:v>
                </c:pt>
                <c:pt idx="439">
                  <c:v>363.66101694927914</c:v>
                </c:pt>
                <c:pt idx="440">
                  <c:v>284.27118644081742</c:v>
                </c:pt>
                <c:pt idx="441">
                  <c:v>329.55932203396634</c:v>
                </c:pt>
                <c:pt idx="442">
                  <c:v>302.98305084740122</c:v>
                </c:pt>
                <c:pt idx="443">
                  <c:v>219.66101694914639</c:v>
                </c:pt>
                <c:pt idx="444">
                  <c:v>222.30508474571974</c:v>
                </c:pt>
                <c:pt idx="445">
                  <c:v>185.28813559318547</c:v>
                </c:pt>
                <c:pt idx="446">
                  <c:v>226.10169491524516</c:v>
                </c:pt>
                <c:pt idx="447">
                  <c:v>218.71186440676505</c:v>
                </c:pt>
                <c:pt idx="448">
                  <c:v>72.542372881334387</c:v>
                </c:pt>
                <c:pt idx="449">
                  <c:v>17.220338982962691</c:v>
                </c:pt>
                <c:pt idx="450">
                  <c:v>7.9322033898327957</c:v>
                </c:pt>
                <c:pt idx="451">
                  <c:v>-110.03389830520045</c:v>
                </c:pt>
                <c:pt idx="452">
                  <c:v>-150.98305084752772</c:v>
                </c:pt>
                <c:pt idx="453">
                  <c:v>-94.305084745689541</c:v>
                </c:pt>
                <c:pt idx="454">
                  <c:v>-113.76271186442271</c:v>
                </c:pt>
                <c:pt idx="455">
                  <c:v>-101.08474576262667</c:v>
                </c:pt>
                <c:pt idx="456">
                  <c:v>-121.89830508471339</c:v>
                </c:pt>
                <c:pt idx="457">
                  <c:v>-184.20338983048006</c:v>
                </c:pt>
                <c:pt idx="458">
                  <c:v>-85.69491525429288</c:v>
                </c:pt>
                <c:pt idx="459">
                  <c:v>-139.72881355927549</c:v>
                </c:pt>
                <c:pt idx="460">
                  <c:v>-202.30508474574674</c:v>
                </c:pt>
                <c:pt idx="461">
                  <c:v>-135.99999999994029</c:v>
                </c:pt>
                <c:pt idx="462">
                  <c:v>-234.91525423715615</c:v>
                </c:pt>
                <c:pt idx="463">
                  <c:v>-198.50847457610843</c:v>
                </c:pt>
                <c:pt idx="464">
                  <c:v>-217.4915254235662</c:v>
                </c:pt>
                <c:pt idx="465">
                  <c:v>-268.94915254227868</c:v>
                </c:pt>
                <c:pt idx="466">
                  <c:v>-265.15254237269676</c:v>
                </c:pt>
                <c:pt idx="467">
                  <c:v>-323.05084745739509</c:v>
                </c:pt>
                <c:pt idx="468">
                  <c:v>-356.203389830383</c:v>
                </c:pt>
                <c:pt idx="469">
                  <c:v>-460.67796610161929</c:v>
                </c:pt>
                <c:pt idx="470">
                  <c:v>-470.44067796591173</c:v>
                </c:pt>
                <c:pt idx="471">
                  <c:v>-551.18644067795276</c:v>
                </c:pt>
                <c:pt idx="472">
                  <c:v>-542.84745762703494</c:v>
                </c:pt>
                <c:pt idx="473">
                  <c:v>-574.44067796604202</c:v>
                </c:pt>
                <c:pt idx="474">
                  <c:v>-540.81355932194822</c:v>
                </c:pt>
                <c:pt idx="475">
                  <c:v>-573.62711864398477</c:v>
                </c:pt>
                <c:pt idx="476">
                  <c:v>-642.98305084739309</c:v>
                </c:pt>
                <c:pt idx="477">
                  <c:v>-648.67796610162486</c:v>
                </c:pt>
                <c:pt idx="478">
                  <c:v>-605.96610169497183</c:v>
                </c:pt>
                <c:pt idx="479">
                  <c:v>-594.16949152547977</c:v>
                </c:pt>
                <c:pt idx="480">
                  <c:v>-631.18644067801404</c:v>
                </c:pt>
                <c:pt idx="481">
                  <c:v>-653.28813559315108</c:v>
                </c:pt>
                <c:pt idx="482">
                  <c:v>-684.81355932202439</c:v>
                </c:pt>
                <c:pt idx="483">
                  <c:v>-713.08474576272511</c:v>
                </c:pt>
                <c:pt idx="484">
                  <c:v>-759.38983050850209</c:v>
                </c:pt>
                <c:pt idx="485">
                  <c:v>-682.30508474577516</c:v>
                </c:pt>
                <c:pt idx="486">
                  <c:v>-783.45762711876137</c:v>
                </c:pt>
                <c:pt idx="487">
                  <c:v>-774.50847457630061</c:v>
                </c:pt>
                <c:pt idx="488">
                  <c:v>-761.49152542377908</c:v>
                </c:pt>
                <c:pt idx="489">
                  <c:v>-809.15254237290969</c:v>
                </c:pt>
                <c:pt idx="490">
                  <c:v>-801.28813559332355</c:v>
                </c:pt>
                <c:pt idx="491">
                  <c:v>-771.59322033902276</c:v>
                </c:pt>
                <c:pt idx="492">
                  <c:v>-789.55932203390898</c:v>
                </c:pt>
                <c:pt idx="493">
                  <c:v>-783.52542372883886</c:v>
                </c:pt>
                <c:pt idx="494">
                  <c:v>-748.54237288133493</c:v>
                </c:pt>
                <c:pt idx="495">
                  <c:v>-820.13559322028789</c:v>
                </c:pt>
                <c:pt idx="496">
                  <c:v>-823.72881355918616</c:v>
                </c:pt>
                <c:pt idx="497">
                  <c:v>-788.40677966090027</c:v>
                </c:pt>
                <c:pt idx="498">
                  <c:v>-859.18644067790899</c:v>
                </c:pt>
                <c:pt idx="499">
                  <c:v>-824.8135593218916</c:v>
                </c:pt>
                <c:pt idx="500">
                  <c:v>-852.94915254226817</c:v>
                </c:pt>
                <c:pt idx="501">
                  <c:v>-869.01694915239159</c:v>
                </c:pt>
                <c:pt idx="502">
                  <c:v>-897.2881355930358</c:v>
                </c:pt>
                <c:pt idx="503">
                  <c:v>-846.44067796592265</c:v>
                </c:pt>
                <c:pt idx="504">
                  <c:v>-887.11864406765824</c:v>
                </c:pt>
                <c:pt idx="505">
                  <c:v>-891.05084745745137</c:v>
                </c:pt>
                <c:pt idx="506">
                  <c:v>-914.30508474565352</c:v>
                </c:pt>
                <c:pt idx="507">
                  <c:v>-989.15254237277918</c:v>
                </c:pt>
                <c:pt idx="508">
                  <c:v>-874.23728813551725</c:v>
                </c:pt>
                <c:pt idx="509">
                  <c:v>-932.94915254232922</c:v>
                </c:pt>
                <c:pt idx="510">
                  <c:v>-882.64406779639955</c:v>
                </c:pt>
                <c:pt idx="511">
                  <c:v>-811.32203389820768</c:v>
                </c:pt>
                <c:pt idx="512">
                  <c:v>-910.98305084734693</c:v>
                </c:pt>
                <c:pt idx="513">
                  <c:v>-879.99999999988279</c:v>
                </c:pt>
                <c:pt idx="514">
                  <c:v>-859.99999999996624</c:v>
                </c:pt>
                <c:pt idx="515">
                  <c:v>-947.66101694909923</c:v>
                </c:pt>
                <c:pt idx="516">
                  <c:v>-880.61016949153861</c:v>
                </c:pt>
                <c:pt idx="517">
                  <c:v>-876.33898305073785</c:v>
                </c:pt>
                <c:pt idx="518">
                  <c:v>-984.94915254228158</c:v>
                </c:pt>
                <c:pt idx="519">
                  <c:v>-896.0677966101191</c:v>
                </c:pt>
                <c:pt idx="520">
                  <c:v>-1005.6949152542909</c:v>
                </c:pt>
                <c:pt idx="521">
                  <c:v>-1062.1694915255582</c:v>
                </c:pt>
                <c:pt idx="522">
                  <c:v>-991.11864406790141</c:v>
                </c:pt>
                <c:pt idx="523">
                  <c:v>-1096.8135593222237</c:v>
                </c:pt>
                <c:pt idx="524">
                  <c:v>-1027.1186440678641</c:v>
                </c:pt>
                <c:pt idx="525">
                  <c:v>-1000.8813559323632</c:v>
                </c:pt>
                <c:pt idx="526">
                  <c:v>-1090.8474576273438</c:v>
                </c:pt>
                <c:pt idx="527">
                  <c:v>-1097.0847457628718</c:v>
                </c:pt>
                <c:pt idx="528">
                  <c:v>-1056.8813559323551</c:v>
                </c:pt>
                <c:pt idx="529">
                  <c:v>-1094.03389830527</c:v>
                </c:pt>
                <c:pt idx="530">
                  <c:v>-1040.8813559322527</c:v>
                </c:pt>
                <c:pt idx="531">
                  <c:v>-1010.5762711865218</c:v>
                </c:pt>
                <c:pt idx="532">
                  <c:v>-1044.6779661017217</c:v>
                </c:pt>
                <c:pt idx="533">
                  <c:v>-995.05084745775093</c:v>
                </c:pt>
                <c:pt idx="534">
                  <c:v>-945.01694915263886</c:v>
                </c:pt>
                <c:pt idx="535">
                  <c:v>-926.23728813569528</c:v>
                </c:pt>
                <c:pt idx="536">
                  <c:v>-928.61016949167708</c:v>
                </c:pt>
                <c:pt idx="537">
                  <c:v>-917.28813559329092</c:v>
                </c:pt>
                <c:pt idx="538">
                  <c:v>-1013.2881355933417</c:v>
                </c:pt>
                <c:pt idx="539">
                  <c:v>-944.67796610185678</c:v>
                </c:pt>
                <c:pt idx="540">
                  <c:v>-848.54237288165132</c:v>
                </c:pt>
                <c:pt idx="541">
                  <c:v>-923.93220339007325</c:v>
                </c:pt>
                <c:pt idx="542">
                  <c:v>-888.61016949173109</c:v>
                </c:pt>
                <c:pt idx="543">
                  <c:v>-806.0338983053432</c:v>
                </c:pt>
                <c:pt idx="544">
                  <c:v>-867.11864406802397</c:v>
                </c:pt>
                <c:pt idx="545">
                  <c:v>-833.42372881379629</c:v>
                </c:pt>
                <c:pt idx="546">
                  <c:v>-734.71186440709482</c:v>
                </c:pt>
                <c:pt idx="547">
                  <c:v>-741.55932203422219</c:v>
                </c:pt>
                <c:pt idx="548">
                  <c:v>-804.00000000031298</c:v>
                </c:pt>
                <c:pt idx="549">
                  <c:v>-725.69491525455658</c:v>
                </c:pt>
                <c:pt idx="550">
                  <c:v>-689.8983050851084</c:v>
                </c:pt>
                <c:pt idx="551">
                  <c:v>-759.45762711897464</c:v>
                </c:pt>
                <c:pt idx="552">
                  <c:v>-673.89830508500575</c:v>
                </c:pt>
                <c:pt idx="553">
                  <c:v>-666.10169491555348</c:v>
                </c:pt>
                <c:pt idx="554">
                  <c:v>-691.7288135597372</c:v>
                </c:pt>
                <c:pt idx="555">
                  <c:v>-651.45762711903024</c:v>
                </c:pt>
                <c:pt idx="556">
                  <c:v>-634.10169491563056</c:v>
                </c:pt>
                <c:pt idx="557">
                  <c:v>-623.7288135595694</c:v>
                </c:pt>
                <c:pt idx="558">
                  <c:v>-632.8813559324318</c:v>
                </c:pt>
                <c:pt idx="559">
                  <c:v>-665.55932203403131</c:v>
                </c:pt>
                <c:pt idx="560">
                  <c:v>-639.05084745788236</c:v>
                </c:pt>
                <c:pt idx="561">
                  <c:v>-669.76271186464191</c:v>
                </c:pt>
                <c:pt idx="562">
                  <c:v>-635.38983050879381</c:v>
                </c:pt>
                <c:pt idx="563">
                  <c:v>-591.18644067812443</c:v>
                </c:pt>
                <c:pt idx="564">
                  <c:v>-691.72881355951142</c:v>
                </c:pt>
                <c:pt idx="565">
                  <c:v>-660.40677966103954</c:v>
                </c:pt>
                <c:pt idx="566">
                  <c:v>-600.4067796610077</c:v>
                </c:pt>
                <c:pt idx="567">
                  <c:v>-663.59322033896547</c:v>
                </c:pt>
                <c:pt idx="568">
                  <c:v>-609.55932203386999</c:v>
                </c:pt>
                <c:pt idx="569">
                  <c:v>-623.18644067804735</c:v>
                </c:pt>
                <c:pt idx="570">
                  <c:v>-734.03389830507922</c:v>
                </c:pt>
                <c:pt idx="571">
                  <c:v>-632.54237288136756</c:v>
                </c:pt>
                <c:pt idx="572">
                  <c:v>-648.27118644059624</c:v>
                </c:pt>
                <c:pt idx="573">
                  <c:v>-697.96610169486996</c:v>
                </c:pt>
                <c:pt idx="574">
                  <c:v>-598.50847457624513</c:v>
                </c:pt>
                <c:pt idx="575">
                  <c:v>-642.91525423720282</c:v>
                </c:pt>
                <c:pt idx="576">
                  <c:v>-716.81355932200381</c:v>
                </c:pt>
                <c:pt idx="577">
                  <c:v>-580.27118644059783</c:v>
                </c:pt>
                <c:pt idx="578">
                  <c:v>-659.3220338982776</c:v>
                </c:pt>
                <c:pt idx="579">
                  <c:v>-603.52542372863059</c:v>
                </c:pt>
                <c:pt idx="580">
                  <c:v>-485.89830508466162</c:v>
                </c:pt>
                <c:pt idx="581">
                  <c:v>-532.67796610160099</c:v>
                </c:pt>
                <c:pt idx="582">
                  <c:v>-512.27118644059942</c:v>
                </c:pt>
                <c:pt idx="583">
                  <c:v>-423.18644067792263</c:v>
                </c:pt>
                <c:pt idx="584">
                  <c:v>-496.47457627112414</c:v>
                </c:pt>
                <c:pt idx="585">
                  <c:v>-493.69491525417021</c:v>
                </c:pt>
                <c:pt idx="586">
                  <c:v>-378.30508474574589</c:v>
                </c:pt>
                <c:pt idx="587">
                  <c:v>-434.16949152535739</c:v>
                </c:pt>
                <c:pt idx="588">
                  <c:v>-414.71186440673716</c:v>
                </c:pt>
                <c:pt idx="589">
                  <c:v>-400.33898305080561</c:v>
                </c:pt>
                <c:pt idx="590">
                  <c:v>-480.67796610164874</c:v>
                </c:pt>
                <c:pt idx="591">
                  <c:v>-469.83050847465103</c:v>
                </c:pt>
                <c:pt idx="592">
                  <c:v>-437.7627118643685</c:v>
                </c:pt>
                <c:pt idx="593">
                  <c:v>-537.22033898299344</c:v>
                </c:pt>
                <c:pt idx="594">
                  <c:v>-546.10169491526415</c:v>
                </c:pt>
                <c:pt idx="595">
                  <c:v>-453.62711864397761</c:v>
                </c:pt>
                <c:pt idx="596">
                  <c:v>-533.01694915243945</c:v>
                </c:pt>
                <c:pt idx="597">
                  <c:v>-467.59322033888049</c:v>
                </c:pt>
                <c:pt idx="598">
                  <c:v>-447.72881355917525</c:v>
                </c:pt>
                <c:pt idx="599">
                  <c:v>-597.08474576241883</c:v>
                </c:pt>
                <c:pt idx="600">
                  <c:v>-566.84745762693478</c:v>
                </c:pt>
                <c:pt idx="601">
                  <c:v>-521.28813559302478</c:v>
                </c:pt>
                <c:pt idx="602">
                  <c:v>-636.20338983028671</c:v>
                </c:pt>
                <c:pt idx="603">
                  <c:v>-632.54237288114177</c:v>
                </c:pt>
                <c:pt idx="604">
                  <c:v>-655.11864406761072</c:v>
                </c:pt>
                <c:pt idx="605">
                  <c:v>-757.15254237273155</c:v>
                </c:pt>
                <c:pt idx="606">
                  <c:v>-719.32203389808365</c:v>
                </c:pt>
                <c:pt idx="607">
                  <c:v>-708.61016949140992</c:v>
                </c:pt>
                <c:pt idx="608">
                  <c:v>-737.69491525399849</c:v>
                </c:pt>
                <c:pt idx="609">
                  <c:v>-796.5423728811345</c:v>
                </c:pt>
                <c:pt idx="610">
                  <c:v>-793.83050847442746</c:v>
                </c:pt>
                <c:pt idx="611">
                  <c:v>-777.28813559319792</c:v>
                </c:pt>
                <c:pt idx="612">
                  <c:v>-907.11864406774419</c:v>
                </c:pt>
                <c:pt idx="613">
                  <c:v>-881.08474576258823</c:v>
                </c:pt>
                <c:pt idx="614">
                  <c:v>-874.71186440667975</c:v>
                </c:pt>
                <c:pt idx="615">
                  <c:v>-974.03389830503716</c:v>
                </c:pt>
                <c:pt idx="616">
                  <c:v>-957.69491525426565</c:v>
                </c:pt>
                <c:pt idx="617">
                  <c:v>-919.93220338986418</c:v>
                </c:pt>
                <c:pt idx="618">
                  <c:v>-975.45762711880661</c:v>
                </c:pt>
                <c:pt idx="619">
                  <c:v>-908.88135593223933</c:v>
                </c:pt>
                <c:pt idx="620">
                  <c:v>-886.10169491519969</c:v>
                </c:pt>
                <c:pt idx="621">
                  <c:v>-930.23728813550906</c:v>
                </c:pt>
                <c:pt idx="622">
                  <c:v>-972.94915254244461</c:v>
                </c:pt>
                <c:pt idx="623">
                  <c:v>-902.16949152549228</c:v>
                </c:pt>
                <c:pt idx="624">
                  <c:v>-841.15254237300189</c:v>
                </c:pt>
                <c:pt idx="625">
                  <c:v>-901.42372881368169</c:v>
                </c:pt>
                <c:pt idx="626">
                  <c:v>-864.88135593236643</c:v>
                </c:pt>
                <c:pt idx="627">
                  <c:v>-816.40677966117869</c:v>
                </c:pt>
                <c:pt idx="628">
                  <c:v>-935.0508474577756</c:v>
                </c:pt>
                <c:pt idx="629">
                  <c:v>-819.45762711866757</c:v>
                </c:pt>
                <c:pt idx="630">
                  <c:v>-794.71186440690076</c:v>
                </c:pt>
                <c:pt idx="631">
                  <c:v>-882.64406779685135</c:v>
                </c:pt>
                <c:pt idx="632">
                  <c:v>-811.52542372900416</c:v>
                </c:pt>
                <c:pt idx="633">
                  <c:v>-832.20338983059753</c:v>
                </c:pt>
                <c:pt idx="634">
                  <c:v>-829.4237288137565</c:v>
                </c:pt>
                <c:pt idx="635">
                  <c:v>-791.79661016962291</c:v>
                </c:pt>
                <c:pt idx="636">
                  <c:v>-846.03389830528909</c:v>
                </c:pt>
                <c:pt idx="637">
                  <c:v>-854.84745762731302</c:v>
                </c:pt>
                <c:pt idx="638">
                  <c:v>-845.22033898328834</c:v>
                </c:pt>
                <c:pt idx="639">
                  <c:v>-937.01694915278506</c:v>
                </c:pt>
                <c:pt idx="640">
                  <c:v>-934.71186440693725</c:v>
                </c:pt>
                <c:pt idx="641">
                  <c:v>-929.49152542392449</c:v>
                </c:pt>
                <c:pt idx="642">
                  <c:v>-1014.8474576272661</c:v>
                </c:pt>
                <c:pt idx="643">
                  <c:v>-980.54237288149557</c:v>
                </c:pt>
                <c:pt idx="644">
                  <c:v>-974.44067796623506</c:v>
                </c:pt>
                <c:pt idx="645">
                  <c:v>-1082.0338983052072</c:v>
                </c:pt>
                <c:pt idx="646">
                  <c:v>-1052.2033898306386</c:v>
                </c:pt>
                <c:pt idx="647">
                  <c:v>-1041.1525423730702</c:v>
                </c:pt>
                <c:pt idx="648">
                  <c:v>-1186.7118644069578</c:v>
                </c:pt>
                <c:pt idx="649">
                  <c:v>-1096.745762711977</c:v>
                </c:pt>
                <c:pt idx="650">
                  <c:v>-1060.1355932203585</c:v>
                </c:pt>
                <c:pt idx="651">
                  <c:v>-1142.6440677967255</c:v>
                </c:pt>
                <c:pt idx="652">
                  <c:v>-1152.8813559322366</c:v>
                </c:pt>
                <c:pt idx="653">
                  <c:v>-1112.6779661017763</c:v>
                </c:pt>
                <c:pt idx="654">
                  <c:v>-1183.1864406780239</c:v>
                </c:pt>
                <c:pt idx="655">
                  <c:v>-1227.1864406780096</c:v>
                </c:pt>
                <c:pt idx="656">
                  <c:v>-1190.1016949153982</c:v>
                </c:pt>
                <c:pt idx="657">
                  <c:v>-1251.186440678079</c:v>
                </c:pt>
                <c:pt idx="658">
                  <c:v>-1246.2372881357142</c:v>
                </c:pt>
                <c:pt idx="659">
                  <c:v>-1229.0169491526387</c:v>
                </c:pt>
                <c:pt idx="660">
                  <c:v>-1314.8474576271426</c:v>
                </c:pt>
                <c:pt idx="661">
                  <c:v>-1277.5593220339604</c:v>
                </c:pt>
                <c:pt idx="662">
                  <c:v>-1225.7627118644095</c:v>
                </c:pt>
                <c:pt idx="663">
                  <c:v>-1249.4237288135275</c:v>
                </c:pt>
                <c:pt idx="664">
                  <c:v>-1184.8135593219126</c:v>
                </c:pt>
                <c:pt idx="665">
                  <c:v>-1190.5762711863349</c:v>
                </c:pt>
                <c:pt idx="666">
                  <c:v>-1274.5762711863229</c:v>
                </c:pt>
                <c:pt idx="667">
                  <c:v>-1271.0508474575022</c:v>
                </c:pt>
                <c:pt idx="668">
                  <c:v>-1191.9322033895753</c:v>
                </c:pt>
                <c:pt idx="669">
                  <c:v>-1190.6440677964122</c:v>
                </c:pt>
                <c:pt idx="670">
                  <c:v>-1261.2881355929273</c:v>
                </c:pt>
                <c:pt idx="671">
                  <c:v>-1247.7966101692434</c:v>
                </c:pt>
                <c:pt idx="672">
                  <c:v>-1174.7118644065563</c:v>
                </c:pt>
                <c:pt idx="673">
                  <c:v>-1160.7457627115971</c:v>
                </c:pt>
                <c:pt idx="674">
                  <c:v>-1163.8644067793891</c:v>
                </c:pt>
                <c:pt idx="675">
                  <c:v>-1196.6101694911792</c:v>
                </c:pt>
                <c:pt idx="676">
                  <c:v>-1223.1864406776876</c:v>
                </c:pt>
                <c:pt idx="677">
                  <c:v>-1219.9999999996487</c:v>
                </c:pt>
                <c:pt idx="678">
                  <c:v>-1265.0847457623963</c:v>
                </c:pt>
                <c:pt idx="679">
                  <c:v>-1320.0677966100425</c:v>
                </c:pt>
                <c:pt idx="680">
                  <c:v>-1336.4067796608142</c:v>
                </c:pt>
                <c:pt idx="681">
                  <c:v>-1247.2542372879473</c:v>
                </c:pt>
                <c:pt idx="682">
                  <c:v>-1344.1355932201327</c:v>
                </c:pt>
                <c:pt idx="683">
                  <c:v>-1403.2542372880298</c:v>
                </c:pt>
                <c:pt idx="684">
                  <c:v>-1327.1186440677407</c:v>
                </c:pt>
                <c:pt idx="685">
                  <c:v>-1371.9322033897272</c:v>
                </c:pt>
                <c:pt idx="686">
                  <c:v>-1469.8305084744843</c:v>
                </c:pt>
                <c:pt idx="687">
                  <c:v>-1353.6271186439462</c:v>
                </c:pt>
                <c:pt idx="688">
                  <c:v>-1374.57627118647</c:v>
                </c:pt>
                <c:pt idx="689">
                  <c:v>-1494.3050847456595</c:v>
                </c:pt>
                <c:pt idx="690">
                  <c:v>-1469.6949152540476</c:v>
                </c:pt>
                <c:pt idx="691">
                  <c:v>-1451.9999999999222</c:v>
                </c:pt>
                <c:pt idx="692">
                  <c:v>-1474.5762711864477</c:v>
                </c:pt>
                <c:pt idx="693">
                  <c:v>-1539.6610169489986</c:v>
                </c:pt>
                <c:pt idx="694">
                  <c:v>-1558.9152542372176</c:v>
                </c:pt>
                <c:pt idx="695">
                  <c:v>-1483.0508474575765</c:v>
                </c:pt>
                <c:pt idx="696">
                  <c:v>-1450.3728813558077</c:v>
                </c:pt>
                <c:pt idx="697">
                  <c:v>-1507.5932203388859</c:v>
                </c:pt>
                <c:pt idx="698">
                  <c:v>-1490.1016949151056</c:v>
                </c:pt>
                <c:pt idx="699">
                  <c:v>-1443.9999999999554</c:v>
                </c:pt>
                <c:pt idx="700">
                  <c:v>-1435.7288135591716</c:v>
                </c:pt>
                <c:pt idx="701">
                  <c:v>-1400.54237288121</c:v>
                </c:pt>
                <c:pt idx="702">
                  <c:v>-1432.4745762711118</c:v>
                </c:pt>
                <c:pt idx="703">
                  <c:v>-1489.0169491524002</c:v>
                </c:pt>
                <c:pt idx="704">
                  <c:v>-1405.5593220337648</c:v>
                </c:pt>
                <c:pt idx="705">
                  <c:v>-1350.4406779660203</c:v>
                </c:pt>
                <c:pt idx="706">
                  <c:v>-1442.3728813558412</c:v>
                </c:pt>
                <c:pt idx="707">
                  <c:v>-1393.1525423727298</c:v>
                </c:pt>
                <c:pt idx="708">
                  <c:v>-1315.999999999869</c:v>
                </c:pt>
                <c:pt idx="709">
                  <c:v>-1368.0677966101246</c:v>
                </c:pt>
                <c:pt idx="710">
                  <c:v>-1383.3220338982471</c:v>
                </c:pt>
                <c:pt idx="711">
                  <c:v>-1339.5932203389661</c:v>
                </c:pt>
                <c:pt idx="712">
                  <c:v>-1376.8813559321484</c:v>
                </c:pt>
                <c:pt idx="713">
                  <c:v>-1387.7288135593719</c:v>
                </c:pt>
                <c:pt idx="714">
                  <c:v>-1312.4745762712178</c:v>
                </c:pt>
                <c:pt idx="715">
                  <c:v>-1301.4915254236137</c:v>
                </c:pt>
                <c:pt idx="716">
                  <c:v>-1328.2033898303898</c:v>
                </c:pt>
                <c:pt idx="717">
                  <c:v>-1320.4067796609938</c:v>
                </c:pt>
                <c:pt idx="718">
                  <c:v>-1242.2372881355052</c:v>
                </c:pt>
                <c:pt idx="719">
                  <c:v>-1167.5932203390066</c:v>
                </c:pt>
                <c:pt idx="720">
                  <c:v>-1154.033898305076</c:v>
                </c:pt>
                <c:pt idx="721">
                  <c:v>-1227.0508474576291</c:v>
                </c:pt>
                <c:pt idx="722">
                  <c:v>-1186.8474576271126</c:v>
                </c:pt>
                <c:pt idx="723">
                  <c:v>-1193.2881355933241</c:v>
                </c:pt>
                <c:pt idx="724">
                  <c:v>-1259.4576271188064</c:v>
                </c:pt>
                <c:pt idx="725">
                  <c:v>-1207.8644067797702</c:v>
                </c:pt>
                <c:pt idx="726">
                  <c:v>-1150.0338983052618</c:v>
                </c:pt>
                <c:pt idx="727">
                  <c:v>-1189.7627118646162</c:v>
                </c:pt>
                <c:pt idx="728">
                  <c:v>-1247.5254237289341</c:v>
                </c:pt>
                <c:pt idx="729">
                  <c:v>-1229.7627118645057</c:v>
                </c:pt>
                <c:pt idx="730">
                  <c:v>-1131.6610169492906</c:v>
                </c:pt>
                <c:pt idx="731">
                  <c:v>-1155.7288135594372</c:v>
                </c:pt>
                <c:pt idx="732">
                  <c:v>-1229.8305084748088</c:v>
                </c:pt>
                <c:pt idx="733">
                  <c:v>-1240.5423728815956</c:v>
                </c:pt>
                <c:pt idx="734">
                  <c:v>-1152.6101694918143</c:v>
                </c:pt>
                <c:pt idx="735">
                  <c:v>-1049.8305084748829</c:v>
                </c:pt>
                <c:pt idx="736">
                  <c:v>-1088.6101694917993</c:v>
                </c:pt>
                <c:pt idx="737">
                  <c:v>-1103.3220338986255</c:v>
                </c:pt>
                <c:pt idx="738">
                  <c:v>-982.64406779677245</c:v>
                </c:pt>
                <c:pt idx="739">
                  <c:v>-1009.0169491527101</c:v>
                </c:pt>
                <c:pt idx="740">
                  <c:v>-1072.9491525425351</c:v>
                </c:pt>
                <c:pt idx="741">
                  <c:v>-988.40677966125077</c:v>
                </c:pt>
                <c:pt idx="742">
                  <c:v>-898.03389830529795</c:v>
                </c:pt>
                <c:pt idx="743">
                  <c:v>-973.35593220352951</c:v>
                </c:pt>
                <c:pt idx="744">
                  <c:v>-978.71186440686654</c:v>
                </c:pt>
                <c:pt idx="745">
                  <c:v>-871.3220338984089</c:v>
                </c:pt>
                <c:pt idx="746">
                  <c:v>-876.4067796610409</c:v>
                </c:pt>
                <c:pt idx="747">
                  <c:v>-1000.9491525422711</c:v>
                </c:pt>
                <c:pt idx="748">
                  <c:v>-860.06779661021301</c:v>
                </c:pt>
                <c:pt idx="749">
                  <c:v>-807.45762711860482</c:v>
                </c:pt>
                <c:pt idx="750">
                  <c:v>-871.32203389818289</c:v>
                </c:pt>
                <c:pt idx="751">
                  <c:v>-838.50847457614645</c:v>
                </c:pt>
                <c:pt idx="752">
                  <c:v>-752.06779661015582</c:v>
                </c:pt>
                <c:pt idx="753">
                  <c:v>-713.62711864407777</c:v>
                </c:pt>
                <c:pt idx="754">
                  <c:v>-786.98305084741298</c:v>
                </c:pt>
                <c:pt idx="755">
                  <c:v>-787.86440677960411</c:v>
                </c:pt>
                <c:pt idx="756">
                  <c:v>-755.11864406775771</c:v>
                </c:pt>
                <c:pt idx="757">
                  <c:v>-726.64406779648641</c:v>
                </c:pt>
                <c:pt idx="758">
                  <c:v>-693.22033898290681</c:v>
                </c:pt>
                <c:pt idx="759">
                  <c:v>-694.50847457607006</c:v>
                </c:pt>
                <c:pt idx="760">
                  <c:v>-769.76271186428096</c:v>
                </c:pt>
                <c:pt idx="761">
                  <c:v>-758.37288135576114</c:v>
                </c:pt>
                <c:pt idx="762">
                  <c:v>-624.61016949142186</c:v>
                </c:pt>
                <c:pt idx="763">
                  <c:v>-634.37288135571418</c:v>
                </c:pt>
                <c:pt idx="764">
                  <c:v>-742.3050847456376</c:v>
                </c:pt>
                <c:pt idx="765">
                  <c:v>-651.79661016930413</c:v>
                </c:pt>
                <c:pt idx="766">
                  <c:v>-563.0508474574093</c:v>
                </c:pt>
                <c:pt idx="767">
                  <c:v>-648.54237288124432</c:v>
                </c:pt>
                <c:pt idx="768">
                  <c:v>-650.71186440654219</c:v>
                </c:pt>
                <c:pt idx="769">
                  <c:v>-626.44067796588149</c:v>
                </c:pt>
                <c:pt idx="770">
                  <c:v>-598.64406779639967</c:v>
                </c:pt>
                <c:pt idx="771">
                  <c:v>-584.27118644046823</c:v>
                </c:pt>
                <c:pt idx="772">
                  <c:v>-459.79661016931527</c:v>
                </c:pt>
                <c:pt idx="773">
                  <c:v>-458.23728813539094</c:v>
                </c:pt>
                <c:pt idx="774">
                  <c:v>-580.47457627105564</c:v>
                </c:pt>
                <c:pt idx="775">
                  <c:v>-525.1525423728533</c:v>
                </c:pt>
                <c:pt idx="776">
                  <c:v>-394.03389830497451</c:v>
                </c:pt>
                <c:pt idx="777">
                  <c:v>-394.03389830503096</c:v>
                </c:pt>
                <c:pt idx="778">
                  <c:v>-482.37288135578427</c:v>
                </c:pt>
                <c:pt idx="779">
                  <c:v>-535.79661016939326</c:v>
                </c:pt>
                <c:pt idx="780">
                  <c:v>-423.93220338984611</c:v>
                </c:pt>
                <c:pt idx="781">
                  <c:v>-345.15254237275798</c:v>
                </c:pt>
                <c:pt idx="782">
                  <c:v>-405.01694915240921</c:v>
                </c:pt>
                <c:pt idx="783">
                  <c:v>-368.88135593212257</c:v>
                </c:pt>
                <c:pt idx="784">
                  <c:v>-276.6101694915198</c:v>
                </c:pt>
                <c:pt idx="785">
                  <c:v>-287.72881355939148</c:v>
                </c:pt>
                <c:pt idx="786">
                  <c:v>-319.93220338994161</c:v>
                </c:pt>
                <c:pt idx="787">
                  <c:v>-307.86440677974497</c:v>
                </c:pt>
                <c:pt idx="788">
                  <c:v>-250.44067796632208</c:v>
                </c:pt>
                <c:pt idx="789">
                  <c:v>-254.5084745763827</c:v>
                </c:pt>
                <c:pt idx="790">
                  <c:v>-330.50847457634774</c:v>
                </c:pt>
                <c:pt idx="791">
                  <c:v>-285.01694915262794</c:v>
                </c:pt>
                <c:pt idx="792">
                  <c:v>-203.25423728812811</c:v>
                </c:pt>
                <c:pt idx="793">
                  <c:v>-231.52542372882871</c:v>
                </c:pt>
                <c:pt idx="794">
                  <c:v>-322.57627118645843</c:v>
                </c:pt>
                <c:pt idx="795">
                  <c:v>-333.28813559330155</c:v>
                </c:pt>
                <c:pt idx="796">
                  <c:v>-240.06779661009159</c:v>
                </c:pt>
                <c:pt idx="797">
                  <c:v>-288.61016949158255</c:v>
                </c:pt>
                <c:pt idx="798">
                  <c:v>-336.06779661019885</c:v>
                </c:pt>
                <c:pt idx="799">
                  <c:v>-212.61016949150471</c:v>
                </c:pt>
                <c:pt idx="800">
                  <c:v>-210.98305084733366</c:v>
                </c:pt>
                <c:pt idx="801">
                  <c:v>-333.62711864391406</c:v>
                </c:pt>
                <c:pt idx="802">
                  <c:v>-327.38983050838613</c:v>
                </c:pt>
                <c:pt idx="803">
                  <c:v>-241.42372881367089</c:v>
                </c:pt>
                <c:pt idx="804">
                  <c:v>-273.49152542372758</c:v>
                </c:pt>
                <c:pt idx="805">
                  <c:v>-316.00000000009209</c:v>
                </c:pt>
                <c:pt idx="806">
                  <c:v>-269.694915254428</c:v>
                </c:pt>
                <c:pt idx="807">
                  <c:v>-224.61016949168041</c:v>
                </c:pt>
                <c:pt idx="808">
                  <c:v>-294.2372881356805</c:v>
                </c:pt>
                <c:pt idx="809">
                  <c:v>-303.11864406789465</c:v>
                </c:pt>
                <c:pt idx="810">
                  <c:v>-268.27118644082771</c:v>
                </c:pt>
                <c:pt idx="811">
                  <c:v>-339.72881355945668</c:v>
                </c:pt>
                <c:pt idx="812">
                  <c:v>-412.47457627113607</c:v>
                </c:pt>
                <c:pt idx="813">
                  <c:v>-321.01694915247765</c:v>
                </c:pt>
                <c:pt idx="814">
                  <c:v>-309.01694915252779</c:v>
                </c:pt>
                <c:pt idx="815">
                  <c:v>-380.6101694914808</c:v>
                </c:pt>
                <c:pt idx="816">
                  <c:v>-352.06779661024495</c:v>
                </c:pt>
                <c:pt idx="817">
                  <c:v>-365.7627118644433</c:v>
                </c:pt>
                <c:pt idx="818">
                  <c:v>-367.3898305086143</c:v>
                </c:pt>
                <c:pt idx="819">
                  <c:v>-423.18644067803558</c:v>
                </c:pt>
                <c:pt idx="820">
                  <c:v>-327.66101694920366</c:v>
                </c:pt>
                <c:pt idx="821">
                  <c:v>-348.27118644071953</c:v>
                </c:pt>
                <c:pt idx="822">
                  <c:v>-453.49152542382296</c:v>
                </c:pt>
                <c:pt idx="823">
                  <c:v>-403.52542372878804</c:v>
                </c:pt>
                <c:pt idx="824">
                  <c:v>-365.76271186438686</c:v>
                </c:pt>
                <c:pt idx="825">
                  <c:v>-467.1864406780777</c:v>
                </c:pt>
                <c:pt idx="826">
                  <c:v>-502.91525423727927</c:v>
                </c:pt>
                <c:pt idx="827">
                  <c:v>-436.2033898306135</c:v>
                </c:pt>
                <c:pt idx="828">
                  <c:v>-426.37288135596157</c:v>
                </c:pt>
                <c:pt idx="829">
                  <c:v>-456.54237288142485</c:v>
                </c:pt>
                <c:pt idx="830">
                  <c:v>-424.74576271195991</c:v>
                </c:pt>
                <c:pt idx="831">
                  <c:v>-488.81355932205236</c:v>
                </c:pt>
                <c:pt idx="832">
                  <c:v>-535.25423728832277</c:v>
                </c:pt>
                <c:pt idx="833">
                  <c:v>-473.83050847474715</c:v>
                </c:pt>
                <c:pt idx="834">
                  <c:v>-457.22033898310173</c:v>
                </c:pt>
                <c:pt idx="835">
                  <c:v>-517.01694915267558</c:v>
                </c:pt>
                <c:pt idx="836">
                  <c:v>-592.61016949166844</c:v>
                </c:pt>
                <c:pt idx="837">
                  <c:v>-627.52542372903838</c:v>
                </c:pt>
                <c:pt idx="838">
                  <c:v>-548.94915254252112</c:v>
                </c:pt>
                <c:pt idx="839">
                  <c:v>-521.01694915271537</c:v>
                </c:pt>
                <c:pt idx="840">
                  <c:v>-612.20338983078204</c:v>
                </c:pt>
                <c:pt idx="841">
                  <c:v>-676.74576271203694</c:v>
                </c:pt>
                <c:pt idx="842">
                  <c:v>-641.49152542388481</c:v>
                </c:pt>
                <c:pt idx="843">
                  <c:v>-611.59322033901321</c:v>
                </c:pt>
                <c:pt idx="844">
                  <c:v>-680.27118644068844</c:v>
                </c:pt>
                <c:pt idx="845">
                  <c:v>-714.98305084748779</c:v>
                </c:pt>
                <c:pt idx="846">
                  <c:v>-683.38983050853699</c:v>
                </c:pt>
                <c:pt idx="847">
                  <c:v>-645.01694915253643</c:v>
                </c:pt>
                <c:pt idx="848">
                  <c:v>-653.01694915267228</c:v>
                </c:pt>
                <c:pt idx="849">
                  <c:v>-651.45762711874806</c:v>
                </c:pt>
                <c:pt idx="850">
                  <c:v>-627.79661016957368</c:v>
                </c:pt>
                <c:pt idx="851">
                  <c:v>-621.62711864423602</c:v>
                </c:pt>
                <c:pt idx="852">
                  <c:v>-630.77966101704192</c:v>
                </c:pt>
                <c:pt idx="853">
                  <c:v>-619.93220338987464</c:v>
                </c:pt>
                <c:pt idx="854">
                  <c:v>-597.89830508470209</c:v>
                </c:pt>
                <c:pt idx="855">
                  <c:v>-592.33898305090736</c:v>
                </c:pt>
                <c:pt idx="856">
                  <c:v>-623.18644067799096</c:v>
                </c:pt>
                <c:pt idx="857">
                  <c:v>-595.86440677967164</c:v>
                </c:pt>
                <c:pt idx="858">
                  <c:v>-575.11864406777522</c:v>
                </c:pt>
                <c:pt idx="859">
                  <c:v>-667.79661016951968</c:v>
                </c:pt>
                <c:pt idx="860">
                  <c:v>-682.7118644068039</c:v>
                </c:pt>
                <c:pt idx="861">
                  <c:v>-557.8983050847562</c:v>
                </c:pt>
                <c:pt idx="862">
                  <c:v>-584.5423728810598</c:v>
                </c:pt>
                <c:pt idx="863">
                  <c:v>-706.16949152523796</c:v>
                </c:pt>
                <c:pt idx="864">
                  <c:v>-654.57627118620144</c:v>
                </c:pt>
                <c:pt idx="865">
                  <c:v>-643.59322033871024</c:v>
                </c:pt>
                <c:pt idx="866">
                  <c:v>-698.77966101675793</c:v>
                </c:pt>
                <c:pt idx="867">
                  <c:v>-643.32203389828794</c:v>
                </c:pt>
                <c:pt idx="868">
                  <c:v>-633.6271186440166</c:v>
                </c:pt>
                <c:pt idx="869">
                  <c:v>-641.15254237282068</c:v>
                </c:pt>
                <c:pt idx="870">
                  <c:v>-582.30508474568467</c:v>
                </c:pt>
                <c:pt idx="871">
                  <c:v>-500.88135593224899</c:v>
                </c:pt>
                <c:pt idx="872">
                  <c:v>-547.25423728815974</c:v>
                </c:pt>
                <c:pt idx="873">
                  <c:v>-610.98305084741389</c:v>
                </c:pt>
                <c:pt idx="874">
                  <c:v>-489.96610169500445</c:v>
                </c:pt>
                <c:pt idx="875">
                  <c:v>-493.62711864409289</c:v>
                </c:pt>
                <c:pt idx="876">
                  <c:v>-593.4237288136128</c:v>
                </c:pt>
                <c:pt idx="877">
                  <c:v>-595.38983050845275</c:v>
                </c:pt>
                <c:pt idx="878">
                  <c:v>-471.59322033897672</c:v>
                </c:pt>
                <c:pt idx="879">
                  <c:v>-453.01694915260407</c:v>
                </c:pt>
                <c:pt idx="880">
                  <c:v>-569.08474576264871</c:v>
                </c:pt>
                <c:pt idx="881">
                  <c:v>-497.22033898304755</c:v>
                </c:pt>
                <c:pt idx="882">
                  <c:v>-414.10169491530706</c:v>
                </c:pt>
                <c:pt idx="883">
                  <c:v>-472.54237288141456</c:v>
                </c:pt>
                <c:pt idx="884">
                  <c:v>-472.61016949149189</c:v>
                </c:pt>
                <c:pt idx="885">
                  <c:v>-379.05084745761292</c:v>
                </c:pt>
                <c:pt idx="886">
                  <c:v>-369.9661016948844</c:v>
                </c:pt>
                <c:pt idx="887">
                  <c:v>-338.10169491534214</c:v>
                </c:pt>
                <c:pt idx="888">
                  <c:v>-329.35593220339558</c:v>
                </c:pt>
                <c:pt idx="889">
                  <c:v>-332.94915254218085</c:v>
                </c:pt>
                <c:pt idx="890">
                  <c:v>-339.86440677955494</c:v>
                </c:pt>
                <c:pt idx="891">
                  <c:v>-325.83050847434885</c:v>
                </c:pt>
                <c:pt idx="892">
                  <c:v>-339.25423728784261</c:v>
                </c:pt>
                <c:pt idx="893">
                  <c:v>-357.42372881329959</c:v>
                </c:pt>
                <c:pt idx="894">
                  <c:v>-322.84745762693723</c:v>
                </c:pt>
                <c:pt idx="895">
                  <c:v>-326.57627118615949</c:v>
                </c:pt>
                <c:pt idx="896">
                  <c:v>-329.5593220337405</c:v>
                </c:pt>
                <c:pt idx="897">
                  <c:v>-275.52542372853208</c:v>
                </c:pt>
                <c:pt idx="898">
                  <c:v>-356.88135593189043</c:v>
                </c:pt>
                <c:pt idx="899">
                  <c:v>-419.86440677939032</c:v>
                </c:pt>
                <c:pt idx="900">
                  <c:v>-350.2372881354467</c:v>
                </c:pt>
                <c:pt idx="901">
                  <c:v>-276.8813559319421</c:v>
                </c:pt>
                <c:pt idx="902">
                  <c:v>-354.03389830497213</c:v>
                </c:pt>
                <c:pt idx="903">
                  <c:v>-415.79661016932965</c:v>
                </c:pt>
                <c:pt idx="904">
                  <c:v>-299.79661016936234</c:v>
                </c:pt>
                <c:pt idx="905">
                  <c:v>-224.94915254223659</c:v>
                </c:pt>
                <c:pt idx="906">
                  <c:v>-266.30508474564891</c:v>
                </c:pt>
                <c:pt idx="907">
                  <c:v>-379.86440677944438</c:v>
                </c:pt>
                <c:pt idx="908">
                  <c:v>-322.84745762699367</c:v>
                </c:pt>
                <c:pt idx="909">
                  <c:v>-261.01694915250232</c:v>
                </c:pt>
                <c:pt idx="910">
                  <c:v>-304.88135593205106</c:v>
                </c:pt>
                <c:pt idx="911">
                  <c:v>-347.93220338976829</c:v>
                </c:pt>
                <c:pt idx="912">
                  <c:v>-393.83050847451665</c:v>
                </c:pt>
                <c:pt idx="913">
                  <c:v>-329.49152542371962</c:v>
                </c:pt>
                <c:pt idx="914">
                  <c:v>-331.38983050842592</c:v>
                </c:pt>
                <c:pt idx="915">
                  <c:v>-379.86440677955727</c:v>
                </c:pt>
                <c:pt idx="916">
                  <c:v>-363.79661016943385</c:v>
                </c:pt>
                <c:pt idx="917">
                  <c:v>-381.35593220334778</c:v>
                </c:pt>
                <c:pt idx="918">
                  <c:v>-323.59322033903004</c:v>
                </c:pt>
                <c:pt idx="919">
                  <c:v>-246.71186440664815</c:v>
                </c:pt>
                <c:pt idx="920">
                  <c:v>-300.33898305071506</c:v>
                </c:pt>
                <c:pt idx="921">
                  <c:v>-351.52542372877934</c:v>
                </c:pt>
                <c:pt idx="922">
                  <c:v>-222.10169491526182</c:v>
                </c:pt>
                <c:pt idx="923">
                  <c:v>-223.59322033899591</c:v>
                </c:pt>
                <c:pt idx="924">
                  <c:v>-195.32203389840822</c:v>
                </c:pt>
                <c:pt idx="925">
                  <c:v>-155.86440677958919</c:v>
                </c:pt>
                <c:pt idx="926">
                  <c:v>-159.86440677957251</c:v>
                </c:pt>
                <c:pt idx="927">
                  <c:v>-172.67796610157967</c:v>
                </c:pt>
                <c:pt idx="928">
                  <c:v>-143.99999999990689</c:v>
                </c:pt>
                <c:pt idx="929">
                  <c:v>-144.33898305063238</c:v>
                </c:pt>
                <c:pt idx="930">
                  <c:v>-226.98305084737981</c:v>
                </c:pt>
                <c:pt idx="931">
                  <c:v>-223.52542372880563</c:v>
                </c:pt>
                <c:pt idx="932">
                  <c:v>-126.71186440686685</c:v>
                </c:pt>
                <c:pt idx="933">
                  <c:v>-157.7627118643519</c:v>
                </c:pt>
                <c:pt idx="934">
                  <c:v>-250.57627118630739</c:v>
                </c:pt>
                <c:pt idx="935">
                  <c:v>-229.76271186427715</c:v>
                </c:pt>
                <c:pt idx="936">
                  <c:v>-181.49152542366008</c:v>
                </c:pt>
                <c:pt idx="937">
                  <c:v>-272.27118644064166</c:v>
                </c:pt>
                <c:pt idx="938">
                  <c:v>-409.15254237282954</c:v>
                </c:pt>
                <c:pt idx="939">
                  <c:v>-325.15254237284148</c:v>
                </c:pt>
                <c:pt idx="940">
                  <c:v>-355.38983050849504</c:v>
                </c:pt>
                <c:pt idx="941">
                  <c:v>-410.57627118631694</c:v>
                </c:pt>
                <c:pt idx="942">
                  <c:v>-439.45762711861687</c:v>
                </c:pt>
                <c:pt idx="943">
                  <c:v>-417.08474576266229</c:v>
                </c:pt>
                <c:pt idx="944">
                  <c:v>-410.30508474583814</c:v>
                </c:pt>
                <c:pt idx="945">
                  <c:v>-485.35593220347823</c:v>
                </c:pt>
                <c:pt idx="946">
                  <c:v>-570.508474576249</c:v>
                </c:pt>
                <c:pt idx="947">
                  <c:v>-538.64406779665023</c:v>
                </c:pt>
                <c:pt idx="948">
                  <c:v>-534.16949152556094</c:v>
                </c:pt>
                <c:pt idx="949">
                  <c:v>-513.49152542385468</c:v>
                </c:pt>
                <c:pt idx="950">
                  <c:v>-519.11864406795257</c:v>
                </c:pt>
                <c:pt idx="951">
                  <c:v>-511.18644067817621</c:v>
                </c:pt>
                <c:pt idx="952">
                  <c:v>-486.91525423757184</c:v>
                </c:pt>
                <c:pt idx="953">
                  <c:v>-473.01694915268985</c:v>
                </c:pt>
                <c:pt idx="954">
                  <c:v>-460.06779661035858</c:v>
                </c:pt>
                <c:pt idx="955">
                  <c:v>-434.98305084747119</c:v>
                </c:pt>
                <c:pt idx="956">
                  <c:v>-440.33898305092094</c:v>
                </c:pt>
                <c:pt idx="957">
                  <c:v>-435.86440677971871</c:v>
                </c:pt>
                <c:pt idx="958">
                  <c:v>-398.03389830507069</c:v>
                </c:pt>
                <c:pt idx="959">
                  <c:v>-334.50847457621813</c:v>
                </c:pt>
                <c:pt idx="960">
                  <c:v>-357.22033898301106</c:v>
                </c:pt>
                <c:pt idx="961">
                  <c:v>-409.016949152449</c:v>
                </c:pt>
                <c:pt idx="962">
                  <c:v>-332.3389830508072</c:v>
                </c:pt>
                <c:pt idx="963">
                  <c:v>-299.59322033884803</c:v>
                </c:pt>
                <c:pt idx="964">
                  <c:v>-389.49152542363845</c:v>
                </c:pt>
                <c:pt idx="965">
                  <c:v>-450.77966101689003</c:v>
                </c:pt>
                <c:pt idx="966">
                  <c:v>-318.23728813563673</c:v>
                </c:pt>
                <c:pt idx="967">
                  <c:v>-282.77966101691391</c:v>
                </c:pt>
                <c:pt idx="968">
                  <c:v>-390.10169491523794</c:v>
                </c:pt>
                <c:pt idx="969">
                  <c:v>-413.89830508473631</c:v>
                </c:pt>
                <c:pt idx="970">
                  <c:v>-375.66101694905973</c:v>
                </c:pt>
                <c:pt idx="971">
                  <c:v>-305.28813559313613</c:v>
                </c:pt>
                <c:pt idx="972">
                  <c:v>-321.96610169491544</c:v>
                </c:pt>
                <c:pt idx="973">
                  <c:v>-372.81355932197209</c:v>
                </c:pt>
                <c:pt idx="974">
                  <c:v>-316.61016949140924</c:v>
                </c:pt>
                <c:pt idx="975">
                  <c:v>-277.96610169487332</c:v>
                </c:pt>
                <c:pt idx="976">
                  <c:v>-329.89830508474824</c:v>
                </c:pt>
                <c:pt idx="977">
                  <c:v>-317.35593220327627</c:v>
                </c:pt>
                <c:pt idx="978">
                  <c:v>-377.42372881361121</c:v>
                </c:pt>
                <c:pt idx="979">
                  <c:v>-421.83050847468201</c:v>
                </c:pt>
                <c:pt idx="980">
                  <c:v>-313.89830508492798</c:v>
                </c:pt>
                <c:pt idx="981">
                  <c:v>-367.18644067809998</c:v>
                </c:pt>
                <c:pt idx="982">
                  <c:v>-443.59322033909359</c:v>
                </c:pt>
                <c:pt idx="983">
                  <c:v>-407.66101694920832</c:v>
                </c:pt>
                <c:pt idx="984">
                  <c:v>-474.71186440693833</c:v>
                </c:pt>
                <c:pt idx="985">
                  <c:v>-541.28813559333639</c:v>
                </c:pt>
                <c:pt idx="986">
                  <c:v>-475.25423728829099</c:v>
                </c:pt>
                <c:pt idx="987">
                  <c:v>-507.18644067802359</c:v>
                </c:pt>
                <c:pt idx="988">
                  <c:v>-567.72881355952097</c:v>
                </c:pt>
                <c:pt idx="989">
                  <c:v>-462.37288135598061</c:v>
                </c:pt>
                <c:pt idx="990">
                  <c:v>-433.96610169501241</c:v>
                </c:pt>
                <c:pt idx="991">
                  <c:v>-563.11864406776897</c:v>
                </c:pt>
                <c:pt idx="992">
                  <c:v>-573.55932203402028</c:v>
                </c:pt>
                <c:pt idx="993">
                  <c:v>-495.72881355948289</c:v>
                </c:pt>
                <c:pt idx="994">
                  <c:v>-460.47457627133082</c:v>
                </c:pt>
                <c:pt idx="995">
                  <c:v>-399.32203389840339</c:v>
                </c:pt>
                <c:pt idx="996">
                  <c:v>-327.11864406790733</c:v>
                </c:pt>
                <c:pt idx="997">
                  <c:v>-229.83050847463676</c:v>
                </c:pt>
                <c:pt idx="998">
                  <c:v>-184.94915254257288</c:v>
                </c:pt>
                <c:pt idx="999">
                  <c:v>-148.2711864408206</c:v>
                </c:pt>
                <c:pt idx="1000">
                  <c:v>-111.66101694931503</c:v>
                </c:pt>
                <c:pt idx="1001">
                  <c:v>-94.915254237401868</c:v>
                </c:pt>
                <c:pt idx="1002">
                  <c:v>-56.000000000104933</c:v>
                </c:pt>
                <c:pt idx="1003">
                  <c:v>-95.457627118698142</c:v>
                </c:pt>
                <c:pt idx="1004">
                  <c:v>-94.847457627155165</c:v>
                </c:pt>
                <c:pt idx="1005">
                  <c:v>-69.966101695007808</c:v>
                </c:pt>
                <c:pt idx="1006">
                  <c:v>-24.338983050964003</c:v>
                </c:pt>
                <c:pt idx="1007">
                  <c:v>-106.44067796618933</c:v>
                </c:pt>
                <c:pt idx="1008">
                  <c:v>-212.27118644077925</c:v>
                </c:pt>
                <c:pt idx="1009">
                  <c:v>-302.44067796621789</c:v>
                </c:pt>
                <c:pt idx="1010">
                  <c:v>-246.30508474590178</c:v>
                </c:pt>
                <c:pt idx="1011">
                  <c:v>-266.44067796619879</c:v>
                </c:pt>
                <c:pt idx="1012">
                  <c:v>-370.50847457635001</c:v>
                </c:pt>
                <c:pt idx="1013">
                  <c:v>-353.69491525424661</c:v>
                </c:pt>
                <c:pt idx="1014">
                  <c:v>-317.89830508474188</c:v>
                </c:pt>
                <c:pt idx="1015">
                  <c:v>-403.18644067806258</c:v>
                </c:pt>
                <c:pt idx="1016">
                  <c:v>-362.8474576271654</c:v>
                </c:pt>
                <c:pt idx="1017">
                  <c:v>-353.1525423730069</c:v>
                </c:pt>
                <c:pt idx="1018">
                  <c:v>-407.25423728823614</c:v>
                </c:pt>
                <c:pt idx="1019">
                  <c:v>-407.1186440679121</c:v>
                </c:pt>
                <c:pt idx="1020">
                  <c:v>-404.47457627128233</c:v>
                </c:pt>
                <c:pt idx="1021">
                  <c:v>-387.66101694923537</c:v>
                </c:pt>
                <c:pt idx="1022">
                  <c:v>-422.44067796622494</c:v>
                </c:pt>
                <c:pt idx="1023">
                  <c:v>-434.50847457642158</c:v>
                </c:pt>
                <c:pt idx="1024">
                  <c:v>-399.1864406779664</c:v>
                </c:pt>
                <c:pt idx="1025">
                  <c:v>-416.06779661020363</c:v>
                </c:pt>
                <c:pt idx="1026">
                  <c:v>-550.71186440690326</c:v>
                </c:pt>
                <c:pt idx="1027">
                  <c:v>-426.23728813558103</c:v>
                </c:pt>
                <c:pt idx="1028">
                  <c:v>-368.81355932210164</c:v>
                </c:pt>
                <c:pt idx="1029">
                  <c:v>-417.1525423730219</c:v>
                </c:pt>
                <c:pt idx="1030">
                  <c:v>-445.22033898320819</c:v>
                </c:pt>
                <c:pt idx="1031">
                  <c:v>-413.76271186446866</c:v>
                </c:pt>
                <c:pt idx="1032">
                  <c:v>-406.23728813583392</c:v>
                </c:pt>
                <c:pt idx="1033">
                  <c:v>-462.91525423750261</c:v>
                </c:pt>
                <c:pt idx="1034">
                  <c:v>-493.96610169510069</c:v>
                </c:pt>
                <c:pt idx="1035">
                  <c:v>-448.81355932221936</c:v>
                </c:pt>
                <c:pt idx="1036">
                  <c:v>-473.4915254239088</c:v>
                </c:pt>
                <c:pt idx="1037">
                  <c:v>-493.76271186458632</c:v>
                </c:pt>
                <c:pt idx="1038">
                  <c:v>-441.62711864425358</c:v>
                </c:pt>
                <c:pt idx="1039">
                  <c:v>-469.01694915259372</c:v>
                </c:pt>
                <c:pt idx="1040">
                  <c:v>-550.77966101698064</c:v>
                </c:pt>
                <c:pt idx="1041">
                  <c:v>-467.25423728821141</c:v>
                </c:pt>
                <c:pt idx="1042">
                  <c:v>-444.94915254239072</c:v>
                </c:pt>
                <c:pt idx="1043">
                  <c:v>-485.28813559334429</c:v>
                </c:pt>
                <c:pt idx="1044">
                  <c:v>-394.98305084746875</c:v>
                </c:pt>
                <c:pt idx="1045">
                  <c:v>-369.22033898318676</c:v>
                </c:pt>
                <c:pt idx="1046">
                  <c:v>-425.35593220350285</c:v>
                </c:pt>
                <c:pt idx="1047">
                  <c:v>-435.32203389830948</c:v>
                </c:pt>
                <c:pt idx="1048">
                  <c:v>-374.16949152549495</c:v>
                </c:pt>
                <c:pt idx="1049">
                  <c:v>-435.86440677960582</c:v>
                </c:pt>
                <c:pt idx="1050">
                  <c:v>-428.67796610186582</c:v>
                </c:pt>
                <c:pt idx="1051">
                  <c:v>-396.61016949147046</c:v>
                </c:pt>
                <c:pt idx="1052">
                  <c:v>-437.28813559309322</c:v>
                </c:pt>
                <c:pt idx="1053">
                  <c:v>-469.69491525415759</c:v>
                </c:pt>
                <c:pt idx="1054">
                  <c:v>-591.05084745757472</c:v>
                </c:pt>
                <c:pt idx="1055">
                  <c:v>-622.6440677964689</c:v>
                </c:pt>
                <c:pt idx="1056">
                  <c:v>-720.67796610155006</c:v>
                </c:pt>
                <c:pt idx="1057">
                  <c:v>-712.33898305063212</c:v>
                </c:pt>
                <c:pt idx="1058">
                  <c:v>-727.72881355913535</c:v>
                </c:pt>
                <c:pt idx="1059">
                  <c:v>-837.83050847446953</c:v>
                </c:pt>
                <c:pt idx="1060">
                  <c:v>-830.57627118631353</c:v>
                </c:pt>
                <c:pt idx="1061">
                  <c:v>-884.27118644062716</c:v>
                </c:pt>
                <c:pt idx="1062">
                  <c:v>-859.99999999985323</c:v>
                </c:pt>
                <c:pt idx="1063">
                  <c:v>-813.55932203380871</c:v>
                </c:pt>
                <c:pt idx="1064">
                  <c:v>-800.0677966100119</c:v>
                </c:pt>
                <c:pt idx="1065">
                  <c:v>-775.5254237285335</c:v>
                </c:pt>
                <c:pt idx="1066">
                  <c:v>-753.08474576255799</c:v>
                </c:pt>
                <c:pt idx="1067">
                  <c:v>-710.16949152522136</c:v>
                </c:pt>
                <c:pt idx="1068">
                  <c:v>-510.50847457604777</c:v>
                </c:pt>
                <c:pt idx="1069">
                  <c:v>-435.66101694892217</c:v>
                </c:pt>
                <c:pt idx="1070">
                  <c:v>-511.11864406764732</c:v>
                </c:pt>
                <c:pt idx="1071">
                  <c:v>-473.4237288134363</c:v>
                </c:pt>
                <c:pt idx="1072">
                  <c:v>-387.45762711855173</c:v>
                </c:pt>
                <c:pt idx="1073">
                  <c:v>-438.10169491526329</c:v>
                </c:pt>
                <c:pt idx="1074">
                  <c:v>-411.79661016945926</c:v>
                </c:pt>
                <c:pt idx="1075">
                  <c:v>-371.7288135593231</c:v>
                </c:pt>
                <c:pt idx="1076">
                  <c:v>-421.83050847456911</c:v>
                </c:pt>
                <c:pt idx="1077">
                  <c:v>-369.6271186441025</c:v>
                </c:pt>
                <c:pt idx="1078">
                  <c:v>-365.08474576276649</c:v>
                </c:pt>
                <c:pt idx="1079">
                  <c:v>-405.28813559333963</c:v>
                </c:pt>
                <c:pt idx="1080">
                  <c:v>-381.28813559327051</c:v>
                </c:pt>
                <c:pt idx="1081">
                  <c:v>-423.1186440679017</c:v>
                </c:pt>
                <c:pt idx="1082">
                  <c:v>-446.8474576271534</c:v>
                </c:pt>
                <c:pt idx="1083">
                  <c:v>-382.37288135603234</c:v>
                </c:pt>
                <c:pt idx="1084">
                  <c:v>-434.16949152547028</c:v>
                </c:pt>
                <c:pt idx="1085">
                  <c:v>-388.40677966104596</c:v>
                </c:pt>
                <c:pt idx="1086">
                  <c:v>-386.9152542373119</c:v>
                </c:pt>
                <c:pt idx="1087">
                  <c:v>-514.16949152541861</c:v>
                </c:pt>
                <c:pt idx="1088">
                  <c:v>-537.22033898299344</c:v>
                </c:pt>
                <c:pt idx="1089">
                  <c:v>-508.33898305086279</c:v>
                </c:pt>
                <c:pt idx="1090">
                  <c:v>-504.13559322036514</c:v>
                </c:pt>
                <c:pt idx="1091">
                  <c:v>-596.40677966096803</c:v>
                </c:pt>
                <c:pt idx="1092">
                  <c:v>-532.4067796610093</c:v>
                </c:pt>
                <c:pt idx="1093">
                  <c:v>-471.05084745756761</c:v>
                </c:pt>
                <c:pt idx="1094">
                  <c:v>-556.88135593212803</c:v>
                </c:pt>
                <c:pt idx="1095">
                  <c:v>-635.72881355918059</c:v>
                </c:pt>
                <c:pt idx="1096">
                  <c:v>-528.61016949148393</c:v>
                </c:pt>
                <c:pt idx="1097">
                  <c:v>-520.20338983037573</c:v>
                </c:pt>
                <c:pt idx="1098">
                  <c:v>-641.08474576268679</c:v>
                </c:pt>
                <c:pt idx="1099">
                  <c:v>-534.30508474582848</c:v>
                </c:pt>
                <c:pt idx="1100">
                  <c:v>-497.28813559318144</c:v>
                </c:pt>
                <c:pt idx="1101">
                  <c:v>-644.20338983059196</c:v>
                </c:pt>
                <c:pt idx="1102">
                  <c:v>-580.47457627105564</c:v>
                </c:pt>
                <c:pt idx="1103">
                  <c:v>-553.62711864412472</c:v>
                </c:pt>
                <c:pt idx="1104">
                  <c:v>-706.71186440664712</c:v>
                </c:pt>
                <c:pt idx="1105">
                  <c:v>-699.05084745746251</c:v>
                </c:pt>
                <c:pt idx="1106">
                  <c:v>-604.47457627112487</c:v>
                </c:pt>
                <c:pt idx="1107">
                  <c:v>-698.23728813551804</c:v>
                </c:pt>
                <c:pt idx="1108">
                  <c:v>-769.01694915263965</c:v>
                </c:pt>
                <c:pt idx="1109">
                  <c:v>-685.76271186423639</c:v>
                </c:pt>
                <c:pt idx="1110">
                  <c:v>-647.38983050840511</c:v>
                </c:pt>
                <c:pt idx="1111">
                  <c:v>-613.9661016949949</c:v>
                </c:pt>
                <c:pt idx="1112">
                  <c:v>-526.37288135593928</c:v>
                </c:pt>
                <c:pt idx="1113">
                  <c:v>-473.01694915257696</c:v>
                </c:pt>
                <c:pt idx="1114">
                  <c:v>-428.74576271199965</c:v>
                </c:pt>
                <c:pt idx="1115">
                  <c:v>-329.83050847467086</c:v>
                </c:pt>
                <c:pt idx="1116">
                  <c:v>-352.94915254254897</c:v>
                </c:pt>
                <c:pt idx="1117">
                  <c:v>-441.22033898328135</c:v>
                </c:pt>
                <c:pt idx="1118">
                  <c:v>-350.23728813567254</c:v>
                </c:pt>
                <c:pt idx="1119">
                  <c:v>-304.81355932208658</c:v>
                </c:pt>
                <c:pt idx="1120">
                  <c:v>-277.22033898311918</c:v>
                </c:pt>
                <c:pt idx="1121">
                  <c:v>-266.77966101709364</c:v>
                </c:pt>
                <c:pt idx="1122">
                  <c:v>-360.88135593226889</c:v>
                </c:pt>
                <c:pt idx="1123">
                  <c:v>-384.54237288133027</c:v>
                </c:pt>
                <c:pt idx="1124">
                  <c:v>-386.03389830517727</c:v>
                </c:pt>
                <c:pt idx="1125">
                  <c:v>-425.49152542377044</c:v>
                </c:pt>
                <c:pt idx="1126">
                  <c:v>-433.76271186449816</c:v>
                </c:pt>
                <c:pt idx="1127">
                  <c:v>-562.44067796626155</c:v>
                </c:pt>
                <c:pt idx="1128">
                  <c:v>-693.42372881370341</c:v>
                </c:pt>
                <c:pt idx="1129">
                  <c:v>-718.4406779661183</c:v>
                </c:pt>
                <c:pt idx="1130">
                  <c:v>-640.88135593222898</c:v>
                </c:pt>
                <c:pt idx="1131">
                  <c:v>-712.00000000018895</c:v>
                </c:pt>
                <c:pt idx="1132">
                  <c:v>-718.03389830520257</c:v>
                </c:pt>
                <c:pt idx="1133">
                  <c:v>-724.81355932213967</c:v>
                </c:pt>
                <c:pt idx="1134">
                  <c:v>-851.32203389837935</c:v>
                </c:pt>
                <c:pt idx="1135">
                  <c:v>-841.01694915250846</c:v>
                </c:pt>
                <c:pt idx="1136">
                  <c:v>-871.38983050848594</c:v>
                </c:pt>
                <c:pt idx="1137">
                  <c:v>-1004.6779661016062</c:v>
                </c:pt>
                <c:pt idx="1138">
                  <c:v>-977.62711864393521</c:v>
                </c:pt>
                <c:pt idx="1139">
                  <c:v>-1012.4745762711152</c:v>
                </c:pt>
                <c:pt idx="1140">
                  <c:v>-1005.0169491523882</c:v>
                </c:pt>
                <c:pt idx="1141">
                  <c:v>-925.01694915244002</c:v>
                </c:pt>
                <c:pt idx="1142">
                  <c:v>-998.23728813556409</c:v>
                </c:pt>
                <c:pt idx="1143">
                  <c:v>-1017.0169491525076</c:v>
                </c:pt>
                <c:pt idx="1144">
                  <c:v>-965.42372881358403</c:v>
                </c:pt>
                <c:pt idx="1145">
                  <c:v>-1005.0169491526142</c:v>
                </c:pt>
                <c:pt idx="1146">
                  <c:v>-949.49152542378454</c:v>
                </c:pt>
                <c:pt idx="1147">
                  <c:v>-881.5593220339764</c:v>
                </c:pt>
                <c:pt idx="1148">
                  <c:v>-888.33898305085711</c:v>
                </c:pt>
                <c:pt idx="1149">
                  <c:v>-1025.0847457626646</c:v>
                </c:pt>
                <c:pt idx="1150">
                  <c:v>-1001.4915254237933</c:v>
                </c:pt>
                <c:pt idx="1151">
                  <c:v>-1035.7966101696204</c:v>
                </c:pt>
                <c:pt idx="1152">
                  <c:v>-1102.4406779662088</c:v>
                </c:pt>
                <c:pt idx="1153">
                  <c:v>-1128.2033898306038</c:v>
                </c:pt>
                <c:pt idx="1154">
                  <c:v>-1057.0169491527358</c:v>
                </c:pt>
                <c:pt idx="1155">
                  <c:v>-1063.2542372882072</c:v>
                </c:pt>
                <c:pt idx="1156">
                  <c:v>-1108.6101694914901</c:v>
                </c:pt>
                <c:pt idx="1157">
                  <c:v>-1097.6271186440554</c:v>
                </c:pt>
                <c:pt idx="1158">
                  <c:v>-1140.7457627117369</c:v>
                </c:pt>
                <c:pt idx="1159">
                  <c:v>-1315.8644067796579</c:v>
                </c:pt>
                <c:pt idx="1160">
                  <c:v>-1269.35593220331</c:v>
                </c:pt>
                <c:pt idx="1161">
                  <c:v>-1292.4745762711316</c:v>
                </c:pt>
                <c:pt idx="1162">
                  <c:v>-1452.9491525422472</c:v>
                </c:pt>
                <c:pt idx="1163">
                  <c:v>-1428.4067796609947</c:v>
                </c:pt>
                <c:pt idx="1164">
                  <c:v>-1422.4406779661713</c:v>
                </c:pt>
                <c:pt idx="1165">
                  <c:v>-1483.864406779747</c:v>
                </c:pt>
                <c:pt idx="1166">
                  <c:v>-1503.9322033897972</c:v>
                </c:pt>
                <c:pt idx="1167">
                  <c:v>-1409.3559322032338</c:v>
                </c:pt>
                <c:pt idx="1168">
                  <c:v>-1490.3050847456764</c:v>
                </c:pt>
                <c:pt idx="1169">
                  <c:v>-1558.8474576270273</c:v>
                </c:pt>
                <c:pt idx="1170">
                  <c:v>-1613.6949152541235</c:v>
                </c:pt>
                <c:pt idx="1171">
                  <c:v>-1698.5084745761126</c:v>
                </c:pt>
                <c:pt idx="1172">
                  <c:v>-1777.4915254236587</c:v>
                </c:pt>
                <c:pt idx="1173">
                  <c:v>-1865.7627118642215</c:v>
                </c:pt>
                <c:pt idx="1174">
                  <c:v>-1939.6610169490227</c:v>
                </c:pt>
                <c:pt idx="1175">
                  <c:v>-2066.4406779659103</c:v>
                </c:pt>
                <c:pt idx="1176">
                  <c:v>-1917.1525423726309</c:v>
                </c:pt>
                <c:pt idx="1177">
                  <c:v>-1954.3050847456022</c:v>
                </c:pt>
                <c:pt idx="1178">
                  <c:v>-2116.6101694913464</c:v>
                </c:pt>
                <c:pt idx="1179">
                  <c:v>-2130.9152542371444</c:v>
                </c:pt>
                <c:pt idx="1180">
                  <c:v>-2153.3559322032324</c:v>
                </c:pt>
                <c:pt idx="1181">
                  <c:v>-2207.6610169489763</c:v>
                </c:pt>
                <c:pt idx="1182">
                  <c:v>-2150.5762711863918</c:v>
                </c:pt>
                <c:pt idx="1183">
                  <c:v>-2212.271186440672</c:v>
                </c:pt>
                <c:pt idx="1184">
                  <c:v>-2298.3050847457466</c:v>
                </c:pt>
                <c:pt idx="1185">
                  <c:v>-2256.067796610087</c:v>
                </c:pt>
                <c:pt idx="1186">
                  <c:v>-2244.1355932201577</c:v>
                </c:pt>
                <c:pt idx="1187">
                  <c:v>-2209.627118643929</c:v>
                </c:pt>
                <c:pt idx="1188">
                  <c:v>-2180.5423728812275</c:v>
                </c:pt>
                <c:pt idx="1189">
                  <c:v>-2295.3898305082994</c:v>
                </c:pt>
                <c:pt idx="1190">
                  <c:v>-2414.3050847455447</c:v>
                </c:pt>
                <c:pt idx="1191">
                  <c:v>-2374.3050847455988</c:v>
                </c:pt>
                <c:pt idx="1192">
                  <c:v>-2447.3898305083426</c:v>
                </c:pt>
                <c:pt idx="1193">
                  <c:v>-2368.8813559320715</c:v>
                </c:pt>
                <c:pt idx="1194">
                  <c:v>-2375.0508474575786</c:v>
                </c:pt>
                <c:pt idx="1195">
                  <c:v>-2361.2203389830001</c:v>
                </c:pt>
                <c:pt idx="1196">
                  <c:v>-2362.7796610170371</c:v>
                </c:pt>
                <c:pt idx="1197">
                  <c:v>-2264.0677966101666</c:v>
                </c:pt>
                <c:pt idx="1198">
                  <c:v>-2300.881355932243</c:v>
                </c:pt>
                <c:pt idx="1199">
                  <c:v>-2273.0847457628174</c:v>
                </c:pt>
                <c:pt idx="1200">
                  <c:v>-2383.4576271186866</c:v>
                </c:pt>
                <c:pt idx="1201">
                  <c:v>-2435.3898305084485</c:v>
                </c:pt>
                <c:pt idx="1202">
                  <c:v>-2367.7288135592889</c:v>
                </c:pt>
                <c:pt idx="1203">
                  <c:v>-2481.7627118643036</c:v>
                </c:pt>
                <c:pt idx="1204">
                  <c:v>-2499.9999999998377</c:v>
                </c:pt>
                <c:pt idx="1205">
                  <c:v>-2520.0677966100006</c:v>
                </c:pt>
                <c:pt idx="1206">
                  <c:v>-2609.4915254235725</c:v>
                </c:pt>
                <c:pt idx="1207">
                  <c:v>-2616.7457627117283</c:v>
                </c:pt>
                <c:pt idx="1208">
                  <c:v>-2491.5932203388425</c:v>
                </c:pt>
                <c:pt idx="1209">
                  <c:v>-2418.3728813557182</c:v>
                </c:pt>
                <c:pt idx="1210">
                  <c:v>-2390.3728813557223</c:v>
                </c:pt>
                <c:pt idx="1211">
                  <c:v>-2293.5593220337832</c:v>
                </c:pt>
                <c:pt idx="1212">
                  <c:v>-2242.3050847455852</c:v>
                </c:pt>
                <c:pt idx="1213">
                  <c:v>-2267.7288135591984</c:v>
                </c:pt>
                <c:pt idx="1214">
                  <c:v>-2263.3898305083203</c:v>
                </c:pt>
                <c:pt idx="1215">
                  <c:v>-2238.7796610169903</c:v>
                </c:pt>
                <c:pt idx="1216">
                  <c:v>-2251.7288135592648</c:v>
                </c:pt>
                <c:pt idx="1217">
                  <c:v>-2265.4915254237667</c:v>
                </c:pt>
                <c:pt idx="1218">
                  <c:v>-2188.0677966101448</c:v>
                </c:pt>
                <c:pt idx="1219">
                  <c:v>-2102.8474576271274</c:v>
                </c:pt>
                <c:pt idx="1220">
                  <c:v>-2164.4067796611962</c:v>
                </c:pt>
                <c:pt idx="1221">
                  <c:v>-2137.830508474744</c:v>
                </c:pt>
                <c:pt idx="1222">
                  <c:v>-2045.4237288137044</c:v>
                </c:pt>
                <c:pt idx="1223">
                  <c:v>-2051.3220338984502</c:v>
                </c:pt>
                <c:pt idx="1224">
                  <c:v>-2068.8135593221173</c:v>
                </c:pt>
                <c:pt idx="1225">
                  <c:v>-2138.4406779663436</c:v>
                </c:pt>
                <c:pt idx="1226">
                  <c:v>-2227.8644067798587</c:v>
                </c:pt>
                <c:pt idx="1227">
                  <c:v>-2237.7627118645878</c:v>
                </c:pt>
                <c:pt idx="1228">
                  <c:v>-2289.3559322036808</c:v>
                </c:pt>
                <c:pt idx="1229">
                  <c:v>-2352.5423728815822</c:v>
                </c:pt>
                <c:pt idx="1230">
                  <c:v>-2356.4745762714319</c:v>
                </c:pt>
                <c:pt idx="1231">
                  <c:v>-2369.6271186442777</c:v>
                </c:pt>
                <c:pt idx="1232">
                  <c:v>-2373.2203389832885</c:v>
                </c:pt>
                <c:pt idx="1233">
                  <c:v>-2324.6779661019668</c:v>
                </c:pt>
                <c:pt idx="1234">
                  <c:v>-2267.932203390108</c:v>
                </c:pt>
                <c:pt idx="1235">
                  <c:v>-2359.2542372882726</c:v>
                </c:pt>
                <c:pt idx="1236">
                  <c:v>-2452.4745762713128</c:v>
                </c:pt>
                <c:pt idx="1237">
                  <c:v>-2361.288135593416</c:v>
                </c:pt>
                <c:pt idx="1238">
                  <c:v>-2361.3559322035499</c:v>
                </c:pt>
                <c:pt idx="1239">
                  <c:v>-2400.5423728814949</c:v>
                </c:pt>
                <c:pt idx="1240">
                  <c:v>-2361.6271186442541</c:v>
                </c:pt>
                <c:pt idx="1241">
                  <c:v>-2357.7627118645951</c:v>
                </c:pt>
                <c:pt idx="1242">
                  <c:v>-2380.2711864408175</c:v>
                </c:pt>
                <c:pt idx="1243">
                  <c:v>-2341.5593220340911</c:v>
                </c:pt>
                <c:pt idx="1244">
                  <c:v>-2275.6610169492569</c:v>
                </c:pt>
                <c:pt idx="1245">
                  <c:v>-2328.3389830511119</c:v>
                </c:pt>
                <c:pt idx="1246">
                  <c:v>-2376.406779661158</c:v>
                </c:pt>
                <c:pt idx="1247">
                  <c:v>-2351.8644067799055</c:v>
                </c:pt>
                <c:pt idx="1248">
                  <c:v>-2304.6779661019941</c:v>
                </c:pt>
                <c:pt idx="1249">
                  <c:v>-2179.7966101696998</c:v>
                </c:pt>
                <c:pt idx="1250">
                  <c:v>-2195.3898305085477</c:v>
                </c:pt>
                <c:pt idx="1251">
                  <c:v>-2126.2372881357664</c:v>
                </c:pt>
                <c:pt idx="1252">
                  <c:v>-2126.3050847459567</c:v>
                </c:pt>
                <c:pt idx="1253">
                  <c:v>-2172.0677966104377</c:v>
                </c:pt>
                <c:pt idx="1254">
                  <c:v>-2197.7627118645855</c:v>
                </c:pt>
                <c:pt idx="1255">
                  <c:v>-2141.8983050848046</c:v>
                </c:pt>
                <c:pt idx="1256">
                  <c:v>-2147.0508474577964</c:v>
                </c:pt>
                <c:pt idx="1257">
                  <c:v>-2228.6779661018031</c:v>
                </c:pt>
                <c:pt idx="1258">
                  <c:v>-2232.4745762712723</c:v>
                </c:pt>
                <c:pt idx="1259">
                  <c:v>-2204.203389830684</c:v>
                </c:pt>
                <c:pt idx="1260">
                  <c:v>-2195.6610169493083</c:v>
                </c:pt>
                <c:pt idx="1261">
                  <c:v>-2234.3050847459008</c:v>
                </c:pt>
                <c:pt idx="1262">
                  <c:v>-2166.2372881357687</c:v>
                </c:pt>
                <c:pt idx="1263">
                  <c:v>-2161.898305084891</c:v>
                </c:pt>
                <c:pt idx="1264">
                  <c:v>-2125.3559322035753</c:v>
                </c:pt>
                <c:pt idx="1265">
                  <c:v>-2047.3220338984672</c:v>
                </c:pt>
                <c:pt idx="1266">
                  <c:v>-1965.5593220339674</c:v>
                </c:pt>
                <c:pt idx="1267">
                  <c:v>-2005.4237288136455</c:v>
                </c:pt>
                <c:pt idx="1268">
                  <c:v>-2119.1864406780114</c:v>
                </c:pt>
                <c:pt idx="1269">
                  <c:v>-2022.7796610169323</c:v>
                </c:pt>
                <c:pt idx="1270">
                  <c:v>-2101.6949152541752</c:v>
                </c:pt>
                <c:pt idx="1271">
                  <c:v>-2193.4237288135382</c:v>
                </c:pt>
                <c:pt idx="1272">
                  <c:v>-2123.9999999998831</c:v>
                </c:pt>
                <c:pt idx="1273">
                  <c:v>-2155.5254237288127</c:v>
                </c:pt>
                <c:pt idx="1274">
                  <c:v>-2220.3389830507153</c:v>
                </c:pt>
                <c:pt idx="1275">
                  <c:v>-2140.6779661016622</c:v>
                </c:pt>
                <c:pt idx="1276">
                  <c:v>-2113.6271186438785</c:v>
                </c:pt>
                <c:pt idx="1277">
                  <c:v>-1961.9661016947305</c:v>
                </c:pt>
                <c:pt idx="1278">
                  <c:v>-1925.01694915233</c:v>
                </c:pt>
                <c:pt idx="1279">
                  <c:v>-1925.5593220336261</c:v>
                </c:pt>
                <c:pt idx="1280">
                  <c:v>-1747.5932203387304</c:v>
                </c:pt>
                <c:pt idx="1281">
                  <c:v>-1713.6949152539321</c:v>
                </c:pt>
                <c:pt idx="1282">
                  <c:v>-1772.9491525420965</c:v>
                </c:pt>
                <c:pt idx="1283">
                  <c:v>-1656.33898305053</c:v>
                </c:pt>
                <c:pt idx="1284">
                  <c:v>-1550.9152542368558</c:v>
                </c:pt>
                <c:pt idx="1285">
                  <c:v>-1385.4915254233192</c:v>
                </c:pt>
                <c:pt idx="1286">
                  <c:v>-1300.8135593217671</c:v>
                </c:pt>
                <c:pt idx="1287">
                  <c:v>-1263.7966101691202</c:v>
                </c:pt>
                <c:pt idx="1288">
                  <c:v>-1068.4067796606912</c:v>
                </c:pt>
                <c:pt idx="1289">
                  <c:v>-986.10169491506417</c:v>
                </c:pt>
                <c:pt idx="1290">
                  <c:v>-938.84745762684952</c:v>
                </c:pt>
                <c:pt idx="1291">
                  <c:v>-749.76271186413862</c:v>
                </c:pt>
                <c:pt idx="1292">
                  <c:v>-729.35593220313694</c:v>
                </c:pt>
                <c:pt idx="1293">
                  <c:v>-667.52542372864571</c:v>
                </c:pt>
                <c:pt idx="1294">
                  <c:v>-529.49152542367506</c:v>
                </c:pt>
                <c:pt idx="1295">
                  <c:v>-399.38983050853716</c:v>
                </c:pt>
                <c:pt idx="1296">
                  <c:v>-414.77966101692743</c:v>
                </c:pt>
                <c:pt idx="1297">
                  <c:v>-292.74576271188994</c:v>
                </c:pt>
                <c:pt idx="1298">
                  <c:v>-212.00000000007466</c:v>
                </c:pt>
                <c:pt idx="1299">
                  <c:v>-89.016949152599409</c:v>
                </c:pt>
                <c:pt idx="1300">
                  <c:v>-5.627118644154339</c:v>
                </c:pt>
                <c:pt idx="1301">
                  <c:v>53.491525423629888</c:v>
                </c:pt>
                <c:pt idx="1302">
                  <c:v>118.57627118640684</c:v>
                </c:pt>
                <c:pt idx="1303">
                  <c:v>189.9661016947891</c:v>
                </c:pt>
                <c:pt idx="1304">
                  <c:v>236.94915254241224</c:v>
                </c:pt>
                <c:pt idx="1305">
                  <c:v>327.99999999992912</c:v>
                </c:pt>
                <c:pt idx="1306">
                  <c:v>467.72881355937392</c:v>
                </c:pt>
                <c:pt idx="1307">
                  <c:v>545.28813559326329</c:v>
                </c:pt>
                <c:pt idx="1308">
                  <c:v>487.32203389837468</c:v>
                </c:pt>
                <c:pt idx="1309">
                  <c:v>535.72881355925938</c:v>
                </c:pt>
                <c:pt idx="1310">
                  <c:v>566.23728813561752</c:v>
                </c:pt>
                <c:pt idx="1311">
                  <c:v>537.55932203388829</c:v>
                </c:pt>
                <c:pt idx="1312">
                  <c:v>608.47457627133383</c:v>
                </c:pt>
                <c:pt idx="1313">
                  <c:v>673.42372881373046</c:v>
                </c:pt>
                <c:pt idx="1314">
                  <c:v>734.44067796616446</c:v>
                </c:pt>
                <c:pt idx="1315">
                  <c:v>766.50847457639043</c:v>
                </c:pt>
                <c:pt idx="1316">
                  <c:v>933.08474576287915</c:v>
                </c:pt>
                <c:pt idx="1317">
                  <c:v>916.67796610186087</c:v>
                </c:pt>
                <c:pt idx="1318">
                  <c:v>1044.2711864409189</c:v>
                </c:pt>
                <c:pt idx="1319">
                  <c:v>1100.949152542644</c:v>
                </c:pt>
                <c:pt idx="1320">
                  <c:v>1224.6101694918527</c:v>
                </c:pt>
                <c:pt idx="1321">
                  <c:v>1330.9152542376614</c:v>
                </c:pt>
                <c:pt idx="1322">
                  <c:v>1342.1694915256314</c:v>
                </c:pt>
                <c:pt idx="1323">
                  <c:v>1300.2711864409227</c:v>
                </c:pt>
                <c:pt idx="1324">
                  <c:v>1287.1186440680769</c:v>
                </c:pt>
                <c:pt idx="1325">
                  <c:v>1189.7627118645596</c:v>
                </c:pt>
                <c:pt idx="1326">
                  <c:v>1185.559322034062</c:v>
                </c:pt>
                <c:pt idx="1327">
                  <c:v>1252.3389830510312</c:v>
                </c:pt>
                <c:pt idx="1328">
                  <c:v>1208.6779661018275</c:v>
                </c:pt>
                <c:pt idx="1329">
                  <c:v>1223.2542372882167</c:v>
                </c:pt>
                <c:pt idx="1330">
                  <c:v>1293.1525423729215</c:v>
                </c:pt>
                <c:pt idx="1331">
                  <c:v>1362.779661016978</c:v>
                </c:pt>
                <c:pt idx="1332">
                  <c:v>1344.8135593220916</c:v>
                </c:pt>
                <c:pt idx="1333">
                  <c:v>1421.0169491524582</c:v>
                </c:pt>
                <c:pt idx="1334">
                  <c:v>1500.5423728813003</c:v>
                </c:pt>
                <c:pt idx="1335">
                  <c:v>1494.8474576270123</c:v>
                </c:pt>
                <c:pt idx="1336">
                  <c:v>1399.5932203388284</c:v>
                </c:pt>
                <c:pt idx="1337">
                  <c:v>1328.2033898302204</c:v>
                </c:pt>
                <c:pt idx="1338">
                  <c:v>1392.3389830506724</c:v>
                </c:pt>
                <c:pt idx="1339">
                  <c:v>1315.6610169490307</c:v>
                </c:pt>
                <c:pt idx="1340">
                  <c:v>1252.2033898303685</c:v>
                </c:pt>
                <c:pt idx="1341">
                  <c:v>1357.8305084743311</c:v>
                </c:pt>
                <c:pt idx="1342">
                  <c:v>1326.6440677963524</c:v>
                </c:pt>
                <c:pt idx="1343">
                  <c:v>1337.8305084742451</c:v>
                </c:pt>
                <c:pt idx="1344">
                  <c:v>1303.2542372877697</c:v>
                </c:pt>
                <c:pt idx="1345">
                  <c:v>1244.8813559318528</c:v>
                </c:pt>
                <c:pt idx="1346">
                  <c:v>1263.5932203386624</c:v>
                </c:pt>
                <c:pt idx="1347">
                  <c:v>1268.4745762708933</c:v>
                </c:pt>
                <c:pt idx="1348">
                  <c:v>1187.7288135590777</c:v>
                </c:pt>
                <c:pt idx="1349">
                  <c:v>1237.2203389828373</c:v>
                </c:pt>
                <c:pt idx="1350">
                  <c:v>1175.0508474572819</c:v>
                </c:pt>
                <c:pt idx="1351">
                  <c:v>1089.2203389828342</c:v>
                </c:pt>
                <c:pt idx="1352">
                  <c:v>1082.7118644066015</c:v>
                </c:pt>
                <c:pt idx="1353">
                  <c:v>978.03389830496383</c:v>
                </c:pt>
                <c:pt idx="1354">
                  <c:v>894.50847457625127</c:v>
                </c:pt>
                <c:pt idx="1355">
                  <c:v>964.40677966095586</c:v>
                </c:pt>
                <c:pt idx="1356">
                  <c:v>967.66101694912857</c:v>
                </c:pt>
                <c:pt idx="1357">
                  <c:v>848.33898305091111</c:v>
                </c:pt>
                <c:pt idx="1358">
                  <c:v>848.27118644072095</c:v>
                </c:pt>
                <c:pt idx="1359">
                  <c:v>752.74576271194542</c:v>
                </c:pt>
                <c:pt idx="1360">
                  <c:v>668.40677966117551</c:v>
                </c:pt>
                <c:pt idx="1361">
                  <c:v>694.50847457640873</c:v>
                </c:pt>
                <c:pt idx="1362">
                  <c:v>610.57627118655455</c:v>
                </c:pt>
                <c:pt idx="1363">
                  <c:v>584.88135593223694</c:v>
                </c:pt>
                <c:pt idx="1364">
                  <c:v>574.30508474583087</c:v>
                </c:pt>
                <c:pt idx="1365">
                  <c:v>501.5593220339257</c:v>
                </c:pt>
                <c:pt idx="1366">
                  <c:v>374.03389830511446</c:v>
                </c:pt>
                <c:pt idx="1367">
                  <c:v>428.54237288137239</c:v>
                </c:pt>
                <c:pt idx="1368">
                  <c:v>496.00000000013097</c:v>
                </c:pt>
                <c:pt idx="1369">
                  <c:v>459.796610169654</c:v>
                </c:pt>
                <c:pt idx="1370">
                  <c:v>560.13559322058302</c:v>
                </c:pt>
                <c:pt idx="1371">
                  <c:v>629.42372881368829</c:v>
                </c:pt>
                <c:pt idx="1372">
                  <c:v>621.28813559334105</c:v>
                </c:pt>
                <c:pt idx="1373">
                  <c:v>616.40677966111025</c:v>
                </c:pt>
                <c:pt idx="1374">
                  <c:v>613.9661016949949</c:v>
                </c:pt>
                <c:pt idx="1375">
                  <c:v>469.96610169491862</c:v>
                </c:pt>
                <c:pt idx="1376">
                  <c:v>484.13559322039231</c:v>
                </c:pt>
                <c:pt idx="1377">
                  <c:v>504.20338983055541</c:v>
                </c:pt>
                <c:pt idx="1378">
                  <c:v>413.22033898300305</c:v>
                </c:pt>
                <c:pt idx="1379">
                  <c:v>365.62711864394987</c:v>
                </c:pt>
                <c:pt idx="1380">
                  <c:v>253.35593220326123</c:v>
                </c:pt>
                <c:pt idx="1381">
                  <c:v>191.45762711863608</c:v>
                </c:pt>
                <c:pt idx="1382">
                  <c:v>261.423728813531</c:v>
                </c:pt>
                <c:pt idx="1383">
                  <c:v>332.06779661015912</c:v>
                </c:pt>
                <c:pt idx="1384">
                  <c:v>416.88135593226087</c:v>
                </c:pt>
                <c:pt idx="1385">
                  <c:v>477.83050847450465</c:v>
                </c:pt>
                <c:pt idx="1386">
                  <c:v>458.64406779658901</c:v>
                </c:pt>
                <c:pt idx="1387">
                  <c:v>491.52542372881589</c:v>
                </c:pt>
                <c:pt idx="1388">
                  <c:v>533.55932203379223</c:v>
                </c:pt>
                <c:pt idx="1389">
                  <c:v>496.74576271188511</c:v>
                </c:pt>
                <c:pt idx="1390">
                  <c:v>425.89830508474267</c:v>
                </c:pt>
                <c:pt idx="1391">
                  <c:v>459.7288135593509</c:v>
                </c:pt>
                <c:pt idx="1392">
                  <c:v>434.71186440687944</c:v>
                </c:pt>
                <c:pt idx="1393">
                  <c:v>329.4237288136423</c:v>
                </c:pt>
                <c:pt idx="1394">
                  <c:v>243.18644067799667</c:v>
                </c:pt>
                <c:pt idx="1395">
                  <c:v>224.61016949156755</c:v>
                </c:pt>
                <c:pt idx="1396">
                  <c:v>263.72881355943525</c:v>
                </c:pt>
                <c:pt idx="1397">
                  <c:v>244.13559322043449</c:v>
                </c:pt>
                <c:pt idx="1398">
                  <c:v>234.6440677966209</c:v>
                </c:pt>
                <c:pt idx="1399">
                  <c:v>281.83050847458901</c:v>
                </c:pt>
                <c:pt idx="1400">
                  <c:v>269.42372881372341</c:v>
                </c:pt>
                <c:pt idx="1401">
                  <c:v>244.13559322032157</c:v>
                </c:pt>
                <c:pt idx="1402">
                  <c:v>246.44067796622582</c:v>
                </c:pt>
                <c:pt idx="1403">
                  <c:v>178.91525423744636</c:v>
                </c:pt>
                <c:pt idx="1404">
                  <c:v>197.89830508496061</c:v>
                </c:pt>
                <c:pt idx="1405">
                  <c:v>294.64406779670918</c:v>
                </c:pt>
                <c:pt idx="1406">
                  <c:v>225.69491525432937</c:v>
                </c:pt>
                <c:pt idx="1407">
                  <c:v>228.67796610179758</c:v>
                </c:pt>
                <c:pt idx="1408">
                  <c:v>268.47457627134202</c:v>
                </c:pt>
                <c:pt idx="1409">
                  <c:v>145.89830508495189</c:v>
                </c:pt>
                <c:pt idx="1410">
                  <c:v>268.13559322050367</c:v>
                </c:pt>
                <c:pt idx="1411">
                  <c:v>295.05084745779419</c:v>
                </c:pt>
                <c:pt idx="1412">
                  <c:v>278.23728813574724</c:v>
                </c:pt>
                <c:pt idx="1413">
                  <c:v>294.98305084754753</c:v>
                </c:pt>
                <c:pt idx="1414">
                  <c:v>365.49152542385161</c:v>
                </c:pt>
                <c:pt idx="1415">
                  <c:v>269.28813559339932</c:v>
                </c:pt>
                <c:pt idx="1416">
                  <c:v>326.91525423733657</c:v>
                </c:pt>
                <c:pt idx="1417">
                  <c:v>336.06779661019885</c:v>
                </c:pt>
                <c:pt idx="1418">
                  <c:v>303.11864406789465</c:v>
                </c:pt>
                <c:pt idx="1419">
                  <c:v>283.18644067811192</c:v>
                </c:pt>
                <c:pt idx="1420">
                  <c:v>350.101694915292</c:v>
                </c:pt>
                <c:pt idx="1421">
                  <c:v>303.32203389829607</c:v>
                </c:pt>
                <c:pt idx="1422">
                  <c:v>308.1355932203931</c:v>
                </c:pt>
                <c:pt idx="1423">
                  <c:v>340.33898305094323</c:v>
                </c:pt>
                <c:pt idx="1424">
                  <c:v>301.76271186454107</c:v>
                </c:pt>
                <c:pt idx="1425">
                  <c:v>279.45762711877683</c:v>
                </c:pt>
                <c:pt idx="1426">
                  <c:v>314.03389830513913</c:v>
                </c:pt>
                <c:pt idx="1427">
                  <c:v>235.05084745759308</c:v>
                </c:pt>
                <c:pt idx="1428">
                  <c:v>176.2711864407037</c:v>
                </c:pt>
                <c:pt idx="1429">
                  <c:v>165.35593220323341</c:v>
                </c:pt>
                <c:pt idx="1430">
                  <c:v>103.32203389817133</c:v>
                </c:pt>
                <c:pt idx="1431">
                  <c:v>-18.779661017056373</c:v>
                </c:pt>
                <c:pt idx="1432">
                  <c:v>20.88135593210761</c:v>
                </c:pt>
                <c:pt idx="1433">
                  <c:v>-33.288135593424869</c:v>
                </c:pt>
                <c:pt idx="1434">
                  <c:v>0.81355932188793678</c:v>
                </c:pt>
                <c:pt idx="1435">
                  <c:v>16.338983050715139</c:v>
                </c:pt>
                <c:pt idx="1436">
                  <c:v>-73.152542373046728</c:v>
                </c:pt>
                <c:pt idx="1437">
                  <c:v>12.474576271055904</c:v>
                </c:pt>
                <c:pt idx="1438">
                  <c:v>-43.118644067907468</c:v>
                </c:pt>
                <c:pt idx="1439">
                  <c:v>-61.898305084850939</c:v>
                </c:pt>
                <c:pt idx="1440">
                  <c:v>34.440677965981834</c:v>
                </c:pt>
                <c:pt idx="1441">
                  <c:v>4.3389830507652372</c:v>
                </c:pt>
                <c:pt idx="1442">
                  <c:v>-103.52542372896789</c:v>
                </c:pt>
                <c:pt idx="1443">
                  <c:v>-103.18644067812951</c:v>
                </c:pt>
                <c:pt idx="1444">
                  <c:v>-201.49152542374591</c:v>
                </c:pt>
                <c:pt idx="1445">
                  <c:v>-184.40677966110727</c:v>
                </c:pt>
                <c:pt idx="1446">
                  <c:v>-278.84745762723378</c:v>
                </c:pt>
                <c:pt idx="1447">
                  <c:v>-368.88135593212257</c:v>
                </c:pt>
                <c:pt idx="1448">
                  <c:v>-412.27118644067815</c:v>
                </c:pt>
                <c:pt idx="1449">
                  <c:v>-417.6271186441279</c:v>
                </c:pt>
                <c:pt idx="1450">
                  <c:v>-456.20338983053</c:v>
                </c:pt>
                <c:pt idx="1451">
                  <c:v>-545.15254237293925</c:v>
                </c:pt>
                <c:pt idx="1452">
                  <c:v>-547.93220338989295</c:v>
                </c:pt>
                <c:pt idx="1453">
                  <c:v>-399.45762711872749</c:v>
                </c:pt>
                <c:pt idx="1454">
                  <c:v>-374.03389830511446</c:v>
                </c:pt>
                <c:pt idx="1455">
                  <c:v>-473.55932203398612</c:v>
                </c:pt>
                <c:pt idx="1456">
                  <c:v>-462.03389830514226</c:v>
                </c:pt>
                <c:pt idx="1457">
                  <c:v>-496.74576271188511</c:v>
                </c:pt>
                <c:pt idx="1458">
                  <c:v>-626.71186440686824</c:v>
                </c:pt>
                <c:pt idx="1459">
                  <c:v>-617.08474576278707</c:v>
                </c:pt>
                <c:pt idx="1460">
                  <c:v>-726.64406779659919</c:v>
                </c:pt>
                <c:pt idx="1461">
                  <c:v>-788.94915254242233</c:v>
                </c:pt>
                <c:pt idx="1462">
                  <c:v>-754.03389830510866</c:v>
                </c:pt>
                <c:pt idx="1463">
                  <c:v>-817.42372881369374</c:v>
                </c:pt>
                <c:pt idx="1464">
                  <c:v>-945.89830508482987</c:v>
                </c:pt>
                <c:pt idx="1465">
                  <c:v>-1038.5084745763274</c:v>
                </c:pt>
                <c:pt idx="1466">
                  <c:v>-1086.1694915254579</c:v>
                </c:pt>
                <c:pt idx="1467">
                  <c:v>-1125.7627118645446</c:v>
                </c:pt>
                <c:pt idx="1468">
                  <c:v>-1132.6101694915592</c:v>
                </c:pt>
                <c:pt idx="1469">
                  <c:v>-1246.2372881357708</c:v>
                </c:pt>
                <c:pt idx="1470">
                  <c:v>-1392.1355932204403</c:v>
                </c:pt>
                <c:pt idx="1471">
                  <c:v>-1411.7288135594411</c:v>
                </c:pt>
                <c:pt idx="1472">
                  <c:v>-1442.9152542373631</c:v>
                </c:pt>
                <c:pt idx="1473">
                  <c:v>-1546.5762711865423</c:v>
                </c:pt>
                <c:pt idx="1474">
                  <c:v>-1600.3389830510462</c:v>
                </c:pt>
                <c:pt idx="1475">
                  <c:v>-1662.033898305157</c:v>
                </c:pt>
                <c:pt idx="1476">
                  <c:v>-1805.4915254236546</c:v>
                </c:pt>
                <c:pt idx="1477">
                  <c:v>-1782.5762711864038</c:v>
                </c:pt>
                <c:pt idx="1478">
                  <c:v>-1757.2203389831504</c:v>
                </c:pt>
                <c:pt idx="1479">
                  <c:v>-1866.5084745762579</c:v>
                </c:pt>
                <c:pt idx="1480">
                  <c:v>-1903.8644067794612</c:v>
                </c:pt>
                <c:pt idx="1481">
                  <c:v>-1853.3559322032429</c:v>
                </c:pt>
                <c:pt idx="1482">
                  <c:v>-1994.1694915254498</c:v>
                </c:pt>
                <c:pt idx="1483">
                  <c:v>-2041.4915254238545</c:v>
                </c:pt>
                <c:pt idx="1484">
                  <c:v>-2046.6440677967341</c:v>
                </c:pt>
                <c:pt idx="1485">
                  <c:v>-2064.5423728814299</c:v>
                </c:pt>
                <c:pt idx="1486">
                  <c:v>-2137.0847457628201</c:v>
                </c:pt>
                <c:pt idx="1487">
                  <c:v>-2153.7627118646001</c:v>
                </c:pt>
                <c:pt idx="1488">
                  <c:v>-2220.9491525422586</c:v>
                </c:pt>
                <c:pt idx="1489">
                  <c:v>-2269.830508474588</c:v>
                </c:pt>
                <c:pt idx="1490">
                  <c:v>-2317.152542372824</c:v>
                </c:pt>
                <c:pt idx="1491">
                  <c:v>-2352.47457627111</c:v>
                </c:pt>
                <c:pt idx="1492">
                  <c:v>-2434.3728813558209</c:v>
                </c:pt>
                <c:pt idx="1493">
                  <c:v>-2507.932203389727</c:v>
                </c:pt>
                <c:pt idx="1494">
                  <c:v>-2547.5932203390034</c:v>
                </c:pt>
                <c:pt idx="1495">
                  <c:v>-2583.7966101694806</c:v>
                </c:pt>
                <c:pt idx="1496">
                  <c:v>-2685.1525423728685</c:v>
                </c:pt>
                <c:pt idx="1497">
                  <c:v>-2760.1355932202614</c:v>
                </c:pt>
                <c:pt idx="1498">
                  <c:v>-2658.1694915253879</c:v>
                </c:pt>
                <c:pt idx="1499">
                  <c:v>-2731.3898305084549</c:v>
                </c:pt>
                <c:pt idx="1500">
                  <c:v>-2841.4237288135992</c:v>
                </c:pt>
                <c:pt idx="1501">
                  <c:v>-2814.9830508475275</c:v>
                </c:pt>
                <c:pt idx="1502">
                  <c:v>-2837.1525423729677</c:v>
                </c:pt>
                <c:pt idx="1503">
                  <c:v>-2895.8644067797231</c:v>
                </c:pt>
                <c:pt idx="1504">
                  <c:v>-2937.8983050848124</c:v>
                </c:pt>
                <c:pt idx="1505">
                  <c:v>-2909.2203389829701</c:v>
                </c:pt>
                <c:pt idx="1506">
                  <c:v>-2880.1355932203251</c:v>
                </c:pt>
                <c:pt idx="1507">
                  <c:v>-2916.7457627118306</c:v>
                </c:pt>
                <c:pt idx="1508">
                  <c:v>-2876.2711864406097</c:v>
                </c:pt>
                <c:pt idx="1509">
                  <c:v>-2935.4576271185842</c:v>
                </c:pt>
                <c:pt idx="1510">
                  <c:v>-2882.7118644068214</c:v>
                </c:pt>
                <c:pt idx="1511">
                  <c:v>-2830.2372881354804</c:v>
                </c:pt>
                <c:pt idx="1512">
                  <c:v>-2896.6101694914773</c:v>
                </c:pt>
                <c:pt idx="1513">
                  <c:v>-2980.5423728814444</c:v>
                </c:pt>
                <c:pt idx="1514">
                  <c:v>-2996.8135593219126</c:v>
                </c:pt>
                <c:pt idx="1515">
                  <c:v>-2949.6271186440013</c:v>
                </c:pt>
                <c:pt idx="1516">
                  <c:v>-2960.4745762712246</c:v>
                </c:pt>
                <c:pt idx="1517">
                  <c:v>-2964.2033898303907</c:v>
                </c:pt>
                <c:pt idx="1518">
                  <c:v>-2942.915254237198</c:v>
                </c:pt>
                <c:pt idx="1519">
                  <c:v>-2869.2203389830242</c:v>
                </c:pt>
                <c:pt idx="1520">
                  <c:v>-2868.9491525423764</c:v>
                </c:pt>
                <c:pt idx="1521">
                  <c:v>-2927.7966101695124</c:v>
                </c:pt>
                <c:pt idx="1522">
                  <c:v>-2859.1864406779709</c:v>
                </c:pt>
                <c:pt idx="1523">
                  <c:v>-2848.9491525424032</c:v>
                </c:pt>
                <c:pt idx="1524">
                  <c:v>-2798.7118644067768</c:v>
                </c:pt>
                <c:pt idx="1525">
                  <c:v>-2708.0677966101757</c:v>
                </c:pt>
                <c:pt idx="1526">
                  <c:v>-2720.4745762711541</c:v>
                </c:pt>
                <c:pt idx="1527">
                  <c:v>-2745.6949152542529</c:v>
                </c:pt>
                <c:pt idx="1528">
                  <c:v>-2660.406779660932</c:v>
                </c:pt>
                <c:pt idx="1529">
                  <c:v>-2554.4406779660749</c:v>
                </c:pt>
                <c:pt idx="1530">
                  <c:v>-2572.6101694915315</c:v>
                </c:pt>
                <c:pt idx="1531">
                  <c:v>-2508.8135593220873</c:v>
                </c:pt>
                <c:pt idx="1532">
                  <c:v>-2442.6440677966611</c:v>
                </c:pt>
                <c:pt idx="1533">
                  <c:v>-2427.3220338984047</c:v>
                </c:pt>
                <c:pt idx="1534">
                  <c:v>-2363.6610169492283</c:v>
                </c:pt>
                <c:pt idx="1535">
                  <c:v>-2266.4406779663173</c:v>
                </c:pt>
                <c:pt idx="1536">
                  <c:v>-2270.7118644070051</c:v>
                </c:pt>
                <c:pt idx="1537">
                  <c:v>-2244.7457627120393</c:v>
                </c:pt>
                <c:pt idx="1538">
                  <c:v>-2203.0508474577887</c:v>
                </c:pt>
                <c:pt idx="1539">
                  <c:v>-2142.9830508477362</c:v>
                </c:pt>
                <c:pt idx="1540">
                  <c:v>-2160.2711864409453</c:v>
                </c:pt>
                <c:pt idx="1541">
                  <c:v>-2105.4915254237571</c:v>
                </c:pt>
                <c:pt idx="1542">
                  <c:v>-2040.8813559321991</c:v>
                </c:pt>
                <c:pt idx="1543">
                  <c:v>-1957.0169491525353</c:v>
                </c:pt>
                <c:pt idx="1544">
                  <c:v>-1961.4915254236805</c:v>
                </c:pt>
                <c:pt idx="1545">
                  <c:v>-1937.6271186439922</c:v>
                </c:pt>
                <c:pt idx="1546">
                  <c:v>-1887.0508474575836</c:v>
                </c:pt>
                <c:pt idx="1547">
                  <c:v>-1915.6610169492355</c:v>
                </c:pt>
                <c:pt idx="1548">
                  <c:v>-1798.9152542372319</c:v>
                </c:pt>
                <c:pt idx="1549">
                  <c:v>-1695.0508474576513</c:v>
                </c:pt>
                <c:pt idx="1550">
                  <c:v>-1724.2033898305428</c:v>
                </c:pt>
                <c:pt idx="1551">
                  <c:v>-1650.2372881355518</c:v>
                </c:pt>
                <c:pt idx="1552">
                  <c:v>-1549.9661016948696</c:v>
                </c:pt>
                <c:pt idx="1553">
                  <c:v>-1547.4576271186204</c:v>
                </c:pt>
                <c:pt idx="1554">
                  <c:v>-1478.1694915254022</c:v>
                </c:pt>
                <c:pt idx="1555">
                  <c:v>-1343.0508474575402</c:v>
                </c:pt>
                <c:pt idx="1556">
                  <c:v>-1312.9491525423234</c:v>
                </c:pt>
                <c:pt idx="1557">
                  <c:v>-1312.5423728812948</c:v>
                </c:pt>
                <c:pt idx="1558">
                  <c:v>-1277.2203389829526</c:v>
                </c:pt>
                <c:pt idx="1559">
                  <c:v>-1163.7288135592908</c:v>
                </c:pt>
                <c:pt idx="1560">
                  <c:v>-1162.1016949151765</c:v>
                </c:pt>
                <c:pt idx="1561">
                  <c:v>-1138.7118644067068</c:v>
                </c:pt>
                <c:pt idx="1562">
                  <c:v>-1051.1864406778977</c:v>
                </c:pt>
                <c:pt idx="1563">
                  <c:v>-979.38983050843035</c:v>
                </c:pt>
                <c:pt idx="1564">
                  <c:v>-1045.2881355933212</c:v>
                </c:pt>
                <c:pt idx="1565">
                  <c:v>-1024.8813559322066</c:v>
                </c:pt>
                <c:pt idx="1566">
                  <c:v>-887.45762711872248</c:v>
                </c:pt>
                <c:pt idx="1567">
                  <c:v>-957.49152542375123</c:v>
                </c:pt>
                <c:pt idx="1568">
                  <c:v>-885.08474576279718</c:v>
                </c:pt>
                <c:pt idx="1569">
                  <c:v>-838.57627118633661</c:v>
                </c:pt>
                <c:pt idx="1570">
                  <c:v>-817.7627118644192</c:v>
                </c:pt>
                <c:pt idx="1571">
                  <c:v>-788.20338983038596</c:v>
                </c:pt>
                <c:pt idx="1572">
                  <c:v>-779.59322033881995</c:v>
                </c:pt>
                <c:pt idx="1573">
                  <c:v>-671.99999999996078</c:v>
                </c:pt>
                <c:pt idx="1574">
                  <c:v>-656.67796610164783</c:v>
                </c:pt>
                <c:pt idx="1575">
                  <c:v>-652.20338983038926</c:v>
                </c:pt>
                <c:pt idx="1576">
                  <c:v>-641.69491525428634</c:v>
                </c:pt>
                <c:pt idx="1577">
                  <c:v>-627.66101694919314</c:v>
                </c:pt>
                <c:pt idx="1578">
                  <c:v>-596.88135593207403</c:v>
                </c:pt>
                <c:pt idx="1579">
                  <c:v>-649.42372881349183</c:v>
                </c:pt>
                <c:pt idx="1580">
                  <c:v>-581.15254237290173</c:v>
                </c:pt>
                <c:pt idx="1581">
                  <c:v>-589.76271186429847</c:v>
                </c:pt>
                <c:pt idx="1582">
                  <c:v>-573.084745762632</c:v>
                </c:pt>
                <c:pt idx="1583">
                  <c:v>-491.45762711868207</c:v>
                </c:pt>
                <c:pt idx="1584">
                  <c:v>-447.59322033902043</c:v>
                </c:pt>
                <c:pt idx="1585">
                  <c:v>-529.55932203397822</c:v>
                </c:pt>
                <c:pt idx="1586">
                  <c:v>-413.49152542376413</c:v>
                </c:pt>
                <c:pt idx="1587">
                  <c:v>-418.91525423729121</c:v>
                </c:pt>
                <c:pt idx="1588">
                  <c:v>-521.8983050847371</c:v>
                </c:pt>
                <c:pt idx="1589">
                  <c:v>-391.52542372883818</c:v>
                </c:pt>
                <c:pt idx="1590">
                  <c:v>-331.45762711861613</c:v>
                </c:pt>
                <c:pt idx="1591">
                  <c:v>-395.32203389830715</c:v>
                </c:pt>
                <c:pt idx="1592">
                  <c:v>-435.25423728800632</c:v>
                </c:pt>
                <c:pt idx="1593">
                  <c:v>-363.45762711865189</c:v>
                </c:pt>
                <c:pt idx="1594">
                  <c:v>-423.3898305083805</c:v>
                </c:pt>
                <c:pt idx="1595">
                  <c:v>-435.9999999999863</c:v>
                </c:pt>
                <c:pt idx="1596">
                  <c:v>-345.83050847460413</c:v>
                </c:pt>
                <c:pt idx="1597">
                  <c:v>-421.1525423729488</c:v>
                </c:pt>
                <c:pt idx="1598">
                  <c:v>-469.22033898310798</c:v>
                </c:pt>
                <c:pt idx="1599">
                  <c:v>-408.74576271185731</c:v>
                </c:pt>
                <c:pt idx="1600">
                  <c:v>-460.94915254243676</c:v>
                </c:pt>
                <c:pt idx="1601">
                  <c:v>-425.01694915260799</c:v>
                </c:pt>
                <c:pt idx="1602">
                  <c:v>-407.72881355945503</c:v>
                </c:pt>
                <c:pt idx="1603">
                  <c:v>-505.9661016950505</c:v>
                </c:pt>
                <c:pt idx="1604">
                  <c:v>-432.13559322044</c:v>
                </c:pt>
                <c:pt idx="1605">
                  <c:v>-408.27118644075136</c:v>
                </c:pt>
                <c:pt idx="1606">
                  <c:v>-408.27118644075136</c:v>
                </c:pt>
                <c:pt idx="1607">
                  <c:v>-349.76271186445365</c:v>
                </c:pt>
                <c:pt idx="1608">
                  <c:v>-367.32203389842408</c:v>
                </c:pt>
                <c:pt idx="1609">
                  <c:v>-403.66101694928153</c:v>
                </c:pt>
                <c:pt idx="1610">
                  <c:v>-299.66101694926408</c:v>
                </c:pt>
                <c:pt idx="1611">
                  <c:v>-322.44067796624728</c:v>
                </c:pt>
                <c:pt idx="1612">
                  <c:v>-280.0000000000166</c:v>
                </c:pt>
                <c:pt idx="1613">
                  <c:v>-228.13559322027547</c:v>
                </c:pt>
                <c:pt idx="1614">
                  <c:v>-303.59322033900065</c:v>
                </c:pt>
                <c:pt idx="1615">
                  <c:v>-342.16949152551564</c:v>
                </c:pt>
                <c:pt idx="1616">
                  <c:v>-337.76271186444728</c:v>
                </c:pt>
                <c:pt idx="1617">
                  <c:v>-324.61016949165816</c:v>
                </c:pt>
                <c:pt idx="1618">
                  <c:v>-361.01694915253643</c:v>
                </c:pt>
                <c:pt idx="1619">
                  <c:v>-345.15254237287087</c:v>
                </c:pt>
                <c:pt idx="1620">
                  <c:v>-385.01694915249271</c:v>
                </c:pt>
                <c:pt idx="1621">
                  <c:v>-416.74576271182389</c:v>
                </c:pt>
                <c:pt idx="1622">
                  <c:v>-442.77966101686695</c:v>
                </c:pt>
                <c:pt idx="1623">
                  <c:v>-404.61016949154993</c:v>
                </c:pt>
                <c:pt idx="1624">
                  <c:v>-327.38983050855546</c:v>
                </c:pt>
                <c:pt idx="1625">
                  <c:v>-338.77966101696239</c:v>
                </c:pt>
                <c:pt idx="1626">
                  <c:v>-357.55932203390591</c:v>
                </c:pt>
                <c:pt idx="1627">
                  <c:v>-255.79661016948955</c:v>
                </c:pt>
                <c:pt idx="1628">
                  <c:v>-237.42372881363116</c:v>
                </c:pt>
                <c:pt idx="1629">
                  <c:v>-274.16949152557373</c:v>
                </c:pt>
                <c:pt idx="1630">
                  <c:v>-329.89830508486119</c:v>
                </c:pt>
                <c:pt idx="1631">
                  <c:v>-296.74576271204262</c:v>
                </c:pt>
                <c:pt idx="1632">
                  <c:v>-323.52542372889627</c:v>
                </c:pt>
                <c:pt idx="1633">
                  <c:v>-408.4067796611883</c:v>
                </c:pt>
                <c:pt idx="1634">
                  <c:v>-350.03389830510179</c:v>
                </c:pt>
                <c:pt idx="1635">
                  <c:v>-302.3050847457809</c:v>
                </c:pt>
                <c:pt idx="1636">
                  <c:v>-264.40677966099906</c:v>
                </c:pt>
                <c:pt idx="1637">
                  <c:v>-290.91525423731753</c:v>
                </c:pt>
                <c:pt idx="1638">
                  <c:v>-267.86440677968619</c:v>
                </c:pt>
                <c:pt idx="1639">
                  <c:v>-223.72881355931997</c:v>
                </c:pt>
                <c:pt idx="1640">
                  <c:v>-201.35593220342182</c:v>
                </c:pt>
                <c:pt idx="1641">
                  <c:v>-83.322033898311247</c:v>
                </c:pt>
                <c:pt idx="1642">
                  <c:v>-142.30508474577144</c:v>
                </c:pt>
                <c:pt idx="1643">
                  <c:v>-288.54237288133589</c:v>
                </c:pt>
                <c:pt idx="1644">
                  <c:v>-197.4915254236497</c:v>
                </c:pt>
                <c:pt idx="1645">
                  <c:v>-207.11864406773091</c:v>
                </c:pt>
                <c:pt idx="1646">
                  <c:v>-276.61016949146335</c:v>
                </c:pt>
                <c:pt idx="1647">
                  <c:v>-188.67796610156938</c:v>
                </c:pt>
                <c:pt idx="1648">
                  <c:v>-184.47457627101528</c:v>
                </c:pt>
                <c:pt idx="1649">
                  <c:v>-314.71186440653366</c:v>
                </c:pt>
                <c:pt idx="1650">
                  <c:v>-249.62711864381313</c:v>
                </c:pt>
                <c:pt idx="1651">
                  <c:v>-192.47457627092541</c:v>
                </c:pt>
                <c:pt idx="1652">
                  <c:v>-240.74576271159896</c:v>
                </c:pt>
                <c:pt idx="1653">
                  <c:v>-199.66101694900408</c:v>
                </c:pt>
                <c:pt idx="1654">
                  <c:v>-193.22033898284892</c:v>
                </c:pt>
                <c:pt idx="1655">
                  <c:v>-188.61016949126619</c:v>
                </c:pt>
                <c:pt idx="1656">
                  <c:v>-168.2711864403984</c:v>
                </c:pt>
                <c:pt idx="1657">
                  <c:v>-164.81355932182427</c:v>
                </c:pt>
                <c:pt idx="1658">
                  <c:v>-129.01694915237599</c:v>
                </c:pt>
                <c:pt idx="1659">
                  <c:v>-52.338983050734214</c:v>
                </c:pt>
                <c:pt idx="1660">
                  <c:v>-93.694915254033674</c:v>
                </c:pt>
                <c:pt idx="1661">
                  <c:v>-147.38983050817788</c:v>
                </c:pt>
                <c:pt idx="1662">
                  <c:v>-30.033898304913439</c:v>
                </c:pt>
                <c:pt idx="1663">
                  <c:v>-14.440677965895976</c:v>
                </c:pt>
                <c:pt idx="1664">
                  <c:v>-40.949152542157925</c:v>
                </c:pt>
                <c:pt idx="1665">
                  <c:v>53.423728813834792</c:v>
                </c:pt>
                <c:pt idx="1666">
                  <c:v>9.6271186442505439</c:v>
                </c:pt>
                <c:pt idx="1667">
                  <c:v>-43.661016948865026</c:v>
                </c:pt>
                <c:pt idx="1668">
                  <c:v>36.745762712168364</c:v>
                </c:pt>
                <c:pt idx="1669">
                  <c:v>25.355932203648525</c:v>
                </c:pt>
                <c:pt idx="1670">
                  <c:v>-9.6271186438553809</c:v>
                </c:pt>
                <c:pt idx="1671">
                  <c:v>24.949152542563425</c:v>
                </c:pt>
                <c:pt idx="1672">
                  <c:v>-65.898305084664898</c:v>
                </c:pt>
                <c:pt idx="1673">
                  <c:v>-93.220338983040577</c:v>
                </c:pt>
                <c:pt idx="1674">
                  <c:v>-49.28813559313226</c:v>
                </c:pt>
                <c:pt idx="1675">
                  <c:v>-28.135593220376531</c:v>
                </c:pt>
                <c:pt idx="1676">
                  <c:v>-59.050847457481076</c:v>
                </c:pt>
                <c:pt idx="1677">
                  <c:v>0.88135593213464714</c:v>
                </c:pt>
                <c:pt idx="1678">
                  <c:v>36.13559322028668</c:v>
                </c:pt>
                <c:pt idx="1679">
                  <c:v>18.50847457618244</c:v>
                </c:pt>
                <c:pt idx="1680">
                  <c:v>49.28813559313226</c:v>
                </c:pt>
                <c:pt idx="1681">
                  <c:v>90.983050847326581</c:v>
                </c:pt>
                <c:pt idx="1682">
                  <c:v>96.813559322051688</c:v>
                </c:pt>
                <c:pt idx="1683">
                  <c:v>44.813559322042963</c:v>
                </c:pt>
                <c:pt idx="1684">
                  <c:v>71.050847457543881</c:v>
                </c:pt>
                <c:pt idx="1685">
                  <c:v>97.423728813368839</c:v>
                </c:pt>
                <c:pt idx="1686">
                  <c:v>71.593220338840126</c:v>
                </c:pt>
                <c:pt idx="1687">
                  <c:v>95.999999999881496</c:v>
                </c:pt>
                <c:pt idx="1688">
                  <c:v>22.169491525383805</c:v>
                </c:pt>
                <c:pt idx="1689">
                  <c:v>37.016949152534231</c:v>
                </c:pt>
                <c:pt idx="1690">
                  <c:v>133.28813559328967</c:v>
                </c:pt>
                <c:pt idx="1691">
                  <c:v>93.423728813611362</c:v>
                </c:pt>
                <c:pt idx="1692">
                  <c:v>107.8644067796767</c:v>
                </c:pt>
                <c:pt idx="1693">
                  <c:v>122.50847457619987</c:v>
                </c:pt>
                <c:pt idx="1694">
                  <c:v>151.99999999993</c:v>
                </c:pt>
                <c:pt idx="1695">
                  <c:v>72.135593220305751</c:v>
                </c:pt>
                <c:pt idx="1696">
                  <c:v>36.067796610152875</c:v>
                </c:pt>
                <c:pt idx="1697">
                  <c:v>165.89830508475552</c:v>
                </c:pt>
                <c:pt idx="1698">
                  <c:v>138.98305084746491</c:v>
                </c:pt>
                <c:pt idx="1699">
                  <c:v>74.440677966153558</c:v>
                </c:pt>
                <c:pt idx="1700">
                  <c:v>-34.644067796496167</c:v>
                </c:pt>
                <c:pt idx="1701">
                  <c:v>-82.16949152535912</c:v>
                </c:pt>
                <c:pt idx="1702">
                  <c:v>-77.694915254100465</c:v>
                </c:pt>
                <c:pt idx="1703">
                  <c:v>-20.67796610164973</c:v>
                </c:pt>
                <c:pt idx="1704">
                  <c:v>-51.457627118656021</c:v>
                </c:pt>
                <c:pt idx="1705">
                  <c:v>-7.8644067797554431</c:v>
                </c:pt>
                <c:pt idx="1706">
                  <c:v>105.15254237280023</c:v>
                </c:pt>
                <c:pt idx="1707">
                  <c:v>32.474576271141771</c:v>
                </c:pt>
                <c:pt idx="1708">
                  <c:v>32.949152542191314</c:v>
                </c:pt>
                <c:pt idx="1709">
                  <c:v>65.355932203255733</c:v>
                </c:pt>
                <c:pt idx="1710">
                  <c:v>11.593220338808353</c:v>
                </c:pt>
                <c:pt idx="1711">
                  <c:v>-43.796610169584248</c:v>
                </c:pt>
                <c:pt idx="1712">
                  <c:v>34.508474576228544</c:v>
                </c:pt>
                <c:pt idx="1713">
                  <c:v>49.016949152484138</c:v>
                </c:pt>
                <c:pt idx="1714">
                  <c:v>-3.1186440679051062</c:v>
                </c:pt>
                <c:pt idx="1715">
                  <c:v>62.440677965977855</c:v>
                </c:pt>
                <c:pt idx="1716">
                  <c:v>110.50847457613706</c:v>
                </c:pt>
                <c:pt idx="1717">
                  <c:v>110.16949152535514</c:v>
                </c:pt>
                <c:pt idx="1718">
                  <c:v>91.593220338869543</c:v>
                </c:pt>
                <c:pt idx="1719">
                  <c:v>27.118644067635557</c:v>
                </c:pt>
                <c:pt idx="1720">
                  <c:v>42.440677965891979</c:v>
                </c:pt>
                <c:pt idx="1721">
                  <c:v>10.983050847321836</c:v>
                </c:pt>
                <c:pt idx="1722">
                  <c:v>-45.491525423832641</c:v>
                </c:pt>
                <c:pt idx="1723">
                  <c:v>-43.254237288231543</c:v>
                </c:pt>
                <c:pt idx="1724">
                  <c:v>-68.949152542605546</c:v>
                </c:pt>
                <c:pt idx="1725">
                  <c:v>-120.88135593242401</c:v>
                </c:pt>
                <c:pt idx="1726">
                  <c:v>-28.745762712145307</c:v>
                </c:pt>
                <c:pt idx="1727">
                  <c:v>49.01694915231478</c:v>
                </c:pt>
                <c:pt idx="1728">
                  <c:v>-127.9322033899528</c:v>
                </c:pt>
                <c:pt idx="1729">
                  <c:v>-106.71186440689391</c:v>
                </c:pt>
                <c:pt idx="1730">
                  <c:v>-154.37288135608094</c:v>
                </c:pt>
                <c:pt idx="1731">
                  <c:v>-168.6779661017093</c:v>
                </c:pt>
                <c:pt idx="1732">
                  <c:v>-147.99999999989021</c:v>
                </c:pt>
                <c:pt idx="1733">
                  <c:v>-80.949152542386102</c:v>
                </c:pt>
                <c:pt idx="1734">
                  <c:v>-68.677966101618708</c:v>
                </c:pt>
                <c:pt idx="1735">
                  <c:v>-79.322033898384404</c:v>
                </c:pt>
                <c:pt idx="1736">
                  <c:v>-29.830508474512019</c:v>
                </c:pt>
                <c:pt idx="1737">
                  <c:v>-63.457627118662366</c:v>
                </c:pt>
                <c:pt idx="1738">
                  <c:v>-93.694915254259485</c:v>
                </c:pt>
                <c:pt idx="1739">
                  <c:v>-116.9491525424616</c:v>
                </c:pt>
                <c:pt idx="1740">
                  <c:v>-59.525423728925766</c:v>
                </c:pt>
                <c:pt idx="1741">
                  <c:v>-44.40677966124013</c:v>
                </c:pt>
                <c:pt idx="1742">
                  <c:v>-112.47457627137231</c:v>
                </c:pt>
                <c:pt idx="1743">
                  <c:v>-49.83050847465433</c:v>
                </c:pt>
                <c:pt idx="1744">
                  <c:v>-85.830508474616948</c:v>
                </c:pt>
                <c:pt idx="1745">
                  <c:v>-77.084745762726868</c:v>
                </c:pt>
                <c:pt idx="1746">
                  <c:v>-103.05084745757964</c:v>
                </c:pt>
                <c:pt idx="1747">
                  <c:v>-159.18644067795216</c:v>
                </c:pt>
                <c:pt idx="1748">
                  <c:v>-64.610169491670959</c:v>
                </c:pt>
                <c:pt idx="1749">
                  <c:v>-76.813559322135191</c:v>
                </c:pt>
                <c:pt idx="1750">
                  <c:v>-70.508474576360513</c:v>
                </c:pt>
                <c:pt idx="1751">
                  <c:v>-110.03389830508753</c:v>
                </c:pt>
                <c:pt idx="1752">
                  <c:v>-52.813559322066013</c:v>
                </c:pt>
                <c:pt idx="1753">
                  <c:v>-70.03389830508516</c:v>
                </c:pt>
                <c:pt idx="1754">
                  <c:v>-60.000000000088228</c:v>
                </c:pt>
                <c:pt idx="1755">
                  <c:v>56.135593220316089</c:v>
                </c:pt>
                <c:pt idx="1756">
                  <c:v>-10.847457627167127</c:v>
                </c:pt>
                <c:pt idx="1757">
                  <c:v>-186.84745762716625</c:v>
                </c:pt>
                <c:pt idx="1758">
                  <c:v>-75.864406779640916</c:v>
                </c:pt>
                <c:pt idx="1759">
                  <c:v>-63.661016949176691</c:v>
                </c:pt>
                <c:pt idx="1760">
                  <c:v>15.932203389855848</c:v>
                </c:pt>
                <c:pt idx="1761">
                  <c:v>118.98305084743549</c:v>
                </c:pt>
                <c:pt idx="1762">
                  <c:v>73.423728813581945</c:v>
                </c:pt>
                <c:pt idx="1763">
                  <c:v>124.06779661023714</c:v>
                </c:pt>
                <c:pt idx="1764">
                  <c:v>80.135593220441706</c:v>
                </c:pt>
                <c:pt idx="1765">
                  <c:v>-65.491525423749152</c:v>
                </c:pt>
                <c:pt idx="1766">
                  <c:v>-193.49152542366642</c:v>
                </c:pt>
                <c:pt idx="1767">
                  <c:v>-91.525423728679286</c:v>
                </c:pt>
                <c:pt idx="1768">
                  <c:v>-103.72881355925642</c:v>
                </c:pt>
                <c:pt idx="1769">
                  <c:v>-31.728813559218278</c:v>
                </c:pt>
                <c:pt idx="1770">
                  <c:v>82.440677966233068</c:v>
                </c:pt>
                <c:pt idx="1771">
                  <c:v>59.864406779764167</c:v>
                </c:pt>
                <c:pt idx="1772">
                  <c:v>34.033898305235454</c:v>
                </c:pt>
                <c:pt idx="1773">
                  <c:v>9.7627118646310613</c:v>
                </c:pt>
                <c:pt idx="1774">
                  <c:v>-13.42372881338081</c:v>
                </c:pt>
                <c:pt idx="1775">
                  <c:v>-132.40677966081628</c:v>
                </c:pt>
                <c:pt idx="1776">
                  <c:v>-203.93220338969198</c:v>
                </c:pt>
                <c:pt idx="1777">
                  <c:v>-194.44067796593484</c:v>
                </c:pt>
                <c:pt idx="1778">
                  <c:v>-194.7118644066959</c:v>
                </c:pt>
                <c:pt idx="1779">
                  <c:v>-81.423728813435645</c:v>
                </c:pt>
                <c:pt idx="1780">
                  <c:v>-34.169491525277252</c:v>
                </c:pt>
                <c:pt idx="1781">
                  <c:v>-50.372881355950589</c:v>
                </c:pt>
                <c:pt idx="1782">
                  <c:v>-17.016949152561274</c:v>
                </c:pt>
                <c:pt idx="1783">
                  <c:v>-49.762711864407621</c:v>
                </c:pt>
                <c:pt idx="1784">
                  <c:v>-96.338983050776335</c:v>
                </c:pt>
                <c:pt idx="1785">
                  <c:v>-96.406779660910132</c:v>
                </c:pt>
                <c:pt idx="1786">
                  <c:v>-161.62711864389826</c:v>
                </c:pt>
                <c:pt idx="1787">
                  <c:v>-145.96610169491635</c:v>
                </c:pt>
                <c:pt idx="1788">
                  <c:v>-100.40677966094989</c:v>
                </c:pt>
                <c:pt idx="1789">
                  <c:v>-75.661016949126591</c:v>
                </c:pt>
                <c:pt idx="1790">
                  <c:v>-56.813559322049329</c:v>
                </c:pt>
                <c:pt idx="1791">
                  <c:v>-30.033898305139246</c:v>
                </c:pt>
                <c:pt idx="1792">
                  <c:v>-0.74576271186703436</c:v>
                </c:pt>
                <c:pt idx="1793">
                  <c:v>-57.49152542366965</c:v>
                </c:pt>
                <c:pt idx="1794">
                  <c:v>17.966101694999079</c:v>
                </c:pt>
                <c:pt idx="1795">
                  <c:v>-2.0338983050303279</c:v>
                </c:pt>
                <c:pt idx="1796">
                  <c:v>-93.423728813441997</c:v>
                </c:pt>
                <c:pt idx="1797">
                  <c:v>-87.796610169400566</c:v>
                </c:pt>
                <c:pt idx="1798">
                  <c:v>-77.016949152480151</c:v>
                </c:pt>
                <c:pt idx="1799">
                  <c:v>-105.28813559306784</c:v>
                </c:pt>
                <c:pt idx="1800">
                  <c:v>-111.99999999981469</c:v>
                </c:pt>
                <c:pt idx="1801">
                  <c:v>-126.57627118631699</c:v>
                </c:pt>
                <c:pt idx="1802">
                  <c:v>-78.033898304995304</c:v>
                </c:pt>
                <c:pt idx="1803">
                  <c:v>-84.949152542200054</c:v>
                </c:pt>
                <c:pt idx="1804">
                  <c:v>-200.27118644054707</c:v>
                </c:pt>
                <c:pt idx="1805">
                  <c:v>-288.61016949146972</c:v>
                </c:pt>
                <c:pt idx="1806">
                  <c:v>-213.22033898293475</c:v>
                </c:pt>
                <c:pt idx="1807">
                  <c:v>-267.3898305082979</c:v>
                </c:pt>
                <c:pt idx="1808">
                  <c:v>-332.40677966094108</c:v>
                </c:pt>
                <c:pt idx="1809">
                  <c:v>-327.18644067798471</c:v>
                </c:pt>
                <c:pt idx="1810">
                  <c:v>-263.11864406777937</c:v>
                </c:pt>
                <c:pt idx="1811">
                  <c:v>-218.30508474584931</c:v>
                </c:pt>
                <c:pt idx="1812">
                  <c:v>-233.01694915261925</c:v>
                </c:pt>
                <c:pt idx="1813">
                  <c:v>-247.86440677965678</c:v>
                </c:pt>
                <c:pt idx="1814">
                  <c:v>-327.86440677983086</c:v>
                </c:pt>
                <c:pt idx="1815">
                  <c:v>-367.18644067809998</c:v>
                </c:pt>
                <c:pt idx="1816">
                  <c:v>-275.11864406784218</c:v>
                </c:pt>
                <c:pt idx="1817">
                  <c:v>-278.71186440702263</c:v>
                </c:pt>
                <c:pt idx="1818">
                  <c:v>-294.98305084771687</c:v>
                </c:pt>
                <c:pt idx="1819">
                  <c:v>-296.88135593242311</c:v>
                </c:pt>
                <c:pt idx="1820">
                  <c:v>-234.77966101717075</c:v>
                </c:pt>
                <c:pt idx="1821">
                  <c:v>-267.52542372901712</c:v>
                </c:pt>
                <c:pt idx="1822">
                  <c:v>-344.06779661033482</c:v>
                </c:pt>
                <c:pt idx="1823">
                  <c:v>-313.42372881376554</c:v>
                </c:pt>
                <c:pt idx="1824">
                  <c:v>-279.72881355942491</c:v>
                </c:pt>
                <c:pt idx="1825">
                  <c:v>-125.62711864427435</c:v>
                </c:pt>
                <c:pt idx="1826">
                  <c:v>-86.101694915434422</c:v>
                </c:pt>
                <c:pt idx="1827">
                  <c:v>-174.91525423746307</c:v>
                </c:pt>
                <c:pt idx="1828">
                  <c:v>-132.00000000023925</c:v>
                </c:pt>
                <c:pt idx="1829">
                  <c:v>-192.0000000003275</c:v>
                </c:pt>
                <c:pt idx="1830">
                  <c:v>-321.83050847487368</c:v>
                </c:pt>
                <c:pt idx="1831">
                  <c:v>-290.77966101727571</c:v>
                </c:pt>
                <c:pt idx="1832">
                  <c:v>-277.08474576313381</c:v>
                </c:pt>
                <c:pt idx="1833">
                  <c:v>-336.61016949183386</c:v>
                </c:pt>
                <c:pt idx="1834">
                  <c:v>-197.15254237315003</c:v>
                </c:pt>
                <c:pt idx="1835">
                  <c:v>-155.05084745792709</c:v>
                </c:pt>
                <c:pt idx="1836">
                  <c:v>-188.40677966125992</c:v>
                </c:pt>
                <c:pt idx="1837">
                  <c:v>-89.491525423874762</c:v>
                </c:pt>
                <c:pt idx="1838">
                  <c:v>-119.9322033899862</c:v>
                </c:pt>
                <c:pt idx="1839">
                  <c:v>-268.67796610185633</c:v>
                </c:pt>
                <c:pt idx="1840">
                  <c:v>-186.84745762722272</c:v>
                </c:pt>
                <c:pt idx="1841">
                  <c:v>-155.18644067796887</c:v>
                </c:pt>
                <c:pt idx="1842">
                  <c:v>-254.84745762716466</c:v>
                </c:pt>
                <c:pt idx="1843">
                  <c:v>-193.22033898307473</c:v>
                </c:pt>
                <c:pt idx="1844">
                  <c:v>-185.28813559324192</c:v>
                </c:pt>
                <c:pt idx="1845">
                  <c:v>-278.57627118658564</c:v>
                </c:pt>
                <c:pt idx="1846">
                  <c:v>-270.84745762715426</c:v>
                </c:pt>
                <c:pt idx="1847">
                  <c:v>-194.23728813575923</c:v>
                </c:pt>
                <c:pt idx="1848">
                  <c:v>-192.06779661029196</c:v>
                </c:pt>
                <c:pt idx="1849">
                  <c:v>-194.84745762724575</c:v>
                </c:pt>
                <c:pt idx="1850">
                  <c:v>-137.22033898308271</c:v>
                </c:pt>
                <c:pt idx="1851">
                  <c:v>-177.62711864411372</c:v>
                </c:pt>
                <c:pt idx="1852">
                  <c:v>-269.01694915263829</c:v>
                </c:pt>
                <c:pt idx="1853">
                  <c:v>-334.30508474581666</c:v>
                </c:pt>
                <c:pt idx="1854">
                  <c:v>-449.96610169494562</c:v>
                </c:pt>
                <c:pt idx="1855">
                  <c:v>-406.37288135593212</c:v>
                </c:pt>
                <c:pt idx="1856">
                  <c:v>-217.96610169484157</c:v>
                </c:pt>
                <c:pt idx="1857">
                  <c:v>-179.45762711857327</c:v>
                </c:pt>
                <c:pt idx="1858">
                  <c:v>-189.69491525414097</c:v>
                </c:pt>
                <c:pt idx="1859">
                  <c:v>-84.203389830445914</c:v>
                </c:pt>
                <c:pt idx="1860">
                  <c:v>-78.372881355946603</c:v>
                </c:pt>
                <c:pt idx="1861">
                  <c:v>-167.99999999997607</c:v>
                </c:pt>
                <c:pt idx="1862">
                  <c:v>-159.05084745768457</c:v>
                </c:pt>
                <c:pt idx="1863">
                  <c:v>-199.38983050858175</c:v>
                </c:pt>
                <c:pt idx="1864">
                  <c:v>-47.728813559377294</c:v>
                </c:pt>
                <c:pt idx="1865">
                  <c:v>-47.050847457700513</c:v>
                </c:pt>
                <c:pt idx="1866">
                  <c:v>37.627118643907842</c:v>
                </c:pt>
                <c:pt idx="1867">
                  <c:v>141.55932203379152</c:v>
                </c:pt>
                <c:pt idx="1868">
                  <c:v>139.45762711862736</c:v>
                </c:pt>
                <c:pt idx="1869">
                  <c:v>175.11864406775157</c:v>
                </c:pt>
                <c:pt idx="1870">
                  <c:v>89.627118644142371</c:v>
                </c:pt>
                <c:pt idx="1871">
                  <c:v>49.762711864520526</c:v>
                </c:pt>
                <c:pt idx="1872">
                  <c:v>-38.644067796592367</c:v>
                </c:pt>
                <c:pt idx="1873">
                  <c:v>3.4576271187434942</c:v>
                </c:pt>
                <c:pt idx="1874">
                  <c:v>9.3559322034330581</c:v>
                </c:pt>
                <c:pt idx="1875">
                  <c:v>4.271186440631431</c:v>
                </c:pt>
                <c:pt idx="1876">
                  <c:v>57.762711864543576</c:v>
                </c:pt>
                <c:pt idx="1877">
                  <c:v>82.71186440693765</c:v>
                </c:pt>
                <c:pt idx="1878">
                  <c:v>121.6271186442346</c:v>
                </c:pt>
                <c:pt idx="1879">
                  <c:v>68.203389830569151</c:v>
                </c:pt>
                <c:pt idx="1880">
                  <c:v>-7.2542372879866637</c:v>
                </c:pt>
                <c:pt idx="1881">
                  <c:v>12.542372881415519</c:v>
                </c:pt>
                <c:pt idx="1882">
                  <c:v>40.677966101792045</c:v>
                </c:pt>
                <c:pt idx="1883">
                  <c:v>16.203389830616885</c:v>
                </c:pt>
                <c:pt idx="1884">
                  <c:v>25.694915254317557</c:v>
                </c:pt>
                <c:pt idx="1885">
                  <c:v>-55.593220338963377</c:v>
                </c:pt>
                <c:pt idx="1886">
                  <c:v>18.644067796675859</c:v>
                </c:pt>
                <c:pt idx="1887">
                  <c:v>2.9152542373907826</c:v>
                </c:pt>
                <c:pt idx="1888">
                  <c:v>-50.033898304942845</c:v>
                </c:pt>
                <c:pt idx="1889">
                  <c:v>4.6101694916391747</c:v>
                </c:pt>
                <c:pt idx="1890">
                  <c:v>22.847457627286389</c:v>
                </c:pt>
                <c:pt idx="1891">
                  <c:v>-51.932203389649111</c:v>
                </c:pt>
                <c:pt idx="1892">
                  <c:v>40.067796610361988</c:v>
                </c:pt>
                <c:pt idx="1893">
                  <c:v>28.677966101842145</c:v>
                </c:pt>
                <c:pt idx="1894">
                  <c:v>21.491525423932835</c:v>
                </c:pt>
                <c:pt idx="1895">
                  <c:v>100.88135593233815</c:v>
                </c:pt>
                <c:pt idx="1896">
                  <c:v>93.627118644125687</c:v>
                </c:pt>
                <c:pt idx="1897">
                  <c:v>-14.71186440671346</c:v>
                </c:pt>
                <c:pt idx="1898">
                  <c:v>29.627118644110602</c:v>
                </c:pt>
                <c:pt idx="1899">
                  <c:v>-46.372881355910842</c:v>
                </c:pt>
                <c:pt idx="1900">
                  <c:v>-126.71186440692331</c:v>
                </c:pt>
                <c:pt idx="1901">
                  <c:v>-30.508474576414603</c:v>
                </c:pt>
                <c:pt idx="1902">
                  <c:v>8.4067796608823446</c:v>
                </c:pt>
                <c:pt idx="1903">
                  <c:v>61.694915253997912</c:v>
                </c:pt>
                <c:pt idx="1904">
                  <c:v>100.67796610148513</c:v>
                </c:pt>
                <c:pt idx="1905">
                  <c:v>236.94915254213001</c:v>
                </c:pt>
                <c:pt idx="1906">
                  <c:v>235.72881355915692</c:v>
                </c:pt>
                <c:pt idx="1907">
                  <c:v>35.932203389659456</c:v>
                </c:pt>
                <c:pt idx="1908">
                  <c:v>14.305084745515458</c:v>
                </c:pt>
                <c:pt idx="1909">
                  <c:v>2.7118644064812956</c:v>
                </c:pt>
                <c:pt idx="1910">
                  <c:v>-39.796610169770304</c:v>
                </c:pt>
                <c:pt idx="1911">
                  <c:v>-29.42372881387854</c:v>
                </c:pt>
                <c:pt idx="1912">
                  <c:v>90.576271186128565</c:v>
                </c:pt>
                <c:pt idx="1913">
                  <c:v>176.06779660990713</c:v>
                </c:pt>
                <c:pt idx="1914">
                  <c:v>262.91525423703922</c:v>
                </c:pt>
                <c:pt idx="1915">
                  <c:v>201.5593220336539</c:v>
                </c:pt>
                <c:pt idx="1916">
                  <c:v>114.64406779638799</c:v>
                </c:pt>
                <c:pt idx="1917">
                  <c:v>19.796610169289281</c:v>
                </c:pt>
                <c:pt idx="1918">
                  <c:v>-105.62711864418849</c:v>
                </c:pt>
                <c:pt idx="1919">
                  <c:v>-118.8474576271679</c:v>
                </c:pt>
                <c:pt idx="1920">
                  <c:v>-159.32203389838915</c:v>
                </c:pt>
                <c:pt idx="1921">
                  <c:v>-154.3728813559116</c:v>
                </c:pt>
                <c:pt idx="1922">
                  <c:v>-85.016949152446756</c:v>
                </c:pt>
                <c:pt idx="1923">
                  <c:v>-85.559322033799461</c:v>
                </c:pt>
                <c:pt idx="1924">
                  <c:v>-6.2372881354715011</c:v>
                </c:pt>
                <c:pt idx="1925">
                  <c:v>-32.474576270972413</c:v>
                </c:pt>
                <c:pt idx="1926">
                  <c:v>-209.01694915232426</c:v>
                </c:pt>
                <c:pt idx="1927">
                  <c:v>-191.05084745738162</c:v>
                </c:pt>
                <c:pt idx="1928">
                  <c:v>-194.23728813530764</c:v>
                </c:pt>
                <c:pt idx="1929">
                  <c:v>-296.7457627116475</c:v>
                </c:pt>
                <c:pt idx="1930">
                  <c:v>-362.30508474564334</c:v>
                </c:pt>
                <c:pt idx="1931">
                  <c:v>-288.40677966084246</c:v>
                </c:pt>
                <c:pt idx="1932">
                  <c:v>-234.91525423721259</c:v>
                </c:pt>
                <c:pt idx="1933">
                  <c:v>-295.25423728796983</c:v>
                </c:pt>
                <c:pt idx="1934">
                  <c:v>-197.3559322031563</c:v>
                </c:pt>
                <c:pt idx="1935">
                  <c:v>-273.62711864388234</c:v>
                </c:pt>
                <c:pt idx="1936">
                  <c:v>-245.49152542350581</c:v>
                </c:pt>
                <c:pt idx="1937">
                  <c:v>-265.8983050845074</c:v>
                </c:pt>
                <c:pt idx="1938">
                  <c:v>-337.62711864378446</c:v>
                </c:pt>
                <c:pt idx="1939">
                  <c:v>-306.77966101681375</c:v>
                </c:pt>
                <c:pt idx="1940">
                  <c:v>-296.54237288113313</c:v>
                </c:pt>
                <c:pt idx="1941">
                  <c:v>-362.91525423712989</c:v>
                </c:pt>
                <c:pt idx="1942">
                  <c:v>-221.6949152541203</c:v>
                </c:pt>
                <c:pt idx="1943">
                  <c:v>-260.61016949141725</c:v>
                </c:pt>
                <c:pt idx="1944">
                  <c:v>-230.71186440665855</c:v>
                </c:pt>
                <c:pt idx="1945">
                  <c:v>-195.45762711856293</c:v>
                </c:pt>
                <c:pt idx="1946">
                  <c:v>-269.96610169485029</c:v>
                </c:pt>
                <c:pt idx="1947">
                  <c:v>-200.67796610163217</c:v>
                </c:pt>
                <c:pt idx="1948">
                  <c:v>-142.50847457617286</c:v>
                </c:pt>
                <c:pt idx="1949">
                  <c:v>-188.33898305084389</c:v>
                </c:pt>
                <c:pt idx="1950">
                  <c:v>-179.32203389830565</c:v>
                </c:pt>
                <c:pt idx="1951">
                  <c:v>-106.57627118645694</c:v>
                </c:pt>
                <c:pt idx="1952">
                  <c:v>-152.94915254236778</c:v>
                </c:pt>
                <c:pt idx="1953">
                  <c:v>-197.89830508479128</c:v>
                </c:pt>
                <c:pt idx="1954">
                  <c:v>-262.2372881355883</c:v>
                </c:pt>
                <c:pt idx="1955">
                  <c:v>-291.4576271186138</c:v>
                </c:pt>
                <c:pt idx="1956">
                  <c:v>-264.40677966094268</c:v>
                </c:pt>
                <c:pt idx="1957">
                  <c:v>-145.22033898293643</c:v>
                </c:pt>
                <c:pt idx="1958">
                  <c:v>-73.9661016947653</c:v>
                </c:pt>
                <c:pt idx="1959">
                  <c:v>-5.0169491523855605</c:v>
                </c:pt>
                <c:pt idx="1960">
                  <c:v>-44.203389830330636</c:v>
                </c:pt>
                <c:pt idx="1961">
                  <c:v>-98.305084745616412</c:v>
                </c:pt>
                <c:pt idx="1962">
                  <c:v>-119.86440677945723</c:v>
                </c:pt>
                <c:pt idx="1963">
                  <c:v>-162.03389830492691</c:v>
                </c:pt>
                <c:pt idx="1964">
                  <c:v>-251.72881355909018</c:v>
                </c:pt>
                <c:pt idx="1965">
                  <c:v>-308.47457627094923</c:v>
                </c:pt>
                <c:pt idx="1966">
                  <c:v>-185.28813559295966</c:v>
                </c:pt>
                <c:pt idx="1967">
                  <c:v>-73.42372881324323</c:v>
                </c:pt>
                <c:pt idx="1968">
                  <c:v>31.457627118908867</c:v>
                </c:pt>
                <c:pt idx="1969">
                  <c:v>33.559322034185904</c:v>
                </c:pt>
                <c:pt idx="1970">
                  <c:v>163.32203389859828</c:v>
                </c:pt>
                <c:pt idx="1971">
                  <c:v>178.37288135615012</c:v>
                </c:pt>
                <c:pt idx="1972">
                  <c:v>52.406779661206727</c:v>
                </c:pt>
                <c:pt idx="1973">
                  <c:v>-26.50847457620549</c:v>
                </c:pt>
                <c:pt idx="1974">
                  <c:v>-152.40677966095862</c:v>
                </c:pt>
                <c:pt idx="1975">
                  <c:v>-160.13559322022064</c:v>
                </c:pt>
                <c:pt idx="1976">
                  <c:v>-160.40677966092525</c:v>
                </c:pt>
                <c:pt idx="1977">
                  <c:v>-46.1016949151498</c:v>
                </c:pt>
                <c:pt idx="1978">
                  <c:v>68.610169491597802</c:v>
                </c:pt>
                <c:pt idx="1979">
                  <c:v>52.271186440713308</c:v>
                </c:pt>
                <c:pt idx="1980">
                  <c:v>223.1864406780237</c:v>
                </c:pt>
                <c:pt idx="1981">
                  <c:v>292.9491525423478</c:v>
                </c:pt>
                <c:pt idx="1982">
                  <c:v>220.54237288128107</c:v>
                </c:pt>
                <c:pt idx="1983">
                  <c:v>202.84745762698657</c:v>
                </c:pt>
                <c:pt idx="1984">
                  <c:v>83.050847457550219</c:v>
                </c:pt>
                <c:pt idx="1985">
                  <c:v>123.25423728806693</c:v>
                </c:pt>
                <c:pt idx="1986">
                  <c:v>56.067796610069379</c:v>
                </c:pt>
                <c:pt idx="1987">
                  <c:v>-11.72881355947113</c:v>
                </c:pt>
                <c:pt idx="1988">
                  <c:v>10.576271186293191</c:v>
                </c:pt>
                <c:pt idx="1989">
                  <c:v>157.55932203383759</c:v>
                </c:pt>
                <c:pt idx="1990">
                  <c:v>286.84745762703108</c:v>
                </c:pt>
                <c:pt idx="1991">
                  <c:v>280.88135593220767</c:v>
                </c:pt>
                <c:pt idx="1992">
                  <c:v>369.9661016948844</c:v>
                </c:pt>
                <c:pt idx="1993">
                  <c:v>417.35593220336693</c:v>
                </c:pt>
                <c:pt idx="1994">
                  <c:v>388.67796610158121</c:v>
                </c:pt>
                <c:pt idx="1995">
                  <c:v>363.86440677951123</c:v>
                </c:pt>
                <c:pt idx="1996">
                  <c:v>186.23728813539748</c:v>
                </c:pt>
                <c:pt idx="1997">
                  <c:v>234.71186440664184</c:v>
                </c:pt>
                <c:pt idx="1998">
                  <c:v>246.03389830502786</c:v>
                </c:pt>
                <c:pt idx="1999">
                  <c:v>350.57627118639795</c:v>
                </c:pt>
                <c:pt idx="2000">
                  <c:v>449.6949152542411</c:v>
                </c:pt>
                <c:pt idx="2001">
                  <c:v>392.81355932200148</c:v>
                </c:pt>
                <c:pt idx="2002">
                  <c:v>392.7457627119241</c:v>
                </c:pt>
                <c:pt idx="2003">
                  <c:v>426.23728813558103</c:v>
                </c:pt>
                <c:pt idx="2004">
                  <c:v>286.84745762708752</c:v>
                </c:pt>
                <c:pt idx="2005">
                  <c:v>234.77966101688855</c:v>
                </c:pt>
                <c:pt idx="2006">
                  <c:v>207.25423728805495</c:v>
                </c:pt>
                <c:pt idx="2007">
                  <c:v>95.661016949043102</c:v>
                </c:pt>
                <c:pt idx="2008">
                  <c:v>164.47457627109878</c:v>
                </c:pt>
                <c:pt idx="2009">
                  <c:v>269.42372881349758</c:v>
                </c:pt>
                <c:pt idx="2010">
                  <c:v>237.28813559302486</c:v>
                </c:pt>
                <c:pt idx="2011">
                  <c:v>269.49152542357496</c:v>
                </c:pt>
                <c:pt idx="2012">
                  <c:v>324.47457627099539</c:v>
                </c:pt>
                <c:pt idx="2013">
                  <c:v>401.01694915242592</c:v>
                </c:pt>
                <c:pt idx="2014">
                  <c:v>356.6779661016019</c:v>
                </c:pt>
                <c:pt idx="2015">
                  <c:v>282.50847457598354</c:v>
                </c:pt>
                <c:pt idx="2016">
                  <c:v>234.57627118614843</c:v>
                </c:pt>
                <c:pt idx="2017">
                  <c:v>76.61016949122569</c:v>
                </c:pt>
                <c:pt idx="2018">
                  <c:v>21.966101694700125</c:v>
                </c:pt>
                <c:pt idx="2019">
                  <c:v>106.71186440661165</c:v>
                </c:pt>
                <c:pt idx="2020">
                  <c:v>119.1186440675902</c:v>
                </c:pt>
                <c:pt idx="2021">
                  <c:v>121.69491525408613</c:v>
                </c:pt>
                <c:pt idx="2022">
                  <c:v>149.42372881343402</c:v>
                </c:pt>
                <c:pt idx="2023">
                  <c:v>193.62711864387757</c:v>
                </c:pt>
                <c:pt idx="2024">
                  <c:v>285.89830508459329</c:v>
                </c:pt>
                <c:pt idx="2025">
                  <c:v>218.57627118632811</c:v>
                </c:pt>
                <c:pt idx="2026">
                  <c:v>111.0508474576027</c:v>
                </c:pt>
                <c:pt idx="2027">
                  <c:v>-53.152542372960859</c:v>
                </c:pt>
                <c:pt idx="2028">
                  <c:v>-164.94915254248701</c:v>
                </c:pt>
                <c:pt idx="2029">
                  <c:v>-204.81355932210889</c:v>
                </c:pt>
                <c:pt idx="2030">
                  <c:v>-351.66101694915989</c:v>
                </c:pt>
                <c:pt idx="2031">
                  <c:v>-337.0169491524673</c:v>
                </c:pt>
                <c:pt idx="2032">
                  <c:v>-148.61016949137672</c:v>
                </c:pt>
                <c:pt idx="2033">
                  <c:v>-35.118644067715067</c:v>
                </c:pt>
                <c:pt idx="2034">
                  <c:v>43.796610169527803</c:v>
                </c:pt>
                <c:pt idx="2035">
                  <c:v>117.96610169492033</c:v>
                </c:pt>
                <c:pt idx="2036">
                  <c:v>102.6440677966639</c:v>
                </c:pt>
                <c:pt idx="2037">
                  <c:v>-38.305084745697528</c:v>
                </c:pt>
                <c:pt idx="2038">
                  <c:v>-58.779661016889392</c:v>
                </c:pt>
                <c:pt idx="2039">
                  <c:v>-153.62711864415743</c:v>
                </c:pt>
                <c:pt idx="2040">
                  <c:v>-276.27118644068139</c:v>
                </c:pt>
                <c:pt idx="2041">
                  <c:v>-337.55932203387653</c:v>
                </c:pt>
                <c:pt idx="2042">
                  <c:v>-322.98305084743066</c:v>
                </c:pt>
                <c:pt idx="2043">
                  <c:v>-259.93220338985333</c:v>
                </c:pt>
                <c:pt idx="2044">
                  <c:v>-233.15254237283034</c:v>
                </c:pt>
                <c:pt idx="2045">
                  <c:v>-87.93220338978108</c:v>
                </c:pt>
                <c:pt idx="2046">
                  <c:v>19.593220339000766</c:v>
                </c:pt>
                <c:pt idx="2047">
                  <c:v>43.118644067851029</c:v>
                </c:pt>
                <c:pt idx="2048">
                  <c:v>-42.30508474568083</c:v>
                </c:pt>
                <c:pt idx="2049">
                  <c:v>-216.20338983045937</c:v>
                </c:pt>
                <c:pt idx="2050">
                  <c:v>-331.38983050836941</c:v>
                </c:pt>
                <c:pt idx="2051">
                  <c:v>-360.40677966093705</c:v>
                </c:pt>
                <c:pt idx="2052">
                  <c:v>-478.84745762707627</c:v>
                </c:pt>
                <c:pt idx="2053">
                  <c:v>-443.72881355924835</c:v>
                </c:pt>
                <c:pt idx="2054">
                  <c:v>-457.76271186422855</c:v>
                </c:pt>
                <c:pt idx="2055">
                  <c:v>-311.86440677950247</c:v>
                </c:pt>
                <c:pt idx="2056">
                  <c:v>-214.4406779660207</c:v>
                </c:pt>
                <c:pt idx="2057">
                  <c:v>-218.6440677965748</c:v>
                </c:pt>
                <c:pt idx="2058">
                  <c:v>-371.93220338989386</c:v>
                </c:pt>
                <c:pt idx="2059">
                  <c:v>-529.55932203392172</c:v>
                </c:pt>
                <c:pt idx="2060">
                  <c:v>-614.71186440680549</c:v>
                </c:pt>
                <c:pt idx="2061">
                  <c:v>-620.06779661025519</c:v>
                </c:pt>
                <c:pt idx="2062">
                  <c:v>-631.11864406776726</c:v>
                </c:pt>
                <c:pt idx="2063">
                  <c:v>-594.64406779652938</c:v>
                </c:pt>
                <c:pt idx="2064">
                  <c:v>-453.96610169481596</c:v>
                </c:pt>
                <c:pt idx="2065">
                  <c:v>-334.50847457616163</c:v>
                </c:pt>
                <c:pt idx="2066">
                  <c:v>-206.98305084735037</c:v>
                </c:pt>
                <c:pt idx="2067">
                  <c:v>-197.76271186424137</c:v>
                </c:pt>
                <c:pt idx="2068">
                  <c:v>-379.4576271184722</c:v>
                </c:pt>
                <c:pt idx="2069">
                  <c:v>-530.71186440653514</c:v>
                </c:pt>
                <c:pt idx="2070">
                  <c:v>-545.28813559298101</c:v>
                </c:pt>
                <c:pt idx="2071">
                  <c:v>-660.74576271170849</c:v>
                </c:pt>
                <c:pt idx="2072">
                  <c:v>-690.30508474562885</c:v>
                </c:pt>
                <c:pt idx="2073">
                  <c:v>-645.89830508461455</c:v>
                </c:pt>
                <c:pt idx="2074">
                  <c:v>-553.76271186405359</c:v>
                </c:pt>
                <c:pt idx="2075">
                  <c:v>-454.64406779621061</c:v>
                </c:pt>
                <c:pt idx="2076">
                  <c:v>-314.37288135558231</c:v>
                </c:pt>
                <c:pt idx="2077">
                  <c:v>-207.18644067775182</c:v>
                </c:pt>
                <c:pt idx="2078">
                  <c:v>-187.86440677939916</c:v>
                </c:pt>
                <c:pt idx="2079">
                  <c:v>-219.86440677937847</c:v>
                </c:pt>
                <c:pt idx="2080">
                  <c:v>-325.4915254235105</c:v>
                </c:pt>
                <c:pt idx="2081">
                  <c:v>-424.40677966078277</c:v>
                </c:pt>
                <c:pt idx="2082">
                  <c:v>-435.72881355894299</c:v>
                </c:pt>
                <c:pt idx="2083">
                  <c:v>-560.94915254207581</c:v>
                </c:pt>
                <c:pt idx="2084">
                  <c:v>-554.98305084713957</c:v>
                </c:pt>
                <c:pt idx="2085">
                  <c:v>-447.86440677949918</c:v>
                </c:pt>
                <c:pt idx="2086">
                  <c:v>-394.71186440653833</c:v>
                </c:pt>
                <c:pt idx="2087">
                  <c:v>-151.11864406740017</c:v>
                </c:pt>
                <c:pt idx="2088">
                  <c:v>-87.118644067441522</c:v>
                </c:pt>
                <c:pt idx="2089">
                  <c:v>-122.57627118622079</c:v>
                </c:pt>
                <c:pt idx="2090">
                  <c:v>-132.61016949133062</c:v>
                </c:pt>
                <c:pt idx="2091">
                  <c:v>-243.52542372872213</c:v>
                </c:pt>
                <c:pt idx="2092">
                  <c:v>-401.4237288134546</c:v>
                </c:pt>
                <c:pt idx="2093">
                  <c:v>-469.49152542364317</c:v>
                </c:pt>
                <c:pt idx="2094">
                  <c:v>-433.96610169478663</c:v>
                </c:pt>
                <c:pt idx="2095">
                  <c:v>-465.22033898295541</c:v>
                </c:pt>
                <c:pt idx="2096">
                  <c:v>-429.55932203383117</c:v>
                </c:pt>
                <c:pt idx="2097">
                  <c:v>-283.8644067795629</c:v>
                </c:pt>
                <c:pt idx="2098">
                  <c:v>-268.40677966092596</c:v>
                </c:pt>
                <c:pt idx="2099">
                  <c:v>-246.9830508474092</c:v>
                </c:pt>
                <c:pt idx="2100">
                  <c:v>-156.54237288132242</c:v>
                </c:pt>
                <c:pt idx="2101">
                  <c:v>-154.03389830507322</c:v>
                </c:pt>
                <c:pt idx="2102">
                  <c:v>-203.9322033898049</c:v>
                </c:pt>
                <c:pt idx="2103">
                  <c:v>-238.23728813568846</c:v>
                </c:pt>
                <c:pt idx="2104">
                  <c:v>-365.62711864417565</c:v>
                </c:pt>
                <c:pt idx="2105">
                  <c:v>-476.33898305088348</c:v>
                </c:pt>
                <c:pt idx="2106">
                  <c:v>-479.72881355943673</c:v>
                </c:pt>
                <c:pt idx="2107">
                  <c:v>-348.06779661031817</c:v>
                </c:pt>
                <c:pt idx="2108">
                  <c:v>-213.55932203405544</c:v>
                </c:pt>
                <c:pt idx="2109">
                  <c:v>-110.77966101712391</c:v>
                </c:pt>
                <c:pt idx="2110">
                  <c:v>-3.6610169492578168</c:v>
                </c:pt>
                <c:pt idx="2111">
                  <c:v>20.067796609937407</c:v>
                </c:pt>
                <c:pt idx="2112">
                  <c:v>-56.000000000217831</c:v>
                </c:pt>
                <c:pt idx="2113">
                  <c:v>-162.37288135616043</c:v>
                </c:pt>
                <c:pt idx="2114">
                  <c:v>-208.06779661039451</c:v>
                </c:pt>
                <c:pt idx="2115">
                  <c:v>-341.69491525452253</c:v>
                </c:pt>
                <c:pt idx="2116">
                  <c:v>-306.37288135618024</c:v>
                </c:pt>
                <c:pt idx="2117">
                  <c:v>-200.67796610191442</c:v>
                </c:pt>
                <c:pt idx="2118">
                  <c:v>-33.355932203671586</c:v>
                </c:pt>
                <c:pt idx="2119">
                  <c:v>97.355932203178597</c:v>
                </c:pt>
                <c:pt idx="2120">
                  <c:v>153.15254237259984</c:v>
                </c:pt>
                <c:pt idx="2121">
                  <c:v>123.05084745738324</c:v>
                </c:pt>
                <c:pt idx="2122">
                  <c:v>99.661016948857053</c:v>
                </c:pt>
                <c:pt idx="2123">
                  <c:v>28.474576270932655</c:v>
                </c:pt>
                <c:pt idx="2124">
                  <c:v>-80.745762712097573</c:v>
                </c:pt>
                <c:pt idx="2125">
                  <c:v>-211.72881355953942</c:v>
                </c:pt>
                <c:pt idx="2126">
                  <c:v>-328.13559322053538</c:v>
                </c:pt>
                <c:pt idx="2127">
                  <c:v>-146.30508474603698</c:v>
                </c:pt>
                <c:pt idx="2128">
                  <c:v>23.932203389596644</c:v>
                </c:pt>
                <c:pt idx="2129">
                  <c:v>56.135593220033826</c:v>
                </c:pt>
                <c:pt idx="2130">
                  <c:v>189.49152542362665</c:v>
                </c:pt>
                <c:pt idx="2131">
                  <c:v>261.35593220322784</c:v>
                </c:pt>
                <c:pt idx="2132">
                  <c:v>175.45762711847706</c:v>
                </c:pt>
                <c:pt idx="2133">
                  <c:v>84.406779660847334</c:v>
                </c:pt>
                <c:pt idx="2134">
                  <c:v>-18.169491525682762</c:v>
                </c:pt>
                <c:pt idx="2135">
                  <c:v>-121.08474576288188</c:v>
                </c:pt>
                <c:pt idx="2136">
                  <c:v>-283.59322033908416</c:v>
                </c:pt>
                <c:pt idx="2137">
                  <c:v>-349.69491525437627</c:v>
                </c:pt>
                <c:pt idx="2138">
                  <c:v>-406.50847457636911</c:v>
                </c:pt>
                <c:pt idx="2139">
                  <c:v>-293.89830508484209</c:v>
                </c:pt>
                <c:pt idx="2140">
                  <c:v>-76.203389830592215</c:v>
                </c:pt>
                <c:pt idx="2141">
                  <c:v>-61.559322034125465</c:v>
                </c:pt>
                <c:pt idx="2142">
                  <c:v>16.33898305065869</c:v>
                </c:pt>
                <c:pt idx="2143">
                  <c:v>75.66101694895724</c:v>
                </c:pt>
                <c:pt idx="2144">
                  <c:v>-45.016949152726639</c:v>
                </c:pt>
                <c:pt idx="2145">
                  <c:v>-72.203389830721804</c:v>
                </c:pt>
                <c:pt idx="2146">
                  <c:v>-207.86440677999309</c:v>
                </c:pt>
                <c:pt idx="2147">
                  <c:v>-328.13559322064827</c:v>
                </c:pt>
                <c:pt idx="2148">
                  <c:v>-282.57627118662543</c:v>
                </c:pt>
                <c:pt idx="2149">
                  <c:v>-194.84745762730222</c:v>
                </c:pt>
                <c:pt idx="2150">
                  <c:v>-96.067796610354009</c:v>
                </c:pt>
                <c:pt idx="2151">
                  <c:v>-18.033898305189343</c:v>
                </c:pt>
                <c:pt idx="2152">
                  <c:v>99.186440677863956</c:v>
                </c:pt>
                <c:pt idx="2153">
                  <c:v>125.35593220323106</c:v>
                </c:pt>
                <c:pt idx="2154">
                  <c:v>34.169491525333704</c:v>
                </c:pt>
                <c:pt idx="2155">
                  <c:v>-6.5762711865356964</c:v>
                </c:pt>
                <c:pt idx="2156">
                  <c:v>-149.69491525436445</c:v>
                </c:pt>
                <c:pt idx="2157">
                  <c:v>-273.55932203397424</c:v>
                </c:pt>
                <c:pt idx="2158">
                  <c:v>-297.4915254238532</c:v>
                </c:pt>
                <c:pt idx="2159">
                  <c:v>-288.33898305093447</c:v>
                </c:pt>
                <c:pt idx="2160">
                  <c:v>-359.72881355937318</c:v>
                </c:pt>
                <c:pt idx="2161">
                  <c:v>-341.55932203402909</c:v>
                </c:pt>
                <c:pt idx="2162">
                  <c:v>-235.32203389829769</c:v>
                </c:pt>
                <c:pt idx="2163">
                  <c:v>-112.54237288144967</c:v>
                </c:pt>
                <c:pt idx="2164">
                  <c:v>-55.186440678047632</c:v>
                </c:pt>
                <c:pt idx="2165">
                  <c:v>-131.79661016949913</c:v>
                </c:pt>
                <c:pt idx="2166">
                  <c:v>-172.00000000001586</c:v>
                </c:pt>
                <c:pt idx="2167">
                  <c:v>-313.42372881348325</c:v>
                </c:pt>
                <c:pt idx="2168">
                  <c:v>-451.11864406784139</c:v>
                </c:pt>
                <c:pt idx="2169">
                  <c:v>-475.45762711869236</c:v>
                </c:pt>
                <c:pt idx="2170">
                  <c:v>-574.64406779655633</c:v>
                </c:pt>
                <c:pt idx="2171">
                  <c:v>-531.38983050843774</c:v>
                </c:pt>
                <c:pt idx="2172">
                  <c:v>-301.55932203385737</c:v>
                </c:pt>
                <c:pt idx="2173">
                  <c:v>-231.932203389688</c:v>
                </c:pt>
                <c:pt idx="2174">
                  <c:v>-152.61016949136004</c:v>
                </c:pt>
                <c:pt idx="2175">
                  <c:v>-77.491525423586154</c:v>
                </c:pt>
                <c:pt idx="2176">
                  <c:v>-187.5254237286737</c:v>
                </c:pt>
                <c:pt idx="2177">
                  <c:v>-330.44067796581868</c:v>
                </c:pt>
                <c:pt idx="2178">
                  <c:v>-412.74576271167132</c:v>
                </c:pt>
                <c:pt idx="2179">
                  <c:v>-515.79661016925093</c:v>
                </c:pt>
                <c:pt idx="2180">
                  <c:v>-544.94915254214266</c:v>
                </c:pt>
                <c:pt idx="2181">
                  <c:v>-463.11864406762186</c:v>
                </c:pt>
                <c:pt idx="2182">
                  <c:v>-474.77966101673343</c:v>
                </c:pt>
                <c:pt idx="2183">
                  <c:v>-413.76271186418643</c:v>
                </c:pt>
                <c:pt idx="2184">
                  <c:v>-315.18644067769611</c:v>
                </c:pt>
                <c:pt idx="2185">
                  <c:v>-230.77966101673584</c:v>
                </c:pt>
                <c:pt idx="2186">
                  <c:v>-199.38983050829953</c:v>
                </c:pt>
                <c:pt idx="2187">
                  <c:v>-318.03389830489664</c:v>
                </c:pt>
                <c:pt idx="2188">
                  <c:v>-386.16949152516264</c:v>
                </c:pt>
                <c:pt idx="2189">
                  <c:v>-544.61016949130419</c:v>
                </c:pt>
                <c:pt idx="2190">
                  <c:v>-701.83050847435982</c:v>
                </c:pt>
                <c:pt idx="2191">
                  <c:v>-727.05084745734553</c:v>
                </c:pt>
                <c:pt idx="2192">
                  <c:v>-583.72881355917207</c:v>
                </c:pt>
                <c:pt idx="2193">
                  <c:v>-525.69491525409308</c:v>
                </c:pt>
                <c:pt idx="2194">
                  <c:v>-479.18644067785829</c:v>
                </c:pt>
                <c:pt idx="2195">
                  <c:v>-312.40677966079875</c:v>
                </c:pt>
                <c:pt idx="2196">
                  <c:v>-247.52542372870545</c:v>
                </c:pt>
                <c:pt idx="2197">
                  <c:v>-225.15254237280732</c:v>
                </c:pt>
                <c:pt idx="2198">
                  <c:v>-224.6101694915111</c:v>
                </c:pt>
                <c:pt idx="2199">
                  <c:v>-382.64406779656753</c:v>
                </c:pt>
                <c:pt idx="2200">
                  <c:v>-516.13559322031506</c:v>
                </c:pt>
                <c:pt idx="2201">
                  <c:v>-510.44067796608346</c:v>
                </c:pt>
                <c:pt idx="2202">
                  <c:v>-587.5932203390006</c:v>
                </c:pt>
                <c:pt idx="2203">
                  <c:v>-496.47457627118047</c:v>
                </c:pt>
                <c:pt idx="2204">
                  <c:v>-397.0847457627458</c:v>
                </c:pt>
                <c:pt idx="2205">
                  <c:v>-423.79661016946562</c:v>
                </c:pt>
                <c:pt idx="2206">
                  <c:v>-316.27118644074022</c:v>
                </c:pt>
                <c:pt idx="2207">
                  <c:v>-291.59322033905079</c:v>
                </c:pt>
                <c:pt idx="2208">
                  <c:v>-324.13559322043926</c:v>
                </c:pt>
                <c:pt idx="2209">
                  <c:v>-375.72881355930639</c:v>
                </c:pt>
                <c:pt idx="2210">
                  <c:v>-347.52542372879606</c:v>
                </c:pt>
                <c:pt idx="2211">
                  <c:v>-421.83050847451267</c:v>
                </c:pt>
                <c:pt idx="2212">
                  <c:v>-605.83050847459128</c:v>
                </c:pt>
                <c:pt idx="2213">
                  <c:v>-580.88135593231016</c:v>
                </c:pt>
                <c:pt idx="2214">
                  <c:v>-529.08474576281571</c:v>
                </c:pt>
                <c:pt idx="2215">
                  <c:v>-544.81355932210079</c:v>
                </c:pt>
                <c:pt idx="2216">
                  <c:v>-417.76271186445194</c:v>
                </c:pt>
                <c:pt idx="2217">
                  <c:v>-335.45762711859948</c:v>
                </c:pt>
                <c:pt idx="2218">
                  <c:v>-312.33898305089076</c:v>
                </c:pt>
                <c:pt idx="2219">
                  <c:v>-326.37288135598391</c:v>
                </c:pt>
                <c:pt idx="2220">
                  <c:v>-293.220338982996</c:v>
                </c:pt>
                <c:pt idx="2221">
                  <c:v>-283.25423728824575</c:v>
                </c:pt>
                <c:pt idx="2222">
                  <c:v>-435.25423728811921</c:v>
                </c:pt>
                <c:pt idx="2223">
                  <c:v>-550.10169491524732</c:v>
                </c:pt>
                <c:pt idx="2224">
                  <c:v>-431.66101694910816</c:v>
                </c:pt>
                <c:pt idx="2225">
                  <c:v>-403.79661016949268</c:v>
                </c:pt>
                <c:pt idx="2226">
                  <c:v>-380.54237288134698</c:v>
                </c:pt>
                <c:pt idx="2227">
                  <c:v>-302.2372881354778</c:v>
                </c:pt>
                <c:pt idx="2228">
                  <c:v>-226.91525423724596</c:v>
                </c:pt>
                <c:pt idx="2229">
                  <c:v>-196.67796610153596</c:v>
                </c:pt>
                <c:pt idx="2230">
                  <c:v>-110.03389830491817</c:v>
                </c:pt>
                <c:pt idx="2231">
                  <c:v>-224.13559322023571</c:v>
                </c:pt>
                <c:pt idx="2232">
                  <c:v>-338.37288135599022</c:v>
                </c:pt>
                <c:pt idx="2233">
                  <c:v>-385.83050847455002</c:v>
                </c:pt>
                <c:pt idx="2234">
                  <c:v>-501.01694915246009</c:v>
                </c:pt>
                <c:pt idx="2235">
                  <c:v>-506.16949152545192</c:v>
                </c:pt>
                <c:pt idx="2236">
                  <c:v>-470.84745762722258</c:v>
                </c:pt>
                <c:pt idx="2237">
                  <c:v>-422.16949152540752</c:v>
                </c:pt>
                <c:pt idx="2238">
                  <c:v>-398.30508474566238</c:v>
                </c:pt>
                <c:pt idx="2239">
                  <c:v>-289.76271186442187</c:v>
                </c:pt>
                <c:pt idx="2240">
                  <c:v>-358.98305084733681</c:v>
                </c:pt>
                <c:pt idx="2241">
                  <c:v>-338.57627118644808</c:v>
                </c:pt>
                <c:pt idx="2242">
                  <c:v>-325.62711864406037</c:v>
                </c:pt>
                <c:pt idx="2243">
                  <c:v>-368.06779661017816</c:v>
                </c:pt>
                <c:pt idx="2244">
                  <c:v>-422.91525423738744</c:v>
                </c:pt>
                <c:pt idx="2245">
                  <c:v>-535.93220338977369</c:v>
                </c:pt>
                <c:pt idx="2246">
                  <c:v>-641.76271186442011</c:v>
                </c:pt>
                <c:pt idx="2247">
                  <c:v>-602.23728813563673</c:v>
                </c:pt>
                <c:pt idx="2248">
                  <c:v>-511.32203389838736</c:v>
                </c:pt>
                <c:pt idx="2249">
                  <c:v>-269.96610169501963</c:v>
                </c:pt>
                <c:pt idx="2250">
                  <c:v>-138.44067796622508</c:v>
                </c:pt>
                <c:pt idx="2251">
                  <c:v>-149.55932203387098</c:v>
                </c:pt>
                <c:pt idx="2252">
                  <c:v>-243.25423728818694</c:v>
                </c:pt>
                <c:pt idx="2253">
                  <c:v>-178.77966101700937</c:v>
                </c:pt>
                <c:pt idx="2254">
                  <c:v>-293.96610169508881</c:v>
                </c:pt>
                <c:pt idx="2255">
                  <c:v>-469.01694915259372</c:v>
                </c:pt>
                <c:pt idx="2256">
                  <c:v>-419.25423728824251</c:v>
                </c:pt>
                <c:pt idx="2257">
                  <c:v>-527.79661016953958</c:v>
                </c:pt>
                <c:pt idx="2258">
                  <c:v>-476.54237288139785</c:v>
                </c:pt>
                <c:pt idx="2259">
                  <c:v>-366.91525423728251</c:v>
                </c:pt>
                <c:pt idx="2260">
                  <c:v>-322.91525423729678</c:v>
                </c:pt>
                <c:pt idx="2261">
                  <c:v>-183.5254237288033</c:v>
                </c:pt>
                <c:pt idx="2262">
                  <c:v>-140.1355932202477</c:v>
                </c:pt>
                <c:pt idx="2263">
                  <c:v>-243.52542372866571</c:v>
                </c:pt>
                <c:pt idx="2264">
                  <c:v>-131.1186440677659</c:v>
                </c:pt>
                <c:pt idx="2265">
                  <c:v>-168.40677966089183</c:v>
                </c:pt>
                <c:pt idx="2266">
                  <c:v>-300.33898305065856</c:v>
                </c:pt>
                <c:pt idx="2267">
                  <c:v>-332.06779660998973</c:v>
                </c:pt>
                <c:pt idx="2268">
                  <c:v>-385.76271186441625</c:v>
                </c:pt>
                <c:pt idx="2269">
                  <c:v>-449.01694915250783</c:v>
                </c:pt>
                <c:pt idx="2270">
                  <c:v>-531.2542372880572</c:v>
                </c:pt>
                <c:pt idx="2271">
                  <c:v>-355.05084745743085</c:v>
                </c:pt>
                <c:pt idx="2272">
                  <c:v>-260.54237288122698</c:v>
                </c:pt>
                <c:pt idx="2273">
                  <c:v>-192.2033898302773</c:v>
                </c:pt>
                <c:pt idx="2274">
                  <c:v>-50.71186440650672</c:v>
                </c:pt>
                <c:pt idx="2275">
                  <c:v>-39.118644067585464</c:v>
                </c:pt>
                <c:pt idx="2276">
                  <c:v>-148.40677966086241</c:v>
                </c:pt>
                <c:pt idx="2277">
                  <c:v>-228.67796610140238</c:v>
                </c:pt>
                <c:pt idx="2278">
                  <c:v>-289.42372881330118</c:v>
                </c:pt>
                <c:pt idx="2279">
                  <c:v>-229.76271186416423</c:v>
                </c:pt>
                <c:pt idx="2280">
                  <c:v>-329.89830508440957</c:v>
                </c:pt>
                <c:pt idx="2281">
                  <c:v>-279.52542372845897</c:v>
                </c:pt>
                <c:pt idx="2282">
                  <c:v>-149.62711864377897</c:v>
                </c:pt>
                <c:pt idx="2283">
                  <c:v>-178.98305084718501</c:v>
                </c:pt>
                <c:pt idx="2284">
                  <c:v>-266.57627118618416</c:v>
                </c:pt>
                <c:pt idx="2285">
                  <c:v>-208.20338983037985</c:v>
                </c:pt>
                <c:pt idx="2286">
                  <c:v>-198.03389830494595</c:v>
                </c:pt>
                <c:pt idx="2287">
                  <c:v>-333.22033898294188</c:v>
                </c:pt>
                <c:pt idx="2288">
                  <c:v>-314.50847457630158</c:v>
                </c:pt>
                <c:pt idx="2289">
                  <c:v>-385.2881355932538</c:v>
                </c:pt>
                <c:pt idx="2290">
                  <c:v>-412.06779661022034</c:v>
                </c:pt>
                <c:pt idx="2291">
                  <c:v>-337.01694915241092</c:v>
                </c:pt>
                <c:pt idx="2292">
                  <c:v>-292.2711864406146</c:v>
                </c:pt>
                <c:pt idx="2293">
                  <c:v>-174.16949152537023</c:v>
                </c:pt>
                <c:pt idx="2294">
                  <c:v>-69.627118643943618</c:v>
                </c:pt>
                <c:pt idx="2295">
                  <c:v>-23.999999999899806</c:v>
                </c:pt>
                <c:pt idx="2296">
                  <c:v>-16.542372881342366</c:v>
                </c:pt>
                <c:pt idx="2297">
                  <c:v>9.8305084744261553</c:v>
                </c:pt>
                <c:pt idx="2298">
                  <c:v>-75.796610169563564</c:v>
                </c:pt>
                <c:pt idx="2299">
                  <c:v>-102.7118644070235</c:v>
                </c:pt>
                <c:pt idx="2300">
                  <c:v>-66.305084745862885</c:v>
                </c:pt>
                <c:pt idx="2301">
                  <c:v>-186.77966101703245</c:v>
                </c:pt>
                <c:pt idx="2302">
                  <c:v>-203.79661016965019</c:v>
                </c:pt>
                <c:pt idx="2303">
                  <c:v>-211.59322033898954</c:v>
                </c:pt>
                <c:pt idx="2304">
                  <c:v>-275.25423728822273</c:v>
                </c:pt>
                <c:pt idx="2305">
                  <c:v>-94.779661017077814</c:v>
                </c:pt>
                <c:pt idx="2306">
                  <c:v>-86.576271186540424</c:v>
                </c:pt>
                <c:pt idx="2307">
                  <c:v>-81.288135593280941</c:v>
                </c:pt>
                <c:pt idx="2308">
                  <c:v>-241.35593220342417</c:v>
                </c:pt>
                <c:pt idx="2309">
                  <c:v>-310.71186440694555</c:v>
                </c:pt>
                <c:pt idx="2310">
                  <c:v>-334.44067796631009</c:v>
                </c:pt>
                <c:pt idx="2311">
                  <c:v>-319.93220338999805</c:v>
                </c:pt>
                <c:pt idx="2312">
                  <c:v>-400.81355932213745</c:v>
                </c:pt>
                <c:pt idx="2313">
                  <c:v>-424.06779661011376</c:v>
                </c:pt>
                <c:pt idx="2314">
                  <c:v>-316.61016949152213</c:v>
                </c:pt>
                <c:pt idx="2315">
                  <c:v>-319.79661016944817</c:v>
                </c:pt>
                <c:pt idx="2316">
                  <c:v>-252.61016949150707</c:v>
                </c:pt>
                <c:pt idx="2317">
                  <c:v>-149.5593220339839</c:v>
                </c:pt>
                <c:pt idx="2318">
                  <c:v>-221.22033898312719</c:v>
                </c:pt>
                <c:pt idx="2319">
                  <c:v>-247.05084745759947</c:v>
                </c:pt>
                <c:pt idx="2320">
                  <c:v>-294.50847457627214</c:v>
                </c:pt>
                <c:pt idx="2321">
                  <c:v>-476.54237288139785</c:v>
                </c:pt>
                <c:pt idx="2322">
                  <c:v>-557.83050847462232</c:v>
                </c:pt>
                <c:pt idx="2323">
                  <c:v>-669.49152542371155</c:v>
                </c:pt>
                <c:pt idx="2324">
                  <c:v>-833.89830508467651</c:v>
                </c:pt>
                <c:pt idx="2325">
                  <c:v>-718.71186440676649</c:v>
                </c:pt>
                <c:pt idx="2326">
                  <c:v>-531.66101694914232</c:v>
                </c:pt>
                <c:pt idx="2327">
                  <c:v>-530.30508474561941</c:v>
                </c:pt>
                <c:pt idx="2328">
                  <c:v>-479.79661016945772</c:v>
                </c:pt>
                <c:pt idx="2329">
                  <c:v>-322.77966101691635</c:v>
                </c:pt>
                <c:pt idx="2330">
                  <c:v>-373.55932203395201</c:v>
                </c:pt>
                <c:pt idx="2331">
                  <c:v>-560.27118644062477</c:v>
                </c:pt>
                <c:pt idx="2332">
                  <c:v>-572.81355932204042</c:v>
                </c:pt>
                <c:pt idx="2333">
                  <c:v>-720.47457627126153</c:v>
                </c:pt>
                <c:pt idx="2334">
                  <c:v>-873.01694915254427</c:v>
                </c:pt>
                <c:pt idx="2335">
                  <c:v>-690.71186440688336</c:v>
                </c:pt>
                <c:pt idx="2336">
                  <c:v>-540.27118644082123</c:v>
                </c:pt>
                <c:pt idx="2337">
                  <c:v>-446.84745762726629</c:v>
                </c:pt>
                <c:pt idx="2338">
                  <c:v>-470.16949152560227</c:v>
                </c:pt>
                <c:pt idx="2339">
                  <c:v>-415.93220338999242</c:v>
                </c:pt>
                <c:pt idx="2340">
                  <c:v>-399.45762711884032</c:v>
                </c:pt>
                <c:pt idx="2341">
                  <c:v>-552.81355932223676</c:v>
                </c:pt>
                <c:pt idx="2342">
                  <c:v>-590.03389830528522</c:v>
                </c:pt>
                <c:pt idx="2343">
                  <c:v>-529.08474576287222</c:v>
                </c:pt>
                <c:pt idx="2344">
                  <c:v>-459.05084745778709</c:v>
                </c:pt>
                <c:pt idx="2345">
                  <c:v>-467.86440677981096</c:v>
                </c:pt>
                <c:pt idx="2346">
                  <c:v>-391.18644067811272</c:v>
                </c:pt>
                <c:pt idx="2347">
                  <c:v>-279.72881355948135</c:v>
                </c:pt>
                <c:pt idx="2348">
                  <c:v>-333.69491525433017</c:v>
                </c:pt>
                <c:pt idx="2349">
                  <c:v>-319.52542372896943</c:v>
                </c:pt>
                <c:pt idx="2350">
                  <c:v>-426.30508474594063</c:v>
                </c:pt>
                <c:pt idx="2351">
                  <c:v>-490.23728813565265</c:v>
                </c:pt>
                <c:pt idx="2352">
                  <c:v>-575.05084745764145</c:v>
                </c:pt>
                <c:pt idx="2353">
                  <c:v>-702.3050847457481</c:v>
                </c:pt>
                <c:pt idx="2354">
                  <c:v>-674.64406779653405</c:v>
                </c:pt>
                <c:pt idx="2355">
                  <c:v>-681.35593220339388</c:v>
                </c:pt>
                <c:pt idx="2356">
                  <c:v>-677.55932203375551</c:v>
                </c:pt>
                <c:pt idx="2357">
                  <c:v>-607.79661016943135</c:v>
                </c:pt>
                <c:pt idx="2358">
                  <c:v>-502.98305084730015</c:v>
                </c:pt>
                <c:pt idx="2359">
                  <c:v>-563.93220338965682</c:v>
                </c:pt>
                <c:pt idx="2360">
                  <c:v>-528.33898305072285</c:v>
                </c:pt>
                <c:pt idx="2361">
                  <c:v>-500.67796610150873</c:v>
                </c:pt>
                <c:pt idx="2362">
                  <c:v>-559.93220338973003</c:v>
                </c:pt>
                <c:pt idx="2363">
                  <c:v>-428.94915254228812</c:v>
                </c:pt>
                <c:pt idx="2364">
                  <c:v>-394.71186440659483</c:v>
                </c:pt>
                <c:pt idx="2365">
                  <c:v>-336.3389830507341</c:v>
                </c:pt>
                <c:pt idx="2366">
                  <c:v>-250.9152542371458</c:v>
                </c:pt>
                <c:pt idx="2367">
                  <c:v>-289.15254237276594</c:v>
                </c:pt>
                <c:pt idx="2368">
                  <c:v>-187.59322033880747</c:v>
                </c:pt>
                <c:pt idx="2369">
                  <c:v>-252.06779661009796</c:v>
                </c:pt>
                <c:pt idx="2370">
                  <c:v>-373.01694915231701</c:v>
                </c:pt>
                <c:pt idx="2371">
                  <c:v>-280.27118644055179</c:v>
                </c:pt>
                <c:pt idx="2372">
                  <c:v>-204.33898305077707</c:v>
                </c:pt>
                <c:pt idx="2373">
                  <c:v>-112.81355932204133</c:v>
                </c:pt>
                <c:pt idx="2374">
                  <c:v>-0.33898305078193597</c:v>
                </c:pt>
                <c:pt idx="2375">
                  <c:v>19.457627118676701</c:v>
                </c:pt>
                <c:pt idx="2376">
                  <c:v>-7.1864406779093093</c:v>
                </c:pt>
                <c:pt idx="2377">
                  <c:v>54.847457627209245</c:v>
                </c:pt>
                <c:pt idx="2378">
                  <c:v>-18.03389830513289</c:v>
                </c:pt>
                <c:pt idx="2379">
                  <c:v>-55.118644067857375</c:v>
                </c:pt>
                <c:pt idx="2380">
                  <c:v>11.728813559301773</c:v>
                </c:pt>
                <c:pt idx="2381">
                  <c:v>82.237288135492932</c:v>
                </c:pt>
                <c:pt idx="2382">
                  <c:v>219.5254237287659</c:v>
                </c:pt>
                <c:pt idx="2383">
                  <c:v>416.74576271176744</c:v>
                </c:pt>
                <c:pt idx="2384">
                  <c:v>444.88135593208756</c:v>
                </c:pt>
                <c:pt idx="2385">
                  <c:v>378.77966101679544</c:v>
                </c:pt>
                <c:pt idx="2386">
                  <c:v>344.27118644056685</c:v>
                </c:pt>
                <c:pt idx="2387">
                  <c:v>270.91525423711875</c:v>
                </c:pt>
                <c:pt idx="2388">
                  <c:v>227.18644067778121</c:v>
                </c:pt>
                <c:pt idx="2389">
                  <c:v>103.59322033887591</c:v>
                </c:pt>
                <c:pt idx="2390">
                  <c:v>193.08474576252485</c:v>
                </c:pt>
                <c:pt idx="2391">
                  <c:v>285.89830508459329</c:v>
                </c:pt>
                <c:pt idx="2392">
                  <c:v>314.44067796588553</c:v>
                </c:pt>
                <c:pt idx="2393">
                  <c:v>463.32203389813617</c:v>
                </c:pt>
                <c:pt idx="2394">
                  <c:v>451.66101694902466</c:v>
                </c:pt>
                <c:pt idx="2395">
                  <c:v>180.06779661011623</c:v>
                </c:pt>
                <c:pt idx="2396">
                  <c:v>162.7796610169633</c:v>
                </c:pt>
                <c:pt idx="2397">
                  <c:v>94.237288135499284</c:v>
                </c:pt>
                <c:pt idx="2398">
                  <c:v>40.745762711869403</c:v>
                </c:pt>
                <c:pt idx="2399">
                  <c:v>15.186440677988816</c:v>
                </c:pt>
                <c:pt idx="2400">
                  <c:v>122.03389830515034</c:v>
                </c:pt>
                <c:pt idx="2401">
                  <c:v>282.23728813567413</c:v>
                </c:pt>
                <c:pt idx="2402">
                  <c:v>303.11864406789465</c:v>
                </c:pt>
                <c:pt idx="2403">
                  <c:v>169.15254237304111</c:v>
                </c:pt>
                <c:pt idx="2404">
                  <c:v>104.67796610175067</c:v>
                </c:pt>
                <c:pt idx="2405">
                  <c:v>50.169491525549176</c:v>
                </c:pt>
                <c:pt idx="2406">
                  <c:v>-80.610169491378343</c:v>
                </c:pt>
                <c:pt idx="2407">
                  <c:v>-17.966101694773272</c:v>
                </c:pt>
                <c:pt idx="2408">
                  <c:v>71.254237288340462</c:v>
                </c:pt>
                <c:pt idx="2409">
                  <c:v>195.5932203391128</c:v>
                </c:pt>
                <c:pt idx="2410">
                  <c:v>267.79661016955237</c:v>
                </c:pt>
                <c:pt idx="2411">
                  <c:v>331.18644067796799</c:v>
                </c:pt>
                <c:pt idx="2412">
                  <c:v>386.16949152538842</c:v>
                </c:pt>
                <c:pt idx="2413">
                  <c:v>351.72881355929371</c:v>
                </c:pt>
                <c:pt idx="2414">
                  <c:v>246.77966101700778</c:v>
                </c:pt>
                <c:pt idx="2415">
                  <c:v>231.86440677966709</c:v>
                </c:pt>
                <c:pt idx="2416">
                  <c:v>200.74576271193533</c:v>
                </c:pt>
                <c:pt idx="2417">
                  <c:v>74.440677966210018</c:v>
                </c:pt>
                <c:pt idx="2418">
                  <c:v>145.22033898310576</c:v>
                </c:pt>
                <c:pt idx="2419">
                  <c:v>227.32203389833106</c:v>
                </c:pt>
                <c:pt idx="2420">
                  <c:v>216.61016949148802</c:v>
                </c:pt>
                <c:pt idx="2421">
                  <c:v>293.49152542370058</c:v>
                </c:pt>
                <c:pt idx="2422">
                  <c:v>369.83050847456036</c:v>
                </c:pt>
                <c:pt idx="2423">
                  <c:v>242.64406779658748</c:v>
                </c:pt>
                <c:pt idx="2424">
                  <c:v>266.91525423730479</c:v>
                </c:pt>
                <c:pt idx="2425">
                  <c:v>122.77966101690448</c:v>
                </c:pt>
                <c:pt idx="2426">
                  <c:v>137.15254237289244</c:v>
                </c:pt>
                <c:pt idx="2427">
                  <c:v>125.2203389830199</c:v>
                </c:pt>
                <c:pt idx="2428">
                  <c:v>54.983050847476861</c:v>
                </c:pt>
                <c:pt idx="2429">
                  <c:v>135.4576271185876</c:v>
                </c:pt>
                <c:pt idx="2430">
                  <c:v>166.44067796616466</c:v>
                </c:pt>
                <c:pt idx="2431">
                  <c:v>68.813559321999222</c:v>
                </c:pt>
                <c:pt idx="2432">
                  <c:v>-40.067796610136178</c:v>
                </c:pt>
                <c:pt idx="2433">
                  <c:v>-166.10169491532628</c:v>
                </c:pt>
                <c:pt idx="2434">
                  <c:v>-259.18644067798635</c:v>
                </c:pt>
                <c:pt idx="2435">
                  <c:v>-238.77966101698473</c:v>
                </c:pt>
                <c:pt idx="2436">
                  <c:v>-302.03389830507626</c:v>
                </c:pt>
                <c:pt idx="2437">
                  <c:v>-331.93220338977858</c:v>
                </c:pt>
                <c:pt idx="2438">
                  <c:v>-365.28813559311146</c:v>
                </c:pt>
                <c:pt idx="2439">
                  <c:v>-347.45762711860579</c:v>
                </c:pt>
                <c:pt idx="2440">
                  <c:v>-310.5084745761489</c:v>
                </c:pt>
                <c:pt idx="2441">
                  <c:v>-305.28813559313613</c:v>
                </c:pt>
                <c:pt idx="2442">
                  <c:v>-369.9661016948844</c:v>
                </c:pt>
                <c:pt idx="2443">
                  <c:v>-412.74576271195355</c:v>
                </c:pt>
                <c:pt idx="2444">
                  <c:v>-382.91525423727217</c:v>
                </c:pt>
                <c:pt idx="2445">
                  <c:v>-489.28813559327119</c:v>
                </c:pt>
                <c:pt idx="2446">
                  <c:v>-520.7457627118979</c:v>
                </c:pt>
                <c:pt idx="2447">
                  <c:v>-473.28813559333804</c:v>
                </c:pt>
                <c:pt idx="2448">
                  <c:v>-413.35593220349648</c:v>
                </c:pt>
                <c:pt idx="2449">
                  <c:v>-249.55932203396156</c:v>
                </c:pt>
                <c:pt idx="2450">
                  <c:v>-288.47457627125851</c:v>
                </c:pt>
                <c:pt idx="2451">
                  <c:v>-298.84745762709383</c:v>
                </c:pt>
                <c:pt idx="2452">
                  <c:v>-277.55932203390114</c:v>
                </c:pt>
                <c:pt idx="2453">
                  <c:v>-482.77966101686934</c:v>
                </c:pt>
                <c:pt idx="2454">
                  <c:v>-358.5084745763437</c:v>
                </c:pt>
                <c:pt idx="2455">
                  <c:v>-297.89830508476899</c:v>
                </c:pt>
                <c:pt idx="2456">
                  <c:v>-364.20338983046247</c:v>
                </c:pt>
                <c:pt idx="2457">
                  <c:v>-281.76271186451163</c:v>
                </c:pt>
                <c:pt idx="2458">
                  <c:v>-215.72881355946626</c:v>
                </c:pt>
                <c:pt idx="2459">
                  <c:v>-186.16949152554594</c:v>
                </c:pt>
                <c:pt idx="2460">
                  <c:v>-272.20338983062072</c:v>
                </c:pt>
                <c:pt idx="2461">
                  <c:v>-411.11864406783894</c:v>
                </c:pt>
                <c:pt idx="2462">
                  <c:v>-395.25423728811694</c:v>
                </c:pt>
                <c:pt idx="2463">
                  <c:v>-297.01694915252142</c:v>
                </c:pt>
                <c:pt idx="2464">
                  <c:v>-312.88135593218698</c:v>
                </c:pt>
                <c:pt idx="2465">
                  <c:v>-249.01694915249595</c:v>
                </c:pt>
                <c:pt idx="2466">
                  <c:v>-234.44067796610659</c:v>
                </c:pt>
                <c:pt idx="2467">
                  <c:v>-393.22033898308655</c:v>
                </c:pt>
                <c:pt idx="2468">
                  <c:v>-405.55932203393132</c:v>
                </c:pt>
                <c:pt idx="2469">
                  <c:v>-477.89830508475137</c:v>
                </c:pt>
                <c:pt idx="2470">
                  <c:v>-603.72881355937068</c:v>
                </c:pt>
                <c:pt idx="2471">
                  <c:v>-636.13559322026572</c:v>
                </c:pt>
                <c:pt idx="2472">
                  <c:v>-617.6949152542735</c:v>
                </c:pt>
                <c:pt idx="2473">
                  <c:v>-491.25423728811131</c:v>
                </c:pt>
                <c:pt idx="2474">
                  <c:v>-488.20338983039642</c:v>
                </c:pt>
                <c:pt idx="2475">
                  <c:v>-466.03389830501271</c:v>
                </c:pt>
                <c:pt idx="2476">
                  <c:v>-372.61016949145778</c:v>
                </c:pt>
                <c:pt idx="2477">
                  <c:v>-394.16949152546795</c:v>
                </c:pt>
                <c:pt idx="2478">
                  <c:v>-455.59322033893068</c:v>
                </c:pt>
                <c:pt idx="2479">
                  <c:v>-443.93220338970622</c:v>
                </c:pt>
                <c:pt idx="2480">
                  <c:v>-431.38983050829074</c:v>
                </c:pt>
                <c:pt idx="2481">
                  <c:v>-505.49152542354938</c:v>
                </c:pt>
                <c:pt idx="2482">
                  <c:v>-555.59322033879539</c:v>
                </c:pt>
                <c:pt idx="2483">
                  <c:v>-595.72881355912182</c:v>
                </c:pt>
                <c:pt idx="2484">
                  <c:v>-604.40677966082171</c:v>
                </c:pt>
                <c:pt idx="2485">
                  <c:v>-570.91525423705184</c:v>
                </c:pt>
                <c:pt idx="2486">
                  <c:v>-584.67796610144035</c:v>
                </c:pt>
                <c:pt idx="2487">
                  <c:v>-569.28813559299374</c:v>
                </c:pt>
                <c:pt idx="2488">
                  <c:v>-539.86440677951032</c:v>
                </c:pt>
                <c:pt idx="2489">
                  <c:v>-583.05084745749514</c:v>
                </c:pt>
                <c:pt idx="2490">
                  <c:v>-503.99999999981537</c:v>
                </c:pt>
                <c:pt idx="2491">
                  <c:v>-503.32203389808217</c:v>
                </c:pt>
                <c:pt idx="2492">
                  <c:v>-402.16949152520874</c:v>
                </c:pt>
                <c:pt idx="2493">
                  <c:v>-372.74576271161243</c:v>
                </c:pt>
                <c:pt idx="2494">
                  <c:v>-457.96610169462997</c:v>
                </c:pt>
                <c:pt idx="2495">
                  <c:v>-483.32203389816556</c:v>
                </c:pt>
                <c:pt idx="2496">
                  <c:v>-450.50847457601611</c:v>
                </c:pt>
                <c:pt idx="2497">
                  <c:v>-423.5254237287046</c:v>
                </c:pt>
                <c:pt idx="2498">
                  <c:v>-296.47457627111226</c:v>
                </c:pt>
                <c:pt idx="2499">
                  <c:v>-276.67796610165357</c:v>
                </c:pt>
                <c:pt idx="2500">
                  <c:v>-370.03389830507467</c:v>
                </c:pt>
                <c:pt idx="2501">
                  <c:v>-343.99999999997522</c:v>
                </c:pt>
                <c:pt idx="2502">
                  <c:v>-374.57627118629779</c:v>
                </c:pt>
                <c:pt idx="2503">
                  <c:v>-484.06779661003259</c:v>
                </c:pt>
                <c:pt idx="2504">
                  <c:v>-438.1016949151504</c:v>
                </c:pt>
                <c:pt idx="2505">
                  <c:v>-357.55932203373652</c:v>
                </c:pt>
                <c:pt idx="2506">
                  <c:v>-339.72881355917445</c:v>
                </c:pt>
                <c:pt idx="2507">
                  <c:v>-298.7118644066569</c:v>
                </c:pt>
                <c:pt idx="2508">
                  <c:v>-355.45762711857242</c:v>
                </c:pt>
                <c:pt idx="2509">
                  <c:v>-485.5593220337667</c:v>
                </c:pt>
                <c:pt idx="2510">
                  <c:v>-463.59322033884069</c:v>
                </c:pt>
                <c:pt idx="2511">
                  <c:v>-469.28813559312891</c:v>
                </c:pt>
                <c:pt idx="2512">
                  <c:v>-434.03389830492046</c:v>
                </c:pt>
                <c:pt idx="2513">
                  <c:v>-362.50847457615771</c:v>
                </c:pt>
                <c:pt idx="2514">
                  <c:v>-496.81355932190604</c:v>
                </c:pt>
                <c:pt idx="2515">
                  <c:v>-354.64406779651512</c:v>
                </c:pt>
                <c:pt idx="2516">
                  <c:v>-357.55932203384947</c:v>
                </c:pt>
                <c:pt idx="2517">
                  <c:v>-361.28813559307167</c:v>
                </c:pt>
                <c:pt idx="2518">
                  <c:v>-338.50847457620142</c:v>
                </c:pt>
                <c:pt idx="2519">
                  <c:v>-444.27118644071402</c:v>
                </c:pt>
                <c:pt idx="2520">
                  <c:v>-313.55932203403313</c:v>
                </c:pt>
                <c:pt idx="2521">
                  <c:v>-234.64406779667735</c:v>
                </c:pt>
                <c:pt idx="2522">
                  <c:v>-337.83050847463755</c:v>
                </c:pt>
                <c:pt idx="2523">
                  <c:v>-247.18644067792351</c:v>
                </c:pt>
                <c:pt idx="2524">
                  <c:v>-255.05084745767894</c:v>
                </c:pt>
                <c:pt idx="2525">
                  <c:v>-292.81355932202382</c:v>
                </c:pt>
                <c:pt idx="2526">
                  <c:v>-200.20338983052616</c:v>
                </c:pt>
                <c:pt idx="2527">
                  <c:v>-194.03389830507555</c:v>
                </c:pt>
                <c:pt idx="2528">
                  <c:v>-143.45762711866712</c:v>
                </c:pt>
                <c:pt idx="2529">
                  <c:v>-55.322033898258795</c:v>
                </c:pt>
                <c:pt idx="2530">
                  <c:v>42.915254237280251</c:v>
                </c:pt>
                <c:pt idx="2531">
                  <c:v>-29.220338983025503</c:v>
                </c:pt>
                <c:pt idx="2532">
                  <c:v>-73.423728813581945</c:v>
                </c:pt>
                <c:pt idx="2533">
                  <c:v>-135.79661016953892</c:v>
                </c:pt>
                <c:pt idx="2534">
                  <c:v>-126.50847457635255</c:v>
                </c:pt>
                <c:pt idx="2535">
                  <c:v>-191.05084745772032</c:v>
                </c:pt>
                <c:pt idx="2536">
                  <c:v>-227.05084745768298</c:v>
                </c:pt>
                <c:pt idx="2537">
                  <c:v>-177.28813559338823</c:v>
                </c:pt>
                <c:pt idx="2538">
                  <c:v>-312.06779661035551</c:v>
                </c:pt>
                <c:pt idx="2539">
                  <c:v>-415.45762711882998</c:v>
                </c:pt>
                <c:pt idx="2540">
                  <c:v>-412.88135593233403</c:v>
                </c:pt>
                <c:pt idx="2541">
                  <c:v>-284.4067796611979</c:v>
                </c:pt>
                <c:pt idx="2542">
                  <c:v>-315.79661016969067</c:v>
                </c:pt>
                <c:pt idx="2543">
                  <c:v>-221.28813559331749</c:v>
                </c:pt>
                <c:pt idx="2544">
                  <c:v>-213.96610169502762</c:v>
                </c:pt>
                <c:pt idx="2545">
                  <c:v>-308.40677966109774</c:v>
                </c:pt>
                <c:pt idx="2546">
                  <c:v>-192.20338983055959</c:v>
                </c:pt>
                <c:pt idx="2547">
                  <c:v>-181.55932203385029</c:v>
                </c:pt>
                <c:pt idx="2548">
                  <c:v>-249.62711864403897</c:v>
                </c:pt>
                <c:pt idx="2549">
                  <c:v>-221.55932203396557</c:v>
                </c:pt>
                <c:pt idx="2550">
                  <c:v>-282.50847457626583</c:v>
                </c:pt>
                <c:pt idx="2551">
                  <c:v>-273.220338983023</c:v>
                </c:pt>
                <c:pt idx="2552">
                  <c:v>-303.32203389829607</c:v>
                </c:pt>
                <c:pt idx="2553">
                  <c:v>-258.23728813560501</c:v>
                </c:pt>
                <c:pt idx="2554">
                  <c:v>-130.91525423725159</c:v>
                </c:pt>
                <c:pt idx="2555">
                  <c:v>-166.44067796622113</c:v>
                </c:pt>
                <c:pt idx="2556">
                  <c:v>-202.71186440683186</c:v>
                </c:pt>
                <c:pt idx="2557">
                  <c:v>-260.61016949158659</c:v>
                </c:pt>
                <c:pt idx="2558">
                  <c:v>-317.15254237287485</c:v>
                </c:pt>
                <c:pt idx="2559">
                  <c:v>-334.03389830511213</c:v>
                </c:pt>
                <c:pt idx="2560">
                  <c:v>-326.64406779663199</c:v>
                </c:pt>
                <c:pt idx="2561">
                  <c:v>-321.89830508478167</c:v>
                </c:pt>
                <c:pt idx="2562">
                  <c:v>-221.89830508480395</c:v>
                </c:pt>
                <c:pt idx="2563">
                  <c:v>-145.62711864413438</c:v>
                </c:pt>
                <c:pt idx="2564">
                  <c:v>-164.67796610178243</c:v>
                </c:pt>
                <c:pt idx="2565">
                  <c:v>-249.55932203390512</c:v>
                </c:pt>
                <c:pt idx="2566">
                  <c:v>-259.93220338990977</c:v>
                </c:pt>
                <c:pt idx="2567">
                  <c:v>-313.42372881365259</c:v>
                </c:pt>
                <c:pt idx="2568">
                  <c:v>-273.15254237300212</c:v>
                </c:pt>
                <c:pt idx="2569">
                  <c:v>-207.18644067814697</c:v>
                </c:pt>
                <c:pt idx="2570">
                  <c:v>-291.8644067798682</c:v>
                </c:pt>
                <c:pt idx="2571">
                  <c:v>-247.52542372910059</c:v>
                </c:pt>
                <c:pt idx="2572">
                  <c:v>-309.83050847481087</c:v>
                </c:pt>
                <c:pt idx="2573">
                  <c:v>-252.94915254262773</c:v>
                </c:pt>
                <c:pt idx="2574">
                  <c:v>-195.66101694924663</c:v>
                </c:pt>
                <c:pt idx="2575">
                  <c:v>-277.49152542382382</c:v>
                </c:pt>
                <c:pt idx="2576">
                  <c:v>-228.54237288152993</c:v>
                </c:pt>
                <c:pt idx="2577">
                  <c:v>-274.98305084751809</c:v>
                </c:pt>
                <c:pt idx="2578">
                  <c:v>-255.8644067796798</c:v>
                </c:pt>
                <c:pt idx="2579">
                  <c:v>-213.5593220338296</c:v>
                </c:pt>
                <c:pt idx="2580">
                  <c:v>-311.5254237288899</c:v>
                </c:pt>
                <c:pt idx="2581">
                  <c:v>-303.86440677970518</c:v>
                </c:pt>
                <c:pt idx="2582">
                  <c:v>-308.81355932218281</c:v>
                </c:pt>
                <c:pt idx="2583">
                  <c:v>-384.81355932203491</c:v>
                </c:pt>
                <c:pt idx="2584">
                  <c:v>-296.06779661025297</c:v>
                </c:pt>
                <c:pt idx="2585">
                  <c:v>-348.27118644066309</c:v>
                </c:pt>
                <c:pt idx="2586">
                  <c:v>-350.77966101696876</c:v>
                </c:pt>
                <c:pt idx="2587">
                  <c:v>-329.69491525429038</c:v>
                </c:pt>
                <c:pt idx="2588">
                  <c:v>-469.28813559329825</c:v>
                </c:pt>
                <c:pt idx="2589">
                  <c:v>-499.52542372889536</c:v>
                </c:pt>
                <c:pt idx="2590">
                  <c:v>-398.44067796615582</c:v>
                </c:pt>
                <c:pt idx="2591">
                  <c:v>-430.57627118657217</c:v>
                </c:pt>
                <c:pt idx="2592">
                  <c:v>-336.13559322050202</c:v>
                </c:pt>
                <c:pt idx="2593">
                  <c:v>-325.22033898314464</c:v>
                </c:pt>
                <c:pt idx="2594">
                  <c:v>-286.10169491538983</c:v>
                </c:pt>
                <c:pt idx="2595">
                  <c:v>-249.42372881363758</c:v>
                </c:pt>
                <c:pt idx="2596">
                  <c:v>-376.47457627117342</c:v>
                </c:pt>
                <c:pt idx="2597">
                  <c:v>-291.72881355931838</c:v>
                </c:pt>
                <c:pt idx="2598">
                  <c:v>-156.27118644061784</c:v>
                </c:pt>
                <c:pt idx="2599">
                  <c:v>-71.593220339009477</c:v>
                </c:pt>
                <c:pt idx="2600">
                  <c:v>-99.254237288167118</c:v>
                </c:pt>
                <c:pt idx="2601">
                  <c:v>-105.15254237296958</c:v>
                </c:pt>
                <c:pt idx="2602">
                  <c:v>-20.338983050980701</c:v>
                </c:pt>
                <c:pt idx="2603">
                  <c:v>-104.8813559323779</c:v>
                </c:pt>
                <c:pt idx="2604">
                  <c:v>-149.35593220341312</c:v>
                </c:pt>
                <c:pt idx="2605">
                  <c:v>-148.06779661030629</c:v>
                </c:pt>
                <c:pt idx="2606">
                  <c:v>-233.28813559338022</c:v>
                </c:pt>
                <c:pt idx="2607">
                  <c:v>-196.0677966103317</c:v>
                </c:pt>
                <c:pt idx="2608">
                  <c:v>-65.559322033995855</c:v>
                </c:pt>
                <c:pt idx="2609">
                  <c:v>-8.67796610198209</c:v>
                </c:pt>
                <c:pt idx="2610">
                  <c:v>56.406779660794861</c:v>
                </c:pt>
                <c:pt idx="2611">
                  <c:v>128.27118644039604</c:v>
                </c:pt>
                <c:pt idx="2612">
                  <c:v>17.220338982736887</c:v>
                </c:pt>
                <c:pt idx="2613">
                  <c:v>-135.18644067827819</c:v>
                </c:pt>
                <c:pt idx="2614">
                  <c:v>-116.13559322057367</c:v>
                </c:pt>
                <c:pt idx="2615">
                  <c:v>-15.389830508672496</c:v>
                </c:pt>
                <c:pt idx="2616">
                  <c:v>-6.3050847458875658</c:v>
                </c:pt>
                <c:pt idx="2617">
                  <c:v>55.932203389688858</c:v>
                </c:pt>
                <c:pt idx="2618">
                  <c:v>67.050847457504119</c:v>
                </c:pt>
                <c:pt idx="2619">
                  <c:v>67.389830508398958</c:v>
                </c:pt>
                <c:pt idx="2620">
                  <c:v>90.644067796544633</c:v>
                </c:pt>
                <c:pt idx="2621">
                  <c:v>-51.728813559417048</c:v>
                </c:pt>
                <c:pt idx="2622">
                  <c:v>-133.08474576271888</c:v>
                </c:pt>
                <c:pt idx="2623">
                  <c:v>-81.220338983034239</c:v>
                </c:pt>
                <c:pt idx="2624">
                  <c:v>-31.118644067788214</c:v>
                </c:pt>
                <c:pt idx="2625">
                  <c:v>56.067796610125832</c:v>
                </c:pt>
                <c:pt idx="2626">
                  <c:v>65.491525423749152</c:v>
                </c:pt>
                <c:pt idx="2627">
                  <c:v>61.220338983061268</c:v>
                </c:pt>
                <c:pt idx="2628">
                  <c:v>35.050847457694161</c:v>
                </c:pt>
                <c:pt idx="2629">
                  <c:v>-49.288135593188713</c:v>
                </c:pt>
                <c:pt idx="2630">
                  <c:v>-0.88135593213464714</c:v>
                </c:pt>
                <c:pt idx="2631">
                  <c:v>-15.389830508446689</c:v>
                </c:pt>
                <c:pt idx="2632">
                  <c:v>6.983050847507891</c:v>
                </c:pt>
                <c:pt idx="2633">
                  <c:v>-53.694915254313571</c:v>
                </c:pt>
                <c:pt idx="2634">
                  <c:v>-22.237288135517609</c:v>
                </c:pt>
                <c:pt idx="2635">
                  <c:v>-33.898305084685575</c:v>
                </c:pt>
                <c:pt idx="2636">
                  <c:v>4.4745762711457537</c:v>
                </c:pt>
                <c:pt idx="2637">
                  <c:v>35.525423728856616</c:v>
                </c:pt>
                <c:pt idx="2638">
                  <c:v>-97.42372881359465</c:v>
                </c:pt>
                <c:pt idx="2639">
                  <c:v>-123.93220338980015</c:v>
                </c:pt>
                <c:pt idx="2640">
                  <c:v>-52.271186440656855</c:v>
                </c:pt>
                <c:pt idx="2641">
                  <c:v>-106.10169491529449</c:v>
                </c:pt>
                <c:pt idx="2642">
                  <c:v>-64.745762711995013</c:v>
                </c:pt>
                <c:pt idx="2643">
                  <c:v>-122.84745762715119</c:v>
                </c:pt>
                <c:pt idx="2644">
                  <c:v>-77.220338983163828</c:v>
                </c:pt>
                <c:pt idx="2645">
                  <c:v>-66.711864406835105</c:v>
                </c:pt>
                <c:pt idx="2646">
                  <c:v>-141.28813559325627</c:v>
                </c:pt>
                <c:pt idx="2647">
                  <c:v>-22.91525423736374</c:v>
                </c:pt>
                <c:pt idx="2648">
                  <c:v>-40.338983050897212</c:v>
                </c:pt>
                <c:pt idx="2649">
                  <c:v>-135.7288135594051</c:v>
                </c:pt>
                <c:pt idx="2650">
                  <c:v>-114.84745762712814</c:v>
                </c:pt>
                <c:pt idx="2651">
                  <c:v>-130.50847457627938</c:v>
                </c:pt>
                <c:pt idx="2652">
                  <c:v>-209.35593220338845</c:v>
                </c:pt>
                <c:pt idx="2653">
                  <c:v>-301.1525423727723</c:v>
                </c:pt>
                <c:pt idx="2654">
                  <c:v>-406.9152542372849</c:v>
                </c:pt>
                <c:pt idx="2655">
                  <c:v>-370.03389830507467</c:v>
                </c:pt>
                <c:pt idx="2656">
                  <c:v>-243.79661016948319</c:v>
                </c:pt>
                <c:pt idx="2657">
                  <c:v>-255.18644067800304</c:v>
                </c:pt>
                <c:pt idx="2658">
                  <c:v>-232.61016949147771</c:v>
                </c:pt>
                <c:pt idx="2659">
                  <c:v>-263.25423728810341</c:v>
                </c:pt>
                <c:pt idx="2660">
                  <c:v>-321.4915254236401</c:v>
                </c:pt>
                <c:pt idx="2661">
                  <c:v>-382.98305084734955</c:v>
                </c:pt>
                <c:pt idx="2662">
                  <c:v>-460.5423728813517</c:v>
                </c:pt>
                <c:pt idx="2663">
                  <c:v>-400.94915254251794</c:v>
                </c:pt>
                <c:pt idx="2664">
                  <c:v>-307.79661016944181</c:v>
                </c:pt>
                <c:pt idx="2665">
                  <c:v>-239.05084745768934</c:v>
                </c:pt>
                <c:pt idx="2666">
                  <c:v>-266.16949152543776</c:v>
                </c:pt>
                <c:pt idx="2667">
                  <c:v>-399.45762711867098</c:v>
                </c:pt>
                <c:pt idx="2668">
                  <c:v>-451.25423728799598</c:v>
                </c:pt>
                <c:pt idx="2669">
                  <c:v>-592.61016949149894</c:v>
                </c:pt>
                <c:pt idx="2670">
                  <c:v>-743.11864406758195</c:v>
                </c:pt>
                <c:pt idx="2671">
                  <c:v>-792.40677966077067</c:v>
                </c:pt>
                <c:pt idx="2672">
                  <c:v>-591.1186440675956</c:v>
                </c:pt>
                <c:pt idx="2673">
                  <c:v>-541.49152542351192</c:v>
                </c:pt>
                <c:pt idx="2674">
                  <c:v>-581.08474576242929</c:v>
                </c:pt>
                <c:pt idx="2675">
                  <c:v>-554.50847457609007</c:v>
                </c:pt>
                <c:pt idx="2676">
                  <c:v>-527.25423728790452</c:v>
                </c:pt>
                <c:pt idx="2677">
                  <c:v>-580.13559322010451</c:v>
                </c:pt>
                <c:pt idx="2678">
                  <c:v>-655.11864406766699</c:v>
                </c:pt>
                <c:pt idx="2679">
                  <c:v>-670.91525423708595</c:v>
                </c:pt>
                <c:pt idx="2680">
                  <c:v>-647.86440677951111</c:v>
                </c:pt>
                <c:pt idx="2681">
                  <c:v>-509.96610169475156</c:v>
                </c:pt>
                <c:pt idx="2682">
                  <c:v>-487.38983050833923</c:v>
                </c:pt>
                <c:pt idx="2683">
                  <c:v>-569.22033898297286</c:v>
                </c:pt>
                <c:pt idx="2684">
                  <c:v>-638.3050847455637</c:v>
                </c:pt>
                <c:pt idx="2685">
                  <c:v>-649.96610169473172</c:v>
                </c:pt>
                <c:pt idx="2686">
                  <c:v>-720.61016949135978</c:v>
                </c:pt>
                <c:pt idx="2687">
                  <c:v>-680.94915254225225</c:v>
                </c:pt>
                <c:pt idx="2688">
                  <c:v>-626.71186440652957</c:v>
                </c:pt>
                <c:pt idx="2689">
                  <c:v>-686.4406779659131</c:v>
                </c:pt>
                <c:pt idx="2690">
                  <c:v>-645.01694915236703</c:v>
                </c:pt>
                <c:pt idx="2691">
                  <c:v>-704.94915254226498</c:v>
                </c:pt>
                <c:pt idx="2692">
                  <c:v>-681.76271186436611</c:v>
                </c:pt>
                <c:pt idx="2693">
                  <c:v>-690.91525423728478</c:v>
                </c:pt>
                <c:pt idx="2694">
                  <c:v>-832.54237288132299</c:v>
                </c:pt>
                <c:pt idx="2695">
                  <c:v>-879.86440677967153</c:v>
                </c:pt>
                <c:pt idx="2696">
                  <c:v>-944.00000000006719</c:v>
                </c:pt>
                <c:pt idx="2697">
                  <c:v>-982.57627118646928</c:v>
                </c:pt>
                <c:pt idx="2698">
                  <c:v>-798.64406779675028</c:v>
                </c:pt>
                <c:pt idx="2699">
                  <c:v>-816.81355932209431</c:v>
                </c:pt>
                <c:pt idx="2700">
                  <c:v>-888.67796610169546</c:v>
                </c:pt>
                <c:pt idx="2701">
                  <c:v>-780.06779661015185</c:v>
                </c:pt>
                <c:pt idx="2702">
                  <c:v>-807.59322033898536</c:v>
                </c:pt>
                <c:pt idx="2703">
                  <c:v>-762.71186440675217</c:v>
                </c:pt>
                <c:pt idx="2704">
                  <c:v>-821.49152542375441</c:v>
                </c:pt>
                <c:pt idx="2705">
                  <c:v>-831.32203389829351</c:v>
                </c:pt>
                <c:pt idx="2706">
                  <c:v>-805.35593220338421</c:v>
                </c:pt>
                <c:pt idx="2707">
                  <c:v>-821.96610169491692</c:v>
                </c:pt>
                <c:pt idx="2708">
                  <c:v>-768.67796610163202</c:v>
                </c:pt>
                <c:pt idx="2709">
                  <c:v>-705.28813559321623</c:v>
                </c:pt>
                <c:pt idx="2710">
                  <c:v>-699.32203389833637</c:v>
                </c:pt>
                <c:pt idx="2711">
                  <c:v>-660.27118644071538</c:v>
                </c:pt>
                <c:pt idx="2712">
                  <c:v>-552.7457627119901</c:v>
                </c:pt>
                <c:pt idx="2713">
                  <c:v>-390.23728813567487</c:v>
                </c:pt>
                <c:pt idx="2714">
                  <c:v>-363.32203389838429</c:v>
                </c:pt>
                <c:pt idx="2715">
                  <c:v>-494.37288135601636</c:v>
                </c:pt>
                <c:pt idx="2716">
                  <c:v>-482.64406779671469</c:v>
                </c:pt>
                <c:pt idx="2717">
                  <c:v>-653.6949152544056</c:v>
                </c:pt>
                <c:pt idx="2718">
                  <c:v>-741.22033898310156</c:v>
                </c:pt>
                <c:pt idx="2719">
                  <c:v>-671.6610169492352</c:v>
                </c:pt>
                <c:pt idx="2720">
                  <c:v>-684.20338983053784</c:v>
                </c:pt>
                <c:pt idx="2721">
                  <c:v>-665.35593220334772</c:v>
                </c:pt>
                <c:pt idx="2722">
                  <c:v>-512.47457627117024</c:v>
                </c:pt>
                <c:pt idx="2723">
                  <c:v>-544.67796610172024</c:v>
                </c:pt>
                <c:pt idx="2724">
                  <c:v>-568.06779661007715</c:v>
                </c:pt>
                <c:pt idx="2725">
                  <c:v>-538.03389830499441</c:v>
                </c:pt>
                <c:pt idx="2726">
                  <c:v>-501.83050847451739</c:v>
                </c:pt>
                <c:pt idx="2727">
                  <c:v>-360.88135593215594</c:v>
                </c:pt>
                <c:pt idx="2728">
                  <c:v>-352.13559322020944</c:v>
                </c:pt>
                <c:pt idx="2729">
                  <c:v>-221.83050847461371</c:v>
                </c:pt>
                <c:pt idx="2730">
                  <c:v>-3.3220338982500732</c:v>
                </c:pt>
                <c:pt idx="2731">
                  <c:v>-63.525423728739732</c:v>
                </c:pt>
                <c:pt idx="2732">
                  <c:v>-56.067796610125832</c:v>
                </c:pt>
                <c:pt idx="2733">
                  <c:v>-47.186440677968136</c:v>
                </c:pt>
                <c:pt idx="2734">
                  <c:v>-81.355932203414753</c:v>
                </c:pt>
                <c:pt idx="2735">
                  <c:v>-175.86440677967505</c:v>
                </c:pt>
                <c:pt idx="2736">
                  <c:v>-196.20338983054287</c:v>
                </c:pt>
                <c:pt idx="2737">
                  <c:v>-135.86440677961625</c:v>
                </c:pt>
                <c:pt idx="2738">
                  <c:v>14.644067796579654</c:v>
                </c:pt>
                <c:pt idx="2739">
                  <c:v>24.000000000012712</c:v>
                </c:pt>
                <c:pt idx="2740">
                  <c:v>16.542372881342366</c:v>
                </c:pt>
                <c:pt idx="2741">
                  <c:v>22.644067796602709</c:v>
                </c:pt>
                <c:pt idx="2742">
                  <c:v>72.338983050876536</c:v>
                </c:pt>
                <c:pt idx="2743">
                  <c:v>106.50847457632312</c:v>
                </c:pt>
                <c:pt idx="2744">
                  <c:v>131.32203389822379</c:v>
                </c:pt>
                <c:pt idx="2745">
                  <c:v>249.0847457626862</c:v>
                </c:pt>
                <c:pt idx="2746">
                  <c:v>232.67796610166789</c:v>
                </c:pt>
                <c:pt idx="2747">
                  <c:v>157.96610169480979</c:v>
                </c:pt>
                <c:pt idx="2748">
                  <c:v>195.05084745753427</c:v>
                </c:pt>
                <c:pt idx="2749">
                  <c:v>262.16949152534158</c:v>
                </c:pt>
                <c:pt idx="2750">
                  <c:v>271.1186440676895</c:v>
                </c:pt>
                <c:pt idx="2751">
                  <c:v>307.11864406782149</c:v>
                </c:pt>
                <c:pt idx="2752">
                  <c:v>315.05084745759785</c:v>
                </c:pt>
                <c:pt idx="2753">
                  <c:v>386.37288135584629</c:v>
                </c:pt>
                <c:pt idx="2754">
                  <c:v>437.35593220345277</c:v>
                </c:pt>
                <c:pt idx="2755">
                  <c:v>511.25423728814076</c:v>
                </c:pt>
                <c:pt idx="2756">
                  <c:v>573.89830508474574</c:v>
                </c:pt>
                <c:pt idx="2757">
                  <c:v>561.15254237298529</c:v>
                </c:pt>
                <c:pt idx="2758">
                  <c:v>559.59322033906096</c:v>
                </c:pt>
                <c:pt idx="2759">
                  <c:v>611.11864406773793</c:v>
                </c:pt>
                <c:pt idx="2760">
                  <c:v>568.47457627116216</c:v>
                </c:pt>
                <c:pt idx="2761">
                  <c:v>561.42372881357687</c:v>
                </c:pt>
                <c:pt idx="2762">
                  <c:v>466.37288135590751</c:v>
                </c:pt>
                <c:pt idx="2763">
                  <c:v>495.66101694912328</c:v>
                </c:pt>
                <c:pt idx="2764">
                  <c:v>488.20338983045292</c:v>
                </c:pt>
                <c:pt idx="2765">
                  <c:v>519.93220338978404</c:v>
                </c:pt>
                <c:pt idx="2766">
                  <c:v>515.86440677949759</c:v>
                </c:pt>
                <c:pt idx="2767">
                  <c:v>468.2711864405573</c:v>
                </c:pt>
                <c:pt idx="2768">
                  <c:v>471.59322033880738</c:v>
                </c:pt>
                <c:pt idx="2769">
                  <c:v>366.16949152535904</c:v>
                </c:pt>
                <c:pt idx="2770">
                  <c:v>330.8474576269038</c:v>
                </c:pt>
                <c:pt idx="2771">
                  <c:v>286.37288135586863</c:v>
                </c:pt>
                <c:pt idx="2772">
                  <c:v>230.77966101690527</c:v>
                </c:pt>
                <c:pt idx="2773">
                  <c:v>188.06779661013931</c:v>
                </c:pt>
                <c:pt idx="2774">
                  <c:v>303.18644067791558</c:v>
                </c:pt>
                <c:pt idx="2775">
                  <c:v>381.15254237288997</c:v>
                </c:pt>
                <c:pt idx="2776">
                  <c:v>404.94915254233189</c:v>
                </c:pt>
                <c:pt idx="2777">
                  <c:v>501.96610169478498</c:v>
                </c:pt>
                <c:pt idx="2778">
                  <c:v>570.30508474573469</c:v>
                </c:pt>
                <c:pt idx="2779">
                  <c:v>460.74576271175312</c:v>
                </c:pt>
                <c:pt idx="2780">
                  <c:v>567.99999999994327</c:v>
                </c:pt>
                <c:pt idx="2781">
                  <c:v>525.55932203388193</c:v>
                </c:pt>
                <c:pt idx="2782">
                  <c:v>338.16949152536307</c:v>
                </c:pt>
                <c:pt idx="2783">
                  <c:v>379.25423728807078</c:v>
                </c:pt>
                <c:pt idx="2784">
                  <c:v>362.37288135577711</c:v>
                </c:pt>
                <c:pt idx="2785">
                  <c:v>312.88135593213053</c:v>
                </c:pt>
                <c:pt idx="2786">
                  <c:v>260.61016949141725</c:v>
                </c:pt>
                <c:pt idx="2787">
                  <c:v>223.93220338972139</c:v>
                </c:pt>
                <c:pt idx="2788">
                  <c:v>168.61016949146259</c:v>
                </c:pt>
                <c:pt idx="2789">
                  <c:v>116.88135593204554</c:v>
                </c:pt>
                <c:pt idx="2790">
                  <c:v>12.745762711704034</c:v>
                </c:pt>
                <c:pt idx="2791">
                  <c:v>75.6610169490137</c:v>
                </c:pt>
                <c:pt idx="2792">
                  <c:v>-20.610169491685284</c:v>
                </c:pt>
                <c:pt idx="2793">
                  <c:v>-38.779661017029333</c:v>
                </c:pt>
                <c:pt idx="2794">
                  <c:v>-23.254237288258579</c:v>
                </c:pt>
                <c:pt idx="2795">
                  <c:v>7.3220338982898268</c:v>
                </c:pt>
                <c:pt idx="2796">
                  <c:v>-71.661016949256208</c:v>
                </c:pt>
                <c:pt idx="2797">
                  <c:v>-163.2542372881822</c:v>
                </c:pt>
                <c:pt idx="2798">
                  <c:v>-187.05084745768059</c:v>
                </c:pt>
                <c:pt idx="2799">
                  <c:v>-252.74576271194405</c:v>
                </c:pt>
                <c:pt idx="2800">
                  <c:v>-259.59322033901498</c:v>
                </c:pt>
                <c:pt idx="2801">
                  <c:v>-327.18644067792826</c:v>
                </c:pt>
                <c:pt idx="2802">
                  <c:v>-390.50847457626656</c:v>
                </c:pt>
                <c:pt idx="2803">
                  <c:v>-404.88135593208517</c:v>
                </c:pt>
                <c:pt idx="2804">
                  <c:v>-512.40677966097996</c:v>
                </c:pt>
                <c:pt idx="2805">
                  <c:v>-551.32203389822041</c:v>
                </c:pt>
                <c:pt idx="2806">
                  <c:v>-463.72881355922129</c:v>
                </c:pt>
                <c:pt idx="2807">
                  <c:v>-337.08474576265758</c:v>
                </c:pt>
                <c:pt idx="2808">
                  <c:v>-427.99999999985033</c:v>
                </c:pt>
                <c:pt idx="2809">
                  <c:v>-327.1186440676251</c:v>
                </c:pt>
                <c:pt idx="2810">
                  <c:v>-371.79661016945687</c:v>
                </c:pt>
                <c:pt idx="2811">
                  <c:v>-432.94915254227146</c:v>
                </c:pt>
                <c:pt idx="2812">
                  <c:v>-396.13559322025156</c:v>
                </c:pt>
                <c:pt idx="2813">
                  <c:v>-408.61016949147677</c:v>
                </c:pt>
                <c:pt idx="2814">
                  <c:v>-338.44067796601115</c:v>
                </c:pt>
                <c:pt idx="2815">
                  <c:v>-276.94915254235821</c:v>
                </c:pt>
                <c:pt idx="2816">
                  <c:v>-343.11864406789698</c:v>
                </c:pt>
                <c:pt idx="2817">
                  <c:v>-364.47457627128</c:v>
                </c:pt>
                <c:pt idx="2818">
                  <c:v>-347.38983050841551</c:v>
                </c:pt>
                <c:pt idx="2819">
                  <c:v>-342.37288135586061</c:v>
                </c:pt>
                <c:pt idx="2820">
                  <c:v>-355.05084745765663</c:v>
                </c:pt>
                <c:pt idx="2821">
                  <c:v>-267.7288135593621</c:v>
                </c:pt>
                <c:pt idx="2822">
                  <c:v>-189.22033898303496</c:v>
                </c:pt>
                <c:pt idx="2823">
                  <c:v>-204.47457627115759</c:v>
                </c:pt>
                <c:pt idx="2824">
                  <c:v>-204.74576271203154</c:v>
                </c:pt>
                <c:pt idx="2825">
                  <c:v>-220.67796610166158</c:v>
                </c:pt>
                <c:pt idx="2826">
                  <c:v>-99.661016949195769</c:v>
                </c:pt>
                <c:pt idx="2827">
                  <c:v>-173.01694915247452</c:v>
                </c:pt>
                <c:pt idx="2828">
                  <c:v>-101.35593220344415</c:v>
                </c:pt>
                <c:pt idx="2829">
                  <c:v>5.7627118644784039</c:v>
                </c:pt>
                <c:pt idx="2830">
                  <c:v>85.220338982961081</c:v>
                </c:pt>
                <c:pt idx="2831">
                  <c:v>166.23728813548098</c:v>
                </c:pt>
                <c:pt idx="2832">
                  <c:v>114.50847457617682</c:v>
                </c:pt>
                <c:pt idx="2833">
                  <c:v>123.18644067793311</c:v>
                </c:pt>
                <c:pt idx="2834">
                  <c:v>-10.508474576385192</c:v>
                </c:pt>
                <c:pt idx="2835">
                  <c:v>18.983050847457797</c:v>
                </c:pt>
                <c:pt idx="2836">
                  <c:v>17.762711864371855</c:v>
                </c:pt>
                <c:pt idx="2837">
                  <c:v>-69.830508474627294</c:v>
                </c:pt>
                <c:pt idx="2838">
                  <c:v>-3.5254237288773003</c:v>
                </c:pt>
                <c:pt idx="2839">
                  <c:v>43.186440677871929</c:v>
                </c:pt>
                <c:pt idx="2840">
                  <c:v>-39.050847457564565</c:v>
                </c:pt>
                <c:pt idx="2841">
                  <c:v>121.15254237284634</c:v>
                </c:pt>
                <c:pt idx="2842">
                  <c:v>179.59322033901023</c:v>
                </c:pt>
                <c:pt idx="2843">
                  <c:v>204.40677966108024</c:v>
                </c:pt>
                <c:pt idx="2844">
                  <c:v>248.40677966095302</c:v>
                </c:pt>
                <c:pt idx="2845">
                  <c:v>240.20338983052852</c:v>
                </c:pt>
                <c:pt idx="2846">
                  <c:v>223.38983050848157</c:v>
                </c:pt>
                <c:pt idx="2847">
                  <c:v>298.44067796606521</c:v>
                </c:pt>
                <c:pt idx="2848">
                  <c:v>293.89830508484209</c:v>
                </c:pt>
                <c:pt idx="2849">
                  <c:v>360.40677966116289</c:v>
                </c:pt>
                <c:pt idx="2850">
                  <c:v>321.83050847464784</c:v>
                </c:pt>
                <c:pt idx="2851">
                  <c:v>319.79661016961751</c:v>
                </c:pt>
                <c:pt idx="2852">
                  <c:v>359.11864406788669</c:v>
                </c:pt>
                <c:pt idx="2853">
                  <c:v>372.94915254240902</c:v>
                </c:pt>
                <c:pt idx="2854">
                  <c:v>403.18644067794969</c:v>
                </c:pt>
                <c:pt idx="2855">
                  <c:v>496.47457627123703</c:v>
                </c:pt>
                <c:pt idx="2856">
                  <c:v>528.88135593218851</c:v>
                </c:pt>
                <c:pt idx="2857">
                  <c:v>613.49152542366312</c:v>
                </c:pt>
                <c:pt idx="2858">
                  <c:v>673.89830508466696</c:v>
                </c:pt>
                <c:pt idx="2859">
                  <c:v>655.25423728810415</c:v>
                </c:pt>
                <c:pt idx="2860">
                  <c:v>702.57627118628329</c:v>
                </c:pt>
                <c:pt idx="2861">
                  <c:v>742.50847457609541</c:v>
                </c:pt>
                <c:pt idx="2862">
                  <c:v>651.3898305082754</c:v>
                </c:pt>
                <c:pt idx="2863">
                  <c:v>753.69491525410092</c:v>
                </c:pt>
                <c:pt idx="2864">
                  <c:v>767.322033898109</c:v>
                </c:pt>
                <c:pt idx="2865">
                  <c:v>766.23728813540367</c:v>
                </c:pt>
                <c:pt idx="2866">
                  <c:v>688.27118644054212</c:v>
                </c:pt>
                <c:pt idx="2867">
                  <c:v>655.72881355915365</c:v>
                </c:pt>
                <c:pt idx="2868">
                  <c:v>629.76271186424435</c:v>
                </c:pt>
                <c:pt idx="2869">
                  <c:v>484.81355932195612</c:v>
                </c:pt>
                <c:pt idx="2870">
                  <c:v>566.30508474563851</c:v>
                </c:pt>
                <c:pt idx="2871">
                  <c:v>578.91525423713142</c:v>
                </c:pt>
                <c:pt idx="2872">
                  <c:v>582.98305084730498</c:v>
                </c:pt>
                <c:pt idx="2873">
                  <c:v>511.18644067789393</c:v>
                </c:pt>
                <c:pt idx="2874">
                  <c:v>493.89830508468452</c:v>
                </c:pt>
                <c:pt idx="2875">
                  <c:v>434.37288135598459</c:v>
                </c:pt>
                <c:pt idx="2876">
                  <c:v>466.84745762718279</c:v>
                </c:pt>
                <c:pt idx="2877">
                  <c:v>479.25423728816145</c:v>
                </c:pt>
                <c:pt idx="2878">
                  <c:v>385.1525423729297</c:v>
                </c:pt>
                <c:pt idx="2879">
                  <c:v>393.83050847462954</c:v>
                </c:pt>
                <c:pt idx="2880">
                  <c:v>394.5084745763628</c:v>
                </c:pt>
                <c:pt idx="2881">
                  <c:v>242.77966101702449</c:v>
                </c:pt>
                <c:pt idx="2882">
                  <c:v>338.71186440688507</c:v>
                </c:pt>
                <c:pt idx="2883">
                  <c:v>271.38983050878926</c:v>
                </c:pt>
                <c:pt idx="2884">
                  <c:v>322.10169491540887</c:v>
                </c:pt>
                <c:pt idx="2885">
                  <c:v>245.76271186460554</c:v>
                </c:pt>
                <c:pt idx="2886">
                  <c:v>204.20338983067882</c:v>
                </c:pt>
                <c:pt idx="2887">
                  <c:v>208.47457627142319</c:v>
                </c:pt>
                <c:pt idx="2888">
                  <c:v>134.03389830532603</c:v>
                </c:pt>
                <c:pt idx="2889">
                  <c:v>24.94915254267633</c:v>
                </c:pt>
                <c:pt idx="2890">
                  <c:v>-117.22033898265812</c:v>
                </c:pt>
                <c:pt idx="2891">
                  <c:v>-92.338983050510762</c:v>
                </c:pt>
                <c:pt idx="2892">
                  <c:v>-80.203389830236802</c:v>
                </c:pt>
                <c:pt idx="2893">
                  <c:v>-98.305084745503493</c:v>
                </c:pt>
                <c:pt idx="2894">
                  <c:v>-26.983050847198587</c:v>
                </c:pt>
                <c:pt idx="2895">
                  <c:v>-43.389830508103991</c:v>
                </c:pt>
                <c:pt idx="2896">
                  <c:v>-95.525423728493223</c:v>
                </c:pt>
                <c:pt idx="2897">
                  <c:v>-5.5593220335689164</c:v>
                </c:pt>
                <c:pt idx="2898">
                  <c:v>-117.830508474314</c:v>
                </c:pt>
                <c:pt idx="2899">
                  <c:v>-165.08474576252885</c:v>
                </c:pt>
                <c:pt idx="2900">
                  <c:v>-180.27118644046121</c:v>
                </c:pt>
                <c:pt idx="2901">
                  <c:v>-274.98305084729236</c:v>
                </c:pt>
                <c:pt idx="2902">
                  <c:v>-250.84745762701201</c:v>
                </c:pt>
                <c:pt idx="2903">
                  <c:v>-346.57627118618893</c:v>
                </c:pt>
                <c:pt idx="2904">
                  <c:v>-435.86440677943642</c:v>
                </c:pt>
                <c:pt idx="2905">
                  <c:v>-335.66101694905728</c:v>
                </c:pt>
                <c:pt idx="2906">
                  <c:v>-300.2033898303909</c:v>
                </c:pt>
                <c:pt idx="2907">
                  <c:v>-343.11864406778415</c:v>
                </c:pt>
                <c:pt idx="2908">
                  <c:v>-296.33898305078822</c:v>
                </c:pt>
                <c:pt idx="2909">
                  <c:v>-398.98305084739559</c:v>
                </c:pt>
                <c:pt idx="2910">
                  <c:v>-276.06779661016708</c:v>
                </c:pt>
                <c:pt idx="2911">
                  <c:v>-339.99999999993543</c:v>
                </c:pt>
                <c:pt idx="2912">
                  <c:v>-293.96610169486303</c:v>
                </c:pt>
                <c:pt idx="2913">
                  <c:v>-318.50847457617198</c:v>
                </c:pt>
                <c:pt idx="2914">
                  <c:v>-387.79661016933369</c:v>
                </c:pt>
                <c:pt idx="2915">
                  <c:v>-469.28813559307241</c:v>
                </c:pt>
                <c:pt idx="2916">
                  <c:v>-511.8644067795143</c:v>
                </c:pt>
                <c:pt idx="2917">
                  <c:v>-587.86440677947928</c:v>
                </c:pt>
                <c:pt idx="2918">
                  <c:v>-658.10169491513523</c:v>
                </c:pt>
                <c:pt idx="2919">
                  <c:v>-583.05084745743875</c:v>
                </c:pt>
                <c:pt idx="2920">
                  <c:v>-677.69491525407955</c:v>
                </c:pt>
                <c:pt idx="2921">
                  <c:v>-597.35593220312353</c:v>
                </c:pt>
                <c:pt idx="2922">
                  <c:v>-520.27118644050961</c:v>
                </c:pt>
                <c:pt idx="2923">
                  <c:v>-628.06779660999598</c:v>
                </c:pt>
                <c:pt idx="2924">
                  <c:v>-529.01694915223027</c:v>
                </c:pt>
                <c:pt idx="2925">
                  <c:v>-628.88135593194033</c:v>
                </c:pt>
                <c:pt idx="2926">
                  <c:v>-537.8305084743107</c:v>
                </c:pt>
                <c:pt idx="2927">
                  <c:v>-570.91525423705184</c:v>
                </c:pt>
                <c:pt idx="2928">
                  <c:v>-479.59322033877407</c:v>
                </c:pt>
                <c:pt idx="2929">
                  <c:v>-390.91525423712585</c:v>
                </c:pt>
                <c:pt idx="2930">
                  <c:v>-477.76271186420161</c:v>
                </c:pt>
                <c:pt idx="2931">
                  <c:v>-457.49152542352402</c:v>
                </c:pt>
                <c:pt idx="2932">
                  <c:v>-550.30508474564886</c:v>
                </c:pt>
                <c:pt idx="2933">
                  <c:v>-502.71186440659562</c:v>
                </c:pt>
                <c:pt idx="2934">
                  <c:v>-519.72881355910033</c:v>
                </c:pt>
                <c:pt idx="2935">
                  <c:v>-603.38983050836293</c:v>
                </c:pt>
                <c:pt idx="2936">
                  <c:v>-608.88135593208028</c:v>
                </c:pt>
                <c:pt idx="2937">
                  <c:v>-499.25423728807795</c:v>
                </c:pt>
                <c:pt idx="2938">
                  <c:v>-458.16949152542651</c:v>
                </c:pt>
                <c:pt idx="2939">
                  <c:v>-578.03389830505319</c:v>
                </c:pt>
                <c:pt idx="2940">
                  <c:v>-494.64406779666461</c:v>
                </c:pt>
                <c:pt idx="2941">
                  <c:v>-562.64406779666297</c:v>
                </c:pt>
                <c:pt idx="2942">
                  <c:v>-550.57627118652272</c:v>
                </c:pt>
                <c:pt idx="2943">
                  <c:v>-552.67796610168693</c:v>
                </c:pt>
                <c:pt idx="2944">
                  <c:v>-544.33898305088189</c:v>
                </c:pt>
                <c:pt idx="2945">
                  <c:v>-516.20338983056183</c:v>
                </c:pt>
                <c:pt idx="2946">
                  <c:v>-517.22033898307689</c:v>
                </c:pt>
                <c:pt idx="2947">
                  <c:v>-513.83050847463664</c:v>
                </c:pt>
                <c:pt idx="2948">
                  <c:v>-488.8135593221088</c:v>
                </c:pt>
                <c:pt idx="2949">
                  <c:v>-422.3050847459009</c:v>
                </c:pt>
                <c:pt idx="2950">
                  <c:v>-374.71186440696056</c:v>
                </c:pt>
                <c:pt idx="2951">
                  <c:v>-437.22033898324156</c:v>
                </c:pt>
                <c:pt idx="2952">
                  <c:v>-373.35593220355059</c:v>
                </c:pt>
                <c:pt idx="2953">
                  <c:v>-470.4406779661939</c:v>
                </c:pt>
                <c:pt idx="2954">
                  <c:v>-518.03389830524725</c:v>
                </c:pt>
                <c:pt idx="2955">
                  <c:v>-451.05084745776395</c:v>
                </c:pt>
                <c:pt idx="2956">
                  <c:v>-490.30508474595581</c:v>
                </c:pt>
                <c:pt idx="2957">
                  <c:v>-556.27118644081088</c:v>
                </c:pt>
                <c:pt idx="2958">
                  <c:v>-475.05084745788957</c:v>
                </c:pt>
                <c:pt idx="2959">
                  <c:v>-482.03389830522815</c:v>
                </c:pt>
                <c:pt idx="2960">
                  <c:v>-460.33898305111967</c:v>
                </c:pt>
                <c:pt idx="2961">
                  <c:v>-587.11864406789448</c:v>
                </c:pt>
                <c:pt idx="2962">
                  <c:v>-550.30508474593103</c:v>
                </c:pt>
                <c:pt idx="2963">
                  <c:v>-490.64406779685061</c:v>
                </c:pt>
                <c:pt idx="2964">
                  <c:v>-554.84745762726709</c:v>
                </c:pt>
                <c:pt idx="2965">
                  <c:v>-643.18644067813329</c:v>
                </c:pt>
                <c:pt idx="2966">
                  <c:v>-777.15254237304327</c:v>
                </c:pt>
                <c:pt idx="2967">
                  <c:v>-841.76271186465783</c:v>
                </c:pt>
                <c:pt idx="2968">
                  <c:v>-885.89830508496755</c:v>
                </c:pt>
                <c:pt idx="2969">
                  <c:v>-848.6101694917852</c:v>
                </c:pt>
                <c:pt idx="2970">
                  <c:v>-895.52542372910511</c:v>
                </c:pt>
                <c:pt idx="2971">
                  <c:v>-952.88135593245079</c:v>
                </c:pt>
                <c:pt idx="2972">
                  <c:v>-958.03389830544268</c:v>
                </c:pt>
                <c:pt idx="2973">
                  <c:v>-885.35593220372755</c:v>
                </c:pt>
                <c:pt idx="2974">
                  <c:v>-884.20338983083195</c:v>
                </c:pt>
                <c:pt idx="2975">
                  <c:v>-837.49152542402635</c:v>
                </c:pt>
                <c:pt idx="2976">
                  <c:v>-768.88135593242851</c:v>
                </c:pt>
                <c:pt idx="2977">
                  <c:v>-777.42372881369135</c:v>
                </c:pt>
                <c:pt idx="2978">
                  <c:v>-803.11864406806546</c:v>
                </c:pt>
                <c:pt idx="2979">
                  <c:v>-775.59322033923183</c:v>
                </c:pt>
                <c:pt idx="2980">
                  <c:v>-797.83050847486231</c:v>
                </c:pt>
                <c:pt idx="2981">
                  <c:v>-873.55932203417922</c:v>
                </c:pt>
                <c:pt idx="2982">
                  <c:v>-828.20338983078352</c:v>
                </c:pt>
                <c:pt idx="2983">
                  <c:v>-875.18644067823732</c:v>
                </c:pt>
                <c:pt idx="2984">
                  <c:v>-824.13559322060996</c:v>
                </c:pt>
                <c:pt idx="2985">
                  <c:v>-878.03389830532501</c:v>
                </c:pt>
                <c:pt idx="2986">
                  <c:v>-843.66101694936401</c:v>
                </c:pt>
                <c:pt idx="2987">
                  <c:v>-847.79661016967145</c:v>
                </c:pt>
                <c:pt idx="2988">
                  <c:v>-932.20338983063175</c:v>
                </c:pt>
                <c:pt idx="2989">
                  <c:v>-931.72881355941263</c:v>
                </c:pt>
                <c:pt idx="2990">
                  <c:v>-1008.7457627120058</c:v>
                </c:pt>
                <c:pt idx="2991">
                  <c:v>-926.30508474594194</c:v>
                </c:pt>
                <c:pt idx="2992">
                  <c:v>-939.18644067819605</c:v>
                </c:pt>
                <c:pt idx="2993">
                  <c:v>-952.67796610199298</c:v>
                </c:pt>
                <c:pt idx="2994">
                  <c:v>-807.25423728842918</c:v>
                </c:pt>
                <c:pt idx="2995">
                  <c:v>-753.83050847482025</c:v>
                </c:pt>
                <c:pt idx="2996">
                  <c:v>-797.89830508488319</c:v>
                </c:pt>
                <c:pt idx="2997">
                  <c:v>-854.84745762720024</c:v>
                </c:pt>
                <c:pt idx="2998">
                  <c:v>-819.79661016961893</c:v>
                </c:pt>
                <c:pt idx="2999">
                  <c:v>-685.55932203406076</c:v>
                </c:pt>
                <c:pt idx="3000">
                  <c:v>-716.27118644087682</c:v>
                </c:pt>
                <c:pt idx="3001">
                  <c:v>-602.50847457645409</c:v>
                </c:pt>
                <c:pt idx="3002">
                  <c:v>-633.08474576288961</c:v>
                </c:pt>
                <c:pt idx="3003">
                  <c:v>-593.22033898321138</c:v>
                </c:pt>
                <c:pt idx="3004">
                  <c:v>-620.67796610191101</c:v>
                </c:pt>
                <c:pt idx="3005">
                  <c:v>-558.91525423744065</c:v>
                </c:pt>
                <c:pt idx="3006">
                  <c:v>-568.81355932222641</c:v>
                </c:pt>
                <c:pt idx="3007">
                  <c:v>-590.50847457644772</c:v>
                </c:pt>
                <c:pt idx="3008">
                  <c:v>-571.05084745765816</c:v>
                </c:pt>
                <c:pt idx="3009">
                  <c:v>-583.05084745760814</c:v>
                </c:pt>
                <c:pt idx="3010">
                  <c:v>-615.18644067796788</c:v>
                </c:pt>
                <c:pt idx="3011">
                  <c:v>-545.76271186442568</c:v>
                </c:pt>
                <c:pt idx="3012">
                  <c:v>-627.18644067803064</c:v>
                </c:pt>
                <c:pt idx="3013">
                  <c:v>-526.57627118650998</c:v>
                </c:pt>
                <c:pt idx="3014">
                  <c:v>-489.42372881359523</c:v>
                </c:pt>
                <c:pt idx="3015">
                  <c:v>-631.52542372890889</c:v>
                </c:pt>
                <c:pt idx="3016">
                  <c:v>-460.40677966097121</c:v>
                </c:pt>
                <c:pt idx="3017">
                  <c:v>-408.94915254225873</c:v>
                </c:pt>
                <c:pt idx="3018">
                  <c:v>-468.27118644061375</c:v>
                </c:pt>
                <c:pt idx="3019">
                  <c:v>-365.83050847435129</c:v>
                </c:pt>
                <c:pt idx="3020">
                  <c:v>-277.69491525416879</c:v>
                </c:pt>
                <c:pt idx="3021">
                  <c:v>-120.81355932195149</c:v>
                </c:pt>
                <c:pt idx="3022">
                  <c:v>-135.8644067795598</c:v>
                </c:pt>
                <c:pt idx="3023">
                  <c:v>-121.69491525414259</c:v>
                </c:pt>
                <c:pt idx="3024">
                  <c:v>-22.576271186299543</c:v>
                </c:pt>
                <c:pt idx="3025">
                  <c:v>32.474576271367575</c:v>
                </c:pt>
                <c:pt idx="3026">
                  <c:v>192.88135593234924</c:v>
                </c:pt>
                <c:pt idx="3027">
                  <c:v>258.98305084764138</c:v>
                </c:pt>
                <c:pt idx="3028">
                  <c:v>245.22033898325279</c:v>
                </c:pt>
                <c:pt idx="3029">
                  <c:v>219.59322033918198</c:v>
                </c:pt>
                <c:pt idx="3030">
                  <c:v>257.7627118645554</c:v>
                </c:pt>
                <c:pt idx="3031">
                  <c:v>315.32203389858466</c:v>
                </c:pt>
                <c:pt idx="3032">
                  <c:v>276.47457627136504</c:v>
                </c:pt>
                <c:pt idx="3033">
                  <c:v>289.08474576291439</c:v>
                </c:pt>
                <c:pt idx="3034">
                  <c:v>245.0847457629288</c:v>
                </c:pt>
                <c:pt idx="3035">
                  <c:v>214.44067796624654</c:v>
                </c:pt>
                <c:pt idx="3036">
                  <c:v>224.40677966099673</c:v>
                </c:pt>
                <c:pt idx="3037">
                  <c:v>281.83050847458901</c:v>
                </c:pt>
                <c:pt idx="3038">
                  <c:v>318.77966101704595</c:v>
                </c:pt>
                <c:pt idx="3039">
                  <c:v>284.74576271197986</c:v>
                </c:pt>
                <c:pt idx="3040">
                  <c:v>333.89830508484448</c:v>
                </c:pt>
                <c:pt idx="3041">
                  <c:v>266.57627118657933</c:v>
                </c:pt>
                <c:pt idx="3042">
                  <c:v>289.6949152542316</c:v>
                </c:pt>
                <c:pt idx="3043">
                  <c:v>300.88135593223711</c:v>
                </c:pt>
                <c:pt idx="3044">
                  <c:v>275.93220338978659</c:v>
                </c:pt>
                <c:pt idx="3045">
                  <c:v>292.54237288120629</c:v>
                </c:pt>
                <c:pt idx="3046">
                  <c:v>237.55932203372942</c:v>
                </c:pt>
                <c:pt idx="3047">
                  <c:v>279.11864406765613</c:v>
                </c:pt>
                <c:pt idx="3048">
                  <c:v>284.61016949148643</c:v>
                </c:pt>
                <c:pt idx="3049">
                  <c:v>207.18644067780824</c:v>
                </c:pt>
                <c:pt idx="3050">
                  <c:v>260.61016949153014</c:v>
                </c:pt>
                <c:pt idx="3051">
                  <c:v>150.03389830508991</c:v>
                </c:pt>
                <c:pt idx="3052">
                  <c:v>139.59322033906432</c:v>
                </c:pt>
                <c:pt idx="3053">
                  <c:v>79.118644067982999</c:v>
                </c:pt>
                <c:pt idx="3054">
                  <c:v>-75.254237288041509</c:v>
                </c:pt>
                <c:pt idx="3055">
                  <c:v>-82.169491525415594</c:v>
                </c:pt>
                <c:pt idx="3056">
                  <c:v>-171.59322033898721</c:v>
                </c:pt>
                <c:pt idx="3057">
                  <c:v>-179.7288135593343</c:v>
                </c:pt>
                <c:pt idx="3058">
                  <c:v>-276.88135593211149</c:v>
                </c:pt>
                <c:pt idx="3059">
                  <c:v>-322.7796610168034</c:v>
                </c:pt>
                <c:pt idx="3060">
                  <c:v>-378.64406779641496</c:v>
                </c:pt>
                <c:pt idx="3061">
                  <c:v>-377.42372881338542</c:v>
                </c:pt>
                <c:pt idx="3062">
                  <c:v>-461.89830508464883</c:v>
                </c:pt>
                <c:pt idx="3063">
                  <c:v>-462.30508474550811</c:v>
                </c:pt>
                <c:pt idx="3064">
                  <c:v>-512.5423728812475</c:v>
                </c:pt>
                <c:pt idx="3065">
                  <c:v>-616.74576271166643</c:v>
                </c:pt>
                <c:pt idx="3066">
                  <c:v>-577.0847457626154</c:v>
                </c:pt>
                <c:pt idx="3067">
                  <c:v>-565.35593220342651</c:v>
                </c:pt>
                <c:pt idx="3068">
                  <c:v>-549.89830508484602</c:v>
                </c:pt>
                <c:pt idx="3069">
                  <c:v>-527.45762711864461</c:v>
                </c:pt>
                <c:pt idx="3070">
                  <c:v>-628.88135593216612</c:v>
                </c:pt>
                <c:pt idx="3071">
                  <c:v>-635.66101694927261</c:v>
                </c:pt>
                <c:pt idx="3072">
                  <c:v>-630.1016949152521</c:v>
                </c:pt>
                <c:pt idx="3073">
                  <c:v>-692.81355932204747</c:v>
                </c:pt>
                <c:pt idx="3074">
                  <c:v>-716.8135593220602</c:v>
                </c:pt>
                <c:pt idx="3075">
                  <c:v>-685.83050847465245</c:v>
                </c:pt>
                <c:pt idx="3076">
                  <c:v>-895.11864406796349</c:v>
                </c:pt>
                <c:pt idx="3077">
                  <c:v>-837.89830508494208</c:v>
                </c:pt>
                <c:pt idx="3078">
                  <c:v>-937.89830508497619</c:v>
                </c:pt>
                <c:pt idx="3079">
                  <c:v>-1060.4745762713665</c:v>
                </c:pt>
                <c:pt idx="3080">
                  <c:v>-1195.0508474578758</c:v>
                </c:pt>
                <c:pt idx="3081">
                  <c:v>-1267.3220338985057</c:v>
                </c:pt>
                <c:pt idx="3082">
                  <c:v>-1347.1864406780735</c:v>
                </c:pt>
                <c:pt idx="3083">
                  <c:v>-1478.9152542373822</c:v>
                </c:pt>
                <c:pt idx="3084">
                  <c:v>-1415.3898305086425</c:v>
                </c:pt>
                <c:pt idx="3085">
                  <c:v>-1525.8305084747587</c:v>
                </c:pt>
                <c:pt idx="3086">
                  <c:v>-1622.6440677968669</c:v>
                </c:pt>
                <c:pt idx="3087">
                  <c:v>-1636.677966101847</c:v>
                </c:pt>
                <c:pt idx="3088">
                  <c:v>-1554.5762711865652</c:v>
                </c:pt>
                <c:pt idx="3089">
                  <c:v>-1482.6440677967173</c:v>
                </c:pt>
                <c:pt idx="3090">
                  <c:v>-1511.3220338985032</c:v>
                </c:pt>
                <c:pt idx="3091">
                  <c:v>-1496.0000000001337</c:v>
                </c:pt>
                <c:pt idx="3092">
                  <c:v>-1566.1016949153527</c:v>
                </c:pt>
                <c:pt idx="3093">
                  <c:v>-1543.7288135593983</c:v>
                </c:pt>
                <c:pt idx="3094">
                  <c:v>-1500.6101694915474</c:v>
                </c:pt>
                <c:pt idx="3095">
                  <c:v>-1513.3559322033641</c:v>
                </c:pt>
                <c:pt idx="3096">
                  <c:v>-1490.4406779660569</c:v>
                </c:pt>
                <c:pt idx="3097">
                  <c:v>-1520.4745762711395</c:v>
                </c:pt>
                <c:pt idx="3098">
                  <c:v>-1540.2711864407675</c:v>
                </c:pt>
                <c:pt idx="3099">
                  <c:v>-1647.8644067796833</c:v>
                </c:pt>
                <c:pt idx="3100">
                  <c:v>-1550.9830508474413</c:v>
                </c:pt>
                <c:pt idx="3101">
                  <c:v>-1572.9491525423107</c:v>
                </c:pt>
                <c:pt idx="3102">
                  <c:v>-1684.6101694915128</c:v>
                </c:pt>
                <c:pt idx="3103">
                  <c:v>-1645.6271186439692</c:v>
                </c:pt>
                <c:pt idx="3104">
                  <c:v>-1674.5762711863467</c:v>
                </c:pt>
                <c:pt idx="3105">
                  <c:v>-1654.37288135569</c:v>
                </c:pt>
                <c:pt idx="3106">
                  <c:v>-1663.9999999998277</c:v>
                </c:pt>
                <c:pt idx="3107">
                  <c:v>-1648.2711864406556</c:v>
                </c:pt>
                <c:pt idx="3108">
                  <c:v>-1484.4067796608738</c:v>
                </c:pt>
                <c:pt idx="3109">
                  <c:v>-1401.8305084745425</c:v>
                </c:pt>
                <c:pt idx="3110">
                  <c:v>-1314.9152542372201</c:v>
                </c:pt>
                <c:pt idx="3111">
                  <c:v>-1213.220338982994</c:v>
                </c:pt>
                <c:pt idx="3112">
                  <c:v>-1236.2033898305478</c:v>
                </c:pt>
                <c:pt idx="3113">
                  <c:v>-1125.4237288135935</c:v>
                </c:pt>
                <c:pt idx="3114">
                  <c:v>-1152.6101694915321</c:v>
                </c:pt>
                <c:pt idx="3115">
                  <c:v>-996.27118644066775</c:v>
                </c:pt>
                <c:pt idx="3116">
                  <c:v>-837.49152542357467</c:v>
                </c:pt>
                <c:pt idx="3117">
                  <c:v>-802.57627118631751</c:v>
                </c:pt>
                <c:pt idx="3118">
                  <c:v>-656.27118644050631</c:v>
                </c:pt>
                <c:pt idx="3119">
                  <c:v>-705.96610169483654</c:v>
                </c:pt>
                <c:pt idx="3120">
                  <c:v>-757.83050847452125</c:v>
                </c:pt>
                <c:pt idx="3121">
                  <c:v>-690.50847457614316</c:v>
                </c:pt>
                <c:pt idx="3122">
                  <c:v>-642.64406779649823</c:v>
                </c:pt>
                <c:pt idx="3123">
                  <c:v>-668.13559322018864</c:v>
                </c:pt>
                <c:pt idx="3124">
                  <c:v>-590.23728813546097</c:v>
                </c:pt>
                <c:pt idx="3125">
                  <c:v>-584.67796610160985</c:v>
                </c:pt>
                <c:pt idx="3126">
                  <c:v>-617.42372881345614</c:v>
                </c:pt>
                <c:pt idx="3127">
                  <c:v>-559.93220338973003</c:v>
                </c:pt>
                <c:pt idx="3128">
                  <c:v>-582.98305084747426</c:v>
                </c:pt>
                <c:pt idx="3129">
                  <c:v>-518.16949152540178</c:v>
                </c:pt>
                <c:pt idx="3130">
                  <c:v>-378.84745762698572</c:v>
                </c:pt>
                <c:pt idx="3131">
                  <c:v>-332.61016949156829</c:v>
                </c:pt>
                <c:pt idx="3132">
                  <c:v>-331.11864406789061</c:v>
                </c:pt>
                <c:pt idx="3133">
                  <c:v>-190.84745762709312</c:v>
                </c:pt>
                <c:pt idx="3134">
                  <c:v>-145.89830508466963</c:v>
                </c:pt>
                <c:pt idx="3135">
                  <c:v>-12.745762711816937</c:v>
                </c:pt>
                <c:pt idx="3136">
                  <c:v>143.38983050858977</c:v>
                </c:pt>
                <c:pt idx="3137">
                  <c:v>168.2033898306033</c:v>
                </c:pt>
                <c:pt idx="3138">
                  <c:v>314.23728813565344</c:v>
                </c:pt>
                <c:pt idx="3139">
                  <c:v>299.45762711863682</c:v>
                </c:pt>
                <c:pt idx="3140">
                  <c:v>379.52542372883181</c:v>
                </c:pt>
                <c:pt idx="3141">
                  <c:v>477.83050847444821</c:v>
                </c:pt>
                <c:pt idx="3142">
                  <c:v>622.03389830481296</c:v>
                </c:pt>
                <c:pt idx="3143">
                  <c:v>758.16949152519021</c:v>
                </c:pt>
                <c:pt idx="3144">
                  <c:v>751.93220338966239</c:v>
                </c:pt>
                <c:pt idx="3145">
                  <c:v>826.9152542372816</c:v>
                </c:pt>
                <c:pt idx="3146">
                  <c:v>814.10169491510499</c:v>
                </c:pt>
                <c:pt idx="3147">
                  <c:v>711.93220338971639</c:v>
                </c:pt>
                <c:pt idx="3148">
                  <c:v>660.40677966103954</c:v>
                </c:pt>
                <c:pt idx="3149">
                  <c:v>595.93220338991841</c:v>
                </c:pt>
                <c:pt idx="3150">
                  <c:v>549.49152542381739</c:v>
                </c:pt>
                <c:pt idx="3151">
                  <c:v>727.18644067800847</c:v>
                </c:pt>
                <c:pt idx="3152">
                  <c:v>789.96610169499399</c:v>
                </c:pt>
                <c:pt idx="3153">
                  <c:v>783.93220338992387</c:v>
                </c:pt>
                <c:pt idx="3154">
                  <c:v>857.2881355932592</c:v>
                </c:pt>
                <c:pt idx="3155">
                  <c:v>744.6101694917113</c:v>
                </c:pt>
                <c:pt idx="3156">
                  <c:v>678.50847457636257</c:v>
                </c:pt>
                <c:pt idx="3157">
                  <c:v>731.59322033924605</c:v>
                </c:pt>
                <c:pt idx="3158">
                  <c:v>791.45762711889745</c:v>
                </c:pt>
                <c:pt idx="3159">
                  <c:v>940.27118644084499</c:v>
                </c:pt>
                <c:pt idx="3160">
                  <c:v>937.96610169505368</c:v>
                </c:pt>
                <c:pt idx="3161">
                  <c:v>1113.2203389832423</c:v>
                </c:pt>
                <c:pt idx="3162">
                  <c:v>1147.2542372883083</c:v>
                </c:pt>
                <c:pt idx="3163">
                  <c:v>1187.1186440680431</c:v>
                </c:pt>
                <c:pt idx="3164">
                  <c:v>1183.3220338984613</c:v>
                </c:pt>
                <c:pt idx="3165">
                  <c:v>1127.9322033899555</c:v>
                </c:pt>
                <c:pt idx="3166">
                  <c:v>1124.4745762713251</c:v>
                </c:pt>
                <c:pt idx="3167">
                  <c:v>1055.1186440680294</c:v>
                </c:pt>
                <c:pt idx="3168">
                  <c:v>949.01694915273492</c:v>
                </c:pt>
                <c:pt idx="3169">
                  <c:v>903.52542372901542</c:v>
                </c:pt>
                <c:pt idx="3170">
                  <c:v>886.10169491542524</c:v>
                </c:pt>
                <c:pt idx="3171">
                  <c:v>900.81355932225165</c:v>
                </c:pt>
                <c:pt idx="3172">
                  <c:v>898.98305084767935</c:v>
                </c:pt>
                <c:pt idx="3173">
                  <c:v>853.2881355933888</c:v>
                </c:pt>
                <c:pt idx="3174">
                  <c:v>883.25423728833766</c:v>
                </c:pt>
                <c:pt idx="3175">
                  <c:v>725.2203389830554</c:v>
                </c:pt>
                <c:pt idx="3176">
                  <c:v>729.89830508482839</c:v>
                </c:pt>
                <c:pt idx="3177">
                  <c:v>673.3559322033143</c:v>
                </c:pt>
                <c:pt idx="3178">
                  <c:v>609.35593220335568</c:v>
                </c:pt>
                <c:pt idx="3179">
                  <c:v>683.72881355920606</c:v>
                </c:pt>
                <c:pt idx="3180">
                  <c:v>696.13559322024105</c:v>
                </c:pt>
                <c:pt idx="3181">
                  <c:v>647.05084745751026</c:v>
                </c:pt>
                <c:pt idx="3182">
                  <c:v>687.05084745751265</c:v>
                </c:pt>
                <c:pt idx="3183">
                  <c:v>798.91525423711607</c:v>
                </c:pt>
                <c:pt idx="3184">
                  <c:v>859.05084745752845</c:v>
                </c:pt>
                <c:pt idx="3185">
                  <c:v>978.98305084734523</c:v>
                </c:pt>
                <c:pt idx="3186">
                  <c:v>854.91525423716462</c:v>
                </c:pt>
                <c:pt idx="3187">
                  <c:v>791.3898305084814</c:v>
                </c:pt>
                <c:pt idx="3188">
                  <c:v>749.08474576268759</c:v>
                </c:pt>
                <c:pt idx="3189">
                  <c:v>718.57627118644245</c:v>
                </c:pt>
                <c:pt idx="3190">
                  <c:v>684.27118644078462</c:v>
                </c:pt>
                <c:pt idx="3191">
                  <c:v>672.27118644077825</c:v>
                </c:pt>
                <c:pt idx="3192">
                  <c:v>775.86440677976702</c:v>
                </c:pt>
                <c:pt idx="3193">
                  <c:v>720.74576271174033</c:v>
                </c:pt>
                <c:pt idx="3194">
                  <c:v>641.62711864409607</c:v>
                </c:pt>
                <c:pt idx="3195">
                  <c:v>412.27118644067815</c:v>
                </c:pt>
                <c:pt idx="3196">
                  <c:v>332.88135593221637</c:v>
                </c:pt>
                <c:pt idx="3197">
                  <c:v>273.49152542372758</c:v>
                </c:pt>
                <c:pt idx="3198">
                  <c:v>238.16949152555469</c:v>
                </c:pt>
                <c:pt idx="3199">
                  <c:v>375.45762711865825</c:v>
                </c:pt>
                <c:pt idx="3200">
                  <c:v>358.91525423742883</c:v>
                </c:pt>
                <c:pt idx="3201">
                  <c:v>338.16949152575813</c:v>
                </c:pt>
                <c:pt idx="3202">
                  <c:v>282.30508474609019</c:v>
                </c:pt>
                <c:pt idx="3203">
                  <c:v>212.67796610197723</c:v>
                </c:pt>
                <c:pt idx="3204">
                  <c:v>155.25423728838496</c:v>
                </c:pt>
                <c:pt idx="3205">
                  <c:v>240.88135593243115</c:v>
                </c:pt>
                <c:pt idx="3206">
                  <c:v>360.40677966127578</c:v>
                </c:pt>
                <c:pt idx="3207">
                  <c:v>425.42372881363667</c:v>
                </c:pt>
                <c:pt idx="3208">
                  <c:v>513.76271186444649</c:v>
                </c:pt>
                <c:pt idx="3209">
                  <c:v>570.98305084752428</c:v>
                </c:pt>
                <c:pt idx="3210">
                  <c:v>572.1355932203636</c:v>
                </c:pt>
                <c:pt idx="3211">
                  <c:v>484.33898305085017</c:v>
                </c:pt>
                <c:pt idx="3212">
                  <c:v>398.03389830507069</c:v>
                </c:pt>
                <c:pt idx="3213">
                  <c:v>325.28813559322197</c:v>
                </c:pt>
                <c:pt idx="3214">
                  <c:v>341.83050847450789</c:v>
                </c:pt>
                <c:pt idx="3215">
                  <c:v>493.49152542359946</c:v>
                </c:pt>
                <c:pt idx="3216">
                  <c:v>494.71186440651599</c:v>
                </c:pt>
                <c:pt idx="3217">
                  <c:v>537.01694915230973</c:v>
                </c:pt>
                <c:pt idx="3218">
                  <c:v>438.77966101682722</c:v>
                </c:pt>
                <c:pt idx="3219">
                  <c:v>446.91525423711789</c:v>
                </c:pt>
                <c:pt idx="3220">
                  <c:v>414.10169491519417</c:v>
                </c:pt>
                <c:pt idx="3221">
                  <c:v>318.10169491514336</c:v>
                </c:pt>
                <c:pt idx="3222">
                  <c:v>263.79661016934324</c:v>
                </c:pt>
                <c:pt idx="3223">
                  <c:v>211.45762711849613</c:v>
                </c:pt>
                <c:pt idx="3224">
                  <c:v>271.45762711858436</c:v>
                </c:pt>
                <c:pt idx="3225">
                  <c:v>320.00000000001893</c:v>
                </c:pt>
                <c:pt idx="3226">
                  <c:v>367.25423728806442</c:v>
                </c:pt>
                <c:pt idx="3227">
                  <c:v>390.30508474569575</c:v>
                </c:pt>
                <c:pt idx="3228">
                  <c:v>371.45762711856207</c:v>
                </c:pt>
                <c:pt idx="3229">
                  <c:v>332.47457627107485</c:v>
                </c:pt>
                <c:pt idx="3230">
                  <c:v>313.01694915245463</c:v>
                </c:pt>
                <c:pt idx="3231">
                  <c:v>291.66101694907167</c:v>
                </c:pt>
                <c:pt idx="3232">
                  <c:v>378.30508474574589</c:v>
                </c:pt>
                <c:pt idx="3233">
                  <c:v>452.40677966094819</c:v>
                </c:pt>
                <c:pt idx="3234">
                  <c:v>478.6440677966184</c:v>
                </c:pt>
                <c:pt idx="3235">
                  <c:v>433.69491525413849</c:v>
                </c:pt>
                <c:pt idx="3236">
                  <c:v>433.28813559316632</c:v>
                </c:pt>
                <c:pt idx="3237">
                  <c:v>439.59322033894097</c:v>
                </c:pt>
                <c:pt idx="3238">
                  <c:v>570.23728813560092</c:v>
                </c:pt>
                <c:pt idx="3239">
                  <c:v>589.62711864408732</c:v>
                </c:pt>
                <c:pt idx="3240">
                  <c:v>602.37288135596066</c:v>
                </c:pt>
                <c:pt idx="3241">
                  <c:v>561.69491525416868</c:v>
                </c:pt>
                <c:pt idx="3242">
                  <c:v>471.18644067794816</c:v>
                </c:pt>
                <c:pt idx="3243">
                  <c:v>349.1525423729106</c:v>
                </c:pt>
                <c:pt idx="3244">
                  <c:v>219.66101694914639</c:v>
                </c:pt>
                <c:pt idx="3245">
                  <c:v>248.20338983060802</c:v>
                </c:pt>
                <c:pt idx="3246">
                  <c:v>445.83050847458185</c:v>
                </c:pt>
                <c:pt idx="3247">
                  <c:v>554.91525423723158</c:v>
                </c:pt>
                <c:pt idx="3248">
                  <c:v>554.71186440683005</c:v>
                </c:pt>
                <c:pt idx="3249">
                  <c:v>535.6610169491255</c:v>
                </c:pt>
                <c:pt idx="3250">
                  <c:v>488.06779661018521</c:v>
                </c:pt>
                <c:pt idx="3251">
                  <c:v>285.08474576259243</c:v>
                </c:pt>
                <c:pt idx="3252">
                  <c:v>137.0847457627022</c:v>
                </c:pt>
                <c:pt idx="3253">
                  <c:v>234.64406779656446</c:v>
                </c:pt>
                <c:pt idx="3254">
                  <c:v>366.37288135587335</c:v>
                </c:pt>
                <c:pt idx="3255">
                  <c:v>530.37288135580968</c:v>
                </c:pt>
                <c:pt idx="3256">
                  <c:v>638.57627118643768</c:v>
                </c:pt>
                <c:pt idx="3257">
                  <c:v>679.11864406779273</c:v>
                </c:pt>
                <c:pt idx="3258">
                  <c:v>662.30508474580222</c:v>
                </c:pt>
                <c:pt idx="3259">
                  <c:v>610.91525423733651</c:v>
                </c:pt>
                <c:pt idx="3260">
                  <c:v>485.83050847447134</c:v>
                </c:pt>
                <c:pt idx="3261">
                  <c:v>340.74576271174601</c:v>
                </c:pt>
                <c:pt idx="3262">
                  <c:v>301.55932203380092</c:v>
                </c:pt>
                <c:pt idx="3263">
                  <c:v>467.38983050825328</c:v>
                </c:pt>
                <c:pt idx="3264">
                  <c:v>465.83050847444184</c:v>
                </c:pt>
                <c:pt idx="3265">
                  <c:v>456.54237288114268</c:v>
                </c:pt>
                <c:pt idx="3266">
                  <c:v>457.42372881350309</c:v>
                </c:pt>
                <c:pt idx="3267">
                  <c:v>397.49152542360508</c:v>
                </c:pt>
                <c:pt idx="3268">
                  <c:v>341.62711864393714</c:v>
                </c:pt>
                <c:pt idx="3269">
                  <c:v>252.54237288126035</c:v>
                </c:pt>
                <c:pt idx="3270">
                  <c:v>191.45762711852316</c:v>
                </c:pt>
                <c:pt idx="3271">
                  <c:v>122.03389830498098</c:v>
                </c:pt>
                <c:pt idx="3272">
                  <c:v>256.94915254238526</c:v>
                </c:pt>
                <c:pt idx="3273">
                  <c:v>259.79661016952929</c:v>
                </c:pt>
                <c:pt idx="3274">
                  <c:v>277.22033898306273</c:v>
                </c:pt>
                <c:pt idx="3275">
                  <c:v>327.38983050855546</c:v>
                </c:pt>
                <c:pt idx="3276">
                  <c:v>326.2372881357727</c:v>
                </c:pt>
                <c:pt idx="3277">
                  <c:v>318.10169491536914</c:v>
                </c:pt>
                <c:pt idx="3278">
                  <c:v>252.27118644078158</c:v>
                </c:pt>
                <c:pt idx="3279">
                  <c:v>108.13559322038127</c:v>
                </c:pt>
                <c:pt idx="3280">
                  <c:v>62.440677966147206</c:v>
                </c:pt>
                <c:pt idx="3281">
                  <c:v>135.32203389831997</c:v>
                </c:pt>
                <c:pt idx="3282">
                  <c:v>313.08474576270129</c:v>
                </c:pt>
                <c:pt idx="3283">
                  <c:v>332.74576271183594</c:v>
                </c:pt>
                <c:pt idx="3284">
                  <c:v>388.67796610163765</c:v>
                </c:pt>
                <c:pt idx="3285">
                  <c:v>437.55932203391058</c:v>
                </c:pt>
                <c:pt idx="3286">
                  <c:v>337.55932203393292</c:v>
                </c:pt>
                <c:pt idx="3287">
                  <c:v>346.84745762728863</c:v>
                </c:pt>
                <c:pt idx="3288">
                  <c:v>352.67796610190084</c:v>
                </c:pt>
                <c:pt idx="3289">
                  <c:v>365.28813559333724</c:v>
                </c:pt>
                <c:pt idx="3290">
                  <c:v>308.40677966115419</c:v>
                </c:pt>
                <c:pt idx="3291">
                  <c:v>334.16949152554906</c:v>
                </c:pt>
                <c:pt idx="3292">
                  <c:v>220.20338983061205</c:v>
                </c:pt>
                <c:pt idx="3293">
                  <c:v>198.57627118658095</c:v>
                </c:pt>
                <c:pt idx="3294">
                  <c:v>216.13559322049494</c:v>
                </c:pt>
                <c:pt idx="3295">
                  <c:v>219.25423728828713</c:v>
                </c:pt>
                <c:pt idx="3296">
                  <c:v>240.81355932212799</c:v>
                </c:pt>
                <c:pt idx="3297">
                  <c:v>195.72881355943687</c:v>
                </c:pt>
                <c:pt idx="3298">
                  <c:v>66.779661017081807</c:v>
                </c:pt>
                <c:pt idx="3299">
                  <c:v>7.5932203391073134</c:v>
                </c:pt>
                <c:pt idx="3300">
                  <c:v>128.54237288160869</c:v>
                </c:pt>
                <c:pt idx="3301">
                  <c:v>132.88135593243035</c:v>
                </c:pt>
                <c:pt idx="3302">
                  <c:v>172.27118644077689</c:v>
                </c:pt>
                <c:pt idx="3303">
                  <c:v>284.40677966125435</c:v>
                </c:pt>
                <c:pt idx="3304">
                  <c:v>302.6440677967322</c:v>
                </c:pt>
                <c:pt idx="3305">
                  <c:v>252.81355932219077</c:v>
                </c:pt>
                <c:pt idx="3306">
                  <c:v>161.35593220358885</c:v>
                </c:pt>
                <c:pt idx="3307">
                  <c:v>124.61016949164626</c:v>
                </c:pt>
                <c:pt idx="3308">
                  <c:v>196.74576271200849</c:v>
                </c:pt>
                <c:pt idx="3309">
                  <c:v>296.88135593225383</c:v>
                </c:pt>
                <c:pt idx="3310">
                  <c:v>347.66101694934594</c:v>
                </c:pt>
                <c:pt idx="3311">
                  <c:v>506.84745762729807</c:v>
                </c:pt>
                <c:pt idx="3312">
                  <c:v>520.67796610193329</c:v>
                </c:pt>
                <c:pt idx="3313">
                  <c:v>342.23728813576236</c:v>
                </c:pt>
                <c:pt idx="3314">
                  <c:v>300.06779661040559</c:v>
                </c:pt>
                <c:pt idx="3315">
                  <c:v>229.89830508477061</c:v>
                </c:pt>
                <c:pt idx="3316">
                  <c:v>169.01694915254771</c:v>
                </c:pt>
                <c:pt idx="3317">
                  <c:v>148.81355932200398</c:v>
                </c:pt>
                <c:pt idx="3318">
                  <c:v>146.37288135588855</c:v>
                </c:pt>
                <c:pt idx="3319">
                  <c:v>161.01694915258108</c:v>
                </c:pt>
                <c:pt idx="3320">
                  <c:v>315.45762711873942</c:v>
                </c:pt>
                <c:pt idx="3321">
                  <c:v>434.44067796617486</c:v>
                </c:pt>
                <c:pt idx="3322">
                  <c:v>379.32203389837395</c:v>
                </c:pt>
                <c:pt idx="3323">
                  <c:v>294.77966101708967</c:v>
                </c:pt>
                <c:pt idx="3324">
                  <c:v>299.32203389836923</c:v>
                </c:pt>
                <c:pt idx="3325">
                  <c:v>142.03389830501041</c:v>
                </c:pt>
                <c:pt idx="3326">
                  <c:v>198.30508474576345</c:v>
                </c:pt>
                <c:pt idx="3327">
                  <c:v>289.49152542371729</c:v>
                </c:pt>
                <c:pt idx="3328">
                  <c:v>294.23728813562406</c:v>
                </c:pt>
                <c:pt idx="3329">
                  <c:v>289.35593220333669</c:v>
                </c:pt>
                <c:pt idx="3330">
                  <c:v>440.74576271183668</c:v>
                </c:pt>
                <c:pt idx="3331">
                  <c:v>399.18644067790996</c:v>
                </c:pt>
                <c:pt idx="3332">
                  <c:v>319.93220338977221</c:v>
                </c:pt>
                <c:pt idx="3333">
                  <c:v>316.06779661016947</c:v>
                </c:pt>
                <c:pt idx="3334">
                  <c:v>222.37288135596646</c:v>
                </c:pt>
                <c:pt idx="3335">
                  <c:v>135.0508474575025</c:v>
                </c:pt>
                <c:pt idx="3336">
                  <c:v>195.86440677953513</c:v>
                </c:pt>
                <c:pt idx="3337">
                  <c:v>191.52542372876988</c:v>
                </c:pt>
                <c:pt idx="3338">
                  <c:v>356.27118644062972</c:v>
                </c:pt>
                <c:pt idx="3339">
                  <c:v>574.30508474560509</c:v>
                </c:pt>
                <c:pt idx="3340">
                  <c:v>645.96610169491771</c:v>
                </c:pt>
                <c:pt idx="3341">
                  <c:v>520.13559322035485</c:v>
                </c:pt>
                <c:pt idx="3342">
                  <c:v>356.67796610177129</c:v>
                </c:pt>
                <c:pt idx="3343">
                  <c:v>294.3728813559481</c:v>
                </c:pt>
                <c:pt idx="3344">
                  <c:v>112.81355932198491</c:v>
                </c:pt>
                <c:pt idx="3345">
                  <c:v>173.15254237291151</c:v>
                </c:pt>
                <c:pt idx="3346">
                  <c:v>297.0847457625423</c:v>
                </c:pt>
                <c:pt idx="3347">
                  <c:v>401.62711864391247</c:v>
                </c:pt>
                <c:pt idx="3348">
                  <c:v>445.1525423727357</c:v>
                </c:pt>
                <c:pt idx="3349">
                  <c:v>581.55932203381758</c:v>
                </c:pt>
                <c:pt idx="3350">
                  <c:v>659.18644067784066</c:v>
                </c:pt>
                <c:pt idx="3351">
                  <c:v>571.6610169491446</c:v>
                </c:pt>
                <c:pt idx="3352">
                  <c:v>542.98305084741537</c:v>
                </c:pt>
                <c:pt idx="3353">
                  <c:v>484.67796610163202</c:v>
                </c:pt>
                <c:pt idx="3354">
                  <c:v>423.38983050849345</c:v>
                </c:pt>
                <c:pt idx="3355">
                  <c:v>423.18644067797908</c:v>
                </c:pt>
                <c:pt idx="3356">
                  <c:v>355.66101694914317</c:v>
                </c:pt>
                <c:pt idx="3357">
                  <c:v>354.71186440676183</c:v>
                </c:pt>
                <c:pt idx="3358">
                  <c:v>481.0169491524307</c:v>
                </c:pt>
                <c:pt idx="3359">
                  <c:v>497.62711864385039</c:v>
                </c:pt>
                <c:pt idx="3360">
                  <c:v>447.25423728795636</c:v>
                </c:pt>
                <c:pt idx="3361">
                  <c:v>570.2372881355443</c:v>
                </c:pt>
                <c:pt idx="3362">
                  <c:v>540.88135593196898</c:v>
                </c:pt>
                <c:pt idx="3363">
                  <c:v>471.18644067777876</c:v>
                </c:pt>
                <c:pt idx="3364">
                  <c:v>404.94915254216255</c:v>
                </c:pt>
                <c:pt idx="3365">
                  <c:v>387.66101694884026</c:v>
                </c:pt>
                <c:pt idx="3366">
                  <c:v>306.71186440645408</c:v>
                </c:pt>
                <c:pt idx="3367">
                  <c:v>274.50847457590402</c:v>
                </c:pt>
                <c:pt idx="3368">
                  <c:v>185.96610169463645</c:v>
                </c:pt>
                <c:pt idx="3369">
                  <c:v>145.96610169463409</c:v>
                </c:pt>
                <c:pt idx="3370">
                  <c:v>231.93220338957514</c:v>
                </c:pt>
                <c:pt idx="3371">
                  <c:v>258.91525423699949</c:v>
                </c:pt>
                <c:pt idx="3372">
                  <c:v>363.93220338953211</c:v>
                </c:pt>
                <c:pt idx="3373">
                  <c:v>415.66101694889272</c:v>
                </c:pt>
                <c:pt idx="3374">
                  <c:v>328.20338983044348</c:v>
                </c:pt>
                <c:pt idx="3375">
                  <c:v>338.64406779658196</c:v>
                </c:pt>
                <c:pt idx="3376">
                  <c:v>235.38983050843149</c:v>
                </c:pt>
                <c:pt idx="3377">
                  <c:v>201.08474576254793</c:v>
                </c:pt>
                <c:pt idx="3378">
                  <c:v>331.93220338983502</c:v>
                </c:pt>
                <c:pt idx="3379">
                  <c:v>302.57627118637259</c:v>
                </c:pt>
                <c:pt idx="3380">
                  <c:v>363.59322033886303</c:v>
                </c:pt>
                <c:pt idx="3381">
                  <c:v>392.27118644070515</c:v>
                </c:pt>
                <c:pt idx="3382">
                  <c:v>402.91525423724516</c:v>
                </c:pt>
                <c:pt idx="3383">
                  <c:v>402.44067796619555</c:v>
                </c:pt>
                <c:pt idx="3384">
                  <c:v>463.72881355950358</c:v>
                </c:pt>
                <c:pt idx="3385">
                  <c:v>452.74576271201244</c:v>
                </c:pt>
                <c:pt idx="3386">
                  <c:v>234.16949152557137</c:v>
                </c:pt>
                <c:pt idx="3387">
                  <c:v>178.50847457641774</c:v>
                </c:pt>
                <c:pt idx="3388">
                  <c:v>213.35593220359758</c:v>
                </c:pt>
                <c:pt idx="3389">
                  <c:v>297.22033898320507</c:v>
                </c:pt>
                <c:pt idx="3390">
                  <c:v>250.50847457639938</c:v>
                </c:pt>
                <c:pt idx="3391">
                  <c:v>406.64406779674965</c:v>
                </c:pt>
                <c:pt idx="3392">
                  <c:v>450.03389830524878</c:v>
                </c:pt>
                <c:pt idx="3393">
                  <c:v>478.23728813564617</c:v>
                </c:pt>
                <c:pt idx="3394">
                  <c:v>512.81355932212159</c:v>
                </c:pt>
                <c:pt idx="3395">
                  <c:v>501.01694915268581</c:v>
                </c:pt>
                <c:pt idx="3396">
                  <c:v>480.13559322046541</c:v>
                </c:pt>
                <c:pt idx="3397">
                  <c:v>447.79661016947841</c:v>
                </c:pt>
                <c:pt idx="3398">
                  <c:v>366.57627118655699</c:v>
                </c:pt>
                <c:pt idx="3399">
                  <c:v>128.13559322041067</c:v>
                </c:pt>
                <c:pt idx="3400">
                  <c:v>13.355932203359908</c:v>
                </c:pt>
                <c:pt idx="3401">
                  <c:v>144.88135593209799</c:v>
                </c:pt>
                <c:pt idx="3402">
                  <c:v>203.18644067793784</c:v>
                </c:pt>
                <c:pt idx="3403">
                  <c:v>323.72881355924119</c:v>
                </c:pt>
                <c:pt idx="3404">
                  <c:v>400.40677966099588</c:v>
                </c:pt>
                <c:pt idx="3405">
                  <c:v>266.03389830505728</c:v>
                </c:pt>
                <c:pt idx="3406">
                  <c:v>197.69491525422049</c:v>
                </c:pt>
                <c:pt idx="3407">
                  <c:v>147.05084745762176</c:v>
                </c:pt>
                <c:pt idx="3408">
                  <c:v>41.084745762538439</c:v>
                </c:pt>
                <c:pt idx="3409">
                  <c:v>-11.796610169604937</c:v>
                </c:pt>
                <c:pt idx="3410">
                  <c:v>31.254237287942921</c:v>
                </c:pt>
                <c:pt idx="3411">
                  <c:v>138.5084745761331</c:v>
                </c:pt>
                <c:pt idx="3412">
                  <c:v>289.22033898295621</c:v>
                </c:pt>
                <c:pt idx="3413">
                  <c:v>392.88135593207886</c:v>
                </c:pt>
                <c:pt idx="3414">
                  <c:v>406.50847457625622</c:v>
                </c:pt>
                <c:pt idx="3415">
                  <c:v>378.30508474585878</c:v>
                </c:pt>
                <c:pt idx="3416">
                  <c:v>484.13559322033575</c:v>
                </c:pt>
                <c:pt idx="3417">
                  <c:v>448.7457627119162</c:v>
                </c:pt>
                <c:pt idx="3418">
                  <c:v>339.59322033907614</c:v>
                </c:pt>
                <c:pt idx="3419">
                  <c:v>374.57627118652363</c:v>
                </c:pt>
                <c:pt idx="3420">
                  <c:v>276.4745762712522</c:v>
                </c:pt>
                <c:pt idx="3421">
                  <c:v>218.16949152558169</c:v>
                </c:pt>
                <c:pt idx="3422">
                  <c:v>311.38983050862225</c:v>
                </c:pt>
                <c:pt idx="3423">
                  <c:v>383.72881355955525</c:v>
                </c:pt>
                <c:pt idx="3424">
                  <c:v>490.77966101723109</c:v>
                </c:pt>
                <c:pt idx="3425">
                  <c:v>591.72881355959009</c:v>
                </c:pt>
                <c:pt idx="3426">
                  <c:v>561.22033898328846</c:v>
                </c:pt>
                <c:pt idx="3427">
                  <c:v>657.08474576295885</c:v>
                </c:pt>
                <c:pt idx="3428">
                  <c:v>723.05084745787042</c:v>
                </c:pt>
                <c:pt idx="3429">
                  <c:v>552.13559322050344</c:v>
                </c:pt>
                <c:pt idx="3430">
                  <c:v>455.52542372890969</c:v>
                </c:pt>
                <c:pt idx="3431">
                  <c:v>455.59322033909996</c:v>
                </c:pt>
                <c:pt idx="3432">
                  <c:v>318.30508474593989</c:v>
                </c:pt>
                <c:pt idx="3433">
                  <c:v>390.98305084748546</c:v>
                </c:pt>
                <c:pt idx="3434">
                  <c:v>530.5084745763595</c:v>
                </c:pt>
                <c:pt idx="3435">
                  <c:v>563.11864406793825</c:v>
                </c:pt>
                <c:pt idx="3436">
                  <c:v>732.94915254254329</c:v>
                </c:pt>
                <c:pt idx="3437">
                  <c:v>738.71186440679583</c:v>
                </c:pt>
                <c:pt idx="3438">
                  <c:v>634.30508474586259</c:v>
                </c:pt>
                <c:pt idx="3439">
                  <c:v>599.59322033911974</c:v>
                </c:pt>
                <c:pt idx="3440">
                  <c:v>544.74576271191052</c:v>
                </c:pt>
                <c:pt idx="3441">
                  <c:v>493.49152542376885</c:v>
                </c:pt>
                <c:pt idx="3442">
                  <c:v>486.64406779658498</c:v>
                </c:pt>
                <c:pt idx="3443">
                  <c:v>482.10169491513608</c:v>
                </c:pt>
                <c:pt idx="3444">
                  <c:v>474.71186440671255</c:v>
                </c:pt>
                <c:pt idx="3445">
                  <c:v>595.18644067788205</c:v>
                </c:pt>
                <c:pt idx="3446">
                  <c:v>735.5254237287005</c:v>
                </c:pt>
                <c:pt idx="3447">
                  <c:v>807.66101694906274</c:v>
                </c:pt>
                <c:pt idx="3448">
                  <c:v>709.5593220337912</c:v>
                </c:pt>
                <c:pt idx="3449">
                  <c:v>746.71186440664951</c:v>
                </c:pt>
                <c:pt idx="3450">
                  <c:v>641.96610169476503</c:v>
                </c:pt>
                <c:pt idx="3451">
                  <c:v>548.74576271178091</c:v>
                </c:pt>
                <c:pt idx="3452">
                  <c:v>563.86440677957944</c:v>
                </c:pt>
                <c:pt idx="3453">
                  <c:v>539.11864406775624</c:v>
                </c:pt>
                <c:pt idx="3454">
                  <c:v>503.796610169301</c:v>
                </c:pt>
                <c:pt idx="3455">
                  <c:v>544.06779661000803</c:v>
                </c:pt>
                <c:pt idx="3456">
                  <c:v>522.91525423725227</c:v>
                </c:pt>
                <c:pt idx="3457">
                  <c:v>512.47457627111373</c:v>
                </c:pt>
                <c:pt idx="3458">
                  <c:v>648.54237288124432</c:v>
                </c:pt>
                <c:pt idx="3459">
                  <c:v>864.06779661013991</c:v>
                </c:pt>
                <c:pt idx="3460">
                  <c:v>923.52542372881885</c:v>
                </c:pt>
                <c:pt idx="3461">
                  <c:v>930.50847457627026</c:v>
                </c:pt>
                <c:pt idx="3462">
                  <c:v>949.83050847462289</c:v>
                </c:pt>
                <c:pt idx="3463">
                  <c:v>834.98305084732544</c:v>
                </c:pt>
                <c:pt idx="3464">
                  <c:v>921.01694915251312</c:v>
                </c:pt>
                <c:pt idx="3465">
                  <c:v>960.27118644059215</c:v>
                </c:pt>
                <c:pt idx="3466">
                  <c:v>904.20338983046622</c:v>
                </c:pt>
                <c:pt idx="3467">
                  <c:v>976.94915254242778</c:v>
                </c:pt>
                <c:pt idx="3468">
                  <c:v>959.72881355940865</c:v>
                </c:pt>
                <c:pt idx="3469">
                  <c:v>889.89830508478144</c:v>
                </c:pt>
                <c:pt idx="3470">
                  <c:v>903.86440677968426</c:v>
                </c:pt>
                <c:pt idx="3471">
                  <c:v>807.52542372879509</c:v>
                </c:pt>
                <c:pt idx="3472">
                  <c:v>702.16949152548057</c:v>
                </c:pt>
                <c:pt idx="3473">
                  <c:v>663.18644067793684</c:v>
                </c:pt>
                <c:pt idx="3474">
                  <c:v>775.79661016935097</c:v>
                </c:pt>
                <c:pt idx="3475">
                  <c:v>829.83050847450295</c:v>
                </c:pt>
                <c:pt idx="3476">
                  <c:v>753.01694915248061</c:v>
                </c:pt>
                <c:pt idx="3477">
                  <c:v>824.61016949149018</c:v>
                </c:pt>
                <c:pt idx="3478">
                  <c:v>745.355932203409</c:v>
                </c:pt>
                <c:pt idx="3479">
                  <c:v>754.50847457638406</c:v>
                </c:pt>
                <c:pt idx="3480">
                  <c:v>843.18644067797572</c:v>
                </c:pt>
                <c:pt idx="3481">
                  <c:v>823.38983050846059</c:v>
                </c:pt>
                <c:pt idx="3482">
                  <c:v>735.86440677959536</c:v>
                </c:pt>
                <c:pt idx="3483">
                  <c:v>697.49152542365107</c:v>
                </c:pt>
                <c:pt idx="3484">
                  <c:v>677.76271186432632</c:v>
                </c:pt>
                <c:pt idx="3485">
                  <c:v>684.94915254229204</c:v>
                </c:pt>
                <c:pt idx="3486">
                  <c:v>668.33898305081584</c:v>
                </c:pt>
                <c:pt idx="3487">
                  <c:v>616.20338983048305</c:v>
                </c:pt>
                <c:pt idx="3488">
                  <c:v>673.28813559318053</c:v>
                </c:pt>
                <c:pt idx="3489">
                  <c:v>779.38983050847492</c:v>
                </c:pt>
                <c:pt idx="3490">
                  <c:v>699.86440677974565</c:v>
                </c:pt>
                <c:pt idx="3491">
                  <c:v>713.69491525409865</c:v>
                </c:pt>
                <c:pt idx="3492">
                  <c:v>790.37288135585334</c:v>
                </c:pt>
                <c:pt idx="3493">
                  <c:v>627.18644067780497</c:v>
                </c:pt>
                <c:pt idx="3494">
                  <c:v>645.28813559307162</c:v>
                </c:pt>
                <c:pt idx="3495">
                  <c:v>607.45762711859288</c:v>
                </c:pt>
                <c:pt idx="3496">
                  <c:v>434.57627118638601</c:v>
                </c:pt>
                <c:pt idx="3497">
                  <c:v>515.93220338968797</c:v>
                </c:pt>
                <c:pt idx="3498">
                  <c:v>488.61016949142504</c:v>
                </c:pt>
                <c:pt idx="3499">
                  <c:v>494.84745762700942</c:v>
                </c:pt>
                <c:pt idx="3500">
                  <c:v>528.33898305083574</c:v>
                </c:pt>
                <c:pt idx="3501">
                  <c:v>507.38983050836856</c:v>
                </c:pt>
                <c:pt idx="3502">
                  <c:v>577.83050847453876</c:v>
                </c:pt>
                <c:pt idx="3503">
                  <c:v>543.6610169490358</c:v>
                </c:pt>
                <c:pt idx="3504">
                  <c:v>551.18644067783998</c:v>
                </c:pt>
                <c:pt idx="3505">
                  <c:v>588.54237288126899</c:v>
                </c:pt>
                <c:pt idx="3506">
                  <c:v>625.35593220328883</c:v>
                </c:pt>
                <c:pt idx="3507">
                  <c:v>584.74576271180001</c:v>
                </c:pt>
                <c:pt idx="3508">
                  <c:v>537.28813559318382</c:v>
                </c:pt>
                <c:pt idx="3509">
                  <c:v>533.01694915249584</c:v>
                </c:pt>
                <c:pt idx="3510">
                  <c:v>550.91525423730479</c:v>
                </c:pt>
                <c:pt idx="3511">
                  <c:v>488.20338983050937</c:v>
                </c:pt>
                <c:pt idx="3512">
                  <c:v>520.47457627119331</c:v>
                </c:pt>
                <c:pt idx="3513">
                  <c:v>520.00000000003081</c:v>
                </c:pt>
                <c:pt idx="3514">
                  <c:v>465.35593220339234</c:v>
                </c:pt>
                <c:pt idx="3515">
                  <c:v>503.25423728811762</c:v>
                </c:pt>
                <c:pt idx="3516">
                  <c:v>496.40677966110314</c:v>
                </c:pt>
                <c:pt idx="3517">
                  <c:v>392.81355932217082</c:v>
                </c:pt>
                <c:pt idx="3518">
                  <c:v>365.28813559333724</c:v>
                </c:pt>
                <c:pt idx="3519">
                  <c:v>274.03389830519319</c:v>
                </c:pt>
                <c:pt idx="3520">
                  <c:v>175.9322033899218</c:v>
                </c:pt>
                <c:pt idx="3521">
                  <c:v>92.677966101744317</c:v>
                </c:pt>
                <c:pt idx="3522">
                  <c:v>165.01694915267728</c:v>
                </c:pt>
                <c:pt idx="3523">
                  <c:v>148.3389830509544</c:v>
                </c:pt>
                <c:pt idx="3524">
                  <c:v>56.271186440753063</c:v>
                </c:pt>
                <c:pt idx="3525">
                  <c:v>178.71186440681913</c:v>
                </c:pt>
                <c:pt idx="3526">
                  <c:v>184.00000000007864</c:v>
                </c:pt>
                <c:pt idx="3527">
                  <c:v>28.677966101729243</c:v>
                </c:pt>
                <c:pt idx="3528">
                  <c:v>121.22033898309304</c:v>
                </c:pt>
                <c:pt idx="3529">
                  <c:v>73.762711864476785</c:v>
                </c:pt>
                <c:pt idx="3530">
                  <c:v>-41.084745762651345</c:v>
                </c:pt>
                <c:pt idx="3531">
                  <c:v>-23.18644067801187</c:v>
                </c:pt>
                <c:pt idx="3532">
                  <c:v>14.508474576199134</c:v>
                </c:pt>
                <c:pt idx="3533">
                  <c:v>16.610169491532627</c:v>
                </c:pt>
                <c:pt idx="3534">
                  <c:v>-95.254237288127356</c:v>
                </c:pt>
                <c:pt idx="3535">
                  <c:v>-91.932203389820828</c:v>
                </c:pt>
                <c:pt idx="3536">
                  <c:v>-82.779661017015016</c:v>
                </c:pt>
                <c:pt idx="3537">
                  <c:v>-71.3220338984178</c:v>
                </c:pt>
                <c:pt idx="3538">
                  <c:v>-4.4067796611248511</c:v>
                </c:pt>
                <c:pt idx="3539">
                  <c:v>-68.677966101731599</c:v>
                </c:pt>
                <c:pt idx="3540">
                  <c:v>-129.15254237286939</c:v>
                </c:pt>
                <c:pt idx="3541">
                  <c:v>-101.08474576273957</c:v>
                </c:pt>
                <c:pt idx="3542">
                  <c:v>-103.38983050847447</c:v>
                </c:pt>
                <c:pt idx="3543">
                  <c:v>-177.62711864411372</c:v>
                </c:pt>
                <c:pt idx="3544">
                  <c:v>-301.69491525412502</c:v>
                </c:pt>
                <c:pt idx="3545">
                  <c:v>-373.96610169492419</c:v>
                </c:pt>
                <c:pt idx="3546">
                  <c:v>-381.0847457626997</c:v>
                </c:pt>
                <c:pt idx="3547">
                  <c:v>-398.44067796598642</c:v>
                </c:pt>
                <c:pt idx="3548">
                  <c:v>-523.18644067784385</c:v>
                </c:pt>
                <c:pt idx="3549">
                  <c:v>-417.96610169490992</c:v>
                </c:pt>
                <c:pt idx="3550">
                  <c:v>-311.52542372866412</c:v>
                </c:pt>
                <c:pt idx="3551">
                  <c:v>-359.99999999979548</c:v>
                </c:pt>
                <c:pt idx="3552">
                  <c:v>-324.06779661002315</c:v>
                </c:pt>
                <c:pt idx="3553">
                  <c:v>-255.38983050823506</c:v>
                </c:pt>
                <c:pt idx="3554">
                  <c:v>-388.06779661003822</c:v>
                </c:pt>
                <c:pt idx="3555">
                  <c:v>-281.96610169480016</c:v>
                </c:pt>
                <c:pt idx="3556">
                  <c:v>-232.6101694914212</c:v>
                </c:pt>
                <c:pt idx="3557">
                  <c:v>-341.49152542355665</c:v>
                </c:pt>
                <c:pt idx="3558">
                  <c:v>-276.0677966099413</c:v>
                </c:pt>
                <c:pt idx="3559">
                  <c:v>-224.74576271166578</c:v>
                </c:pt>
                <c:pt idx="3560">
                  <c:v>-274.84745762691176</c:v>
                </c:pt>
                <c:pt idx="3561">
                  <c:v>-283.6610169489357</c:v>
                </c:pt>
                <c:pt idx="3562">
                  <c:v>-279.38983050819138</c:v>
                </c:pt>
                <c:pt idx="3563">
                  <c:v>-339.66101694887129</c:v>
                </c:pt>
                <c:pt idx="3564">
                  <c:v>-423.99999999964126</c:v>
                </c:pt>
                <c:pt idx="3565">
                  <c:v>-559.72881355904633</c:v>
                </c:pt>
                <c:pt idx="3566">
                  <c:v>-566.30508474558201</c:v>
                </c:pt>
                <c:pt idx="3567">
                  <c:v>-496.74576271171577</c:v>
                </c:pt>
                <c:pt idx="3568">
                  <c:v>-444.40677966086866</c:v>
                </c:pt>
                <c:pt idx="3569">
                  <c:v>-446.16949152536375</c:v>
                </c:pt>
                <c:pt idx="3570">
                  <c:v>-336.8135593218401</c:v>
                </c:pt>
                <c:pt idx="3571">
                  <c:v>-332.88135593210353</c:v>
                </c:pt>
                <c:pt idx="3572">
                  <c:v>-380.06779661001519</c:v>
                </c:pt>
                <c:pt idx="3573">
                  <c:v>-266.84745762700169</c:v>
                </c:pt>
                <c:pt idx="3574">
                  <c:v>-242.10169491517837</c:v>
                </c:pt>
                <c:pt idx="3575">
                  <c:v>-358.9830508474497</c:v>
                </c:pt>
                <c:pt idx="3576">
                  <c:v>-220.74576271190827</c:v>
                </c:pt>
                <c:pt idx="3577">
                  <c:v>-199.45762711871558</c:v>
                </c:pt>
                <c:pt idx="3578">
                  <c:v>-300.5423728815116</c:v>
                </c:pt>
                <c:pt idx="3579">
                  <c:v>-215.93220338998057</c:v>
                </c:pt>
                <c:pt idx="3580">
                  <c:v>-139.52542372887405</c:v>
                </c:pt>
                <c:pt idx="3581">
                  <c:v>-200.06779661025854</c:v>
                </c:pt>
                <c:pt idx="3582">
                  <c:v>-205.08474576281347</c:v>
                </c:pt>
                <c:pt idx="3583">
                  <c:v>-122.37288135610166</c:v>
                </c:pt>
                <c:pt idx="3584">
                  <c:v>-216.47457627133332</c:v>
                </c:pt>
                <c:pt idx="3585">
                  <c:v>-264.06779661033011</c:v>
                </c:pt>
                <c:pt idx="3586">
                  <c:v>-157.96610169514852</c:v>
                </c:pt>
                <c:pt idx="3587">
                  <c:v>-163.45762711886587</c:v>
                </c:pt>
                <c:pt idx="3588">
                  <c:v>-268.61016949183545</c:v>
                </c:pt>
                <c:pt idx="3589">
                  <c:v>-182.23728813586578</c:v>
                </c:pt>
                <c:pt idx="3590">
                  <c:v>-123.38983050878616</c:v>
                </c:pt>
                <c:pt idx="3591">
                  <c:v>-113.62711864432443</c:v>
                </c:pt>
                <c:pt idx="3592">
                  <c:v>-87.932203390119795</c:v>
                </c:pt>
                <c:pt idx="3593">
                  <c:v>-87.52542372914759</c:v>
                </c:pt>
                <c:pt idx="3594">
                  <c:v>-66.508474576603021</c:v>
                </c:pt>
                <c:pt idx="3595">
                  <c:v>-36.61016949178785</c:v>
                </c:pt>
                <c:pt idx="3596">
                  <c:v>-24.881355932429621</c:v>
                </c:pt>
                <c:pt idx="3597">
                  <c:v>-85.220338983356243</c:v>
                </c:pt>
                <c:pt idx="3598">
                  <c:v>-84.881355932404944</c:v>
                </c:pt>
                <c:pt idx="3599">
                  <c:v>-48.745762712061811</c:v>
                </c:pt>
                <c:pt idx="3600">
                  <c:v>-58.915254237495716</c:v>
                </c:pt>
                <c:pt idx="3601">
                  <c:v>-174.16949152559602</c:v>
                </c:pt>
                <c:pt idx="3602">
                  <c:v>-106.50847457643604</c:v>
                </c:pt>
                <c:pt idx="3603">
                  <c:v>0.67796610145096781</c:v>
                </c:pt>
                <c:pt idx="3604">
                  <c:v>34.101694915086995</c:v>
                </c:pt>
                <c:pt idx="3605">
                  <c:v>147.79661016931945</c:v>
                </c:pt>
                <c:pt idx="3606">
                  <c:v>183.38983050830984</c:v>
                </c:pt>
                <c:pt idx="3607">
                  <c:v>195.86440677947868</c:v>
                </c:pt>
                <c:pt idx="3608">
                  <c:v>229.49152542368546</c:v>
                </c:pt>
                <c:pt idx="3609">
                  <c:v>93.491525423575808</c:v>
                </c:pt>
                <c:pt idx="3610">
                  <c:v>102.44067796598023</c:v>
                </c:pt>
                <c:pt idx="3611">
                  <c:v>169.22033898294913</c:v>
                </c:pt>
                <c:pt idx="3612">
                  <c:v>55.525423728660215</c:v>
                </c:pt>
                <c:pt idx="3613">
                  <c:v>150.44067796600567</c:v>
                </c:pt>
                <c:pt idx="3614">
                  <c:v>175.38983050839974</c:v>
                </c:pt>
                <c:pt idx="3615">
                  <c:v>23.593220338984068</c:v>
                </c:pt>
                <c:pt idx="3616">
                  <c:v>29.220338982912594</c:v>
                </c:pt>
                <c:pt idx="3617">
                  <c:v>5.5593220337382716</c:v>
                </c:pt>
                <c:pt idx="3618">
                  <c:v>-133.76271186467793</c:v>
                </c:pt>
                <c:pt idx="3619">
                  <c:v>-177.69491525441688</c:v>
                </c:pt>
                <c:pt idx="3620">
                  <c:v>-185.96610169508807</c:v>
                </c:pt>
                <c:pt idx="3621">
                  <c:v>-195.11864406795033</c:v>
                </c:pt>
                <c:pt idx="3622">
                  <c:v>-138.77966101717638</c:v>
                </c:pt>
                <c:pt idx="3623">
                  <c:v>-46.101694915657866</c:v>
                </c:pt>
                <c:pt idx="3624">
                  <c:v>27.93220338957995</c:v>
                </c:pt>
                <c:pt idx="3625">
                  <c:v>41.627118643834692</c:v>
                </c:pt>
                <c:pt idx="3626">
                  <c:v>39.457627118423851</c:v>
                </c:pt>
                <c:pt idx="3627">
                  <c:v>-19.118644067951216</c:v>
                </c:pt>
                <c:pt idx="3628">
                  <c:v>-49.423728813738585</c:v>
                </c:pt>
                <c:pt idx="3629">
                  <c:v>-76.135593220684214</c:v>
                </c:pt>
                <c:pt idx="3630">
                  <c:v>-131.52542372907681</c:v>
                </c:pt>
                <c:pt idx="3631">
                  <c:v>-88.474576271416055</c:v>
                </c:pt>
                <c:pt idx="3632">
                  <c:v>-108.47457627138901</c:v>
                </c:pt>
                <c:pt idx="3633">
                  <c:v>-195.45762711878876</c:v>
                </c:pt>
                <c:pt idx="3634">
                  <c:v>-141.42372881369323</c:v>
                </c:pt>
                <c:pt idx="3635">
                  <c:v>-242.23728813572825</c:v>
                </c:pt>
                <c:pt idx="3636">
                  <c:v>-354.30508474590255</c:v>
                </c:pt>
                <c:pt idx="3637">
                  <c:v>-342.77966101694568</c:v>
                </c:pt>
                <c:pt idx="3638">
                  <c:v>-342.37288135603001</c:v>
                </c:pt>
                <c:pt idx="3639">
                  <c:v>-465.28813559331491</c:v>
                </c:pt>
                <c:pt idx="3640">
                  <c:v>-436.61016949164224</c:v>
                </c:pt>
                <c:pt idx="3641">
                  <c:v>-390.30508474586514</c:v>
                </c:pt>
                <c:pt idx="3642">
                  <c:v>-493.42372881357858</c:v>
                </c:pt>
                <c:pt idx="3643">
                  <c:v>-494.57627118647434</c:v>
                </c:pt>
                <c:pt idx="3644">
                  <c:v>-452.47457627119491</c:v>
                </c:pt>
                <c:pt idx="3645">
                  <c:v>-497.28813559318144</c:v>
                </c:pt>
                <c:pt idx="3646">
                  <c:v>-536.94915254234536</c:v>
                </c:pt>
                <c:pt idx="3647">
                  <c:v>-479.79661016945772</c:v>
                </c:pt>
                <c:pt idx="3648">
                  <c:v>-391.93220338975391</c:v>
                </c:pt>
                <c:pt idx="3649">
                  <c:v>-390.37288135582958</c:v>
                </c:pt>
                <c:pt idx="3650">
                  <c:v>-395.18644067781378</c:v>
                </c:pt>
                <c:pt idx="3651">
                  <c:v>-414.169491525328</c:v>
                </c:pt>
                <c:pt idx="3652">
                  <c:v>-439.25423728804611</c:v>
                </c:pt>
                <c:pt idx="3653">
                  <c:v>-428.67796610158359</c:v>
                </c:pt>
                <c:pt idx="3654">
                  <c:v>-449.62711864388137</c:v>
                </c:pt>
                <c:pt idx="3655">
                  <c:v>-455.11864406771173</c:v>
                </c:pt>
                <c:pt idx="3656">
                  <c:v>-466.57627118625243</c:v>
                </c:pt>
                <c:pt idx="3657">
                  <c:v>-435.72881355933811</c:v>
                </c:pt>
                <c:pt idx="3658">
                  <c:v>-473.89830508459875</c:v>
                </c:pt>
                <c:pt idx="3659">
                  <c:v>-534.44067796581385</c:v>
                </c:pt>
                <c:pt idx="3660">
                  <c:v>-431.38983050823418</c:v>
                </c:pt>
                <c:pt idx="3661">
                  <c:v>-394.30508474556615</c:v>
                </c:pt>
                <c:pt idx="3662">
                  <c:v>-456.47457627100874</c:v>
                </c:pt>
                <c:pt idx="3663">
                  <c:v>-370.37288135580019</c:v>
                </c:pt>
                <c:pt idx="3664">
                  <c:v>-341.4915254236131</c:v>
                </c:pt>
                <c:pt idx="3665">
                  <c:v>-472.06779661008267</c:v>
                </c:pt>
                <c:pt idx="3666">
                  <c:v>-354.37288135586704</c:v>
                </c:pt>
                <c:pt idx="3667">
                  <c:v>-365.01694915251977</c:v>
                </c:pt>
                <c:pt idx="3668">
                  <c:v>-395.38983050838453</c:v>
                </c:pt>
                <c:pt idx="3669">
                  <c:v>-325.49152542373633</c:v>
                </c:pt>
                <c:pt idx="3670">
                  <c:v>-377.83050847452694</c:v>
                </c:pt>
                <c:pt idx="3671">
                  <c:v>-394.77966101689799</c:v>
                </c:pt>
                <c:pt idx="3672">
                  <c:v>-303.11864406766887</c:v>
                </c:pt>
                <c:pt idx="3673">
                  <c:v>-353.35593220329537</c:v>
                </c:pt>
                <c:pt idx="3674">
                  <c:v>-325.15254237272859</c:v>
                </c:pt>
                <c:pt idx="3675">
                  <c:v>-242.98305084731297</c:v>
                </c:pt>
                <c:pt idx="3676">
                  <c:v>-214.64406779642212</c:v>
                </c:pt>
                <c:pt idx="3677">
                  <c:v>-150.71186440654088</c:v>
                </c:pt>
                <c:pt idx="3678">
                  <c:v>-85.491525423609204</c:v>
                </c:pt>
                <c:pt idx="3679">
                  <c:v>-46.169491525227158</c:v>
                </c:pt>
                <c:pt idx="3680">
                  <c:v>-77.423728813452342</c:v>
                </c:pt>
                <c:pt idx="3681">
                  <c:v>1.5593220339807792</c:v>
                </c:pt>
                <c:pt idx="3682">
                  <c:v>-90.101694915135482</c:v>
                </c:pt>
                <c:pt idx="3683">
                  <c:v>-142.44067796609548</c:v>
                </c:pt>
                <c:pt idx="3684">
                  <c:v>-181.28813559320218</c:v>
                </c:pt>
                <c:pt idx="3685">
                  <c:v>-122.16949152536151</c:v>
                </c:pt>
                <c:pt idx="3686">
                  <c:v>-149.5593220339839</c:v>
                </c:pt>
                <c:pt idx="3687">
                  <c:v>-208.20338983060566</c:v>
                </c:pt>
                <c:pt idx="3688">
                  <c:v>-214.8474576271623</c:v>
                </c:pt>
                <c:pt idx="3689">
                  <c:v>-252.20338983053486</c:v>
                </c:pt>
                <c:pt idx="3690">
                  <c:v>-314.71186440687239</c:v>
                </c:pt>
                <c:pt idx="3691">
                  <c:v>-293.89830508484209</c:v>
                </c:pt>
                <c:pt idx="3692">
                  <c:v>-315.18644067809129</c:v>
                </c:pt>
                <c:pt idx="3693">
                  <c:v>-306.23728813568681</c:v>
                </c:pt>
                <c:pt idx="3694">
                  <c:v>-178.16949152552289</c:v>
                </c:pt>
                <c:pt idx="3695">
                  <c:v>-46.576271186538058</c:v>
                </c:pt>
                <c:pt idx="3696">
                  <c:v>37.830508474365715</c:v>
                </c:pt>
                <c:pt idx="3697">
                  <c:v>71.864406779544723</c:v>
                </c:pt>
                <c:pt idx="3698">
                  <c:v>80.338983050673775</c:v>
                </c:pt>
                <c:pt idx="3699">
                  <c:v>90.711864406565539</c:v>
                </c:pt>
                <c:pt idx="3700">
                  <c:v>8.949152542178604</c:v>
                </c:pt>
                <c:pt idx="3701">
                  <c:v>-69.220338983197223</c:v>
                </c:pt>
                <c:pt idx="3702">
                  <c:v>-26.576271186565108</c:v>
                </c:pt>
                <c:pt idx="3703">
                  <c:v>-47.86440677981426</c:v>
                </c:pt>
                <c:pt idx="3704">
                  <c:v>-69.423728813768008</c:v>
                </c:pt>
                <c:pt idx="3705">
                  <c:v>17.762711864202501</c:v>
                </c:pt>
                <c:pt idx="3706">
                  <c:v>74.576271186308276</c:v>
                </c:pt>
                <c:pt idx="3707">
                  <c:v>55.593220338850472</c:v>
                </c:pt>
                <c:pt idx="3708">
                  <c:v>83.593220338959384</c:v>
                </c:pt>
                <c:pt idx="3709">
                  <c:v>89.220338983057275</c:v>
                </c:pt>
                <c:pt idx="3710">
                  <c:v>58.372881355917201</c:v>
                </c:pt>
                <c:pt idx="3711">
                  <c:v>61.016949152603402</c:v>
                </c:pt>
                <c:pt idx="3712">
                  <c:v>-2.2372881356011032</c:v>
                </c:pt>
                <c:pt idx="3713">
                  <c:v>-130.30508474582152</c:v>
                </c:pt>
                <c:pt idx="3714">
                  <c:v>-140.40677966100873</c:v>
                </c:pt>
                <c:pt idx="3715">
                  <c:v>-114.16949152550779</c:v>
                </c:pt>
                <c:pt idx="3716">
                  <c:v>-133.62711864401516</c:v>
                </c:pt>
                <c:pt idx="3717">
                  <c:v>-123.59322033907466</c:v>
                </c:pt>
                <c:pt idx="3718">
                  <c:v>-5.8305084747251135</c:v>
                </c:pt>
                <c:pt idx="3719">
                  <c:v>57.830508474451577</c:v>
                </c:pt>
                <c:pt idx="3720">
                  <c:v>-66.101694915235669</c:v>
                </c:pt>
                <c:pt idx="3721">
                  <c:v>-29.898305084815178</c:v>
                </c:pt>
                <c:pt idx="3722">
                  <c:v>-100.20338983043557</c:v>
                </c:pt>
                <c:pt idx="3723">
                  <c:v>-287.05084745760183</c:v>
                </c:pt>
                <c:pt idx="3724">
                  <c:v>-222.64406779661456</c:v>
                </c:pt>
                <c:pt idx="3725">
                  <c:v>-234.64406779656446</c:v>
                </c:pt>
                <c:pt idx="3726">
                  <c:v>-364.94915254244245</c:v>
                </c:pt>
                <c:pt idx="3727">
                  <c:v>-275.86440677970921</c:v>
                </c:pt>
                <c:pt idx="3728">
                  <c:v>-304.5423728813256</c:v>
                </c:pt>
                <c:pt idx="3729">
                  <c:v>-372.47457627113369</c:v>
                </c:pt>
                <c:pt idx="3730">
                  <c:v>-320.61016949150542</c:v>
                </c:pt>
                <c:pt idx="3731">
                  <c:v>-437.9661016949392</c:v>
                </c:pt>
                <c:pt idx="3732">
                  <c:v>-500.40677966108649</c:v>
                </c:pt>
                <c:pt idx="3733">
                  <c:v>-574.44067796621141</c:v>
                </c:pt>
                <c:pt idx="3734">
                  <c:v>-594.91525423729036</c:v>
                </c:pt>
                <c:pt idx="3735">
                  <c:v>-588.40677966111423</c:v>
                </c:pt>
                <c:pt idx="3736">
                  <c:v>-591.59322033915316</c:v>
                </c:pt>
                <c:pt idx="3737">
                  <c:v>-500.40677966103004</c:v>
                </c:pt>
                <c:pt idx="3738">
                  <c:v>-538.50847457649547</c:v>
                </c:pt>
                <c:pt idx="3739">
                  <c:v>-468.40677966127652</c:v>
                </c:pt>
                <c:pt idx="3740">
                  <c:v>-438.9152542374336</c:v>
                </c:pt>
                <c:pt idx="3741">
                  <c:v>-553.49152542385707</c:v>
                </c:pt>
                <c:pt idx="3742">
                  <c:v>-616.27118644078621</c:v>
                </c:pt>
                <c:pt idx="3743">
                  <c:v>-576.27118644072732</c:v>
                </c:pt>
                <c:pt idx="3744">
                  <c:v>-691.38983050861668</c:v>
                </c:pt>
                <c:pt idx="3745">
                  <c:v>-672.00000000013017</c:v>
                </c:pt>
                <c:pt idx="3746">
                  <c:v>-615.45762711878535</c:v>
                </c:pt>
                <c:pt idx="3747">
                  <c:v>-580.81355932200699</c:v>
                </c:pt>
                <c:pt idx="3748">
                  <c:v>-408.27118644075136</c:v>
                </c:pt>
                <c:pt idx="3749">
                  <c:v>-350.101694915292</c:v>
                </c:pt>
                <c:pt idx="3750">
                  <c:v>-373.62711864414229</c:v>
                </c:pt>
                <c:pt idx="3751">
                  <c:v>-304.47457627124817</c:v>
                </c:pt>
                <c:pt idx="3752">
                  <c:v>-250.98305084750541</c:v>
                </c:pt>
                <c:pt idx="3753">
                  <c:v>-390.23728813561843</c:v>
                </c:pt>
                <c:pt idx="3754">
                  <c:v>-535.52542372880157</c:v>
                </c:pt>
                <c:pt idx="3755">
                  <c:v>-542.03389830503409</c:v>
                </c:pt>
                <c:pt idx="3756">
                  <c:v>-691.52542372877122</c:v>
                </c:pt>
                <c:pt idx="3757">
                  <c:v>-607.86440677956512</c:v>
                </c:pt>
                <c:pt idx="3758">
                  <c:v>-555.05084745744273</c:v>
                </c:pt>
                <c:pt idx="3759">
                  <c:v>-539.45762711848181</c:v>
                </c:pt>
                <c:pt idx="3760">
                  <c:v>-336.13559322016334</c:v>
                </c:pt>
                <c:pt idx="3761">
                  <c:v>-237.76271186413086</c:v>
                </c:pt>
                <c:pt idx="3762">
                  <c:v>-243.99999999971524</c:v>
                </c:pt>
                <c:pt idx="3763">
                  <c:v>-120.47457627083087</c:v>
                </c:pt>
                <c:pt idx="3764">
                  <c:v>-119.32203389793516</c:v>
                </c:pt>
                <c:pt idx="3765">
                  <c:v>-222.16949152505694</c:v>
                </c:pt>
                <c:pt idx="3766">
                  <c:v>-288.06779660983472</c:v>
                </c:pt>
                <c:pt idx="3767">
                  <c:v>-357.22033898284167</c:v>
                </c:pt>
                <c:pt idx="3768">
                  <c:v>-454.64406779649289</c:v>
                </c:pt>
                <c:pt idx="3769">
                  <c:v>-471.1864406777222</c:v>
                </c:pt>
                <c:pt idx="3770">
                  <c:v>-457.49152542346746</c:v>
                </c:pt>
                <c:pt idx="3771">
                  <c:v>-369.35593220317213</c:v>
                </c:pt>
                <c:pt idx="3772">
                  <c:v>-184.61016949122643</c:v>
                </c:pt>
                <c:pt idx="3773">
                  <c:v>-69.830508474345024</c:v>
                </c:pt>
                <c:pt idx="3774">
                  <c:v>-94.779661016682638</c:v>
                </c:pt>
                <c:pt idx="3775">
                  <c:v>-173.28813559300977</c:v>
                </c:pt>
                <c:pt idx="3776">
                  <c:v>-159.72881355913555</c:v>
                </c:pt>
                <c:pt idx="3777">
                  <c:v>-233.6949152540702</c:v>
                </c:pt>
                <c:pt idx="3778">
                  <c:v>-365.76271186427391</c:v>
                </c:pt>
                <c:pt idx="3779">
                  <c:v>-247.66101694908596</c:v>
                </c:pt>
                <c:pt idx="3780">
                  <c:v>-91.389830508355217</c:v>
                </c:pt>
                <c:pt idx="3781">
                  <c:v>-72.067796610171939</c:v>
                </c:pt>
                <c:pt idx="3782">
                  <c:v>61.830508474660689</c:v>
                </c:pt>
                <c:pt idx="3783">
                  <c:v>184.20338983059295</c:v>
                </c:pt>
                <c:pt idx="3784">
                  <c:v>149.69491525430797</c:v>
                </c:pt>
                <c:pt idx="3785">
                  <c:v>174.23728813572981</c:v>
                </c:pt>
                <c:pt idx="3786">
                  <c:v>124.81355932210414</c:v>
                </c:pt>
                <c:pt idx="3787">
                  <c:v>2.8474576271440726</c:v>
                </c:pt>
                <c:pt idx="3788">
                  <c:v>13.966101694902877</c:v>
                </c:pt>
                <c:pt idx="3789">
                  <c:v>1.5593220338114231</c:v>
                </c:pt>
                <c:pt idx="3790">
                  <c:v>7.9999999999666036</c:v>
                </c:pt>
                <c:pt idx="3791">
                  <c:v>85.762711864370246</c:v>
                </c:pt>
                <c:pt idx="3792">
                  <c:v>267.99999999995379</c:v>
                </c:pt>
                <c:pt idx="3793">
                  <c:v>407.86440677960979</c:v>
                </c:pt>
                <c:pt idx="3794">
                  <c:v>367.05084745766305</c:v>
                </c:pt>
                <c:pt idx="3795">
                  <c:v>433.55932203398379</c:v>
                </c:pt>
                <c:pt idx="3796">
                  <c:v>416.88135593226087</c:v>
                </c:pt>
                <c:pt idx="3797">
                  <c:v>301.42372881375917</c:v>
                </c:pt>
                <c:pt idx="3798">
                  <c:v>253.28813559352258</c:v>
                </c:pt>
                <c:pt idx="3799">
                  <c:v>59.457627118848428</c:v>
                </c:pt>
                <c:pt idx="3800">
                  <c:v>88.135593220521201</c:v>
                </c:pt>
                <c:pt idx="3801">
                  <c:v>219.32203389859029</c:v>
                </c:pt>
                <c:pt idx="3802">
                  <c:v>329.96610169510791</c:v>
                </c:pt>
                <c:pt idx="3803">
                  <c:v>399.25423728838246</c:v>
                </c:pt>
                <c:pt idx="3804">
                  <c:v>488.94915254265868</c:v>
                </c:pt>
                <c:pt idx="3805">
                  <c:v>427.1864406783011</c:v>
                </c:pt>
                <c:pt idx="3806">
                  <c:v>451.93220339006808</c:v>
                </c:pt>
                <c:pt idx="3807">
                  <c:v>375.93220338999009</c:v>
                </c:pt>
                <c:pt idx="3808">
                  <c:v>215.4576271188746</c:v>
                </c:pt>
                <c:pt idx="3809">
                  <c:v>143.86440677992155</c:v>
                </c:pt>
                <c:pt idx="3810">
                  <c:v>153.08474576297408</c:v>
                </c:pt>
                <c:pt idx="3811">
                  <c:v>51.525423729015628</c:v>
                </c:pt>
                <c:pt idx="3812">
                  <c:v>122.84745762732055</c:v>
                </c:pt>
                <c:pt idx="3813">
                  <c:v>322.91525423740973</c:v>
                </c:pt>
                <c:pt idx="3814">
                  <c:v>344.47457627125061</c:v>
                </c:pt>
                <c:pt idx="3815">
                  <c:v>443.93220338993194</c:v>
                </c:pt>
                <c:pt idx="3816">
                  <c:v>500.06779661030458</c:v>
                </c:pt>
                <c:pt idx="3817">
                  <c:v>379.32203389843039</c:v>
                </c:pt>
                <c:pt idx="3818">
                  <c:v>329.01694915267007</c:v>
                </c:pt>
                <c:pt idx="3819">
                  <c:v>262.64406779661687</c:v>
                </c:pt>
                <c:pt idx="3820">
                  <c:v>28.203389830453887</c:v>
                </c:pt>
                <c:pt idx="3821">
                  <c:v>6.6440677965001465</c:v>
                </c:pt>
                <c:pt idx="3822">
                  <c:v>-108.67796610184688</c:v>
                </c:pt>
                <c:pt idx="3823">
                  <c:v>-162.10169491539941</c:v>
                </c:pt>
                <c:pt idx="3824">
                  <c:v>-58.305084745896288</c:v>
                </c:pt>
                <c:pt idx="3825">
                  <c:v>-70.37288135614935</c:v>
                </c:pt>
                <c:pt idx="3826">
                  <c:v>17.084745762525724</c:v>
                </c:pt>
                <c:pt idx="3827">
                  <c:v>172.88135593192467</c:v>
                </c:pt>
                <c:pt idx="3828">
                  <c:v>115.59322033865645</c:v>
                </c:pt>
                <c:pt idx="3829">
                  <c:v>70.033898304746444</c:v>
                </c:pt>
                <c:pt idx="3830">
                  <c:v>73.016949152271025</c:v>
                </c:pt>
                <c:pt idx="3831">
                  <c:v>-78.915254237638038</c:v>
                </c:pt>
                <c:pt idx="3832">
                  <c:v>-213.96610169519698</c:v>
                </c:pt>
                <c:pt idx="3833">
                  <c:v>-217.69491525453216</c:v>
                </c:pt>
                <c:pt idx="3834">
                  <c:v>-99.32203389852674</c:v>
                </c:pt>
                <c:pt idx="3835">
                  <c:v>21.762711864185803</c:v>
                </c:pt>
                <c:pt idx="3836">
                  <c:v>67.728813559124447</c:v>
                </c:pt>
                <c:pt idx="3837">
                  <c:v>151.25423728800649</c:v>
                </c:pt>
                <c:pt idx="3838">
                  <c:v>108.81355932188868</c:v>
                </c:pt>
                <c:pt idx="3839">
                  <c:v>-91.728813559362976</c:v>
                </c:pt>
                <c:pt idx="3840">
                  <c:v>-231.25423728823702</c:v>
                </c:pt>
                <c:pt idx="3841">
                  <c:v>-270.57627118656262</c:v>
                </c:pt>
                <c:pt idx="3842">
                  <c:v>-385.35593220355696</c:v>
                </c:pt>
                <c:pt idx="3843">
                  <c:v>-540.5423728815822</c:v>
                </c:pt>
                <c:pt idx="3844">
                  <c:v>-478.91525423743599</c:v>
                </c:pt>
                <c:pt idx="3845">
                  <c:v>-444.40677966109445</c:v>
                </c:pt>
                <c:pt idx="3846">
                  <c:v>-259.72881355928257</c:v>
                </c:pt>
                <c:pt idx="3847">
                  <c:v>-165.42372881348015</c:v>
                </c:pt>
                <c:pt idx="3848">
                  <c:v>-146.10169491512752</c:v>
                </c:pt>
                <c:pt idx="3849">
                  <c:v>-207.72881355927385</c:v>
                </c:pt>
                <c:pt idx="3850">
                  <c:v>-336.81355932195299</c:v>
                </c:pt>
                <c:pt idx="3851">
                  <c:v>-370.57627118642745</c:v>
                </c:pt>
                <c:pt idx="3852">
                  <c:v>-577.62711864402445</c:v>
                </c:pt>
                <c:pt idx="3853">
                  <c:v>-594.84745762715659</c:v>
                </c:pt>
                <c:pt idx="3854">
                  <c:v>-588.67796610176242</c:v>
                </c:pt>
                <c:pt idx="3855">
                  <c:v>-720.94915254248053</c:v>
                </c:pt>
                <c:pt idx="3856">
                  <c:v>-663.7288135595154</c:v>
                </c:pt>
                <c:pt idx="3857">
                  <c:v>-625.01694915278927</c:v>
                </c:pt>
                <c:pt idx="3858">
                  <c:v>-551.05084745779811</c:v>
                </c:pt>
                <c:pt idx="3859">
                  <c:v>-430.10169491540967</c:v>
                </c:pt>
                <c:pt idx="3860">
                  <c:v>-531.79661016963576</c:v>
                </c:pt>
                <c:pt idx="3861">
                  <c:v>-596.47457627138408</c:v>
                </c:pt>
                <c:pt idx="3862">
                  <c:v>-683.25423728832595</c:v>
                </c:pt>
                <c:pt idx="3863">
                  <c:v>-759.05084745772012</c:v>
                </c:pt>
                <c:pt idx="3864">
                  <c:v>-668.40677966117551</c:v>
                </c:pt>
                <c:pt idx="3865">
                  <c:v>-717.42372881365952</c:v>
                </c:pt>
                <c:pt idx="3866">
                  <c:v>-750.57627118642165</c:v>
                </c:pt>
                <c:pt idx="3867">
                  <c:v>-610.77966101695586</c:v>
                </c:pt>
                <c:pt idx="3868">
                  <c:v>-537.15254237297268</c:v>
                </c:pt>
                <c:pt idx="3869">
                  <c:v>-606.91525423729672</c:v>
                </c:pt>
                <c:pt idx="3870">
                  <c:v>-546.71186440686347</c:v>
                </c:pt>
                <c:pt idx="3871">
                  <c:v>-556.20338983062061</c:v>
                </c:pt>
                <c:pt idx="3872">
                  <c:v>-690.1694915254177</c:v>
                </c:pt>
                <c:pt idx="3873">
                  <c:v>-720.20338983050044</c:v>
                </c:pt>
                <c:pt idx="3874">
                  <c:v>-769.62711864406981</c:v>
                </c:pt>
                <c:pt idx="3875">
                  <c:v>-869.49152542383626</c:v>
                </c:pt>
                <c:pt idx="3876">
                  <c:v>-789.96610169499399</c:v>
                </c:pt>
                <c:pt idx="3877">
                  <c:v>-778.98305084744641</c:v>
                </c:pt>
                <c:pt idx="3878">
                  <c:v>-820.88135593209859</c:v>
                </c:pt>
                <c:pt idx="3879">
                  <c:v>-674.0338983050475</c:v>
                </c:pt>
                <c:pt idx="3880">
                  <c:v>-606.0338983049927</c:v>
                </c:pt>
                <c:pt idx="3881">
                  <c:v>-610.71186440670931</c:v>
                </c:pt>
                <c:pt idx="3882">
                  <c:v>-531.45762711862801</c:v>
                </c:pt>
                <c:pt idx="3883">
                  <c:v>-571.4576271185739</c:v>
                </c:pt>
                <c:pt idx="3884">
                  <c:v>-612.67796610160576</c:v>
                </c:pt>
                <c:pt idx="3885">
                  <c:v>-570.64406779651665</c:v>
                </c:pt>
                <c:pt idx="3886">
                  <c:v>-676.27118644047925</c:v>
                </c:pt>
                <c:pt idx="3887">
                  <c:v>-737.62711864386461</c:v>
                </c:pt>
                <c:pt idx="3888">
                  <c:v>-648.94915254221655</c:v>
                </c:pt>
                <c:pt idx="3889">
                  <c:v>-685.42372881334165</c:v>
                </c:pt>
                <c:pt idx="3890">
                  <c:v>-673.76271186428653</c:v>
                </c:pt>
                <c:pt idx="3891">
                  <c:v>-607.72881355918469</c:v>
                </c:pt>
                <c:pt idx="3892">
                  <c:v>-518.98305084728986</c:v>
                </c:pt>
                <c:pt idx="3893">
                  <c:v>-571.72881355922198</c:v>
                </c:pt>
                <c:pt idx="3894">
                  <c:v>-681.22033898290044</c:v>
                </c:pt>
                <c:pt idx="3895">
                  <c:v>-696.20338983037493</c:v>
                </c:pt>
                <c:pt idx="3896">
                  <c:v>-796.94915254233251</c:v>
                </c:pt>
                <c:pt idx="3897">
                  <c:v>-876.81355932195686</c:v>
                </c:pt>
                <c:pt idx="3898">
                  <c:v>-790.44067796604361</c:v>
                </c:pt>
                <c:pt idx="3899">
                  <c:v>-690.44067796595289</c:v>
                </c:pt>
                <c:pt idx="3900">
                  <c:v>-655.593220338886</c:v>
                </c:pt>
                <c:pt idx="3901">
                  <c:v>-595.93220338969263</c:v>
                </c:pt>
                <c:pt idx="3902">
                  <c:v>-460.67796610156296</c:v>
                </c:pt>
                <c:pt idx="3903">
                  <c:v>-362.50847457610121</c:v>
                </c:pt>
                <c:pt idx="3904">
                  <c:v>-365.28813559305496</c:v>
                </c:pt>
                <c:pt idx="3905">
                  <c:v>-459.32203389826583</c:v>
                </c:pt>
                <c:pt idx="3906">
                  <c:v>-603.18644067796163</c:v>
                </c:pt>
                <c:pt idx="3907">
                  <c:v>-687.5932203390347</c:v>
                </c:pt>
                <c:pt idx="3908">
                  <c:v>-555.18644067804905</c:v>
                </c:pt>
                <c:pt idx="3909">
                  <c:v>-349.01694915253012</c:v>
                </c:pt>
                <c:pt idx="3910">
                  <c:v>-327.38983050844257</c:v>
                </c:pt>
                <c:pt idx="3911">
                  <c:v>-189.49152542373955</c:v>
                </c:pt>
                <c:pt idx="3912">
                  <c:v>-167.32203389835576</c:v>
                </c:pt>
                <c:pt idx="3913">
                  <c:v>-329.69491525423393</c:v>
                </c:pt>
                <c:pt idx="3914">
                  <c:v>-275.38983050860321</c:v>
                </c:pt>
                <c:pt idx="3915">
                  <c:v>-327.05084745760416</c:v>
                </c:pt>
                <c:pt idx="3916">
                  <c:v>-321.22033898299196</c:v>
                </c:pt>
                <c:pt idx="3917">
                  <c:v>-270.03389830515346</c:v>
                </c:pt>
                <c:pt idx="3918">
                  <c:v>-224.94915254246234</c:v>
                </c:pt>
                <c:pt idx="3919">
                  <c:v>-111.796610169752</c:v>
                </c:pt>
                <c:pt idx="3920">
                  <c:v>-48.81355932213917</c:v>
                </c:pt>
                <c:pt idx="3921">
                  <c:v>20.203389830430829</c:v>
                </c:pt>
                <c:pt idx="3922">
                  <c:v>-33.288135593368416</c:v>
                </c:pt>
                <c:pt idx="3923">
                  <c:v>-136.33898305089158</c:v>
                </c:pt>
                <c:pt idx="3924">
                  <c:v>-193.22033898324409</c:v>
                </c:pt>
                <c:pt idx="3925">
                  <c:v>-175.59322033919631</c:v>
                </c:pt>
                <c:pt idx="3926">
                  <c:v>-248.20338983077738</c:v>
                </c:pt>
                <c:pt idx="3927">
                  <c:v>-305.2203389831717</c:v>
                </c:pt>
                <c:pt idx="3928">
                  <c:v>-172.6101694917846</c:v>
                </c:pt>
                <c:pt idx="3929">
                  <c:v>-81.084745762879521</c:v>
                </c:pt>
                <c:pt idx="3930">
                  <c:v>-13.627118644233844</c:v>
                </c:pt>
                <c:pt idx="3931">
                  <c:v>-9.4915254239829316</c:v>
                </c:pt>
                <c:pt idx="3932">
                  <c:v>-95.661016949325358</c:v>
                </c:pt>
                <c:pt idx="3933">
                  <c:v>-222.98305084756583</c:v>
                </c:pt>
                <c:pt idx="3934">
                  <c:v>-174.50847457643439</c:v>
                </c:pt>
                <c:pt idx="3935">
                  <c:v>-224.88135593232857</c:v>
                </c:pt>
                <c:pt idx="3936">
                  <c:v>-160.20338983069317</c:v>
                </c:pt>
                <c:pt idx="3937">
                  <c:v>-20.271186440903346</c:v>
                </c:pt>
                <c:pt idx="3938">
                  <c:v>-19.050847457817408</c:v>
                </c:pt>
                <c:pt idx="3939">
                  <c:v>-122.84745762732055</c:v>
                </c:pt>
                <c:pt idx="3940">
                  <c:v>-42.779661017125541</c:v>
                </c:pt>
                <c:pt idx="3941">
                  <c:v>-74.91525423731602</c:v>
                </c:pt>
                <c:pt idx="3942">
                  <c:v>-113.89830508485967</c:v>
                </c:pt>
                <c:pt idx="3943">
                  <c:v>-147.11864406786847</c:v>
                </c:pt>
                <c:pt idx="3944">
                  <c:v>-180.33898305087729</c:v>
                </c:pt>
                <c:pt idx="3945">
                  <c:v>-216.00000000005798</c:v>
                </c:pt>
                <c:pt idx="3946">
                  <c:v>-207.72881355938677</c:v>
                </c:pt>
                <c:pt idx="3947">
                  <c:v>-152.27118644080389</c:v>
                </c:pt>
                <c:pt idx="3948">
                  <c:v>-124.06779661040648</c:v>
                </c:pt>
                <c:pt idx="3949">
                  <c:v>-105.62711864418849</c:v>
                </c:pt>
                <c:pt idx="3950">
                  <c:v>-93.288135593287279</c:v>
                </c:pt>
                <c:pt idx="3951">
                  <c:v>-160.94915254250373</c:v>
                </c:pt>
                <c:pt idx="3952">
                  <c:v>-178.98305084763663</c:v>
                </c:pt>
                <c:pt idx="3953">
                  <c:v>-176.47457627138741</c:v>
                </c:pt>
                <c:pt idx="3954">
                  <c:v>-121.62711864417815</c:v>
                </c:pt>
                <c:pt idx="3955">
                  <c:v>-118.23728813568135</c:v>
                </c:pt>
                <c:pt idx="3956">
                  <c:v>22.033898304890382</c:v>
                </c:pt>
                <c:pt idx="3957">
                  <c:v>22.237288135517609</c:v>
                </c:pt>
                <c:pt idx="3958">
                  <c:v>72.406779660897428</c:v>
                </c:pt>
                <c:pt idx="3959">
                  <c:v>48.610169491455494</c:v>
                </c:pt>
                <c:pt idx="3960">
                  <c:v>-1.4237288136002622</c:v>
                </c:pt>
                <c:pt idx="3961">
                  <c:v>-2.9830508474681374</c:v>
                </c:pt>
                <c:pt idx="3962">
                  <c:v>-125.96610169499984</c:v>
                </c:pt>
                <c:pt idx="3963">
                  <c:v>-203.32203389843127</c:v>
                </c:pt>
                <c:pt idx="3964">
                  <c:v>-314.50847457647092</c:v>
                </c:pt>
                <c:pt idx="3965">
                  <c:v>-259.25423728834596</c:v>
                </c:pt>
                <c:pt idx="3966">
                  <c:v>-129.42372881374331</c:v>
                </c:pt>
                <c:pt idx="3967">
                  <c:v>-105.55932203405467</c:v>
                </c:pt>
                <c:pt idx="3968">
                  <c:v>-184.54237288154425</c:v>
                </c:pt>
                <c:pt idx="3969">
                  <c:v>-249.42372881375042</c:v>
                </c:pt>
                <c:pt idx="3970">
                  <c:v>-237.15254237309597</c:v>
                </c:pt>
                <c:pt idx="3971">
                  <c:v>-313.69491525435723</c:v>
                </c:pt>
                <c:pt idx="3972">
                  <c:v>-290.30508474588748</c:v>
                </c:pt>
                <c:pt idx="3973">
                  <c:v>-198.37288135595372</c:v>
                </c:pt>
                <c:pt idx="3974">
                  <c:v>-152.27118644074744</c:v>
                </c:pt>
                <c:pt idx="3975">
                  <c:v>-116.81355932219401</c:v>
                </c:pt>
                <c:pt idx="3976">
                  <c:v>-130.23728813551836</c:v>
                </c:pt>
                <c:pt idx="3977">
                  <c:v>-216.20338983045937</c:v>
                </c:pt>
                <c:pt idx="3978">
                  <c:v>-208.27118644057012</c:v>
                </c:pt>
                <c:pt idx="3979">
                  <c:v>-359.7288135591474</c:v>
                </c:pt>
                <c:pt idx="3980">
                  <c:v>-428.0677966100406</c:v>
                </c:pt>
                <c:pt idx="3981">
                  <c:v>-453.76271186430165</c:v>
                </c:pt>
                <c:pt idx="3982">
                  <c:v>-277.89830508462666</c:v>
                </c:pt>
                <c:pt idx="3983">
                  <c:v>-232.0677966100121</c:v>
                </c:pt>
                <c:pt idx="3984">
                  <c:v>-279.66101694895235</c:v>
                </c:pt>
                <c:pt idx="3985">
                  <c:v>-154.9152542371514</c:v>
                </c:pt>
                <c:pt idx="3986">
                  <c:v>-119.38983050835124</c:v>
                </c:pt>
                <c:pt idx="3987">
                  <c:v>-155.86440677953277</c:v>
                </c:pt>
                <c:pt idx="3988">
                  <c:v>-239.05084745740706</c:v>
                </c:pt>
                <c:pt idx="3989">
                  <c:v>-333.55932203372379</c:v>
                </c:pt>
                <c:pt idx="3990">
                  <c:v>-469.6949152539882</c:v>
                </c:pt>
                <c:pt idx="3991">
                  <c:v>-339.52542372860364</c:v>
                </c:pt>
                <c:pt idx="3992">
                  <c:v>-191.72881355922775</c:v>
                </c:pt>
                <c:pt idx="3993">
                  <c:v>-74.508474576061573</c:v>
                </c:pt>
                <c:pt idx="3994">
                  <c:v>-53.830508474411829</c:v>
                </c:pt>
                <c:pt idx="3995">
                  <c:v>-86.237288135419789</c:v>
                </c:pt>
                <c:pt idx="3996">
                  <c:v>-332.88135593199058</c:v>
                </c:pt>
                <c:pt idx="3997">
                  <c:v>-438.50847457600975</c:v>
                </c:pt>
                <c:pt idx="3998">
                  <c:v>-325.35593220318646</c:v>
                </c:pt>
                <c:pt idx="3999">
                  <c:v>-374.77966101664276</c:v>
                </c:pt>
                <c:pt idx="4000">
                  <c:v>-390.30508474558286</c:v>
                </c:pt>
                <c:pt idx="4001">
                  <c:v>-299.05084745743881</c:v>
                </c:pt>
                <c:pt idx="4002">
                  <c:v>-228.2033898302964</c:v>
                </c:pt>
                <c:pt idx="4003">
                  <c:v>-296.54237288118958</c:v>
                </c:pt>
                <c:pt idx="4004">
                  <c:v>-214.77966101674619</c:v>
                </c:pt>
                <c:pt idx="4005">
                  <c:v>-156.54237288120953</c:v>
                </c:pt>
                <c:pt idx="4006">
                  <c:v>-234.84745762685299</c:v>
                </c:pt>
                <c:pt idx="4007">
                  <c:v>-251.18644067768102</c:v>
                </c:pt>
                <c:pt idx="4008">
                  <c:v>-247.52542372853608</c:v>
                </c:pt>
                <c:pt idx="4009">
                  <c:v>-136.06779660990475</c:v>
                </c:pt>
                <c:pt idx="4010">
                  <c:v>-218.44067796583468</c:v>
                </c:pt>
                <c:pt idx="4011">
                  <c:v>-175.66101694876556</c:v>
                </c:pt>
                <c:pt idx="4012">
                  <c:v>-206.44067796571539</c:v>
                </c:pt>
                <c:pt idx="4013">
                  <c:v>-302.71186440658374</c:v>
                </c:pt>
                <c:pt idx="4014">
                  <c:v>-286.9152542371084</c:v>
                </c:pt>
                <c:pt idx="4015">
                  <c:v>-370.30508474549703</c:v>
                </c:pt>
                <c:pt idx="4016">
                  <c:v>-397.28813559309083</c:v>
                </c:pt>
                <c:pt idx="4017">
                  <c:v>-364.88135593202634</c:v>
                </c:pt>
                <c:pt idx="4018">
                  <c:v>-421.01694915239892</c:v>
                </c:pt>
                <c:pt idx="4019">
                  <c:v>-479.38983050831609</c:v>
                </c:pt>
                <c:pt idx="4020">
                  <c:v>-438.37288135579854</c:v>
                </c:pt>
                <c:pt idx="4021">
                  <c:v>-525.76271186428335</c:v>
                </c:pt>
                <c:pt idx="4022">
                  <c:v>-373.15254237269755</c:v>
                </c:pt>
                <c:pt idx="4023">
                  <c:v>-258.71186440659807</c:v>
                </c:pt>
                <c:pt idx="4024">
                  <c:v>-60.610169491236043</c:v>
                </c:pt>
                <c:pt idx="4025">
                  <c:v>0.2033898308530353</c:v>
                </c:pt>
                <c:pt idx="4026">
                  <c:v>-113.28813559292153</c:v>
                </c:pt>
                <c:pt idx="4027">
                  <c:v>-230.0338983048124</c:v>
                </c:pt>
                <c:pt idx="4028">
                  <c:v>-291.18644067768338</c:v>
                </c:pt>
                <c:pt idx="4029">
                  <c:v>-396.0677966098919</c:v>
                </c:pt>
                <c:pt idx="4030">
                  <c:v>-367.86440677932512</c:v>
                </c:pt>
                <c:pt idx="4031">
                  <c:v>-317.76271186407911</c:v>
                </c:pt>
                <c:pt idx="4032">
                  <c:v>-274.77966101655215</c:v>
                </c:pt>
                <c:pt idx="4033">
                  <c:v>-224.47457627090475</c:v>
                </c:pt>
                <c:pt idx="4034">
                  <c:v>-263.05084745730687</c:v>
                </c:pt>
                <c:pt idx="4035">
                  <c:v>-124.40677966079323</c:v>
                </c:pt>
                <c:pt idx="4036">
                  <c:v>-179.93220338956638</c:v>
                </c:pt>
                <c:pt idx="4037">
                  <c:v>-276.27118644039916</c:v>
                </c:pt>
                <c:pt idx="4038">
                  <c:v>-238.23728813540623</c:v>
                </c:pt>
                <c:pt idx="4039">
                  <c:v>-249.2881355930312</c:v>
                </c:pt>
                <c:pt idx="4040">
                  <c:v>-210.37288135579072</c:v>
                </c:pt>
                <c:pt idx="4041">
                  <c:v>-260.88135593206539</c:v>
                </c:pt>
                <c:pt idx="4042">
                  <c:v>-305.96610169475639</c:v>
                </c:pt>
                <c:pt idx="4043">
                  <c:v>-176.1355932202103</c:v>
                </c:pt>
                <c:pt idx="4044">
                  <c:v>-155.59322033871527</c:v>
                </c:pt>
                <c:pt idx="4045">
                  <c:v>-253.5593220337191</c:v>
                </c:pt>
                <c:pt idx="4046">
                  <c:v>-387.32203389817124</c:v>
                </c:pt>
                <c:pt idx="4047">
                  <c:v>-384.27118644056929</c:v>
                </c:pt>
                <c:pt idx="4048">
                  <c:v>-426.91525423714495</c:v>
                </c:pt>
                <c:pt idx="4049">
                  <c:v>-215.3220338982118</c:v>
                </c:pt>
                <c:pt idx="4050">
                  <c:v>-183.93220338971904</c:v>
                </c:pt>
                <c:pt idx="4051">
                  <c:v>-192.67796610155267</c:v>
                </c:pt>
                <c:pt idx="4052">
                  <c:v>-277.2203389829499</c:v>
                </c:pt>
                <c:pt idx="4053">
                  <c:v>-372.74576271178182</c:v>
                </c:pt>
                <c:pt idx="4054">
                  <c:v>-367.72881355928331</c:v>
                </c:pt>
                <c:pt idx="4055">
                  <c:v>-206.10169491521575</c:v>
                </c:pt>
                <c:pt idx="4056">
                  <c:v>-29.016949152567626</c:v>
                </c:pt>
                <c:pt idx="4057">
                  <c:v>-126.71186440675397</c:v>
                </c:pt>
                <c:pt idx="4058">
                  <c:v>-108.81355932217095</c:v>
                </c:pt>
                <c:pt idx="4059">
                  <c:v>-75.2542372881544</c:v>
                </c:pt>
                <c:pt idx="4060">
                  <c:v>-96.4745762713262</c:v>
                </c:pt>
                <c:pt idx="4061">
                  <c:v>-140.40677966106514</c:v>
                </c:pt>
                <c:pt idx="4062">
                  <c:v>-189.49152542379602</c:v>
                </c:pt>
                <c:pt idx="4063">
                  <c:v>-117.08474576278569</c:v>
                </c:pt>
                <c:pt idx="4064">
                  <c:v>-153.42372881353023</c:v>
                </c:pt>
                <c:pt idx="4065">
                  <c:v>-143.32203389834308</c:v>
                </c:pt>
                <c:pt idx="4066">
                  <c:v>-113.62711864404218</c:v>
                </c:pt>
                <c:pt idx="4067">
                  <c:v>-116.8135593220811</c:v>
                </c:pt>
                <c:pt idx="4068">
                  <c:v>-167.52542372881362</c:v>
                </c:pt>
                <c:pt idx="4069">
                  <c:v>-183.32203389834541</c:v>
                </c:pt>
                <c:pt idx="4070">
                  <c:v>-140.54237288155855</c:v>
                </c:pt>
                <c:pt idx="4071">
                  <c:v>-133.8983050848891</c:v>
                </c:pt>
                <c:pt idx="4072">
                  <c:v>-156.61016949162558</c:v>
                </c:pt>
                <c:pt idx="4073">
                  <c:v>-45.559322033966446</c:v>
                </c:pt>
                <c:pt idx="4074">
                  <c:v>-74.440677966153558</c:v>
                </c:pt>
                <c:pt idx="4075">
                  <c:v>-120.40677966103577</c:v>
                </c:pt>
                <c:pt idx="4076">
                  <c:v>-164.54237288151484</c:v>
                </c:pt>
                <c:pt idx="4077">
                  <c:v>-196.27118644078956</c:v>
                </c:pt>
                <c:pt idx="4078">
                  <c:v>-103.66101694929196</c:v>
                </c:pt>
                <c:pt idx="4079">
                  <c:v>-65.966101695080965</c:v>
                </c:pt>
                <c:pt idx="4080">
                  <c:v>60.406779660891068</c:v>
                </c:pt>
                <c:pt idx="4081">
                  <c:v>69.830508474514374</c:v>
                </c:pt>
                <c:pt idx="4082">
                  <c:v>-9.8305084745955114</c:v>
                </c:pt>
                <c:pt idx="4083">
                  <c:v>-145.76271186457137</c:v>
                </c:pt>
                <c:pt idx="4084">
                  <c:v>-367.59322033918511</c:v>
                </c:pt>
                <c:pt idx="4085">
                  <c:v>-395.32203389847655</c:v>
                </c:pt>
                <c:pt idx="4086">
                  <c:v>-346.64406779677432</c:v>
                </c:pt>
                <c:pt idx="4087">
                  <c:v>-176.20338983062638</c:v>
                </c:pt>
                <c:pt idx="4088">
                  <c:v>-64.406779661213079</c:v>
                </c:pt>
                <c:pt idx="4089">
                  <c:v>29.762711864095952</c:v>
                </c:pt>
                <c:pt idx="4090">
                  <c:v>32.271186440401635</c:v>
                </c:pt>
                <c:pt idx="4091">
                  <c:v>-12.542372881810683</c:v>
                </c:pt>
                <c:pt idx="4092">
                  <c:v>-60.271186440962168</c:v>
                </c:pt>
                <c:pt idx="4093">
                  <c:v>-119.66101694945097</c:v>
                </c:pt>
                <c:pt idx="4094">
                  <c:v>-263.45762711890001</c:v>
                </c:pt>
                <c:pt idx="4095">
                  <c:v>-381.96610169511655</c:v>
                </c:pt>
                <c:pt idx="4096">
                  <c:v>-290.10169491542956</c:v>
                </c:pt>
                <c:pt idx="4097">
                  <c:v>-252.74576271200047</c:v>
                </c:pt>
                <c:pt idx="4098">
                  <c:v>-332.67796610187145</c:v>
                </c:pt>
                <c:pt idx="4099">
                  <c:v>-213.15254237297032</c:v>
                </c:pt>
                <c:pt idx="4100">
                  <c:v>-273.42372881381959</c:v>
                </c:pt>
                <c:pt idx="4101">
                  <c:v>-219.11864406801951</c:v>
                </c:pt>
                <c:pt idx="4102">
                  <c:v>-328.54237288150756</c:v>
                </c:pt>
                <c:pt idx="4103">
                  <c:v>-525.42372881378378</c:v>
                </c:pt>
                <c:pt idx="4104">
                  <c:v>-419.52542372900353</c:v>
                </c:pt>
                <c:pt idx="4105">
                  <c:v>-301.15254237299814</c:v>
                </c:pt>
                <c:pt idx="4106">
                  <c:v>-120.54237288152918</c:v>
                </c:pt>
                <c:pt idx="4107">
                  <c:v>-104.67796610175067</c:v>
                </c:pt>
                <c:pt idx="4108">
                  <c:v>-229.83050847458031</c:v>
                </c:pt>
                <c:pt idx="4109">
                  <c:v>-311.79661016953804</c:v>
                </c:pt>
                <c:pt idx="4110">
                  <c:v>-315.79661016946483</c:v>
                </c:pt>
                <c:pt idx="4111">
                  <c:v>-492.61016949157772</c:v>
                </c:pt>
                <c:pt idx="4112">
                  <c:v>-372.13559322029533</c:v>
                </c:pt>
                <c:pt idx="4113">
                  <c:v>-335.728813559304</c:v>
                </c:pt>
                <c:pt idx="4114">
                  <c:v>-419.38983050839721</c:v>
                </c:pt>
                <c:pt idx="4115">
                  <c:v>-482.44067796597454</c:v>
                </c:pt>
                <c:pt idx="4116">
                  <c:v>-509.49152542364567</c:v>
                </c:pt>
                <c:pt idx="4117">
                  <c:v>-404.27118644054224</c:v>
                </c:pt>
                <c:pt idx="4118">
                  <c:v>-464.74576271184935</c:v>
                </c:pt>
                <c:pt idx="4119">
                  <c:v>-488.13559322014976</c:v>
                </c:pt>
                <c:pt idx="4120">
                  <c:v>-554.57627118633661</c:v>
                </c:pt>
                <c:pt idx="4121">
                  <c:v>-445.89830508471562</c:v>
                </c:pt>
                <c:pt idx="4122">
                  <c:v>-486.23728813561274</c:v>
                </c:pt>
                <c:pt idx="4123">
                  <c:v>-454.10169491525301</c:v>
                </c:pt>
                <c:pt idx="4124">
                  <c:v>-411.79661016951576</c:v>
                </c:pt>
                <c:pt idx="4125">
                  <c:v>-411.99999999997362</c:v>
                </c:pt>
                <c:pt idx="4126">
                  <c:v>-444.40677966092517</c:v>
                </c:pt>
                <c:pt idx="4127">
                  <c:v>-483.72881355936363</c:v>
                </c:pt>
                <c:pt idx="4128">
                  <c:v>-427.72881355937153</c:v>
                </c:pt>
                <c:pt idx="4129">
                  <c:v>-532.06779661011456</c:v>
                </c:pt>
                <c:pt idx="4130">
                  <c:v>-514.10169491534123</c:v>
                </c:pt>
                <c:pt idx="4131">
                  <c:v>-420.06779661013047</c:v>
                </c:pt>
                <c:pt idx="4132">
                  <c:v>-528.06779661018766</c:v>
                </c:pt>
                <c:pt idx="4133">
                  <c:v>-459.66101694932996</c:v>
                </c:pt>
                <c:pt idx="4134">
                  <c:v>-445.49152542385639</c:v>
                </c:pt>
                <c:pt idx="4135">
                  <c:v>-349.49152542380546</c:v>
                </c:pt>
                <c:pt idx="4136">
                  <c:v>-295.45762711882287</c:v>
                </c:pt>
                <c:pt idx="4137">
                  <c:v>-294.7118644069559</c:v>
                </c:pt>
                <c:pt idx="4138">
                  <c:v>-366.64406779663437</c:v>
                </c:pt>
                <c:pt idx="4139">
                  <c:v>-394.64406779674329</c:v>
                </c:pt>
                <c:pt idx="4140">
                  <c:v>-544.13559322059348</c:v>
                </c:pt>
                <c:pt idx="4141">
                  <c:v>-579.7966101697175</c:v>
                </c:pt>
                <c:pt idx="4142">
                  <c:v>-545.28813559337607</c:v>
                </c:pt>
                <c:pt idx="4143">
                  <c:v>-427.79661016961825</c:v>
                </c:pt>
                <c:pt idx="4144">
                  <c:v>-414.77966101704033</c:v>
                </c:pt>
                <c:pt idx="4145">
                  <c:v>-312.74576271197583</c:v>
                </c:pt>
                <c:pt idx="4146">
                  <c:v>-333.62711864425279</c:v>
                </c:pt>
                <c:pt idx="4147">
                  <c:v>-459.32203389837872</c:v>
                </c:pt>
                <c:pt idx="4148">
                  <c:v>-629.55932203384293</c:v>
                </c:pt>
                <c:pt idx="4149">
                  <c:v>-607.59322033902993</c:v>
                </c:pt>
                <c:pt idx="4150">
                  <c:v>-609.69491525413764</c:v>
                </c:pt>
                <c:pt idx="4151">
                  <c:v>-644.33898305085961</c:v>
                </c:pt>
                <c:pt idx="4152">
                  <c:v>-625.55932203380326</c:v>
                </c:pt>
                <c:pt idx="4153">
                  <c:v>-569.08474576259221</c:v>
                </c:pt>
                <c:pt idx="4154">
                  <c:v>-384.20338983043541</c:v>
                </c:pt>
                <c:pt idx="4155">
                  <c:v>-364.88135593208278</c:v>
                </c:pt>
                <c:pt idx="4156">
                  <c:v>-446.77966101696313</c:v>
                </c:pt>
                <c:pt idx="4157">
                  <c:v>-265.42372881351429</c:v>
                </c:pt>
                <c:pt idx="4158">
                  <c:v>-205.62711864410974</c:v>
                </c:pt>
                <c:pt idx="4159">
                  <c:v>-207.59322033889333</c:v>
                </c:pt>
                <c:pt idx="4160">
                  <c:v>-195.18644067785834</c:v>
                </c:pt>
                <c:pt idx="4161">
                  <c:v>-151.45762711857725</c:v>
                </c:pt>
                <c:pt idx="4162">
                  <c:v>7.8644067796989896</c:v>
                </c:pt>
                <c:pt idx="4163">
                  <c:v>20.203389830543735</c:v>
                </c:pt>
                <c:pt idx="4164">
                  <c:v>-21.152542372868641</c:v>
                </c:pt>
                <c:pt idx="4165">
                  <c:v>-124.67796610161072</c:v>
                </c:pt>
                <c:pt idx="4166">
                  <c:v>-138.37288135597836</c:v>
                </c:pt>
                <c:pt idx="4167">
                  <c:v>-95.59322033896575</c:v>
                </c:pt>
                <c:pt idx="4168">
                  <c:v>54.440677966124156</c:v>
                </c:pt>
                <c:pt idx="4169">
                  <c:v>37.423728813393524</c:v>
                </c:pt>
                <c:pt idx="4170">
                  <c:v>156.4745762711886</c:v>
                </c:pt>
                <c:pt idx="4171">
                  <c:v>187.25423728802554</c:v>
                </c:pt>
                <c:pt idx="4172">
                  <c:v>164.54237288128903</c:v>
                </c:pt>
                <c:pt idx="4173">
                  <c:v>228.67796610157174</c:v>
                </c:pt>
                <c:pt idx="4174">
                  <c:v>263.25423728799058</c:v>
                </c:pt>
                <c:pt idx="4175">
                  <c:v>345.15254237287087</c:v>
                </c:pt>
                <c:pt idx="4176">
                  <c:v>309.55932203388045</c:v>
                </c:pt>
                <c:pt idx="4177">
                  <c:v>267.79661016949592</c:v>
                </c:pt>
                <c:pt idx="4178">
                  <c:v>338.23728813555323</c:v>
                </c:pt>
                <c:pt idx="4179">
                  <c:v>487.66101694904381</c:v>
                </c:pt>
                <c:pt idx="4180">
                  <c:v>562.50847457622592</c:v>
                </c:pt>
                <c:pt idx="4181">
                  <c:v>561.3559322034431</c:v>
                </c:pt>
                <c:pt idx="4182">
                  <c:v>643.79661016950683</c:v>
                </c:pt>
                <c:pt idx="4183">
                  <c:v>690.03389830509366</c:v>
                </c:pt>
                <c:pt idx="4184">
                  <c:v>688.88135593208517</c:v>
                </c:pt>
                <c:pt idx="4185">
                  <c:v>733.08474576258516</c:v>
                </c:pt>
                <c:pt idx="4186">
                  <c:v>822.77966101691766</c:v>
                </c:pt>
                <c:pt idx="4187">
                  <c:v>896.13559322042238</c:v>
                </c:pt>
                <c:pt idx="4188">
                  <c:v>981.69491525422188</c:v>
                </c:pt>
                <c:pt idx="4189">
                  <c:v>1107.9322033899828</c:v>
                </c:pt>
                <c:pt idx="4190">
                  <c:v>1102.5084745762863</c:v>
                </c:pt>
                <c:pt idx="4191">
                  <c:v>1202.9152542372926</c:v>
                </c:pt>
                <c:pt idx="4192">
                  <c:v>1284.6779661018486</c:v>
                </c:pt>
                <c:pt idx="4193">
                  <c:v>1366.9152542373981</c:v>
                </c:pt>
                <c:pt idx="4194">
                  <c:v>1348.1355932204547</c:v>
                </c:pt>
                <c:pt idx="4195">
                  <c:v>1355.8644067798298</c:v>
                </c:pt>
                <c:pt idx="4196">
                  <c:v>1374.0338983052302</c:v>
                </c:pt>
                <c:pt idx="4197">
                  <c:v>1478.8474576271919</c:v>
                </c:pt>
                <c:pt idx="4198">
                  <c:v>1428.9491525425169</c:v>
                </c:pt>
                <c:pt idx="4199">
                  <c:v>1583.2542372882945</c:v>
                </c:pt>
                <c:pt idx="4200">
                  <c:v>1727.9322033899909</c:v>
                </c:pt>
                <c:pt idx="4201">
                  <c:v>1806.1694915255007</c:v>
                </c:pt>
                <c:pt idx="4202">
                  <c:v>1804.6101694916326</c:v>
                </c:pt>
                <c:pt idx="4203">
                  <c:v>1840.6101694915953</c:v>
                </c:pt>
                <c:pt idx="4204">
                  <c:v>1883.9322033899043</c:v>
                </c:pt>
                <c:pt idx="4205">
                  <c:v>1840.0677966102428</c:v>
                </c:pt>
                <c:pt idx="4206">
                  <c:v>1943.457627118717</c:v>
                </c:pt>
                <c:pt idx="4207">
                  <c:v>2073.2203389830734</c:v>
                </c:pt>
                <c:pt idx="4208">
                  <c:v>2169.8305084746671</c:v>
                </c:pt>
                <c:pt idx="4209">
                  <c:v>2182.169491525568</c:v>
                </c:pt>
                <c:pt idx="4210">
                  <c:v>2234.9152542375</c:v>
                </c:pt>
                <c:pt idx="4211">
                  <c:v>2296.6101694916674</c:v>
                </c:pt>
                <c:pt idx="4212">
                  <c:v>2382.1016949153332</c:v>
                </c:pt>
                <c:pt idx="4213">
                  <c:v>2321.0847457627865</c:v>
                </c:pt>
                <c:pt idx="4214">
                  <c:v>2319.864406779644</c:v>
                </c:pt>
                <c:pt idx="4215">
                  <c:v>2435.1186440678007</c:v>
                </c:pt>
                <c:pt idx="4216">
                  <c:v>2381.5593220339242</c:v>
                </c:pt>
                <c:pt idx="4217">
                  <c:v>2224.338983050925</c:v>
                </c:pt>
                <c:pt idx="4218">
                  <c:v>2262.7796610170594</c:v>
                </c:pt>
                <c:pt idx="4219">
                  <c:v>2232.1355932204337</c:v>
                </c:pt>
                <c:pt idx="4220">
                  <c:v>2351.0508474576791</c:v>
                </c:pt>
                <c:pt idx="4221">
                  <c:v>2291.0508474576473</c:v>
                </c:pt>
                <c:pt idx="4222">
                  <c:v>2286.5084745763675</c:v>
                </c:pt>
                <c:pt idx="4223">
                  <c:v>2401.1525423730377</c:v>
                </c:pt>
                <c:pt idx="4224">
                  <c:v>2307.8644067797504</c:v>
                </c:pt>
                <c:pt idx="4225">
                  <c:v>2346.8474576272379</c:v>
                </c:pt>
                <c:pt idx="4226">
                  <c:v>2389.4915254238135</c:v>
                </c:pt>
                <c:pt idx="4227">
                  <c:v>2295.7288135594199</c:v>
                </c:pt>
                <c:pt idx="4228">
                  <c:v>2328.1355932205411</c:v>
                </c:pt>
                <c:pt idx="4229">
                  <c:v>2392.067796610309</c:v>
                </c:pt>
                <c:pt idx="4230">
                  <c:v>2371.5254237290401</c:v>
                </c:pt>
                <c:pt idx="4231">
                  <c:v>2446.7796610170817</c:v>
                </c:pt>
                <c:pt idx="4232">
                  <c:v>2453.7627118645328</c:v>
                </c:pt>
                <c:pt idx="4233">
                  <c:v>2446.0338983052143</c:v>
                </c:pt>
                <c:pt idx="4234">
                  <c:v>2521.7627118644182</c:v>
                </c:pt>
                <c:pt idx="4235">
                  <c:v>2457.3559322033748</c:v>
                </c:pt>
                <c:pt idx="4236">
                  <c:v>2482.033898305177</c:v>
                </c:pt>
                <c:pt idx="4237">
                  <c:v>2540.5423728813621</c:v>
                </c:pt>
                <c:pt idx="4238">
                  <c:v>2480.4745762712528</c:v>
                </c:pt>
                <c:pt idx="4239">
                  <c:v>2347.6610169492383</c:v>
                </c:pt>
                <c:pt idx="4240">
                  <c:v>2361.2881355933032</c:v>
                </c:pt>
                <c:pt idx="4241">
                  <c:v>2281.5593220338901</c:v>
                </c:pt>
                <c:pt idx="4242">
                  <c:v>2200.8135593220745</c:v>
                </c:pt>
                <c:pt idx="4243">
                  <c:v>2176.9491525424423</c:v>
                </c:pt>
                <c:pt idx="4244">
                  <c:v>2121.0169491525839</c:v>
                </c:pt>
                <c:pt idx="4245">
                  <c:v>2044.0677966101816</c:v>
                </c:pt>
                <c:pt idx="4246">
                  <c:v>2041.2203389829244</c:v>
                </c:pt>
                <c:pt idx="4247">
                  <c:v>1928.6779661016444</c:v>
                </c:pt>
                <c:pt idx="4248">
                  <c:v>1728.1355932201668</c:v>
                </c:pt>
                <c:pt idx="4249">
                  <c:v>1711.3898305083665</c:v>
                </c:pt>
                <c:pt idx="4250">
                  <c:v>1609.694915254197</c:v>
                </c:pt>
                <c:pt idx="4251">
                  <c:v>1433.8305084746346</c:v>
                </c:pt>
                <c:pt idx="4252">
                  <c:v>1418.4406779660751</c:v>
                </c:pt>
                <c:pt idx="4253">
                  <c:v>1281.0847457627247</c:v>
                </c:pt>
                <c:pt idx="4254">
                  <c:v>1265.3559322034398</c:v>
                </c:pt>
                <c:pt idx="4255">
                  <c:v>1177.830508474631</c:v>
                </c:pt>
                <c:pt idx="4256">
                  <c:v>1016.677966101782</c:v>
                </c:pt>
                <c:pt idx="4257">
                  <c:v>970.23728813573734</c:v>
                </c:pt>
                <c:pt idx="4258">
                  <c:v>952.88135593228139</c:v>
                </c:pt>
                <c:pt idx="4259">
                  <c:v>827.66101694931797</c:v>
                </c:pt>
                <c:pt idx="4260">
                  <c:v>672.06779661043333</c:v>
                </c:pt>
                <c:pt idx="4261">
                  <c:v>653.15254237310933</c:v>
                </c:pt>
                <c:pt idx="4262">
                  <c:v>638.16949152557834</c:v>
                </c:pt>
                <c:pt idx="4263">
                  <c:v>513.01694915269229</c:v>
                </c:pt>
                <c:pt idx="4264">
                  <c:v>493.83050847477654</c:v>
                </c:pt>
                <c:pt idx="4265">
                  <c:v>395.66101694942779</c:v>
                </c:pt>
                <c:pt idx="4266">
                  <c:v>292.67796610181261</c:v>
                </c:pt>
                <c:pt idx="4267">
                  <c:v>290.57627118659201</c:v>
                </c:pt>
                <c:pt idx="4268">
                  <c:v>239.45762711866155</c:v>
                </c:pt>
                <c:pt idx="4269">
                  <c:v>152.54237288139561</c:v>
                </c:pt>
                <c:pt idx="4270">
                  <c:v>147.11864406781203</c:v>
                </c:pt>
                <c:pt idx="4271">
                  <c:v>77.084745762726868</c:v>
                </c:pt>
                <c:pt idx="4272">
                  <c:v>-3.1186440677922018</c:v>
                </c:pt>
                <c:pt idx="4273">
                  <c:v>-7.932203389776344</c:v>
                </c:pt>
                <c:pt idx="4274">
                  <c:v>-87.932203389724634</c:v>
                </c:pt>
                <c:pt idx="4275">
                  <c:v>-127.7966101694594</c:v>
                </c:pt>
                <c:pt idx="4276">
                  <c:v>-40.677966101679147</c:v>
                </c:pt>
                <c:pt idx="4277">
                  <c:v>-67.254237288244255</c:v>
                </c:pt>
                <c:pt idx="4278">
                  <c:v>-55.932203389914676</c:v>
                </c:pt>
                <c:pt idx="4279">
                  <c:v>-129.55932203395449</c:v>
                </c:pt>
                <c:pt idx="4280">
                  <c:v>-203.93220338974842</c:v>
                </c:pt>
                <c:pt idx="4281">
                  <c:v>-159.93220338987564</c:v>
                </c:pt>
                <c:pt idx="4282">
                  <c:v>-215.52542372889553</c:v>
                </c:pt>
                <c:pt idx="4283">
                  <c:v>-259.52542372888115</c:v>
                </c:pt>
                <c:pt idx="4284">
                  <c:v>-251.93220338994323</c:v>
                </c:pt>
                <c:pt idx="4285">
                  <c:v>-248.54237288155934</c:v>
                </c:pt>
                <c:pt idx="4286">
                  <c:v>-328.67796610183171</c:v>
                </c:pt>
                <c:pt idx="4287">
                  <c:v>-329.35593220356486</c:v>
                </c:pt>
                <c:pt idx="4288">
                  <c:v>-379.38983050867711</c:v>
                </c:pt>
                <c:pt idx="4289">
                  <c:v>-454.44067796643009</c:v>
                </c:pt>
                <c:pt idx="4290">
                  <c:v>-492.20338983071849</c:v>
                </c:pt>
                <c:pt idx="4291">
                  <c:v>-481.83050847482673</c:v>
                </c:pt>
                <c:pt idx="4292">
                  <c:v>-507.25423728832675</c:v>
                </c:pt>
                <c:pt idx="4293">
                  <c:v>-629.8305084747733</c:v>
                </c:pt>
                <c:pt idx="4294">
                  <c:v>-731.72881355945731</c:v>
                </c:pt>
                <c:pt idx="4295">
                  <c:v>-752.40677966116357</c:v>
                </c:pt>
                <c:pt idx="4296">
                  <c:v>-850.10169491540626</c:v>
                </c:pt>
                <c:pt idx="4297">
                  <c:v>-926.57627118664664</c:v>
                </c:pt>
                <c:pt idx="4298">
                  <c:v>-899.0508474577565</c:v>
                </c:pt>
                <c:pt idx="4299">
                  <c:v>-936.74576271208059</c:v>
                </c:pt>
                <c:pt idx="4300">
                  <c:v>-1034.3050847459428</c:v>
                </c:pt>
                <c:pt idx="4301">
                  <c:v>-1054.9152542374588</c:v>
                </c:pt>
                <c:pt idx="4302">
                  <c:v>-1039.3220338983847</c:v>
                </c:pt>
                <c:pt idx="4303">
                  <c:v>-1096.1355932204906</c:v>
                </c:pt>
                <c:pt idx="4304">
                  <c:v>-1150.5084745765375</c:v>
                </c:pt>
                <c:pt idx="4305">
                  <c:v>-1253.7627118646315</c:v>
                </c:pt>
                <c:pt idx="4306">
                  <c:v>-1332.000000000141</c:v>
                </c:pt>
                <c:pt idx="4307">
                  <c:v>-1202.1016949154046</c:v>
                </c:pt>
                <c:pt idx="4308">
                  <c:v>-1179.593220339126</c:v>
                </c:pt>
                <c:pt idx="4309">
                  <c:v>-1211.2542372882667</c:v>
                </c:pt>
                <c:pt idx="4310">
                  <c:v>-1041.0169491527461</c:v>
                </c:pt>
                <c:pt idx="4311">
                  <c:v>-1043.7966101697</c:v>
                </c:pt>
                <c:pt idx="4312">
                  <c:v>-1037.6271186441929</c:v>
                </c:pt>
                <c:pt idx="4313">
                  <c:v>-1056.5423728814603</c:v>
                </c:pt>
                <c:pt idx="4314">
                  <c:v>-1016.067796610352</c:v>
                </c:pt>
                <c:pt idx="4315">
                  <c:v>-969.08474576295475</c:v>
                </c:pt>
                <c:pt idx="4316">
                  <c:v>-904.20338983069189</c:v>
                </c:pt>
                <c:pt idx="4317">
                  <c:v>-899.38983050859497</c:v>
                </c:pt>
                <c:pt idx="4318">
                  <c:v>-885.96610169515782</c:v>
                </c:pt>
                <c:pt idx="4319">
                  <c:v>-891.52542372906544</c:v>
                </c:pt>
                <c:pt idx="4320">
                  <c:v>-820.94915254274031</c:v>
                </c:pt>
                <c:pt idx="4321">
                  <c:v>-834.71186440690315</c:v>
                </c:pt>
                <c:pt idx="4322">
                  <c:v>-827.32203389842311</c:v>
                </c:pt>
                <c:pt idx="4323">
                  <c:v>-853.62711864417065</c:v>
                </c:pt>
                <c:pt idx="4324">
                  <c:v>-882.37288135620315</c:v>
                </c:pt>
                <c:pt idx="4325">
                  <c:v>-874.84745762722957</c:v>
                </c:pt>
                <c:pt idx="4326">
                  <c:v>-926.50847457628709</c:v>
                </c:pt>
                <c:pt idx="4327">
                  <c:v>-1082.7796610168484</c:v>
                </c:pt>
                <c:pt idx="4328">
                  <c:v>-1066.7796610169153</c:v>
                </c:pt>
                <c:pt idx="4329">
                  <c:v>-1040.2711864405969</c:v>
                </c:pt>
                <c:pt idx="4330">
                  <c:v>-1183.4576271186722</c:v>
                </c:pt>
                <c:pt idx="4331">
                  <c:v>-1098.9830508474652</c:v>
                </c:pt>
                <c:pt idx="4332">
                  <c:v>-1124.5423728813457</c:v>
                </c:pt>
                <c:pt idx="4333">
                  <c:v>-1189.6271186441229</c:v>
                </c:pt>
                <c:pt idx="4334">
                  <c:v>-1220.2033898304453</c:v>
                </c:pt>
                <c:pt idx="4335">
                  <c:v>-1250.9830508473954</c:v>
                </c:pt>
                <c:pt idx="4336">
                  <c:v>-1336.4067796608708</c:v>
                </c:pt>
                <c:pt idx="4337">
                  <c:v>-1286.7796610168436</c:v>
                </c:pt>
                <c:pt idx="4338">
                  <c:v>-1467.389830508369</c:v>
                </c:pt>
                <c:pt idx="4339">
                  <c:v>-1371.728813559213</c:v>
                </c:pt>
                <c:pt idx="4340">
                  <c:v>-1474.7118644066586</c:v>
                </c:pt>
                <c:pt idx="4341">
                  <c:v>-1562.508474576116</c:v>
                </c:pt>
                <c:pt idx="4342">
                  <c:v>-1601.7627118644205</c:v>
                </c:pt>
                <c:pt idx="4343">
                  <c:v>-1575.9999999999127</c:v>
                </c:pt>
                <c:pt idx="4344">
                  <c:v>-1588.8135593219763</c:v>
                </c:pt>
                <c:pt idx="4345">
                  <c:v>-1666.5762711863233</c:v>
                </c:pt>
                <c:pt idx="4346">
                  <c:v>-1646.7118644066184</c:v>
                </c:pt>
                <c:pt idx="4347">
                  <c:v>-1683.999999999857</c:v>
                </c:pt>
                <c:pt idx="4348">
                  <c:v>-1730.5084745760919</c:v>
                </c:pt>
                <c:pt idx="4349">
                  <c:v>-1751.661016949017</c:v>
                </c:pt>
                <c:pt idx="4350">
                  <c:v>-1797.8983050846039</c:v>
                </c:pt>
                <c:pt idx="4351">
                  <c:v>-1855.9999999998729</c:v>
                </c:pt>
                <c:pt idx="4352">
                  <c:v>-1939.9322033896706</c:v>
                </c:pt>
                <c:pt idx="4353">
                  <c:v>-1828.4067796609054</c:v>
                </c:pt>
                <c:pt idx="4354">
                  <c:v>-1766.7796610169282</c:v>
                </c:pt>
                <c:pt idx="4355">
                  <c:v>-1842.3728813558087</c:v>
                </c:pt>
                <c:pt idx="4356">
                  <c:v>-1722.237288135477</c:v>
                </c:pt>
                <c:pt idx="4357">
                  <c:v>-1708.4067796608983</c:v>
                </c:pt>
                <c:pt idx="4358">
                  <c:v>-1788.4067796609031</c:v>
                </c:pt>
                <c:pt idx="4359">
                  <c:v>-1663.5932203388554</c:v>
                </c:pt>
                <c:pt idx="4360">
                  <c:v>-1601.9661016947655</c:v>
                </c:pt>
                <c:pt idx="4361">
                  <c:v>-1650.8474576270382</c:v>
                </c:pt>
                <c:pt idx="4362">
                  <c:v>-1569.3559322032431</c:v>
                </c:pt>
                <c:pt idx="4363">
                  <c:v>-1493.5593220336796</c:v>
                </c:pt>
                <c:pt idx="4364">
                  <c:v>-1424.8135593218142</c:v>
                </c:pt>
                <c:pt idx="4365">
                  <c:v>-1348.0677966100386</c:v>
                </c:pt>
                <c:pt idx="4366">
                  <c:v>-1335.1186440676511</c:v>
                </c:pt>
                <c:pt idx="4367">
                  <c:v>-1430.4406779659685</c:v>
                </c:pt>
                <c:pt idx="4368">
                  <c:v>-1345.6949152540569</c:v>
                </c:pt>
                <c:pt idx="4369">
                  <c:v>-1394.9152542372249</c:v>
                </c:pt>
                <c:pt idx="4370">
                  <c:v>-1535.7966101694524</c:v>
                </c:pt>
                <c:pt idx="4371">
                  <c:v>-1466.9152542372065</c:v>
                </c:pt>
                <c:pt idx="4372">
                  <c:v>-1402.3728813559517</c:v>
                </c:pt>
                <c:pt idx="4373">
                  <c:v>-1453.2203389828953</c:v>
                </c:pt>
                <c:pt idx="4374">
                  <c:v>-1427.5932203388245</c:v>
                </c:pt>
                <c:pt idx="4375">
                  <c:v>-1420.0677966101332</c:v>
                </c:pt>
                <c:pt idx="4376">
                  <c:v>-1479.7288135591573</c:v>
                </c:pt>
                <c:pt idx="4377">
                  <c:v>-1460.4067796607483</c:v>
                </c:pt>
                <c:pt idx="4378">
                  <c:v>-1349.4915254234695</c:v>
                </c:pt>
                <c:pt idx="4379">
                  <c:v>-1398.5762711861439</c:v>
                </c:pt>
                <c:pt idx="4380">
                  <c:v>-1450.7118644066461</c:v>
                </c:pt>
                <c:pt idx="4381">
                  <c:v>-1433.9661016947894</c:v>
                </c:pt>
                <c:pt idx="4382">
                  <c:v>-1432.0000000000057</c:v>
                </c:pt>
                <c:pt idx="4383">
                  <c:v>-1313.4915254236198</c:v>
                </c:pt>
                <c:pt idx="4384">
                  <c:v>-1249.1525423728228</c:v>
                </c:pt>
                <c:pt idx="4385">
                  <c:v>-1194.1694915255155</c:v>
                </c:pt>
                <c:pt idx="4386">
                  <c:v>-1052.4067796611528</c:v>
                </c:pt>
                <c:pt idx="4387">
                  <c:v>-945.69491525442845</c:v>
                </c:pt>
                <c:pt idx="4388">
                  <c:v>-1010.6440677967685</c:v>
                </c:pt>
                <c:pt idx="4389">
                  <c:v>-1017.4237288136491</c:v>
                </c:pt>
                <c:pt idx="4390">
                  <c:v>-944.47457627128608</c:v>
                </c:pt>
                <c:pt idx="4391">
                  <c:v>-1068.6101694916003</c:v>
                </c:pt>
                <c:pt idx="4392">
                  <c:v>-977.96610169499945</c:v>
                </c:pt>
                <c:pt idx="4393">
                  <c:v>-874.7796610170958</c:v>
                </c:pt>
                <c:pt idx="4394">
                  <c:v>-889.22033898316113</c:v>
                </c:pt>
                <c:pt idx="4395">
                  <c:v>-834.91525423741746</c:v>
                </c:pt>
                <c:pt idx="4396">
                  <c:v>-862.23728813568027</c:v>
                </c:pt>
                <c:pt idx="4397">
                  <c:v>-735.32203389841197</c:v>
                </c:pt>
                <c:pt idx="4398">
                  <c:v>-733.42372881381857</c:v>
                </c:pt>
                <c:pt idx="4399">
                  <c:v>-789.83050847478285</c:v>
                </c:pt>
                <c:pt idx="4400">
                  <c:v>-688.74576271209969</c:v>
                </c:pt>
                <c:pt idx="4401">
                  <c:v>-648.61016949166037</c:v>
                </c:pt>
                <c:pt idx="4402">
                  <c:v>-558.64406779679246</c:v>
                </c:pt>
                <c:pt idx="4403">
                  <c:v>-546.84745762724401</c:v>
                </c:pt>
                <c:pt idx="4404">
                  <c:v>-458.16949152570879</c:v>
                </c:pt>
                <c:pt idx="4405">
                  <c:v>-511.25423728842304</c:v>
                </c:pt>
                <c:pt idx="4406">
                  <c:v>-509.15254237314593</c:v>
                </c:pt>
                <c:pt idx="4407">
                  <c:v>-436.6779661019454</c:v>
                </c:pt>
                <c:pt idx="4408">
                  <c:v>-401.89830508489933</c:v>
                </c:pt>
                <c:pt idx="4409">
                  <c:v>-387.66101694929182</c:v>
                </c:pt>
                <c:pt idx="4410">
                  <c:v>-339.05084745783637</c:v>
                </c:pt>
                <c:pt idx="4411">
                  <c:v>-265.15254237309193</c:v>
                </c:pt>
                <c:pt idx="4412">
                  <c:v>-197.15254237303714</c:v>
                </c:pt>
                <c:pt idx="4413">
                  <c:v>-215.32203389849406</c:v>
                </c:pt>
                <c:pt idx="4414">
                  <c:v>-197.76271186463654</c:v>
                </c:pt>
                <c:pt idx="4415">
                  <c:v>-117.01694915265189</c:v>
                </c:pt>
                <c:pt idx="4416">
                  <c:v>-188.94915254255622</c:v>
                </c:pt>
                <c:pt idx="4417">
                  <c:v>-79.661016949279258</c:v>
                </c:pt>
                <c:pt idx="4418">
                  <c:v>-93.898305084886715</c:v>
                </c:pt>
                <c:pt idx="4419">
                  <c:v>-170.84745762728951</c:v>
                </c:pt>
                <c:pt idx="4420">
                  <c:v>-188.40677966125992</c:v>
                </c:pt>
                <c:pt idx="4421">
                  <c:v>-127.0508474578746</c:v>
                </c:pt>
                <c:pt idx="4422">
                  <c:v>-156.20338983070985</c:v>
                </c:pt>
                <c:pt idx="4423">
                  <c:v>-192.47457627126414</c:v>
                </c:pt>
                <c:pt idx="4424">
                  <c:v>-178.57627118643862</c:v>
                </c:pt>
                <c:pt idx="4425">
                  <c:v>-140.74576271184711</c:v>
                </c:pt>
                <c:pt idx="4426">
                  <c:v>-35.118644067827965</c:v>
                </c:pt>
                <c:pt idx="4427">
                  <c:v>-63.25423728826096</c:v>
                </c:pt>
                <c:pt idx="4428">
                  <c:v>-107.11864406775319</c:v>
                </c:pt>
                <c:pt idx="4429">
                  <c:v>2.3728813560380719</c:v>
                </c:pt>
                <c:pt idx="4430">
                  <c:v>69.830508474570834</c:v>
                </c:pt>
                <c:pt idx="4431">
                  <c:v>51.186440677951431</c:v>
                </c:pt>
                <c:pt idx="4432">
                  <c:v>51.457627118656021</c:v>
                </c:pt>
                <c:pt idx="4433">
                  <c:v>120.13559322033119</c:v>
                </c:pt>
                <c:pt idx="4434">
                  <c:v>133.89830508471974</c:v>
                </c:pt>
                <c:pt idx="4435">
                  <c:v>192.88135593212343</c:v>
                </c:pt>
                <c:pt idx="4436">
                  <c:v>194.84745762690704</c:v>
                </c:pt>
                <c:pt idx="4437">
                  <c:v>181.83050847444198</c:v>
                </c:pt>
                <c:pt idx="4438">
                  <c:v>79.118644067757188</c:v>
                </c:pt>
                <c:pt idx="4439">
                  <c:v>165.28813559304317</c:v>
                </c:pt>
                <c:pt idx="4440">
                  <c:v>288.81355932187108</c:v>
                </c:pt>
                <c:pt idx="4441">
                  <c:v>346.77966101698547</c:v>
                </c:pt>
                <c:pt idx="4442">
                  <c:v>335.45762711859948</c:v>
                </c:pt>
                <c:pt idx="4443">
                  <c:v>381.89830508470055</c:v>
                </c:pt>
                <c:pt idx="4444">
                  <c:v>318.50847457628493</c:v>
                </c:pt>
                <c:pt idx="4445">
                  <c:v>229.96610169496086</c:v>
                </c:pt>
                <c:pt idx="4446">
                  <c:v>237.96610169498391</c:v>
                </c:pt>
                <c:pt idx="4447">
                  <c:v>295.52542372890025</c:v>
                </c:pt>
                <c:pt idx="4448">
                  <c:v>394.5084745763628</c:v>
                </c:pt>
                <c:pt idx="4449">
                  <c:v>418.23728813567089</c:v>
                </c:pt>
                <c:pt idx="4450">
                  <c:v>534.91525423731503</c:v>
                </c:pt>
                <c:pt idx="4451">
                  <c:v>613.01694915261351</c:v>
                </c:pt>
                <c:pt idx="4452">
                  <c:v>565.62711864407459</c:v>
                </c:pt>
                <c:pt idx="4453">
                  <c:v>586.44067796616127</c:v>
                </c:pt>
                <c:pt idx="4454">
                  <c:v>671.86440677974963</c:v>
                </c:pt>
                <c:pt idx="4455">
                  <c:v>618.71186440673227</c:v>
                </c:pt>
                <c:pt idx="4456">
                  <c:v>584.13559322031347</c:v>
                </c:pt>
                <c:pt idx="4457">
                  <c:v>555.0508474577249</c:v>
                </c:pt>
                <c:pt idx="4458">
                  <c:v>710.84745762712396</c:v>
                </c:pt>
                <c:pt idx="4459">
                  <c:v>690.23728813560797</c:v>
                </c:pt>
                <c:pt idx="4460">
                  <c:v>788.06779661023131</c:v>
                </c:pt>
                <c:pt idx="4461">
                  <c:v>721.694915254291</c:v>
                </c:pt>
                <c:pt idx="4462">
                  <c:v>626.44067796622005</c:v>
                </c:pt>
                <c:pt idx="4463">
                  <c:v>626.03389830524793</c:v>
                </c:pt>
                <c:pt idx="4464">
                  <c:v>644.00000000019065</c:v>
                </c:pt>
                <c:pt idx="4465">
                  <c:v>668.54237288155593</c:v>
                </c:pt>
                <c:pt idx="4466">
                  <c:v>717.42372881371602</c:v>
                </c:pt>
                <c:pt idx="4467">
                  <c:v>674.44067796613263</c:v>
                </c:pt>
                <c:pt idx="4468">
                  <c:v>699.32203389839299</c:v>
                </c:pt>
                <c:pt idx="4469">
                  <c:v>712.27118644083703</c:v>
                </c:pt>
                <c:pt idx="4470">
                  <c:v>686.98305084771755</c:v>
                </c:pt>
                <c:pt idx="4471">
                  <c:v>612.20338983066915</c:v>
                </c:pt>
                <c:pt idx="4472">
                  <c:v>623.18644067821685</c:v>
                </c:pt>
                <c:pt idx="4473">
                  <c:v>669.96610169521273</c:v>
                </c:pt>
                <c:pt idx="4474">
                  <c:v>550.16949152560699</c:v>
                </c:pt>
                <c:pt idx="4475">
                  <c:v>602.30508474593978</c:v>
                </c:pt>
                <c:pt idx="4476">
                  <c:v>601.5593220341857</c:v>
                </c:pt>
                <c:pt idx="4477">
                  <c:v>497.96610169514042</c:v>
                </c:pt>
                <c:pt idx="4478">
                  <c:v>600.27118644090945</c:v>
                </c:pt>
                <c:pt idx="4479">
                  <c:v>722.64406779684168</c:v>
                </c:pt>
                <c:pt idx="4480">
                  <c:v>723.5254237291457</c:v>
                </c:pt>
                <c:pt idx="4481">
                  <c:v>606.77966101719846</c:v>
                </c:pt>
                <c:pt idx="4482">
                  <c:v>650.77966101707113</c:v>
                </c:pt>
                <c:pt idx="4483">
                  <c:v>666.9830508476316</c:v>
                </c:pt>
                <c:pt idx="4484">
                  <c:v>595.32203389837548</c:v>
                </c:pt>
                <c:pt idx="4485">
                  <c:v>514.91525423739859</c:v>
                </c:pt>
                <c:pt idx="4486">
                  <c:v>493.42372881374797</c:v>
                </c:pt>
                <c:pt idx="4487">
                  <c:v>496.20338983058883</c:v>
                </c:pt>
                <c:pt idx="4488">
                  <c:v>490.98305084757607</c:v>
                </c:pt>
                <c:pt idx="4489">
                  <c:v>401.49152542387066</c:v>
                </c:pt>
                <c:pt idx="4490">
                  <c:v>348.54237288159345</c:v>
                </c:pt>
                <c:pt idx="4491">
                  <c:v>403.05084745773854</c:v>
                </c:pt>
                <c:pt idx="4492">
                  <c:v>394.77966101701094</c:v>
                </c:pt>
                <c:pt idx="4493">
                  <c:v>385.15254237309904</c:v>
                </c:pt>
                <c:pt idx="4494">
                  <c:v>372.67796610181739</c:v>
                </c:pt>
                <c:pt idx="4495">
                  <c:v>423.86440677988168</c:v>
                </c:pt>
                <c:pt idx="4496">
                  <c:v>433.69491525430789</c:v>
                </c:pt>
                <c:pt idx="4497">
                  <c:v>462.30508474584684</c:v>
                </c:pt>
                <c:pt idx="4498">
                  <c:v>463.05084745782676</c:v>
                </c:pt>
                <c:pt idx="4499">
                  <c:v>383.05084745782199</c:v>
                </c:pt>
                <c:pt idx="4500">
                  <c:v>301.49152542383649</c:v>
                </c:pt>
                <c:pt idx="4501">
                  <c:v>181.42372881363914</c:v>
                </c:pt>
                <c:pt idx="4502">
                  <c:v>186.30508474587</c:v>
                </c:pt>
                <c:pt idx="4503">
                  <c:v>136.20338983062399</c:v>
                </c:pt>
                <c:pt idx="4504">
                  <c:v>179.79661016958104</c:v>
                </c:pt>
                <c:pt idx="4505">
                  <c:v>208.13559322041542</c:v>
                </c:pt>
                <c:pt idx="4506">
                  <c:v>147.66101694916472</c:v>
                </c:pt>
                <c:pt idx="4507">
                  <c:v>127.38983050848719</c:v>
                </c:pt>
                <c:pt idx="4508">
                  <c:v>92.067796610201341</c:v>
                </c:pt>
                <c:pt idx="4509">
                  <c:v>104.54237288142662</c:v>
                </c:pt>
                <c:pt idx="4510">
                  <c:v>14.169491525530104</c:v>
                </c:pt>
                <c:pt idx="4511">
                  <c:v>76.677966101867554</c:v>
                </c:pt>
                <c:pt idx="4512">
                  <c:v>119.45762711871085</c:v>
                </c:pt>
                <c:pt idx="4513">
                  <c:v>-14.101694915226943</c:v>
                </c:pt>
                <c:pt idx="4514">
                  <c:v>11.796610169604937</c:v>
                </c:pt>
                <c:pt idx="4515">
                  <c:v>62.440677966260104</c:v>
                </c:pt>
                <c:pt idx="4516">
                  <c:v>92.271186440828586</c:v>
                </c:pt>
                <c:pt idx="4517">
                  <c:v>18.305084745950378</c:v>
                </c:pt>
                <c:pt idx="4518">
                  <c:v>4.0677966103993679</c:v>
                </c:pt>
                <c:pt idx="4519">
                  <c:v>-3.5932203387288464</c:v>
                </c:pt>
                <c:pt idx="4520">
                  <c:v>-53.966101694679431</c:v>
                </c:pt>
                <c:pt idx="4521">
                  <c:v>82.37288135615573</c:v>
                </c:pt>
                <c:pt idx="4522">
                  <c:v>137.96610169517555</c:v>
                </c:pt>
                <c:pt idx="4523">
                  <c:v>41.830508474687733</c:v>
                </c:pt>
                <c:pt idx="4524">
                  <c:v>85.220338983130432</c:v>
                </c:pt>
                <c:pt idx="4525">
                  <c:v>162.03389830526561</c:v>
                </c:pt>
                <c:pt idx="4526">
                  <c:v>140.47457627136833</c:v>
                </c:pt>
                <c:pt idx="4527">
                  <c:v>85.762711864483137</c:v>
                </c:pt>
                <c:pt idx="4528">
                  <c:v>81.966101694957715</c:v>
                </c:pt>
                <c:pt idx="4529">
                  <c:v>99.389830508378282</c:v>
                </c:pt>
                <c:pt idx="4530">
                  <c:v>111.32203389830728</c:v>
                </c:pt>
                <c:pt idx="4531">
                  <c:v>137.22033898308271</c:v>
                </c:pt>
                <c:pt idx="4532">
                  <c:v>149.62711864406128</c:v>
                </c:pt>
                <c:pt idx="4533">
                  <c:v>163.7288135592882</c:v>
                </c:pt>
                <c:pt idx="4534">
                  <c:v>235.38983050843149</c:v>
                </c:pt>
                <c:pt idx="4535">
                  <c:v>117.9661016946945</c:v>
                </c:pt>
                <c:pt idx="4536">
                  <c:v>246.37288135580977</c:v>
                </c:pt>
                <c:pt idx="4537">
                  <c:v>240.61016949133142</c:v>
                </c:pt>
                <c:pt idx="4538">
                  <c:v>120.33898305078907</c:v>
                </c:pt>
                <c:pt idx="4539">
                  <c:v>90.57627118629793</c:v>
                </c:pt>
                <c:pt idx="4540">
                  <c:v>226.57627118629469</c:v>
                </c:pt>
                <c:pt idx="4541">
                  <c:v>288.67796610160349</c:v>
                </c:pt>
                <c:pt idx="4542">
                  <c:v>304.61016949140287</c:v>
                </c:pt>
                <c:pt idx="4543">
                  <c:v>330.23728813553021</c:v>
                </c:pt>
                <c:pt idx="4544">
                  <c:v>373.28813559319099</c:v>
                </c:pt>
                <c:pt idx="4545">
                  <c:v>412.06779661010739</c:v>
                </c:pt>
                <c:pt idx="4546">
                  <c:v>467.86440677964151</c:v>
                </c:pt>
                <c:pt idx="4547">
                  <c:v>541.22033898292034</c:v>
                </c:pt>
                <c:pt idx="4548">
                  <c:v>510.5762711862946</c:v>
                </c:pt>
                <c:pt idx="4549">
                  <c:v>618.50847457616146</c:v>
                </c:pt>
                <c:pt idx="4550">
                  <c:v>628.47457627113761</c:v>
                </c:pt>
                <c:pt idx="4551">
                  <c:v>589.08474576273454</c:v>
                </c:pt>
                <c:pt idx="4552">
                  <c:v>512.40677966092346</c:v>
                </c:pt>
                <c:pt idx="4553">
                  <c:v>449.89830508475541</c:v>
                </c:pt>
                <c:pt idx="4554">
                  <c:v>353.69491525413378</c:v>
                </c:pt>
                <c:pt idx="4555">
                  <c:v>212.27118644066633</c:v>
                </c:pt>
                <c:pt idx="4556">
                  <c:v>223.52542372880563</c:v>
                </c:pt>
                <c:pt idx="4557">
                  <c:v>272.47457627115602</c:v>
                </c:pt>
                <c:pt idx="4558">
                  <c:v>280.81355932196101</c:v>
                </c:pt>
                <c:pt idx="4559">
                  <c:v>312.81355932205321</c:v>
                </c:pt>
                <c:pt idx="4560">
                  <c:v>428.54237288137239</c:v>
                </c:pt>
                <c:pt idx="4561">
                  <c:v>500.54237288141053</c:v>
                </c:pt>
                <c:pt idx="4562">
                  <c:v>548.94915254235173</c:v>
                </c:pt>
                <c:pt idx="4563">
                  <c:v>514.98305084741946</c:v>
                </c:pt>
                <c:pt idx="4564">
                  <c:v>534.30508474571559</c:v>
                </c:pt>
                <c:pt idx="4565">
                  <c:v>477.35593220334226</c:v>
                </c:pt>
                <c:pt idx="4566">
                  <c:v>530.64406779657065</c:v>
                </c:pt>
                <c:pt idx="4567">
                  <c:v>468.74576271177614</c:v>
                </c:pt>
                <c:pt idx="4568">
                  <c:v>419.59322033879863</c:v>
                </c:pt>
                <c:pt idx="4569">
                  <c:v>461.28813559304939</c:v>
                </c:pt>
                <c:pt idx="4570">
                  <c:v>410.44067796599285</c:v>
                </c:pt>
                <c:pt idx="4571">
                  <c:v>370.10169491509561</c:v>
                </c:pt>
                <c:pt idx="4572">
                  <c:v>443.72881355919191</c:v>
                </c:pt>
                <c:pt idx="4573">
                  <c:v>460.67796610144995</c:v>
                </c:pt>
                <c:pt idx="4574">
                  <c:v>376.8135593217296</c:v>
                </c:pt>
                <c:pt idx="4575">
                  <c:v>406.77966101667857</c:v>
                </c:pt>
                <c:pt idx="4576">
                  <c:v>475.38983050816353</c:v>
                </c:pt>
                <c:pt idx="4577">
                  <c:v>392.33898305055681</c:v>
                </c:pt>
                <c:pt idx="4578">
                  <c:v>351.4576271182504</c:v>
                </c:pt>
                <c:pt idx="4579">
                  <c:v>391.8644067793943</c:v>
                </c:pt>
                <c:pt idx="4580">
                  <c:v>315.59322033866829</c:v>
                </c:pt>
                <c:pt idx="4581">
                  <c:v>245.3559322030124</c:v>
                </c:pt>
                <c:pt idx="4582">
                  <c:v>401.01694915236953</c:v>
                </c:pt>
                <c:pt idx="4583">
                  <c:v>396.54237288111085</c:v>
                </c:pt>
                <c:pt idx="4584">
                  <c:v>315.59322033872473</c:v>
                </c:pt>
                <c:pt idx="4585">
                  <c:v>314.23728813542766</c:v>
                </c:pt>
                <c:pt idx="4586">
                  <c:v>273.35593220312126</c:v>
                </c:pt>
                <c:pt idx="4587">
                  <c:v>404.67796610145791</c:v>
                </c:pt>
                <c:pt idx="4588">
                  <c:v>394.98305084729941</c:v>
                </c:pt>
                <c:pt idx="4589">
                  <c:v>325.35593220312995</c:v>
                </c:pt>
                <c:pt idx="4590">
                  <c:v>360.67796610147235</c:v>
                </c:pt>
                <c:pt idx="4591">
                  <c:v>321.49152542352721</c:v>
                </c:pt>
                <c:pt idx="4592">
                  <c:v>374.37288135583998</c:v>
                </c:pt>
                <c:pt idx="4593">
                  <c:v>303.59322033888776</c:v>
                </c:pt>
                <c:pt idx="4594">
                  <c:v>464.33898305087712</c:v>
                </c:pt>
                <c:pt idx="4595">
                  <c:v>504.81355932204195</c:v>
                </c:pt>
                <c:pt idx="4596">
                  <c:v>400.33898305091856</c:v>
                </c:pt>
                <c:pt idx="4597">
                  <c:v>377.96610169496398</c:v>
                </c:pt>
                <c:pt idx="4598">
                  <c:v>409.83050847461925</c:v>
                </c:pt>
                <c:pt idx="4599">
                  <c:v>300.67796610177925</c:v>
                </c:pt>
                <c:pt idx="4600">
                  <c:v>225.42372881362482</c:v>
                </c:pt>
                <c:pt idx="4601">
                  <c:v>264.13559322035098</c:v>
                </c:pt>
                <c:pt idx="4602">
                  <c:v>208.88135593222597</c:v>
                </c:pt>
                <c:pt idx="4603">
                  <c:v>291.25423728826877</c:v>
                </c:pt>
                <c:pt idx="4604">
                  <c:v>352.74576271186532</c:v>
                </c:pt>
                <c:pt idx="4605">
                  <c:v>353.08474576270373</c:v>
                </c:pt>
                <c:pt idx="4606">
                  <c:v>203.52542372888914</c:v>
                </c:pt>
                <c:pt idx="4607">
                  <c:v>235.11864406789624</c:v>
                </c:pt>
                <c:pt idx="4608">
                  <c:v>261.55932203396793</c:v>
                </c:pt>
                <c:pt idx="4609">
                  <c:v>186.37288135594733</c:v>
                </c:pt>
                <c:pt idx="4610">
                  <c:v>188.74576271181607</c:v>
                </c:pt>
                <c:pt idx="4611">
                  <c:v>205.96610169489165</c:v>
                </c:pt>
                <c:pt idx="4612">
                  <c:v>382.372881355863</c:v>
                </c:pt>
                <c:pt idx="4613">
                  <c:v>462.16949152535341</c:v>
                </c:pt>
                <c:pt idx="4614">
                  <c:v>517.62711864410562</c:v>
                </c:pt>
                <c:pt idx="4615">
                  <c:v>616.67796610158905</c:v>
                </c:pt>
                <c:pt idx="4616">
                  <c:v>670.1016949151981</c:v>
                </c:pt>
                <c:pt idx="4617">
                  <c:v>553.2203389830961</c:v>
                </c:pt>
                <c:pt idx="4618">
                  <c:v>616.20338983037016</c:v>
                </c:pt>
                <c:pt idx="4619">
                  <c:v>604.81355932207612</c:v>
                </c:pt>
                <c:pt idx="4620">
                  <c:v>423.52542372876104</c:v>
                </c:pt>
                <c:pt idx="4621">
                  <c:v>394.03389830503096</c:v>
                </c:pt>
                <c:pt idx="4622">
                  <c:v>351.59322033896962</c:v>
                </c:pt>
                <c:pt idx="4623">
                  <c:v>335.59322033897996</c:v>
                </c:pt>
                <c:pt idx="4624">
                  <c:v>403.99999999995055</c:v>
                </c:pt>
                <c:pt idx="4625">
                  <c:v>405.15254237284626</c:v>
                </c:pt>
                <c:pt idx="4626">
                  <c:v>382.50847457629993</c:v>
                </c:pt>
                <c:pt idx="4627">
                  <c:v>476.47457627120764</c:v>
                </c:pt>
                <c:pt idx="4628">
                  <c:v>485.96610169496478</c:v>
                </c:pt>
                <c:pt idx="4629">
                  <c:v>518.44067796604998</c:v>
                </c:pt>
                <c:pt idx="4630">
                  <c:v>542.77966101707045</c:v>
                </c:pt>
                <c:pt idx="4631">
                  <c:v>398.64406779661368</c:v>
                </c:pt>
                <c:pt idx="4632">
                  <c:v>321.01694915264704</c:v>
                </c:pt>
                <c:pt idx="4633">
                  <c:v>457.35593220359516</c:v>
                </c:pt>
                <c:pt idx="4634">
                  <c:v>405.89830508476967</c:v>
                </c:pt>
                <c:pt idx="4635">
                  <c:v>372.67796610181739</c:v>
                </c:pt>
                <c:pt idx="4636">
                  <c:v>454.03389830517568</c:v>
                </c:pt>
                <c:pt idx="4637">
                  <c:v>572.06779661039923</c:v>
                </c:pt>
                <c:pt idx="4638">
                  <c:v>586.98305084757044</c:v>
                </c:pt>
                <c:pt idx="4639">
                  <c:v>562.57627118652908</c:v>
                </c:pt>
                <c:pt idx="4640">
                  <c:v>692.47457627132189</c:v>
                </c:pt>
                <c:pt idx="4641">
                  <c:v>655.52542372880862</c:v>
                </c:pt>
                <c:pt idx="4642">
                  <c:v>498.30508474586583</c:v>
                </c:pt>
                <c:pt idx="4643">
                  <c:v>522.98305084749893</c:v>
                </c:pt>
                <c:pt idx="4644">
                  <c:v>520.13559322029846</c:v>
                </c:pt>
                <c:pt idx="4645">
                  <c:v>557.35593220357282</c:v>
                </c:pt>
                <c:pt idx="4646">
                  <c:v>404.47457627133883</c:v>
                </c:pt>
                <c:pt idx="4647">
                  <c:v>387.86440677974969</c:v>
                </c:pt>
                <c:pt idx="4648">
                  <c:v>531.38983050860713</c:v>
                </c:pt>
                <c:pt idx="4649">
                  <c:v>546.91525423732139</c:v>
                </c:pt>
                <c:pt idx="4650">
                  <c:v>616.00000000008174</c:v>
                </c:pt>
                <c:pt idx="4651">
                  <c:v>635.05084745767329</c:v>
                </c:pt>
                <c:pt idx="4652">
                  <c:v>505.08474576285954</c:v>
                </c:pt>
                <c:pt idx="4653">
                  <c:v>387.32203389839697</c:v>
                </c:pt>
                <c:pt idx="4654">
                  <c:v>237.1525423729266</c:v>
                </c:pt>
                <c:pt idx="4655">
                  <c:v>336.40677966103726</c:v>
                </c:pt>
                <c:pt idx="4656">
                  <c:v>434.30508474579437</c:v>
                </c:pt>
                <c:pt idx="4657">
                  <c:v>529.15254237294948</c:v>
                </c:pt>
                <c:pt idx="4658">
                  <c:v>638.23728813565572</c:v>
                </c:pt>
                <c:pt idx="4659">
                  <c:v>657.62711864408561</c:v>
                </c:pt>
                <c:pt idx="4660">
                  <c:v>666.37288135597578</c:v>
                </c:pt>
                <c:pt idx="4661">
                  <c:v>713.83050847470497</c:v>
                </c:pt>
                <c:pt idx="4662">
                  <c:v>599.93220338978881</c:v>
                </c:pt>
                <c:pt idx="4663">
                  <c:v>369.42372881364463</c:v>
                </c:pt>
                <c:pt idx="4664">
                  <c:v>350.77966101696876</c:v>
                </c:pt>
                <c:pt idx="4665">
                  <c:v>485.62711864412631</c:v>
                </c:pt>
                <c:pt idx="4666">
                  <c:v>535.52542372885807</c:v>
                </c:pt>
                <c:pt idx="4667">
                  <c:v>471.72881355924432</c:v>
                </c:pt>
                <c:pt idx="4668">
                  <c:v>595.86440677961525</c:v>
                </c:pt>
                <c:pt idx="4669">
                  <c:v>572.94915254236446</c:v>
                </c:pt>
                <c:pt idx="4670">
                  <c:v>685.35593220326416</c:v>
                </c:pt>
                <c:pt idx="4671">
                  <c:v>521.08474576262336</c:v>
                </c:pt>
                <c:pt idx="4672">
                  <c:v>429.15254237285893</c:v>
                </c:pt>
                <c:pt idx="4673">
                  <c:v>403.05084745745626</c:v>
                </c:pt>
                <c:pt idx="4674">
                  <c:v>422.03389830497048</c:v>
                </c:pt>
                <c:pt idx="4675">
                  <c:v>297.22033898303573</c:v>
                </c:pt>
                <c:pt idx="4676">
                  <c:v>391.18644067783043</c:v>
                </c:pt>
                <c:pt idx="4677">
                  <c:v>391.59322033891556</c:v>
                </c:pt>
                <c:pt idx="4678">
                  <c:v>437.28813559309322</c:v>
                </c:pt>
                <c:pt idx="4679">
                  <c:v>558.50847457612974</c:v>
                </c:pt>
                <c:pt idx="4680">
                  <c:v>617.89830508467503</c:v>
                </c:pt>
                <c:pt idx="4681">
                  <c:v>731.93220338980223</c:v>
                </c:pt>
                <c:pt idx="4682">
                  <c:v>788.67796610160485</c:v>
                </c:pt>
                <c:pt idx="4683">
                  <c:v>765.01694915254348</c:v>
                </c:pt>
                <c:pt idx="4684">
                  <c:v>706.37288135586516</c:v>
                </c:pt>
                <c:pt idx="4685">
                  <c:v>785.01694915251653</c:v>
                </c:pt>
                <c:pt idx="4686">
                  <c:v>712.13559322028732</c:v>
                </c:pt>
                <c:pt idx="4687">
                  <c:v>604.06779661009625</c:v>
                </c:pt>
                <c:pt idx="4688">
                  <c:v>635.52542372883568</c:v>
                </c:pt>
                <c:pt idx="4689">
                  <c:v>529.15254237289321</c:v>
                </c:pt>
                <c:pt idx="4690">
                  <c:v>624.81355932216206</c:v>
                </c:pt>
                <c:pt idx="4691">
                  <c:v>842.37288135608787</c:v>
                </c:pt>
                <c:pt idx="4692">
                  <c:v>806.03389830511742</c:v>
                </c:pt>
                <c:pt idx="4693">
                  <c:v>817.22033898317943</c:v>
                </c:pt>
                <c:pt idx="4694">
                  <c:v>946.16949152559096</c:v>
                </c:pt>
                <c:pt idx="4695">
                  <c:v>924.67796610182756</c:v>
                </c:pt>
                <c:pt idx="4696">
                  <c:v>816.47457627125596</c:v>
                </c:pt>
                <c:pt idx="4697">
                  <c:v>681.49152542383081</c:v>
                </c:pt>
                <c:pt idx="4698">
                  <c:v>613.0169491527264</c:v>
                </c:pt>
                <c:pt idx="4699">
                  <c:v>567.52542372895016</c:v>
                </c:pt>
                <c:pt idx="4700">
                  <c:v>400.94915254251794</c:v>
                </c:pt>
                <c:pt idx="4701">
                  <c:v>512.94915254255841</c:v>
                </c:pt>
                <c:pt idx="4702">
                  <c:v>550.03389830533933</c:v>
                </c:pt>
                <c:pt idx="4703">
                  <c:v>637.08474576281651</c:v>
                </c:pt>
                <c:pt idx="4704">
                  <c:v>740.06779661031874</c:v>
                </c:pt>
                <c:pt idx="4705">
                  <c:v>810.84745762715806</c:v>
                </c:pt>
                <c:pt idx="4706">
                  <c:v>925.62711864420874</c:v>
                </c:pt>
                <c:pt idx="4707">
                  <c:v>827.18644067809896</c:v>
                </c:pt>
                <c:pt idx="4708">
                  <c:v>600.20338983071917</c:v>
                </c:pt>
                <c:pt idx="4709">
                  <c:v>548.67796610187293</c:v>
                </c:pt>
                <c:pt idx="4710">
                  <c:v>393.89830508498915</c:v>
                </c:pt>
                <c:pt idx="4711">
                  <c:v>422.23728813565418</c:v>
                </c:pt>
                <c:pt idx="4712">
                  <c:v>559.5254237288143</c:v>
                </c:pt>
                <c:pt idx="4713">
                  <c:v>709.96610169498933</c:v>
                </c:pt>
                <c:pt idx="4714">
                  <c:v>725.83050847471134</c:v>
                </c:pt>
                <c:pt idx="4715">
                  <c:v>712.6101694915626</c:v>
                </c:pt>
                <c:pt idx="4716">
                  <c:v>585.55932203385737</c:v>
                </c:pt>
                <c:pt idx="4717">
                  <c:v>545.08474576274898</c:v>
                </c:pt>
                <c:pt idx="4718">
                  <c:v>541.76271186461167</c:v>
                </c:pt>
                <c:pt idx="4719">
                  <c:v>402.23728813556835</c:v>
                </c:pt>
                <c:pt idx="4720">
                  <c:v>351.99999999994179</c:v>
                </c:pt>
                <c:pt idx="4721">
                  <c:v>326.30508474568074</c:v>
                </c:pt>
                <c:pt idx="4722">
                  <c:v>446.23728813561053</c:v>
                </c:pt>
                <c:pt idx="4723">
                  <c:v>545.08474576280537</c:v>
                </c:pt>
                <c:pt idx="4724">
                  <c:v>458.7796610169695</c:v>
                </c:pt>
                <c:pt idx="4725">
                  <c:v>427.18644067784948</c:v>
                </c:pt>
                <c:pt idx="4726">
                  <c:v>478.23728813553328</c:v>
                </c:pt>
                <c:pt idx="4727">
                  <c:v>383.93220338973083</c:v>
                </c:pt>
                <c:pt idx="4728">
                  <c:v>378.77966101690834</c:v>
                </c:pt>
                <c:pt idx="4729">
                  <c:v>385.01694915260566</c:v>
                </c:pt>
                <c:pt idx="4730">
                  <c:v>356.67796610165834</c:v>
                </c:pt>
                <c:pt idx="4731">
                  <c:v>519.38983050848788</c:v>
                </c:pt>
                <c:pt idx="4732">
                  <c:v>605.76271186445751</c:v>
                </c:pt>
                <c:pt idx="4733">
                  <c:v>615.32203389840492</c:v>
                </c:pt>
                <c:pt idx="4734">
                  <c:v>634.37288135594008</c:v>
                </c:pt>
                <c:pt idx="4735">
                  <c:v>642.10169491525846</c:v>
                </c:pt>
                <c:pt idx="4736">
                  <c:v>544.74576271185401</c:v>
                </c:pt>
                <c:pt idx="4737">
                  <c:v>507.05084745758654</c:v>
                </c:pt>
                <c:pt idx="4738">
                  <c:v>327.18644067798471</c:v>
                </c:pt>
                <c:pt idx="4739">
                  <c:v>297.96610169490276</c:v>
                </c:pt>
                <c:pt idx="4740">
                  <c:v>315.38983050843626</c:v>
                </c:pt>
                <c:pt idx="4741">
                  <c:v>225.01694915253972</c:v>
                </c:pt>
                <c:pt idx="4742">
                  <c:v>257.49152542368148</c:v>
                </c:pt>
                <c:pt idx="4743">
                  <c:v>359.25423728821073</c:v>
                </c:pt>
                <c:pt idx="4744">
                  <c:v>438.16949152539718</c:v>
                </c:pt>
                <c:pt idx="4745">
                  <c:v>494.03389830517796</c:v>
                </c:pt>
                <c:pt idx="4746">
                  <c:v>548.47457627118933</c:v>
                </c:pt>
                <c:pt idx="4747">
                  <c:v>464.67796610160264</c:v>
                </c:pt>
                <c:pt idx="4748">
                  <c:v>428.94915254223167</c:v>
                </c:pt>
                <c:pt idx="4749">
                  <c:v>440.40677966082893</c:v>
                </c:pt>
                <c:pt idx="4750">
                  <c:v>314.10169491504712</c:v>
                </c:pt>
                <c:pt idx="4751">
                  <c:v>241.15254237274053</c:v>
                </c:pt>
                <c:pt idx="4752">
                  <c:v>255.32203389827063</c:v>
                </c:pt>
                <c:pt idx="4753">
                  <c:v>109.49152542367837</c:v>
                </c:pt>
                <c:pt idx="4754">
                  <c:v>117.83050847448337</c:v>
                </c:pt>
                <c:pt idx="4755">
                  <c:v>145.35593220326047</c:v>
                </c:pt>
                <c:pt idx="4756">
                  <c:v>230.44067796601036</c:v>
                </c:pt>
                <c:pt idx="4757">
                  <c:v>473.62711864383766</c:v>
                </c:pt>
                <c:pt idx="4758">
                  <c:v>500.13559322021257</c:v>
                </c:pt>
                <c:pt idx="4759">
                  <c:v>551.45762711854445</c:v>
                </c:pt>
                <c:pt idx="4760">
                  <c:v>576.20338983036788</c:v>
                </c:pt>
                <c:pt idx="4761">
                  <c:v>461.69491525407801</c:v>
                </c:pt>
                <c:pt idx="4762">
                  <c:v>298.71186440676979</c:v>
                </c:pt>
                <c:pt idx="4763">
                  <c:v>213.01694915253339</c:v>
                </c:pt>
                <c:pt idx="4764">
                  <c:v>136.4745762712721</c:v>
                </c:pt>
                <c:pt idx="4765">
                  <c:v>134.64406779653029</c:v>
                </c:pt>
                <c:pt idx="4766">
                  <c:v>182.84745762707007</c:v>
                </c:pt>
                <c:pt idx="4767">
                  <c:v>425.55932203373487</c:v>
                </c:pt>
                <c:pt idx="4768">
                  <c:v>581.89830508465593</c:v>
                </c:pt>
                <c:pt idx="4769">
                  <c:v>720.74576271168382</c:v>
                </c:pt>
                <c:pt idx="4770">
                  <c:v>840.20338983045121</c:v>
                </c:pt>
                <c:pt idx="4771">
                  <c:v>843.05084745759518</c:v>
                </c:pt>
                <c:pt idx="4772">
                  <c:v>762.37288135591371</c:v>
                </c:pt>
                <c:pt idx="4773">
                  <c:v>679.32203389830704</c:v>
                </c:pt>
                <c:pt idx="4774">
                  <c:v>556.33898305094476</c:v>
                </c:pt>
                <c:pt idx="4775">
                  <c:v>507.79661016956663</c:v>
                </c:pt>
                <c:pt idx="4776">
                  <c:v>469.01694915265017</c:v>
                </c:pt>
                <c:pt idx="4777">
                  <c:v>389.76271186434309</c:v>
                </c:pt>
                <c:pt idx="4778">
                  <c:v>449.084745762811</c:v>
                </c:pt>
                <c:pt idx="4779">
                  <c:v>590.91525423730707</c:v>
                </c:pt>
                <c:pt idx="4780">
                  <c:v>694.03389830513345</c:v>
                </c:pt>
                <c:pt idx="4781">
                  <c:v>795.59322033892261</c:v>
                </c:pt>
                <c:pt idx="4782">
                  <c:v>752.1355932201767</c:v>
                </c:pt>
                <c:pt idx="4783">
                  <c:v>752.06779661004282</c:v>
                </c:pt>
                <c:pt idx="4784">
                  <c:v>737.76271186441443</c:v>
                </c:pt>
                <c:pt idx="4785">
                  <c:v>570.77966101684069</c:v>
                </c:pt>
                <c:pt idx="4786">
                  <c:v>495.93220338977136</c:v>
                </c:pt>
                <c:pt idx="4787">
                  <c:v>520.40677966094654</c:v>
                </c:pt>
                <c:pt idx="4788">
                  <c:v>442.98305084738126</c:v>
                </c:pt>
                <c:pt idx="4789">
                  <c:v>424.47457627108594</c:v>
                </c:pt>
                <c:pt idx="4790">
                  <c:v>391.05084745756284</c:v>
                </c:pt>
                <c:pt idx="4791">
                  <c:v>373.69491525416316</c:v>
                </c:pt>
                <c:pt idx="4792">
                  <c:v>286.50847457613622</c:v>
                </c:pt>
                <c:pt idx="4793">
                  <c:v>327.52542372865378</c:v>
                </c:pt>
                <c:pt idx="4794">
                  <c:v>370.4406779659904</c:v>
                </c:pt>
                <c:pt idx="4795">
                  <c:v>436.54237288133902</c:v>
                </c:pt>
                <c:pt idx="4796">
                  <c:v>514.44067796612319</c:v>
                </c:pt>
                <c:pt idx="4797">
                  <c:v>654.84745762707541</c:v>
                </c:pt>
                <c:pt idx="4798">
                  <c:v>689.83050847457923</c:v>
                </c:pt>
                <c:pt idx="4799">
                  <c:v>538.91525423729831</c:v>
                </c:pt>
                <c:pt idx="4800">
                  <c:v>511.25423728819709</c:v>
                </c:pt>
                <c:pt idx="4801">
                  <c:v>447.59322033907688</c:v>
                </c:pt>
                <c:pt idx="4802">
                  <c:v>305.89830508479201</c:v>
                </c:pt>
                <c:pt idx="4803">
                  <c:v>255.79661016960245</c:v>
                </c:pt>
                <c:pt idx="4804">
                  <c:v>116.74576271194728</c:v>
                </c:pt>
                <c:pt idx="4805">
                  <c:v>176.54237288157765</c:v>
                </c:pt>
                <c:pt idx="4806">
                  <c:v>279.11864406799481</c:v>
                </c:pt>
                <c:pt idx="4807">
                  <c:v>422.57627118660554</c:v>
                </c:pt>
                <c:pt idx="4808">
                  <c:v>588.474576271361</c:v>
                </c:pt>
                <c:pt idx="4809">
                  <c:v>589.42372881379879</c:v>
                </c:pt>
                <c:pt idx="4810">
                  <c:v>649.76271186466897</c:v>
                </c:pt>
                <c:pt idx="4811">
                  <c:v>614.84745762729881</c:v>
                </c:pt>
                <c:pt idx="4812">
                  <c:v>573.83050847472487</c:v>
                </c:pt>
                <c:pt idx="4813">
                  <c:v>488.67796610189765</c:v>
                </c:pt>
                <c:pt idx="4814">
                  <c:v>421.35593220363251</c:v>
                </c:pt>
                <c:pt idx="4815">
                  <c:v>388.8813559323778</c:v>
                </c:pt>
                <c:pt idx="4816">
                  <c:v>239.11864406804895</c:v>
                </c:pt>
                <c:pt idx="4817">
                  <c:v>157.89830508495825</c:v>
                </c:pt>
                <c:pt idx="4818">
                  <c:v>272.06779661035313</c:v>
                </c:pt>
                <c:pt idx="4819">
                  <c:v>321.55932203405621</c:v>
                </c:pt>
                <c:pt idx="4820">
                  <c:v>484.06779661025843</c:v>
                </c:pt>
                <c:pt idx="4821">
                  <c:v>578.77966101708955</c:v>
                </c:pt>
                <c:pt idx="4822">
                  <c:v>721.4915254237203</c:v>
                </c:pt>
                <c:pt idx="4823">
                  <c:v>800.54237288134368</c:v>
                </c:pt>
                <c:pt idx="4824">
                  <c:v>674.77966101691459</c:v>
                </c:pt>
                <c:pt idx="4825">
                  <c:v>518.71186440681117</c:v>
                </c:pt>
                <c:pt idx="4826">
                  <c:v>458.91525423735004</c:v>
                </c:pt>
                <c:pt idx="4827">
                  <c:v>207.1864406779776</c:v>
                </c:pt>
                <c:pt idx="4828">
                  <c:v>149.55932203387098</c:v>
                </c:pt>
                <c:pt idx="4829">
                  <c:v>110.16949152546805</c:v>
                </c:pt>
                <c:pt idx="4830">
                  <c:v>6.3050847458311141</c:v>
                </c:pt>
                <c:pt idx="4831">
                  <c:v>62.847457627119404</c:v>
                </c:pt>
                <c:pt idx="4832">
                  <c:v>73.694915254173623</c:v>
                </c:pt>
                <c:pt idx="4833">
                  <c:v>279.32203389817045</c:v>
                </c:pt>
                <c:pt idx="4834">
                  <c:v>414.23728813546182</c:v>
                </c:pt>
                <c:pt idx="4835">
                  <c:v>438.91525423703837</c:v>
                </c:pt>
                <c:pt idx="4836">
                  <c:v>613.084745762578</c:v>
                </c:pt>
                <c:pt idx="4837">
                  <c:v>627.66101694896736</c:v>
                </c:pt>
                <c:pt idx="4838">
                  <c:v>430.77966101686064</c:v>
                </c:pt>
                <c:pt idx="4839">
                  <c:v>405.89830508465678</c:v>
                </c:pt>
                <c:pt idx="4840">
                  <c:v>203.1186440677476</c:v>
                </c:pt>
                <c:pt idx="4841">
                  <c:v>132.94915254245126</c:v>
                </c:pt>
                <c:pt idx="4842">
                  <c:v>150.23728813560422</c:v>
                </c:pt>
                <c:pt idx="4843">
                  <c:v>213.15254237285743</c:v>
                </c:pt>
                <c:pt idx="4844">
                  <c:v>361.22033898316369</c:v>
                </c:pt>
                <c:pt idx="4845">
                  <c:v>529.01694915268195</c:v>
                </c:pt>
                <c:pt idx="4846">
                  <c:v>615.11864406777761</c:v>
                </c:pt>
                <c:pt idx="4847">
                  <c:v>678.7118644067076</c:v>
                </c:pt>
                <c:pt idx="4848">
                  <c:v>678.03389830520007</c:v>
                </c:pt>
                <c:pt idx="4849">
                  <c:v>643.93220338988749</c:v>
                </c:pt>
                <c:pt idx="4850">
                  <c:v>569.28813559321941</c:v>
                </c:pt>
                <c:pt idx="4851">
                  <c:v>498.71186440678161</c:v>
                </c:pt>
                <c:pt idx="4852">
                  <c:v>373.08474576290246</c:v>
                </c:pt>
                <c:pt idx="4853">
                  <c:v>310.37288135610709</c:v>
                </c:pt>
                <c:pt idx="4854">
                  <c:v>220.406779660957</c:v>
                </c:pt>
                <c:pt idx="4855">
                  <c:v>162.57627118639252</c:v>
                </c:pt>
                <c:pt idx="4856">
                  <c:v>107.72881355929619</c:v>
                </c:pt>
                <c:pt idx="4857">
                  <c:v>36.881355932266615</c:v>
                </c:pt>
                <c:pt idx="4858">
                  <c:v>261.49152542377766</c:v>
                </c:pt>
                <c:pt idx="4859">
                  <c:v>373.22033898311355</c:v>
                </c:pt>
                <c:pt idx="4860">
                  <c:v>414.91525423730792</c:v>
                </c:pt>
                <c:pt idx="4861">
                  <c:v>567.11864406780865</c:v>
                </c:pt>
                <c:pt idx="4862">
                  <c:v>557.15254237288912</c:v>
                </c:pt>
                <c:pt idx="4863">
                  <c:v>542.9152542373381</c:v>
                </c:pt>
                <c:pt idx="4864">
                  <c:v>462.71186440676263</c:v>
                </c:pt>
                <c:pt idx="4865">
                  <c:v>305.4915254236505</c:v>
                </c:pt>
                <c:pt idx="4866">
                  <c:v>190.84745762709312</c:v>
                </c:pt>
                <c:pt idx="4867">
                  <c:v>107.25423728819018</c:v>
                </c:pt>
                <c:pt idx="4868">
                  <c:v>82.440677966007257</c:v>
                </c:pt>
                <c:pt idx="4869">
                  <c:v>67.932203389751677</c:v>
                </c:pt>
                <c:pt idx="4870">
                  <c:v>109.55932203392508</c:v>
                </c:pt>
                <c:pt idx="4871">
                  <c:v>201.89830508466164</c:v>
                </c:pt>
                <c:pt idx="4872">
                  <c:v>329.22033898301504</c:v>
                </c:pt>
                <c:pt idx="4873">
                  <c:v>468.61016949145221</c:v>
                </c:pt>
                <c:pt idx="4874">
                  <c:v>555.25423728806993</c:v>
                </c:pt>
                <c:pt idx="4875">
                  <c:v>572.8135593219838</c:v>
                </c:pt>
                <c:pt idx="4876">
                  <c:v>664.40677966096632</c:v>
                </c:pt>
                <c:pt idx="4877">
                  <c:v>645.22033898293773</c:v>
                </c:pt>
                <c:pt idx="4878">
                  <c:v>591.25423728808903</c:v>
                </c:pt>
                <c:pt idx="4879">
                  <c:v>463.25423728811523</c:v>
                </c:pt>
                <c:pt idx="4880">
                  <c:v>438.10169491509401</c:v>
                </c:pt>
                <c:pt idx="4881">
                  <c:v>325.49152542356694</c:v>
                </c:pt>
                <c:pt idx="4882">
                  <c:v>215.93220338975482</c:v>
                </c:pt>
                <c:pt idx="4883">
                  <c:v>209.01694915249359</c:v>
                </c:pt>
                <c:pt idx="4884">
                  <c:v>405.49152542368461</c:v>
                </c:pt>
                <c:pt idx="4885">
                  <c:v>440.6779661015899</c:v>
                </c:pt>
                <c:pt idx="4886">
                  <c:v>573.49152542366073</c:v>
                </c:pt>
                <c:pt idx="4887">
                  <c:v>674.77966101691459</c:v>
                </c:pt>
                <c:pt idx="4888">
                  <c:v>623.25423728806834</c:v>
                </c:pt>
                <c:pt idx="4889">
                  <c:v>699.93220338982303</c:v>
                </c:pt>
                <c:pt idx="4890">
                  <c:v>698.44067796603247</c:v>
                </c:pt>
                <c:pt idx="4891">
                  <c:v>632.47457627117728</c:v>
                </c:pt>
                <c:pt idx="4892">
                  <c:v>620.94915254233342</c:v>
                </c:pt>
                <c:pt idx="4893">
                  <c:v>448.33898305077457</c:v>
                </c:pt>
                <c:pt idx="4894">
                  <c:v>472.88135593219641</c:v>
                </c:pt>
                <c:pt idx="4895">
                  <c:v>370.77966101688531</c:v>
                </c:pt>
                <c:pt idx="4896">
                  <c:v>313.49152542372997</c:v>
                </c:pt>
                <c:pt idx="4897">
                  <c:v>456.74576271188278</c:v>
                </c:pt>
                <c:pt idx="4898">
                  <c:v>459.18644067794168</c:v>
                </c:pt>
                <c:pt idx="4899">
                  <c:v>634.50847457632051</c:v>
                </c:pt>
                <c:pt idx="4900">
                  <c:v>705.89830508470277</c:v>
                </c:pt>
                <c:pt idx="4901">
                  <c:v>758.91525423733958</c:v>
                </c:pt>
                <c:pt idx="4902">
                  <c:v>757.35593220352814</c:v>
                </c:pt>
                <c:pt idx="4903">
                  <c:v>692.33898305094158</c:v>
                </c:pt>
                <c:pt idx="4904">
                  <c:v>650.50847457631016</c:v>
                </c:pt>
                <c:pt idx="4905">
                  <c:v>510.30508474604159</c:v>
                </c:pt>
                <c:pt idx="4906">
                  <c:v>525.3559322036499</c:v>
                </c:pt>
                <c:pt idx="4907">
                  <c:v>572.40677966118108</c:v>
                </c:pt>
                <c:pt idx="4908">
                  <c:v>577.15254237303145</c:v>
                </c:pt>
                <c:pt idx="4909">
                  <c:v>737.15254237304089</c:v>
                </c:pt>
                <c:pt idx="4910">
                  <c:v>833.28813559335936</c:v>
                </c:pt>
                <c:pt idx="4911">
                  <c:v>933.89830508471073</c:v>
                </c:pt>
                <c:pt idx="4912">
                  <c:v>982.03389830511651</c:v>
                </c:pt>
                <c:pt idx="4913">
                  <c:v>1056.7457627120878</c:v>
                </c:pt>
                <c:pt idx="4914">
                  <c:v>1046.8474576272456</c:v>
                </c:pt>
                <c:pt idx="4915">
                  <c:v>1018.5762711866576</c:v>
                </c:pt>
                <c:pt idx="4916">
                  <c:v>1069.220338983087</c:v>
                </c:pt>
                <c:pt idx="4917">
                  <c:v>1005.2881355932624</c:v>
                </c:pt>
                <c:pt idx="4918">
                  <c:v>829.96610169488349</c:v>
                </c:pt>
                <c:pt idx="4919">
                  <c:v>891.6610169492202</c:v>
                </c:pt>
                <c:pt idx="4920">
                  <c:v>814.10169491533077</c:v>
                </c:pt>
                <c:pt idx="4921">
                  <c:v>767.52542372884909</c:v>
                </c:pt>
                <c:pt idx="4922">
                  <c:v>890.44067796602133</c:v>
                </c:pt>
                <c:pt idx="4923">
                  <c:v>965.22033898301322</c:v>
                </c:pt>
                <c:pt idx="4924">
                  <c:v>1187.3898305085215</c:v>
                </c:pt>
                <c:pt idx="4925">
                  <c:v>1291.5254237287504</c:v>
                </c:pt>
                <c:pt idx="4926">
                  <c:v>1228.8135593219549</c:v>
                </c:pt>
                <c:pt idx="4927">
                  <c:v>1191.593220338963</c:v>
                </c:pt>
                <c:pt idx="4928">
                  <c:v>1108.677966101624</c:v>
                </c:pt>
                <c:pt idx="4929">
                  <c:v>1058.4406779658843</c:v>
                </c:pt>
                <c:pt idx="4930">
                  <c:v>1007.4576271185039</c:v>
                </c:pt>
                <c:pt idx="4931">
                  <c:v>871.11864406761231</c:v>
                </c:pt>
                <c:pt idx="4932">
                  <c:v>843.79661016934938</c:v>
                </c:pt>
                <c:pt idx="4933">
                  <c:v>793.42372881345523</c:v>
                </c:pt>
                <c:pt idx="4934">
                  <c:v>761.96610169482869</c:v>
                </c:pt>
                <c:pt idx="4935">
                  <c:v>722.98305084722847</c:v>
                </c:pt>
                <c:pt idx="4936">
                  <c:v>673.76271186434292</c:v>
                </c:pt>
                <c:pt idx="4937">
                  <c:v>691.1186440676862</c:v>
                </c:pt>
                <c:pt idx="4938">
                  <c:v>729.35593220324984</c:v>
                </c:pt>
                <c:pt idx="4939">
                  <c:v>723.1186440677219</c:v>
                </c:pt>
                <c:pt idx="4940">
                  <c:v>640.61016949146801</c:v>
                </c:pt>
                <c:pt idx="4941">
                  <c:v>722.30508474566466</c:v>
                </c:pt>
                <c:pt idx="4942">
                  <c:v>815.32203389824747</c:v>
                </c:pt>
                <c:pt idx="4943">
                  <c:v>749.01694915244093</c:v>
                </c:pt>
                <c:pt idx="4944">
                  <c:v>685.42372881356732</c:v>
                </c:pt>
                <c:pt idx="4945">
                  <c:v>631.45762711849284</c:v>
                </c:pt>
                <c:pt idx="4946">
                  <c:v>563.11864406771247</c:v>
                </c:pt>
                <c:pt idx="4947">
                  <c:v>594.71186440660665</c:v>
                </c:pt>
                <c:pt idx="4948">
                  <c:v>563.25423728798012</c:v>
                </c:pt>
                <c:pt idx="4949">
                  <c:v>514.98305084736296</c:v>
                </c:pt>
                <c:pt idx="4950">
                  <c:v>616.13559322023639</c:v>
                </c:pt>
                <c:pt idx="4951">
                  <c:v>571.05084745748877</c:v>
                </c:pt>
                <c:pt idx="4952">
                  <c:v>600.94915254241687</c:v>
                </c:pt>
                <c:pt idx="4953">
                  <c:v>656.7457627118381</c:v>
                </c:pt>
                <c:pt idx="4954">
                  <c:v>644.40677966099338</c:v>
                </c:pt>
                <c:pt idx="4955">
                  <c:v>700.13559322033734</c:v>
                </c:pt>
                <c:pt idx="4956">
                  <c:v>752.81355932191002</c:v>
                </c:pt>
                <c:pt idx="4957">
                  <c:v>775.59322033894966</c:v>
                </c:pt>
                <c:pt idx="4958">
                  <c:v>776.33898305070375</c:v>
                </c:pt>
                <c:pt idx="4959">
                  <c:v>578.44067796602542</c:v>
                </c:pt>
                <c:pt idx="4960">
                  <c:v>522.64406779649119</c:v>
                </c:pt>
                <c:pt idx="4961">
                  <c:v>395.59322033878595</c:v>
                </c:pt>
                <c:pt idx="4962">
                  <c:v>456.06779660998023</c:v>
                </c:pt>
                <c:pt idx="4963">
                  <c:v>443.25423728791651</c:v>
                </c:pt>
                <c:pt idx="4964">
                  <c:v>390.84745762682269</c:v>
                </c:pt>
                <c:pt idx="4965">
                  <c:v>442.77966101669756</c:v>
                </c:pt>
                <c:pt idx="4966">
                  <c:v>396.203389830216</c:v>
                </c:pt>
                <c:pt idx="4967">
                  <c:v>359.32203389800583</c:v>
                </c:pt>
                <c:pt idx="4968">
                  <c:v>351.99999999977246</c:v>
                </c:pt>
                <c:pt idx="4969">
                  <c:v>323.66101694905092</c:v>
                </c:pt>
                <c:pt idx="4970">
                  <c:v>304.47457627107889</c:v>
                </c:pt>
                <c:pt idx="4971">
                  <c:v>355.59322033884001</c:v>
                </c:pt>
                <c:pt idx="4972">
                  <c:v>459.72881355923806</c:v>
                </c:pt>
                <c:pt idx="4973">
                  <c:v>408.47457627109628</c:v>
                </c:pt>
                <c:pt idx="4974">
                  <c:v>541.22033898280745</c:v>
                </c:pt>
                <c:pt idx="4975">
                  <c:v>593.42372881344329</c:v>
                </c:pt>
                <c:pt idx="4976">
                  <c:v>525.55932203371265</c:v>
                </c:pt>
                <c:pt idx="4977">
                  <c:v>636.74576271175238</c:v>
                </c:pt>
                <c:pt idx="4978">
                  <c:v>636.67796610150549</c:v>
                </c:pt>
                <c:pt idx="4979">
                  <c:v>569.15254237261308</c:v>
                </c:pt>
                <c:pt idx="4980">
                  <c:v>645.15254237269107</c:v>
                </c:pt>
                <c:pt idx="4981">
                  <c:v>543.79661016941623</c:v>
                </c:pt>
                <c:pt idx="4982">
                  <c:v>430.44067796596585</c:v>
                </c:pt>
                <c:pt idx="4983">
                  <c:v>304.40677966094501</c:v>
                </c:pt>
                <c:pt idx="4984">
                  <c:v>123.11864406779931</c:v>
                </c:pt>
                <c:pt idx="4985">
                  <c:v>166.98305084751735</c:v>
                </c:pt>
                <c:pt idx="4986">
                  <c:v>251.3220338982309</c:v>
                </c:pt>
                <c:pt idx="4987">
                  <c:v>411.66101694907871</c:v>
                </c:pt>
                <c:pt idx="4988">
                  <c:v>488.54237288129133</c:v>
                </c:pt>
                <c:pt idx="4989">
                  <c:v>506.44067796610011</c:v>
                </c:pt>
                <c:pt idx="4990">
                  <c:v>636.4067796609703</c:v>
                </c:pt>
                <c:pt idx="4991">
                  <c:v>663.11864406780296</c:v>
                </c:pt>
                <c:pt idx="4992">
                  <c:v>605.76271186428812</c:v>
                </c:pt>
                <c:pt idx="4993">
                  <c:v>700.61016949144334</c:v>
                </c:pt>
                <c:pt idx="4994">
                  <c:v>672.88135593220829</c:v>
                </c:pt>
                <c:pt idx="4995">
                  <c:v>676.20338983051488</c:v>
                </c:pt>
                <c:pt idx="4996">
                  <c:v>749.42372881346955</c:v>
                </c:pt>
                <c:pt idx="4997">
                  <c:v>708.06779661022654</c:v>
                </c:pt>
                <c:pt idx="4998">
                  <c:v>687.25423728808346</c:v>
                </c:pt>
                <c:pt idx="4999">
                  <c:v>853.28813559321941</c:v>
                </c:pt>
                <c:pt idx="5000">
                  <c:v>932.0677966100817</c:v>
                </c:pt>
                <c:pt idx="5001">
                  <c:v>851.79661016942885</c:v>
                </c:pt>
                <c:pt idx="5002">
                  <c:v>920.47457627110407</c:v>
                </c:pt>
                <c:pt idx="5003">
                  <c:v>913.28813559319474</c:v>
                </c:pt>
                <c:pt idx="5004">
                  <c:v>827.45762711874715</c:v>
                </c:pt>
                <c:pt idx="5005">
                  <c:v>871.86440677964845</c:v>
                </c:pt>
                <c:pt idx="5006">
                  <c:v>790.57627118648054</c:v>
                </c:pt>
                <c:pt idx="5007">
                  <c:v>805.01694915248936</c:v>
                </c:pt>
                <c:pt idx="5008">
                  <c:v>800.81355932204826</c:v>
                </c:pt>
                <c:pt idx="5009">
                  <c:v>718.4406779660053</c:v>
                </c:pt>
                <c:pt idx="5010">
                  <c:v>710.50847457628549</c:v>
                </c:pt>
                <c:pt idx="5011">
                  <c:v>760.88135593212314</c:v>
                </c:pt>
                <c:pt idx="5012">
                  <c:v>686.16949152532152</c:v>
                </c:pt>
                <c:pt idx="5013">
                  <c:v>704.06779661007386</c:v>
                </c:pt>
                <c:pt idx="5014">
                  <c:v>725.35593220326655</c:v>
                </c:pt>
                <c:pt idx="5015">
                  <c:v>605.28813559312562</c:v>
                </c:pt>
                <c:pt idx="5016">
                  <c:v>493.01694915249351</c:v>
                </c:pt>
                <c:pt idx="5017">
                  <c:v>346.64406779660499</c:v>
                </c:pt>
                <c:pt idx="5018">
                  <c:v>493.0169491525499</c:v>
                </c:pt>
                <c:pt idx="5019">
                  <c:v>643.05084745752697</c:v>
                </c:pt>
                <c:pt idx="5020">
                  <c:v>678.30508474579199</c:v>
                </c:pt>
                <c:pt idx="5021">
                  <c:v>709.08474576279821</c:v>
                </c:pt>
                <c:pt idx="5022">
                  <c:v>642.37288135601955</c:v>
                </c:pt>
                <c:pt idx="5023">
                  <c:v>717.89830508482203</c:v>
                </c:pt>
                <c:pt idx="5024">
                  <c:v>692.67796610183632</c:v>
                </c:pt>
                <c:pt idx="5025">
                  <c:v>646.77966101708796</c:v>
                </c:pt>
                <c:pt idx="5026">
                  <c:v>717.55932203404018</c:v>
                </c:pt>
                <c:pt idx="5027">
                  <c:v>665.69491525429908</c:v>
                </c:pt>
                <c:pt idx="5028">
                  <c:v>588.67796610164953</c:v>
                </c:pt>
                <c:pt idx="5029">
                  <c:v>620.33898305084688</c:v>
                </c:pt>
                <c:pt idx="5030">
                  <c:v>559.5254237288143</c:v>
                </c:pt>
                <c:pt idx="5031">
                  <c:v>367.59322033890282</c:v>
                </c:pt>
                <c:pt idx="5032">
                  <c:v>283.45762711859072</c:v>
                </c:pt>
                <c:pt idx="5033">
                  <c:v>233.0169491525628</c:v>
                </c:pt>
                <c:pt idx="5034">
                  <c:v>32.881355932113955</c:v>
                </c:pt>
                <c:pt idx="5035">
                  <c:v>64.542372881311337</c:v>
                </c:pt>
                <c:pt idx="5036">
                  <c:v>-2.3050847457913615</c:v>
                </c:pt>
                <c:pt idx="5037">
                  <c:v>-130.84745762711776</c:v>
                </c:pt>
                <c:pt idx="5038">
                  <c:v>-76.406779660880716</c:v>
                </c:pt>
                <c:pt idx="5039">
                  <c:v>-182.64406779655573</c:v>
                </c:pt>
                <c:pt idx="5040">
                  <c:v>-91.457627118714825</c:v>
                </c:pt>
                <c:pt idx="5041">
                  <c:v>26.169491525367107</c:v>
                </c:pt>
                <c:pt idx="5042">
                  <c:v>47.118644067721419</c:v>
                </c:pt>
                <c:pt idx="5043">
                  <c:v>259.52542372876826</c:v>
                </c:pt>
                <c:pt idx="5044">
                  <c:v>321.76271186423185</c:v>
                </c:pt>
                <c:pt idx="5045">
                  <c:v>257.0847457627093</c:v>
                </c:pt>
                <c:pt idx="5046">
                  <c:v>256.33898305084227</c:v>
                </c:pt>
                <c:pt idx="5047">
                  <c:v>162.98305084747761</c:v>
                </c:pt>
                <c:pt idx="5048">
                  <c:v>50.779661017035693</c:v>
                </c:pt>
                <c:pt idx="5049">
                  <c:v>21.355932203552317</c:v>
                </c:pt>
                <c:pt idx="5050">
                  <c:v>-118.23728813545556</c:v>
                </c:pt>
                <c:pt idx="5051">
                  <c:v>-124.47457627103996</c:v>
                </c:pt>
                <c:pt idx="5052">
                  <c:v>-125.96610169488693</c:v>
                </c:pt>
                <c:pt idx="5053">
                  <c:v>-176.27118644064726</c:v>
                </c:pt>
                <c:pt idx="5054">
                  <c:v>-180.94915254230733</c:v>
                </c:pt>
                <c:pt idx="5055">
                  <c:v>-220.54237288122462</c:v>
                </c:pt>
                <c:pt idx="5056">
                  <c:v>-234.23728813559225</c:v>
                </c:pt>
                <c:pt idx="5057">
                  <c:v>-259.3220338981975</c:v>
                </c:pt>
                <c:pt idx="5058">
                  <c:v>-281.89830508455344</c:v>
                </c:pt>
                <c:pt idx="5059">
                  <c:v>-358.4406779658712</c:v>
                </c:pt>
                <c:pt idx="5060">
                  <c:v>-352.1355932200965</c:v>
                </c:pt>
                <c:pt idx="5061">
                  <c:v>-305.89830508450973</c:v>
                </c:pt>
                <c:pt idx="5062">
                  <c:v>-304.06779660999376</c:v>
                </c:pt>
                <c:pt idx="5063">
                  <c:v>-233.9661016948312</c:v>
                </c:pt>
                <c:pt idx="5064">
                  <c:v>-256.54237288124369</c:v>
                </c:pt>
                <c:pt idx="5065">
                  <c:v>-195.32203389806952</c:v>
                </c:pt>
                <c:pt idx="5066">
                  <c:v>-159.38983050835361</c:v>
                </c:pt>
                <c:pt idx="5067">
                  <c:v>-188.06779661002639</c:v>
                </c:pt>
                <c:pt idx="5068">
                  <c:v>-167.66101694896835</c:v>
                </c:pt>
                <c:pt idx="5069">
                  <c:v>-138.77966101672479</c:v>
                </c:pt>
                <c:pt idx="5070">
                  <c:v>-185.69491525393187</c:v>
                </c:pt>
                <c:pt idx="5071">
                  <c:v>-200.54237288113876</c:v>
                </c:pt>
                <c:pt idx="5072">
                  <c:v>-175.59322033880113</c:v>
                </c:pt>
                <c:pt idx="5073">
                  <c:v>-188.13559322016019</c:v>
                </c:pt>
                <c:pt idx="5074">
                  <c:v>-172.94915254205847</c:v>
                </c:pt>
                <c:pt idx="5075">
                  <c:v>-41.830508474405477</c:v>
                </c:pt>
                <c:pt idx="5076">
                  <c:v>113.49152542383102</c:v>
                </c:pt>
                <c:pt idx="5077">
                  <c:v>174.57627118656822</c:v>
                </c:pt>
                <c:pt idx="5078">
                  <c:v>77.694915254439181</c:v>
                </c:pt>
                <c:pt idx="5079">
                  <c:v>59.118644067840677</c:v>
                </c:pt>
                <c:pt idx="5080">
                  <c:v>45.016949152557281</c:v>
                </c:pt>
                <c:pt idx="5081">
                  <c:v>15.728813559397979</c:v>
                </c:pt>
                <c:pt idx="5082">
                  <c:v>31.18644067803492</c:v>
                </c:pt>
                <c:pt idx="5083">
                  <c:v>-110.77966101695456</c:v>
                </c:pt>
                <c:pt idx="5084">
                  <c:v>4.745762711850336</c:v>
                </c:pt>
                <c:pt idx="5085">
                  <c:v>-26.033898305155944</c:v>
                </c:pt>
                <c:pt idx="5086">
                  <c:v>-59.457627118622618</c:v>
                </c:pt>
                <c:pt idx="5087">
                  <c:v>62.169491525442616</c:v>
                </c:pt>
                <c:pt idx="5088">
                  <c:v>86.44067796615991</c:v>
                </c:pt>
                <c:pt idx="5089">
                  <c:v>-18.508474576238889</c:v>
                </c:pt>
                <c:pt idx="5090">
                  <c:v>117.69491525421574</c:v>
                </c:pt>
                <c:pt idx="5091">
                  <c:v>259.32203389831039</c:v>
                </c:pt>
                <c:pt idx="5092">
                  <c:v>298.84745762720678</c:v>
                </c:pt>
                <c:pt idx="5093">
                  <c:v>472.81355932217554</c:v>
                </c:pt>
                <c:pt idx="5094">
                  <c:v>568.06779661030293</c:v>
                </c:pt>
                <c:pt idx="5095">
                  <c:v>539.66101694922179</c:v>
                </c:pt>
                <c:pt idx="5096">
                  <c:v>602.98305084750359</c:v>
                </c:pt>
                <c:pt idx="5097">
                  <c:v>694.57627118642961</c:v>
                </c:pt>
                <c:pt idx="5098">
                  <c:v>650.50847457631016</c:v>
                </c:pt>
                <c:pt idx="5099">
                  <c:v>695.05084745776151</c:v>
                </c:pt>
                <c:pt idx="5100">
                  <c:v>619.5932203391493</c:v>
                </c:pt>
                <c:pt idx="5101">
                  <c:v>548.67796610187293</c:v>
                </c:pt>
                <c:pt idx="5102">
                  <c:v>506.91525423737539</c:v>
                </c:pt>
                <c:pt idx="5103">
                  <c:v>421.62711864416769</c:v>
                </c:pt>
                <c:pt idx="5104">
                  <c:v>448.00000000016206</c:v>
                </c:pt>
                <c:pt idx="5105">
                  <c:v>328.33898305099336</c:v>
                </c:pt>
                <c:pt idx="5106">
                  <c:v>389.89830508483652</c:v>
                </c:pt>
                <c:pt idx="5107">
                  <c:v>525.83050847453012</c:v>
                </c:pt>
                <c:pt idx="5108">
                  <c:v>580.61016949143607</c:v>
                </c:pt>
                <c:pt idx="5109">
                  <c:v>703.32203389815038</c:v>
                </c:pt>
                <c:pt idx="5110">
                  <c:v>726.44067796602849</c:v>
                </c:pt>
                <c:pt idx="5111">
                  <c:v>605.22033898304835</c:v>
                </c:pt>
                <c:pt idx="5112">
                  <c:v>609.28813559316541</c:v>
                </c:pt>
                <c:pt idx="5113">
                  <c:v>618.03389830505557</c:v>
                </c:pt>
                <c:pt idx="5114">
                  <c:v>529.28813559321713</c:v>
                </c:pt>
                <c:pt idx="5115">
                  <c:v>569.96610169500923</c:v>
                </c:pt>
                <c:pt idx="5116">
                  <c:v>583.66101694920746</c:v>
                </c:pt>
                <c:pt idx="5117">
                  <c:v>582.9152542372276</c:v>
                </c:pt>
                <c:pt idx="5118">
                  <c:v>561.42372881346398</c:v>
                </c:pt>
                <c:pt idx="5119">
                  <c:v>569.49152542367744</c:v>
                </c:pt>
                <c:pt idx="5120">
                  <c:v>476.8135593218766</c:v>
                </c:pt>
                <c:pt idx="5121">
                  <c:v>477.55932203374368</c:v>
                </c:pt>
                <c:pt idx="5122">
                  <c:v>441.89830508456294</c:v>
                </c:pt>
                <c:pt idx="5123">
                  <c:v>391.25423728790781</c:v>
                </c:pt>
                <c:pt idx="5124">
                  <c:v>518.37288135563392</c:v>
                </c:pt>
                <c:pt idx="5125">
                  <c:v>458.10169491501046</c:v>
                </c:pt>
                <c:pt idx="5126">
                  <c:v>520.40677966066426</c:v>
                </c:pt>
                <c:pt idx="5127">
                  <c:v>588.88135593188156</c:v>
                </c:pt>
                <c:pt idx="5128">
                  <c:v>558.10169491487534</c:v>
                </c:pt>
                <c:pt idx="5129">
                  <c:v>596.61016949108716</c:v>
                </c:pt>
                <c:pt idx="5130">
                  <c:v>629.15254237253203</c:v>
                </c:pt>
                <c:pt idx="5131">
                  <c:v>634.84745762682019</c:v>
                </c:pt>
                <c:pt idx="5132">
                  <c:v>645.355932203149</c:v>
                </c:pt>
                <c:pt idx="5133">
                  <c:v>602.64406779627018</c:v>
                </c:pt>
                <c:pt idx="5134">
                  <c:v>559.25423728788383</c:v>
                </c:pt>
                <c:pt idx="5135">
                  <c:v>519.32203389807171</c:v>
                </c:pt>
                <c:pt idx="5136">
                  <c:v>386.37288135567695</c:v>
                </c:pt>
                <c:pt idx="5137">
                  <c:v>317.28813559297311</c:v>
                </c:pt>
                <c:pt idx="5138">
                  <c:v>252.88135593198584</c:v>
                </c:pt>
                <c:pt idx="5139">
                  <c:v>234.50847457607102</c:v>
                </c:pt>
                <c:pt idx="5140">
                  <c:v>322.23728813539424</c:v>
                </c:pt>
                <c:pt idx="5141">
                  <c:v>360.88135593204305</c:v>
                </c:pt>
                <c:pt idx="5142">
                  <c:v>467.86440677952868</c:v>
                </c:pt>
                <c:pt idx="5143">
                  <c:v>468.13559322023326</c:v>
                </c:pt>
                <c:pt idx="5144">
                  <c:v>486.71186440666236</c:v>
                </c:pt>
                <c:pt idx="5145">
                  <c:v>515.45762711852547</c:v>
                </c:pt>
                <c:pt idx="5146">
                  <c:v>394.44067796605958</c:v>
                </c:pt>
                <c:pt idx="5147">
                  <c:v>338.03389830498247</c:v>
                </c:pt>
                <c:pt idx="5148">
                  <c:v>418.03389830498719</c:v>
                </c:pt>
                <c:pt idx="5149">
                  <c:v>324.88135593224979</c:v>
                </c:pt>
                <c:pt idx="5150">
                  <c:v>136.47457627121568</c:v>
                </c:pt>
                <c:pt idx="5151">
                  <c:v>75.050847457640089</c:v>
                </c:pt>
                <c:pt idx="5152">
                  <c:v>20.813559322030251</c:v>
                </c:pt>
                <c:pt idx="5153">
                  <c:v>-117.01694915253894</c:v>
                </c:pt>
                <c:pt idx="5154">
                  <c:v>-66.372881355883806</c:v>
                </c:pt>
                <c:pt idx="5155">
                  <c:v>-9.4237288134539607</c:v>
                </c:pt>
                <c:pt idx="5156">
                  <c:v>14.983050847587398</c:v>
                </c:pt>
                <c:pt idx="5157">
                  <c:v>80.067796610194989</c:v>
                </c:pt>
                <c:pt idx="5158">
                  <c:v>55.661016949153641</c:v>
                </c:pt>
                <c:pt idx="5159">
                  <c:v>117.22033898299682</c:v>
                </c:pt>
                <c:pt idx="5160">
                  <c:v>185.2203389829952</c:v>
                </c:pt>
                <c:pt idx="5161">
                  <c:v>167.66101694913769</c:v>
                </c:pt>
                <c:pt idx="5162">
                  <c:v>133.08474576266244</c:v>
                </c:pt>
                <c:pt idx="5163">
                  <c:v>3.3220338982500732</c:v>
                </c:pt>
                <c:pt idx="5164">
                  <c:v>2.3728813558687158</c:v>
                </c:pt>
                <c:pt idx="5165">
                  <c:v>-21.084745762791286</c:v>
                </c:pt>
                <c:pt idx="5166">
                  <c:v>-72.135593220305751</c:v>
                </c:pt>
                <c:pt idx="5167">
                  <c:v>-150.98305084747128</c:v>
                </c:pt>
                <c:pt idx="5168">
                  <c:v>-225.62711864402627</c:v>
                </c:pt>
                <c:pt idx="5169">
                  <c:v>-154.03389830507322</c:v>
                </c:pt>
                <c:pt idx="5170">
                  <c:v>-43.932203389795411</c:v>
                </c:pt>
                <c:pt idx="5171">
                  <c:v>46.779661016939485</c:v>
                </c:pt>
                <c:pt idx="5172">
                  <c:v>97.016949152453108</c:v>
                </c:pt>
                <c:pt idx="5173">
                  <c:v>186.2372881355104</c:v>
                </c:pt>
                <c:pt idx="5174">
                  <c:v>163.05084745744207</c:v>
                </c:pt>
                <c:pt idx="5175">
                  <c:v>67.322033898265147</c:v>
                </c:pt>
                <c:pt idx="5176">
                  <c:v>17.084745762638626</c:v>
                </c:pt>
                <c:pt idx="5177">
                  <c:v>-13.491525423740425</c:v>
                </c:pt>
                <c:pt idx="5178">
                  <c:v>-47.728813559433746</c:v>
                </c:pt>
                <c:pt idx="5179">
                  <c:v>-24.745762711823293</c:v>
                </c:pt>
                <c:pt idx="5180">
                  <c:v>2.7796610170102665</c:v>
                </c:pt>
                <c:pt idx="5181">
                  <c:v>19.457627118733154</c:v>
                </c:pt>
                <c:pt idx="5182">
                  <c:v>72.135593220475101</c:v>
                </c:pt>
                <c:pt idx="5183">
                  <c:v>128.74576271189719</c:v>
                </c:pt>
                <c:pt idx="5184">
                  <c:v>83.389830508614423</c:v>
                </c:pt>
                <c:pt idx="5185">
                  <c:v>88.338983050979081</c:v>
                </c:pt>
                <c:pt idx="5186">
                  <c:v>52.745762712045114</c:v>
                </c:pt>
                <c:pt idx="5187">
                  <c:v>-31.322033898076725</c:v>
                </c:pt>
                <c:pt idx="5188">
                  <c:v>-3.8644067795463326</c:v>
                </c:pt>
                <c:pt idx="5189">
                  <c:v>-92.61016949132825</c:v>
                </c:pt>
                <c:pt idx="5190">
                  <c:v>-210.91525423708697</c:v>
                </c:pt>
                <c:pt idx="5191">
                  <c:v>-343.72881355915774</c:v>
                </c:pt>
                <c:pt idx="5192">
                  <c:v>-334.57627118635185</c:v>
                </c:pt>
                <c:pt idx="5193">
                  <c:v>-382.37288135580656</c:v>
                </c:pt>
                <c:pt idx="5194">
                  <c:v>-354.50847457607813</c:v>
                </c:pt>
                <c:pt idx="5195">
                  <c:v>-293.28813559301682</c:v>
                </c:pt>
                <c:pt idx="5196">
                  <c:v>-282.9152542371815</c:v>
                </c:pt>
                <c:pt idx="5197">
                  <c:v>-101.22033898283783</c:v>
                </c:pt>
                <c:pt idx="5198">
                  <c:v>-53.55932203370724</c:v>
                </c:pt>
                <c:pt idx="5199">
                  <c:v>-88.949152542183342</c:v>
                </c:pt>
                <c:pt idx="5200">
                  <c:v>-129.8983050846235</c:v>
                </c:pt>
                <c:pt idx="5201">
                  <c:v>-231.79661016942035</c:v>
                </c:pt>
                <c:pt idx="5202">
                  <c:v>-362.30508474581268</c:v>
                </c:pt>
                <c:pt idx="5203">
                  <c:v>-339.86440677949849</c:v>
                </c:pt>
                <c:pt idx="5204">
                  <c:v>-443.11864406776186</c:v>
                </c:pt>
                <c:pt idx="5205">
                  <c:v>-390.16949152548466</c:v>
                </c:pt>
                <c:pt idx="5206">
                  <c:v>-295.93220338975954</c:v>
                </c:pt>
                <c:pt idx="5207">
                  <c:v>-315.93220338978892</c:v>
                </c:pt>
                <c:pt idx="5208">
                  <c:v>-306.71186440690576</c:v>
                </c:pt>
                <c:pt idx="5209">
                  <c:v>-103.45762711866475</c:v>
                </c:pt>
                <c:pt idx="5210">
                  <c:v>6.9830508473949875</c:v>
                </c:pt>
                <c:pt idx="5211">
                  <c:v>-41.694915254363671</c:v>
                </c:pt>
                <c:pt idx="5212">
                  <c:v>-49.423728813738585</c:v>
                </c:pt>
                <c:pt idx="5213">
                  <c:v>-29.016949152680532</c:v>
                </c:pt>
                <c:pt idx="5214">
                  <c:v>-99.593220339174863</c:v>
                </c:pt>
                <c:pt idx="5215">
                  <c:v>-227.32203389861334</c:v>
                </c:pt>
                <c:pt idx="5216">
                  <c:v>-239.79661016972571</c:v>
                </c:pt>
                <c:pt idx="5217">
                  <c:v>-287.11864406796144</c:v>
                </c:pt>
                <c:pt idx="5218">
                  <c:v>-291.93220338994558</c:v>
                </c:pt>
                <c:pt idx="5219">
                  <c:v>-324.20338983062948</c:v>
                </c:pt>
                <c:pt idx="5220">
                  <c:v>-441.22033898311196</c:v>
                </c:pt>
                <c:pt idx="5221">
                  <c:v>-486.64406779664148</c:v>
                </c:pt>
                <c:pt idx="5222">
                  <c:v>-355.11864406790335</c:v>
                </c:pt>
                <c:pt idx="5223">
                  <c:v>-289.69491525428805</c:v>
                </c:pt>
                <c:pt idx="5224">
                  <c:v>-310.30508474574754</c:v>
                </c:pt>
                <c:pt idx="5225">
                  <c:v>-316.67796610176885</c:v>
                </c:pt>
                <c:pt idx="5226">
                  <c:v>-316.13559322030324</c:v>
                </c:pt>
                <c:pt idx="5227">
                  <c:v>-335.52542372884614</c:v>
                </c:pt>
                <c:pt idx="5228">
                  <c:v>-293.62711864402462</c:v>
                </c:pt>
                <c:pt idx="5229">
                  <c:v>-385.96610169493056</c:v>
                </c:pt>
                <c:pt idx="5230">
                  <c:v>-483.4576271184896</c:v>
                </c:pt>
                <c:pt idx="5231">
                  <c:v>-427.45762711855406</c:v>
                </c:pt>
                <c:pt idx="5232">
                  <c:v>-511.45762711859857</c:v>
                </c:pt>
                <c:pt idx="5233">
                  <c:v>-589.55932203372765</c:v>
                </c:pt>
                <c:pt idx="5234">
                  <c:v>-431.99999999994657</c:v>
                </c:pt>
                <c:pt idx="5235">
                  <c:v>-345.35593220332879</c:v>
                </c:pt>
                <c:pt idx="5236">
                  <c:v>-339.45762711858276</c:v>
                </c:pt>
                <c:pt idx="5237">
                  <c:v>-307.86440677951919</c:v>
                </c:pt>
                <c:pt idx="5238">
                  <c:v>-288.67796610154704</c:v>
                </c:pt>
                <c:pt idx="5239">
                  <c:v>-356.203389830383</c:v>
                </c:pt>
                <c:pt idx="5240">
                  <c:v>-368.33898305076985</c:v>
                </c:pt>
                <c:pt idx="5241">
                  <c:v>-343.79661016940446</c:v>
                </c:pt>
                <c:pt idx="5242">
                  <c:v>-466.37288135579456</c:v>
                </c:pt>
                <c:pt idx="5243">
                  <c:v>-565.01694915247526</c:v>
                </c:pt>
                <c:pt idx="5244">
                  <c:v>-614.77966101682637</c:v>
                </c:pt>
                <c:pt idx="5245">
                  <c:v>-653.89830508469402</c:v>
                </c:pt>
                <c:pt idx="5246">
                  <c:v>-681.28813559320361</c:v>
                </c:pt>
                <c:pt idx="5247">
                  <c:v>-787.38983050832871</c:v>
                </c:pt>
                <c:pt idx="5248">
                  <c:v>-716.67796610151038</c:v>
                </c:pt>
                <c:pt idx="5249">
                  <c:v>-636.67796610156211</c:v>
                </c:pt>
                <c:pt idx="5250">
                  <c:v>-398.57627118636697</c:v>
                </c:pt>
                <c:pt idx="5251">
                  <c:v>-215.99999999988859</c:v>
                </c:pt>
                <c:pt idx="5252">
                  <c:v>-239.86440677963373</c:v>
                </c:pt>
                <c:pt idx="5253">
                  <c:v>-178.50847457613546</c:v>
                </c:pt>
                <c:pt idx="5254">
                  <c:v>-215.25423728807803</c:v>
                </c:pt>
                <c:pt idx="5255">
                  <c:v>-228.33898305073336</c:v>
                </c:pt>
                <c:pt idx="5256">
                  <c:v>-349.89830508477769</c:v>
                </c:pt>
                <c:pt idx="5257">
                  <c:v>-490.37288135592013</c:v>
                </c:pt>
                <c:pt idx="5258">
                  <c:v>-473.76271186444399</c:v>
                </c:pt>
                <c:pt idx="5259">
                  <c:v>-554.37288135593519</c:v>
                </c:pt>
                <c:pt idx="5260">
                  <c:v>-500.13559322026902</c:v>
                </c:pt>
                <c:pt idx="5261">
                  <c:v>-406.37288135581929</c:v>
                </c:pt>
                <c:pt idx="5262">
                  <c:v>-458.6440677967019</c:v>
                </c:pt>
                <c:pt idx="5263">
                  <c:v>-386.37288135590273</c:v>
                </c:pt>
                <c:pt idx="5264">
                  <c:v>-366.98305084741634</c:v>
                </c:pt>
                <c:pt idx="5265">
                  <c:v>-404.27118644082447</c:v>
                </c:pt>
                <c:pt idx="5266">
                  <c:v>-424.406779661065</c:v>
                </c:pt>
                <c:pt idx="5267">
                  <c:v>-482.71186440679202</c:v>
                </c:pt>
                <c:pt idx="5268">
                  <c:v>-586.77966101705613</c:v>
                </c:pt>
                <c:pt idx="5269">
                  <c:v>-787.72881355939285</c:v>
                </c:pt>
                <c:pt idx="5270">
                  <c:v>-770.57627118645098</c:v>
                </c:pt>
                <c:pt idx="5271">
                  <c:v>-684.61016949145358</c:v>
                </c:pt>
                <c:pt idx="5272">
                  <c:v>-693.76271186437236</c:v>
                </c:pt>
                <c:pt idx="5273">
                  <c:v>-627.18644067797425</c:v>
                </c:pt>
                <c:pt idx="5274">
                  <c:v>-609.42372881337656</c:v>
                </c:pt>
                <c:pt idx="5275">
                  <c:v>-581.42372881338054</c:v>
                </c:pt>
                <c:pt idx="5276">
                  <c:v>-566.44067796596255</c:v>
                </c:pt>
                <c:pt idx="5277">
                  <c:v>-669.01694915249254</c:v>
                </c:pt>
                <c:pt idx="5278">
                  <c:v>-776.81355932203553</c:v>
                </c:pt>
                <c:pt idx="5279">
                  <c:v>-825.89830508476632</c:v>
                </c:pt>
                <c:pt idx="5280">
                  <c:v>-720.40677966101487</c:v>
                </c:pt>
                <c:pt idx="5281">
                  <c:v>-645.01694915253643</c:v>
                </c:pt>
                <c:pt idx="5282">
                  <c:v>-658.71186440679116</c:v>
                </c:pt>
                <c:pt idx="5283">
                  <c:v>-637.55932203397902</c:v>
                </c:pt>
                <c:pt idx="5284">
                  <c:v>-507.59322033899588</c:v>
                </c:pt>
                <c:pt idx="5285">
                  <c:v>-442.77966101709279</c:v>
                </c:pt>
                <c:pt idx="5286">
                  <c:v>-472.00000000006179</c:v>
                </c:pt>
                <c:pt idx="5287">
                  <c:v>-464.74576271196224</c:v>
                </c:pt>
                <c:pt idx="5288">
                  <c:v>-464.33898305093368</c:v>
                </c:pt>
                <c:pt idx="5289">
                  <c:v>-540.06779661030691</c:v>
                </c:pt>
                <c:pt idx="5290">
                  <c:v>-582.23728813572006</c:v>
                </c:pt>
                <c:pt idx="5291">
                  <c:v>-614.2372881355866</c:v>
                </c:pt>
                <c:pt idx="5292">
                  <c:v>-636.00000000011107</c:v>
                </c:pt>
                <c:pt idx="5293">
                  <c:v>-570.71186440676331</c:v>
                </c:pt>
                <c:pt idx="5294">
                  <c:v>-657.62711864402934</c:v>
                </c:pt>
                <c:pt idx="5295">
                  <c:v>-686.84745762716761</c:v>
                </c:pt>
                <c:pt idx="5296">
                  <c:v>-567.86440677973212</c:v>
                </c:pt>
                <c:pt idx="5297">
                  <c:v>-620.271186440826</c:v>
                </c:pt>
                <c:pt idx="5298">
                  <c:v>-600.40677966112071</c:v>
                </c:pt>
                <c:pt idx="5299">
                  <c:v>-587.7966101696278</c:v>
                </c:pt>
                <c:pt idx="5300">
                  <c:v>-721.83050847467155</c:v>
                </c:pt>
                <c:pt idx="5301">
                  <c:v>-813.76271186454892</c:v>
                </c:pt>
                <c:pt idx="5302">
                  <c:v>-700.06779661031646</c:v>
                </c:pt>
                <c:pt idx="5303">
                  <c:v>-640.33898305098921</c:v>
                </c:pt>
                <c:pt idx="5304">
                  <c:v>-618.44067796625347</c:v>
                </c:pt>
                <c:pt idx="5305">
                  <c:v>-457.22033898321462</c:v>
                </c:pt>
                <c:pt idx="5306">
                  <c:v>-363.1864406781167</c:v>
                </c:pt>
                <c:pt idx="5307">
                  <c:v>-219.45762711885791</c:v>
                </c:pt>
                <c:pt idx="5308">
                  <c:v>-268.54237288158873</c:v>
                </c:pt>
                <c:pt idx="5309">
                  <c:v>-414.91525423747731</c:v>
                </c:pt>
                <c:pt idx="5310">
                  <c:v>-594.84745762721298</c:v>
                </c:pt>
                <c:pt idx="5311">
                  <c:v>-601.0847457628538</c:v>
                </c:pt>
                <c:pt idx="5312">
                  <c:v>-764.47457627141659</c:v>
                </c:pt>
                <c:pt idx="5313">
                  <c:v>-800.06779661035046</c:v>
                </c:pt>
                <c:pt idx="5314">
                  <c:v>-836.74576271204637</c:v>
                </c:pt>
                <c:pt idx="5315">
                  <c:v>-858.50847457640168</c:v>
                </c:pt>
                <c:pt idx="5316">
                  <c:v>-708.94915254264345</c:v>
                </c:pt>
                <c:pt idx="5317">
                  <c:v>-710.50847457645489</c:v>
                </c:pt>
                <c:pt idx="5318">
                  <c:v>-570.2372881357702</c:v>
                </c:pt>
                <c:pt idx="5319">
                  <c:v>-504.474576271373</c:v>
                </c:pt>
                <c:pt idx="5320">
                  <c:v>-563.93220338993922</c:v>
                </c:pt>
                <c:pt idx="5321">
                  <c:v>-510.50847457638662</c:v>
                </c:pt>
                <c:pt idx="5322">
                  <c:v>-466.44067796621067</c:v>
                </c:pt>
                <c:pt idx="5323">
                  <c:v>-508.47457627118683</c:v>
                </c:pt>
                <c:pt idx="5324">
                  <c:v>-616.06779661015901</c:v>
                </c:pt>
                <c:pt idx="5325">
                  <c:v>-681.55932203385169</c:v>
                </c:pt>
                <c:pt idx="5326">
                  <c:v>-630.71186440662575</c:v>
                </c:pt>
                <c:pt idx="5327">
                  <c:v>-583.38983050838999</c:v>
                </c:pt>
                <c:pt idx="5328">
                  <c:v>-397.22033898301339</c:v>
                </c:pt>
                <c:pt idx="5329">
                  <c:v>-314.98305084735114</c:v>
                </c:pt>
                <c:pt idx="5330">
                  <c:v>-373.42372881351508</c:v>
                </c:pt>
                <c:pt idx="5331">
                  <c:v>-376.67796610168779</c:v>
                </c:pt>
                <c:pt idx="5332">
                  <c:v>-425.96610169476361</c:v>
                </c:pt>
                <c:pt idx="5333">
                  <c:v>-518.71186440681117</c:v>
                </c:pt>
                <c:pt idx="5334">
                  <c:v>-544.88135593229106</c:v>
                </c:pt>
                <c:pt idx="5335">
                  <c:v>-568.00000000011266</c:v>
                </c:pt>
                <c:pt idx="5336">
                  <c:v>-623.05084745755391</c:v>
                </c:pt>
                <c:pt idx="5337">
                  <c:v>-487.18644067788131</c:v>
                </c:pt>
                <c:pt idx="5338">
                  <c:v>-309.559322033824</c:v>
                </c:pt>
                <c:pt idx="5339">
                  <c:v>-176.67796610167591</c:v>
                </c:pt>
                <c:pt idx="5340">
                  <c:v>-249.28813559320056</c:v>
                </c:pt>
                <c:pt idx="5341">
                  <c:v>-320.33898305085734</c:v>
                </c:pt>
                <c:pt idx="5342">
                  <c:v>-396.67796610154778</c:v>
                </c:pt>
                <c:pt idx="5343">
                  <c:v>-484.33898305079373</c:v>
                </c:pt>
                <c:pt idx="5344">
                  <c:v>-649.01694915240682</c:v>
                </c:pt>
                <c:pt idx="5345">
                  <c:v>-712.1355932202307</c:v>
                </c:pt>
                <c:pt idx="5346">
                  <c:v>-807.79661016938678</c:v>
                </c:pt>
                <c:pt idx="5347">
                  <c:v>-927.45762711861187</c:v>
                </c:pt>
                <c:pt idx="5348">
                  <c:v>-870.44067796599188</c:v>
                </c:pt>
                <c:pt idx="5349">
                  <c:v>-817.084745762686</c:v>
                </c:pt>
                <c:pt idx="5350">
                  <c:v>-831.1186440677792</c:v>
                </c:pt>
                <c:pt idx="5351">
                  <c:v>-661.62711864401251</c:v>
                </c:pt>
                <c:pt idx="5352">
                  <c:v>-629.28813559325135</c:v>
                </c:pt>
                <c:pt idx="5353">
                  <c:v>-678.91525423733481</c:v>
                </c:pt>
                <c:pt idx="5354">
                  <c:v>-633.89830508477758</c:v>
                </c:pt>
                <c:pt idx="5355">
                  <c:v>-646.7118644067848</c:v>
                </c:pt>
                <c:pt idx="5356">
                  <c:v>-780.13559322028561</c:v>
                </c:pt>
                <c:pt idx="5357">
                  <c:v>-758.50847457631096</c:v>
                </c:pt>
                <c:pt idx="5358">
                  <c:v>-748.33898305076411</c:v>
                </c:pt>
                <c:pt idx="5359">
                  <c:v>-717.69491525408182</c:v>
                </c:pt>
                <c:pt idx="5360">
                  <c:v>-551.18644067783998</c:v>
                </c:pt>
                <c:pt idx="5361">
                  <c:v>-625.2203389829084</c:v>
                </c:pt>
                <c:pt idx="5362">
                  <c:v>-661.6949152540335</c:v>
                </c:pt>
                <c:pt idx="5363">
                  <c:v>-638.23728813542994</c:v>
                </c:pt>
                <c:pt idx="5364">
                  <c:v>-608.6101694913757</c:v>
                </c:pt>
                <c:pt idx="5365">
                  <c:v>-648.88135593213906</c:v>
                </c:pt>
                <c:pt idx="5366">
                  <c:v>-828.33898305076889</c:v>
                </c:pt>
                <c:pt idx="5367">
                  <c:v>-873.6271186439742</c:v>
                </c:pt>
                <c:pt idx="5368">
                  <c:v>-802.77966101677532</c:v>
                </c:pt>
                <c:pt idx="5369">
                  <c:v>-737.3559322033293</c:v>
                </c:pt>
                <c:pt idx="5370">
                  <c:v>-730.57627118633582</c:v>
                </c:pt>
                <c:pt idx="5371">
                  <c:v>-625.28813559315506</c:v>
                </c:pt>
                <c:pt idx="5372">
                  <c:v>-487.86440677972746</c:v>
                </c:pt>
                <c:pt idx="5373">
                  <c:v>-396.67796610154778</c:v>
                </c:pt>
                <c:pt idx="5374">
                  <c:v>-307.79661016938536</c:v>
                </c:pt>
                <c:pt idx="5375">
                  <c:v>-291.25423728787365</c:v>
                </c:pt>
                <c:pt idx="5376">
                  <c:v>-241.89830508466403</c:v>
                </c:pt>
                <c:pt idx="5377">
                  <c:v>-359.72881355920384</c:v>
                </c:pt>
                <c:pt idx="5378">
                  <c:v>-452.81355932197675</c:v>
                </c:pt>
                <c:pt idx="5379">
                  <c:v>-396.40677966084326</c:v>
                </c:pt>
                <c:pt idx="5380">
                  <c:v>-464.0677966100032</c:v>
                </c:pt>
                <c:pt idx="5381">
                  <c:v>-531.25423728800081</c:v>
                </c:pt>
                <c:pt idx="5382">
                  <c:v>-484.33898305079373</c:v>
                </c:pt>
                <c:pt idx="5383">
                  <c:v>-472.33898305078731</c:v>
                </c:pt>
                <c:pt idx="5384">
                  <c:v>-295.6610169491114</c:v>
                </c:pt>
                <c:pt idx="5385">
                  <c:v>-220.33898305093609</c:v>
                </c:pt>
                <c:pt idx="5386">
                  <c:v>-221.62711864415584</c:v>
                </c:pt>
                <c:pt idx="5387">
                  <c:v>-214.84745762710585</c:v>
                </c:pt>
                <c:pt idx="5388">
                  <c:v>-313.42372881359614</c:v>
                </c:pt>
                <c:pt idx="5389">
                  <c:v>-193.15254237294093</c:v>
                </c:pt>
                <c:pt idx="5390">
                  <c:v>-176.67796610167591</c:v>
                </c:pt>
                <c:pt idx="5391">
                  <c:v>-157.55932203395051</c:v>
                </c:pt>
                <c:pt idx="5392">
                  <c:v>-40.745762711812951</c:v>
                </c:pt>
                <c:pt idx="5393">
                  <c:v>20.949152542410765</c:v>
                </c:pt>
                <c:pt idx="5394">
                  <c:v>12.610169491605779</c:v>
                </c:pt>
                <c:pt idx="5395">
                  <c:v>86.372881356026099</c:v>
                </c:pt>
                <c:pt idx="5396">
                  <c:v>139.79661016952221</c:v>
                </c:pt>
                <c:pt idx="5397">
                  <c:v>78.508474576214212</c:v>
                </c:pt>
                <c:pt idx="5398">
                  <c:v>-34.440677966038287</c:v>
                </c:pt>
                <c:pt idx="5399">
                  <c:v>-78.10169491512913</c:v>
                </c:pt>
                <c:pt idx="5400">
                  <c:v>-39.796610169431588</c:v>
                </c:pt>
                <c:pt idx="5401">
                  <c:v>31.593220339007122</c:v>
                </c:pt>
                <c:pt idx="5402">
                  <c:v>-6.6440677965565982</c:v>
                </c:pt>
                <c:pt idx="5403">
                  <c:v>116.13559322040433</c:v>
                </c:pt>
                <c:pt idx="5404">
                  <c:v>239.59322033909845</c:v>
                </c:pt>
                <c:pt idx="5405">
                  <c:v>292.1355932205164</c:v>
                </c:pt>
                <c:pt idx="5406">
                  <c:v>419.59322033919381</c:v>
                </c:pt>
                <c:pt idx="5407">
                  <c:v>597.69491525424417</c:v>
                </c:pt>
                <c:pt idx="5408">
                  <c:v>573.55932203402028</c:v>
                </c:pt>
                <c:pt idx="5409">
                  <c:v>632.47457627117728</c:v>
                </c:pt>
                <c:pt idx="5410">
                  <c:v>656.27118644067571</c:v>
                </c:pt>
                <c:pt idx="5411">
                  <c:v>565.69491525415197</c:v>
                </c:pt>
                <c:pt idx="5412">
                  <c:v>563.59322033898786</c:v>
                </c:pt>
                <c:pt idx="5413">
                  <c:v>537.89830508467026</c:v>
                </c:pt>
                <c:pt idx="5414">
                  <c:v>533.49152542365823</c:v>
                </c:pt>
                <c:pt idx="5415">
                  <c:v>632.81355932195925</c:v>
                </c:pt>
                <c:pt idx="5416">
                  <c:v>653.89830508458112</c:v>
                </c:pt>
                <c:pt idx="5417">
                  <c:v>663.25423728795772</c:v>
                </c:pt>
                <c:pt idx="5418">
                  <c:v>717.69491525402555</c:v>
                </c:pt>
                <c:pt idx="5419">
                  <c:v>699.79661016927309</c:v>
                </c:pt>
                <c:pt idx="5420">
                  <c:v>742.10169491506679</c:v>
                </c:pt>
                <c:pt idx="5421">
                  <c:v>749.22033898284246</c:v>
                </c:pt>
                <c:pt idx="5422">
                  <c:v>754.84745762705302</c:v>
                </c:pt>
                <c:pt idx="5423">
                  <c:v>629.42372881351889</c:v>
                </c:pt>
                <c:pt idx="5424">
                  <c:v>519.32203389818471</c:v>
                </c:pt>
                <c:pt idx="5425">
                  <c:v>529.08474576259005</c:v>
                </c:pt>
                <c:pt idx="5426">
                  <c:v>595.38983050845275</c:v>
                </c:pt>
                <c:pt idx="5427">
                  <c:v>638.23728813542994</c:v>
                </c:pt>
                <c:pt idx="5428">
                  <c:v>606.71186440661302</c:v>
                </c:pt>
                <c:pt idx="5429">
                  <c:v>617.62711864402684</c:v>
                </c:pt>
                <c:pt idx="5430">
                  <c:v>631.32203389822519</c:v>
                </c:pt>
                <c:pt idx="5431">
                  <c:v>500.67796610167812</c:v>
                </c:pt>
                <c:pt idx="5432">
                  <c:v>497.08474576255412</c:v>
                </c:pt>
                <c:pt idx="5433">
                  <c:v>451.52542372870062</c:v>
                </c:pt>
                <c:pt idx="5434">
                  <c:v>341.35593220323256</c:v>
                </c:pt>
                <c:pt idx="5435">
                  <c:v>210.10169491514256</c:v>
                </c:pt>
                <c:pt idx="5436">
                  <c:v>136.13559322015146</c:v>
                </c:pt>
                <c:pt idx="5437">
                  <c:v>264.13559322018165</c:v>
                </c:pt>
                <c:pt idx="5438">
                  <c:v>229.83050847429803</c:v>
                </c:pt>
                <c:pt idx="5439">
                  <c:v>288.33898305070863</c:v>
                </c:pt>
                <c:pt idx="5440">
                  <c:v>427.1186440676592</c:v>
                </c:pt>
                <c:pt idx="5441">
                  <c:v>421.42372881348399</c:v>
                </c:pt>
                <c:pt idx="5442">
                  <c:v>545.4915254237776</c:v>
                </c:pt>
                <c:pt idx="5443">
                  <c:v>514.30508474579904</c:v>
                </c:pt>
                <c:pt idx="5444">
                  <c:v>364.40677966108973</c:v>
                </c:pt>
                <c:pt idx="5445">
                  <c:v>412.1355932205235</c:v>
                </c:pt>
                <c:pt idx="5446">
                  <c:v>286.44067796617179</c:v>
                </c:pt>
                <c:pt idx="5447">
                  <c:v>177.28813559333179</c:v>
                </c:pt>
                <c:pt idx="5448">
                  <c:v>107.72881355946554</c:v>
                </c:pt>
                <c:pt idx="5449">
                  <c:v>-7.0508474575287936</c:v>
                </c:pt>
                <c:pt idx="5450">
                  <c:v>-52.54237288136143</c:v>
                </c:pt>
                <c:pt idx="5451">
                  <c:v>-66.169491525482371</c:v>
                </c:pt>
                <c:pt idx="5452">
                  <c:v>-49.694915254160911</c:v>
                </c:pt>
                <c:pt idx="5453">
                  <c:v>-122.77966101696092</c:v>
                </c:pt>
                <c:pt idx="5454">
                  <c:v>-29.898305084871634</c:v>
                </c:pt>
                <c:pt idx="5455">
                  <c:v>-58.440677966107451</c:v>
                </c:pt>
                <c:pt idx="5456">
                  <c:v>-111.45762711857489</c:v>
                </c:pt>
                <c:pt idx="5457">
                  <c:v>-78.644067796707631</c:v>
                </c:pt>
                <c:pt idx="5458">
                  <c:v>-86.576271186540424</c:v>
                </c:pt>
                <c:pt idx="5459">
                  <c:v>-176.81355932199995</c:v>
                </c:pt>
                <c:pt idx="5460">
                  <c:v>-135.25423728812973</c:v>
                </c:pt>
                <c:pt idx="5461">
                  <c:v>-95.525423728775479</c:v>
                </c:pt>
                <c:pt idx="5462">
                  <c:v>-93.016949152469806</c:v>
                </c:pt>
                <c:pt idx="5463">
                  <c:v>-104.20338983047533</c:v>
                </c:pt>
                <c:pt idx="5464">
                  <c:v>-173.15254237296799</c:v>
                </c:pt>
                <c:pt idx="5465">
                  <c:v>-55.389830508505518</c:v>
                </c:pt>
                <c:pt idx="5466">
                  <c:v>-113.49152542371813</c:v>
                </c:pt>
                <c:pt idx="5467">
                  <c:v>-225.28813559318786</c:v>
                </c:pt>
                <c:pt idx="5468">
                  <c:v>-314.98305084740758</c:v>
                </c:pt>
                <c:pt idx="5469">
                  <c:v>-382.10169491515842</c:v>
                </c:pt>
                <c:pt idx="5470">
                  <c:v>-437.89830508457965</c:v>
                </c:pt>
                <c:pt idx="5471">
                  <c:v>-504.88135593211928</c:v>
                </c:pt>
                <c:pt idx="5472">
                  <c:v>-395.86440677949048</c:v>
                </c:pt>
                <c:pt idx="5473">
                  <c:v>-391.11864406758372</c:v>
                </c:pt>
                <c:pt idx="5474">
                  <c:v>-329.89830508452246</c:v>
                </c:pt>
                <c:pt idx="5475">
                  <c:v>-331.66101694879171</c:v>
                </c:pt>
                <c:pt idx="5476">
                  <c:v>-281.62711864373603</c:v>
                </c:pt>
                <c:pt idx="5477">
                  <c:v>-289.2881355929207</c:v>
                </c:pt>
                <c:pt idx="5478">
                  <c:v>-457.08474576232607</c:v>
                </c:pt>
                <c:pt idx="5479">
                  <c:v>-415.86440677935059</c:v>
                </c:pt>
                <c:pt idx="5480">
                  <c:v>-425.1525423726498</c:v>
                </c:pt>
                <c:pt idx="5481">
                  <c:v>-362.91525423707344</c:v>
                </c:pt>
                <c:pt idx="5482">
                  <c:v>-340.13559322014663</c:v>
                </c:pt>
                <c:pt idx="5483">
                  <c:v>-119.11864406753375</c:v>
                </c:pt>
                <c:pt idx="5484">
                  <c:v>-23.186440677729614</c:v>
                </c:pt>
                <c:pt idx="5485">
                  <c:v>-65.694915254094127</c:v>
                </c:pt>
                <c:pt idx="5486">
                  <c:v>-65.220338982875219</c:v>
                </c:pt>
                <c:pt idx="5487">
                  <c:v>-97.966101694721559</c:v>
                </c:pt>
                <c:pt idx="5488">
                  <c:v>-42.779661016786832</c:v>
                </c:pt>
                <c:pt idx="5489">
                  <c:v>-39.254237287965971</c:v>
                </c:pt>
                <c:pt idx="5490">
                  <c:v>-50.779661016640532</c:v>
                </c:pt>
                <c:pt idx="5491">
                  <c:v>-98.779661016665955</c:v>
                </c:pt>
                <c:pt idx="5492">
                  <c:v>-55.525423728547317</c:v>
                </c:pt>
                <c:pt idx="5493">
                  <c:v>-60.474576270911975</c:v>
                </c:pt>
                <c:pt idx="5494">
                  <c:v>-45.42372881319077</c:v>
                </c:pt>
                <c:pt idx="5495">
                  <c:v>141.69491525462362</c:v>
                </c:pt>
                <c:pt idx="5496">
                  <c:v>41.288135593617277</c:v>
                </c:pt>
                <c:pt idx="5497">
                  <c:v>105.76271186479481</c:v>
                </c:pt>
                <c:pt idx="5498">
                  <c:v>83.25423728845972</c:v>
                </c:pt>
                <c:pt idx="5499">
                  <c:v>-81.694915253970876</c:v>
                </c:pt>
                <c:pt idx="5500">
                  <c:v>-56.813559321823512</c:v>
                </c:pt>
                <c:pt idx="5501">
                  <c:v>-61.288135593138612</c:v>
                </c:pt>
                <c:pt idx="5502">
                  <c:v>-190.10169491522606</c:v>
                </c:pt>
                <c:pt idx="5503">
                  <c:v>-135.99999999994029</c:v>
                </c:pt>
                <c:pt idx="5504">
                  <c:v>-64.677966101691865</c:v>
                </c:pt>
                <c:pt idx="5505">
                  <c:v>-116.81355932202464</c:v>
                </c:pt>
                <c:pt idx="5506">
                  <c:v>12.610169491436421</c:v>
                </c:pt>
                <c:pt idx="5507">
                  <c:v>90.576271186354376</c:v>
                </c:pt>
                <c:pt idx="5508">
                  <c:v>79.728813559187245</c:v>
                </c:pt>
                <c:pt idx="5509">
                  <c:v>167.4576271186798</c:v>
                </c:pt>
                <c:pt idx="5510">
                  <c:v>210.6440677966082</c:v>
                </c:pt>
                <c:pt idx="5511">
                  <c:v>52.745762711875756</c:v>
                </c:pt>
                <c:pt idx="5512">
                  <c:v>133.76271186445211</c:v>
                </c:pt>
                <c:pt idx="5513">
                  <c:v>188.81355932200634</c:v>
                </c:pt>
                <c:pt idx="5514">
                  <c:v>84.677966101608362</c:v>
                </c:pt>
                <c:pt idx="5515">
                  <c:v>141.69491525405911</c:v>
                </c:pt>
                <c:pt idx="5516">
                  <c:v>155.11864406772219</c:v>
                </c:pt>
                <c:pt idx="5517">
                  <c:v>114.50847457617682</c:v>
                </c:pt>
                <c:pt idx="5518">
                  <c:v>177.8305084744587</c:v>
                </c:pt>
                <c:pt idx="5519">
                  <c:v>245.01694915239975</c:v>
                </c:pt>
                <c:pt idx="5520">
                  <c:v>129.55932203378512</c:v>
                </c:pt>
                <c:pt idx="5521">
                  <c:v>149.08474576259565</c:v>
                </c:pt>
                <c:pt idx="5522">
                  <c:v>215.38983050834565</c:v>
                </c:pt>
                <c:pt idx="5523">
                  <c:v>158.30508474570462</c:v>
                </c:pt>
                <c:pt idx="5524">
                  <c:v>119.18644067789336</c:v>
                </c:pt>
                <c:pt idx="5525">
                  <c:v>-3.79661016952543</c:v>
                </c:pt>
                <c:pt idx="5526">
                  <c:v>28.135593220320075</c:v>
                </c:pt>
                <c:pt idx="5527">
                  <c:v>121.83050847463602</c:v>
                </c:pt>
                <c:pt idx="5528">
                  <c:v>135.18644067788301</c:v>
                </c:pt>
                <c:pt idx="5529">
                  <c:v>177.76271186438132</c:v>
                </c:pt>
                <c:pt idx="5530">
                  <c:v>261.08474576269259</c:v>
                </c:pt>
                <c:pt idx="5531">
                  <c:v>183.05084745764083</c:v>
                </c:pt>
                <c:pt idx="5532">
                  <c:v>78.779661016975254</c:v>
                </c:pt>
                <c:pt idx="5533">
                  <c:v>-0.47457627121890478</c:v>
                </c:pt>
                <c:pt idx="5534">
                  <c:v>-172.40677966104448</c:v>
                </c:pt>
                <c:pt idx="5535">
                  <c:v>-184.27118644072678</c:v>
                </c:pt>
                <c:pt idx="5536">
                  <c:v>-219.79661016952693</c:v>
                </c:pt>
                <c:pt idx="5537">
                  <c:v>-84.067796610178306</c:v>
                </c:pt>
                <c:pt idx="5538">
                  <c:v>35.864406779807901</c:v>
                </c:pt>
                <c:pt idx="5539">
                  <c:v>0.47457627127535679</c:v>
                </c:pt>
                <c:pt idx="5540">
                  <c:v>-108.20338983040216</c:v>
                </c:pt>
                <c:pt idx="5541">
                  <c:v>-73.559322033736649</c:v>
                </c:pt>
                <c:pt idx="5542">
                  <c:v>-201.6949152541473</c:v>
                </c:pt>
                <c:pt idx="5543">
                  <c:v>-370.03389830496184</c:v>
                </c:pt>
                <c:pt idx="5544">
                  <c:v>-274.10169491521413</c:v>
                </c:pt>
                <c:pt idx="5545">
                  <c:v>-264.67796610153437</c:v>
                </c:pt>
                <c:pt idx="5546">
                  <c:v>-225.08474576267352</c:v>
                </c:pt>
                <c:pt idx="5547">
                  <c:v>-269.62711864418128</c:v>
                </c:pt>
                <c:pt idx="5548">
                  <c:v>-391.86440677978942</c:v>
                </c:pt>
                <c:pt idx="5549">
                  <c:v>-296.40677966126066</c:v>
                </c:pt>
                <c:pt idx="5550">
                  <c:v>-263.7288135594917</c:v>
                </c:pt>
                <c:pt idx="5551">
                  <c:v>-246.77966101706429</c:v>
                </c:pt>
                <c:pt idx="5552">
                  <c:v>-235.25423728838967</c:v>
                </c:pt>
                <c:pt idx="5553">
                  <c:v>-218.64406779685706</c:v>
                </c:pt>
                <c:pt idx="5554">
                  <c:v>-165.69491525446699</c:v>
                </c:pt>
                <c:pt idx="5555">
                  <c:v>-149.69491525442086</c:v>
                </c:pt>
                <c:pt idx="5556">
                  <c:v>-84.54237288162301</c:v>
                </c:pt>
                <c:pt idx="5557">
                  <c:v>-205.62711864427908</c:v>
                </c:pt>
                <c:pt idx="5558">
                  <c:v>-115.32203389851639</c:v>
                </c:pt>
                <c:pt idx="5559">
                  <c:v>-132.20338983075359</c:v>
                </c:pt>
                <c:pt idx="5560">
                  <c:v>-254.71186440706637</c:v>
                </c:pt>
                <c:pt idx="5561">
                  <c:v>-199.45762711882847</c:v>
                </c:pt>
                <c:pt idx="5562">
                  <c:v>-180.74576271207528</c:v>
                </c:pt>
                <c:pt idx="5563">
                  <c:v>-249.49152542394069</c:v>
                </c:pt>
                <c:pt idx="5564">
                  <c:v>-250.50847457645588</c:v>
                </c:pt>
                <c:pt idx="5565">
                  <c:v>-192.33898305094007</c:v>
                </c:pt>
                <c:pt idx="5566">
                  <c:v>-231.05084745766626</c:v>
                </c:pt>
                <c:pt idx="5567">
                  <c:v>-168.74576271189954</c:v>
                </c:pt>
                <c:pt idx="5568">
                  <c:v>-165.89830508486838</c:v>
                </c:pt>
                <c:pt idx="5569">
                  <c:v>-224.61016949162396</c:v>
                </c:pt>
                <c:pt idx="5570">
                  <c:v>-156.00000000013907</c:v>
                </c:pt>
                <c:pt idx="5571">
                  <c:v>-125.28813559332303</c:v>
                </c:pt>
                <c:pt idx="5572">
                  <c:v>-244.81355932205483</c:v>
                </c:pt>
                <c:pt idx="5573">
                  <c:v>-201.01694915258346</c:v>
                </c:pt>
                <c:pt idx="5574">
                  <c:v>-191.25423728812177</c:v>
                </c:pt>
                <c:pt idx="5575">
                  <c:v>-185.55932203383361</c:v>
                </c:pt>
                <c:pt idx="5576">
                  <c:v>-129.83050847454618</c:v>
                </c:pt>
                <c:pt idx="5577">
                  <c:v>-74.847457627182223</c:v>
                </c:pt>
                <c:pt idx="5578">
                  <c:v>-161.22033898309542</c:v>
                </c:pt>
                <c:pt idx="5579">
                  <c:v>-72.745762711961618</c:v>
                </c:pt>
                <c:pt idx="5580">
                  <c:v>-66.644067796757724</c:v>
                </c:pt>
                <c:pt idx="5581">
                  <c:v>-230.77966101707457</c:v>
                </c:pt>
                <c:pt idx="5582">
                  <c:v>-127.11864406795196</c:v>
                </c:pt>
                <c:pt idx="5583">
                  <c:v>-141.6271186441511</c:v>
                </c:pt>
                <c:pt idx="5584">
                  <c:v>-85.55932203391238</c:v>
                </c:pt>
                <c:pt idx="5585">
                  <c:v>-27.796610169538145</c:v>
                </c:pt>
                <c:pt idx="5586">
                  <c:v>-80.47457627122364</c:v>
                </c:pt>
                <c:pt idx="5587">
                  <c:v>-132.33898305079541</c:v>
                </c:pt>
                <c:pt idx="5588">
                  <c:v>-90.033898305227481</c:v>
                </c:pt>
                <c:pt idx="5589">
                  <c:v>-125.01694915256201</c:v>
                </c:pt>
                <c:pt idx="5590">
                  <c:v>-46.644067796558964</c:v>
                </c:pt>
                <c:pt idx="5591">
                  <c:v>46.033898305015995</c:v>
                </c:pt>
                <c:pt idx="5592">
                  <c:v>19.457627118563796</c:v>
                </c:pt>
                <c:pt idx="5593">
                  <c:v>232.27118644058285</c:v>
                </c:pt>
                <c:pt idx="5594">
                  <c:v>315.38983050837982</c:v>
                </c:pt>
                <c:pt idx="5595">
                  <c:v>281.89830508477928</c:v>
                </c:pt>
                <c:pt idx="5596">
                  <c:v>353.6271186440564</c:v>
                </c:pt>
                <c:pt idx="5597">
                  <c:v>230.64406779646825</c:v>
                </c:pt>
                <c:pt idx="5598">
                  <c:v>191.86440677960826</c:v>
                </c:pt>
                <c:pt idx="5599">
                  <c:v>321.49152542358365</c:v>
                </c:pt>
                <c:pt idx="5600">
                  <c:v>358.37288135573738</c:v>
                </c:pt>
                <c:pt idx="5601">
                  <c:v>332.4745762711313</c:v>
                </c:pt>
                <c:pt idx="5602">
                  <c:v>515.18644067793377</c:v>
                </c:pt>
                <c:pt idx="5603">
                  <c:v>562.37288135595838</c:v>
                </c:pt>
                <c:pt idx="5604">
                  <c:v>430.84745762716381</c:v>
                </c:pt>
                <c:pt idx="5605">
                  <c:v>380.0000000002201</c:v>
                </c:pt>
                <c:pt idx="5606">
                  <c:v>454.71186440702172</c:v>
                </c:pt>
                <c:pt idx="5607">
                  <c:v>564.47457627140477</c:v>
                </c:pt>
                <c:pt idx="5608">
                  <c:v>574.91525423754319</c:v>
                </c:pt>
                <c:pt idx="5609">
                  <c:v>609.96610169512439</c:v>
                </c:pt>
                <c:pt idx="5610">
                  <c:v>602.57627118653147</c:v>
                </c:pt>
                <c:pt idx="5611">
                  <c:v>695.93220339012203</c:v>
                </c:pt>
                <c:pt idx="5612">
                  <c:v>789.96610169510689</c:v>
                </c:pt>
                <c:pt idx="5613">
                  <c:v>696.40677966111502</c:v>
                </c:pt>
                <c:pt idx="5614">
                  <c:v>735.66101694919394</c:v>
                </c:pt>
                <c:pt idx="5615">
                  <c:v>661.35593220353371</c:v>
                </c:pt>
                <c:pt idx="5616">
                  <c:v>786.64406779668752</c:v>
                </c:pt>
                <c:pt idx="5617">
                  <c:v>875.0508474576875</c:v>
                </c:pt>
                <c:pt idx="5618">
                  <c:v>841.62711864422067</c:v>
                </c:pt>
                <c:pt idx="5619">
                  <c:v>912.81355932225813</c:v>
                </c:pt>
                <c:pt idx="5620">
                  <c:v>1001.762711864498</c:v>
                </c:pt>
                <c:pt idx="5621">
                  <c:v>1042.440677966177</c:v>
                </c:pt>
                <c:pt idx="5622">
                  <c:v>1056.4745762713267</c:v>
                </c:pt>
                <c:pt idx="5623">
                  <c:v>1212.7457627119445</c:v>
                </c:pt>
                <c:pt idx="5624">
                  <c:v>1286.16949152547</c:v>
                </c:pt>
                <c:pt idx="5625">
                  <c:v>1275.1186440678448</c:v>
                </c:pt>
                <c:pt idx="5626">
                  <c:v>1324.9491525424992</c:v>
                </c:pt>
                <c:pt idx="5627">
                  <c:v>1402.9830508475509</c:v>
                </c:pt>
                <c:pt idx="5628">
                  <c:v>1497.7627118644596</c:v>
                </c:pt>
                <c:pt idx="5629">
                  <c:v>1502.1016949153377</c:v>
                </c:pt>
                <c:pt idx="5630">
                  <c:v>1617.8983050847908</c:v>
                </c:pt>
                <c:pt idx="5631">
                  <c:v>1764.2711864407358</c:v>
                </c:pt>
                <c:pt idx="5632">
                  <c:v>1816.5423728813926</c:v>
                </c:pt>
                <c:pt idx="5633">
                  <c:v>1876.7457627119952</c:v>
                </c:pt>
                <c:pt idx="5634">
                  <c:v>1950.6440677967396</c:v>
                </c:pt>
                <c:pt idx="5635">
                  <c:v>1962.8474576272035</c:v>
                </c:pt>
                <c:pt idx="5636">
                  <c:v>1985.016949152644</c:v>
                </c:pt>
                <c:pt idx="5637">
                  <c:v>2095.6610169492747</c:v>
                </c:pt>
                <c:pt idx="5638">
                  <c:v>2189.3559322034771</c:v>
                </c:pt>
                <c:pt idx="5639">
                  <c:v>2137.2881355933914</c:v>
                </c:pt>
                <c:pt idx="5640">
                  <c:v>2327.86440677978</c:v>
                </c:pt>
                <c:pt idx="5641">
                  <c:v>2403.7966101694983</c:v>
                </c:pt>
                <c:pt idx="5642">
                  <c:v>2448.5423728813512</c:v>
                </c:pt>
                <c:pt idx="5643">
                  <c:v>2536.0677966102162</c:v>
                </c:pt>
                <c:pt idx="5644">
                  <c:v>2530.2372881356041</c:v>
                </c:pt>
                <c:pt idx="5645">
                  <c:v>2650.033898305097</c:v>
                </c:pt>
                <c:pt idx="5646">
                  <c:v>2794.9152542372512</c:v>
                </c:pt>
                <c:pt idx="5647">
                  <c:v>2784.203389830634</c:v>
                </c:pt>
                <c:pt idx="5648">
                  <c:v>2935.7288135592885</c:v>
                </c:pt>
                <c:pt idx="5649">
                  <c:v>2939.5932203388347</c:v>
                </c:pt>
                <c:pt idx="5650">
                  <c:v>2894.3050847456298</c:v>
                </c:pt>
                <c:pt idx="5651">
                  <c:v>3041.5593220337091</c:v>
                </c:pt>
                <c:pt idx="5652">
                  <c:v>3059.8644067794903</c:v>
                </c:pt>
                <c:pt idx="5653">
                  <c:v>2998.2372881355132</c:v>
                </c:pt>
                <c:pt idx="5654">
                  <c:v>3114.9830508472346</c:v>
                </c:pt>
                <c:pt idx="5655">
                  <c:v>3051.7966101692205</c:v>
                </c:pt>
                <c:pt idx="5656">
                  <c:v>3081.1525423727394</c:v>
                </c:pt>
                <c:pt idx="5657">
                  <c:v>3173.5593220337228</c:v>
                </c:pt>
                <c:pt idx="5658">
                  <c:v>3204.5423728810742</c:v>
                </c:pt>
                <c:pt idx="5659">
                  <c:v>3146.84745762689</c:v>
                </c:pt>
                <c:pt idx="5660">
                  <c:v>3215.389830508354</c:v>
                </c:pt>
                <c:pt idx="5661">
                  <c:v>3254.6440677963196</c:v>
                </c:pt>
                <c:pt idx="5662">
                  <c:v>3173.2881355930185</c:v>
                </c:pt>
                <c:pt idx="5663">
                  <c:v>3200.5423728810338</c:v>
                </c:pt>
                <c:pt idx="5664">
                  <c:v>3364.1355932199981</c:v>
                </c:pt>
                <c:pt idx="5665">
                  <c:v>3398.9830508471218</c:v>
                </c:pt>
                <c:pt idx="5666">
                  <c:v>3337.4237288133349</c:v>
                </c:pt>
                <c:pt idx="5667">
                  <c:v>3395.525423728604</c:v>
                </c:pt>
                <c:pt idx="5668">
                  <c:v>3440.9491525420767</c:v>
                </c:pt>
                <c:pt idx="5669">
                  <c:v>3364.9491525421686</c:v>
                </c:pt>
                <c:pt idx="5670">
                  <c:v>3384.7457627116269</c:v>
                </c:pt>
                <c:pt idx="5671">
                  <c:v>3350.3050847455888</c:v>
                </c:pt>
                <c:pt idx="5672">
                  <c:v>3281.1525423728076</c:v>
                </c:pt>
                <c:pt idx="5673">
                  <c:v>3390.6440677964861</c:v>
                </c:pt>
                <c:pt idx="5674">
                  <c:v>3351.1864406778927</c:v>
                </c:pt>
                <c:pt idx="5675">
                  <c:v>3349.2881355931299</c:v>
                </c:pt>
                <c:pt idx="5676">
                  <c:v>3271.4576271185924</c:v>
                </c:pt>
                <c:pt idx="5677">
                  <c:v>3252.2711864407333</c:v>
                </c:pt>
                <c:pt idx="5678">
                  <c:v>3344.9491525423646</c:v>
                </c:pt>
                <c:pt idx="5679">
                  <c:v>3364.5423728814785</c:v>
                </c:pt>
                <c:pt idx="5680">
                  <c:v>3311.7288135594122</c:v>
                </c:pt>
                <c:pt idx="5681">
                  <c:v>3338.5084745763788</c:v>
                </c:pt>
                <c:pt idx="5682">
                  <c:v>3320.1355932205211</c:v>
                </c:pt>
                <c:pt idx="5683">
                  <c:v>3145.898305084791</c:v>
                </c:pt>
                <c:pt idx="5684">
                  <c:v>3132.7457627118888</c:v>
                </c:pt>
                <c:pt idx="5685">
                  <c:v>3149.2881355931186</c:v>
                </c:pt>
                <c:pt idx="5686">
                  <c:v>3026.3050847456993</c:v>
                </c:pt>
                <c:pt idx="5687">
                  <c:v>2960.3389830509009</c:v>
                </c:pt>
                <c:pt idx="5688">
                  <c:v>2974.7118644068323</c:v>
                </c:pt>
                <c:pt idx="5689">
                  <c:v>2850.1694915254893</c:v>
                </c:pt>
                <c:pt idx="5690">
                  <c:v>2716.8135593220659</c:v>
                </c:pt>
                <c:pt idx="5691">
                  <c:v>2656.406779661062</c:v>
                </c:pt>
                <c:pt idx="5692">
                  <c:v>2621.3559322033675</c:v>
                </c:pt>
                <c:pt idx="5693">
                  <c:v>2510.7118644067937</c:v>
                </c:pt>
                <c:pt idx="5694">
                  <c:v>2470.2372881356287</c:v>
                </c:pt>
                <c:pt idx="5695">
                  <c:v>2436.0677966102385</c:v>
                </c:pt>
                <c:pt idx="5696">
                  <c:v>2376.5423728813694</c:v>
                </c:pt>
                <c:pt idx="5697">
                  <c:v>2230.9830508475384</c:v>
                </c:pt>
                <c:pt idx="5698">
                  <c:v>2219.9322033898566</c:v>
                </c:pt>
                <c:pt idx="5699">
                  <c:v>2210.3728813559092</c:v>
                </c:pt>
                <c:pt idx="5700">
                  <c:v>2072.1355932204806</c:v>
                </c:pt>
                <c:pt idx="5701">
                  <c:v>2051.1864406780132</c:v>
                </c:pt>
                <c:pt idx="5702">
                  <c:v>1948.4067796610257</c:v>
                </c:pt>
                <c:pt idx="5703">
                  <c:v>1940.5423728813832</c:v>
                </c:pt>
                <c:pt idx="5704">
                  <c:v>1829.152542372829</c:v>
                </c:pt>
                <c:pt idx="5705">
                  <c:v>1709.7627118644778</c:v>
                </c:pt>
                <c:pt idx="5706">
                  <c:v>1620.6779661017445</c:v>
                </c:pt>
                <c:pt idx="5707">
                  <c:v>1619.1864406781233</c:v>
                </c:pt>
                <c:pt idx="5708">
                  <c:v>1504.1355932205374</c:v>
                </c:pt>
                <c:pt idx="5709">
                  <c:v>1474.6440677968637</c:v>
                </c:pt>
                <c:pt idx="5710">
                  <c:v>1446.4406779664662</c:v>
                </c:pt>
                <c:pt idx="5711">
                  <c:v>1324.3389830511819</c:v>
                </c:pt>
                <c:pt idx="5712">
                  <c:v>1273.55932203409</c:v>
                </c:pt>
                <c:pt idx="5713">
                  <c:v>1250.7118644068601</c:v>
                </c:pt>
                <c:pt idx="5714">
                  <c:v>1197.1525423730966</c:v>
                </c:pt>
                <c:pt idx="5715">
                  <c:v>1179.932203389908</c:v>
                </c:pt>
                <c:pt idx="5716">
                  <c:v>1158.3050847458203</c:v>
                </c:pt>
                <c:pt idx="5717">
                  <c:v>1060.000000000204</c:v>
                </c:pt>
                <c:pt idx="5718">
                  <c:v>984.13559322045023</c:v>
                </c:pt>
                <c:pt idx="5719">
                  <c:v>1022.8474576271199</c:v>
                </c:pt>
                <c:pt idx="5720">
                  <c:v>952.67796610176697</c:v>
                </c:pt>
                <c:pt idx="5721">
                  <c:v>896.13559322042238</c:v>
                </c:pt>
                <c:pt idx="5722">
                  <c:v>961.69491525430522</c:v>
                </c:pt>
                <c:pt idx="5723">
                  <c:v>889.35593220348517</c:v>
                </c:pt>
                <c:pt idx="5724">
                  <c:v>764.20338983071201</c:v>
                </c:pt>
                <c:pt idx="5725">
                  <c:v>813.01694915262544</c:v>
                </c:pt>
                <c:pt idx="5726">
                  <c:v>717.22033898303243</c:v>
                </c:pt>
                <c:pt idx="5727">
                  <c:v>604.13559322039941</c:v>
                </c:pt>
                <c:pt idx="5728">
                  <c:v>660.88135593220193</c:v>
                </c:pt>
                <c:pt idx="5729">
                  <c:v>613.55932203385339</c:v>
                </c:pt>
                <c:pt idx="5730">
                  <c:v>563.79661016950217</c:v>
                </c:pt>
                <c:pt idx="5731">
                  <c:v>543.59322033884553</c:v>
                </c:pt>
                <c:pt idx="5732">
                  <c:v>480.13559322023963</c:v>
                </c:pt>
                <c:pt idx="5733">
                  <c:v>458.50847457615208</c:v>
                </c:pt>
                <c:pt idx="5734">
                  <c:v>404.67796610157086</c:v>
                </c:pt>
                <c:pt idx="5735">
                  <c:v>359.38983050842188</c:v>
                </c:pt>
                <c:pt idx="5736">
                  <c:v>399.9322033896641</c:v>
                </c:pt>
                <c:pt idx="5737">
                  <c:v>315.25423728794277</c:v>
                </c:pt>
                <c:pt idx="5738">
                  <c:v>126.98305084711983</c:v>
                </c:pt>
                <c:pt idx="5739">
                  <c:v>136.61016949125747</c:v>
                </c:pt>
                <c:pt idx="5740">
                  <c:v>115.52542372840972</c:v>
                </c:pt>
                <c:pt idx="5741">
                  <c:v>-62.644067797000233</c:v>
                </c:pt>
                <c:pt idx="5742">
                  <c:v>-40.542372881637341</c:v>
                </c:pt>
                <c:pt idx="5743">
                  <c:v>-10.508474576498095</c:v>
                </c:pt>
                <c:pt idx="5744">
                  <c:v>-127.79661016974164</c:v>
                </c:pt>
                <c:pt idx="5745">
                  <c:v>-84.271186440974873</c:v>
                </c:pt>
                <c:pt idx="5746">
                  <c:v>-106.84745762733088</c:v>
                </c:pt>
                <c:pt idx="5747">
                  <c:v>-222.64406779695327</c:v>
                </c:pt>
                <c:pt idx="5748">
                  <c:v>-272.54237288162847</c:v>
                </c:pt>
                <c:pt idx="5749">
                  <c:v>-285.83050847485458</c:v>
                </c:pt>
                <c:pt idx="5750">
                  <c:v>-298.77966101718584</c:v>
                </c:pt>
                <c:pt idx="5751">
                  <c:v>-334.91525423752898</c:v>
                </c:pt>
                <c:pt idx="5752">
                  <c:v>-429.28813559346526</c:v>
                </c:pt>
                <c:pt idx="5753">
                  <c:v>-430.03389830533229</c:v>
                </c:pt>
                <c:pt idx="5754">
                  <c:v>-455.66101694929017</c:v>
                </c:pt>
                <c:pt idx="5755">
                  <c:v>-560.00000000008959</c:v>
                </c:pt>
                <c:pt idx="5756">
                  <c:v>-640.40677966106648</c:v>
                </c:pt>
                <c:pt idx="5757">
                  <c:v>-604.74576271194235</c:v>
                </c:pt>
                <c:pt idx="5758">
                  <c:v>-679.59322033895523</c:v>
                </c:pt>
                <c:pt idx="5759">
                  <c:v>-712.33898305085791</c:v>
                </c:pt>
                <c:pt idx="5760">
                  <c:v>-832.27118644061841</c:v>
                </c:pt>
                <c:pt idx="5761">
                  <c:v>-814.10169491527438</c:v>
                </c:pt>
                <c:pt idx="5762">
                  <c:v>-876.33898305085063</c:v>
                </c:pt>
                <c:pt idx="5763">
                  <c:v>-934.50847457614066</c:v>
                </c:pt>
                <c:pt idx="5764">
                  <c:v>-864.61016949149257</c:v>
                </c:pt>
                <c:pt idx="5765">
                  <c:v>-872.33898305081095</c:v>
                </c:pt>
                <c:pt idx="5766">
                  <c:v>-1003.5254237288236</c:v>
                </c:pt>
                <c:pt idx="5767">
                  <c:v>-980.94915254235468</c:v>
                </c:pt>
                <c:pt idx="5768">
                  <c:v>-978.84745762713419</c:v>
                </c:pt>
                <c:pt idx="5769">
                  <c:v>-1081.2881355932839</c:v>
                </c:pt>
                <c:pt idx="5770">
                  <c:v>-1190.4406779661238</c:v>
                </c:pt>
                <c:pt idx="5771">
                  <c:v>-1168.94915254236</c:v>
                </c:pt>
                <c:pt idx="5772">
                  <c:v>-1219.3898305083883</c:v>
                </c:pt>
                <c:pt idx="5773">
                  <c:v>-1331.3898305085418</c:v>
                </c:pt>
                <c:pt idx="5774">
                  <c:v>-1355.3898305084413</c:v>
                </c:pt>
                <c:pt idx="5775">
                  <c:v>-1366.3050847456295</c:v>
                </c:pt>
                <c:pt idx="5776">
                  <c:v>-1477.6271186440495</c:v>
                </c:pt>
                <c:pt idx="5777">
                  <c:v>-1475.1864406778777</c:v>
                </c:pt>
                <c:pt idx="5778">
                  <c:v>-1549.2881355931927</c:v>
                </c:pt>
                <c:pt idx="5779">
                  <c:v>-1658.7796610168148</c:v>
                </c:pt>
                <c:pt idx="5780">
                  <c:v>-1647.7966101694365</c:v>
                </c:pt>
                <c:pt idx="5781">
                  <c:v>-1747.4576271185761</c:v>
                </c:pt>
                <c:pt idx="5782">
                  <c:v>-1921.4237288136012</c:v>
                </c:pt>
                <c:pt idx="5783">
                  <c:v>-1918.7796610170276</c:v>
                </c:pt>
                <c:pt idx="5784">
                  <c:v>-2053.3559322034243</c:v>
                </c:pt>
                <c:pt idx="5785">
                  <c:v>-2105.6271186440249</c:v>
                </c:pt>
                <c:pt idx="5786">
                  <c:v>-2092.8135593219608</c:v>
                </c:pt>
                <c:pt idx="5787">
                  <c:v>-2216.9491525422759</c:v>
                </c:pt>
                <c:pt idx="5788">
                  <c:v>-2354.5762711863304</c:v>
                </c:pt>
                <c:pt idx="5789">
                  <c:v>-2368.7457627118606</c:v>
                </c:pt>
                <c:pt idx="5790">
                  <c:v>-2402.1016949150808</c:v>
                </c:pt>
                <c:pt idx="5791">
                  <c:v>-2562.5762711862526</c:v>
                </c:pt>
                <c:pt idx="5792">
                  <c:v>-2582.0338983048728</c:v>
                </c:pt>
                <c:pt idx="5793">
                  <c:v>-2676.8813559320274</c:v>
                </c:pt>
                <c:pt idx="5794">
                  <c:v>-2732.6101694914846</c:v>
                </c:pt>
                <c:pt idx="5795">
                  <c:v>-2743.3220338983278</c:v>
                </c:pt>
                <c:pt idx="5796">
                  <c:v>-2853.7627118642745</c:v>
                </c:pt>
                <c:pt idx="5797">
                  <c:v>-2808.6779661015835</c:v>
                </c:pt>
                <c:pt idx="5798">
                  <c:v>-2761.4237288133122</c:v>
                </c:pt>
                <c:pt idx="5799">
                  <c:v>-2888.7457627116091</c:v>
                </c:pt>
                <c:pt idx="5800">
                  <c:v>-2813.0847457625391</c:v>
                </c:pt>
                <c:pt idx="5801">
                  <c:v>-2728.3389830506271</c:v>
                </c:pt>
                <c:pt idx="5802">
                  <c:v>-2796.7457627117674</c:v>
                </c:pt>
                <c:pt idx="5803">
                  <c:v>-2824.8135593218403</c:v>
                </c:pt>
                <c:pt idx="5804">
                  <c:v>-2816.2033898302743</c:v>
                </c:pt>
                <c:pt idx="5805">
                  <c:v>-2941.6949152540556</c:v>
                </c:pt>
                <c:pt idx="5806">
                  <c:v>-2923.7288135591693</c:v>
                </c:pt>
                <c:pt idx="5807">
                  <c:v>-2824.3389830506217</c:v>
                </c:pt>
                <c:pt idx="5808">
                  <c:v>-2795.6610169488927</c:v>
                </c:pt>
                <c:pt idx="5809">
                  <c:v>-2798.6440677963606</c:v>
                </c:pt>
                <c:pt idx="5810">
                  <c:v>-2803.5254237285349</c:v>
                </c:pt>
                <c:pt idx="5811">
                  <c:v>-2804.2711864405715</c:v>
                </c:pt>
                <c:pt idx="5812">
                  <c:v>-2677.8983050845995</c:v>
                </c:pt>
                <c:pt idx="5813">
                  <c:v>-2693.4915254236735</c:v>
                </c:pt>
                <c:pt idx="5814">
                  <c:v>-2702.1694915253734</c:v>
                </c:pt>
                <c:pt idx="5815">
                  <c:v>-2611.2542372881803</c:v>
                </c:pt>
                <c:pt idx="5816">
                  <c:v>-2548.4745762712514</c:v>
                </c:pt>
                <c:pt idx="5817">
                  <c:v>-2647.9322033899325</c:v>
                </c:pt>
                <c:pt idx="5818">
                  <c:v>-2598.7118644068214</c:v>
                </c:pt>
                <c:pt idx="5819">
                  <c:v>-2550.1694915255557</c:v>
                </c:pt>
                <c:pt idx="5820">
                  <c:v>-2537.9661016949794</c:v>
                </c:pt>
                <c:pt idx="5821">
                  <c:v>-2618.2372881356318</c:v>
                </c:pt>
                <c:pt idx="5822">
                  <c:v>-2524.2033898306468</c:v>
                </c:pt>
                <c:pt idx="5823">
                  <c:v>-2566.7118644068983</c:v>
                </c:pt>
                <c:pt idx="5824">
                  <c:v>-2593.898305085007</c:v>
                </c:pt>
                <c:pt idx="5825">
                  <c:v>-2552.6101694917279</c:v>
                </c:pt>
                <c:pt idx="5826">
                  <c:v>-2534.711864407032</c:v>
                </c:pt>
                <c:pt idx="5827">
                  <c:v>-2548.6101694917447</c:v>
                </c:pt>
                <c:pt idx="5828">
                  <c:v>-2542.4406779662941</c:v>
                </c:pt>
                <c:pt idx="5829">
                  <c:v>-2457.5593220341716</c:v>
                </c:pt>
                <c:pt idx="5830">
                  <c:v>-2384.9491525425337</c:v>
                </c:pt>
                <c:pt idx="5831">
                  <c:v>-2455.3220338984574</c:v>
                </c:pt>
                <c:pt idx="5832">
                  <c:v>-2394.8474576271501</c:v>
                </c:pt>
                <c:pt idx="5833">
                  <c:v>-2328.0000000001605</c:v>
                </c:pt>
                <c:pt idx="5834">
                  <c:v>-2298.5084745763738</c:v>
                </c:pt>
                <c:pt idx="5835">
                  <c:v>-2250.3728813559678</c:v>
                </c:pt>
                <c:pt idx="5836">
                  <c:v>-2234.3050847458444</c:v>
                </c:pt>
                <c:pt idx="5837">
                  <c:v>-2174.5762711864609</c:v>
                </c:pt>
                <c:pt idx="5838">
                  <c:v>-2153.2881355933814</c:v>
                </c:pt>
                <c:pt idx="5839">
                  <c:v>-2118.9152542374204</c:v>
                </c:pt>
                <c:pt idx="5840">
                  <c:v>-2071.7288135593953</c:v>
                </c:pt>
                <c:pt idx="5841">
                  <c:v>-1953.8983050847428</c:v>
                </c:pt>
                <c:pt idx="5842">
                  <c:v>-1854.0338983050895</c:v>
                </c:pt>
                <c:pt idx="5843">
                  <c:v>-1750.6440677965581</c:v>
                </c:pt>
                <c:pt idx="5844">
                  <c:v>-1659.1864406779</c:v>
                </c:pt>
                <c:pt idx="5845">
                  <c:v>-1669.0847457627419</c:v>
                </c:pt>
                <c:pt idx="5846">
                  <c:v>-1605.7627118643475</c:v>
                </c:pt>
                <c:pt idx="5847">
                  <c:v>-1491.4576271186286</c:v>
                </c:pt>
                <c:pt idx="5848">
                  <c:v>-1392.406779661032</c:v>
                </c:pt>
                <c:pt idx="5849">
                  <c:v>-1342.3728813559198</c:v>
                </c:pt>
                <c:pt idx="5850">
                  <c:v>-1306.033898305006</c:v>
                </c:pt>
                <c:pt idx="5851">
                  <c:v>-1168.6101694915783</c:v>
                </c:pt>
                <c:pt idx="5852">
                  <c:v>-1105.9661016949169</c:v>
                </c:pt>
                <c:pt idx="5853">
                  <c:v>-955.38983050830473</c:v>
                </c:pt>
                <c:pt idx="5854">
                  <c:v>-885.3559322032761</c:v>
                </c:pt>
                <c:pt idx="5855">
                  <c:v>-866.1694915253604</c:v>
                </c:pt>
                <c:pt idx="5856">
                  <c:v>-738.30508474559792</c:v>
                </c:pt>
                <c:pt idx="5857">
                  <c:v>-707.79661016946545</c:v>
                </c:pt>
                <c:pt idx="5858">
                  <c:v>-670.30508474571241</c:v>
                </c:pt>
                <c:pt idx="5859">
                  <c:v>-607.9322033896425</c:v>
                </c:pt>
                <c:pt idx="5860">
                  <c:v>-700.61016949149973</c:v>
                </c:pt>
                <c:pt idx="5861">
                  <c:v>-691.52542372877122</c:v>
                </c:pt>
                <c:pt idx="5862">
                  <c:v>-616.06779661004612</c:v>
                </c:pt>
                <c:pt idx="5863">
                  <c:v>-632.47457627106439</c:v>
                </c:pt>
                <c:pt idx="5864">
                  <c:v>-507.86440677958751</c:v>
                </c:pt>
                <c:pt idx="5865">
                  <c:v>-379.32203389809166</c:v>
                </c:pt>
                <c:pt idx="5866">
                  <c:v>-405.35593220324762</c:v>
                </c:pt>
                <c:pt idx="5867">
                  <c:v>-447.25423728812564</c:v>
                </c:pt>
                <c:pt idx="5868">
                  <c:v>-404.67796610162736</c:v>
                </c:pt>
                <c:pt idx="5869">
                  <c:v>-317.2881355931425</c:v>
                </c:pt>
                <c:pt idx="5870">
                  <c:v>-379.18644067782407</c:v>
                </c:pt>
                <c:pt idx="5871">
                  <c:v>-391.66101694893644</c:v>
                </c:pt>
                <c:pt idx="5872">
                  <c:v>-460.61016949137269</c:v>
                </c:pt>
                <c:pt idx="5873">
                  <c:v>-354.10169491510595</c:v>
                </c:pt>
                <c:pt idx="5874">
                  <c:v>-276.6101694913504</c:v>
                </c:pt>
                <c:pt idx="5875">
                  <c:v>-342.16949152523335</c:v>
                </c:pt>
                <c:pt idx="5876">
                  <c:v>-240.06779660992223</c:v>
                </c:pt>
                <c:pt idx="5877">
                  <c:v>-145.49152542358451</c:v>
                </c:pt>
                <c:pt idx="5878">
                  <c:v>-93.627118643843417</c:v>
                </c:pt>
                <c:pt idx="5879">
                  <c:v>-117.08474576244697</c:v>
                </c:pt>
                <c:pt idx="5880">
                  <c:v>-11.728813559132419</c:v>
                </c:pt>
                <c:pt idx="5881">
                  <c:v>90.372881356065861</c:v>
                </c:pt>
                <c:pt idx="5882">
                  <c:v>70.915254237389163</c:v>
                </c:pt>
                <c:pt idx="5883">
                  <c:v>169.2881355934781</c:v>
                </c:pt>
                <c:pt idx="5884">
                  <c:v>278.30508474588112</c:v>
                </c:pt>
                <c:pt idx="5885">
                  <c:v>233.01694915273211</c:v>
                </c:pt>
                <c:pt idx="5886">
                  <c:v>353.22033898319711</c:v>
                </c:pt>
                <c:pt idx="5887">
                  <c:v>365.49152542390806</c:v>
                </c:pt>
                <c:pt idx="5888">
                  <c:v>398.71186440702979</c:v>
                </c:pt>
                <c:pt idx="5889">
                  <c:v>459.18644067811113</c:v>
                </c:pt>
                <c:pt idx="5890">
                  <c:v>491.93220338995741</c:v>
                </c:pt>
                <c:pt idx="5891">
                  <c:v>636.6101694915975</c:v>
                </c:pt>
                <c:pt idx="5892">
                  <c:v>683.18644067813568</c:v>
                </c:pt>
                <c:pt idx="5893">
                  <c:v>571.38983050855302</c:v>
                </c:pt>
                <c:pt idx="5894">
                  <c:v>603.86440677969483</c:v>
                </c:pt>
                <c:pt idx="5895">
                  <c:v>705.35593220351939</c:v>
                </c:pt>
                <c:pt idx="5896">
                  <c:v>646.98305084760227</c:v>
                </c:pt>
                <c:pt idx="5897">
                  <c:v>699.32203389850577</c:v>
                </c:pt>
                <c:pt idx="5898">
                  <c:v>749.83050847472407</c:v>
                </c:pt>
                <c:pt idx="5899">
                  <c:v>747.59322033917931</c:v>
                </c:pt>
                <c:pt idx="5900">
                  <c:v>794.23728813573837</c:v>
                </c:pt>
                <c:pt idx="5901">
                  <c:v>775.25423728828048</c:v>
                </c:pt>
                <c:pt idx="5902">
                  <c:v>778.71186440685472</c:v>
                </c:pt>
                <c:pt idx="5903">
                  <c:v>734.37288135597419</c:v>
                </c:pt>
                <c:pt idx="5904">
                  <c:v>758.98305084752985</c:v>
                </c:pt>
                <c:pt idx="5905">
                  <c:v>808.88135593220511</c:v>
                </c:pt>
                <c:pt idx="5906">
                  <c:v>844.13559322035712</c:v>
                </c:pt>
                <c:pt idx="5907">
                  <c:v>804.27118644079178</c:v>
                </c:pt>
                <c:pt idx="5908">
                  <c:v>769.89830508483078</c:v>
                </c:pt>
                <c:pt idx="5909">
                  <c:v>800.2711864406391</c:v>
                </c:pt>
                <c:pt idx="5910">
                  <c:v>832.67796610181631</c:v>
                </c:pt>
                <c:pt idx="5911">
                  <c:v>891.86440677973451</c:v>
                </c:pt>
                <c:pt idx="5912">
                  <c:v>796.47457627122662</c:v>
                </c:pt>
                <c:pt idx="5913">
                  <c:v>748.27118644074324</c:v>
                </c:pt>
                <c:pt idx="5914">
                  <c:v>813.22033898308325</c:v>
                </c:pt>
                <c:pt idx="5915">
                  <c:v>804.61016949157363</c:v>
                </c:pt>
                <c:pt idx="5916">
                  <c:v>708.67796610176947</c:v>
                </c:pt>
                <c:pt idx="5917">
                  <c:v>695.050847457705</c:v>
                </c:pt>
                <c:pt idx="5918">
                  <c:v>698.91525423736425</c:v>
                </c:pt>
                <c:pt idx="5919">
                  <c:v>784.27118644081872</c:v>
                </c:pt>
                <c:pt idx="5920">
                  <c:v>760.4745762713768</c:v>
                </c:pt>
                <c:pt idx="5921">
                  <c:v>784.61016949165719</c:v>
                </c:pt>
                <c:pt idx="5922">
                  <c:v>770.57627118656399</c:v>
                </c:pt>
                <c:pt idx="5923">
                  <c:v>822.71186440689667</c:v>
                </c:pt>
                <c:pt idx="5924">
                  <c:v>735.32203389829908</c:v>
                </c:pt>
                <c:pt idx="5925">
                  <c:v>765.15254237281101</c:v>
                </c:pt>
                <c:pt idx="5926">
                  <c:v>896.47457627120434</c:v>
                </c:pt>
                <c:pt idx="5927">
                  <c:v>908.88135593218271</c:v>
                </c:pt>
                <c:pt idx="5928">
                  <c:v>823.25423728808005</c:v>
                </c:pt>
                <c:pt idx="5929">
                  <c:v>968.27118644072812</c:v>
                </c:pt>
                <c:pt idx="5930">
                  <c:v>958.30508474575186</c:v>
                </c:pt>
                <c:pt idx="5931">
                  <c:v>1011.7288135593045</c:v>
                </c:pt>
                <c:pt idx="5932">
                  <c:v>1069.5593220338128</c:v>
                </c:pt>
                <c:pt idx="5933">
                  <c:v>990.71186440664724</c:v>
                </c:pt>
                <c:pt idx="5934">
                  <c:v>944.13559322022195</c:v>
                </c:pt>
                <c:pt idx="5935">
                  <c:v>979.11864406761299</c:v>
                </c:pt>
                <c:pt idx="5936">
                  <c:v>909.83050847445122</c:v>
                </c:pt>
                <c:pt idx="5937">
                  <c:v>840.61016949131044</c:v>
                </c:pt>
                <c:pt idx="5938">
                  <c:v>810.23728813533273</c:v>
                </c:pt>
                <c:pt idx="5939">
                  <c:v>885.15254237259239</c:v>
                </c:pt>
                <c:pt idx="5940">
                  <c:v>877.49152542352056</c:v>
                </c:pt>
                <c:pt idx="5941">
                  <c:v>786.98305084724348</c:v>
                </c:pt>
                <c:pt idx="5942">
                  <c:v>795.45762711837256</c:v>
                </c:pt>
                <c:pt idx="5943">
                  <c:v>679.86440677943392</c:v>
                </c:pt>
                <c:pt idx="5944">
                  <c:v>609.49152542339743</c:v>
                </c:pt>
                <c:pt idx="5945">
                  <c:v>563.38983050824766</c:v>
                </c:pt>
                <c:pt idx="5946">
                  <c:v>577.69491525393244</c:v>
                </c:pt>
                <c:pt idx="5947">
                  <c:v>592.20338983013164</c:v>
                </c:pt>
                <c:pt idx="5948">
                  <c:v>470.71186440639048</c:v>
                </c:pt>
                <c:pt idx="5949">
                  <c:v>486.71186440654941</c:v>
                </c:pt>
                <c:pt idx="5950">
                  <c:v>474.23728813538065</c:v>
                </c:pt>
                <c:pt idx="5951">
                  <c:v>320.81355932179395</c:v>
                </c:pt>
                <c:pt idx="5952">
                  <c:v>393.22033898286077</c:v>
                </c:pt>
                <c:pt idx="5953">
                  <c:v>524.88135593197944</c:v>
                </c:pt>
                <c:pt idx="5954">
                  <c:v>429.89830508450018</c:v>
                </c:pt>
                <c:pt idx="5955">
                  <c:v>450.3050847455018</c:v>
                </c:pt>
                <c:pt idx="5956">
                  <c:v>551.3898305081849</c:v>
                </c:pt>
                <c:pt idx="5957">
                  <c:v>540.47457627099686</c:v>
                </c:pt>
                <c:pt idx="5958">
                  <c:v>568.33898305061234</c:v>
                </c:pt>
                <c:pt idx="5959">
                  <c:v>463.72881355922129</c:v>
                </c:pt>
                <c:pt idx="5960">
                  <c:v>439.25423728810256</c:v>
                </c:pt>
                <c:pt idx="5961">
                  <c:v>478.6440677966184</c:v>
                </c:pt>
                <c:pt idx="5962">
                  <c:v>399.38983050848077</c:v>
                </c:pt>
                <c:pt idx="5963">
                  <c:v>448.40677966102123</c:v>
                </c:pt>
                <c:pt idx="5964">
                  <c:v>438.71186440686273</c:v>
                </c:pt>
                <c:pt idx="5965">
                  <c:v>407.52542372888428</c:v>
                </c:pt>
                <c:pt idx="5966">
                  <c:v>334.98305084754992</c:v>
                </c:pt>
                <c:pt idx="5967">
                  <c:v>461.49152542378954</c:v>
                </c:pt>
                <c:pt idx="5968">
                  <c:v>509.69491525444221</c:v>
                </c:pt>
                <c:pt idx="5969">
                  <c:v>442.71186440684602</c:v>
                </c:pt>
                <c:pt idx="5970">
                  <c:v>490.57627118666034</c:v>
                </c:pt>
                <c:pt idx="5971">
                  <c:v>484.74576271199169</c:v>
                </c:pt>
                <c:pt idx="5972">
                  <c:v>482.37288135617939</c:v>
                </c:pt>
                <c:pt idx="5973">
                  <c:v>502.30508474601857</c:v>
                </c:pt>
                <c:pt idx="5974">
                  <c:v>436.6779661018889</c:v>
                </c:pt>
                <c:pt idx="5975">
                  <c:v>488.47457627138334</c:v>
                </c:pt>
                <c:pt idx="5976">
                  <c:v>593.76271186450765</c:v>
                </c:pt>
                <c:pt idx="5977">
                  <c:v>576.20338983048077</c:v>
                </c:pt>
                <c:pt idx="5978">
                  <c:v>494.50847457628396</c:v>
                </c:pt>
                <c:pt idx="5979">
                  <c:v>534.23728813563821</c:v>
                </c:pt>
                <c:pt idx="5980">
                  <c:v>552.61016949155305</c:v>
                </c:pt>
                <c:pt idx="5981">
                  <c:v>498.30508474580949</c:v>
                </c:pt>
                <c:pt idx="5982">
                  <c:v>494.50847457622751</c:v>
                </c:pt>
                <c:pt idx="5983">
                  <c:v>560.6779661017099</c:v>
                </c:pt>
                <c:pt idx="5984">
                  <c:v>525.01694915252926</c:v>
                </c:pt>
                <c:pt idx="5985">
                  <c:v>358.03389830501192</c:v>
                </c:pt>
                <c:pt idx="5986">
                  <c:v>327.59322033884399</c:v>
                </c:pt>
                <c:pt idx="5987">
                  <c:v>283.32203389821024</c:v>
                </c:pt>
                <c:pt idx="5988">
                  <c:v>320.81355932185051</c:v>
                </c:pt>
                <c:pt idx="5989">
                  <c:v>232.88135593201292</c:v>
                </c:pt>
                <c:pt idx="5990">
                  <c:v>289.0169491524419</c:v>
                </c:pt>
                <c:pt idx="5991">
                  <c:v>142.50847457617286</c:v>
                </c:pt>
                <c:pt idx="5992">
                  <c:v>173.96610169491234</c:v>
                </c:pt>
                <c:pt idx="5993">
                  <c:v>167.79661016946176</c:v>
                </c:pt>
                <c:pt idx="5994">
                  <c:v>108.33898305083915</c:v>
                </c:pt>
                <c:pt idx="5995">
                  <c:v>154.23728813558751</c:v>
                </c:pt>
                <c:pt idx="5996">
                  <c:v>127.52542372881125</c:v>
                </c:pt>
                <c:pt idx="5997">
                  <c:v>166.98305084740448</c:v>
                </c:pt>
                <c:pt idx="5998">
                  <c:v>146.77966101697362</c:v>
                </c:pt>
                <c:pt idx="5999">
                  <c:v>10.644067796652804</c:v>
                </c:pt>
                <c:pt idx="6000">
                  <c:v>111.4576271186878</c:v>
                </c:pt>
                <c:pt idx="6001">
                  <c:v>154.71186440686287</c:v>
                </c:pt>
                <c:pt idx="6002">
                  <c:v>96.000000000163752</c:v>
                </c:pt>
                <c:pt idx="6003">
                  <c:v>295.66101694933724</c:v>
                </c:pt>
                <c:pt idx="6004">
                  <c:v>303.72881355943764</c:v>
                </c:pt>
                <c:pt idx="6005">
                  <c:v>397.62711864415496</c:v>
                </c:pt>
                <c:pt idx="6006">
                  <c:v>401.89830508484289</c:v>
                </c:pt>
                <c:pt idx="6007">
                  <c:v>370.37288135619536</c:v>
                </c:pt>
                <c:pt idx="6008">
                  <c:v>455.8644067798046</c:v>
                </c:pt>
                <c:pt idx="6009">
                  <c:v>388.54237288159584</c:v>
                </c:pt>
                <c:pt idx="6010">
                  <c:v>352.8813559324152</c:v>
                </c:pt>
                <c:pt idx="6011">
                  <c:v>369.83050847472975</c:v>
                </c:pt>
                <c:pt idx="6012">
                  <c:v>250.37288135618823</c:v>
                </c:pt>
                <c:pt idx="6013">
                  <c:v>205.69491525446932</c:v>
                </c:pt>
                <c:pt idx="6014">
                  <c:v>249.69491525439858</c:v>
                </c:pt>
                <c:pt idx="6015">
                  <c:v>160.27118644088341</c:v>
                </c:pt>
                <c:pt idx="6016">
                  <c:v>99.593220339118403</c:v>
                </c:pt>
                <c:pt idx="6017">
                  <c:v>2.9830508475245892</c:v>
                </c:pt>
                <c:pt idx="6018">
                  <c:v>91.796610169553233</c:v>
                </c:pt>
                <c:pt idx="6019">
                  <c:v>137.22033898291338</c:v>
                </c:pt>
                <c:pt idx="6020">
                  <c:v>29.15254237277879</c:v>
                </c:pt>
                <c:pt idx="6021">
                  <c:v>55.728813559230993</c:v>
                </c:pt>
                <c:pt idx="6022">
                  <c:v>95.728813559289819</c:v>
                </c:pt>
                <c:pt idx="6023">
                  <c:v>51.322033898219047</c:v>
                </c:pt>
                <c:pt idx="6024">
                  <c:v>-15.796610169588236</c:v>
                </c:pt>
                <c:pt idx="6025">
                  <c:v>85.084745762580567</c:v>
                </c:pt>
                <c:pt idx="6026">
                  <c:v>82.508474576141069</c:v>
                </c:pt>
                <c:pt idx="6027">
                  <c:v>-4.8135593223228543</c:v>
                </c:pt>
                <c:pt idx="6028">
                  <c:v>56.881355932013761</c:v>
                </c:pt>
                <c:pt idx="6029">
                  <c:v>28.677966101390531</c:v>
                </c:pt>
                <c:pt idx="6030">
                  <c:v>19.525423728584698</c:v>
                </c:pt>
                <c:pt idx="6031">
                  <c:v>49.220338982772653</c:v>
                </c:pt>
                <c:pt idx="6032">
                  <c:v>31.118644067449502</c:v>
                </c:pt>
                <c:pt idx="6033">
                  <c:v>-1.9661016952352337</c:v>
                </c:pt>
                <c:pt idx="6034">
                  <c:v>51.389830508070588</c:v>
                </c:pt>
                <c:pt idx="6035">
                  <c:v>8.3389830505791824</c:v>
                </c:pt>
                <c:pt idx="6036">
                  <c:v>-76.203389830705106</c:v>
                </c:pt>
                <c:pt idx="6037">
                  <c:v>64.135593220282701</c:v>
                </c:pt>
                <c:pt idx="6038">
                  <c:v>143.86440677952638</c:v>
                </c:pt>
                <c:pt idx="6039">
                  <c:v>74.440677965984207</c:v>
                </c:pt>
                <c:pt idx="6040">
                  <c:v>228.61016949143792</c:v>
                </c:pt>
                <c:pt idx="6041">
                  <c:v>214.16949152531615</c:v>
                </c:pt>
                <c:pt idx="6042">
                  <c:v>166.64406779656608</c:v>
                </c:pt>
                <c:pt idx="6043">
                  <c:v>91.864406779687016</c:v>
                </c:pt>
                <c:pt idx="6044">
                  <c:v>186.64406779665194</c:v>
                </c:pt>
                <c:pt idx="6045">
                  <c:v>222.7796610170515</c:v>
                </c:pt>
                <c:pt idx="6046">
                  <c:v>281.55932203405382</c:v>
                </c:pt>
                <c:pt idx="6047">
                  <c:v>290.57627118664846</c:v>
                </c:pt>
                <c:pt idx="6048">
                  <c:v>325.49152542384923</c:v>
                </c:pt>
                <c:pt idx="6049">
                  <c:v>330.98305084751019</c:v>
                </c:pt>
                <c:pt idx="6050">
                  <c:v>436.74576271202267</c:v>
                </c:pt>
                <c:pt idx="6051">
                  <c:v>547.05084745770193</c:v>
                </c:pt>
                <c:pt idx="6052">
                  <c:v>537.01694915270491</c:v>
                </c:pt>
                <c:pt idx="6053">
                  <c:v>580.88135593236655</c:v>
                </c:pt>
                <c:pt idx="6054">
                  <c:v>566.84745762727346</c:v>
                </c:pt>
                <c:pt idx="6055">
                  <c:v>565.42372881367316</c:v>
                </c:pt>
                <c:pt idx="6056">
                  <c:v>661.76271186461884</c:v>
                </c:pt>
                <c:pt idx="6057">
                  <c:v>648.40677966114606</c:v>
                </c:pt>
                <c:pt idx="6058">
                  <c:v>789.28813559331729</c:v>
                </c:pt>
                <c:pt idx="6059">
                  <c:v>825.22033898314601</c:v>
                </c:pt>
                <c:pt idx="6060">
                  <c:v>668.61016949157693</c:v>
                </c:pt>
                <c:pt idx="6061">
                  <c:v>798.23728813560876</c:v>
                </c:pt>
                <c:pt idx="6062">
                  <c:v>714.50847457632528</c:v>
                </c:pt>
                <c:pt idx="6063">
                  <c:v>576.40677966110798</c:v>
                </c:pt>
                <c:pt idx="6064">
                  <c:v>569.15254237300837</c:v>
                </c:pt>
                <c:pt idx="6065">
                  <c:v>481.01694915271298</c:v>
                </c:pt>
                <c:pt idx="6066">
                  <c:v>430.77966101691703</c:v>
                </c:pt>
                <c:pt idx="6067">
                  <c:v>451.32203389829914</c:v>
                </c:pt>
                <c:pt idx="6068">
                  <c:v>459.79661016937177</c:v>
                </c:pt>
                <c:pt idx="6069">
                  <c:v>598.23728813548394</c:v>
                </c:pt>
                <c:pt idx="6070">
                  <c:v>628.81355932191946</c:v>
                </c:pt>
                <c:pt idx="6071">
                  <c:v>645.01694915242342</c:v>
                </c:pt>
                <c:pt idx="6072">
                  <c:v>753.7627118642348</c:v>
                </c:pt>
                <c:pt idx="6073">
                  <c:v>681.89830508480293</c:v>
                </c:pt>
                <c:pt idx="6074">
                  <c:v>667.79661016946318</c:v>
                </c:pt>
                <c:pt idx="6075">
                  <c:v>667.45762711862471</c:v>
                </c:pt>
                <c:pt idx="6076">
                  <c:v>788.8135593220419</c:v>
                </c:pt>
                <c:pt idx="6077">
                  <c:v>886.57627118636196</c:v>
                </c:pt>
                <c:pt idx="6078">
                  <c:v>792.61016949156726</c:v>
                </c:pt>
                <c:pt idx="6079">
                  <c:v>872.61016949157204</c:v>
                </c:pt>
                <c:pt idx="6080">
                  <c:v>971.45762711876705</c:v>
                </c:pt>
                <c:pt idx="6081">
                  <c:v>897.49152542377578</c:v>
                </c:pt>
                <c:pt idx="6082">
                  <c:v>873.08474576273454</c:v>
                </c:pt>
                <c:pt idx="6083">
                  <c:v>957.01694915258872</c:v>
                </c:pt>
                <c:pt idx="6084">
                  <c:v>926.23728813552589</c:v>
                </c:pt>
                <c:pt idx="6085">
                  <c:v>785.22033898297423</c:v>
                </c:pt>
                <c:pt idx="6086">
                  <c:v>888.8135593220195</c:v>
                </c:pt>
                <c:pt idx="6087">
                  <c:v>813.01694915239955</c:v>
                </c:pt>
                <c:pt idx="6088">
                  <c:v>711.38983050836373</c:v>
                </c:pt>
                <c:pt idx="6089">
                  <c:v>793.55932203372288</c:v>
                </c:pt>
                <c:pt idx="6090">
                  <c:v>740.54237288119896</c:v>
                </c:pt>
                <c:pt idx="6091">
                  <c:v>810.3050847456359</c:v>
                </c:pt>
                <c:pt idx="6092">
                  <c:v>951.18644067786363</c:v>
                </c:pt>
                <c:pt idx="6093">
                  <c:v>871.38983050837317</c:v>
                </c:pt>
                <c:pt idx="6094">
                  <c:v>863.5932203389774</c:v>
                </c:pt>
                <c:pt idx="6095">
                  <c:v>935.66101694903637</c:v>
                </c:pt>
                <c:pt idx="6096">
                  <c:v>917.83050847430491</c:v>
                </c:pt>
                <c:pt idx="6097">
                  <c:v>802.44067796582408</c:v>
                </c:pt>
                <c:pt idx="6098">
                  <c:v>775.38983050820934</c:v>
                </c:pt>
                <c:pt idx="6099">
                  <c:v>756.88135593197057</c:v>
                </c:pt>
                <c:pt idx="6100">
                  <c:v>651.79661016930413</c:v>
                </c:pt>
                <c:pt idx="6101">
                  <c:v>637.55932203375312</c:v>
                </c:pt>
                <c:pt idx="6102">
                  <c:v>772.33898305072046</c:v>
                </c:pt>
                <c:pt idx="6103">
                  <c:v>857.89830508463285</c:v>
                </c:pt>
                <c:pt idx="6104">
                  <c:v>782.23728813550611</c:v>
                </c:pt>
                <c:pt idx="6105">
                  <c:v>793.49152542353261</c:v>
                </c:pt>
                <c:pt idx="6106">
                  <c:v>742.3050847455811</c:v>
                </c:pt>
                <c:pt idx="6107">
                  <c:v>709.55932203384771</c:v>
                </c:pt>
                <c:pt idx="6108">
                  <c:v>653.35593220328485</c:v>
                </c:pt>
                <c:pt idx="6109">
                  <c:v>631.72881355925381</c:v>
                </c:pt>
                <c:pt idx="6110">
                  <c:v>511.99999999995123</c:v>
                </c:pt>
                <c:pt idx="6111">
                  <c:v>544.27118644046584</c:v>
                </c:pt>
                <c:pt idx="6112">
                  <c:v>600.33898305070454</c:v>
                </c:pt>
                <c:pt idx="6113">
                  <c:v>586.23728813542118</c:v>
                </c:pt>
                <c:pt idx="6114">
                  <c:v>620.40677966081125</c:v>
                </c:pt>
                <c:pt idx="6115">
                  <c:v>599.11864406750578</c:v>
                </c:pt>
                <c:pt idx="6116">
                  <c:v>509.62711864385676</c:v>
                </c:pt>
                <c:pt idx="6117">
                  <c:v>408.06779660995471</c:v>
                </c:pt>
                <c:pt idx="6118">
                  <c:v>235.05084745753663</c:v>
                </c:pt>
                <c:pt idx="6119">
                  <c:v>298.30508474562822</c:v>
                </c:pt>
                <c:pt idx="6120">
                  <c:v>304.5423728813256</c:v>
                </c:pt>
                <c:pt idx="6121">
                  <c:v>234.7118644067547</c:v>
                </c:pt>
                <c:pt idx="6122">
                  <c:v>423.86440677959939</c:v>
                </c:pt>
                <c:pt idx="6123">
                  <c:v>430.10169491529672</c:v>
                </c:pt>
                <c:pt idx="6124">
                  <c:v>403.38983050840761</c:v>
                </c:pt>
                <c:pt idx="6125">
                  <c:v>533.15254237298927</c:v>
                </c:pt>
                <c:pt idx="6126">
                  <c:v>523.52542372890809</c:v>
                </c:pt>
                <c:pt idx="6127">
                  <c:v>453.76271186452749</c:v>
                </c:pt>
                <c:pt idx="6128">
                  <c:v>332.94915254246314</c:v>
                </c:pt>
                <c:pt idx="6129">
                  <c:v>297.4915254238532</c:v>
                </c:pt>
                <c:pt idx="6130">
                  <c:v>272.88135593224109</c:v>
                </c:pt>
                <c:pt idx="6131">
                  <c:v>303.05084745776082</c:v>
                </c:pt>
                <c:pt idx="6132">
                  <c:v>329.49152542366318</c:v>
                </c:pt>
                <c:pt idx="6133">
                  <c:v>381.83050847462317</c:v>
                </c:pt>
                <c:pt idx="6134">
                  <c:v>445.62711864412398</c:v>
                </c:pt>
                <c:pt idx="6135">
                  <c:v>398.30508474583178</c:v>
                </c:pt>
                <c:pt idx="6136">
                  <c:v>222.44067796621317</c:v>
                </c:pt>
                <c:pt idx="6137">
                  <c:v>239.3220338983939</c:v>
                </c:pt>
                <c:pt idx="6138">
                  <c:v>238.98305084744263</c:v>
                </c:pt>
                <c:pt idx="6139">
                  <c:v>135.59322033896811</c:v>
                </c:pt>
                <c:pt idx="6140">
                  <c:v>161.49152542368708</c:v>
                </c:pt>
                <c:pt idx="6141">
                  <c:v>273.49152542372758</c:v>
                </c:pt>
                <c:pt idx="6142">
                  <c:v>220.74576271190827</c:v>
                </c:pt>
                <c:pt idx="6143">
                  <c:v>249.62711864415181</c:v>
                </c:pt>
                <c:pt idx="6144">
                  <c:v>426.23728813563747</c:v>
                </c:pt>
                <c:pt idx="6145">
                  <c:v>412.94915254241141</c:v>
                </c:pt>
                <c:pt idx="6146">
                  <c:v>348.13559322033905</c:v>
                </c:pt>
                <c:pt idx="6147">
                  <c:v>458.30508474586355</c:v>
                </c:pt>
                <c:pt idx="6148">
                  <c:v>364.74576271192808</c:v>
                </c:pt>
                <c:pt idx="6149">
                  <c:v>346.91525423730951</c:v>
                </c:pt>
                <c:pt idx="6150">
                  <c:v>243.86440677978635</c:v>
                </c:pt>
                <c:pt idx="6151">
                  <c:v>38.711864406895522</c:v>
                </c:pt>
                <c:pt idx="6152">
                  <c:v>44.474576271261029</c:v>
                </c:pt>
                <c:pt idx="6153">
                  <c:v>93.016949152639171</c:v>
                </c:pt>
                <c:pt idx="6154">
                  <c:v>52.06779661036834</c:v>
                </c:pt>
                <c:pt idx="6155">
                  <c:v>54.983050847646211</c:v>
                </c:pt>
                <c:pt idx="6156">
                  <c:v>57.627118644332413</c:v>
                </c:pt>
                <c:pt idx="6157">
                  <c:v>40.745762712038754</c:v>
                </c:pt>
                <c:pt idx="6158">
                  <c:v>8.2033898305938298</c:v>
                </c:pt>
                <c:pt idx="6159">
                  <c:v>39.728813559523601</c:v>
                </c:pt>
                <c:pt idx="6160">
                  <c:v>40.745762711925856</c:v>
                </c:pt>
                <c:pt idx="6161">
                  <c:v>49.016949152597036</c:v>
                </c:pt>
                <c:pt idx="6162">
                  <c:v>-71.7288135592771</c:v>
                </c:pt>
                <c:pt idx="6163">
                  <c:v>-102.16949152538854</c:v>
                </c:pt>
                <c:pt idx="6164">
                  <c:v>12.542372881359066</c:v>
                </c:pt>
                <c:pt idx="6165">
                  <c:v>49.220338982942003</c:v>
                </c:pt>
                <c:pt idx="6166">
                  <c:v>-14.101694915509201</c:v>
                </c:pt>
                <c:pt idx="6167">
                  <c:v>84.338983050657077</c:v>
                </c:pt>
                <c:pt idx="6168">
                  <c:v>57.152542372661898</c:v>
                </c:pt>
                <c:pt idx="6169">
                  <c:v>-32.813559322262414</c:v>
                </c:pt>
                <c:pt idx="6170">
                  <c:v>9.355932203263702</c:v>
                </c:pt>
                <c:pt idx="6171">
                  <c:v>-79.389830508687581</c:v>
                </c:pt>
                <c:pt idx="6172">
                  <c:v>-212.74576271199814</c:v>
                </c:pt>
                <c:pt idx="6173">
                  <c:v>-136.54237288134948</c:v>
                </c:pt>
                <c:pt idx="6174">
                  <c:v>-89.355932203268438</c:v>
                </c:pt>
                <c:pt idx="6175">
                  <c:v>-66.576271186398117</c:v>
                </c:pt>
                <c:pt idx="6176">
                  <c:v>-38.983050847374301</c:v>
                </c:pt>
                <c:pt idx="6177">
                  <c:v>135.38983050851027</c:v>
                </c:pt>
                <c:pt idx="6178">
                  <c:v>187.86440677985081</c:v>
                </c:pt>
                <c:pt idx="6179">
                  <c:v>96.949152542375742</c:v>
                </c:pt>
                <c:pt idx="6180">
                  <c:v>114.37288135590923</c:v>
                </c:pt>
                <c:pt idx="6181">
                  <c:v>73.830508474610596</c:v>
                </c:pt>
                <c:pt idx="6182">
                  <c:v>-52.881355932256277</c:v>
                </c:pt>
                <c:pt idx="6183">
                  <c:v>21.42372881357322</c:v>
                </c:pt>
                <c:pt idx="6184">
                  <c:v>100.47457627114017</c:v>
                </c:pt>
                <c:pt idx="6185">
                  <c:v>52.813559322009567</c:v>
                </c:pt>
                <c:pt idx="6186">
                  <c:v>124.81355932199125</c:v>
                </c:pt>
                <c:pt idx="6187">
                  <c:v>289.96610169493619</c:v>
                </c:pt>
                <c:pt idx="6188">
                  <c:v>367.25423728812086</c:v>
                </c:pt>
                <c:pt idx="6189">
                  <c:v>307.79661016955475</c:v>
                </c:pt>
                <c:pt idx="6190">
                  <c:v>276.06779661011063</c:v>
                </c:pt>
                <c:pt idx="6191">
                  <c:v>275.32203389841294</c:v>
                </c:pt>
                <c:pt idx="6192">
                  <c:v>193.08474576275069</c:v>
                </c:pt>
                <c:pt idx="6193">
                  <c:v>133.42372881361371</c:v>
                </c:pt>
                <c:pt idx="6194">
                  <c:v>116.27118644067195</c:v>
                </c:pt>
                <c:pt idx="6195">
                  <c:v>204.81355932205244</c:v>
                </c:pt>
                <c:pt idx="6196">
                  <c:v>230.16949152547517</c:v>
                </c:pt>
                <c:pt idx="6197">
                  <c:v>222.57627118648074</c:v>
                </c:pt>
                <c:pt idx="6198">
                  <c:v>308.33898305079452</c:v>
                </c:pt>
                <c:pt idx="6199">
                  <c:v>284.27118644070447</c:v>
                </c:pt>
                <c:pt idx="6200">
                  <c:v>157.01694915259779</c:v>
                </c:pt>
                <c:pt idx="6201">
                  <c:v>178.98305084746727</c:v>
                </c:pt>
                <c:pt idx="6202">
                  <c:v>133.49152542380398</c:v>
                </c:pt>
                <c:pt idx="6203">
                  <c:v>25.28813559328891</c:v>
                </c:pt>
                <c:pt idx="6204">
                  <c:v>-35.457627118497001</c:v>
                </c:pt>
                <c:pt idx="6205">
                  <c:v>-27.796610169312334</c:v>
                </c:pt>
                <c:pt idx="6206">
                  <c:v>-34.169491525333704</c:v>
                </c:pt>
                <c:pt idx="6207">
                  <c:v>18.440677966274436</c:v>
                </c:pt>
                <c:pt idx="6208">
                  <c:v>89.491525423761857</c:v>
                </c:pt>
                <c:pt idx="6209">
                  <c:v>179.86440677971481</c:v>
                </c:pt>
                <c:pt idx="6210">
                  <c:v>369.69491525423632</c:v>
                </c:pt>
                <c:pt idx="6211">
                  <c:v>428.74576271199965</c:v>
                </c:pt>
                <c:pt idx="6212">
                  <c:v>292.88135593227054</c:v>
                </c:pt>
                <c:pt idx="6213">
                  <c:v>340.40677966102055</c:v>
                </c:pt>
                <c:pt idx="6214">
                  <c:v>288.00000000009612</c:v>
                </c:pt>
                <c:pt idx="6215">
                  <c:v>221.42372881358506</c:v>
                </c:pt>
                <c:pt idx="6216">
                  <c:v>262.77966101705391</c:v>
                </c:pt>
                <c:pt idx="6217">
                  <c:v>245.15254237294963</c:v>
                </c:pt>
                <c:pt idx="6218">
                  <c:v>308.9491525423939</c:v>
                </c:pt>
                <c:pt idx="6219">
                  <c:v>367.45762711869162</c:v>
                </c:pt>
                <c:pt idx="6220">
                  <c:v>435.59322033907057</c:v>
                </c:pt>
                <c:pt idx="6221">
                  <c:v>476.4067796611302</c:v>
                </c:pt>
                <c:pt idx="6222">
                  <c:v>519.38983050854426</c:v>
                </c:pt>
                <c:pt idx="6223">
                  <c:v>415.25423728831566</c:v>
                </c:pt>
                <c:pt idx="6224">
                  <c:v>292.0000000001923</c:v>
                </c:pt>
                <c:pt idx="6225">
                  <c:v>305.49152542398917</c:v>
                </c:pt>
                <c:pt idx="6226">
                  <c:v>310.16949152570567</c:v>
                </c:pt>
                <c:pt idx="6227">
                  <c:v>290.711864407029</c:v>
                </c:pt>
                <c:pt idx="6228">
                  <c:v>419.66101694938402</c:v>
                </c:pt>
                <c:pt idx="6229">
                  <c:v>495.45762711883469</c:v>
                </c:pt>
                <c:pt idx="6230">
                  <c:v>491.93220339001385</c:v>
                </c:pt>
                <c:pt idx="6231">
                  <c:v>697.69491525433466</c:v>
                </c:pt>
                <c:pt idx="6232">
                  <c:v>654.84745762724481</c:v>
                </c:pt>
                <c:pt idx="6233">
                  <c:v>550.44067796614229</c:v>
                </c:pt>
                <c:pt idx="6234">
                  <c:v>536.88135593232448</c:v>
                </c:pt>
                <c:pt idx="6235">
                  <c:v>477.01694915261675</c:v>
                </c:pt>
                <c:pt idx="6236">
                  <c:v>450.77966101700292</c:v>
                </c:pt>
                <c:pt idx="6237">
                  <c:v>430.84745762699447</c:v>
                </c:pt>
                <c:pt idx="6238">
                  <c:v>569.01694915251494</c:v>
                </c:pt>
                <c:pt idx="6239">
                  <c:v>679.99999999998386</c:v>
                </c:pt>
                <c:pt idx="6240">
                  <c:v>696.88135593210802</c:v>
                </c:pt>
                <c:pt idx="6241">
                  <c:v>684.94915254223554</c:v>
                </c:pt>
                <c:pt idx="6242">
                  <c:v>742.64406779653245</c:v>
                </c:pt>
                <c:pt idx="6243">
                  <c:v>604.20338983042029</c:v>
                </c:pt>
                <c:pt idx="6244">
                  <c:v>521.01694915248947</c:v>
                </c:pt>
                <c:pt idx="6245">
                  <c:v>520.94915254229932</c:v>
                </c:pt>
                <c:pt idx="6246">
                  <c:v>402.71186440667435</c:v>
                </c:pt>
                <c:pt idx="6247">
                  <c:v>249.42372881358111</c:v>
                </c:pt>
                <c:pt idx="6248">
                  <c:v>339.59322033901975</c:v>
                </c:pt>
                <c:pt idx="6249">
                  <c:v>344.54237288144083</c:v>
                </c:pt>
                <c:pt idx="6250">
                  <c:v>465.22033898301174</c:v>
                </c:pt>
                <c:pt idx="6251">
                  <c:v>534.16949152533505</c:v>
                </c:pt>
                <c:pt idx="6252">
                  <c:v>596.67796610161611</c:v>
                </c:pt>
                <c:pt idx="6253">
                  <c:v>597.69491525430067</c:v>
                </c:pt>
                <c:pt idx="6254">
                  <c:v>581.69491525425451</c:v>
                </c:pt>
                <c:pt idx="6255">
                  <c:v>554.44067796606919</c:v>
                </c:pt>
                <c:pt idx="6256">
                  <c:v>514.10169491534123</c:v>
                </c:pt>
                <c:pt idx="6257">
                  <c:v>430.64406779659299</c:v>
                </c:pt>
                <c:pt idx="6258">
                  <c:v>466.23728813563991</c:v>
                </c:pt>
                <c:pt idx="6259">
                  <c:v>594.57627118650839</c:v>
                </c:pt>
                <c:pt idx="6260">
                  <c:v>600.81355932209283</c:v>
                </c:pt>
                <c:pt idx="6261">
                  <c:v>672.54237288148272</c:v>
                </c:pt>
                <c:pt idx="6262">
                  <c:v>796.33898305107175</c:v>
                </c:pt>
                <c:pt idx="6263">
                  <c:v>891.93220338998105</c:v>
                </c:pt>
                <c:pt idx="6264">
                  <c:v>1044.9491525424828</c:v>
                </c:pt>
                <c:pt idx="6265">
                  <c:v>1119.3220338983895</c:v>
                </c:pt>
                <c:pt idx="6266">
                  <c:v>1095.0508474576723</c:v>
                </c:pt>
                <c:pt idx="6267">
                  <c:v>981.42372881379936</c:v>
                </c:pt>
                <c:pt idx="6268">
                  <c:v>982.16949152549705</c:v>
                </c:pt>
                <c:pt idx="6269">
                  <c:v>795.72881355947243</c:v>
                </c:pt>
                <c:pt idx="6270">
                  <c:v>643.79661016961973</c:v>
                </c:pt>
                <c:pt idx="6271">
                  <c:v>777.76271186441681</c:v>
                </c:pt>
                <c:pt idx="6272">
                  <c:v>827.32203389831022</c:v>
                </c:pt>
                <c:pt idx="6273">
                  <c:v>871.86440677953567</c:v>
                </c:pt>
                <c:pt idx="6274">
                  <c:v>982.37288135589858</c:v>
                </c:pt>
                <c:pt idx="6275">
                  <c:v>1081.2881355931706</c:v>
                </c:pt>
                <c:pt idx="6276">
                  <c:v>1144.3389830508609</c:v>
                </c:pt>
                <c:pt idx="6277">
                  <c:v>1148.5423728813585</c:v>
                </c:pt>
                <c:pt idx="6278">
                  <c:v>1080.2033898305783</c:v>
                </c:pt>
                <c:pt idx="6279">
                  <c:v>870.77966101683023</c:v>
                </c:pt>
                <c:pt idx="6280">
                  <c:v>825.62711864400535</c:v>
                </c:pt>
                <c:pt idx="6281">
                  <c:v>801.62711864404901</c:v>
                </c:pt>
                <c:pt idx="6282">
                  <c:v>831.93220338966705</c:v>
                </c:pt>
                <c:pt idx="6283">
                  <c:v>925.15254237270767</c:v>
                </c:pt>
                <c:pt idx="6284">
                  <c:v>1016.4067796609082</c:v>
                </c:pt>
                <c:pt idx="6285">
                  <c:v>1005.3559322032831</c:v>
                </c:pt>
                <c:pt idx="6286">
                  <c:v>1116.0677966099347</c:v>
                </c:pt>
                <c:pt idx="6287">
                  <c:v>1151.1186440676852</c:v>
                </c:pt>
                <c:pt idx="6288">
                  <c:v>1041.6949152541406</c:v>
                </c:pt>
                <c:pt idx="6289">
                  <c:v>1068.6101694914312</c:v>
                </c:pt>
                <c:pt idx="6290">
                  <c:v>1009.1525423727521</c:v>
                </c:pt>
                <c:pt idx="6291">
                  <c:v>880.33898305066452</c:v>
                </c:pt>
                <c:pt idx="6292">
                  <c:v>878.16949152519737</c:v>
                </c:pt>
                <c:pt idx="6293">
                  <c:v>914.98305084721733</c:v>
                </c:pt>
                <c:pt idx="6294">
                  <c:v>948.33898305066305</c:v>
                </c:pt>
                <c:pt idx="6295">
                  <c:v>954.50847457600071</c:v>
                </c:pt>
                <c:pt idx="6296">
                  <c:v>972.7457627117609</c:v>
                </c:pt>
                <c:pt idx="6297">
                  <c:v>846.03389830506342</c:v>
                </c:pt>
                <c:pt idx="6298">
                  <c:v>706.5084745762457</c:v>
                </c:pt>
                <c:pt idx="6299">
                  <c:v>680.54237288133652</c:v>
                </c:pt>
                <c:pt idx="6300">
                  <c:v>717.08474576270828</c:v>
                </c:pt>
                <c:pt idx="6301">
                  <c:v>841.1525423728325</c:v>
                </c:pt>
                <c:pt idx="6302">
                  <c:v>775.4576271187384</c:v>
                </c:pt>
                <c:pt idx="6303">
                  <c:v>881.69491525430055</c:v>
                </c:pt>
                <c:pt idx="6304">
                  <c:v>904.13559322027606</c:v>
                </c:pt>
                <c:pt idx="6305">
                  <c:v>830.50847457634904</c:v>
                </c:pt>
                <c:pt idx="6306">
                  <c:v>958.23728813556158</c:v>
                </c:pt>
                <c:pt idx="6307">
                  <c:v>1006.6440677965594</c:v>
                </c:pt>
                <c:pt idx="6308">
                  <c:v>935.79661016941691</c:v>
                </c:pt>
                <c:pt idx="6309">
                  <c:v>932.54237288124421</c:v>
                </c:pt>
                <c:pt idx="6310">
                  <c:v>820.81355932207771</c:v>
                </c:pt>
                <c:pt idx="6311">
                  <c:v>821.7627118644026</c:v>
                </c:pt>
                <c:pt idx="6312">
                  <c:v>860.67796610158655</c:v>
                </c:pt>
                <c:pt idx="6313">
                  <c:v>938.71186440663826</c:v>
                </c:pt>
                <c:pt idx="6314">
                  <c:v>849.89830508466628</c:v>
                </c:pt>
                <c:pt idx="6315">
                  <c:v>943.3220338981082</c:v>
                </c:pt>
                <c:pt idx="6316">
                  <c:v>1106.9830508473754</c:v>
                </c:pt>
                <c:pt idx="6317">
                  <c:v>1051.1186440676511</c:v>
                </c:pt>
                <c:pt idx="6318">
                  <c:v>971.32203389804761</c:v>
                </c:pt>
                <c:pt idx="6319">
                  <c:v>993.49152542348793</c:v>
                </c:pt>
                <c:pt idx="6320">
                  <c:v>1003.1864406776465</c:v>
                </c:pt>
                <c:pt idx="6321">
                  <c:v>923.05084745726128</c:v>
                </c:pt>
                <c:pt idx="6322">
                  <c:v>808.54237288097147</c:v>
                </c:pt>
                <c:pt idx="6323">
                  <c:v>577.15254237263628</c:v>
                </c:pt>
                <c:pt idx="6324">
                  <c:v>421.49152542350487</c:v>
                </c:pt>
                <c:pt idx="6325">
                  <c:v>349.96610169468568</c:v>
                </c:pt>
                <c:pt idx="6326">
                  <c:v>392.54237288101467</c:v>
                </c:pt>
                <c:pt idx="6327">
                  <c:v>449.28813559298658</c:v>
                </c:pt>
                <c:pt idx="6328">
                  <c:v>522.8474576268361</c:v>
                </c:pt>
                <c:pt idx="6329">
                  <c:v>778.16949152510688</c:v>
                </c:pt>
                <c:pt idx="6330">
                  <c:v>839.86440677944347</c:v>
                </c:pt>
                <c:pt idx="6331">
                  <c:v>769.15254237268152</c:v>
                </c:pt>
                <c:pt idx="6332">
                  <c:v>798.3728813558763</c:v>
                </c:pt>
                <c:pt idx="6333">
                  <c:v>688.94915254227533</c:v>
                </c:pt>
                <c:pt idx="6334">
                  <c:v>559.86440677959627</c:v>
                </c:pt>
                <c:pt idx="6335">
                  <c:v>450.23728813548092</c:v>
                </c:pt>
                <c:pt idx="6336">
                  <c:v>404.06779661014082</c:v>
                </c:pt>
                <c:pt idx="6337">
                  <c:v>436.81355932193071</c:v>
                </c:pt>
                <c:pt idx="6338">
                  <c:v>602.50847457628481</c:v>
                </c:pt>
                <c:pt idx="6339">
                  <c:v>688.20338983052125</c:v>
                </c:pt>
                <c:pt idx="6340">
                  <c:v>790.77966101693835</c:v>
                </c:pt>
                <c:pt idx="6341">
                  <c:v>821.28813559335299</c:v>
                </c:pt>
                <c:pt idx="6342">
                  <c:v>786.37288135615222</c:v>
                </c:pt>
                <c:pt idx="6343">
                  <c:v>880.40677966113731</c:v>
                </c:pt>
                <c:pt idx="6344">
                  <c:v>876.61016949172472</c:v>
                </c:pt>
                <c:pt idx="6345">
                  <c:v>737.15254237309728</c:v>
                </c:pt>
                <c:pt idx="6346">
                  <c:v>544.27118644086102</c:v>
                </c:pt>
                <c:pt idx="6347">
                  <c:v>541.62711864423113</c:v>
                </c:pt>
                <c:pt idx="6348">
                  <c:v>484.54237288153371</c:v>
                </c:pt>
                <c:pt idx="6349">
                  <c:v>393.89830508498915</c:v>
                </c:pt>
                <c:pt idx="6350">
                  <c:v>441.01694915282349</c:v>
                </c:pt>
                <c:pt idx="6351">
                  <c:v>504.13559322064742</c:v>
                </c:pt>
                <c:pt idx="6352">
                  <c:v>544.20338983078364</c:v>
                </c:pt>
                <c:pt idx="6353">
                  <c:v>573.35593220367537</c:v>
                </c:pt>
                <c:pt idx="6354">
                  <c:v>596.47457627149697</c:v>
                </c:pt>
                <c:pt idx="6355">
                  <c:v>658.71186440696056</c:v>
                </c:pt>
                <c:pt idx="6356">
                  <c:v>724.00000000013881</c:v>
                </c:pt>
                <c:pt idx="6357">
                  <c:v>798.77966101707432</c:v>
                </c:pt>
                <c:pt idx="6358">
                  <c:v>676.27118644076154</c:v>
                </c:pt>
                <c:pt idx="6359">
                  <c:v>676.88135593236086</c:v>
                </c:pt>
                <c:pt idx="6360">
                  <c:v>536.94915254251464</c:v>
                </c:pt>
                <c:pt idx="6361">
                  <c:v>447.99999999999267</c:v>
                </c:pt>
                <c:pt idx="6362">
                  <c:v>507.11864406772042</c:v>
                </c:pt>
                <c:pt idx="6363">
                  <c:v>493.69491525433972</c:v>
                </c:pt>
                <c:pt idx="6364">
                  <c:v>567.05084745767488</c:v>
                </c:pt>
                <c:pt idx="6365">
                  <c:v>620.54237288130469</c:v>
                </c:pt>
                <c:pt idx="6366">
                  <c:v>555.18644067787966</c:v>
                </c:pt>
                <c:pt idx="6367">
                  <c:v>638.10169491521879</c:v>
                </c:pt>
                <c:pt idx="6368">
                  <c:v>642.44067796604043</c:v>
                </c:pt>
                <c:pt idx="6369">
                  <c:v>663.38983050845115</c:v>
                </c:pt>
                <c:pt idx="6370">
                  <c:v>619.93220338970536</c:v>
                </c:pt>
                <c:pt idx="6371">
                  <c:v>459.72881355923806</c:v>
                </c:pt>
                <c:pt idx="6372">
                  <c:v>326.64406779657554</c:v>
                </c:pt>
                <c:pt idx="6373">
                  <c:v>434.44067796600552</c:v>
                </c:pt>
                <c:pt idx="6374">
                  <c:v>364.74576271187163</c:v>
                </c:pt>
                <c:pt idx="6375">
                  <c:v>265.01694915259856</c:v>
                </c:pt>
                <c:pt idx="6376">
                  <c:v>227.86440677962736</c:v>
                </c:pt>
                <c:pt idx="6377">
                  <c:v>318.98305084739087</c:v>
                </c:pt>
                <c:pt idx="6378">
                  <c:v>275.79661016951894</c:v>
                </c:pt>
                <c:pt idx="6379">
                  <c:v>248.06779661017111</c:v>
                </c:pt>
                <c:pt idx="6380">
                  <c:v>277.62711864414786</c:v>
                </c:pt>
                <c:pt idx="6381">
                  <c:v>270.77966101707699</c:v>
                </c:pt>
                <c:pt idx="6382">
                  <c:v>453.22033898317483</c:v>
                </c:pt>
                <c:pt idx="6383">
                  <c:v>574.50847457634518</c:v>
                </c:pt>
                <c:pt idx="6384">
                  <c:v>578.10169491535635</c:v>
                </c:pt>
                <c:pt idx="6385">
                  <c:v>629.42372881368829</c:v>
                </c:pt>
                <c:pt idx="6386">
                  <c:v>613.89830508491752</c:v>
                </c:pt>
                <c:pt idx="6387">
                  <c:v>596.40677966119381</c:v>
                </c:pt>
                <c:pt idx="6388">
                  <c:v>437.1525423730514</c:v>
                </c:pt>
                <c:pt idx="6389">
                  <c:v>307.72881355942093</c:v>
                </c:pt>
                <c:pt idx="6390">
                  <c:v>344.27118644079269</c:v>
                </c:pt>
                <c:pt idx="6391">
                  <c:v>236.00000000008734</c:v>
                </c:pt>
                <c:pt idx="6392">
                  <c:v>296.33898305090105</c:v>
                </c:pt>
                <c:pt idx="6393">
                  <c:v>336.33898305084699</c:v>
                </c:pt>
                <c:pt idx="6394">
                  <c:v>430.91525423735402</c:v>
                </c:pt>
                <c:pt idx="6395">
                  <c:v>457.42372881355948</c:v>
                </c:pt>
                <c:pt idx="6396">
                  <c:v>405.83050847463591</c:v>
                </c:pt>
                <c:pt idx="6397">
                  <c:v>350.84745762721548</c:v>
                </c:pt>
                <c:pt idx="6398">
                  <c:v>261.76271186436941</c:v>
                </c:pt>
                <c:pt idx="6399">
                  <c:v>208.67796610165522</c:v>
                </c:pt>
                <c:pt idx="6400">
                  <c:v>142.91525423720151</c:v>
                </c:pt>
                <c:pt idx="6401">
                  <c:v>162.64406779658276</c:v>
                </c:pt>
                <c:pt idx="6402">
                  <c:v>54.915254237173706</c:v>
                </c:pt>
                <c:pt idx="6403">
                  <c:v>-4.0000000002091101</c:v>
                </c:pt>
                <c:pt idx="6404">
                  <c:v>50.57627118635201</c:v>
                </c:pt>
                <c:pt idx="6405">
                  <c:v>209.01694915243715</c:v>
                </c:pt>
                <c:pt idx="6406">
                  <c:v>268.33898305073569</c:v>
                </c:pt>
                <c:pt idx="6407">
                  <c:v>237.01694915237672</c:v>
                </c:pt>
                <c:pt idx="6408">
                  <c:v>364.54237288118799</c:v>
                </c:pt>
                <c:pt idx="6409">
                  <c:v>437.49152542360741</c:v>
                </c:pt>
                <c:pt idx="6410">
                  <c:v>386.77966101681847</c:v>
                </c:pt>
                <c:pt idx="6411">
                  <c:v>399.99999999996726</c:v>
                </c:pt>
                <c:pt idx="6412">
                  <c:v>476.67796610149611</c:v>
                </c:pt>
                <c:pt idx="6413">
                  <c:v>387.45762711843884</c:v>
                </c:pt>
                <c:pt idx="6414">
                  <c:v>383.72881355921652</c:v>
                </c:pt>
                <c:pt idx="6415">
                  <c:v>324.74576271158708</c:v>
                </c:pt>
                <c:pt idx="6416">
                  <c:v>213.22033898293475</c:v>
                </c:pt>
                <c:pt idx="6417">
                  <c:v>241.76271186433993</c:v>
                </c:pt>
                <c:pt idx="6418">
                  <c:v>358.57627118630813</c:v>
                </c:pt>
                <c:pt idx="6419">
                  <c:v>356.6779661016019</c:v>
                </c:pt>
                <c:pt idx="6420">
                  <c:v>487.99999999982566</c:v>
                </c:pt>
                <c:pt idx="6421">
                  <c:v>409.35593220323091</c:v>
                </c:pt>
                <c:pt idx="6422">
                  <c:v>392.61016949137428</c:v>
                </c:pt>
                <c:pt idx="6423">
                  <c:v>391.86440677945075</c:v>
                </c:pt>
                <c:pt idx="6424">
                  <c:v>404.81355932195135</c:v>
                </c:pt>
                <c:pt idx="6425">
                  <c:v>437.83050847461527</c:v>
                </c:pt>
                <c:pt idx="6426">
                  <c:v>377.28813559323072</c:v>
                </c:pt>
                <c:pt idx="6427">
                  <c:v>178.50847457630482</c:v>
                </c:pt>
                <c:pt idx="6428">
                  <c:v>162.64406779652634</c:v>
                </c:pt>
                <c:pt idx="6429">
                  <c:v>130.84745762717424</c:v>
                </c:pt>
                <c:pt idx="6430">
                  <c:v>213.69491525421014</c:v>
                </c:pt>
                <c:pt idx="6431">
                  <c:v>332.20338983048316</c:v>
                </c:pt>
                <c:pt idx="6432">
                  <c:v>338.57627118656103</c:v>
                </c:pt>
                <c:pt idx="6433">
                  <c:v>322.44067796607789</c:v>
                </c:pt>
                <c:pt idx="6434">
                  <c:v>454.98305084744402</c:v>
                </c:pt>
                <c:pt idx="6435">
                  <c:v>520.20338983060162</c:v>
                </c:pt>
                <c:pt idx="6436">
                  <c:v>514.37288135604581</c:v>
                </c:pt>
                <c:pt idx="6437">
                  <c:v>547.45762711873056</c:v>
                </c:pt>
                <c:pt idx="6438">
                  <c:v>545.15254237293925</c:v>
                </c:pt>
                <c:pt idx="6439">
                  <c:v>372.06779661021795</c:v>
                </c:pt>
                <c:pt idx="6440">
                  <c:v>387.45762711866462</c:v>
                </c:pt>
                <c:pt idx="6441">
                  <c:v>247.11864406784616</c:v>
                </c:pt>
                <c:pt idx="6442">
                  <c:v>220.67796610177447</c:v>
                </c:pt>
                <c:pt idx="6443">
                  <c:v>277.89830508485244</c:v>
                </c:pt>
                <c:pt idx="6444">
                  <c:v>291.11864406788834</c:v>
                </c:pt>
                <c:pt idx="6445">
                  <c:v>245.42372881359776</c:v>
                </c:pt>
                <c:pt idx="6446">
                  <c:v>284.00000000005633</c:v>
                </c:pt>
                <c:pt idx="6447">
                  <c:v>326.16949152552598</c:v>
                </c:pt>
                <c:pt idx="6448">
                  <c:v>451.05084745776395</c:v>
                </c:pt>
                <c:pt idx="6449">
                  <c:v>405.62711864412159</c:v>
                </c:pt>
                <c:pt idx="6450">
                  <c:v>309.76271186433831</c:v>
                </c:pt>
                <c:pt idx="6451">
                  <c:v>355.52542372881913</c:v>
                </c:pt>
                <c:pt idx="6452">
                  <c:v>356.81355932209533</c:v>
                </c:pt>
                <c:pt idx="6453">
                  <c:v>299.25423728806607</c:v>
                </c:pt>
                <c:pt idx="6454">
                  <c:v>317.01694915249436</c:v>
                </c:pt>
                <c:pt idx="6455">
                  <c:v>392.94915254226913</c:v>
                </c:pt>
                <c:pt idx="6456">
                  <c:v>382.03389830491176</c:v>
                </c:pt>
                <c:pt idx="6457">
                  <c:v>392.20338983040205</c:v>
                </c:pt>
                <c:pt idx="6458">
                  <c:v>405.35593220336057</c:v>
                </c:pt>
                <c:pt idx="6459">
                  <c:v>405.15254237284626</c:v>
                </c:pt>
                <c:pt idx="6460">
                  <c:v>392.06779661007801</c:v>
                </c:pt>
                <c:pt idx="6461">
                  <c:v>406.84745762709457</c:v>
                </c:pt>
                <c:pt idx="6462">
                  <c:v>392.81355932205793</c:v>
                </c:pt>
                <c:pt idx="6463">
                  <c:v>214.98305084737345</c:v>
                </c:pt>
                <c:pt idx="6464">
                  <c:v>153.49152542360758</c:v>
                </c:pt>
                <c:pt idx="6465">
                  <c:v>90.440677966143213</c:v>
                </c:pt>
                <c:pt idx="6466">
                  <c:v>138.16949152546405</c:v>
                </c:pt>
                <c:pt idx="6467">
                  <c:v>152.06779661012024</c:v>
                </c:pt>
                <c:pt idx="6468">
                  <c:v>118.64406779654064</c:v>
                </c:pt>
                <c:pt idx="6469">
                  <c:v>123.38983050850389</c:v>
                </c:pt>
                <c:pt idx="6470">
                  <c:v>173.28813559312269</c:v>
                </c:pt>
                <c:pt idx="6471">
                  <c:v>90.576271186410835</c:v>
                </c:pt>
                <c:pt idx="6472">
                  <c:v>64.677966101748297</c:v>
                </c:pt>
                <c:pt idx="6473">
                  <c:v>78.7796610170317</c:v>
                </c:pt>
                <c:pt idx="6474">
                  <c:v>-55.728813559118095</c:v>
                </c:pt>
                <c:pt idx="6475">
                  <c:v>31.932203389901957</c:v>
                </c:pt>
                <c:pt idx="6476">
                  <c:v>104.40677966110255</c:v>
                </c:pt>
                <c:pt idx="6477">
                  <c:v>43.525423728992571</c:v>
                </c:pt>
                <c:pt idx="6478">
                  <c:v>86.983050847569075</c:v>
                </c:pt>
                <c:pt idx="6479">
                  <c:v>29.084745762870789</c:v>
                </c:pt>
                <c:pt idx="6480">
                  <c:v>110.10169491539069</c:v>
                </c:pt>
                <c:pt idx="6481">
                  <c:v>154.033898305299</c:v>
                </c:pt>
                <c:pt idx="6482">
                  <c:v>238.50847457639304</c:v>
                </c:pt>
                <c:pt idx="6483">
                  <c:v>188.2033898305763</c:v>
                </c:pt>
                <c:pt idx="6484">
                  <c:v>44.881355932346125</c:v>
                </c:pt>
                <c:pt idx="6485">
                  <c:v>-48.610169491511947</c:v>
                </c:pt>
                <c:pt idx="6486">
                  <c:v>80.000000000061192</c:v>
                </c:pt>
                <c:pt idx="6487">
                  <c:v>95.52542372900129</c:v>
                </c:pt>
                <c:pt idx="6488">
                  <c:v>154.10169491537636</c:v>
                </c:pt>
                <c:pt idx="6489">
                  <c:v>168.47457627142077</c:v>
                </c:pt>
                <c:pt idx="6490">
                  <c:v>222.50847457645986</c:v>
                </c:pt>
                <c:pt idx="6491">
                  <c:v>173.76271186439803</c:v>
                </c:pt>
                <c:pt idx="6492">
                  <c:v>305.96610169509512</c:v>
                </c:pt>
                <c:pt idx="6493">
                  <c:v>250.98305084756186</c:v>
                </c:pt>
                <c:pt idx="6494">
                  <c:v>195.66101694919016</c:v>
                </c:pt>
                <c:pt idx="6495">
                  <c:v>159.66101694922756</c:v>
                </c:pt>
                <c:pt idx="6496">
                  <c:v>123.32203389831363</c:v>
                </c:pt>
                <c:pt idx="6497">
                  <c:v>8.542372881488669</c:v>
                </c:pt>
                <c:pt idx="6498">
                  <c:v>88.745762711894827</c:v>
                </c:pt>
                <c:pt idx="6499">
                  <c:v>228.06779661014167</c:v>
                </c:pt>
                <c:pt idx="6500">
                  <c:v>302.03389830490698</c:v>
                </c:pt>
                <c:pt idx="6501">
                  <c:v>297.08474576248585</c:v>
                </c:pt>
                <c:pt idx="6502">
                  <c:v>271.93220338952096</c:v>
                </c:pt>
                <c:pt idx="6503">
                  <c:v>268.81355932189814</c:v>
                </c:pt>
                <c:pt idx="6504">
                  <c:v>254.16949152526209</c:v>
                </c:pt>
                <c:pt idx="6505">
                  <c:v>334.57627118623901</c:v>
                </c:pt>
                <c:pt idx="6506">
                  <c:v>351.38983050822952</c:v>
                </c:pt>
                <c:pt idx="6507">
                  <c:v>235.86440677953749</c:v>
                </c:pt>
                <c:pt idx="6508">
                  <c:v>124.47457627115286</c:v>
                </c:pt>
                <c:pt idx="6509">
                  <c:v>220.00000000009771</c:v>
                </c:pt>
                <c:pt idx="6510">
                  <c:v>240.54237288136693</c:v>
                </c:pt>
                <c:pt idx="6511">
                  <c:v>215.2542372881345</c:v>
                </c:pt>
                <c:pt idx="6512">
                  <c:v>229.22033898315021</c:v>
                </c:pt>
                <c:pt idx="6513">
                  <c:v>226.50847457627376</c:v>
                </c:pt>
                <c:pt idx="6514">
                  <c:v>120.88135593231112</c:v>
                </c:pt>
                <c:pt idx="6515">
                  <c:v>120.81355932212085</c:v>
                </c:pt>
                <c:pt idx="6516">
                  <c:v>175.45762711875932</c:v>
                </c:pt>
                <c:pt idx="6517">
                  <c:v>213.89830508478093</c:v>
                </c:pt>
                <c:pt idx="6518">
                  <c:v>258.30508474585167</c:v>
                </c:pt>
                <c:pt idx="6519">
                  <c:v>285.83050847468525</c:v>
                </c:pt>
                <c:pt idx="6520">
                  <c:v>249.76271186458882</c:v>
                </c:pt>
                <c:pt idx="6521">
                  <c:v>262.5762711865396</c:v>
                </c:pt>
                <c:pt idx="6522">
                  <c:v>402.03389830522337</c:v>
                </c:pt>
                <c:pt idx="6523">
                  <c:v>475.79661016964371</c:v>
                </c:pt>
                <c:pt idx="6524">
                  <c:v>466.50847457628799</c:v>
                </c:pt>
                <c:pt idx="6525">
                  <c:v>532.54237288150273</c:v>
                </c:pt>
                <c:pt idx="6526">
                  <c:v>450.71186440703843</c:v>
                </c:pt>
                <c:pt idx="6527">
                  <c:v>444.74576271204569</c:v>
                </c:pt>
                <c:pt idx="6528">
                  <c:v>435.79661016958488</c:v>
                </c:pt>
                <c:pt idx="6529">
                  <c:v>356.61016949169385</c:v>
                </c:pt>
                <c:pt idx="6530">
                  <c:v>352.61016949171056</c:v>
                </c:pt>
                <c:pt idx="6531">
                  <c:v>432.47457627133485</c:v>
                </c:pt>
                <c:pt idx="6532">
                  <c:v>367.86440677966385</c:v>
                </c:pt>
                <c:pt idx="6533">
                  <c:v>395.59322033895529</c:v>
                </c:pt>
                <c:pt idx="6534">
                  <c:v>507.52542372874905</c:v>
                </c:pt>
                <c:pt idx="6535">
                  <c:v>461.35593220329611</c:v>
                </c:pt>
                <c:pt idx="6536">
                  <c:v>420.88135593207483</c:v>
                </c:pt>
                <c:pt idx="6537">
                  <c:v>450.91525423715763</c:v>
                </c:pt>
                <c:pt idx="6538">
                  <c:v>507.05084745758654</c:v>
                </c:pt>
                <c:pt idx="6539">
                  <c:v>488.67796610167187</c:v>
                </c:pt>
                <c:pt idx="6540">
                  <c:v>441.62711864402769</c:v>
                </c:pt>
                <c:pt idx="6541">
                  <c:v>417.15254237285257</c:v>
                </c:pt>
                <c:pt idx="6542">
                  <c:v>376.13559322033507</c:v>
                </c:pt>
                <c:pt idx="6543">
                  <c:v>493.96610169470551</c:v>
                </c:pt>
                <c:pt idx="6544">
                  <c:v>622.30508474568694</c:v>
                </c:pt>
                <c:pt idx="6545">
                  <c:v>578.57627118640596</c:v>
                </c:pt>
                <c:pt idx="6546">
                  <c:v>630.30508474565352</c:v>
                </c:pt>
                <c:pt idx="6547">
                  <c:v>741.15254237274189</c:v>
                </c:pt>
                <c:pt idx="6548">
                  <c:v>696.81355932197437</c:v>
                </c:pt>
                <c:pt idx="6549">
                  <c:v>691.79661016947591</c:v>
                </c:pt>
                <c:pt idx="6550">
                  <c:v>669.49152542376794</c:v>
                </c:pt>
                <c:pt idx="6551">
                  <c:v>575.59322033893773</c:v>
                </c:pt>
                <c:pt idx="6552">
                  <c:v>506.10169491509237</c:v>
                </c:pt>
                <c:pt idx="6553">
                  <c:v>540.33898305078571</c:v>
                </c:pt>
                <c:pt idx="6554">
                  <c:v>572.67796610171638</c:v>
                </c:pt>
                <c:pt idx="6555">
                  <c:v>540.6101694915468</c:v>
                </c:pt>
                <c:pt idx="6556">
                  <c:v>642.64406779655474</c:v>
                </c:pt>
                <c:pt idx="6557">
                  <c:v>658.44067796614297</c:v>
                </c:pt>
                <c:pt idx="6558">
                  <c:v>632.94915254250907</c:v>
                </c:pt>
                <c:pt idx="6559">
                  <c:v>585.62711864427331</c:v>
                </c:pt>
                <c:pt idx="6560">
                  <c:v>481.15254237314986</c:v>
                </c:pt>
                <c:pt idx="6561">
                  <c:v>577.35593220371516</c:v>
                </c:pt>
                <c:pt idx="6562">
                  <c:v>569.96610169517851</c:v>
                </c:pt>
                <c:pt idx="6563">
                  <c:v>512.27118644088171</c:v>
                </c:pt>
                <c:pt idx="6564">
                  <c:v>414.37288135618104</c:v>
                </c:pt>
                <c:pt idx="6565">
                  <c:v>324.74576271209509</c:v>
                </c:pt>
                <c:pt idx="6566">
                  <c:v>281.15254237291231</c:v>
                </c:pt>
                <c:pt idx="6567">
                  <c:v>506.57627118659354</c:v>
                </c:pt>
                <c:pt idx="6568">
                  <c:v>635.79661016959676</c:v>
                </c:pt>
                <c:pt idx="6569">
                  <c:v>564.81355932213023</c:v>
                </c:pt>
                <c:pt idx="6570">
                  <c:v>601.76271186436122</c:v>
                </c:pt>
                <c:pt idx="6571">
                  <c:v>657.2203389830571</c:v>
                </c:pt>
                <c:pt idx="6572">
                  <c:v>571.72881355944776</c:v>
                </c:pt>
                <c:pt idx="6573">
                  <c:v>672.74576271182787</c:v>
                </c:pt>
                <c:pt idx="6574">
                  <c:v>740.47457627112158</c:v>
                </c:pt>
                <c:pt idx="6575">
                  <c:v>689.96610169490339</c:v>
                </c:pt>
                <c:pt idx="6576">
                  <c:v>643.1864406779639</c:v>
                </c:pt>
                <c:pt idx="6577">
                  <c:v>582.2372881354944</c:v>
                </c:pt>
                <c:pt idx="6578">
                  <c:v>430.98305084737495</c:v>
                </c:pt>
                <c:pt idx="6579">
                  <c:v>460.54237288129525</c:v>
                </c:pt>
                <c:pt idx="6580">
                  <c:v>384.06779661016782</c:v>
                </c:pt>
                <c:pt idx="6581">
                  <c:v>353.76271186432399</c:v>
                </c:pt>
                <c:pt idx="6582">
                  <c:v>356.13559322024918</c:v>
                </c:pt>
                <c:pt idx="6583">
                  <c:v>399.93220338994638</c:v>
                </c:pt>
                <c:pt idx="6584">
                  <c:v>376.47457627111697</c:v>
                </c:pt>
                <c:pt idx="6585">
                  <c:v>371.7288135593231</c:v>
                </c:pt>
                <c:pt idx="6586">
                  <c:v>406.57627118644649</c:v>
                </c:pt>
                <c:pt idx="6587">
                  <c:v>427.18644067796237</c:v>
                </c:pt>
                <c:pt idx="6588">
                  <c:v>454.10169491525301</c:v>
                </c:pt>
                <c:pt idx="6589">
                  <c:v>519.93220338984054</c:v>
                </c:pt>
                <c:pt idx="6590">
                  <c:v>511.11864406781672</c:v>
                </c:pt>
                <c:pt idx="6591">
                  <c:v>391.79661016959926</c:v>
                </c:pt>
                <c:pt idx="6592">
                  <c:v>445.15254237301798</c:v>
                </c:pt>
                <c:pt idx="6593">
                  <c:v>353.49152542390169</c:v>
                </c:pt>
                <c:pt idx="6594">
                  <c:v>308.40677966121058</c:v>
                </c:pt>
                <c:pt idx="6595">
                  <c:v>356.1355932205314</c:v>
                </c:pt>
                <c:pt idx="6596">
                  <c:v>315.86440677982449</c:v>
                </c:pt>
                <c:pt idx="6597">
                  <c:v>308.40677966109774</c:v>
                </c:pt>
                <c:pt idx="6598">
                  <c:v>229.76271186455944</c:v>
                </c:pt>
                <c:pt idx="6599">
                  <c:v>200.8813559322594</c:v>
                </c:pt>
                <c:pt idx="6600">
                  <c:v>191.18644067804439</c:v>
                </c:pt>
                <c:pt idx="6601">
                  <c:v>179.59322033901023</c:v>
                </c:pt>
                <c:pt idx="6602">
                  <c:v>89.355932203437803</c:v>
                </c:pt>
                <c:pt idx="6603">
                  <c:v>73.491525423715757</c:v>
                </c:pt>
                <c:pt idx="6604">
                  <c:v>72.542372881221496</c:v>
                </c:pt>
                <c:pt idx="6605">
                  <c:v>75.999999999852079</c:v>
                </c:pt>
                <c:pt idx="6606">
                  <c:v>-40.610169491601795</c:v>
                </c:pt>
                <c:pt idx="6607">
                  <c:v>22.508474576052834</c:v>
                </c:pt>
                <c:pt idx="6608">
                  <c:v>-52.61016949183395</c:v>
                </c:pt>
                <c:pt idx="6609">
                  <c:v>-49.830508474823688</c:v>
                </c:pt>
                <c:pt idx="6610">
                  <c:v>-33.288135593424869</c:v>
                </c:pt>
                <c:pt idx="6611">
                  <c:v>15.728813559285076</c:v>
                </c:pt>
                <c:pt idx="6612">
                  <c:v>-49.762711864520526</c:v>
                </c:pt>
                <c:pt idx="6613">
                  <c:v>-122.44067796623543</c:v>
                </c:pt>
                <c:pt idx="6614">
                  <c:v>-168.81355932225921</c:v>
                </c:pt>
                <c:pt idx="6615">
                  <c:v>-203.72881355940348</c:v>
                </c:pt>
                <c:pt idx="6616">
                  <c:v>-157.76271186463418</c:v>
                </c:pt>
                <c:pt idx="6617">
                  <c:v>-172.27118644094625</c:v>
                </c:pt>
                <c:pt idx="6618">
                  <c:v>-212.20338983064545</c:v>
                </c:pt>
                <c:pt idx="6619">
                  <c:v>-44.881355932402577</c:v>
                </c:pt>
                <c:pt idx="6620">
                  <c:v>-17.491525423893084</c:v>
                </c:pt>
                <c:pt idx="6621">
                  <c:v>-57.694915254353326</c:v>
                </c:pt>
                <c:pt idx="6622">
                  <c:v>-99.45762711868143</c:v>
                </c:pt>
                <c:pt idx="6623">
                  <c:v>-13.762711864501457</c:v>
                </c:pt>
                <c:pt idx="6624">
                  <c:v>17.898305084752369</c:v>
                </c:pt>
                <c:pt idx="6625">
                  <c:v>19.118644067838311</c:v>
                </c:pt>
                <c:pt idx="6626">
                  <c:v>-55.050847457667118</c:v>
                </c:pt>
                <c:pt idx="6627">
                  <c:v>-313.49152542384286</c:v>
                </c:pt>
                <c:pt idx="6628">
                  <c:v>-304.40677966105795</c:v>
                </c:pt>
                <c:pt idx="6629">
                  <c:v>-230.03389830503815</c:v>
                </c:pt>
                <c:pt idx="6630">
                  <c:v>-255.79661016943308</c:v>
                </c:pt>
                <c:pt idx="6631">
                  <c:v>-284.00000000005633</c:v>
                </c:pt>
                <c:pt idx="6632">
                  <c:v>-266.44067796602945</c:v>
                </c:pt>
                <c:pt idx="6633">
                  <c:v>-340.33898305071745</c:v>
                </c:pt>
                <c:pt idx="6634">
                  <c:v>-374.98305084743936</c:v>
                </c:pt>
                <c:pt idx="6635">
                  <c:v>-322.03389830504926</c:v>
                </c:pt>
                <c:pt idx="6636">
                  <c:v>-345.5593220338431</c:v>
                </c:pt>
                <c:pt idx="6637">
                  <c:v>-279.66101694917819</c:v>
                </c:pt>
                <c:pt idx="6638">
                  <c:v>-219.99999999998479</c:v>
                </c:pt>
                <c:pt idx="6639">
                  <c:v>-124.47457627120933</c:v>
                </c:pt>
                <c:pt idx="6640">
                  <c:v>-59.932203389728613</c:v>
                </c:pt>
                <c:pt idx="6641">
                  <c:v>-142.7118644066307</c:v>
                </c:pt>
                <c:pt idx="6642">
                  <c:v>-115.52542372886136</c:v>
                </c:pt>
                <c:pt idx="6643">
                  <c:v>-83.932203389797792</c:v>
                </c:pt>
                <c:pt idx="6644">
                  <c:v>-90.508474576277024</c:v>
                </c:pt>
                <c:pt idx="6645">
                  <c:v>-100.74576271178829</c:v>
                </c:pt>
                <c:pt idx="6646">
                  <c:v>-58.983050847403717</c:v>
                </c:pt>
                <c:pt idx="6647">
                  <c:v>-88.474576271077339</c:v>
                </c:pt>
                <c:pt idx="6648">
                  <c:v>-186.2372881355104</c:v>
                </c:pt>
                <c:pt idx="6649">
                  <c:v>-291.79661016945215</c:v>
                </c:pt>
                <c:pt idx="6650">
                  <c:v>-249.69491525422922</c:v>
                </c:pt>
                <c:pt idx="6651">
                  <c:v>-173.15254237291151</c:v>
                </c:pt>
                <c:pt idx="6652">
                  <c:v>-159.32203389833271</c:v>
                </c:pt>
                <c:pt idx="6653">
                  <c:v>-89.288135593303977</c:v>
                </c:pt>
                <c:pt idx="6654">
                  <c:v>-94.711864406831097</c:v>
                </c:pt>
                <c:pt idx="6655">
                  <c:v>-90.847457627115404</c:v>
                </c:pt>
                <c:pt idx="6656">
                  <c:v>-65.55932203388295</c:v>
                </c:pt>
                <c:pt idx="6657">
                  <c:v>28.271186440587687</c:v>
                </c:pt>
                <c:pt idx="6658">
                  <c:v>80.474576271054289</c:v>
                </c:pt>
                <c:pt idx="6659">
                  <c:v>175.79661016954125</c:v>
                </c:pt>
                <c:pt idx="6660">
                  <c:v>203.66101694926968</c:v>
                </c:pt>
                <c:pt idx="6661">
                  <c:v>307.59322033904039</c:v>
                </c:pt>
                <c:pt idx="6662">
                  <c:v>328.27118644074659</c:v>
                </c:pt>
                <c:pt idx="6663">
                  <c:v>262.9152542374344</c:v>
                </c:pt>
                <c:pt idx="6664">
                  <c:v>286.03389830525606</c:v>
                </c:pt>
                <c:pt idx="6665">
                  <c:v>282.98305084759767</c:v>
                </c:pt>
                <c:pt idx="6666">
                  <c:v>300.5423728815116</c:v>
                </c:pt>
                <c:pt idx="6667">
                  <c:v>250.98305084773122</c:v>
                </c:pt>
                <c:pt idx="6668">
                  <c:v>389.15254237308238</c:v>
                </c:pt>
                <c:pt idx="6669">
                  <c:v>415.05084745780135</c:v>
                </c:pt>
                <c:pt idx="6670">
                  <c:v>375.32203389850355</c:v>
                </c:pt>
                <c:pt idx="6671">
                  <c:v>404.88135593236746</c:v>
                </c:pt>
                <c:pt idx="6672">
                  <c:v>476.94915254248292</c:v>
                </c:pt>
                <c:pt idx="6673">
                  <c:v>600.06779661028224</c:v>
                </c:pt>
                <c:pt idx="6674">
                  <c:v>658.16949152543839</c:v>
                </c:pt>
                <c:pt idx="6675">
                  <c:v>621.69491525436979</c:v>
                </c:pt>
                <c:pt idx="6676">
                  <c:v>602.37288135613005</c:v>
                </c:pt>
                <c:pt idx="6677">
                  <c:v>780.47457627129336</c:v>
                </c:pt>
                <c:pt idx="6678">
                  <c:v>836.40677966115152</c:v>
                </c:pt>
                <c:pt idx="6679">
                  <c:v>765.42372881362849</c:v>
                </c:pt>
                <c:pt idx="6680">
                  <c:v>804.4745762711932</c:v>
                </c:pt>
                <c:pt idx="6681">
                  <c:v>852.74576271186675</c:v>
                </c:pt>
                <c:pt idx="6682">
                  <c:v>849.69491525432124</c:v>
                </c:pt>
                <c:pt idx="6683">
                  <c:v>848.81355932201723</c:v>
                </c:pt>
                <c:pt idx="6684">
                  <c:v>946.50847457626003</c:v>
                </c:pt>
                <c:pt idx="6685">
                  <c:v>913.35593220327212</c:v>
                </c:pt>
                <c:pt idx="6686">
                  <c:v>1069.2203389831434</c:v>
                </c:pt>
                <c:pt idx="6687">
                  <c:v>1173.8983050847248</c:v>
                </c:pt>
                <c:pt idx="6688">
                  <c:v>1099.5254237288179</c:v>
                </c:pt>
                <c:pt idx="6689">
                  <c:v>974.64406779652359</c:v>
                </c:pt>
                <c:pt idx="6690">
                  <c:v>1112.4067796610718</c:v>
                </c:pt>
                <c:pt idx="6691">
                  <c:v>1197.6949152542231</c:v>
                </c:pt>
                <c:pt idx="6692">
                  <c:v>1252.9491525423482</c:v>
                </c:pt>
                <c:pt idx="6693">
                  <c:v>1403.7288135593617</c:v>
                </c:pt>
                <c:pt idx="6694">
                  <c:v>1401.5593220337814</c:v>
                </c:pt>
                <c:pt idx="6695">
                  <c:v>1468.1355932202362</c:v>
                </c:pt>
                <c:pt idx="6696">
                  <c:v>1664.2033898304549</c:v>
                </c:pt>
                <c:pt idx="6697">
                  <c:v>1722.6440677963928</c:v>
                </c:pt>
                <c:pt idx="6698">
                  <c:v>1755.3898305083524</c:v>
                </c:pt>
                <c:pt idx="6699">
                  <c:v>1832.6101694914032</c:v>
                </c:pt>
                <c:pt idx="6700">
                  <c:v>1945.3559322032545</c:v>
                </c:pt>
                <c:pt idx="6701">
                  <c:v>2091.0508474575222</c:v>
                </c:pt>
                <c:pt idx="6702">
                  <c:v>2118.0338983049469</c:v>
                </c:pt>
                <c:pt idx="6703">
                  <c:v>2196.067796609942</c:v>
                </c:pt>
                <c:pt idx="6704">
                  <c:v>2299.7288135591211</c:v>
                </c:pt>
                <c:pt idx="6705">
                  <c:v>2363.6610169490591</c:v>
                </c:pt>
                <c:pt idx="6706">
                  <c:v>2376.7457627116014</c:v>
                </c:pt>
                <c:pt idx="6707">
                  <c:v>2499.3898305081816</c:v>
                </c:pt>
                <c:pt idx="6708">
                  <c:v>2658.5084745760564</c:v>
                </c:pt>
                <c:pt idx="6709">
                  <c:v>2808.8135593217944</c:v>
                </c:pt>
                <c:pt idx="6710">
                  <c:v>2888.6779661015316</c:v>
                </c:pt>
                <c:pt idx="6711">
                  <c:v>2966.0338983049069</c:v>
                </c:pt>
                <c:pt idx="6712">
                  <c:v>3065.2203389829397</c:v>
                </c:pt>
                <c:pt idx="6713">
                  <c:v>3205.2881355931099</c:v>
                </c:pt>
                <c:pt idx="6714">
                  <c:v>3269.4237288135059</c:v>
                </c:pt>
                <c:pt idx="6715">
                  <c:v>3317.8305084745034</c:v>
                </c:pt>
                <c:pt idx="6716">
                  <c:v>3397.9661016948885</c:v>
                </c:pt>
                <c:pt idx="6717">
                  <c:v>3394.4406779661244</c:v>
                </c:pt>
                <c:pt idx="6718">
                  <c:v>3293.8983050846809</c:v>
                </c:pt>
                <c:pt idx="6719">
                  <c:v>3258.4406779660712</c:v>
                </c:pt>
                <c:pt idx="6720">
                  <c:v>3258.0338983051556</c:v>
                </c:pt>
                <c:pt idx="6721">
                  <c:v>3248.2711864408066</c:v>
                </c:pt>
                <c:pt idx="6722">
                  <c:v>3397.2881355932686</c:v>
                </c:pt>
                <c:pt idx="6723">
                  <c:v>3489.4237288135469</c:v>
                </c:pt>
                <c:pt idx="6724">
                  <c:v>3566.8474576272251</c:v>
                </c:pt>
                <c:pt idx="6725">
                  <c:v>3670.7796610169962</c:v>
                </c:pt>
                <c:pt idx="6726">
                  <c:v>3767.254237288153</c:v>
                </c:pt>
                <c:pt idx="6727">
                  <c:v>3785.8983050847723</c:v>
                </c:pt>
                <c:pt idx="6728">
                  <c:v>3748.2711864407515</c:v>
                </c:pt>
                <c:pt idx="6729">
                  <c:v>3726.0338983050642</c:v>
                </c:pt>
                <c:pt idx="6730">
                  <c:v>3865.830508474643</c:v>
                </c:pt>
                <c:pt idx="6731">
                  <c:v>3926.1016949152672</c:v>
                </c:pt>
                <c:pt idx="6732">
                  <c:v>3869.4237288136537</c:v>
                </c:pt>
                <c:pt idx="6733">
                  <c:v>3898.8474576271942</c:v>
                </c:pt>
                <c:pt idx="6734">
                  <c:v>4011.4576271187775</c:v>
                </c:pt>
                <c:pt idx="6735">
                  <c:v>4030.3050847457985</c:v>
                </c:pt>
                <c:pt idx="6736">
                  <c:v>3954.9152542372635</c:v>
                </c:pt>
                <c:pt idx="6737">
                  <c:v>3839.7288135593531</c:v>
                </c:pt>
                <c:pt idx="6738">
                  <c:v>3763.8644067796563</c:v>
                </c:pt>
                <c:pt idx="6739">
                  <c:v>3755.1186440677097</c:v>
                </c:pt>
                <c:pt idx="6740">
                  <c:v>3855.7288135592871</c:v>
                </c:pt>
                <c:pt idx="6741">
                  <c:v>3900.0677966101111</c:v>
                </c:pt>
                <c:pt idx="6742">
                  <c:v>3975.050847457504</c:v>
                </c:pt>
                <c:pt idx="6743">
                  <c:v>3943.7966101694483</c:v>
                </c:pt>
                <c:pt idx="6744">
                  <c:v>4076.2033898304903</c:v>
                </c:pt>
                <c:pt idx="6745">
                  <c:v>4172.5423728812657</c:v>
                </c:pt>
                <c:pt idx="6746">
                  <c:v>4144.8813559321652</c:v>
                </c:pt>
                <c:pt idx="6747">
                  <c:v>4229.0169491524775</c:v>
                </c:pt>
                <c:pt idx="6748">
                  <c:v>4334.7796610169898</c:v>
                </c:pt>
                <c:pt idx="6749">
                  <c:v>4398.7796610170053</c:v>
                </c:pt>
                <c:pt idx="6750">
                  <c:v>4338.5084745763252</c:v>
                </c:pt>
                <c:pt idx="6751">
                  <c:v>4239.9322033897788</c:v>
                </c:pt>
                <c:pt idx="6752">
                  <c:v>4197.2881355932032</c:v>
                </c:pt>
                <c:pt idx="6753">
                  <c:v>4128.1355932204224</c:v>
                </c:pt>
                <c:pt idx="6754">
                  <c:v>4084.8135593221691</c:v>
                </c:pt>
                <c:pt idx="6755">
                  <c:v>3949.7627118644405</c:v>
                </c:pt>
                <c:pt idx="6756">
                  <c:v>3791.932203390068</c:v>
                </c:pt>
                <c:pt idx="6757">
                  <c:v>3729.9661016951395</c:v>
                </c:pt>
                <c:pt idx="6758">
                  <c:v>3676.0000000001214</c:v>
                </c:pt>
                <c:pt idx="6759">
                  <c:v>3590.8474576272379</c:v>
                </c:pt>
                <c:pt idx="6760">
                  <c:v>3379.7288135594113</c:v>
                </c:pt>
                <c:pt idx="6761">
                  <c:v>3296.1355932205643</c:v>
                </c:pt>
                <c:pt idx="6762">
                  <c:v>3198.0338983053493</c:v>
                </c:pt>
                <c:pt idx="6763">
                  <c:v>3080.2033898307532</c:v>
                </c:pt>
                <c:pt idx="6764">
                  <c:v>2957.1525423730877</c:v>
                </c:pt>
                <c:pt idx="6765">
                  <c:v>2876.1355932205674</c:v>
                </c:pt>
                <c:pt idx="6766">
                  <c:v>2811.8644067800174</c:v>
                </c:pt>
                <c:pt idx="6767">
                  <c:v>2729.5593220341084</c:v>
                </c:pt>
                <c:pt idx="6768">
                  <c:v>2614.4406779663886</c:v>
                </c:pt>
                <c:pt idx="6769">
                  <c:v>2576.8813559324453</c:v>
                </c:pt>
                <c:pt idx="6770">
                  <c:v>2455.1186440680558</c:v>
                </c:pt>
                <c:pt idx="6771">
                  <c:v>2310.9830508476557</c:v>
                </c:pt>
                <c:pt idx="6772">
                  <c:v>2200.0677966103767</c:v>
                </c:pt>
                <c:pt idx="6773">
                  <c:v>2054.4406779662427</c:v>
                </c:pt>
                <c:pt idx="6774">
                  <c:v>1955.5254237290267</c:v>
                </c:pt>
                <c:pt idx="6775">
                  <c:v>1824.8135593222896</c:v>
                </c:pt>
                <c:pt idx="6776">
                  <c:v>1740.4067796612164</c:v>
                </c:pt>
                <c:pt idx="6777">
                  <c:v>1661.9661016951361</c:v>
                </c:pt>
                <c:pt idx="6778">
                  <c:v>1712.0000000001353</c:v>
                </c:pt>
                <c:pt idx="6779">
                  <c:v>1691.5254237288871</c:v>
                </c:pt>
                <c:pt idx="6780">
                  <c:v>1611.9322033898543</c:v>
                </c:pt>
                <c:pt idx="6781">
                  <c:v>1608.7457627120414</c:v>
                </c:pt>
                <c:pt idx="6782">
                  <c:v>1464.2711864408591</c:v>
                </c:pt>
                <c:pt idx="6783">
                  <c:v>1326.1694915255289</c:v>
                </c:pt>
                <c:pt idx="6784">
                  <c:v>1273.2881355933853</c:v>
                </c:pt>
                <c:pt idx="6785">
                  <c:v>1209.2203389831236</c:v>
                </c:pt>
                <c:pt idx="6786">
                  <c:v>1053.016949152809</c:v>
                </c:pt>
                <c:pt idx="6787">
                  <c:v>1072.6779661018306</c:v>
                </c:pt>
                <c:pt idx="6788">
                  <c:v>1101.6271186443209</c:v>
                </c:pt>
                <c:pt idx="6789">
                  <c:v>1022.3050847459364</c:v>
                </c:pt>
                <c:pt idx="6790">
                  <c:v>902.30508474592943</c:v>
                </c:pt>
                <c:pt idx="6791">
                  <c:v>940.06779661038695</c:v>
                </c:pt>
                <c:pt idx="6792">
                  <c:v>926.23728813575167</c:v>
                </c:pt>
                <c:pt idx="6793">
                  <c:v>730.44067796623767</c:v>
                </c:pt>
                <c:pt idx="6794">
                  <c:v>688.61016949160626</c:v>
                </c:pt>
                <c:pt idx="6795">
                  <c:v>712.06779661037922</c:v>
                </c:pt>
                <c:pt idx="6796">
                  <c:v>620.00000000017781</c:v>
                </c:pt>
                <c:pt idx="6797">
                  <c:v>673.62711864418827</c:v>
                </c:pt>
                <c:pt idx="6798">
                  <c:v>695.45762711890302</c:v>
                </c:pt>
                <c:pt idx="6799">
                  <c:v>557.76271186460144</c:v>
                </c:pt>
                <c:pt idx="6800">
                  <c:v>438.44067796615815</c:v>
                </c:pt>
                <c:pt idx="6801">
                  <c:v>340.67796610189453</c:v>
                </c:pt>
                <c:pt idx="6802">
                  <c:v>358.77966101704828</c:v>
                </c:pt>
                <c:pt idx="6803">
                  <c:v>288.06779661034284</c:v>
                </c:pt>
                <c:pt idx="6804">
                  <c:v>111.93220339001959</c:v>
                </c:pt>
                <c:pt idx="6805">
                  <c:v>59.593220339059592</c:v>
                </c:pt>
                <c:pt idx="6806">
                  <c:v>29.966101695005438</c:v>
                </c:pt>
                <c:pt idx="6807">
                  <c:v>-64.135593220339146</c:v>
                </c:pt>
                <c:pt idx="6808">
                  <c:v>-135.79661016959534</c:v>
                </c:pt>
                <c:pt idx="6809">
                  <c:v>-182.98305084756348</c:v>
                </c:pt>
                <c:pt idx="6810">
                  <c:v>-188.67796610173872</c:v>
                </c:pt>
                <c:pt idx="6811">
                  <c:v>-239.59322033904198</c:v>
                </c:pt>
                <c:pt idx="6812">
                  <c:v>-278.77966101698712</c:v>
                </c:pt>
                <c:pt idx="6813">
                  <c:v>-262.84745762718768</c:v>
                </c:pt>
                <c:pt idx="6814">
                  <c:v>-261.76271186436941</c:v>
                </c:pt>
                <c:pt idx="6815">
                  <c:v>-211.6610169492927</c:v>
                </c:pt>
                <c:pt idx="6816">
                  <c:v>-175.66101694927366</c:v>
                </c:pt>
                <c:pt idx="6817">
                  <c:v>-208.20338983060566</c:v>
                </c:pt>
                <c:pt idx="6818">
                  <c:v>-137.49152542384374</c:v>
                </c:pt>
                <c:pt idx="6819">
                  <c:v>-116.33898305097509</c:v>
                </c:pt>
                <c:pt idx="6820">
                  <c:v>-80.745762712097573</c:v>
                </c:pt>
                <c:pt idx="6821">
                  <c:v>-27.728813559573691</c:v>
                </c:pt>
                <c:pt idx="6822">
                  <c:v>19.186440677689859</c:v>
                </c:pt>
                <c:pt idx="6823">
                  <c:v>17.898305084413657</c:v>
                </c:pt>
                <c:pt idx="6824">
                  <c:v>133.08474576243663</c:v>
                </c:pt>
                <c:pt idx="6825">
                  <c:v>173.42372881322095</c:v>
                </c:pt>
                <c:pt idx="6826">
                  <c:v>214.98305084714761</c:v>
                </c:pt>
                <c:pt idx="6827">
                  <c:v>189.69491525397163</c:v>
                </c:pt>
                <c:pt idx="6828">
                  <c:v>238.16949152510307</c:v>
                </c:pt>
                <c:pt idx="6829">
                  <c:v>297.76271186410617</c:v>
                </c:pt>
                <c:pt idx="6830">
                  <c:v>336.88135593191743</c:v>
                </c:pt>
                <c:pt idx="6831">
                  <c:v>347.66101694883787</c:v>
                </c:pt>
                <c:pt idx="6832">
                  <c:v>393.83050847434725</c:v>
                </c:pt>
                <c:pt idx="6833">
                  <c:v>478.64406779639262</c:v>
                </c:pt>
                <c:pt idx="6834">
                  <c:v>508.61016949134165</c:v>
                </c:pt>
                <c:pt idx="6835">
                  <c:v>607.93220338975539</c:v>
                </c:pt>
                <c:pt idx="6836">
                  <c:v>668.27118644045618</c:v>
                </c:pt>
                <c:pt idx="6837">
                  <c:v>621.15254237267834</c:v>
                </c:pt>
                <c:pt idx="6838">
                  <c:v>647.6610169489403</c:v>
                </c:pt>
                <c:pt idx="6839">
                  <c:v>709.22033898289646</c:v>
                </c:pt>
                <c:pt idx="6840">
                  <c:v>651.1864406777612</c:v>
                </c:pt>
                <c:pt idx="6841">
                  <c:v>612.47457627092217</c:v>
                </c:pt>
                <c:pt idx="6842">
                  <c:v>718.03389830486378</c:v>
                </c:pt>
                <c:pt idx="6843">
                  <c:v>726.9152542370781</c:v>
                </c:pt>
                <c:pt idx="6844">
                  <c:v>631.32203389822519</c:v>
                </c:pt>
                <c:pt idx="6845">
                  <c:v>764.81355932180338</c:v>
                </c:pt>
                <c:pt idx="6846">
                  <c:v>741.76271186417205</c:v>
                </c:pt>
                <c:pt idx="6847">
                  <c:v>700.20338983018883</c:v>
                </c:pt>
                <c:pt idx="6848">
                  <c:v>732.949152542148</c:v>
                </c:pt>
                <c:pt idx="6849">
                  <c:v>807.86440677952044</c:v>
                </c:pt>
                <c:pt idx="6850">
                  <c:v>737.6271186439775</c:v>
                </c:pt>
                <c:pt idx="6851">
                  <c:v>711.457627118554</c:v>
                </c:pt>
                <c:pt idx="6852">
                  <c:v>820.88135593198569</c:v>
                </c:pt>
                <c:pt idx="6853">
                  <c:v>828.20338983050124</c:v>
                </c:pt>
                <c:pt idx="6854">
                  <c:v>816.67796610154448</c:v>
                </c:pt>
                <c:pt idx="6855">
                  <c:v>901.62711864397033</c:v>
                </c:pt>
                <c:pt idx="6856">
                  <c:v>964.47457627114613</c:v>
                </c:pt>
                <c:pt idx="6857">
                  <c:v>975.32203389808762</c:v>
                </c:pt>
                <c:pt idx="6858">
                  <c:v>1047.9322033897251</c:v>
                </c:pt>
                <c:pt idx="6859">
                  <c:v>1185.6271186440265</c:v>
                </c:pt>
                <c:pt idx="6860">
                  <c:v>1276.3389830507617</c:v>
                </c:pt>
                <c:pt idx="6861">
                  <c:v>1270.0338983049305</c:v>
                </c:pt>
                <c:pt idx="6862">
                  <c:v>1241.0847457626094</c:v>
                </c:pt>
                <c:pt idx="6863">
                  <c:v>1344.6779661013725</c:v>
                </c:pt>
                <c:pt idx="6864">
                  <c:v>1344.203389830436</c:v>
                </c:pt>
                <c:pt idx="6865">
                  <c:v>1393.2203389829765</c:v>
                </c:pt>
                <c:pt idx="6866">
                  <c:v>1430.9830508473776</c:v>
                </c:pt>
                <c:pt idx="6867">
                  <c:v>1406.7118644067168</c:v>
                </c:pt>
                <c:pt idx="6868">
                  <c:v>1427.5932203389939</c:v>
                </c:pt>
                <c:pt idx="6869">
                  <c:v>1485.6949152543193</c:v>
                </c:pt>
                <c:pt idx="6870">
                  <c:v>1466.9152542372065</c:v>
                </c:pt>
                <c:pt idx="6871">
                  <c:v>1654.7118644068107</c:v>
                </c:pt>
                <c:pt idx="6872">
                  <c:v>1686.2372881355145</c:v>
                </c:pt>
                <c:pt idx="6873">
                  <c:v>1735.254237288055</c:v>
                </c:pt>
                <c:pt idx="6874">
                  <c:v>1819.5932203389943</c:v>
                </c:pt>
                <c:pt idx="6875">
                  <c:v>1813.762711864382</c:v>
                </c:pt>
                <c:pt idx="6876">
                  <c:v>1796.2711864406585</c:v>
                </c:pt>
                <c:pt idx="6877">
                  <c:v>1874.5762711864147</c:v>
                </c:pt>
                <c:pt idx="6878">
                  <c:v>1859.3220338982924</c:v>
                </c:pt>
                <c:pt idx="6879">
                  <c:v>1843.0508474577111</c:v>
                </c:pt>
                <c:pt idx="6880">
                  <c:v>1851.6610169491639</c:v>
                </c:pt>
                <c:pt idx="6881">
                  <c:v>1838.4406779661281</c:v>
                </c:pt>
                <c:pt idx="6882">
                  <c:v>1840.5423728814051</c:v>
                </c:pt>
                <c:pt idx="6883">
                  <c:v>1790.7118644068075</c:v>
                </c:pt>
                <c:pt idx="6884">
                  <c:v>1738.1016949152556</c:v>
                </c:pt>
                <c:pt idx="6885">
                  <c:v>1719.1186440678543</c:v>
                </c:pt>
                <c:pt idx="6886">
                  <c:v>1742.9152542373524</c:v>
                </c:pt>
                <c:pt idx="6887">
                  <c:v>1726.9152542374193</c:v>
                </c:pt>
                <c:pt idx="6888">
                  <c:v>1646.5084745763863</c:v>
                </c:pt>
                <c:pt idx="6889">
                  <c:v>1682.7118644068628</c:v>
                </c:pt>
                <c:pt idx="6890">
                  <c:v>1692.0000000000493</c:v>
                </c:pt>
                <c:pt idx="6891">
                  <c:v>1687.9322033898195</c:v>
                </c:pt>
                <c:pt idx="6892">
                  <c:v>1670.5762711863633</c:v>
                </c:pt>
                <c:pt idx="6893">
                  <c:v>1649.627118643896</c:v>
                </c:pt>
                <c:pt idx="6894">
                  <c:v>1626.9830508472369</c:v>
                </c:pt>
                <c:pt idx="6895">
                  <c:v>1578.77966101681</c:v>
                </c:pt>
                <c:pt idx="6896">
                  <c:v>1660.2033898303587</c:v>
                </c:pt>
                <c:pt idx="6897">
                  <c:v>1715.9999999998927</c:v>
                </c:pt>
                <c:pt idx="6898">
                  <c:v>1639.1864406778707</c:v>
                </c:pt>
                <c:pt idx="6899">
                  <c:v>1682.1694915252845</c:v>
                </c:pt>
                <c:pt idx="6900">
                  <c:v>1792.9491525422955</c:v>
                </c:pt>
                <c:pt idx="6901">
                  <c:v>1757.7627118643902</c:v>
                </c:pt>
                <c:pt idx="6902">
                  <c:v>1725.0847457626776</c:v>
                </c:pt>
                <c:pt idx="6903">
                  <c:v>1799.389830508338</c:v>
                </c:pt>
                <c:pt idx="6904">
                  <c:v>1819.9322033896633</c:v>
                </c:pt>
                <c:pt idx="6905">
                  <c:v>1802.305084745672</c:v>
                </c:pt>
                <c:pt idx="6906">
                  <c:v>1835.2542372879764</c:v>
                </c:pt>
                <c:pt idx="6907">
                  <c:v>1834.9152542371378</c:v>
                </c:pt>
                <c:pt idx="6908">
                  <c:v>1769.4915254235227</c:v>
                </c:pt>
                <c:pt idx="6909">
                  <c:v>1792.0677966098785</c:v>
                </c:pt>
                <c:pt idx="6910">
                  <c:v>1784.1355932201022</c:v>
                </c:pt>
                <c:pt idx="6911">
                  <c:v>1777.2881355930315</c:v>
                </c:pt>
                <c:pt idx="6912">
                  <c:v>1731.9999999997131</c:v>
                </c:pt>
                <c:pt idx="6913">
                  <c:v>1829.8305084743929</c:v>
                </c:pt>
                <c:pt idx="6914">
                  <c:v>1793.8305084743738</c:v>
                </c:pt>
                <c:pt idx="6915">
                  <c:v>1713.5593220336643</c:v>
                </c:pt>
                <c:pt idx="6916">
                  <c:v>1764.8813559321095</c:v>
                </c:pt>
                <c:pt idx="6917">
                  <c:v>1755.2542372879716</c:v>
                </c:pt>
                <c:pt idx="6918">
                  <c:v>1650.1016949151149</c:v>
                </c:pt>
                <c:pt idx="6919">
                  <c:v>1536.0677966101005</c:v>
                </c:pt>
                <c:pt idx="6920">
                  <c:v>1516.4745762712125</c:v>
                </c:pt>
                <c:pt idx="6921">
                  <c:v>1547.2542372881626</c:v>
                </c:pt>
                <c:pt idx="6922">
                  <c:v>1488.5423728815199</c:v>
                </c:pt>
                <c:pt idx="6923">
                  <c:v>1514.1016949152877</c:v>
                </c:pt>
                <c:pt idx="6924">
                  <c:v>1486.1694915254816</c:v>
                </c:pt>
                <c:pt idx="6925">
                  <c:v>1514.2372881356118</c:v>
                </c:pt>
                <c:pt idx="6926">
                  <c:v>1555.8644067796158</c:v>
                </c:pt>
                <c:pt idx="6927">
                  <c:v>1617.559322033783</c:v>
                </c:pt>
                <c:pt idx="6928">
                  <c:v>1561.559322033791</c:v>
                </c:pt>
                <c:pt idx="6929">
                  <c:v>1591.3898305085852</c:v>
                </c:pt>
                <c:pt idx="6930">
                  <c:v>1532.6779661017165</c:v>
                </c:pt>
                <c:pt idx="6931">
                  <c:v>1406.5084745763154</c:v>
                </c:pt>
                <c:pt idx="6932">
                  <c:v>1371.7288135594388</c:v>
                </c:pt>
                <c:pt idx="6933">
                  <c:v>1262.0338983051331</c:v>
                </c:pt>
                <c:pt idx="6934">
                  <c:v>1238.3050847457121</c:v>
                </c:pt>
                <c:pt idx="6935">
                  <c:v>1228.6779661018004</c:v>
                </c:pt>
                <c:pt idx="6936">
                  <c:v>1162.7796610170224</c:v>
                </c:pt>
                <c:pt idx="6937">
                  <c:v>1080.5423728814167</c:v>
                </c:pt>
                <c:pt idx="6938">
                  <c:v>1082.3050847457425</c:v>
                </c:pt>
                <c:pt idx="6939">
                  <c:v>1041.5593220340986</c:v>
                </c:pt>
                <c:pt idx="6940">
                  <c:v>1127.1186440680112</c:v>
                </c:pt>
                <c:pt idx="6941">
                  <c:v>1073.8305084747828</c:v>
                </c:pt>
                <c:pt idx="6942">
                  <c:v>1052.0000000002938</c:v>
                </c:pt>
                <c:pt idx="6943">
                  <c:v>1128.8135593222596</c:v>
                </c:pt>
                <c:pt idx="6944">
                  <c:v>1083.9322033900264</c:v>
                </c:pt>
                <c:pt idx="6945">
                  <c:v>1067.1864406781697</c:v>
                </c:pt>
                <c:pt idx="6946">
                  <c:v>1043.0508474577764</c:v>
                </c:pt>
                <c:pt idx="6947">
                  <c:v>1085.28813559338</c:v>
                </c:pt>
                <c:pt idx="6948">
                  <c:v>1057.2881355933837</c:v>
                </c:pt>
                <c:pt idx="6949">
                  <c:v>943.72881355953189</c:v>
                </c:pt>
                <c:pt idx="6950">
                  <c:v>963.52542372904691</c:v>
                </c:pt>
                <c:pt idx="6951">
                  <c:v>979.0508474578744</c:v>
                </c:pt>
                <c:pt idx="6952">
                  <c:v>905.35593220370072</c:v>
                </c:pt>
                <c:pt idx="6953">
                  <c:v>892.88135593247534</c:v>
                </c:pt>
                <c:pt idx="6954">
                  <c:v>915.59322033926821</c:v>
                </c:pt>
                <c:pt idx="6955">
                  <c:v>878.71186440700171</c:v>
                </c:pt>
                <c:pt idx="6956">
                  <c:v>770.91525423757173</c:v>
                </c:pt>
                <c:pt idx="6957">
                  <c:v>829.15254237310842</c:v>
                </c:pt>
                <c:pt idx="6958">
                  <c:v>882.30508474601288</c:v>
                </c:pt>
                <c:pt idx="6959">
                  <c:v>826.91525423745088</c:v>
                </c:pt>
                <c:pt idx="6960">
                  <c:v>800.94915254248508</c:v>
                </c:pt>
                <c:pt idx="6961">
                  <c:v>808.00000000018338</c:v>
                </c:pt>
                <c:pt idx="6962">
                  <c:v>799.38983050867375</c:v>
                </c:pt>
                <c:pt idx="6963">
                  <c:v>725.28813559341506</c:v>
                </c:pt>
                <c:pt idx="6964">
                  <c:v>683.38983050859349</c:v>
                </c:pt>
                <c:pt idx="6965">
                  <c:v>681.01694915272481</c:v>
                </c:pt>
                <c:pt idx="6966">
                  <c:v>678.37288135603853</c:v>
                </c:pt>
                <c:pt idx="6967">
                  <c:v>615.72881355943355</c:v>
                </c:pt>
                <c:pt idx="6968">
                  <c:v>663.11864406791585</c:v>
                </c:pt>
                <c:pt idx="6969">
                  <c:v>673.76271186451231</c:v>
                </c:pt>
                <c:pt idx="6970">
                  <c:v>733.01694915262055</c:v>
                </c:pt>
                <c:pt idx="6971">
                  <c:v>755.86440677968108</c:v>
                </c:pt>
                <c:pt idx="6972">
                  <c:v>668.00000000003388</c:v>
                </c:pt>
                <c:pt idx="6973">
                  <c:v>596.677966101729</c:v>
                </c:pt>
                <c:pt idx="6974">
                  <c:v>632.06779661026155</c:v>
                </c:pt>
                <c:pt idx="6975">
                  <c:v>629.69491525427986</c:v>
                </c:pt>
                <c:pt idx="6976">
                  <c:v>520.27118644073539</c:v>
                </c:pt>
                <c:pt idx="6977">
                  <c:v>515.25423728818043</c:v>
                </c:pt>
                <c:pt idx="6978">
                  <c:v>617.2203389830546</c:v>
                </c:pt>
                <c:pt idx="6979">
                  <c:v>614.2372881355866</c:v>
                </c:pt>
                <c:pt idx="6980">
                  <c:v>588.33898305075468</c:v>
                </c:pt>
                <c:pt idx="6981">
                  <c:v>582.71186440671318</c:v>
                </c:pt>
                <c:pt idx="6982">
                  <c:v>615.79661016939792</c:v>
                </c:pt>
                <c:pt idx="6983">
                  <c:v>552.067796610031</c:v>
                </c:pt>
                <c:pt idx="6984">
                  <c:v>525.22033898298719</c:v>
                </c:pt>
                <c:pt idx="6985">
                  <c:v>445.22033898303886</c:v>
                </c:pt>
                <c:pt idx="6986">
                  <c:v>320.27118644061062</c:v>
                </c:pt>
                <c:pt idx="6987">
                  <c:v>319.66101694906763</c:v>
                </c:pt>
                <c:pt idx="6988">
                  <c:v>375.86440677963049</c:v>
                </c:pt>
                <c:pt idx="6989">
                  <c:v>276.40677966094904</c:v>
                </c:pt>
                <c:pt idx="6990">
                  <c:v>348.3389830509098</c:v>
                </c:pt>
                <c:pt idx="6991">
                  <c:v>397.76271186442256</c:v>
                </c:pt>
                <c:pt idx="6992">
                  <c:v>360.47457627118376</c:v>
                </c:pt>
                <c:pt idx="6993">
                  <c:v>397.15254237299251</c:v>
                </c:pt>
                <c:pt idx="6994">
                  <c:v>419.59322033896802</c:v>
                </c:pt>
                <c:pt idx="6995">
                  <c:v>337.28813559317189</c:v>
                </c:pt>
                <c:pt idx="6996">
                  <c:v>458.64406779658901</c:v>
                </c:pt>
                <c:pt idx="6997">
                  <c:v>488.0000000000515</c:v>
                </c:pt>
                <c:pt idx="6998">
                  <c:v>438.91525423709481</c:v>
                </c:pt>
                <c:pt idx="6999">
                  <c:v>329.28813559297953</c:v>
                </c:pt>
                <c:pt idx="7000">
                  <c:v>339.66101694892774</c:v>
                </c:pt>
                <c:pt idx="7001">
                  <c:v>365.42372881326617</c:v>
                </c:pt>
                <c:pt idx="7002">
                  <c:v>253.49152542347238</c:v>
                </c:pt>
                <c:pt idx="7003">
                  <c:v>289.08474576246277</c:v>
                </c:pt>
                <c:pt idx="7004">
                  <c:v>319.86440677935616</c:v>
                </c:pt>
                <c:pt idx="7005">
                  <c:v>248.06779660988883</c:v>
                </c:pt>
                <c:pt idx="7006">
                  <c:v>271.3898305082248</c:v>
                </c:pt>
                <c:pt idx="7007">
                  <c:v>260.33898305059978</c:v>
                </c:pt>
                <c:pt idx="7008">
                  <c:v>295.52542372856152</c:v>
                </c:pt>
                <c:pt idx="7009">
                  <c:v>224.47457627096119</c:v>
                </c:pt>
                <c:pt idx="7010">
                  <c:v>205.83050847439824</c:v>
                </c:pt>
                <c:pt idx="7011">
                  <c:v>255.18644067777717</c:v>
                </c:pt>
                <c:pt idx="7012">
                  <c:v>243.3898305082287</c:v>
                </c:pt>
                <c:pt idx="7013">
                  <c:v>265.49152542353522</c:v>
                </c:pt>
                <c:pt idx="7014">
                  <c:v>274.03389830485452</c:v>
                </c:pt>
                <c:pt idx="7015">
                  <c:v>243.3898305082287</c:v>
                </c:pt>
                <c:pt idx="7016">
                  <c:v>238.50847457605431</c:v>
                </c:pt>
                <c:pt idx="7017">
                  <c:v>178.98305084724146</c:v>
                </c:pt>
                <c:pt idx="7018">
                  <c:v>131.32203389822379</c:v>
                </c:pt>
                <c:pt idx="7019">
                  <c:v>75.796610169394214</c:v>
                </c:pt>
                <c:pt idx="7020">
                  <c:v>93.355932203138835</c:v>
                </c:pt>
                <c:pt idx="7021">
                  <c:v>59.932203389615715</c:v>
                </c:pt>
                <c:pt idx="7022">
                  <c:v>26.101694915176846</c:v>
                </c:pt>
                <c:pt idx="7023">
                  <c:v>69.016949152570007</c:v>
                </c:pt>
                <c:pt idx="7024">
                  <c:v>26.169491525423556</c:v>
                </c:pt>
                <c:pt idx="7025">
                  <c:v>-35.186440677961777</c:v>
                </c:pt>
                <c:pt idx="7026">
                  <c:v>21.491525423819933</c:v>
                </c:pt>
                <c:pt idx="7027">
                  <c:v>-31.999999999979316</c:v>
                </c:pt>
                <c:pt idx="7028">
                  <c:v>-63.118644067767534</c:v>
                </c:pt>
                <c:pt idx="7029">
                  <c:v>-142.03389830506683</c:v>
                </c:pt>
                <c:pt idx="7030">
                  <c:v>-212.40677966093395</c:v>
                </c:pt>
                <c:pt idx="7031">
                  <c:v>-247.11864406778972</c:v>
                </c:pt>
                <c:pt idx="7032">
                  <c:v>-175.59322033891405</c:v>
                </c:pt>
                <c:pt idx="7033">
                  <c:v>-213.08474576261071</c:v>
                </c:pt>
                <c:pt idx="7034">
                  <c:v>-286.4406779660024</c:v>
                </c:pt>
                <c:pt idx="7035">
                  <c:v>-259.32203389825401</c:v>
                </c:pt>
                <c:pt idx="7036">
                  <c:v>-200.13559322027945</c:v>
                </c:pt>
                <c:pt idx="7037">
                  <c:v>-282.10169491523715</c:v>
                </c:pt>
                <c:pt idx="7038">
                  <c:v>-363.66101694910981</c:v>
                </c:pt>
                <c:pt idx="7039">
                  <c:v>-315.59322033895057</c:v>
                </c:pt>
                <c:pt idx="7040">
                  <c:v>-356.47457627131337</c:v>
                </c:pt>
                <c:pt idx="7041">
                  <c:v>-411.99999999997362</c:v>
                </c:pt>
                <c:pt idx="7042">
                  <c:v>-390.84745762710492</c:v>
                </c:pt>
                <c:pt idx="7043">
                  <c:v>-417.83050847464227</c:v>
                </c:pt>
                <c:pt idx="7044">
                  <c:v>-364.54237288135727</c:v>
                </c:pt>
                <c:pt idx="7045">
                  <c:v>-307.25423728803264</c:v>
                </c:pt>
                <c:pt idx="7046">
                  <c:v>-306.84745762694752</c:v>
                </c:pt>
                <c:pt idx="7047">
                  <c:v>-384.54237288133027</c:v>
                </c:pt>
                <c:pt idx="7048">
                  <c:v>-352.61016949154123</c:v>
                </c:pt>
                <c:pt idx="7049">
                  <c:v>-309.49152542374668</c:v>
                </c:pt>
                <c:pt idx="7050">
                  <c:v>-429.28813559340887</c:v>
                </c:pt>
                <c:pt idx="7051">
                  <c:v>-362.10169491524192</c:v>
                </c:pt>
                <c:pt idx="7052">
                  <c:v>-327.7966101695277</c:v>
                </c:pt>
                <c:pt idx="7053">
                  <c:v>-391.66101694921872</c:v>
                </c:pt>
                <c:pt idx="7054">
                  <c:v>-305.49152542370695</c:v>
                </c:pt>
                <c:pt idx="7055">
                  <c:v>-304.33898305081124</c:v>
                </c:pt>
                <c:pt idx="7056">
                  <c:v>-424.81355932209368</c:v>
                </c:pt>
                <c:pt idx="7057">
                  <c:v>-312.9491525423208</c:v>
                </c:pt>
                <c:pt idx="7058">
                  <c:v>-270.50847457620301</c:v>
                </c:pt>
                <c:pt idx="7059">
                  <c:v>-230.37288135582008</c:v>
                </c:pt>
                <c:pt idx="7060">
                  <c:v>-214.10169491506943</c:v>
                </c:pt>
                <c:pt idx="7061">
                  <c:v>-237.49152542353917</c:v>
                </c:pt>
                <c:pt idx="7062">
                  <c:v>-129.55932203361576</c:v>
                </c:pt>
                <c:pt idx="7063">
                  <c:v>-167.45762711851043</c:v>
                </c:pt>
                <c:pt idx="7064">
                  <c:v>-185.016949152368</c:v>
                </c:pt>
                <c:pt idx="7065">
                  <c:v>-98.711864406588589</c:v>
                </c:pt>
                <c:pt idx="7066">
                  <c:v>-110.44067796583393</c:v>
                </c:pt>
                <c:pt idx="7067">
                  <c:v>-177.28813559299309</c:v>
                </c:pt>
                <c:pt idx="7068">
                  <c:v>-44.338983050598252</c:v>
                </c:pt>
                <c:pt idx="7069">
                  <c:v>4.3389830510474976</c:v>
                </c:pt>
                <c:pt idx="7070">
                  <c:v>-88.67796610159165</c:v>
                </c:pt>
                <c:pt idx="7071">
                  <c:v>-56.6101694913092</c:v>
                </c:pt>
                <c:pt idx="7072">
                  <c:v>-15.322033898087073</c:v>
                </c:pt>
                <c:pt idx="7073">
                  <c:v>-119.11864406753375</c:v>
                </c:pt>
                <c:pt idx="7074">
                  <c:v>-33.966101694706474</c:v>
                </c:pt>
                <c:pt idx="7075">
                  <c:v>25.559322034162847</c:v>
                </c:pt>
                <c:pt idx="7076">
                  <c:v>-60.067796609883324</c:v>
                </c:pt>
                <c:pt idx="7077">
                  <c:v>-4.1355932200815584</c:v>
                </c:pt>
                <c:pt idx="7078">
                  <c:v>50.372881356119947</c:v>
                </c:pt>
                <c:pt idx="7079">
                  <c:v>98.101694915497234</c:v>
                </c:pt>
                <c:pt idx="7080">
                  <c:v>129.28813559347572</c:v>
                </c:pt>
                <c:pt idx="7081">
                  <c:v>132.00000000012636</c:v>
                </c:pt>
                <c:pt idx="7082">
                  <c:v>155.25423728815915</c:v>
                </c:pt>
                <c:pt idx="7083">
                  <c:v>209.69491525439619</c:v>
                </c:pt>
                <c:pt idx="7084">
                  <c:v>216.00000000017084</c:v>
                </c:pt>
                <c:pt idx="7085">
                  <c:v>263.11864406789226</c:v>
                </c:pt>
                <c:pt idx="7086">
                  <c:v>267.52542372890423</c:v>
                </c:pt>
                <c:pt idx="7087">
                  <c:v>301.96610169505544</c:v>
                </c:pt>
                <c:pt idx="7088">
                  <c:v>296.74576271209912</c:v>
                </c:pt>
                <c:pt idx="7089">
                  <c:v>393.49152542390408</c:v>
                </c:pt>
                <c:pt idx="7090">
                  <c:v>397.01694915272486</c:v>
                </c:pt>
                <c:pt idx="7091">
                  <c:v>419.32203389831989</c:v>
                </c:pt>
                <c:pt idx="7092">
                  <c:v>443.52542372884693</c:v>
                </c:pt>
                <c:pt idx="7093">
                  <c:v>498.44067796618998</c:v>
                </c:pt>
                <c:pt idx="7094">
                  <c:v>571.05084745771455</c:v>
                </c:pt>
                <c:pt idx="7095">
                  <c:v>507.52542372880549</c:v>
                </c:pt>
                <c:pt idx="7096">
                  <c:v>557.76271186437555</c:v>
                </c:pt>
                <c:pt idx="7097">
                  <c:v>657.49152542376157</c:v>
                </c:pt>
                <c:pt idx="7098">
                  <c:v>643.25423728821067</c:v>
                </c:pt>
                <c:pt idx="7099">
                  <c:v>653.76271186453937</c:v>
                </c:pt>
                <c:pt idx="7100">
                  <c:v>705.28813559321623</c:v>
                </c:pt>
                <c:pt idx="7101">
                  <c:v>726.03389830516915</c:v>
                </c:pt>
                <c:pt idx="7102">
                  <c:v>733.08474576281083</c:v>
                </c:pt>
                <c:pt idx="7103">
                  <c:v>751.59322033904982</c:v>
                </c:pt>
                <c:pt idx="7104">
                  <c:v>691.05084745760882</c:v>
                </c:pt>
                <c:pt idx="7105">
                  <c:v>738.91525423719725</c:v>
                </c:pt>
                <c:pt idx="7106">
                  <c:v>761.35593220334215</c:v>
                </c:pt>
                <c:pt idx="7107">
                  <c:v>790.16949152545192</c:v>
                </c:pt>
                <c:pt idx="7108">
                  <c:v>769.89830508477439</c:v>
                </c:pt>
                <c:pt idx="7109">
                  <c:v>801.35593220357032</c:v>
                </c:pt>
                <c:pt idx="7110">
                  <c:v>809.49152542374804</c:v>
                </c:pt>
                <c:pt idx="7111">
                  <c:v>769.35593220336511</c:v>
                </c:pt>
                <c:pt idx="7112">
                  <c:v>822.37288135583253</c:v>
                </c:pt>
                <c:pt idx="7113">
                  <c:v>812.6779661016177</c:v>
                </c:pt>
                <c:pt idx="7114">
                  <c:v>791.5932203389392</c:v>
                </c:pt>
                <c:pt idx="7115">
                  <c:v>877.01694915252756</c:v>
                </c:pt>
                <c:pt idx="7116">
                  <c:v>867.322033898256</c:v>
                </c:pt>
                <c:pt idx="7117">
                  <c:v>830.03389830496076</c:v>
                </c:pt>
                <c:pt idx="7118">
                  <c:v>825.55932203381508</c:v>
                </c:pt>
                <c:pt idx="7119">
                  <c:v>805.42372881346159</c:v>
                </c:pt>
                <c:pt idx="7120">
                  <c:v>859.59322033888122</c:v>
                </c:pt>
                <c:pt idx="7121">
                  <c:v>826.71186440659778</c:v>
                </c:pt>
                <c:pt idx="7122">
                  <c:v>807.32203389839367</c:v>
                </c:pt>
                <c:pt idx="7123">
                  <c:v>839.9999999999369</c:v>
                </c:pt>
                <c:pt idx="7124">
                  <c:v>819.66101694906899</c:v>
                </c:pt>
                <c:pt idx="7125">
                  <c:v>764.27118644045072</c:v>
                </c:pt>
                <c:pt idx="7126">
                  <c:v>867.32203389814322</c:v>
                </c:pt>
                <c:pt idx="7127">
                  <c:v>872.54237288109948</c:v>
                </c:pt>
                <c:pt idx="7128">
                  <c:v>762.98305084717447</c:v>
                </c:pt>
                <c:pt idx="7129">
                  <c:v>840.61016949136683</c:v>
                </c:pt>
                <c:pt idx="7130">
                  <c:v>874.91525423719406</c:v>
                </c:pt>
                <c:pt idx="7131">
                  <c:v>764.88135593205004</c:v>
                </c:pt>
                <c:pt idx="7132">
                  <c:v>870.30508474566784</c:v>
                </c:pt>
                <c:pt idx="7133">
                  <c:v>847.05084745752208</c:v>
                </c:pt>
                <c:pt idx="7134">
                  <c:v>825.69491525408262</c:v>
                </c:pt>
                <c:pt idx="7135">
                  <c:v>881.42372881342646</c:v>
                </c:pt>
                <c:pt idx="7136">
                  <c:v>880.27118644047425</c:v>
                </c:pt>
                <c:pt idx="7137">
                  <c:v>913.89830508456828</c:v>
                </c:pt>
                <c:pt idx="7138">
                  <c:v>873.15254237275531</c:v>
                </c:pt>
                <c:pt idx="7139">
                  <c:v>807.45762711849193</c:v>
                </c:pt>
                <c:pt idx="7140">
                  <c:v>839.11864406774578</c:v>
                </c:pt>
                <c:pt idx="7141">
                  <c:v>915.45762711854923</c:v>
                </c:pt>
                <c:pt idx="7142">
                  <c:v>857.42372881335746</c:v>
                </c:pt>
                <c:pt idx="7143">
                  <c:v>832.27118644050552</c:v>
                </c:pt>
                <c:pt idx="7144">
                  <c:v>899.11864406760822</c:v>
                </c:pt>
                <c:pt idx="7145">
                  <c:v>867.1186440677418</c:v>
                </c:pt>
                <c:pt idx="7146">
                  <c:v>863.72881355913205</c:v>
                </c:pt>
                <c:pt idx="7147">
                  <c:v>935.52542372854293</c:v>
                </c:pt>
                <c:pt idx="7148">
                  <c:v>855.38983050821423</c:v>
                </c:pt>
                <c:pt idx="7149">
                  <c:v>893.83050847440506</c:v>
                </c:pt>
                <c:pt idx="7150">
                  <c:v>944.13559322022195</c:v>
                </c:pt>
                <c:pt idx="7151">
                  <c:v>853.01694915240193</c:v>
                </c:pt>
                <c:pt idx="7152">
                  <c:v>865.08474576254207</c:v>
                </c:pt>
                <c:pt idx="7153">
                  <c:v>887.38983050841921</c:v>
                </c:pt>
                <c:pt idx="7154">
                  <c:v>800.94915254242881</c:v>
                </c:pt>
                <c:pt idx="7155">
                  <c:v>880.27118644081327</c:v>
                </c:pt>
                <c:pt idx="7156">
                  <c:v>829.89830508474961</c:v>
                </c:pt>
                <c:pt idx="7157">
                  <c:v>731.59322033890749</c:v>
                </c:pt>
                <c:pt idx="7158">
                  <c:v>854.64406779662932</c:v>
                </c:pt>
                <c:pt idx="7159">
                  <c:v>834.16949152555048</c:v>
                </c:pt>
                <c:pt idx="7160">
                  <c:v>753.01694915259361</c:v>
                </c:pt>
                <c:pt idx="7161">
                  <c:v>836.74576271198998</c:v>
                </c:pt>
                <c:pt idx="7162">
                  <c:v>784.74576271186834</c:v>
                </c:pt>
                <c:pt idx="7163">
                  <c:v>794.50847457638645</c:v>
                </c:pt>
                <c:pt idx="7164">
                  <c:v>849.7627118645114</c:v>
                </c:pt>
                <c:pt idx="7165">
                  <c:v>735.2542372882217</c:v>
                </c:pt>
                <c:pt idx="7166">
                  <c:v>762.03389830518825</c:v>
                </c:pt>
                <c:pt idx="7167">
                  <c:v>757.08474576271078</c:v>
                </c:pt>
                <c:pt idx="7168">
                  <c:v>705.69491525424496</c:v>
                </c:pt>
                <c:pt idx="7169">
                  <c:v>745.89830508481805</c:v>
                </c:pt>
                <c:pt idx="7170">
                  <c:v>765.69491525427668</c:v>
                </c:pt>
                <c:pt idx="7171">
                  <c:v>727.38983050869206</c:v>
                </c:pt>
                <c:pt idx="7172">
                  <c:v>720.40677966107125</c:v>
                </c:pt>
                <c:pt idx="7173">
                  <c:v>676.40677966119847</c:v>
                </c:pt>
                <c:pt idx="7174">
                  <c:v>616.61016949162456</c:v>
                </c:pt>
                <c:pt idx="7175">
                  <c:v>622.84745762732189</c:v>
                </c:pt>
                <c:pt idx="7176">
                  <c:v>632.47457627140307</c:v>
                </c:pt>
                <c:pt idx="7177">
                  <c:v>573.89830508485875</c:v>
                </c:pt>
                <c:pt idx="7178">
                  <c:v>645.15254237297336</c:v>
                </c:pt>
                <c:pt idx="7179">
                  <c:v>669.28813559336663</c:v>
                </c:pt>
                <c:pt idx="7180">
                  <c:v>531.59322033912144</c:v>
                </c:pt>
                <c:pt idx="7181">
                  <c:v>620.54237288136119</c:v>
                </c:pt>
                <c:pt idx="7182">
                  <c:v>585.69491525440708</c:v>
                </c:pt>
                <c:pt idx="7183">
                  <c:v>561.49152542376714</c:v>
                </c:pt>
                <c:pt idx="7184">
                  <c:v>603.72881355954007</c:v>
                </c:pt>
                <c:pt idx="7185">
                  <c:v>558.37288135608799</c:v>
                </c:pt>
                <c:pt idx="7186">
                  <c:v>494.16949152555856</c:v>
                </c:pt>
                <c:pt idx="7187">
                  <c:v>541.6949152544214</c:v>
                </c:pt>
                <c:pt idx="7188">
                  <c:v>520.54237288143997</c:v>
                </c:pt>
                <c:pt idx="7189">
                  <c:v>495.38983050847509</c:v>
                </c:pt>
                <c:pt idx="7190">
                  <c:v>546.50847457623627</c:v>
                </c:pt>
                <c:pt idx="7191">
                  <c:v>538.23728813562161</c:v>
                </c:pt>
                <c:pt idx="7192">
                  <c:v>504.67796610171791</c:v>
                </c:pt>
                <c:pt idx="7193">
                  <c:v>470.2372881355667</c:v>
                </c:pt>
                <c:pt idx="7194">
                  <c:v>444.33898305073478</c:v>
                </c:pt>
                <c:pt idx="7195">
                  <c:v>426.16949152544726</c:v>
                </c:pt>
                <c:pt idx="7196">
                  <c:v>415.86440677974571</c:v>
                </c:pt>
                <c:pt idx="7197">
                  <c:v>343.79661016951735</c:v>
                </c:pt>
                <c:pt idx="7198">
                  <c:v>413.96610169492652</c:v>
                </c:pt>
                <c:pt idx="7199">
                  <c:v>376.20338983046884</c:v>
                </c:pt>
                <c:pt idx="7200">
                  <c:v>290.10169491531667</c:v>
                </c:pt>
                <c:pt idx="7201">
                  <c:v>291.86440677969887</c:v>
                </c:pt>
                <c:pt idx="7202">
                  <c:v>285.4915254236775</c:v>
                </c:pt>
                <c:pt idx="7203">
                  <c:v>251.05084745763921</c:v>
                </c:pt>
                <c:pt idx="7204">
                  <c:v>247.79661016941006</c:v>
                </c:pt>
                <c:pt idx="7205">
                  <c:v>193.69491525429362</c:v>
                </c:pt>
                <c:pt idx="7206">
                  <c:v>181.15254237299104</c:v>
                </c:pt>
                <c:pt idx="7207">
                  <c:v>231.86440677983646</c:v>
                </c:pt>
                <c:pt idx="7208">
                  <c:v>219.3898305086112</c:v>
                </c:pt>
                <c:pt idx="7209">
                  <c:v>64.677966101861216</c:v>
                </c:pt>
                <c:pt idx="7210">
                  <c:v>95.254237288353167</c:v>
                </c:pt>
                <c:pt idx="7211">
                  <c:v>90.305084745932049</c:v>
                </c:pt>
                <c:pt idx="7212">
                  <c:v>-33.152542372762092</c:v>
                </c:pt>
                <c:pt idx="7213">
                  <c:v>6.5084745763454377</c:v>
                </c:pt>
                <c:pt idx="7214">
                  <c:v>18.1016949153796</c:v>
                </c:pt>
                <c:pt idx="7215">
                  <c:v>-10.50847457610293</c:v>
                </c:pt>
                <c:pt idx="7216">
                  <c:v>-16.61016949130682</c:v>
                </c:pt>
                <c:pt idx="7217">
                  <c:v>-17.898305084526562</c:v>
                </c:pt>
                <c:pt idx="7218">
                  <c:v>-130.37288135572953</c:v>
                </c:pt>
                <c:pt idx="7219">
                  <c:v>-106.77966101674545</c:v>
                </c:pt>
                <c:pt idx="7220">
                  <c:v>-112.94915254219607</c:v>
                </c:pt>
                <c:pt idx="7221">
                  <c:v>-163.52542372860449</c:v>
                </c:pt>
                <c:pt idx="7222">
                  <c:v>-178.9830508472979</c:v>
                </c:pt>
                <c:pt idx="7223">
                  <c:v>-237.55932203378589</c:v>
                </c:pt>
                <c:pt idx="7224">
                  <c:v>-146.98305084743151</c:v>
                </c:pt>
                <c:pt idx="7225">
                  <c:v>-179.45762711857327</c:v>
                </c:pt>
                <c:pt idx="7226">
                  <c:v>-188.5423728813582</c:v>
                </c:pt>
                <c:pt idx="7227">
                  <c:v>-111.05084745765915</c:v>
                </c:pt>
                <c:pt idx="7228">
                  <c:v>-155.52542372886373</c:v>
                </c:pt>
                <c:pt idx="7229">
                  <c:v>-251.25423728815355</c:v>
                </c:pt>
                <c:pt idx="7230">
                  <c:v>-246.16949152552127</c:v>
                </c:pt>
                <c:pt idx="7231">
                  <c:v>-316.20338983043706</c:v>
                </c:pt>
                <c:pt idx="7232">
                  <c:v>-293.08474576284124</c:v>
                </c:pt>
                <c:pt idx="7233">
                  <c:v>-245.01694915256911</c:v>
                </c:pt>
                <c:pt idx="7234">
                  <c:v>-320.20338983064619</c:v>
                </c:pt>
                <c:pt idx="7235">
                  <c:v>-347.86440677980386</c:v>
                </c:pt>
                <c:pt idx="7236">
                  <c:v>-351.05084745767334</c:v>
                </c:pt>
                <c:pt idx="7237">
                  <c:v>-372.74576271195116</c:v>
                </c:pt>
                <c:pt idx="7238">
                  <c:v>-454.16949152555617</c:v>
                </c:pt>
                <c:pt idx="7239">
                  <c:v>-385.76271186452914</c:v>
                </c:pt>
                <c:pt idx="7240">
                  <c:v>-442.9830508476071</c:v>
                </c:pt>
                <c:pt idx="7241">
                  <c:v>-470.91525423752574</c:v>
                </c:pt>
                <c:pt idx="7242">
                  <c:v>-475.72881355950983</c:v>
                </c:pt>
                <c:pt idx="7243">
                  <c:v>-607.72881355957986</c:v>
                </c:pt>
                <c:pt idx="7244">
                  <c:v>-682.16949152567702</c:v>
                </c:pt>
                <c:pt idx="7245">
                  <c:v>-742.64406779681474</c:v>
                </c:pt>
                <c:pt idx="7246">
                  <c:v>-875.86440677985763</c:v>
                </c:pt>
                <c:pt idx="7247">
                  <c:v>-993.42372881363656</c:v>
                </c:pt>
                <c:pt idx="7248">
                  <c:v>-1056.6779661018409</c:v>
                </c:pt>
                <c:pt idx="7249">
                  <c:v>-1184.4745762713003</c:v>
                </c:pt>
                <c:pt idx="7250">
                  <c:v>-1319.3220338984013</c:v>
                </c:pt>
                <c:pt idx="7251">
                  <c:v>-1381.2203389831395</c:v>
                </c:pt>
                <c:pt idx="7252">
                  <c:v>-1523.5932203389316</c:v>
                </c:pt>
                <c:pt idx="7253">
                  <c:v>-1524.6101694915035</c:v>
                </c:pt>
                <c:pt idx="7254">
                  <c:v>-1621.0847457627167</c:v>
                </c:pt>
                <c:pt idx="7255">
                  <c:v>-1732.0000000001082</c:v>
                </c:pt>
                <c:pt idx="7256">
                  <c:v>-1795.38983050858</c:v>
                </c:pt>
                <c:pt idx="7257">
                  <c:v>-1896.7457627119684</c:v>
                </c:pt>
                <c:pt idx="7258">
                  <c:v>-2038.3050847458724</c:v>
                </c:pt>
                <c:pt idx="7259">
                  <c:v>-2049.1525423729827</c:v>
                </c:pt>
                <c:pt idx="7260">
                  <c:v>-2140.881355932233</c:v>
                </c:pt>
                <c:pt idx="7261">
                  <c:v>-2224.745762711897</c:v>
                </c:pt>
                <c:pt idx="7262">
                  <c:v>-2359.8644067797595</c:v>
                </c:pt>
                <c:pt idx="7263">
                  <c:v>-2440.2033898306026</c:v>
                </c:pt>
                <c:pt idx="7264">
                  <c:v>-2544.0000000001619</c:v>
                </c:pt>
                <c:pt idx="7265">
                  <c:v>-2596.745762712038</c:v>
                </c:pt>
                <c:pt idx="7266">
                  <c:v>-2749.423728813701</c:v>
                </c:pt>
                <c:pt idx="7267">
                  <c:v>-2911.9322033899598</c:v>
                </c:pt>
                <c:pt idx="7268">
                  <c:v>-2875.186440678186</c:v>
                </c:pt>
                <c:pt idx="7269">
                  <c:v>-2896.67796610195</c:v>
                </c:pt>
                <c:pt idx="7270">
                  <c:v>-3011.1186440679926</c:v>
                </c:pt>
                <c:pt idx="7271">
                  <c:v>-2983.9322033900539</c:v>
                </c:pt>
                <c:pt idx="7272">
                  <c:v>-3016.2033898307382</c:v>
                </c:pt>
                <c:pt idx="7273">
                  <c:v>-3177.423728813777</c:v>
                </c:pt>
                <c:pt idx="7274">
                  <c:v>-3246.9152542375095</c:v>
                </c:pt>
                <c:pt idx="7275">
                  <c:v>-3308.8135593222473</c:v>
                </c:pt>
                <c:pt idx="7276">
                  <c:v>-3396.0000000003311</c:v>
                </c:pt>
                <c:pt idx="7277">
                  <c:v>-3418.7796610172581</c:v>
                </c:pt>
                <c:pt idx="7278">
                  <c:v>-3489.7627118646678</c:v>
                </c:pt>
                <c:pt idx="7279">
                  <c:v>-3565.2881355934705</c:v>
                </c:pt>
                <c:pt idx="7280">
                  <c:v>-3640.1355932204833</c:v>
                </c:pt>
                <c:pt idx="7281">
                  <c:v>-3716.2711864407161</c:v>
                </c:pt>
                <c:pt idx="7282">
                  <c:v>-3737.4237288135846</c:v>
                </c:pt>
                <c:pt idx="7283">
                  <c:v>-3858.9830508473465</c:v>
                </c:pt>
                <c:pt idx="7284">
                  <c:v>-3981.4237288135259</c:v>
                </c:pt>
                <c:pt idx="7285">
                  <c:v>-4026.9830508473224</c:v>
                </c:pt>
                <c:pt idx="7286">
                  <c:v>-4093.0169491524812</c:v>
                </c:pt>
                <c:pt idx="7287">
                  <c:v>-4230.5084745762124</c:v>
                </c:pt>
                <c:pt idx="7288">
                  <c:v>-4254.5084745762242</c:v>
                </c:pt>
                <c:pt idx="7289">
                  <c:v>-4270.5762711862917</c:v>
                </c:pt>
                <c:pt idx="7290">
                  <c:v>-4285.6949152541456</c:v>
                </c:pt>
                <c:pt idx="7291">
                  <c:v>-4387.8644067795913</c:v>
                </c:pt>
                <c:pt idx="7292">
                  <c:v>-4487.3220338983292</c:v>
                </c:pt>
                <c:pt idx="7293">
                  <c:v>-4492.3389830508277</c:v>
                </c:pt>
                <c:pt idx="7294">
                  <c:v>-4566.5084745762206</c:v>
                </c:pt>
                <c:pt idx="7295">
                  <c:v>-4571.0508474577255</c:v>
                </c:pt>
                <c:pt idx="7296">
                  <c:v>-4671.2542372882745</c:v>
                </c:pt>
                <c:pt idx="7297">
                  <c:v>-4724.5423728813903</c:v>
                </c:pt>
                <c:pt idx="7298">
                  <c:v>-4819.05084745765</c:v>
                </c:pt>
                <c:pt idx="7299">
                  <c:v>-4919.1186440677611</c:v>
                </c:pt>
                <c:pt idx="7300">
                  <c:v>-4873.0847457626332</c:v>
                </c:pt>
                <c:pt idx="7301">
                  <c:v>-4983.7966101693964</c:v>
                </c:pt>
                <c:pt idx="7302">
                  <c:v>-4970.2372881354659</c:v>
                </c:pt>
                <c:pt idx="7303">
                  <c:v>-4812.8135593219531</c:v>
                </c:pt>
                <c:pt idx="7304">
                  <c:v>-4819.5932203388902</c:v>
                </c:pt>
                <c:pt idx="7305">
                  <c:v>-4607.9999999999573</c:v>
                </c:pt>
                <c:pt idx="7306">
                  <c:v>-4496.7457627119529</c:v>
                </c:pt>
                <c:pt idx="7307">
                  <c:v>-4436.4745762712164</c:v>
                </c:pt>
                <c:pt idx="7308">
                  <c:v>-4288.3389830508331</c:v>
                </c:pt>
                <c:pt idx="7309">
                  <c:v>-4183.4576271186806</c:v>
                </c:pt>
                <c:pt idx="7310">
                  <c:v>-4075.9322033897861</c:v>
                </c:pt>
                <c:pt idx="7311">
                  <c:v>-3909.2203389830865</c:v>
                </c:pt>
                <c:pt idx="7312">
                  <c:v>-3872.2711864406292</c:v>
                </c:pt>
                <c:pt idx="7313">
                  <c:v>-3759.728813559349</c:v>
                </c:pt>
                <c:pt idx="7314">
                  <c:v>-3721.4237288134823</c:v>
                </c:pt>
                <c:pt idx="7315">
                  <c:v>-3570.5084745760882</c:v>
                </c:pt>
                <c:pt idx="7316">
                  <c:v>-3439.5254237286458</c:v>
                </c:pt>
                <c:pt idx="7317">
                  <c:v>-3353.2881355930567</c:v>
                </c:pt>
                <c:pt idx="7318">
                  <c:v>-3259.1186440675788</c:v>
                </c:pt>
                <c:pt idx="7319">
                  <c:v>-3136.338983050674</c:v>
                </c:pt>
                <c:pt idx="7320">
                  <c:v>-3064.6101694912277</c:v>
                </c:pt>
                <c:pt idx="7321">
                  <c:v>-2906.7118644065517</c:v>
                </c:pt>
                <c:pt idx="7322">
                  <c:v>-2742.9152542369607</c:v>
                </c:pt>
                <c:pt idx="7323">
                  <c:v>-2653.2203389827409</c:v>
                </c:pt>
                <c:pt idx="7324">
                  <c:v>-2556.3389830505553</c:v>
                </c:pt>
                <c:pt idx="7325">
                  <c:v>-2425.6271186438744</c:v>
                </c:pt>
                <c:pt idx="7326">
                  <c:v>-2289.2203389829051</c:v>
                </c:pt>
                <c:pt idx="7327">
                  <c:v>-2219.593220338736</c:v>
                </c:pt>
                <c:pt idx="7328">
                  <c:v>-2132.8135593218503</c:v>
                </c:pt>
                <c:pt idx="7329">
                  <c:v>-2075.5254237286385</c:v>
                </c:pt>
                <c:pt idx="7330">
                  <c:v>-1967.3220338981234</c:v>
                </c:pt>
                <c:pt idx="7331">
                  <c:v>-1926.7796610167686</c:v>
                </c:pt>
                <c:pt idx="7332">
                  <c:v>-1872.7457627118422</c:v>
                </c:pt>
                <c:pt idx="7333">
                  <c:v>-1697.8305084744923</c:v>
                </c:pt>
                <c:pt idx="7334">
                  <c:v>-1606.2372881355661</c:v>
                </c:pt>
                <c:pt idx="7335">
                  <c:v>-1515.9999999999939</c:v>
                </c:pt>
                <c:pt idx="7336">
                  <c:v>-1414.6440677966625</c:v>
                </c:pt>
                <c:pt idx="7337">
                  <c:v>-1347.6610169492922</c:v>
                </c:pt>
                <c:pt idx="7338">
                  <c:v>-1231.9322033900296</c:v>
                </c:pt>
                <c:pt idx="7339">
                  <c:v>-1144.8135593223622</c:v>
                </c:pt>
                <c:pt idx="7340">
                  <c:v>-1017.0169491529027</c:v>
                </c:pt>
                <c:pt idx="7341">
                  <c:v>-921.15254237317606</c:v>
                </c:pt>
                <c:pt idx="7342">
                  <c:v>-815.93220339018535</c:v>
                </c:pt>
                <c:pt idx="7343">
                  <c:v>-711.93220339022446</c:v>
                </c:pt>
                <c:pt idx="7344">
                  <c:v>-634.44067796646891</c:v>
                </c:pt>
                <c:pt idx="7345">
                  <c:v>-626.98305084779849</c:v>
                </c:pt>
                <c:pt idx="7346">
                  <c:v>-528.33898305111802</c:v>
                </c:pt>
                <c:pt idx="7347">
                  <c:v>-390.84745762744365</c:v>
                </c:pt>
                <c:pt idx="7348">
                  <c:v>-358.77966101727407</c:v>
                </c:pt>
                <c:pt idx="7349">
                  <c:v>-276.81355932231639</c:v>
                </c:pt>
                <c:pt idx="7350">
                  <c:v>-165.42372881381885</c:v>
                </c:pt>
                <c:pt idx="7351">
                  <c:v>-37.830508474760883</c:v>
                </c:pt>
                <c:pt idx="7352">
                  <c:v>49.355932203266072</c:v>
                </c:pt>
                <c:pt idx="7353">
                  <c:v>165.08474576252885</c:v>
                </c:pt>
                <c:pt idx="7354">
                  <c:v>279.59322033893147</c:v>
                </c:pt>
                <c:pt idx="7355">
                  <c:v>250.91525423725869</c:v>
                </c:pt>
                <c:pt idx="7356">
                  <c:v>426.30508474560196</c:v>
                </c:pt>
                <c:pt idx="7357">
                  <c:v>497.35593220331521</c:v>
                </c:pt>
                <c:pt idx="7358">
                  <c:v>605.22033898287896</c:v>
                </c:pt>
                <c:pt idx="7359">
                  <c:v>717.01694915240512</c:v>
                </c:pt>
                <c:pt idx="7360">
                  <c:v>771.05084745755721</c:v>
                </c:pt>
                <c:pt idx="7361">
                  <c:v>893.96610169478572</c:v>
                </c:pt>
                <c:pt idx="7362">
                  <c:v>903.52542372867651</c:v>
                </c:pt>
                <c:pt idx="7363">
                  <c:v>934.9152542372824</c:v>
                </c:pt>
                <c:pt idx="7364">
                  <c:v>902.23728813556966</c:v>
                </c:pt>
                <c:pt idx="7365">
                  <c:v>902.3728813559502</c:v>
                </c:pt>
                <c:pt idx="7366">
                  <c:v>883.32203389835865</c:v>
                </c:pt>
                <c:pt idx="7367">
                  <c:v>955.18644067801631</c:v>
                </c:pt>
                <c:pt idx="7368">
                  <c:v>936.88135593223512</c:v>
                </c:pt>
                <c:pt idx="7369">
                  <c:v>892.67796610162225</c:v>
                </c:pt>
                <c:pt idx="7370">
                  <c:v>932.47457627111032</c:v>
                </c:pt>
                <c:pt idx="7371">
                  <c:v>884.74576271173316</c:v>
                </c:pt>
                <c:pt idx="7372">
                  <c:v>964.74576271185083</c:v>
                </c:pt>
                <c:pt idx="7373">
                  <c:v>1023.9322033897122</c:v>
                </c:pt>
                <c:pt idx="7374">
                  <c:v>967.79661016939633</c:v>
                </c:pt>
                <c:pt idx="7375">
                  <c:v>947.86440677966993</c:v>
                </c:pt>
                <c:pt idx="7376">
                  <c:v>1041.2881355930556</c:v>
                </c:pt>
                <c:pt idx="7377">
                  <c:v>985.49152542363436</c:v>
                </c:pt>
                <c:pt idx="7378">
                  <c:v>1030.1016949151065</c:v>
                </c:pt>
                <c:pt idx="7379">
                  <c:v>1068.5423728811279</c:v>
                </c:pt>
                <c:pt idx="7380">
                  <c:v>996.40677966093506</c:v>
                </c:pt>
                <c:pt idx="7381">
                  <c:v>972.0677966100277</c:v>
                </c:pt>
                <c:pt idx="7382">
                  <c:v>1013.7627118643347</c:v>
                </c:pt>
                <c:pt idx="7383">
                  <c:v>1015.999999999936</c:v>
                </c:pt>
                <c:pt idx="7384">
                  <c:v>1058.7796610169487</c:v>
                </c:pt>
                <c:pt idx="7385">
                  <c:v>1036.2033898304796</c:v>
                </c:pt>
                <c:pt idx="7386">
                  <c:v>1043.9322033898547</c:v>
                </c:pt>
                <c:pt idx="7387">
                  <c:v>1108.1355932204406</c:v>
                </c:pt>
                <c:pt idx="7388">
                  <c:v>1077.0847457627863</c:v>
                </c:pt>
                <c:pt idx="7389">
                  <c:v>1102.1694915253913</c:v>
                </c:pt>
                <c:pt idx="7390">
                  <c:v>1154.1016949153227</c:v>
                </c:pt>
                <c:pt idx="7391">
                  <c:v>1152.0000000001021</c:v>
                </c:pt>
                <c:pt idx="7392">
                  <c:v>1191.1864406780471</c:v>
                </c:pt>
                <c:pt idx="7393">
                  <c:v>1202.2372881356157</c:v>
                </c:pt>
                <c:pt idx="7394">
                  <c:v>1154.0338983052454</c:v>
                </c:pt>
                <c:pt idx="7395">
                  <c:v>1178.3728813561529</c:v>
                </c:pt>
                <c:pt idx="7396">
                  <c:v>1262.2372881358733</c:v>
                </c:pt>
                <c:pt idx="7397">
                  <c:v>1219.1186440681352</c:v>
                </c:pt>
                <c:pt idx="7398">
                  <c:v>1219.7288135596782</c:v>
                </c:pt>
                <c:pt idx="7399">
                  <c:v>1246.7118644070461</c:v>
                </c:pt>
                <c:pt idx="7400">
                  <c:v>1217.9661016951266</c:v>
                </c:pt>
                <c:pt idx="7401">
                  <c:v>1191.2542372883504</c:v>
                </c:pt>
                <c:pt idx="7402">
                  <c:v>1202.1016949155739</c:v>
                </c:pt>
                <c:pt idx="7403">
                  <c:v>1259.3220338985391</c:v>
                </c:pt>
                <c:pt idx="7404">
                  <c:v>1292.0677966104417</c:v>
                </c:pt>
                <c:pt idx="7405">
                  <c:v>1383.6610169492549</c:v>
                </c:pt>
                <c:pt idx="7406">
                  <c:v>1343.2542372883368</c:v>
                </c:pt>
                <c:pt idx="7407">
                  <c:v>1339.9322033899173</c:v>
                </c:pt>
                <c:pt idx="7408">
                  <c:v>1412.813559322203</c:v>
                </c:pt>
                <c:pt idx="7409">
                  <c:v>1408.4745762713248</c:v>
                </c:pt>
                <c:pt idx="7410">
                  <c:v>1396.949152542481</c:v>
                </c:pt>
                <c:pt idx="7411">
                  <c:v>1393.2203389831459</c:v>
                </c:pt>
                <c:pt idx="7412">
                  <c:v>1420.4745762713312</c:v>
                </c:pt>
                <c:pt idx="7413">
                  <c:v>1376.4067796612117</c:v>
                </c:pt>
                <c:pt idx="7414">
                  <c:v>1432.33898305107</c:v>
                </c:pt>
                <c:pt idx="7415">
                  <c:v>1473.152542373186</c:v>
                </c:pt>
                <c:pt idx="7416">
                  <c:v>1474.8474576273215</c:v>
                </c:pt>
                <c:pt idx="7417">
                  <c:v>1508.8813559324442</c:v>
                </c:pt>
                <c:pt idx="7418">
                  <c:v>1505.9661016951661</c:v>
                </c:pt>
                <c:pt idx="7419">
                  <c:v>1468.2711864408425</c:v>
                </c:pt>
                <c:pt idx="7420">
                  <c:v>1493.6271186443214</c:v>
                </c:pt>
                <c:pt idx="7421">
                  <c:v>1489.5593220342043</c:v>
                </c:pt>
                <c:pt idx="7422">
                  <c:v>1517.2881355934958</c:v>
                </c:pt>
                <c:pt idx="7423">
                  <c:v>1456.4745762714633</c:v>
                </c:pt>
                <c:pt idx="7424">
                  <c:v>1546.9830508476837</c:v>
                </c:pt>
                <c:pt idx="7425">
                  <c:v>1501.0847457629354</c:v>
                </c:pt>
                <c:pt idx="7426">
                  <c:v>1484.8813559323185</c:v>
                </c:pt>
                <c:pt idx="7427">
                  <c:v>1484.4745762712901</c:v>
                </c:pt>
                <c:pt idx="7428">
                  <c:v>1482.5762711866403</c:v>
                </c:pt>
                <c:pt idx="7429">
                  <c:v>1564.0677966103224</c:v>
                </c:pt>
                <c:pt idx="7430">
                  <c:v>1557.5593220340897</c:v>
                </c:pt>
                <c:pt idx="7431">
                  <c:v>1465.7627118644803</c:v>
                </c:pt>
                <c:pt idx="7432">
                  <c:v>1486.9152542374052</c:v>
                </c:pt>
                <c:pt idx="7433">
                  <c:v>1484.3389830508529</c:v>
                </c:pt>
                <c:pt idx="7434">
                  <c:v>1520.0677966101109</c:v>
                </c:pt>
                <c:pt idx="7435">
                  <c:v>1499.118644067926</c:v>
                </c:pt>
                <c:pt idx="7436">
                  <c:v>1493.8305084745534</c:v>
                </c:pt>
                <c:pt idx="7437">
                  <c:v>1470.0338983051681</c:v>
                </c:pt>
                <c:pt idx="7438">
                  <c:v>1483.7288135594792</c:v>
                </c:pt>
                <c:pt idx="7439">
                  <c:v>1510.0338983051704</c:v>
                </c:pt>
                <c:pt idx="7440">
                  <c:v>1541.0169491526347</c:v>
                </c:pt>
                <c:pt idx="7441">
                  <c:v>1546.3728813560281</c:v>
                </c:pt>
                <c:pt idx="7442">
                  <c:v>1507.0508474577023</c:v>
                </c:pt>
                <c:pt idx="7443">
                  <c:v>1441.4237288135726</c:v>
                </c:pt>
                <c:pt idx="7444">
                  <c:v>1469.6949152543298</c:v>
                </c:pt>
                <c:pt idx="7445">
                  <c:v>1530.1694915254111</c:v>
                </c:pt>
                <c:pt idx="7446">
                  <c:v>1474.3050847457432</c:v>
                </c:pt>
                <c:pt idx="7447">
                  <c:v>1496.3389830508027</c:v>
                </c:pt>
                <c:pt idx="7448">
                  <c:v>1508.4745762712462</c:v>
                </c:pt>
                <c:pt idx="7449">
                  <c:v>1482.5084745762804</c:v>
                </c:pt>
                <c:pt idx="7450">
                  <c:v>1492.0000000000939</c:v>
                </c:pt>
                <c:pt idx="7451">
                  <c:v>1472.5423728813607</c:v>
                </c:pt>
                <c:pt idx="7452">
                  <c:v>1451.7288135594433</c:v>
                </c:pt>
                <c:pt idx="7453">
                  <c:v>1426.3728813560208</c:v>
                </c:pt>
                <c:pt idx="7454">
                  <c:v>1481.7627118644134</c:v>
                </c:pt>
                <c:pt idx="7455">
                  <c:v>1417.8305084745887</c:v>
                </c:pt>
                <c:pt idx="7456">
                  <c:v>1336.2033898305256</c:v>
                </c:pt>
                <c:pt idx="7457">
                  <c:v>1415.1186440677684</c:v>
                </c:pt>
                <c:pt idx="7458">
                  <c:v>1429.6949152542145</c:v>
                </c:pt>
                <c:pt idx="7459">
                  <c:v>1343.0508474577096</c:v>
                </c:pt>
                <c:pt idx="7460">
                  <c:v>1424.0000000000391</c:v>
                </c:pt>
                <c:pt idx="7461">
                  <c:v>1438.2372881355338</c:v>
                </c:pt>
                <c:pt idx="7462">
                  <c:v>1380.8135593219979</c:v>
                </c:pt>
                <c:pt idx="7463">
                  <c:v>1401.7627118644086</c:v>
                </c:pt>
                <c:pt idx="7464">
                  <c:v>1320.5423728814308</c:v>
                </c:pt>
                <c:pt idx="7465">
                  <c:v>1380.5423728814062</c:v>
                </c:pt>
                <c:pt idx="7466">
                  <c:v>1390.9830508475447</c:v>
                </c:pt>
                <c:pt idx="7467">
                  <c:v>1268.3389830508515</c:v>
                </c:pt>
                <c:pt idx="7468">
                  <c:v>1285.0169491526306</c:v>
                </c:pt>
                <c:pt idx="7469">
                  <c:v>1279.7966101695613</c:v>
                </c:pt>
                <c:pt idx="7470">
                  <c:v>1259.5254237288277</c:v>
                </c:pt>
                <c:pt idx="7471">
                  <c:v>1282.1694915255432</c:v>
                </c:pt>
                <c:pt idx="7472">
                  <c:v>1264.7457627117838</c:v>
                </c:pt>
                <c:pt idx="7473">
                  <c:v>1243.3220338983235</c:v>
                </c:pt>
                <c:pt idx="7474">
                  <c:v>1248.4745762710895</c:v>
                </c:pt>
                <c:pt idx="7475">
                  <c:v>1236.3389830507592</c:v>
                </c:pt>
                <c:pt idx="7476">
                  <c:v>1203.0508474575602</c:v>
                </c:pt>
                <c:pt idx="7477">
                  <c:v>1177.2881355931652</c:v>
                </c:pt>
                <c:pt idx="7478">
                  <c:v>1238.2372881355218</c:v>
                </c:pt>
                <c:pt idx="7479">
                  <c:v>1266.9830508473285</c:v>
                </c:pt>
                <c:pt idx="7480">
                  <c:v>1204.3389830507233</c:v>
                </c:pt>
                <c:pt idx="7481">
                  <c:v>1180.4067796607881</c:v>
                </c:pt>
                <c:pt idx="7482">
                  <c:v>1176.677966101453</c:v>
                </c:pt>
                <c:pt idx="7483">
                  <c:v>1197.6271186439201</c:v>
                </c:pt>
                <c:pt idx="7484">
                  <c:v>1237.0169491523795</c:v>
                </c:pt>
                <c:pt idx="7485">
                  <c:v>1202.3728813558268</c:v>
                </c:pt>
                <c:pt idx="7486">
                  <c:v>1158.6440677965459</c:v>
                </c:pt>
                <c:pt idx="7487">
                  <c:v>1178.1016949151096</c:v>
                </c:pt>
                <c:pt idx="7488">
                  <c:v>1066.30508474564</c:v>
                </c:pt>
                <c:pt idx="7489">
                  <c:v>1049.4237288134027</c:v>
                </c:pt>
                <c:pt idx="7490">
                  <c:v>1091.4576271184353</c:v>
                </c:pt>
                <c:pt idx="7491">
                  <c:v>1146.7796610167507</c:v>
                </c:pt>
                <c:pt idx="7492">
                  <c:v>1048.0677966099925</c:v>
                </c:pt>
                <c:pt idx="7493">
                  <c:v>1016.2711864405277</c:v>
                </c:pt>
                <c:pt idx="7494">
                  <c:v>1053.6271186439003</c:v>
                </c:pt>
                <c:pt idx="7495">
                  <c:v>935.11864406762732</c:v>
                </c:pt>
                <c:pt idx="7496">
                  <c:v>936.94915254214322</c:v>
                </c:pt>
                <c:pt idx="7497">
                  <c:v>965.42372881324525</c:v>
                </c:pt>
                <c:pt idx="7498">
                  <c:v>814.64406779634476</c:v>
                </c:pt>
                <c:pt idx="7499">
                  <c:v>771.11864406752147</c:v>
                </c:pt>
                <c:pt idx="7500">
                  <c:v>758.37288135564813</c:v>
                </c:pt>
                <c:pt idx="7501">
                  <c:v>661.220338982871</c:v>
                </c:pt>
                <c:pt idx="7502">
                  <c:v>715.72881355907259</c:v>
                </c:pt>
                <c:pt idx="7503">
                  <c:v>728.5423728810232</c:v>
                </c:pt>
                <c:pt idx="7504">
                  <c:v>594.64406779635999</c:v>
                </c:pt>
                <c:pt idx="7505">
                  <c:v>579.52542372861785</c:v>
                </c:pt>
                <c:pt idx="7506">
                  <c:v>591.52542372856772</c:v>
                </c:pt>
                <c:pt idx="7507">
                  <c:v>475.99999999981929</c:v>
                </c:pt>
                <c:pt idx="7508">
                  <c:v>447.66101694892848</c:v>
                </c:pt>
                <c:pt idx="7509">
                  <c:v>451.38983050815074</c:v>
                </c:pt>
                <c:pt idx="7510">
                  <c:v>312.94915254209496</c:v>
                </c:pt>
                <c:pt idx="7511">
                  <c:v>358.71186440651934</c:v>
                </c:pt>
                <c:pt idx="7512">
                  <c:v>382.64406779645469</c:v>
                </c:pt>
                <c:pt idx="7513">
                  <c:v>255.52542372855919</c:v>
                </c:pt>
                <c:pt idx="7514">
                  <c:v>279.11864406759969</c:v>
                </c:pt>
                <c:pt idx="7515">
                  <c:v>269.55932203376523</c:v>
                </c:pt>
                <c:pt idx="7516">
                  <c:v>274.91525423732787</c:v>
                </c:pt>
                <c:pt idx="7517">
                  <c:v>258.98305084741554</c:v>
                </c:pt>
                <c:pt idx="7518">
                  <c:v>233.76271186420402</c:v>
                </c:pt>
                <c:pt idx="7519">
                  <c:v>301.49152542366716</c:v>
                </c:pt>
                <c:pt idx="7520">
                  <c:v>253.89830508472684</c:v>
                </c:pt>
                <c:pt idx="7521">
                  <c:v>204.20338983050948</c:v>
                </c:pt>
                <c:pt idx="7522">
                  <c:v>246.1016949152181</c:v>
                </c:pt>
                <c:pt idx="7523">
                  <c:v>264.27118644056219</c:v>
                </c:pt>
                <c:pt idx="7524">
                  <c:v>183.05084745764083</c:v>
                </c:pt>
                <c:pt idx="7525">
                  <c:v>189.42372881360575</c:v>
                </c:pt>
                <c:pt idx="7526">
                  <c:v>161.35593220336304</c:v>
                </c:pt>
                <c:pt idx="7527">
                  <c:v>207.79661016957701</c:v>
                </c:pt>
                <c:pt idx="7528">
                  <c:v>177.89830508481828</c:v>
                </c:pt>
                <c:pt idx="7529">
                  <c:v>130.23728813557483</c:v>
                </c:pt>
                <c:pt idx="7530">
                  <c:v>91.457627118601934</c:v>
                </c:pt>
                <c:pt idx="7531">
                  <c:v>13.762711864445006</c:v>
                </c:pt>
                <c:pt idx="7532">
                  <c:v>57.559322033859914</c:v>
                </c:pt>
                <c:pt idx="7533">
                  <c:v>-27.18644067793872</c:v>
                </c:pt>
                <c:pt idx="7534">
                  <c:v>-72.610169491355308</c:v>
                </c:pt>
                <c:pt idx="7535">
                  <c:v>-37.491525423583781</c:v>
                </c:pt>
                <c:pt idx="7536">
                  <c:v>-86.915254237209467</c:v>
                </c:pt>
                <c:pt idx="7537">
                  <c:v>-197.69491525410757</c:v>
                </c:pt>
                <c:pt idx="7538">
                  <c:v>-245.55932203375252</c:v>
                </c:pt>
                <c:pt idx="7539">
                  <c:v>-262.64406779650403</c:v>
                </c:pt>
                <c:pt idx="7540">
                  <c:v>-286.37288135581218</c:v>
                </c:pt>
                <c:pt idx="7541">
                  <c:v>-215.728813559184</c:v>
                </c:pt>
                <c:pt idx="7542">
                  <c:v>-294.50847457610286</c:v>
                </c:pt>
                <c:pt idx="7543">
                  <c:v>-318.44067796598176</c:v>
                </c:pt>
                <c:pt idx="7544">
                  <c:v>-359.66101694907002</c:v>
                </c:pt>
                <c:pt idx="7545">
                  <c:v>-346.3728813558439</c:v>
                </c:pt>
                <c:pt idx="7546">
                  <c:v>-264.33898305069596</c:v>
                </c:pt>
                <c:pt idx="7547">
                  <c:v>-281.35593220320078</c:v>
                </c:pt>
                <c:pt idx="7548">
                  <c:v>-246.91525423710604</c:v>
                </c:pt>
                <c:pt idx="7549">
                  <c:v>-236.67796610142543</c:v>
                </c:pt>
                <c:pt idx="7550">
                  <c:v>-336.20338983029711</c:v>
                </c:pt>
                <c:pt idx="7551">
                  <c:v>-296.94915254216176</c:v>
                </c:pt>
                <c:pt idx="7552">
                  <c:v>-223.93220338972139</c:v>
                </c:pt>
                <c:pt idx="7553">
                  <c:v>-334.03389830494274</c:v>
                </c:pt>
                <c:pt idx="7554">
                  <c:v>-243.99999999982816</c:v>
                </c:pt>
                <c:pt idx="7555">
                  <c:v>-192.94915254220081</c:v>
                </c:pt>
                <c:pt idx="7556">
                  <c:v>-312.61016949125661</c:v>
                </c:pt>
                <c:pt idx="7557">
                  <c:v>-149.49152542356782</c:v>
                </c:pt>
                <c:pt idx="7558">
                  <c:v>-78.169491525262927</c:v>
                </c:pt>
                <c:pt idx="7559">
                  <c:v>-145.76271186434556</c:v>
                </c:pt>
                <c:pt idx="7560">
                  <c:v>-24.067796610202969</c:v>
                </c:pt>
                <c:pt idx="7561">
                  <c:v>-52.610169491495242</c:v>
                </c:pt>
                <c:pt idx="7562">
                  <c:v>-55.864406779498609</c:v>
                </c:pt>
                <c:pt idx="7563">
                  <c:v>-1.1525423728956807</c:v>
                </c:pt>
                <c:pt idx="7564">
                  <c:v>7.79661016950873</c:v>
                </c:pt>
                <c:pt idx="7565">
                  <c:v>-6.7796610190258413E-2</c:v>
                </c:pt>
                <c:pt idx="7566">
                  <c:v>23.050847457518451</c:v>
                </c:pt>
                <c:pt idx="7567">
                  <c:v>126.03389830496427</c:v>
                </c:pt>
                <c:pt idx="7568">
                  <c:v>106.71186440683745</c:v>
                </c:pt>
                <c:pt idx="7569">
                  <c:v>125.01694915256201</c:v>
                </c:pt>
                <c:pt idx="7570">
                  <c:v>206.50847457630084</c:v>
                </c:pt>
                <c:pt idx="7571">
                  <c:v>117.89830508473007</c:v>
                </c:pt>
                <c:pt idx="7572">
                  <c:v>231.59322033913188</c:v>
                </c:pt>
                <c:pt idx="7573">
                  <c:v>276.27118644073784</c:v>
                </c:pt>
                <c:pt idx="7574">
                  <c:v>231.0508474574969</c:v>
                </c:pt>
                <c:pt idx="7575">
                  <c:v>255.32203389821419</c:v>
                </c:pt>
                <c:pt idx="7576">
                  <c:v>159.32203389833271</c:v>
                </c:pt>
                <c:pt idx="7577">
                  <c:v>201.22033898304133</c:v>
                </c:pt>
                <c:pt idx="7578">
                  <c:v>138.84745762702795</c:v>
                </c:pt>
                <c:pt idx="7579">
                  <c:v>67.525423728666581</c:v>
                </c:pt>
                <c:pt idx="7580">
                  <c:v>107.0508474576194</c:v>
                </c:pt>
                <c:pt idx="7581">
                  <c:v>85.627118643989718</c:v>
                </c:pt>
                <c:pt idx="7582">
                  <c:v>4.5423728813924642</c:v>
                </c:pt>
                <c:pt idx="7583">
                  <c:v>19.050847457535149</c:v>
                </c:pt>
                <c:pt idx="7584">
                  <c:v>52.135593220276341</c:v>
                </c:pt>
                <c:pt idx="7585">
                  <c:v>104.33898305085584</c:v>
                </c:pt>
                <c:pt idx="7586">
                  <c:v>80.135593220272355</c:v>
                </c:pt>
                <c:pt idx="7587">
                  <c:v>33.152542372874997</c:v>
                </c:pt>
                <c:pt idx="7588">
                  <c:v>77.423728813678139</c:v>
                </c:pt>
                <c:pt idx="7589">
                  <c:v>71.457627118685423</c:v>
                </c:pt>
                <c:pt idx="7590">
                  <c:v>71.661016949256208</c:v>
                </c:pt>
                <c:pt idx="7591">
                  <c:v>152.06779661017669</c:v>
                </c:pt>
                <c:pt idx="7592">
                  <c:v>22.91525423736374</c:v>
                </c:pt>
                <c:pt idx="7593">
                  <c:v>133.55932203376841</c:v>
                </c:pt>
                <c:pt idx="7594">
                  <c:v>95.322033898261154</c:v>
                </c:pt>
                <c:pt idx="7595">
                  <c:v>109.35593220329785</c:v>
                </c:pt>
                <c:pt idx="7596">
                  <c:v>225.89830508467435</c:v>
                </c:pt>
                <c:pt idx="7597">
                  <c:v>254.7796610168615</c:v>
                </c:pt>
                <c:pt idx="7598">
                  <c:v>248.61016949141086</c:v>
                </c:pt>
                <c:pt idx="7599">
                  <c:v>263.45762711850489</c:v>
                </c:pt>
                <c:pt idx="7600">
                  <c:v>293.5593220337779</c:v>
                </c:pt>
                <c:pt idx="7601">
                  <c:v>246.23728813542925</c:v>
                </c:pt>
                <c:pt idx="7602">
                  <c:v>252.6101694913942</c:v>
                </c:pt>
                <c:pt idx="7603">
                  <c:v>309.559322033824</c:v>
                </c:pt>
                <c:pt idx="7604">
                  <c:v>335.86440677951515</c:v>
                </c:pt>
                <c:pt idx="7605">
                  <c:v>259.99999999981782</c:v>
                </c:pt>
                <c:pt idx="7606">
                  <c:v>279.45762711849454</c:v>
                </c:pt>
                <c:pt idx="7607">
                  <c:v>215.79661016937425</c:v>
                </c:pt>
                <c:pt idx="7608">
                  <c:v>252.74576271177469</c:v>
                </c:pt>
                <c:pt idx="7609">
                  <c:v>216.20338983045937</c:v>
                </c:pt>
                <c:pt idx="7610">
                  <c:v>238.84745762711853</c:v>
                </c:pt>
                <c:pt idx="7611">
                  <c:v>215.32203389832475</c:v>
                </c:pt>
                <c:pt idx="7612">
                  <c:v>212.88135593226576</c:v>
                </c:pt>
                <c:pt idx="7613">
                  <c:v>274.37288135591865</c:v>
                </c:pt>
                <c:pt idx="7614">
                  <c:v>209.35593220338845</c:v>
                </c:pt>
                <c:pt idx="7615">
                  <c:v>285.62711864405804</c:v>
                </c:pt>
                <c:pt idx="7616">
                  <c:v>258.30508474585167</c:v>
                </c:pt>
                <c:pt idx="7617">
                  <c:v>177.55932203403637</c:v>
                </c:pt>
                <c:pt idx="7618">
                  <c:v>207.25423728839365</c:v>
                </c:pt>
                <c:pt idx="7619">
                  <c:v>215.18644067828291</c:v>
                </c:pt>
                <c:pt idx="7620">
                  <c:v>164.4745762715504</c:v>
                </c:pt>
                <c:pt idx="7621">
                  <c:v>242.10169491551704</c:v>
                </c:pt>
                <c:pt idx="7622">
                  <c:v>218.91525423767453</c:v>
                </c:pt>
                <c:pt idx="7623">
                  <c:v>170.44067796637378</c:v>
                </c:pt>
                <c:pt idx="7624">
                  <c:v>238.10169491559023</c:v>
                </c:pt>
                <c:pt idx="7625">
                  <c:v>230.57627118684255</c:v>
                </c:pt>
                <c:pt idx="7626">
                  <c:v>148.27118644104641</c:v>
                </c:pt>
                <c:pt idx="7627">
                  <c:v>149.08474576293435</c:v>
                </c:pt>
                <c:pt idx="7628">
                  <c:v>233.76271186471209</c:v>
                </c:pt>
                <c:pt idx="7629">
                  <c:v>161.55932203415961</c:v>
                </c:pt>
                <c:pt idx="7630">
                  <c:v>260.61016949175598</c:v>
                </c:pt>
                <c:pt idx="7631">
                  <c:v>230.44067796623622</c:v>
                </c:pt>
                <c:pt idx="7632">
                  <c:v>114.57627118664935</c:v>
                </c:pt>
                <c:pt idx="7633">
                  <c:v>229.83050847486254</c:v>
                </c:pt>
                <c:pt idx="7634">
                  <c:v>173.15254237296799</c:v>
                </c:pt>
                <c:pt idx="7635">
                  <c:v>244.20338983051184</c:v>
                </c:pt>
                <c:pt idx="7636">
                  <c:v>299.25423728829185</c:v>
                </c:pt>
                <c:pt idx="7637">
                  <c:v>196.81355932219876</c:v>
                </c:pt>
                <c:pt idx="7638">
                  <c:v>328.27118644097243</c:v>
                </c:pt>
                <c:pt idx="7639">
                  <c:v>305.49152542387623</c:v>
                </c:pt>
                <c:pt idx="7640">
                  <c:v>297.0169491527472</c:v>
                </c:pt>
                <c:pt idx="7641">
                  <c:v>380.88135593241122</c:v>
                </c:pt>
                <c:pt idx="7642">
                  <c:v>408.27118644092064</c:v>
                </c:pt>
                <c:pt idx="7643">
                  <c:v>394.10169491544701</c:v>
                </c:pt>
                <c:pt idx="7644">
                  <c:v>414.71186440696295</c:v>
                </c:pt>
                <c:pt idx="7645">
                  <c:v>280.67796610180631</c:v>
                </c:pt>
                <c:pt idx="7646">
                  <c:v>413.96610169503947</c:v>
                </c:pt>
                <c:pt idx="7647">
                  <c:v>449.35593220345902</c:v>
                </c:pt>
                <c:pt idx="7648">
                  <c:v>370.44067796615985</c:v>
                </c:pt>
                <c:pt idx="7649">
                  <c:v>455.11864406782462</c:v>
                </c:pt>
                <c:pt idx="7650">
                  <c:v>451.6610169491376</c:v>
                </c:pt>
                <c:pt idx="7651">
                  <c:v>465.69491525423069</c:v>
                </c:pt>
                <c:pt idx="7652">
                  <c:v>538.44067796613592</c:v>
                </c:pt>
                <c:pt idx="7653">
                  <c:v>493.22033898300782</c:v>
                </c:pt>
                <c:pt idx="7654">
                  <c:v>493.83050847455075</c:v>
                </c:pt>
                <c:pt idx="7655">
                  <c:v>443.72881355930474</c:v>
                </c:pt>
                <c:pt idx="7656">
                  <c:v>393.9661016947278</c:v>
                </c:pt>
                <c:pt idx="7657">
                  <c:v>491.59322033894966</c:v>
                </c:pt>
                <c:pt idx="7658">
                  <c:v>511.05084745756989</c:v>
                </c:pt>
                <c:pt idx="7659">
                  <c:v>457.9661016949687</c:v>
                </c:pt>
                <c:pt idx="7660">
                  <c:v>487.52542372883266</c:v>
                </c:pt>
                <c:pt idx="7661">
                  <c:v>472.88135593214008</c:v>
                </c:pt>
                <c:pt idx="7662">
                  <c:v>460.40677966085832</c:v>
                </c:pt>
                <c:pt idx="7663">
                  <c:v>448.67796610161304</c:v>
                </c:pt>
                <c:pt idx="7664">
                  <c:v>426.50847457617272</c:v>
                </c:pt>
                <c:pt idx="7665">
                  <c:v>465.89830508468856</c:v>
                </c:pt>
                <c:pt idx="7666">
                  <c:v>553.96610169479368</c:v>
                </c:pt>
                <c:pt idx="7667">
                  <c:v>517.22033898296399</c:v>
                </c:pt>
                <c:pt idx="7668">
                  <c:v>589.62711864397443</c:v>
                </c:pt>
                <c:pt idx="7669">
                  <c:v>669.89830508457089</c:v>
                </c:pt>
                <c:pt idx="7670">
                  <c:v>645.96610169480482</c:v>
                </c:pt>
                <c:pt idx="7671">
                  <c:v>648.06779661008193</c:v>
                </c:pt>
                <c:pt idx="7672">
                  <c:v>684.47457627107315</c:v>
                </c:pt>
                <c:pt idx="7673">
                  <c:v>648.8135593218924</c:v>
                </c:pt>
                <c:pt idx="7674">
                  <c:v>680.74576271173794</c:v>
                </c:pt>
                <c:pt idx="7675">
                  <c:v>662.50847457614714</c:v>
                </c:pt>
                <c:pt idx="7676">
                  <c:v>697.76271186429926</c:v>
                </c:pt>
                <c:pt idx="7677">
                  <c:v>726.57627118629603</c:v>
                </c:pt>
                <c:pt idx="7678">
                  <c:v>642.10169491508918</c:v>
                </c:pt>
                <c:pt idx="7679">
                  <c:v>713.08474576255571</c:v>
                </c:pt>
                <c:pt idx="7680">
                  <c:v>621.96610169484859</c:v>
                </c:pt>
                <c:pt idx="7681">
                  <c:v>627.59322033883359</c:v>
                </c:pt>
                <c:pt idx="7682">
                  <c:v>599.99999999992258</c:v>
                </c:pt>
                <c:pt idx="7683">
                  <c:v>634.16949152531288</c:v>
                </c:pt>
                <c:pt idx="7684">
                  <c:v>656.74576271166882</c:v>
                </c:pt>
                <c:pt idx="7685">
                  <c:v>621.4915254236297</c:v>
                </c:pt>
                <c:pt idx="7686">
                  <c:v>751.6610169490142</c:v>
                </c:pt>
                <c:pt idx="7687">
                  <c:v>724.94915254229443</c:v>
                </c:pt>
                <c:pt idx="7688">
                  <c:v>689.83050847440995</c:v>
                </c:pt>
                <c:pt idx="7689">
                  <c:v>745.62711864394419</c:v>
                </c:pt>
                <c:pt idx="7690">
                  <c:v>649.08474576259709</c:v>
                </c:pt>
                <c:pt idx="7691">
                  <c:v>794.23728813545608</c:v>
                </c:pt>
                <c:pt idx="7692">
                  <c:v>782.84745762687976</c:v>
                </c:pt>
                <c:pt idx="7693">
                  <c:v>793.35593220326496</c:v>
                </c:pt>
                <c:pt idx="7694">
                  <c:v>849.55932203382781</c:v>
                </c:pt>
                <c:pt idx="7695">
                  <c:v>757.83050847446475</c:v>
                </c:pt>
                <c:pt idx="7696">
                  <c:v>859.66101694901488</c:v>
                </c:pt>
                <c:pt idx="7697">
                  <c:v>803.25423728793783</c:v>
                </c:pt>
                <c:pt idx="7698">
                  <c:v>845.8305084744361</c:v>
                </c:pt>
                <c:pt idx="7699">
                  <c:v>896.27118644052052</c:v>
                </c:pt>
                <c:pt idx="7700">
                  <c:v>861.89830508450302</c:v>
                </c:pt>
                <c:pt idx="7701">
                  <c:v>859.59322033876822</c:v>
                </c:pt>
                <c:pt idx="7702">
                  <c:v>805.01694915231997</c:v>
                </c:pt>
                <c:pt idx="7703">
                  <c:v>792.47457627096094</c:v>
                </c:pt>
                <c:pt idx="7704">
                  <c:v>892.47457627093854</c:v>
                </c:pt>
                <c:pt idx="7705">
                  <c:v>860.54237288114962</c:v>
                </c:pt>
                <c:pt idx="7706">
                  <c:v>796.74576271164881</c:v>
                </c:pt>
                <c:pt idx="7707">
                  <c:v>884.81355932181043</c:v>
                </c:pt>
                <c:pt idx="7708">
                  <c:v>870.71186440658357</c:v>
                </c:pt>
                <c:pt idx="7709">
                  <c:v>845.1525423728159</c:v>
                </c:pt>
                <c:pt idx="7710">
                  <c:v>942.91525423719247</c:v>
                </c:pt>
                <c:pt idx="7711">
                  <c:v>883.38983050843592</c:v>
                </c:pt>
                <c:pt idx="7712">
                  <c:v>882.64406779662545</c:v>
                </c:pt>
                <c:pt idx="7713">
                  <c:v>881.76271186437782</c:v>
                </c:pt>
                <c:pt idx="7714">
                  <c:v>968.88135593215816</c:v>
                </c:pt>
                <c:pt idx="7715">
                  <c:v>983.72881355942138</c:v>
                </c:pt>
                <c:pt idx="7716">
                  <c:v>954.57627118647326</c:v>
                </c:pt>
                <c:pt idx="7717">
                  <c:v>962.7118644068205</c:v>
                </c:pt>
                <c:pt idx="7718">
                  <c:v>915.93220338982439</c:v>
                </c:pt>
                <c:pt idx="7719">
                  <c:v>950.23728813559512</c:v>
                </c:pt>
                <c:pt idx="7720">
                  <c:v>980.40677966105829</c:v>
                </c:pt>
                <c:pt idx="7721">
                  <c:v>968.54237288143247</c:v>
                </c:pt>
                <c:pt idx="7722">
                  <c:v>1066.9830508475425</c:v>
                </c:pt>
                <c:pt idx="7723">
                  <c:v>1034.9830508475065</c:v>
                </c:pt>
                <c:pt idx="7724">
                  <c:v>1080.2033898305219</c:v>
                </c:pt>
                <c:pt idx="7725">
                  <c:v>1071.254237288174</c:v>
                </c:pt>
                <c:pt idx="7726">
                  <c:v>941.35593220338103</c:v>
                </c:pt>
                <c:pt idx="7727">
                  <c:v>1003.3898305083867</c:v>
                </c:pt>
                <c:pt idx="7728">
                  <c:v>907.322033898315</c:v>
                </c:pt>
                <c:pt idx="7729">
                  <c:v>843.32203389829976</c:v>
                </c:pt>
                <c:pt idx="7730">
                  <c:v>946.37288135576637</c:v>
                </c:pt>
                <c:pt idx="7731">
                  <c:v>861.96610169491908</c:v>
                </c:pt>
                <c:pt idx="7732">
                  <c:v>901.62711864408323</c:v>
                </c:pt>
                <c:pt idx="7733">
                  <c:v>925.4915254237718</c:v>
                </c:pt>
                <c:pt idx="7734">
                  <c:v>898.64406779661499</c:v>
                </c:pt>
                <c:pt idx="7735">
                  <c:v>926.30508474565977</c:v>
                </c:pt>
                <c:pt idx="7736">
                  <c:v>926.16949152539212</c:v>
                </c:pt>
                <c:pt idx="7737">
                  <c:v>961.76271186438282</c:v>
                </c:pt>
                <c:pt idx="7738">
                  <c:v>1034.9152542372601</c:v>
                </c:pt>
                <c:pt idx="7739">
                  <c:v>966.9152542371487</c:v>
                </c:pt>
                <c:pt idx="7740">
                  <c:v>1079.7288135593028</c:v>
                </c:pt>
                <c:pt idx="7741">
                  <c:v>1122.9830508474217</c:v>
                </c:pt>
                <c:pt idx="7742">
                  <c:v>1051.4576271186588</c:v>
                </c:pt>
                <c:pt idx="7743">
                  <c:v>1061.2203389831204</c:v>
                </c:pt>
                <c:pt idx="7744">
                  <c:v>1058.7796610170615</c:v>
                </c:pt>
                <c:pt idx="7745">
                  <c:v>1011.3898305085793</c:v>
                </c:pt>
                <c:pt idx="7746">
                  <c:v>992.40677966112128</c:v>
                </c:pt>
                <c:pt idx="7747">
                  <c:v>932.88135593242134</c:v>
                </c:pt>
                <c:pt idx="7748">
                  <c:v>906.44067796618037</c:v>
                </c:pt>
                <c:pt idx="7749">
                  <c:v>935.93220338996684</c:v>
                </c:pt>
                <c:pt idx="7750">
                  <c:v>856.0677966103425</c:v>
                </c:pt>
                <c:pt idx="7751">
                  <c:v>821.69491525455089</c:v>
                </c:pt>
                <c:pt idx="7752">
                  <c:v>765.69491525450246</c:v>
                </c:pt>
                <c:pt idx="7753">
                  <c:v>740.67796610191817</c:v>
                </c:pt>
                <c:pt idx="7754">
                  <c:v>777.2881355934237</c:v>
                </c:pt>
                <c:pt idx="7755">
                  <c:v>736.06779661033534</c:v>
                </c:pt>
                <c:pt idx="7756">
                  <c:v>765.6271186442558</c:v>
                </c:pt>
                <c:pt idx="7757">
                  <c:v>756.81355932211898</c:v>
                </c:pt>
                <c:pt idx="7758">
                  <c:v>693.35593220345652</c:v>
                </c:pt>
                <c:pt idx="7759">
                  <c:v>739.93220338993819</c:v>
                </c:pt>
                <c:pt idx="7760">
                  <c:v>684.27118644072812</c:v>
                </c:pt>
                <c:pt idx="7761">
                  <c:v>703.11864406791835</c:v>
                </c:pt>
                <c:pt idx="7762">
                  <c:v>778.16949152544544</c:v>
                </c:pt>
                <c:pt idx="7763">
                  <c:v>716.8135593221167</c:v>
                </c:pt>
                <c:pt idx="7764">
                  <c:v>727.25423728819874</c:v>
                </c:pt>
                <c:pt idx="7765">
                  <c:v>776.54237288150034</c:v>
                </c:pt>
                <c:pt idx="7766">
                  <c:v>685.15254237297574</c:v>
                </c:pt>
                <c:pt idx="7767">
                  <c:v>734.98305084757362</c:v>
                </c:pt>
                <c:pt idx="7768">
                  <c:v>734.1016949153825</c:v>
                </c:pt>
                <c:pt idx="7769">
                  <c:v>658.03389830511435</c:v>
                </c:pt>
                <c:pt idx="7770">
                  <c:v>641.89830508480065</c:v>
                </c:pt>
                <c:pt idx="7771">
                  <c:v>691.11864406774259</c:v>
                </c:pt>
                <c:pt idx="7772">
                  <c:v>697.69491525422188</c:v>
                </c:pt>
                <c:pt idx="7773">
                  <c:v>693.62711864410471</c:v>
                </c:pt>
                <c:pt idx="7774">
                  <c:v>699.72881355936511</c:v>
                </c:pt>
                <c:pt idx="7775">
                  <c:v>602.0338983050658</c:v>
                </c:pt>
                <c:pt idx="7776">
                  <c:v>630.91525423736596</c:v>
                </c:pt>
                <c:pt idx="7777">
                  <c:v>585.96610169499877</c:v>
                </c:pt>
                <c:pt idx="7778">
                  <c:v>634.30508474580631</c:v>
                </c:pt>
                <c:pt idx="7779">
                  <c:v>629.89830508485068</c:v>
                </c:pt>
                <c:pt idx="7780">
                  <c:v>581.62711864434652</c:v>
                </c:pt>
                <c:pt idx="7781">
                  <c:v>536.40677966127487</c:v>
                </c:pt>
                <c:pt idx="7782">
                  <c:v>592.67796610197161</c:v>
                </c:pt>
                <c:pt idx="7783">
                  <c:v>510.71186440695737</c:v>
                </c:pt>
                <c:pt idx="7784">
                  <c:v>463.5254237290456</c:v>
                </c:pt>
                <c:pt idx="7785">
                  <c:v>585.423728813759</c:v>
                </c:pt>
                <c:pt idx="7786">
                  <c:v>540.88135593259005</c:v>
                </c:pt>
                <c:pt idx="7787">
                  <c:v>526.91525423757423</c:v>
                </c:pt>
                <c:pt idx="7788">
                  <c:v>593.96610169519124</c:v>
                </c:pt>
                <c:pt idx="7789">
                  <c:v>543.66101694948725</c:v>
                </c:pt>
                <c:pt idx="7790">
                  <c:v>538.71186440706629</c:v>
                </c:pt>
                <c:pt idx="7791">
                  <c:v>623.38983050873105</c:v>
                </c:pt>
                <c:pt idx="7792">
                  <c:v>515.86440677977987</c:v>
                </c:pt>
                <c:pt idx="7793">
                  <c:v>582.30508474585395</c:v>
                </c:pt>
                <c:pt idx="7794">
                  <c:v>535.93220338994308</c:v>
                </c:pt>
                <c:pt idx="7795">
                  <c:v>544.27118644080463</c:v>
                </c:pt>
                <c:pt idx="7796">
                  <c:v>572.20338983055387</c:v>
                </c:pt>
                <c:pt idx="7797">
                  <c:v>464.06779661017254</c:v>
                </c:pt>
                <c:pt idx="7798">
                  <c:v>535.05084745769557</c:v>
                </c:pt>
                <c:pt idx="7799">
                  <c:v>514.64406779652461</c:v>
                </c:pt>
                <c:pt idx="7800">
                  <c:v>463.93220338973561</c:v>
                </c:pt>
                <c:pt idx="7801">
                  <c:v>499.86440677956438</c:v>
                </c:pt>
                <c:pt idx="7802">
                  <c:v>536.61016949145051</c:v>
                </c:pt>
                <c:pt idx="7803">
                  <c:v>513.89830508460102</c:v>
                </c:pt>
                <c:pt idx="7804">
                  <c:v>544.13559322025458</c:v>
                </c:pt>
                <c:pt idx="7805">
                  <c:v>547.11864406760992</c:v>
                </c:pt>
                <c:pt idx="7806">
                  <c:v>571.38983050832724</c:v>
                </c:pt>
                <c:pt idx="7807">
                  <c:v>605.89830508466866</c:v>
                </c:pt>
                <c:pt idx="7808">
                  <c:v>531.18644067792331</c:v>
                </c:pt>
                <c:pt idx="7809">
                  <c:v>585.62711864387813</c:v>
                </c:pt>
                <c:pt idx="7810">
                  <c:v>587.86440677947928</c:v>
                </c:pt>
                <c:pt idx="7811">
                  <c:v>639.72881355922038</c:v>
                </c:pt>
                <c:pt idx="7812">
                  <c:v>669.55932203378893</c:v>
                </c:pt>
                <c:pt idx="7813">
                  <c:v>601.15254237281829</c:v>
                </c:pt>
                <c:pt idx="7814">
                  <c:v>667.52542372881487</c:v>
                </c:pt>
                <c:pt idx="7815">
                  <c:v>694.57627118637322</c:v>
                </c:pt>
                <c:pt idx="7816">
                  <c:v>640.06779661028463</c:v>
                </c:pt>
                <c:pt idx="7817">
                  <c:v>706.0338983051962</c:v>
                </c:pt>
                <c:pt idx="7818">
                  <c:v>661.69491525420278</c:v>
                </c:pt>
                <c:pt idx="7819">
                  <c:v>671.66101694917882</c:v>
                </c:pt>
                <c:pt idx="7820">
                  <c:v>691.18644067793286</c:v>
                </c:pt>
                <c:pt idx="7821">
                  <c:v>672.47457627117956</c:v>
                </c:pt>
                <c:pt idx="7822">
                  <c:v>725.62711864402763</c:v>
                </c:pt>
                <c:pt idx="7823">
                  <c:v>656.81355932197198</c:v>
                </c:pt>
                <c:pt idx="7824">
                  <c:v>636.2033898303431</c:v>
                </c:pt>
                <c:pt idx="7825">
                  <c:v>683.79661016945283</c:v>
                </c:pt>
                <c:pt idx="7826">
                  <c:v>668.27118644045618</c:v>
                </c:pt>
                <c:pt idx="7827">
                  <c:v>604.61016949127952</c:v>
                </c:pt>
                <c:pt idx="7828">
                  <c:v>631.66101694906354</c:v>
                </c:pt>
                <c:pt idx="7829">
                  <c:v>659.45762711848886</c:v>
                </c:pt>
                <c:pt idx="7830">
                  <c:v>645.49152542369882</c:v>
                </c:pt>
                <c:pt idx="7831">
                  <c:v>648.47457627127983</c:v>
                </c:pt>
                <c:pt idx="7832">
                  <c:v>581.49152542362731</c:v>
                </c:pt>
                <c:pt idx="7833">
                  <c:v>608.67796610162247</c:v>
                </c:pt>
                <c:pt idx="7834">
                  <c:v>592.06779661020278</c:v>
                </c:pt>
                <c:pt idx="7835">
                  <c:v>657.83050847454365</c:v>
                </c:pt>
                <c:pt idx="7836">
                  <c:v>740.677966101523</c:v>
                </c:pt>
                <c:pt idx="7837">
                  <c:v>690.77966101679135</c:v>
                </c:pt>
                <c:pt idx="7838">
                  <c:v>706.64406779645697</c:v>
                </c:pt>
                <c:pt idx="7839">
                  <c:v>778.10169491502938</c:v>
                </c:pt>
                <c:pt idx="7840">
                  <c:v>793.62711864374376</c:v>
                </c:pt>
                <c:pt idx="7841">
                  <c:v>751.66101694895781</c:v>
                </c:pt>
                <c:pt idx="7842">
                  <c:v>757.49152542351351</c:v>
                </c:pt>
                <c:pt idx="7843">
                  <c:v>813.49152542350555</c:v>
                </c:pt>
                <c:pt idx="7844">
                  <c:v>742.7796610167436</c:v>
                </c:pt>
                <c:pt idx="7845">
                  <c:v>736.27118644034181</c:v>
                </c:pt>
                <c:pt idx="7846">
                  <c:v>863.86440677939959</c:v>
                </c:pt>
                <c:pt idx="7847">
                  <c:v>835.45762711843145</c:v>
                </c:pt>
                <c:pt idx="7848">
                  <c:v>880.67796610150299</c:v>
                </c:pt>
                <c:pt idx="7849">
                  <c:v>904.67796610151584</c:v>
                </c:pt>
                <c:pt idx="7850">
                  <c:v>760.20338983027693</c:v>
                </c:pt>
                <c:pt idx="7851">
                  <c:v>827.93220338968376</c:v>
                </c:pt>
                <c:pt idx="7852">
                  <c:v>789.49152542360582</c:v>
                </c:pt>
                <c:pt idx="7853">
                  <c:v>764.2711864405635</c:v>
                </c:pt>
                <c:pt idx="7854">
                  <c:v>804.74576271161538</c:v>
                </c:pt>
                <c:pt idx="7855">
                  <c:v>735.52542372853111</c:v>
                </c:pt>
                <c:pt idx="7856">
                  <c:v>796.40677966081046</c:v>
                </c:pt>
                <c:pt idx="7857">
                  <c:v>792.54237288115121</c:v>
                </c:pt>
                <c:pt idx="7858">
                  <c:v>771.52542372883249</c:v>
                </c:pt>
                <c:pt idx="7859">
                  <c:v>880.8813559321303</c:v>
                </c:pt>
                <c:pt idx="7860">
                  <c:v>883.79661016940815</c:v>
                </c:pt>
                <c:pt idx="7861">
                  <c:v>730.03389830487026</c:v>
                </c:pt>
                <c:pt idx="7862">
                  <c:v>836.7457627117077</c:v>
                </c:pt>
                <c:pt idx="7863">
                  <c:v>787.86440677949111</c:v>
                </c:pt>
                <c:pt idx="7864">
                  <c:v>755.45762711853968</c:v>
                </c:pt>
                <c:pt idx="7865">
                  <c:v>845.49152542354125</c:v>
                </c:pt>
                <c:pt idx="7866">
                  <c:v>799.118644067687</c:v>
                </c:pt>
                <c:pt idx="7867">
                  <c:v>825.76271186427289</c:v>
                </c:pt>
                <c:pt idx="7868">
                  <c:v>888.67796610163907</c:v>
                </c:pt>
                <c:pt idx="7869">
                  <c:v>869.76271186437134</c:v>
                </c:pt>
                <c:pt idx="7870">
                  <c:v>891.52542372878315</c:v>
                </c:pt>
                <c:pt idx="7871">
                  <c:v>829.62711864410153</c:v>
                </c:pt>
                <c:pt idx="7872">
                  <c:v>883.52542372887308</c:v>
                </c:pt>
                <c:pt idx="7873">
                  <c:v>820.40677966104897</c:v>
                </c:pt>
                <c:pt idx="7874">
                  <c:v>767.25423728825751</c:v>
                </c:pt>
                <c:pt idx="7875">
                  <c:v>811.72881355934919</c:v>
                </c:pt>
                <c:pt idx="7876">
                  <c:v>728.61016949160864</c:v>
                </c:pt>
                <c:pt idx="7877">
                  <c:v>768.2033898306953</c:v>
                </c:pt>
                <c:pt idx="7878">
                  <c:v>760.81355932215877</c:v>
                </c:pt>
                <c:pt idx="7879">
                  <c:v>835.79661016972136</c:v>
                </c:pt>
                <c:pt idx="7880">
                  <c:v>804.54237288155264</c:v>
                </c:pt>
                <c:pt idx="7881">
                  <c:v>756.81355932234487</c:v>
                </c:pt>
                <c:pt idx="7882">
                  <c:v>802.5762711865998</c:v>
                </c:pt>
                <c:pt idx="7883">
                  <c:v>854.44067796639729</c:v>
                </c:pt>
                <c:pt idx="7884">
                  <c:v>810.98305084770789</c:v>
                </c:pt>
                <c:pt idx="7885">
                  <c:v>843.79661016980094</c:v>
                </c:pt>
                <c:pt idx="7886">
                  <c:v>878.03389830549429</c:v>
                </c:pt>
                <c:pt idx="7887">
                  <c:v>867.86440677983467</c:v>
                </c:pt>
                <c:pt idx="7888">
                  <c:v>866.16949152569907</c:v>
                </c:pt>
                <c:pt idx="7889">
                  <c:v>845.35593220366877</c:v>
                </c:pt>
                <c:pt idx="7890">
                  <c:v>831.66101694930126</c:v>
                </c:pt>
                <c:pt idx="7891">
                  <c:v>833.96610169509256</c:v>
                </c:pt>
                <c:pt idx="7892">
                  <c:v>854.84745762736952</c:v>
                </c:pt>
                <c:pt idx="7893">
                  <c:v>877.49152542391585</c:v>
                </c:pt>
                <c:pt idx="7894">
                  <c:v>829.55932203402415</c:v>
                </c:pt>
                <c:pt idx="7895">
                  <c:v>824.81355932217377</c:v>
                </c:pt>
                <c:pt idx="7896">
                  <c:v>708.1355932205297</c:v>
                </c:pt>
                <c:pt idx="7897">
                  <c:v>779.05084745780596</c:v>
                </c:pt>
                <c:pt idx="7898">
                  <c:v>673.0847457628355</c:v>
                </c:pt>
                <c:pt idx="7899">
                  <c:v>599.11864406801385</c:v>
                </c:pt>
                <c:pt idx="7900">
                  <c:v>652.74576271191131</c:v>
                </c:pt>
                <c:pt idx="7901">
                  <c:v>625.55932203397253</c:v>
                </c:pt>
                <c:pt idx="7902">
                  <c:v>607.18644067805781</c:v>
                </c:pt>
                <c:pt idx="7903">
                  <c:v>621.49152542379909</c:v>
                </c:pt>
                <c:pt idx="7904">
                  <c:v>636.00000000011107</c:v>
                </c:pt>
                <c:pt idx="7905">
                  <c:v>555.18644067804905</c:v>
                </c:pt>
                <c:pt idx="7906">
                  <c:v>488.94915254243284</c:v>
                </c:pt>
                <c:pt idx="7907">
                  <c:v>482.91525423730633</c:v>
                </c:pt>
                <c:pt idx="7908">
                  <c:v>443.38983050846639</c:v>
                </c:pt>
                <c:pt idx="7909">
                  <c:v>488.6779661017282</c:v>
                </c:pt>
                <c:pt idx="7910">
                  <c:v>482.30508474581978</c:v>
                </c:pt>
                <c:pt idx="7911">
                  <c:v>479.59322033911269</c:v>
                </c:pt>
                <c:pt idx="7912">
                  <c:v>506.77966101705147</c:v>
                </c:pt>
                <c:pt idx="7913">
                  <c:v>497.49152542386508</c:v>
                </c:pt>
                <c:pt idx="7914">
                  <c:v>510.23728813579498</c:v>
                </c:pt>
                <c:pt idx="7915">
                  <c:v>442.6440677967687</c:v>
                </c:pt>
                <c:pt idx="7916">
                  <c:v>435.52542372893674</c:v>
                </c:pt>
                <c:pt idx="7917">
                  <c:v>431.59322033903078</c:v>
                </c:pt>
                <c:pt idx="7918">
                  <c:v>314.237288135597</c:v>
                </c:pt>
                <c:pt idx="7919">
                  <c:v>244.00000000005397</c:v>
                </c:pt>
                <c:pt idx="7920">
                  <c:v>298.77966101707295</c:v>
                </c:pt>
                <c:pt idx="7921">
                  <c:v>348.40677966115646</c:v>
                </c:pt>
                <c:pt idx="7922">
                  <c:v>288.33898305099092</c:v>
                </c:pt>
                <c:pt idx="7923">
                  <c:v>290.44067796621152</c:v>
                </c:pt>
                <c:pt idx="7924">
                  <c:v>288.54237288150523</c:v>
                </c:pt>
                <c:pt idx="7925">
                  <c:v>191.18644067798795</c:v>
                </c:pt>
                <c:pt idx="7926">
                  <c:v>292.06779661015673</c:v>
                </c:pt>
                <c:pt idx="7927">
                  <c:v>235.18644067797365</c:v>
                </c:pt>
                <c:pt idx="7928">
                  <c:v>167.45762711862338</c:v>
                </c:pt>
                <c:pt idx="7929">
                  <c:v>165.0847457625853</c:v>
                </c:pt>
                <c:pt idx="7930">
                  <c:v>171.9322033897127</c:v>
                </c:pt>
                <c:pt idx="7931">
                  <c:v>104.13559322017215</c:v>
                </c:pt>
                <c:pt idx="7932">
                  <c:v>164.0677966099008</c:v>
                </c:pt>
                <c:pt idx="7933">
                  <c:v>214.57627118611899</c:v>
                </c:pt>
                <c:pt idx="7934">
                  <c:v>194.7796610167168</c:v>
                </c:pt>
                <c:pt idx="7935">
                  <c:v>239.79661016921762</c:v>
                </c:pt>
                <c:pt idx="7936">
                  <c:v>219.99999999981546</c:v>
                </c:pt>
                <c:pt idx="7937">
                  <c:v>170.50847457616885</c:v>
                </c:pt>
                <c:pt idx="7938">
                  <c:v>122.91525423705919</c:v>
                </c:pt>
                <c:pt idx="7939">
                  <c:v>-40.610169491714693</c:v>
                </c:pt>
                <c:pt idx="7940">
                  <c:v>57.491525423500292</c:v>
                </c:pt>
                <c:pt idx="7941">
                  <c:v>52.203389830410146</c:v>
                </c:pt>
                <c:pt idx="7942">
                  <c:v>-58.644067796791141</c:v>
                </c:pt>
                <c:pt idx="7943">
                  <c:v>37.491525423527335</c:v>
                </c:pt>
                <c:pt idx="7944">
                  <c:v>-17.423728813702823</c:v>
                </c:pt>
                <c:pt idx="7945">
                  <c:v>-83.661016949431911</c:v>
                </c:pt>
                <c:pt idx="7946">
                  <c:v>0.6101694914300656</c:v>
                </c:pt>
                <c:pt idx="7947">
                  <c:v>-70.847457627311812</c:v>
                </c:pt>
                <c:pt idx="7948">
                  <c:v>-18.779661017169282</c:v>
                </c:pt>
                <c:pt idx="7949">
                  <c:v>-23.525423728963165</c:v>
                </c:pt>
                <c:pt idx="7950">
                  <c:v>-70.915254237445609</c:v>
                </c:pt>
                <c:pt idx="7951">
                  <c:v>-36.813559322132818</c:v>
                </c:pt>
                <c:pt idx="7952">
                  <c:v>-32.13559322041629</c:v>
                </c:pt>
                <c:pt idx="7953">
                  <c:v>-57.220338983077966</c:v>
                </c:pt>
                <c:pt idx="7954">
                  <c:v>-30.237288135540663</c:v>
                </c:pt>
                <c:pt idx="7955">
                  <c:v>-12.745762711816937</c:v>
                </c:pt>
                <c:pt idx="7956">
                  <c:v>9.8305084745955114</c:v>
                </c:pt>
                <c:pt idx="7957">
                  <c:v>15.796610169418882</c:v>
                </c:pt>
                <c:pt idx="7958">
                  <c:v>125.89830508464021</c:v>
                </c:pt>
                <c:pt idx="7959">
                  <c:v>136.13559322037727</c:v>
                </c:pt>
                <c:pt idx="7960">
                  <c:v>77.016949152593043</c:v>
                </c:pt>
                <c:pt idx="7961">
                  <c:v>170.30508474571099</c:v>
                </c:pt>
                <c:pt idx="7962">
                  <c:v>134.64406779664321</c:v>
                </c:pt>
                <c:pt idx="7963">
                  <c:v>107.79661016942997</c:v>
                </c:pt>
                <c:pt idx="7964">
                  <c:v>132.20338983047134</c:v>
                </c:pt>
                <c:pt idx="7965">
                  <c:v>115.11864406788916</c:v>
                </c:pt>
                <c:pt idx="7966">
                  <c:v>156.67796610175941</c:v>
                </c:pt>
                <c:pt idx="7967">
                  <c:v>161.55932203387738</c:v>
                </c:pt>
                <c:pt idx="7968">
                  <c:v>162.10169491539941</c:v>
                </c:pt>
                <c:pt idx="7969">
                  <c:v>119.11864406781599</c:v>
                </c:pt>
                <c:pt idx="7970">
                  <c:v>183.05084745775375</c:v>
                </c:pt>
                <c:pt idx="7971">
                  <c:v>144.40677966110491</c:v>
                </c:pt>
                <c:pt idx="7972">
                  <c:v>210.64406779666464</c:v>
                </c:pt>
                <c:pt idx="7973">
                  <c:v>218.44067796611694</c:v>
                </c:pt>
                <c:pt idx="7974">
                  <c:v>246.37288135597913</c:v>
                </c:pt>
                <c:pt idx="7975">
                  <c:v>253.28813559329677</c:v>
                </c:pt>
                <c:pt idx="7976">
                  <c:v>209.35593220338845</c:v>
                </c:pt>
                <c:pt idx="7977">
                  <c:v>240.88135593231823</c:v>
                </c:pt>
                <c:pt idx="7978">
                  <c:v>269.55932203399095</c:v>
                </c:pt>
                <c:pt idx="7979">
                  <c:v>322.98305084754355</c:v>
                </c:pt>
                <c:pt idx="7980">
                  <c:v>257.5593220339282</c:v>
                </c:pt>
                <c:pt idx="7981">
                  <c:v>222.77966101688216</c:v>
                </c:pt>
                <c:pt idx="7982">
                  <c:v>294.57627118634957</c:v>
                </c:pt>
                <c:pt idx="7983">
                  <c:v>295.59322033886468</c:v>
                </c:pt>
                <c:pt idx="7984">
                  <c:v>257.2203389829769</c:v>
                </c:pt>
                <c:pt idx="7985">
                  <c:v>312.47457627121474</c:v>
                </c:pt>
                <c:pt idx="7986">
                  <c:v>182.64406779655573</c:v>
                </c:pt>
                <c:pt idx="7987">
                  <c:v>320.6779661016393</c:v>
                </c:pt>
                <c:pt idx="7988">
                  <c:v>345.62711864403332</c:v>
                </c:pt>
                <c:pt idx="7989">
                  <c:v>258.10169491522441</c:v>
                </c:pt>
                <c:pt idx="7990">
                  <c:v>392.13559322026822</c:v>
                </c:pt>
                <c:pt idx="7991">
                  <c:v>434.71186440687944</c:v>
                </c:pt>
                <c:pt idx="7992">
                  <c:v>338.50847457625787</c:v>
                </c:pt>
                <c:pt idx="7993">
                  <c:v>340.13559322031597</c:v>
                </c:pt>
                <c:pt idx="7994">
                  <c:v>313.22033898308189</c:v>
                </c:pt>
                <c:pt idx="7995">
                  <c:v>246.64406779657082</c:v>
                </c:pt>
                <c:pt idx="7996">
                  <c:v>408.40677966101896</c:v>
                </c:pt>
                <c:pt idx="7997">
                  <c:v>368.88135593217902</c:v>
                </c:pt>
                <c:pt idx="7998">
                  <c:v>521.08474576267974</c:v>
                </c:pt>
                <c:pt idx="7999">
                  <c:v>546.03389830496099</c:v>
                </c:pt>
                <c:pt idx="8000">
                  <c:v>494.1016949151425</c:v>
                </c:pt>
                <c:pt idx="8001">
                  <c:v>593.08474576260494</c:v>
                </c:pt>
                <c:pt idx="8002">
                  <c:v>538.7118644067275</c:v>
                </c:pt>
                <c:pt idx="8003">
                  <c:v>526.30508474574901</c:v>
                </c:pt>
                <c:pt idx="8004">
                  <c:v>615.66101694924328</c:v>
                </c:pt>
                <c:pt idx="8005">
                  <c:v>543.25423728817645</c:v>
                </c:pt>
                <c:pt idx="8006">
                  <c:v>558.44067796610886</c:v>
                </c:pt>
                <c:pt idx="8007">
                  <c:v>578.50847457632847</c:v>
                </c:pt>
                <c:pt idx="8008">
                  <c:v>608.06779661024882</c:v>
                </c:pt>
                <c:pt idx="8009">
                  <c:v>650.71186440693737</c:v>
                </c:pt>
                <c:pt idx="8010">
                  <c:v>608.13559322038259</c:v>
                </c:pt>
                <c:pt idx="8011">
                  <c:v>589.69491525427759</c:v>
                </c:pt>
                <c:pt idx="8012">
                  <c:v>599.93220338984531</c:v>
                </c:pt>
                <c:pt idx="8013">
                  <c:v>605.22033898304835</c:v>
                </c:pt>
                <c:pt idx="8014">
                  <c:v>654.91525423726569</c:v>
                </c:pt>
                <c:pt idx="8015">
                  <c:v>653.89830508475052</c:v>
                </c:pt>
                <c:pt idx="8016">
                  <c:v>711.86440677975202</c:v>
                </c:pt>
                <c:pt idx="8017">
                  <c:v>627.59322033905937</c:v>
                </c:pt>
                <c:pt idx="8018">
                  <c:v>577.35593220337626</c:v>
                </c:pt>
                <c:pt idx="8019">
                  <c:v>677.01694915257201</c:v>
                </c:pt>
                <c:pt idx="8020">
                  <c:v>603.25423728820817</c:v>
                </c:pt>
                <c:pt idx="8021">
                  <c:v>672.20338983053148</c:v>
                </c:pt>
                <c:pt idx="8022">
                  <c:v>675.11864406792233</c:v>
                </c:pt>
                <c:pt idx="8023">
                  <c:v>683.8644067798125</c:v>
                </c:pt>
                <c:pt idx="8024">
                  <c:v>798.98305084747585</c:v>
                </c:pt>
                <c:pt idx="8025">
                  <c:v>749.83050847472407</c:v>
                </c:pt>
                <c:pt idx="8026">
                  <c:v>746.98305084757988</c:v>
                </c:pt>
                <c:pt idx="8027">
                  <c:v>773.08474576275682</c:v>
                </c:pt>
                <c:pt idx="8028">
                  <c:v>746.9152542373896</c:v>
                </c:pt>
                <c:pt idx="8029">
                  <c:v>792.81355932185579</c:v>
                </c:pt>
                <c:pt idx="8030">
                  <c:v>789.22033898301413</c:v>
                </c:pt>
                <c:pt idx="8031">
                  <c:v>757.83050847452125</c:v>
                </c:pt>
                <c:pt idx="8032">
                  <c:v>707.05084745759848</c:v>
                </c:pt>
                <c:pt idx="8033">
                  <c:v>643.38983050847821</c:v>
                </c:pt>
                <c:pt idx="8034">
                  <c:v>694.8474576270213</c:v>
                </c:pt>
                <c:pt idx="8035">
                  <c:v>695.11864406778238</c:v>
                </c:pt>
                <c:pt idx="8036">
                  <c:v>761.49152542372269</c:v>
                </c:pt>
                <c:pt idx="8037">
                  <c:v>791.86440677970029</c:v>
                </c:pt>
                <c:pt idx="8038">
                  <c:v>772.20338983045269</c:v>
                </c:pt>
                <c:pt idx="8039">
                  <c:v>760.81355932193287</c:v>
                </c:pt>
                <c:pt idx="8040">
                  <c:v>856.00000000003934</c:v>
                </c:pt>
                <c:pt idx="8041">
                  <c:v>817.55932203407428</c:v>
                </c:pt>
                <c:pt idx="8042">
                  <c:v>787.3220338985335</c:v>
                </c:pt>
                <c:pt idx="8043">
                  <c:v>881.83050847479399</c:v>
                </c:pt>
                <c:pt idx="8044">
                  <c:v>909.55932203397253</c:v>
                </c:pt>
                <c:pt idx="8045">
                  <c:v>933.35593220358385</c:v>
                </c:pt>
                <c:pt idx="8046">
                  <c:v>934.77966101718403</c:v>
                </c:pt>
                <c:pt idx="8047">
                  <c:v>851.79661016976752</c:v>
                </c:pt>
                <c:pt idx="8048">
                  <c:v>903.18644067817706</c:v>
                </c:pt>
                <c:pt idx="8049">
                  <c:v>965.15254237310523</c:v>
                </c:pt>
                <c:pt idx="8050">
                  <c:v>800.06779661029418</c:v>
                </c:pt>
                <c:pt idx="8051">
                  <c:v>852.67796610190226</c:v>
                </c:pt>
                <c:pt idx="8052">
                  <c:v>910.16949152557197</c:v>
                </c:pt>
                <c:pt idx="8053">
                  <c:v>885.22033898317795</c:v>
                </c:pt>
                <c:pt idx="8054">
                  <c:v>981.69491525444766</c:v>
                </c:pt>
                <c:pt idx="8055">
                  <c:v>950.30508474578539</c:v>
                </c:pt>
                <c:pt idx="8056">
                  <c:v>883.4576271187392</c:v>
                </c:pt>
                <c:pt idx="8057">
                  <c:v>952.33898305098501</c:v>
                </c:pt>
                <c:pt idx="8058">
                  <c:v>876.8813559323163</c:v>
                </c:pt>
                <c:pt idx="8059">
                  <c:v>910.30508474589601</c:v>
                </c:pt>
                <c:pt idx="8060">
                  <c:v>883.32203389841516</c:v>
                </c:pt>
                <c:pt idx="8061">
                  <c:v>890.03389830516187</c:v>
                </c:pt>
                <c:pt idx="8062">
                  <c:v>921.42372881365463</c:v>
                </c:pt>
                <c:pt idx="8063">
                  <c:v>918.37288135594008</c:v>
                </c:pt>
                <c:pt idx="8064">
                  <c:v>930.98305084754566</c:v>
                </c:pt>
                <c:pt idx="8065">
                  <c:v>968.81355932213717</c:v>
                </c:pt>
                <c:pt idx="8066">
                  <c:v>952.06779661022392</c:v>
                </c:pt>
                <c:pt idx="8067">
                  <c:v>898.16949152539621</c:v>
                </c:pt>
                <c:pt idx="8068">
                  <c:v>916.13559322033882</c:v>
                </c:pt>
                <c:pt idx="8069">
                  <c:v>936.47457627115011</c:v>
                </c:pt>
                <c:pt idx="8070">
                  <c:v>950.64406779651085</c:v>
                </c:pt>
                <c:pt idx="8071">
                  <c:v>970.71186440673046</c:v>
                </c:pt>
                <c:pt idx="8072">
                  <c:v>908.20338983044974</c:v>
                </c:pt>
                <c:pt idx="8073">
                  <c:v>952.47457627119616</c:v>
                </c:pt>
                <c:pt idx="8074">
                  <c:v>861.22033898293921</c:v>
                </c:pt>
                <c:pt idx="8075">
                  <c:v>842.16949152534767</c:v>
                </c:pt>
                <c:pt idx="8076">
                  <c:v>868.88135593218055</c:v>
                </c:pt>
                <c:pt idx="8077">
                  <c:v>896.94915254242323</c:v>
                </c:pt>
                <c:pt idx="8078">
                  <c:v>915.18644067801381</c:v>
                </c:pt>
                <c:pt idx="8079">
                  <c:v>847.59322033904425</c:v>
                </c:pt>
                <c:pt idx="8080">
                  <c:v>908.94915254237299</c:v>
                </c:pt>
                <c:pt idx="8081">
                  <c:v>884.67796610165567</c:v>
                </c:pt>
                <c:pt idx="8082">
                  <c:v>981.55932203384134</c:v>
                </c:pt>
                <c:pt idx="8083">
                  <c:v>965.55932203379507</c:v>
                </c:pt>
                <c:pt idx="8084">
                  <c:v>948.33898305066305</c:v>
                </c:pt>
                <c:pt idx="8085">
                  <c:v>996.67796610158337</c:v>
                </c:pt>
                <c:pt idx="8086">
                  <c:v>984.81355932184476</c:v>
                </c:pt>
                <c:pt idx="8087">
                  <c:v>1090.9152542370825</c:v>
                </c:pt>
                <c:pt idx="8088">
                  <c:v>1007.8644067796454</c:v>
                </c:pt>
                <c:pt idx="8089">
                  <c:v>1031.3898305083826</c:v>
                </c:pt>
                <c:pt idx="8090">
                  <c:v>1031.1864406778684</c:v>
                </c:pt>
                <c:pt idx="8091">
                  <c:v>997.15254237285865</c:v>
                </c:pt>
                <c:pt idx="8092">
                  <c:v>1117.4237288134575</c:v>
                </c:pt>
                <c:pt idx="8093">
                  <c:v>1153.9661016948858</c:v>
                </c:pt>
                <c:pt idx="8094">
                  <c:v>1074.9830508473963</c:v>
                </c:pt>
                <c:pt idx="8095">
                  <c:v>1173.3559322033159</c:v>
                </c:pt>
                <c:pt idx="8096">
                  <c:v>1096.0677966100745</c:v>
                </c:pt>
                <c:pt idx="8097">
                  <c:v>1093.5593220338817</c:v>
                </c:pt>
                <c:pt idx="8098">
                  <c:v>1176.2033898305165</c:v>
                </c:pt>
                <c:pt idx="8099">
                  <c:v>1168.5423728813314</c:v>
                </c:pt>
                <c:pt idx="8100">
                  <c:v>1145.7627118642918</c:v>
                </c:pt>
                <c:pt idx="8101">
                  <c:v>1268.8135593219008</c:v>
                </c:pt>
                <c:pt idx="8102">
                  <c:v>1259.661016948982</c:v>
                </c:pt>
                <c:pt idx="8103">
                  <c:v>1168.2711864405705</c:v>
                </c:pt>
                <c:pt idx="8104">
                  <c:v>1202.3050847455802</c:v>
                </c:pt>
                <c:pt idx="8105">
                  <c:v>1230.5084745761469</c:v>
                </c:pt>
                <c:pt idx="8106">
                  <c:v>1253.7627118641797</c:v>
                </c:pt>
                <c:pt idx="8107">
                  <c:v>1364.7457627117051</c:v>
                </c:pt>
                <c:pt idx="8108">
                  <c:v>1285.084745762595</c:v>
                </c:pt>
                <c:pt idx="8109">
                  <c:v>1329.2203389829613</c:v>
                </c:pt>
                <c:pt idx="8110">
                  <c:v>1390.9830508474317</c:v>
                </c:pt>
                <c:pt idx="8111">
                  <c:v>1258.4406779659528</c:v>
                </c:pt>
                <c:pt idx="8112">
                  <c:v>1299.7288135592878</c:v>
                </c:pt>
                <c:pt idx="8113">
                  <c:v>1282.71186440667</c:v>
                </c:pt>
                <c:pt idx="8114">
                  <c:v>1249.6271186440417</c:v>
                </c:pt>
                <c:pt idx="8115">
                  <c:v>1345.966101694818</c:v>
                </c:pt>
                <c:pt idx="8116">
                  <c:v>1243.5932203389716</c:v>
                </c:pt>
                <c:pt idx="8117">
                  <c:v>1271.5932203388547</c:v>
                </c:pt>
                <c:pt idx="8118">
                  <c:v>1245.2203389829167</c:v>
                </c:pt>
                <c:pt idx="8119">
                  <c:v>1278.3728813559046</c:v>
                </c:pt>
                <c:pt idx="8120">
                  <c:v>1293.5593220338371</c:v>
                </c:pt>
                <c:pt idx="8121">
                  <c:v>1235.2542372880537</c:v>
                </c:pt>
                <c:pt idx="8122">
                  <c:v>1256.4067796608661</c:v>
                </c:pt>
                <c:pt idx="8123">
                  <c:v>1218.1016949151683</c:v>
                </c:pt>
                <c:pt idx="8124">
                  <c:v>1269.89830508455</c:v>
                </c:pt>
                <c:pt idx="8125">
                  <c:v>1310.1694915253133</c:v>
                </c:pt>
                <c:pt idx="8126">
                  <c:v>1261.2203389829067</c:v>
                </c:pt>
                <c:pt idx="8127">
                  <c:v>1344.813559321866</c:v>
                </c:pt>
                <c:pt idx="8128">
                  <c:v>1318.3050847457168</c:v>
                </c:pt>
                <c:pt idx="8129">
                  <c:v>1328.2033898305026</c:v>
                </c:pt>
                <c:pt idx="8130">
                  <c:v>1386.6440677965536</c:v>
                </c:pt>
                <c:pt idx="8131">
                  <c:v>1403.3898305083537</c:v>
                </c:pt>
                <c:pt idx="8132">
                  <c:v>1388.8135593219645</c:v>
                </c:pt>
                <c:pt idx="8133">
                  <c:v>1365.5593220338751</c:v>
                </c:pt>
                <c:pt idx="8134">
                  <c:v>1399.1864406780255</c:v>
                </c:pt>
                <c:pt idx="8135">
                  <c:v>1368.9491525423155</c:v>
                </c:pt>
                <c:pt idx="8136">
                  <c:v>1360.2711864406722</c:v>
                </c:pt>
                <c:pt idx="8137">
                  <c:v>1318.440677966041</c:v>
                </c:pt>
                <c:pt idx="8138">
                  <c:v>1347.5254237287422</c:v>
                </c:pt>
                <c:pt idx="8139">
                  <c:v>1309.898305084778</c:v>
                </c:pt>
                <c:pt idx="8140">
                  <c:v>1288.0677966102326</c:v>
                </c:pt>
                <c:pt idx="8141">
                  <c:v>1204.40677966097</c:v>
                </c:pt>
                <c:pt idx="8142">
                  <c:v>1085.8983050847535</c:v>
                </c:pt>
                <c:pt idx="8143">
                  <c:v>1115.6610169491316</c:v>
                </c:pt>
                <c:pt idx="8144">
                  <c:v>1072.8135593221546</c:v>
                </c:pt>
                <c:pt idx="8145">
                  <c:v>1061.6949152544523</c:v>
                </c:pt>
                <c:pt idx="8146">
                  <c:v>1034.5762711865343</c:v>
                </c:pt>
                <c:pt idx="8147">
                  <c:v>986.50847457637519</c:v>
                </c:pt>
                <c:pt idx="8148">
                  <c:v>1015.5932203390767</c:v>
                </c:pt>
                <c:pt idx="8149">
                  <c:v>992.27118644079712</c:v>
                </c:pt>
                <c:pt idx="8150">
                  <c:v>1037.2881355932982</c:v>
                </c:pt>
                <c:pt idx="8151">
                  <c:v>1007.2542372881023</c:v>
                </c:pt>
                <c:pt idx="8152">
                  <c:v>936.54237288139677</c:v>
                </c:pt>
                <c:pt idx="8153">
                  <c:v>1004.4067796610713</c:v>
                </c:pt>
                <c:pt idx="8154">
                  <c:v>1037.2203389831079</c:v>
                </c:pt>
                <c:pt idx="8155">
                  <c:v>1060.6779661015985</c:v>
                </c:pt>
                <c:pt idx="8156">
                  <c:v>1203.0508474576729</c:v>
                </c:pt>
                <c:pt idx="8157">
                  <c:v>1195.3898305084883</c:v>
                </c:pt>
                <c:pt idx="8158">
                  <c:v>1261.898305084809</c:v>
                </c:pt>
                <c:pt idx="8159">
                  <c:v>1349.0847457627794</c:v>
                </c:pt>
                <c:pt idx="8160">
                  <c:v>1292.6101694915687</c:v>
                </c:pt>
                <c:pt idx="8161">
                  <c:v>1381.8305084746823</c:v>
                </c:pt>
                <c:pt idx="8162">
                  <c:v>1437.423728813533</c:v>
                </c:pt>
                <c:pt idx="8163">
                  <c:v>1571.3220338983092</c:v>
                </c:pt>
                <c:pt idx="8164">
                  <c:v>1617.6949152541067</c:v>
                </c:pt>
                <c:pt idx="8165">
                  <c:v>1642.4406779660997</c:v>
                </c:pt>
                <c:pt idx="8166">
                  <c:v>1676.4745762710527</c:v>
                </c:pt>
                <c:pt idx="8167">
                  <c:v>1695.9322033897295</c:v>
                </c:pt>
                <c:pt idx="8168">
                  <c:v>1806.1694915253313</c:v>
                </c:pt>
                <c:pt idx="8169">
                  <c:v>1868.1355932202032</c:v>
                </c:pt>
                <c:pt idx="8170">
                  <c:v>2064.1355932203451</c:v>
                </c:pt>
                <c:pt idx="8171">
                  <c:v>2169.8983050846878</c:v>
                </c:pt>
                <c:pt idx="8172">
                  <c:v>2253.5593220338942</c:v>
                </c:pt>
                <c:pt idx="8173">
                  <c:v>2374.1694915253879</c:v>
                </c:pt>
                <c:pt idx="8174">
                  <c:v>2353.2881355932241</c:v>
                </c:pt>
                <c:pt idx="8175">
                  <c:v>2487.9322033897538</c:v>
                </c:pt>
                <c:pt idx="8176">
                  <c:v>2627.728813559389</c:v>
                </c:pt>
                <c:pt idx="8177">
                  <c:v>2672.9491525424041</c:v>
                </c:pt>
                <c:pt idx="8178">
                  <c:v>2776.7457627118511</c:v>
                </c:pt>
                <c:pt idx="8179">
                  <c:v>2834.9830508475006</c:v>
                </c:pt>
                <c:pt idx="8180">
                  <c:v>2902.5084745762238</c:v>
                </c:pt>
                <c:pt idx="8181">
                  <c:v>3006.9830508475725</c:v>
                </c:pt>
                <c:pt idx="8182">
                  <c:v>3113.8983050846987</c:v>
                </c:pt>
                <c:pt idx="8183">
                  <c:v>3110.1694915255325</c:v>
                </c:pt>
                <c:pt idx="8184">
                  <c:v>3091.1186440678848</c:v>
                </c:pt>
                <c:pt idx="8185">
                  <c:v>3181.0169491526749</c:v>
                </c:pt>
                <c:pt idx="8186">
                  <c:v>3266.9152542375391</c:v>
                </c:pt>
                <c:pt idx="8187">
                  <c:v>3301.8983050848738</c:v>
                </c:pt>
                <c:pt idx="8188">
                  <c:v>3329.5593220340311</c:v>
                </c:pt>
                <c:pt idx="8189">
                  <c:v>3362.6440677967726</c:v>
                </c:pt>
                <c:pt idx="8190">
                  <c:v>3394.847457627322</c:v>
                </c:pt>
                <c:pt idx="8191">
                  <c:v>3472.2711864407747</c:v>
                </c:pt>
                <c:pt idx="8192">
                  <c:v>3647.5254237290201</c:v>
                </c:pt>
                <c:pt idx="8193">
                  <c:v>3665.0847457628206</c:v>
                </c:pt>
                <c:pt idx="8194">
                  <c:v>3733.7627118646092</c:v>
                </c:pt>
                <c:pt idx="8195">
                  <c:v>3830.6440677966821</c:v>
                </c:pt>
                <c:pt idx="8196">
                  <c:v>3916.2033898306499</c:v>
                </c:pt>
                <c:pt idx="8197">
                  <c:v>4054.5084745763252</c:v>
                </c:pt>
                <c:pt idx="8198">
                  <c:v>4033.830508474563</c:v>
                </c:pt>
                <c:pt idx="8199">
                  <c:v>4185.7627118643595</c:v>
                </c:pt>
                <c:pt idx="8200">
                  <c:v>4260.2033898304562</c:v>
                </c:pt>
                <c:pt idx="8201">
                  <c:v>4345.3559322032834</c:v>
                </c:pt>
                <c:pt idx="8202">
                  <c:v>4454.2372881355313</c:v>
                </c:pt>
                <c:pt idx="8203">
                  <c:v>4504.9491525421518</c:v>
                </c:pt>
                <c:pt idx="8204">
                  <c:v>4577.2881355929148</c:v>
                </c:pt>
                <c:pt idx="8205">
                  <c:v>4701.4915254235329</c:v>
                </c:pt>
                <c:pt idx="8206">
                  <c:v>4732.3389830505603</c:v>
                </c:pt>
                <c:pt idx="8207">
                  <c:v>4838.9830508472069</c:v>
                </c:pt>
                <c:pt idx="8208">
                  <c:v>4951.661016948924</c:v>
                </c:pt>
                <c:pt idx="8209">
                  <c:v>5008.4745762709172</c:v>
                </c:pt>
                <c:pt idx="8210">
                  <c:v>5074.1016949151599</c:v>
                </c:pt>
                <c:pt idx="8211">
                  <c:v>5212.8813559321097</c:v>
                </c:pt>
                <c:pt idx="8212">
                  <c:v>5243.186440677785</c:v>
                </c:pt>
                <c:pt idx="8213">
                  <c:v>5157.0169491523857</c:v>
                </c:pt>
                <c:pt idx="8214">
                  <c:v>5173.6949152542211</c:v>
                </c:pt>
                <c:pt idx="8215">
                  <c:v>5070.3728813557682</c:v>
                </c:pt>
                <c:pt idx="8216">
                  <c:v>4981.6271186439299</c:v>
                </c:pt>
                <c:pt idx="8217">
                  <c:v>4932.3389830506276</c:v>
                </c:pt>
                <c:pt idx="8218">
                  <c:v>4818.5762711862626</c:v>
                </c:pt>
                <c:pt idx="8219">
                  <c:v>4678.5762711862253</c:v>
                </c:pt>
                <c:pt idx="8220">
                  <c:v>4685.8983050845718</c:v>
                </c:pt>
                <c:pt idx="8221">
                  <c:v>4535.9322033897288</c:v>
                </c:pt>
                <c:pt idx="8222">
                  <c:v>4419.7288135591898</c:v>
                </c:pt>
                <c:pt idx="8223">
                  <c:v>4323.5254237286808</c:v>
                </c:pt>
                <c:pt idx="8224">
                  <c:v>4240.6101694913996</c:v>
                </c:pt>
                <c:pt idx="8225">
                  <c:v>4138.1016949152281</c:v>
                </c:pt>
                <c:pt idx="8226">
                  <c:v>4126.0338983050888</c:v>
                </c:pt>
                <c:pt idx="8227">
                  <c:v>3998.3728813559528</c:v>
                </c:pt>
                <c:pt idx="8228">
                  <c:v>3875.5932203390489</c:v>
                </c:pt>
                <c:pt idx="8229">
                  <c:v>3749.8983050847537</c:v>
                </c:pt>
                <c:pt idx="8230">
                  <c:v>3545.6271186440536</c:v>
                </c:pt>
                <c:pt idx="8231">
                  <c:v>3520.2711864405178</c:v>
                </c:pt>
                <c:pt idx="8232">
                  <c:v>3355.254237288123</c:v>
                </c:pt>
                <c:pt idx="8233">
                  <c:v>3327.5254237287186</c:v>
                </c:pt>
                <c:pt idx="8234">
                  <c:v>3281.2881355930754</c:v>
                </c:pt>
                <c:pt idx="8235">
                  <c:v>3082.1016949151772</c:v>
                </c:pt>
                <c:pt idx="8236">
                  <c:v>3017.016949152513</c:v>
                </c:pt>
                <c:pt idx="8237">
                  <c:v>2872.6779661016549</c:v>
                </c:pt>
                <c:pt idx="8238">
                  <c:v>2790.6440677965065</c:v>
                </c:pt>
                <c:pt idx="8239">
                  <c:v>2731.7288135592366</c:v>
                </c:pt>
                <c:pt idx="8240">
                  <c:v>2583.7288135592339</c:v>
                </c:pt>
                <c:pt idx="8241">
                  <c:v>2513.4237288135005</c:v>
                </c:pt>
                <c:pt idx="8242">
                  <c:v>2438.1016949151558</c:v>
                </c:pt>
                <c:pt idx="8243">
                  <c:v>2531.32203389814</c:v>
                </c:pt>
                <c:pt idx="8244">
                  <c:v>2660.4745762710095</c:v>
                </c:pt>
                <c:pt idx="8245">
                  <c:v>2539.0508474573458</c:v>
                </c:pt>
                <c:pt idx="8246">
                  <c:v>2567.389830508293</c:v>
                </c:pt>
                <c:pt idx="8247">
                  <c:v>2632.8135593217389</c:v>
                </c:pt>
                <c:pt idx="8248">
                  <c:v>2564.6101694911699</c:v>
                </c:pt>
                <c:pt idx="8249">
                  <c:v>2625.627118643773</c:v>
                </c:pt>
                <c:pt idx="8250">
                  <c:v>2619.9999999997885</c:v>
                </c:pt>
                <c:pt idx="8251">
                  <c:v>2532.8813559318955</c:v>
                </c:pt>
                <c:pt idx="8252">
                  <c:v>2575.6610169488513</c:v>
                </c:pt>
                <c:pt idx="8253">
                  <c:v>2619.5932203386469</c:v>
                </c:pt>
                <c:pt idx="8254">
                  <c:v>2580.2033898302439</c:v>
                </c:pt>
                <c:pt idx="8255">
                  <c:v>2600.6101694912454</c:v>
                </c:pt>
                <c:pt idx="8256">
                  <c:v>2504.7457627116878</c:v>
                </c:pt>
                <c:pt idx="8257">
                  <c:v>2538.71186440662</c:v>
                </c:pt>
                <c:pt idx="8258">
                  <c:v>2564.2711864405569</c:v>
                </c:pt>
                <c:pt idx="8259">
                  <c:v>2451.7288135592203</c:v>
                </c:pt>
                <c:pt idx="8260">
                  <c:v>2578.3728813558409</c:v>
                </c:pt>
                <c:pt idx="8261">
                  <c:v>2557.3559322032961</c:v>
                </c:pt>
                <c:pt idx="8262">
                  <c:v>2563.457627118556</c:v>
                </c:pt>
                <c:pt idx="8263">
                  <c:v>2593.0169491524766</c:v>
                </c:pt>
                <c:pt idx="8264">
                  <c:v>2494.3728813559087</c:v>
                </c:pt>
                <c:pt idx="8265">
                  <c:v>2537.1525423728654</c:v>
                </c:pt>
                <c:pt idx="8266">
                  <c:v>2503.8644067796095</c:v>
                </c:pt>
                <c:pt idx="8267">
                  <c:v>2434.847457627096</c:v>
                </c:pt>
                <c:pt idx="8268">
                  <c:v>2434.3050847457994</c:v>
                </c:pt>
                <c:pt idx="8269">
                  <c:v>2439.796610169461</c:v>
                </c:pt>
                <c:pt idx="8270">
                  <c:v>2402.6440677965461</c:v>
                </c:pt>
                <c:pt idx="8271">
                  <c:v>2376.745762711827</c:v>
                </c:pt>
                <c:pt idx="8272">
                  <c:v>2442.1694915253297</c:v>
                </c:pt>
                <c:pt idx="8273">
                  <c:v>2496.745762711721</c:v>
                </c:pt>
                <c:pt idx="8274">
                  <c:v>2495.796610169396</c:v>
                </c:pt>
                <c:pt idx="8275">
                  <c:v>2617.8983050847369</c:v>
                </c:pt>
                <c:pt idx="8276">
                  <c:v>2575.2542372882176</c:v>
                </c:pt>
                <c:pt idx="8277">
                  <c:v>2709.4237288135291</c:v>
                </c:pt>
                <c:pt idx="8278">
                  <c:v>2854.8474576271492</c:v>
                </c:pt>
                <c:pt idx="8279">
                  <c:v>2836.1355932203396</c:v>
                </c:pt>
                <c:pt idx="8280">
                  <c:v>2972.6101694916115</c:v>
                </c:pt>
                <c:pt idx="8281">
                  <c:v>3048.8135593221473</c:v>
                </c:pt>
                <c:pt idx="8282">
                  <c:v>3109.6949152543702</c:v>
                </c:pt>
                <c:pt idx="8283">
                  <c:v>3223.4576271187366</c:v>
                </c:pt>
                <c:pt idx="8284">
                  <c:v>3248.0677966102357</c:v>
                </c:pt>
                <c:pt idx="8285">
                  <c:v>3338.5762711863999</c:v>
                </c:pt>
                <c:pt idx="8286">
                  <c:v>3372.4745762711418</c:v>
                </c:pt>
                <c:pt idx="8287">
                  <c:v>3470.3728813558992</c:v>
                </c:pt>
                <c:pt idx="8288">
                  <c:v>3592.4745762711837</c:v>
                </c:pt>
                <c:pt idx="8289">
                  <c:v>3662.033898305106</c:v>
                </c:pt>
                <c:pt idx="8290">
                  <c:v>3754.9830508475548</c:v>
                </c:pt>
                <c:pt idx="8291">
                  <c:v>3769.9661016949167</c:v>
                </c:pt>
                <c:pt idx="8292">
                  <c:v>3892.2033898305808</c:v>
                </c:pt>
                <c:pt idx="8293">
                  <c:v>3890.5762711865791</c:v>
                </c:pt>
                <c:pt idx="8294">
                  <c:v>3902.7796610170444</c:v>
                </c:pt>
                <c:pt idx="8295">
                  <c:v>4056.7457627119829</c:v>
                </c:pt>
                <c:pt idx="8296">
                  <c:v>4106.3728813559537</c:v>
                </c:pt>
                <c:pt idx="8297">
                  <c:v>4247.864406779725</c:v>
                </c:pt>
                <c:pt idx="8298">
                  <c:v>4324.0677966103167</c:v>
                </c:pt>
                <c:pt idx="8299">
                  <c:v>4362.7796610169298</c:v>
                </c:pt>
                <c:pt idx="8300">
                  <c:v>4522.3050847457207</c:v>
                </c:pt>
                <c:pt idx="8301">
                  <c:v>4548.5423728813348</c:v>
                </c:pt>
                <c:pt idx="8302">
                  <c:v>4449.2203389830329</c:v>
                </c:pt>
                <c:pt idx="8303">
                  <c:v>4275.2542372881771</c:v>
                </c:pt>
                <c:pt idx="8304">
                  <c:v>4126.5084745764207</c:v>
                </c:pt>
                <c:pt idx="8305">
                  <c:v>4093.0847457627278</c:v>
                </c:pt>
                <c:pt idx="8306">
                  <c:v>3989.0169491526894</c:v>
                </c:pt>
                <c:pt idx="8307">
                  <c:v>3847.7966101696793</c:v>
                </c:pt>
                <c:pt idx="8308">
                  <c:v>3831.1186440679567</c:v>
                </c:pt>
                <c:pt idx="8309">
                  <c:v>3663.6610169492205</c:v>
                </c:pt>
                <c:pt idx="8310">
                  <c:v>3656.271186440797</c:v>
                </c:pt>
                <c:pt idx="8311">
                  <c:v>3540.3389830509068</c:v>
                </c:pt>
                <c:pt idx="8312">
                  <c:v>3449.9661016950108</c:v>
                </c:pt>
                <c:pt idx="8313">
                  <c:v>3385.7627118645373</c:v>
                </c:pt>
                <c:pt idx="8314">
                  <c:v>3299.7966101695965</c:v>
                </c:pt>
                <c:pt idx="8315">
                  <c:v>3248.6101694916451</c:v>
                </c:pt>
                <c:pt idx="8316">
                  <c:v>3210.9830508475679</c:v>
                </c:pt>
                <c:pt idx="8317">
                  <c:v>3044.8813559322416</c:v>
                </c:pt>
                <c:pt idx="8318">
                  <c:v>3048.3389830509855</c:v>
                </c:pt>
                <c:pt idx="8319">
                  <c:v>2955.5932203392199</c:v>
                </c:pt>
                <c:pt idx="8320">
                  <c:v>2800.2033898306804</c:v>
                </c:pt>
                <c:pt idx="8321">
                  <c:v>2759.5254237291142</c:v>
                </c:pt>
                <c:pt idx="8322">
                  <c:v>2593.5593220342248</c:v>
                </c:pt>
                <c:pt idx="8323">
                  <c:v>2616.0000000003129</c:v>
                </c:pt>
                <c:pt idx="8324">
                  <c:v>2595.7966101698257</c:v>
                </c:pt>
                <c:pt idx="8325">
                  <c:v>2519.3220338986416</c:v>
                </c:pt>
                <c:pt idx="8326">
                  <c:v>2507.7288135596641</c:v>
                </c:pt>
                <c:pt idx="8327">
                  <c:v>2387.4576271188962</c:v>
                </c:pt>
                <c:pt idx="8328">
                  <c:v>2361.5593220341766</c:v>
                </c:pt>
                <c:pt idx="8329">
                  <c:v>2223.3898305087127</c:v>
                </c:pt>
                <c:pt idx="8330">
                  <c:v>2264.6101694917447</c:v>
                </c:pt>
                <c:pt idx="8331">
                  <c:v>2184.2711864409011</c:v>
                </c:pt>
                <c:pt idx="8332">
                  <c:v>2040.6779661020237</c:v>
                </c:pt>
                <c:pt idx="8333">
                  <c:v>2082.7118644070565</c:v>
                </c:pt>
                <c:pt idx="8334">
                  <c:v>1986.3728813561668</c:v>
                </c:pt>
                <c:pt idx="8335">
                  <c:v>1951.796610169748</c:v>
                </c:pt>
                <c:pt idx="8336">
                  <c:v>1944.542372881592</c:v>
                </c:pt>
                <c:pt idx="8337">
                  <c:v>1779.6610169493515</c:v>
                </c:pt>
                <c:pt idx="8338">
                  <c:v>1753.559322034062</c:v>
                </c:pt>
                <c:pt idx="8339">
                  <c:v>1711.7966101695645</c:v>
                </c:pt>
                <c:pt idx="8340">
                  <c:v>1656.7457627120102</c:v>
                </c:pt>
                <c:pt idx="8341">
                  <c:v>1607.4576271187088</c:v>
                </c:pt>
                <c:pt idx="8342">
                  <c:v>1492.3389830508759</c:v>
                </c:pt>
                <c:pt idx="8343">
                  <c:v>1497.1525423729729</c:v>
                </c:pt>
                <c:pt idx="8344">
                  <c:v>1408.7457627119729</c:v>
                </c:pt>
                <c:pt idx="8345">
                  <c:v>1431.6610169492803</c:v>
                </c:pt>
                <c:pt idx="8346">
                  <c:v>1389.2881355932961</c:v>
                </c:pt>
                <c:pt idx="8347">
                  <c:v>1212.2711864406126</c:v>
                </c:pt>
                <c:pt idx="8348">
                  <c:v>1252.2711864406149</c:v>
                </c:pt>
                <c:pt idx="8349">
                  <c:v>1116.6101694914566</c:v>
                </c:pt>
                <c:pt idx="8350">
                  <c:v>1102.237288135525</c:v>
                </c:pt>
                <c:pt idx="8351">
                  <c:v>1062.2372881355793</c:v>
                </c:pt>
                <c:pt idx="8352">
                  <c:v>910.84745762707939</c:v>
                </c:pt>
                <c:pt idx="8353">
                  <c:v>997.491525423697</c:v>
                </c:pt>
                <c:pt idx="8354">
                  <c:v>982.5762711864129</c:v>
                </c:pt>
                <c:pt idx="8355">
                  <c:v>861.35593220343276</c:v>
                </c:pt>
                <c:pt idx="8356">
                  <c:v>739.11864406776806</c:v>
                </c:pt>
                <c:pt idx="8357">
                  <c:v>683.3898305084241</c:v>
                </c:pt>
                <c:pt idx="8358">
                  <c:v>601.35593220350199</c:v>
                </c:pt>
                <c:pt idx="8359">
                  <c:v>468.13559322045904</c:v>
                </c:pt>
                <c:pt idx="8360">
                  <c:v>438.23728813575673</c:v>
                </c:pt>
                <c:pt idx="8361">
                  <c:v>432.47457627122191</c:v>
                </c:pt>
                <c:pt idx="8362">
                  <c:v>455.66101694929017</c:v>
                </c:pt>
                <c:pt idx="8363">
                  <c:v>574.16949152556322</c:v>
                </c:pt>
                <c:pt idx="8364">
                  <c:v>516.47457627126641</c:v>
                </c:pt>
                <c:pt idx="8365">
                  <c:v>607.52542372900893</c:v>
                </c:pt>
                <c:pt idx="8366">
                  <c:v>684.74576271194701</c:v>
                </c:pt>
                <c:pt idx="8367">
                  <c:v>661.42372881366759</c:v>
                </c:pt>
                <c:pt idx="8368">
                  <c:v>768.0000000001246</c:v>
                </c:pt>
                <c:pt idx="8369">
                  <c:v>741.49152542386253</c:v>
                </c:pt>
                <c:pt idx="8370">
                  <c:v>740.06779661037524</c:v>
                </c:pt>
                <c:pt idx="8371">
                  <c:v>803.05084745781869</c:v>
                </c:pt>
                <c:pt idx="8372">
                  <c:v>737.96610169498524</c:v>
                </c:pt>
                <c:pt idx="8373">
                  <c:v>766.77966101703851</c:v>
                </c:pt>
                <c:pt idx="8374">
                  <c:v>846.64406779671936</c:v>
                </c:pt>
                <c:pt idx="8375">
                  <c:v>781.83050847470327</c:v>
                </c:pt>
                <c:pt idx="8376">
                  <c:v>858.37288135607753</c:v>
                </c:pt>
                <c:pt idx="8377">
                  <c:v>900.00000000008151</c:v>
                </c:pt>
                <c:pt idx="8378">
                  <c:v>907.38983050850516</c:v>
                </c:pt>
                <c:pt idx="8379">
                  <c:v>994.10169491520037</c:v>
                </c:pt>
                <c:pt idx="8380">
                  <c:v>952.74576271178796</c:v>
                </c:pt>
                <c:pt idx="8381">
                  <c:v>1070.5762711863279</c:v>
                </c:pt>
                <c:pt idx="8382">
                  <c:v>1080.1355932201623</c:v>
                </c:pt>
                <c:pt idx="8383">
                  <c:v>961.7627118642697</c:v>
                </c:pt>
                <c:pt idx="8384">
                  <c:v>1011.5254237286773</c:v>
                </c:pt>
                <c:pt idx="8385">
                  <c:v>921.96610169472524</c:v>
                </c:pt>
                <c:pt idx="8386">
                  <c:v>1024.338983050741</c:v>
                </c:pt>
                <c:pt idx="8387">
                  <c:v>1049.0847457625641</c:v>
                </c:pt>
                <c:pt idx="8388">
                  <c:v>1022.508474576112</c:v>
                </c:pt>
                <c:pt idx="8389">
                  <c:v>1058.3050847456168</c:v>
                </c:pt>
                <c:pt idx="8390">
                  <c:v>980.81355932197414</c:v>
                </c:pt>
                <c:pt idx="8391">
                  <c:v>1009.2203389828859</c:v>
                </c:pt>
                <c:pt idx="8392">
                  <c:v>1041.0169491524639</c:v>
                </c:pt>
                <c:pt idx="8393">
                  <c:v>985.96610169474025</c:v>
                </c:pt>
                <c:pt idx="8394">
                  <c:v>1031.932203389566</c:v>
                </c:pt>
                <c:pt idx="8395">
                  <c:v>1015.3898305082236</c:v>
                </c:pt>
                <c:pt idx="8396">
                  <c:v>1044.8135593218199</c:v>
                </c:pt>
                <c:pt idx="8397">
                  <c:v>1126.1016949150444</c:v>
                </c:pt>
                <c:pt idx="8398">
                  <c:v>1096.2033898303987</c:v>
                </c:pt>
                <c:pt idx="8399">
                  <c:v>1082.5084745760309</c:v>
                </c:pt>
                <c:pt idx="8400">
                  <c:v>1063.7288135592005</c:v>
                </c:pt>
                <c:pt idx="8401">
                  <c:v>1114.7118644066938</c:v>
                </c:pt>
                <c:pt idx="8402">
                  <c:v>1095.0508474575031</c:v>
                </c:pt>
                <c:pt idx="8403">
                  <c:v>1063.7288135592569</c:v>
                </c:pt>
                <c:pt idx="8404">
                  <c:v>1050.7796610168127</c:v>
                </c:pt>
                <c:pt idx="8405">
                  <c:v>985.22033898292966</c:v>
                </c:pt>
                <c:pt idx="8406">
                  <c:v>1083.6610169491526</c:v>
                </c:pt>
                <c:pt idx="8407">
                  <c:v>1080.067796610085</c:v>
                </c:pt>
                <c:pt idx="8408">
                  <c:v>1080.4745762711698</c:v>
                </c:pt>
                <c:pt idx="8409">
                  <c:v>1128.1355932202441</c:v>
                </c:pt>
                <c:pt idx="8410">
                  <c:v>1134.2372881355045</c:v>
                </c:pt>
                <c:pt idx="8411">
                  <c:v>1217.5593220338158</c:v>
                </c:pt>
                <c:pt idx="8412">
                  <c:v>1194.30508474567</c:v>
                </c:pt>
                <c:pt idx="8413">
                  <c:v>1116.4745762710197</c:v>
                </c:pt>
                <c:pt idx="8414">
                  <c:v>1170.8474576269534</c:v>
                </c:pt>
                <c:pt idx="8415">
                  <c:v>1240.7457627118276</c:v>
                </c:pt>
                <c:pt idx="8416">
                  <c:v>1305.423728813463</c:v>
                </c:pt>
                <c:pt idx="8417">
                  <c:v>1299.1186440676317</c:v>
                </c:pt>
                <c:pt idx="8418">
                  <c:v>1361.8305084744836</c:v>
                </c:pt>
                <c:pt idx="8419">
                  <c:v>1387.25423728804</c:v>
                </c:pt>
                <c:pt idx="8420">
                  <c:v>1370.3728813558594</c:v>
                </c:pt>
                <c:pt idx="8421">
                  <c:v>1405.0847457625459</c:v>
                </c:pt>
                <c:pt idx="8422">
                  <c:v>1437.2203389828489</c:v>
                </c:pt>
                <c:pt idx="8423">
                  <c:v>1398.0338983049608</c:v>
                </c:pt>
                <c:pt idx="8424">
                  <c:v>1416.5423728810867</c:v>
                </c:pt>
                <c:pt idx="8425">
                  <c:v>1358.1694915253388</c:v>
                </c:pt>
                <c:pt idx="8426">
                  <c:v>1361.220338982997</c:v>
                </c:pt>
                <c:pt idx="8427">
                  <c:v>1414.9830508473881</c:v>
                </c:pt>
                <c:pt idx="8428">
                  <c:v>1300.13559322026</c:v>
                </c:pt>
                <c:pt idx="8429">
                  <c:v>1433.9661016947894</c:v>
                </c:pt>
                <c:pt idx="8430">
                  <c:v>1338.3728813558237</c:v>
                </c:pt>
                <c:pt idx="8431">
                  <c:v>1446.779661016966</c:v>
                </c:pt>
                <c:pt idx="8432">
                  <c:v>1443.2542372881451</c:v>
                </c:pt>
                <c:pt idx="8433">
                  <c:v>1334.3728813558969</c:v>
                </c:pt>
                <c:pt idx="8434">
                  <c:v>1422.372881355868</c:v>
                </c:pt>
                <c:pt idx="8435">
                  <c:v>1418.7796610169135</c:v>
                </c:pt>
                <c:pt idx="8436">
                  <c:v>1381.4915254237312</c:v>
                </c:pt>
                <c:pt idx="8437">
                  <c:v>1396.8135593220441</c:v>
                </c:pt>
                <c:pt idx="8438">
                  <c:v>1283.3898305086291</c:v>
                </c:pt>
                <c:pt idx="8439">
                  <c:v>1339.1864406780503</c:v>
                </c:pt>
                <c:pt idx="8440">
                  <c:v>1300.6101694915917</c:v>
                </c:pt>
                <c:pt idx="8441">
                  <c:v>1260.7457627119134</c:v>
                </c:pt>
                <c:pt idx="8442">
                  <c:v>1372.4745762712494</c:v>
                </c:pt>
                <c:pt idx="8443">
                  <c:v>1336.6101694916108</c:v>
                </c:pt>
                <c:pt idx="8444">
                  <c:v>1380.8135593221107</c:v>
                </c:pt>
                <c:pt idx="8445">
                  <c:v>1420.8135593221132</c:v>
                </c:pt>
                <c:pt idx="8446">
                  <c:v>1299.0508474577239</c:v>
                </c:pt>
                <c:pt idx="8447">
                  <c:v>1392.0000000000034</c:v>
                </c:pt>
                <c:pt idx="8448">
                  <c:v>1367.0508474577223</c:v>
                </c:pt>
                <c:pt idx="8449">
                  <c:v>1343.4576271186252</c:v>
                </c:pt>
                <c:pt idx="8450">
                  <c:v>1431.8644067796818</c:v>
                </c:pt>
                <c:pt idx="8451">
                  <c:v>1387.9999999999636</c:v>
                </c:pt>
                <c:pt idx="8452">
                  <c:v>1437.084745762751</c:v>
                </c:pt>
                <c:pt idx="8453">
                  <c:v>1436.474576271208</c:v>
                </c:pt>
                <c:pt idx="8454">
                  <c:v>1373.7627118645255</c:v>
                </c:pt>
                <c:pt idx="8455">
                  <c:v>1437.0169491525608</c:v>
                </c:pt>
                <c:pt idx="8456">
                  <c:v>1335.7966101695533</c:v>
                </c:pt>
                <c:pt idx="8457">
                  <c:v>1358.7796610169382</c:v>
                </c:pt>
                <c:pt idx="8458">
                  <c:v>1352.881355932305</c:v>
                </c:pt>
                <c:pt idx="8459">
                  <c:v>1398.5762711864825</c:v>
                </c:pt>
                <c:pt idx="8460">
                  <c:v>1394.7796610169007</c:v>
                </c:pt>
                <c:pt idx="8461">
                  <c:v>1360.6779661017008</c:v>
                </c:pt>
                <c:pt idx="8462">
                  <c:v>1466.0338983050153</c:v>
                </c:pt>
                <c:pt idx="8463">
                  <c:v>1445.7627118645073</c:v>
                </c:pt>
                <c:pt idx="8464">
                  <c:v>1456.2711864406667</c:v>
                </c:pt>
                <c:pt idx="8465">
                  <c:v>1459.5932203390296</c:v>
                </c:pt>
                <c:pt idx="8466">
                  <c:v>1398.0338983050735</c:v>
                </c:pt>
                <c:pt idx="8467">
                  <c:v>1479.5254237288689</c:v>
                </c:pt>
                <c:pt idx="8468">
                  <c:v>1431.0508474577373</c:v>
                </c:pt>
                <c:pt idx="8469">
                  <c:v>1385.6949152542288</c:v>
                </c:pt>
                <c:pt idx="8470">
                  <c:v>1377.9661016950231</c:v>
                </c:pt>
                <c:pt idx="8471">
                  <c:v>1351.864406779677</c:v>
                </c:pt>
                <c:pt idx="8472">
                  <c:v>1406.3050847458576</c:v>
                </c:pt>
                <c:pt idx="8473">
                  <c:v>1391.050847457735</c:v>
                </c:pt>
                <c:pt idx="8474">
                  <c:v>1326.711864406825</c:v>
                </c:pt>
                <c:pt idx="8475">
                  <c:v>1278.1016949153131</c:v>
                </c:pt>
                <c:pt idx="8476">
                  <c:v>1282.9152542372972</c:v>
                </c:pt>
                <c:pt idx="8477">
                  <c:v>1299.7966101695345</c:v>
                </c:pt>
                <c:pt idx="8478">
                  <c:v>1252.4745762711293</c:v>
                </c:pt>
                <c:pt idx="8479">
                  <c:v>1261.7627118644284</c:v>
                </c:pt>
                <c:pt idx="8480">
                  <c:v>1224.7457627118945</c:v>
                </c:pt>
                <c:pt idx="8481">
                  <c:v>1131.5254237288539</c:v>
                </c:pt>
                <c:pt idx="8482">
                  <c:v>1258.2372881354947</c:v>
                </c:pt>
                <c:pt idx="8483">
                  <c:v>1233.5593220338617</c:v>
                </c:pt>
                <c:pt idx="8484">
                  <c:v>1230.1016949152313</c:v>
                </c:pt>
                <c:pt idx="8485">
                  <c:v>1277.9661016948196</c:v>
                </c:pt>
                <c:pt idx="8486">
                  <c:v>1162.915254237234</c:v>
                </c:pt>
                <c:pt idx="8487">
                  <c:v>1260.0677966101237</c:v>
                </c:pt>
                <c:pt idx="8488">
                  <c:v>1275.1186440677886</c:v>
                </c:pt>
                <c:pt idx="8489">
                  <c:v>1227.0508474576291</c:v>
                </c:pt>
                <c:pt idx="8490">
                  <c:v>1271.5254237287772</c:v>
                </c:pt>
                <c:pt idx="8491">
                  <c:v>1192.2711864406399</c:v>
                </c:pt>
                <c:pt idx="8492">
                  <c:v>1223.3220338982942</c:v>
                </c:pt>
                <c:pt idx="8493">
                  <c:v>1280.2033898304774</c:v>
                </c:pt>
                <c:pt idx="8494">
                  <c:v>1188.813559322009</c:v>
                </c:pt>
                <c:pt idx="8495">
                  <c:v>1278.915254237201</c:v>
                </c:pt>
                <c:pt idx="8496">
                  <c:v>1225.5593220338387</c:v>
                </c:pt>
                <c:pt idx="8497">
                  <c:v>1255.1186440677025</c:v>
                </c:pt>
                <c:pt idx="8498">
                  <c:v>1314.9152542372201</c:v>
                </c:pt>
                <c:pt idx="8499">
                  <c:v>1278.7118644066866</c:v>
                </c:pt>
                <c:pt idx="8500">
                  <c:v>1305.4237288135757</c:v>
                </c:pt>
                <c:pt idx="8501">
                  <c:v>1265.8305084744893</c:v>
                </c:pt>
                <c:pt idx="8502">
                  <c:v>1157.2881355931358</c:v>
                </c:pt>
                <c:pt idx="8503">
                  <c:v>1211.525423728689</c:v>
                </c:pt>
                <c:pt idx="8504">
                  <c:v>1064.7457627118285</c:v>
                </c:pt>
                <c:pt idx="8505">
                  <c:v>1145.6949152542147</c:v>
                </c:pt>
                <c:pt idx="8506">
                  <c:v>1106.9152542372417</c:v>
                </c:pt>
                <c:pt idx="8507">
                  <c:v>1076.0677966101014</c:v>
                </c:pt>
                <c:pt idx="8508">
                  <c:v>1128.8813559322241</c:v>
                </c:pt>
                <c:pt idx="8509">
                  <c:v>1078.4406779660833</c:v>
                </c:pt>
                <c:pt idx="8510">
                  <c:v>1025.7627118643413</c:v>
                </c:pt>
                <c:pt idx="8511">
                  <c:v>1011.3220338982759</c:v>
                </c:pt>
                <c:pt idx="8512">
                  <c:v>991.11864406778875</c:v>
                </c:pt>
                <c:pt idx="8513">
                  <c:v>1026.847457627103</c:v>
                </c:pt>
                <c:pt idx="8514">
                  <c:v>1002.7796610169564</c:v>
                </c:pt>
                <c:pt idx="8515">
                  <c:v>1007.050847457588</c:v>
                </c:pt>
                <c:pt idx="8516">
                  <c:v>1005.0847457626351</c:v>
                </c:pt>
                <c:pt idx="8517">
                  <c:v>999.93220338981257</c:v>
                </c:pt>
                <c:pt idx="8518">
                  <c:v>959.52542372872517</c:v>
                </c:pt>
                <c:pt idx="8519">
                  <c:v>969.6949152542154</c:v>
                </c:pt>
                <c:pt idx="8520">
                  <c:v>991.59322033889441</c:v>
                </c:pt>
                <c:pt idx="8521">
                  <c:v>896.40677966095745</c:v>
                </c:pt>
                <c:pt idx="8522">
                  <c:v>924.40677966095359</c:v>
                </c:pt>
                <c:pt idx="8523">
                  <c:v>910.23728813564924</c:v>
                </c:pt>
                <c:pt idx="8524">
                  <c:v>943.79661016955288</c:v>
                </c:pt>
                <c:pt idx="8525">
                  <c:v>947.59322033913475</c:v>
                </c:pt>
                <c:pt idx="8526">
                  <c:v>831.79661016951241</c:v>
                </c:pt>
                <c:pt idx="8527">
                  <c:v>869.62711864404753</c:v>
                </c:pt>
                <c:pt idx="8528">
                  <c:v>856.81355932209681</c:v>
                </c:pt>
                <c:pt idx="8529">
                  <c:v>880.8813559322432</c:v>
                </c:pt>
                <c:pt idx="8530">
                  <c:v>863.72881355941433</c:v>
                </c:pt>
                <c:pt idx="8531">
                  <c:v>767.05084745763031</c:v>
                </c:pt>
                <c:pt idx="8532">
                  <c:v>825.83050847451966</c:v>
                </c:pt>
                <c:pt idx="8533">
                  <c:v>813.49152542373133</c:v>
                </c:pt>
                <c:pt idx="8534">
                  <c:v>827.66101694926135</c:v>
                </c:pt>
                <c:pt idx="8535">
                  <c:v>853.83050847479797</c:v>
                </c:pt>
                <c:pt idx="8536">
                  <c:v>789.89830508491661</c:v>
                </c:pt>
                <c:pt idx="8537">
                  <c:v>787.93220339007655</c:v>
                </c:pt>
                <c:pt idx="8538">
                  <c:v>758.16949152558539</c:v>
                </c:pt>
                <c:pt idx="8539">
                  <c:v>829.898305084919</c:v>
                </c:pt>
                <c:pt idx="8540">
                  <c:v>852.74576271192313</c:v>
                </c:pt>
                <c:pt idx="8541">
                  <c:v>805.76271186463862</c:v>
                </c:pt>
                <c:pt idx="8542">
                  <c:v>740.94915254256625</c:v>
                </c:pt>
                <c:pt idx="8543">
                  <c:v>798.71186440694055</c:v>
                </c:pt>
                <c:pt idx="8544">
                  <c:v>727.59322033909348</c:v>
                </c:pt>
                <c:pt idx="8545">
                  <c:v>754.84745762722241</c:v>
                </c:pt>
                <c:pt idx="8546">
                  <c:v>703.45762711881321</c:v>
                </c:pt>
                <c:pt idx="8547">
                  <c:v>636.88135593230209</c:v>
                </c:pt>
                <c:pt idx="8548">
                  <c:v>649.15254237295653</c:v>
                </c:pt>
                <c:pt idx="8549">
                  <c:v>643.45762711878137</c:v>
                </c:pt>
                <c:pt idx="8550">
                  <c:v>656.81355932214126</c:v>
                </c:pt>
                <c:pt idx="8551">
                  <c:v>659.72881355930633</c:v>
                </c:pt>
                <c:pt idx="8552">
                  <c:v>661.96610169502037</c:v>
                </c:pt>
                <c:pt idx="8553">
                  <c:v>639.05084745760007</c:v>
                </c:pt>
                <c:pt idx="8554">
                  <c:v>623.66101694926624</c:v>
                </c:pt>
                <c:pt idx="8555">
                  <c:v>573.89830508485875</c:v>
                </c:pt>
                <c:pt idx="8556">
                  <c:v>593.62711864407061</c:v>
                </c:pt>
                <c:pt idx="8557">
                  <c:v>577.08474576272829</c:v>
                </c:pt>
                <c:pt idx="8558">
                  <c:v>530.50847457624661</c:v>
                </c:pt>
                <c:pt idx="8559">
                  <c:v>556.67796610167022</c:v>
                </c:pt>
                <c:pt idx="8560">
                  <c:v>570.84745762720024</c:v>
                </c:pt>
                <c:pt idx="8561">
                  <c:v>623.18644067793446</c:v>
                </c:pt>
                <c:pt idx="8562">
                  <c:v>652.67796610172093</c:v>
                </c:pt>
                <c:pt idx="8563">
                  <c:v>684.81355932208089</c:v>
                </c:pt>
                <c:pt idx="8564">
                  <c:v>758.10169491528222</c:v>
                </c:pt>
                <c:pt idx="8565">
                  <c:v>719.45762711874636</c:v>
                </c:pt>
                <c:pt idx="8566">
                  <c:v>717.42372881371602</c:v>
                </c:pt>
                <c:pt idx="8567">
                  <c:v>707.79661016957846</c:v>
                </c:pt>
                <c:pt idx="8568">
                  <c:v>689.15254237295903</c:v>
                </c:pt>
                <c:pt idx="8569">
                  <c:v>756.67796610185144</c:v>
                </c:pt>
                <c:pt idx="8570">
                  <c:v>761.01694915272947</c:v>
                </c:pt>
                <c:pt idx="8571">
                  <c:v>738.16949152566895</c:v>
                </c:pt>
                <c:pt idx="8572">
                  <c:v>715.79661016977082</c:v>
                </c:pt>
                <c:pt idx="8573">
                  <c:v>708.00000000026205</c:v>
                </c:pt>
                <c:pt idx="8574">
                  <c:v>719.93220339019103</c:v>
                </c:pt>
                <c:pt idx="8575">
                  <c:v>715.32203389872132</c:v>
                </c:pt>
                <c:pt idx="8576">
                  <c:v>728.54237288164416</c:v>
                </c:pt>
                <c:pt idx="8577">
                  <c:v>738.10169491570446</c:v>
                </c:pt>
                <c:pt idx="8578">
                  <c:v>759.38983050889726</c:v>
                </c:pt>
                <c:pt idx="8579">
                  <c:v>731.72881355979609</c:v>
                </c:pt>
                <c:pt idx="8580">
                  <c:v>742.57627118690675</c:v>
                </c:pt>
                <c:pt idx="8581">
                  <c:v>768.06779661048415</c:v>
                </c:pt>
                <c:pt idx="8582">
                  <c:v>715.45762711887596</c:v>
                </c:pt>
                <c:pt idx="8583">
                  <c:v>698.44067796631464</c:v>
                </c:pt>
                <c:pt idx="8584">
                  <c:v>676.00000000016996</c:v>
                </c:pt>
                <c:pt idx="8585">
                  <c:v>724.88135593232994</c:v>
                </c:pt>
                <c:pt idx="8586">
                  <c:v>753.49152542386889</c:v>
                </c:pt>
                <c:pt idx="8587">
                  <c:v>716.54237288146851</c:v>
                </c:pt>
                <c:pt idx="8588">
                  <c:v>717.76271186438498</c:v>
                </c:pt>
                <c:pt idx="8589">
                  <c:v>705.15254237294869</c:v>
                </c:pt>
                <c:pt idx="8590">
                  <c:v>777.28813559331081</c:v>
                </c:pt>
                <c:pt idx="8591">
                  <c:v>766.77966101698212</c:v>
                </c:pt>
                <c:pt idx="8592">
                  <c:v>764.81355932202916</c:v>
                </c:pt>
                <c:pt idx="8593">
                  <c:v>761.83050847456093</c:v>
                </c:pt>
                <c:pt idx="8594">
                  <c:v>732.61016949142265</c:v>
                </c:pt>
                <c:pt idx="8595">
                  <c:v>762.03389830490596</c:v>
                </c:pt>
                <c:pt idx="8596">
                  <c:v>811.93220338969422</c:v>
                </c:pt>
                <c:pt idx="8597">
                  <c:v>827.11864406768291</c:v>
                </c:pt>
                <c:pt idx="8598">
                  <c:v>809.89830508455088</c:v>
                </c:pt>
                <c:pt idx="8599">
                  <c:v>772.81355932199574</c:v>
                </c:pt>
                <c:pt idx="8600">
                  <c:v>810.91525423723544</c:v>
                </c:pt>
                <c:pt idx="8601">
                  <c:v>838.50847457620273</c:v>
                </c:pt>
                <c:pt idx="8602">
                  <c:v>781.62711864401956</c:v>
                </c:pt>
                <c:pt idx="8603">
                  <c:v>795.3220338983308</c:v>
                </c:pt>
                <c:pt idx="8604">
                  <c:v>785.49152542367892</c:v>
                </c:pt>
                <c:pt idx="8605">
                  <c:v>834.10169491513432</c:v>
                </c:pt>
                <c:pt idx="8606">
                  <c:v>838.30508474574481</c:v>
                </c:pt>
                <c:pt idx="8607">
                  <c:v>889.96610169491521</c:v>
                </c:pt>
                <c:pt idx="8608">
                  <c:v>854.2372881355443</c:v>
                </c:pt>
                <c:pt idx="8609">
                  <c:v>783.72881355940956</c:v>
                </c:pt>
                <c:pt idx="8610">
                  <c:v>848.40677966115788</c:v>
                </c:pt>
                <c:pt idx="8611">
                  <c:v>739.93220338988181</c:v>
                </c:pt>
                <c:pt idx="8612">
                  <c:v>821.42372881362064</c:v>
                </c:pt>
                <c:pt idx="8613">
                  <c:v>762.64406779661829</c:v>
                </c:pt>
                <c:pt idx="8614">
                  <c:v>781.42372881356175</c:v>
                </c:pt>
                <c:pt idx="8615">
                  <c:v>816.40677966112207</c:v>
                </c:pt>
                <c:pt idx="8616">
                  <c:v>726.44067796614138</c:v>
                </c:pt>
                <c:pt idx="8617">
                  <c:v>818.57627118664584</c:v>
                </c:pt>
                <c:pt idx="8618">
                  <c:v>763.32203389846438</c:v>
                </c:pt>
                <c:pt idx="8619">
                  <c:v>756.27118644065331</c:v>
                </c:pt>
                <c:pt idx="8620">
                  <c:v>808.54237288153604</c:v>
                </c:pt>
                <c:pt idx="8621">
                  <c:v>674.23728813573121</c:v>
                </c:pt>
                <c:pt idx="8622">
                  <c:v>750.77966101699246</c:v>
                </c:pt>
                <c:pt idx="8623">
                  <c:v>661.83050847463983</c:v>
                </c:pt>
                <c:pt idx="8624">
                  <c:v>632.61016949155783</c:v>
                </c:pt>
                <c:pt idx="8625">
                  <c:v>651.59322033895921</c:v>
                </c:pt>
                <c:pt idx="8626">
                  <c:v>665.4237288134816</c:v>
                </c:pt>
                <c:pt idx="8627">
                  <c:v>678.0338983050309</c:v>
                </c:pt>
                <c:pt idx="8628">
                  <c:v>676.81355932188853</c:v>
                </c:pt>
                <c:pt idx="8629">
                  <c:v>641.22033898295456</c:v>
                </c:pt>
                <c:pt idx="8630">
                  <c:v>677.89830508442458</c:v>
                </c:pt>
                <c:pt idx="8631">
                  <c:v>742.23728813533444</c:v>
                </c:pt>
                <c:pt idx="8632">
                  <c:v>696.2711864404522</c:v>
                </c:pt>
                <c:pt idx="8633">
                  <c:v>704.27118644030588</c:v>
                </c:pt>
                <c:pt idx="8634">
                  <c:v>692.40677966073656</c:v>
                </c:pt>
                <c:pt idx="8635">
                  <c:v>669.35593220310534</c:v>
                </c:pt>
                <c:pt idx="8636">
                  <c:v>709.08474576234653</c:v>
                </c:pt>
                <c:pt idx="8637">
                  <c:v>611.38983050816023</c:v>
                </c:pt>
                <c:pt idx="8638">
                  <c:v>609.3559322031299</c:v>
                </c:pt>
                <c:pt idx="8639">
                  <c:v>652.94915254208684</c:v>
                </c:pt>
                <c:pt idx="8640">
                  <c:v>534.16949152510927</c:v>
                </c:pt>
                <c:pt idx="8641">
                  <c:v>644.81355932179622</c:v>
                </c:pt>
                <c:pt idx="8642">
                  <c:v>608.54237288112904</c:v>
                </c:pt>
                <c:pt idx="8643">
                  <c:v>608.61016949126281</c:v>
                </c:pt>
                <c:pt idx="8644">
                  <c:v>631.25423728797841</c:v>
                </c:pt>
                <c:pt idx="8645">
                  <c:v>516.06779661012479</c:v>
                </c:pt>
                <c:pt idx="8646">
                  <c:v>563.38983050836066</c:v>
                </c:pt>
                <c:pt idx="8647">
                  <c:v>532.67796610165749</c:v>
                </c:pt>
                <c:pt idx="8648">
                  <c:v>489.69491525418698</c:v>
                </c:pt>
                <c:pt idx="8649">
                  <c:v>527.0508474575031</c:v>
                </c:pt>
                <c:pt idx="8650">
                  <c:v>422.44067796605566</c:v>
                </c:pt>
                <c:pt idx="8651">
                  <c:v>437.08474576274818</c:v>
                </c:pt>
                <c:pt idx="8652">
                  <c:v>399.86440677958672</c:v>
                </c:pt>
                <c:pt idx="8653">
                  <c:v>368.81355932198875</c:v>
                </c:pt>
                <c:pt idx="8654">
                  <c:v>379.32203389826105</c:v>
                </c:pt>
                <c:pt idx="8655">
                  <c:v>297.15254237278901</c:v>
                </c:pt>
                <c:pt idx="8656">
                  <c:v>253.28813559318385</c:v>
                </c:pt>
                <c:pt idx="8657">
                  <c:v>210.10169491531192</c:v>
                </c:pt>
                <c:pt idx="8658">
                  <c:v>209.15254237276122</c:v>
                </c:pt>
                <c:pt idx="8659">
                  <c:v>149.89830508470936</c:v>
                </c:pt>
                <c:pt idx="8660">
                  <c:v>96.13559322020555</c:v>
                </c:pt>
                <c:pt idx="8661">
                  <c:v>89.694915254050386</c:v>
                </c:pt>
                <c:pt idx="8662">
                  <c:v>127.11864406761326</c:v>
                </c:pt>
                <c:pt idx="8663">
                  <c:v>84.677966101551903</c:v>
                </c:pt>
                <c:pt idx="8664">
                  <c:v>123.86440677955345</c:v>
                </c:pt>
                <c:pt idx="8665">
                  <c:v>38.508474576098948</c:v>
                </c:pt>
                <c:pt idx="8666">
                  <c:v>18.033898304907083</c:v>
                </c:pt>
                <c:pt idx="8667">
                  <c:v>-44.610169491754448</c:v>
                </c:pt>
                <c:pt idx="8668">
                  <c:v>-13.627118644459651</c:v>
                </c:pt>
                <c:pt idx="8669">
                  <c:v>17.355932203060949</c:v>
                </c:pt>
                <c:pt idx="8670">
                  <c:v>-9.0847457630107371</c:v>
                </c:pt>
                <c:pt idx="8671">
                  <c:v>-38.779661017198684</c:v>
                </c:pt>
                <c:pt idx="8672">
                  <c:v>-97.694915254468583</c:v>
                </c:pt>
                <c:pt idx="8673">
                  <c:v>-95.728813559572075</c:v>
                </c:pt>
                <c:pt idx="8674">
                  <c:v>-96.135593220544266</c:v>
                </c:pt>
                <c:pt idx="8675">
                  <c:v>-88.067796610387404</c:v>
                </c:pt>
                <c:pt idx="8676">
                  <c:v>-136.74576271214607</c:v>
                </c:pt>
                <c:pt idx="8677">
                  <c:v>-164.27118644092315</c:v>
                </c:pt>
                <c:pt idx="8678">
                  <c:v>-155.25423728827204</c:v>
                </c:pt>
                <c:pt idx="8679">
                  <c:v>-282.23728813578703</c:v>
                </c:pt>
                <c:pt idx="8680">
                  <c:v>-238.37288135606894</c:v>
                </c:pt>
                <c:pt idx="8681">
                  <c:v>-280.06779661031976</c:v>
                </c:pt>
                <c:pt idx="8682">
                  <c:v>-313.08474576287068</c:v>
                </c:pt>
                <c:pt idx="8683">
                  <c:v>-230.44067796617978</c:v>
                </c:pt>
                <c:pt idx="8684">
                  <c:v>-325.89830508482146</c:v>
                </c:pt>
                <c:pt idx="8685">
                  <c:v>-337.01694915252375</c:v>
                </c:pt>
                <c:pt idx="8686">
                  <c:v>-352.61016949148484</c:v>
                </c:pt>
                <c:pt idx="8687">
                  <c:v>-398.3728813559091</c:v>
                </c:pt>
                <c:pt idx="8688">
                  <c:v>-433.69491525436428</c:v>
                </c:pt>
                <c:pt idx="8689">
                  <c:v>-395.72881355922289</c:v>
                </c:pt>
                <c:pt idx="8690">
                  <c:v>-515.79661016947671</c:v>
                </c:pt>
                <c:pt idx="8691">
                  <c:v>-520.27118644073539</c:v>
                </c:pt>
                <c:pt idx="8692">
                  <c:v>-516.74576271174521</c:v>
                </c:pt>
                <c:pt idx="8693">
                  <c:v>-604.13559322023002</c:v>
                </c:pt>
                <c:pt idx="8694">
                  <c:v>-532.54237288127695</c:v>
                </c:pt>
                <c:pt idx="8695">
                  <c:v>-651.66101694909287</c:v>
                </c:pt>
                <c:pt idx="8696">
                  <c:v>-668.74576271178796</c:v>
                </c:pt>
                <c:pt idx="8697">
                  <c:v>-598.77966101700599</c:v>
                </c:pt>
                <c:pt idx="8698">
                  <c:v>-666.30508474572912</c:v>
                </c:pt>
                <c:pt idx="8699">
                  <c:v>-688.94915254233172</c:v>
                </c:pt>
                <c:pt idx="8700">
                  <c:v>-664.13559322020535</c:v>
                </c:pt>
                <c:pt idx="8701">
                  <c:v>-750.64406779649903</c:v>
                </c:pt>
                <c:pt idx="8702">
                  <c:v>-692.94915254231501</c:v>
                </c:pt>
                <c:pt idx="8703">
                  <c:v>-739.9322033897688</c:v>
                </c:pt>
                <c:pt idx="8704">
                  <c:v>-759.18644067793116</c:v>
                </c:pt>
                <c:pt idx="8705">
                  <c:v>-712.06779661015332</c:v>
                </c:pt>
                <c:pt idx="8706">
                  <c:v>-752.1355932203461</c:v>
                </c:pt>
                <c:pt idx="8707">
                  <c:v>-726.57627118640903</c:v>
                </c:pt>
                <c:pt idx="8708">
                  <c:v>-747.45762711857299</c:v>
                </c:pt>
                <c:pt idx="8709">
                  <c:v>-774.84745762696957</c:v>
                </c:pt>
                <c:pt idx="8710">
                  <c:v>-740.2033898304735</c:v>
                </c:pt>
                <c:pt idx="8711">
                  <c:v>-727.86440677962878</c:v>
                </c:pt>
                <c:pt idx="8712">
                  <c:v>-735.5254237287005</c:v>
                </c:pt>
                <c:pt idx="8713">
                  <c:v>-723.25423728798955</c:v>
                </c:pt>
                <c:pt idx="8714">
                  <c:v>-789.62711864398625</c:v>
                </c:pt>
                <c:pt idx="8715">
                  <c:v>-714.64406779659282</c:v>
                </c:pt>
                <c:pt idx="8716">
                  <c:v>-726.03389830511264</c:v>
                </c:pt>
                <c:pt idx="8717">
                  <c:v>-689.08474576265587</c:v>
                </c:pt>
                <c:pt idx="8718">
                  <c:v>-643.59322033899252</c:v>
                </c:pt>
                <c:pt idx="8719">
                  <c:v>-643.72881355920367</c:v>
                </c:pt>
                <c:pt idx="8720">
                  <c:v>-596.67796610161611</c:v>
                </c:pt>
                <c:pt idx="8721">
                  <c:v>-621.55932203387636</c:v>
                </c:pt>
                <c:pt idx="8722">
                  <c:v>-637.08474576270351</c:v>
                </c:pt>
                <c:pt idx="8723">
                  <c:v>-636.74576271192166</c:v>
                </c:pt>
                <c:pt idx="8724">
                  <c:v>-645.35593220337478</c:v>
                </c:pt>
                <c:pt idx="8725">
                  <c:v>-588.06779661010648</c:v>
                </c:pt>
                <c:pt idx="8726">
                  <c:v>-523.18644067790046</c:v>
                </c:pt>
                <c:pt idx="8727">
                  <c:v>-544.88135593212178</c:v>
                </c:pt>
                <c:pt idx="8728">
                  <c:v>-539.79661016943294</c:v>
                </c:pt>
                <c:pt idx="8729">
                  <c:v>-530.50847457619022</c:v>
                </c:pt>
                <c:pt idx="8730">
                  <c:v>-566.44067796596255</c:v>
                </c:pt>
                <c:pt idx="8731">
                  <c:v>-434.77966101690032</c:v>
                </c:pt>
                <c:pt idx="8732">
                  <c:v>-466.84745762707001</c:v>
                </c:pt>
                <c:pt idx="8733">
                  <c:v>-404.88135593219806</c:v>
                </c:pt>
                <c:pt idx="8734">
                  <c:v>-429.15254237285893</c:v>
                </c:pt>
                <c:pt idx="8735">
                  <c:v>-474.77966101701571</c:v>
                </c:pt>
                <c:pt idx="8736">
                  <c:v>-390.44067796601985</c:v>
                </c:pt>
                <c:pt idx="8737">
                  <c:v>-495.99999999990519</c:v>
                </c:pt>
                <c:pt idx="8738">
                  <c:v>-345.35593220332879</c:v>
                </c:pt>
                <c:pt idx="8739">
                  <c:v>-333.01694915248402</c:v>
                </c:pt>
                <c:pt idx="8740">
                  <c:v>-345.28813559330786</c:v>
                </c:pt>
                <c:pt idx="8741">
                  <c:v>-265.28813559324669</c:v>
                </c:pt>
                <c:pt idx="8742">
                  <c:v>-387.25423728820675</c:v>
                </c:pt>
                <c:pt idx="8743">
                  <c:v>-314.37288135597754</c:v>
                </c:pt>
                <c:pt idx="8744">
                  <c:v>-300.88135593229356</c:v>
                </c:pt>
                <c:pt idx="8745">
                  <c:v>-275.59322033900463</c:v>
                </c:pt>
                <c:pt idx="8746">
                  <c:v>-245.49152542373156</c:v>
                </c:pt>
                <c:pt idx="8747">
                  <c:v>-265.69491525421887</c:v>
                </c:pt>
                <c:pt idx="8748">
                  <c:v>-253.2881355932403</c:v>
                </c:pt>
                <c:pt idx="8749">
                  <c:v>-263.52542372892094</c:v>
                </c:pt>
                <c:pt idx="8750">
                  <c:v>-192.27118644074983</c:v>
                </c:pt>
                <c:pt idx="8751">
                  <c:v>-171.05084745780383</c:v>
                </c:pt>
                <c:pt idx="8752">
                  <c:v>-126.84745762741673</c:v>
                </c:pt>
                <c:pt idx="8753">
                  <c:v>-133.15254237307849</c:v>
                </c:pt>
                <c:pt idx="8754">
                  <c:v>-110.91525423750444</c:v>
                </c:pt>
                <c:pt idx="8755">
                  <c:v>-46.57627118665097</c:v>
                </c:pt>
                <c:pt idx="8756">
                  <c:v>0.27118644053522556</c:v>
                </c:pt>
                <c:pt idx="8757">
                  <c:v>-55.796610169703513</c:v>
                </c:pt>
                <c:pt idx="8758">
                  <c:v>78.779661016749444</c:v>
                </c:pt>
                <c:pt idx="8759">
                  <c:v>67.864406779392056</c:v>
                </c:pt>
                <c:pt idx="8760">
                  <c:v>54.847457626757638</c:v>
                </c:pt>
                <c:pt idx="8761">
                  <c:v>108.88135593196604</c:v>
                </c:pt>
                <c:pt idx="8762">
                  <c:v>71.254237287888841</c:v>
                </c:pt>
                <c:pt idx="8763">
                  <c:v>135.1864406776572</c:v>
                </c:pt>
                <c:pt idx="8764">
                  <c:v>186.71186440655995</c:v>
                </c:pt>
                <c:pt idx="8765">
                  <c:v>148.1355932202143</c:v>
                </c:pt>
                <c:pt idx="8766">
                  <c:v>245.35593220306879</c:v>
                </c:pt>
                <c:pt idx="8767">
                  <c:v>233.01694915239338</c:v>
                </c:pt>
                <c:pt idx="8768">
                  <c:v>270.64406779641416</c:v>
                </c:pt>
                <c:pt idx="8769">
                  <c:v>304.88135593199462</c:v>
                </c:pt>
                <c:pt idx="8770">
                  <c:v>254.50847457610044</c:v>
                </c:pt>
                <c:pt idx="8771">
                  <c:v>317.62711864381151</c:v>
                </c:pt>
                <c:pt idx="8772">
                  <c:v>293.55932203372151</c:v>
                </c:pt>
                <c:pt idx="8773">
                  <c:v>375.66101694905973</c:v>
                </c:pt>
                <c:pt idx="8774">
                  <c:v>372.94915254240902</c:v>
                </c:pt>
                <c:pt idx="8775">
                  <c:v>343.52542372881277</c:v>
                </c:pt>
                <c:pt idx="8776">
                  <c:v>337.6271186440103</c:v>
                </c:pt>
                <c:pt idx="8777">
                  <c:v>308.88135593214724</c:v>
                </c:pt>
                <c:pt idx="8778">
                  <c:v>308.33898305068163</c:v>
                </c:pt>
                <c:pt idx="8779">
                  <c:v>306.71186440667998</c:v>
                </c:pt>
                <c:pt idx="8780">
                  <c:v>294.57627118640602</c:v>
                </c:pt>
                <c:pt idx="8781">
                  <c:v>358.71186440685801</c:v>
                </c:pt>
                <c:pt idx="8782">
                  <c:v>315.59322033906346</c:v>
                </c:pt>
                <c:pt idx="8783">
                  <c:v>362.71186440672841</c:v>
                </c:pt>
                <c:pt idx="8784">
                  <c:v>296.81355932195066</c:v>
                </c:pt>
                <c:pt idx="8785">
                  <c:v>252.67796610158445</c:v>
                </c:pt>
                <c:pt idx="8786">
                  <c:v>265.55932203389483</c:v>
                </c:pt>
                <c:pt idx="8787">
                  <c:v>281.42372881350394</c:v>
                </c:pt>
                <c:pt idx="8788">
                  <c:v>242.98305084742591</c:v>
                </c:pt>
                <c:pt idx="8789">
                  <c:v>285.69491525419181</c:v>
                </c:pt>
                <c:pt idx="8790">
                  <c:v>253.49152542369814</c:v>
                </c:pt>
                <c:pt idx="8791">
                  <c:v>215.7288135593534</c:v>
                </c:pt>
                <c:pt idx="8792">
                  <c:v>215.93220338975482</c:v>
                </c:pt>
                <c:pt idx="8793">
                  <c:v>155.18644067802535</c:v>
                </c:pt>
                <c:pt idx="8794">
                  <c:v>259.59322033907142</c:v>
                </c:pt>
                <c:pt idx="8795">
                  <c:v>248.6779661016576</c:v>
                </c:pt>
                <c:pt idx="8796">
                  <c:v>286.4406779660024</c:v>
                </c:pt>
                <c:pt idx="8797">
                  <c:v>339.5932203389068</c:v>
                </c:pt>
                <c:pt idx="8798">
                  <c:v>294.44067796602548</c:v>
                </c:pt>
                <c:pt idx="8799">
                  <c:v>302.3050847457809</c:v>
                </c:pt>
                <c:pt idx="8800">
                  <c:v>289.01694915255479</c:v>
                </c:pt>
                <c:pt idx="8801">
                  <c:v>361.83050847470673</c:v>
                </c:pt>
                <c:pt idx="8802">
                  <c:v>404.74576271193052</c:v>
                </c:pt>
                <c:pt idx="8803">
                  <c:v>407.25423728823614</c:v>
                </c:pt>
                <c:pt idx="8804">
                  <c:v>423.3898305083805</c:v>
                </c:pt>
                <c:pt idx="8805">
                  <c:v>384.61016949146409</c:v>
                </c:pt>
                <c:pt idx="8806">
                  <c:v>470.30508474581347</c:v>
                </c:pt>
                <c:pt idx="8807">
                  <c:v>419.25423728818606</c:v>
                </c:pt>
                <c:pt idx="8808">
                  <c:v>478.9830508475132</c:v>
                </c:pt>
                <c:pt idx="8809">
                  <c:v>480.20338983059924</c:v>
                </c:pt>
                <c:pt idx="8810">
                  <c:v>414.30508474587788</c:v>
                </c:pt>
                <c:pt idx="8811">
                  <c:v>464.20338983066597</c:v>
                </c:pt>
                <c:pt idx="8812">
                  <c:v>381.62711864416531</c:v>
                </c:pt>
                <c:pt idx="8813">
                  <c:v>450.77966101711587</c:v>
                </c:pt>
                <c:pt idx="8814">
                  <c:v>454.16949152555617</c:v>
                </c:pt>
                <c:pt idx="8815">
                  <c:v>432.47457627139124</c:v>
                </c:pt>
                <c:pt idx="8816">
                  <c:v>450.44067796627752</c:v>
                </c:pt>
                <c:pt idx="8817">
                  <c:v>433.55932203415313</c:v>
                </c:pt>
                <c:pt idx="8818">
                  <c:v>369.08474576291917</c:v>
                </c:pt>
                <c:pt idx="8819">
                  <c:v>409.28813559349231</c:v>
                </c:pt>
                <c:pt idx="8820">
                  <c:v>433.69491525453361</c:v>
                </c:pt>
                <c:pt idx="8821">
                  <c:v>423.52542372915622</c:v>
                </c:pt>
                <c:pt idx="8822">
                  <c:v>431.79661016977093</c:v>
                </c:pt>
                <c:pt idx="8823">
                  <c:v>384.61016949185927</c:v>
                </c:pt>
                <c:pt idx="8824">
                  <c:v>402.440677966252</c:v>
                </c:pt>
                <c:pt idx="8825">
                  <c:v>356.81355932237756</c:v>
                </c:pt>
                <c:pt idx="8826">
                  <c:v>320.7457627121118</c:v>
                </c:pt>
                <c:pt idx="8827">
                  <c:v>343.11864406806637</c:v>
                </c:pt>
                <c:pt idx="8828">
                  <c:v>280.94915254262372</c:v>
                </c:pt>
                <c:pt idx="8829">
                  <c:v>336.40677966137594</c:v>
                </c:pt>
                <c:pt idx="8830">
                  <c:v>342.30508474606552</c:v>
                </c:pt>
                <c:pt idx="8831">
                  <c:v>285.96610169517862</c:v>
                </c:pt>
                <c:pt idx="8832">
                  <c:v>332.00000000019469</c:v>
                </c:pt>
                <c:pt idx="8833">
                  <c:v>280.13559322045353</c:v>
                </c:pt>
                <c:pt idx="8834">
                  <c:v>375.18644067812301</c:v>
                </c:pt>
                <c:pt idx="8835">
                  <c:v>385.28813559342314</c:v>
                </c:pt>
                <c:pt idx="8836">
                  <c:v>372.74576271200766</c:v>
                </c:pt>
                <c:pt idx="8837">
                  <c:v>406.16949152564365</c:v>
                </c:pt>
                <c:pt idx="8838">
                  <c:v>409.084745762978</c:v>
                </c:pt>
                <c:pt idx="8839">
                  <c:v>378.03389830526714</c:v>
                </c:pt>
                <c:pt idx="8840">
                  <c:v>374.1694915256079</c:v>
                </c:pt>
                <c:pt idx="8841">
                  <c:v>344.81355932220185</c:v>
                </c:pt>
                <c:pt idx="8842">
                  <c:v>352.00000000011113</c:v>
                </c:pt>
                <c:pt idx="8843">
                  <c:v>380.33898305105845</c:v>
                </c:pt>
                <c:pt idx="8844">
                  <c:v>410.50847457640884</c:v>
                </c:pt>
                <c:pt idx="8845">
                  <c:v>488.74576271191847</c:v>
                </c:pt>
                <c:pt idx="8846">
                  <c:v>442.03389830528221</c:v>
                </c:pt>
                <c:pt idx="8847">
                  <c:v>426.64406779677904</c:v>
                </c:pt>
                <c:pt idx="8848">
                  <c:v>511.86440677990947</c:v>
                </c:pt>
                <c:pt idx="8849">
                  <c:v>436.61016949186796</c:v>
                </c:pt>
                <c:pt idx="8850">
                  <c:v>531.38983050866352</c:v>
                </c:pt>
                <c:pt idx="8851">
                  <c:v>522.57627118675259</c:v>
                </c:pt>
                <c:pt idx="8852">
                  <c:v>554.91525423751375</c:v>
                </c:pt>
                <c:pt idx="8853">
                  <c:v>583.25423728846101</c:v>
                </c:pt>
                <c:pt idx="8854">
                  <c:v>503.25423728845635</c:v>
                </c:pt>
                <c:pt idx="8855">
                  <c:v>501.42372881388388</c:v>
                </c:pt>
                <c:pt idx="8856">
                  <c:v>488.00000000033378</c:v>
                </c:pt>
                <c:pt idx="8857">
                  <c:v>448.13559322054249</c:v>
                </c:pt>
                <c:pt idx="8858">
                  <c:v>470.23728813596188</c:v>
                </c:pt>
                <c:pt idx="8859">
                  <c:v>483.25423728837046</c:v>
                </c:pt>
                <c:pt idx="8860">
                  <c:v>432.13559322049645</c:v>
                </c:pt>
                <c:pt idx="8861">
                  <c:v>453.08474576290723</c:v>
                </c:pt>
                <c:pt idx="8862">
                  <c:v>431.59322033914367</c:v>
                </c:pt>
                <c:pt idx="8863">
                  <c:v>399.79661016979162</c:v>
                </c:pt>
                <c:pt idx="8864">
                  <c:v>446.23728813600559</c:v>
                </c:pt>
                <c:pt idx="8865">
                  <c:v>359.11864406805603</c:v>
                </c:pt>
                <c:pt idx="8866">
                  <c:v>400.6779661019263</c:v>
                </c:pt>
                <c:pt idx="8867">
                  <c:v>423.25423728845163</c:v>
                </c:pt>
                <c:pt idx="8868">
                  <c:v>352.33898305117532</c:v>
                </c:pt>
                <c:pt idx="8869">
                  <c:v>411.7966101696851</c:v>
                </c:pt>
                <c:pt idx="8870">
                  <c:v>383.86440677982284</c:v>
                </c:pt>
                <c:pt idx="8871">
                  <c:v>418.9152542374606</c:v>
                </c:pt>
                <c:pt idx="8872">
                  <c:v>457.0169491526438</c:v>
                </c:pt>
                <c:pt idx="8873">
                  <c:v>408.27118644080775</c:v>
                </c:pt>
                <c:pt idx="8874">
                  <c:v>403.72881355935885</c:v>
                </c:pt>
                <c:pt idx="8875">
                  <c:v>412.88135593227759</c:v>
                </c:pt>
                <c:pt idx="8876">
                  <c:v>349.08474576277683</c:v>
                </c:pt>
                <c:pt idx="8877">
                  <c:v>404.88135593236746</c:v>
                </c:pt>
                <c:pt idx="8878">
                  <c:v>405.35593220347346</c:v>
                </c:pt>
                <c:pt idx="8879">
                  <c:v>340.06779661035154</c:v>
                </c:pt>
                <c:pt idx="8880">
                  <c:v>369.1525423728836</c:v>
                </c:pt>
                <c:pt idx="8881">
                  <c:v>372.54237288143685</c:v>
                </c:pt>
                <c:pt idx="8882">
                  <c:v>332.40677966116687</c:v>
                </c:pt>
                <c:pt idx="8883">
                  <c:v>391.11864406803534</c:v>
                </c:pt>
                <c:pt idx="8884">
                  <c:v>375.79661016955311</c:v>
                </c:pt>
                <c:pt idx="8885">
                  <c:v>364.00000000011755</c:v>
                </c:pt>
                <c:pt idx="8886">
                  <c:v>395.59322033901174</c:v>
                </c:pt>
                <c:pt idx="8887">
                  <c:v>385.1525423729297</c:v>
                </c:pt>
                <c:pt idx="8888">
                  <c:v>380.33898305077622</c:v>
                </c:pt>
                <c:pt idx="8889">
                  <c:v>387.79661016944652</c:v>
                </c:pt>
                <c:pt idx="8890">
                  <c:v>394.71186440670778</c:v>
                </c:pt>
                <c:pt idx="8891">
                  <c:v>390.37288135599897</c:v>
                </c:pt>
                <c:pt idx="8892">
                  <c:v>429.83050847459214</c:v>
                </c:pt>
                <c:pt idx="8893">
                  <c:v>342.23728813570591</c:v>
                </c:pt>
                <c:pt idx="8894">
                  <c:v>384.00000000003405</c:v>
                </c:pt>
                <c:pt idx="8895">
                  <c:v>368.81355932210164</c:v>
                </c:pt>
                <c:pt idx="8896">
                  <c:v>378.16949152547824</c:v>
                </c:pt>
                <c:pt idx="8897">
                  <c:v>398.3728813559091</c:v>
                </c:pt>
                <c:pt idx="8898">
                  <c:v>419.59322033902447</c:v>
                </c:pt>
                <c:pt idx="8899">
                  <c:v>432.27118644059465</c:v>
                </c:pt>
                <c:pt idx="8900">
                  <c:v>452.74576271184299</c:v>
                </c:pt>
                <c:pt idx="8901">
                  <c:v>448.40677966107773</c:v>
                </c:pt>
                <c:pt idx="8902">
                  <c:v>469.55932203389</c:v>
                </c:pt>
                <c:pt idx="8903">
                  <c:v>459.8644067797315</c:v>
                </c:pt>
                <c:pt idx="8904">
                  <c:v>444.54237288141854</c:v>
                </c:pt>
                <c:pt idx="8905">
                  <c:v>374.44067796614314</c:v>
                </c:pt>
                <c:pt idx="8906">
                  <c:v>486.44067796607072</c:v>
                </c:pt>
                <c:pt idx="8907">
                  <c:v>404.33898305078895</c:v>
                </c:pt>
                <c:pt idx="8908">
                  <c:v>420.27118644053184</c:v>
                </c:pt>
                <c:pt idx="8909">
                  <c:v>448.47457627109867</c:v>
                </c:pt>
                <c:pt idx="8910">
                  <c:v>366.03389830503494</c:v>
                </c:pt>
                <c:pt idx="8911">
                  <c:v>433.89830508465275</c:v>
                </c:pt>
                <c:pt idx="8912">
                  <c:v>343.86440677953823</c:v>
                </c:pt>
                <c:pt idx="8913">
                  <c:v>400.81355932185517</c:v>
                </c:pt>
                <c:pt idx="8914">
                  <c:v>444.47457627100249</c:v>
                </c:pt>
                <c:pt idx="8915">
                  <c:v>372.74576271161243</c:v>
                </c:pt>
                <c:pt idx="8916">
                  <c:v>429.28813559318297</c:v>
                </c:pt>
                <c:pt idx="8917">
                  <c:v>430.30508474558525</c:v>
                </c:pt>
                <c:pt idx="8918">
                  <c:v>383.38983050849106</c:v>
                </c:pt>
                <c:pt idx="8919">
                  <c:v>457.08474576266468</c:v>
                </c:pt>
                <c:pt idx="8920">
                  <c:v>360.81355932202217</c:v>
                </c:pt>
                <c:pt idx="8921">
                  <c:v>360.7457627118319</c:v>
                </c:pt>
                <c:pt idx="8922">
                  <c:v>369.42372881353174</c:v>
                </c:pt>
                <c:pt idx="8923">
                  <c:v>365.4237288134355</c:v>
                </c:pt>
                <c:pt idx="8924">
                  <c:v>447.32203389820296</c:v>
                </c:pt>
                <c:pt idx="8925">
                  <c:v>398.77966101688128</c:v>
                </c:pt>
                <c:pt idx="8926">
                  <c:v>357.08474576257407</c:v>
                </c:pt>
                <c:pt idx="8927">
                  <c:v>420.06779660996108</c:v>
                </c:pt>
                <c:pt idx="8928">
                  <c:v>383.52542372870221</c:v>
                </c:pt>
                <c:pt idx="8929">
                  <c:v>418.64406779658668</c:v>
                </c:pt>
                <c:pt idx="8930">
                  <c:v>421.76271186437884</c:v>
                </c:pt>
                <c:pt idx="8931">
                  <c:v>343.32203389829846</c:v>
                </c:pt>
                <c:pt idx="8932">
                  <c:v>433.83050847451904</c:v>
                </c:pt>
                <c:pt idx="8933">
                  <c:v>371.11864406772366</c:v>
                </c:pt>
                <c:pt idx="8934">
                  <c:v>391.05084745756284</c:v>
                </c:pt>
                <c:pt idx="8935">
                  <c:v>456.54237288119913</c:v>
                </c:pt>
                <c:pt idx="8936">
                  <c:v>405.35593220313473</c:v>
                </c:pt>
                <c:pt idx="8937">
                  <c:v>453.35593220321664</c:v>
                </c:pt>
                <c:pt idx="8938">
                  <c:v>423.72881355904951</c:v>
                </c:pt>
                <c:pt idx="8939">
                  <c:v>508.33898305063707</c:v>
                </c:pt>
                <c:pt idx="8940">
                  <c:v>504.40677966078755</c:v>
                </c:pt>
                <c:pt idx="8941">
                  <c:v>490.16949152512359</c:v>
                </c:pt>
                <c:pt idx="8942">
                  <c:v>551.72881355896686</c:v>
                </c:pt>
                <c:pt idx="8943">
                  <c:v>517.55932203363307</c:v>
                </c:pt>
                <c:pt idx="8944">
                  <c:v>569.62711864371931</c:v>
                </c:pt>
                <c:pt idx="8945">
                  <c:v>656.88135593193635</c:v>
                </c:pt>
                <c:pt idx="8946">
                  <c:v>628.06779660999598</c:v>
                </c:pt>
                <c:pt idx="8947">
                  <c:v>695.86440677942369</c:v>
                </c:pt>
                <c:pt idx="8948">
                  <c:v>746.30508474562077</c:v>
                </c:pt>
                <c:pt idx="8949">
                  <c:v>686.64406779642752</c:v>
                </c:pt>
                <c:pt idx="8950">
                  <c:v>757.83050847435186</c:v>
                </c:pt>
                <c:pt idx="8951">
                  <c:v>780.47457627106746</c:v>
                </c:pt>
                <c:pt idx="8952">
                  <c:v>719.59322033867522</c:v>
                </c:pt>
                <c:pt idx="8953">
                  <c:v>784.06779661002213</c:v>
                </c:pt>
                <c:pt idx="8954">
                  <c:v>714.37288135571896</c:v>
                </c:pt>
                <c:pt idx="8955">
                  <c:v>741.15254237274189</c:v>
                </c:pt>
                <c:pt idx="8956">
                  <c:v>803.52542372864241</c:v>
                </c:pt>
                <c:pt idx="8957">
                  <c:v>682.44067796598631</c:v>
                </c:pt>
                <c:pt idx="8958">
                  <c:v>727.86440677957228</c:v>
                </c:pt>
                <c:pt idx="8959">
                  <c:v>781.96610169480164</c:v>
                </c:pt>
                <c:pt idx="8960">
                  <c:v>725.83050847454194</c:v>
                </c:pt>
                <c:pt idx="8961">
                  <c:v>769.96610169479527</c:v>
                </c:pt>
                <c:pt idx="8962">
                  <c:v>727.79661016943851</c:v>
                </c:pt>
                <c:pt idx="8963">
                  <c:v>686.57627118629375</c:v>
                </c:pt>
                <c:pt idx="8964">
                  <c:v>796.2711864404863</c:v>
                </c:pt>
                <c:pt idx="8965">
                  <c:v>706.71186440659073</c:v>
                </c:pt>
                <c:pt idx="8966">
                  <c:v>749.89830508451917</c:v>
                </c:pt>
                <c:pt idx="8967">
                  <c:v>815.18644067781031</c:v>
                </c:pt>
                <c:pt idx="8968">
                  <c:v>722.2372881353615</c:v>
                </c:pt>
                <c:pt idx="8969">
                  <c:v>808.67796610152141</c:v>
                </c:pt>
                <c:pt idx="8970">
                  <c:v>809.96610169468465</c:v>
                </c:pt>
                <c:pt idx="8971">
                  <c:v>839.45762711841473</c:v>
                </c:pt>
                <c:pt idx="8972">
                  <c:v>895.99999999981605</c:v>
                </c:pt>
                <c:pt idx="8973">
                  <c:v>843.59322033883507</c:v>
                </c:pt>
                <c:pt idx="8974">
                  <c:v>906.03389830492586</c:v>
                </c:pt>
                <c:pt idx="8975">
                  <c:v>958.71186440649831</c:v>
                </c:pt>
                <c:pt idx="8976">
                  <c:v>943.18644067772766</c:v>
                </c:pt>
                <c:pt idx="8977">
                  <c:v>981.96610169458779</c:v>
                </c:pt>
                <c:pt idx="8978">
                  <c:v>910.37288135569099</c:v>
                </c:pt>
                <c:pt idx="8979">
                  <c:v>973.69491525397302</c:v>
                </c:pt>
                <c:pt idx="8980">
                  <c:v>1036.8135593217969</c:v>
                </c:pt>
                <c:pt idx="8981">
                  <c:v>1037.6271186438544</c:v>
                </c:pt>
                <c:pt idx="8982">
                  <c:v>1038.3728813557211</c:v>
                </c:pt>
                <c:pt idx="8983">
                  <c:v>959.32203389815447</c:v>
                </c:pt>
                <c:pt idx="8984">
                  <c:v>990.64406779645674</c:v>
                </c:pt>
                <c:pt idx="8985">
                  <c:v>1023.1864406778453</c:v>
                </c:pt>
                <c:pt idx="8986">
                  <c:v>1066.8474576271055</c:v>
                </c:pt>
                <c:pt idx="8987">
                  <c:v>1055.2542372880714</c:v>
                </c:pt>
                <c:pt idx="8988">
                  <c:v>1038.3728813558341</c:v>
                </c:pt>
                <c:pt idx="8989">
                  <c:v>1047.7288135592107</c:v>
                </c:pt>
                <c:pt idx="8990">
                  <c:v>1099.9999999998677</c:v>
                </c:pt>
                <c:pt idx="8991">
                  <c:v>1036.2711864405007</c:v>
                </c:pt>
                <c:pt idx="8992">
                  <c:v>1056.9491525422068</c:v>
                </c:pt>
                <c:pt idx="8993">
                  <c:v>1126.3050847456152</c:v>
                </c:pt>
                <c:pt idx="8994">
                  <c:v>1042.9830508473603</c:v>
                </c:pt>
                <c:pt idx="8995">
                  <c:v>1077.2203389829972</c:v>
                </c:pt>
                <c:pt idx="8996">
                  <c:v>1150.0338983050926</c:v>
                </c:pt>
                <c:pt idx="8997">
                  <c:v>1092.4067796610427</c:v>
                </c:pt>
                <c:pt idx="8998">
                  <c:v>1094.8474576271578</c:v>
                </c:pt>
                <c:pt idx="8999">
                  <c:v>1072.4067796610698</c:v>
                </c:pt>
                <c:pt idx="9000">
                  <c:v>1086.5084745762401</c:v>
                </c:pt>
                <c:pt idx="9001">
                  <c:v>1066.7796610169717</c:v>
                </c:pt>
                <c:pt idx="9002">
                  <c:v>1064.0677966102646</c:v>
                </c:pt>
                <c:pt idx="9003">
                  <c:v>1091.3220338983936</c:v>
                </c:pt>
                <c:pt idx="9004">
                  <c:v>949.83050847462289</c:v>
                </c:pt>
                <c:pt idx="9005">
                  <c:v>989.96610169494932</c:v>
                </c:pt>
                <c:pt idx="9006">
                  <c:v>936.33898305093908</c:v>
                </c:pt>
                <c:pt idx="9007">
                  <c:v>810.71186440683402</c:v>
                </c:pt>
                <c:pt idx="9008">
                  <c:v>895.59322033912599</c:v>
                </c:pt>
                <c:pt idx="9009">
                  <c:v>837.42372881366668</c:v>
                </c:pt>
                <c:pt idx="9010">
                  <c:v>767.0508474576867</c:v>
                </c:pt>
                <c:pt idx="9011">
                  <c:v>850.30508474592057</c:v>
                </c:pt>
                <c:pt idx="9012">
                  <c:v>805.6271186440888</c:v>
                </c:pt>
                <c:pt idx="9013">
                  <c:v>820.00000000007674</c:v>
                </c:pt>
                <c:pt idx="9014">
                  <c:v>859.18644067802177</c:v>
                </c:pt>
                <c:pt idx="9015">
                  <c:v>732.74576271197247</c:v>
                </c:pt>
                <c:pt idx="9016">
                  <c:v>882.03389830513891</c:v>
                </c:pt>
                <c:pt idx="9017">
                  <c:v>898.91525423737608</c:v>
                </c:pt>
                <c:pt idx="9018">
                  <c:v>828.67796610177663</c:v>
                </c:pt>
                <c:pt idx="9019">
                  <c:v>940.81355932202825</c:v>
                </c:pt>
                <c:pt idx="9020">
                  <c:v>921.15254237289366</c:v>
                </c:pt>
                <c:pt idx="9021">
                  <c:v>972.88135593219772</c:v>
                </c:pt>
                <c:pt idx="9022">
                  <c:v>1070.2372881356587</c:v>
                </c:pt>
                <c:pt idx="9023">
                  <c:v>962.84745762714442</c:v>
                </c:pt>
                <c:pt idx="9024">
                  <c:v>1043.2542372881778</c:v>
                </c:pt>
                <c:pt idx="9025">
                  <c:v>1027.6610169492169</c:v>
                </c:pt>
                <c:pt idx="9026">
                  <c:v>933.0169491524631</c:v>
                </c:pt>
                <c:pt idx="9027">
                  <c:v>1021.4915254236533</c:v>
                </c:pt>
                <c:pt idx="9028">
                  <c:v>952.33898305075911</c:v>
                </c:pt>
                <c:pt idx="9029">
                  <c:v>931.1186440677568</c:v>
                </c:pt>
                <c:pt idx="9030">
                  <c:v>954.71186440674092</c:v>
                </c:pt>
                <c:pt idx="9031">
                  <c:v>831.18644067791286</c:v>
                </c:pt>
                <c:pt idx="9032">
                  <c:v>915.52542372885216</c:v>
                </c:pt>
                <c:pt idx="9033">
                  <c:v>873.62711864414371</c:v>
                </c:pt>
                <c:pt idx="9034">
                  <c:v>718.64406779680201</c:v>
                </c:pt>
                <c:pt idx="9035">
                  <c:v>787.25423728828696</c:v>
                </c:pt>
                <c:pt idx="9036">
                  <c:v>688.7457627119303</c:v>
                </c:pt>
                <c:pt idx="9037">
                  <c:v>777.3559322034447</c:v>
                </c:pt>
                <c:pt idx="9038">
                  <c:v>809.28813559323373</c:v>
                </c:pt>
                <c:pt idx="9039">
                  <c:v>688.20338983057763</c:v>
                </c:pt>
                <c:pt idx="9040">
                  <c:v>761.28813559326477</c:v>
                </c:pt>
                <c:pt idx="9041">
                  <c:v>660.54237288136358</c:v>
                </c:pt>
                <c:pt idx="9042">
                  <c:v>792.74576271189142</c:v>
                </c:pt>
                <c:pt idx="9043">
                  <c:v>827.72881355928234</c:v>
                </c:pt>
                <c:pt idx="9044">
                  <c:v>767.2542372882009</c:v>
                </c:pt>
                <c:pt idx="9045">
                  <c:v>833.62711864408493</c:v>
                </c:pt>
                <c:pt idx="9046">
                  <c:v>776.27118644073926</c:v>
                </c:pt>
                <c:pt idx="9047">
                  <c:v>759.79661016953071</c:v>
                </c:pt>
                <c:pt idx="9048">
                  <c:v>826.57627118649953</c:v>
                </c:pt>
                <c:pt idx="9049">
                  <c:v>742.23728813572961</c:v>
                </c:pt>
                <c:pt idx="9050">
                  <c:v>792.88135593244124</c:v>
                </c:pt>
                <c:pt idx="9051">
                  <c:v>835.05084745791089</c:v>
                </c:pt>
                <c:pt idx="9052">
                  <c:v>680.74576271213311</c:v>
                </c:pt>
                <c:pt idx="9053">
                  <c:v>779.45762711889108</c:v>
                </c:pt>
                <c:pt idx="9054">
                  <c:v>774.77966101717448</c:v>
                </c:pt>
                <c:pt idx="9055">
                  <c:v>641.22033898318023</c:v>
                </c:pt>
                <c:pt idx="9056">
                  <c:v>730.64406779663898</c:v>
                </c:pt>
                <c:pt idx="9057">
                  <c:v>651.32203389836752</c:v>
                </c:pt>
                <c:pt idx="9058">
                  <c:v>720.00000000009902</c:v>
                </c:pt>
                <c:pt idx="9059">
                  <c:v>703.52542372894698</c:v>
                </c:pt>
                <c:pt idx="9060">
                  <c:v>699.59322033915396</c:v>
                </c:pt>
                <c:pt idx="9061">
                  <c:v>751.45762711872578</c:v>
                </c:pt>
                <c:pt idx="9062">
                  <c:v>646.57627118640426</c:v>
                </c:pt>
                <c:pt idx="9063">
                  <c:v>707.05084745765498</c:v>
                </c:pt>
                <c:pt idx="9064">
                  <c:v>714.03389830510628</c:v>
                </c:pt>
                <c:pt idx="9065">
                  <c:v>727.86440677962878</c:v>
                </c:pt>
                <c:pt idx="9066">
                  <c:v>823.3898305084042</c:v>
                </c:pt>
                <c:pt idx="9067">
                  <c:v>792.67796610164464</c:v>
                </c:pt>
                <c:pt idx="9068">
                  <c:v>783.4576271185357</c:v>
                </c:pt>
                <c:pt idx="9069">
                  <c:v>821.55932203388818</c:v>
                </c:pt>
                <c:pt idx="9070">
                  <c:v>841.76271186431904</c:v>
                </c:pt>
                <c:pt idx="9071">
                  <c:v>798.16949152536199</c:v>
                </c:pt>
                <c:pt idx="9072">
                  <c:v>817.01694915249573</c:v>
                </c:pt>
                <c:pt idx="9073">
                  <c:v>820.54237288120373</c:v>
                </c:pt>
                <c:pt idx="9074">
                  <c:v>812.406779660913</c:v>
                </c:pt>
                <c:pt idx="9075">
                  <c:v>847.9322033897696</c:v>
                </c:pt>
                <c:pt idx="9076">
                  <c:v>718.23728813554749</c:v>
                </c:pt>
                <c:pt idx="9077">
                  <c:v>781.01694915247674</c:v>
                </c:pt>
                <c:pt idx="9078">
                  <c:v>706.57627118643609</c:v>
                </c:pt>
                <c:pt idx="9079">
                  <c:v>686.50847457627287</c:v>
                </c:pt>
                <c:pt idx="9080">
                  <c:v>659.25423728820033</c:v>
                </c:pt>
                <c:pt idx="9081">
                  <c:v>591.11864406793427</c:v>
                </c:pt>
                <c:pt idx="9082">
                  <c:v>616.88135593232914</c:v>
                </c:pt>
                <c:pt idx="9083">
                  <c:v>632.6779661017481</c:v>
                </c:pt>
                <c:pt idx="9084">
                  <c:v>625.1525423730568</c:v>
                </c:pt>
                <c:pt idx="9085">
                  <c:v>711.38983050864601</c:v>
                </c:pt>
                <c:pt idx="9086">
                  <c:v>665.76271186471513</c:v>
                </c:pt>
                <c:pt idx="9087">
                  <c:v>686.44067796630827</c:v>
                </c:pt>
                <c:pt idx="9088">
                  <c:v>746.98305084757988</c:v>
                </c:pt>
                <c:pt idx="9089">
                  <c:v>658.84745762734099</c:v>
                </c:pt>
                <c:pt idx="9090">
                  <c:v>725.35593220371811</c:v>
                </c:pt>
                <c:pt idx="9091">
                  <c:v>721.08474576286096</c:v>
                </c:pt>
                <c:pt idx="9092">
                  <c:v>666.37288135608867</c:v>
                </c:pt>
                <c:pt idx="9093">
                  <c:v>803.728813559439</c:v>
                </c:pt>
                <c:pt idx="9094">
                  <c:v>763.59322033905607</c:v>
                </c:pt>
                <c:pt idx="9095">
                  <c:v>820.88135593238087</c:v>
                </c:pt>
                <c:pt idx="9096">
                  <c:v>851.52542372883715</c:v>
                </c:pt>
                <c:pt idx="9097">
                  <c:v>703.2542372882989</c:v>
                </c:pt>
                <c:pt idx="9098">
                  <c:v>803.93220338995332</c:v>
                </c:pt>
                <c:pt idx="9099">
                  <c:v>739.18644067807122</c:v>
                </c:pt>
                <c:pt idx="9100">
                  <c:v>749.28813559331479</c:v>
                </c:pt>
                <c:pt idx="9101">
                  <c:v>782.50847457632358</c:v>
                </c:pt>
                <c:pt idx="9102">
                  <c:v>669.08474576285232</c:v>
                </c:pt>
                <c:pt idx="9103">
                  <c:v>672.54237288142645</c:v>
                </c:pt>
                <c:pt idx="9104">
                  <c:v>620.67796610174173</c:v>
                </c:pt>
                <c:pt idx="9105">
                  <c:v>567.72881355935169</c:v>
                </c:pt>
                <c:pt idx="9106">
                  <c:v>650.50847457625366</c:v>
                </c:pt>
                <c:pt idx="9107">
                  <c:v>633.96610169491134</c:v>
                </c:pt>
                <c:pt idx="9108">
                  <c:v>599.86440677971154</c:v>
                </c:pt>
                <c:pt idx="9109">
                  <c:v>658.91525423724897</c:v>
                </c:pt>
                <c:pt idx="9110">
                  <c:v>570.03389830503011</c:v>
                </c:pt>
                <c:pt idx="9111">
                  <c:v>691.05084745760882</c:v>
                </c:pt>
                <c:pt idx="9112">
                  <c:v>758.23728813560626</c:v>
                </c:pt>
                <c:pt idx="9113">
                  <c:v>646.10169491524175</c:v>
                </c:pt>
                <c:pt idx="9114">
                  <c:v>775.72881355933009</c:v>
                </c:pt>
                <c:pt idx="9115">
                  <c:v>766.37288135595338</c:v>
                </c:pt>
                <c:pt idx="9116">
                  <c:v>754.71186440678559</c:v>
                </c:pt>
                <c:pt idx="9117">
                  <c:v>791.38983050853778</c:v>
                </c:pt>
                <c:pt idx="9118">
                  <c:v>690.91525423739768</c:v>
                </c:pt>
                <c:pt idx="9119">
                  <c:v>709.28813559331252</c:v>
                </c:pt>
                <c:pt idx="9120">
                  <c:v>667.66101694925203</c:v>
                </c:pt>
                <c:pt idx="9121">
                  <c:v>640.06779661028463</c:v>
                </c:pt>
                <c:pt idx="9122">
                  <c:v>743.52542372894936</c:v>
                </c:pt>
                <c:pt idx="9123">
                  <c:v>665.01694915262226</c:v>
                </c:pt>
                <c:pt idx="9124">
                  <c:v>699.18644067806895</c:v>
                </c:pt>
                <c:pt idx="9125">
                  <c:v>632.67796610180449</c:v>
                </c:pt>
                <c:pt idx="9126">
                  <c:v>581.62711864412074</c:v>
                </c:pt>
                <c:pt idx="9127">
                  <c:v>666.1016949152712</c:v>
                </c:pt>
                <c:pt idx="9128">
                  <c:v>636.94915254237947</c:v>
                </c:pt>
                <c:pt idx="9129">
                  <c:v>629.83050847460402</c:v>
                </c:pt>
                <c:pt idx="9130">
                  <c:v>630.16949152549887</c:v>
                </c:pt>
                <c:pt idx="9131">
                  <c:v>616.27118644067332</c:v>
                </c:pt>
                <c:pt idx="9132">
                  <c:v>657.15254237297972</c:v>
                </c:pt>
                <c:pt idx="9133">
                  <c:v>709.35593220338978</c:v>
                </c:pt>
                <c:pt idx="9134">
                  <c:v>623.59322033896308</c:v>
                </c:pt>
                <c:pt idx="9135">
                  <c:v>714.30508474575447</c:v>
                </c:pt>
                <c:pt idx="9136">
                  <c:v>686.91525423724499</c:v>
                </c:pt>
                <c:pt idx="9137">
                  <c:v>672.81355932196163</c:v>
                </c:pt>
                <c:pt idx="9138">
                  <c:v>715.72881355929826</c:v>
                </c:pt>
                <c:pt idx="9139">
                  <c:v>651.32203389819813</c:v>
                </c:pt>
                <c:pt idx="9140">
                  <c:v>669.55932203378893</c:v>
                </c:pt>
                <c:pt idx="9141">
                  <c:v>692.54237288122999</c:v>
                </c:pt>
                <c:pt idx="9142">
                  <c:v>625.89830508475438</c:v>
                </c:pt>
                <c:pt idx="9143">
                  <c:v>628.54237288121487</c:v>
                </c:pt>
                <c:pt idx="9144">
                  <c:v>546.440677966046</c:v>
                </c:pt>
                <c:pt idx="9145">
                  <c:v>530.91525423716246</c:v>
                </c:pt>
                <c:pt idx="9146">
                  <c:v>573.35593220333658</c:v>
                </c:pt>
                <c:pt idx="9147">
                  <c:v>501.96610169501082</c:v>
                </c:pt>
                <c:pt idx="9148">
                  <c:v>522.44067796603326</c:v>
                </c:pt>
                <c:pt idx="9149">
                  <c:v>564.67796610146752</c:v>
                </c:pt>
                <c:pt idx="9150">
                  <c:v>516.40677966085025</c:v>
                </c:pt>
                <c:pt idx="9151">
                  <c:v>547.52542372869493</c:v>
                </c:pt>
                <c:pt idx="9152">
                  <c:v>564.2033898303614</c:v>
                </c:pt>
                <c:pt idx="9153">
                  <c:v>564.06779661009375</c:v>
                </c:pt>
                <c:pt idx="9154">
                  <c:v>616.06779660998973</c:v>
                </c:pt>
                <c:pt idx="9155">
                  <c:v>570.44067796605873</c:v>
                </c:pt>
                <c:pt idx="9156">
                  <c:v>598.44067796599825</c:v>
                </c:pt>
                <c:pt idx="9157">
                  <c:v>679.18644067781361</c:v>
                </c:pt>
                <c:pt idx="9158">
                  <c:v>634.37288135588346</c:v>
                </c:pt>
                <c:pt idx="9159">
                  <c:v>708.6101694915792</c:v>
                </c:pt>
                <c:pt idx="9160">
                  <c:v>676.67796610167727</c:v>
                </c:pt>
                <c:pt idx="9161">
                  <c:v>674.84745762699185</c:v>
                </c:pt>
                <c:pt idx="9162">
                  <c:v>687.1864406777803</c:v>
                </c:pt>
                <c:pt idx="9163">
                  <c:v>689.76271186427607</c:v>
                </c:pt>
                <c:pt idx="9164">
                  <c:v>724.54237288120919</c:v>
                </c:pt>
                <c:pt idx="9165">
                  <c:v>763.59322033888679</c:v>
                </c:pt>
                <c:pt idx="9166">
                  <c:v>641.69491525422984</c:v>
                </c:pt>
                <c:pt idx="9167">
                  <c:v>716.3389830507848</c:v>
                </c:pt>
                <c:pt idx="9168">
                  <c:v>719.72881355933805</c:v>
                </c:pt>
                <c:pt idx="9169">
                  <c:v>671.18644067790342</c:v>
                </c:pt>
                <c:pt idx="9170">
                  <c:v>693.6949152541257</c:v>
                </c:pt>
                <c:pt idx="9171">
                  <c:v>585.55932203380075</c:v>
                </c:pt>
                <c:pt idx="9172">
                  <c:v>614.16949152533982</c:v>
                </c:pt>
                <c:pt idx="9173">
                  <c:v>659.86440677963037</c:v>
                </c:pt>
                <c:pt idx="9174">
                  <c:v>621.49152542374259</c:v>
                </c:pt>
                <c:pt idx="9175">
                  <c:v>608.47457627116466</c:v>
                </c:pt>
                <c:pt idx="9176">
                  <c:v>568.67796610162009</c:v>
                </c:pt>
                <c:pt idx="9177">
                  <c:v>637.55932203380951</c:v>
                </c:pt>
                <c:pt idx="9178">
                  <c:v>615.661016949074</c:v>
                </c:pt>
                <c:pt idx="9179">
                  <c:v>657.4237288135713</c:v>
                </c:pt>
                <c:pt idx="9180">
                  <c:v>663.66101694926863</c:v>
                </c:pt>
                <c:pt idx="9181">
                  <c:v>638.10169491527517</c:v>
                </c:pt>
                <c:pt idx="9182">
                  <c:v>654.8474576271318</c:v>
                </c:pt>
                <c:pt idx="9183">
                  <c:v>644.74576271188823</c:v>
                </c:pt>
                <c:pt idx="9184">
                  <c:v>694.91525423732446</c:v>
                </c:pt>
                <c:pt idx="9185">
                  <c:v>686.03389830516687</c:v>
                </c:pt>
                <c:pt idx="9186">
                  <c:v>684.61016949167947</c:v>
                </c:pt>
                <c:pt idx="9187">
                  <c:v>650.57627118655682</c:v>
                </c:pt>
                <c:pt idx="9188">
                  <c:v>680.88135593228776</c:v>
                </c:pt>
                <c:pt idx="9189">
                  <c:v>671.59322033910144</c:v>
                </c:pt>
                <c:pt idx="9190">
                  <c:v>753.0169491527065</c:v>
                </c:pt>
                <c:pt idx="9191">
                  <c:v>697.89830508484897</c:v>
                </c:pt>
                <c:pt idx="9192">
                  <c:v>606.77966101702907</c:v>
                </c:pt>
                <c:pt idx="9193">
                  <c:v>635.32203389832125</c:v>
                </c:pt>
                <c:pt idx="9194">
                  <c:v>656.81355932208487</c:v>
                </c:pt>
                <c:pt idx="9195">
                  <c:v>580.00000000011903</c:v>
                </c:pt>
                <c:pt idx="9196">
                  <c:v>639.93220338996059</c:v>
                </c:pt>
                <c:pt idx="9197">
                  <c:v>533.96610169499013</c:v>
                </c:pt>
                <c:pt idx="9198">
                  <c:v>600.94915254247337</c:v>
                </c:pt>
                <c:pt idx="9199">
                  <c:v>624.20338983056263</c:v>
                </c:pt>
                <c:pt idx="9200">
                  <c:v>603.86440677975122</c:v>
                </c:pt>
                <c:pt idx="9201">
                  <c:v>645.01694915253643</c:v>
                </c:pt>
                <c:pt idx="9202">
                  <c:v>651.18644067804337</c:v>
                </c:pt>
                <c:pt idx="9203">
                  <c:v>695.3220338983532</c:v>
                </c:pt>
                <c:pt idx="9204">
                  <c:v>754.84745762722241</c:v>
                </c:pt>
                <c:pt idx="9205">
                  <c:v>699.5254237288508</c:v>
                </c:pt>
                <c:pt idx="9206">
                  <c:v>734.03389830507922</c:v>
                </c:pt>
                <c:pt idx="9207">
                  <c:v>768.94915254239299</c:v>
                </c:pt>
                <c:pt idx="9208">
                  <c:v>727.322033898276</c:v>
                </c:pt>
                <c:pt idx="9209">
                  <c:v>763.72881355932373</c:v>
                </c:pt>
                <c:pt idx="9210">
                  <c:v>721.42372881347353</c:v>
                </c:pt>
                <c:pt idx="9211">
                  <c:v>748.20338983044007</c:v>
                </c:pt>
                <c:pt idx="9212">
                  <c:v>692.47457627115261</c:v>
                </c:pt>
                <c:pt idx="9213">
                  <c:v>599.254237288225</c:v>
                </c:pt>
                <c:pt idx="9214">
                  <c:v>618.57627118657763</c:v>
                </c:pt>
                <c:pt idx="9215">
                  <c:v>601.22033898312145</c:v>
                </c:pt>
                <c:pt idx="9216">
                  <c:v>574.50847457634518</c:v>
                </c:pt>
                <c:pt idx="9217">
                  <c:v>583.93220338974277</c:v>
                </c:pt>
                <c:pt idx="9218">
                  <c:v>532.13559322019194</c:v>
                </c:pt>
                <c:pt idx="9219">
                  <c:v>536.54237288120385</c:v>
                </c:pt>
                <c:pt idx="9220">
                  <c:v>498.98305084737336</c:v>
                </c:pt>
                <c:pt idx="9221">
                  <c:v>567.25423728813269</c:v>
                </c:pt>
                <c:pt idx="9222">
                  <c:v>566.57627118645598</c:v>
                </c:pt>
                <c:pt idx="9223">
                  <c:v>556.4745762712688</c:v>
                </c:pt>
                <c:pt idx="9224">
                  <c:v>569.62711864411426</c:v>
                </c:pt>
                <c:pt idx="9225">
                  <c:v>568.81355932200063</c:v>
                </c:pt>
                <c:pt idx="9226">
                  <c:v>634.71186440672193</c:v>
                </c:pt>
                <c:pt idx="9227">
                  <c:v>572.8135593219838</c:v>
                </c:pt>
                <c:pt idx="9228">
                  <c:v>612.06779661023211</c:v>
                </c:pt>
                <c:pt idx="9229">
                  <c:v>635.38983050856814</c:v>
                </c:pt>
                <c:pt idx="9230">
                  <c:v>578.10169491529984</c:v>
                </c:pt>
                <c:pt idx="9231">
                  <c:v>657.42372881362792</c:v>
                </c:pt>
                <c:pt idx="9232">
                  <c:v>577.42372881356664</c:v>
                </c:pt>
                <c:pt idx="9233">
                  <c:v>502.57627118649725</c:v>
                </c:pt>
                <c:pt idx="9234">
                  <c:v>557.89830508481259</c:v>
                </c:pt>
                <c:pt idx="9235">
                  <c:v>586.50847457635155</c:v>
                </c:pt>
                <c:pt idx="9236">
                  <c:v>552.88135593225763</c:v>
                </c:pt>
                <c:pt idx="9237">
                  <c:v>572.88135593217407</c:v>
                </c:pt>
                <c:pt idx="9238">
                  <c:v>589.01694915248788</c:v>
                </c:pt>
                <c:pt idx="9239">
                  <c:v>593.83050847447203</c:v>
                </c:pt>
                <c:pt idx="9240">
                  <c:v>601.69491525428396</c:v>
                </c:pt>
                <c:pt idx="9241">
                  <c:v>599.45762711868292</c:v>
                </c:pt>
                <c:pt idx="9242">
                  <c:v>562.23728813569073</c:v>
                </c:pt>
                <c:pt idx="9243">
                  <c:v>563.2542372882059</c:v>
                </c:pt>
                <c:pt idx="9244">
                  <c:v>577.69491525421472</c:v>
                </c:pt>
                <c:pt idx="9245">
                  <c:v>586.57627118648543</c:v>
                </c:pt>
                <c:pt idx="9246">
                  <c:v>637.69491525424655</c:v>
                </c:pt>
                <c:pt idx="9247">
                  <c:v>591.66101694911765</c:v>
                </c:pt>
                <c:pt idx="9248">
                  <c:v>530.50847457619022</c:v>
                </c:pt>
                <c:pt idx="9249">
                  <c:v>557.69491525424189</c:v>
                </c:pt>
                <c:pt idx="9250">
                  <c:v>424.00000000003638</c:v>
                </c:pt>
                <c:pt idx="9251">
                  <c:v>532.20338983055137</c:v>
                </c:pt>
                <c:pt idx="9252">
                  <c:v>593.55932203399334</c:v>
                </c:pt>
                <c:pt idx="9253">
                  <c:v>473.83050847463426</c:v>
                </c:pt>
                <c:pt idx="9254">
                  <c:v>590.03389830517233</c:v>
                </c:pt>
                <c:pt idx="9255">
                  <c:v>568.13559322032393</c:v>
                </c:pt>
                <c:pt idx="9256">
                  <c:v>631.38983050841546</c:v>
                </c:pt>
                <c:pt idx="9257">
                  <c:v>702.7796610167976</c:v>
                </c:pt>
                <c:pt idx="9258">
                  <c:v>613.55932203385339</c:v>
                </c:pt>
                <c:pt idx="9259">
                  <c:v>637.49152542367574</c:v>
                </c:pt>
                <c:pt idx="9260">
                  <c:v>653.35593220322846</c:v>
                </c:pt>
                <c:pt idx="9261">
                  <c:v>542.5084745760837</c:v>
                </c:pt>
                <c:pt idx="9262">
                  <c:v>566.16949152525797</c:v>
                </c:pt>
                <c:pt idx="9263">
                  <c:v>535.59322033876606</c:v>
                </c:pt>
                <c:pt idx="9264">
                  <c:v>473.83050847440853</c:v>
                </c:pt>
                <c:pt idx="9265">
                  <c:v>531.79661016924058</c:v>
                </c:pt>
                <c:pt idx="9266">
                  <c:v>538.16949152520556</c:v>
                </c:pt>
                <c:pt idx="9267">
                  <c:v>494.10169491519895</c:v>
                </c:pt>
                <c:pt idx="9268">
                  <c:v>537.89830508472664</c:v>
                </c:pt>
                <c:pt idx="9269">
                  <c:v>564.61016949150292</c:v>
                </c:pt>
                <c:pt idx="9270">
                  <c:v>491.66101694902704</c:v>
                </c:pt>
                <c:pt idx="9271">
                  <c:v>546.23728813541879</c:v>
                </c:pt>
                <c:pt idx="9272">
                  <c:v>574.57627118630967</c:v>
                </c:pt>
                <c:pt idx="9273">
                  <c:v>579.11864406758923</c:v>
                </c:pt>
                <c:pt idx="9274">
                  <c:v>640.27118644046016</c:v>
                </c:pt>
                <c:pt idx="9275">
                  <c:v>548.94915254223895</c:v>
                </c:pt>
                <c:pt idx="9276">
                  <c:v>607.59322033886065</c:v>
                </c:pt>
                <c:pt idx="9277">
                  <c:v>601.08474576274091</c:v>
                </c:pt>
                <c:pt idx="9278">
                  <c:v>608.20338983057286</c:v>
                </c:pt>
                <c:pt idx="9279">
                  <c:v>673.01694915253233</c:v>
                </c:pt>
                <c:pt idx="9280">
                  <c:v>646.23728813556579</c:v>
                </c:pt>
                <c:pt idx="9281">
                  <c:v>597.89830508470209</c:v>
                </c:pt>
                <c:pt idx="9282">
                  <c:v>666.64406779656747</c:v>
                </c:pt>
                <c:pt idx="9283">
                  <c:v>637.96610169489475</c:v>
                </c:pt>
                <c:pt idx="9284">
                  <c:v>670.37288135590256</c:v>
                </c:pt>
                <c:pt idx="9285">
                  <c:v>597.6271186441104</c:v>
                </c:pt>
                <c:pt idx="9286">
                  <c:v>601.76271186441772</c:v>
                </c:pt>
                <c:pt idx="9287">
                  <c:v>633.1525423728541</c:v>
                </c:pt>
                <c:pt idx="9288">
                  <c:v>539.79661016943294</c:v>
                </c:pt>
                <c:pt idx="9289">
                  <c:v>615.79661016945442</c:v>
                </c:pt>
                <c:pt idx="9290">
                  <c:v>627.18644067791774</c:v>
                </c:pt>
                <c:pt idx="9291">
                  <c:v>538.10169491524096</c:v>
                </c:pt>
                <c:pt idx="9292">
                  <c:v>662.84745762704199</c:v>
                </c:pt>
                <c:pt idx="9293">
                  <c:v>639.99999999998147</c:v>
                </c:pt>
                <c:pt idx="9294">
                  <c:v>562.91525423719827</c:v>
                </c:pt>
                <c:pt idx="9295">
                  <c:v>667.66101694908264</c:v>
                </c:pt>
                <c:pt idx="9296">
                  <c:v>623.45762711863904</c:v>
                </c:pt>
                <c:pt idx="9297">
                  <c:v>603.86440677958194</c:v>
                </c:pt>
                <c:pt idx="9298">
                  <c:v>690.50847457625616</c:v>
                </c:pt>
                <c:pt idx="9299">
                  <c:v>569.3559322032404</c:v>
                </c:pt>
                <c:pt idx="9300">
                  <c:v>630.23728813546325</c:v>
                </c:pt>
                <c:pt idx="9301">
                  <c:v>660.40677966087014</c:v>
                </c:pt>
                <c:pt idx="9302">
                  <c:v>614.10169491509316</c:v>
                </c:pt>
                <c:pt idx="9303">
                  <c:v>680.20338983044167</c:v>
                </c:pt>
                <c:pt idx="9304">
                  <c:v>604.20338983042029</c:v>
                </c:pt>
                <c:pt idx="9305">
                  <c:v>565.22033898293307</c:v>
                </c:pt>
                <c:pt idx="9306">
                  <c:v>554.57627118644962</c:v>
                </c:pt>
                <c:pt idx="9307">
                  <c:v>646.84745762716523</c:v>
                </c:pt>
                <c:pt idx="9308">
                  <c:v>571.4576271186304</c:v>
                </c:pt>
                <c:pt idx="9309">
                  <c:v>664.20338983045201</c:v>
                </c:pt>
                <c:pt idx="9310">
                  <c:v>671.59322033898866</c:v>
                </c:pt>
                <c:pt idx="9311">
                  <c:v>599.32203389830238</c:v>
                </c:pt>
                <c:pt idx="9312">
                  <c:v>679.25423728806038</c:v>
                </c:pt>
                <c:pt idx="9313">
                  <c:v>643.11864406766074</c:v>
                </c:pt>
                <c:pt idx="9314">
                  <c:v>637.83050847457059</c:v>
                </c:pt>
                <c:pt idx="9315">
                  <c:v>629.28813559325135</c:v>
                </c:pt>
                <c:pt idx="9316">
                  <c:v>516.61016949159045</c:v>
                </c:pt>
                <c:pt idx="9317">
                  <c:v>605.83050847459128</c:v>
                </c:pt>
                <c:pt idx="9318">
                  <c:v>564.54237288142565</c:v>
                </c:pt>
                <c:pt idx="9319">
                  <c:v>550.98305084766423</c:v>
                </c:pt>
                <c:pt idx="9320">
                  <c:v>640.67796610182756</c:v>
                </c:pt>
                <c:pt idx="9321">
                  <c:v>609.08474576293338</c:v>
                </c:pt>
                <c:pt idx="9322">
                  <c:v>636.135593220548</c:v>
                </c:pt>
                <c:pt idx="9323">
                  <c:v>724.54237288160436</c:v>
                </c:pt>
                <c:pt idx="9324">
                  <c:v>639.52542372915775</c:v>
                </c:pt>
                <c:pt idx="9325">
                  <c:v>658.84745762745388</c:v>
                </c:pt>
                <c:pt idx="9326">
                  <c:v>641.01694915283531</c:v>
                </c:pt>
                <c:pt idx="9327">
                  <c:v>564.47457627140477</c:v>
                </c:pt>
                <c:pt idx="9328">
                  <c:v>590.3728813560673</c:v>
                </c:pt>
                <c:pt idx="9329">
                  <c:v>574.16949152567622</c:v>
                </c:pt>
                <c:pt idx="9330">
                  <c:v>615.66101694941267</c:v>
                </c:pt>
                <c:pt idx="9331">
                  <c:v>606.7118644068953</c:v>
                </c:pt>
                <c:pt idx="9332">
                  <c:v>562.44067796643094</c:v>
                </c:pt>
                <c:pt idx="9333">
                  <c:v>613.35593220367764</c:v>
                </c:pt>
                <c:pt idx="9334">
                  <c:v>613.08474576302956</c:v>
                </c:pt>
                <c:pt idx="9335">
                  <c:v>600.27118644102234</c:v>
                </c:pt>
                <c:pt idx="9336">
                  <c:v>616.94915254251953</c:v>
                </c:pt>
                <c:pt idx="9337">
                  <c:v>553.01694915275107</c:v>
                </c:pt>
                <c:pt idx="9338">
                  <c:v>623.72881355962602</c:v>
                </c:pt>
                <c:pt idx="9339">
                  <c:v>603.59322033927242</c:v>
                </c:pt>
                <c:pt idx="9340">
                  <c:v>615.5932203392224</c:v>
                </c:pt>
                <c:pt idx="9341">
                  <c:v>650.98305084764195</c:v>
                </c:pt>
                <c:pt idx="9342">
                  <c:v>553.62711864423761</c:v>
                </c:pt>
                <c:pt idx="9343">
                  <c:v>576.40677966110798</c:v>
                </c:pt>
                <c:pt idx="9344">
                  <c:v>579.59322033903391</c:v>
                </c:pt>
                <c:pt idx="9345">
                  <c:v>558.98305084763081</c:v>
                </c:pt>
                <c:pt idx="9346">
                  <c:v>551.59322033903788</c:v>
                </c:pt>
                <c:pt idx="9347">
                  <c:v>536.27118644078143</c:v>
                </c:pt>
                <c:pt idx="9348">
                  <c:v>630.71186440685165</c:v>
                </c:pt>
                <c:pt idx="9349">
                  <c:v>545.62711864415803</c:v>
                </c:pt>
                <c:pt idx="9350">
                  <c:v>644.61016949156408</c:v>
                </c:pt>
                <c:pt idx="9351">
                  <c:v>689.96610169490339</c:v>
                </c:pt>
                <c:pt idx="9352">
                  <c:v>623.11864406774419</c:v>
                </c:pt>
                <c:pt idx="9353">
                  <c:v>738.37288135595736</c:v>
                </c:pt>
                <c:pt idx="9354">
                  <c:v>711.11864406777204</c:v>
                </c:pt>
                <c:pt idx="9355">
                  <c:v>625.01694915239409</c:v>
                </c:pt>
                <c:pt idx="9356">
                  <c:v>690.57627118633343</c:v>
                </c:pt>
                <c:pt idx="9357">
                  <c:v>610.91525423711073</c:v>
                </c:pt>
                <c:pt idx="9358">
                  <c:v>569.69491525413525</c:v>
                </c:pt>
                <c:pt idx="9359">
                  <c:v>644.20338983036618</c:v>
                </c:pt>
                <c:pt idx="9360">
                  <c:v>551.45762711837517</c:v>
                </c:pt>
                <c:pt idx="9361">
                  <c:v>604.74576271171657</c:v>
                </c:pt>
                <c:pt idx="9362">
                  <c:v>664.94915254220621</c:v>
                </c:pt>
                <c:pt idx="9363">
                  <c:v>577.28813559296032</c:v>
                </c:pt>
                <c:pt idx="9364">
                  <c:v>701.76271186422605</c:v>
                </c:pt>
                <c:pt idx="9365">
                  <c:v>729.01694915229859</c:v>
                </c:pt>
                <c:pt idx="9366">
                  <c:v>656.61016949117538</c:v>
                </c:pt>
                <c:pt idx="9367">
                  <c:v>729.0169491522422</c:v>
                </c:pt>
                <c:pt idx="9368">
                  <c:v>711.32203389811696</c:v>
                </c:pt>
                <c:pt idx="9369">
                  <c:v>714.16949152520465</c:v>
                </c:pt>
                <c:pt idx="9370">
                  <c:v>721.15254237265606</c:v>
                </c:pt>
                <c:pt idx="9371">
                  <c:v>686.37288135572282</c:v>
                </c:pt>
                <c:pt idx="9372">
                  <c:v>704.06779660996096</c:v>
                </c:pt>
                <c:pt idx="9373">
                  <c:v>733.96610169471978</c:v>
                </c:pt>
                <c:pt idx="9374">
                  <c:v>707.05084745748547</c:v>
                </c:pt>
                <c:pt idx="9375">
                  <c:v>793.55932203377927</c:v>
                </c:pt>
                <c:pt idx="9376">
                  <c:v>752.88135593215657</c:v>
                </c:pt>
                <c:pt idx="9377">
                  <c:v>793.83050847448385</c:v>
                </c:pt>
                <c:pt idx="9378">
                  <c:v>862.71186440667339</c:v>
                </c:pt>
                <c:pt idx="9379">
                  <c:v>797.89830508471391</c:v>
                </c:pt>
                <c:pt idx="9380">
                  <c:v>852.20338983040108</c:v>
                </c:pt>
                <c:pt idx="9381">
                  <c:v>893.15254237284125</c:v>
                </c:pt>
                <c:pt idx="9382">
                  <c:v>812.2033898303423</c:v>
                </c:pt>
                <c:pt idx="9383">
                  <c:v>851.38983050834383</c:v>
                </c:pt>
                <c:pt idx="9384">
                  <c:v>840.6779661015571</c:v>
                </c:pt>
                <c:pt idx="9385">
                  <c:v>875.32203389810979</c:v>
                </c:pt>
                <c:pt idx="9386">
                  <c:v>893.69491525408114</c:v>
                </c:pt>
                <c:pt idx="9387">
                  <c:v>958.84745762704824</c:v>
                </c:pt>
                <c:pt idx="9388">
                  <c:v>967.8644067795866</c:v>
                </c:pt>
                <c:pt idx="9389">
                  <c:v>892.0677966101357</c:v>
                </c:pt>
                <c:pt idx="9390">
                  <c:v>962.91525423727808</c:v>
                </c:pt>
                <c:pt idx="9391">
                  <c:v>941.35593220321175</c:v>
                </c:pt>
                <c:pt idx="9392">
                  <c:v>965.22033898290022</c:v>
                </c:pt>
                <c:pt idx="9393">
                  <c:v>964.88135593206187</c:v>
                </c:pt>
                <c:pt idx="9394">
                  <c:v>918.64406779647504</c:v>
                </c:pt>
                <c:pt idx="9395">
                  <c:v>1033.3559322032793</c:v>
                </c:pt>
                <c:pt idx="9396">
                  <c:v>997.35593220320368</c:v>
                </c:pt>
                <c:pt idx="9397">
                  <c:v>1000.2711864404815</c:v>
                </c:pt>
                <c:pt idx="9398">
                  <c:v>974.10169491494526</c:v>
                </c:pt>
                <c:pt idx="9399">
                  <c:v>916.74576271165597</c:v>
                </c:pt>
                <c:pt idx="9400">
                  <c:v>968.47457627101642</c:v>
                </c:pt>
                <c:pt idx="9401">
                  <c:v>923.05084745748707</c:v>
                </c:pt>
                <c:pt idx="9402">
                  <c:v>996.67796610169626</c:v>
                </c:pt>
                <c:pt idx="9403">
                  <c:v>1001.8983050847655</c:v>
                </c:pt>
                <c:pt idx="9404">
                  <c:v>961.89830508465013</c:v>
                </c:pt>
                <c:pt idx="9405">
                  <c:v>1073.0847457627463</c:v>
                </c:pt>
                <c:pt idx="9406">
                  <c:v>1040.5423728813578</c:v>
                </c:pt>
                <c:pt idx="9407">
                  <c:v>1046.9830508474565</c:v>
                </c:pt>
                <c:pt idx="9408">
                  <c:v>1052.949152542393</c:v>
                </c:pt>
                <c:pt idx="9409">
                  <c:v>994.77966101698996</c:v>
                </c:pt>
                <c:pt idx="9410">
                  <c:v>947.86440677966993</c:v>
                </c:pt>
                <c:pt idx="9411">
                  <c:v>920.67796610173116</c:v>
                </c:pt>
                <c:pt idx="9412">
                  <c:v>925.2881355932011</c:v>
                </c:pt>
                <c:pt idx="9413">
                  <c:v>887.59322033899025</c:v>
                </c:pt>
                <c:pt idx="9414">
                  <c:v>912.88135593227889</c:v>
                </c:pt>
                <c:pt idx="9415">
                  <c:v>955.79661016955913</c:v>
                </c:pt>
                <c:pt idx="9416">
                  <c:v>954.57627118658615</c:v>
                </c:pt>
                <c:pt idx="9417">
                  <c:v>1073.3559322034507</c:v>
                </c:pt>
                <c:pt idx="9418">
                  <c:v>1040.1355932205552</c:v>
                </c:pt>
                <c:pt idx="9419">
                  <c:v>1032.8135593223217</c:v>
                </c:pt>
                <c:pt idx="9420">
                  <c:v>1098.5084745764723</c:v>
                </c:pt>
                <c:pt idx="9421">
                  <c:v>989.69491525441413</c:v>
                </c:pt>
                <c:pt idx="9422">
                  <c:v>1031.9322033900739</c:v>
                </c:pt>
                <c:pt idx="9423">
                  <c:v>1042.9830508476427</c:v>
                </c:pt>
                <c:pt idx="9424">
                  <c:v>947.52542372894447</c:v>
                </c:pt>
                <c:pt idx="9425">
                  <c:v>1065.1525423731393</c:v>
                </c:pt>
                <c:pt idx="9426">
                  <c:v>1058.9830508476323</c:v>
                </c:pt>
                <c:pt idx="9427">
                  <c:v>1039.3898305086313</c:v>
                </c:pt>
                <c:pt idx="9428">
                  <c:v>1121.0847457629411</c:v>
                </c:pt>
                <c:pt idx="9429">
                  <c:v>1058.5084745764698</c:v>
                </c:pt>
                <c:pt idx="9430">
                  <c:v>1136.4745762714444</c:v>
                </c:pt>
                <c:pt idx="9431">
                  <c:v>1169.1525423731002</c:v>
                </c:pt>
                <c:pt idx="9432">
                  <c:v>1093.4237288138399</c:v>
                </c:pt>
                <c:pt idx="9433">
                  <c:v>1106.0338983052761</c:v>
                </c:pt>
                <c:pt idx="9434">
                  <c:v>1094.4406779664114</c:v>
                </c:pt>
                <c:pt idx="9435">
                  <c:v>1057.1525423730598</c:v>
                </c:pt>
                <c:pt idx="9436">
                  <c:v>1102.9830508476743</c:v>
                </c:pt>
                <c:pt idx="9437">
                  <c:v>998.23728813584626</c:v>
                </c:pt>
                <c:pt idx="9438">
                  <c:v>994.16949152556003</c:v>
                </c:pt>
                <c:pt idx="9439">
                  <c:v>1022.1016949154219</c:v>
                </c:pt>
                <c:pt idx="9440">
                  <c:v>915.2542372882607</c:v>
                </c:pt>
                <c:pt idx="9441">
                  <c:v>963.66101694937106</c:v>
                </c:pt>
                <c:pt idx="9442">
                  <c:v>972.81355932217696</c:v>
                </c:pt>
                <c:pt idx="9443">
                  <c:v>906.64406779680758</c:v>
                </c:pt>
                <c:pt idx="9444">
                  <c:v>1000.4745762713911</c:v>
                </c:pt>
                <c:pt idx="9445">
                  <c:v>972.06779661036637</c:v>
                </c:pt>
                <c:pt idx="9446">
                  <c:v>973.6271186442907</c:v>
                </c:pt>
                <c:pt idx="9447">
                  <c:v>982.84745762723026</c:v>
                </c:pt>
                <c:pt idx="9448">
                  <c:v>1013.966101694962</c:v>
                </c:pt>
                <c:pt idx="9449">
                  <c:v>1026.3050847458069</c:v>
                </c:pt>
                <c:pt idx="9450">
                  <c:v>980.81355932208714</c:v>
                </c:pt>
                <c:pt idx="9451">
                  <c:v>980.6779661017631</c:v>
                </c:pt>
                <c:pt idx="9452">
                  <c:v>955.05084745757927</c:v>
                </c:pt>
                <c:pt idx="9453">
                  <c:v>959.18644067799949</c:v>
                </c:pt>
                <c:pt idx="9454">
                  <c:v>942.23728813568482</c:v>
                </c:pt>
                <c:pt idx="9455">
                  <c:v>922.77966101706488</c:v>
                </c:pt>
                <c:pt idx="9456">
                  <c:v>864.20338983057673</c:v>
                </c:pt>
                <c:pt idx="9457">
                  <c:v>926.03389830518097</c:v>
                </c:pt>
                <c:pt idx="9458">
                  <c:v>921.62711864411278</c:v>
                </c:pt>
                <c:pt idx="9459">
                  <c:v>924.3389830508761</c:v>
                </c:pt>
                <c:pt idx="9460">
                  <c:v>987.38983050856632</c:v>
                </c:pt>
                <c:pt idx="9461">
                  <c:v>931.25423728813746</c:v>
                </c:pt>
                <c:pt idx="9462">
                  <c:v>950.44067796605304</c:v>
                </c:pt>
                <c:pt idx="9463">
                  <c:v>1002.1016949151104</c:v>
                </c:pt>
                <c:pt idx="9464">
                  <c:v>930.71186440672818</c:v>
                </c:pt>
                <c:pt idx="9465">
                  <c:v>1007.9999999999693</c:v>
                </c:pt>
                <c:pt idx="9466">
                  <c:v>912.54237288132765</c:v>
                </c:pt>
                <c:pt idx="9467">
                  <c:v>962.16949152529833</c:v>
                </c:pt>
                <c:pt idx="9468">
                  <c:v>995.1864406779622</c:v>
                </c:pt>
                <c:pt idx="9469">
                  <c:v>986.44067796618492</c:v>
                </c:pt>
                <c:pt idx="9470">
                  <c:v>1028.8135593221689</c:v>
                </c:pt>
                <c:pt idx="9471">
                  <c:v>1017.5593220340296</c:v>
                </c:pt>
                <c:pt idx="9472">
                  <c:v>979.59322033911405</c:v>
                </c:pt>
                <c:pt idx="9473">
                  <c:v>1084.5423728814565</c:v>
                </c:pt>
                <c:pt idx="9474">
                  <c:v>1012.1355932203896</c:v>
                </c:pt>
                <c:pt idx="9475">
                  <c:v>978.57627118654239</c:v>
                </c:pt>
                <c:pt idx="9476">
                  <c:v>990.30508474590079</c:v>
                </c:pt>
                <c:pt idx="9477">
                  <c:v>914.16949152544248</c:v>
                </c:pt>
                <c:pt idx="9478">
                  <c:v>932.74576271198441</c:v>
                </c:pt>
                <c:pt idx="9479">
                  <c:v>942.37288135600897</c:v>
                </c:pt>
                <c:pt idx="9480">
                  <c:v>910.50847457624081</c:v>
                </c:pt>
                <c:pt idx="9481">
                  <c:v>953.01694915260555</c:v>
                </c:pt>
                <c:pt idx="9482">
                  <c:v>894.64406779663182</c:v>
                </c:pt>
                <c:pt idx="9483">
                  <c:v>873.76271186458052</c:v>
                </c:pt>
                <c:pt idx="9484">
                  <c:v>891.389830508572</c:v>
                </c:pt>
                <c:pt idx="9485">
                  <c:v>804.27118644084817</c:v>
                </c:pt>
                <c:pt idx="9486">
                  <c:v>785.22033898308723</c:v>
                </c:pt>
                <c:pt idx="9487">
                  <c:v>737.69491525422416</c:v>
                </c:pt>
                <c:pt idx="9488">
                  <c:v>739.25423728820499</c:v>
                </c:pt>
                <c:pt idx="9489">
                  <c:v>731.93220338985873</c:v>
                </c:pt>
                <c:pt idx="9490">
                  <c:v>652.94915254242562</c:v>
                </c:pt>
                <c:pt idx="9491">
                  <c:v>641.96610169482153</c:v>
                </c:pt>
                <c:pt idx="9492">
                  <c:v>708.47457627119877</c:v>
                </c:pt>
                <c:pt idx="9493">
                  <c:v>673.28813559312403</c:v>
                </c:pt>
                <c:pt idx="9494">
                  <c:v>720.20338983044405</c:v>
                </c:pt>
                <c:pt idx="9495">
                  <c:v>691.93220338974345</c:v>
                </c:pt>
                <c:pt idx="9496">
                  <c:v>651.79661016947341</c:v>
                </c:pt>
                <c:pt idx="9497">
                  <c:v>741.8305084745881</c:v>
                </c:pt>
                <c:pt idx="9498">
                  <c:v>663.93220338974743</c:v>
                </c:pt>
                <c:pt idx="9499">
                  <c:v>730.84745762698401</c:v>
                </c:pt>
                <c:pt idx="9500">
                  <c:v>739.72881355919822</c:v>
                </c:pt>
                <c:pt idx="9501">
                  <c:v>693.69491525418209</c:v>
                </c:pt>
                <c:pt idx="9502">
                  <c:v>779.59322033887645</c:v>
                </c:pt>
                <c:pt idx="9503">
                  <c:v>690.98305084736216</c:v>
                </c:pt>
                <c:pt idx="9504">
                  <c:v>729.96610169473638</c:v>
                </c:pt>
                <c:pt idx="9505">
                  <c:v>670.64406779643787</c:v>
                </c:pt>
                <c:pt idx="9506">
                  <c:v>566.91525423723795</c:v>
                </c:pt>
                <c:pt idx="9507">
                  <c:v>606.16949152531674</c:v>
                </c:pt>
                <c:pt idx="9508">
                  <c:v>503.99999999987176</c:v>
                </c:pt>
                <c:pt idx="9509">
                  <c:v>560.9491525422452</c:v>
                </c:pt>
                <c:pt idx="9510">
                  <c:v>572.81355932192753</c:v>
                </c:pt>
                <c:pt idx="9511">
                  <c:v>535.59322033899184</c:v>
                </c:pt>
                <c:pt idx="9512">
                  <c:v>612.54237288128161</c:v>
                </c:pt>
                <c:pt idx="9513">
                  <c:v>548.13559322023798</c:v>
                </c:pt>
                <c:pt idx="9514">
                  <c:v>550.4406779659729</c:v>
                </c:pt>
                <c:pt idx="9515">
                  <c:v>554.98305084730885</c:v>
                </c:pt>
                <c:pt idx="9516">
                  <c:v>603.66101694912402</c:v>
                </c:pt>
                <c:pt idx="9517">
                  <c:v>611.1864406779282</c:v>
                </c:pt>
                <c:pt idx="9518">
                  <c:v>573.7627118644217</c:v>
                </c:pt>
                <c:pt idx="9519">
                  <c:v>574.57627118636606</c:v>
                </c:pt>
                <c:pt idx="9520">
                  <c:v>499.86440677956438</c:v>
                </c:pt>
                <c:pt idx="9521">
                  <c:v>536.94915254234536</c:v>
                </c:pt>
                <c:pt idx="9522">
                  <c:v>501.5593220339822</c:v>
                </c:pt>
                <c:pt idx="9523">
                  <c:v>439.3898305084266</c:v>
                </c:pt>
                <c:pt idx="9524">
                  <c:v>497.96610169480169</c:v>
                </c:pt>
                <c:pt idx="9525">
                  <c:v>443.99999999983999</c:v>
                </c:pt>
                <c:pt idx="9526">
                  <c:v>420.61016949142675</c:v>
                </c:pt>
                <c:pt idx="9527">
                  <c:v>375.32203389822132</c:v>
                </c:pt>
                <c:pt idx="9528">
                  <c:v>339.11864406768791</c:v>
                </c:pt>
                <c:pt idx="9529">
                  <c:v>408.74576271174442</c:v>
                </c:pt>
                <c:pt idx="9530">
                  <c:v>357.62711864387035</c:v>
                </c:pt>
                <c:pt idx="9531">
                  <c:v>368.1355932201991</c:v>
                </c:pt>
                <c:pt idx="9532">
                  <c:v>357.55932203384947</c:v>
                </c:pt>
                <c:pt idx="9533">
                  <c:v>281.96610169485666</c:v>
                </c:pt>
                <c:pt idx="9534">
                  <c:v>334.84745762705649</c:v>
                </c:pt>
                <c:pt idx="9535">
                  <c:v>354.9152542372197</c:v>
                </c:pt>
                <c:pt idx="9536">
                  <c:v>361.08474576267031</c:v>
                </c:pt>
                <c:pt idx="9537">
                  <c:v>373.49152542364885</c:v>
                </c:pt>
                <c:pt idx="9538">
                  <c:v>352.61016949148484</c:v>
                </c:pt>
                <c:pt idx="9539">
                  <c:v>380.54237288145987</c:v>
                </c:pt>
                <c:pt idx="9540">
                  <c:v>322.16949152537336</c:v>
                </c:pt>
                <c:pt idx="9541">
                  <c:v>358.16949152550529</c:v>
                </c:pt>
                <c:pt idx="9542">
                  <c:v>389.22033898310326</c:v>
                </c:pt>
                <c:pt idx="9543">
                  <c:v>399.11864406783258</c:v>
                </c:pt>
                <c:pt idx="9544">
                  <c:v>417.55932203388119</c:v>
                </c:pt>
                <c:pt idx="9545">
                  <c:v>393.42372881365731</c:v>
                </c:pt>
                <c:pt idx="9546">
                  <c:v>444.61016949160881</c:v>
                </c:pt>
                <c:pt idx="9547">
                  <c:v>417.83050847458583</c:v>
                </c:pt>
                <c:pt idx="9548">
                  <c:v>396.94915254230887</c:v>
                </c:pt>
                <c:pt idx="9549">
                  <c:v>402.30508474575862</c:v>
                </c:pt>
                <c:pt idx="9550">
                  <c:v>405.1525423729027</c:v>
                </c:pt>
                <c:pt idx="9551">
                  <c:v>420.27118644070129</c:v>
                </c:pt>
                <c:pt idx="9552">
                  <c:v>335.99999999989569</c:v>
                </c:pt>
                <c:pt idx="9553">
                  <c:v>333.01694915248402</c:v>
                </c:pt>
                <c:pt idx="9554">
                  <c:v>278.10169491514097</c:v>
                </c:pt>
                <c:pt idx="9555">
                  <c:v>306.44067796586245</c:v>
                </c:pt>
                <c:pt idx="9556">
                  <c:v>313.0847457625884</c:v>
                </c:pt>
                <c:pt idx="9557">
                  <c:v>296.81355932200711</c:v>
                </c:pt>
                <c:pt idx="9558">
                  <c:v>318.37288135579143</c:v>
                </c:pt>
                <c:pt idx="9559">
                  <c:v>214.10169491518235</c:v>
                </c:pt>
                <c:pt idx="9560">
                  <c:v>285.69491525413537</c:v>
                </c:pt>
                <c:pt idx="9561">
                  <c:v>292.40677966082575</c:v>
                </c:pt>
                <c:pt idx="9562">
                  <c:v>205.8305084743418</c:v>
                </c:pt>
                <c:pt idx="9563">
                  <c:v>283.79661016937263</c:v>
                </c:pt>
                <c:pt idx="9564">
                  <c:v>240.94915254222622</c:v>
                </c:pt>
                <c:pt idx="9565">
                  <c:v>291.32203389817681</c:v>
                </c:pt>
                <c:pt idx="9566">
                  <c:v>349.69491525415049</c:v>
                </c:pt>
                <c:pt idx="9567">
                  <c:v>350.71186440677855</c:v>
                </c:pt>
                <c:pt idx="9568">
                  <c:v>420.54237288134937</c:v>
                </c:pt>
                <c:pt idx="9569">
                  <c:v>384.67796610171081</c:v>
                </c:pt>
                <c:pt idx="9570">
                  <c:v>393.08474576270601</c:v>
                </c:pt>
                <c:pt idx="9571">
                  <c:v>424.61016949146648</c:v>
                </c:pt>
                <c:pt idx="9572">
                  <c:v>384.74576271184463</c:v>
                </c:pt>
                <c:pt idx="9573">
                  <c:v>405.08474576276888</c:v>
                </c:pt>
                <c:pt idx="9574">
                  <c:v>477.55932203402591</c:v>
                </c:pt>
                <c:pt idx="9575">
                  <c:v>429.15254237291538</c:v>
                </c:pt>
                <c:pt idx="9576">
                  <c:v>420.88135593230061</c:v>
                </c:pt>
                <c:pt idx="9577">
                  <c:v>423.93220338990261</c:v>
                </c:pt>
                <c:pt idx="9578">
                  <c:v>388.00000000001734</c:v>
                </c:pt>
                <c:pt idx="9579">
                  <c:v>469.6271186441366</c:v>
                </c:pt>
                <c:pt idx="9580">
                  <c:v>476.8813559322362</c:v>
                </c:pt>
                <c:pt idx="9581">
                  <c:v>474.77966101701571</c:v>
                </c:pt>
                <c:pt idx="9582">
                  <c:v>546.71186440680708</c:v>
                </c:pt>
                <c:pt idx="9583">
                  <c:v>520.47457627130609</c:v>
                </c:pt>
                <c:pt idx="9584">
                  <c:v>486.71186440700114</c:v>
                </c:pt>
                <c:pt idx="9585">
                  <c:v>557.42372881376309</c:v>
                </c:pt>
                <c:pt idx="9586">
                  <c:v>665.35593220346061</c:v>
                </c:pt>
                <c:pt idx="9587">
                  <c:v>679.52542372882135</c:v>
                </c:pt>
                <c:pt idx="9588">
                  <c:v>652.47457627120662</c:v>
                </c:pt>
                <c:pt idx="9589">
                  <c:v>687.05084745773843</c:v>
                </c:pt>
                <c:pt idx="9590">
                  <c:v>752.94915254240334</c:v>
                </c:pt>
                <c:pt idx="9591">
                  <c:v>734.23728813559364</c:v>
                </c:pt>
                <c:pt idx="9592">
                  <c:v>798.77966101696154</c:v>
                </c:pt>
                <c:pt idx="9593">
                  <c:v>773.1525423728342</c:v>
                </c:pt>
                <c:pt idx="9594">
                  <c:v>789.28813559314779</c:v>
                </c:pt>
                <c:pt idx="9595">
                  <c:v>816.06779661017083</c:v>
                </c:pt>
                <c:pt idx="9596">
                  <c:v>836.40677966081284</c:v>
                </c:pt>
                <c:pt idx="9597">
                  <c:v>821.96610169480391</c:v>
                </c:pt>
                <c:pt idx="9598">
                  <c:v>877.35593220319652</c:v>
                </c:pt>
                <c:pt idx="9599">
                  <c:v>907.25423728795522</c:v>
                </c:pt>
                <c:pt idx="9600">
                  <c:v>932.61016949143448</c:v>
                </c:pt>
                <c:pt idx="9601">
                  <c:v>1009.4237288134002</c:v>
                </c:pt>
                <c:pt idx="9602">
                  <c:v>974.37288135570623</c:v>
                </c:pt>
                <c:pt idx="9603">
                  <c:v>943.99999999978502</c:v>
                </c:pt>
                <c:pt idx="9604">
                  <c:v>1035.7966101692252</c:v>
                </c:pt>
                <c:pt idx="9605">
                  <c:v>993.76271186413601</c:v>
                </c:pt>
                <c:pt idx="9606">
                  <c:v>935.79661016930402</c:v>
                </c:pt>
                <c:pt idx="9607">
                  <c:v>961.76271186432598</c:v>
                </c:pt>
                <c:pt idx="9608">
                  <c:v>929.35593220320527</c:v>
                </c:pt>
                <c:pt idx="9609">
                  <c:v>890.30508474569717</c:v>
                </c:pt>
                <c:pt idx="9610">
                  <c:v>859.45762711855718</c:v>
                </c:pt>
                <c:pt idx="9611">
                  <c:v>855.79661016946864</c:v>
                </c:pt>
                <c:pt idx="9612">
                  <c:v>831.66101694901897</c:v>
                </c:pt>
                <c:pt idx="9613">
                  <c:v>875.72881355930781</c:v>
                </c:pt>
                <c:pt idx="9614">
                  <c:v>830.71186440680697</c:v>
                </c:pt>
                <c:pt idx="9615">
                  <c:v>811.11864406774976</c:v>
                </c:pt>
                <c:pt idx="9616">
                  <c:v>807.9322033898236</c:v>
                </c:pt>
                <c:pt idx="9617">
                  <c:v>673.89830508489285</c:v>
                </c:pt>
                <c:pt idx="9618">
                  <c:v>792.0677966102146</c:v>
                </c:pt>
                <c:pt idx="9619">
                  <c:v>740.27118644060727</c:v>
                </c:pt>
                <c:pt idx="9620">
                  <c:v>558.71186440686995</c:v>
                </c:pt>
                <c:pt idx="9621">
                  <c:v>620.13559322044546</c:v>
                </c:pt>
                <c:pt idx="9622">
                  <c:v>530.23728813571142</c:v>
                </c:pt>
                <c:pt idx="9623">
                  <c:v>478.0338983052448</c:v>
                </c:pt>
                <c:pt idx="9624">
                  <c:v>505.69491525434597</c:v>
                </c:pt>
                <c:pt idx="9625">
                  <c:v>376.33898305101872</c:v>
                </c:pt>
                <c:pt idx="9626">
                  <c:v>332.88135593232931</c:v>
                </c:pt>
                <c:pt idx="9627">
                  <c:v>259.18644067809919</c:v>
                </c:pt>
                <c:pt idx="9628">
                  <c:v>131.32203389833666</c:v>
                </c:pt>
                <c:pt idx="9629">
                  <c:v>123.11864406779931</c:v>
                </c:pt>
                <c:pt idx="9630">
                  <c:v>64.338983050909931</c:v>
                </c:pt>
                <c:pt idx="9631">
                  <c:v>-39.322033898325593</c:v>
                </c:pt>
                <c:pt idx="9632">
                  <c:v>-45.152542372824904</c:v>
                </c:pt>
                <c:pt idx="9633">
                  <c:v>-109.15254237289643</c:v>
                </c:pt>
                <c:pt idx="9634">
                  <c:v>-261.69491525417908</c:v>
                </c:pt>
                <c:pt idx="9635">
                  <c:v>-215.11864406769749</c:v>
                </c:pt>
                <c:pt idx="9636">
                  <c:v>-284.33898305089474</c:v>
                </c:pt>
                <c:pt idx="9637">
                  <c:v>-359.32203389817516</c:v>
                </c:pt>
                <c:pt idx="9638">
                  <c:v>-343.79661016940446</c:v>
                </c:pt>
                <c:pt idx="9639">
                  <c:v>-504.33898305082312</c:v>
                </c:pt>
                <c:pt idx="9640">
                  <c:v>-534.30508474582848</c:v>
                </c:pt>
                <c:pt idx="9641">
                  <c:v>-577.96610169486291</c:v>
                </c:pt>
                <c:pt idx="9642">
                  <c:v>-726.23728813568346</c:v>
                </c:pt>
                <c:pt idx="9643">
                  <c:v>-705.28813559327284</c:v>
                </c:pt>
                <c:pt idx="9644">
                  <c:v>-723.38983050848299</c:v>
                </c:pt>
                <c:pt idx="9645">
                  <c:v>-890.71186440683869</c:v>
                </c:pt>
                <c:pt idx="9646">
                  <c:v>-967.59322033888191</c:v>
                </c:pt>
                <c:pt idx="9647">
                  <c:v>-975.18644067787636</c:v>
                </c:pt>
                <c:pt idx="9648">
                  <c:v>-1073.4915254236621</c:v>
                </c:pt>
                <c:pt idx="9649">
                  <c:v>-1210.9152542372026</c:v>
                </c:pt>
                <c:pt idx="9650">
                  <c:v>-1270.5084745761494</c:v>
                </c:pt>
                <c:pt idx="9651">
                  <c:v>-1323.1186440677011</c:v>
                </c:pt>
                <c:pt idx="9652">
                  <c:v>-1337.2203389829278</c:v>
                </c:pt>
                <c:pt idx="9653">
                  <c:v>-1406.7118644066604</c:v>
                </c:pt>
                <c:pt idx="9654">
                  <c:v>-1542.6440677965797</c:v>
                </c:pt>
                <c:pt idx="9655">
                  <c:v>-1579.6610169490011</c:v>
                </c:pt>
                <c:pt idx="9656">
                  <c:v>-1678.0338983050901</c:v>
                </c:pt>
                <c:pt idx="9657">
                  <c:v>-1784.4745762711664</c:v>
                </c:pt>
                <c:pt idx="9658">
                  <c:v>-1815.1186440677359</c:v>
                </c:pt>
                <c:pt idx="9659">
                  <c:v>-1955.6610169492942</c:v>
                </c:pt>
                <c:pt idx="9660">
                  <c:v>-1991.3220338983058</c:v>
                </c:pt>
                <c:pt idx="9661">
                  <c:v>-2117.6949152542211</c:v>
                </c:pt>
                <c:pt idx="9662">
                  <c:v>-2149.4915254236862</c:v>
                </c:pt>
                <c:pt idx="9663">
                  <c:v>-2150.2372881355532</c:v>
                </c:pt>
                <c:pt idx="9664">
                  <c:v>-2277.7627118643645</c:v>
                </c:pt>
                <c:pt idx="9665">
                  <c:v>-2237.6949152542284</c:v>
                </c:pt>
                <c:pt idx="9666">
                  <c:v>-2192.8135593221082</c:v>
                </c:pt>
                <c:pt idx="9667">
                  <c:v>-2205.9661016948971</c:v>
                </c:pt>
                <c:pt idx="9668">
                  <c:v>-2150.7118644067723</c:v>
                </c:pt>
                <c:pt idx="9669">
                  <c:v>-2121.6949152543739</c:v>
                </c:pt>
                <c:pt idx="9670">
                  <c:v>-2086.440677966109</c:v>
                </c:pt>
                <c:pt idx="9671">
                  <c:v>-1988.6779661017324</c:v>
                </c:pt>
                <c:pt idx="9672">
                  <c:v>-1941.3559322034405</c:v>
                </c:pt>
                <c:pt idx="9673">
                  <c:v>-1822.5084745763286</c:v>
                </c:pt>
                <c:pt idx="9674">
                  <c:v>-1714.4406779661379</c:v>
                </c:pt>
                <c:pt idx="9675">
                  <c:v>-1710.8474576271267</c:v>
                </c:pt>
                <c:pt idx="9676">
                  <c:v>-1533.2881355932032</c:v>
                </c:pt>
                <c:pt idx="9677">
                  <c:v>-1414.8474576271203</c:v>
                </c:pt>
                <c:pt idx="9678">
                  <c:v>-1415.1186440676559</c:v>
                </c:pt>
                <c:pt idx="9679">
                  <c:v>-1154.576271186372</c:v>
                </c:pt>
                <c:pt idx="9680">
                  <c:v>-966.77966101682466</c:v>
                </c:pt>
                <c:pt idx="9681">
                  <c:v>-928.06779661009853</c:v>
                </c:pt>
                <c:pt idx="9682">
                  <c:v>-737.35593220327303</c:v>
                </c:pt>
                <c:pt idx="9683">
                  <c:v>-668.40677966083672</c:v>
                </c:pt>
                <c:pt idx="9684">
                  <c:v>-519.45762711856514</c:v>
                </c:pt>
                <c:pt idx="9685">
                  <c:v>-362.23728813562246</c:v>
                </c:pt>
                <c:pt idx="9686">
                  <c:v>-344.74576271189869</c:v>
                </c:pt>
                <c:pt idx="9687">
                  <c:v>-187.79661016932178</c:v>
                </c:pt>
                <c:pt idx="9688">
                  <c:v>-85.016949152390296</c:v>
                </c:pt>
                <c:pt idx="9689">
                  <c:v>-89.694915254106832</c:v>
                </c:pt>
                <c:pt idx="9690">
                  <c:v>38.983050847656564</c:v>
                </c:pt>
                <c:pt idx="9691">
                  <c:v>229.96610169496086</c:v>
                </c:pt>
                <c:pt idx="9692">
                  <c:v>281.42372881372972</c:v>
                </c:pt>
                <c:pt idx="9693">
                  <c:v>549.15254237297893</c:v>
                </c:pt>
                <c:pt idx="9694">
                  <c:v>627.0508474577631</c:v>
                </c:pt>
                <c:pt idx="9695">
                  <c:v>571.1864406781516</c:v>
                </c:pt>
                <c:pt idx="9696">
                  <c:v>749.49152542382922</c:v>
                </c:pt>
                <c:pt idx="9697">
                  <c:v>796.20338983057843</c:v>
                </c:pt>
                <c:pt idx="9698">
                  <c:v>880.94915254254647</c:v>
                </c:pt>
                <c:pt idx="9699">
                  <c:v>1073.1525423730495</c:v>
                </c:pt>
                <c:pt idx="9700">
                  <c:v>1186.3728813560065</c:v>
                </c:pt>
                <c:pt idx="9701">
                  <c:v>1338.4406779661831</c:v>
                </c:pt>
                <c:pt idx="9702">
                  <c:v>1498.0338983051074</c:v>
                </c:pt>
                <c:pt idx="9703">
                  <c:v>1542.6440677965797</c:v>
                </c:pt>
                <c:pt idx="9704">
                  <c:v>1630.3050847458255</c:v>
                </c:pt>
                <c:pt idx="9705">
                  <c:v>1843.5932203388945</c:v>
                </c:pt>
                <c:pt idx="9706">
                  <c:v>1838.9830508473115</c:v>
                </c:pt>
                <c:pt idx="9707">
                  <c:v>1904.9491525422798</c:v>
                </c:pt>
                <c:pt idx="9708">
                  <c:v>2090.9830508473883</c:v>
                </c:pt>
                <c:pt idx="9709">
                  <c:v>2292.542372881268</c:v>
                </c:pt>
                <c:pt idx="9710">
                  <c:v>2295.1864406778982</c:v>
                </c:pt>
                <c:pt idx="9711">
                  <c:v>2452.8135593219258</c:v>
                </c:pt>
                <c:pt idx="9712">
                  <c:v>2526.7118644066704</c:v>
                </c:pt>
                <c:pt idx="9713">
                  <c:v>2670.3728813558519</c:v>
                </c:pt>
                <c:pt idx="9714">
                  <c:v>2732.8813559321325</c:v>
                </c:pt>
                <c:pt idx="9715">
                  <c:v>2814.5762711863858</c:v>
                </c:pt>
                <c:pt idx="9716">
                  <c:v>3036.2711864406756</c:v>
                </c:pt>
                <c:pt idx="9717">
                  <c:v>3179.6610169491523</c:v>
                </c:pt>
                <c:pt idx="9718">
                  <c:v>3215.457627118657</c:v>
                </c:pt>
                <c:pt idx="9719">
                  <c:v>3254.9152542371939</c:v>
                </c:pt>
                <c:pt idx="9720">
                  <c:v>3303.9999999999245</c:v>
                </c:pt>
                <c:pt idx="9721">
                  <c:v>3455.1864406779105</c:v>
                </c:pt>
                <c:pt idx="9722">
                  <c:v>3522.9830508473942</c:v>
                </c:pt>
                <c:pt idx="9723">
                  <c:v>3677.7627118643909</c:v>
                </c:pt>
                <c:pt idx="9724">
                  <c:v>3820.8813559321634</c:v>
                </c:pt>
                <c:pt idx="9725">
                  <c:v>3795.9322033898825</c:v>
                </c:pt>
                <c:pt idx="9726">
                  <c:v>3873.9661016949904</c:v>
                </c:pt>
                <c:pt idx="9727">
                  <c:v>3897.0169491525089</c:v>
                </c:pt>
                <c:pt idx="9728">
                  <c:v>3941.5593220340161</c:v>
                </c:pt>
                <c:pt idx="9729">
                  <c:v>4003.3898305085081</c:v>
                </c:pt>
                <c:pt idx="9730">
                  <c:v>4093.2881355933546</c:v>
                </c:pt>
                <c:pt idx="9731">
                  <c:v>3989.4915254238513</c:v>
                </c:pt>
                <c:pt idx="9732">
                  <c:v>3925.4915254238931</c:v>
                </c:pt>
                <c:pt idx="9733">
                  <c:v>3820.0000000001414</c:v>
                </c:pt>
                <c:pt idx="9734">
                  <c:v>3729.6949152542661</c:v>
                </c:pt>
                <c:pt idx="9735">
                  <c:v>3734.4406779661726</c:v>
                </c:pt>
                <c:pt idx="9736">
                  <c:v>3542.3050847458599</c:v>
                </c:pt>
                <c:pt idx="9737">
                  <c:v>3547.1864406779778</c:v>
                </c:pt>
                <c:pt idx="9738">
                  <c:v>3427.7288135593799</c:v>
                </c:pt>
                <c:pt idx="9739">
                  <c:v>3239.2542372881553</c:v>
                </c:pt>
                <c:pt idx="9740">
                  <c:v>3154.711864406871</c:v>
                </c:pt>
                <c:pt idx="9741">
                  <c:v>2974.0338983050988</c:v>
                </c:pt>
                <c:pt idx="9742">
                  <c:v>2926.915254237208</c:v>
                </c:pt>
                <c:pt idx="9743">
                  <c:v>2819.4576271186729</c:v>
                </c:pt>
                <c:pt idx="9744">
                  <c:v>2734.6440677967407</c:v>
                </c:pt>
                <c:pt idx="9745">
                  <c:v>2714.5762711865214</c:v>
                </c:pt>
                <c:pt idx="9746">
                  <c:v>2729.0169491524734</c:v>
                </c:pt>
                <c:pt idx="9747">
                  <c:v>2669.016949152498</c:v>
                </c:pt>
                <c:pt idx="9748">
                  <c:v>2614.169491525402</c:v>
                </c:pt>
                <c:pt idx="9749">
                  <c:v>2658.9152542372549</c:v>
                </c:pt>
                <c:pt idx="9750">
                  <c:v>2491.9322033898502</c:v>
                </c:pt>
                <c:pt idx="9751">
                  <c:v>2426.6440677966716</c:v>
                </c:pt>
                <c:pt idx="9752">
                  <c:v>2264.3389830508713</c:v>
                </c:pt>
                <c:pt idx="9753">
                  <c:v>2142.9830508472278</c:v>
                </c:pt>
                <c:pt idx="9754">
                  <c:v>2215.4576271185979</c:v>
                </c:pt>
                <c:pt idx="9755">
                  <c:v>2294.5084745761083</c:v>
                </c:pt>
                <c:pt idx="9756">
                  <c:v>2203.2542372880207</c:v>
                </c:pt>
                <c:pt idx="9757">
                  <c:v>2132.8813559320406</c:v>
                </c:pt>
                <c:pt idx="9758">
                  <c:v>2022.8474576268966</c:v>
                </c:pt>
                <c:pt idx="9759">
                  <c:v>1794.2372881354588</c:v>
                </c:pt>
                <c:pt idx="9760">
                  <c:v>1664.677966101561</c:v>
                </c:pt>
                <c:pt idx="9761">
                  <c:v>1511.5254237286788</c:v>
                </c:pt>
                <c:pt idx="9762">
                  <c:v>1346.3050847456564</c:v>
                </c:pt>
                <c:pt idx="9763">
                  <c:v>1329.4915254236093</c:v>
                </c:pt>
                <c:pt idx="9764">
                  <c:v>1200.1355932202823</c:v>
                </c:pt>
                <c:pt idx="9765">
                  <c:v>1052.1355932201661</c:v>
                </c:pt>
                <c:pt idx="9766">
                  <c:v>1102.9152542371455</c:v>
                </c:pt>
                <c:pt idx="9767">
                  <c:v>953.28813559308412</c:v>
                </c:pt>
                <c:pt idx="9768">
                  <c:v>816.27118644040297</c:v>
                </c:pt>
                <c:pt idx="9769">
                  <c:v>721.83050847438926</c:v>
                </c:pt>
                <c:pt idx="9770">
                  <c:v>699.5254237286249</c:v>
                </c:pt>
                <c:pt idx="9771">
                  <c:v>556.94915254220552</c:v>
                </c:pt>
                <c:pt idx="9772">
                  <c:v>458.23728813539094</c:v>
                </c:pt>
                <c:pt idx="9773">
                  <c:v>394.64406779657389</c:v>
                </c:pt>
                <c:pt idx="9774">
                  <c:v>445.49152542374344</c:v>
                </c:pt>
                <c:pt idx="9775">
                  <c:v>273.15254237277628</c:v>
                </c:pt>
                <c:pt idx="9776">
                  <c:v>18.711864406640309</c:v>
                </c:pt>
                <c:pt idx="9777">
                  <c:v>40.406779660861659</c:v>
                </c:pt>
                <c:pt idx="9778">
                  <c:v>9.7627118642923492</c:v>
                </c:pt>
                <c:pt idx="9779">
                  <c:v>128.61016949151667</c:v>
                </c:pt>
                <c:pt idx="9780">
                  <c:v>28.813559322053308</c:v>
                </c:pt>
                <c:pt idx="9781">
                  <c:v>-85.694915254179975</c:v>
                </c:pt>
                <c:pt idx="9782">
                  <c:v>-200.81355932195623</c:v>
                </c:pt>
                <c:pt idx="9783">
                  <c:v>-389.55932203382872</c:v>
                </c:pt>
                <c:pt idx="9784">
                  <c:v>-464.33898305087712</c:v>
                </c:pt>
                <c:pt idx="9785">
                  <c:v>-495.72881355931355</c:v>
                </c:pt>
                <c:pt idx="9786">
                  <c:v>-439.59322033894097</c:v>
                </c:pt>
                <c:pt idx="9787">
                  <c:v>-516.94915254242892</c:v>
                </c:pt>
                <c:pt idx="9788">
                  <c:v>-617.08474576267417</c:v>
                </c:pt>
                <c:pt idx="9789">
                  <c:v>-742.44067796607453</c:v>
                </c:pt>
                <c:pt idx="9790">
                  <c:v>-846.57627118647247</c:v>
                </c:pt>
                <c:pt idx="9791">
                  <c:v>-824.94915254244142</c:v>
                </c:pt>
                <c:pt idx="9792">
                  <c:v>-802.50847457629652</c:v>
                </c:pt>
                <c:pt idx="9793">
                  <c:v>-787.25423728817395</c:v>
                </c:pt>
                <c:pt idx="9794">
                  <c:v>-786.84745762731461</c:v>
                </c:pt>
                <c:pt idx="9795">
                  <c:v>-788.61016949169687</c:v>
                </c:pt>
                <c:pt idx="9796">
                  <c:v>-783.18644067811329</c:v>
                </c:pt>
                <c:pt idx="9797">
                  <c:v>-826.71186440699296</c:v>
                </c:pt>
                <c:pt idx="9798">
                  <c:v>-828.20338983067063</c:v>
                </c:pt>
                <c:pt idx="9799">
                  <c:v>-843.18644067814523</c:v>
                </c:pt>
                <c:pt idx="9800">
                  <c:v>-787.72881355956224</c:v>
                </c:pt>
                <c:pt idx="9801">
                  <c:v>-793.22033898322309</c:v>
                </c:pt>
                <c:pt idx="9802">
                  <c:v>-810.0338983052136</c:v>
                </c:pt>
                <c:pt idx="9803">
                  <c:v>-881.5593220340894</c:v>
                </c:pt>
                <c:pt idx="9804">
                  <c:v>-909.01694915278927</c:v>
                </c:pt>
                <c:pt idx="9805">
                  <c:v>-962.98305084758147</c:v>
                </c:pt>
                <c:pt idx="9806">
                  <c:v>-1009.4237288136824</c:v>
                </c:pt>
                <c:pt idx="9807">
                  <c:v>-945.15254237301929</c:v>
                </c:pt>
                <c:pt idx="9808">
                  <c:v>-943.52542372890468</c:v>
                </c:pt>
                <c:pt idx="9809">
                  <c:v>-900.06779661027178</c:v>
                </c:pt>
                <c:pt idx="9810">
                  <c:v>-871.45762711884572</c:v>
                </c:pt>
                <c:pt idx="9811">
                  <c:v>-856.54237288150489</c:v>
                </c:pt>
                <c:pt idx="9812">
                  <c:v>-825.89830508482282</c:v>
                </c:pt>
                <c:pt idx="9813">
                  <c:v>-864.61016949166185</c:v>
                </c:pt>
                <c:pt idx="9814">
                  <c:v>-989.9661016950057</c:v>
                </c:pt>
                <c:pt idx="9815">
                  <c:v>-1067.1864406780569</c:v>
                </c:pt>
                <c:pt idx="9816">
                  <c:v>-976.00000000004661</c:v>
                </c:pt>
                <c:pt idx="9817">
                  <c:v>-901.55932203383645</c:v>
                </c:pt>
                <c:pt idx="9818">
                  <c:v>-732.54237288134527</c:v>
                </c:pt>
                <c:pt idx="9819">
                  <c:v>-550.50847457616317</c:v>
                </c:pt>
                <c:pt idx="9820">
                  <c:v>-515.18644067787727</c:v>
                </c:pt>
                <c:pt idx="9821">
                  <c:v>-376.20338983035589</c:v>
                </c:pt>
                <c:pt idx="9822">
                  <c:v>-308.27118644054781</c:v>
                </c:pt>
                <c:pt idx="9823">
                  <c:v>-278.37288135584555</c:v>
                </c:pt>
                <c:pt idx="9824">
                  <c:v>-150.64406779635058</c:v>
                </c:pt>
                <c:pt idx="9825">
                  <c:v>-113.28813559309087</c:v>
                </c:pt>
                <c:pt idx="9826">
                  <c:v>-60.610169491348941</c:v>
                </c:pt>
                <c:pt idx="9827">
                  <c:v>18.983050847740053</c:v>
                </c:pt>
                <c:pt idx="9828">
                  <c:v>90.169491525607995</c:v>
                </c:pt>
                <c:pt idx="9829">
                  <c:v>64.203389830755214</c:v>
                </c:pt>
                <c:pt idx="9830">
                  <c:v>138.16949152563342</c:v>
                </c:pt>
                <c:pt idx="9831">
                  <c:v>246.71186440704335</c:v>
                </c:pt>
                <c:pt idx="9832">
                  <c:v>330.50847457640413</c:v>
                </c:pt>
                <c:pt idx="9833">
                  <c:v>262.77966101711036</c:v>
                </c:pt>
                <c:pt idx="9834">
                  <c:v>332.40677966122331</c:v>
                </c:pt>
                <c:pt idx="9835">
                  <c:v>504.81355932232424</c:v>
                </c:pt>
                <c:pt idx="9836">
                  <c:v>583.25423728840474</c:v>
                </c:pt>
                <c:pt idx="9837">
                  <c:v>657.28813559347316</c:v>
                </c:pt>
                <c:pt idx="9838">
                  <c:v>621.01694915269297</c:v>
                </c:pt>
                <c:pt idx="9839">
                  <c:v>637.15254237306317</c:v>
                </c:pt>
                <c:pt idx="9840">
                  <c:v>774.98305084751951</c:v>
                </c:pt>
                <c:pt idx="9841">
                  <c:v>820.67796610175355</c:v>
                </c:pt>
                <c:pt idx="9842">
                  <c:v>945.28813559328694</c:v>
                </c:pt>
                <c:pt idx="9843">
                  <c:v>1006.1016949154324</c:v>
                </c:pt>
                <c:pt idx="9844">
                  <c:v>994.10169491531303</c:v>
                </c:pt>
                <c:pt idx="9845">
                  <c:v>1015.1864406781044</c:v>
                </c:pt>
                <c:pt idx="9846">
                  <c:v>925.22033898329323</c:v>
                </c:pt>
                <c:pt idx="9847">
                  <c:v>1031.2542372882845</c:v>
                </c:pt>
                <c:pt idx="9848">
                  <c:v>1097.6949152544148</c:v>
                </c:pt>
                <c:pt idx="9849">
                  <c:v>1169.8983050848547</c:v>
                </c:pt>
                <c:pt idx="9850">
                  <c:v>1246.6440677966864</c:v>
                </c:pt>
                <c:pt idx="9851">
                  <c:v>1236.6779661017104</c:v>
                </c:pt>
                <c:pt idx="9852">
                  <c:v>1258.1694915254739</c:v>
                </c:pt>
                <c:pt idx="9853">
                  <c:v>1246.6440677966864</c:v>
                </c:pt>
                <c:pt idx="9854">
                  <c:v>1281.1525423729149</c:v>
                </c:pt>
                <c:pt idx="9855">
                  <c:v>1232.2711864407549</c:v>
                </c:pt>
                <c:pt idx="9856">
                  <c:v>1323.7288135593569</c:v>
                </c:pt>
                <c:pt idx="9857">
                  <c:v>1327.5932203390726</c:v>
                </c:pt>
                <c:pt idx="9858">
                  <c:v>1453.4237288136355</c:v>
                </c:pt>
                <c:pt idx="9859">
                  <c:v>1515.1864406781058</c:v>
                </c:pt>
                <c:pt idx="9860">
                  <c:v>1500.6101694916599</c:v>
                </c:pt>
                <c:pt idx="9861">
                  <c:v>1575.1864406779118</c:v>
                </c:pt>
                <c:pt idx="9862">
                  <c:v>1625.8983050848137</c:v>
                </c:pt>
                <c:pt idx="9863">
                  <c:v>1710.0338983052388</c:v>
                </c:pt>
                <c:pt idx="9864">
                  <c:v>1699.0508474576345</c:v>
                </c:pt>
                <c:pt idx="9865">
                  <c:v>1765.8305084744904</c:v>
                </c:pt>
                <c:pt idx="9866">
                  <c:v>1799.1864406779366</c:v>
                </c:pt>
                <c:pt idx="9867">
                  <c:v>1748.745762711739</c:v>
                </c:pt>
                <c:pt idx="9868">
                  <c:v>1750.5762711864243</c:v>
                </c:pt>
                <c:pt idx="9869">
                  <c:v>1721.8983050846387</c:v>
                </c:pt>
                <c:pt idx="9870">
                  <c:v>1761.5593220338592</c:v>
                </c:pt>
                <c:pt idx="9871">
                  <c:v>1692.6101694915922</c:v>
                </c:pt>
                <c:pt idx="9872">
                  <c:v>1802.1694915254614</c:v>
                </c:pt>
                <c:pt idx="9873">
                  <c:v>1734.3728813560897</c:v>
                </c:pt>
                <c:pt idx="9874">
                  <c:v>1876.9491525425092</c:v>
                </c:pt>
                <c:pt idx="9875">
                  <c:v>1898.5084745764068</c:v>
                </c:pt>
                <c:pt idx="9876">
                  <c:v>1746.1694915254127</c:v>
                </c:pt>
                <c:pt idx="9877">
                  <c:v>1740.5423728813143</c:v>
                </c:pt>
                <c:pt idx="9878">
                  <c:v>1589.4237288135193</c:v>
                </c:pt>
                <c:pt idx="9879">
                  <c:v>1522.6440677966068</c:v>
                </c:pt>
                <c:pt idx="9880">
                  <c:v>1551.0508474575188</c:v>
                </c:pt>
                <c:pt idx="9881">
                  <c:v>1445.4237288134429</c:v>
                </c:pt>
                <c:pt idx="9882">
                  <c:v>1432.3389830508443</c:v>
                </c:pt>
                <c:pt idx="9883">
                  <c:v>1430.576271186462</c:v>
                </c:pt>
                <c:pt idx="9884">
                  <c:v>1346.5084745763402</c:v>
                </c:pt>
                <c:pt idx="9885">
                  <c:v>1317.4915254238854</c:v>
                </c:pt>
                <c:pt idx="9886">
                  <c:v>1279.6610169493504</c:v>
                </c:pt>
                <c:pt idx="9887">
                  <c:v>1241.0169491526449</c:v>
                </c:pt>
                <c:pt idx="9888">
                  <c:v>1232.6779661017836</c:v>
                </c:pt>
                <c:pt idx="9889">
                  <c:v>1192.6779661017811</c:v>
                </c:pt>
                <c:pt idx="9890">
                  <c:v>1082.5084745762003</c:v>
                </c:pt>
                <c:pt idx="9891">
                  <c:v>1085.8305084744504</c:v>
                </c:pt>
                <c:pt idx="9892">
                  <c:v>1032.6779661016024</c:v>
                </c:pt>
                <c:pt idx="9893">
                  <c:v>1035.5254237288029</c:v>
                </c:pt>
                <c:pt idx="9894">
                  <c:v>974.30508474574185</c:v>
                </c:pt>
                <c:pt idx="9895">
                  <c:v>921.49152542373224</c:v>
                </c:pt>
                <c:pt idx="9896">
                  <c:v>881.22033898308155</c:v>
                </c:pt>
                <c:pt idx="9897">
                  <c:v>746.44067796617082</c:v>
                </c:pt>
                <c:pt idx="9898">
                  <c:v>724.54237288132219</c:v>
                </c:pt>
                <c:pt idx="9899">
                  <c:v>622.8474576272655</c:v>
                </c:pt>
                <c:pt idx="9900">
                  <c:v>543.72881355928246</c:v>
                </c:pt>
                <c:pt idx="9901">
                  <c:v>506.7118644067483</c:v>
                </c:pt>
                <c:pt idx="9902">
                  <c:v>495.86440677969404</c:v>
                </c:pt>
                <c:pt idx="9903">
                  <c:v>499.7966101695435</c:v>
                </c:pt>
                <c:pt idx="9904">
                  <c:v>529.83050847451341</c:v>
                </c:pt>
                <c:pt idx="9905">
                  <c:v>563.86440677946655</c:v>
                </c:pt>
                <c:pt idx="9906">
                  <c:v>596.40677966091152</c:v>
                </c:pt>
                <c:pt idx="9907">
                  <c:v>548.20338983031525</c:v>
                </c:pt>
                <c:pt idx="9908">
                  <c:v>567.18644067782952</c:v>
                </c:pt>
                <c:pt idx="9909">
                  <c:v>609.62711864406026</c:v>
                </c:pt>
                <c:pt idx="9910">
                  <c:v>588.2711864406208</c:v>
                </c:pt>
                <c:pt idx="9911">
                  <c:v>678.77966101695426</c:v>
                </c:pt>
                <c:pt idx="9912">
                  <c:v>742.03389830510241</c:v>
                </c:pt>
                <c:pt idx="9913">
                  <c:v>734.16949152545976</c:v>
                </c:pt>
                <c:pt idx="9914">
                  <c:v>851.86440677967551</c:v>
                </c:pt>
                <c:pt idx="9915">
                  <c:v>876.33898305090713</c:v>
                </c:pt>
                <c:pt idx="9916">
                  <c:v>931.72881355929974</c:v>
                </c:pt>
                <c:pt idx="9917">
                  <c:v>909.49152542372576</c:v>
                </c:pt>
                <c:pt idx="9918">
                  <c:v>790.30508474571945</c:v>
                </c:pt>
                <c:pt idx="9919">
                  <c:v>843.05084745748229</c:v>
                </c:pt>
                <c:pt idx="9920">
                  <c:v>748.40677966112378</c:v>
                </c:pt>
                <c:pt idx="9921">
                  <c:v>810.84745762715806</c:v>
                </c:pt>
                <c:pt idx="9922">
                  <c:v>755.25423728813826</c:v>
                </c:pt>
                <c:pt idx="9923">
                  <c:v>838.98305084747813</c:v>
                </c:pt>
                <c:pt idx="9924">
                  <c:v>753.42372881367874</c:v>
                </c:pt>
                <c:pt idx="9925">
                  <c:v>760.54237288139768</c:v>
                </c:pt>
                <c:pt idx="9926">
                  <c:v>733.1525423730576</c:v>
                </c:pt>
                <c:pt idx="9927">
                  <c:v>744.33898305089383</c:v>
                </c:pt>
                <c:pt idx="9928">
                  <c:v>814.98305084757828</c:v>
                </c:pt>
                <c:pt idx="9929">
                  <c:v>720.47457627126153</c:v>
                </c:pt>
                <c:pt idx="9930">
                  <c:v>864.61016949154896</c:v>
                </c:pt>
                <c:pt idx="9931">
                  <c:v>838.23728813561115</c:v>
                </c:pt>
                <c:pt idx="9932">
                  <c:v>940.20338983048532</c:v>
                </c:pt>
                <c:pt idx="9933">
                  <c:v>951.86440677965345</c:v>
                </c:pt>
                <c:pt idx="9934">
                  <c:v>989.89830508470266</c:v>
                </c:pt>
                <c:pt idx="9935">
                  <c:v>1093.2881355933464</c:v>
                </c:pt>
                <c:pt idx="9936">
                  <c:v>1096.0677966103003</c:v>
                </c:pt>
                <c:pt idx="9937">
                  <c:v>1202.5762711865107</c:v>
                </c:pt>
                <c:pt idx="9938">
                  <c:v>1365.5593220339883</c:v>
                </c:pt>
                <c:pt idx="9939">
                  <c:v>1325.1525423729006</c:v>
                </c:pt>
                <c:pt idx="9940">
                  <c:v>1321.2881355932416</c:v>
                </c:pt>
                <c:pt idx="9941">
                  <c:v>1374.4406779660892</c:v>
                </c:pt>
                <c:pt idx="9942">
                  <c:v>1349.4237288134486</c:v>
                </c:pt>
                <c:pt idx="9943">
                  <c:v>1371.7966101694597</c:v>
                </c:pt>
                <c:pt idx="9944">
                  <c:v>1421.4237288132611</c:v>
                </c:pt>
                <c:pt idx="9945">
                  <c:v>1425.355932203054</c:v>
                </c:pt>
                <c:pt idx="9946">
                  <c:v>1451.7966101693514</c:v>
                </c:pt>
                <c:pt idx="9947">
                  <c:v>1517.0847457625298</c:v>
                </c:pt>
                <c:pt idx="9948">
                  <c:v>1512.7457627117083</c:v>
                </c:pt>
                <c:pt idx="9949">
                  <c:v>1608.4067796610336</c:v>
                </c:pt>
                <c:pt idx="9950">
                  <c:v>1643.3898305085374</c:v>
                </c:pt>
                <c:pt idx="9951">
                  <c:v>1722.3050847457237</c:v>
                </c:pt>
                <c:pt idx="9952">
                  <c:v>1742.7796610169157</c:v>
                </c:pt>
                <c:pt idx="9953">
                  <c:v>1869.2881355932118</c:v>
                </c:pt>
                <c:pt idx="9954">
                  <c:v>1872.4067796609472</c:v>
                </c:pt>
                <c:pt idx="9955">
                  <c:v>1929.2881355931308</c:v>
                </c:pt>
                <c:pt idx="9956">
                  <c:v>2015.8644067796145</c:v>
                </c:pt>
                <c:pt idx="9957">
                  <c:v>2098.1016949152772</c:v>
                </c:pt>
                <c:pt idx="9958">
                  <c:v>2138.9152542372799</c:v>
                </c:pt>
                <c:pt idx="9959">
                  <c:v>2249.0847457627483</c:v>
                </c:pt>
                <c:pt idx="9960">
                  <c:v>2343.4576271186847</c:v>
                </c:pt>
                <c:pt idx="9961">
                  <c:v>2364.4745762711163</c:v>
                </c:pt>
                <c:pt idx="9962">
                  <c:v>2444.6779661016349</c:v>
                </c:pt>
                <c:pt idx="9963">
                  <c:v>2410.0993967250474</c:v>
                </c:pt>
                <c:pt idx="9964">
                  <c:v>2373.152542372929</c:v>
                </c:pt>
                <c:pt idx="9965">
                  <c:v>2355.5182872434671</c:v>
                </c:pt>
                <c:pt idx="9966">
                  <c:v>2278.5423728814117</c:v>
                </c:pt>
                <c:pt idx="9967">
                  <c:v>2302.027734976929</c:v>
                </c:pt>
                <c:pt idx="9968">
                  <c:v>2230.2448210922457</c:v>
                </c:pt>
                <c:pt idx="9969">
                  <c:v>2174.2449632235885</c:v>
                </c:pt>
                <c:pt idx="9970">
                  <c:v>2140.9700130377319</c:v>
                </c:pt>
                <c:pt idx="9971">
                  <c:v>2007.3379860418559</c:v>
                </c:pt>
                <c:pt idx="9972">
                  <c:v>1977.1118644067517</c:v>
                </c:pt>
                <c:pt idx="9973">
                  <c:v>1940.2919405049649</c:v>
                </c:pt>
                <c:pt idx="9974">
                  <c:v>1807.9152542372931</c:v>
                </c:pt>
                <c:pt idx="9975">
                  <c:v>1774.9772809232099</c:v>
                </c:pt>
                <c:pt idx="9976">
                  <c:v>1679.658069270437</c:v>
                </c:pt>
                <c:pt idx="9977">
                  <c:v>1751.163841807904</c:v>
                </c:pt>
                <c:pt idx="9978">
                  <c:v>1812.5855161788186</c:v>
                </c:pt>
                <c:pt idx="9979">
                  <c:v>1818.3870713439633</c:v>
                </c:pt>
                <c:pt idx="9980">
                  <c:v>1900.6779661015917</c:v>
                </c:pt>
                <c:pt idx="9981">
                  <c:v>1930.8722612650122</c:v>
                </c:pt>
                <c:pt idx="9982">
                  <c:v>1914.7118644067978</c:v>
                </c:pt>
                <c:pt idx="9983">
                  <c:v>1967.1186440677789</c:v>
                </c:pt>
                <c:pt idx="9984">
                  <c:v>2029.7591436218461</c:v>
                </c:pt>
                <c:pt idx="9985">
                  <c:v>2032.8557031608</c:v>
                </c:pt>
                <c:pt idx="9986">
                  <c:v>2085.26553672315</c:v>
                </c:pt>
                <c:pt idx="9987">
                  <c:v>1964.4552058111672</c:v>
                </c:pt>
                <c:pt idx="9988">
                  <c:v>2006.9272183449939</c:v>
                </c:pt>
                <c:pt idx="9989">
                  <c:v>2077.1093990755703</c:v>
                </c:pt>
                <c:pt idx="9990">
                  <c:v>1989.1016949152943</c:v>
                </c:pt>
                <c:pt idx="9991">
                  <c:v>2016.4614543466498</c:v>
                </c:pt>
                <c:pt idx="9992">
                  <c:v>1846.2372881356368</c:v>
                </c:pt>
                <c:pt idx="9993">
                  <c:v>1795.8480420805424</c:v>
                </c:pt>
                <c:pt idx="9994">
                  <c:v>1579.9031476996486</c:v>
                </c:pt>
                <c:pt idx="9995">
                  <c:v>1517.9811676081531</c:v>
                </c:pt>
                <c:pt idx="9996">
                  <c:v>1545.1786179921762</c:v>
                </c:pt>
                <c:pt idx="9997">
                  <c:v>1327.8237288134712</c:v>
                </c:pt>
                <c:pt idx="9998">
                  <c:v>1202.3389830508729</c:v>
                </c:pt>
                <c:pt idx="9999">
                  <c:v>1382.2726602800205</c:v>
                </c:pt>
                <c:pt idx="10000">
                  <c:v>1477.5901386749063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BA1B-428D-8EFD-59E8E732BFC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19579264"/>
        <c:axId val="1297041168"/>
      </c:scatterChart>
      <c:valAx>
        <c:axId val="1319579264"/>
        <c:scaling>
          <c:orientation val="minMax"/>
          <c:max val="180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s-ES" noProof="0" dirty="0"/>
                  <a:t>Tiempo (h)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#,##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1297041168"/>
        <c:crossesAt val="-15000"/>
        <c:crossBetween val="midCat"/>
        <c:majorUnit val="20"/>
      </c:valAx>
      <c:valAx>
        <c:axId val="1297041168"/>
        <c:scaling>
          <c:orientation val="minMax"/>
          <c:max val="6000"/>
          <c:min val="-6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s-ES" noProof="0" dirty="0"/>
                  <a:t>-</a:t>
                </a:r>
                <a:r>
                  <a:rPr lang="es-ES" noProof="0" dirty="0" err="1"/>
                  <a:t>dJ</a:t>
                </a:r>
                <a:r>
                  <a:rPr lang="es-ES" noProof="0" dirty="0"/>
                  <a:t>/</a:t>
                </a:r>
                <a:r>
                  <a:rPr lang="es-ES" noProof="0" dirty="0" err="1"/>
                  <a:t>dt</a:t>
                </a:r>
                <a:endParaRPr lang="es-ES" noProof="0" dirty="0"/>
              </a:p>
              <a:p>
                <a:pPr>
                  <a:defRPr/>
                </a:pPr>
                <a:r>
                  <a:rPr lang="es-ES" noProof="0" dirty="0"/>
                  <a:t>(µA/cm</a:t>
                </a:r>
                <a:r>
                  <a:rPr lang="es-ES" baseline="30000" noProof="0" dirty="0"/>
                  <a:t>2</a:t>
                </a:r>
                <a:r>
                  <a:rPr lang="es-ES" noProof="0" dirty="0"/>
                  <a:t>.h)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1319579264"/>
        <c:crosses val="autoZero"/>
        <c:crossBetween val="midCat"/>
        <c:majorUnit val="3000"/>
      </c:valAx>
    </c:plotArea>
    <c:plotVisOnly val="1"/>
    <c:dispBlanksAs val="gap"/>
    <c:showDLblsOverMax val="0"/>
    <c:extLst/>
  </c:chart>
  <c:txPr>
    <a:bodyPr/>
    <a:lstStyle/>
    <a:p>
      <a:pPr>
        <a:defRPr sz="200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677514014301521"/>
          <c:y val="6.2000920171625944E-2"/>
          <c:w val="0.83419103252645899"/>
          <c:h val="0.7950675682911289"/>
        </c:manualLayout>
      </c:layout>
      <c:scatterChart>
        <c:scatterStyle val="lineMarker"/>
        <c:varyColors val="0"/>
        <c:ser>
          <c:idx val="6"/>
          <c:order val="0"/>
          <c:tx>
            <c:strRef>
              <c:f>Paper!$A$1</c:f>
              <c:strCache>
                <c:ptCount val="1"/>
                <c:pt idx="0">
                  <c:v>Stage 0 Data 1.9V</c:v>
                </c:pt>
              </c:strCache>
            </c:strRef>
          </c:tx>
          <c:spPr>
            <a:ln w="38100" cap="rnd">
              <a:noFill/>
              <a:round/>
            </a:ln>
            <a:effectLst/>
          </c:spPr>
          <c:marker>
            <c:symbol val="circle"/>
            <c:size val="5"/>
            <c:spPr>
              <a:noFill/>
              <a:ln w="6350">
                <a:solidFill>
                  <a:srgbClr val="00B050"/>
                </a:solidFill>
              </a:ln>
            </c:spPr>
          </c:marker>
          <c:xVal>
            <c:numRef>
              <c:f>PreDeg!$B$3:$B$48</c:f>
              <c:numCache>
                <c:formatCode>0.00E+00</c:formatCode>
                <c:ptCount val="46"/>
                <c:pt idx="0">
                  <c:v>3.014E-2</c:v>
                </c:pt>
                <c:pt idx="1">
                  <c:v>3.049E-2</c:v>
                </c:pt>
                <c:pt idx="2">
                  <c:v>3.0839999999999999E-2</c:v>
                </c:pt>
                <c:pt idx="3">
                  <c:v>3.117E-2</c:v>
                </c:pt>
                <c:pt idx="4">
                  <c:v>3.1460000000000002E-2</c:v>
                </c:pt>
                <c:pt idx="5">
                  <c:v>3.1759999999999997E-2</c:v>
                </c:pt>
                <c:pt idx="6">
                  <c:v>3.2039999999999999E-2</c:v>
                </c:pt>
                <c:pt idx="7">
                  <c:v>3.2309999999999998E-2</c:v>
                </c:pt>
                <c:pt idx="8">
                  <c:v>3.2559999999999999E-2</c:v>
                </c:pt>
                <c:pt idx="9">
                  <c:v>3.2800000000000003E-2</c:v>
                </c:pt>
                <c:pt idx="10">
                  <c:v>3.304E-2</c:v>
                </c:pt>
                <c:pt idx="11">
                  <c:v>3.3259999999999998E-2</c:v>
                </c:pt>
                <c:pt idx="12">
                  <c:v>3.3489999999999999E-2</c:v>
                </c:pt>
                <c:pt idx="13">
                  <c:v>3.3750000000000002E-2</c:v>
                </c:pt>
                <c:pt idx="14">
                  <c:v>3.4009999999999999E-2</c:v>
                </c:pt>
                <c:pt idx="15">
                  <c:v>3.4279999999999998E-2</c:v>
                </c:pt>
                <c:pt idx="16">
                  <c:v>3.458E-2</c:v>
                </c:pt>
                <c:pt idx="17">
                  <c:v>3.4860000000000002E-2</c:v>
                </c:pt>
                <c:pt idx="18">
                  <c:v>3.517E-2</c:v>
                </c:pt>
                <c:pt idx="19">
                  <c:v>3.5499999999999997E-2</c:v>
                </c:pt>
                <c:pt idx="20">
                  <c:v>3.585E-2</c:v>
                </c:pt>
                <c:pt idx="21">
                  <c:v>3.6179999999999997E-2</c:v>
                </c:pt>
                <c:pt idx="22">
                  <c:v>3.6569999999999998E-2</c:v>
                </c:pt>
                <c:pt idx="23">
                  <c:v>3.7060000000000003E-2</c:v>
                </c:pt>
                <c:pt idx="24">
                  <c:v>3.7429999999999998E-2</c:v>
                </c:pt>
                <c:pt idx="25">
                  <c:v>3.7859999999999998E-2</c:v>
                </c:pt>
                <c:pt idx="26">
                  <c:v>3.8269999999999998E-2</c:v>
                </c:pt>
                <c:pt idx="27">
                  <c:v>3.8769999999999999E-2</c:v>
                </c:pt>
                <c:pt idx="28">
                  <c:v>3.9219999999999998E-2</c:v>
                </c:pt>
                <c:pt idx="29">
                  <c:v>3.9629999999999999E-2</c:v>
                </c:pt>
                <c:pt idx="30">
                  <c:v>4.0009999999999997E-2</c:v>
                </c:pt>
                <c:pt idx="31">
                  <c:v>4.0399999999999998E-2</c:v>
                </c:pt>
                <c:pt idx="32">
                  <c:v>4.0820000000000002E-2</c:v>
                </c:pt>
                <c:pt idx="33">
                  <c:v>4.122E-2</c:v>
                </c:pt>
                <c:pt idx="34">
                  <c:v>4.1599999999999998E-2</c:v>
                </c:pt>
                <c:pt idx="35">
                  <c:v>4.2000000000000003E-2</c:v>
                </c:pt>
                <c:pt idx="36">
                  <c:v>4.24E-2</c:v>
                </c:pt>
                <c:pt idx="37">
                  <c:v>4.2840000000000003E-2</c:v>
                </c:pt>
                <c:pt idx="38">
                  <c:v>4.3290000000000002E-2</c:v>
                </c:pt>
                <c:pt idx="39">
                  <c:v>4.4159999999999998E-2</c:v>
                </c:pt>
                <c:pt idx="40">
                  <c:v>4.4900000000000002E-2</c:v>
                </c:pt>
                <c:pt idx="41">
                  <c:v>4.5429999999999998E-2</c:v>
                </c:pt>
                <c:pt idx="42">
                  <c:v>4.4949999999999997E-2</c:v>
                </c:pt>
                <c:pt idx="43">
                  <c:v>4.5240000000000002E-2</c:v>
                </c:pt>
                <c:pt idx="44">
                  <c:v>4.5870000000000001E-2</c:v>
                </c:pt>
                <c:pt idx="45">
                  <c:v>4.6580000000000003E-2</c:v>
                </c:pt>
              </c:numCache>
            </c:numRef>
          </c:xVal>
          <c:yVal>
            <c:numRef>
              <c:f>PreDeg!$C$3:$C$48</c:f>
              <c:numCache>
                <c:formatCode>0.00E+00</c:formatCode>
                <c:ptCount val="46"/>
                <c:pt idx="0">
                  <c:v>1.63E-5</c:v>
                </c:pt>
                <c:pt idx="1">
                  <c:v>4.841E-4</c:v>
                </c:pt>
                <c:pt idx="2">
                  <c:v>8.1289999999999997E-4</c:v>
                </c:pt>
                <c:pt idx="3">
                  <c:v>1.041E-3</c:v>
                </c:pt>
                <c:pt idx="4">
                  <c:v>1.224E-3</c:v>
                </c:pt>
                <c:pt idx="5">
                  <c:v>1.323E-3</c:v>
                </c:pt>
                <c:pt idx="6">
                  <c:v>1.449E-3</c:v>
                </c:pt>
                <c:pt idx="7">
                  <c:v>1.5009999999999999E-3</c:v>
                </c:pt>
                <c:pt idx="8">
                  <c:v>1.5529999999999999E-3</c:v>
                </c:pt>
                <c:pt idx="9">
                  <c:v>1.575E-3</c:v>
                </c:pt>
                <c:pt idx="10">
                  <c:v>1.5590000000000001E-3</c:v>
                </c:pt>
                <c:pt idx="11">
                  <c:v>1.686E-3</c:v>
                </c:pt>
                <c:pt idx="12">
                  <c:v>1.7459999999999999E-3</c:v>
                </c:pt>
                <c:pt idx="13">
                  <c:v>1.8079999999999999E-3</c:v>
                </c:pt>
                <c:pt idx="14">
                  <c:v>1.874E-3</c:v>
                </c:pt>
                <c:pt idx="15">
                  <c:v>1.939E-3</c:v>
                </c:pt>
                <c:pt idx="16">
                  <c:v>2.0149999999999999E-3</c:v>
                </c:pt>
                <c:pt idx="17">
                  <c:v>2.0920000000000001E-3</c:v>
                </c:pt>
                <c:pt idx="18">
                  <c:v>2.1700000000000001E-3</c:v>
                </c:pt>
                <c:pt idx="19">
                  <c:v>2.2560000000000002E-3</c:v>
                </c:pt>
                <c:pt idx="20">
                  <c:v>2.349E-3</c:v>
                </c:pt>
                <c:pt idx="21">
                  <c:v>2.4399999999999999E-3</c:v>
                </c:pt>
                <c:pt idx="22">
                  <c:v>2.5339999999999998E-3</c:v>
                </c:pt>
                <c:pt idx="23">
                  <c:v>2.6259999999999999E-3</c:v>
                </c:pt>
                <c:pt idx="24">
                  <c:v>2.6840000000000002E-3</c:v>
                </c:pt>
                <c:pt idx="25">
                  <c:v>2.7469999999999999E-3</c:v>
                </c:pt>
                <c:pt idx="26">
                  <c:v>2.7810000000000001E-3</c:v>
                </c:pt>
                <c:pt idx="27">
                  <c:v>2.813E-3</c:v>
                </c:pt>
                <c:pt idx="28">
                  <c:v>2.8019999999999998E-3</c:v>
                </c:pt>
                <c:pt idx="29">
                  <c:v>2.8050000000000002E-3</c:v>
                </c:pt>
                <c:pt idx="30">
                  <c:v>2.7989999999999998E-3</c:v>
                </c:pt>
                <c:pt idx="31">
                  <c:v>2.8080000000000002E-3</c:v>
                </c:pt>
                <c:pt idx="32">
                  <c:v>2.8119999999999998E-3</c:v>
                </c:pt>
                <c:pt idx="33">
                  <c:v>2.8479999999999998E-3</c:v>
                </c:pt>
                <c:pt idx="34">
                  <c:v>2.9009999999999999E-3</c:v>
                </c:pt>
                <c:pt idx="35">
                  <c:v>2.993E-3</c:v>
                </c:pt>
                <c:pt idx="36">
                  <c:v>3.078E-3</c:v>
                </c:pt>
                <c:pt idx="37">
                  <c:v>3.1719999999999999E-3</c:v>
                </c:pt>
                <c:pt idx="38">
                  <c:v>3.2829999999999999E-3</c:v>
                </c:pt>
                <c:pt idx="39">
                  <c:v>3.3639999999999998E-3</c:v>
                </c:pt>
                <c:pt idx="40">
                  <c:v>3.4559999999999999E-3</c:v>
                </c:pt>
                <c:pt idx="41">
                  <c:v>3.5829999999999998E-3</c:v>
                </c:pt>
                <c:pt idx="42">
                  <c:v>3.748E-3</c:v>
                </c:pt>
                <c:pt idx="43">
                  <c:v>3.8730000000000001E-3</c:v>
                </c:pt>
                <c:pt idx="44">
                  <c:v>4.0419999999999996E-3</c:v>
                </c:pt>
                <c:pt idx="45">
                  <c:v>4.1809999999999998E-3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0DD8-4656-B6BA-78BF5E519449}"/>
            </c:ext>
          </c:extLst>
        </c:ser>
        <c:ser>
          <c:idx val="7"/>
          <c:order val="1"/>
          <c:tx>
            <c:strRef>
              <c:f>Paper!$B$1</c:f>
              <c:strCache>
                <c:ptCount val="1"/>
                <c:pt idx="0">
                  <c:v>Stage 0 Fit 1.9V</c:v>
                </c:pt>
              </c:strCache>
            </c:strRef>
          </c:tx>
          <c:spPr>
            <a:ln w="9525">
              <a:solidFill>
                <a:srgbClr val="00B050"/>
              </a:solidFill>
            </a:ln>
          </c:spPr>
          <c:marker>
            <c:symbol val="circle"/>
            <c:size val="3"/>
            <c:spPr>
              <a:solidFill>
                <a:srgbClr val="00B050"/>
              </a:solidFill>
              <a:ln>
                <a:noFill/>
              </a:ln>
            </c:spPr>
          </c:marker>
          <c:xVal>
            <c:numRef>
              <c:f>PreDeg!$D$3:$D$48</c:f>
              <c:numCache>
                <c:formatCode>General</c:formatCode>
                <c:ptCount val="46"/>
                <c:pt idx="0">
                  <c:v>3.0180960669636301E-2</c:v>
                </c:pt>
                <c:pt idx="1">
                  <c:v>3.0539113308817999E-2</c:v>
                </c:pt>
                <c:pt idx="2">
                  <c:v>3.0872789852429701E-2</c:v>
                </c:pt>
                <c:pt idx="3">
                  <c:v>3.11857960584399E-2</c:v>
                </c:pt>
                <c:pt idx="4">
                  <c:v>3.1479368126615302E-2</c:v>
                </c:pt>
                <c:pt idx="5">
                  <c:v>3.1756060228902601E-2</c:v>
                </c:pt>
                <c:pt idx="6">
                  <c:v>3.2042457302417601E-2</c:v>
                </c:pt>
                <c:pt idx="7">
                  <c:v>3.2293311827382203E-2</c:v>
                </c:pt>
                <c:pt idx="8">
                  <c:v>3.2531658339929902E-2</c:v>
                </c:pt>
                <c:pt idx="9">
                  <c:v>3.2783359025909703E-2</c:v>
                </c:pt>
                <c:pt idx="10">
                  <c:v>3.3019729251629E-2</c:v>
                </c:pt>
                <c:pt idx="11">
                  <c:v>3.32703817049207E-2</c:v>
                </c:pt>
                <c:pt idx="12">
                  <c:v>3.3500978139669998E-2</c:v>
                </c:pt>
                <c:pt idx="13">
                  <c:v>3.3761303232096897E-2</c:v>
                </c:pt>
                <c:pt idx="14">
                  <c:v>3.4022603269490997E-2</c:v>
                </c:pt>
                <c:pt idx="15">
                  <c:v>3.4283519186046503E-2</c:v>
                </c:pt>
                <c:pt idx="16">
                  <c:v>3.4576688057787699E-2</c:v>
                </c:pt>
                <c:pt idx="17">
                  <c:v>3.48671208895538E-2</c:v>
                </c:pt>
                <c:pt idx="18">
                  <c:v>3.5180309593411001E-2</c:v>
                </c:pt>
                <c:pt idx="19">
                  <c:v>3.5498020338163502E-2</c:v>
                </c:pt>
                <c:pt idx="20">
                  <c:v>3.5855271058664102E-2</c:v>
                </c:pt>
                <c:pt idx="21">
                  <c:v>3.6200066370379001E-2</c:v>
                </c:pt>
                <c:pt idx="22">
                  <c:v>3.6577615713972299E-2</c:v>
                </c:pt>
                <c:pt idx="23">
                  <c:v>3.7031046799377403E-2</c:v>
                </c:pt>
                <c:pt idx="24">
                  <c:v>3.7391985857305597E-2</c:v>
                </c:pt>
                <c:pt idx="25">
                  <c:v>3.77958643304281E-2</c:v>
                </c:pt>
                <c:pt idx="26">
                  <c:v>3.8209377523044798E-2</c:v>
                </c:pt>
                <c:pt idx="27">
                  <c:v>3.86497185453634E-2</c:v>
                </c:pt>
                <c:pt idx="28">
                  <c:v>3.9076998267136002E-2</c:v>
                </c:pt>
                <c:pt idx="29">
                  <c:v>3.9485872598946099E-2</c:v>
                </c:pt>
                <c:pt idx="30">
                  <c:v>3.9893758334107299E-2</c:v>
                </c:pt>
                <c:pt idx="31">
                  <c:v>4.0308223420183698E-2</c:v>
                </c:pt>
                <c:pt idx="32">
                  <c:v>4.0722103425552103E-2</c:v>
                </c:pt>
                <c:pt idx="33">
                  <c:v>4.1140653375556502E-2</c:v>
                </c:pt>
                <c:pt idx="34">
                  <c:v>4.1526366392515501E-2</c:v>
                </c:pt>
                <c:pt idx="35">
                  <c:v>4.1925962518099602E-2</c:v>
                </c:pt>
                <c:pt idx="36">
                  <c:v>4.2313564727012899E-2</c:v>
                </c:pt>
                <c:pt idx="37">
                  <c:v>4.2714221583754201E-2</c:v>
                </c:pt>
                <c:pt idx="38">
                  <c:v>4.3108968762191599E-2</c:v>
                </c:pt>
                <c:pt idx="39">
                  <c:v>4.3541312924003303E-2</c:v>
                </c:pt>
                <c:pt idx="40">
                  <c:v>4.39825294630952E-2</c:v>
                </c:pt>
                <c:pt idx="41">
                  <c:v>4.4433028987442502E-2</c:v>
                </c:pt>
                <c:pt idx="42">
                  <c:v>4.4924063083330898E-2</c:v>
                </c:pt>
                <c:pt idx="43">
                  <c:v>4.54551727695E-2</c:v>
                </c:pt>
                <c:pt idx="44">
                  <c:v>4.6043506260367101E-2</c:v>
                </c:pt>
                <c:pt idx="45">
                  <c:v>4.6662960797494303E-2</c:v>
                </c:pt>
              </c:numCache>
            </c:numRef>
          </c:xVal>
          <c:yVal>
            <c:numRef>
              <c:f>PreDeg!$E$3:$E$48</c:f>
              <c:numCache>
                <c:formatCode>General</c:formatCode>
                <c:ptCount val="46"/>
                <c:pt idx="0">
                  <c:v>1.37420312703181E-5</c:v>
                </c:pt>
                <c:pt idx="1">
                  <c:v>4.31502726779311E-4</c:v>
                </c:pt>
                <c:pt idx="2">
                  <c:v>7.3808109360029399E-4</c:v>
                </c:pt>
                <c:pt idx="3">
                  <c:v>9.6446620894463599E-4</c:v>
                </c:pt>
                <c:pt idx="4">
                  <c:v>1.1316254834932401E-3</c:v>
                </c:pt>
                <c:pt idx="5">
                  <c:v>1.2562890983558899E-3</c:v>
                </c:pt>
                <c:pt idx="6">
                  <c:v>1.35893988664277E-3</c:v>
                </c:pt>
                <c:pt idx="7">
                  <c:v>1.4326511935833701E-3</c:v>
                </c:pt>
                <c:pt idx="8">
                  <c:v>1.4934289852395199E-3</c:v>
                </c:pt>
                <c:pt idx="9">
                  <c:v>1.55226156885211E-3</c:v>
                </c:pt>
                <c:pt idx="10">
                  <c:v>1.6059414772074301E-3</c:v>
                </c:pt>
                <c:pt idx="11">
                  <c:v>1.66392443344034E-3</c:v>
                </c:pt>
                <c:pt idx="12">
                  <c:v>1.71966706888566E-3</c:v>
                </c:pt>
                <c:pt idx="13">
                  <c:v>1.7859864752003201E-3</c:v>
                </c:pt>
                <c:pt idx="14">
                  <c:v>1.8559216845164101E-3</c:v>
                </c:pt>
                <c:pt idx="15">
                  <c:v>1.92825152284041E-3</c:v>
                </c:pt>
                <c:pt idx="16">
                  <c:v>2.0110553381746301E-3</c:v>
                </c:pt>
                <c:pt idx="17">
                  <c:v>2.0930756945621099E-3</c:v>
                </c:pt>
                <c:pt idx="18">
                  <c:v>2.1797940075368601E-3</c:v>
                </c:pt>
                <c:pt idx="19">
                  <c:v>2.2643974005663401E-3</c:v>
                </c:pt>
                <c:pt idx="20">
                  <c:v>2.35397172939276E-3</c:v>
                </c:pt>
                <c:pt idx="21">
                  <c:v>2.4337320641123999E-3</c:v>
                </c:pt>
                <c:pt idx="22">
                  <c:v>2.5126642828557501E-3</c:v>
                </c:pt>
                <c:pt idx="23">
                  <c:v>2.5951344157106801E-3</c:v>
                </c:pt>
                <c:pt idx="24">
                  <c:v>2.65096670117543E-3</c:v>
                </c:pt>
                <c:pt idx="25">
                  <c:v>2.7032427299317702E-3</c:v>
                </c:pt>
                <c:pt idx="26">
                  <c:v>2.7460428764994101E-3</c:v>
                </c:pt>
                <c:pt idx="27">
                  <c:v>2.7805678308534202E-3</c:v>
                </c:pt>
                <c:pt idx="28">
                  <c:v>2.8044517086294198E-3</c:v>
                </c:pt>
                <c:pt idx="29">
                  <c:v>2.8200368612126001E-3</c:v>
                </c:pt>
                <c:pt idx="30">
                  <c:v>2.8304917118913801E-3</c:v>
                </c:pt>
                <c:pt idx="31">
                  <c:v>2.8384738976660901E-3</c:v>
                </c:pt>
                <c:pt idx="32">
                  <c:v>2.84699820579921E-3</c:v>
                </c:pt>
                <c:pt idx="33">
                  <c:v>2.8601042503506599E-3</c:v>
                </c:pt>
                <c:pt idx="34">
                  <c:v>2.8800137797146E-3</c:v>
                </c:pt>
                <c:pt idx="35">
                  <c:v>2.9125247894404198E-3</c:v>
                </c:pt>
                <c:pt idx="36">
                  <c:v>2.9590199639221298E-3</c:v>
                </c:pt>
                <c:pt idx="37">
                  <c:v>3.0251511815126502E-3</c:v>
                </c:pt>
                <c:pt idx="38">
                  <c:v>3.1092862768886602E-3</c:v>
                </c:pt>
                <c:pt idx="39">
                  <c:v>3.22204372276317E-3</c:v>
                </c:pt>
                <c:pt idx="40">
                  <c:v>3.3559188999443602E-3</c:v>
                </c:pt>
                <c:pt idx="41">
                  <c:v>3.5068358931205001E-3</c:v>
                </c:pt>
                <c:pt idx="42">
                  <c:v>3.6805676076659098E-3</c:v>
                </c:pt>
                <c:pt idx="43">
                  <c:v>3.8710443488297799E-3</c:v>
                </c:pt>
                <c:pt idx="44">
                  <c:v>4.0762286355493999E-3</c:v>
                </c:pt>
                <c:pt idx="45">
                  <c:v>4.2776674938147996E-3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0DD8-4656-B6BA-78BF5E519449}"/>
            </c:ext>
          </c:extLst>
        </c:ser>
        <c:ser>
          <c:idx val="4"/>
          <c:order val="6"/>
          <c:tx>
            <c:strRef>
              <c:f>Paper!$A$4</c:f>
              <c:strCache>
                <c:ptCount val="1"/>
                <c:pt idx="0">
                  <c:v>Stage 3 Data 1.9V</c:v>
                </c:pt>
              </c:strCache>
              <c:extLst xmlns:c15="http://schemas.microsoft.com/office/drawing/2012/chart"/>
            </c:strRef>
          </c:tx>
          <c:spPr>
            <a:ln w="38100">
              <a:noFill/>
            </a:ln>
          </c:spPr>
          <c:marker>
            <c:symbol val="circle"/>
            <c:size val="5"/>
            <c:spPr>
              <a:noFill/>
              <a:ln w="6350">
                <a:solidFill>
                  <a:srgbClr val="FF0000"/>
                </a:solidFill>
              </a:ln>
            </c:spPr>
          </c:marker>
          <c:xVal>
            <c:numRef>
              <c:f>'Deg3'!$B$3:$B$54</c:f>
              <c:numCache>
                <c:formatCode>General</c:formatCode>
                <c:ptCount val="52"/>
                <c:pt idx="0">
                  <c:v>3.2030000000000003E-2</c:v>
                </c:pt>
                <c:pt idx="1">
                  <c:v>3.2349999999999997E-2</c:v>
                </c:pt>
                <c:pt idx="2">
                  <c:v>3.2640000000000002E-2</c:v>
                </c:pt>
                <c:pt idx="3">
                  <c:v>3.2969999999999999E-2</c:v>
                </c:pt>
                <c:pt idx="4">
                  <c:v>3.329E-2</c:v>
                </c:pt>
                <c:pt idx="5">
                  <c:v>3.3649999999999999E-2</c:v>
                </c:pt>
                <c:pt idx="6">
                  <c:v>3.4029999999999998E-2</c:v>
                </c:pt>
                <c:pt idx="7">
                  <c:v>3.4430000000000002E-2</c:v>
                </c:pt>
                <c:pt idx="8">
                  <c:v>3.4860000000000002E-2</c:v>
                </c:pt>
                <c:pt idx="9">
                  <c:v>3.5360000000000003E-2</c:v>
                </c:pt>
                <c:pt idx="10">
                  <c:v>3.5929999999999997E-2</c:v>
                </c:pt>
                <c:pt idx="11">
                  <c:v>3.6580000000000001E-2</c:v>
                </c:pt>
                <c:pt idx="12">
                  <c:v>3.7229999999999999E-2</c:v>
                </c:pt>
                <c:pt idx="13">
                  <c:v>3.8039999999999997E-2</c:v>
                </c:pt>
                <c:pt idx="14">
                  <c:v>3.8920000000000003E-2</c:v>
                </c:pt>
                <c:pt idx="15">
                  <c:v>3.9870000000000003E-2</c:v>
                </c:pt>
                <c:pt idx="16">
                  <c:v>4.1000000000000002E-2</c:v>
                </c:pt>
                <c:pt idx="17">
                  <c:v>4.2209999999999998E-2</c:v>
                </c:pt>
                <c:pt idx="18">
                  <c:v>4.3560000000000001E-2</c:v>
                </c:pt>
                <c:pt idx="19">
                  <c:v>4.4999999999999998E-2</c:v>
                </c:pt>
                <c:pt idx="20">
                  <c:v>4.6710000000000002E-2</c:v>
                </c:pt>
                <c:pt idx="21">
                  <c:v>4.8460000000000003E-2</c:v>
                </c:pt>
                <c:pt idx="22">
                  <c:v>5.0470000000000001E-2</c:v>
                </c:pt>
                <c:pt idx="23">
                  <c:v>5.3010000000000002E-2</c:v>
                </c:pt>
                <c:pt idx="24">
                  <c:v>5.5100000000000003E-2</c:v>
                </c:pt>
                <c:pt idx="25">
                  <c:v>5.7639999999999997E-2</c:v>
                </c:pt>
                <c:pt idx="26">
                  <c:v>6.055E-2</c:v>
                </c:pt>
                <c:pt idx="27">
                  <c:v>6.3619999999999996E-2</c:v>
                </c:pt>
                <c:pt idx="28">
                  <c:v>6.6809999999999994E-2</c:v>
                </c:pt>
                <c:pt idx="29">
                  <c:v>7.0279999999999995E-2</c:v>
                </c:pt>
                <c:pt idx="30">
                  <c:v>7.392E-2</c:v>
                </c:pt>
                <c:pt idx="31">
                  <c:v>7.775E-2</c:v>
                </c:pt>
                <c:pt idx="32">
                  <c:v>8.201E-2</c:v>
                </c:pt>
                <c:pt idx="33">
                  <c:v>8.6800000000000002E-2</c:v>
                </c:pt>
                <c:pt idx="34">
                  <c:v>9.1329999999999995E-2</c:v>
                </c:pt>
                <c:pt idx="35">
                  <c:v>9.6269999999999994E-2</c:v>
                </c:pt>
                <c:pt idx="36">
                  <c:v>0.1014</c:v>
                </c:pt>
                <c:pt idx="37">
                  <c:v>0.1069</c:v>
                </c:pt>
                <c:pt idx="38">
                  <c:v>0.1123</c:v>
                </c:pt>
                <c:pt idx="39">
                  <c:v>0.11899999999999999</c:v>
                </c:pt>
                <c:pt idx="40">
                  <c:v>0.13009999999999999</c:v>
                </c:pt>
                <c:pt idx="41">
                  <c:v>0.13969999999999999</c:v>
                </c:pt>
                <c:pt idx="42">
                  <c:v>0.1424</c:v>
                </c:pt>
                <c:pt idx="43">
                  <c:v>0.1399</c:v>
                </c:pt>
                <c:pt idx="44">
                  <c:v>0.14610000000000001</c:v>
                </c:pt>
                <c:pt idx="45">
                  <c:v>0.15409999999999999</c:v>
                </c:pt>
                <c:pt idx="46">
                  <c:v>0.16189999999999999</c:v>
                </c:pt>
                <c:pt idx="47">
                  <c:v>0.23280000000000001</c:v>
                </c:pt>
                <c:pt idx="48">
                  <c:v>0.16600000000000001</c:v>
                </c:pt>
                <c:pt idx="49">
                  <c:v>0.17499999999999999</c:v>
                </c:pt>
              </c:numCache>
              <c:extLst xmlns:c15="http://schemas.microsoft.com/office/drawing/2012/chart"/>
            </c:numRef>
          </c:xVal>
          <c:yVal>
            <c:numRef>
              <c:f>'Deg3'!$C$3:$C$54</c:f>
              <c:numCache>
                <c:formatCode>General</c:formatCode>
                <c:ptCount val="52"/>
                <c:pt idx="0">
                  <c:v>1.8029999999999999E-4</c:v>
                </c:pt>
                <c:pt idx="1">
                  <c:v>7.4069999999999995E-4</c:v>
                </c:pt>
                <c:pt idx="2">
                  <c:v>1.2130000000000001E-3</c:v>
                </c:pt>
                <c:pt idx="3">
                  <c:v>1.6260000000000001E-3</c:v>
                </c:pt>
                <c:pt idx="4">
                  <c:v>2.0040000000000001E-3</c:v>
                </c:pt>
                <c:pt idx="5">
                  <c:v>2.395E-3</c:v>
                </c:pt>
                <c:pt idx="6">
                  <c:v>2.8340000000000001E-3</c:v>
                </c:pt>
                <c:pt idx="7">
                  <c:v>3.2190000000000001E-3</c:v>
                </c:pt>
                <c:pt idx="8">
                  <c:v>3.6129999999999999E-3</c:v>
                </c:pt>
                <c:pt idx="9">
                  <c:v>4.0740000000000004E-3</c:v>
                </c:pt>
                <c:pt idx="10">
                  <c:v>4.6430000000000004E-3</c:v>
                </c:pt>
                <c:pt idx="11">
                  <c:v>5.1539999999999997E-3</c:v>
                </c:pt>
                <c:pt idx="12">
                  <c:v>5.7460000000000002E-3</c:v>
                </c:pt>
                <c:pt idx="13">
                  <c:v>6.4190000000000002E-3</c:v>
                </c:pt>
                <c:pt idx="14">
                  <c:v>7.1349999999999998E-3</c:v>
                </c:pt>
                <c:pt idx="15">
                  <c:v>7.8720000000000005E-3</c:v>
                </c:pt>
                <c:pt idx="16">
                  <c:v>8.7320000000000002E-3</c:v>
                </c:pt>
                <c:pt idx="17">
                  <c:v>9.6050000000000007E-3</c:v>
                </c:pt>
                <c:pt idx="18">
                  <c:v>1.056E-2</c:v>
                </c:pt>
                <c:pt idx="19">
                  <c:v>1.154E-2</c:v>
                </c:pt>
                <c:pt idx="20">
                  <c:v>1.2670000000000001E-2</c:v>
                </c:pt>
                <c:pt idx="21">
                  <c:v>1.376E-2</c:v>
                </c:pt>
                <c:pt idx="22">
                  <c:v>1.495E-2</c:v>
                </c:pt>
                <c:pt idx="23">
                  <c:v>1.6369999999999999E-2</c:v>
                </c:pt>
                <c:pt idx="24">
                  <c:v>1.7559999999999999E-2</c:v>
                </c:pt>
                <c:pt idx="25">
                  <c:v>1.9E-2</c:v>
                </c:pt>
                <c:pt idx="26">
                  <c:v>2.0379999999999999E-2</c:v>
                </c:pt>
                <c:pt idx="27">
                  <c:v>2.1950000000000001E-2</c:v>
                </c:pt>
                <c:pt idx="28">
                  <c:v>2.3429999999999999E-2</c:v>
                </c:pt>
                <c:pt idx="29">
                  <c:v>2.4969999999999999E-2</c:v>
                </c:pt>
                <c:pt idx="30">
                  <c:v>2.656E-2</c:v>
                </c:pt>
                <c:pt idx="31">
                  <c:v>2.81E-2</c:v>
                </c:pt>
                <c:pt idx="32">
                  <c:v>2.9770000000000001E-2</c:v>
                </c:pt>
                <c:pt idx="33">
                  <c:v>3.1399999999999997E-2</c:v>
                </c:pt>
                <c:pt idx="34">
                  <c:v>3.286E-2</c:v>
                </c:pt>
                <c:pt idx="35">
                  <c:v>3.4619999999999998E-2</c:v>
                </c:pt>
                <c:pt idx="36">
                  <c:v>3.628E-2</c:v>
                </c:pt>
                <c:pt idx="37">
                  <c:v>3.7929999999999998E-2</c:v>
                </c:pt>
                <c:pt idx="38">
                  <c:v>3.9440000000000003E-2</c:v>
                </c:pt>
                <c:pt idx="39">
                  <c:v>4.1329999999999999E-2</c:v>
                </c:pt>
                <c:pt idx="40">
                  <c:v>4.4769999999999997E-2</c:v>
                </c:pt>
                <c:pt idx="41">
                  <c:v>4.8140000000000002E-2</c:v>
                </c:pt>
                <c:pt idx="42">
                  <c:v>4.657E-2</c:v>
                </c:pt>
                <c:pt idx="43">
                  <c:v>4.3729999999999998E-2</c:v>
                </c:pt>
                <c:pt idx="44">
                  <c:v>4.4839999999999998E-2</c:v>
                </c:pt>
                <c:pt idx="45">
                  <c:v>4.4940000000000001E-2</c:v>
                </c:pt>
                <c:pt idx="46">
                  <c:v>4.5199999999999997E-2</c:v>
                </c:pt>
                <c:pt idx="47">
                  <c:v>9.0829999999999994E-2</c:v>
                </c:pt>
                <c:pt idx="48">
                  <c:v>3.7350000000000001E-2</c:v>
                </c:pt>
                <c:pt idx="49">
                  <c:v>3.6749999999999998E-2</c:v>
                </c:pt>
              </c:numCache>
              <c:extLst xmlns:c15="http://schemas.microsoft.com/office/drawing/2012/chart"/>
            </c:numRef>
          </c:y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6-0DD8-4656-B6BA-78BF5E519449}"/>
            </c:ext>
          </c:extLst>
        </c:ser>
        <c:ser>
          <c:idx val="5"/>
          <c:order val="7"/>
          <c:tx>
            <c:strRef>
              <c:f>Paper!$B$4</c:f>
              <c:strCache>
                <c:ptCount val="1"/>
                <c:pt idx="0">
                  <c:v>Stage 3 Fit 1.9V</c:v>
                </c:pt>
              </c:strCache>
              <c:extLst xmlns:c15="http://schemas.microsoft.com/office/drawing/2012/chart"/>
            </c:strRef>
          </c:tx>
          <c:spPr>
            <a:ln w="9525">
              <a:solidFill>
                <a:srgbClr val="FF0000"/>
              </a:solidFill>
            </a:ln>
          </c:spPr>
          <c:marker>
            <c:symbol val="circle"/>
            <c:size val="3"/>
            <c:spPr>
              <a:solidFill>
                <a:srgbClr val="FF0000"/>
              </a:solidFill>
              <a:ln>
                <a:noFill/>
              </a:ln>
            </c:spPr>
          </c:marker>
          <c:xVal>
            <c:numRef>
              <c:f>'Deg3'!$D$3:$D$54</c:f>
              <c:numCache>
                <c:formatCode>General</c:formatCode>
                <c:ptCount val="52"/>
                <c:pt idx="0">
                  <c:v>3.2158028949615398E-2</c:v>
                </c:pt>
                <c:pt idx="1">
                  <c:v>3.2573423143695601E-2</c:v>
                </c:pt>
                <c:pt idx="2">
                  <c:v>3.3012289729502597E-2</c:v>
                </c:pt>
                <c:pt idx="3">
                  <c:v>3.3476742343854199E-2</c:v>
                </c:pt>
                <c:pt idx="4">
                  <c:v>3.3965062388714697E-2</c:v>
                </c:pt>
                <c:pt idx="5">
                  <c:v>3.4477045744563797E-2</c:v>
                </c:pt>
                <c:pt idx="6">
                  <c:v>3.5064147704692301E-2</c:v>
                </c:pt>
                <c:pt idx="7">
                  <c:v>3.5628551401715003E-2</c:v>
                </c:pt>
                <c:pt idx="8">
                  <c:v>3.6209079808472398E-2</c:v>
                </c:pt>
                <c:pt idx="9">
                  <c:v>3.6868590161673598E-2</c:v>
                </c:pt>
                <c:pt idx="10">
                  <c:v>3.7530019442157801E-2</c:v>
                </c:pt>
                <c:pt idx="11">
                  <c:v>3.82736866710396E-2</c:v>
                </c:pt>
                <c:pt idx="12">
                  <c:v>3.89939698528593E-2</c:v>
                </c:pt>
                <c:pt idx="13">
                  <c:v>3.98460853297374E-2</c:v>
                </c:pt>
                <c:pt idx="14">
                  <c:v>4.0740687817780799E-2</c:v>
                </c:pt>
                <c:pt idx="15">
                  <c:v>4.1671760215819302E-2</c:v>
                </c:pt>
                <c:pt idx="16">
                  <c:v>4.2762358140317001E-2</c:v>
                </c:pt>
                <c:pt idx="17">
                  <c:v>4.3889788283906599E-2</c:v>
                </c:pt>
                <c:pt idx="18">
                  <c:v>4.5160180479174798E-2</c:v>
                </c:pt>
                <c:pt idx="19">
                  <c:v>4.6510595816771902E-2</c:v>
                </c:pt>
                <c:pt idx="20">
                  <c:v>4.81096850445389E-2</c:v>
                </c:pt>
                <c:pt idx="21">
                  <c:v>4.9742028007562701E-2</c:v>
                </c:pt>
                <c:pt idx="22">
                  <c:v>5.1640960369059401E-2</c:v>
                </c:pt>
                <c:pt idx="23">
                  <c:v>5.40950016355023E-2</c:v>
                </c:pt>
                <c:pt idx="24">
                  <c:v>5.6200930627561901E-2</c:v>
                </c:pt>
                <c:pt idx="25">
                  <c:v>5.8737983666349199E-2</c:v>
                </c:pt>
                <c:pt idx="26">
                  <c:v>6.1556584361746498E-2</c:v>
                </c:pt>
                <c:pt idx="27">
                  <c:v>6.4833375980204694E-2</c:v>
                </c:pt>
                <c:pt idx="28">
                  <c:v>6.8314758654410002E-2</c:v>
                </c:pt>
                <c:pt idx="29">
                  <c:v>7.1951453217829794E-2</c:v>
                </c:pt>
                <c:pt idx="30">
                  <c:v>7.5899275642729594E-2</c:v>
                </c:pt>
                <c:pt idx="31">
                  <c:v>8.0254353140738505E-2</c:v>
                </c:pt>
                <c:pt idx="32">
                  <c:v>8.4954507032992496E-2</c:v>
                </c:pt>
                <c:pt idx="33">
                  <c:v>9.0054070778668102E-2</c:v>
                </c:pt>
                <c:pt idx="34">
                  <c:v>9.5034458841978503E-2</c:v>
                </c:pt>
                <c:pt idx="35">
                  <c:v>0.10042992871874799</c:v>
                </c:pt>
                <c:pt idx="36">
                  <c:v>0.10582809216510899</c:v>
                </c:pt>
                <c:pt idx="37">
                  <c:v>0.111496276770889</c:v>
                </c:pt>
                <c:pt idx="38">
                  <c:v>0.117082122133241</c:v>
                </c:pt>
                <c:pt idx="39">
                  <c:v>0.12310710220200299</c:v>
                </c:pt>
                <c:pt idx="40">
                  <c:v>0.129073155736247</c:v>
                </c:pt>
                <c:pt idx="41">
                  <c:v>0.134917362346714</c:v>
                </c:pt>
                <c:pt idx="42">
                  <c:v>0.14097339871082601</c:v>
                </c:pt>
                <c:pt idx="43">
                  <c:v>0.147157040409472</c:v>
                </c:pt>
                <c:pt idx="44">
                  <c:v>0.153597661460634</c:v>
                </c:pt>
                <c:pt idx="45">
                  <c:v>0.15997684097498799</c:v>
                </c:pt>
                <c:pt idx="46">
                  <c:v>0.16650717171703899</c:v>
                </c:pt>
                <c:pt idx="47">
                  <c:v>0.17321686165366901</c:v>
                </c:pt>
                <c:pt idx="48">
                  <c:v>0.180062664678732</c:v>
                </c:pt>
                <c:pt idx="49">
                  <c:v>0.18693742497885499</c:v>
                </c:pt>
              </c:numCache>
              <c:extLst xmlns:c15="http://schemas.microsoft.com/office/drawing/2012/chart"/>
            </c:numRef>
          </c:xVal>
          <c:yVal>
            <c:numRef>
              <c:f>'Deg3'!$E$3:$E$54</c:f>
              <c:numCache>
                <c:formatCode>General</c:formatCode>
                <c:ptCount val="52"/>
                <c:pt idx="0">
                  <c:v>4.9122431348873796E-4</c:v>
                </c:pt>
                <c:pt idx="1">
                  <c:v>1.1867945019432E-3</c:v>
                </c:pt>
                <c:pt idx="2">
                  <c:v>1.77793820784289E-3</c:v>
                </c:pt>
                <c:pt idx="3">
                  <c:v>2.2942670219033199E-3</c:v>
                </c:pt>
                <c:pt idx="4">
                  <c:v>2.7542861404364701E-3</c:v>
                </c:pt>
                <c:pt idx="5">
                  <c:v>3.1745698744257101E-3</c:v>
                </c:pt>
                <c:pt idx="6">
                  <c:v>3.6050774867955799E-3</c:v>
                </c:pt>
                <c:pt idx="7">
                  <c:v>3.98648021410993E-3</c:v>
                </c:pt>
                <c:pt idx="8">
                  <c:v>4.35987558188527E-3</c:v>
                </c:pt>
                <c:pt idx="9">
                  <c:v>4.7733157408938603E-3</c:v>
                </c:pt>
                <c:pt idx="10">
                  <c:v>5.1857907207614601E-3</c:v>
                </c:pt>
                <c:pt idx="11">
                  <c:v>5.6543285946667804E-3</c:v>
                </c:pt>
                <c:pt idx="12">
                  <c:v>6.1169771304193802E-3</c:v>
                </c:pt>
                <c:pt idx="13">
                  <c:v>6.6775622095272E-3</c:v>
                </c:pt>
                <c:pt idx="14">
                  <c:v>7.2812201665649898E-3</c:v>
                </c:pt>
                <c:pt idx="15">
                  <c:v>7.9236852771106293E-3</c:v>
                </c:pt>
                <c:pt idx="16">
                  <c:v>8.6903291364564105E-3</c:v>
                </c:pt>
                <c:pt idx="17">
                  <c:v>9.4934245496011704E-3</c:v>
                </c:pt>
                <c:pt idx="18">
                  <c:v>1.0404595961375E-2</c:v>
                </c:pt>
                <c:pt idx="19">
                  <c:v>1.1373527207324799E-2</c:v>
                </c:pt>
                <c:pt idx="20">
                  <c:v>1.2513268909467299E-2</c:v>
                </c:pt>
                <c:pt idx="21">
                  <c:v>1.36608434467296E-2</c:v>
                </c:pt>
                <c:pt idx="22">
                  <c:v>1.49682046014932E-2</c:v>
                </c:pt>
                <c:pt idx="23">
                  <c:v>1.66045595295909E-2</c:v>
                </c:pt>
                <c:pt idx="24">
                  <c:v>1.7955463374268201E-2</c:v>
                </c:pt>
                <c:pt idx="25">
                  <c:v>1.95134620659684E-2</c:v>
                </c:pt>
                <c:pt idx="26">
                  <c:v>2.11531751293032E-2</c:v>
                </c:pt>
                <c:pt idx="27">
                  <c:v>2.2938874840510999E-2</c:v>
                </c:pt>
                <c:pt idx="28">
                  <c:v>2.4697218837956499E-2</c:v>
                </c:pt>
                <c:pt idx="29">
                  <c:v>2.6387334673724599E-2</c:v>
                </c:pt>
                <c:pt idx="30">
                  <c:v>2.8061574792447402E-2</c:v>
                </c:pt>
                <c:pt idx="31">
                  <c:v>2.9727881503575401E-2</c:v>
                </c:pt>
                <c:pt idx="32">
                  <c:v>3.1331162589636398E-2</c:v>
                </c:pt>
                <c:pt idx="33">
                  <c:v>3.2864459594550102E-2</c:v>
                </c:pt>
                <c:pt idx="34">
                  <c:v>3.4178690575514897E-2</c:v>
                </c:pt>
                <c:pt idx="35">
                  <c:v>3.5425807411435903E-2</c:v>
                </c:pt>
                <c:pt idx="36">
                  <c:v>3.6518455994921699E-2</c:v>
                </c:pt>
                <c:pt idx="37">
                  <c:v>3.7529854253593398E-2</c:v>
                </c:pt>
                <c:pt idx="38">
                  <c:v>3.8419735254577099E-2</c:v>
                </c:pt>
                <c:pt idx="39">
                  <c:v>3.92909435499234E-2</c:v>
                </c:pt>
                <c:pt idx="40">
                  <c:v>4.0089276953077201E-2</c:v>
                </c:pt>
                <c:pt idx="41">
                  <c:v>4.0828889162161701E-2</c:v>
                </c:pt>
                <c:pt idx="42">
                  <c:v>4.1564707037571202E-2</c:v>
                </c:pt>
                <c:pt idx="43">
                  <c:v>4.22913744478862E-2</c:v>
                </c:pt>
                <c:pt idx="44">
                  <c:v>4.3023191172157201E-2</c:v>
                </c:pt>
                <c:pt idx="45">
                  <c:v>4.3718797463923202E-2</c:v>
                </c:pt>
                <c:pt idx="46">
                  <c:v>4.4392575071852201E-2</c:v>
                </c:pt>
                <c:pt idx="47">
                  <c:v>4.5033361109098599E-2</c:v>
                </c:pt>
                <c:pt idx="48">
                  <c:v>4.5620488364687399E-2</c:v>
                </c:pt>
                <c:pt idx="49">
                  <c:v>4.6129195765441298E-2</c:v>
                </c:pt>
              </c:numCache>
              <c:extLst xmlns:c15="http://schemas.microsoft.com/office/drawing/2012/chart"/>
            </c:numRef>
          </c:y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7-0DD8-4656-B6BA-78BF5E51944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38531023"/>
        <c:axId val="1138531503"/>
        <c:extLst>
          <c:ext xmlns:c15="http://schemas.microsoft.com/office/drawing/2012/chart" uri="{02D57815-91ED-43cb-92C2-25804820EDAC}">
            <c15:filteredScatterSeries>
              <c15:ser>
                <c:idx val="0"/>
                <c:order val="2"/>
                <c:tx>
                  <c:strRef>
                    <c:extLst>
                      <c:ext uri="{02D57815-91ED-43cb-92C2-25804820EDAC}">
                        <c15:formulaRef>
                          <c15:sqref>Paper!$A$2</c15:sqref>
                        </c15:formulaRef>
                      </c:ext>
                    </c:extLst>
                    <c:strCache>
                      <c:ptCount val="1"/>
                      <c:pt idx="0">
                        <c:v>Stage 1 Data 1.9V</c:v>
                      </c:pt>
                    </c:strCache>
                  </c:strRef>
                </c:tx>
                <c:spPr>
                  <a:ln w="38100">
                    <a:noFill/>
                  </a:ln>
                </c:spPr>
                <c:marker>
                  <c:symbol val="circle"/>
                  <c:size val="5"/>
                  <c:spPr>
                    <a:noFill/>
                    <a:ln w="6350">
                      <a:solidFill>
                        <a:srgbClr val="FFC000"/>
                      </a:solidFill>
                    </a:ln>
                  </c:spPr>
                </c:marker>
                <c:xVal>
                  <c:numRef>
                    <c:extLst>
                      <c:ext uri="{02D57815-91ED-43cb-92C2-25804820EDAC}">
                        <c15:formulaRef>
                          <c15:sqref>'Deg1'!$B$3:$B$50</c15:sqref>
                        </c15:formulaRef>
                      </c:ext>
                    </c:extLst>
                    <c:numCache>
                      <c:formatCode>General</c:formatCode>
                      <c:ptCount val="48"/>
                      <c:pt idx="0">
                        <c:v>3.6240000000000001E-2</c:v>
                      </c:pt>
                      <c:pt idx="1">
                        <c:v>3.6769999999999997E-2</c:v>
                      </c:pt>
                      <c:pt idx="2">
                        <c:v>3.7249999999999998E-2</c:v>
                      </c:pt>
                      <c:pt idx="3">
                        <c:v>3.7719999999999997E-2</c:v>
                      </c:pt>
                      <c:pt idx="4">
                        <c:v>3.8150000000000003E-2</c:v>
                      </c:pt>
                      <c:pt idx="5">
                        <c:v>3.8600000000000002E-2</c:v>
                      </c:pt>
                      <c:pt idx="6">
                        <c:v>3.9010000000000003E-2</c:v>
                      </c:pt>
                      <c:pt idx="7">
                        <c:v>3.9390000000000001E-2</c:v>
                      </c:pt>
                      <c:pt idx="8">
                        <c:v>3.9829999999999997E-2</c:v>
                      </c:pt>
                      <c:pt idx="9">
                        <c:v>4.0259999999999997E-2</c:v>
                      </c:pt>
                      <c:pt idx="10">
                        <c:v>4.07E-2</c:v>
                      </c:pt>
                      <c:pt idx="11">
                        <c:v>4.1099999999999998E-2</c:v>
                      </c:pt>
                      <c:pt idx="12">
                        <c:v>4.1439999999999998E-2</c:v>
                      </c:pt>
                      <c:pt idx="13">
                        <c:v>4.1889999999999997E-2</c:v>
                      </c:pt>
                      <c:pt idx="14">
                        <c:v>4.2229999999999997E-2</c:v>
                      </c:pt>
                      <c:pt idx="15">
                        <c:v>4.2639999999999997E-2</c:v>
                      </c:pt>
                      <c:pt idx="16">
                        <c:v>4.3049999999999998E-2</c:v>
                      </c:pt>
                      <c:pt idx="17">
                        <c:v>4.3459999999999999E-2</c:v>
                      </c:pt>
                      <c:pt idx="18">
                        <c:v>4.3920000000000001E-2</c:v>
                      </c:pt>
                      <c:pt idx="19">
                        <c:v>4.4380000000000003E-2</c:v>
                      </c:pt>
                      <c:pt idx="20">
                        <c:v>4.487E-2</c:v>
                      </c:pt>
                      <c:pt idx="21">
                        <c:v>4.539E-2</c:v>
                      </c:pt>
                      <c:pt idx="22">
                        <c:v>4.598E-2</c:v>
                      </c:pt>
                      <c:pt idx="23">
                        <c:v>4.6559999999999997E-2</c:v>
                      </c:pt>
                      <c:pt idx="24">
                        <c:v>4.7210000000000002E-2</c:v>
                      </c:pt>
                      <c:pt idx="25">
                        <c:v>4.8009999999999997E-2</c:v>
                      </c:pt>
                      <c:pt idx="26">
                        <c:v>4.8669999999999998E-2</c:v>
                      </c:pt>
                      <c:pt idx="27">
                        <c:v>4.9369999999999997E-2</c:v>
                      </c:pt>
                      <c:pt idx="28">
                        <c:v>5.0169999999999999E-2</c:v>
                      </c:pt>
                      <c:pt idx="29">
                        <c:v>5.1020000000000003E-2</c:v>
                      </c:pt>
                      <c:pt idx="30">
                        <c:v>5.1860000000000003E-2</c:v>
                      </c:pt>
                      <c:pt idx="31">
                        <c:v>5.2609999999999997E-2</c:v>
                      </c:pt>
                      <c:pt idx="32">
                        <c:v>5.339E-2</c:v>
                      </c:pt>
                      <c:pt idx="33">
                        <c:v>5.4199999999999998E-2</c:v>
                      </c:pt>
                      <c:pt idx="34">
                        <c:v>5.4989999999999997E-2</c:v>
                      </c:pt>
                      <c:pt idx="35">
                        <c:v>5.5820000000000002E-2</c:v>
                      </c:pt>
                      <c:pt idx="36">
                        <c:v>5.663E-2</c:v>
                      </c:pt>
                      <c:pt idx="37">
                        <c:v>5.7419999999999999E-2</c:v>
                      </c:pt>
                      <c:pt idx="38">
                        <c:v>5.8250000000000003E-2</c:v>
                      </c:pt>
                      <c:pt idx="39">
                        <c:v>5.944E-2</c:v>
                      </c:pt>
                      <c:pt idx="40">
                        <c:v>6.0479999999999999E-2</c:v>
                      </c:pt>
                      <c:pt idx="41">
                        <c:v>6.1440000000000002E-2</c:v>
                      </c:pt>
                      <c:pt idx="42">
                        <c:v>6.2E-2</c:v>
                      </c:pt>
                      <c:pt idx="43">
                        <c:v>6.2390000000000001E-2</c:v>
                      </c:pt>
                      <c:pt idx="44">
                        <c:v>6.3210000000000002E-2</c:v>
                      </c:pt>
                      <c:pt idx="45">
                        <c:v>6.4320000000000002E-2</c:v>
                      </c:pt>
                      <c:pt idx="46">
                        <c:v>6.5579999999999999E-2</c:v>
                      </c:pt>
                      <c:pt idx="47">
                        <c:v>6.7159999999999997E-2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'Deg1'!$C$3:$C$50</c15:sqref>
                        </c15:formulaRef>
                      </c:ext>
                    </c:extLst>
                    <c:numCache>
                      <c:formatCode>General</c:formatCode>
                      <c:ptCount val="48"/>
                      <c:pt idx="0">
                        <c:v>1.8320000000000001E-4</c:v>
                      </c:pt>
                      <c:pt idx="1">
                        <c:v>7.4540000000000001E-4</c:v>
                      </c:pt>
                      <c:pt idx="2">
                        <c:v>1.1900000000000001E-3</c:v>
                      </c:pt>
                      <c:pt idx="3">
                        <c:v>1.5479999999999999E-3</c:v>
                      </c:pt>
                      <c:pt idx="4">
                        <c:v>1.838E-3</c:v>
                      </c:pt>
                      <c:pt idx="5">
                        <c:v>2.062E-3</c:v>
                      </c:pt>
                      <c:pt idx="6">
                        <c:v>2.1949999999999999E-3</c:v>
                      </c:pt>
                      <c:pt idx="7">
                        <c:v>2.3730000000000001E-3</c:v>
                      </c:pt>
                      <c:pt idx="8">
                        <c:v>2.4810000000000001E-3</c:v>
                      </c:pt>
                      <c:pt idx="9">
                        <c:v>2.5820000000000001E-3</c:v>
                      </c:pt>
                      <c:pt idx="10">
                        <c:v>2.6059999999999998E-3</c:v>
                      </c:pt>
                      <c:pt idx="11">
                        <c:v>2.6840000000000002E-3</c:v>
                      </c:pt>
                      <c:pt idx="12">
                        <c:v>2.7290000000000001E-3</c:v>
                      </c:pt>
                      <c:pt idx="13">
                        <c:v>2.8110000000000001E-3</c:v>
                      </c:pt>
                      <c:pt idx="14">
                        <c:v>2.8419999999999999E-3</c:v>
                      </c:pt>
                      <c:pt idx="15">
                        <c:v>2.9290000000000002E-3</c:v>
                      </c:pt>
                      <c:pt idx="16">
                        <c:v>3.026E-3</c:v>
                      </c:pt>
                      <c:pt idx="17">
                        <c:v>3.1359999999999999E-3</c:v>
                      </c:pt>
                      <c:pt idx="18">
                        <c:v>3.2820000000000002E-3</c:v>
                      </c:pt>
                      <c:pt idx="19">
                        <c:v>3.4390000000000002E-3</c:v>
                      </c:pt>
                      <c:pt idx="20">
                        <c:v>3.614E-3</c:v>
                      </c:pt>
                      <c:pt idx="21">
                        <c:v>3.803E-3</c:v>
                      </c:pt>
                      <c:pt idx="22">
                        <c:v>4.006E-3</c:v>
                      </c:pt>
                      <c:pt idx="23">
                        <c:v>4.182E-3</c:v>
                      </c:pt>
                      <c:pt idx="24">
                        <c:v>4.3819999999999996E-3</c:v>
                      </c:pt>
                      <c:pt idx="25">
                        <c:v>4.6049999999999997E-3</c:v>
                      </c:pt>
                      <c:pt idx="26">
                        <c:v>4.7609999999999996E-3</c:v>
                      </c:pt>
                      <c:pt idx="27">
                        <c:v>4.9290000000000002E-3</c:v>
                      </c:pt>
                      <c:pt idx="28">
                        <c:v>5.0639999999999999E-3</c:v>
                      </c:pt>
                      <c:pt idx="29">
                        <c:v>5.1809999999999998E-3</c:v>
                      </c:pt>
                      <c:pt idx="30">
                        <c:v>5.2820000000000002E-3</c:v>
                      </c:pt>
                      <c:pt idx="31">
                        <c:v>5.3749999999999996E-3</c:v>
                      </c:pt>
                      <c:pt idx="32">
                        <c:v>5.4289999999999998E-3</c:v>
                      </c:pt>
                      <c:pt idx="33">
                        <c:v>5.5209999999999999E-3</c:v>
                      </c:pt>
                      <c:pt idx="34">
                        <c:v>5.5849999999999997E-3</c:v>
                      </c:pt>
                      <c:pt idx="35">
                        <c:v>5.6829999999999997E-3</c:v>
                      </c:pt>
                      <c:pt idx="36">
                        <c:v>5.816E-3</c:v>
                      </c:pt>
                      <c:pt idx="37">
                        <c:v>5.9899999999999997E-3</c:v>
                      </c:pt>
                      <c:pt idx="38">
                        <c:v>6.1190000000000003E-3</c:v>
                      </c:pt>
                      <c:pt idx="39">
                        <c:v>6.2090000000000001E-3</c:v>
                      </c:pt>
                      <c:pt idx="40">
                        <c:v>6.4229999999999999E-3</c:v>
                      </c:pt>
                      <c:pt idx="41">
                        <c:v>6.6940000000000003E-3</c:v>
                      </c:pt>
                      <c:pt idx="42">
                        <c:v>6.9319999999999998E-3</c:v>
                      </c:pt>
                      <c:pt idx="43">
                        <c:v>7.2139999999999999E-3</c:v>
                      </c:pt>
                      <c:pt idx="44">
                        <c:v>7.437E-3</c:v>
                      </c:pt>
                      <c:pt idx="45">
                        <c:v>7.6880000000000004E-3</c:v>
                      </c:pt>
                      <c:pt idx="46">
                        <c:v>7.9380000000000006E-3</c:v>
                      </c:pt>
                      <c:pt idx="47">
                        <c:v>8.5909999999999997E-3</c:v>
                      </c:pt>
                    </c:numCache>
                  </c:numRef>
                </c:yVal>
                <c:smooth val="0"/>
                <c:extLst>
                  <c:ext xmlns:c16="http://schemas.microsoft.com/office/drawing/2014/chart" uri="{C3380CC4-5D6E-409C-BE32-E72D297353CC}">
                    <c16:uniqueId val="{00000002-0DD8-4656-B6BA-78BF5E519449}"/>
                  </c:ext>
                </c:extLst>
              </c15:ser>
            </c15:filteredScatterSeries>
            <c15:filteredScatterSeries>
              <c15:ser>
                <c:idx val="1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Paper!$B$2</c15:sqref>
                        </c15:formulaRef>
                      </c:ext>
                    </c:extLst>
                    <c:strCache>
                      <c:ptCount val="1"/>
                      <c:pt idx="0">
                        <c:v>Stage 1 Fit 1.9V</c:v>
                      </c:pt>
                    </c:strCache>
                  </c:strRef>
                </c:tx>
                <c:spPr>
                  <a:ln w="9525">
                    <a:solidFill>
                      <a:srgbClr val="FFC000"/>
                    </a:solidFill>
                  </a:ln>
                </c:spPr>
                <c:marker>
                  <c:symbol val="circle"/>
                  <c:size val="3"/>
                  <c:spPr>
                    <a:solidFill>
                      <a:srgbClr val="FFC000"/>
                    </a:solidFill>
                    <a:ln w="6350">
                      <a:noFill/>
                    </a:ln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'Deg1'!$D$3:$D$50</c15:sqref>
                        </c15:formulaRef>
                      </c:ext>
                    </c:extLst>
                    <c:numCache>
                      <c:formatCode>General</c:formatCode>
                      <c:ptCount val="48"/>
                      <c:pt idx="0">
                        <c:v>3.5920000000000001E-2</c:v>
                      </c:pt>
                      <c:pt idx="1">
                        <c:v>3.6470000000000002E-2</c:v>
                      </c:pt>
                      <c:pt idx="2">
                        <c:v>3.7010000000000001E-2</c:v>
                      </c:pt>
                      <c:pt idx="3">
                        <c:v>3.755E-2</c:v>
                      </c:pt>
                      <c:pt idx="4">
                        <c:v>3.8059999999999997E-2</c:v>
                      </c:pt>
                      <c:pt idx="5">
                        <c:v>3.8539999999999998E-2</c:v>
                      </c:pt>
                      <c:pt idx="6">
                        <c:v>3.9E-2</c:v>
                      </c:pt>
                      <c:pt idx="7">
                        <c:v>3.9449999999999999E-2</c:v>
                      </c:pt>
                      <c:pt idx="8">
                        <c:v>3.9910000000000001E-2</c:v>
                      </c:pt>
                      <c:pt idx="9">
                        <c:v>4.0320000000000002E-2</c:v>
                      </c:pt>
                      <c:pt idx="10">
                        <c:v>4.0719999999999999E-2</c:v>
                      </c:pt>
                      <c:pt idx="11">
                        <c:v>4.113E-2</c:v>
                      </c:pt>
                      <c:pt idx="12">
                        <c:v>4.1529999999999997E-2</c:v>
                      </c:pt>
                      <c:pt idx="13">
                        <c:v>4.1939999999999998E-2</c:v>
                      </c:pt>
                      <c:pt idx="14">
                        <c:v>4.2320000000000003E-2</c:v>
                      </c:pt>
                      <c:pt idx="15">
                        <c:v>4.274E-2</c:v>
                      </c:pt>
                      <c:pt idx="16">
                        <c:v>4.3150000000000001E-2</c:v>
                      </c:pt>
                      <c:pt idx="17">
                        <c:v>4.3560000000000001E-2</c:v>
                      </c:pt>
                      <c:pt idx="18">
                        <c:v>4.4019999999999997E-2</c:v>
                      </c:pt>
                      <c:pt idx="19">
                        <c:v>4.4470000000000003E-2</c:v>
                      </c:pt>
                      <c:pt idx="20">
                        <c:v>4.4949999999999997E-2</c:v>
                      </c:pt>
                      <c:pt idx="21">
                        <c:v>4.5440000000000001E-2</c:v>
                      </c:pt>
                      <c:pt idx="22">
                        <c:v>4.6010000000000002E-2</c:v>
                      </c:pt>
                      <c:pt idx="23">
                        <c:v>4.657E-2</c:v>
                      </c:pt>
                      <c:pt idx="24">
                        <c:v>4.7199999999999999E-2</c:v>
                      </c:pt>
                      <c:pt idx="25">
                        <c:v>4.7989999999999998E-2</c:v>
                      </c:pt>
                      <c:pt idx="26">
                        <c:v>4.863E-2</c:v>
                      </c:pt>
                      <c:pt idx="27">
                        <c:v>4.9369999999999997E-2</c:v>
                      </c:pt>
                      <c:pt idx="28">
                        <c:v>5.0130000000000001E-2</c:v>
                      </c:pt>
                      <c:pt idx="29">
                        <c:v>5.0939999999999999E-2</c:v>
                      </c:pt>
                      <c:pt idx="30">
                        <c:v>5.1729999999999998E-2</c:v>
                      </c:pt>
                      <c:pt idx="31">
                        <c:v>5.2490000000000002E-2</c:v>
                      </c:pt>
                      <c:pt idx="32">
                        <c:v>5.3249999999999999E-2</c:v>
                      </c:pt>
                      <c:pt idx="33">
                        <c:v>5.4039999999999998E-2</c:v>
                      </c:pt>
                      <c:pt idx="34">
                        <c:v>5.484E-2</c:v>
                      </c:pt>
                      <c:pt idx="35">
                        <c:v>5.568E-2</c:v>
                      </c:pt>
                      <c:pt idx="36">
                        <c:v>5.6480000000000002E-2</c:v>
                      </c:pt>
                      <c:pt idx="37">
                        <c:v>5.7340000000000002E-2</c:v>
                      </c:pt>
                      <c:pt idx="38">
                        <c:v>5.8200000000000002E-2</c:v>
                      </c:pt>
                      <c:pt idx="39">
                        <c:v>5.9119999999999999E-2</c:v>
                      </c:pt>
                      <c:pt idx="40">
                        <c:v>6.0019999999999997E-2</c:v>
                      </c:pt>
                      <c:pt idx="41">
                        <c:v>6.1019999999999998E-2</c:v>
                      </c:pt>
                      <c:pt idx="42">
                        <c:v>6.2019999999999999E-2</c:v>
                      </c:pt>
                      <c:pt idx="43">
                        <c:v>6.3020000000000007E-2</c:v>
                      </c:pt>
                      <c:pt idx="44">
                        <c:v>6.4079999999999998E-2</c:v>
                      </c:pt>
                      <c:pt idx="45">
                        <c:v>6.5170000000000006E-2</c:v>
                      </c:pt>
                      <c:pt idx="46">
                        <c:v>6.6309999999999994E-2</c:v>
                      </c:pt>
                      <c:pt idx="47">
                        <c:v>6.7460000000000006E-2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'Deg1'!$E$3:$E$50</c15:sqref>
                        </c15:formulaRef>
                      </c:ext>
                    </c:extLst>
                    <c:numCache>
                      <c:formatCode>General</c:formatCode>
                      <c:ptCount val="48"/>
                      <c:pt idx="0">
                        <c:v>1.8540000000000001E-4</c:v>
                      </c:pt>
                      <c:pt idx="1">
                        <c:v>8.2399999999999997E-4</c:v>
                      </c:pt>
                      <c:pt idx="2">
                        <c:v>1.3209999999999999E-3</c:v>
                      </c:pt>
                      <c:pt idx="3">
                        <c:v>1.7049999999999999E-3</c:v>
                      </c:pt>
                      <c:pt idx="4">
                        <c:v>1.9840000000000001E-3</c:v>
                      </c:pt>
                      <c:pt idx="5">
                        <c:v>2.1879999999999998E-3</c:v>
                      </c:pt>
                      <c:pt idx="6">
                        <c:v>2.3370000000000001E-3</c:v>
                      </c:pt>
                      <c:pt idx="7">
                        <c:v>2.4459999999999998E-3</c:v>
                      </c:pt>
                      <c:pt idx="8">
                        <c:v>2.5349999999999999E-3</c:v>
                      </c:pt>
                      <c:pt idx="9">
                        <c:v>2.5990000000000002E-3</c:v>
                      </c:pt>
                      <c:pt idx="10">
                        <c:v>2.653E-3</c:v>
                      </c:pt>
                      <c:pt idx="11">
                        <c:v>2.7060000000000001E-3</c:v>
                      </c:pt>
                      <c:pt idx="12">
                        <c:v>2.758E-3</c:v>
                      </c:pt>
                      <c:pt idx="13">
                        <c:v>2.8180000000000002E-3</c:v>
                      </c:pt>
                      <c:pt idx="14">
                        <c:v>2.8800000000000002E-3</c:v>
                      </c:pt>
                      <c:pt idx="15">
                        <c:v>2.96E-3</c:v>
                      </c:pt>
                      <c:pt idx="16">
                        <c:v>3.052E-3</c:v>
                      </c:pt>
                      <c:pt idx="17">
                        <c:v>3.1540000000000001E-3</c:v>
                      </c:pt>
                      <c:pt idx="18">
                        <c:v>3.2820000000000002E-3</c:v>
                      </c:pt>
                      <c:pt idx="19">
                        <c:v>3.421E-3</c:v>
                      </c:pt>
                      <c:pt idx="20">
                        <c:v>3.5820000000000001E-3</c:v>
                      </c:pt>
                      <c:pt idx="21">
                        <c:v>3.754E-3</c:v>
                      </c:pt>
                      <c:pt idx="22">
                        <c:v>3.9550000000000002E-3</c:v>
                      </c:pt>
                      <c:pt idx="23">
                        <c:v>4.1510000000000002E-3</c:v>
                      </c:pt>
                      <c:pt idx="24">
                        <c:v>4.3600000000000002E-3</c:v>
                      </c:pt>
                      <c:pt idx="25">
                        <c:v>4.594E-3</c:v>
                      </c:pt>
                      <c:pt idx="26">
                        <c:v>4.7590000000000002E-3</c:v>
                      </c:pt>
                      <c:pt idx="27">
                        <c:v>4.9179999999999996E-3</c:v>
                      </c:pt>
                      <c:pt idx="28">
                        <c:v>5.0530000000000002E-3</c:v>
                      </c:pt>
                      <c:pt idx="29">
                        <c:v>5.169E-3</c:v>
                      </c:pt>
                      <c:pt idx="30">
                        <c:v>5.2649999999999997E-3</c:v>
                      </c:pt>
                      <c:pt idx="31">
                        <c:v>5.3509999999999999E-3</c:v>
                      </c:pt>
                      <c:pt idx="32">
                        <c:v>5.4380000000000001E-3</c:v>
                      </c:pt>
                      <c:pt idx="33">
                        <c:v>5.5360000000000001E-3</c:v>
                      </c:pt>
                      <c:pt idx="34">
                        <c:v>5.6470000000000001E-3</c:v>
                      </c:pt>
                      <c:pt idx="35">
                        <c:v>5.7759999999999999E-3</c:v>
                      </c:pt>
                      <c:pt idx="36">
                        <c:v>5.9090000000000002E-3</c:v>
                      </c:pt>
                      <c:pt idx="37">
                        <c:v>6.0619999999999997E-3</c:v>
                      </c:pt>
                      <c:pt idx="38">
                        <c:v>6.2220000000000001E-3</c:v>
                      </c:pt>
                      <c:pt idx="39">
                        <c:v>6.3959999999999998E-3</c:v>
                      </c:pt>
                      <c:pt idx="40">
                        <c:v>6.5719999999999997E-3</c:v>
                      </c:pt>
                      <c:pt idx="41">
                        <c:v>6.7669999999999996E-3</c:v>
                      </c:pt>
                      <c:pt idx="42">
                        <c:v>6.9610000000000002E-3</c:v>
                      </c:pt>
                      <c:pt idx="43">
                        <c:v>7.1510000000000002E-3</c:v>
                      </c:pt>
                      <c:pt idx="44">
                        <c:v>7.3480000000000004E-3</c:v>
                      </c:pt>
                      <c:pt idx="45">
                        <c:v>7.5449999999999996E-3</c:v>
                      </c:pt>
                      <c:pt idx="46">
                        <c:v>7.7450000000000001E-3</c:v>
                      </c:pt>
                      <c:pt idx="47">
                        <c:v>7.9369999999999996E-3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3-0DD8-4656-B6BA-78BF5E519449}"/>
                  </c:ext>
                </c:extLst>
              </c15:ser>
            </c15:filteredScatterSeries>
            <c15:filteredScatterSeries>
              <c15:ser>
                <c:idx val="2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Paper!$A$3</c15:sqref>
                        </c15:formulaRef>
                      </c:ext>
                    </c:extLst>
                    <c:strCache>
                      <c:ptCount val="1"/>
                      <c:pt idx="0">
                        <c:v>Stage 2 Data 1.9V</c:v>
                      </c:pt>
                    </c:strCache>
                  </c:strRef>
                </c:tx>
                <c:spPr>
                  <a:ln w="38100">
                    <a:noFill/>
                  </a:ln>
                </c:spPr>
                <c:marker>
                  <c:symbol val="circle"/>
                  <c:size val="5"/>
                  <c:spPr>
                    <a:noFill/>
                    <a:ln w="6350">
                      <a:solidFill>
                        <a:srgbClr val="FF7B21"/>
                      </a:solidFill>
                    </a:ln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'Deg2'!$B$3:$B$51</c15:sqref>
                        </c15:formulaRef>
                      </c:ext>
                    </c:extLst>
                    <c:numCache>
                      <c:formatCode>General</c:formatCode>
                      <c:ptCount val="49"/>
                      <c:pt idx="0">
                        <c:v>3.5920000000000001E-2</c:v>
                      </c:pt>
                      <c:pt idx="1">
                        <c:v>3.6290000000000003E-2</c:v>
                      </c:pt>
                      <c:pt idx="2">
                        <c:v>3.6659999999999998E-2</c:v>
                      </c:pt>
                      <c:pt idx="3">
                        <c:v>3.705E-2</c:v>
                      </c:pt>
                      <c:pt idx="4">
                        <c:v>3.7470000000000003E-2</c:v>
                      </c:pt>
                      <c:pt idx="5">
                        <c:v>3.7960000000000001E-2</c:v>
                      </c:pt>
                      <c:pt idx="6">
                        <c:v>3.8519999999999999E-2</c:v>
                      </c:pt>
                      <c:pt idx="7">
                        <c:v>3.9129999999999998E-2</c:v>
                      </c:pt>
                      <c:pt idx="8">
                        <c:v>3.9750000000000001E-2</c:v>
                      </c:pt>
                      <c:pt idx="9">
                        <c:v>4.0469999999999999E-2</c:v>
                      </c:pt>
                      <c:pt idx="10">
                        <c:v>4.1270000000000001E-2</c:v>
                      </c:pt>
                      <c:pt idx="11">
                        <c:v>4.2119999999999998E-2</c:v>
                      </c:pt>
                      <c:pt idx="12">
                        <c:v>4.2959999999999998E-2</c:v>
                      </c:pt>
                      <c:pt idx="13">
                        <c:v>4.3929999999999997E-2</c:v>
                      </c:pt>
                      <c:pt idx="14">
                        <c:v>4.4889999999999999E-2</c:v>
                      </c:pt>
                      <c:pt idx="15">
                        <c:v>4.582E-2</c:v>
                      </c:pt>
                      <c:pt idx="16">
                        <c:v>4.684E-2</c:v>
                      </c:pt>
                      <c:pt idx="17">
                        <c:v>4.7829999999999998E-2</c:v>
                      </c:pt>
                      <c:pt idx="18">
                        <c:v>4.8860000000000001E-2</c:v>
                      </c:pt>
                      <c:pt idx="19">
                        <c:v>4.9869999999999998E-2</c:v>
                      </c:pt>
                      <c:pt idx="20">
                        <c:v>5.101E-2</c:v>
                      </c:pt>
                      <c:pt idx="21">
                        <c:v>5.2089999999999997E-2</c:v>
                      </c:pt>
                      <c:pt idx="22">
                        <c:v>5.3249999999999999E-2</c:v>
                      </c:pt>
                      <c:pt idx="23">
                        <c:v>5.4649999999999997E-2</c:v>
                      </c:pt>
                      <c:pt idx="24">
                        <c:v>5.5809999999999998E-2</c:v>
                      </c:pt>
                      <c:pt idx="25">
                        <c:v>5.7079999999999999E-2</c:v>
                      </c:pt>
                      <c:pt idx="26">
                        <c:v>5.8430000000000003E-2</c:v>
                      </c:pt>
                      <c:pt idx="27">
                        <c:v>0.06</c:v>
                      </c:pt>
                      <c:pt idx="28">
                        <c:v>6.1589999999999999E-2</c:v>
                      </c:pt>
                      <c:pt idx="29">
                        <c:v>6.2979999999999994E-2</c:v>
                      </c:pt>
                      <c:pt idx="30">
                        <c:v>6.4519999999999994E-2</c:v>
                      </c:pt>
                      <c:pt idx="31">
                        <c:v>6.6110000000000002E-2</c:v>
                      </c:pt>
                      <c:pt idx="32">
                        <c:v>6.7849999999999994E-2</c:v>
                      </c:pt>
                      <c:pt idx="33">
                        <c:v>6.9519999999999998E-2</c:v>
                      </c:pt>
                      <c:pt idx="34">
                        <c:v>7.1169999999999997E-2</c:v>
                      </c:pt>
                      <c:pt idx="35">
                        <c:v>7.2919999999999999E-2</c:v>
                      </c:pt>
                      <c:pt idx="36">
                        <c:v>7.467E-2</c:v>
                      </c:pt>
                      <c:pt idx="37">
                        <c:v>7.6520000000000005E-2</c:v>
                      </c:pt>
                      <c:pt idx="38">
                        <c:v>7.843E-2</c:v>
                      </c:pt>
                      <c:pt idx="39">
                        <c:v>8.0519999999999994E-2</c:v>
                      </c:pt>
                      <c:pt idx="40">
                        <c:v>8.2540000000000002E-2</c:v>
                      </c:pt>
                      <c:pt idx="41">
                        <c:v>8.4930000000000005E-2</c:v>
                      </c:pt>
                      <c:pt idx="42">
                        <c:v>8.8929999999999995E-2</c:v>
                      </c:pt>
                      <c:pt idx="43">
                        <c:v>9.332E-2</c:v>
                      </c:pt>
                      <c:pt idx="44">
                        <c:v>9.5200000000000007E-2</c:v>
                      </c:pt>
                      <c:pt idx="45">
                        <c:v>9.2490000000000003E-2</c:v>
                      </c:pt>
                      <c:pt idx="46">
                        <c:v>9.554E-2</c:v>
                      </c:pt>
                      <c:pt idx="47">
                        <c:v>9.9199999999999997E-2</c:v>
                      </c:pt>
                      <c:pt idx="48">
                        <c:v>0.11360000000000001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'Deg2'!$C$3:$C$51</c15:sqref>
                        </c15:formulaRef>
                      </c:ext>
                    </c:extLst>
                    <c:numCache>
                      <c:formatCode>General</c:formatCode>
                      <c:ptCount val="49"/>
                      <c:pt idx="0">
                        <c:v>3.9609999999999998E-4</c:v>
                      </c:pt>
                      <c:pt idx="1">
                        <c:v>1.047E-3</c:v>
                      </c:pt>
                      <c:pt idx="2">
                        <c:v>1.5790000000000001E-3</c:v>
                      </c:pt>
                      <c:pt idx="3">
                        <c:v>2.111E-3</c:v>
                      </c:pt>
                      <c:pt idx="4">
                        <c:v>2.6099999999999999E-3</c:v>
                      </c:pt>
                      <c:pt idx="5">
                        <c:v>3.0430000000000001E-3</c:v>
                      </c:pt>
                      <c:pt idx="6">
                        <c:v>3.5490000000000001E-3</c:v>
                      </c:pt>
                      <c:pt idx="7">
                        <c:v>3.9620000000000002E-3</c:v>
                      </c:pt>
                      <c:pt idx="8">
                        <c:v>4.3769999999999998E-3</c:v>
                      </c:pt>
                      <c:pt idx="9">
                        <c:v>4.8430000000000001E-3</c:v>
                      </c:pt>
                      <c:pt idx="10">
                        <c:v>5.1900000000000002E-3</c:v>
                      </c:pt>
                      <c:pt idx="11">
                        <c:v>5.5630000000000002E-3</c:v>
                      </c:pt>
                      <c:pt idx="12">
                        <c:v>5.8539999999999998E-3</c:v>
                      </c:pt>
                      <c:pt idx="13">
                        <c:v>6.1450000000000003E-3</c:v>
                      </c:pt>
                      <c:pt idx="14">
                        <c:v>6.3969999999999999E-3</c:v>
                      </c:pt>
                      <c:pt idx="15">
                        <c:v>6.6179999999999998E-3</c:v>
                      </c:pt>
                      <c:pt idx="16">
                        <c:v>6.8529999999999997E-3</c:v>
                      </c:pt>
                      <c:pt idx="17">
                        <c:v>7.0749999999999997E-3</c:v>
                      </c:pt>
                      <c:pt idx="18">
                        <c:v>7.3080000000000003E-3</c:v>
                      </c:pt>
                      <c:pt idx="19">
                        <c:v>7.548E-3</c:v>
                      </c:pt>
                      <c:pt idx="20">
                        <c:v>7.8329999999999997E-3</c:v>
                      </c:pt>
                      <c:pt idx="21">
                        <c:v>8.071E-3</c:v>
                      </c:pt>
                      <c:pt idx="22">
                        <c:v>8.352E-3</c:v>
                      </c:pt>
                      <c:pt idx="23">
                        <c:v>8.7030000000000007E-3</c:v>
                      </c:pt>
                      <c:pt idx="24">
                        <c:v>8.9829999999999997E-3</c:v>
                      </c:pt>
                      <c:pt idx="25">
                        <c:v>9.2890000000000004E-3</c:v>
                      </c:pt>
                      <c:pt idx="26">
                        <c:v>9.6050000000000007E-3</c:v>
                      </c:pt>
                      <c:pt idx="27">
                        <c:v>9.9559999999999996E-3</c:v>
                      </c:pt>
                      <c:pt idx="28">
                        <c:v>1.026E-2</c:v>
                      </c:pt>
                      <c:pt idx="29">
                        <c:v>1.057E-2</c:v>
                      </c:pt>
                      <c:pt idx="30">
                        <c:v>1.085E-2</c:v>
                      </c:pt>
                      <c:pt idx="31">
                        <c:v>1.119E-2</c:v>
                      </c:pt>
                      <c:pt idx="32">
                        <c:v>1.1469999999999999E-2</c:v>
                      </c:pt>
                      <c:pt idx="33">
                        <c:v>1.1769999999999999E-2</c:v>
                      </c:pt>
                      <c:pt idx="34">
                        <c:v>1.206E-2</c:v>
                      </c:pt>
                      <c:pt idx="35">
                        <c:v>1.2540000000000001E-2</c:v>
                      </c:pt>
                      <c:pt idx="36">
                        <c:v>1.2959999999999999E-2</c:v>
                      </c:pt>
                      <c:pt idx="37">
                        <c:v>1.345E-2</c:v>
                      </c:pt>
                      <c:pt idx="38">
                        <c:v>1.396E-2</c:v>
                      </c:pt>
                      <c:pt idx="39">
                        <c:v>1.457E-2</c:v>
                      </c:pt>
                      <c:pt idx="40">
                        <c:v>1.5259999999999999E-2</c:v>
                      </c:pt>
                      <c:pt idx="41">
                        <c:v>1.6119999999999999E-2</c:v>
                      </c:pt>
                      <c:pt idx="42">
                        <c:v>1.7149999999999999E-2</c:v>
                      </c:pt>
                      <c:pt idx="43">
                        <c:v>1.8519999999999998E-2</c:v>
                      </c:pt>
                      <c:pt idx="44">
                        <c:v>1.8790000000000001E-2</c:v>
                      </c:pt>
                      <c:pt idx="45">
                        <c:v>1.822E-2</c:v>
                      </c:pt>
                      <c:pt idx="46">
                        <c:v>1.9130000000000001E-2</c:v>
                      </c:pt>
                      <c:pt idx="47">
                        <c:v>2.027E-2</c:v>
                      </c:pt>
                      <c:pt idx="48">
                        <c:v>2.3820000000000001E-2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0DD8-4656-B6BA-78BF5E519449}"/>
                  </c:ext>
                </c:extLst>
              </c15:ser>
            </c15:filteredScatterSeries>
            <c15:filteredScatterSeries>
              <c15:ser>
                <c:idx val="3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Paper!$B$3</c15:sqref>
                        </c15:formulaRef>
                      </c:ext>
                    </c:extLst>
                    <c:strCache>
                      <c:ptCount val="1"/>
                      <c:pt idx="0">
                        <c:v>Stage 2 Fit 1.9V</c:v>
                      </c:pt>
                    </c:strCache>
                  </c:strRef>
                </c:tx>
                <c:spPr>
                  <a:ln w="9525">
                    <a:solidFill>
                      <a:srgbClr val="FF7B21"/>
                    </a:solidFill>
                  </a:ln>
                </c:spPr>
                <c:marker>
                  <c:symbol val="circle"/>
                  <c:size val="3"/>
                  <c:spPr>
                    <a:solidFill>
                      <a:srgbClr val="FF7B21"/>
                    </a:solidFill>
                    <a:ln>
                      <a:noFill/>
                    </a:ln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'Deg2'!$D$3:$D$51</c15:sqref>
                        </c15:formulaRef>
                      </c:ext>
                    </c:extLst>
                    <c:numCache>
                      <c:formatCode>General</c:formatCode>
                      <c:ptCount val="49"/>
                      <c:pt idx="0">
                        <c:v>3.5830000000000001E-2</c:v>
                      </c:pt>
                      <c:pt idx="1">
                        <c:v>3.6229999999999998E-2</c:v>
                      </c:pt>
                      <c:pt idx="2">
                        <c:v>3.6650000000000002E-2</c:v>
                      </c:pt>
                      <c:pt idx="3">
                        <c:v>3.7100000000000001E-2</c:v>
                      </c:pt>
                      <c:pt idx="4">
                        <c:v>3.7569999999999999E-2</c:v>
                      </c:pt>
                      <c:pt idx="5">
                        <c:v>3.807E-2</c:v>
                      </c:pt>
                      <c:pt idx="6">
                        <c:v>3.8649999999999997E-2</c:v>
                      </c:pt>
                      <c:pt idx="7">
                        <c:v>3.9219999999999998E-2</c:v>
                      </c:pt>
                      <c:pt idx="8">
                        <c:v>3.9820000000000001E-2</c:v>
                      </c:pt>
                      <c:pt idx="9">
                        <c:v>4.052E-2</c:v>
                      </c:pt>
                      <c:pt idx="10">
                        <c:v>4.1239999999999999E-2</c:v>
                      </c:pt>
                      <c:pt idx="11">
                        <c:v>4.206E-2</c:v>
                      </c:pt>
                      <c:pt idx="12">
                        <c:v>4.2869999999999998E-2</c:v>
                      </c:pt>
                      <c:pt idx="13">
                        <c:v>4.3810000000000002E-2</c:v>
                      </c:pt>
                      <c:pt idx="14">
                        <c:v>4.4769999999999997E-2</c:v>
                      </c:pt>
                      <c:pt idx="15">
                        <c:v>4.5719999999999997E-2</c:v>
                      </c:pt>
                      <c:pt idx="16">
                        <c:v>4.6760000000000003E-2</c:v>
                      </c:pt>
                      <c:pt idx="17">
                        <c:v>4.7759999999999997E-2</c:v>
                      </c:pt>
                      <c:pt idx="18">
                        <c:v>4.8820000000000002E-2</c:v>
                      </c:pt>
                      <c:pt idx="19">
                        <c:v>4.9860000000000002E-2</c:v>
                      </c:pt>
                      <c:pt idx="20">
                        <c:v>5.1020000000000003E-2</c:v>
                      </c:pt>
                      <c:pt idx="21">
                        <c:v>5.212E-2</c:v>
                      </c:pt>
                      <c:pt idx="22">
                        <c:v>5.3319999999999999E-2</c:v>
                      </c:pt>
                      <c:pt idx="23">
                        <c:v>5.4760000000000003E-2</c:v>
                      </c:pt>
                      <c:pt idx="24">
                        <c:v>5.5910000000000001E-2</c:v>
                      </c:pt>
                      <c:pt idx="25">
                        <c:v>5.722E-2</c:v>
                      </c:pt>
                      <c:pt idx="26">
                        <c:v>5.858E-2</c:v>
                      </c:pt>
                      <c:pt idx="27">
                        <c:v>6.0069999999999998E-2</c:v>
                      </c:pt>
                      <c:pt idx="28">
                        <c:v>6.1550000000000001E-2</c:v>
                      </c:pt>
                      <c:pt idx="29">
                        <c:v>6.3020000000000007E-2</c:v>
                      </c:pt>
                      <c:pt idx="30">
                        <c:v>6.454E-2</c:v>
                      </c:pt>
                      <c:pt idx="31">
                        <c:v>6.615E-2</c:v>
                      </c:pt>
                      <c:pt idx="32">
                        <c:v>6.7830000000000001E-2</c:v>
                      </c:pt>
                      <c:pt idx="33">
                        <c:v>6.9589999999999999E-2</c:v>
                      </c:pt>
                      <c:pt idx="34">
                        <c:v>7.1290000000000006E-2</c:v>
                      </c:pt>
                      <c:pt idx="35">
                        <c:v>7.3109999999999994E-2</c:v>
                      </c:pt>
                      <c:pt idx="36">
                        <c:v>7.492E-2</c:v>
                      </c:pt>
                      <c:pt idx="37">
                        <c:v>7.6829999999999996E-2</c:v>
                      </c:pt>
                      <c:pt idx="38">
                        <c:v>7.8729999999999994E-2</c:v>
                      </c:pt>
                      <c:pt idx="39">
                        <c:v>8.0810000000000007E-2</c:v>
                      </c:pt>
                      <c:pt idx="40">
                        <c:v>8.2909999999999998E-2</c:v>
                      </c:pt>
                      <c:pt idx="41">
                        <c:v>8.5029999999999994E-2</c:v>
                      </c:pt>
                      <c:pt idx="42">
                        <c:v>8.7290000000000006E-2</c:v>
                      </c:pt>
                      <c:pt idx="43">
                        <c:v>8.9690000000000006E-2</c:v>
                      </c:pt>
                      <c:pt idx="44">
                        <c:v>9.2299999999999993E-2</c:v>
                      </c:pt>
                      <c:pt idx="45">
                        <c:v>9.5019999999999993E-2</c:v>
                      </c:pt>
                      <c:pt idx="46">
                        <c:v>9.7949999999999995E-2</c:v>
                      </c:pt>
                      <c:pt idx="47">
                        <c:v>0.1011</c:v>
                      </c:pt>
                      <c:pt idx="48">
                        <c:v>0.1045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'Deg2'!$E$3:$E$51</c15:sqref>
                        </c15:formulaRef>
                      </c:ext>
                    </c:extLst>
                    <c:numCache>
                      <c:formatCode>General</c:formatCode>
                      <c:ptCount val="49"/>
                      <c:pt idx="0">
                        <c:v>5.5979999999999995E-4</c:v>
                      </c:pt>
                      <c:pt idx="1">
                        <c:v>1.209E-3</c:v>
                      </c:pt>
                      <c:pt idx="2">
                        <c:v>1.7639999999999999E-3</c:v>
                      </c:pt>
                      <c:pt idx="3">
                        <c:v>2.2539999999999999E-3</c:v>
                      </c:pt>
                      <c:pt idx="4">
                        <c:v>2.696E-3</c:v>
                      </c:pt>
                      <c:pt idx="5">
                        <c:v>3.1059999999999998E-3</c:v>
                      </c:pt>
                      <c:pt idx="6">
                        <c:v>3.5279999999999999E-3</c:v>
                      </c:pt>
                      <c:pt idx="7">
                        <c:v>3.9029999999999998E-3</c:v>
                      </c:pt>
                      <c:pt idx="8">
                        <c:v>4.2640000000000004E-3</c:v>
                      </c:pt>
                      <c:pt idx="9">
                        <c:v>4.6490000000000004E-3</c:v>
                      </c:pt>
                      <c:pt idx="10">
                        <c:v>5.0090000000000004E-3</c:v>
                      </c:pt>
                      <c:pt idx="11">
                        <c:v>5.3790000000000001E-3</c:v>
                      </c:pt>
                      <c:pt idx="12">
                        <c:v>5.6990000000000001E-3</c:v>
                      </c:pt>
                      <c:pt idx="13">
                        <c:v>6.025E-3</c:v>
                      </c:pt>
                      <c:pt idx="14">
                        <c:v>6.313E-3</c:v>
                      </c:pt>
                      <c:pt idx="15">
                        <c:v>6.5659999999999998E-3</c:v>
                      </c:pt>
                      <c:pt idx="16">
                        <c:v>6.8230000000000001E-3</c:v>
                      </c:pt>
                      <c:pt idx="17">
                        <c:v>7.0619999999999997E-3</c:v>
                      </c:pt>
                      <c:pt idx="18">
                        <c:v>7.3109999999999998E-3</c:v>
                      </c:pt>
                      <c:pt idx="19">
                        <c:v>7.5589999999999997E-3</c:v>
                      </c:pt>
                      <c:pt idx="20">
                        <c:v>7.8390000000000005E-3</c:v>
                      </c:pt>
                      <c:pt idx="21">
                        <c:v>8.1069999999999996E-3</c:v>
                      </c:pt>
                      <c:pt idx="22">
                        <c:v>8.4010000000000005E-3</c:v>
                      </c:pt>
                      <c:pt idx="23">
                        <c:v>8.7510000000000001E-3</c:v>
                      </c:pt>
                      <c:pt idx="24">
                        <c:v>9.0290000000000006E-3</c:v>
                      </c:pt>
                      <c:pt idx="25">
                        <c:v>9.3390000000000001E-3</c:v>
                      </c:pt>
                      <c:pt idx="26">
                        <c:v>9.6559999999999997E-3</c:v>
                      </c:pt>
                      <c:pt idx="27">
                        <c:v>9.9959999999999997E-3</c:v>
                      </c:pt>
                      <c:pt idx="28">
                        <c:v>1.0330000000000001E-2</c:v>
                      </c:pt>
                      <c:pt idx="29">
                        <c:v>1.065E-2</c:v>
                      </c:pt>
                      <c:pt idx="30">
                        <c:v>1.098E-2</c:v>
                      </c:pt>
                      <c:pt idx="31">
                        <c:v>1.132E-2</c:v>
                      </c:pt>
                      <c:pt idx="32">
                        <c:v>1.1679999999999999E-2</c:v>
                      </c:pt>
                      <c:pt idx="33">
                        <c:v>1.205E-2</c:v>
                      </c:pt>
                      <c:pt idx="34">
                        <c:v>1.2409999999999999E-2</c:v>
                      </c:pt>
                      <c:pt idx="35">
                        <c:v>1.281E-2</c:v>
                      </c:pt>
                      <c:pt idx="36">
                        <c:v>1.321E-2</c:v>
                      </c:pt>
                      <c:pt idx="37">
                        <c:v>1.366E-2</c:v>
                      </c:pt>
                      <c:pt idx="38">
                        <c:v>1.4120000000000001E-2</c:v>
                      </c:pt>
                      <c:pt idx="39">
                        <c:v>1.4659999999999999E-2</c:v>
                      </c:pt>
                      <c:pt idx="40">
                        <c:v>1.523E-2</c:v>
                      </c:pt>
                      <c:pt idx="41">
                        <c:v>1.584E-2</c:v>
                      </c:pt>
                      <c:pt idx="42">
                        <c:v>1.652E-2</c:v>
                      </c:pt>
                      <c:pt idx="43">
                        <c:v>1.7250000000000001E-2</c:v>
                      </c:pt>
                      <c:pt idx="44">
                        <c:v>1.805E-2</c:v>
                      </c:pt>
                      <c:pt idx="45">
                        <c:v>1.8849999999999999E-2</c:v>
                      </c:pt>
                      <c:pt idx="46">
                        <c:v>1.9650000000000001E-2</c:v>
                      </c:pt>
                      <c:pt idx="47">
                        <c:v>2.0400000000000001E-2</c:v>
                      </c:pt>
                      <c:pt idx="48">
                        <c:v>2.102E-2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0DD8-4656-B6BA-78BF5E519449}"/>
                  </c:ext>
                </c:extLst>
              </c15:ser>
            </c15:filteredScatterSeries>
            <c15:filteredScatterSeries>
              <c15:ser>
                <c:idx val="8"/>
                <c:order val="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Paper!$A$5</c15:sqref>
                        </c15:formulaRef>
                      </c:ext>
                    </c:extLst>
                    <c:strCache>
                      <c:ptCount val="1"/>
                      <c:pt idx="0">
                        <c:v>Stage 4 Data 1.9V</c:v>
                      </c:pt>
                    </c:strCache>
                  </c:strRef>
                </c:tx>
                <c:spPr>
                  <a:ln w="38100">
                    <a:noFill/>
                  </a:ln>
                </c:spPr>
                <c:marker>
                  <c:symbol val="circle"/>
                  <c:size val="5"/>
                  <c:spPr>
                    <a:noFill/>
                    <a:ln w="6350">
                      <a:solidFill>
                        <a:srgbClr val="00B0F0"/>
                      </a:solidFill>
                    </a:ln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Reg!$B$3:$B$50</c15:sqref>
                        </c15:formulaRef>
                      </c:ext>
                    </c:extLst>
                    <c:numCache>
                      <c:formatCode>General</c:formatCode>
                      <c:ptCount val="48"/>
                      <c:pt idx="0">
                        <c:v>2.997E-2</c:v>
                      </c:pt>
                      <c:pt idx="1">
                        <c:v>3.0349999999999999E-2</c:v>
                      </c:pt>
                      <c:pt idx="2">
                        <c:v>3.0669999999999999E-2</c:v>
                      </c:pt>
                      <c:pt idx="3">
                        <c:v>3.099E-2</c:v>
                      </c:pt>
                      <c:pt idx="4">
                        <c:v>3.1260000000000003E-2</c:v>
                      </c:pt>
                      <c:pt idx="5">
                        <c:v>3.1510000000000003E-2</c:v>
                      </c:pt>
                      <c:pt idx="6">
                        <c:v>3.1730000000000001E-2</c:v>
                      </c:pt>
                      <c:pt idx="7">
                        <c:v>3.1919999999999997E-2</c:v>
                      </c:pt>
                      <c:pt idx="8">
                        <c:v>3.2120000000000003E-2</c:v>
                      </c:pt>
                      <c:pt idx="9">
                        <c:v>3.2300000000000002E-2</c:v>
                      </c:pt>
                      <c:pt idx="10">
                        <c:v>3.2460000000000003E-2</c:v>
                      </c:pt>
                      <c:pt idx="11">
                        <c:v>3.2620000000000003E-2</c:v>
                      </c:pt>
                      <c:pt idx="12">
                        <c:v>3.2759999999999997E-2</c:v>
                      </c:pt>
                      <c:pt idx="13">
                        <c:v>3.2899999999999999E-2</c:v>
                      </c:pt>
                      <c:pt idx="14">
                        <c:v>3.3059999999999999E-2</c:v>
                      </c:pt>
                      <c:pt idx="15">
                        <c:v>3.322E-2</c:v>
                      </c:pt>
                      <c:pt idx="16">
                        <c:v>3.3369999999999997E-2</c:v>
                      </c:pt>
                      <c:pt idx="17">
                        <c:v>3.3550000000000003E-2</c:v>
                      </c:pt>
                      <c:pt idx="18">
                        <c:v>3.372E-2</c:v>
                      </c:pt>
                      <c:pt idx="19">
                        <c:v>3.3910000000000003E-2</c:v>
                      </c:pt>
                      <c:pt idx="20">
                        <c:v>3.4099999999999998E-2</c:v>
                      </c:pt>
                      <c:pt idx="21">
                        <c:v>3.4320000000000003E-2</c:v>
                      </c:pt>
                      <c:pt idx="22">
                        <c:v>3.4529999999999998E-2</c:v>
                      </c:pt>
                      <c:pt idx="23">
                        <c:v>3.4750000000000003E-2</c:v>
                      </c:pt>
                      <c:pt idx="24">
                        <c:v>3.5009999999999999E-2</c:v>
                      </c:pt>
                      <c:pt idx="25">
                        <c:v>3.5209999999999998E-2</c:v>
                      </c:pt>
                      <c:pt idx="26">
                        <c:v>3.5389999999999998E-2</c:v>
                      </c:pt>
                      <c:pt idx="27">
                        <c:v>3.5580000000000001E-2</c:v>
                      </c:pt>
                      <c:pt idx="28">
                        <c:v>3.5740000000000001E-2</c:v>
                      </c:pt>
                      <c:pt idx="29">
                        <c:v>3.5900000000000001E-2</c:v>
                      </c:pt>
                      <c:pt idx="30">
                        <c:v>3.5999999999999997E-2</c:v>
                      </c:pt>
                      <c:pt idx="31">
                        <c:v>3.6080000000000001E-2</c:v>
                      </c:pt>
                      <c:pt idx="32">
                        <c:v>3.6159999999999998E-2</c:v>
                      </c:pt>
                      <c:pt idx="33">
                        <c:v>3.6200000000000003E-2</c:v>
                      </c:pt>
                      <c:pt idx="34">
                        <c:v>3.6249999999999998E-2</c:v>
                      </c:pt>
                      <c:pt idx="35">
                        <c:v>3.6299999999999999E-2</c:v>
                      </c:pt>
                      <c:pt idx="36">
                        <c:v>3.6319999999999998E-2</c:v>
                      </c:pt>
                      <c:pt idx="37">
                        <c:v>3.6339999999999997E-2</c:v>
                      </c:pt>
                      <c:pt idx="38">
                        <c:v>3.6360000000000003E-2</c:v>
                      </c:pt>
                      <c:pt idx="39">
                        <c:v>3.6339999999999997E-2</c:v>
                      </c:pt>
                      <c:pt idx="40">
                        <c:v>3.6569999999999998E-2</c:v>
                      </c:pt>
                      <c:pt idx="41">
                        <c:v>3.6729999999999999E-2</c:v>
                      </c:pt>
                      <c:pt idx="42">
                        <c:v>3.6859999999999997E-2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Reg!$C$3:$C$50</c15:sqref>
                        </c15:formulaRef>
                      </c:ext>
                    </c:extLst>
                    <c:numCache>
                      <c:formatCode>General</c:formatCode>
                      <c:ptCount val="48"/>
                      <c:pt idx="0">
                        <c:v>2.1130000000000001E-4</c:v>
                      </c:pt>
                      <c:pt idx="1">
                        <c:v>5.3260000000000004E-4</c:v>
                      </c:pt>
                      <c:pt idx="2">
                        <c:v>7.7249999999999997E-4</c:v>
                      </c:pt>
                      <c:pt idx="3">
                        <c:v>9.0839999999999996E-4</c:v>
                      </c:pt>
                      <c:pt idx="4">
                        <c:v>1.0150000000000001E-3</c:v>
                      </c:pt>
                      <c:pt idx="5">
                        <c:v>1.0560000000000001E-3</c:v>
                      </c:pt>
                      <c:pt idx="6">
                        <c:v>1.098E-3</c:v>
                      </c:pt>
                      <c:pt idx="7">
                        <c:v>1.1019999999999999E-3</c:v>
                      </c:pt>
                      <c:pt idx="8">
                        <c:v>1.0870000000000001E-3</c:v>
                      </c:pt>
                      <c:pt idx="9">
                        <c:v>1.073E-3</c:v>
                      </c:pt>
                      <c:pt idx="10">
                        <c:v>1.0809999999999999E-3</c:v>
                      </c:pt>
                      <c:pt idx="11">
                        <c:v>1.077E-3</c:v>
                      </c:pt>
                      <c:pt idx="12">
                        <c:v>1.0499999999999999E-3</c:v>
                      </c:pt>
                      <c:pt idx="13">
                        <c:v>1.0629999999999999E-3</c:v>
                      </c:pt>
                      <c:pt idx="14">
                        <c:v>1.0709999999999999E-3</c:v>
                      </c:pt>
                      <c:pt idx="15">
                        <c:v>1.093E-3</c:v>
                      </c:pt>
                      <c:pt idx="16">
                        <c:v>1.1169999999999999E-3</c:v>
                      </c:pt>
                      <c:pt idx="17">
                        <c:v>1.15E-3</c:v>
                      </c:pt>
                      <c:pt idx="18">
                        <c:v>1.1789999999999999E-3</c:v>
                      </c:pt>
                      <c:pt idx="19">
                        <c:v>1.209E-3</c:v>
                      </c:pt>
                      <c:pt idx="20">
                        <c:v>1.2390000000000001E-3</c:v>
                      </c:pt>
                      <c:pt idx="21">
                        <c:v>1.2570000000000001E-3</c:v>
                      </c:pt>
                      <c:pt idx="22">
                        <c:v>1.2650000000000001E-3</c:v>
                      </c:pt>
                      <c:pt idx="23">
                        <c:v>1.248E-3</c:v>
                      </c:pt>
                      <c:pt idx="24">
                        <c:v>1.2080000000000001E-3</c:v>
                      </c:pt>
                      <c:pt idx="25">
                        <c:v>1.168E-3</c:v>
                      </c:pt>
                      <c:pt idx="26">
                        <c:v>1.1000000000000001E-3</c:v>
                      </c:pt>
                      <c:pt idx="27">
                        <c:v>1.01E-3</c:v>
                      </c:pt>
                      <c:pt idx="28">
                        <c:v>9.0499999999999999E-4</c:v>
                      </c:pt>
                      <c:pt idx="29">
                        <c:v>8.1170000000000005E-4</c:v>
                      </c:pt>
                      <c:pt idx="30">
                        <c:v>7.0489999999999995E-4</c:v>
                      </c:pt>
                      <c:pt idx="31">
                        <c:v>6.2750000000000002E-4</c:v>
                      </c:pt>
                      <c:pt idx="32">
                        <c:v>5.3830000000000002E-4</c:v>
                      </c:pt>
                      <c:pt idx="33">
                        <c:v>4.5520000000000001E-4</c:v>
                      </c:pt>
                      <c:pt idx="34">
                        <c:v>3.7409999999999999E-4</c:v>
                      </c:pt>
                      <c:pt idx="35">
                        <c:v>3.1789999999999998E-4</c:v>
                      </c:pt>
                      <c:pt idx="36">
                        <c:v>2.942E-4</c:v>
                      </c:pt>
                      <c:pt idx="37">
                        <c:v>2.6120000000000001E-4</c:v>
                      </c:pt>
                      <c:pt idx="38">
                        <c:v>2.2460000000000001E-4</c:v>
                      </c:pt>
                      <c:pt idx="39">
                        <c:v>2.184E-4</c:v>
                      </c:pt>
                      <c:pt idx="40">
                        <c:v>1.3559999999999999E-4</c:v>
                      </c:pt>
                      <c:pt idx="41">
                        <c:v>8.3040000000000005E-5</c:v>
                      </c:pt>
                      <c:pt idx="42">
                        <c:v>3.871E-5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0DD8-4656-B6BA-78BF5E519449}"/>
                  </c:ext>
                </c:extLst>
              </c15:ser>
            </c15:filteredScatterSeries>
            <c15:filteredScatterSeries>
              <c15:ser>
                <c:idx val="9"/>
                <c:order val="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Paper!$B$5</c15:sqref>
                        </c15:formulaRef>
                      </c:ext>
                    </c:extLst>
                    <c:strCache>
                      <c:ptCount val="1"/>
                      <c:pt idx="0">
                        <c:v>Stage 4 Fit 1.9V</c:v>
                      </c:pt>
                    </c:strCache>
                  </c:strRef>
                </c:tx>
                <c:spPr>
                  <a:ln w="9525">
                    <a:solidFill>
                      <a:srgbClr val="00B0F0"/>
                    </a:solidFill>
                  </a:ln>
                </c:spPr>
                <c:marker>
                  <c:symbol val="circle"/>
                  <c:size val="3"/>
                  <c:spPr>
                    <a:solidFill>
                      <a:srgbClr val="00B0F0"/>
                    </a:solidFill>
                    <a:ln>
                      <a:noFill/>
                    </a:ln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Reg!$D$3:$D$50</c15:sqref>
                        </c15:formulaRef>
                      </c:ext>
                    </c:extLst>
                    <c:numCache>
                      <c:formatCode>General</c:formatCode>
                      <c:ptCount val="48"/>
                      <c:pt idx="0">
                        <c:v>3.0067531904669299E-2</c:v>
                      </c:pt>
                      <c:pt idx="1">
                        <c:v>3.0331878297803001E-2</c:v>
                      </c:pt>
                      <c:pt idx="2">
                        <c:v>3.0632379825856201E-2</c:v>
                      </c:pt>
                      <c:pt idx="3">
                        <c:v>3.0939311064491399E-2</c:v>
                      </c:pt>
                      <c:pt idx="4">
                        <c:v>3.1237566894751E-2</c:v>
                      </c:pt>
                      <c:pt idx="5">
                        <c:v>3.1512680819368803E-2</c:v>
                      </c:pt>
                      <c:pt idx="6">
                        <c:v>3.1757011589513703E-2</c:v>
                      </c:pt>
                      <c:pt idx="7">
                        <c:v>3.1987239330244097E-2</c:v>
                      </c:pt>
                      <c:pt idx="8">
                        <c:v>3.2168021166649102E-2</c:v>
                      </c:pt>
                      <c:pt idx="9">
                        <c:v>3.2323320180895003E-2</c:v>
                      </c:pt>
                      <c:pt idx="10">
                        <c:v>3.2473879542861898E-2</c:v>
                      </c:pt>
                      <c:pt idx="11">
                        <c:v>3.2607368030774499E-2</c:v>
                      </c:pt>
                      <c:pt idx="12">
                        <c:v>3.2745572023613501E-2</c:v>
                      </c:pt>
                      <c:pt idx="13">
                        <c:v>3.28733630244403E-2</c:v>
                      </c:pt>
                      <c:pt idx="14">
                        <c:v>3.30214262387361E-2</c:v>
                      </c:pt>
                      <c:pt idx="15">
                        <c:v>3.31758292685801E-2</c:v>
                      </c:pt>
                      <c:pt idx="16">
                        <c:v>3.3336157955414503E-2</c:v>
                      </c:pt>
                      <c:pt idx="17">
                        <c:v>3.35226842075085E-2</c:v>
                      </c:pt>
                      <c:pt idx="18">
                        <c:v>3.3712097782960602E-2</c:v>
                      </c:pt>
                      <c:pt idx="19">
                        <c:v>3.3918515512362503E-2</c:v>
                      </c:pt>
                      <c:pt idx="20">
                        <c:v>3.4126822354280398E-2</c:v>
                      </c:pt>
                      <c:pt idx="21">
                        <c:v>3.4355746264571399E-2</c:v>
                      </c:pt>
                      <c:pt idx="22">
                        <c:v>3.4567951199973003E-2</c:v>
                      </c:pt>
                      <c:pt idx="23">
                        <c:v>3.4787470736620099E-2</c:v>
                      </c:pt>
                      <c:pt idx="24">
                        <c:v>3.5030556725695598E-2</c:v>
                      </c:pt>
                      <c:pt idx="25">
                        <c:v>3.5206956553997901E-2</c:v>
                      </c:pt>
                      <c:pt idx="26">
                        <c:v>3.5386219192596297E-2</c:v>
                      </c:pt>
                      <c:pt idx="27">
                        <c:v>3.5550518264657202E-2</c:v>
                      </c:pt>
                      <c:pt idx="28">
                        <c:v>3.5705324423206501E-2</c:v>
                      </c:pt>
                      <c:pt idx="29">
                        <c:v>3.5837230547505899E-2</c:v>
                      </c:pt>
                      <c:pt idx="30">
                        <c:v>3.5948106601695999E-2</c:v>
                      </c:pt>
                      <c:pt idx="31">
                        <c:v>3.6045198878199597E-2</c:v>
                      </c:pt>
                      <c:pt idx="32">
                        <c:v>3.6131399959300099E-2</c:v>
                      </c:pt>
                      <c:pt idx="33">
                        <c:v>3.6206209414487302E-2</c:v>
                      </c:pt>
                      <c:pt idx="34">
                        <c:v>3.6271563432829702E-2</c:v>
                      </c:pt>
                      <c:pt idx="35">
                        <c:v>3.632351275818E-2</c:v>
                      </c:pt>
                      <c:pt idx="36">
                        <c:v>3.63697636923467E-2</c:v>
                      </c:pt>
                      <c:pt idx="37">
                        <c:v>3.6407977936029998E-2</c:v>
                      </c:pt>
                      <c:pt idx="38">
                        <c:v>3.6441319998589801E-2</c:v>
                      </c:pt>
                      <c:pt idx="39">
                        <c:v>3.6468762763363201E-2</c:v>
                      </c:pt>
                      <c:pt idx="40">
                        <c:v>3.6493512459206602E-2</c:v>
                      </c:pt>
                      <c:pt idx="41">
                        <c:v>3.6513979882500602E-2</c:v>
                      </c:pt>
                      <c:pt idx="42">
                        <c:v>3.6530828420617598E-2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Reg!$E$3:$E$50</c15:sqref>
                        </c15:formulaRef>
                      </c:ext>
                    </c:extLst>
                    <c:numCache>
                      <c:formatCode>General</c:formatCode>
                      <c:ptCount val="48"/>
                      <c:pt idx="0">
                        <c:v>1.49287933859943E-4</c:v>
                      </c:pt>
                      <c:pt idx="1">
                        <c:v>5.0644009481275697E-4</c:v>
                      </c:pt>
                      <c:pt idx="2">
                        <c:v>7.8352348967464995E-4</c:v>
                      </c:pt>
                      <c:pt idx="3">
                        <c:v>9.6925111311306901E-4</c:v>
                      </c:pt>
                      <c:pt idx="4">
                        <c:v>1.07797253120375E-3</c:v>
                      </c:pt>
                      <c:pt idx="5">
                        <c:v>1.12617879983488E-3</c:v>
                      </c:pt>
                      <c:pt idx="6">
                        <c:v>1.13272029222197E-3</c:v>
                      </c:pt>
                      <c:pt idx="7">
                        <c:v>1.1129321233047699E-3</c:v>
                      </c:pt>
                      <c:pt idx="8">
                        <c:v>1.0854483900006799E-3</c:v>
                      </c:pt>
                      <c:pt idx="9">
                        <c:v>1.0598995735314201E-3</c:v>
                      </c:pt>
                      <c:pt idx="10">
                        <c:v>1.0408419668368101E-3</c:v>
                      </c:pt>
                      <c:pt idx="11">
                        <c:v>1.0344508963780301E-3</c:v>
                      </c:pt>
                      <c:pt idx="12">
                        <c:v>1.04131973421945E-3</c:v>
                      </c:pt>
                      <c:pt idx="13">
                        <c:v>1.0591628599794099E-3</c:v>
                      </c:pt>
                      <c:pt idx="14">
                        <c:v>1.0897342034394499E-3</c:v>
                      </c:pt>
                      <c:pt idx="15">
                        <c:v>1.12746467066493E-3</c:v>
                      </c:pt>
                      <c:pt idx="16">
                        <c:v>1.1677711179317E-3</c:v>
                      </c:pt>
                      <c:pt idx="17">
                        <c:v>1.21129252313751E-3</c:v>
                      </c:pt>
                      <c:pt idx="18">
                        <c:v>1.24837924913968E-3</c:v>
                      </c:pt>
                      <c:pt idx="19">
                        <c:v>1.27824596531421E-3</c:v>
                      </c:pt>
                      <c:pt idx="20">
                        <c:v>1.29575266582345E-3</c:v>
                      </c:pt>
                      <c:pt idx="21">
                        <c:v>1.29922694546261E-3</c:v>
                      </c:pt>
                      <c:pt idx="22">
                        <c:v>1.2868916690888599E-3</c:v>
                      </c:pt>
                      <c:pt idx="23">
                        <c:v>1.2575522881223299E-3</c:v>
                      </c:pt>
                      <c:pt idx="24">
                        <c:v>1.2041717057486199E-3</c:v>
                      </c:pt>
                      <c:pt idx="25">
                        <c:v>1.1506924940312101E-3</c:v>
                      </c:pt>
                      <c:pt idx="26">
                        <c:v>1.08256190206436E-3</c:v>
                      </c:pt>
                      <c:pt idx="27">
                        <c:v>1.0067950051088599E-3</c:v>
                      </c:pt>
                      <c:pt idx="28">
                        <c:v>9.2249589456279998E-4</c:v>
                      </c:pt>
                      <c:pt idx="29">
                        <c:v>8.3962977625759601E-4</c:v>
                      </c:pt>
                      <c:pt idx="30">
                        <c:v>7.6116356877308899E-4</c:v>
                      </c:pt>
                      <c:pt idx="31">
                        <c:v>6.8504174347108098E-4</c:v>
                      </c:pt>
                      <c:pt idx="32">
                        <c:v>6.1096196680026E-4</c:v>
                      </c:pt>
                      <c:pt idx="33">
                        <c:v>5.4112503258128201E-4</c:v>
                      </c:pt>
                      <c:pt idx="34">
                        <c:v>4.7539753136118602E-4</c:v>
                      </c:pt>
                      <c:pt idx="35">
                        <c:v>4.1966325502732703E-4</c:v>
                      </c:pt>
                      <c:pt idx="36">
                        <c:v>3.6717149245638401E-4</c:v>
                      </c:pt>
                      <c:pt idx="37">
                        <c:v>3.2156724008518001E-4</c:v>
                      </c:pt>
                      <c:pt idx="38">
                        <c:v>2.7998080832385201E-4</c:v>
                      </c:pt>
                      <c:pt idx="39">
                        <c:v>2.4439682224228302E-4</c:v>
                      </c:pt>
                      <c:pt idx="40">
                        <c:v>2.1117890256157801E-4</c:v>
                      </c:pt>
                      <c:pt idx="41">
                        <c:v>1.8284936252425401E-4</c:v>
                      </c:pt>
                      <c:pt idx="42">
                        <c:v>1.58911345125712E-4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9-0DD8-4656-B6BA-78BF5E519449}"/>
                  </c:ext>
                </c:extLst>
              </c15:ser>
            </c15:filteredScatterSeries>
            <c15:filteredScatterSeries>
              <c15:ser>
                <c:idx val="10"/>
                <c:order val="1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Paper!$A$6</c15:sqref>
                        </c15:formulaRef>
                      </c:ext>
                    </c:extLst>
                    <c:strCache>
                      <c:ptCount val="1"/>
                      <c:pt idx="0">
                        <c:v>Stage 5 Data 1.9V</c:v>
                      </c:pt>
                    </c:strCache>
                  </c:strRef>
                </c:tx>
                <c:spPr>
                  <a:ln w="38100">
                    <a:noFill/>
                  </a:ln>
                </c:spPr>
                <c:marker>
                  <c:symbol val="circle"/>
                  <c:size val="5"/>
                  <c:spPr>
                    <a:noFill/>
                    <a:ln w="6350">
                      <a:solidFill>
                        <a:srgbClr val="3A64FC"/>
                      </a:solidFill>
                    </a:ln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'Deg4'!$B$3:$B$53</c15:sqref>
                        </c15:formulaRef>
                      </c:ext>
                    </c:extLst>
                    <c:numCache>
                      <c:formatCode>General</c:formatCode>
                      <c:ptCount val="51"/>
                      <c:pt idx="0">
                        <c:v>3.2460000000000003E-2</c:v>
                      </c:pt>
                      <c:pt idx="1">
                        <c:v>3.3090000000000001E-2</c:v>
                      </c:pt>
                      <c:pt idx="2">
                        <c:v>3.3750000000000002E-2</c:v>
                      </c:pt>
                      <c:pt idx="3">
                        <c:v>3.4329999999999999E-2</c:v>
                      </c:pt>
                      <c:pt idx="4">
                        <c:v>3.4959999999999998E-2</c:v>
                      </c:pt>
                      <c:pt idx="5">
                        <c:v>3.5540000000000002E-2</c:v>
                      </c:pt>
                      <c:pt idx="6">
                        <c:v>3.6139999999999999E-2</c:v>
                      </c:pt>
                      <c:pt idx="7">
                        <c:v>3.6760000000000001E-2</c:v>
                      </c:pt>
                      <c:pt idx="8">
                        <c:v>3.7289999999999997E-2</c:v>
                      </c:pt>
                      <c:pt idx="9">
                        <c:v>3.7780000000000001E-2</c:v>
                      </c:pt>
                      <c:pt idx="10">
                        <c:v>3.8309999999999997E-2</c:v>
                      </c:pt>
                      <c:pt idx="11">
                        <c:v>3.8739999999999997E-2</c:v>
                      </c:pt>
                      <c:pt idx="12">
                        <c:v>3.9170000000000003E-2</c:v>
                      </c:pt>
                      <c:pt idx="13">
                        <c:v>3.9579999999999997E-2</c:v>
                      </c:pt>
                      <c:pt idx="14">
                        <c:v>3.9989999999999998E-2</c:v>
                      </c:pt>
                      <c:pt idx="15">
                        <c:v>4.0399999999999998E-2</c:v>
                      </c:pt>
                      <c:pt idx="16">
                        <c:v>4.0800000000000003E-2</c:v>
                      </c:pt>
                      <c:pt idx="17">
                        <c:v>4.1239999999999999E-2</c:v>
                      </c:pt>
                      <c:pt idx="18">
                        <c:v>4.1680000000000002E-2</c:v>
                      </c:pt>
                      <c:pt idx="19">
                        <c:v>4.2139999999999997E-2</c:v>
                      </c:pt>
                      <c:pt idx="20">
                        <c:v>4.2619999999999998E-2</c:v>
                      </c:pt>
                      <c:pt idx="21">
                        <c:v>4.3139999999999998E-2</c:v>
                      </c:pt>
                      <c:pt idx="22">
                        <c:v>4.3650000000000001E-2</c:v>
                      </c:pt>
                      <c:pt idx="23">
                        <c:v>4.419E-2</c:v>
                      </c:pt>
                      <c:pt idx="24">
                        <c:v>4.4810000000000003E-2</c:v>
                      </c:pt>
                      <c:pt idx="25">
                        <c:v>4.53E-2</c:v>
                      </c:pt>
                      <c:pt idx="26">
                        <c:v>4.5850000000000002E-2</c:v>
                      </c:pt>
                      <c:pt idx="27">
                        <c:v>4.6390000000000001E-2</c:v>
                      </c:pt>
                      <c:pt idx="28">
                        <c:v>4.7E-2</c:v>
                      </c:pt>
                      <c:pt idx="29">
                        <c:v>4.7579999999999997E-2</c:v>
                      </c:pt>
                      <c:pt idx="30">
                        <c:v>4.8000000000000001E-2</c:v>
                      </c:pt>
                      <c:pt idx="31">
                        <c:v>4.8430000000000001E-2</c:v>
                      </c:pt>
                      <c:pt idx="32">
                        <c:v>4.8849999999999998E-2</c:v>
                      </c:pt>
                      <c:pt idx="33">
                        <c:v>4.9279999999999997E-2</c:v>
                      </c:pt>
                      <c:pt idx="34">
                        <c:v>4.965E-2</c:v>
                      </c:pt>
                      <c:pt idx="35">
                        <c:v>4.9970000000000001E-2</c:v>
                      </c:pt>
                      <c:pt idx="36">
                        <c:v>5.0270000000000002E-2</c:v>
                      </c:pt>
                      <c:pt idx="37">
                        <c:v>5.0610000000000002E-2</c:v>
                      </c:pt>
                      <c:pt idx="38">
                        <c:v>5.0959999999999998E-2</c:v>
                      </c:pt>
                      <c:pt idx="39">
                        <c:v>5.1339999999999997E-2</c:v>
                      </c:pt>
                      <c:pt idx="40">
                        <c:v>5.1729999999999998E-2</c:v>
                      </c:pt>
                      <c:pt idx="41">
                        <c:v>5.21E-2</c:v>
                      </c:pt>
                      <c:pt idx="42">
                        <c:v>5.2549999999999999E-2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'Deg4'!$C$3:$C$53</c15:sqref>
                        </c15:formulaRef>
                      </c:ext>
                    </c:extLst>
                    <c:numCache>
                      <c:formatCode>General</c:formatCode>
                      <c:ptCount val="51"/>
                      <c:pt idx="0">
                        <c:v>1.681E-3</c:v>
                      </c:pt>
                      <c:pt idx="1">
                        <c:v>2.1510000000000001E-3</c:v>
                      </c:pt>
                      <c:pt idx="2">
                        <c:v>2.4919999999999999E-3</c:v>
                      </c:pt>
                      <c:pt idx="3">
                        <c:v>2.7720000000000002E-3</c:v>
                      </c:pt>
                      <c:pt idx="4">
                        <c:v>2.9849999999999998E-3</c:v>
                      </c:pt>
                      <c:pt idx="5">
                        <c:v>3.1029999999999999E-3</c:v>
                      </c:pt>
                      <c:pt idx="6">
                        <c:v>3.1580000000000002E-3</c:v>
                      </c:pt>
                      <c:pt idx="7">
                        <c:v>3.2269999999999998E-3</c:v>
                      </c:pt>
                      <c:pt idx="8">
                        <c:v>3.199E-3</c:v>
                      </c:pt>
                      <c:pt idx="9">
                        <c:v>3.176E-3</c:v>
                      </c:pt>
                      <c:pt idx="10">
                        <c:v>3.1150000000000001E-3</c:v>
                      </c:pt>
                      <c:pt idx="11">
                        <c:v>3.0769999999999999E-3</c:v>
                      </c:pt>
                      <c:pt idx="12">
                        <c:v>3.0149999999999999E-3</c:v>
                      </c:pt>
                      <c:pt idx="13">
                        <c:v>2.9659999999999999E-3</c:v>
                      </c:pt>
                      <c:pt idx="14">
                        <c:v>2.957E-3</c:v>
                      </c:pt>
                      <c:pt idx="15">
                        <c:v>2.9789999999999999E-3</c:v>
                      </c:pt>
                      <c:pt idx="16">
                        <c:v>3.0010000000000002E-3</c:v>
                      </c:pt>
                      <c:pt idx="17">
                        <c:v>3.0699999999999998E-3</c:v>
                      </c:pt>
                      <c:pt idx="18">
                        <c:v>3.1480000000000002E-3</c:v>
                      </c:pt>
                      <c:pt idx="19">
                        <c:v>3.2239999999999999E-3</c:v>
                      </c:pt>
                      <c:pt idx="20">
                        <c:v>3.3010000000000001E-3</c:v>
                      </c:pt>
                      <c:pt idx="21">
                        <c:v>3.3890000000000001E-3</c:v>
                      </c:pt>
                      <c:pt idx="22">
                        <c:v>3.4499999999999999E-3</c:v>
                      </c:pt>
                      <c:pt idx="23">
                        <c:v>3.516E-3</c:v>
                      </c:pt>
                      <c:pt idx="24">
                        <c:v>3.5539999999999999E-3</c:v>
                      </c:pt>
                      <c:pt idx="25">
                        <c:v>3.5699999999999998E-3</c:v>
                      </c:pt>
                      <c:pt idx="26">
                        <c:v>3.5539999999999999E-3</c:v>
                      </c:pt>
                      <c:pt idx="27">
                        <c:v>3.522E-3</c:v>
                      </c:pt>
                      <c:pt idx="28">
                        <c:v>3.4489999999999998E-3</c:v>
                      </c:pt>
                      <c:pt idx="29">
                        <c:v>3.3769999999999998E-3</c:v>
                      </c:pt>
                      <c:pt idx="30">
                        <c:v>3.2859999999999999E-3</c:v>
                      </c:pt>
                      <c:pt idx="31">
                        <c:v>3.2009999999999999E-3</c:v>
                      </c:pt>
                      <c:pt idx="32">
                        <c:v>3.0799999999999998E-3</c:v>
                      </c:pt>
                      <c:pt idx="33">
                        <c:v>3.009E-3</c:v>
                      </c:pt>
                      <c:pt idx="34">
                        <c:v>2.9129999999999998E-3</c:v>
                      </c:pt>
                      <c:pt idx="35">
                        <c:v>2.82E-3</c:v>
                      </c:pt>
                      <c:pt idx="36">
                        <c:v>2.807E-3</c:v>
                      </c:pt>
                      <c:pt idx="37">
                        <c:v>2.7659999999999998E-3</c:v>
                      </c:pt>
                      <c:pt idx="38">
                        <c:v>2.7980000000000001E-3</c:v>
                      </c:pt>
                      <c:pt idx="39">
                        <c:v>2.7829999999999999E-3</c:v>
                      </c:pt>
                      <c:pt idx="40">
                        <c:v>2.8180000000000002E-3</c:v>
                      </c:pt>
                      <c:pt idx="41">
                        <c:v>2.8240000000000001E-3</c:v>
                      </c:pt>
                      <c:pt idx="42">
                        <c:v>2.8700000000000002E-3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A-0DD8-4656-B6BA-78BF5E519449}"/>
                  </c:ext>
                </c:extLst>
              </c15:ser>
            </c15:filteredScatterSeries>
            <c15:filteredScatterSeries>
              <c15:ser>
                <c:idx val="11"/>
                <c:order val="1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Paper!$B$6</c15:sqref>
                        </c15:formulaRef>
                      </c:ext>
                    </c:extLst>
                    <c:strCache>
                      <c:ptCount val="1"/>
                      <c:pt idx="0">
                        <c:v>Stage 5 Fit 1.9V</c:v>
                      </c:pt>
                    </c:strCache>
                  </c:strRef>
                </c:tx>
                <c:spPr>
                  <a:ln w="9525">
                    <a:solidFill>
                      <a:srgbClr val="3A64FC"/>
                    </a:solidFill>
                  </a:ln>
                </c:spPr>
                <c:marker>
                  <c:symbol val="circle"/>
                  <c:size val="3"/>
                  <c:spPr>
                    <a:solidFill>
                      <a:srgbClr val="3A64FC"/>
                    </a:solidFill>
                    <a:ln>
                      <a:noFill/>
                    </a:ln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'Deg4'!$D$3:$D$53</c15:sqref>
                        </c15:formulaRef>
                      </c:ext>
                    </c:extLst>
                    <c:numCache>
                      <c:formatCode>General</c:formatCode>
                      <c:ptCount val="51"/>
                      <c:pt idx="0">
                        <c:v>3.2528070595291197E-2</c:v>
                      </c:pt>
                      <c:pt idx="1">
                        <c:v>3.3069439096536202E-2</c:v>
                      </c:pt>
                      <c:pt idx="2">
                        <c:v>3.36694032834867E-2</c:v>
                      </c:pt>
                      <c:pt idx="3">
                        <c:v>3.4285969088951297E-2</c:v>
                      </c:pt>
                      <c:pt idx="4">
                        <c:v>3.4907790145466203E-2</c:v>
                      </c:pt>
                      <c:pt idx="5">
                        <c:v>3.5518717459104898E-2</c:v>
                      </c:pt>
                      <c:pt idx="6">
                        <c:v>3.6106836601379297E-2</c:v>
                      </c:pt>
                      <c:pt idx="7">
                        <c:v>3.6713994915732198E-2</c:v>
                      </c:pt>
                      <c:pt idx="8">
                        <c:v>3.7233404346259803E-2</c:v>
                      </c:pt>
                      <c:pt idx="9">
                        <c:v>3.7708815316230701E-2</c:v>
                      </c:pt>
                      <c:pt idx="10">
                        <c:v>3.81873171192686E-2</c:v>
                      </c:pt>
                      <c:pt idx="11">
                        <c:v>3.8613770106588299E-2</c:v>
                      </c:pt>
                      <c:pt idx="12">
                        <c:v>3.9043848940552503E-2</c:v>
                      </c:pt>
                      <c:pt idx="13">
                        <c:v>3.9423042985303997E-2</c:v>
                      </c:pt>
                      <c:pt idx="14">
                        <c:v>3.9837392962102203E-2</c:v>
                      </c:pt>
                      <c:pt idx="15">
                        <c:v>4.0244105528836498E-2</c:v>
                      </c:pt>
                      <c:pt idx="16">
                        <c:v>4.0645708877013402E-2</c:v>
                      </c:pt>
                      <c:pt idx="17">
                        <c:v>4.1095695187044701E-2</c:v>
                      </c:pt>
                      <c:pt idx="18">
                        <c:v>4.1542822557992902E-2</c:v>
                      </c:pt>
                      <c:pt idx="19">
                        <c:v>4.2027817427564097E-2</c:v>
                      </c:pt>
                      <c:pt idx="20">
                        <c:v>4.25227751424739E-2</c:v>
                      </c:pt>
                      <c:pt idx="21">
                        <c:v>4.3081491354449601E-2</c:v>
                      </c:pt>
                      <c:pt idx="22">
                        <c:v>4.36205821669753E-2</c:v>
                      </c:pt>
                      <c:pt idx="23">
                        <c:v>4.4207423379320397E-2</c:v>
                      </c:pt>
                      <c:pt idx="24">
                        <c:v>4.4902216970205702E-2</c:v>
                      </c:pt>
                      <c:pt idx="25">
                        <c:v>4.5443488743318099E-2</c:v>
                      </c:pt>
                      <c:pt idx="26">
                        <c:v>4.60328131164571E-2</c:v>
                      </c:pt>
                      <c:pt idx="27">
                        <c:v>4.6614647485434597E-2</c:v>
                      </c:pt>
                      <c:pt idx="28">
                        <c:v>4.7206551800642003E-2</c:v>
                      </c:pt>
                      <c:pt idx="29">
                        <c:v>4.7750546689957298E-2</c:v>
                      </c:pt>
                      <c:pt idx="30">
                        <c:v>4.8240856873825302E-2</c:v>
                      </c:pt>
                      <c:pt idx="31">
                        <c:v>4.86988048680334E-2</c:v>
                      </c:pt>
                      <c:pt idx="32">
                        <c:v>4.9130888593976699E-2</c:v>
                      </c:pt>
                      <c:pt idx="33">
                        <c:v>4.9527843355248902E-2</c:v>
                      </c:pt>
                      <c:pt idx="34">
                        <c:v>4.9893363903141003E-2</c:v>
                      </c:pt>
                      <c:pt idx="35">
                        <c:v>5.0197755916588399E-2</c:v>
                      </c:pt>
                      <c:pt idx="36">
                        <c:v>5.0480132600267201E-2</c:v>
                      </c:pt>
                      <c:pt idx="37">
                        <c:v>5.0722290381814798E-2</c:v>
                      </c:pt>
                      <c:pt idx="38">
                        <c:v>5.0940719135139097E-2</c:v>
                      </c:pt>
                      <c:pt idx="39">
                        <c:v>5.11259479830663E-2</c:v>
                      </c:pt>
                      <c:pt idx="40">
                        <c:v>5.1297611230976203E-2</c:v>
                      </c:pt>
                      <c:pt idx="41">
                        <c:v>5.1443196641795801E-2</c:v>
                      </c:pt>
                      <c:pt idx="42">
                        <c:v>5.1565755066660501E-2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'Deg4'!$E$3:$E$53</c15:sqref>
                        </c15:formulaRef>
                      </c:ext>
                    </c:extLst>
                    <c:numCache>
                      <c:formatCode>General</c:formatCode>
                      <c:ptCount val="51"/>
                      <c:pt idx="0">
                        <c:v>1.70310248161781E-3</c:v>
                      </c:pt>
                      <c:pt idx="1">
                        <c:v>2.1846921191241201E-3</c:v>
                      </c:pt>
                      <c:pt idx="2">
                        <c:v>2.5761392897356902E-3</c:v>
                      </c:pt>
                      <c:pt idx="3">
                        <c:v>2.8616138580996701E-3</c:v>
                      </c:pt>
                      <c:pt idx="4">
                        <c:v>3.05481326224723E-3</c:v>
                      </c:pt>
                      <c:pt idx="5">
                        <c:v>3.16823501386399E-3</c:v>
                      </c:pt>
                      <c:pt idx="6">
                        <c:v>3.2170874437887601E-3</c:v>
                      </c:pt>
                      <c:pt idx="7">
                        <c:v>3.2157905536681799E-3</c:v>
                      </c:pt>
                      <c:pt idx="8">
                        <c:v>3.18187661723134E-3</c:v>
                      </c:pt>
                      <c:pt idx="9">
                        <c:v>3.1329963423440501E-3</c:v>
                      </c:pt>
                      <c:pt idx="10">
                        <c:v>3.0768404365772101E-3</c:v>
                      </c:pt>
                      <c:pt idx="11">
                        <c:v>3.0309892587944299E-3</c:v>
                      </c:pt>
                      <c:pt idx="12">
                        <c:v>2.9987973598876801E-3</c:v>
                      </c:pt>
                      <c:pt idx="13">
                        <c:v>2.9887886052656801E-3</c:v>
                      </c:pt>
                      <c:pt idx="14">
                        <c:v>3.0015238692178E-3</c:v>
                      </c:pt>
                      <c:pt idx="15">
                        <c:v>3.0379025050578301E-3</c:v>
                      </c:pt>
                      <c:pt idx="16">
                        <c:v>3.0933212245865299E-3</c:v>
                      </c:pt>
                      <c:pt idx="17">
                        <c:v>3.1714020124483698E-3</c:v>
                      </c:pt>
                      <c:pt idx="18">
                        <c:v>3.2576587093971999E-3</c:v>
                      </c:pt>
                      <c:pt idx="19">
                        <c:v>3.3525340752694698E-3</c:v>
                      </c:pt>
                      <c:pt idx="20">
                        <c:v>3.4435035332912802E-3</c:v>
                      </c:pt>
                      <c:pt idx="21">
                        <c:v>3.5322799196078301E-3</c:v>
                      </c:pt>
                      <c:pt idx="22">
                        <c:v>3.5991003498514699E-3</c:v>
                      </c:pt>
                      <c:pt idx="23">
                        <c:v>3.6469334496892301E-3</c:v>
                      </c:pt>
                      <c:pt idx="24">
                        <c:v>3.6661425805761799E-3</c:v>
                      </c:pt>
                      <c:pt idx="25">
                        <c:v>3.65081841247707E-3</c:v>
                      </c:pt>
                      <c:pt idx="26">
                        <c:v>3.6021372429463098E-3</c:v>
                      </c:pt>
                      <c:pt idx="27">
                        <c:v>3.51963644401675E-3</c:v>
                      </c:pt>
                      <c:pt idx="28">
                        <c:v>3.3986291456917098E-3</c:v>
                      </c:pt>
                      <c:pt idx="29">
                        <c:v>3.2524340491662E-3</c:v>
                      </c:pt>
                      <c:pt idx="30">
                        <c:v>3.0900584191636102E-3</c:v>
                      </c:pt>
                      <c:pt idx="31">
                        <c:v>2.9103441273104899E-3</c:v>
                      </c:pt>
                      <c:pt idx="32">
                        <c:v>2.7140560469198099E-3</c:v>
                      </c:pt>
                      <c:pt idx="33">
                        <c:v>2.5089995680061101E-3</c:v>
                      </c:pt>
                      <c:pt idx="34">
                        <c:v>2.2974297343303302E-3</c:v>
                      </c:pt>
                      <c:pt idx="35">
                        <c:v>2.1031379009461698E-3</c:v>
                      </c:pt>
                      <c:pt idx="36">
                        <c:v>1.9068945880636101E-3</c:v>
                      </c:pt>
                      <c:pt idx="37">
                        <c:v>1.72528864364752E-3</c:v>
                      </c:pt>
                      <c:pt idx="38">
                        <c:v>1.55004557761045E-3</c:v>
                      </c:pt>
                      <c:pt idx="39">
                        <c:v>1.39226208166741E-3</c:v>
                      </c:pt>
                      <c:pt idx="40">
                        <c:v>1.2379331898288899E-3</c:v>
                      </c:pt>
                      <c:pt idx="41">
                        <c:v>1.1004968071399101E-3</c:v>
                      </c:pt>
                      <c:pt idx="42">
                        <c:v>9.798188935859159E-4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B-0DD8-4656-B6BA-78BF5E519449}"/>
                  </c:ext>
                </c:extLst>
              </c15:ser>
            </c15:filteredScatterSeries>
          </c:ext>
        </c:extLst>
      </c:scatterChart>
      <c:valAx>
        <c:axId val="1138531023"/>
        <c:scaling>
          <c:orientation val="minMax"/>
          <c:max val="5.000000000000001E-2"/>
          <c:min val="3.0000000000000006E-2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s-ES" noProof="0" dirty="0" err="1"/>
                  <a:t>Zreal</a:t>
                </a:r>
                <a:r>
                  <a:rPr lang="es-ES" noProof="0" dirty="0"/>
                  <a:t> (ohm)</a:t>
                </a:r>
              </a:p>
            </c:rich>
          </c:tx>
          <c:overlay val="0"/>
        </c:title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1138531503"/>
        <c:crosses val="autoZero"/>
        <c:crossBetween val="midCat"/>
        <c:majorUnit val="2.0000000000000005E-3"/>
      </c:valAx>
      <c:valAx>
        <c:axId val="1138531503"/>
        <c:scaling>
          <c:orientation val="minMax"/>
          <c:max val="1.0000000000000002E-2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s-ES" noProof="0" dirty="0" err="1"/>
                  <a:t>Zimag</a:t>
                </a:r>
                <a:r>
                  <a:rPr lang="es-ES" noProof="0" dirty="0"/>
                  <a:t> (ohm)</a:t>
                </a:r>
              </a:p>
            </c:rich>
          </c:tx>
          <c:overlay val="0"/>
        </c:title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1138531023"/>
        <c:crosses val="autoZero"/>
        <c:crossBetween val="midCat"/>
        <c:majorUnit val="2.0000000000000005E-3"/>
      </c:valAx>
    </c:plotArea>
    <c:plotVisOnly val="1"/>
    <c:dispBlanksAs val="gap"/>
    <c:showDLblsOverMax val="0"/>
    <c:extLst/>
  </c:chart>
  <c:txPr>
    <a:bodyPr/>
    <a:lstStyle/>
    <a:p>
      <a:pPr>
        <a:defRPr sz="140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677514014301521"/>
          <c:y val="6.2000920171625944E-2"/>
          <c:w val="0.83419103252645899"/>
          <c:h val="0.7950675682911289"/>
        </c:manualLayout>
      </c:layout>
      <c:scatterChart>
        <c:scatterStyle val="lineMarker"/>
        <c:varyColors val="0"/>
        <c:ser>
          <c:idx val="6"/>
          <c:order val="0"/>
          <c:tx>
            <c:strRef>
              <c:f>Paper!$A$1</c:f>
              <c:strCache>
                <c:ptCount val="1"/>
                <c:pt idx="0">
                  <c:v>Stage 0 Data 1.9V</c:v>
                </c:pt>
              </c:strCache>
            </c:strRef>
          </c:tx>
          <c:spPr>
            <a:ln w="38100" cap="rnd">
              <a:noFill/>
              <a:round/>
            </a:ln>
            <a:effectLst/>
          </c:spPr>
          <c:marker>
            <c:symbol val="circle"/>
            <c:size val="5"/>
            <c:spPr>
              <a:noFill/>
              <a:ln w="6350">
                <a:solidFill>
                  <a:srgbClr val="00B050"/>
                </a:solidFill>
              </a:ln>
            </c:spPr>
          </c:marker>
          <c:xVal>
            <c:numRef>
              <c:f>PreDeg!$B$3:$B$48</c:f>
              <c:numCache>
                <c:formatCode>0.00E+00</c:formatCode>
                <c:ptCount val="46"/>
                <c:pt idx="0">
                  <c:v>3.014E-2</c:v>
                </c:pt>
                <c:pt idx="1">
                  <c:v>3.049E-2</c:v>
                </c:pt>
                <c:pt idx="2">
                  <c:v>3.0839999999999999E-2</c:v>
                </c:pt>
                <c:pt idx="3">
                  <c:v>3.117E-2</c:v>
                </c:pt>
                <c:pt idx="4">
                  <c:v>3.1460000000000002E-2</c:v>
                </c:pt>
                <c:pt idx="5">
                  <c:v>3.1759999999999997E-2</c:v>
                </c:pt>
                <c:pt idx="6">
                  <c:v>3.2039999999999999E-2</c:v>
                </c:pt>
                <c:pt idx="7">
                  <c:v>3.2309999999999998E-2</c:v>
                </c:pt>
                <c:pt idx="8">
                  <c:v>3.2559999999999999E-2</c:v>
                </c:pt>
                <c:pt idx="9">
                  <c:v>3.2800000000000003E-2</c:v>
                </c:pt>
                <c:pt idx="10">
                  <c:v>3.304E-2</c:v>
                </c:pt>
                <c:pt idx="11">
                  <c:v>3.3259999999999998E-2</c:v>
                </c:pt>
                <c:pt idx="12">
                  <c:v>3.3489999999999999E-2</c:v>
                </c:pt>
                <c:pt idx="13">
                  <c:v>3.3750000000000002E-2</c:v>
                </c:pt>
                <c:pt idx="14">
                  <c:v>3.4009999999999999E-2</c:v>
                </c:pt>
                <c:pt idx="15">
                  <c:v>3.4279999999999998E-2</c:v>
                </c:pt>
                <c:pt idx="16">
                  <c:v>3.458E-2</c:v>
                </c:pt>
                <c:pt idx="17">
                  <c:v>3.4860000000000002E-2</c:v>
                </c:pt>
                <c:pt idx="18">
                  <c:v>3.517E-2</c:v>
                </c:pt>
                <c:pt idx="19">
                  <c:v>3.5499999999999997E-2</c:v>
                </c:pt>
                <c:pt idx="20">
                  <c:v>3.585E-2</c:v>
                </c:pt>
                <c:pt idx="21">
                  <c:v>3.6179999999999997E-2</c:v>
                </c:pt>
                <c:pt idx="22">
                  <c:v>3.6569999999999998E-2</c:v>
                </c:pt>
                <c:pt idx="23">
                  <c:v>3.7060000000000003E-2</c:v>
                </c:pt>
                <c:pt idx="24">
                  <c:v>3.7429999999999998E-2</c:v>
                </c:pt>
                <c:pt idx="25">
                  <c:v>3.7859999999999998E-2</c:v>
                </c:pt>
                <c:pt idx="26">
                  <c:v>3.8269999999999998E-2</c:v>
                </c:pt>
                <c:pt idx="27">
                  <c:v>3.8769999999999999E-2</c:v>
                </c:pt>
                <c:pt idx="28">
                  <c:v>3.9219999999999998E-2</c:v>
                </c:pt>
                <c:pt idx="29">
                  <c:v>3.9629999999999999E-2</c:v>
                </c:pt>
                <c:pt idx="30">
                  <c:v>4.0009999999999997E-2</c:v>
                </c:pt>
                <c:pt idx="31">
                  <c:v>4.0399999999999998E-2</c:v>
                </c:pt>
                <c:pt idx="32">
                  <c:v>4.0820000000000002E-2</c:v>
                </c:pt>
                <c:pt idx="33">
                  <c:v>4.122E-2</c:v>
                </c:pt>
                <c:pt idx="34">
                  <c:v>4.1599999999999998E-2</c:v>
                </c:pt>
                <c:pt idx="35">
                  <c:v>4.2000000000000003E-2</c:v>
                </c:pt>
                <c:pt idx="36">
                  <c:v>4.24E-2</c:v>
                </c:pt>
                <c:pt idx="37">
                  <c:v>4.2840000000000003E-2</c:v>
                </c:pt>
                <c:pt idx="38">
                  <c:v>4.3290000000000002E-2</c:v>
                </c:pt>
                <c:pt idx="39">
                  <c:v>4.4159999999999998E-2</c:v>
                </c:pt>
                <c:pt idx="40">
                  <c:v>4.4900000000000002E-2</c:v>
                </c:pt>
                <c:pt idx="41">
                  <c:v>4.5429999999999998E-2</c:v>
                </c:pt>
                <c:pt idx="42">
                  <c:v>4.4949999999999997E-2</c:v>
                </c:pt>
                <c:pt idx="43">
                  <c:v>4.5240000000000002E-2</c:v>
                </c:pt>
                <c:pt idx="44">
                  <c:v>4.5870000000000001E-2</c:v>
                </c:pt>
                <c:pt idx="45">
                  <c:v>4.6580000000000003E-2</c:v>
                </c:pt>
              </c:numCache>
            </c:numRef>
          </c:xVal>
          <c:yVal>
            <c:numRef>
              <c:f>PreDeg!$C$3:$C$48</c:f>
              <c:numCache>
                <c:formatCode>0.00E+00</c:formatCode>
                <c:ptCount val="46"/>
                <c:pt idx="0">
                  <c:v>1.63E-5</c:v>
                </c:pt>
                <c:pt idx="1">
                  <c:v>4.841E-4</c:v>
                </c:pt>
                <c:pt idx="2">
                  <c:v>8.1289999999999997E-4</c:v>
                </c:pt>
                <c:pt idx="3">
                  <c:v>1.041E-3</c:v>
                </c:pt>
                <c:pt idx="4">
                  <c:v>1.224E-3</c:v>
                </c:pt>
                <c:pt idx="5">
                  <c:v>1.323E-3</c:v>
                </c:pt>
                <c:pt idx="6">
                  <c:v>1.449E-3</c:v>
                </c:pt>
                <c:pt idx="7">
                  <c:v>1.5009999999999999E-3</c:v>
                </c:pt>
                <c:pt idx="8">
                  <c:v>1.5529999999999999E-3</c:v>
                </c:pt>
                <c:pt idx="9">
                  <c:v>1.575E-3</c:v>
                </c:pt>
                <c:pt idx="10">
                  <c:v>1.5590000000000001E-3</c:v>
                </c:pt>
                <c:pt idx="11">
                  <c:v>1.686E-3</c:v>
                </c:pt>
                <c:pt idx="12">
                  <c:v>1.7459999999999999E-3</c:v>
                </c:pt>
                <c:pt idx="13">
                  <c:v>1.8079999999999999E-3</c:v>
                </c:pt>
                <c:pt idx="14">
                  <c:v>1.874E-3</c:v>
                </c:pt>
                <c:pt idx="15">
                  <c:v>1.939E-3</c:v>
                </c:pt>
                <c:pt idx="16">
                  <c:v>2.0149999999999999E-3</c:v>
                </c:pt>
                <c:pt idx="17">
                  <c:v>2.0920000000000001E-3</c:v>
                </c:pt>
                <c:pt idx="18">
                  <c:v>2.1700000000000001E-3</c:v>
                </c:pt>
                <c:pt idx="19">
                  <c:v>2.2560000000000002E-3</c:v>
                </c:pt>
                <c:pt idx="20">
                  <c:v>2.349E-3</c:v>
                </c:pt>
                <c:pt idx="21">
                  <c:v>2.4399999999999999E-3</c:v>
                </c:pt>
                <c:pt idx="22">
                  <c:v>2.5339999999999998E-3</c:v>
                </c:pt>
                <c:pt idx="23">
                  <c:v>2.6259999999999999E-3</c:v>
                </c:pt>
                <c:pt idx="24">
                  <c:v>2.6840000000000002E-3</c:v>
                </c:pt>
                <c:pt idx="25">
                  <c:v>2.7469999999999999E-3</c:v>
                </c:pt>
                <c:pt idx="26">
                  <c:v>2.7810000000000001E-3</c:v>
                </c:pt>
                <c:pt idx="27">
                  <c:v>2.813E-3</c:v>
                </c:pt>
                <c:pt idx="28">
                  <c:v>2.8019999999999998E-3</c:v>
                </c:pt>
                <c:pt idx="29">
                  <c:v>2.8050000000000002E-3</c:v>
                </c:pt>
                <c:pt idx="30">
                  <c:v>2.7989999999999998E-3</c:v>
                </c:pt>
                <c:pt idx="31">
                  <c:v>2.8080000000000002E-3</c:v>
                </c:pt>
                <c:pt idx="32">
                  <c:v>2.8119999999999998E-3</c:v>
                </c:pt>
                <c:pt idx="33">
                  <c:v>2.8479999999999998E-3</c:v>
                </c:pt>
                <c:pt idx="34">
                  <c:v>2.9009999999999999E-3</c:v>
                </c:pt>
                <c:pt idx="35">
                  <c:v>2.993E-3</c:v>
                </c:pt>
                <c:pt idx="36">
                  <c:v>3.078E-3</c:v>
                </c:pt>
                <c:pt idx="37">
                  <c:v>3.1719999999999999E-3</c:v>
                </c:pt>
                <c:pt idx="38">
                  <c:v>3.2829999999999999E-3</c:v>
                </c:pt>
                <c:pt idx="39">
                  <c:v>3.3639999999999998E-3</c:v>
                </c:pt>
                <c:pt idx="40">
                  <c:v>3.4559999999999999E-3</c:v>
                </c:pt>
                <c:pt idx="41">
                  <c:v>3.5829999999999998E-3</c:v>
                </c:pt>
                <c:pt idx="42">
                  <c:v>3.748E-3</c:v>
                </c:pt>
                <c:pt idx="43">
                  <c:v>3.8730000000000001E-3</c:v>
                </c:pt>
                <c:pt idx="44">
                  <c:v>4.0419999999999996E-3</c:v>
                </c:pt>
                <c:pt idx="45">
                  <c:v>4.1809999999999998E-3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53EA-4464-9B4C-FD66A02DA643}"/>
            </c:ext>
          </c:extLst>
        </c:ser>
        <c:ser>
          <c:idx val="7"/>
          <c:order val="1"/>
          <c:tx>
            <c:strRef>
              <c:f>Paper!$B$1</c:f>
              <c:strCache>
                <c:ptCount val="1"/>
                <c:pt idx="0">
                  <c:v>Stage 0 Fit 1.9V</c:v>
                </c:pt>
              </c:strCache>
            </c:strRef>
          </c:tx>
          <c:spPr>
            <a:ln w="9525">
              <a:solidFill>
                <a:srgbClr val="00B050"/>
              </a:solidFill>
            </a:ln>
          </c:spPr>
          <c:marker>
            <c:symbol val="circle"/>
            <c:size val="3"/>
            <c:spPr>
              <a:solidFill>
                <a:srgbClr val="00B050"/>
              </a:solidFill>
              <a:ln>
                <a:noFill/>
              </a:ln>
            </c:spPr>
          </c:marker>
          <c:xVal>
            <c:numRef>
              <c:f>PreDeg!$D$3:$D$48</c:f>
              <c:numCache>
                <c:formatCode>General</c:formatCode>
                <c:ptCount val="46"/>
                <c:pt idx="0">
                  <c:v>3.0180960669636301E-2</c:v>
                </c:pt>
                <c:pt idx="1">
                  <c:v>3.0539113308817999E-2</c:v>
                </c:pt>
                <c:pt idx="2">
                  <c:v>3.0872789852429701E-2</c:v>
                </c:pt>
                <c:pt idx="3">
                  <c:v>3.11857960584399E-2</c:v>
                </c:pt>
                <c:pt idx="4">
                  <c:v>3.1479368126615302E-2</c:v>
                </c:pt>
                <c:pt idx="5">
                  <c:v>3.1756060228902601E-2</c:v>
                </c:pt>
                <c:pt idx="6">
                  <c:v>3.2042457302417601E-2</c:v>
                </c:pt>
                <c:pt idx="7">
                  <c:v>3.2293311827382203E-2</c:v>
                </c:pt>
                <c:pt idx="8">
                  <c:v>3.2531658339929902E-2</c:v>
                </c:pt>
                <c:pt idx="9">
                  <c:v>3.2783359025909703E-2</c:v>
                </c:pt>
                <c:pt idx="10">
                  <c:v>3.3019729251629E-2</c:v>
                </c:pt>
                <c:pt idx="11">
                  <c:v>3.32703817049207E-2</c:v>
                </c:pt>
                <c:pt idx="12">
                  <c:v>3.3500978139669998E-2</c:v>
                </c:pt>
                <c:pt idx="13">
                  <c:v>3.3761303232096897E-2</c:v>
                </c:pt>
                <c:pt idx="14">
                  <c:v>3.4022603269490997E-2</c:v>
                </c:pt>
                <c:pt idx="15">
                  <c:v>3.4283519186046503E-2</c:v>
                </c:pt>
                <c:pt idx="16">
                  <c:v>3.4576688057787699E-2</c:v>
                </c:pt>
                <c:pt idx="17">
                  <c:v>3.48671208895538E-2</c:v>
                </c:pt>
                <c:pt idx="18">
                  <c:v>3.5180309593411001E-2</c:v>
                </c:pt>
                <c:pt idx="19">
                  <c:v>3.5498020338163502E-2</c:v>
                </c:pt>
                <c:pt idx="20">
                  <c:v>3.5855271058664102E-2</c:v>
                </c:pt>
                <c:pt idx="21">
                  <c:v>3.6200066370379001E-2</c:v>
                </c:pt>
                <c:pt idx="22">
                  <c:v>3.6577615713972299E-2</c:v>
                </c:pt>
                <c:pt idx="23">
                  <c:v>3.7031046799377403E-2</c:v>
                </c:pt>
                <c:pt idx="24">
                  <c:v>3.7391985857305597E-2</c:v>
                </c:pt>
                <c:pt idx="25">
                  <c:v>3.77958643304281E-2</c:v>
                </c:pt>
                <c:pt idx="26">
                  <c:v>3.8209377523044798E-2</c:v>
                </c:pt>
                <c:pt idx="27">
                  <c:v>3.86497185453634E-2</c:v>
                </c:pt>
                <c:pt idx="28">
                  <c:v>3.9076998267136002E-2</c:v>
                </c:pt>
                <c:pt idx="29">
                  <c:v>3.9485872598946099E-2</c:v>
                </c:pt>
                <c:pt idx="30">
                  <c:v>3.9893758334107299E-2</c:v>
                </c:pt>
                <c:pt idx="31">
                  <c:v>4.0308223420183698E-2</c:v>
                </c:pt>
                <c:pt idx="32">
                  <c:v>4.0722103425552103E-2</c:v>
                </c:pt>
                <c:pt idx="33">
                  <c:v>4.1140653375556502E-2</c:v>
                </c:pt>
                <c:pt idx="34">
                  <c:v>4.1526366392515501E-2</c:v>
                </c:pt>
                <c:pt idx="35">
                  <c:v>4.1925962518099602E-2</c:v>
                </c:pt>
                <c:pt idx="36">
                  <c:v>4.2313564727012899E-2</c:v>
                </c:pt>
                <c:pt idx="37">
                  <c:v>4.2714221583754201E-2</c:v>
                </c:pt>
                <c:pt idx="38">
                  <c:v>4.3108968762191599E-2</c:v>
                </c:pt>
                <c:pt idx="39">
                  <c:v>4.3541312924003303E-2</c:v>
                </c:pt>
                <c:pt idx="40">
                  <c:v>4.39825294630952E-2</c:v>
                </c:pt>
                <c:pt idx="41">
                  <c:v>4.4433028987442502E-2</c:v>
                </c:pt>
                <c:pt idx="42">
                  <c:v>4.4924063083330898E-2</c:v>
                </c:pt>
                <c:pt idx="43">
                  <c:v>4.54551727695E-2</c:v>
                </c:pt>
                <c:pt idx="44">
                  <c:v>4.6043506260367101E-2</c:v>
                </c:pt>
                <c:pt idx="45">
                  <c:v>4.6662960797494303E-2</c:v>
                </c:pt>
              </c:numCache>
            </c:numRef>
          </c:xVal>
          <c:yVal>
            <c:numRef>
              <c:f>PreDeg!$E$3:$E$48</c:f>
              <c:numCache>
                <c:formatCode>General</c:formatCode>
                <c:ptCount val="46"/>
                <c:pt idx="0">
                  <c:v>1.37420312703181E-5</c:v>
                </c:pt>
                <c:pt idx="1">
                  <c:v>4.31502726779311E-4</c:v>
                </c:pt>
                <c:pt idx="2">
                  <c:v>7.3808109360029399E-4</c:v>
                </c:pt>
                <c:pt idx="3">
                  <c:v>9.6446620894463599E-4</c:v>
                </c:pt>
                <c:pt idx="4">
                  <c:v>1.1316254834932401E-3</c:v>
                </c:pt>
                <c:pt idx="5">
                  <c:v>1.2562890983558899E-3</c:v>
                </c:pt>
                <c:pt idx="6">
                  <c:v>1.35893988664277E-3</c:v>
                </c:pt>
                <c:pt idx="7">
                  <c:v>1.4326511935833701E-3</c:v>
                </c:pt>
                <c:pt idx="8">
                  <c:v>1.4934289852395199E-3</c:v>
                </c:pt>
                <c:pt idx="9">
                  <c:v>1.55226156885211E-3</c:v>
                </c:pt>
                <c:pt idx="10">
                  <c:v>1.6059414772074301E-3</c:v>
                </c:pt>
                <c:pt idx="11">
                  <c:v>1.66392443344034E-3</c:v>
                </c:pt>
                <c:pt idx="12">
                  <c:v>1.71966706888566E-3</c:v>
                </c:pt>
                <c:pt idx="13">
                  <c:v>1.7859864752003201E-3</c:v>
                </c:pt>
                <c:pt idx="14">
                  <c:v>1.8559216845164101E-3</c:v>
                </c:pt>
                <c:pt idx="15">
                  <c:v>1.92825152284041E-3</c:v>
                </c:pt>
                <c:pt idx="16">
                  <c:v>2.0110553381746301E-3</c:v>
                </c:pt>
                <c:pt idx="17">
                  <c:v>2.0930756945621099E-3</c:v>
                </c:pt>
                <c:pt idx="18">
                  <c:v>2.1797940075368601E-3</c:v>
                </c:pt>
                <c:pt idx="19">
                  <c:v>2.2643974005663401E-3</c:v>
                </c:pt>
                <c:pt idx="20">
                  <c:v>2.35397172939276E-3</c:v>
                </c:pt>
                <c:pt idx="21">
                  <c:v>2.4337320641123999E-3</c:v>
                </c:pt>
                <c:pt idx="22">
                  <c:v>2.5126642828557501E-3</c:v>
                </c:pt>
                <c:pt idx="23">
                  <c:v>2.5951344157106801E-3</c:v>
                </c:pt>
                <c:pt idx="24">
                  <c:v>2.65096670117543E-3</c:v>
                </c:pt>
                <c:pt idx="25">
                  <c:v>2.7032427299317702E-3</c:v>
                </c:pt>
                <c:pt idx="26">
                  <c:v>2.7460428764994101E-3</c:v>
                </c:pt>
                <c:pt idx="27">
                  <c:v>2.7805678308534202E-3</c:v>
                </c:pt>
                <c:pt idx="28">
                  <c:v>2.8044517086294198E-3</c:v>
                </c:pt>
                <c:pt idx="29">
                  <c:v>2.8200368612126001E-3</c:v>
                </c:pt>
                <c:pt idx="30">
                  <c:v>2.8304917118913801E-3</c:v>
                </c:pt>
                <c:pt idx="31">
                  <c:v>2.8384738976660901E-3</c:v>
                </c:pt>
                <c:pt idx="32">
                  <c:v>2.84699820579921E-3</c:v>
                </c:pt>
                <c:pt idx="33">
                  <c:v>2.8601042503506599E-3</c:v>
                </c:pt>
                <c:pt idx="34">
                  <c:v>2.8800137797146E-3</c:v>
                </c:pt>
                <c:pt idx="35">
                  <c:v>2.9125247894404198E-3</c:v>
                </c:pt>
                <c:pt idx="36">
                  <c:v>2.9590199639221298E-3</c:v>
                </c:pt>
                <c:pt idx="37">
                  <c:v>3.0251511815126502E-3</c:v>
                </c:pt>
                <c:pt idx="38">
                  <c:v>3.1092862768886602E-3</c:v>
                </c:pt>
                <c:pt idx="39">
                  <c:v>3.22204372276317E-3</c:v>
                </c:pt>
                <c:pt idx="40">
                  <c:v>3.3559188999443602E-3</c:v>
                </c:pt>
                <c:pt idx="41">
                  <c:v>3.5068358931205001E-3</c:v>
                </c:pt>
                <c:pt idx="42">
                  <c:v>3.6805676076659098E-3</c:v>
                </c:pt>
                <c:pt idx="43">
                  <c:v>3.8710443488297799E-3</c:v>
                </c:pt>
                <c:pt idx="44">
                  <c:v>4.0762286355493999E-3</c:v>
                </c:pt>
                <c:pt idx="45">
                  <c:v>4.2776674938147996E-3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53EA-4464-9B4C-FD66A02DA643}"/>
            </c:ext>
          </c:extLst>
        </c:ser>
        <c:ser>
          <c:idx val="4"/>
          <c:order val="6"/>
          <c:tx>
            <c:strRef>
              <c:f>Paper!$A$4</c:f>
              <c:strCache>
                <c:ptCount val="1"/>
                <c:pt idx="0">
                  <c:v>Stage 3 Data 1.9V</c:v>
                </c:pt>
              </c:strCache>
              <c:extLst xmlns:c15="http://schemas.microsoft.com/office/drawing/2012/chart"/>
            </c:strRef>
          </c:tx>
          <c:spPr>
            <a:ln w="38100">
              <a:noFill/>
            </a:ln>
          </c:spPr>
          <c:marker>
            <c:symbol val="circle"/>
            <c:size val="5"/>
            <c:spPr>
              <a:noFill/>
              <a:ln w="6350">
                <a:solidFill>
                  <a:srgbClr val="FF0000"/>
                </a:solidFill>
              </a:ln>
            </c:spPr>
          </c:marker>
          <c:xVal>
            <c:numRef>
              <c:f>'Deg3'!$B$3:$B$54</c:f>
              <c:numCache>
                <c:formatCode>General</c:formatCode>
                <c:ptCount val="52"/>
                <c:pt idx="0">
                  <c:v>3.2030000000000003E-2</c:v>
                </c:pt>
                <c:pt idx="1">
                  <c:v>3.2349999999999997E-2</c:v>
                </c:pt>
                <c:pt idx="2">
                  <c:v>3.2640000000000002E-2</c:v>
                </c:pt>
                <c:pt idx="3">
                  <c:v>3.2969999999999999E-2</c:v>
                </c:pt>
                <c:pt idx="4">
                  <c:v>3.329E-2</c:v>
                </c:pt>
                <c:pt idx="5">
                  <c:v>3.3649999999999999E-2</c:v>
                </c:pt>
                <c:pt idx="6">
                  <c:v>3.4029999999999998E-2</c:v>
                </c:pt>
                <c:pt idx="7">
                  <c:v>3.4430000000000002E-2</c:v>
                </c:pt>
                <c:pt idx="8">
                  <c:v>3.4860000000000002E-2</c:v>
                </c:pt>
                <c:pt idx="9">
                  <c:v>3.5360000000000003E-2</c:v>
                </c:pt>
                <c:pt idx="10">
                  <c:v>3.5929999999999997E-2</c:v>
                </c:pt>
                <c:pt idx="11">
                  <c:v>3.6580000000000001E-2</c:v>
                </c:pt>
                <c:pt idx="12">
                  <c:v>3.7229999999999999E-2</c:v>
                </c:pt>
                <c:pt idx="13">
                  <c:v>3.8039999999999997E-2</c:v>
                </c:pt>
                <c:pt idx="14">
                  <c:v>3.8920000000000003E-2</c:v>
                </c:pt>
                <c:pt idx="15">
                  <c:v>3.9870000000000003E-2</c:v>
                </c:pt>
                <c:pt idx="16">
                  <c:v>4.1000000000000002E-2</c:v>
                </c:pt>
                <c:pt idx="17">
                  <c:v>4.2209999999999998E-2</c:v>
                </c:pt>
                <c:pt idx="18">
                  <c:v>4.3560000000000001E-2</c:v>
                </c:pt>
                <c:pt idx="19">
                  <c:v>4.4999999999999998E-2</c:v>
                </c:pt>
                <c:pt idx="20">
                  <c:v>4.6710000000000002E-2</c:v>
                </c:pt>
                <c:pt idx="21">
                  <c:v>4.8460000000000003E-2</c:v>
                </c:pt>
                <c:pt idx="22">
                  <c:v>5.0470000000000001E-2</c:v>
                </c:pt>
                <c:pt idx="23">
                  <c:v>5.3010000000000002E-2</c:v>
                </c:pt>
                <c:pt idx="24">
                  <c:v>5.5100000000000003E-2</c:v>
                </c:pt>
                <c:pt idx="25">
                  <c:v>5.7639999999999997E-2</c:v>
                </c:pt>
                <c:pt idx="26">
                  <c:v>6.055E-2</c:v>
                </c:pt>
                <c:pt idx="27">
                  <c:v>6.3619999999999996E-2</c:v>
                </c:pt>
                <c:pt idx="28">
                  <c:v>6.6809999999999994E-2</c:v>
                </c:pt>
                <c:pt idx="29">
                  <c:v>7.0279999999999995E-2</c:v>
                </c:pt>
                <c:pt idx="30">
                  <c:v>7.392E-2</c:v>
                </c:pt>
                <c:pt idx="31">
                  <c:v>7.775E-2</c:v>
                </c:pt>
                <c:pt idx="32">
                  <c:v>8.201E-2</c:v>
                </c:pt>
                <c:pt idx="33">
                  <c:v>8.6800000000000002E-2</c:v>
                </c:pt>
                <c:pt idx="34">
                  <c:v>9.1329999999999995E-2</c:v>
                </c:pt>
                <c:pt idx="35">
                  <c:v>9.6269999999999994E-2</c:v>
                </c:pt>
                <c:pt idx="36">
                  <c:v>0.1014</c:v>
                </c:pt>
                <c:pt idx="37">
                  <c:v>0.1069</c:v>
                </c:pt>
                <c:pt idx="38">
                  <c:v>0.1123</c:v>
                </c:pt>
                <c:pt idx="39">
                  <c:v>0.11899999999999999</c:v>
                </c:pt>
                <c:pt idx="40">
                  <c:v>0.13009999999999999</c:v>
                </c:pt>
                <c:pt idx="41">
                  <c:v>0.13969999999999999</c:v>
                </c:pt>
                <c:pt idx="42">
                  <c:v>0.1424</c:v>
                </c:pt>
                <c:pt idx="43">
                  <c:v>0.1399</c:v>
                </c:pt>
                <c:pt idx="44">
                  <c:v>0.14610000000000001</c:v>
                </c:pt>
                <c:pt idx="45">
                  <c:v>0.15409999999999999</c:v>
                </c:pt>
                <c:pt idx="46">
                  <c:v>0.16189999999999999</c:v>
                </c:pt>
                <c:pt idx="47">
                  <c:v>0.23280000000000001</c:v>
                </c:pt>
                <c:pt idx="48">
                  <c:v>0.16600000000000001</c:v>
                </c:pt>
                <c:pt idx="49">
                  <c:v>0.17499999999999999</c:v>
                </c:pt>
              </c:numCache>
              <c:extLst xmlns:c15="http://schemas.microsoft.com/office/drawing/2012/chart"/>
            </c:numRef>
          </c:xVal>
          <c:yVal>
            <c:numRef>
              <c:f>'Deg3'!$C$3:$C$54</c:f>
              <c:numCache>
                <c:formatCode>General</c:formatCode>
                <c:ptCount val="52"/>
                <c:pt idx="0">
                  <c:v>1.8029999999999999E-4</c:v>
                </c:pt>
                <c:pt idx="1">
                  <c:v>7.4069999999999995E-4</c:v>
                </c:pt>
                <c:pt idx="2">
                  <c:v>1.2130000000000001E-3</c:v>
                </c:pt>
                <c:pt idx="3">
                  <c:v>1.6260000000000001E-3</c:v>
                </c:pt>
                <c:pt idx="4">
                  <c:v>2.0040000000000001E-3</c:v>
                </c:pt>
                <c:pt idx="5">
                  <c:v>2.395E-3</c:v>
                </c:pt>
                <c:pt idx="6">
                  <c:v>2.8340000000000001E-3</c:v>
                </c:pt>
                <c:pt idx="7">
                  <c:v>3.2190000000000001E-3</c:v>
                </c:pt>
                <c:pt idx="8">
                  <c:v>3.6129999999999999E-3</c:v>
                </c:pt>
                <c:pt idx="9">
                  <c:v>4.0740000000000004E-3</c:v>
                </c:pt>
                <c:pt idx="10">
                  <c:v>4.6430000000000004E-3</c:v>
                </c:pt>
                <c:pt idx="11">
                  <c:v>5.1539999999999997E-3</c:v>
                </c:pt>
                <c:pt idx="12">
                  <c:v>5.7460000000000002E-3</c:v>
                </c:pt>
                <c:pt idx="13">
                  <c:v>6.4190000000000002E-3</c:v>
                </c:pt>
                <c:pt idx="14">
                  <c:v>7.1349999999999998E-3</c:v>
                </c:pt>
                <c:pt idx="15">
                  <c:v>7.8720000000000005E-3</c:v>
                </c:pt>
                <c:pt idx="16">
                  <c:v>8.7320000000000002E-3</c:v>
                </c:pt>
                <c:pt idx="17">
                  <c:v>9.6050000000000007E-3</c:v>
                </c:pt>
                <c:pt idx="18">
                  <c:v>1.056E-2</c:v>
                </c:pt>
                <c:pt idx="19">
                  <c:v>1.154E-2</c:v>
                </c:pt>
                <c:pt idx="20">
                  <c:v>1.2670000000000001E-2</c:v>
                </c:pt>
                <c:pt idx="21">
                  <c:v>1.376E-2</c:v>
                </c:pt>
                <c:pt idx="22">
                  <c:v>1.495E-2</c:v>
                </c:pt>
                <c:pt idx="23">
                  <c:v>1.6369999999999999E-2</c:v>
                </c:pt>
                <c:pt idx="24">
                  <c:v>1.7559999999999999E-2</c:v>
                </c:pt>
                <c:pt idx="25">
                  <c:v>1.9E-2</c:v>
                </c:pt>
                <c:pt idx="26">
                  <c:v>2.0379999999999999E-2</c:v>
                </c:pt>
                <c:pt idx="27">
                  <c:v>2.1950000000000001E-2</c:v>
                </c:pt>
                <c:pt idx="28">
                  <c:v>2.3429999999999999E-2</c:v>
                </c:pt>
                <c:pt idx="29">
                  <c:v>2.4969999999999999E-2</c:v>
                </c:pt>
                <c:pt idx="30">
                  <c:v>2.656E-2</c:v>
                </c:pt>
                <c:pt idx="31">
                  <c:v>2.81E-2</c:v>
                </c:pt>
                <c:pt idx="32">
                  <c:v>2.9770000000000001E-2</c:v>
                </c:pt>
                <c:pt idx="33">
                  <c:v>3.1399999999999997E-2</c:v>
                </c:pt>
                <c:pt idx="34">
                  <c:v>3.286E-2</c:v>
                </c:pt>
                <c:pt idx="35">
                  <c:v>3.4619999999999998E-2</c:v>
                </c:pt>
                <c:pt idx="36">
                  <c:v>3.628E-2</c:v>
                </c:pt>
                <c:pt idx="37">
                  <c:v>3.7929999999999998E-2</c:v>
                </c:pt>
                <c:pt idx="38">
                  <c:v>3.9440000000000003E-2</c:v>
                </c:pt>
                <c:pt idx="39">
                  <c:v>4.1329999999999999E-2</c:v>
                </c:pt>
                <c:pt idx="40">
                  <c:v>4.4769999999999997E-2</c:v>
                </c:pt>
                <c:pt idx="41">
                  <c:v>4.8140000000000002E-2</c:v>
                </c:pt>
                <c:pt idx="42">
                  <c:v>4.657E-2</c:v>
                </c:pt>
                <c:pt idx="43">
                  <c:v>4.3729999999999998E-2</c:v>
                </c:pt>
                <c:pt idx="44">
                  <c:v>4.4839999999999998E-2</c:v>
                </c:pt>
                <c:pt idx="45">
                  <c:v>4.4940000000000001E-2</c:v>
                </c:pt>
                <c:pt idx="46">
                  <c:v>4.5199999999999997E-2</c:v>
                </c:pt>
                <c:pt idx="47">
                  <c:v>9.0829999999999994E-2</c:v>
                </c:pt>
                <c:pt idx="48">
                  <c:v>3.7350000000000001E-2</c:v>
                </c:pt>
                <c:pt idx="49">
                  <c:v>3.6749999999999998E-2</c:v>
                </c:pt>
              </c:numCache>
              <c:extLst xmlns:c15="http://schemas.microsoft.com/office/drawing/2012/chart"/>
            </c:numRef>
          </c:y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2-53EA-4464-9B4C-FD66A02DA643}"/>
            </c:ext>
          </c:extLst>
        </c:ser>
        <c:ser>
          <c:idx val="5"/>
          <c:order val="7"/>
          <c:tx>
            <c:strRef>
              <c:f>Paper!$B$4</c:f>
              <c:strCache>
                <c:ptCount val="1"/>
                <c:pt idx="0">
                  <c:v>Stage 3 Fit 1.9V</c:v>
                </c:pt>
              </c:strCache>
              <c:extLst xmlns:c15="http://schemas.microsoft.com/office/drawing/2012/chart"/>
            </c:strRef>
          </c:tx>
          <c:spPr>
            <a:ln w="9525">
              <a:solidFill>
                <a:srgbClr val="FF0000"/>
              </a:solidFill>
            </a:ln>
          </c:spPr>
          <c:marker>
            <c:symbol val="circle"/>
            <c:size val="3"/>
            <c:spPr>
              <a:solidFill>
                <a:srgbClr val="FF0000"/>
              </a:solidFill>
              <a:ln>
                <a:noFill/>
              </a:ln>
            </c:spPr>
          </c:marker>
          <c:xVal>
            <c:numRef>
              <c:f>'Deg3'!$D$3:$D$54</c:f>
              <c:numCache>
                <c:formatCode>General</c:formatCode>
                <c:ptCount val="52"/>
                <c:pt idx="0">
                  <c:v>3.2158028949615398E-2</c:v>
                </c:pt>
                <c:pt idx="1">
                  <c:v>3.2573423143695601E-2</c:v>
                </c:pt>
                <c:pt idx="2">
                  <c:v>3.3012289729502597E-2</c:v>
                </c:pt>
                <c:pt idx="3">
                  <c:v>3.3476742343854199E-2</c:v>
                </c:pt>
                <c:pt idx="4">
                  <c:v>3.3965062388714697E-2</c:v>
                </c:pt>
                <c:pt idx="5">
                  <c:v>3.4477045744563797E-2</c:v>
                </c:pt>
                <c:pt idx="6">
                  <c:v>3.5064147704692301E-2</c:v>
                </c:pt>
                <c:pt idx="7">
                  <c:v>3.5628551401715003E-2</c:v>
                </c:pt>
                <c:pt idx="8">
                  <c:v>3.6209079808472398E-2</c:v>
                </c:pt>
                <c:pt idx="9">
                  <c:v>3.6868590161673598E-2</c:v>
                </c:pt>
                <c:pt idx="10">
                  <c:v>3.7530019442157801E-2</c:v>
                </c:pt>
                <c:pt idx="11">
                  <c:v>3.82736866710396E-2</c:v>
                </c:pt>
                <c:pt idx="12">
                  <c:v>3.89939698528593E-2</c:v>
                </c:pt>
                <c:pt idx="13">
                  <c:v>3.98460853297374E-2</c:v>
                </c:pt>
                <c:pt idx="14">
                  <c:v>4.0740687817780799E-2</c:v>
                </c:pt>
                <c:pt idx="15">
                  <c:v>4.1671760215819302E-2</c:v>
                </c:pt>
                <c:pt idx="16">
                  <c:v>4.2762358140317001E-2</c:v>
                </c:pt>
                <c:pt idx="17">
                  <c:v>4.3889788283906599E-2</c:v>
                </c:pt>
                <c:pt idx="18">
                  <c:v>4.5160180479174798E-2</c:v>
                </c:pt>
                <c:pt idx="19">
                  <c:v>4.6510595816771902E-2</c:v>
                </c:pt>
                <c:pt idx="20">
                  <c:v>4.81096850445389E-2</c:v>
                </c:pt>
                <c:pt idx="21">
                  <c:v>4.9742028007562701E-2</c:v>
                </c:pt>
                <c:pt idx="22">
                  <c:v>5.1640960369059401E-2</c:v>
                </c:pt>
                <c:pt idx="23">
                  <c:v>5.40950016355023E-2</c:v>
                </c:pt>
                <c:pt idx="24">
                  <c:v>5.6200930627561901E-2</c:v>
                </c:pt>
                <c:pt idx="25">
                  <c:v>5.8737983666349199E-2</c:v>
                </c:pt>
                <c:pt idx="26">
                  <c:v>6.1556584361746498E-2</c:v>
                </c:pt>
                <c:pt idx="27">
                  <c:v>6.4833375980204694E-2</c:v>
                </c:pt>
                <c:pt idx="28">
                  <c:v>6.8314758654410002E-2</c:v>
                </c:pt>
                <c:pt idx="29">
                  <c:v>7.1951453217829794E-2</c:v>
                </c:pt>
                <c:pt idx="30">
                  <c:v>7.5899275642729594E-2</c:v>
                </c:pt>
                <c:pt idx="31">
                  <c:v>8.0254353140738505E-2</c:v>
                </c:pt>
                <c:pt idx="32">
                  <c:v>8.4954507032992496E-2</c:v>
                </c:pt>
                <c:pt idx="33">
                  <c:v>9.0054070778668102E-2</c:v>
                </c:pt>
                <c:pt idx="34">
                  <c:v>9.5034458841978503E-2</c:v>
                </c:pt>
                <c:pt idx="35">
                  <c:v>0.10042992871874799</c:v>
                </c:pt>
                <c:pt idx="36">
                  <c:v>0.10582809216510899</c:v>
                </c:pt>
                <c:pt idx="37">
                  <c:v>0.111496276770889</c:v>
                </c:pt>
                <c:pt idx="38">
                  <c:v>0.117082122133241</c:v>
                </c:pt>
                <c:pt idx="39">
                  <c:v>0.12310710220200299</c:v>
                </c:pt>
                <c:pt idx="40">
                  <c:v>0.129073155736247</c:v>
                </c:pt>
                <c:pt idx="41">
                  <c:v>0.134917362346714</c:v>
                </c:pt>
                <c:pt idx="42">
                  <c:v>0.14097339871082601</c:v>
                </c:pt>
                <c:pt idx="43">
                  <c:v>0.147157040409472</c:v>
                </c:pt>
                <c:pt idx="44">
                  <c:v>0.153597661460634</c:v>
                </c:pt>
                <c:pt idx="45">
                  <c:v>0.15997684097498799</c:v>
                </c:pt>
                <c:pt idx="46">
                  <c:v>0.16650717171703899</c:v>
                </c:pt>
                <c:pt idx="47">
                  <c:v>0.17321686165366901</c:v>
                </c:pt>
                <c:pt idx="48">
                  <c:v>0.180062664678732</c:v>
                </c:pt>
                <c:pt idx="49">
                  <c:v>0.18693742497885499</c:v>
                </c:pt>
              </c:numCache>
              <c:extLst xmlns:c15="http://schemas.microsoft.com/office/drawing/2012/chart"/>
            </c:numRef>
          </c:xVal>
          <c:yVal>
            <c:numRef>
              <c:f>'Deg3'!$E$3:$E$54</c:f>
              <c:numCache>
                <c:formatCode>General</c:formatCode>
                <c:ptCount val="52"/>
                <c:pt idx="0">
                  <c:v>4.9122431348873796E-4</c:v>
                </c:pt>
                <c:pt idx="1">
                  <c:v>1.1867945019432E-3</c:v>
                </c:pt>
                <c:pt idx="2">
                  <c:v>1.77793820784289E-3</c:v>
                </c:pt>
                <c:pt idx="3">
                  <c:v>2.2942670219033199E-3</c:v>
                </c:pt>
                <c:pt idx="4">
                  <c:v>2.7542861404364701E-3</c:v>
                </c:pt>
                <c:pt idx="5">
                  <c:v>3.1745698744257101E-3</c:v>
                </c:pt>
                <c:pt idx="6">
                  <c:v>3.6050774867955799E-3</c:v>
                </c:pt>
                <c:pt idx="7">
                  <c:v>3.98648021410993E-3</c:v>
                </c:pt>
                <c:pt idx="8">
                  <c:v>4.35987558188527E-3</c:v>
                </c:pt>
                <c:pt idx="9">
                  <c:v>4.7733157408938603E-3</c:v>
                </c:pt>
                <c:pt idx="10">
                  <c:v>5.1857907207614601E-3</c:v>
                </c:pt>
                <c:pt idx="11">
                  <c:v>5.6543285946667804E-3</c:v>
                </c:pt>
                <c:pt idx="12">
                  <c:v>6.1169771304193802E-3</c:v>
                </c:pt>
                <c:pt idx="13">
                  <c:v>6.6775622095272E-3</c:v>
                </c:pt>
                <c:pt idx="14">
                  <c:v>7.2812201665649898E-3</c:v>
                </c:pt>
                <c:pt idx="15">
                  <c:v>7.9236852771106293E-3</c:v>
                </c:pt>
                <c:pt idx="16">
                  <c:v>8.6903291364564105E-3</c:v>
                </c:pt>
                <c:pt idx="17">
                  <c:v>9.4934245496011704E-3</c:v>
                </c:pt>
                <c:pt idx="18">
                  <c:v>1.0404595961375E-2</c:v>
                </c:pt>
                <c:pt idx="19">
                  <c:v>1.1373527207324799E-2</c:v>
                </c:pt>
                <c:pt idx="20">
                  <c:v>1.2513268909467299E-2</c:v>
                </c:pt>
                <c:pt idx="21">
                  <c:v>1.36608434467296E-2</c:v>
                </c:pt>
                <c:pt idx="22">
                  <c:v>1.49682046014932E-2</c:v>
                </c:pt>
                <c:pt idx="23">
                  <c:v>1.66045595295909E-2</c:v>
                </c:pt>
                <c:pt idx="24">
                  <c:v>1.7955463374268201E-2</c:v>
                </c:pt>
                <c:pt idx="25">
                  <c:v>1.95134620659684E-2</c:v>
                </c:pt>
                <c:pt idx="26">
                  <c:v>2.11531751293032E-2</c:v>
                </c:pt>
                <c:pt idx="27">
                  <c:v>2.2938874840510999E-2</c:v>
                </c:pt>
                <c:pt idx="28">
                  <c:v>2.4697218837956499E-2</c:v>
                </c:pt>
                <c:pt idx="29">
                  <c:v>2.6387334673724599E-2</c:v>
                </c:pt>
                <c:pt idx="30">
                  <c:v>2.8061574792447402E-2</c:v>
                </c:pt>
                <c:pt idx="31">
                  <c:v>2.9727881503575401E-2</c:v>
                </c:pt>
                <c:pt idx="32">
                  <c:v>3.1331162589636398E-2</c:v>
                </c:pt>
                <c:pt idx="33">
                  <c:v>3.2864459594550102E-2</c:v>
                </c:pt>
                <c:pt idx="34">
                  <c:v>3.4178690575514897E-2</c:v>
                </c:pt>
                <c:pt idx="35">
                  <c:v>3.5425807411435903E-2</c:v>
                </c:pt>
                <c:pt idx="36">
                  <c:v>3.6518455994921699E-2</c:v>
                </c:pt>
                <c:pt idx="37">
                  <c:v>3.7529854253593398E-2</c:v>
                </c:pt>
                <c:pt idx="38">
                  <c:v>3.8419735254577099E-2</c:v>
                </c:pt>
                <c:pt idx="39">
                  <c:v>3.92909435499234E-2</c:v>
                </c:pt>
                <c:pt idx="40">
                  <c:v>4.0089276953077201E-2</c:v>
                </c:pt>
                <c:pt idx="41">
                  <c:v>4.0828889162161701E-2</c:v>
                </c:pt>
                <c:pt idx="42">
                  <c:v>4.1564707037571202E-2</c:v>
                </c:pt>
                <c:pt idx="43">
                  <c:v>4.22913744478862E-2</c:v>
                </c:pt>
                <c:pt idx="44">
                  <c:v>4.3023191172157201E-2</c:v>
                </c:pt>
                <c:pt idx="45">
                  <c:v>4.3718797463923202E-2</c:v>
                </c:pt>
                <c:pt idx="46">
                  <c:v>4.4392575071852201E-2</c:v>
                </c:pt>
                <c:pt idx="47">
                  <c:v>4.5033361109098599E-2</c:v>
                </c:pt>
                <c:pt idx="48">
                  <c:v>4.5620488364687399E-2</c:v>
                </c:pt>
                <c:pt idx="49">
                  <c:v>4.6129195765441298E-2</c:v>
                </c:pt>
              </c:numCache>
              <c:extLst xmlns:c15="http://schemas.microsoft.com/office/drawing/2012/chart"/>
            </c:numRef>
          </c:y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3-53EA-4464-9B4C-FD66A02DA64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38531023"/>
        <c:axId val="1138531503"/>
        <c:extLst>
          <c:ext xmlns:c15="http://schemas.microsoft.com/office/drawing/2012/chart" uri="{02D57815-91ED-43cb-92C2-25804820EDAC}">
            <c15:filteredScatterSeries>
              <c15:ser>
                <c:idx val="0"/>
                <c:order val="2"/>
                <c:tx>
                  <c:strRef>
                    <c:extLst>
                      <c:ext uri="{02D57815-91ED-43cb-92C2-25804820EDAC}">
                        <c15:formulaRef>
                          <c15:sqref>Paper!$A$2</c15:sqref>
                        </c15:formulaRef>
                      </c:ext>
                    </c:extLst>
                    <c:strCache>
                      <c:ptCount val="1"/>
                      <c:pt idx="0">
                        <c:v>Stage 1 Data 1.9V</c:v>
                      </c:pt>
                    </c:strCache>
                  </c:strRef>
                </c:tx>
                <c:spPr>
                  <a:ln w="38100">
                    <a:noFill/>
                  </a:ln>
                </c:spPr>
                <c:marker>
                  <c:symbol val="circle"/>
                  <c:size val="5"/>
                  <c:spPr>
                    <a:noFill/>
                    <a:ln w="6350">
                      <a:solidFill>
                        <a:srgbClr val="FFC000"/>
                      </a:solidFill>
                    </a:ln>
                  </c:spPr>
                </c:marker>
                <c:xVal>
                  <c:numRef>
                    <c:extLst>
                      <c:ext uri="{02D57815-91ED-43cb-92C2-25804820EDAC}">
                        <c15:formulaRef>
                          <c15:sqref>'Deg1'!$B$3:$B$50</c15:sqref>
                        </c15:formulaRef>
                      </c:ext>
                    </c:extLst>
                    <c:numCache>
                      <c:formatCode>General</c:formatCode>
                      <c:ptCount val="48"/>
                      <c:pt idx="0">
                        <c:v>3.6240000000000001E-2</c:v>
                      </c:pt>
                      <c:pt idx="1">
                        <c:v>3.6769999999999997E-2</c:v>
                      </c:pt>
                      <c:pt idx="2">
                        <c:v>3.7249999999999998E-2</c:v>
                      </c:pt>
                      <c:pt idx="3">
                        <c:v>3.7719999999999997E-2</c:v>
                      </c:pt>
                      <c:pt idx="4">
                        <c:v>3.8150000000000003E-2</c:v>
                      </c:pt>
                      <c:pt idx="5">
                        <c:v>3.8600000000000002E-2</c:v>
                      </c:pt>
                      <c:pt idx="6">
                        <c:v>3.9010000000000003E-2</c:v>
                      </c:pt>
                      <c:pt idx="7">
                        <c:v>3.9390000000000001E-2</c:v>
                      </c:pt>
                      <c:pt idx="8">
                        <c:v>3.9829999999999997E-2</c:v>
                      </c:pt>
                      <c:pt idx="9">
                        <c:v>4.0259999999999997E-2</c:v>
                      </c:pt>
                      <c:pt idx="10">
                        <c:v>4.07E-2</c:v>
                      </c:pt>
                      <c:pt idx="11">
                        <c:v>4.1099999999999998E-2</c:v>
                      </c:pt>
                      <c:pt idx="12">
                        <c:v>4.1439999999999998E-2</c:v>
                      </c:pt>
                      <c:pt idx="13">
                        <c:v>4.1889999999999997E-2</c:v>
                      </c:pt>
                      <c:pt idx="14">
                        <c:v>4.2229999999999997E-2</c:v>
                      </c:pt>
                      <c:pt idx="15">
                        <c:v>4.2639999999999997E-2</c:v>
                      </c:pt>
                      <c:pt idx="16">
                        <c:v>4.3049999999999998E-2</c:v>
                      </c:pt>
                      <c:pt idx="17">
                        <c:v>4.3459999999999999E-2</c:v>
                      </c:pt>
                      <c:pt idx="18">
                        <c:v>4.3920000000000001E-2</c:v>
                      </c:pt>
                      <c:pt idx="19">
                        <c:v>4.4380000000000003E-2</c:v>
                      </c:pt>
                      <c:pt idx="20">
                        <c:v>4.487E-2</c:v>
                      </c:pt>
                      <c:pt idx="21">
                        <c:v>4.539E-2</c:v>
                      </c:pt>
                      <c:pt idx="22">
                        <c:v>4.598E-2</c:v>
                      </c:pt>
                      <c:pt idx="23">
                        <c:v>4.6559999999999997E-2</c:v>
                      </c:pt>
                      <c:pt idx="24">
                        <c:v>4.7210000000000002E-2</c:v>
                      </c:pt>
                      <c:pt idx="25">
                        <c:v>4.8009999999999997E-2</c:v>
                      </c:pt>
                      <c:pt idx="26">
                        <c:v>4.8669999999999998E-2</c:v>
                      </c:pt>
                      <c:pt idx="27">
                        <c:v>4.9369999999999997E-2</c:v>
                      </c:pt>
                      <c:pt idx="28">
                        <c:v>5.0169999999999999E-2</c:v>
                      </c:pt>
                      <c:pt idx="29">
                        <c:v>5.1020000000000003E-2</c:v>
                      </c:pt>
                      <c:pt idx="30">
                        <c:v>5.1860000000000003E-2</c:v>
                      </c:pt>
                      <c:pt idx="31">
                        <c:v>5.2609999999999997E-2</c:v>
                      </c:pt>
                      <c:pt idx="32">
                        <c:v>5.339E-2</c:v>
                      </c:pt>
                      <c:pt idx="33">
                        <c:v>5.4199999999999998E-2</c:v>
                      </c:pt>
                      <c:pt idx="34">
                        <c:v>5.4989999999999997E-2</c:v>
                      </c:pt>
                      <c:pt idx="35">
                        <c:v>5.5820000000000002E-2</c:v>
                      </c:pt>
                      <c:pt idx="36">
                        <c:v>5.663E-2</c:v>
                      </c:pt>
                      <c:pt idx="37">
                        <c:v>5.7419999999999999E-2</c:v>
                      </c:pt>
                      <c:pt idx="38">
                        <c:v>5.8250000000000003E-2</c:v>
                      </c:pt>
                      <c:pt idx="39">
                        <c:v>5.944E-2</c:v>
                      </c:pt>
                      <c:pt idx="40">
                        <c:v>6.0479999999999999E-2</c:v>
                      </c:pt>
                      <c:pt idx="41">
                        <c:v>6.1440000000000002E-2</c:v>
                      </c:pt>
                      <c:pt idx="42">
                        <c:v>6.2E-2</c:v>
                      </c:pt>
                      <c:pt idx="43">
                        <c:v>6.2390000000000001E-2</c:v>
                      </c:pt>
                      <c:pt idx="44">
                        <c:v>6.3210000000000002E-2</c:v>
                      </c:pt>
                      <c:pt idx="45">
                        <c:v>6.4320000000000002E-2</c:v>
                      </c:pt>
                      <c:pt idx="46">
                        <c:v>6.5579999999999999E-2</c:v>
                      </c:pt>
                      <c:pt idx="47">
                        <c:v>6.7159999999999997E-2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'Deg1'!$C$3:$C$50</c15:sqref>
                        </c15:formulaRef>
                      </c:ext>
                    </c:extLst>
                    <c:numCache>
                      <c:formatCode>General</c:formatCode>
                      <c:ptCount val="48"/>
                      <c:pt idx="0">
                        <c:v>1.8320000000000001E-4</c:v>
                      </c:pt>
                      <c:pt idx="1">
                        <c:v>7.4540000000000001E-4</c:v>
                      </c:pt>
                      <c:pt idx="2">
                        <c:v>1.1900000000000001E-3</c:v>
                      </c:pt>
                      <c:pt idx="3">
                        <c:v>1.5479999999999999E-3</c:v>
                      </c:pt>
                      <c:pt idx="4">
                        <c:v>1.838E-3</c:v>
                      </c:pt>
                      <c:pt idx="5">
                        <c:v>2.062E-3</c:v>
                      </c:pt>
                      <c:pt idx="6">
                        <c:v>2.1949999999999999E-3</c:v>
                      </c:pt>
                      <c:pt idx="7">
                        <c:v>2.3730000000000001E-3</c:v>
                      </c:pt>
                      <c:pt idx="8">
                        <c:v>2.4810000000000001E-3</c:v>
                      </c:pt>
                      <c:pt idx="9">
                        <c:v>2.5820000000000001E-3</c:v>
                      </c:pt>
                      <c:pt idx="10">
                        <c:v>2.6059999999999998E-3</c:v>
                      </c:pt>
                      <c:pt idx="11">
                        <c:v>2.6840000000000002E-3</c:v>
                      </c:pt>
                      <c:pt idx="12">
                        <c:v>2.7290000000000001E-3</c:v>
                      </c:pt>
                      <c:pt idx="13">
                        <c:v>2.8110000000000001E-3</c:v>
                      </c:pt>
                      <c:pt idx="14">
                        <c:v>2.8419999999999999E-3</c:v>
                      </c:pt>
                      <c:pt idx="15">
                        <c:v>2.9290000000000002E-3</c:v>
                      </c:pt>
                      <c:pt idx="16">
                        <c:v>3.026E-3</c:v>
                      </c:pt>
                      <c:pt idx="17">
                        <c:v>3.1359999999999999E-3</c:v>
                      </c:pt>
                      <c:pt idx="18">
                        <c:v>3.2820000000000002E-3</c:v>
                      </c:pt>
                      <c:pt idx="19">
                        <c:v>3.4390000000000002E-3</c:v>
                      </c:pt>
                      <c:pt idx="20">
                        <c:v>3.614E-3</c:v>
                      </c:pt>
                      <c:pt idx="21">
                        <c:v>3.803E-3</c:v>
                      </c:pt>
                      <c:pt idx="22">
                        <c:v>4.006E-3</c:v>
                      </c:pt>
                      <c:pt idx="23">
                        <c:v>4.182E-3</c:v>
                      </c:pt>
                      <c:pt idx="24">
                        <c:v>4.3819999999999996E-3</c:v>
                      </c:pt>
                      <c:pt idx="25">
                        <c:v>4.6049999999999997E-3</c:v>
                      </c:pt>
                      <c:pt idx="26">
                        <c:v>4.7609999999999996E-3</c:v>
                      </c:pt>
                      <c:pt idx="27">
                        <c:v>4.9290000000000002E-3</c:v>
                      </c:pt>
                      <c:pt idx="28">
                        <c:v>5.0639999999999999E-3</c:v>
                      </c:pt>
                      <c:pt idx="29">
                        <c:v>5.1809999999999998E-3</c:v>
                      </c:pt>
                      <c:pt idx="30">
                        <c:v>5.2820000000000002E-3</c:v>
                      </c:pt>
                      <c:pt idx="31">
                        <c:v>5.3749999999999996E-3</c:v>
                      </c:pt>
                      <c:pt idx="32">
                        <c:v>5.4289999999999998E-3</c:v>
                      </c:pt>
                      <c:pt idx="33">
                        <c:v>5.5209999999999999E-3</c:v>
                      </c:pt>
                      <c:pt idx="34">
                        <c:v>5.5849999999999997E-3</c:v>
                      </c:pt>
                      <c:pt idx="35">
                        <c:v>5.6829999999999997E-3</c:v>
                      </c:pt>
                      <c:pt idx="36">
                        <c:v>5.816E-3</c:v>
                      </c:pt>
                      <c:pt idx="37">
                        <c:v>5.9899999999999997E-3</c:v>
                      </c:pt>
                      <c:pt idx="38">
                        <c:v>6.1190000000000003E-3</c:v>
                      </c:pt>
                      <c:pt idx="39">
                        <c:v>6.2090000000000001E-3</c:v>
                      </c:pt>
                      <c:pt idx="40">
                        <c:v>6.4229999999999999E-3</c:v>
                      </c:pt>
                      <c:pt idx="41">
                        <c:v>6.6940000000000003E-3</c:v>
                      </c:pt>
                      <c:pt idx="42">
                        <c:v>6.9319999999999998E-3</c:v>
                      </c:pt>
                      <c:pt idx="43">
                        <c:v>7.2139999999999999E-3</c:v>
                      </c:pt>
                      <c:pt idx="44">
                        <c:v>7.437E-3</c:v>
                      </c:pt>
                      <c:pt idx="45">
                        <c:v>7.6880000000000004E-3</c:v>
                      </c:pt>
                      <c:pt idx="46">
                        <c:v>7.9380000000000006E-3</c:v>
                      </c:pt>
                      <c:pt idx="47">
                        <c:v>8.5909999999999997E-3</c:v>
                      </c:pt>
                    </c:numCache>
                  </c:numRef>
                </c:yVal>
                <c:smooth val="0"/>
                <c:extLst>
                  <c:ext xmlns:c16="http://schemas.microsoft.com/office/drawing/2014/chart" uri="{C3380CC4-5D6E-409C-BE32-E72D297353CC}">
                    <c16:uniqueId val="{00000004-53EA-4464-9B4C-FD66A02DA643}"/>
                  </c:ext>
                </c:extLst>
              </c15:ser>
            </c15:filteredScatterSeries>
            <c15:filteredScatterSeries>
              <c15:ser>
                <c:idx val="1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Paper!$B$2</c15:sqref>
                        </c15:formulaRef>
                      </c:ext>
                    </c:extLst>
                    <c:strCache>
                      <c:ptCount val="1"/>
                      <c:pt idx="0">
                        <c:v>Stage 1 Fit 1.9V</c:v>
                      </c:pt>
                    </c:strCache>
                  </c:strRef>
                </c:tx>
                <c:spPr>
                  <a:ln w="9525">
                    <a:solidFill>
                      <a:srgbClr val="FFC000"/>
                    </a:solidFill>
                  </a:ln>
                </c:spPr>
                <c:marker>
                  <c:symbol val="circle"/>
                  <c:size val="3"/>
                  <c:spPr>
                    <a:solidFill>
                      <a:srgbClr val="FFC000"/>
                    </a:solidFill>
                    <a:ln w="6350">
                      <a:noFill/>
                    </a:ln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'Deg1'!$D$3:$D$50</c15:sqref>
                        </c15:formulaRef>
                      </c:ext>
                    </c:extLst>
                    <c:numCache>
                      <c:formatCode>General</c:formatCode>
                      <c:ptCount val="48"/>
                      <c:pt idx="0">
                        <c:v>3.5920000000000001E-2</c:v>
                      </c:pt>
                      <c:pt idx="1">
                        <c:v>3.6470000000000002E-2</c:v>
                      </c:pt>
                      <c:pt idx="2">
                        <c:v>3.7010000000000001E-2</c:v>
                      </c:pt>
                      <c:pt idx="3">
                        <c:v>3.755E-2</c:v>
                      </c:pt>
                      <c:pt idx="4">
                        <c:v>3.8059999999999997E-2</c:v>
                      </c:pt>
                      <c:pt idx="5">
                        <c:v>3.8539999999999998E-2</c:v>
                      </c:pt>
                      <c:pt idx="6">
                        <c:v>3.9E-2</c:v>
                      </c:pt>
                      <c:pt idx="7">
                        <c:v>3.9449999999999999E-2</c:v>
                      </c:pt>
                      <c:pt idx="8">
                        <c:v>3.9910000000000001E-2</c:v>
                      </c:pt>
                      <c:pt idx="9">
                        <c:v>4.0320000000000002E-2</c:v>
                      </c:pt>
                      <c:pt idx="10">
                        <c:v>4.0719999999999999E-2</c:v>
                      </c:pt>
                      <c:pt idx="11">
                        <c:v>4.113E-2</c:v>
                      </c:pt>
                      <c:pt idx="12">
                        <c:v>4.1529999999999997E-2</c:v>
                      </c:pt>
                      <c:pt idx="13">
                        <c:v>4.1939999999999998E-2</c:v>
                      </c:pt>
                      <c:pt idx="14">
                        <c:v>4.2320000000000003E-2</c:v>
                      </c:pt>
                      <c:pt idx="15">
                        <c:v>4.274E-2</c:v>
                      </c:pt>
                      <c:pt idx="16">
                        <c:v>4.3150000000000001E-2</c:v>
                      </c:pt>
                      <c:pt idx="17">
                        <c:v>4.3560000000000001E-2</c:v>
                      </c:pt>
                      <c:pt idx="18">
                        <c:v>4.4019999999999997E-2</c:v>
                      </c:pt>
                      <c:pt idx="19">
                        <c:v>4.4470000000000003E-2</c:v>
                      </c:pt>
                      <c:pt idx="20">
                        <c:v>4.4949999999999997E-2</c:v>
                      </c:pt>
                      <c:pt idx="21">
                        <c:v>4.5440000000000001E-2</c:v>
                      </c:pt>
                      <c:pt idx="22">
                        <c:v>4.6010000000000002E-2</c:v>
                      </c:pt>
                      <c:pt idx="23">
                        <c:v>4.657E-2</c:v>
                      </c:pt>
                      <c:pt idx="24">
                        <c:v>4.7199999999999999E-2</c:v>
                      </c:pt>
                      <c:pt idx="25">
                        <c:v>4.7989999999999998E-2</c:v>
                      </c:pt>
                      <c:pt idx="26">
                        <c:v>4.863E-2</c:v>
                      </c:pt>
                      <c:pt idx="27">
                        <c:v>4.9369999999999997E-2</c:v>
                      </c:pt>
                      <c:pt idx="28">
                        <c:v>5.0130000000000001E-2</c:v>
                      </c:pt>
                      <c:pt idx="29">
                        <c:v>5.0939999999999999E-2</c:v>
                      </c:pt>
                      <c:pt idx="30">
                        <c:v>5.1729999999999998E-2</c:v>
                      </c:pt>
                      <c:pt idx="31">
                        <c:v>5.2490000000000002E-2</c:v>
                      </c:pt>
                      <c:pt idx="32">
                        <c:v>5.3249999999999999E-2</c:v>
                      </c:pt>
                      <c:pt idx="33">
                        <c:v>5.4039999999999998E-2</c:v>
                      </c:pt>
                      <c:pt idx="34">
                        <c:v>5.484E-2</c:v>
                      </c:pt>
                      <c:pt idx="35">
                        <c:v>5.568E-2</c:v>
                      </c:pt>
                      <c:pt idx="36">
                        <c:v>5.6480000000000002E-2</c:v>
                      </c:pt>
                      <c:pt idx="37">
                        <c:v>5.7340000000000002E-2</c:v>
                      </c:pt>
                      <c:pt idx="38">
                        <c:v>5.8200000000000002E-2</c:v>
                      </c:pt>
                      <c:pt idx="39">
                        <c:v>5.9119999999999999E-2</c:v>
                      </c:pt>
                      <c:pt idx="40">
                        <c:v>6.0019999999999997E-2</c:v>
                      </c:pt>
                      <c:pt idx="41">
                        <c:v>6.1019999999999998E-2</c:v>
                      </c:pt>
                      <c:pt idx="42">
                        <c:v>6.2019999999999999E-2</c:v>
                      </c:pt>
                      <c:pt idx="43">
                        <c:v>6.3020000000000007E-2</c:v>
                      </c:pt>
                      <c:pt idx="44">
                        <c:v>6.4079999999999998E-2</c:v>
                      </c:pt>
                      <c:pt idx="45">
                        <c:v>6.5170000000000006E-2</c:v>
                      </c:pt>
                      <c:pt idx="46">
                        <c:v>6.6309999999999994E-2</c:v>
                      </c:pt>
                      <c:pt idx="47">
                        <c:v>6.7460000000000006E-2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'Deg1'!$E$3:$E$50</c15:sqref>
                        </c15:formulaRef>
                      </c:ext>
                    </c:extLst>
                    <c:numCache>
                      <c:formatCode>General</c:formatCode>
                      <c:ptCount val="48"/>
                      <c:pt idx="0">
                        <c:v>1.8540000000000001E-4</c:v>
                      </c:pt>
                      <c:pt idx="1">
                        <c:v>8.2399999999999997E-4</c:v>
                      </c:pt>
                      <c:pt idx="2">
                        <c:v>1.3209999999999999E-3</c:v>
                      </c:pt>
                      <c:pt idx="3">
                        <c:v>1.7049999999999999E-3</c:v>
                      </c:pt>
                      <c:pt idx="4">
                        <c:v>1.9840000000000001E-3</c:v>
                      </c:pt>
                      <c:pt idx="5">
                        <c:v>2.1879999999999998E-3</c:v>
                      </c:pt>
                      <c:pt idx="6">
                        <c:v>2.3370000000000001E-3</c:v>
                      </c:pt>
                      <c:pt idx="7">
                        <c:v>2.4459999999999998E-3</c:v>
                      </c:pt>
                      <c:pt idx="8">
                        <c:v>2.5349999999999999E-3</c:v>
                      </c:pt>
                      <c:pt idx="9">
                        <c:v>2.5990000000000002E-3</c:v>
                      </c:pt>
                      <c:pt idx="10">
                        <c:v>2.653E-3</c:v>
                      </c:pt>
                      <c:pt idx="11">
                        <c:v>2.7060000000000001E-3</c:v>
                      </c:pt>
                      <c:pt idx="12">
                        <c:v>2.758E-3</c:v>
                      </c:pt>
                      <c:pt idx="13">
                        <c:v>2.8180000000000002E-3</c:v>
                      </c:pt>
                      <c:pt idx="14">
                        <c:v>2.8800000000000002E-3</c:v>
                      </c:pt>
                      <c:pt idx="15">
                        <c:v>2.96E-3</c:v>
                      </c:pt>
                      <c:pt idx="16">
                        <c:v>3.052E-3</c:v>
                      </c:pt>
                      <c:pt idx="17">
                        <c:v>3.1540000000000001E-3</c:v>
                      </c:pt>
                      <c:pt idx="18">
                        <c:v>3.2820000000000002E-3</c:v>
                      </c:pt>
                      <c:pt idx="19">
                        <c:v>3.421E-3</c:v>
                      </c:pt>
                      <c:pt idx="20">
                        <c:v>3.5820000000000001E-3</c:v>
                      </c:pt>
                      <c:pt idx="21">
                        <c:v>3.754E-3</c:v>
                      </c:pt>
                      <c:pt idx="22">
                        <c:v>3.9550000000000002E-3</c:v>
                      </c:pt>
                      <c:pt idx="23">
                        <c:v>4.1510000000000002E-3</c:v>
                      </c:pt>
                      <c:pt idx="24">
                        <c:v>4.3600000000000002E-3</c:v>
                      </c:pt>
                      <c:pt idx="25">
                        <c:v>4.594E-3</c:v>
                      </c:pt>
                      <c:pt idx="26">
                        <c:v>4.7590000000000002E-3</c:v>
                      </c:pt>
                      <c:pt idx="27">
                        <c:v>4.9179999999999996E-3</c:v>
                      </c:pt>
                      <c:pt idx="28">
                        <c:v>5.0530000000000002E-3</c:v>
                      </c:pt>
                      <c:pt idx="29">
                        <c:v>5.169E-3</c:v>
                      </c:pt>
                      <c:pt idx="30">
                        <c:v>5.2649999999999997E-3</c:v>
                      </c:pt>
                      <c:pt idx="31">
                        <c:v>5.3509999999999999E-3</c:v>
                      </c:pt>
                      <c:pt idx="32">
                        <c:v>5.4380000000000001E-3</c:v>
                      </c:pt>
                      <c:pt idx="33">
                        <c:v>5.5360000000000001E-3</c:v>
                      </c:pt>
                      <c:pt idx="34">
                        <c:v>5.6470000000000001E-3</c:v>
                      </c:pt>
                      <c:pt idx="35">
                        <c:v>5.7759999999999999E-3</c:v>
                      </c:pt>
                      <c:pt idx="36">
                        <c:v>5.9090000000000002E-3</c:v>
                      </c:pt>
                      <c:pt idx="37">
                        <c:v>6.0619999999999997E-3</c:v>
                      </c:pt>
                      <c:pt idx="38">
                        <c:v>6.2220000000000001E-3</c:v>
                      </c:pt>
                      <c:pt idx="39">
                        <c:v>6.3959999999999998E-3</c:v>
                      </c:pt>
                      <c:pt idx="40">
                        <c:v>6.5719999999999997E-3</c:v>
                      </c:pt>
                      <c:pt idx="41">
                        <c:v>6.7669999999999996E-3</c:v>
                      </c:pt>
                      <c:pt idx="42">
                        <c:v>6.9610000000000002E-3</c:v>
                      </c:pt>
                      <c:pt idx="43">
                        <c:v>7.1510000000000002E-3</c:v>
                      </c:pt>
                      <c:pt idx="44">
                        <c:v>7.3480000000000004E-3</c:v>
                      </c:pt>
                      <c:pt idx="45">
                        <c:v>7.5449999999999996E-3</c:v>
                      </c:pt>
                      <c:pt idx="46">
                        <c:v>7.7450000000000001E-3</c:v>
                      </c:pt>
                      <c:pt idx="47">
                        <c:v>7.9369999999999996E-3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53EA-4464-9B4C-FD66A02DA643}"/>
                  </c:ext>
                </c:extLst>
              </c15:ser>
            </c15:filteredScatterSeries>
            <c15:filteredScatterSeries>
              <c15:ser>
                <c:idx val="2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Paper!$A$3</c15:sqref>
                        </c15:formulaRef>
                      </c:ext>
                    </c:extLst>
                    <c:strCache>
                      <c:ptCount val="1"/>
                      <c:pt idx="0">
                        <c:v>Stage 2 Data 1.9V</c:v>
                      </c:pt>
                    </c:strCache>
                  </c:strRef>
                </c:tx>
                <c:spPr>
                  <a:ln w="38100">
                    <a:noFill/>
                  </a:ln>
                </c:spPr>
                <c:marker>
                  <c:symbol val="circle"/>
                  <c:size val="5"/>
                  <c:spPr>
                    <a:noFill/>
                    <a:ln w="6350">
                      <a:solidFill>
                        <a:srgbClr val="FF7B21"/>
                      </a:solidFill>
                    </a:ln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'Deg2'!$B$3:$B$51</c15:sqref>
                        </c15:formulaRef>
                      </c:ext>
                    </c:extLst>
                    <c:numCache>
                      <c:formatCode>General</c:formatCode>
                      <c:ptCount val="49"/>
                      <c:pt idx="0">
                        <c:v>3.5920000000000001E-2</c:v>
                      </c:pt>
                      <c:pt idx="1">
                        <c:v>3.6290000000000003E-2</c:v>
                      </c:pt>
                      <c:pt idx="2">
                        <c:v>3.6659999999999998E-2</c:v>
                      </c:pt>
                      <c:pt idx="3">
                        <c:v>3.705E-2</c:v>
                      </c:pt>
                      <c:pt idx="4">
                        <c:v>3.7470000000000003E-2</c:v>
                      </c:pt>
                      <c:pt idx="5">
                        <c:v>3.7960000000000001E-2</c:v>
                      </c:pt>
                      <c:pt idx="6">
                        <c:v>3.8519999999999999E-2</c:v>
                      </c:pt>
                      <c:pt idx="7">
                        <c:v>3.9129999999999998E-2</c:v>
                      </c:pt>
                      <c:pt idx="8">
                        <c:v>3.9750000000000001E-2</c:v>
                      </c:pt>
                      <c:pt idx="9">
                        <c:v>4.0469999999999999E-2</c:v>
                      </c:pt>
                      <c:pt idx="10">
                        <c:v>4.1270000000000001E-2</c:v>
                      </c:pt>
                      <c:pt idx="11">
                        <c:v>4.2119999999999998E-2</c:v>
                      </c:pt>
                      <c:pt idx="12">
                        <c:v>4.2959999999999998E-2</c:v>
                      </c:pt>
                      <c:pt idx="13">
                        <c:v>4.3929999999999997E-2</c:v>
                      </c:pt>
                      <c:pt idx="14">
                        <c:v>4.4889999999999999E-2</c:v>
                      </c:pt>
                      <c:pt idx="15">
                        <c:v>4.582E-2</c:v>
                      </c:pt>
                      <c:pt idx="16">
                        <c:v>4.684E-2</c:v>
                      </c:pt>
                      <c:pt idx="17">
                        <c:v>4.7829999999999998E-2</c:v>
                      </c:pt>
                      <c:pt idx="18">
                        <c:v>4.8860000000000001E-2</c:v>
                      </c:pt>
                      <c:pt idx="19">
                        <c:v>4.9869999999999998E-2</c:v>
                      </c:pt>
                      <c:pt idx="20">
                        <c:v>5.101E-2</c:v>
                      </c:pt>
                      <c:pt idx="21">
                        <c:v>5.2089999999999997E-2</c:v>
                      </c:pt>
                      <c:pt idx="22">
                        <c:v>5.3249999999999999E-2</c:v>
                      </c:pt>
                      <c:pt idx="23">
                        <c:v>5.4649999999999997E-2</c:v>
                      </c:pt>
                      <c:pt idx="24">
                        <c:v>5.5809999999999998E-2</c:v>
                      </c:pt>
                      <c:pt idx="25">
                        <c:v>5.7079999999999999E-2</c:v>
                      </c:pt>
                      <c:pt idx="26">
                        <c:v>5.8430000000000003E-2</c:v>
                      </c:pt>
                      <c:pt idx="27">
                        <c:v>0.06</c:v>
                      </c:pt>
                      <c:pt idx="28">
                        <c:v>6.1589999999999999E-2</c:v>
                      </c:pt>
                      <c:pt idx="29">
                        <c:v>6.2979999999999994E-2</c:v>
                      </c:pt>
                      <c:pt idx="30">
                        <c:v>6.4519999999999994E-2</c:v>
                      </c:pt>
                      <c:pt idx="31">
                        <c:v>6.6110000000000002E-2</c:v>
                      </c:pt>
                      <c:pt idx="32">
                        <c:v>6.7849999999999994E-2</c:v>
                      </c:pt>
                      <c:pt idx="33">
                        <c:v>6.9519999999999998E-2</c:v>
                      </c:pt>
                      <c:pt idx="34">
                        <c:v>7.1169999999999997E-2</c:v>
                      </c:pt>
                      <c:pt idx="35">
                        <c:v>7.2919999999999999E-2</c:v>
                      </c:pt>
                      <c:pt idx="36">
                        <c:v>7.467E-2</c:v>
                      </c:pt>
                      <c:pt idx="37">
                        <c:v>7.6520000000000005E-2</c:v>
                      </c:pt>
                      <c:pt idx="38">
                        <c:v>7.843E-2</c:v>
                      </c:pt>
                      <c:pt idx="39">
                        <c:v>8.0519999999999994E-2</c:v>
                      </c:pt>
                      <c:pt idx="40">
                        <c:v>8.2540000000000002E-2</c:v>
                      </c:pt>
                      <c:pt idx="41">
                        <c:v>8.4930000000000005E-2</c:v>
                      </c:pt>
                      <c:pt idx="42">
                        <c:v>8.8929999999999995E-2</c:v>
                      </c:pt>
                      <c:pt idx="43">
                        <c:v>9.332E-2</c:v>
                      </c:pt>
                      <c:pt idx="44">
                        <c:v>9.5200000000000007E-2</c:v>
                      </c:pt>
                      <c:pt idx="45">
                        <c:v>9.2490000000000003E-2</c:v>
                      </c:pt>
                      <c:pt idx="46">
                        <c:v>9.554E-2</c:v>
                      </c:pt>
                      <c:pt idx="47">
                        <c:v>9.9199999999999997E-2</c:v>
                      </c:pt>
                      <c:pt idx="48">
                        <c:v>0.11360000000000001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'Deg2'!$C$3:$C$51</c15:sqref>
                        </c15:formulaRef>
                      </c:ext>
                    </c:extLst>
                    <c:numCache>
                      <c:formatCode>General</c:formatCode>
                      <c:ptCount val="49"/>
                      <c:pt idx="0">
                        <c:v>3.9609999999999998E-4</c:v>
                      </c:pt>
                      <c:pt idx="1">
                        <c:v>1.047E-3</c:v>
                      </c:pt>
                      <c:pt idx="2">
                        <c:v>1.5790000000000001E-3</c:v>
                      </c:pt>
                      <c:pt idx="3">
                        <c:v>2.111E-3</c:v>
                      </c:pt>
                      <c:pt idx="4">
                        <c:v>2.6099999999999999E-3</c:v>
                      </c:pt>
                      <c:pt idx="5">
                        <c:v>3.0430000000000001E-3</c:v>
                      </c:pt>
                      <c:pt idx="6">
                        <c:v>3.5490000000000001E-3</c:v>
                      </c:pt>
                      <c:pt idx="7">
                        <c:v>3.9620000000000002E-3</c:v>
                      </c:pt>
                      <c:pt idx="8">
                        <c:v>4.3769999999999998E-3</c:v>
                      </c:pt>
                      <c:pt idx="9">
                        <c:v>4.8430000000000001E-3</c:v>
                      </c:pt>
                      <c:pt idx="10">
                        <c:v>5.1900000000000002E-3</c:v>
                      </c:pt>
                      <c:pt idx="11">
                        <c:v>5.5630000000000002E-3</c:v>
                      </c:pt>
                      <c:pt idx="12">
                        <c:v>5.8539999999999998E-3</c:v>
                      </c:pt>
                      <c:pt idx="13">
                        <c:v>6.1450000000000003E-3</c:v>
                      </c:pt>
                      <c:pt idx="14">
                        <c:v>6.3969999999999999E-3</c:v>
                      </c:pt>
                      <c:pt idx="15">
                        <c:v>6.6179999999999998E-3</c:v>
                      </c:pt>
                      <c:pt idx="16">
                        <c:v>6.8529999999999997E-3</c:v>
                      </c:pt>
                      <c:pt idx="17">
                        <c:v>7.0749999999999997E-3</c:v>
                      </c:pt>
                      <c:pt idx="18">
                        <c:v>7.3080000000000003E-3</c:v>
                      </c:pt>
                      <c:pt idx="19">
                        <c:v>7.548E-3</c:v>
                      </c:pt>
                      <c:pt idx="20">
                        <c:v>7.8329999999999997E-3</c:v>
                      </c:pt>
                      <c:pt idx="21">
                        <c:v>8.071E-3</c:v>
                      </c:pt>
                      <c:pt idx="22">
                        <c:v>8.352E-3</c:v>
                      </c:pt>
                      <c:pt idx="23">
                        <c:v>8.7030000000000007E-3</c:v>
                      </c:pt>
                      <c:pt idx="24">
                        <c:v>8.9829999999999997E-3</c:v>
                      </c:pt>
                      <c:pt idx="25">
                        <c:v>9.2890000000000004E-3</c:v>
                      </c:pt>
                      <c:pt idx="26">
                        <c:v>9.6050000000000007E-3</c:v>
                      </c:pt>
                      <c:pt idx="27">
                        <c:v>9.9559999999999996E-3</c:v>
                      </c:pt>
                      <c:pt idx="28">
                        <c:v>1.026E-2</c:v>
                      </c:pt>
                      <c:pt idx="29">
                        <c:v>1.057E-2</c:v>
                      </c:pt>
                      <c:pt idx="30">
                        <c:v>1.085E-2</c:v>
                      </c:pt>
                      <c:pt idx="31">
                        <c:v>1.119E-2</c:v>
                      </c:pt>
                      <c:pt idx="32">
                        <c:v>1.1469999999999999E-2</c:v>
                      </c:pt>
                      <c:pt idx="33">
                        <c:v>1.1769999999999999E-2</c:v>
                      </c:pt>
                      <c:pt idx="34">
                        <c:v>1.206E-2</c:v>
                      </c:pt>
                      <c:pt idx="35">
                        <c:v>1.2540000000000001E-2</c:v>
                      </c:pt>
                      <c:pt idx="36">
                        <c:v>1.2959999999999999E-2</c:v>
                      </c:pt>
                      <c:pt idx="37">
                        <c:v>1.345E-2</c:v>
                      </c:pt>
                      <c:pt idx="38">
                        <c:v>1.396E-2</c:v>
                      </c:pt>
                      <c:pt idx="39">
                        <c:v>1.457E-2</c:v>
                      </c:pt>
                      <c:pt idx="40">
                        <c:v>1.5259999999999999E-2</c:v>
                      </c:pt>
                      <c:pt idx="41">
                        <c:v>1.6119999999999999E-2</c:v>
                      </c:pt>
                      <c:pt idx="42">
                        <c:v>1.7149999999999999E-2</c:v>
                      </c:pt>
                      <c:pt idx="43">
                        <c:v>1.8519999999999998E-2</c:v>
                      </c:pt>
                      <c:pt idx="44">
                        <c:v>1.8790000000000001E-2</c:v>
                      </c:pt>
                      <c:pt idx="45">
                        <c:v>1.822E-2</c:v>
                      </c:pt>
                      <c:pt idx="46">
                        <c:v>1.9130000000000001E-2</c:v>
                      </c:pt>
                      <c:pt idx="47">
                        <c:v>2.027E-2</c:v>
                      </c:pt>
                      <c:pt idx="48">
                        <c:v>2.3820000000000001E-2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53EA-4464-9B4C-FD66A02DA643}"/>
                  </c:ext>
                </c:extLst>
              </c15:ser>
            </c15:filteredScatterSeries>
            <c15:filteredScatterSeries>
              <c15:ser>
                <c:idx val="3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Paper!$B$3</c15:sqref>
                        </c15:formulaRef>
                      </c:ext>
                    </c:extLst>
                    <c:strCache>
                      <c:ptCount val="1"/>
                      <c:pt idx="0">
                        <c:v>Stage 2 Fit 1.9V</c:v>
                      </c:pt>
                    </c:strCache>
                  </c:strRef>
                </c:tx>
                <c:spPr>
                  <a:ln w="9525">
                    <a:solidFill>
                      <a:srgbClr val="FF7B21"/>
                    </a:solidFill>
                  </a:ln>
                </c:spPr>
                <c:marker>
                  <c:symbol val="circle"/>
                  <c:size val="3"/>
                  <c:spPr>
                    <a:solidFill>
                      <a:srgbClr val="FF7B21"/>
                    </a:solidFill>
                    <a:ln>
                      <a:noFill/>
                    </a:ln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'Deg2'!$D$3:$D$51</c15:sqref>
                        </c15:formulaRef>
                      </c:ext>
                    </c:extLst>
                    <c:numCache>
                      <c:formatCode>General</c:formatCode>
                      <c:ptCount val="49"/>
                      <c:pt idx="0">
                        <c:v>3.5830000000000001E-2</c:v>
                      </c:pt>
                      <c:pt idx="1">
                        <c:v>3.6229999999999998E-2</c:v>
                      </c:pt>
                      <c:pt idx="2">
                        <c:v>3.6650000000000002E-2</c:v>
                      </c:pt>
                      <c:pt idx="3">
                        <c:v>3.7100000000000001E-2</c:v>
                      </c:pt>
                      <c:pt idx="4">
                        <c:v>3.7569999999999999E-2</c:v>
                      </c:pt>
                      <c:pt idx="5">
                        <c:v>3.807E-2</c:v>
                      </c:pt>
                      <c:pt idx="6">
                        <c:v>3.8649999999999997E-2</c:v>
                      </c:pt>
                      <c:pt idx="7">
                        <c:v>3.9219999999999998E-2</c:v>
                      </c:pt>
                      <c:pt idx="8">
                        <c:v>3.9820000000000001E-2</c:v>
                      </c:pt>
                      <c:pt idx="9">
                        <c:v>4.052E-2</c:v>
                      </c:pt>
                      <c:pt idx="10">
                        <c:v>4.1239999999999999E-2</c:v>
                      </c:pt>
                      <c:pt idx="11">
                        <c:v>4.206E-2</c:v>
                      </c:pt>
                      <c:pt idx="12">
                        <c:v>4.2869999999999998E-2</c:v>
                      </c:pt>
                      <c:pt idx="13">
                        <c:v>4.3810000000000002E-2</c:v>
                      </c:pt>
                      <c:pt idx="14">
                        <c:v>4.4769999999999997E-2</c:v>
                      </c:pt>
                      <c:pt idx="15">
                        <c:v>4.5719999999999997E-2</c:v>
                      </c:pt>
                      <c:pt idx="16">
                        <c:v>4.6760000000000003E-2</c:v>
                      </c:pt>
                      <c:pt idx="17">
                        <c:v>4.7759999999999997E-2</c:v>
                      </c:pt>
                      <c:pt idx="18">
                        <c:v>4.8820000000000002E-2</c:v>
                      </c:pt>
                      <c:pt idx="19">
                        <c:v>4.9860000000000002E-2</c:v>
                      </c:pt>
                      <c:pt idx="20">
                        <c:v>5.1020000000000003E-2</c:v>
                      </c:pt>
                      <c:pt idx="21">
                        <c:v>5.212E-2</c:v>
                      </c:pt>
                      <c:pt idx="22">
                        <c:v>5.3319999999999999E-2</c:v>
                      </c:pt>
                      <c:pt idx="23">
                        <c:v>5.4760000000000003E-2</c:v>
                      </c:pt>
                      <c:pt idx="24">
                        <c:v>5.5910000000000001E-2</c:v>
                      </c:pt>
                      <c:pt idx="25">
                        <c:v>5.722E-2</c:v>
                      </c:pt>
                      <c:pt idx="26">
                        <c:v>5.858E-2</c:v>
                      </c:pt>
                      <c:pt idx="27">
                        <c:v>6.0069999999999998E-2</c:v>
                      </c:pt>
                      <c:pt idx="28">
                        <c:v>6.1550000000000001E-2</c:v>
                      </c:pt>
                      <c:pt idx="29">
                        <c:v>6.3020000000000007E-2</c:v>
                      </c:pt>
                      <c:pt idx="30">
                        <c:v>6.454E-2</c:v>
                      </c:pt>
                      <c:pt idx="31">
                        <c:v>6.615E-2</c:v>
                      </c:pt>
                      <c:pt idx="32">
                        <c:v>6.7830000000000001E-2</c:v>
                      </c:pt>
                      <c:pt idx="33">
                        <c:v>6.9589999999999999E-2</c:v>
                      </c:pt>
                      <c:pt idx="34">
                        <c:v>7.1290000000000006E-2</c:v>
                      </c:pt>
                      <c:pt idx="35">
                        <c:v>7.3109999999999994E-2</c:v>
                      </c:pt>
                      <c:pt idx="36">
                        <c:v>7.492E-2</c:v>
                      </c:pt>
                      <c:pt idx="37">
                        <c:v>7.6829999999999996E-2</c:v>
                      </c:pt>
                      <c:pt idx="38">
                        <c:v>7.8729999999999994E-2</c:v>
                      </c:pt>
                      <c:pt idx="39">
                        <c:v>8.0810000000000007E-2</c:v>
                      </c:pt>
                      <c:pt idx="40">
                        <c:v>8.2909999999999998E-2</c:v>
                      </c:pt>
                      <c:pt idx="41">
                        <c:v>8.5029999999999994E-2</c:v>
                      </c:pt>
                      <c:pt idx="42">
                        <c:v>8.7290000000000006E-2</c:v>
                      </c:pt>
                      <c:pt idx="43">
                        <c:v>8.9690000000000006E-2</c:v>
                      </c:pt>
                      <c:pt idx="44">
                        <c:v>9.2299999999999993E-2</c:v>
                      </c:pt>
                      <c:pt idx="45">
                        <c:v>9.5019999999999993E-2</c:v>
                      </c:pt>
                      <c:pt idx="46">
                        <c:v>9.7949999999999995E-2</c:v>
                      </c:pt>
                      <c:pt idx="47">
                        <c:v>0.1011</c:v>
                      </c:pt>
                      <c:pt idx="48">
                        <c:v>0.1045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'Deg2'!$E$3:$E$51</c15:sqref>
                        </c15:formulaRef>
                      </c:ext>
                    </c:extLst>
                    <c:numCache>
                      <c:formatCode>General</c:formatCode>
                      <c:ptCount val="49"/>
                      <c:pt idx="0">
                        <c:v>5.5979999999999995E-4</c:v>
                      </c:pt>
                      <c:pt idx="1">
                        <c:v>1.209E-3</c:v>
                      </c:pt>
                      <c:pt idx="2">
                        <c:v>1.7639999999999999E-3</c:v>
                      </c:pt>
                      <c:pt idx="3">
                        <c:v>2.2539999999999999E-3</c:v>
                      </c:pt>
                      <c:pt idx="4">
                        <c:v>2.696E-3</c:v>
                      </c:pt>
                      <c:pt idx="5">
                        <c:v>3.1059999999999998E-3</c:v>
                      </c:pt>
                      <c:pt idx="6">
                        <c:v>3.5279999999999999E-3</c:v>
                      </c:pt>
                      <c:pt idx="7">
                        <c:v>3.9029999999999998E-3</c:v>
                      </c:pt>
                      <c:pt idx="8">
                        <c:v>4.2640000000000004E-3</c:v>
                      </c:pt>
                      <c:pt idx="9">
                        <c:v>4.6490000000000004E-3</c:v>
                      </c:pt>
                      <c:pt idx="10">
                        <c:v>5.0090000000000004E-3</c:v>
                      </c:pt>
                      <c:pt idx="11">
                        <c:v>5.3790000000000001E-3</c:v>
                      </c:pt>
                      <c:pt idx="12">
                        <c:v>5.6990000000000001E-3</c:v>
                      </c:pt>
                      <c:pt idx="13">
                        <c:v>6.025E-3</c:v>
                      </c:pt>
                      <c:pt idx="14">
                        <c:v>6.313E-3</c:v>
                      </c:pt>
                      <c:pt idx="15">
                        <c:v>6.5659999999999998E-3</c:v>
                      </c:pt>
                      <c:pt idx="16">
                        <c:v>6.8230000000000001E-3</c:v>
                      </c:pt>
                      <c:pt idx="17">
                        <c:v>7.0619999999999997E-3</c:v>
                      </c:pt>
                      <c:pt idx="18">
                        <c:v>7.3109999999999998E-3</c:v>
                      </c:pt>
                      <c:pt idx="19">
                        <c:v>7.5589999999999997E-3</c:v>
                      </c:pt>
                      <c:pt idx="20">
                        <c:v>7.8390000000000005E-3</c:v>
                      </c:pt>
                      <c:pt idx="21">
                        <c:v>8.1069999999999996E-3</c:v>
                      </c:pt>
                      <c:pt idx="22">
                        <c:v>8.4010000000000005E-3</c:v>
                      </c:pt>
                      <c:pt idx="23">
                        <c:v>8.7510000000000001E-3</c:v>
                      </c:pt>
                      <c:pt idx="24">
                        <c:v>9.0290000000000006E-3</c:v>
                      </c:pt>
                      <c:pt idx="25">
                        <c:v>9.3390000000000001E-3</c:v>
                      </c:pt>
                      <c:pt idx="26">
                        <c:v>9.6559999999999997E-3</c:v>
                      </c:pt>
                      <c:pt idx="27">
                        <c:v>9.9959999999999997E-3</c:v>
                      </c:pt>
                      <c:pt idx="28">
                        <c:v>1.0330000000000001E-2</c:v>
                      </c:pt>
                      <c:pt idx="29">
                        <c:v>1.065E-2</c:v>
                      </c:pt>
                      <c:pt idx="30">
                        <c:v>1.098E-2</c:v>
                      </c:pt>
                      <c:pt idx="31">
                        <c:v>1.132E-2</c:v>
                      </c:pt>
                      <c:pt idx="32">
                        <c:v>1.1679999999999999E-2</c:v>
                      </c:pt>
                      <c:pt idx="33">
                        <c:v>1.205E-2</c:v>
                      </c:pt>
                      <c:pt idx="34">
                        <c:v>1.2409999999999999E-2</c:v>
                      </c:pt>
                      <c:pt idx="35">
                        <c:v>1.281E-2</c:v>
                      </c:pt>
                      <c:pt idx="36">
                        <c:v>1.321E-2</c:v>
                      </c:pt>
                      <c:pt idx="37">
                        <c:v>1.366E-2</c:v>
                      </c:pt>
                      <c:pt idx="38">
                        <c:v>1.4120000000000001E-2</c:v>
                      </c:pt>
                      <c:pt idx="39">
                        <c:v>1.4659999999999999E-2</c:v>
                      </c:pt>
                      <c:pt idx="40">
                        <c:v>1.523E-2</c:v>
                      </c:pt>
                      <c:pt idx="41">
                        <c:v>1.584E-2</c:v>
                      </c:pt>
                      <c:pt idx="42">
                        <c:v>1.652E-2</c:v>
                      </c:pt>
                      <c:pt idx="43">
                        <c:v>1.7250000000000001E-2</c:v>
                      </c:pt>
                      <c:pt idx="44">
                        <c:v>1.805E-2</c:v>
                      </c:pt>
                      <c:pt idx="45">
                        <c:v>1.8849999999999999E-2</c:v>
                      </c:pt>
                      <c:pt idx="46">
                        <c:v>1.9650000000000001E-2</c:v>
                      </c:pt>
                      <c:pt idx="47">
                        <c:v>2.0400000000000001E-2</c:v>
                      </c:pt>
                      <c:pt idx="48">
                        <c:v>2.102E-2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53EA-4464-9B4C-FD66A02DA643}"/>
                  </c:ext>
                </c:extLst>
              </c15:ser>
            </c15:filteredScatterSeries>
            <c15:filteredScatterSeries>
              <c15:ser>
                <c:idx val="8"/>
                <c:order val="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Paper!$A$5</c15:sqref>
                        </c15:formulaRef>
                      </c:ext>
                    </c:extLst>
                    <c:strCache>
                      <c:ptCount val="1"/>
                      <c:pt idx="0">
                        <c:v>Stage 4 Data 1.9V</c:v>
                      </c:pt>
                    </c:strCache>
                  </c:strRef>
                </c:tx>
                <c:spPr>
                  <a:ln w="38100">
                    <a:noFill/>
                  </a:ln>
                </c:spPr>
                <c:marker>
                  <c:symbol val="circle"/>
                  <c:size val="5"/>
                  <c:spPr>
                    <a:noFill/>
                    <a:ln w="6350">
                      <a:solidFill>
                        <a:srgbClr val="00B0F0"/>
                      </a:solidFill>
                    </a:ln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Reg!$B$3:$B$50</c15:sqref>
                        </c15:formulaRef>
                      </c:ext>
                    </c:extLst>
                    <c:numCache>
                      <c:formatCode>General</c:formatCode>
                      <c:ptCount val="48"/>
                      <c:pt idx="0">
                        <c:v>2.997E-2</c:v>
                      </c:pt>
                      <c:pt idx="1">
                        <c:v>3.0349999999999999E-2</c:v>
                      </c:pt>
                      <c:pt idx="2">
                        <c:v>3.0669999999999999E-2</c:v>
                      </c:pt>
                      <c:pt idx="3">
                        <c:v>3.099E-2</c:v>
                      </c:pt>
                      <c:pt idx="4">
                        <c:v>3.1260000000000003E-2</c:v>
                      </c:pt>
                      <c:pt idx="5">
                        <c:v>3.1510000000000003E-2</c:v>
                      </c:pt>
                      <c:pt idx="6">
                        <c:v>3.1730000000000001E-2</c:v>
                      </c:pt>
                      <c:pt idx="7">
                        <c:v>3.1919999999999997E-2</c:v>
                      </c:pt>
                      <c:pt idx="8">
                        <c:v>3.2120000000000003E-2</c:v>
                      </c:pt>
                      <c:pt idx="9">
                        <c:v>3.2300000000000002E-2</c:v>
                      </c:pt>
                      <c:pt idx="10">
                        <c:v>3.2460000000000003E-2</c:v>
                      </c:pt>
                      <c:pt idx="11">
                        <c:v>3.2620000000000003E-2</c:v>
                      </c:pt>
                      <c:pt idx="12">
                        <c:v>3.2759999999999997E-2</c:v>
                      </c:pt>
                      <c:pt idx="13">
                        <c:v>3.2899999999999999E-2</c:v>
                      </c:pt>
                      <c:pt idx="14">
                        <c:v>3.3059999999999999E-2</c:v>
                      </c:pt>
                      <c:pt idx="15">
                        <c:v>3.322E-2</c:v>
                      </c:pt>
                      <c:pt idx="16">
                        <c:v>3.3369999999999997E-2</c:v>
                      </c:pt>
                      <c:pt idx="17">
                        <c:v>3.3550000000000003E-2</c:v>
                      </c:pt>
                      <c:pt idx="18">
                        <c:v>3.372E-2</c:v>
                      </c:pt>
                      <c:pt idx="19">
                        <c:v>3.3910000000000003E-2</c:v>
                      </c:pt>
                      <c:pt idx="20">
                        <c:v>3.4099999999999998E-2</c:v>
                      </c:pt>
                      <c:pt idx="21">
                        <c:v>3.4320000000000003E-2</c:v>
                      </c:pt>
                      <c:pt idx="22">
                        <c:v>3.4529999999999998E-2</c:v>
                      </c:pt>
                      <c:pt idx="23">
                        <c:v>3.4750000000000003E-2</c:v>
                      </c:pt>
                      <c:pt idx="24">
                        <c:v>3.5009999999999999E-2</c:v>
                      </c:pt>
                      <c:pt idx="25">
                        <c:v>3.5209999999999998E-2</c:v>
                      </c:pt>
                      <c:pt idx="26">
                        <c:v>3.5389999999999998E-2</c:v>
                      </c:pt>
                      <c:pt idx="27">
                        <c:v>3.5580000000000001E-2</c:v>
                      </c:pt>
                      <c:pt idx="28">
                        <c:v>3.5740000000000001E-2</c:v>
                      </c:pt>
                      <c:pt idx="29">
                        <c:v>3.5900000000000001E-2</c:v>
                      </c:pt>
                      <c:pt idx="30">
                        <c:v>3.5999999999999997E-2</c:v>
                      </c:pt>
                      <c:pt idx="31">
                        <c:v>3.6080000000000001E-2</c:v>
                      </c:pt>
                      <c:pt idx="32">
                        <c:v>3.6159999999999998E-2</c:v>
                      </c:pt>
                      <c:pt idx="33">
                        <c:v>3.6200000000000003E-2</c:v>
                      </c:pt>
                      <c:pt idx="34">
                        <c:v>3.6249999999999998E-2</c:v>
                      </c:pt>
                      <c:pt idx="35">
                        <c:v>3.6299999999999999E-2</c:v>
                      </c:pt>
                      <c:pt idx="36">
                        <c:v>3.6319999999999998E-2</c:v>
                      </c:pt>
                      <c:pt idx="37">
                        <c:v>3.6339999999999997E-2</c:v>
                      </c:pt>
                      <c:pt idx="38">
                        <c:v>3.6360000000000003E-2</c:v>
                      </c:pt>
                      <c:pt idx="39">
                        <c:v>3.6339999999999997E-2</c:v>
                      </c:pt>
                      <c:pt idx="40">
                        <c:v>3.6569999999999998E-2</c:v>
                      </c:pt>
                      <c:pt idx="41">
                        <c:v>3.6729999999999999E-2</c:v>
                      </c:pt>
                      <c:pt idx="42">
                        <c:v>3.6859999999999997E-2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Reg!$C$3:$C$50</c15:sqref>
                        </c15:formulaRef>
                      </c:ext>
                    </c:extLst>
                    <c:numCache>
                      <c:formatCode>General</c:formatCode>
                      <c:ptCount val="48"/>
                      <c:pt idx="0">
                        <c:v>2.1130000000000001E-4</c:v>
                      </c:pt>
                      <c:pt idx="1">
                        <c:v>5.3260000000000004E-4</c:v>
                      </c:pt>
                      <c:pt idx="2">
                        <c:v>7.7249999999999997E-4</c:v>
                      </c:pt>
                      <c:pt idx="3">
                        <c:v>9.0839999999999996E-4</c:v>
                      </c:pt>
                      <c:pt idx="4">
                        <c:v>1.0150000000000001E-3</c:v>
                      </c:pt>
                      <c:pt idx="5">
                        <c:v>1.0560000000000001E-3</c:v>
                      </c:pt>
                      <c:pt idx="6">
                        <c:v>1.098E-3</c:v>
                      </c:pt>
                      <c:pt idx="7">
                        <c:v>1.1019999999999999E-3</c:v>
                      </c:pt>
                      <c:pt idx="8">
                        <c:v>1.0870000000000001E-3</c:v>
                      </c:pt>
                      <c:pt idx="9">
                        <c:v>1.073E-3</c:v>
                      </c:pt>
                      <c:pt idx="10">
                        <c:v>1.0809999999999999E-3</c:v>
                      </c:pt>
                      <c:pt idx="11">
                        <c:v>1.077E-3</c:v>
                      </c:pt>
                      <c:pt idx="12">
                        <c:v>1.0499999999999999E-3</c:v>
                      </c:pt>
                      <c:pt idx="13">
                        <c:v>1.0629999999999999E-3</c:v>
                      </c:pt>
                      <c:pt idx="14">
                        <c:v>1.0709999999999999E-3</c:v>
                      </c:pt>
                      <c:pt idx="15">
                        <c:v>1.093E-3</c:v>
                      </c:pt>
                      <c:pt idx="16">
                        <c:v>1.1169999999999999E-3</c:v>
                      </c:pt>
                      <c:pt idx="17">
                        <c:v>1.15E-3</c:v>
                      </c:pt>
                      <c:pt idx="18">
                        <c:v>1.1789999999999999E-3</c:v>
                      </c:pt>
                      <c:pt idx="19">
                        <c:v>1.209E-3</c:v>
                      </c:pt>
                      <c:pt idx="20">
                        <c:v>1.2390000000000001E-3</c:v>
                      </c:pt>
                      <c:pt idx="21">
                        <c:v>1.2570000000000001E-3</c:v>
                      </c:pt>
                      <c:pt idx="22">
                        <c:v>1.2650000000000001E-3</c:v>
                      </c:pt>
                      <c:pt idx="23">
                        <c:v>1.248E-3</c:v>
                      </c:pt>
                      <c:pt idx="24">
                        <c:v>1.2080000000000001E-3</c:v>
                      </c:pt>
                      <c:pt idx="25">
                        <c:v>1.168E-3</c:v>
                      </c:pt>
                      <c:pt idx="26">
                        <c:v>1.1000000000000001E-3</c:v>
                      </c:pt>
                      <c:pt idx="27">
                        <c:v>1.01E-3</c:v>
                      </c:pt>
                      <c:pt idx="28">
                        <c:v>9.0499999999999999E-4</c:v>
                      </c:pt>
                      <c:pt idx="29">
                        <c:v>8.1170000000000005E-4</c:v>
                      </c:pt>
                      <c:pt idx="30">
                        <c:v>7.0489999999999995E-4</c:v>
                      </c:pt>
                      <c:pt idx="31">
                        <c:v>6.2750000000000002E-4</c:v>
                      </c:pt>
                      <c:pt idx="32">
                        <c:v>5.3830000000000002E-4</c:v>
                      </c:pt>
                      <c:pt idx="33">
                        <c:v>4.5520000000000001E-4</c:v>
                      </c:pt>
                      <c:pt idx="34">
                        <c:v>3.7409999999999999E-4</c:v>
                      </c:pt>
                      <c:pt idx="35">
                        <c:v>3.1789999999999998E-4</c:v>
                      </c:pt>
                      <c:pt idx="36">
                        <c:v>2.942E-4</c:v>
                      </c:pt>
                      <c:pt idx="37">
                        <c:v>2.6120000000000001E-4</c:v>
                      </c:pt>
                      <c:pt idx="38">
                        <c:v>2.2460000000000001E-4</c:v>
                      </c:pt>
                      <c:pt idx="39">
                        <c:v>2.184E-4</c:v>
                      </c:pt>
                      <c:pt idx="40">
                        <c:v>1.3559999999999999E-4</c:v>
                      </c:pt>
                      <c:pt idx="41">
                        <c:v>8.3040000000000005E-5</c:v>
                      </c:pt>
                      <c:pt idx="42">
                        <c:v>3.871E-5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53EA-4464-9B4C-FD66A02DA643}"/>
                  </c:ext>
                </c:extLst>
              </c15:ser>
            </c15:filteredScatterSeries>
            <c15:filteredScatterSeries>
              <c15:ser>
                <c:idx val="9"/>
                <c:order val="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Paper!$B$5</c15:sqref>
                        </c15:formulaRef>
                      </c:ext>
                    </c:extLst>
                    <c:strCache>
                      <c:ptCount val="1"/>
                      <c:pt idx="0">
                        <c:v>Stage 4 Fit 1.9V</c:v>
                      </c:pt>
                    </c:strCache>
                  </c:strRef>
                </c:tx>
                <c:spPr>
                  <a:ln w="9525">
                    <a:solidFill>
                      <a:srgbClr val="00B0F0"/>
                    </a:solidFill>
                  </a:ln>
                </c:spPr>
                <c:marker>
                  <c:symbol val="circle"/>
                  <c:size val="3"/>
                  <c:spPr>
                    <a:solidFill>
                      <a:srgbClr val="00B0F0"/>
                    </a:solidFill>
                    <a:ln>
                      <a:noFill/>
                    </a:ln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Reg!$D$3:$D$50</c15:sqref>
                        </c15:formulaRef>
                      </c:ext>
                    </c:extLst>
                    <c:numCache>
                      <c:formatCode>General</c:formatCode>
                      <c:ptCount val="48"/>
                      <c:pt idx="0">
                        <c:v>3.0067531904669299E-2</c:v>
                      </c:pt>
                      <c:pt idx="1">
                        <c:v>3.0331878297803001E-2</c:v>
                      </c:pt>
                      <c:pt idx="2">
                        <c:v>3.0632379825856201E-2</c:v>
                      </c:pt>
                      <c:pt idx="3">
                        <c:v>3.0939311064491399E-2</c:v>
                      </c:pt>
                      <c:pt idx="4">
                        <c:v>3.1237566894751E-2</c:v>
                      </c:pt>
                      <c:pt idx="5">
                        <c:v>3.1512680819368803E-2</c:v>
                      </c:pt>
                      <c:pt idx="6">
                        <c:v>3.1757011589513703E-2</c:v>
                      </c:pt>
                      <c:pt idx="7">
                        <c:v>3.1987239330244097E-2</c:v>
                      </c:pt>
                      <c:pt idx="8">
                        <c:v>3.2168021166649102E-2</c:v>
                      </c:pt>
                      <c:pt idx="9">
                        <c:v>3.2323320180895003E-2</c:v>
                      </c:pt>
                      <c:pt idx="10">
                        <c:v>3.2473879542861898E-2</c:v>
                      </c:pt>
                      <c:pt idx="11">
                        <c:v>3.2607368030774499E-2</c:v>
                      </c:pt>
                      <c:pt idx="12">
                        <c:v>3.2745572023613501E-2</c:v>
                      </c:pt>
                      <c:pt idx="13">
                        <c:v>3.28733630244403E-2</c:v>
                      </c:pt>
                      <c:pt idx="14">
                        <c:v>3.30214262387361E-2</c:v>
                      </c:pt>
                      <c:pt idx="15">
                        <c:v>3.31758292685801E-2</c:v>
                      </c:pt>
                      <c:pt idx="16">
                        <c:v>3.3336157955414503E-2</c:v>
                      </c:pt>
                      <c:pt idx="17">
                        <c:v>3.35226842075085E-2</c:v>
                      </c:pt>
                      <c:pt idx="18">
                        <c:v>3.3712097782960602E-2</c:v>
                      </c:pt>
                      <c:pt idx="19">
                        <c:v>3.3918515512362503E-2</c:v>
                      </c:pt>
                      <c:pt idx="20">
                        <c:v>3.4126822354280398E-2</c:v>
                      </c:pt>
                      <c:pt idx="21">
                        <c:v>3.4355746264571399E-2</c:v>
                      </c:pt>
                      <c:pt idx="22">
                        <c:v>3.4567951199973003E-2</c:v>
                      </c:pt>
                      <c:pt idx="23">
                        <c:v>3.4787470736620099E-2</c:v>
                      </c:pt>
                      <c:pt idx="24">
                        <c:v>3.5030556725695598E-2</c:v>
                      </c:pt>
                      <c:pt idx="25">
                        <c:v>3.5206956553997901E-2</c:v>
                      </c:pt>
                      <c:pt idx="26">
                        <c:v>3.5386219192596297E-2</c:v>
                      </c:pt>
                      <c:pt idx="27">
                        <c:v>3.5550518264657202E-2</c:v>
                      </c:pt>
                      <c:pt idx="28">
                        <c:v>3.5705324423206501E-2</c:v>
                      </c:pt>
                      <c:pt idx="29">
                        <c:v>3.5837230547505899E-2</c:v>
                      </c:pt>
                      <c:pt idx="30">
                        <c:v>3.5948106601695999E-2</c:v>
                      </c:pt>
                      <c:pt idx="31">
                        <c:v>3.6045198878199597E-2</c:v>
                      </c:pt>
                      <c:pt idx="32">
                        <c:v>3.6131399959300099E-2</c:v>
                      </c:pt>
                      <c:pt idx="33">
                        <c:v>3.6206209414487302E-2</c:v>
                      </c:pt>
                      <c:pt idx="34">
                        <c:v>3.6271563432829702E-2</c:v>
                      </c:pt>
                      <c:pt idx="35">
                        <c:v>3.632351275818E-2</c:v>
                      </c:pt>
                      <c:pt idx="36">
                        <c:v>3.63697636923467E-2</c:v>
                      </c:pt>
                      <c:pt idx="37">
                        <c:v>3.6407977936029998E-2</c:v>
                      </c:pt>
                      <c:pt idx="38">
                        <c:v>3.6441319998589801E-2</c:v>
                      </c:pt>
                      <c:pt idx="39">
                        <c:v>3.6468762763363201E-2</c:v>
                      </c:pt>
                      <c:pt idx="40">
                        <c:v>3.6493512459206602E-2</c:v>
                      </c:pt>
                      <c:pt idx="41">
                        <c:v>3.6513979882500602E-2</c:v>
                      </c:pt>
                      <c:pt idx="42">
                        <c:v>3.6530828420617598E-2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Reg!$E$3:$E$50</c15:sqref>
                        </c15:formulaRef>
                      </c:ext>
                    </c:extLst>
                    <c:numCache>
                      <c:formatCode>General</c:formatCode>
                      <c:ptCount val="48"/>
                      <c:pt idx="0">
                        <c:v>1.49287933859943E-4</c:v>
                      </c:pt>
                      <c:pt idx="1">
                        <c:v>5.0644009481275697E-4</c:v>
                      </c:pt>
                      <c:pt idx="2">
                        <c:v>7.8352348967464995E-4</c:v>
                      </c:pt>
                      <c:pt idx="3">
                        <c:v>9.6925111311306901E-4</c:v>
                      </c:pt>
                      <c:pt idx="4">
                        <c:v>1.07797253120375E-3</c:v>
                      </c:pt>
                      <c:pt idx="5">
                        <c:v>1.12617879983488E-3</c:v>
                      </c:pt>
                      <c:pt idx="6">
                        <c:v>1.13272029222197E-3</c:v>
                      </c:pt>
                      <c:pt idx="7">
                        <c:v>1.1129321233047699E-3</c:v>
                      </c:pt>
                      <c:pt idx="8">
                        <c:v>1.0854483900006799E-3</c:v>
                      </c:pt>
                      <c:pt idx="9">
                        <c:v>1.0598995735314201E-3</c:v>
                      </c:pt>
                      <c:pt idx="10">
                        <c:v>1.0408419668368101E-3</c:v>
                      </c:pt>
                      <c:pt idx="11">
                        <c:v>1.0344508963780301E-3</c:v>
                      </c:pt>
                      <c:pt idx="12">
                        <c:v>1.04131973421945E-3</c:v>
                      </c:pt>
                      <c:pt idx="13">
                        <c:v>1.0591628599794099E-3</c:v>
                      </c:pt>
                      <c:pt idx="14">
                        <c:v>1.0897342034394499E-3</c:v>
                      </c:pt>
                      <c:pt idx="15">
                        <c:v>1.12746467066493E-3</c:v>
                      </c:pt>
                      <c:pt idx="16">
                        <c:v>1.1677711179317E-3</c:v>
                      </c:pt>
                      <c:pt idx="17">
                        <c:v>1.21129252313751E-3</c:v>
                      </c:pt>
                      <c:pt idx="18">
                        <c:v>1.24837924913968E-3</c:v>
                      </c:pt>
                      <c:pt idx="19">
                        <c:v>1.27824596531421E-3</c:v>
                      </c:pt>
                      <c:pt idx="20">
                        <c:v>1.29575266582345E-3</c:v>
                      </c:pt>
                      <c:pt idx="21">
                        <c:v>1.29922694546261E-3</c:v>
                      </c:pt>
                      <c:pt idx="22">
                        <c:v>1.2868916690888599E-3</c:v>
                      </c:pt>
                      <c:pt idx="23">
                        <c:v>1.2575522881223299E-3</c:v>
                      </c:pt>
                      <c:pt idx="24">
                        <c:v>1.2041717057486199E-3</c:v>
                      </c:pt>
                      <c:pt idx="25">
                        <c:v>1.1506924940312101E-3</c:v>
                      </c:pt>
                      <c:pt idx="26">
                        <c:v>1.08256190206436E-3</c:v>
                      </c:pt>
                      <c:pt idx="27">
                        <c:v>1.0067950051088599E-3</c:v>
                      </c:pt>
                      <c:pt idx="28">
                        <c:v>9.2249589456279998E-4</c:v>
                      </c:pt>
                      <c:pt idx="29">
                        <c:v>8.3962977625759601E-4</c:v>
                      </c:pt>
                      <c:pt idx="30">
                        <c:v>7.6116356877308899E-4</c:v>
                      </c:pt>
                      <c:pt idx="31">
                        <c:v>6.8504174347108098E-4</c:v>
                      </c:pt>
                      <c:pt idx="32">
                        <c:v>6.1096196680026E-4</c:v>
                      </c:pt>
                      <c:pt idx="33">
                        <c:v>5.4112503258128201E-4</c:v>
                      </c:pt>
                      <c:pt idx="34">
                        <c:v>4.7539753136118602E-4</c:v>
                      </c:pt>
                      <c:pt idx="35">
                        <c:v>4.1966325502732703E-4</c:v>
                      </c:pt>
                      <c:pt idx="36">
                        <c:v>3.6717149245638401E-4</c:v>
                      </c:pt>
                      <c:pt idx="37">
                        <c:v>3.2156724008518001E-4</c:v>
                      </c:pt>
                      <c:pt idx="38">
                        <c:v>2.7998080832385201E-4</c:v>
                      </c:pt>
                      <c:pt idx="39">
                        <c:v>2.4439682224228302E-4</c:v>
                      </c:pt>
                      <c:pt idx="40">
                        <c:v>2.1117890256157801E-4</c:v>
                      </c:pt>
                      <c:pt idx="41">
                        <c:v>1.8284936252425401E-4</c:v>
                      </c:pt>
                      <c:pt idx="42">
                        <c:v>1.58911345125712E-4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9-53EA-4464-9B4C-FD66A02DA643}"/>
                  </c:ext>
                </c:extLst>
              </c15:ser>
            </c15:filteredScatterSeries>
            <c15:filteredScatterSeries>
              <c15:ser>
                <c:idx val="10"/>
                <c:order val="1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Paper!$A$6</c15:sqref>
                        </c15:formulaRef>
                      </c:ext>
                    </c:extLst>
                    <c:strCache>
                      <c:ptCount val="1"/>
                      <c:pt idx="0">
                        <c:v>Stage 5 Data 1.9V</c:v>
                      </c:pt>
                    </c:strCache>
                  </c:strRef>
                </c:tx>
                <c:spPr>
                  <a:ln w="38100">
                    <a:noFill/>
                  </a:ln>
                </c:spPr>
                <c:marker>
                  <c:symbol val="circle"/>
                  <c:size val="5"/>
                  <c:spPr>
                    <a:noFill/>
                    <a:ln w="6350">
                      <a:solidFill>
                        <a:srgbClr val="3A64FC"/>
                      </a:solidFill>
                    </a:ln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'Deg4'!$B$3:$B$53</c15:sqref>
                        </c15:formulaRef>
                      </c:ext>
                    </c:extLst>
                    <c:numCache>
                      <c:formatCode>General</c:formatCode>
                      <c:ptCount val="51"/>
                      <c:pt idx="0">
                        <c:v>3.2460000000000003E-2</c:v>
                      </c:pt>
                      <c:pt idx="1">
                        <c:v>3.3090000000000001E-2</c:v>
                      </c:pt>
                      <c:pt idx="2">
                        <c:v>3.3750000000000002E-2</c:v>
                      </c:pt>
                      <c:pt idx="3">
                        <c:v>3.4329999999999999E-2</c:v>
                      </c:pt>
                      <c:pt idx="4">
                        <c:v>3.4959999999999998E-2</c:v>
                      </c:pt>
                      <c:pt idx="5">
                        <c:v>3.5540000000000002E-2</c:v>
                      </c:pt>
                      <c:pt idx="6">
                        <c:v>3.6139999999999999E-2</c:v>
                      </c:pt>
                      <c:pt idx="7">
                        <c:v>3.6760000000000001E-2</c:v>
                      </c:pt>
                      <c:pt idx="8">
                        <c:v>3.7289999999999997E-2</c:v>
                      </c:pt>
                      <c:pt idx="9">
                        <c:v>3.7780000000000001E-2</c:v>
                      </c:pt>
                      <c:pt idx="10">
                        <c:v>3.8309999999999997E-2</c:v>
                      </c:pt>
                      <c:pt idx="11">
                        <c:v>3.8739999999999997E-2</c:v>
                      </c:pt>
                      <c:pt idx="12">
                        <c:v>3.9170000000000003E-2</c:v>
                      </c:pt>
                      <c:pt idx="13">
                        <c:v>3.9579999999999997E-2</c:v>
                      </c:pt>
                      <c:pt idx="14">
                        <c:v>3.9989999999999998E-2</c:v>
                      </c:pt>
                      <c:pt idx="15">
                        <c:v>4.0399999999999998E-2</c:v>
                      </c:pt>
                      <c:pt idx="16">
                        <c:v>4.0800000000000003E-2</c:v>
                      </c:pt>
                      <c:pt idx="17">
                        <c:v>4.1239999999999999E-2</c:v>
                      </c:pt>
                      <c:pt idx="18">
                        <c:v>4.1680000000000002E-2</c:v>
                      </c:pt>
                      <c:pt idx="19">
                        <c:v>4.2139999999999997E-2</c:v>
                      </c:pt>
                      <c:pt idx="20">
                        <c:v>4.2619999999999998E-2</c:v>
                      </c:pt>
                      <c:pt idx="21">
                        <c:v>4.3139999999999998E-2</c:v>
                      </c:pt>
                      <c:pt idx="22">
                        <c:v>4.3650000000000001E-2</c:v>
                      </c:pt>
                      <c:pt idx="23">
                        <c:v>4.419E-2</c:v>
                      </c:pt>
                      <c:pt idx="24">
                        <c:v>4.4810000000000003E-2</c:v>
                      </c:pt>
                      <c:pt idx="25">
                        <c:v>4.53E-2</c:v>
                      </c:pt>
                      <c:pt idx="26">
                        <c:v>4.5850000000000002E-2</c:v>
                      </c:pt>
                      <c:pt idx="27">
                        <c:v>4.6390000000000001E-2</c:v>
                      </c:pt>
                      <c:pt idx="28">
                        <c:v>4.7E-2</c:v>
                      </c:pt>
                      <c:pt idx="29">
                        <c:v>4.7579999999999997E-2</c:v>
                      </c:pt>
                      <c:pt idx="30">
                        <c:v>4.8000000000000001E-2</c:v>
                      </c:pt>
                      <c:pt idx="31">
                        <c:v>4.8430000000000001E-2</c:v>
                      </c:pt>
                      <c:pt idx="32">
                        <c:v>4.8849999999999998E-2</c:v>
                      </c:pt>
                      <c:pt idx="33">
                        <c:v>4.9279999999999997E-2</c:v>
                      </c:pt>
                      <c:pt idx="34">
                        <c:v>4.965E-2</c:v>
                      </c:pt>
                      <c:pt idx="35">
                        <c:v>4.9970000000000001E-2</c:v>
                      </c:pt>
                      <c:pt idx="36">
                        <c:v>5.0270000000000002E-2</c:v>
                      </c:pt>
                      <c:pt idx="37">
                        <c:v>5.0610000000000002E-2</c:v>
                      </c:pt>
                      <c:pt idx="38">
                        <c:v>5.0959999999999998E-2</c:v>
                      </c:pt>
                      <c:pt idx="39">
                        <c:v>5.1339999999999997E-2</c:v>
                      </c:pt>
                      <c:pt idx="40">
                        <c:v>5.1729999999999998E-2</c:v>
                      </c:pt>
                      <c:pt idx="41">
                        <c:v>5.21E-2</c:v>
                      </c:pt>
                      <c:pt idx="42">
                        <c:v>5.2549999999999999E-2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'Deg4'!$C$3:$C$53</c15:sqref>
                        </c15:formulaRef>
                      </c:ext>
                    </c:extLst>
                    <c:numCache>
                      <c:formatCode>General</c:formatCode>
                      <c:ptCount val="51"/>
                      <c:pt idx="0">
                        <c:v>1.681E-3</c:v>
                      </c:pt>
                      <c:pt idx="1">
                        <c:v>2.1510000000000001E-3</c:v>
                      </c:pt>
                      <c:pt idx="2">
                        <c:v>2.4919999999999999E-3</c:v>
                      </c:pt>
                      <c:pt idx="3">
                        <c:v>2.7720000000000002E-3</c:v>
                      </c:pt>
                      <c:pt idx="4">
                        <c:v>2.9849999999999998E-3</c:v>
                      </c:pt>
                      <c:pt idx="5">
                        <c:v>3.1029999999999999E-3</c:v>
                      </c:pt>
                      <c:pt idx="6">
                        <c:v>3.1580000000000002E-3</c:v>
                      </c:pt>
                      <c:pt idx="7">
                        <c:v>3.2269999999999998E-3</c:v>
                      </c:pt>
                      <c:pt idx="8">
                        <c:v>3.199E-3</c:v>
                      </c:pt>
                      <c:pt idx="9">
                        <c:v>3.176E-3</c:v>
                      </c:pt>
                      <c:pt idx="10">
                        <c:v>3.1150000000000001E-3</c:v>
                      </c:pt>
                      <c:pt idx="11">
                        <c:v>3.0769999999999999E-3</c:v>
                      </c:pt>
                      <c:pt idx="12">
                        <c:v>3.0149999999999999E-3</c:v>
                      </c:pt>
                      <c:pt idx="13">
                        <c:v>2.9659999999999999E-3</c:v>
                      </c:pt>
                      <c:pt idx="14">
                        <c:v>2.957E-3</c:v>
                      </c:pt>
                      <c:pt idx="15">
                        <c:v>2.9789999999999999E-3</c:v>
                      </c:pt>
                      <c:pt idx="16">
                        <c:v>3.0010000000000002E-3</c:v>
                      </c:pt>
                      <c:pt idx="17">
                        <c:v>3.0699999999999998E-3</c:v>
                      </c:pt>
                      <c:pt idx="18">
                        <c:v>3.1480000000000002E-3</c:v>
                      </c:pt>
                      <c:pt idx="19">
                        <c:v>3.2239999999999999E-3</c:v>
                      </c:pt>
                      <c:pt idx="20">
                        <c:v>3.3010000000000001E-3</c:v>
                      </c:pt>
                      <c:pt idx="21">
                        <c:v>3.3890000000000001E-3</c:v>
                      </c:pt>
                      <c:pt idx="22">
                        <c:v>3.4499999999999999E-3</c:v>
                      </c:pt>
                      <c:pt idx="23">
                        <c:v>3.516E-3</c:v>
                      </c:pt>
                      <c:pt idx="24">
                        <c:v>3.5539999999999999E-3</c:v>
                      </c:pt>
                      <c:pt idx="25">
                        <c:v>3.5699999999999998E-3</c:v>
                      </c:pt>
                      <c:pt idx="26">
                        <c:v>3.5539999999999999E-3</c:v>
                      </c:pt>
                      <c:pt idx="27">
                        <c:v>3.522E-3</c:v>
                      </c:pt>
                      <c:pt idx="28">
                        <c:v>3.4489999999999998E-3</c:v>
                      </c:pt>
                      <c:pt idx="29">
                        <c:v>3.3769999999999998E-3</c:v>
                      </c:pt>
                      <c:pt idx="30">
                        <c:v>3.2859999999999999E-3</c:v>
                      </c:pt>
                      <c:pt idx="31">
                        <c:v>3.2009999999999999E-3</c:v>
                      </c:pt>
                      <c:pt idx="32">
                        <c:v>3.0799999999999998E-3</c:v>
                      </c:pt>
                      <c:pt idx="33">
                        <c:v>3.009E-3</c:v>
                      </c:pt>
                      <c:pt idx="34">
                        <c:v>2.9129999999999998E-3</c:v>
                      </c:pt>
                      <c:pt idx="35">
                        <c:v>2.82E-3</c:v>
                      </c:pt>
                      <c:pt idx="36">
                        <c:v>2.807E-3</c:v>
                      </c:pt>
                      <c:pt idx="37">
                        <c:v>2.7659999999999998E-3</c:v>
                      </c:pt>
                      <c:pt idx="38">
                        <c:v>2.7980000000000001E-3</c:v>
                      </c:pt>
                      <c:pt idx="39">
                        <c:v>2.7829999999999999E-3</c:v>
                      </c:pt>
                      <c:pt idx="40">
                        <c:v>2.8180000000000002E-3</c:v>
                      </c:pt>
                      <c:pt idx="41">
                        <c:v>2.8240000000000001E-3</c:v>
                      </c:pt>
                      <c:pt idx="42">
                        <c:v>2.8700000000000002E-3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A-53EA-4464-9B4C-FD66A02DA643}"/>
                  </c:ext>
                </c:extLst>
              </c15:ser>
            </c15:filteredScatterSeries>
            <c15:filteredScatterSeries>
              <c15:ser>
                <c:idx val="11"/>
                <c:order val="1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Paper!$B$6</c15:sqref>
                        </c15:formulaRef>
                      </c:ext>
                    </c:extLst>
                    <c:strCache>
                      <c:ptCount val="1"/>
                      <c:pt idx="0">
                        <c:v>Stage 5 Fit 1.9V</c:v>
                      </c:pt>
                    </c:strCache>
                  </c:strRef>
                </c:tx>
                <c:spPr>
                  <a:ln w="9525">
                    <a:solidFill>
                      <a:srgbClr val="3A64FC"/>
                    </a:solidFill>
                  </a:ln>
                </c:spPr>
                <c:marker>
                  <c:symbol val="circle"/>
                  <c:size val="3"/>
                  <c:spPr>
                    <a:solidFill>
                      <a:srgbClr val="3A64FC"/>
                    </a:solidFill>
                    <a:ln>
                      <a:noFill/>
                    </a:ln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'Deg4'!$D$3:$D$53</c15:sqref>
                        </c15:formulaRef>
                      </c:ext>
                    </c:extLst>
                    <c:numCache>
                      <c:formatCode>General</c:formatCode>
                      <c:ptCount val="51"/>
                      <c:pt idx="0">
                        <c:v>3.2528070595291197E-2</c:v>
                      </c:pt>
                      <c:pt idx="1">
                        <c:v>3.3069439096536202E-2</c:v>
                      </c:pt>
                      <c:pt idx="2">
                        <c:v>3.36694032834867E-2</c:v>
                      </c:pt>
                      <c:pt idx="3">
                        <c:v>3.4285969088951297E-2</c:v>
                      </c:pt>
                      <c:pt idx="4">
                        <c:v>3.4907790145466203E-2</c:v>
                      </c:pt>
                      <c:pt idx="5">
                        <c:v>3.5518717459104898E-2</c:v>
                      </c:pt>
                      <c:pt idx="6">
                        <c:v>3.6106836601379297E-2</c:v>
                      </c:pt>
                      <c:pt idx="7">
                        <c:v>3.6713994915732198E-2</c:v>
                      </c:pt>
                      <c:pt idx="8">
                        <c:v>3.7233404346259803E-2</c:v>
                      </c:pt>
                      <c:pt idx="9">
                        <c:v>3.7708815316230701E-2</c:v>
                      </c:pt>
                      <c:pt idx="10">
                        <c:v>3.81873171192686E-2</c:v>
                      </c:pt>
                      <c:pt idx="11">
                        <c:v>3.8613770106588299E-2</c:v>
                      </c:pt>
                      <c:pt idx="12">
                        <c:v>3.9043848940552503E-2</c:v>
                      </c:pt>
                      <c:pt idx="13">
                        <c:v>3.9423042985303997E-2</c:v>
                      </c:pt>
                      <c:pt idx="14">
                        <c:v>3.9837392962102203E-2</c:v>
                      </c:pt>
                      <c:pt idx="15">
                        <c:v>4.0244105528836498E-2</c:v>
                      </c:pt>
                      <c:pt idx="16">
                        <c:v>4.0645708877013402E-2</c:v>
                      </c:pt>
                      <c:pt idx="17">
                        <c:v>4.1095695187044701E-2</c:v>
                      </c:pt>
                      <c:pt idx="18">
                        <c:v>4.1542822557992902E-2</c:v>
                      </c:pt>
                      <c:pt idx="19">
                        <c:v>4.2027817427564097E-2</c:v>
                      </c:pt>
                      <c:pt idx="20">
                        <c:v>4.25227751424739E-2</c:v>
                      </c:pt>
                      <c:pt idx="21">
                        <c:v>4.3081491354449601E-2</c:v>
                      </c:pt>
                      <c:pt idx="22">
                        <c:v>4.36205821669753E-2</c:v>
                      </c:pt>
                      <c:pt idx="23">
                        <c:v>4.4207423379320397E-2</c:v>
                      </c:pt>
                      <c:pt idx="24">
                        <c:v>4.4902216970205702E-2</c:v>
                      </c:pt>
                      <c:pt idx="25">
                        <c:v>4.5443488743318099E-2</c:v>
                      </c:pt>
                      <c:pt idx="26">
                        <c:v>4.60328131164571E-2</c:v>
                      </c:pt>
                      <c:pt idx="27">
                        <c:v>4.6614647485434597E-2</c:v>
                      </c:pt>
                      <c:pt idx="28">
                        <c:v>4.7206551800642003E-2</c:v>
                      </c:pt>
                      <c:pt idx="29">
                        <c:v>4.7750546689957298E-2</c:v>
                      </c:pt>
                      <c:pt idx="30">
                        <c:v>4.8240856873825302E-2</c:v>
                      </c:pt>
                      <c:pt idx="31">
                        <c:v>4.86988048680334E-2</c:v>
                      </c:pt>
                      <c:pt idx="32">
                        <c:v>4.9130888593976699E-2</c:v>
                      </c:pt>
                      <c:pt idx="33">
                        <c:v>4.9527843355248902E-2</c:v>
                      </c:pt>
                      <c:pt idx="34">
                        <c:v>4.9893363903141003E-2</c:v>
                      </c:pt>
                      <c:pt idx="35">
                        <c:v>5.0197755916588399E-2</c:v>
                      </c:pt>
                      <c:pt idx="36">
                        <c:v>5.0480132600267201E-2</c:v>
                      </c:pt>
                      <c:pt idx="37">
                        <c:v>5.0722290381814798E-2</c:v>
                      </c:pt>
                      <c:pt idx="38">
                        <c:v>5.0940719135139097E-2</c:v>
                      </c:pt>
                      <c:pt idx="39">
                        <c:v>5.11259479830663E-2</c:v>
                      </c:pt>
                      <c:pt idx="40">
                        <c:v>5.1297611230976203E-2</c:v>
                      </c:pt>
                      <c:pt idx="41">
                        <c:v>5.1443196641795801E-2</c:v>
                      </c:pt>
                      <c:pt idx="42">
                        <c:v>5.1565755066660501E-2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'Deg4'!$E$3:$E$53</c15:sqref>
                        </c15:formulaRef>
                      </c:ext>
                    </c:extLst>
                    <c:numCache>
                      <c:formatCode>General</c:formatCode>
                      <c:ptCount val="51"/>
                      <c:pt idx="0">
                        <c:v>1.70310248161781E-3</c:v>
                      </c:pt>
                      <c:pt idx="1">
                        <c:v>2.1846921191241201E-3</c:v>
                      </c:pt>
                      <c:pt idx="2">
                        <c:v>2.5761392897356902E-3</c:v>
                      </c:pt>
                      <c:pt idx="3">
                        <c:v>2.8616138580996701E-3</c:v>
                      </c:pt>
                      <c:pt idx="4">
                        <c:v>3.05481326224723E-3</c:v>
                      </c:pt>
                      <c:pt idx="5">
                        <c:v>3.16823501386399E-3</c:v>
                      </c:pt>
                      <c:pt idx="6">
                        <c:v>3.2170874437887601E-3</c:v>
                      </c:pt>
                      <c:pt idx="7">
                        <c:v>3.2157905536681799E-3</c:v>
                      </c:pt>
                      <c:pt idx="8">
                        <c:v>3.18187661723134E-3</c:v>
                      </c:pt>
                      <c:pt idx="9">
                        <c:v>3.1329963423440501E-3</c:v>
                      </c:pt>
                      <c:pt idx="10">
                        <c:v>3.0768404365772101E-3</c:v>
                      </c:pt>
                      <c:pt idx="11">
                        <c:v>3.0309892587944299E-3</c:v>
                      </c:pt>
                      <c:pt idx="12">
                        <c:v>2.9987973598876801E-3</c:v>
                      </c:pt>
                      <c:pt idx="13">
                        <c:v>2.9887886052656801E-3</c:v>
                      </c:pt>
                      <c:pt idx="14">
                        <c:v>3.0015238692178E-3</c:v>
                      </c:pt>
                      <c:pt idx="15">
                        <c:v>3.0379025050578301E-3</c:v>
                      </c:pt>
                      <c:pt idx="16">
                        <c:v>3.0933212245865299E-3</c:v>
                      </c:pt>
                      <c:pt idx="17">
                        <c:v>3.1714020124483698E-3</c:v>
                      </c:pt>
                      <c:pt idx="18">
                        <c:v>3.2576587093971999E-3</c:v>
                      </c:pt>
                      <c:pt idx="19">
                        <c:v>3.3525340752694698E-3</c:v>
                      </c:pt>
                      <c:pt idx="20">
                        <c:v>3.4435035332912802E-3</c:v>
                      </c:pt>
                      <c:pt idx="21">
                        <c:v>3.5322799196078301E-3</c:v>
                      </c:pt>
                      <c:pt idx="22">
                        <c:v>3.5991003498514699E-3</c:v>
                      </c:pt>
                      <c:pt idx="23">
                        <c:v>3.6469334496892301E-3</c:v>
                      </c:pt>
                      <c:pt idx="24">
                        <c:v>3.6661425805761799E-3</c:v>
                      </c:pt>
                      <c:pt idx="25">
                        <c:v>3.65081841247707E-3</c:v>
                      </c:pt>
                      <c:pt idx="26">
                        <c:v>3.6021372429463098E-3</c:v>
                      </c:pt>
                      <c:pt idx="27">
                        <c:v>3.51963644401675E-3</c:v>
                      </c:pt>
                      <c:pt idx="28">
                        <c:v>3.3986291456917098E-3</c:v>
                      </c:pt>
                      <c:pt idx="29">
                        <c:v>3.2524340491662E-3</c:v>
                      </c:pt>
                      <c:pt idx="30">
                        <c:v>3.0900584191636102E-3</c:v>
                      </c:pt>
                      <c:pt idx="31">
                        <c:v>2.9103441273104899E-3</c:v>
                      </c:pt>
                      <c:pt idx="32">
                        <c:v>2.7140560469198099E-3</c:v>
                      </c:pt>
                      <c:pt idx="33">
                        <c:v>2.5089995680061101E-3</c:v>
                      </c:pt>
                      <c:pt idx="34">
                        <c:v>2.2974297343303302E-3</c:v>
                      </c:pt>
                      <c:pt idx="35">
                        <c:v>2.1031379009461698E-3</c:v>
                      </c:pt>
                      <c:pt idx="36">
                        <c:v>1.9068945880636101E-3</c:v>
                      </c:pt>
                      <c:pt idx="37">
                        <c:v>1.72528864364752E-3</c:v>
                      </c:pt>
                      <c:pt idx="38">
                        <c:v>1.55004557761045E-3</c:v>
                      </c:pt>
                      <c:pt idx="39">
                        <c:v>1.39226208166741E-3</c:v>
                      </c:pt>
                      <c:pt idx="40">
                        <c:v>1.2379331898288899E-3</c:v>
                      </c:pt>
                      <c:pt idx="41">
                        <c:v>1.1004968071399101E-3</c:v>
                      </c:pt>
                      <c:pt idx="42">
                        <c:v>9.798188935859159E-4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B-53EA-4464-9B4C-FD66A02DA643}"/>
                  </c:ext>
                </c:extLst>
              </c15:ser>
            </c15:filteredScatterSeries>
          </c:ext>
        </c:extLst>
      </c:scatterChart>
      <c:valAx>
        <c:axId val="1138531023"/>
        <c:scaling>
          <c:orientation val="minMax"/>
          <c:max val="6.0000000000000012E-2"/>
          <c:min val="3.0000000000000006E-2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out"/>
        <c:minorTickMark val="none"/>
        <c:tickLblPos val="nextTo"/>
        <c:crossAx val="1138531503"/>
        <c:crosses val="autoZero"/>
        <c:crossBetween val="midCat"/>
        <c:majorUnit val="2.0000000000000005E-3"/>
      </c:valAx>
      <c:valAx>
        <c:axId val="1138531503"/>
        <c:scaling>
          <c:orientation val="minMax"/>
          <c:max val="1.5000000000000003E-2"/>
          <c:min val="0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out"/>
        <c:minorTickMark val="none"/>
        <c:tickLblPos val="nextTo"/>
        <c:crossAx val="1138531023"/>
        <c:crosses val="autoZero"/>
        <c:crossBetween val="midCat"/>
        <c:majorUnit val="2.0000000000000005E-3"/>
      </c:valAx>
    </c:plotArea>
    <c:plotVisOnly val="1"/>
    <c:dispBlanksAs val="gap"/>
    <c:showDLblsOverMax val="0"/>
    <c:extLst/>
  </c:chart>
  <c:txPr>
    <a:bodyPr/>
    <a:lstStyle/>
    <a:p>
      <a:pPr>
        <a:defRPr sz="140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677514014301521"/>
          <c:y val="6.2000920171625944E-2"/>
          <c:w val="0.83419103252645899"/>
          <c:h val="0.7950675682911289"/>
        </c:manualLayout>
      </c:layout>
      <c:scatterChart>
        <c:scatterStyle val="lineMarker"/>
        <c:varyColors val="0"/>
        <c:ser>
          <c:idx val="6"/>
          <c:order val="0"/>
          <c:tx>
            <c:strRef>
              <c:f>Paper!$A$1</c:f>
              <c:strCache>
                <c:ptCount val="1"/>
                <c:pt idx="0">
                  <c:v>Stage 0 Data 1.9V</c:v>
                </c:pt>
              </c:strCache>
            </c:strRef>
          </c:tx>
          <c:spPr>
            <a:ln w="38100" cap="rnd">
              <a:noFill/>
              <a:round/>
            </a:ln>
            <a:effectLst/>
          </c:spPr>
          <c:marker>
            <c:symbol val="circle"/>
            <c:size val="5"/>
            <c:spPr>
              <a:noFill/>
              <a:ln w="6350">
                <a:solidFill>
                  <a:srgbClr val="00B050"/>
                </a:solidFill>
              </a:ln>
            </c:spPr>
          </c:marker>
          <c:xVal>
            <c:numRef>
              <c:f>PreDeg!$B$3:$B$48</c:f>
              <c:numCache>
                <c:formatCode>0.00E+00</c:formatCode>
                <c:ptCount val="46"/>
                <c:pt idx="0">
                  <c:v>3.014E-2</c:v>
                </c:pt>
                <c:pt idx="1">
                  <c:v>3.049E-2</c:v>
                </c:pt>
                <c:pt idx="2">
                  <c:v>3.0839999999999999E-2</c:v>
                </c:pt>
                <c:pt idx="3">
                  <c:v>3.117E-2</c:v>
                </c:pt>
                <c:pt idx="4">
                  <c:v>3.1460000000000002E-2</c:v>
                </c:pt>
                <c:pt idx="5">
                  <c:v>3.1759999999999997E-2</c:v>
                </c:pt>
                <c:pt idx="6">
                  <c:v>3.2039999999999999E-2</c:v>
                </c:pt>
                <c:pt idx="7">
                  <c:v>3.2309999999999998E-2</c:v>
                </c:pt>
                <c:pt idx="8">
                  <c:v>3.2559999999999999E-2</c:v>
                </c:pt>
                <c:pt idx="9">
                  <c:v>3.2800000000000003E-2</c:v>
                </c:pt>
                <c:pt idx="10">
                  <c:v>3.304E-2</c:v>
                </c:pt>
                <c:pt idx="11">
                  <c:v>3.3259999999999998E-2</c:v>
                </c:pt>
                <c:pt idx="12">
                  <c:v>3.3489999999999999E-2</c:v>
                </c:pt>
                <c:pt idx="13">
                  <c:v>3.3750000000000002E-2</c:v>
                </c:pt>
                <c:pt idx="14">
                  <c:v>3.4009999999999999E-2</c:v>
                </c:pt>
                <c:pt idx="15">
                  <c:v>3.4279999999999998E-2</c:v>
                </c:pt>
                <c:pt idx="16">
                  <c:v>3.458E-2</c:v>
                </c:pt>
                <c:pt idx="17">
                  <c:v>3.4860000000000002E-2</c:v>
                </c:pt>
                <c:pt idx="18">
                  <c:v>3.517E-2</c:v>
                </c:pt>
                <c:pt idx="19">
                  <c:v>3.5499999999999997E-2</c:v>
                </c:pt>
                <c:pt idx="20">
                  <c:v>3.585E-2</c:v>
                </c:pt>
                <c:pt idx="21">
                  <c:v>3.6179999999999997E-2</c:v>
                </c:pt>
                <c:pt idx="22">
                  <c:v>3.6569999999999998E-2</c:v>
                </c:pt>
                <c:pt idx="23">
                  <c:v>3.7060000000000003E-2</c:v>
                </c:pt>
                <c:pt idx="24">
                  <c:v>3.7429999999999998E-2</c:v>
                </c:pt>
                <c:pt idx="25">
                  <c:v>3.7859999999999998E-2</c:v>
                </c:pt>
                <c:pt idx="26">
                  <c:v>3.8269999999999998E-2</c:v>
                </c:pt>
                <c:pt idx="27">
                  <c:v>3.8769999999999999E-2</c:v>
                </c:pt>
                <c:pt idx="28">
                  <c:v>3.9219999999999998E-2</c:v>
                </c:pt>
                <c:pt idx="29">
                  <c:v>3.9629999999999999E-2</c:v>
                </c:pt>
                <c:pt idx="30">
                  <c:v>4.0009999999999997E-2</c:v>
                </c:pt>
                <c:pt idx="31">
                  <c:v>4.0399999999999998E-2</c:v>
                </c:pt>
                <c:pt idx="32">
                  <c:v>4.0820000000000002E-2</c:v>
                </c:pt>
                <c:pt idx="33">
                  <c:v>4.122E-2</c:v>
                </c:pt>
                <c:pt idx="34">
                  <c:v>4.1599999999999998E-2</c:v>
                </c:pt>
                <c:pt idx="35">
                  <c:v>4.2000000000000003E-2</c:v>
                </c:pt>
                <c:pt idx="36">
                  <c:v>4.24E-2</c:v>
                </c:pt>
                <c:pt idx="37">
                  <c:v>4.2840000000000003E-2</c:v>
                </c:pt>
                <c:pt idx="38">
                  <c:v>4.3290000000000002E-2</c:v>
                </c:pt>
                <c:pt idx="39">
                  <c:v>4.4159999999999998E-2</c:v>
                </c:pt>
                <c:pt idx="40">
                  <c:v>4.4900000000000002E-2</c:v>
                </c:pt>
                <c:pt idx="41">
                  <c:v>4.5429999999999998E-2</c:v>
                </c:pt>
                <c:pt idx="42">
                  <c:v>4.4949999999999997E-2</c:v>
                </c:pt>
                <c:pt idx="43">
                  <c:v>4.5240000000000002E-2</c:v>
                </c:pt>
                <c:pt idx="44">
                  <c:v>4.5870000000000001E-2</c:v>
                </c:pt>
                <c:pt idx="45">
                  <c:v>4.6580000000000003E-2</c:v>
                </c:pt>
              </c:numCache>
            </c:numRef>
          </c:xVal>
          <c:yVal>
            <c:numRef>
              <c:f>PreDeg!$C$3:$C$48</c:f>
              <c:numCache>
                <c:formatCode>0.00E+00</c:formatCode>
                <c:ptCount val="46"/>
                <c:pt idx="0">
                  <c:v>1.63E-5</c:v>
                </c:pt>
                <c:pt idx="1">
                  <c:v>4.841E-4</c:v>
                </c:pt>
                <c:pt idx="2">
                  <c:v>8.1289999999999997E-4</c:v>
                </c:pt>
                <c:pt idx="3">
                  <c:v>1.041E-3</c:v>
                </c:pt>
                <c:pt idx="4">
                  <c:v>1.224E-3</c:v>
                </c:pt>
                <c:pt idx="5">
                  <c:v>1.323E-3</c:v>
                </c:pt>
                <c:pt idx="6">
                  <c:v>1.449E-3</c:v>
                </c:pt>
                <c:pt idx="7">
                  <c:v>1.5009999999999999E-3</c:v>
                </c:pt>
                <c:pt idx="8">
                  <c:v>1.5529999999999999E-3</c:v>
                </c:pt>
                <c:pt idx="9">
                  <c:v>1.575E-3</c:v>
                </c:pt>
                <c:pt idx="10">
                  <c:v>1.5590000000000001E-3</c:v>
                </c:pt>
                <c:pt idx="11">
                  <c:v>1.686E-3</c:v>
                </c:pt>
                <c:pt idx="12">
                  <c:v>1.7459999999999999E-3</c:v>
                </c:pt>
                <c:pt idx="13">
                  <c:v>1.8079999999999999E-3</c:v>
                </c:pt>
                <c:pt idx="14">
                  <c:v>1.874E-3</c:v>
                </c:pt>
                <c:pt idx="15">
                  <c:v>1.939E-3</c:v>
                </c:pt>
                <c:pt idx="16">
                  <c:v>2.0149999999999999E-3</c:v>
                </c:pt>
                <c:pt idx="17">
                  <c:v>2.0920000000000001E-3</c:v>
                </c:pt>
                <c:pt idx="18">
                  <c:v>2.1700000000000001E-3</c:v>
                </c:pt>
                <c:pt idx="19">
                  <c:v>2.2560000000000002E-3</c:v>
                </c:pt>
                <c:pt idx="20">
                  <c:v>2.349E-3</c:v>
                </c:pt>
                <c:pt idx="21">
                  <c:v>2.4399999999999999E-3</c:v>
                </c:pt>
                <c:pt idx="22">
                  <c:v>2.5339999999999998E-3</c:v>
                </c:pt>
                <c:pt idx="23">
                  <c:v>2.6259999999999999E-3</c:v>
                </c:pt>
                <c:pt idx="24">
                  <c:v>2.6840000000000002E-3</c:v>
                </c:pt>
                <c:pt idx="25">
                  <c:v>2.7469999999999999E-3</c:v>
                </c:pt>
                <c:pt idx="26">
                  <c:v>2.7810000000000001E-3</c:v>
                </c:pt>
                <c:pt idx="27">
                  <c:v>2.813E-3</c:v>
                </c:pt>
                <c:pt idx="28">
                  <c:v>2.8019999999999998E-3</c:v>
                </c:pt>
                <c:pt idx="29">
                  <c:v>2.8050000000000002E-3</c:v>
                </c:pt>
                <c:pt idx="30">
                  <c:v>2.7989999999999998E-3</c:v>
                </c:pt>
                <c:pt idx="31">
                  <c:v>2.8080000000000002E-3</c:v>
                </c:pt>
                <c:pt idx="32">
                  <c:v>2.8119999999999998E-3</c:v>
                </c:pt>
                <c:pt idx="33">
                  <c:v>2.8479999999999998E-3</c:v>
                </c:pt>
                <c:pt idx="34">
                  <c:v>2.9009999999999999E-3</c:v>
                </c:pt>
                <c:pt idx="35">
                  <c:v>2.993E-3</c:v>
                </c:pt>
                <c:pt idx="36">
                  <c:v>3.078E-3</c:v>
                </c:pt>
                <c:pt idx="37">
                  <c:v>3.1719999999999999E-3</c:v>
                </c:pt>
                <c:pt idx="38">
                  <c:v>3.2829999999999999E-3</c:v>
                </c:pt>
                <c:pt idx="39">
                  <c:v>3.3639999999999998E-3</c:v>
                </c:pt>
                <c:pt idx="40">
                  <c:v>3.4559999999999999E-3</c:v>
                </c:pt>
                <c:pt idx="41">
                  <c:v>3.5829999999999998E-3</c:v>
                </c:pt>
                <c:pt idx="42">
                  <c:v>3.748E-3</c:v>
                </c:pt>
                <c:pt idx="43">
                  <c:v>3.8730000000000001E-3</c:v>
                </c:pt>
                <c:pt idx="44">
                  <c:v>4.0419999999999996E-3</c:v>
                </c:pt>
                <c:pt idx="45">
                  <c:v>4.1809999999999998E-3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0DD8-4656-B6BA-78BF5E519449}"/>
            </c:ext>
          </c:extLst>
        </c:ser>
        <c:ser>
          <c:idx val="7"/>
          <c:order val="1"/>
          <c:tx>
            <c:strRef>
              <c:f>Paper!$B$1</c:f>
              <c:strCache>
                <c:ptCount val="1"/>
                <c:pt idx="0">
                  <c:v>Stage 0 Fit 1.9V</c:v>
                </c:pt>
              </c:strCache>
            </c:strRef>
          </c:tx>
          <c:spPr>
            <a:ln w="12700">
              <a:solidFill>
                <a:srgbClr val="00B050"/>
              </a:solidFill>
            </a:ln>
          </c:spPr>
          <c:marker>
            <c:symbol val="circle"/>
            <c:size val="3"/>
            <c:spPr>
              <a:solidFill>
                <a:srgbClr val="00B050"/>
              </a:solidFill>
              <a:ln>
                <a:noFill/>
              </a:ln>
            </c:spPr>
          </c:marker>
          <c:xVal>
            <c:numRef>
              <c:f>PreDeg!$D$3:$D$48</c:f>
              <c:numCache>
                <c:formatCode>General</c:formatCode>
                <c:ptCount val="46"/>
                <c:pt idx="0">
                  <c:v>3.0180960669636301E-2</c:v>
                </c:pt>
                <c:pt idx="1">
                  <c:v>3.0539113308817999E-2</c:v>
                </c:pt>
                <c:pt idx="2">
                  <c:v>3.0872789852429701E-2</c:v>
                </c:pt>
                <c:pt idx="3">
                  <c:v>3.11857960584399E-2</c:v>
                </c:pt>
                <c:pt idx="4">
                  <c:v>3.1479368126615302E-2</c:v>
                </c:pt>
                <c:pt idx="5">
                  <c:v>3.1756060228902601E-2</c:v>
                </c:pt>
                <c:pt idx="6">
                  <c:v>3.2042457302417601E-2</c:v>
                </c:pt>
                <c:pt idx="7">
                  <c:v>3.2293311827382203E-2</c:v>
                </c:pt>
                <c:pt idx="8">
                  <c:v>3.2531658339929902E-2</c:v>
                </c:pt>
                <c:pt idx="9">
                  <c:v>3.2783359025909703E-2</c:v>
                </c:pt>
                <c:pt idx="10">
                  <c:v>3.3019729251629E-2</c:v>
                </c:pt>
                <c:pt idx="11">
                  <c:v>3.32703817049207E-2</c:v>
                </c:pt>
                <c:pt idx="12">
                  <c:v>3.3500978139669998E-2</c:v>
                </c:pt>
                <c:pt idx="13">
                  <c:v>3.3761303232096897E-2</c:v>
                </c:pt>
                <c:pt idx="14">
                  <c:v>3.4022603269490997E-2</c:v>
                </c:pt>
                <c:pt idx="15">
                  <c:v>3.4283519186046503E-2</c:v>
                </c:pt>
                <c:pt idx="16">
                  <c:v>3.4576688057787699E-2</c:v>
                </c:pt>
                <c:pt idx="17">
                  <c:v>3.48671208895538E-2</c:v>
                </c:pt>
                <c:pt idx="18">
                  <c:v>3.5180309593411001E-2</c:v>
                </c:pt>
                <c:pt idx="19">
                  <c:v>3.5498020338163502E-2</c:v>
                </c:pt>
                <c:pt idx="20">
                  <c:v>3.5855271058664102E-2</c:v>
                </c:pt>
                <c:pt idx="21">
                  <c:v>3.6200066370379001E-2</c:v>
                </c:pt>
                <c:pt idx="22">
                  <c:v>3.6577615713972299E-2</c:v>
                </c:pt>
                <c:pt idx="23">
                  <c:v>3.7031046799377403E-2</c:v>
                </c:pt>
                <c:pt idx="24">
                  <c:v>3.7391985857305597E-2</c:v>
                </c:pt>
                <c:pt idx="25">
                  <c:v>3.77958643304281E-2</c:v>
                </c:pt>
                <c:pt idx="26">
                  <c:v>3.8209377523044798E-2</c:v>
                </c:pt>
                <c:pt idx="27">
                  <c:v>3.86497185453634E-2</c:v>
                </c:pt>
                <c:pt idx="28">
                  <c:v>3.9076998267136002E-2</c:v>
                </c:pt>
                <c:pt idx="29">
                  <c:v>3.9485872598946099E-2</c:v>
                </c:pt>
                <c:pt idx="30">
                  <c:v>3.9893758334107299E-2</c:v>
                </c:pt>
                <c:pt idx="31">
                  <c:v>4.0308223420183698E-2</c:v>
                </c:pt>
                <c:pt idx="32">
                  <c:v>4.0722103425552103E-2</c:v>
                </c:pt>
                <c:pt idx="33">
                  <c:v>4.1140653375556502E-2</c:v>
                </c:pt>
                <c:pt idx="34">
                  <c:v>4.1526366392515501E-2</c:v>
                </c:pt>
                <c:pt idx="35">
                  <c:v>4.1925962518099602E-2</c:v>
                </c:pt>
                <c:pt idx="36">
                  <c:v>4.2313564727012899E-2</c:v>
                </c:pt>
                <c:pt idx="37">
                  <c:v>4.2714221583754201E-2</c:v>
                </c:pt>
                <c:pt idx="38">
                  <c:v>4.3108968762191599E-2</c:v>
                </c:pt>
                <c:pt idx="39">
                  <c:v>4.3541312924003303E-2</c:v>
                </c:pt>
                <c:pt idx="40">
                  <c:v>4.39825294630952E-2</c:v>
                </c:pt>
                <c:pt idx="41">
                  <c:v>4.4433028987442502E-2</c:v>
                </c:pt>
                <c:pt idx="42">
                  <c:v>4.4924063083330898E-2</c:v>
                </c:pt>
                <c:pt idx="43">
                  <c:v>4.54551727695E-2</c:v>
                </c:pt>
                <c:pt idx="44">
                  <c:v>4.6043506260367101E-2</c:v>
                </c:pt>
                <c:pt idx="45">
                  <c:v>4.6662960797494303E-2</c:v>
                </c:pt>
              </c:numCache>
            </c:numRef>
          </c:xVal>
          <c:yVal>
            <c:numRef>
              <c:f>PreDeg!$E$3:$E$48</c:f>
              <c:numCache>
                <c:formatCode>General</c:formatCode>
                <c:ptCount val="46"/>
                <c:pt idx="0">
                  <c:v>1.37420312703181E-5</c:v>
                </c:pt>
                <c:pt idx="1">
                  <c:v>4.31502726779311E-4</c:v>
                </c:pt>
                <c:pt idx="2">
                  <c:v>7.3808109360029399E-4</c:v>
                </c:pt>
                <c:pt idx="3">
                  <c:v>9.6446620894463599E-4</c:v>
                </c:pt>
                <c:pt idx="4">
                  <c:v>1.1316254834932401E-3</c:v>
                </c:pt>
                <c:pt idx="5">
                  <c:v>1.2562890983558899E-3</c:v>
                </c:pt>
                <c:pt idx="6">
                  <c:v>1.35893988664277E-3</c:v>
                </c:pt>
                <c:pt idx="7">
                  <c:v>1.4326511935833701E-3</c:v>
                </c:pt>
                <c:pt idx="8">
                  <c:v>1.4934289852395199E-3</c:v>
                </c:pt>
                <c:pt idx="9">
                  <c:v>1.55226156885211E-3</c:v>
                </c:pt>
                <c:pt idx="10">
                  <c:v>1.6059414772074301E-3</c:v>
                </c:pt>
                <c:pt idx="11">
                  <c:v>1.66392443344034E-3</c:v>
                </c:pt>
                <c:pt idx="12">
                  <c:v>1.71966706888566E-3</c:v>
                </c:pt>
                <c:pt idx="13">
                  <c:v>1.7859864752003201E-3</c:v>
                </c:pt>
                <c:pt idx="14">
                  <c:v>1.8559216845164101E-3</c:v>
                </c:pt>
                <c:pt idx="15">
                  <c:v>1.92825152284041E-3</c:v>
                </c:pt>
                <c:pt idx="16">
                  <c:v>2.0110553381746301E-3</c:v>
                </c:pt>
                <c:pt idx="17">
                  <c:v>2.0930756945621099E-3</c:v>
                </c:pt>
                <c:pt idx="18">
                  <c:v>2.1797940075368601E-3</c:v>
                </c:pt>
                <c:pt idx="19">
                  <c:v>2.2643974005663401E-3</c:v>
                </c:pt>
                <c:pt idx="20">
                  <c:v>2.35397172939276E-3</c:v>
                </c:pt>
                <c:pt idx="21">
                  <c:v>2.4337320641123999E-3</c:v>
                </c:pt>
                <c:pt idx="22">
                  <c:v>2.5126642828557501E-3</c:v>
                </c:pt>
                <c:pt idx="23">
                  <c:v>2.5951344157106801E-3</c:v>
                </c:pt>
                <c:pt idx="24">
                  <c:v>2.65096670117543E-3</c:v>
                </c:pt>
                <c:pt idx="25">
                  <c:v>2.7032427299317702E-3</c:v>
                </c:pt>
                <c:pt idx="26">
                  <c:v>2.7460428764994101E-3</c:v>
                </c:pt>
                <c:pt idx="27">
                  <c:v>2.7805678308534202E-3</c:v>
                </c:pt>
                <c:pt idx="28">
                  <c:v>2.8044517086294198E-3</c:v>
                </c:pt>
                <c:pt idx="29">
                  <c:v>2.8200368612126001E-3</c:v>
                </c:pt>
                <c:pt idx="30">
                  <c:v>2.8304917118913801E-3</c:v>
                </c:pt>
                <c:pt idx="31">
                  <c:v>2.8384738976660901E-3</c:v>
                </c:pt>
                <c:pt idx="32">
                  <c:v>2.84699820579921E-3</c:v>
                </c:pt>
                <c:pt idx="33">
                  <c:v>2.8601042503506599E-3</c:v>
                </c:pt>
                <c:pt idx="34">
                  <c:v>2.8800137797146E-3</c:v>
                </c:pt>
                <c:pt idx="35">
                  <c:v>2.9125247894404198E-3</c:v>
                </c:pt>
                <c:pt idx="36">
                  <c:v>2.9590199639221298E-3</c:v>
                </c:pt>
                <c:pt idx="37">
                  <c:v>3.0251511815126502E-3</c:v>
                </c:pt>
                <c:pt idx="38">
                  <c:v>3.1092862768886602E-3</c:v>
                </c:pt>
                <c:pt idx="39">
                  <c:v>3.22204372276317E-3</c:v>
                </c:pt>
                <c:pt idx="40">
                  <c:v>3.3559188999443602E-3</c:v>
                </c:pt>
                <c:pt idx="41">
                  <c:v>3.5068358931205001E-3</c:v>
                </c:pt>
                <c:pt idx="42">
                  <c:v>3.6805676076659098E-3</c:v>
                </c:pt>
                <c:pt idx="43">
                  <c:v>3.8710443488297799E-3</c:v>
                </c:pt>
                <c:pt idx="44">
                  <c:v>4.0762286355493999E-3</c:v>
                </c:pt>
                <c:pt idx="45">
                  <c:v>4.2776674938147996E-3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0DD8-4656-B6BA-78BF5E519449}"/>
            </c:ext>
          </c:extLst>
        </c:ser>
        <c:ser>
          <c:idx val="4"/>
          <c:order val="6"/>
          <c:tx>
            <c:strRef>
              <c:f>Paper!$A$4</c:f>
              <c:strCache>
                <c:ptCount val="1"/>
                <c:pt idx="0">
                  <c:v>Stage 3 Data 1.9V</c:v>
                </c:pt>
              </c:strCache>
              <c:extLst xmlns:c15="http://schemas.microsoft.com/office/drawing/2012/chart"/>
            </c:strRef>
          </c:tx>
          <c:spPr>
            <a:ln w="38100">
              <a:noFill/>
            </a:ln>
          </c:spPr>
          <c:marker>
            <c:symbol val="circle"/>
            <c:size val="5"/>
            <c:spPr>
              <a:noFill/>
              <a:ln w="6350">
                <a:solidFill>
                  <a:srgbClr val="FF0000"/>
                </a:solidFill>
              </a:ln>
            </c:spPr>
          </c:marker>
          <c:xVal>
            <c:numRef>
              <c:f>'Deg3'!$B$3:$B$54</c:f>
              <c:numCache>
                <c:formatCode>General</c:formatCode>
                <c:ptCount val="52"/>
                <c:pt idx="0">
                  <c:v>3.2030000000000003E-2</c:v>
                </c:pt>
                <c:pt idx="1">
                  <c:v>3.2349999999999997E-2</c:v>
                </c:pt>
                <c:pt idx="2">
                  <c:v>3.2640000000000002E-2</c:v>
                </c:pt>
                <c:pt idx="3">
                  <c:v>3.2969999999999999E-2</c:v>
                </c:pt>
                <c:pt idx="4">
                  <c:v>3.329E-2</c:v>
                </c:pt>
                <c:pt idx="5">
                  <c:v>3.3649999999999999E-2</c:v>
                </c:pt>
                <c:pt idx="6">
                  <c:v>3.4029999999999998E-2</c:v>
                </c:pt>
                <c:pt idx="7">
                  <c:v>3.4430000000000002E-2</c:v>
                </c:pt>
                <c:pt idx="8">
                  <c:v>3.4860000000000002E-2</c:v>
                </c:pt>
                <c:pt idx="9">
                  <c:v>3.5360000000000003E-2</c:v>
                </c:pt>
                <c:pt idx="10">
                  <c:v>3.5929999999999997E-2</c:v>
                </c:pt>
                <c:pt idx="11">
                  <c:v>3.6580000000000001E-2</c:v>
                </c:pt>
                <c:pt idx="12">
                  <c:v>3.7229999999999999E-2</c:v>
                </c:pt>
                <c:pt idx="13">
                  <c:v>3.8039999999999997E-2</c:v>
                </c:pt>
                <c:pt idx="14">
                  <c:v>3.8920000000000003E-2</c:v>
                </c:pt>
                <c:pt idx="15">
                  <c:v>3.9870000000000003E-2</c:v>
                </c:pt>
                <c:pt idx="16">
                  <c:v>4.1000000000000002E-2</c:v>
                </c:pt>
                <c:pt idx="17">
                  <c:v>4.2209999999999998E-2</c:v>
                </c:pt>
                <c:pt idx="18">
                  <c:v>4.3560000000000001E-2</c:v>
                </c:pt>
                <c:pt idx="19">
                  <c:v>4.4999999999999998E-2</c:v>
                </c:pt>
                <c:pt idx="20">
                  <c:v>4.6710000000000002E-2</c:v>
                </c:pt>
                <c:pt idx="21">
                  <c:v>4.8460000000000003E-2</c:v>
                </c:pt>
                <c:pt idx="22">
                  <c:v>5.0470000000000001E-2</c:v>
                </c:pt>
                <c:pt idx="23">
                  <c:v>5.3010000000000002E-2</c:v>
                </c:pt>
                <c:pt idx="24">
                  <c:v>5.5100000000000003E-2</c:v>
                </c:pt>
                <c:pt idx="25">
                  <c:v>5.7639999999999997E-2</c:v>
                </c:pt>
                <c:pt idx="26">
                  <c:v>6.055E-2</c:v>
                </c:pt>
                <c:pt idx="27">
                  <c:v>6.3619999999999996E-2</c:v>
                </c:pt>
                <c:pt idx="28">
                  <c:v>6.6809999999999994E-2</c:v>
                </c:pt>
                <c:pt idx="29">
                  <c:v>7.0279999999999995E-2</c:v>
                </c:pt>
                <c:pt idx="30">
                  <c:v>7.392E-2</c:v>
                </c:pt>
                <c:pt idx="31">
                  <c:v>7.775E-2</c:v>
                </c:pt>
                <c:pt idx="32">
                  <c:v>8.201E-2</c:v>
                </c:pt>
                <c:pt idx="33">
                  <c:v>8.6800000000000002E-2</c:v>
                </c:pt>
                <c:pt idx="34">
                  <c:v>9.1329999999999995E-2</c:v>
                </c:pt>
                <c:pt idx="35">
                  <c:v>9.6269999999999994E-2</c:v>
                </c:pt>
                <c:pt idx="36">
                  <c:v>0.1014</c:v>
                </c:pt>
                <c:pt idx="37">
                  <c:v>0.1069</c:v>
                </c:pt>
                <c:pt idx="38">
                  <c:v>0.1123</c:v>
                </c:pt>
                <c:pt idx="39">
                  <c:v>0.11899999999999999</c:v>
                </c:pt>
                <c:pt idx="40">
                  <c:v>0.13009999999999999</c:v>
                </c:pt>
                <c:pt idx="41">
                  <c:v>0.13969999999999999</c:v>
                </c:pt>
                <c:pt idx="42">
                  <c:v>0.1424</c:v>
                </c:pt>
                <c:pt idx="43">
                  <c:v>0.1399</c:v>
                </c:pt>
                <c:pt idx="44">
                  <c:v>0.14610000000000001</c:v>
                </c:pt>
                <c:pt idx="45">
                  <c:v>0.15409999999999999</c:v>
                </c:pt>
                <c:pt idx="46">
                  <c:v>0.16189999999999999</c:v>
                </c:pt>
                <c:pt idx="47">
                  <c:v>0.23280000000000001</c:v>
                </c:pt>
                <c:pt idx="48">
                  <c:v>0.16600000000000001</c:v>
                </c:pt>
                <c:pt idx="49">
                  <c:v>0.17499999999999999</c:v>
                </c:pt>
              </c:numCache>
              <c:extLst xmlns:c15="http://schemas.microsoft.com/office/drawing/2012/chart"/>
            </c:numRef>
          </c:xVal>
          <c:yVal>
            <c:numRef>
              <c:f>'Deg3'!$C$3:$C$54</c:f>
              <c:numCache>
                <c:formatCode>General</c:formatCode>
                <c:ptCount val="52"/>
                <c:pt idx="0">
                  <c:v>1.8029999999999999E-4</c:v>
                </c:pt>
                <c:pt idx="1">
                  <c:v>7.4069999999999995E-4</c:v>
                </c:pt>
                <c:pt idx="2">
                  <c:v>1.2130000000000001E-3</c:v>
                </c:pt>
                <c:pt idx="3">
                  <c:v>1.6260000000000001E-3</c:v>
                </c:pt>
                <c:pt idx="4">
                  <c:v>2.0040000000000001E-3</c:v>
                </c:pt>
                <c:pt idx="5">
                  <c:v>2.395E-3</c:v>
                </c:pt>
                <c:pt idx="6">
                  <c:v>2.8340000000000001E-3</c:v>
                </c:pt>
                <c:pt idx="7">
                  <c:v>3.2190000000000001E-3</c:v>
                </c:pt>
                <c:pt idx="8">
                  <c:v>3.6129999999999999E-3</c:v>
                </c:pt>
                <c:pt idx="9">
                  <c:v>4.0740000000000004E-3</c:v>
                </c:pt>
                <c:pt idx="10">
                  <c:v>4.6430000000000004E-3</c:v>
                </c:pt>
                <c:pt idx="11">
                  <c:v>5.1539999999999997E-3</c:v>
                </c:pt>
                <c:pt idx="12">
                  <c:v>5.7460000000000002E-3</c:v>
                </c:pt>
                <c:pt idx="13">
                  <c:v>6.4190000000000002E-3</c:v>
                </c:pt>
                <c:pt idx="14">
                  <c:v>7.1349999999999998E-3</c:v>
                </c:pt>
                <c:pt idx="15">
                  <c:v>7.8720000000000005E-3</c:v>
                </c:pt>
                <c:pt idx="16">
                  <c:v>8.7320000000000002E-3</c:v>
                </c:pt>
                <c:pt idx="17">
                  <c:v>9.6050000000000007E-3</c:v>
                </c:pt>
                <c:pt idx="18">
                  <c:v>1.056E-2</c:v>
                </c:pt>
                <c:pt idx="19">
                  <c:v>1.154E-2</c:v>
                </c:pt>
                <c:pt idx="20">
                  <c:v>1.2670000000000001E-2</c:v>
                </c:pt>
                <c:pt idx="21">
                  <c:v>1.376E-2</c:v>
                </c:pt>
                <c:pt idx="22">
                  <c:v>1.495E-2</c:v>
                </c:pt>
                <c:pt idx="23">
                  <c:v>1.6369999999999999E-2</c:v>
                </c:pt>
                <c:pt idx="24">
                  <c:v>1.7559999999999999E-2</c:v>
                </c:pt>
                <c:pt idx="25">
                  <c:v>1.9E-2</c:v>
                </c:pt>
                <c:pt idx="26">
                  <c:v>2.0379999999999999E-2</c:v>
                </c:pt>
                <c:pt idx="27">
                  <c:v>2.1950000000000001E-2</c:v>
                </c:pt>
                <c:pt idx="28">
                  <c:v>2.3429999999999999E-2</c:v>
                </c:pt>
                <c:pt idx="29">
                  <c:v>2.4969999999999999E-2</c:v>
                </c:pt>
                <c:pt idx="30">
                  <c:v>2.656E-2</c:v>
                </c:pt>
                <c:pt idx="31">
                  <c:v>2.81E-2</c:v>
                </c:pt>
                <c:pt idx="32">
                  <c:v>2.9770000000000001E-2</c:v>
                </c:pt>
                <c:pt idx="33">
                  <c:v>3.1399999999999997E-2</c:v>
                </c:pt>
                <c:pt idx="34">
                  <c:v>3.286E-2</c:v>
                </c:pt>
                <c:pt idx="35">
                  <c:v>3.4619999999999998E-2</c:v>
                </c:pt>
                <c:pt idx="36">
                  <c:v>3.628E-2</c:v>
                </c:pt>
                <c:pt idx="37">
                  <c:v>3.7929999999999998E-2</c:v>
                </c:pt>
                <c:pt idx="38">
                  <c:v>3.9440000000000003E-2</c:v>
                </c:pt>
                <c:pt idx="39">
                  <c:v>4.1329999999999999E-2</c:v>
                </c:pt>
                <c:pt idx="40">
                  <c:v>4.4769999999999997E-2</c:v>
                </c:pt>
                <c:pt idx="41">
                  <c:v>4.8140000000000002E-2</c:v>
                </c:pt>
                <c:pt idx="42">
                  <c:v>4.657E-2</c:v>
                </c:pt>
                <c:pt idx="43">
                  <c:v>4.3729999999999998E-2</c:v>
                </c:pt>
                <c:pt idx="44">
                  <c:v>4.4839999999999998E-2</c:v>
                </c:pt>
                <c:pt idx="45">
                  <c:v>4.4940000000000001E-2</c:v>
                </c:pt>
                <c:pt idx="46">
                  <c:v>4.5199999999999997E-2</c:v>
                </c:pt>
                <c:pt idx="47">
                  <c:v>9.0829999999999994E-2</c:v>
                </c:pt>
                <c:pt idx="48">
                  <c:v>3.7350000000000001E-2</c:v>
                </c:pt>
                <c:pt idx="49">
                  <c:v>3.6749999999999998E-2</c:v>
                </c:pt>
              </c:numCache>
              <c:extLst xmlns:c15="http://schemas.microsoft.com/office/drawing/2012/chart"/>
            </c:numRef>
          </c:y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6-0DD8-4656-B6BA-78BF5E519449}"/>
            </c:ext>
          </c:extLst>
        </c:ser>
        <c:ser>
          <c:idx val="5"/>
          <c:order val="7"/>
          <c:tx>
            <c:strRef>
              <c:f>Paper!$B$4</c:f>
              <c:strCache>
                <c:ptCount val="1"/>
                <c:pt idx="0">
                  <c:v>Stage 3 Fit 1.9V</c:v>
                </c:pt>
              </c:strCache>
              <c:extLst xmlns:c15="http://schemas.microsoft.com/office/drawing/2012/chart"/>
            </c:strRef>
          </c:tx>
          <c:spPr>
            <a:ln w="9525">
              <a:solidFill>
                <a:srgbClr val="FF0000"/>
              </a:solidFill>
            </a:ln>
          </c:spPr>
          <c:marker>
            <c:symbol val="circle"/>
            <c:size val="3"/>
            <c:spPr>
              <a:solidFill>
                <a:srgbClr val="FF0000"/>
              </a:solidFill>
              <a:ln>
                <a:noFill/>
              </a:ln>
            </c:spPr>
          </c:marker>
          <c:xVal>
            <c:numRef>
              <c:f>'Deg3'!$D$3:$D$54</c:f>
              <c:numCache>
                <c:formatCode>General</c:formatCode>
                <c:ptCount val="52"/>
                <c:pt idx="0">
                  <c:v>3.2158028949615398E-2</c:v>
                </c:pt>
                <c:pt idx="1">
                  <c:v>3.2573423143695601E-2</c:v>
                </c:pt>
                <c:pt idx="2">
                  <c:v>3.3012289729502597E-2</c:v>
                </c:pt>
                <c:pt idx="3">
                  <c:v>3.3476742343854199E-2</c:v>
                </c:pt>
                <c:pt idx="4">
                  <c:v>3.3965062388714697E-2</c:v>
                </c:pt>
                <c:pt idx="5">
                  <c:v>3.4477045744563797E-2</c:v>
                </c:pt>
                <c:pt idx="6">
                  <c:v>3.5064147704692301E-2</c:v>
                </c:pt>
                <c:pt idx="7">
                  <c:v>3.5628551401715003E-2</c:v>
                </c:pt>
                <c:pt idx="8">
                  <c:v>3.6209079808472398E-2</c:v>
                </c:pt>
                <c:pt idx="9">
                  <c:v>3.6868590161673598E-2</c:v>
                </c:pt>
                <c:pt idx="10">
                  <c:v>3.7530019442157801E-2</c:v>
                </c:pt>
                <c:pt idx="11">
                  <c:v>3.82736866710396E-2</c:v>
                </c:pt>
                <c:pt idx="12">
                  <c:v>3.89939698528593E-2</c:v>
                </c:pt>
                <c:pt idx="13">
                  <c:v>3.98460853297374E-2</c:v>
                </c:pt>
                <c:pt idx="14">
                  <c:v>4.0740687817780799E-2</c:v>
                </c:pt>
                <c:pt idx="15">
                  <c:v>4.1671760215819302E-2</c:v>
                </c:pt>
                <c:pt idx="16">
                  <c:v>4.2762358140317001E-2</c:v>
                </c:pt>
                <c:pt idx="17">
                  <c:v>4.3889788283906599E-2</c:v>
                </c:pt>
                <c:pt idx="18">
                  <c:v>4.5160180479174798E-2</c:v>
                </c:pt>
                <c:pt idx="19">
                  <c:v>4.6510595816771902E-2</c:v>
                </c:pt>
                <c:pt idx="20">
                  <c:v>4.81096850445389E-2</c:v>
                </c:pt>
                <c:pt idx="21">
                  <c:v>4.9742028007562701E-2</c:v>
                </c:pt>
                <c:pt idx="22">
                  <c:v>5.1640960369059401E-2</c:v>
                </c:pt>
                <c:pt idx="23">
                  <c:v>5.40950016355023E-2</c:v>
                </c:pt>
                <c:pt idx="24">
                  <c:v>5.6200930627561901E-2</c:v>
                </c:pt>
                <c:pt idx="25">
                  <c:v>5.8737983666349199E-2</c:v>
                </c:pt>
                <c:pt idx="26">
                  <c:v>6.1556584361746498E-2</c:v>
                </c:pt>
                <c:pt idx="27">
                  <c:v>6.4833375980204694E-2</c:v>
                </c:pt>
                <c:pt idx="28">
                  <c:v>6.8314758654410002E-2</c:v>
                </c:pt>
                <c:pt idx="29">
                  <c:v>7.1951453217829794E-2</c:v>
                </c:pt>
                <c:pt idx="30">
                  <c:v>7.5899275642729594E-2</c:v>
                </c:pt>
                <c:pt idx="31">
                  <c:v>8.0254353140738505E-2</c:v>
                </c:pt>
                <c:pt idx="32">
                  <c:v>8.4954507032992496E-2</c:v>
                </c:pt>
                <c:pt idx="33">
                  <c:v>9.0054070778668102E-2</c:v>
                </c:pt>
                <c:pt idx="34">
                  <c:v>9.5034458841978503E-2</c:v>
                </c:pt>
                <c:pt idx="35">
                  <c:v>0.10042992871874799</c:v>
                </c:pt>
                <c:pt idx="36">
                  <c:v>0.10582809216510899</c:v>
                </c:pt>
                <c:pt idx="37">
                  <c:v>0.111496276770889</c:v>
                </c:pt>
                <c:pt idx="38">
                  <c:v>0.117082122133241</c:v>
                </c:pt>
                <c:pt idx="39">
                  <c:v>0.12310710220200299</c:v>
                </c:pt>
                <c:pt idx="40">
                  <c:v>0.129073155736247</c:v>
                </c:pt>
                <c:pt idx="41">
                  <c:v>0.134917362346714</c:v>
                </c:pt>
                <c:pt idx="42">
                  <c:v>0.14097339871082601</c:v>
                </c:pt>
                <c:pt idx="43">
                  <c:v>0.147157040409472</c:v>
                </c:pt>
                <c:pt idx="44">
                  <c:v>0.153597661460634</c:v>
                </c:pt>
                <c:pt idx="45">
                  <c:v>0.15997684097498799</c:v>
                </c:pt>
                <c:pt idx="46">
                  <c:v>0.16650717171703899</c:v>
                </c:pt>
                <c:pt idx="47">
                  <c:v>0.17321686165366901</c:v>
                </c:pt>
                <c:pt idx="48">
                  <c:v>0.180062664678732</c:v>
                </c:pt>
                <c:pt idx="49">
                  <c:v>0.18693742497885499</c:v>
                </c:pt>
              </c:numCache>
              <c:extLst xmlns:c15="http://schemas.microsoft.com/office/drawing/2012/chart"/>
            </c:numRef>
          </c:xVal>
          <c:yVal>
            <c:numRef>
              <c:f>'Deg3'!$E$3:$E$54</c:f>
              <c:numCache>
                <c:formatCode>General</c:formatCode>
                <c:ptCount val="52"/>
                <c:pt idx="0">
                  <c:v>4.9122431348873796E-4</c:v>
                </c:pt>
                <c:pt idx="1">
                  <c:v>1.1867945019432E-3</c:v>
                </c:pt>
                <c:pt idx="2">
                  <c:v>1.77793820784289E-3</c:v>
                </c:pt>
                <c:pt idx="3">
                  <c:v>2.2942670219033199E-3</c:v>
                </c:pt>
                <c:pt idx="4">
                  <c:v>2.7542861404364701E-3</c:v>
                </c:pt>
                <c:pt idx="5">
                  <c:v>3.1745698744257101E-3</c:v>
                </c:pt>
                <c:pt idx="6">
                  <c:v>3.6050774867955799E-3</c:v>
                </c:pt>
                <c:pt idx="7">
                  <c:v>3.98648021410993E-3</c:v>
                </c:pt>
                <c:pt idx="8">
                  <c:v>4.35987558188527E-3</c:v>
                </c:pt>
                <c:pt idx="9">
                  <c:v>4.7733157408938603E-3</c:v>
                </c:pt>
                <c:pt idx="10">
                  <c:v>5.1857907207614601E-3</c:v>
                </c:pt>
                <c:pt idx="11">
                  <c:v>5.6543285946667804E-3</c:v>
                </c:pt>
                <c:pt idx="12">
                  <c:v>6.1169771304193802E-3</c:v>
                </c:pt>
                <c:pt idx="13">
                  <c:v>6.6775622095272E-3</c:v>
                </c:pt>
                <c:pt idx="14">
                  <c:v>7.2812201665649898E-3</c:v>
                </c:pt>
                <c:pt idx="15">
                  <c:v>7.9236852771106293E-3</c:v>
                </c:pt>
                <c:pt idx="16">
                  <c:v>8.6903291364564105E-3</c:v>
                </c:pt>
                <c:pt idx="17">
                  <c:v>9.4934245496011704E-3</c:v>
                </c:pt>
                <c:pt idx="18">
                  <c:v>1.0404595961375E-2</c:v>
                </c:pt>
                <c:pt idx="19">
                  <c:v>1.1373527207324799E-2</c:v>
                </c:pt>
                <c:pt idx="20">
                  <c:v>1.2513268909467299E-2</c:v>
                </c:pt>
                <c:pt idx="21">
                  <c:v>1.36608434467296E-2</c:v>
                </c:pt>
                <c:pt idx="22">
                  <c:v>1.49682046014932E-2</c:v>
                </c:pt>
                <c:pt idx="23">
                  <c:v>1.66045595295909E-2</c:v>
                </c:pt>
                <c:pt idx="24">
                  <c:v>1.7955463374268201E-2</c:v>
                </c:pt>
                <c:pt idx="25">
                  <c:v>1.95134620659684E-2</c:v>
                </c:pt>
                <c:pt idx="26">
                  <c:v>2.11531751293032E-2</c:v>
                </c:pt>
                <c:pt idx="27">
                  <c:v>2.2938874840510999E-2</c:v>
                </c:pt>
                <c:pt idx="28">
                  <c:v>2.4697218837956499E-2</c:v>
                </c:pt>
                <c:pt idx="29">
                  <c:v>2.6387334673724599E-2</c:v>
                </c:pt>
                <c:pt idx="30">
                  <c:v>2.8061574792447402E-2</c:v>
                </c:pt>
                <c:pt idx="31">
                  <c:v>2.9727881503575401E-2</c:v>
                </c:pt>
                <c:pt idx="32">
                  <c:v>3.1331162589636398E-2</c:v>
                </c:pt>
                <c:pt idx="33">
                  <c:v>3.2864459594550102E-2</c:v>
                </c:pt>
                <c:pt idx="34">
                  <c:v>3.4178690575514897E-2</c:v>
                </c:pt>
                <c:pt idx="35">
                  <c:v>3.5425807411435903E-2</c:v>
                </c:pt>
                <c:pt idx="36">
                  <c:v>3.6518455994921699E-2</c:v>
                </c:pt>
                <c:pt idx="37">
                  <c:v>3.7529854253593398E-2</c:v>
                </c:pt>
                <c:pt idx="38">
                  <c:v>3.8419735254577099E-2</c:v>
                </c:pt>
                <c:pt idx="39">
                  <c:v>3.92909435499234E-2</c:v>
                </c:pt>
                <c:pt idx="40">
                  <c:v>4.0089276953077201E-2</c:v>
                </c:pt>
                <c:pt idx="41">
                  <c:v>4.0828889162161701E-2</c:v>
                </c:pt>
                <c:pt idx="42">
                  <c:v>4.1564707037571202E-2</c:v>
                </c:pt>
                <c:pt idx="43">
                  <c:v>4.22913744478862E-2</c:v>
                </c:pt>
                <c:pt idx="44">
                  <c:v>4.3023191172157201E-2</c:v>
                </c:pt>
                <c:pt idx="45">
                  <c:v>4.3718797463923202E-2</c:v>
                </c:pt>
                <c:pt idx="46">
                  <c:v>4.4392575071852201E-2</c:v>
                </c:pt>
                <c:pt idx="47">
                  <c:v>4.5033361109098599E-2</c:v>
                </c:pt>
                <c:pt idx="48">
                  <c:v>4.5620488364687399E-2</c:v>
                </c:pt>
                <c:pt idx="49">
                  <c:v>4.6129195765441298E-2</c:v>
                </c:pt>
              </c:numCache>
              <c:extLst xmlns:c15="http://schemas.microsoft.com/office/drawing/2012/chart"/>
            </c:numRef>
          </c:y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7-0DD8-4656-B6BA-78BF5E519449}"/>
            </c:ext>
          </c:extLst>
        </c:ser>
        <c:ser>
          <c:idx val="8"/>
          <c:order val="8"/>
          <c:tx>
            <c:strRef>
              <c:f>Paper!$A$5</c:f>
              <c:strCache>
                <c:ptCount val="1"/>
                <c:pt idx="0">
                  <c:v>Stage 4 Data 1.9V</c:v>
                </c:pt>
              </c:strCache>
              <c:extLst xmlns:c15="http://schemas.microsoft.com/office/drawing/2012/chart"/>
            </c:strRef>
          </c:tx>
          <c:spPr>
            <a:ln w="38100">
              <a:noFill/>
            </a:ln>
          </c:spPr>
          <c:marker>
            <c:symbol val="circle"/>
            <c:size val="5"/>
            <c:spPr>
              <a:noFill/>
              <a:ln w="6350">
                <a:solidFill>
                  <a:srgbClr val="00B0F0"/>
                </a:solidFill>
              </a:ln>
            </c:spPr>
          </c:marker>
          <c:xVal>
            <c:numRef>
              <c:f>Reg!$B$3:$B$50</c:f>
              <c:numCache>
                <c:formatCode>General</c:formatCode>
                <c:ptCount val="48"/>
                <c:pt idx="0">
                  <c:v>2.997E-2</c:v>
                </c:pt>
                <c:pt idx="1">
                  <c:v>3.0349999999999999E-2</c:v>
                </c:pt>
                <c:pt idx="2">
                  <c:v>3.0669999999999999E-2</c:v>
                </c:pt>
                <c:pt idx="3">
                  <c:v>3.099E-2</c:v>
                </c:pt>
                <c:pt idx="4">
                  <c:v>3.1260000000000003E-2</c:v>
                </c:pt>
                <c:pt idx="5">
                  <c:v>3.1510000000000003E-2</c:v>
                </c:pt>
                <c:pt idx="6">
                  <c:v>3.1730000000000001E-2</c:v>
                </c:pt>
                <c:pt idx="7">
                  <c:v>3.1919999999999997E-2</c:v>
                </c:pt>
                <c:pt idx="8">
                  <c:v>3.2120000000000003E-2</c:v>
                </c:pt>
                <c:pt idx="9">
                  <c:v>3.2300000000000002E-2</c:v>
                </c:pt>
                <c:pt idx="10">
                  <c:v>3.2460000000000003E-2</c:v>
                </c:pt>
                <c:pt idx="11">
                  <c:v>3.2620000000000003E-2</c:v>
                </c:pt>
                <c:pt idx="12">
                  <c:v>3.2759999999999997E-2</c:v>
                </c:pt>
                <c:pt idx="13">
                  <c:v>3.2899999999999999E-2</c:v>
                </c:pt>
                <c:pt idx="14">
                  <c:v>3.3059999999999999E-2</c:v>
                </c:pt>
                <c:pt idx="15">
                  <c:v>3.322E-2</c:v>
                </c:pt>
                <c:pt idx="16">
                  <c:v>3.3369999999999997E-2</c:v>
                </c:pt>
                <c:pt idx="17">
                  <c:v>3.3550000000000003E-2</c:v>
                </c:pt>
                <c:pt idx="18">
                  <c:v>3.372E-2</c:v>
                </c:pt>
                <c:pt idx="19">
                  <c:v>3.3910000000000003E-2</c:v>
                </c:pt>
                <c:pt idx="20">
                  <c:v>3.4099999999999998E-2</c:v>
                </c:pt>
                <c:pt idx="21">
                  <c:v>3.4320000000000003E-2</c:v>
                </c:pt>
                <c:pt idx="22">
                  <c:v>3.4529999999999998E-2</c:v>
                </c:pt>
                <c:pt idx="23">
                  <c:v>3.4750000000000003E-2</c:v>
                </c:pt>
                <c:pt idx="24">
                  <c:v>3.5009999999999999E-2</c:v>
                </c:pt>
                <c:pt idx="25">
                  <c:v>3.5209999999999998E-2</c:v>
                </c:pt>
                <c:pt idx="26">
                  <c:v>3.5389999999999998E-2</c:v>
                </c:pt>
                <c:pt idx="27">
                  <c:v>3.5580000000000001E-2</c:v>
                </c:pt>
                <c:pt idx="28">
                  <c:v>3.5740000000000001E-2</c:v>
                </c:pt>
                <c:pt idx="29">
                  <c:v>3.5900000000000001E-2</c:v>
                </c:pt>
                <c:pt idx="30">
                  <c:v>3.5999999999999997E-2</c:v>
                </c:pt>
                <c:pt idx="31">
                  <c:v>3.6080000000000001E-2</c:v>
                </c:pt>
                <c:pt idx="32">
                  <c:v>3.6159999999999998E-2</c:v>
                </c:pt>
                <c:pt idx="33">
                  <c:v>3.6200000000000003E-2</c:v>
                </c:pt>
                <c:pt idx="34">
                  <c:v>3.6249999999999998E-2</c:v>
                </c:pt>
                <c:pt idx="35">
                  <c:v>3.6299999999999999E-2</c:v>
                </c:pt>
                <c:pt idx="36">
                  <c:v>3.6319999999999998E-2</c:v>
                </c:pt>
                <c:pt idx="37">
                  <c:v>3.6339999999999997E-2</c:v>
                </c:pt>
                <c:pt idx="38">
                  <c:v>3.6360000000000003E-2</c:v>
                </c:pt>
                <c:pt idx="39">
                  <c:v>3.6339999999999997E-2</c:v>
                </c:pt>
                <c:pt idx="40">
                  <c:v>3.6569999999999998E-2</c:v>
                </c:pt>
                <c:pt idx="41">
                  <c:v>3.6729999999999999E-2</c:v>
                </c:pt>
                <c:pt idx="42">
                  <c:v>3.6859999999999997E-2</c:v>
                </c:pt>
              </c:numCache>
              <c:extLst xmlns:c15="http://schemas.microsoft.com/office/drawing/2012/chart"/>
            </c:numRef>
          </c:xVal>
          <c:yVal>
            <c:numRef>
              <c:f>Reg!$C$3:$C$50</c:f>
              <c:numCache>
                <c:formatCode>General</c:formatCode>
                <c:ptCount val="48"/>
                <c:pt idx="0">
                  <c:v>2.1130000000000001E-4</c:v>
                </c:pt>
                <c:pt idx="1">
                  <c:v>5.3260000000000004E-4</c:v>
                </c:pt>
                <c:pt idx="2">
                  <c:v>7.7249999999999997E-4</c:v>
                </c:pt>
                <c:pt idx="3">
                  <c:v>9.0839999999999996E-4</c:v>
                </c:pt>
                <c:pt idx="4">
                  <c:v>1.0150000000000001E-3</c:v>
                </c:pt>
                <c:pt idx="5">
                  <c:v>1.0560000000000001E-3</c:v>
                </c:pt>
                <c:pt idx="6">
                  <c:v>1.098E-3</c:v>
                </c:pt>
                <c:pt idx="7">
                  <c:v>1.1019999999999999E-3</c:v>
                </c:pt>
                <c:pt idx="8">
                  <c:v>1.0870000000000001E-3</c:v>
                </c:pt>
                <c:pt idx="9">
                  <c:v>1.073E-3</c:v>
                </c:pt>
                <c:pt idx="10">
                  <c:v>1.0809999999999999E-3</c:v>
                </c:pt>
                <c:pt idx="11">
                  <c:v>1.077E-3</c:v>
                </c:pt>
                <c:pt idx="12">
                  <c:v>1.0499999999999999E-3</c:v>
                </c:pt>
                <c:pt idx="13">
                  <c:v>1.0629999999999999E-3</c:v>
                </c:pt>
                <c:pt idx="14">
                  <c:v>1.0709999999999999E-3</c:v>
                </c:pt>
                <c:pt idx="15">
                  <c:v>1.093E-3</c:v>
                </c:pt>
                <c:pt idx="16">
                  <c:v>1.1169999999999999E-3</c:v>
                </c:pt>
                <c:pt idx="17">
                  <c:v>1.15E-3</c:v>
                </c:pt>
                <c:pt idx="18">
                  <c:v>1.1789999999999999E-3</c:v>
                </c:pt>
                <c:pt idx="19">
                  <c:v>1.209E-3</c:v>
                </c:pt>
                <c:pt idx="20">
                  <c:v>1.2390000000000001E-3</c:v>
                </c:pt>
                <c:pt idx="21">
                  <c:v>1.2570000000000001E-3</c:v>
                </c:pt>
                <c:pt idx="22">
                  <c:v>1.2650000000000001E-3</c:v>
                </c:pt>
                <c:pt idx="23">
                  <c:v>1.248E-3</c:v>
                </c:pt>
                <c:pt idx="24">
                  <c:v>1.2080000000000001E-3</c:v>
                </c:pt>
                <c:pt idx="25">
                  <c:v>1.168E-3</c:v>
                </c:pt>
                <c:pt idx="26">
                  <c:v>1.1000000000000001E-3</c:v>
                </c:pt>
                <c:pt idx="27">
                  <c:v>1.01E-3</c:v>
                </c:pt>
                <c:pt idx="28">
                  <c:v>9.0499999999999999E-4</c:v>
                </c:pt>
                <c:pt idx="29">
                  <c:v>8.1170000000000005E-4</c:v>
                </c:pt>
                <c:pt idx="30">
                  <c:v>7.0489999999999995E-4</c:v>
                </c:pt>
                <c:pt idx="31">
                  <c:v>6.2750000000000002E-4</c:v>
                </c:pt>
                <c:pt idx="32">
                  <c:v>5.3830000000000002E-4</c:v>
                </c:pt>
                <c:pt idx="33">
                  <c:v>4.5520000000000001E-4</c:v>
                </c:pt>
                <c:pt idx="34">
                  <c:v>3.7409999999999999E-4</c:v>
                </c:pt>
                <c:pt idx="35">
                  <c:v>3.1789999999999998E-4</c:v>
                </c:pt>
                <c:pt idx="36">
                  <c:v>2.942E-4</c:v>
                </c:pt>
                <c:pt idx="37">
                  <c:v>2.6120000000000001E-4</c:v>
                </c:pt>
                <c:pt idx="38">
                  <c:v>2.2460000000000001E-4</c:v>
                </c:pt>
                <c:pt idx="39">
                  <c:v>2.184E-4</c:v>
                </c:pt>
                <c:pt idx="40">
                  <c:v>1.3559999999999999E-4</c:v>
                </c:pt>
                <c:pt idx="41">
                  <c:v>8.3040000000000005E-5</c:v>
                </c:pt>
                <c:pt idx="42">
                  <c:v>3.871E-5</c:v>
                </c:pt>
              </c:numCache>
              <c:extLst xmlns:c15="http://schemas.microsoft.com/office/drawing/2012/chart"/>
            </c:numRef>
          </c:y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8-0DD8-4656-B6BA-78BF5E519449}"/>
            </c:ext>
          </c:extLst>
        </c:ser>
        <c:ser>
          <c:idx val="9"/>
          <c:order val="9"/>
          <c:tx>
            <c:strRef>
              <c:f>Paper!$B$5</c:f>
              <c:strCache>
                <c:ptCount val="1"/>
                <c:pt idx="0">
                  <c:v>Stage 4 Fit 1.9V</c:v>
                </c:pt>
              </c:strCache>
              <c:extLst xmlns:c15="http://schemas.microsoft.com/office/drawing/2012/chart"/>
            </c:strRef>
          </c:tx>
          <c:spPr>
            <a:ln w="9525">
              <a:solidFill>
                <a:srgbClr val="00B0F0"/>
              </a:solidFill>
            </a:ln>
          </c:spPr>
          <c:marker>
            <c:symbol val="circle"/>
            <c:size val="3"/>
            <c:spPr>
              <a:solidFill>
                <a:srgbClr val="00B0F0"/>
              </a:solidFill>
              <a:ln>
                <a:noFill/>
              </a:ln>
            </c:spPr>
          </c:marker>
          <c:xVal>
            <c:numRef>
              <c:f>Reg!$D$3:$D$50</c:f>
              <c:numCache>
                <c:formatCode>General</c:formatCode>
                <c:ptCount val="48"/>
                <c:pt idx="0">
                  <c:v>3.0067531904669299E-2</c:v>
                </c:pt>
                <c:pt idx="1">
                  <c:v>3.0331878297803001E-2</c:v>
                </c:pt>
                <c:pt idx="2">
                  <c:v>3.0632379825856201E-2</c:v>
                </c:pt>
                <c:pt idx="3">
                  <c:v>3.0939311064491399E-2</c:v>
                </c:pt>
                <c:pt idx="4">
                  <c:v>3.1237566894751E-2</c:v>
                </c:pt>
                <c:pt idx="5">
                  <c:v>3.1512680819368803E-2</c:v>
                </c:pt>
                <c:pt idx="6">
                  <c:v>3.1757011589513703E-2</c:v>
                </c:pt>
                <c:pt idx="7">
                  <c:v>3.1987239330244097E-2</c:v>
                </c:pt>
                <c:pt idx="8">
                  <c:v>3.2168021166649102E-2</c:v>
                </c:pt>
                <c:pt idx="9">
                  <c:v>3.2323320180895003E-2</c:v>
                </c:pt>
                <c:pt idx="10">
                  <c:v>3.2473879542861898E-2</c:v>
                </c:pt>
                <c:pt idx="11">
                  <c:v>3.2607368030774499E-2</c:v>
                </c:pt>
                <c:pt idx="12">
                  <c:v>3.2745572023613501E-2</c:v>
                </c:pt>
                <c:pt idx="13">
                  <c:v>3.28733630244403E-2</c:v>
                </c:pt>
                <c:pt idx="14">
                  <c:v>3.30214262387361E-2</c:v>
                </c:pt>
                <c:pt idx="15">
                  <c:v>3.31758292685801E-2</c:v>
                </c:pt>
                <c:pt idx="16">
                  <c:v>3.3336157955414503E-2</c:v>
                </c:pt>
                <c:pt idx="17">
                  <c:v>3.35226842075085E-2</c:v>
                </c:pt>
                <c:pt idx="18">
                  <c:v>3.3712097782960602E-2</c:v>
                </c:pt>
                <c:pt idx="19">
                  <c:v>3.3918515512362503E-2</c:v>
                </c:pt>
                <c:pt idx="20">
                  <c:v>3.4126822354280398E-2</c:v>
                </c:pt>
                <c:pt idx="21">
                  <c:v>3.4355746264571399E-2</c:v>
                </c:pt>
                <c:pt idx="22">
                  <c:v>3.4567951199973003E-2</c:v>
                </c:pt>
                <c:pt idx="23">
                  <c:v>3.4787470736620099E-2</c:v>
                </c:pt>
                <c:pt idx="24">
                  <c:v>3.5030556725695598E-2</c:v>
                </c:pt>
                <c:pt idx="25">
                  <c:v>3.5206956553997901E-2</c:v>
                </c:pt>
                <c:pt idx="26">
                  <c:v>3.5386219192596297E-2</c:v>
                </c:pt>
                <c:pt idx="27">
                  <c:v>3.5550518264657202E-2</c:v>
                </c:pt>
                <c:pt idx="28">
                  <c:v>3.5705324423206501E-2</c:v>
                </c:pt>
                <c:pt idx="29">
                  <c:v>3.5837230547505899E-2</c:v>
                </c:pt>
                <c:pt idx="30">
                  <c:v>3.5948106601695999E-2</c:v>
                </c:pt>
                <c:pt idx="31">
                  <c:v>3.6045198878199597E-2</c:v>
                </c:pt>
                <c:pt idx="32">
                  <c:v>3.6131399959300099E-2</c:v>
                </c:pt>
                <c:pt idx="33">
                  <c:v>3.6206209414487302E-2</c:v>
                </c:pt>
                <c:pt idx="34">
                  <c:v>3.6271563432829702E-2</c:v>
                </c:pt>
                <c:pt idx="35">
                  <c:v>3.632351275818E-2</c:v>
                </c:pt>
                <c:pt idx="36">
                  <c:v>3.63697636923467E-2</c:v>
                </c:pt>
                <c:pt idx="37">
                  <c:v>3.6407977936029998E-2</c:v>
                </c:pt>
                <c:pt idx="38">
                  <c:v>3.6441319998589801E-2</c:v>
                </c:pt>
                <c:pt idx="39">
                  <c:v>3.6468762763363201E-2</c:v>
                </c:pt>
                <c:pt idx="40">
                  <c:v>3.6493512459206602E-2</c:v>
                </c:pt>
                <c:pt idx="41">
                  <c:v>3.6513979882500602E-2</c:v>
                </c:pt>
                <c:pt idx="42">
                  <c:v>3.6530828420617598E-2</c:v>
                </c:pt>
              </c:numCache>
              <c:extLst xmlns:c15="http://schemas.microsoft.com/office/drawing/2012/chart"/>
            </c:numRef>
          </c:xVal>
          <c:yVal>
            <c:numRef>
              <c:f>Reg!$E$3:$E$50</c:f>
              <c:numCache>
                <c:formatCode>General</c:formatCode>
                <c:ptCount val="48"/>
                <c:pt idx="0">
                  <c:v>1.49287933859943E-4</c:v>
                </c:pt>
                <c:pt idx="1">
                  <c:v>5.0644009481275697E-4</c:v>
                </c:pt>
                <c:pt idx="2">
                  <c:v>7.8352348967464995E-4</c:v>
                </c:pt>
                <c:pt idx="3">
                  <c:v>9.6925111311306901E-4</c:v>
                </c:pt>
                <c:pt idx="4">
                  <c:v>1.07797253120375E-3</c:v>
                </c:pt>
                <c:pt idx="5">
                  <c:v>1.12617879983488E-3</c:v>
                </c:pt>
                <c:pt idx="6">
                  <c:v>1.13272029222197E-3</c:v>
                </c:pt>
                <c:pt idx="7">
                  <c:v>1.1129321233047699E-3</c:v>
                </c:pt>
                <c:pt idx="8">
                  <c:v>1.0854483900006799E-3</c:v>
                </c:pt>
                <c:pt idx="9">
                  <c:v>1.0598995735314201E-3</c:v>
                </c:pt>
                <c:pt idx="10">
                  <c:v>1.0408419668368101E-3</c:v>
                </c:pt>
                <c:pt idx="11">
                  <c:v>1.0344508963780301E-3</c:v>
                </c:pt>
                <c:pt idx="12">
                  <c:v>1.04131973421945E-3</c:v>
                </c:pt>
                <c:pt idx="13">
                  <c:v>1.0591628599794099E-3</c:v>
                </c:pt>
                <c:pt idx="14">
                  <c:v>1.0897342034394499E-3</c:v>
                </c:pt>
                <c:pt idx="15">
                  <c:v>1.12746467066493E-3</c:v>
                </c:pt>
                <c:pt idx="16">
                  <c:v>1.1677711179317E-3</c:v>
                </c:pt>
                <c:pt idx="17">
                  <c:v>1.21129252313751E-3</c:v>
                </c:pt>
                <c:pt idx="18">
                  <c:v>1.24837924913968E-3</c:v>
                </c:pt>
                <c:pt idx="19">
                  <c:v>1.27824596531421E-3</c:v>
                </c:pt>
                <c:pt idx="20">
                  <c:v>1.29575266582345E-3</c:v>
                </c:pt>
                <c:pt idx="21">
                  <c:v>1.29922694546261E-3</c:v>
                </c:pt>
                <c:pt idx="22">
                  <c:v>1.2868916690888599E-3</c:v>
                </c:pt>
                <c:pt idx="23">
                  <c:v>1.2575522881223299E-3</c:v>
                </c:pt>
                <c:pt idx="24">
                  <c:v>1.2041717057486199E-3</c:v>
                </c:pt>
                <c:pt idx="25">
                  <c:v>1.1506924940312101E-3</c:v>
                </c:pt>
                <c:pt idx="26">
                  <c:v>1.08256190206436E-3</c:v>
                </c:pt>
                <c:pt idx="27">
                  <c:v>1.0067950051088599E-3</c:v>
                </c:pt>
                <c:pt idx="28">
                  <c:v>9.2249589456279998E-4</c:v>
                </c:pt>
                <c:pt idx="29">
                  <c:v>8.3962977625759601E-4</c:v>
                </c:pt>
                <c:pt idx="30">
                  <c:v>7.6116356877308899E-4</c:v>
                </c:pt>
                <c:pt idx="31">
                  <c:v>6.8504174347108098E-4</c:v>
                </c:pt>
                <c:pt idx="32">
                  <c:v>6.1096196680026E-4</c:v>
                </c:pt>
                <c:pt idx="33">
                  <c:v>5.4112503258128201E-4</c:v>
                </c:pt>
                <c:pt idx="34">
                  <c:v>4.7539753136118602E-4</c:v>
                </c:pt>
                <c:pt idx="35">
                  <c:v>4.1966325502732703E-4</c:v>
                </c:pt>
                <c:pt idx="36">
                  <c:v>3.6717149245638401E-4</c:v>
                </c:pt>
                <c:pt idx="37">
                  <c:v>3.2156724008518001E-4</c:v>
                </c:pt>
                <c:pt idx="38">
                  <c:v>2.7998080832385201E-4</c:v>
                </c:pt>
                <c:pt idx="39">
                  <c:v>2.4439682224228302E-4</c:v>
                </c:pt>
                <c:pt idx="40">
                  <c:v>2.1117890256157801E-4</c:v>
                </c:pt>
                <c:pt idx="41">
                  <c:v>1.8284936252425401E-4</c:v>
                </c:pt>
                <c:pt idx="42">
                  <c:v>1.58911345125712E-4</c:v>
                </c:pt>
              </c:numCache>
              <c:extLst xmlns:c15="http://schemas.microsoft.com/office/drawing/2012/chart"/>
            </c:numRef>
          </c:y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9-0DD8-4656-B6BA-78BF5E51944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38531023"/>
        <c:axId val="1138531503"/>
        <c:extLst>
          <c:ext xmlns:c15="http://schemas.microsoft.com/office/drawing/2012/chart" uri="{02D57815-91ED-43cb-92C2-25804820EDAC}">
            <c15:filteredScatterSeries>
              <c15:ser>
                <c:idx val="0"/>
                <c:order val="2"/>
                <c:tx>
                  <c:strRef>
                    <c:extLst>
                      <c:ext uri="{02D57815-91ED-43cb-92C2-25804820EDAC}">
                        <c15:formulaRef>
                          <c15:sqref>Paper!$A$2</c15:sqref>
                        </c15:formulaRef>
                      </c:ext>
                    </c:extLst>
                    <c:strCache>
                      <c:ptCount val="1"/>
                      <c:pt idx="0">
                        <c:v>Stage 1 Data 1.9V</c:v>
                      </c:pt>
                    </c:strCache>
                  </c:strRef>
                </c:tx>
                <c:spPr>
                  <a:ln w="38100">
                    <a:noFill/>
                  </a:ln>
                </c:spPr>
                <c:marker>
                  <c:symbol val="circle"/>
                  <c:size val="5"/>
                  <c:spPr>
                    <a:noFill/>
                    <a:ln w="6350">
                      <a:solidFill>
                        <a:srgbClr val="FFC000"/>
                      </a:solidFill>
                    </a:ln>
                  </c:spPr>
                </c:marker>
                <c:xVal>
                  <c:numRef>
                    <c:extLst>
                      <c:ext uri="{02D57815-91ED-43cb-92C2-25804820EDAC}">
                        <c15:formulaRef>
                          <c15:sqref>'Deg1'!$B$3:$B$50</c15:sqref>
                        </c15:formulaRef>
                      </c:ext>
                    </c:extLst>
                    <c:numCache>
                      <c:formatCode>General</c:formatCode>
                      <c:ptCount val="48"/>
                      <c:pt idx="0">
                        <c:v>3.6240000000000001E-2</c:v>
                      </c:pt>
                      <c:pt idx="1">
                        <c:v>3.6769999999999997E-2</c:v>
                      </c:pt>
                      <c:pt idx="2">
                        <c:v>3.7249999999999998E-2</c:v>
                      </c:pt>
                      <c:pt idx="3">
                        <c:v>3.7719999999999997E-2</c:v>
                      </c:pt>
                      <c:pt idx="4">
                        <c:v>3.8150000000000003E-2</c:v>
                      </c:pt>
                      <c:pt idx="5">
                        <c:v>3.8600000000000002E-2</c:v>
                      </c:pt>
                      <c:pt idx="6">
                        <c:v>3.9010000000000003E-2</c:v>
                      </c:pt>
                      <c:pt idx="7">
                        <c:v>3.9390000000000001E-2</c:v>
                      </c:pt>
                      <c:pt idx="8">
                        <c:v>3.9829999999999997E-2</c:v>
                      </c:pt>
                      <c:pt idx="9">
                        <c:v>4.0259999999999997E-2</c:v>
                      </c:pt>
                      <c:pt idx="10">
                        <c:v>4.07E-2</c:v>
                      </c:pt>
                      <c:pt idx="11">
                        <c:v>4.1099999999999998E-2</c:v>
                      </c:pt>
                      <c:pt idx="12">
                        <c:v>4.1439999999999998E-2</c:v>
                      </c:pt>
                      <c:pt idx="13">
                        <c:v>4.1889999999999997E-2</c:v>
                      </c:pt>
                      <c:pt idx="14">
                        <c:v>4.2229999999999997E-2</c:v>
                      </c:pt>
                      <c:pt idx="15">
                        <c:v>4.2639999999999997E-2</c:v>
                      </c:pt>
                      <c:pt idx="16">
                        <c:v>4.3049999999999998E-2</c:v>
                      </c:pt>
                      <c:pt idx="17">
                        <c:v>4.3459999999999999E-2</c:v>
                      </c:pt>
                      <c:pt idx="18">
                        <c:v>4.3920000000000001E-2</c:v>
                      </c:pt>
                      <c:pt idx="19">
                        <c:v>4.4380000000000003E-2</c:v>
                      </c:pt>
                      <c:pt idx="20">
                        <c:v>4.487E-2</c:v>
                      </c:pt>
                      <c:pt idx="21">
                        <c:v>4.539E-2</c:v>
                      </c:pt>
                      <c:pt idx="22">
                        <c:v>4.598E-2</c:v>
                      </c:pt>
                      <c:pt idx="23">
                        <c:v>4.6559999999999997E-2</c:v>
                      </c:pt>
                      <c:pt idx="24">
                        <c:v>4.7210000000000002E-2</c:v>
                      </c:pt>
                      <c:pt idx="25">
                        <c:v>4.8009999999999997E-2</c:v>
                      </c:pt>
                      <c:pt idx="26">
                        <c:v>4.8669999999999998E-2</c:v>
                      </c:pt>
                      <c:pt idx="27">
                        <c:v>4.9369999999999997E-2</c:v>
                      </c:pt>
                      <c:pt idx="28">
                        <c:v>5.0169999999999999E-2</c:v>
                      </c:pt>
                      <c:pt idx="29">
                        <c:v>5.1020000000000003E-2</c:v>
                      </c:pt>
                      <c:pt idx="30">
                        <c:v>5.1860000000000003E-2</c:v>
                      </c:pt>
                      <c:pt idx="31">
                        <c:v>5.2609999999999997E-2</c:v>
                      </c:pt>
                      <c:pt idx="32">
                        <c:v>5.339E-2</c:v>
                      </c:pt>
                      <c:pt idx="33">
                        <c:v>5.4199999999999998E-2</c:v>
                      </c:pt>
                      <c:pt idx="34">
                        <c:v>5.4989999999999997E-2</c:v>
                      </c:pt>
                      <c:pt idx="35">
                        <c:v>5.5820000000000002E-2</c:v>
                      </c:pt>
                      <c:pt idx="36">
                        <c:v>5.663E-2</c:v>
                      </c:pt>
                      <c:pt idx="37">
                        <c:v>5.7419999999999999E-2</c:v>
                      </c:pt>
                      <c:pt idx="38">
                        <c:v>5.8250000000000003E-2</c:v>
                      </c:pt>
                      <c:pt idx="39">
                        <c:v>5.944E-2</c:v>
                      </c:pt>
                      <c:pt idx="40">
                        <c:v>6.0479999999999999E-2</c:v>
                      </c:pt>
                      <c:pt idx="41">
                        <c:v>6.1440000000000002E-2</c:v>
                      </c:pt>
                      <c:pt idx="42">
                        <c:v>6.2E-2</c:v>
                      </c:pt>
                      <c:pt idx="43">
                        <c:v>6.2390000000000001E-2</c:v>
                      </c:pt>
                      <c:pt idx="44">
                        <c:v>6.3210000000000002E-2</c:v>
                      </c:pt>
                      <c:pt idx="45">
                        <c:v>6.4320000000000002E-2</c:v>
                      </c:pt>
                      <c:pt idx="46">
                        <c:v>6.5579999999999999E-2</c:v>
                      </c:pt>
                      <c:pt idx="47">
                        <c:v>6.7159999999999997E-2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'Deg1'!$C$3:$C$50</c15:sqref>
                        </c15:formulaRef>
                      </c:ext>
                    </c:extLst>
                    <c:numCache>
                      <c:formatCode>General</c:formatCode>
                      <c:ptCount val="48"/>
                      <c:pt idx="0">
                        <c:v>1.8320000000000001E-4</c:v>
                      </c:pt>
                      <c:pt idx="1">
                        <c:v>7.4540000000000001E-4</c:v>
                      </c:pt>
                      <c:pt idx="2">
                        <c:v>1.1900000000000001E-3</c:v>
                      </c:pt>
                      <c:pt idx="3">
                        <c:v>1.5479999999999999E-3</c:v>
                      </c:pt>
                      <c:pt idx="4">
                        <c:v>1.838E-3</c:v>
                      </c:pt>
                      <c:pt idx="5">
                        <c:v>2.062E-3</c:v>
                      </c:pt>
                      <c:pt idx="6">
                        <c:v>2.1949999999999999E-3</c:v>
                      </c:pt>
                      <c:pt idx="7">
                        <c:v>2.3730000000000001E-3</c:v>
                      </c:pt>
                      <c:pt idx="8">
                        <c:v>2.4810000000000001E-3</c:v>
                      </c:pt>
                      <c:pt idx="9">
                        <c:v>2.5820000000000001E-3</c:v>
                      </c:pt>
                      <c:pt idx="10">
                        <c:v>2.6059999999999998E-3</c:v>
                      </c:pt>
                      <c:pt idx="11">
                        <c:v>2.6840000000000002E-3</c:v>
                      </c:pt>
                      <c:pt idx="12">
                        <c:v>2.7290000000000001E-3</c:v>
                      </c:pt>
                      <c:pt idx="13">
                        <c:v>2.8110000000000001E-3</c:v>
                      </c:pt>
                      <c:pt idx="14">
                        <c:v>2.8419999999999999E-3</c:v>
                      </c:pt>
                      <c:pt idx="15">
                        <c:v>2.9290000000000002E-3</c:v>
                      </c:pt>
                      <c:pt idx="16">
                        <c:v>3.026E-3</c:v>
                      </c:pt>
                      <c:pt idx="17">
                        <c:v>3.1359999999999999E-3</c:v>
                      </c:pt>
                      <c:pt idx="18">
                        <c:v>3.2820000000000002E-3</c:v>
                      </c:pt>
                      <c:pt idx="19">
                        <c:v>3.4390000000000002E-3</c:v>
                      </c:pt>
                      <c:pt idx="20">
                        <c:v>3.614E-3</c:v>
                      </c:pt>
                      <c:pt idx="21">
                        <c:v>3.803E-3</c:v>
                      </c:pt>
                      <c:pt idx="22">
                        <c:v>4.006E-3</c:v>
                      </c:pt>
                      <c:pt idx="23">
                        <c:v>4.182E-3</c:v>
                      </c:pt>
                      <c:pt idx="24">
                        <c:v>4.3819999999999996E-3</c:v>
                      </c:pt>
                      <c:pt idx="25">
                        <c:v>4.6049999999999997E-3</c:v>
                      </c:pt>
                      <c:pt idx="26">
                        <c:v>4.7609999999999996E-3</c:v>
                      </c:pt>
                      <c:pt idx="27">
                        <c:v>4.9290000000000002E-3</c:v>
                      </c:pt>
                      <c:pt idx="28">
                        <c:v>5.0639999999999999E-3</c:v>
                      </c:pt>
                      <c:pt idx="29">
                        <c:v>5.1809999999999998E-3</c:v>
                      </c:pt>
                      <c:pt idx="30">
                        <c:v>5.2820000000000002E-3</c:v>
                      </c:pt>
                      <c:pt idx="31">
                        <c:v>5.3749999999999996E-3</c:v>
                      </c:pt>
                      <c:pt idx="32">
                        <c:v>5.4289999999999998E-3</c:v>
                      </c:pt>
                      <c:pt idx="33">
                        <c:v>5.5209999999999999E-3</c:v>
                      </c:pt>
                      <c:pt idx="34">
                        <c:v>5.5849999999999997E-3</c:v>
                      </c:pt>
                      <c:pt idx="35">
                        <c:v>5.6829999999999997E-3</c:v>
                      </c:pt>
                      <c:pt idx="36">
                        <c:v>5.816E-3</c:v>
                      </c:pt>
                      <c:pt idx="37">
                        <c:v>5.9899999999999997E-3</c:v>
                      </c:pt>
                      <c:pt idx="38">
                        <c:v>6.1190000000000003E-3</c:v>
                      </c:pt>
                      <c:pt idx="39">
                        <c:v>6.2090000000000001E-3</c:v>
                      </c:pt>
                      <c:pt idx="40">
                        <c:v>6.4229999999999999E-3</c:v>
                      </c:pt>
                      <c:pt idx="41">
                        <c:v>6.6940000000000003E-3</c:v>
                      </c:pt>
                      <c:pt idx="42">
                        <c:v>6.9319999999999998E-3</c:v>
                      </c:pt>
                      <c:pt idx="43">
                        <c:v>7.2139999999999999E-3</c:v>
                      </c:pt>
                      <c:pt idx="44">
                        <c:v>7.437E-3</c:v>
                      </c:pt>
                      <c:pt idx="45">
                        <c:v>7.6880000000000004E-3</c:v>
                      </c:pt>
                      <c:pt idx="46">
                        <c:v>7.9380000000000006E-3</c:v>
                      </c:pt>
                      <c:pt idx="47">
                        <c:v>8.5909999999999997E-3</c:v>
                      </c:pt>
                    </c:numCache>
                  </c:numRef>
                </c:yVal>
                <c:smooth val="0"/>
                <c:extLst>
                  <c:ext xmlns:c16="http://schemas.microsoft.com/office/drawing/2014/chart" uri="{C3380CC4-5D6E-409C-BE32-E72D297353CC}">
                    <c16:uniqueId val="{00000002-0DD8-4656-B6BA-78BF5E519449}"/>
                  </c:ext>
                </c:extLst>
              </c15:ser>
            </c15:filteredScatterSeries>
            <c15:filteredScatterSeries>
              <c15:ser>
                <c:idx val="1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Paper!$B$2</c15:sqref>
                        </c15:formulaRef>
                      </c:ext>
                    </c:extLst>
                    <c:strCache>
                      <c:ptCount val="1"/>
                      <c:pt idx="0">
                        <c:v>Stage 1 Fit 1.9V</c:v>
                      </c:pt>
                    </c:strCache>
                  </c:strRef>
                </c:tx>
                <c:spPr>
                  <a:ln w="9525">
                    <a:solidFill>
                      <a:srgbClr val="FFC000"/>
                    </a:solidFill>
                  </a:ln>
                </c:spPr>
                <c:marker>
                  <c:symbol val="circle"/>
                  <c:size val="3"/>
                  <c:spPr>
                    <a:solidFill>
                      <a:srgbClr val="FFC000"/>
                    </a:solidFill>
                    <a:ln w="6350">
                      <a:noFill/>
                    </a:ln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'Deg1'!$D$3:$D$50</c15:sqref>
                        </c15:formulaRef>
                      </c:ext>
                    </c:extLst>
                    <c:numCache>
                      <c:formatCode>General</c:formatCode>
                      <c:ptCount val="48"/>
                      <c:pt idx="0">
                        <c:v>3.5920000000000001E-2</c:v>
                      </c:pt>
                      <c:pt idx="1">
                        <c:v>3.6470000000000002E-2</c:v>
                      </c:pt>
                      <c:pt idx="2">
                        <c:v>3.7010000000000001E-2</c:v>
                      </c:pt>
                      <c:pt idx="3">
                        <c:v>3.755E-2</c:v>
                      </c:pt>
                      <c:pt idx="4">
                        <c:v>3.8059999999999997E-2</c:v>
                      </c:pt>
                      <c:pt idx="5">
                        <c:v>3.8539999999999998E-2</c:v>
                      </c:pt>
                      <c:pt idx="6">
                        <c:v>3.9E-2</c:v>
                      </c:pt>
                      <c:pt idx="7">
                        <c:v>3.9449999999999999E-2</c:v>
                      </c:pt>
                      <c:pt idx="8">
                        <c:v>3.9910000000000001E-2</c:v>
                      </c:pt>
                      <c:pt idx="9">
                        <c:v>4.0320000000000002E-2</c:v>
                      </c:pt>
                      <c:pt idx="10">
                        <c:v>4.0719999999999999E-2</c:v>
                      </c:pt>
                      <c:pt idx="11">
                        <c:v>4.113E-2</c:v>
                      </c:pt>
                      <c:pt idx="12">
                        <c:v>4.1529999999999997E-2</c:v>
                      </c:pt>
                      <c:pt idx="13">
                        <c:v>4.1939999999999998E-2</c:v>
                      </c:pt>
                      <c:pt idx="14">
                        <c:v>4.2320000000000003E-2</c:v>
                      </c:pt>
                      <c:pt idx="15">
                        <c:v>4.274E-2</c:v>
                      </c:pt>
                      <c:pt idx="16">
                        <c:v>4.3150000000000001E-2</c:v>
                      </c:pt>
                      <c:pt idx="17">
                        <c:v>4.3560000000000001E-2</c:v>
                      </c:pt>
                      <c:pt idx="18">
                        <c:v>4.4019999999999997E-2</c:v>
                      </c:pt>
                      <c:pt idx="19">
                        <c:v>4.4470000000000003E-2</c:v>
                      </c:pt>
                      <c:pt idx="20">
                        <c:v>4.4949999999999997E-2</c:v>
                      </c:pt>
                      <c:pt idx="21">
                        <c:v>4.5440000000000001E-2</c:v>
                      </c:pt>
                      <c:pt idx="22">
                        <c:v>4.6010000000000002E-2</c:v>
                      </c:pt>
                      <c:pt idx="23">
                        <c:v>4.657E-2</c:v>
                      </c:pt>
                      <c:pt idx="24">
                        <c:v>4.7199999999999999E-2</c:v>
                      </c:pt>
                      <c:pt idx="25">
                        <c:v>4.7989999999999998E-2</c:v>
                      </c:pt>
                      <c:pt idx="26">
                        <c:v>4.863E-2</c:v>
                      </c:pt>
                      <c:pt idx="27">
                        <c:v>4.9369999999999997E-2</c:v>
                      </c:pt>
                      <c:pt idx="28">
                        <c:v>5.0130000000000001E-2</c:v>
                      </c:pt>
                      <c:pt idx="29">
                        <c:v>5.0939999999999999E-2</c:v>
                      </c:pt>
                      <c:pt idx="30">
                        <c:v>5.1729999999999998E-2</c:v>
                      </c:pt>
                      <c:pt idx="31">
                        <c:v>5.2490000000000002E-2</c:v>
                      </c:pt>
                      <c:pt idx="32">
                        <c:v>5.3249999999999999E-2</c:v>
                      </c:pt>
                      <c:pt idx="33">
                        <c:v>5.4039999999999998E-2</c:v>
                      </c:pt>
                      <c:pt idx="34">
                        <c:v>5.484E-2</c:v>
                      </c:pt>
                      <c:pt idx="35">
                        <c:v>5.568E-2</c:v>
                      </c:pt>
                      <c:pt idx="36">
                        <c:v>5.6480000000000002E-2</c:v>
                      </c:pt>
                      <c:pt idx="37">
                        <c:v>5.7340000000000002E-2</c:v>
                      </c:pt>
                      <c:pt idx="38">
                        <c:v>5.8200000000000002E-2</c:v>
                      </c:pt>
                      <c:pt idx="39">
                        <c:v>5.9119999999999999E-2</c:v>
                      </c:pt>
                      <c:pt idx="40">
                        <c:v>6.0019999999999997E-2</c:v>
                      </c:pt>
                      <c:pt idx="41">
                        <c:v>6.1019999999999998E-2</c:v>
                      </c:pt>
                      <c:pt idx="42">
                        <c:v>6.2019999999999999E-2</c:v>
                      </c:pt>
                      <c:pt idx="43">
                        <c:v>6.3020000000000007E-2</c:v>
                      </c:pt>
                      <c:pt idx="44">
                        <c:v>6.4079999999999998E-2</c:v>
                      </c:pt>
                      <c:pt idx="45">
                        <c:v>6.5170000000000006E-2</c:v>
                      </c:pt>
                      <c:pt idx="46">
                        <c:v>6.6309999999999994E-2</c:v>
                      </c:pt>
                      <c:pt idx="47">
                        <c:v>6.7460000000000006E-2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'Deg1'!$E$3:$E$50</c15:sqref>
                        </c15:formulaRef>
                      </c:ext>
                    </c:extLst>
                    <c:numCache>
                      <c:formatCode>General</c:formatCode>
                      <c:ptCount val="48"/>
                      <c:pt idx="0">
                        <c:v>1.8540000000000001E-4</c:v>
                      </c:pt>
                      <c:pt idx="1">
                        <c:v>8.2399999999999997E-4</c:v>
                      </c:pt>
                      <c:pt idx="2">
                        <c:v>1.3209999999999999E-3</c:v>
                      </c:pt>
                      <c:pt idx="3">
                        <c:v>1.7049999999999999E-3</c:v>
                      </c:pt>
                      <c:pt idx="4">
                        <c:v>1.9840000000000001E-3</c:v>
                      </c:pt>
                      <c:pt idx="5">
                        <c:v>2.1879999999999998E-3</c:v>
                      </c:pt>
                      <c:pt idx="6">
                        <c:v>2.3370000000000001E-3</c:v>
                      </c:pt>
                      <c:pt idx="7">
                        <c:v>2.4459999999999998E-3</c:v>
                      </c:pt>
                      <c:pt idx="8">
                        <c:v>2.5349999999999999E-3</c:v>
                      </c:pt>
                      <c:pt idx="9">
                        <c:v>2.5990000000000002E-3</c:v>
                      </c:pt>
                      <c:pt idx="10">
                        <c:v>2.653E-3</c:v>
                      </c:pt>
                      <c:pt idx="11">
                        <c:v>2.7060000000000001E-3</c:v>
                      </c:pt>
                      <c:pt idx="12">
                        <c:v>2.758E-3</c:v>
                      </c:pt>
                      <c:pt idx="13">
                        <c:v>2.8180000000000002E-3</c:v>
                      </c:pt>
                      <c:pt idx="14">
                        <c:v>2.8800000000000002E-3</c:v>
                      </c:pt>
                      <c:pt idx="15">
                        <c:v>2.96E-3</c:v>
                      </c:pt>
                      <c:pt idx="16">
                        <c:v>3.052E-3</c:v>
                      </c:pt>
                      <c:pt idx="17">
                        <c:v>3.1540000000000001E-3</c:v>
                      </c:pt>
                      <c:pt idx="18">
                        <c:v>3.2820000000000002E-3</c:v>
                      </c:pt>
                      <c:pt idx="19">
                        <c:v>3.421E-3</c:v>
                      </c:pt>
                      <c:pt idx="20">
                        <c:v>3.5820000000000001E-3</c:v>
                      </c:pt>
                      <c:pt idx="21">
                        <c:v>3.754E-3</c:v>
                      </c:pt>
                      <c:pt idx="22">
                        <c:v>3.9550000000000002E-3</c:v>
                      </c:pt>
                      <c:pt idx="23">
                        <c:v>4.1510000000000002E-3</c:v>
                      </c:pt>
                      <c:pt idx="24">
                        <c:v>4.3600000000000002E-3</c:v>
                      </c:pt>
                      <c:pt idx="25">
                        <c:v>4.594E-3</c:v>
                      </c:pt>
                      <c:pt idx="26">
                        <c:v>4.7590000000000002E-3</c:v>
                      </c:pt>
                      <c:pt idx="27">
                        <c:v>4.9179999999999996E-3</c:v>
                      </c:pt>
                      <c:pt idx="28">
                        <c:v>5.0530000000000002E-3</c:v>
                      </c:pt>
                      <c:pt idx="29">
                        <c:v>5.169E-3</c:v>
                      </c:pt>
                      <c:pt idx="30">
                        <c:v>5.2649999999999997E-3</c:v>
                      </c:pt>
                      <c:pt idx="31">
                        <c:v>5.3509999999999999E-3</c:v>
                      </c:pt>
                      <c:pt idx="32">
                        <c:v>5.4380000000000001E-3</c:v>
                      </c:pt>
                      <c:pt idx="33">
                        <c:v>5.5360000000000001E-3</c:v>
                      </c:pt>
                      <c:pt idx="34">
                        <c:v>5.6470000000000001E-3</c:v>
                      </c:pt>
                      <c:pt idx="35">
                        <c:v>5.7759999999999999E-3</c:v>
                      </c:pt>
                      <c:pt idx="36">
                        <c:v>5.9090000000000002E-3</c:v>
                      </c:pt>
                      <c:pt idx="37">
                        <c:v>6.0619999999999997E-3</c:v>
                      </c:pt>
                      <c:pt idx="38">
                        <c:v>6.2220000000000001E-3</c:v>
                      </c:pt>
                      <c:pt idx="39">
                        <c:v>6.3959999999999998E-3</c:v>
                      </c:pt>
                      <c:pt idx="40">
                        <c:v>6.5719999999999997E-3</c:v>
                      </c:pt>
                      <c:pt idx="41">
                        <c:v>6.7669999999999996E-3</c:v>
                      </c:pt>
                      <c:pt idx="42">
                        <c:v>6.9610000000000002E-3</c:v>
                      </c:pt>
                      <c:pt idx="43">
                        <c:v>7.1510000000000002E-3</c:v>
                      </c:pt>
                      <c:pt idx="44">
                        <c:v>7.3480000000000004E-3</c:v>
                      </c:pt>
                      <c:pt idx="45">
                        <c:v>7.5449999999999996E-3</c:v>
                      </c:pt>
                      <c:pt idx="46">
                        <c:v>7.7450000000000001E-3</c:v>
                      </c:pt>
                      <c:pt idx="47">
                        <c:v>7.9369999999999996E-3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3-0DD8-4656-B6BA-78BF5E519449}"/>
                  </c:ext>
                </c:extLst>
              </c15:ser>
            </c15:filteredScatterSeries>
            <c15:filteredScatterSeries>
              <c15:ser>
                <c:idx val="2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Paper!$A$3</c15:sqref>
                        </c15:formulaRef>
                      </c:ext>
                    </c:extLst>
                    <c:strCache>
                      <c:ptCount val="1"/>
                      <c:pt idx="0">
                        <c:v>Stage 2 Data 1.9V</c:v>
                      </c:pt>
                    </c:strCache>
                  </c:strRef>
                </c:tx>
                <c:spPr>
                  <a:ln w="38100">
                    <a:noFill/>
                  </a:ln>
                </c:spPr>
                <c:marker>
                  <c:symbol val="circle"/>
                  <c:size val="5"/>
                  <c:spPr>
                    <a:noFill/>
                    <a:ln w="6350">
                      <a:solidFill>
                        <a:srgbClr val="FF7B21"/>
                      </a:solidFill>
                    </a:ln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'Deg2'!$B$3:$B$51</c15:sqref>
                        </c15:formulaRef>
                      </c:ext>
                    </c:extLst>
                    <c:numCache>
                      <c:formatCode>General</c:formatCode>
                      <c:ptCount val="49"/>
                      <c:pt idx="0">
                        <c:v>3.5920000000000001E-2</c:v>
                      </c:pt>
                      <c:pt idx="1">
                        <c:v>3.6290000000000003E-2</c:v>
                      </c:pt>
                      <c:pt idx="2">
                        <c:v>3.6659999999999998E-2</c:v>
                      </c:pt>
                      <c:pt idx="3">
                        <c:v>3.705E-2</c:v>
                      </c:pt>
                      <c:pt idx="4">
                        <c:v>3.7470000000000003E-2</c:v>
                      </c:pt>
                      <c:pt idx="5">
                        <c:v>3.7960000000000001E-2</c:v>
                      </c:pt>
                      <c:pt idx="6">
                        <c:v>3.8519999999999999E-2</c:v>
                      </c:pt>
                      <c:pt idx="7">
                        <c:v>3.9129999999999998E-2</c:v>
                      </c:pt>
                      <c:pt idx="8">
                        <c:v>3.9750000000000001E-2</c:v>
                      </c:pt>
                      <c:pt idx="9">
                        <c:v>4.0469999999999999E-2</c:v>
                      </c:pt>
                      <c:pt idx="10">
                        <c:v>4.1270000000000001E-2</c:v>
                      </c:pt>
                      <c:pt idx="11">
                        <c:v>4.2119999999999998E-2</c:v>
                      </c:pt>
                      <c:pt idx="12">
                        <c:v>4.2959999999999998E-2</c:v>
                      </c:pt>
                      <c:pt idx="13">
                        <c:v>4.3929999999999997E-2</c:v>
                      </c:pt>
                      <c:pt idx="14">
                        <c:v>4.4889999999999999E-2</c:v>
                      </c:pt>
                      <c:pt idx="15">
                        <c:v>4.582E-2</c:v>
                      </c:pt>
                      <c:pt idx="16">
                        <c:v>4.684E-2</c:v>
                      </c:pt>
                      <c:pt idx="17">
                        <c:v>4.7829999999999998E-2</c:v>
                      </c:pt>
                      <c:pt idx="18">
                        <c:v>4.8860000000000001E-2</c:v>
                      </c:pt>
                      <c:pt idx="19">
                        <c:v>4.9869999999999998E-2</c:v>
                      </c:pt>
                      <c:pt idx="20">
                        <c:v>5.101E-2</c:v>
                      </c:pt>
                      <c:pt idx="21">
                        <c:v>5.2089999999999997E-2</c:v>
                      </c:pt>
                      <c:pt idx="22">
                        <c:v>5.3249999999999999E-2</c:v>
                      </c:pt>
                      <c:pt idx="23">
                        <c:v>5.4649999999999997E-2</c:v>
                      </c:pt>
                      <c:pt idx="24">
                        <c:v>5.5809999999999998E-2</c:v>
                      </c:pt>
                      <c:pt idx="25">
                        <c:v>5.7079999999999999E-2</c:v>
                      </c:pt>
                      <c:pt idx="26">
                        <c:v>5.8430000000000003E-2</c:v>
                      </c:pt>
                      <c:pt idx="27">
                        <c:v>0.06</c:v>
                      </c:pt>
                      <c:pt idx="28">
                        <c:v>6.1589999999999999E-2</c:v>
                      </c:pt>
                      <c:pt idx="29">
                        <c:v>6.2979999999999994E-2</c:v>
                      </c:pt>
                      <c:pt idx="30">
                        <c:v>6.4519999999999994E-2</c:v>
                      </c:pt>
                      <c:pt idx="31">
                        <c:v>6.6110000000000002E-2</c:v>
                      </c:pt>
                      <c:pt idx="32">
                        <c:v>6.7849999999999994E-2</c:v>
                      </c:pt>
                      <c:pt idx="33">
                        <c:v>6.9519999999999998E-2</c:v>
                      </c:pt>
                      <c:pt idx="34">
                        <c:v>7.1169999999999997E-2</c:v>
                      </c:pt>
                      <c:pt idx="35">
                        <c:v>7.2919999999999999E-2</c:v>
                      </c:pt>
                      <c:pt idx="36">
                        <c:v>7.467E-2</c:v>
                      </c:pt>
                      <c:pt idx="37">
                        <c:v>7.6520000000000005E-2</c:v>
                      </c:pt>
                      <c:pt idx="38">
                        <c:v>7.843E-2</c:v>
                      </c:pt>
                      <c:pt idx="39">
                        <c:v>8.0519999999999994E-2</c:v>
                      </c:pt>
                      <c:pt idx="40">
                        <c:v>8.2540000000000002E-2</c:v>
                      </c:pt>
                      <c:pt idx="41">
                        <c:v>8.4930000000000005E-2</c:v>
                      </c:pt>
                      <c:pt idx="42">
                        <c:v>8.8929999999999995E-2</c:v>
                      </c:pt>
                      <c:pt idx="43">
                        <c:v>9.332E-2</c:v>
                      </c:pt>
                      <c:pt idx="44">
                        <c:v>9.5200000000000007E-2</c:v>
                      </c:pt>
                      <c:pt idx="45">
                        <c:v>9.2490000000000003E-2</c:v>
                      </c:pt>
                      <c:pt idx="46">
                        <c:v>9.554E-2</c:v>
                      </c:pt>
                      <c:pt idx="47">
                        <c:v>9.9199999999999997E-2</c:v>
                      </c:pt>
                      <c:pt idx="48">
                        <c:v>0.11360000000000001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'Deg2'!$C$3:$C$51</c15:sqref>
                        </c15:formulaRef>
                      </c:ext>
                    </c:extLst>
                    <c:numCache>
                      <c:formatCode>General</c:formatCode>
                      <c:ptCount val="49"/>
                      <c:pt idx="0">
                        <c:v>3.9609999999999998E-4</c:v>
                      </c:pt>
                      <c:pt idx="1">
                        <c:v>1.047E-3</c:v>
                      </c:pt>
                      <c:pt idx="2">
                        <c:v>1.5790000000000001E-3</c:v>
                      </c:pt>
                      <c:pt idx="3">
                        <c:v>2.111E-3</c:v>
                      </c:pt>
                      <c:pt idx="4">
                        <c:v>2.6099999999999999E-3</c:v>
                      </c:pt>
                      <c:pt idx="5">
                        <c:v>3.0430000000000001E-3</c:v>
                      </c:pt>
                      <c:pt idx="6">
                        <c:v>3.5490000000000001E-3</c:v>
                      </c:pt>
                      <c:pt idx="7">
                        <c:v>3.9620000000000002E-3</c:v>
                      </c:pt>
                      <c:pt idx="8">
                        <c:v>4.3769999999999998E-3</c:v>
                      </c:pt>
                      <c:pt idx="9">
                        <c:v>4.8430000000000001E-3</c:v>
                      </c:pt>
                      <c:pt idx="10">
                        <c:v>5.1900000000000002E-3</c:v>
                      </c:pt>
                      <c:pt idx="11">
                        <c:v>5.5630000000000002E-3</c:v>
                      </c:pt>
                      <c:pt idx="12">
                        <c:v>5.8539999999999998E-3</c:v>
                      </c:pt>
                      <c:pt idx="13">
                        <c:v>6.1450000000000003E-3</c:v>
                      </c:pt>
                      <c:pt idx="14">
                        <c:v>6.3969999999999999E-3</c:v>
                      </c:pt>
                      <c:pt idx="15">
                        <c:v>6.6179999999999998E-3</c:v>
                      </c:pt>
                      <c:pt idx="16">
                        <c:v>6.8529999999999997E-3</c:v>
                      </c:pt>
                      <c:pt idx="17">
                        <c:v>7.0749999999999997E-3</c:v>
                      </c:pt>
                      <c:pt idx="18">
                        <c:v>7.3080000000000003E-3</c:v>
                      </c:pt>
                      <c:pt idx="19">
                        <c:v>7.548E-3</c:v>
                      </c:pt>
                      <c:pt idx="20">
                        <c:v>7.8329999999999997E-3</c:v>
                      </c:pt>
                      <c:pt idx="21">
                        <c:v>8.071E-3</c:v>
                      </c:pt>
                      <c:pt idx="22">
                        <c:v>8.352E-3</c:v>
                      </c:pt>
                      <c:pt idx="23">
                        <c:v>8.7030000000000007E-3</c:v>
                      </c:pt>
                      <c:pt idx="24">
                        <c:v>8.9829999999999997E-3</c:v>
                      </c:pt>
                      <c:pt idx="25">
                        <c:v>9.2890000000000004E-3</c:v>
                      </c:pt>
                      <c:pt idx="26">
                        <c:v>9.6050000000000007E-3</c:v>
                      </c:pt>
                      <c:pt idx="27">
                        <c:v>9.9559999999999996E-3</c:v>
                      </c:pt>
                      <c:pt idx="28">
                        <c:v>1.026E-2</c:v>
                      </c:pt>
                      <c:pt idx="29">
                        <c:v>1.057E-2</c:v>
                      </c:pt>
                      <c:pt idx="30">
                        <c:v>1.085E-2</c:v>
                      </c:pt>
                      <c:pt idx="31">
                        <c:v>1.119E-2</c:v>
                      </c:pt>
                      <c:pt idx="32">
                        <c:v>1.1469999999999999E-2</c:v>
                      </c:pt>
                      <c:pt idx="33">
                        <c:v>1.1769999999999999E-2</c:v>
                      </c:pt>
                      <c:pt idx="34">
                        <c:v>1.206E-2</c:v>
                      </c:pt>
                      <c:pt idx="35">
                        <c:v>1.2540000000000001E-2</c:v>
                      </c:pt>
                      <c:pt idx="36">
                        <c:v>1.2959999999999999E-2</c:v>
                      </c:pt>
                      <c:pt idx="37">
                        <c:v>1.345E-2</c:v>
                      </c:pt>
                      <c:pt idx="38">
                        <c:v>1.396E-2</c:v>
                      </c:pt>
                      <c:pt idx="39">
                        <c:v>1.457E-2</c:v>
                      </c:pt>
                      <c:pt idx="40">
                        <c:v>1.5259999999999999E-2</c:v>
                      </c:pt>
                      <c:pt idx="41">
                        <c:v>1.6119999999999999E-2</c:v>
                      </c:pt>
                      <c:pt idx="42">
                        <c:v>1.7149999999999999E-2</c:v>
                      </c:pt>
                      <c:pt idx="43">
                        <c:v>1.8519999999999998E-2</c:v>
                      </c:pt>
                      <c:pt idx="44">
                        <c:v>1.8790000000000001E-2</c:v>
                      </c:pt>
                      <c:pt idx="45">
                        <c:v>1.822E-2</c:v>
                      </c:pt>
                      <c:pt idx="46">
                        <c:v>1.9130000000000001E-2</c:v>
                      </c:pt>
                      <c:pt idx="47">
                        <c:v>2.027E-2</c:v>
                      </c:pt>
                      <c:pt idx="48">
                        <c:v>2.3820000000000001E-2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0DD8-4656-B6BA-78BF5E519449}"/>
                  </c:ext>
                </c:extLst>
              </c15:ser>
            </c15:filteredScatterSeries>
            <c15:filteredScatterSeries>
              <c15:ser>
                <c:idx val="3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Paper!$B$3</c15:sqref>
                        </c15:formulaRef>
                      </c:ext>
                    </c:extLst>
                    <c:strCache>
                      <c:ptCount val="1"/>
                      <c:pt idx="0">
                        <c:v>Stage 2 Fit 1.9V</c:v>
                      </c:pt>
                    </c:strCache>
                  </c:strRef>
                </c:tx>
                <c:spPr>
                  <a:ln w="9525">
                    <a:solidFill>
                      <a:srgbClr val="FF7B21"/>
                    </a:solidFill>
                  </a:ln>
                </c:spPr>
                <c:marker>
                  <c:symbol val="circle"/>
                  <c:size val="3"/>
                  <c:spPr>
                    <a:solidFill>
                      <a:srgbClr val="FF7B21"/>
                    </a:solidFill>
                    <a:ln>
                      <a:noFill/>
                    </a:ln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'Deg2'!$D$3:$D$51</c15:sqref>
                        </c15:formulaRef>
                      </c:ext>
                    </c:extLst>
                    <c:numCache>
                      <c:formatCode>General</c:formatCode>
                      <c:ptCount val="49"/>
                      <c:pt idx="0">
                        <c:v>3.5830000000000001E-2</c:v>
                      </c:pt>
                      <c:pt idx="1">
                        <c:v>3.6229999999999998E-2</c:v>
                      </c:pt>
                      <c:pt idx="2">
                        <c:v>3.6650000000000002E-2</c:v>
                      </c:pt>
                      <c:pt idx="3">
                        <c:v>3.7100000000000001E-2</c:v>
                      </c:pt>
                      <c:pt idx="4">
                        <c:v>3.7569999999999999E-2</c:v>
                      </c:pt>
                      <c:pt idx="5">
                        <c:v>3.807E-2</c:v>
                      </c:pt>
                      <c:pt idx="6">
                        <c:v>3.8649999999999997E-2</c:v>
                      </c:pt>
                      <c:pt idx="7">
                        <c:v>3.9219999999999998E-2</c:v>
                      </c:pt>
                      <c:pt idx="8">
                        <c:v>3.9820000000000001E-2</c:v>
                      </c:pt>
                      <c:pt idx="9">
                        <c:v>4.052E-2</c:v>
                      </c:pt>
                      <c:pt idx="10">
                        <c:v>4.1239999999999999E-2</c:v>
                      </c:pt>
                      <c:pt idx="11">
                        <c:v>4.206E-2</c:v>
                      </c:pt>
                      <c:pt idx="12">
                        <c:v>4.2869999999999998E-2</c:v>
                      </c:pt>
                      <c:pt idx="13">
                        <c:v>4.3810000000000002E-2</c:v>
                      </c:pt>
                      <c:pt idx="14">
                        <c:v>4.4769999999999997E-2</c:v>
                      </c:pt>
                      <c:pt idx="15">
                        <c:v>4.5719999999999997E-2</c:v>
                      </c:pt>
                      <c:pt idx="16">
                        <c:v>4.6760000000000003E-2</c:v>
                      </c:pt>
                      <c:pt idx="17">
                        <c:v>4.7759999999999997E-2</c:v>
                      </c:pt>
                      <c:pt idx="18">
                        <c:v>4.8820000000000002E-2</c:v>
                      </c:pt>
                      <c:pt idx="19">
                        <c:v>4.9860000000000002E-2</c:v>
                      </c:pt>
                      <c:pt idx="20">
                        <c:v>5.1020000000000003E-2</c:v>
                      </c:pt>
                      <c:pt idx="21">
                        <c:v>5.212E-2</c:v>
                      </c:pt>
                      <c:pt idx="22">
                        <c:v>5.3319999999999999E-2</c:v>
                      </c:pt>
                      <c:pt idx="23">
                        <c:v>5.4760000000000003E-2</c:v>
                      </c:pt>
                      <c:pt idx="24">
                        <c:v>5.5910000000000001E-2</c:v>
                      </c:pt>
                      <c:pt idx="25">
                        <c:v>5.722E-2</c:v>
                      </c:pt>
                      <c:pt idx="26">
                        <c:v>5.858E-2</c:v>
                      </c:pt>
                      <c:pt idx="27">
                        <c:v>6.0069999999999998E-2</c:v>
                      </c:pt>
                      <c:pt idx="28">
                        <c:v>6.1550000000000001E-2</c:v>
                      </c:pt>
                      <c:pt idx="29">
                        <c:v>6.3020000000000007E-2</c:v>
                      </c:pt>
                      <c:pt idx="30">
                        <c:v>6.454E-2</c:v>
                      </c:pt>
                      <c:pt idx="31">
                        <c:v>6.615E-2</c:v>
                      </c:pt>
                      <c:pt idx="32">
                        <c:v>6.7830000000000001E-2</c:v>
                      </c:pt>
                      <c:pt idx="33">
                        <c:v>6.9589999999999999E-2</c:v>
                      </c:pt>
                      <c:pt idx="34">
                        <c:v>7.1290000000000006E-2</c:v>
                      </c:pt>
                      <c:pt idx="35">
                        <c:v>7.3109999999999994E-2</c:v>
                      </c:pt>
                      <c:pt idx="36">
                        <c:v>7.492E-2</c:v>
                      </c:pt>
                      <c:pt idx="37">
                        <c:v>7.6829999999999996E-2</c:v>
                      </c:pt>
                      <c:pt idx="38">
                        <c:v>7.8729999999999994E-2</c:v>
                      </c:pt>
                      <c:pt idx="39">
                        <c:v>8.0810000000000007E-2</c:v>
                      </c:pt>
                      <c:pt idx="40">
                        <c:v>8.2909999999999998E-2</c:v>
                      </c:pt>
                      <c:pt idx="41">
                        <c:v>8.5029999999999994E-2</c:v>
                      </c:pt>
                      <c:pt idx="42">
                        <c:v>8.7290000000000006E-2</c:v>
                      </c:pt>
                      <c:pt idx="43">
                        <c:v>8.9690000000000006E-2</c:v>
                      </c:pt>
                      <c:pt idx="44">
                        <c:v>9.2299999999999993E-2</c:v>
                      </c:pt>
                      <c:pt idx="45">
                        <c:v>9.5019999999999993E-2</c:v>
                      </c:pt>
                      <c:pt idx="46">
                        <c:v>9.7949999999999995E-2</c:v>
                      </c:pt>
                      <c:pt idx="47">
                        <c:v>0.1011</c:v>
                      </c:pt>
                      <c:pt idx="48">
                        <c:v>0.1045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'Deg2'!$E$3:$E$51</c15:sqref>
                        </c15:formulaRef>
                      </c:ext>
                    </c:extLst>
                    <c:numCache>
                      <c:formatCode>General</c:formatCode>
                      <c:ptCount val="49"/>
                      <c:pt idx="0">
                        <c:v>5.5979999999999995E-4</c:v>
                      </c:pt>
                      <c:pt idx="1">
                        <c:v>1.209E-3</c:v>
                      </c:pt>
                      <c:pt idx="2">
                        <c:v>1.7639999999999999E-3</c:v>
                      </c:pt>
                      <c:pt idx="3">
                        <c:v>2.2539999999999999E-3</c:v>
                      </c:pt>
                      <c:pt idx="4">
                        <c:v>2.696E-3</c:v>
                      </c:pt>
                      <c:pt idx="5">
                        <c:v>3.1059999999999998E-3</c:v>
                      </c:pt>
                      <c:pt idx="6">
                        <c:v>3.5279999999999999E-3</c:v>
                      </c:pt>
                      <c:pt idx="7">
                        <c:v>3.9029999999999998E-3</c:v>
                      </c:pt>
                      <c:pt idx="8">
                        <c:v>4.2640000000000004E-3</c:v>
                      </c:pt>
                      <c:pt idx="9">
                        <c:v>4.6490000000000004E-3</c:v>
                      </c:pt>
                      <c:pt idx="10">
                        <c:v>5.0090000000000004E-3</c:v>
                      </c:pt>
                      <c:pt idx="11">
                        <c:v>5.3790000000000001E-3</c:v>
                      </c:pt>
                      <c:pt idx="12">
                        <c:v>5.6990000000000001E-3</c:v>
                      </c:pt>
                      <c:pt idx="13">
                        <c:v>6.025E-3</c:v>
                      </c:pt>
                      <c:pt idx="14">
                        <c:v>6.313E-3</c:v>
                      </c:pt>
                      <c:pt idx="15">
                        <c:v>6.5659999999999998E-3</c:v>
                      </c:pt>
                      <c:pt idx="16">
                        <c:v>6.8230000000000001E-3</c:v>
                      </c:pt>
                      <c:pt idx="17">
                        <c:v>7.0619999999999997E-3</c:v>
                      </c:pt>
                      <c:pt idx="18">
                        <c:v>7.3109999999999998E-3</c:v>
                      </c:pt>
                      <c:pt idx="19">
                        <c:v>7.5589999999999997E-3</c:v>
                      </c:pt>
                      <c:pt idx="20">
                        <c:v>7.8390000000000005E-3</c:v>
                      </c:pt>
                      <c:pt idx="21">
                        <c:v>8.1069999999999996E-3</c:v>
                      </c:pt>
                      <c:pt idx="22">
                        <c:v>8.4010000000000005E-3</c:v>
                      </c:pt>
                      <c:pt idx="23">
                        <c:v>8.7510000000000001E-3</c:v>
                      </c:pt>
                      <c:pt idx="24">
                        <c:v>9.0290000000000006E-3</c:v>
                      </c:pt>
                      <c:pt idx="25">
                        <c:v>9.3390000000000001E-3</c:v>
                      </c:pt>
                      <c:pt idx="26">
                        <c:v>9.6559999999999997E-3</c:v>
                      </c:pt>
                      <c:pt idx="27">
                        <c:v>9.9959999999999997E-3</c:v>
                      </c:pt>
                      <c:pt idx="28">
                        <c:v>1.0330000000000001E-2</c:v>
                      </c:pt>
                      <c:pt idx="29">
                        <c:v>1.065E-2</c:v>
                      </c:pt>
                      <c:pt idx="30">
                        <c:v>1.098E-2</c:v>
                      </c:pt>
                      <c:pt idx="31">
                        <c:v>1.132E-2</c:v>
                      </c:pt>
                      <c:pt idx="32">
                        <c:v>1.1679999999999999E-2</c:v>
                      </c:pt>
                      <c:pt idx="33">
                        <c:v>1.205E-2</c:v>
                      </c:pt>
                      <c:pt idx="34">
                        <c:v>1.2409999999999999E-2</c:v>
                      </c:pt>
                      <c:pt idx="35">
                        <c:v>1.281E-2</c:v>
                      </c:pt>
                      <c:pt idx="36">
                        <c:v>1.321E-2</c:v>
                      </c:pt>
                      <c:pt idx="37">
                        <c:v>1.366E-2</c:v>
                      </c:pt>
                      <c:pt idx="38">
                        <c:v>1.4120000000000001E-2</c:v>
                      </c:pt>
                      <c:pt idx="39">
                        <c:v>1.4659999999999999E-2</c:v>
                      </c:pt>
                      <c:pt idx="40">
                        <c:v>1.523E-2</c:v>
                      </c:pt>
                      <c:pt idx="41">
                        <c:v>1.584E-2</c:v>
                      </c:pt>
                      <c:pt idx="42">
                        <c:v>1.652E-2</c:v>
                      </c:pt>
                      <c:pt idx="43">
                        <c:v>1.7250000000000001E-2</c:v>
                      </c:pt>
                      <c:pt idx="44">
                        <c:v>1.805E-2</c:v>
                      </c:pt>
                      <c:pt idx="45">
                        <c:v>1.8849999999999999E-2</c:v>
                      </c:pt>
                      <c:pt idx="46">
                        <c:v>1.9650000000000001E-2</c:v>
                      </c:pt>
                      <c:pt idx="47">
                        <c:v>2.0400000000000001E-2</c:v>
                      </c:pt>
                      <c:pt idx="48">
                        <c:v>2.102E-2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0DD8-4656-B6BA-78BF5E519449}"/>
                  </c:ext>
                </c:extLst>
              </c15:ser>
            </c15:filteredScatterSeries>
            <c15:filteredScatterSeries>
              <c15:ser>
                <c:idx val="10"/>
                <c:order val="1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Paper!$A$6</c15:sqref>
                        </c15:formulaRef>
                      </c:ext>
                    </c:extLst>
                    <c:strCache>
                      <c:ptCount val="1"/>
                      <c:pt idx="0">
                        <c:v>Stage 5 Data 1.9V</c:v>
                      </c:pt>
                    </c:strCache>
                  </c:strRef>
                </c:tx>
                <c:spPr>
                  <a:ln w="38100">
                    <a:noFill/>
                  </a:ln>
                </c:spPr>
                <c:marker>
                  <c:symbol val="circle"/>
                  <c:size val="5"/>
                  <c:spPr>
                    <a:noFill/>
                    <a:ln w="6350">
                      <a:solidFill>
                        <a:srgbClr val="3A64FC"/>
                      </a:solidFill>
                    </a:ln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'Deg4'!$B$3:$B$53</c15:sqref>
                        </c15:formulaRef>
                      </c:ext>
                    </c:extLst>
                    <c:numCache>
                      <c:formatCode>General</c:formatCode>
                      <c:ptCount val="51"/>
                      <c:pt idx="0">
                        <c:v>3.2460000000000003E-2</c:v>
                      </c:pt>
                      <c:pt idx="1">
                        <c:v>3.3090000000000001E-2</c:v>
                      </c:pt>
                      <c:pt idx="2">
                        <c:v>3.3750000000000002E-2</c:v>
                      </c:pt>
                      <c:pt idx="3">
                        <c:v>3.4329999999999999E-2</c:v>
                      </c:pt>
                      <c:pt idx="4">
                        <c:v>3.4959999999999998E-2</c:v>
                      </c:pt>
                      <c:pt idx="5">
                        <c:v>3.5540000000000002E-2</c:v>
                      </c:pt>
                      <c:pt idx="6">
                        <c:v>3.6139999999999999E-2</c:v>
                      </c:pt>
                      <c:pt idx="7">
                        <c:v>3.6760000000000001E-2</c:v>
                      </c:pt>
                      <c:pt idx="8">
                        <c:v>3.7289999999999997E-2</c:v>
                      </c:pt>
                      <c:pt idx="9">
                        <c:v>3.7780000000000001E-2</c:v>
                      </c:pt>
                      <c:pt idx="10">
                        <c:v>3.8309999999999997E-2</c:v>
                      </c:pt>
                      <c:pt idx="11">
                        <c:v>3.8739999999999997E-2</c:v>
                      </c:pt>
                      <c:pt idx="12">
                        <c:v>3.9170000000000003E-2</c:v>
                      </c:pt>
                      <c:pt idx="13">
                        <c:v>3.9579999999999997E-2</c:v>
                      </c:pt>
                      <c:pt idx="14">
                        <c:v>3.9989999999999998E-2</c:v>
                      </c:pt>
                      <c:pt idx="15">
                        <c:v>4.0399999999999998E-2</c:v>
                      </c:pt>
                      <c:pt idx="16">
                        <c:v>4.0800000000000003E-2</c:v>
                      </c:pt>
                      <c:pt idx="17">
                        <c:v>4.1239999999999999E-2</c:v>
                      </c:pt>
                      <c:pt idx="18">
                        <c:v>4.1680000000000002E-2</c:v>
                      </c:pt>
                      <c:pt idx="19">
                        <c:v>4.2139999999999997E-2</c:v>
                      </c:pt>
                      <c:pt idx="20">
                        <c:v>4.2619999999999998E-2</c:v>
                      </c:pt>
                      <c:pt idx="21">
                        <c:v>4.3139999999999998E-2</c:v>
                      </c:pt>
                      <c:pt idx="22">
                        <c:v>4.3650000000000001E-2</c:v>
                      </c:pt>
                      <c:pt idx="23">
                        <c:v>4.419E-2</c:v>
                      </c:pt>
                      <c:pt idx="24">
                        <c:v>4.4810000000000003E-2</c:v>
                      </c:pt>
                      <c:pt idx="25">
                        <c:v>4.53E-2</c:v>
                      </c:pt>
                      <c:pt idx="26">
                        <c:v>4.5850000000000002E-2</c:v>
                      </c:pt>
                      <c:pt idx="27">
                        <c:v>4.6390000000000001E-2</c:v>
                      </c:pt>
                      <c:pt idx="28">
                        <c:v>4.7E-2</c:v>
                      </c:pt>
                      <c:pt idx="29">
                        <c:v>4.7579999999999997E-2</c:v>
                      </c:pt>
                      <c:pt idx="30">
                        <c:v>4.8000000000000001E-2</c:v>
                      </c:pt>
                      <c:pt idx="31">
                        <c:v>4.8430000000000001E-2</c:v>
                      </c:pt>
                      <c:pt idx="32">
                        <c:v>4.8849999999999998E-2</c:v>
                      </c:pt>
                      <c:pt idx="33">
                        <c:v>4.9279999999999997E-2</c:v>
                      </c:pt>
                      <c:pt idx="34">
                        <c:v>4.965E-2</c:v>
                      </c:pt>
                      <c:pt idx="35">
                        <c:v>4.9970000000000001E-2</c:v>
                      </c:pt>
                      <c:pt idx="36">
                        <c:v>5.0270000000000002E-2</c:v>
                      </c:pt>
                      <c:pt idx="37">
                        <c:v>5.0610000000000002E-2</c:v>
                      </c:pt>
                      <c:pt idx="38">
                        <c:v>5.0959999999999998E-2</c:v>
                      </c:pt>
                      <c:pt idx="39">
                        <c:v>5.1339999999999997E-2</c:v>
                      </c:pt>
                      <c:pt idx="40">
                        <c:v>5.1729999999999998E-2</c:v>
                      </c:pt>
                      <c:pt idx="41">
                        <c:v>5.21E-2</c:v>
                      </c:pt>
                      <c:pt idx="42">
                        <c:v>5.2549999999999999E-2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'Deg4'!$C$3:$C$53</c15:sqref>
                        </c15:formulaRef>
                      </c:ext>
                    </c:extLst>
                    <c:numCache>
                      <c:formatCode>General</c:formatCode>
                      <c:ptCount val="51"/>
                      <c:pt idx="0">
                        <c:v>1.681E-3</c:v>
                      </c:pt>
                      <c:pt idx="1">
                        <c:v>2.1510000000000001E-3</c:v>
                      </c:pt>
                      <c:pt idx="2">
                        <c:v>2.4919999999999999E-3</c:v>
                      </c:pt>
                      <c:pt idx="3">
                        <c:v>2.7720000000000002E-3</c:v>
                      </c:pt>
                      <c:pt idx="4">
                        <c:v>2.9849999999999998E-3</c:v>
                      </c:pt>
                      <c:pt idx="5">
                        <c:v>3.1029999999999999E-3</c:v>
                      </c:pt>
                      <c:pt idx="6">
                        <c:v>3.1580000000000002E-3</c:v>
                      </c:pt>
                      <c:pt idx="7">
                        <c:v>3.2269999999999998E-3</c:v>
                      </c:pt>
                      <c:pt idx="8">
                        <c:v>3.199E-3</c:v>
                      </c:pt>
                      <c:pt idx="9">
                        <c:v>3.176E-3</c:v>
                      </c:pt>
                      <c:pt idx="10">
                        <c:v>3.1150000000000001E-3</c:v>
                      </c:pt>
                      <c:pt idx="11">
                        <c:v>3.0769999999999999E-3</c:v>
                      </c:pt>
                      <c:pt idx="12">
                        <c:v>3.0149999999999999E-3</c:v>
                      </c:pt>
                      <c:pt idx="13">
                        <c:v>2.9659999999999999E-3</c:v>
                      </c:pt>
                      <c:pt idx="14">
                        <c:v>2.957E-3</c:v>
                      </c:pt>
                      <c:pt idx="15">
                        <c:v>2.9789999999999999E-3</c:v>
                      </c:pt>
                      <c:pt idx="16">
                        <c:v>3.0010000000000002E-3</c:v>
                      </c:pt>
                      <c:pt idx="17">
                        <c:v>3.0699999999999998E-3</c:v>
                      </c:pt>
                      <c:pt idx="18">
                        <c:v>3.1480000000000002E-3</c:v>
                      </c:pt>
                      <c:pt idx="19">
                        <c:v>3.2239999999999999E-3</c:v>
                      </c:pt>
                      <c:pt idx="20">
                        <c:v>3.3010000000000001E-3</c:v>
                      </c:pt>
                      <c:pt idx="21">
                        <c:v>3.3890000000000001E-3</c:v>
                      </c:pt>
                      <c:pt idx="22">
                        <c:v>3.4499999999999999E-3</c:v>
                      </c:pt>
                      <c:pt idx="23">
                        <c:v>3.516E-3</c:v>
                      </c:pt>
                      <c:pt idx="24">
                        <c:v>3.5539999999999999E-3</c:v>
                      </c:pt>
                      <c:pt idx="25">
                        <c:v>3.5699999999999998E-3</c:v>
                      </c:pt>
                      <c:pt idx="26">
                        <c:v>3.5539999999999999E-3</c:v>
                      </c:pt>
                      <c:pt idx="27">
                        <c:v>3.522E-3</c:v>
                      </c:pt>
                      <c:pt idx="28">
                        <c:v>3.4489999999999998E-3</c:v>
                      </c:pt>
                      <c:pt idx="29">
                        <c:v>3.3769999999999998E-3</c:v>
                      </c:pt>
                      <c:pt idx="30">
                        <c:v>3.2859999999999999E-3</c:v>
                      </c:pt>
                      <c:pt idx="31">
                        <c:v>3.2009999999999999E-3</c:v>
                      </c:pt>
                      <c:pt idx="32">
                        <c:v>3.0799999999999998E-3</c:v>
                      </c:pt>
                      <c:pt idx="33">
                        <c:v>3.009E-3</c:v>
                      </c:pt>
                      <c:pt idx="34">
                        <c:v>2.9129999999999998E-3</c:v>
                      </c:pt>
                      <c:pt idx="35">
                        <c:v>2.82E-3</c:v>
                      </c:pt>
                      <c:pt idx="36">
                        <c:v>2.807E-3</c:v>
                      </c:pt>
                      <c:pt idx="37">
                        <c:v>2.7659999999999998E-3</c:v>
                      </c:pt>
                      <c:pt idx="38">
                        <c:v>2.7980000000000001E-3</c:v>
                      </c:pt>
                      <c:pt idx="39">
                        <c:v>2.7829999999999999E-3</c:v>
                      </c:pt>
                      <c:pt idx="40">
                        <c:v>2.8180000000000002E-3</c:v>
                      </c:pt>
                      <c:pt idx="41">
                        <c:v>2.8240000000000001E-3</c:v>
                      </c:pt>
                      <c:pt idx="42">
                        <c:v>2.8700000000000002E-3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A-0DD8-4656-B6BA-78BF5E519449}"/>
                  </c:ext>
                </c:extLst>
              </c15:ser>
            </c15:filteredScatterSeries>
            <c15:filteredScatterSeries>
              <c15:ser>
                <c:idx val="11"/>
                <c:order val="1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Paper!$B$6</c15:sqref>
                        </c15:formulaRef>
                      </c:ext>
                    </c:extLst>
                    <c:strCache>
                      <c:ptCount val="1"/>
                      <c:pt idx="0">
                        <c:v>Stage 5 Fit 1.9V</c:v>
                      </c:pt>
                    </c:strCache>
                  </c:strRef>
                </c:tx>
                <c:spPr>
                  <a:ln w="9525">
                    <a:solidFill>
                      <a:srgbClr val="3A64FC"/>
                    </a:solidFill>
                  </a:ln>
                </c:spPr>
                <c:marker>
                  <c:symbol val="circle"/>
                  <c:size val="3"/>
                  <c:spPr>
                    <a:solidFill>
                      <a:srgbClr val="3A64FC"/>
                    </a:solidFill>
                    <a:ln>
                      <a:noFill/>
                    </a:ln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'Deg4'!$D$3:$D$53</c15:sqref>
                        </c15:formulaRef>
                      </c:ext>
                    </c:extLst>
                    <c:numCache>
                      <c:formatCode>General</c:formatCode>
                      <c:ptCount val="51"/>
                      <c:pt idx="0">
                        <c:v>3.2528070595291197E-2</c:v>
                      </c:pt>
                      <c:pt idx="1">
                        <c:v>3.3069439096536202E-2</c:v>
                      </c:pt>
                      <c:pt idx="2">
                        <c:v>3.36694032834867E-2</c:v>
                      </c:pt>
                      <c:pt idx="3">
                        <c:v>3.4285969088951297E-2</c:v>
                      </c:pt>
                      <c:pt idx="4">
                        <c:v>3.4907790145466203E-2</c:v>
                      </c:pt>
                      <c:pt idx="5">
                        <c:v>3.5518717459104898E-2</c:v>
                      </c:pt>
                      <c:pt idx="6">
                        <c:v>3.6106836601379297E-2</c:v>
                      </c:pt>
                      <c:pt idx="7">
                        <c:v>3.6713994915732198E-2</c:v>
                      </c:pt>
                      <c:pt idx="8">
                        <c:v>3.7233404346259803E-2</c:v>
                      </c:pt>
                      <c:pt idx="9">
                        <c:v>3.7708815316230701E-2</c:v>
                      </c:pt>
                      <c:pt idx="10">
                        <c:v>3.81873171192686E-2</c:v>
                      </c:pt>
                      <c:pt idx="11">
                        <c:v>3.8613770106588299E-2</c:v>
                      </c:pt>
                      <c:pt idx="12">
                        <c:v>3.9043848940552503E-2</c:v>
                      </c:pt>
                      <c:pt idx="13">
                        <c:v>3.9423042985303997E-2</c:v>
                      </c:pt>
                      <c:pt idx="14">
                        <c:v>3.9837392962102203E-2</c:v>
                      </c:pt>
                      <c:pt idx="15">
                        <c:v>4.0244105528836498E-2</c:v>
                      </c:pt>
                      <c:pt idx="16">
                        <c:v>4.0645708877013402E-2</c:v>
                      </c:pt>
                      <c:pt idx="17">
                        <c:v>4.1095695187044701E-2</c:v>
                      </c:pt>
                      <c:pt idx="18">
                        <c:v>4.1542822557992902E-2</c:v>
                      </c:pt>
                      <c:pt idx="19">
                        <c:v>4.2027817427564097E-2</c:v>
                      </c:pt>
                      <c:pt idx="20">
                        <c:v>4.25227751424739E-2</c:v>
                      </c:pt>
                      <c:pt idx="21">
                        <c:v>4.3081491354449601E-2</c:v>
                      </c:pt>
                      <c:pt idx="22">
                        <c:v>4.36205821669753E-2</c:v>
                      </c:pt>
                      <c:pt idx="23">
                        <c:v>4.4207423379320397E-2</c:v>
                      </c:pt>
                      <c:pt idx="24">
                        <c:v>4.4902216970205702E-2</c:v>
                      </c:pt>
                      <c:pt idx="25">
                        <c:v>4.5443488743318099E-2</c:v>
                      </c:pt>
                      <c:pt idx="26">
                        <c:v>4.60328131164571E-2</c:v>
                      </c:pt>
                      <c:pt idx="27">
                        <c:v>4.6614647485434597E-2</c:v>
                      </c:pt>
                      <c:pt idx="28">
                        <c:v>4.7206551800642003E-2</c:v>
                      </c:pt>
                      <c:pt idx="29">
                        <c:v>4.7750546689957298E-2</c:v>
                      </c:pt>
                      <c:pt idx="30">
                        <c:v>4.8240856873825302E-2</c:v>
                      </c:pt>
                      <c:pt idx="31">
                        <c:v>4.86988048680334E-2</c:v>
                      </c:pt>
                      <c:pt idx="32">
                        <c:v>4.9130888593976699E-2</c:v>
                      </c:pt>
                      <c:pt idx="33">
                        <c:v>4.9527843355248902E-2</c:v>
                      </c:pt>
                      <c:pt idx="34">
                        <c:v>4.9893363903141003E-2</c:v>
                      </c:pt>
                      <c:pt idx="35">
                        <c:v>5.0197755916588399E-2</c:v>
                      </c:pt>
                      <c:pt idx="36">
                        <c:v>5.0480132600267201E-2</c:v>
                      </c:pt>
                      <c:pt idx="37">
                        <c:v>5.0722290381814798E-2</c:v>
                      </c:pt>
                      <c:pt idx="38">
                        <c:v>5.0940719135139097E-2</c:v>
                      </c:pt>
                      <c:pt idx="39">
                        <c:v>5.11259479830663E-2</c:v>
                      </c:pt>
                      <c:pt idx="40">
                        <c:v>5.1297611230976203E-2</c:v>
                      </c:pt>
                      <c:pt idx="41">
                        <c:v>5.1443196641795801E-2</c:v>
                      </c:pt>
                      <c:pt idx="42">
                        <c:v>5.1565755066660501E-2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'Deg4'!$E$3:$E$53</c15:sqref>
                        </c15:formulaRef>
                      </c:ext>
                    </c:extLst>
                    <c:numCache>
                      <c:formatCode>General</c:formatCode>
                      <c:ptCount val="51"/>
                      <c:pt idx="0">
                        <c:v>1.70310248161781E-3</c:v>
                      </c:pt>
                      <c:pt idx="1">
                        <c:v>2.1846921191241201E-3</c:v>
                      </c:pt>
                      <c:pt idx="2">
                        <c:v>2.5761392897356902E-3</c:v>
                      </c:pt>
                      <c:pt idx="3">
                        <c:v>2.8616138580996701E-3</c:v>
                      </c:pt>
                      <c:pt idx="4">
                        <c:v>3.05481326224723E-3</c:v>
                      </c:pt>
                      <c:pt idx="5">
                        <c:v>3.16823501386399E-3</c:v>
                      </c:pt>
                      <c:pt idx="6">
                        <c:v>3.2170874437887601E-3</c:v>
                      </c:pt>
                      <c:pt idx="7">
                        <c:v>3.2157905536681799E-3</c:v>
                      </c:pt>
                      <c:pt idx="8">
                        <c:v>3.18187661723134E-3</c:v>
                      </c:pt>
                      <c:pt idx="9">
                        <c:v>3.1329963423440501E-3</c:v>
                      </c:pt>
                      <c:pt idx="10">
                        <c:v>3.0768404365772101E-3</c:v>
                      </c:pt>
                      <c:pt idx="11">
                        <c:v>3.0309892587944299E-3</c:v>
                      </c:pt>
                      <c:pt idx="12">
                        <c:v>2.9987973598876801E-3</c:v>
                      </c:pt>
                      <c:pt idx="13">
                        <c:v>2.9887886052656801E-3</c:v>
                      </c:pt>
                      <c:pt idx="14">
                        <c:v>3.0015238692178E-3</c:v>
                      </c:pt>
                      <c:pt idx="15">
                        <c:v>3.0379025050578301E-3</c:v>
                      </c:pt>
                      <c:pt idx="16">
                        <c:v>3.0933212245865299E-3</c:v>
                      </c:pt>
                      <c:pt idx="17">
                        <c:v>3.1714020124483698E-3</c:v>
                      </c:pt>
                      <c:pt idx="18">
                        <c:v>3.2576587093971999E-3</c:v>
                      </c:pt>
                      <c:pt idx="19">
                        <c:v>3.3525340752694698E-3</c:v>
                      </c:pt>
                      <c:pt idx="20">
                        <c:v>3.4435035332912802E-3</c:v>
                      </c:pt>
                      <c:pt idx="21">
                        <c:v>3.5322799196078301E-3</c:v>
                      </c:pt>
                      <c:pt idx="22">
                        <c:v>3.5991003498514699E-3</c:v>
                      </c:pt>
                      <c:pt idx="23">
                        <c:v>3.6469334496892301E-3</c:v>
                      </c:pt>
                      <c:pt idx="24">
                        <c:v>3.6661425805761799E-3</c:v>
                      </c:pt>
                      <c:pt idx="25">
                        <c:v>3.65081841247707E-3</c:v>
                      </c:pt>
                      <c:pt idx="26">
                        <c:v>3.6021372429463098E-3</c:v>
                      </c:pt>
                      <c:pt idx="27">
                        <c:v>3.51963644401675E-3</c:v>
                      </c:pt>
                      <c:pt idx="28">
                        <c:v>3.3986291456917098E-3</c:v>
                      </c:pt>
                      <c:pt idx="29">
                        <c:v>3.2524340491662E-3</c:v>
                      </c:pt>
                      <c:pt idx="30">
                        <c:v>3.0900584191636102E-3</c:v>
                      </c:pt>
                      <c:pt idx="31">
                        <c:v>2.9103441273104899E-3</c:v>
                      </c:pt>
                      <c:pt idx="32">
                        <c:v>2.7140560469198099E-3</c:v>
                      </c:pt>
                      <c:pt idx="33">
                        <c:v>2.5089995680061101E-3</c:v>
                      </c:pt>
                      <c:pt idx="34">
                        <c:v>2.2974297343303302E-3</c:v>
                      </c:pt>
                      <c:pt idx="35">
                        <c:v>2.1031379009461698E-3</c:v>
                      </c:pt>
                      <c:pt idx="36">
                        <c:v>1.9068945880636101E-3</c:v>
                      </c:pt>
                      <c:pt idx="37">
                        <c:v>1.72528864364752E-3</c:v>
                      </c:pt>
                      <c:pt idx="38">
                        <c:v>1.55004557761045E-3</c:v>
                      </c:pt>
                      <c:pt idx="39">
                        <c:v>1.39226208166741E-3</c:v>
                      </c:pt>
                      <c:pt idx="40">
                        <c:v>1.2379331898288899E-3</c:v>
                      </c:pt>
                      <c:pt idx="41">
                        <c:v>1.1004968071399101E-3</c:v>
                      </c:pt>
                      <c:pt idx="42">
                        <c:v>9.798188935859159E-4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B-0DD8-4656-B6BA-78BF5E519449}"/>
                  </c:ext>
                </c:extLst>
              </c15:ser>
            </c15:filteredScatterSeries>
          </c:ext>
        </c:extLst>
      </c:scatterChart>
      <c:valAx>
        <c:axId val="1138531023"/>
        <c:scaling>
          <c:orientation val="minMax"/>
          <c:max val="5.000000000000001E-2"/>
          <c:min val="3.0000000000000006E-2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s-ES" noProof="0" dirty="0" err="1"/>
                  <a:t>Zreal</a:t>
                </a:r>
                <a:r>
                  <a:rPr lang="es-ES" noProof="0" dirty="0"/>
                  <a:t> (ohm)</a:t>
                </a:r>
              </a:p>
            </c:rich>
          </c:tx>
          <c:overlay val="0"/>
        </c:title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1138531503"/>
        <c:crosses val="autoZero"/>
        <c:crossBetween val="midCat"/>
        <c:majorUnit val="2.0000000000000005E-3"/>
      </c:valAx>
      <c:valAx>
        <c:axId val="1138531503"/>
        <c:scaling>
          <c:orientation val="minMax"/>
          <c:max val="1.0000000000000002E-2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s-ES" noProof="0" dirty="0" err="1"/>
                  <a:t>Zimag</a:t>
                </a:r>
                <a:r>
                  <a:rPr lang="es-ES" noProof="0" dirty="0"/>
                  <a:t> (ohm)</a:t>
                </a:r>
              </a:p>
            </c:rich>
          </c:tx>
          <c:overlay val="0"/>
        </c:title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1138531023"/>
        <c:crosses val="autoZero"/>
        <c:crossBetween val="midCat"/>
        <c:majorUnit val="2.0000000000000005E-3"/>
      </c:valAx>
    </c:plotArea>
    <c:plotVisOnly val="1"/>
    <c:dispBlanksAs val="gap"/>
    <c:showDLblsOverMax val="0"/>
    <c:extLst/>
  </c:chart>
  <c:txPr>
    <a:bodyPr/>
    <a:lstStyle/>
    <a:p>
      <a:pPr>
        <a:defRPr sz="140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677514014301521"/>
          <c:y val="6.2000920171625944E-2"/>
          <c:w val="0.83419103252645899"/>
          <c:h val="0.7950675682911289"/>
        </c:manualLayout>
      </c:layout>
      <c:scatterChart>
        <c:scatterStyle val="lineMarker"/>
        <c:varyColors val="0"/>
        <c:ser>
          <c:idx val="6"/>
          <c:order val="0"/>
          <c:tx>
            <c:strRef>
              <c:f>Paper!$A$1</c:f>
              <c:strCache>
                <c:ptCount val="1"/>
                <c:pt idx="0">
                  <c:v>Stage 0 Data 1.9V</c:v>
                </c:pt>
              </c:strCache>
            </c:strRef>
          </c:tx>
          <c:spPr>
            <a:ln w="38100" cap="rnd">
              <a:noFill/>
              <a:round/>
            </a:ln>
            <a:effectLst/>
          </c:spPr>
          <c:marker>
            <c:symbol val="circle"/>
            <c:size val="5"/>
            <c:spPr>
              <a:noFill/>
              <a:ln w="6350">
                <a:solidFill>
                  <a:srgbClr val="00B050"/>
                </a:solidFill>
              </a:ln>
            </c:spPr>
          </c:marker>
          <c:xVal>
            <c:numRef>
              <c:f>PreDeg!$B$3:$B$48</c:f>
              <c:numCache>
                <c:formatCode>0.00E+00</c:formatCode>
                <c:ptCount val="46"/>
                <c:pt idx="0">
                  <c:v>3.014E-2</c:v>
                </c:pt>
                <c:pt idx="1">
                  <c:v>3.049E-2</c:v>
                </c:pt>
                <c:pt idx="2">
                  <c:v>3.0839999999999999E-2</c:v>
                </c:pt>
                <c:pt idx="3">
                  <c:v>3.117E-2</c:v>
                </c:pt>
                <c:pt idx="4">
                  <c:v>3.1460000000000002E-2</c:v>
                </c:pt>
                <c:pt idx="5">
                  <c:v>3.1759999999999997E-2</c:v>
                </c:pt>
                <c:pt idx="6">
                  <c:v>3.2039999999999999E-2</c:v>
                </c:pt>
                <c:pt idx="7">
                  <c:v>3.2309999999999998E-2</c:v>
                </c:pt>
                <c:pt idx="8">
                  <c:v>3.2559999999999999E-2</c:v>
                </c:pt>
                <c:pt idx="9">
                  <c:v>3.2800000000000003E-2</c:v>
                </c:pt>
                <c:pt idx="10">
                  <c:v>3.304E-2</c:v>
                </c:pt>
                <c:pt idx="11">
                  <c:v>3.3259999999999998E-2</c:v>
                </c:pt>
                <c:pt idx="12">
                  <c:v>3.3489999999999999E-2</c:v>
                </c:pt>
                <c:pt idx="13">
                  <c:v>3.3750000000000002E-2</c:v>
                </c:pt>
                <c:pt idx="14">
                  <c:v>3.4009999999999999E-2</c:v>
                </c:pt>
                <c:pt idx="15">
                  <c:v>3.4279999999999998E-2</c:v>
                </c:pt>
                <c:pt idx="16">
                  <c:v>3.458E-2</c:v>
                </c:pt>
                <c:pt idx="17">
                  <c:v>3.4860000000000002E-2</c:v>
                </c:pt>
                <c:pt idx="18">
                  <c:v>3.517E-2</c:v>
                </c:pt>
                <c:pt idx="19">
                  <c:v>3.5499999999999997E-2</c:v>
                </c:pt>
                <c:pt idx="20">
                  <c:v>3.585E-2</c:v>
                </c:pt>
                <c:pt idx="21">
                  <c:v>3.6179999999999997E-2</c:v>
                </c:pt>
                <c:pt idx="22">
                  <c:v>3.6569999999999998E-2</c:v>
                </c:pt>
                <c:pt idx="23">
                  <c:v>3.7060000000000003E-2</c:v>
                </c:pt>
                <c:pt idx="24">
                  <c:v>3.7429999999999998E-2</c:v>
                </c:pt>
                <c:pt idx="25">
                  <c:v>3.7859999999999998E-2</c:v>
                </c:pt>
                <c:pt idx="26">
                  <c:v>3.8269999999999998E-2</c:v>
                </c:pt>
                <c:pt idx="27">
                  <c:v>3.8769999999999999E-2</c:v>
                </c:pt>
                <c:pt idx="28">
                  <c:v>3.9219999999999998E-2</c:v>
                </c:pt>
                <c:pt idx="29">
                  <c:v>3.9629999999999999E-2</c:v>
                </c:pt>
                <c:pt idx="30">
                  <c:v>4.0009999999999997E-2</c:v>
                </c:pt>
                <c:pt idx="31">
                  <c:v>4.0399999999999998E-2</c:v>
                </c:pt>
                <c:pt idx="32">
                  <c:v>4.0820000000000002E-2</c:v>
                </c:pt>
                <c:pt idx="33">
                  <c:v>4.122E-2</c:v>
                </c:pt>
                <c:pt idx="34">
                  <c:v>4.1599999999999998E-2</c:v>
                </c:pt>
                <c:pt idx="35">
                  <c:v>4.2000000000000003E-2</c:v>
                </c:pt>
                <c:pt idx="36">
                  <c:v>4.24E-2</c:v>
                </c:pt>
                <c:pt idx="37">
                  <c:v>4.2840000000000003E-2</c:v>
                </c:pt>
                <c:pt idx="38">
                  <c:v>4.3290000000000002E-2</c:v>
                </c:pt>
                <c:pt idx="39">
                  <c:v>4.4159999999999998E-2</c:v>
                </c:pt>
                <c:pt idx="40">
                  <c:v>4.4900000000000002E-2</c:v>
                </c:pt>
                <c:pt idx="41">
                  <c:v>4.5429999999999998E-2</c:v>
                </c:pt>
                <c:pt idx="42">
                  <c:v>4.4949999999999997E-2</c:v>
                </c:pt>
                <c:pt idx="43">
                  <c:v>4.5240000000000002E-2</c:v>
                </c:pt>
                <c:pt idx="44">
                  <c:v>4.5870000000000001E-2</c:v>
                </c:pt>
                <c:pt idx="45">
                  <c:v>4.6580000000000003E-2</c:v>
                </c:pt>
              </c:numCache>
            </c:numRef>
          </c:xVal>
          <c:yVal>
            <c:numRef>
              <c:f>PreDeg!$C$3:$C$48</c:f>
              <c:numCache>
                <c:formatCode>0.00E+00</c:formatCode>
                <c:ptCount val="46"/>
                <c:pt idx="0">
                  <c:v>1.63E-5</c:v>
                </c:pt>
                <c:pt idx="1">
                  <c:v>4.841E-4</c:v>
                </c:pt>
                <c:pt idx="2">
                  <c:v>8.1289999999999997E-4</c:v>
                </c:pt>
                <c:pt idx="3">
                  <c:v>1.041E-3</c:v>
                </c:pt>
                <c:pt idx="4">
                  <c:v>1.224E-3</c:v>
                </c:pt>
                <c:pt idx="5">
                  <c:v>1.323E-3</c:v>
                </c:pt>
                <c:pt idx="6">
                  <c:v>1.449E-3</c:v>
                </c:pt>
                <c:pt idx="7">
                  <c:v>1.5009999999999999E-3</c:v>
                </c:pt>
                <c:pt idx="8">
                  <c:v>1.5529999999999999E-3</c:v>
                </c:pt>
                <c:pt idx="9">
                  <c:v>1.575E-3</c:v>
                </c:pt>
                <c:pt idx="10">
                  <c:v>1.5590000000000001E-3</c:v>
                </c:pt>
                <c:pt idx="11">
                  <c:v>1.686E-3</c:v>
                </c:pt>
                <c:pt idx="12">
                  <c:v>1.7459999999999999E-3</c:v>
                </c:pt>
                <c:pt idx="13">
                  <c:v>1.8079999999999999E-3</c:v>
                </c:pt>
                <c:pt idx="14">
                  <c:v>1.874E-3</c:v>
                </c:pt>
                <c:pt idx="15">
                  <c:v>1.939E-3</c:v>
                </c:pt>
                <c:pt idx="16">
                  <c:v>2.0149999999999999E-3</c:v>
                </c:pt>
                <c:pt idx="17">
                  <c:v>2.0920000000000001E-3</c:v>
                </c:pt>
                <c:pt idx="18">
                  <c:v>2.1700000000000001E-3</c:v>
                </c:pt>
                <c:pt idx="19">
                  <c:v>2.2560000000000002E-3</c:v>
                </c:pt>
                <c:pt idx="20">
                  <c:v>2.349E-3</c:v>
                </c:pt>
                <c:pt idx="21">
                  <c:v>2.4399999999999999E-3</c:v>
                </c:pt>
                <c:pt idx="22">
                  <c:v>2.5339999999999998E-3</c:v>
                </c:pt>
                <c:pt idx="23">
                  <c:v>2.6259999999999999E-3</c:v>
                </c:pt>
                <c:pt idx="24">
                  <c:v>2.6840000000000002E-3</c:v>
                </c:pt>
                <c:pt idx="25">
                  <c:v>2.7469999999999999E-3</c:v>
                </c:pt>
                <c:pt idx="26">
                  <c:v>2.7810000000000001E-3</c:v>
                </c:pt>
                <c:pt idx="27">
                  <c:v>2.813E-3</c:v>
                </c:pt>
                <c:pt idx="28">
                  <c:v>2.8019999999999998E-3</c:v>
                </c:pt>
                <c:pt idx="29">
                  <c:v>2.8050000000000002E-3</c:v>
                </c:pt>
                <c:pt idx="30">
                  <c:v>2.7989999999999998E-3</c:v>
                </c:pt>
                <c:pt idx="31">
                  <c:v>2.8080000000000002E-3</c:v>
                </c:pt>
                <c:pt idx="32">
                  <c:v>2.8119999999999998E-3</c:v>
                </c:pt>
                <c:pt idx="33">
                  <c:v>2.8479999999999998E-3</c:v>
                </c:pt>
                <c:pt idx="34">
                  <c:v>2.9009999999999999E-3</c:v>
                </c:pt>
                <c:pt idx="35">
                  <c:v>2.993E-3</c:v>
                </c:pt>
                <c:pt idx="36">
                  <c:v>3.078E-3</c:v>
                </c:pt>
                <c:pt idx="37">
                  <c:v>3.1719999999999999E-3</c:v>
                </c:pt>
                <c:pt idx="38">
                  <c:v>3.2829999999999999E-3</c:v>
                </c:pt>
                <c:pt idx="39">
                  <c:v>3.3639999999999998E-3</c:v>
                </c:pt>
                <c:pt idx="40">
                  <c:v>3.4559999999999999E-3</c:v>
                </c:pt>
                <c:pt idx="41">
                  <c:v>3.5829999999999998E-3</c:v>
                </c:pt>
                <c:pt idx="42">
                  <c:v>3.748E-3</c:v>
                </c:pt>
                <c:pt idx="43">
                  <c:v>3.8730000000000001E-3</c:v>
                </c:pt>
                <c:pt idx="44">
                  <c:v>4.0419999999999996E-3</c:v>
                </c:pt>
                <c:pt idx="45">
                  <c:v>4.1809999999999998E-3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0DD8-4656-B6BA-78BF5E519449}"/>
            </c:ext>
          </c:extLst>
        </c:ser>
        <c:ser>
          <c:idx val="7"/>
          <c:order val="1"/>
          <c:tx>
            <c:strRef>
              <c:f>Paper!$B$1</c:f>
              <c:strCache>
                <c:ptCount val="1"/>
                <c:pt idx="0">
                  <c:v>Stage 0 Fit 1.9V</c:v>
                </c:pt>
              </c:strCache>
            </c:strRef>
          </c:tx>
          <c:spPr>
            <a:ln w="9525">
              <a:solidFill>
                <a:srgbClr val="00B050"/>
              </a:solidFill>
            </a:ln>
          </c:spPr>
          <c:marker>
            <c:symbol val="circle"/>
            <c:size val="3"/>
            <c:spPr>
              <a:solidFill>
                <a:srgbClr val="00B050"/>
              </a:solidFill>
              <a:ln>
                <a:noFill/>
              </a:ln>
            </c:spPr>
          </c:marker>
          <c:xVal>
            <c:numRef>
              <c:f>PreDeg!$D$3:$D$48</c:f>
              <c:numCache>
                <c:formatCode>General</c:formatCode>
                <c:ptCount val="46"/>
                <c:pt idx="0">
                  <c:v>3.0180960669636301E-2</c:v>
                </c:pt>
                <c:pt idx="1">
                  <c:v>3.0539113308817999E-2</c:v>
                </c:pt>
                <c:pt idx="2">
                  <c:v>3.0872789852429701E-2</c:v>
                </c:pt>
                <c:pt idx="3">
                  <c:v>3.11857960584399E-2</c:v>
                </c:pt>
                <c:pt idx="4">
                  <c:v>3.1479368126615302E-2</c:v>
                </c:pt>
                <c:pt idx="5">
                  <c:v>3.1756060228902601E-2</c:v>
                </c:pt>
                <c:pt idx="6">
                  <c:v>3.2042457302417601E-2</c:v>
                </c:pt>
                <c:pt idx="7">
                  <c:v>3.2293311827382203E-2</c:v>
                </c:pt>
                <c:pt idx="8">
                  <c:v>3.2531658339929902E-2</c:v>
                </c:pt>
                <c:pt idx="9">
                  <c:v>3.2783359025909703E-2</c:v>
                </c:pt>
                <c:pt idx="10">
                  <c:v>3.3019729251629E-2</c:v>
                </c:pt>
                <c:pt idx="11">
                  <c:v>3.32703817049207E-2</c:v>
                </c:pt>
                <c:pt idx="12">
                  <c:v>3.3500978139669998E-2</c:v>
                </c:pt>
                <c:pt idx="13">
                  <c:v>3.3761303232096897E-2</c:v>
                </c:pt>
                <c:pt idx="14">
                  <c:v>3.4022603269490997E-2</c:v>
                </c:pt>
                <c:pt idx="15">
                  <c:v>3.4283519186046503E-2</c:v>
                </c:pt>
                <c:pt idx="16">
                  <c:v>3.4576688057787699E-2</c:v>
                </c:pt>
                <c:pt idx="17">
                  <c:v>3.48671208895538E-2</c:v>
                </c:pt>
                <c:pt idx="18">
                  <c:v>3.5180309593411001E-2</c:v>
                </c:pt>
                <c:pt idx="19">
                  <c:v>3.5498020338163502E-2</c:v>
                </c:pt>
                <c:pt idx="20">
                  <c:v>3.5855271058664102E-2</c:v>
                </c:pt>
                <c:pt idx="21">
                  <c:v>3.6200066370379001E-2</c:v>
                </c:pt>
                <c:pt idx="22">
                  <c:v>3.6577615713972299E-2</c:v>
                </c:pt>
                <c:pt idx="23">
                  <c:v>3.7031046799377403E-2</c:v>
                </c:pt>
                <c:pt idx="24">
                  <c:v>3.7391985857305597E-2</c:v>
                </c:pt>
                <c:pt idx="25">
                  <c:v>3.77958643304281E-2</c:v>
                </c:pt>
                <c:pt idx="26">
                  <c:v>3.8209377523044798E-2</c:v>
                </c:pt>
                <c:pt idx="27">
                  <c:v>3.86497185453634E-2</c:v>
                </c:pt>
                <c:pt idx="28">
                  <c:v>3.9076998267136002E-2</c:v>
                </c:pt>
                <c:pt idx="29">
                  <c:v>3.9485872598946099E-2</c:v>
                </c:pt>
                <c:pt idx="30">
                  <c:v>3.9893758334107299E-2</c:v>
                </c:pt>
                <c:pt idx="31">
                  <c:v>4.0308223420183698E-2</c:v>
                </c:pt>
                <c:pt idx="32">
                  <c:v>4.0722103425552103E-2</c:v>
                </c:pt>
                <c:pt idx="33">
                  <c:v>4.1140653375556502E-2</c:v>
                </c:pt>
                <c:pt idx="34">
                  <c:v>4.1526366392515501E-2</c:v>
                </c:pt>
                <c:pt idx="35">
                  <c:v>4.1925962518099602E-2</c:v>
                </c:pt>
                <c:pt idx="36">
                  <c:v>4.2313564727012899E-2</c:v>
                </c:pt>
                <c:pt idx="37">
                  <c:v>4.2714221583754201E-2</c:v>
                </c:pt>
                <c:pt idx="38">
                  <c:v>4.3108968762191599E-2</c:v>
                </c:pt>
                <c:pt idx="39">
                  <c:v>4.3541312924003303E-2</c:v>
                </c:pt>
                <c:pt idx="40">
                  <c:v>4.39825294630952E-2</c:v>
                </c:pt>
                <c:pt idx="41">
                  <c:v>4.4433028987442502E-2</c:v>
                </c:pt>
                <c:pt idx="42">
                  <c:v>4.4924063083330898E-2</c:v>
                </c:pt>
                <c:pt idx="43">
                  <c:v>4.54551727695E-2</c:v>
                </c:pt>
                <c:pt idx="44">
                  <c:v>4.6043506260367101E-2</c:v>
                </c:pt>
                <c:pt idx="45">
                  <c:v>4.6662960797494303E-2</c:v>
                </c:pt>
              </c:numCache>
            </c:numRef>
          </c:xVal>
          <c:yVal>
            <c:numRef>
              <c:f>PreDeg!$E$3:$E$48</c:f>
              <c:numCache>
                <c:formatCode>General</c:formatCode>
                <c:ptCount val="46"/>
                <c:pt idx="0">
                  <c:v>1.37420312703181E-5</c:v>
                </c:pt>
                <c:pt idx="1">
                  <c:v>4.31502726779311E-4</c:v>
                </c:pt>
                <c:pt idx="2">
                  <c:v>7.3808109360029399E-4</c:v>
                </c:pt>
                <c:pt idx="3">
                  <c:v>9.6446620894463599E-4</c:v>
                </c:pt>
                <c:pt idx="4">
                  <c:v>1.1316254834932401E-3</c:v>
                </c:pt>
                <c:pt idx="5">
                  <c:v>1.2562890983558899E-3</c:v>
                </c:pt>
                <c:pt idx="6">
                  <c:v>1.35893988664277E-3</c:v>
                </c:pt>
                <c:pt idx="7">
                  <c:v>1.4326511935833701E-3</c:v>
                </c:pt>
                <c:pt idx="8">
                  <c:v>1.4934289852395199E-3</c:v>
                </c:pt>
                <c:pt idx="9">
                  <c:v>1.55226156885211E-3</c:v>
                </c:pt>
                <c:pt idx="10">
                  <c:v>1.6059414772074301E-3</c:v>
                </c:pt>
                <c:pt idx="11">
                  <c:v>1.66392443344034E-3</c:v>
                </c:pt>
                <c:pt idx="12">
                  <c:v>1.71966706888566E-3</c:v>
                </c:pt>
                <c:pt idx="13">
                  <c:v>1.7859864752003201E-3</c:v>
                </c:pt>
                <c:pt idx="14">
                  <c:v>1.8559216845164101E-3</c:v>
                </c:pt>
                <c:pt idx="15">
                  <c:v>1.92825152284041E-3</c:v>
                </c:pt>
                <c:pt idx="16">
                  <c:v>2.0110553381746301E-3</c:v>
                </c:pt>
                <c:pt idx="17">
                  <c:v>2.0930756945621099E-3</c:v>
                </c:pt>
                <c:pt idx="18">
                  <c:v>2.1797940075368601E-3</c:v>
                </c:pt>
                <c:pt idx="19">
                  <c:v>2.2643974005663401E-3</c:v>
                </c:pt>
                <c:pt idx="20">
                  <c:v>2.35397172939276E-3</c:v>
                </c:pt>
                <c:pt idx="21">
                  <c:v>2.4337320641123999E-3</c:v>
                </c:pt>
                <c:pt idx="22">
                  <c:v>2.5126642828557501E-3</c:v>
                </c:pt>
                <c:pt idx="23">
                  <c:v>2.5951344157106801E-3</c:v>
                </c:pt>
                <c:pt idx="24">
                  <c:v>2.65096670117543E-3</c:v>
                </c:pt>
                <c:pt idx="25">
                  <c:v>2.7032427299317702E-3</c:v>
                </c:pt>
                <c:pt idx="26">
                  <c:v>2.7460428764994101E-3</c:v>
                </c:pt>
                <c:pt idx="27">
                  <c:v>2.7805678308534202E-3</c:v>
                </c:pt>
                <c:pt idx="28">
                  <c:v>2.8044517086294198E-3</c:v>
                </c:pt>
                <c:pt idx="29">
                  <c:v>2.8200368612126001E-3</c:v>
                </c:pt>
                <c:pt idx="30">
                  <c:v>2.8304917118913801E-3</c:v>
                </c:pt>
                <c:pt idx="31">
                  <c:v>2.8384738976660901E-3</c:v>
                </c:pt>
                <c:pt idx="32">
                  <c:v>2.84699820579921E-3</c:v>
                </c:pt>
                <c:pt idx="33">
                  <c:v>2.8601042503506599E-3</c:v>
                </c:pt>
                <c:pt idx="34">
                  <c:v>2.8800137797146E-3</c:v>
                </c:pt>
                <c:pt idx="35">
                  <c:v>2.9125247894404198E-3</c:v>
                </c:pt>
                <c:pt idx="36">
                  <c:v>2.9590199639221298E-3</c:v>
                </c:pt>
                <c:pt idx="37">
                  <c:v>3.0251511815126502E-3</c:v>
                </c:pt>
                <c:pt idx="38">
                  <c:v>3.1092862768886602E-3</c:v>
                </c:pt>
                <c:pt idx="39">
                  <c:v>3.22204372276317E-3</c:v>
                </c:pt>
                <c:pt idx="40">
                  <c:v>3.3559188999443602E-3</c:v>
                </c:pt>
                <c:pt idx="41">
                  <c:v>3.5068358931205001E-3</c:v>
                </c:pt>
                <c:pt idx="42">
                  <c:v>3.6805676076659098E-3</c:v>
                </c:pt>
                <c:pt idx="43">
                  <c:v>3.8710443488297799E-3</c:v>
                </c:pt>
                <c:pt idx="44">
                  <c:v>4.0762286355493999E-3</c:v>
                </c:pt>
                <c:pt idx="45">
                  <c:v>4.2776674938147996E-3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0DD8-4656-B6BA-78BF5E519449}"/>
            </c:ext>
          </c:extLst>
        </c:ser>
        <c:ser>
          <c:idx val="4"/>
          <c:order val="6"/>
          <c:tx>
            <c:strRef>
              <c:f>Paper!$A$4</c:f>
              <c:strCache>
                <c:ptCount val="1"/>
                <c:pt idx="0">
                  <c:v>Stage 3 Data 1.9V</c:v>
                </c:pt>
              </c:strCache>
              <c:extLst xmlns:c15="http://schemas.microsoft.com/office/drawing/2012/chart"/>
            </c:strRef>
          </c:tx>
          <c:spPr>
            <a:ln w="38100">
              <a:noFill/>
            </a:ln>
          </c:spPr>
          <c:marker>
            <c:symbol val="circle"/>
            <c:size val="5"/>
            <c:spPr>
              <a:noFill/>
              <a:ln w="6350">
                <a:solidFill>
                  <a:srgbClr val="FF0000"/>
                </a:solidFill>
              </a:ln>
            </c:spPr>
          </c:marker>
          <c:xVal>
            <c:numRef>
              <c:f>'Deg3'!$B$3:$B$54</c:f>
              <c:numCache>
                <c:formatCode>General</c:formatCode>
                <c:ptCount val="52"/>
                <c:pt idx="0">
                  <c:v>3.2030000000000003E-2</c:v>
                </c:pt>
                <c:pt idx="1">
                  <c:v>3.2349999999999997E-2</c:v>
                </c:pt>
                <c:pt idx="2">
                  <c:v>3.2640000000000002E-2</c:v>
                </c:pt>
                <c:pt idx="3">
                  <c:v>3.2969999999999999E-2</c:v>
                </c:pt>
                <c:pt idx="4">
                  <c:v>3.329E-2</c:v>
                </c:pt>
                <c:pt idx="5">
                  <c:v>3.3649999999999999E-2</c:v>
                </c:pt>
                <c:pt idx="6">
                  <c:v>3.4029999999999998E-2</c:v>
                </c:pt>
                <c:pt idx="7">
                  <c:v>3.4430000000000002E-2</c:v>
                </c:pt>
                <c:pt idx="8">
                  <c:v>3.4860000000000002E-2</c:v>
                </c:pt>
                <c:pt idx="9">
                  <c:v>3.5360000000000003E-2</c:v>
                </c:pt>
                <c:pt idx="10">
                  <c:v>3.5929999999999997E-2</c:v>
                </c:pt>
                <c:pt idx="11">
                  <c:v>3.6580000000000001E-2</c:v>
                </c:pt>
                <c:pt idx="12">
                  <c:v>3.7229999999999999E-2</c:v>
                </c:pt>
                <c:pt idx="13">
                  <c:v>3.8039999999999997E-2</c:v>
                </c:pt>
                <c:pt idx="14">
                  <c:v>3.8920000000000003E-2</c:v>
                </c:pt>
                <c:pt idx="15">
                  <c:v>3.9870000000000003E-2</c:v>
                </c:pt>
                <c:pt idx="16">
                  <c:v>4.1000000000000002E-2</c:v>
                </c:pt>
                <c:pt idx="17">
                  <c:v>4.2209999999999998E-2</c:v>
                </c:pt>
                <c:pt idx="18">
                  <c:v>4.3560000000000001E-2</c:v>
                </c:pt>
                <c:pt idx="19">
                  <c:v>4.4999999999999998E-2</c:v>
                </c:pt>
                <c:pt idx="20">
                  <c:v>4.6710000000000002E-2</c:v>
                </c:pt>
                <c:pt idx="21">
                  <c:v>4.8460000000000003E-2</c:v>
                </c:pt>
                <c:pt idx="22">
                  <c:v>5.0470000000000001E-2</c:v>
                </c:pt>
                <c:pt idx="23">
                  <c:v>5.3010000000000002E-2</c:v>
                </c:pt>
                <c:pt idx="24">
                  <c:v>5.5100000000000003E-2</c:v>
                </c:pt>
                <c:pt idx="25">
                  <c:v>5.7639999999999997E-2</c:v>
                </c:pt>
                <c:pt idx="26">
                  <c:v>6.055E-2</c:v>
                </c:pt>
                <c:pt idx="27">
                  <c:v>6.3619999999999996E-2</c:v>
                </c:pt>
                <c:pt idx="28">
                  <c:v>6.6809999999999994E-2</c:v>
                </c:pt>
                <c:pt idx="29">
                  <c:v>7.0279999999999995E-2</c:v>
                </c:pt>
                <c:pt idx="30">
                  <c:v>7.392E-2</c:v>
                </c:pt>
                <c:pt idx="31">
                  <c:v>7.775E-2</c:v>
                </c:pt>
                <c:pt idx="32">
                  <c:v>8.201E-2</c:v>
                </c:pt>
                <c:pt idx="33">
                  <c:v>8.6800000000000002E-2</c:v>
                </c:pt>
                <c:pt idx="34">
                  <c:v>9.1329999999999995E-2</c:v>
                </c:pt>
                <c:pt idx="35">
                  <c:v>9.6269999999999994E-2</c:v>
                </c:pt>
                <c:pt idx="36">
                  <c:v>0.1014</c:v>
                </c:pt>
                <c:pt idx="37">
                  <c:v>0.1069</c:v>
                </c:pt>
                <c:pt idx="38">
                  <c:v>0.1123</c:v>
                </c:pt>
                <c:pt idx="39">
                  <c:v>0.11899999999999999</c:v>
                </c:pt>
                <c:pt idx="40">
                  <c:v>0.13009999999999999</c:v>
                </c:pt>
                <c:pt idx="41">
                  <c:v>0.13969999999999999</c:v>
                </c:pt>
                <c:pt idx="42">
                  <c:v>0.1424</c:v>
                </c:pt>
                <c:pt idx="43">
                  <c:v>0.1399</c:v>
                </c:pt>
                <c:pt idx="44">
                  <c:v>0.14610000000000001</c:v>
                </c:pt>
                <c:pt idx="45">
                  <c:v>0.15409999999999999</c:v>
                </c:pt>
                <c:pt idx="46">
                  <c:v>0.16189999999999999</c:v>
                </c:pt>
                <c:pt idx="47">
                  <c:v>0.23280000000000001</c:v>
                </c:pt>
                <c:pt idx="48">
                  <c:v>0.16600000000000001</c:v>
                </c:pt>
                <c:pt idx="49">
                  <c:v>0.17499999999999999</c:v>
                </c:pt>
              </c:numCache>
              <c:extLst xmlns:c15="http://schemas.microsoft.com/office/drawing/2012/chart"/>
            </c:numRef>
          </c:xVal>
          <c:yVal>
            <c:numRef>
              <c:f>'Deg3'!$C$3:$C$54</c:f>
              <c:numCache>
                <c:formatCode>General</c:formatCode>
                <c:ptCount val="52"/>
                <c:pt idx="0">
                  <c:v>1.8029999999999999E-4</c:v>
                </c:pt>
                <c:pt idx="1">
                  <c:v>7.4069999999999995E-4</c:v>
                </c:pt>
                <c:pt idx="2">
                  <c:v>1.2130000000000001E-3</c:v>
                </c:pt>
                <c:pt idx="3">
                  <c:v>1.6260000000000001E-3</c:v>
                </c:pt>
                <c:pt idx="4">
                  <c:v>2.0040000000000001E-3</c:v>
                </c:pt>
                <c:pt idx="5">
                  <c:v>2.395E-3</c:v>
                </c:pt>
                <c:pt idx="6">
                  <c:v>2.8340000000000001E-3</c:v>
                </c:pt>
                <c:pt idx="7">
                  <c:v>3.2190000000000001E-3</c:v>
                </c:pt>
                <c:pt idx="8">
                  <c:v>3.6129999999999999E-3</c:v>
                </c:pt>
                <c:pt idx="9">
                  <c:v>4.0740000000000004E-3</c:v>
                </c:pt>
                <c:pt idx="10">
                  <c:v>4.6430000000000004E-3</c:v>
                </c:pt>
                <c:pt idx="11">
                  <c:v>5.1539999999999997E-3</c:v>
                </c:pt>
                <c:pt idx="12">
                  <c:v>5.7460000000000002E-3</c:v>
                </c:pt>
                <c:pt idx="13">
                  <c:v>6.4190000000000002E-3</c:v>
                </c:pt>
                <c:pt idx="14">
                  <c:v>7.1349999999999998E-3</c:v>
                </c:pt>
                <c:pt idx="15">
                  <c:v>7.8720000000000005E-3</c:v>
                </c:pt>
                <c:pt idx="16">
                  <c:v>8.7320000000000002E-3</c:v>
                </c:pt>
                <c:pt idx="17">
                  <c:v>9.6050000000000007E-3</c:v>
                </c:pt>
                <c:pt idx="18">
                  <c:v>1.056E-2</c:v>
                </c:pt>
                <c:pt idx="19">
                  <c:v>1.154E-2</c:v>
                </c:pt>
                <c:pt idx="20">
                  <c:v>1.2670000000000001E-2</c:v>
                </c:pt>
                <c:pt idx="21">
                  <c:v>1.376E-2</c:v>
                </c:pt>
                <c:pt idx="22">
                  <c:v>1.495E-2</c:v>
                </c:pt>
                <c:pt idx="23">
                  <c:v>1.6369999999999999E-2</c:v>
                </c:pt>
                <c:pt idx="24">
                  <c:v>1.7559999999999999E-2</c:v>
                </c:pt>
                <c:pt idx="25">
                  <c:v>1.9E-2</c:v>
                </c:pt>
                <c:pt idx="26">
                  <c:v>2.0379999999999999E-2</c:v>
                </c:pt>
                <c:pt idx="27">
                  <c:v>2.1950000000000001E-2</c:v>
                </c:pt>
                <c:pt idx="28">
                  <c:v>2.3429999999999999E-2</c:v>
                </c:pt>
                <c:pt idx="29">
                  <c:v>2.4969999999999999E-2</c:v>
                </c:pt>
                <c:pt idx="30">
                  <c:v>2.656E-2</c:v>
                </c:pt>
                <c:pt idx="31">
                  <c:v>2.81E-2</c:v>
                </c:pt>
                <c:pt idx="32">
                  <c:v>2.9770000000000001E-2</c:v>
                </c:pt>
                <c:pt idx="33">
                  <c:v>3.1399999999999997E-2</c:v>
                </c:pt>
                <c:pt idx="34">
                  <c:v>3.286E-2</c:v>
                </c:pt>
                <c:pt idx="35">
                  <c:v>3.4619999999999998E-2</c:v>
                </c:pt>
                <c:pt idx="36">
                  <c:v>3.628E-2</c:v>
                </c:pt>
                <c:pt idx="37">
                  <c:v>3.7929999999999998E-2</c:v>
                </c:pt>
                <c:pt idx="38">
                  <c:v>3.9440000000000003E-2</c:v>
                </c:pt>
                <c:pt idx="39">
                  <c:v>4.1329999999999999E-2</c:v>
                </c:pt>
                <c:pt idx="40">
                  <c:v>4.4769999999999997E-2</c:v>
                </c:pt>
                <c:pt idx="41">
                  <c:v>4.8140000000000002E-2</c:v>
                </c:pt>
                <c:pt idx="42">
                  <c:v>4.657E-2</c:v>
                </c:pt>
                <c:pt idx="43">
                  <c:v>4.3729999999999998E-2</c:v>
                </c:pt>
                <c:pt idx="44">
                  <c:v>4.4839999999999998E-2</c:v>
                </c:pt>
                <c:pt idx="45">
                  <c:v>4.4940000000000001E-2</c:v>
                </c:pt>
                <c:pt idx="46">
                  <c:v>4.5199999999999997E-2</c:v>
                </c:pt>
                <c:pt idx="47">
                  <c:v>9.0829999999999994E-2</c:v>
                </c:pt>
                <c:pt idx="48">
                  <c:v>3.7350000000000001E-2</c:v>
                </c:pt>
                <c:pt idx="49">
                  <c:v>3.6749999999999998E-2</c:v>
                </c:pt>
              </c:numCache>
              <c:extLst xmlns:c15="http://schemas.microsoft.com/office/drawing/2012/chart"/>
            </c:numRef>
          </c:y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6-0DD8-4656-B6BA-78BF5E519449}"/>
            </c:ext>
          </c:extLst>
        </c:ser>
        <c:ser>
          <c:idx val="5"/>
          <c:order val="7"/>
          <c:tx>
            <c:strRef>
              <c:f>Paper!$B$4</c:f>
              <c:strCache>
                <c:ptCount val="1"/>
                <c:pt idx="0">
                  <c:v>Stage 3 Fit 1.9V</c:v>
                </c:pt>
              </c:strCache>
              <c:extLst xmlns:c15="http://schemas.microsoft.com/office/drawing/2012/chart"/>
            </c:strRef>
          </c:tx>
          <c:spPr>
            <a:ln w="9525">
              <a:solidFill>
                <a:srgbClr val="FF0000"/>
              </a:solidFill>
            </a:ln>
          </c:spPr>
          <c:marker>
            <c:symbol val="circle"/>
            <c:size val="3"/>
            <c:spPr>
              <a:solidFill>
                <a:srgbClr val="FF0000"/>
              </a:solidFill>
              <a:ln>
                <a:noFill/>
              </a:ln>
            </c:spPr>
          </c:marker>
          <c:xVal>
            <c:numRef>
              <c:f>'Deg3'!$D$3:$D$54</c:f>
              <c:numCache>
                <c:formatCode>General</c:formatCode>
                <c:ptCount val="52"/>
                <c:pt idx="0">
                  <c:v>3.2158028949615398E-2</c:v>
                </c:pt>
                <c:pt idx="1">
                  <c:v>3.2573423143695601E-2</c:v>
                </c:pt>
                <c:pt idx="2">
                  <c:v>3.3012289729502597E-2</c:v>
                </c:pt>
                <c:pt idx="3">
                  <c:v>3.3476742343854199E-2</c:v>
                </c:pt>
                <c:pt idx="4">
                  <c:v>3.3965062388714697E-2</c:v>
                </c:pt>
                <c:pt idx="5">
                  <c:v>3.4477045744563797E-2</c:v>
                </c:pt>
                <c:pt idx="6">
                  <c:v>3.5064147704692301E-2</c:v>
                </c:pt>
                <c:pt idx="7">
                  <c:v>3.5628551401715003E-2</c:v>
                </c:pt>
                <c:pt idx="8">
                  <c:v>3.6209079808472398E-2</c:v>
                </c:pt>
                <c:pt idx="9">
                  <c:v>3.6868590161673598E-2</c:v>
                </c:pt>
                <c:pt idx="10">
                  <c:v>3.7530019442157801E-2</c:v>
                </c:pt>
                <c:pt idx="11">
                  <c:v>3.82736866710396E-2</c:v>
                </c:pt>
                <c:pt idx="12">
                  <c:v>3.89939698528593E-2</c:v>
                </c:pt>
                <c:pt idx="13">
                  <c:v>3.98460853297374E-2</c:v>
                </c:pt>
                <c:pt idx="14">
                  <c:v>4.0740687817780799E-2</c:v>
                </c:pt>
                <c:pt idx="15">
                  <c:v>4.1671760215819302E-2</c:v>
                </c:pt>
                <c:pt idx="16">
                  <c:v>4.2762358140317001E-2</c:v>
                </c:pt>
                <c:pt idx="17">
                  <c:v>4.3889788283906599E-2</c:v>
                </c:pt>
                <c:pt idx="18">
                  <c:v>4.5160180479174798E-2</c:v>
                </c:pt>
                <c:pt idx="19">
                  <c:v>4.6510595816771902E-2</c:v>
                </c:pt>
                <c:pt idx="20">
                  <c:v>4.81096850445389E-2</c:v>
                </c:pt>
                <c:pt idx="21">
                  <c:v>4.9742028007562701E-2</c:v>
                </c:pt>
                <c:pt idx="22">
                  <c:v>5.1640960369059401E-2</c:v>
                </c:pt>
                <c:pt idx="23">
                  <c:v>5.40950016355023E-2</c:v>
                </c:pt>
                <c:pt idx="24">
                  <c:v>5.6200930627561901E-2</c:v>
                </c:pt>
                <c:pt idx="25">
                  <c:v>5.8737983666349199E-2</c:v>
                </c:pt>
                <c:pt idx="26">
                  <c:v>6.1556584361746498E-2</c:v>
                </c:pt>
                <c:pt idx="27">
                  <c:v>6.4833375980204694E-2</c:v>
                </c:pt>
                <c:pt idx="28">
                  <c:v>6.8314758654410002E-2</c:v>
                </c:pt>
                <c:pt idx="29">
                  <c:v>7.1951453217829794E-2</c:v>
                </c:pt>
                <c:pt idx="30">
                  <c:v>7.5899275642729594E-2</c:v>
                </c:pt>
                <c:pt idx="31">
                  <c:v>8.0254353140738505E-2</c:v>
                </c:pt>
                <c:pt idx="32">
                  <c:v>8.4954507032992496E-2</c:v>
                </c:pt>
                <c:pt idx="33">
                  <c:v>9.0054070778668102E-2</c:v>
                </c:pt>
                <c:pt idx="34">
                  <c:v>9.5034458841978503E-2</c:v>
                </c:pt>
                <c:pt idx="35">
                  <c:v>0.10042992871874799</c:v>
                </c:pt>
                <c:pt idx="36">
                  <c:v>0.10582809216510899</c:v>
                </c:pt>
                <c:pt idx="37">
                  <c:v>0.111496276770889</c:v>
                </c:pt>
                <c:pt idx="38">
                  <c:v>0.117082122133241</c:v>
                </c:pt>
                <c:pt idx="39">
                  <c:v>0.12310710220200299</c:v>
                </c:pt>
                <c:pt idx="40">
                  <c:v>0.129073155736247</c:v>
                </c:pt>
                <c:pt idx="41">
                  <c:v>0.134917362346714</c:v>
                </c:pt>
                <c:pt idx="42">
                  <c:v>0.14097339871082601</c:v>
                </c:pt>
                <c:pt idx="43">
                  <c:v>0.147157040409472</c:v>
                </c:pt>
                <c:pt idx="44">
                  <c:v>0.153597661460634</c:v>
                </c:pt>
                <c:pt idx="45">
                  <c:v>0.15997684097498799</c:v>
                </c:pt>
                <c:pt idx="46">
                  <c:v>0.16650717171703899</c:v>
                </c:pt>
                <c:pt idx="47">
                  <c:v>0.17321686165366901</c:v>
                </c:pt>
                <c:pt idx="48">
                  <c:v>0.180062664678732</c:v>
                </c:pt>
                <c:pt idx="49">
                  <c:v>0.18693742497885499</c:v>
                </c:pt>
              </c:numCache>
              <c:extLst xmlns:c15="http://schemas.microsoft.com/office/drawing/2012/chart"/>
            </c:numRef>
          </c:xVal>
          <c:yVal>
            <c:numRef>
              <c:f>'Deg3'!$E$3:$E$54</c:f>
              <c:numCache>
                <c:formatCode>General</c:formatCode>
                <c:ptCount val="52"/>
                <c:pt idx="0">
                  <c:v>4.9122431348873796E-4</c:v>
                </c:pt>
                <c:pt idx="1">
                  <c:v>1.1867945019432E-3</c:v>
                </c:pt>
                <c:pt idx="2">
                  <c:v>1.77793820784289E-3</c:v>
                </c:pt>
                <c:pt idx="3">
                  <c:v>2.2942670219033199E-3</c:v>
                </c:pt>
                <c:pt idx="4">
                  <c:v>2.7542861404364701E-3</c:v>
                </c:pt>
                <c:pt idx="5">
                  <c:v>3.1745698744257101E-3</c:v>
                </c:pt>
                <c:pt idx="6">
                  <c:v>3.6050774867955799E-3</c:v>
                </c:pt>
                <c:pt idx="7">
                  <c:v>3.98648021410993E-3</c:v>
                </c:pt>
                <c:pt idx="8">
                  <c:v>4.35987558188527E-3</c:v>
                </c:pt>
                <c:pt idx="9">
                  <c:v>4.7733157408938603E-3</c:v>
                </c:pt>
                <c:pt idx="10">
                  <c:v>5.1857907207614601E-3</c:v>
                </c:pt>
                <c:pt idx="11">
                  <c:v>5.6543285946667804E-3</c:v>
                </c:pt>
                <c:pt idx="12">
                  <c:v>6.1169771304193802E-3</c:v>
                </c:pt>
                <c:pt idx="13">
                  <c:v>6.6775622095272E-3</c:v>
                </c:pt>
                <c:pt idx="14">
                  <c:v>7.2812201665649898E-3</c:v>
                </c:pt>
                <c:pt idx="15">
                  <c:v>7.9236852771106293E-3</c:v>
                </c:pt>
                <c:pt idx="16">
                  <c:v>8.6903291364564105E-3</c:v>
                </c:pt>
                <c:pt idx="17">
                  <c:v>9.4934245496011704E-3</c:v>
                </c:pt>
                <c:pt idx="18">
                  <c:v>1.0404595961375E-2</c:v>
                </c:pt>
                <c:pt idx="19">
                  <c:v>1.1373527207324799E-2</c:v>
                </c:pt>
                <c:pt idx="20">
                  <c:v>1.2513268909467299E-2</c:v>
                </c:pt>
                <c:pt idx="21">
                  <c:v>1.36608434467296E-2</c:v>
                </c:pt>
                <c:pt idx="22">
                  <c:v>1.49682046014932E-2</c:v>
                </c:pt>
                <c:pt idx="23">
                  <c:v>1.66045595295909E-2</c:v>
                </c:pt>
                <c:pt idx="24">
                  <c:v>1.7955463374268201E-2</c:v>
                </c:pt>
                <c:pt idx="25">
                  <c:v>1.95134620659684E-2</c:v>
                </c:pt>
                <c:pt idx="26">
                  <c:v>2.11531751293032E-2</c:v>
                </c:pt>
                <c:pt idx="27">
                  <c:v>2.2938874840510999E-2</c:v>
                </c:pt>
                <c:pt idx="28">
                  <c:v>2.4697218837956499E-2</c:v>
                </c:pt>
                <c:pt idx="29">
                  <c:v>2.6387334673724599E-2</c:v>
                </c:pt>
                <c:pt idx="30">
                  <c:v>2.8061574792447402E-2</c:v>
                </c:pt>
                <c:pt idx="31">
                  <c:v>2.9727881503575401E-2</c:v>
                </c:pt>
                <c:pt idx="32">
                  <c:v>3.1331162589636398E-2</c:v>
                </c:pt>
                <c:pt idx="33">
                  <c:v>3.2864459594550102E-2</c:v>
                </c:pt>
                <c:pt idx="34">
                  <c:v>3.4178690575514897E-2</c:v>
                </c:pt>
                <c:pt idx="35">
                  <c:v>3.5425807411435903E-2</c:v>
                </c:pt>
                <c:pt idx="36">
                  <c:v>3.6518455994921699E-2</c:v>
                </c:pt>
                <c:pt idx="37">
                  <c:v>3.7529854253593398E-2</c:v>
                </c:pt>
                <c:pt idx="38">
                  <c:v>3.8419735254577099E-2</c:v>
                </c:pt>
                <c:pt idx="39">
                  <c:v>3.92909435499234E-2</c:v>
                </c:pt>
                <c:pt idx="40">
                  <c:v>4.0089276953077201E-2</c:v>
                </c:pt>
                <c:pt idx="41">
                  <c:v>4.0828889162161701E-2</c:v>
                </c:pt>
                <c:pt idx="42">
                  <c:v>4.1564707037571202E-2</c:v>
                </c:pt>
                <c:pt idx="43">
                  <c:v>4.22913744478862E-2</c:v>
                </c:pt>
                <c:pt idx="44">
                  <c:v>4.3023191172157201E-2</c:v>
                </c:pt>
                <c:pt idx="45">
                  <c:v>4.3718797463923202E-2</c:v>
                </c:pt>
                <c:pt idx="46">
                  <c:v>4.4392575071852201E-2</c:v>
                </c:pt>
                <c:pt idx="47">
                  <c:v>4.5033361109098599E-2</c:v>
                </c:pt>
                <c:pt idx="48">
                  <c:v>4.5620488364687399E-2</c:v>
                </c:pt>
                <c:pt idx="49">
                  <c:v>4.6129195765441298E-2</c:v>
                </c:pt>
              </c:numCache>
              <c:extLst xmlns:c15="http://schemas.microsoft.com/office/drawing/2012/chart"/>
            </c:numRef>
          </c:y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7-0DD8-4656-B6BA-78BF5E519449}"/>
            </c:ext>
          </c:extLst>
        </c:ser>
        <c:ser>
          <c:idx val="8"/>
          <c:order val="8"/>
          <c:tx>
            <c:strRef>
              <c:f>Paper!$A$5</c:f>
              <c:strCache>
                <c:ptCount val="1"/>
                <c:pt idx="0">
                  <c:v>Stage 4 Data 1.9V</c:v>
                </c:pt>
              </c:strCache>
              <c:extLst xmlns:c15="http://schemas.microsoft.com/office/drawing/2012/chart"/>
            </c:strRef>
          </c:tx>
          <c:spPr>
            <a:ln w="38100">
              <a:noFill/>
            </a:ln>
          </c:spPr>
          <c:marker>
            <c:symbol val="circle"/>
            <c:size val="5"/>
            <c:spPr>
              <a:noFill/>
              <a:ln w="6350">
                <a:solidFill>
                  <a:srgbClr val="00B0F0"/>
                </a:solidFill>
              </a:ln>
            </c:spPr>
          </c:marker>
          <c:xVal>
            <c:numRef>
              <c:f>Reg!$B$3:$B$50</c:f>
              <c:numCache>
                <c:formatCode>General</c:formatCode>
                <c:ptCount val="48"/>
                <c:pt idx="0">
                  <c:v>2.997E-2</c:v>
                </c:pt>
                <c:pt idx="1">
                  <c:v>3.0349999999999999E-2</c:v>
                </c:pt>
                <c:pt idx="2">
                  <c:v>3.0669999999999999E-2</c:v>
                </c:pt>
                <c:pt idx="3">
                  <c:v>3.099E-2</c:v>
                </c:pt>
                <c:pt idx="4">
                  <c:v>3.1260000000000003E-2</c:v>
                </c:pt>
                <c:pt idx="5">
                  <c:v>3.1510000000000003E-2</c:v>
                </c:pt>
                <c:pt idx="6">
                  <c:v>3.1730000000000001E-2</c:v>
                </c:pt>
                <c:pt idx="7">
                  <c:v>3.1919999999999997E-2</c:v>
                </c:pt>
                <c:pt idx="8">
                  <c:v>3.2120000000000003E-2</c:v>
                </c:pt>
                <c:pt idx="9">
                  <c:v>3.2300000000000002E-2</c:v>
                </c:pt>
                <c:pt idx="10">
                  <c:v>3.2460000000000003E-2</c:v>
                </c:pt>
                <c:pt idx="11">
                  <c:v>3.2620000000000003E-2</c:v>
                </c:pt>
                <c:pt idx="12">
                  <c:v>3.2759999999999997E-2</c:v>
                </c:pt>
                <c:pt idx="13">
                  <c:v>3.2899999999999999E-2</c:v>
                </c:pt>
                <c:pt idx="14">
                  <c:v>3.3059999999999999E-2</c:v>
                </c:pt>
                <c:pt idx="15">
                  <c:v>3.322E-2</c:v>
                </c:pt>
                <c:pt idx="16">
                  <c:v>3.3369999999999997E-2</c:v>
                </c:pt>
                <c:pt idx="17">
                  <c:v>3.3550000000000003E-2</c:v>
                </c:pt>
                <c:pt idx="18">
                  <c:v>3.372E-2</c:v>
                </c:pt>
                <c:pt idx="19">
                  <c:v>3.3910000000000003E-2</c:v>
                </c:pt>
                <c:pt idx="20">
                  <c:v>3.4099999999999998E-2</c:v>
                </c:pt>
                <c:pt idx="21">
                  <c:v>3.4320000000000003E-2</c:v>
                </c:pt>
                <c:pt idx="22">
                  <c:v>3.4529999999999998E-2</c:v>
                </c:pt>
                <c:pt idx="23">
                  <c:v>3.4750000000000003E-2</c:v>
                </c:pt>
                <c:pt idx="24">
                  <c:v>3.5009999999999999E-2</c:v>
                </c:pt>
                <c:pt idx="25">
                  <c:v>3.5209999999999998E-2</c:v>
                </c:pt>
                <c:pt idx="26">
                  <c:v>3.5389999999999998E-2</c:v>
                </c:pt>
                <c:pt idx="27">
                  <c:v>3.5580000000000001E-2</c:v>
                </c:pt>
                <c:pt idx="28">
                  <c:v>3.5740000000000001E-2</c:v>
                </c:pt>
                <c:pt idx="29">
                  <c:v>3.5900000000000001E-2</c:v>
                </c:pt>
                <c:pt idx="30">
                  <c:v>3.5999999999999997E-2</c:v>
                </c:pt>
                <c:pt idx="31">
                  <c:v>3.6080000000000001E-2</c:v>
                </c:pt>
                <c:pt idx="32">
                  <c:v>3.6159999999999998E-2</c:v>
                </c:pt>
                <c:pt idx="33">
                  <c:v>3.6200000000000003E-2</c:v>
                </c:pt>
                <c:pt idx="34">
                  <c:v>3.6249999999999998E-2</c:v>
                </c:pt>
                <c:pt idx="35">
                  <c:v>3.6299999999999999E-2</c:v>
                </c:pt>
                <c:pt idx="36">
                  <c:v>3.6319999999999998E-2</c:v>
                </c:pt>
                <c:pt idx="37">
                  <c:v>3.6339999999999997E-2</c:v>
                </c:pt>
                <c:pt idx="38">
                  <c:v>3.6360000000000003E-2</c:v>
                </c:pt>
                <c:pt idx="39">
                  <c:v>3.6339999999999997E-2</c:v>
                </c:pt>
                <c:pt idx="40">
                  <c:v>3.6569999999999998E-2</c:v>
                </c:pt>
                <c:pt idx="41">
                  <c:v>3.6729999999999999E-2</c:v>
                </c:pt>
                <c:pt idx="42">
                  <c:v>3.6859999999999997E-2</c:v>
                </c:pt>
              </c:numCache>
              <c:extLst xmlns:c15="http://schemas.microsoft.com/office/drawing/2012/chart"/>
            </c:numRef>
          </c:xVal>
          <c:yVal>
            <c:numRef>
              <c:f>Reg!$C$3:$C$50</c:f>
              <c:numCache>
                <c:formatCode>General</c:formatCode>
                <c:ptCount val="48"/>
                <c:pt idx="0">
                  <c:v>2.1130000000000001E-4</c:v>
                </c:pt>
                <c:pt idx="1">
                  <c:v>5.3260000000000004E-4</c:v>
                </c:pt>
                <c:pt idx="2">
                  <c:v>7.7249999999999997E-4</c:v>
                </c:pt>
                <c:pt idx="3">
                  <c:v>9.0839999999999996E-4</c:v>
                </c:pt>
                <c:pt idx="4">
                  <c:v>1.0150000000000001E-3</c:v>
                </c:pt>
                <c:pt idx="5">
                  <c:v>1.0560000000000001E-3</c:v>
                </c:pt>
                <c:pt idx="6">
                  <c:v>1.098E-3</c:v>
                </c:pt>
                <c:pt idx="7">
                  <c:v>1.1019999999999999E-3</c:v>
                </c:pt>
                <c:pt idx="8">
                  <c:v>1.0870000000000001E-3</c:v>
                </c:pt>
                <c:pt idx="9">
                  <c:v>1.073E-3</c:v>
                </c:pt>
                <c:pt idx="10">
                  <c:v>1.0809999999999999E-3</c:v>
                </c:pt>
                <c:pt idx="11">
                  <c:v>1.077E-3</c:v>
                </c:pt>
                <c:pt idx="12">
                  <c:v>1.0499999999999999E-3</c:v>
                </c:pt>
                <c:pt idx="13">
                  <c:v>1.0629999999999999E-3</c:v>
                </c:pt>
                <c:pt idx="14">
                  <c:v>1.0709999999999999E-3</c:v>
                </c:pt>
                <c:pt idx="15">
                  <c:v>1.093E-3</c:v>
                </c:pt>
                <c:pt idx="16">
                  <c:v>1.1169999999999999E-3</c:v>
                </c:pt>
                <c:pt idx="17">
                  <c:v>1.15E-3</c:v>
                </c:pt>
                <c:pt idx="18">
                  <c:v>1.1789999999999999E-3</c:v>
                </c:pt>
                <c:pt idx="19">
                  <c:v>1.209E-3</c:v>
                </c:pt>
                <c:pt idx="20">
                  <c:v>1.2390000000000001E-3</c:v>
                </c:pt>
                <c:pt idx="21">
                  <c:v>1.2570000000000001E-3</c:v>
                </c:pt>
                <c:pt idx="22">
                  <c:v>1.2650000000000001E-3</c:v>
                </c:pt>
                <c:pt idx="23">
                  <c:v>1.248E-3</c:v>
                </c:pt>
                <c:pt idx="24">
                  <c:v>1.2080000000000001E-3</c:v>
                </c:pt>
                <c:pt idx="25">
                  <c:v>1.168E-3</c:v>
                </c:pt>
                <c:pt idx="26">
                  <c:v>1.1000000000000001E-3</c:v>
                </c:pt>
                <c:pt idx="27">
                  <c:v>1.01E-3</c:v>
                </c:pt>
                <c:pt idx="28">
                  <c:v>9.0499999999999999E-4</c:v>
                </c:pt>
                <c:pt idx="29">
                  <c:v>8.1170000000000005E-4</c:v>
                </c:pt>
                <c:pt idx="30">
                  <c:v>7.0489999999999995E-4</c:v>
                </c:pt>
                <c:pt idx="31">
                  <c:v>6.2750000000000002E-4</c:v>
                </c:pt>
                <c:pt idx="32">
                  <c:v>5.3830000000000002E-4</c:v>
                </c:pt>
                <c:pt idx="33">
                  <c:v>4.5520000000000001E-4</c:v>
                </c:pt>
                <c:pt idx="34">
                  <c:v>3.7409999999999999E-4</c:v>
                </c:pt>
                <c:pt idx="35">
                  <c:v>3.1789999999999998E-4</c:v>
                </c:pt>
                <c:pt idx="36">
                  <c:v>2.942E-4</c:v>
                </c:pt>
                <c:pt idx="37">
                  <c:v>2.6120000000000001E-4</c:v>
                </c:pt>
                <c:pt idx="38">
                  <c:v>2.2460000000000001E-4</c:v>
                </c:pt>
                <c:pt idx="39">
                  <c:v>2.184E-4</c:v>
                </c:pt>
                <c:pt idx="40">
                  <c:v>1.3559999999999999E-4</c:v>
                </c:pt>
                <c:pt idx="41">
                  <c:v>8.3040000000000005E-5</c:v>
                </c:pt>
                <c:pt idx="42">
                  <c:v>3.871E-5</c:v>
                </c:pt>
              </c:numCache>
              <c:extLst xmlns:c15="http://schemas.microsoft.com/office/drawing/2012/chart"/>
            </c:numRef>
          </c:y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8-0DD8-4656-B6BA-78BF5E519449}"/>
            </c:ext>
          </c:extLst>
        </c:ser>
        <c:ser>
          <c:idx val="9"/>
          <c:order val="9"/>
          <c:tx>
            <c:strRef>
              <c:f>Paper!$B$5</c:f>
              <c:strCache>
                <c:ptCount val="1"/>
                <c:pt idx="0">
                  <c:v>Stage 4 Fit 1.9V</c:v>
                </c:pt>
              </c:strCache>
              <c:extLst xmlns:c15="http://schemas.microsoft.com/office/drawing/2012/chart"/>
            </c:strRef>
          </c:tx>
          <c:spPr>
            <a:ln w="9525">
              <a:solidFill>
                <a:srgbClr val="00B0F0"/>
              </a:solidFill>
            </a:ln>
          </c:spPr>
          <c:marker>
            <c:symbol val="circle"/>
            <c:size val="3"/>
            <c:spPr>
              <a:solidFill>
                <a:srgbClr val="00B0F0"/>
              </a:solidFill>
              <a:ln>
                <a:noFill/>
              </a:ln>
            </c:spPr>
          </c:marker>
          <c:xVal>
            <c:numRef>
              <c:f>Reg!$D$3:$D$50</c:f>
              <c:numCache>
                <c:formatCode>General</c:formatCode>
                <c:ptCount val="48"/>
                <c:pt idx="0">
                  <c:v>3.0067531904669299E-2</c:v>
                </c:pt>
                <c:pt idx="1">
                  <c:v>3.0331878297803001E-2</c:v>
                </c:pt>
                <c:pt idx="2">
                  <c:v>3.0632379825856201E-2</c:v>
                </c:pt>
                <c:pt idx="3">
                  <c:v>3.0939311064491399E-2</c:v>
                </c:pt>
                <c:pt idx="4">
                  <c:v>3.1237566894751E-2</c:v>
                </c:pt>
                <c:pt idx="5">
                  <c:v>3.1512680819368803E-2</c:v>
                </c:pt>
                <c:pt idx="6">
                  <c:v>3.1757011589513703E-2</c:v>
                </c:pt>
                <c:pt idx="7">
                  <c:v>3.1987239330244097E-2</c:v>
                </c:pt>
                <c:pt idx="8">
                  <c:v>3.2168021166649102E-2</c:v>
                </c:pt>
                <c:pt idx="9">
                  <c:v>3.2323320180895003E-2</c:v>
                </c:pt>
                <c:pt idx="10">
                  <c:v>3.2473879542861898E-2</c:v>
                </c:pt>
                <c:pt idx="11">
                  <c:v>3.2607368030774499E-2</c:v>
                </c:pt>
                <c:pt idx="12">
                  <c:v>3.2745572023613501E-2</c:v>
                </c:pt>
                <c:pt idx="13">
                  <c:v>3.28733630244403E-2</c:v>
                </c:pt>
                <c:pt idx="14">
                  <c:v>3.30214262387361E-2</c:v>
                </c:pt>
                <c:pt idx="15">
                  <c:v>3.31758292685801E-2</c:v>
                </c:pt>
                <c:pt idx="16">
                  <c:v>3.3336157955414503E-2</c:v>
                </c:pt>
                <c:pt idx="17">
                  <c:v>3.35226842075085E-2</c:v>
                </c:pt>
                <c:pt idx="18">
                  <c:v>3.3712097782960602E-2</c:v>
                </c:pt>
                <c:pt idx="19">
                  <c:v>3.3918515512362503E-2</c:v>
                </c:pt>
                <c:pt idx="20">
                  <c:v>3.4126822354280398E-2</c:v>
                </c:pt>
                <c:pt idx="21">
                  <c:v>3.4355746264571399E-2</c:v>
                </c:pt>
                <c:pt idx="22">
                  <c:v>3.4567951199973003E-2</c:v>
                </c:pt>
                <c:pt idx="23">
                  <c:v>3.4787470736620099E-2</c:v>
                </c:pt>
                <c:pt idx="24">
                  <c:v>3.5030556725695598E-2</c:v>
                </c:pt>
                <c:pt idx="25">
                  <c:v>3.5206956553997901E-2</c:v>
                </c:pt>
                <c:pt idx="26">
                  <c:v>3.5386219192596297E-2</c:v>
                </c:pt>
                <c:pt idx="27">
                  <c:v>3.5550518264657202E-2</c:v>
                </c:pt>
                <c:pt idx="28">
                  <c:v>3.5705324423206501E-2</c:v>
                </c:pt>
                <c:pt idx="29">
                  <c:v>3.5837230547505899E-2</c:v>
                </c:pt>
                <c:pt idx="30">
                  <c:v>3.5948106601695999E-2</c:v>
                </c:pt>
                <c:pt idx="31">
                  <c:v>3.6045198878199597E-2</c:v>
                </c:pt>
                <c:pt idx="32">
                  <c:v>3.6131399959300099E-2</c:v>
                </c:pt>
                <c:pt idx="33">
                  <c:v>3.6206209414487302E-2</c:v>
                </c:pt>
                <c:pt idx="34">
                  <c:v>3.6271563432829702E-2</c:v>
                </c:pt>
                <c:pt idx="35">
                  <c:v>3.632351275818E-2</c:v>
                </c:pt>
                <c:pt idx="36">
                  <c:v>3.63697636923467E-2</c:v>
                </c:pt>
                <c:pt idx="37">
                  <c:v>3.6407977936029998E-2</c:v>
                </c:pt>
                <c:pt idx="38">
                  <c:v>3.6441319998589801E-2</c:v>
                </c:pt>
                <c:pt idx="39">
                  <c:v>3.6468762763363201E-2</c:v>
                </c:pt>
                <c:pt idx="40">
                  <c:v>3.6493512459206602E-2</c:v>
                </c:pt>
                <c:pt idx="41">
                  <c:v>3.6513979882500602E-2</c:v>
                </c:pt>
                <c:pt idx="42">
                  <c:v>3.6530828420617598E-2</c:v>
                </c:pt>
              </c:numCache>
              <c:extLst xmlns:c15="http://schemas.microsoft.com/office/drawing/2012/chart"/>
            </c:numRef>
          </c:xVal>
          <c:yVal>
            <c:numRef>
              <c:f>Reg!$E$3:$E$50</c:f>
              <c:numCache>
                <c:formatCode>General</c:formatCode>
                <c:ptCount val="48"/>
                <c:pt idx="0">
                  <c:v>1.49287933859943E-4</c:v>
                </c:pt>
                <c:pt idx="1">
                  <c:v>5.0644009481275697E-4</c:v>
                </c:pt>
                <c:pt idx="2">
                  <c:v>7.8352348967464995E-4</c:v>
                </c:pt>
                <c:pt idx="3">
                  <c:v>9.6925111311306901E-4</c:v>
                </c:pt>
                <c:pt idx="4">
                  <c:v>1.07797253120375E-3</c:v>
                </c:pt>
                <c:pt idx="5">
                  <c:v>1.12617879983488E-3</c:v>
                </c:pt>
                <c:pt idx="6">
                  <c:v>1.13272029222197E-3</c:v>
                </c:pt>
                <c:pt idx="7">
                  <c:v>1.1129321233047699E-3</c:v>
                </c:pt>
                <c:pt idx="8">
                  <c:v>1.0854483900006799E-3</c:v>
                </c:pt>
                <c:pt idx="9">
                  <c:v>1.0598995735314201E-3</c:v>
                </c:pt>
                <c:pt idx="10">
                  <c:v>1.0408419668368101E-3</c:v>
                </c:pt>
                <c:pt idx="11">
                  <c:v>1.0344508963780301E-3</c:v>
                </c:pt>
                <c:pt idx="12">
                  <c:v>1.04131973421945E-3</c:v>
                </c:pt>
                <c:pt idx="13">
                  <c:v>1.0591628599794099E-3</c:v>
                </c:pt>
                <c:pt idx="14">
                  <c:v>1.0897342034394499E-3</c:v>
                </c:pt>
                <c:pt idx="15">
                  <c:v>1.12746467066493E-3</c:v>
                </c:pt>
                <c:pt idx="16">
                  <c:v>1.1677711179317E-3</c:v>
                </c:pt>
                <c:pt idx="17">
                  <c:v>1.21129252313751E-3</c:v>
                </c:pt>
                <c:pt idx="18">
                  <c:v>1.24837924913968E-3</c:v>
                </c:pt>
                <c:pt idx="19">
                  <c:v>1.27824596531421E-3</c:v>
                </c:pt>
                <c:pt idx="20">
                  <c:v>1.29575266582345E-3</c:v>
                </c:pt>
                <c:pt idx="21">
                  <c:v>1.29922694546261E-3</c:v>
                </c:pt>
                <c:pt idx="22">
                  <c:v>1.2868916690888599E-3</c:v>
                </c:pt>
                <c:pt idx="23">
                  <c:v>1.2575522881223299E-3</c:v>
                </c:pt>
                <c:pt idx="24">
                  <c:v>1.2041717057486199E-3</c:v>
                </c:pt>
                <c:pt idx="25">
                  <c:v>1.1506924940312101E-3</c:v>
                </c:pt>
                <c:pt idx="26">
                  <c:v>1.08256190206436E-3</c:v>
                </c:pt>
                <c:pt idx="27">
                  <c:v>1.0067950051088599E-3</c:v>
                </c:pt>
                <c:pt idx="28">
                  <c:v>9.2249589456279998E-4</c:v>
                </c:pt>
                <c:pt idx="29">
                  <c:v>8.3962977625759601E-4</c:v>
                </c:pt>
                <c:pt idx="30">
                  <c:v>7.6116356877308899E-4</c:v>
                </c:pt>
                <c:pt idx="31">
                  <c:v>6.8504174347108098E-4</c:v>
                </c:pt>
                <c:pt idx="32">
                  <c:v>6.1096196680026E-4</c:v>
                </c:pt>
                <c:pt idx="33">
                  <c:v>5.4112503258128201E-4</c:v>
                </c:pt>
                <c:pt idx="34">
                  <c:v>4.7539753136118602E-4</c:v>
                </c:pt>
                <c:pt idx="35">
                  <c:v>4.1966325502732703E-4</c:v>
                </c:pt>
                <c:pt idx="36">
                  <c:v>3.6717149245638401E-4</c:v>
                </c:pt>
                <c:pt idx="37">
                  <c:v>3.2156724008518001E-4</c:v>
                </c:pt>
                <c:pt idx="38">
                  <c:v>2.7998080832385201E-4</c:v>
                </c:pt>
                <c:pt idx="39">
                  <c:v>2.4439682224228302E-4</c:v>
                </c:pt>
                <c:pt idx="40">
                  <c:v>2.1117890256157801E-4</c:v>
                </c:pt>
                <c:pt idx="41">
                  <c:v>1.8284936252425401E-4</c:v>
                </c:pt>
                <c:pt idx="42">
                  <c:v>1.58911345125712E-4</c:v>
                </c:pt>
              </c:numCache>
              <c:extLst xmlns:c15="http://schemas.microsoft.com/office/drawing/2012/chart"/>
            </c:numRef>
          </c:y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9-0DD8-4656-B6BA-78BF5E519449}"/>
            </c:ext>
          </c:extLst>
        </c:ser>
        <c:ser>
          <c:idx val="10"/>
          <c:order val="10"/>
          <c:tx>
            <c:strRef>
              <c:f>Paper!$A$6</c:f>
              <c:strCache>
                <c:ptCount val="1"/>
                <c:pt idx="0">
                  <c:v>Stage 5 Data 1.9V</c:v>
                </c:pt>
              </c:strCache>
              <c:extLst xmlns:c15="http://schemas.microsoft.com/office/drawing/2012/chart"/>
            </c:strRef>
          </c:tx>
          <c:spPr>
            <a:ln w="38100">
              <a:noFill/>
            </a:ln>
          </c:spPr>
          <c:marker>
            <c:symbol val="circle"/>
            <c:size val="5"/>
            <c:spPr>
              <a:noFill/>
              <a:ln w="6350">
                <a:solidFill>
                  <a:srgbClr val="3A64FC"/>
                </a:solidFill>
              </a:ln>
            </c:spPr>
          </c:marker>
          <c:xVal>
            <c:numRef>
              <c:f>'Deg4'!$B$3:$B$53</c:f>
              <c:numCache>
                <c:formatCode>General</c:formatCode>
                <c:ptCount val="51"/>
                <c:pt idx="0">
                  <c:v>3.2460000000000003E-2</c:v>
                </c:pt>
                <c:pt idx="1">
                  <c:v>3.3090000000000001E-2</c:v>
                </c:pt>
                <c:pt idx="2">
                  <c:v>3.3750000000000002E-2</c:v>
                </c:pt>
                <c:pt idx="3">
                  <c:v>3.4329999999999999E-2</c:v>
                </c:pt>
                <c:pt idx="4">
                  <c:v>3.4959999999999998E-2</c:v>
                </c:pt>
                <c:pt idx="5">
                  <c:v>3.5540000000000002E-2</c:v>
                </c:pt>
                <c:pt idx="6">
                  <c:v>3.6139999999999999E-2</c:v>
                </c:pt>
                <c:pt idx="7">
                  <c:v>3.6760000000000001E-2</c:v>
                </c:pt>
                <c:pt idx="8">
                  <c:v>3.7289999999999997E-2</c:v>
                </c:pt>
                <c:pt idx="9">
                  <c:v>3.7780000000000001E-2</c:v>
                </c:pt>
                <c:pt idx="10">
                  <c:v>3.8309999999999997E-2</c:v>
                </c:pt>
                <c:pt idx="11">
                  <c:v>3.8739999999999997E-2</c:v>
                </c:pt>
                <c:pt idx="12">
                  <c:v>3.9170000000000003E-2</c:v>
                </c:pt>
                <c:pt idx="13">
                  <c:v>3.9579999999999997E-2</c:v>
                </c:pt>
                <c:pt idx="14">
                  <c:v>3.9989999999999998E-2</c:v>
                </c:pt>
                <c:pt idx="15">
                  <c:v>4.0399999999999998E-2</c:v>
                </c:pt>
                <c:pt idx="16">
                  <c:v>4.0800000000000003E-2</c:v>
                </c:pt>
                <c:pt idx="17">
                  <c:v>4.1239999999999999E-2</c:v>
                </c:pt>
                <c:pt idx="18">
                  <c:v>4.1680000000000002E-2</c:v>
                </c:pt>
                <c:pt idx="19">
                  <c:v>4.2139999999999997E-2</c:v>
                </c:pt>
                <c:pt idx="20">
                  <c:v>4.2619999999999998E-2</c:v>
                </c:pt>
                <c:pt idx="21">
                  <c:v>4.3139999999999998E-2</c:v>
                </c:pt>
                <c:pt idx="22">
                  <c:v>4.3650000000000001E-2</c:v>
                </c:pt>
                <c:pt idx="23">
                  <c:v>4.419E-2</c:v>
                </c:pt>
                <c:pt idx="24">
                  <c:v>4.4810000000000003E-2</c:v>
                </c:pt>
                <c:pt idx="25">
                  <c:v>4.53E-2</c:v>
                </c:pt>
                <c:pt idx="26">
                  <c:v>4.5850000000000002E-2</c:v>
                </c:pt>
                <c:pt idx="27">
                  <c:v>4.6390000000000001E-2</c:v>
                </c:pt>
                <c:pt idx="28">
                  <c:v>4.7E-2</c:v>
                </c:pt>
                <c:pt idx="29">
                  <c:v>4.7579999999999997E-2</c:v>
                </c:pt>
                <c:pt idx="30">
                  <c:v>4.8000000000000001E-2</c:v>
                </c:pt>
                <c:pt idx="31">
                  <c:v>4.8430000000000001E-2</c:v>
                </c:pt>
                <c:pt idx="32">
                  <c:v>4.8849999999999998E-2</c:v>
                </c:pt>
                <c:pt idx="33">
                  <c:v>4.9279999999999997E-2</c:v>
                </c:pt>
                <c:pt idx="34">
                  <c:v>4.965E-2</c:v>
                </c:pt>
                <c:pt idx="35">
                  <c:v>4.9970000000000001E-2</c:v>
                </c:pt>
                <c:pt idx="36">
                  <c:v>5.0270000000000002E-2</c:v>
                </c:pt>
                <c:pt idx="37">
                  <c:v>5.0610000000000002E-2</c:v>
                </c:pt>
                <c:pt idx="38">
                  <c:v>5.0959999999999998E-2</c:v>
                </c:pt>
                <c:pt idx="39">
                  <c:v>5.1339999999999997E-2</c:v>
                </c:pt>
                <c:pt idx="40">
                  <c:v>5.1729999999999998E-2</c:v>
                </c:pt>
                <c:pt idx="41">
                  <c:v>5.21E-2</c:v>
                </c:pt>
                <c:pt idx="42">
                  <c:v>5.2549999999999999E-2</c:v>
                </c:pt>
              </c:numCache>
              <c:extLst xmlns:c15="http://schemas.microsoft.com/office/drawing/2012/chart"/>
            </c:numRef>
          </c:xVal>
          <c:yVal>
            <c:numRef>
              <c:f>'Deg4'!$C$3:$C$53</c:f>
              <c:numCache>
                <c:formatCode>General</c:formatCode>
                <c:ptCount val="51"/>
                <c:pt idx="0">
                  <c:v>1.681E-3</c:v>
                </c:pt>
                <c:pt idx="1">
                  <c:v>2.1510000000000001E-3</c:v>
                </c:pt>
                <c:pt idx="2">
                  <c:v>2.4919999999999999E-3</c:v>
                </c:pt>
                <c:pt idx="3">
                  <c:v>2.7720000000000002E-3</c:v>
                </c:pt>
                <c:pt idx="4">
                  <c:v>2.9849999999999998E-3</c:v>
                </c:pt>
                <c:pt idx="5">
                  <c:v>3.1029999999999999E-3</c:v>
                </c:pt>
                <c:pt idx="6">
                  <c:v>3.1580000000000002E-3</c:v>
                </c:pt>
                <c:pt idx="7">
                  <c:v>3.2269999999999998E-3</c:v>
                </c:pt>
                <c:pt idx="8">
                  <c:v>3.199E-3</c:v>
                </c:pt>
                <c:pt idx="9">
                  <c:v>3.176E-3</c:v>
                </c:pt>
                <c:pt idx="10">
                  <c:v>3.1150000000000001E-3</c:v>
                </c:pt>
                <c:pt idx="11">
                  <c:v>3.0769999999999999E-3</c:v>
                </c:pt>
                <c:pt idx="12">
                  <c:v>3.0149999999999999E-3</c:v>
                </c:pt>
                <c:pt idx="13">
                  <c:v>2.9659999999999999E-3</c:v>
                </c:pt>
                <c:pt idx="14">
                  <c:v>2.957E-3</c:v>
                </c:pt>
                <c:pt idx="15">
                  <c:v>2.9789999999999999E-3</c:v>
                </c:pt>
                <c:pt idx="16">
                  <c:v>3.0010000000000002E-3</c:v>
                </c:pt>
                <c:pt idx="17">
                  <c:v>3.0699999999999998E-3</c:v>
                </c:pt>
                <c:pt idx="18">
                  <c:v>3.1480000000000002E-3</c:v>
                </c:pt>
                <c:pt idx="19">
                  <c:v>3.2239999999999999E-3</c:v>
                </c:pt>
                <c:pt idx="20">
                  <c:v>3.3010000000000001E-3</c:v>
                </c:pt>
                <c:pt idx="21">
                  <c:v>3.3890000000000001E-3</c:v>
                </c:pt>
                <c:pt idx="22">
                  <c:v>3.4499999999999999E-3</c:v>
                </c:pt>
                <c:pt idx="23">
                  <c:v>3.516E-3</c:v>
                </c:pt>
                <c:pt idx="24">
                  <c:v>3.5539999999999999E-3</c:v>
                </c:pt>
                <c:pt idx="25">
                  <c:v>3.5699999999999998E-3</c:v>
                </c:pt>
                <c:pt idx="26">
                  <c:v>3.5539999999999999E-3</c:v>
                </c:pt>
                <c:pt idx="27">
                  <c:v>3.522E-3</c:v>
                </c:pt>
                <c:pt idx="28">
                  <c:v>3.4489999999999998E-3</c:v>
                </c:pt>
                <c:pt idx="29">
                  <c:v>3.3769999999999998E-3</c:v>
                </c:pt>
                <c:pt idx="30">
                  <c:v>3.2859999999999999E-3</c:v>
                </c:pt>
                <c:pt idx="31">
                  <c:v>3.2009999999999999E-3</c:v>
                </c:pt>
                <c:pt idx="32">
                  <c:v>3.0799999999999998E-3</c:v>
                </c:pt>
                <c:pt idx="33">
                  <c:v>3.009E-3</c:v>
                </c:pt>
                <c:pt idx="34">
                  <c:v>2.9129999999999998E-3</c:v>
                </c:pt>
                <c:pt idx="35">
                  <c:v>2.82E-3</c:v>
                </c:pt>
                <c:pt idx="36">
                  <c:v>2.807E-3</c:v>
                </c:pt>
                <c:pt idx="37">
                  <c:v>2.7659999999999998E-3</c:v>
                </c:pt>
                <c:pt idx="38">
                  <c:v>2.7980000000000001E-3</c:v>
                </c:pt>
                <c:pt idx="39">
                  <c:v>2.7829999999999999E-3</c:v>
                </c:pt>
                <c:pt idx="40">
                  <c:v>2.8180000000000002E-3</c:v>
                </c:pt>
                <c:pt idx="41">
                  <c:v>2.8240000000000001E-3</c:v>
                </c:pt>
                <c:pt idx="42">
                  <c:v>2.8700000000000002E-3</c:v>
                </c:pt>
              </c:numCache>
              <c:extLst xmlns:c15="http://schemas.microsoft.com/office/drawing/2012/chart"/>
            </c:numRef>
          </c:y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A-0DD8-4656-B6BA-78BF5E519449}"/>
            </c:ext>
          </c:extLst>
        </c:ser>
        <c:ser>
          <c:idx val="11"/>
          <c:order val="11"/>
          <c:tx>
            <c:strRef>
              <c:f>Paper!$B$6</c:f>
              <c:strCache>
                <c:ptCount val="1"/>
                <c:pt idx="0">
                  <c:v>Stage 5 Fit 1.9V</c:v>
                </c:pt>
              </c:strCache>
              <c:extLst xmlns:c15="http://schemas.microsoft.com/office/drawing/2012/chart"/>
            </c:strRef>
          </c:tx>
          <c:spPr>
            <a:ln w="9525">
              <a:solidFill>
                <a:srgbClr val="3A64FC"/>
              </a:solidFill>
            </a:ln>
          </c:spPr>
          <c:marker>
            <c:symbol val="circle"/>
            <c:size val="3"/>
            <c:spPr>
              <a:solidFill>
                <a:srgbClr val="3A64FC"/>
              </a:solidFill>
              <a:ln>
                <a:noFill/>
              </a:ln>
            </c:spPr>
          </c:marker>
          <c:xVal>
            <c:numRef>
              <c:f>'Deg4'!$D$3:$D$53</c:f>
              <c:numCache>
                <c:formatCode>General</c:formatCode>
                <c:ptCount val="51"/>
                <c:pt idx="0">
                  <c:v>3.2528070595291197E-2</c:v>
                </c:pt>
                <c:pt idx="1">
                  <c:v>3.3069439096536202E-2</c:v>
                </c:pt>
                <c:pt idx="2">
                  <c:v>3.36694032834867E-2</c:v>
                </c:pt>
                <c:pt idx="3">
                  <c:v>3.4285969088951297E-2</c:v>
                </c:pt>
                <c:pt idx="4">
                  <c:v>3.4907790145466203E-2</c:v>
                </c:pt>
                <c:pt idx="5">
                  <c:v>3.5518717459104898E-2</c:v>
                </c:pt>
                <c:pt idx="6">
                  <c:v>3.6106836601379297E-2</c:v>
                </c:pt>
                <c:pt idx="7">
                  <c:v>3.6713994915732198E-2</c:v>
                </c:pt>
                <c:pt idx="8">
                  <c:v>3.7233404346259803E-2</c:v>
                </c:pt>
                <c:pt idx="9">
                  <c:v>3.7708815316230701E-2</c:v>
                </c:pt>
                <c:pt idx="10">
                  <c:v>3.81873171192686E-2</c:v>
                </c:pt>
                <c:pt idx="11">
                  <c:v>3.8613770106588299E-2</c:v>
                </c:pt>
                <c:pt idx="12">
                  <c:v>3.9043848940552503E-2</c:v>
                </c:pt>
                <c:pt idx="13">
                  <c:v>3.9423042985303997E-2</c:v>
                </c:pt>
                <c:pt idx="14">
                  <c:v>3.9837392962102203E-2</c:v>
                </c:pt>
                <c:pt idx="15">
                  <c:v>4.0244105528836498E-2</c:v>
                </c:pt>
                <c:pt idx="16">
                  <c:v>4.0645708877013402E-2</c:v>
                </c:pt>
                <c:pt idx="17">
                  <c:v>4.1095695187044701E-2</c:v>
                </c:pt>
                <c:pt idx="18">
                  <c:v>4.1542822557992902E-2</c:v>
                </c:pt>
                <c:pt idx="19">
                  <c:v>4.2027817427564097E-2</c:v>
                </c:pt>
                <c:pt idx="20">
                  <c:v>4.25227751424739E-2</c:v>
                </c:pt>
                <c:pt idx="21">
                  <c:v>4.3081491354449601E-2</c:v>
                </c:pt>
                <c:pt idx="22">
                  <c:v>4.36205821669753E-2</c:v>
                </c:pt>
                <c:pt idx="23">
                  <c:v>4.4207423379320397E-2</c:v>
                </c:pt>
                <c:pt idx="24">
                  <c:v>4.4902216970205702E-2</c:v>
                </c:pt>
                <c:pt idx="25">
                  <c:v>4.5443488743318099E-2</c:v>
                </c:pt>
                <c:pt idx="26">
                  <c:v>4.60328131164571E-2</c:v>
                </c:pt>
                <c:pt idx="27">
                  <c:v>4.6614647485434597E-2</c:v>
                </c:pt>
                <c:pt idx="28">
                  <c:v>4.7206551800642003E-2</c:v>
                </c:pt>
                <c:pt idx="29">
                  <c:v>4.7750546689957298E-2</c:v>
                </c:pt>
                <c:pt idx="30">
                  <c:v>4.8240856873825302E-2</c:v>
                </c:pt>
                <c:pt idx="31">
                  <c:v>4.86988048680334E-2</c:v>
                </c:pt>
                <c:pt idx="32">
                  <c:v>4.9130888593976699E-2</c:v>
                </c:pt>
                <c:pt idx="33">
                  <c:v>4.9527843355248902E-2</c:v>
                </c:pt>
                <c:pt idx="34">
                  <c:v>4.9893363903141003E-2</c:v>
                </c:pt>
                <c:pt idx="35">
                  <c:v>5.0197755916588399E-2</c:v>
                </c:pt>
                <c:pt idx="36">
                  <c:v>5.0480132600267201E-2</c:v>
                </c:pt>
                <c:pt idx="37">
                  <c:v>5.0722290381814798E-2</c:v>
                </c:pt>
                <c:pt idx="38">
                  <c:v>5.0940719135139097E-2</c:v>
                </c:pt>
                <c:pt idx="39">
                  <c:v>5.11259479830663E-2</c:v>
                </c:pt>
                <c:pt idx="40">
                  <c:v>5.1297611230976203E-2</c:v>
                </c:pt>
                <c:pt idx="41">
                  <c:v>5.1443196641795801E-2</c:v>
                </c:pt>
                <c:pt idx="42">
                  <c:v>5.1565755066660501E-2</c:v>
                </c:pt>
              </c:numCache>
              <c:extLst xmlns:c15="http://schemas.microsoft.com/office/drawing/2012/chart"/>
            </c:numRef>
          </c:xVal>
          <c:yVal>
            <c:numRef>
              <c:f>'Deg4'!$E$3:$E$53</c:f>
              <c:numCache>
                <c:formatCode>General</c:formatCode>
                <c:ptCount val="51"/>
                <c:pt idx="0">
                  <c:v>1.70310248161781E-3</c:v>
                </c:pt>
                <c:pt idx="1">
                  <c:v>2.1846921191241201E-3</c:v>
                </c:pt>
                <c:pt idx="2">
                  <c:v>2.5761392897356902E-3</c:v>
                </c:pt>
                <c:pt idx="3">
                  <c:v>2.8616138580996701E-3</c:v>
                </c:pt>
                <c:pt idx="4">
                  <c:v>3.05481326224723E-3</c:v>
                </c:pt>
                <c:pt idx="5">
                  <c:v>3.16823501386399E-3</c:v>
                </c:pt>
                <c:pt idx="6">
                  <c:v>3.2170874437887601E-3</c:v>
                </c:pt>
                <c:pt idx="7">
                  <c:v>3.2157905536681799E-3</c:v>
                </c:pt>
                <c:pt idx="8">
                  <c:v>3.18187661723134E-3</c:v>
                </c:pt>
                <c:pt idx="9">
                  <c:v>3.1329963423440501E-3</c:v>
                </c:pt>
                <c:pt idx="10">
                  <c:v>3.0768404365772101E-3</c:v>
                </c:pt>
                <c:pt idx="11">
                  <c:v>3.0309892587944299E-3</c:v>
                </c:pt>
                <c:pt idx="12">
                  <c:v>2.9987973598876801E-3</c:v>
                </c:pt>
                <c:pt idx="13">
                  <c:v>2.9887886052656801E-3</c:v>
                </c:pt>
                <c:pt idx="14">
                  <c:v>3.0015238692178E-3</c:v>
                </c:pt>
                <c:pt idx="15">
                  <c:v>3.0379025050578301E-3</c:v>
                </c:pt>
                <c:pt idx="16">
                  <c:v>3.0933212245865299E-3</c:v>
                </c:pt>
                <c:pt idx="17">
                  <c:v>3.1714020124483698E-3</c:v>
                </c:pt>
                <c:pt idx="18">
                  <c:v>3.2576587093971999E-3</c:v>
                </c:pt>
                <c:pt idx="19">
                  <c:v>3.3525340752694698E-3</c:v>
                </c:pt>
                <c:pt idx="20">
                  <c:v>3.4435035332912802E-3</c:v>
                </c:pt>
                <c:pt idx="21">
                  <c:v>3.5322799196078301E-3</c:v>
                </c:pt>
                <c:pt idx="22">
                  <c:v>3.5991003498514699E-3</c:v>
                </c:pt>
                <c:pt idx="23">
                  <c:v>3.6469334496892301E-3</c:v>
                </c:pt>
                <c:pt idx="24">
                  <c:v>3.6661425805761799E-3</c:v>
                </c:pt>
                <c:pt idx="25">
                  <c:v>3.65081841247707E-3</c:v>
                </c:pt>
                <c:pt idx="26">
                  <c:v>3.6021372429463098E-3</c:v>
                </c:pt>
                <c:pt idx="27">
                  <c:v>3.51963644401675E-3</c:v>
                </c:pt>
                <c:pt idx="28">
                  <c:v>3.3986291456917098E-3</c:v>
                </c:pt>
                <c:pt idx="29">
                  <c:v>3.2524340491662E-3</c:v>
                </c:pt>
                <c:pt idx="30">
                  <c:v>3.0900584191636102E-3</c:v>
                </c:pt>
                <c:pt idx="31">
                  <c:v>2.9103441273104899E-3</c:v>
                </c:pt>
                <c:pt idx="32">
                  <c:v>2.7140560469198099E-3</c:v>
                </c:pt>
                <c:pt idx="33">
                  <c:v>2.5089995680061101E-3</c:v>
                </c:pt>
                <c:pt idx="34">
                  <c:v>2.2974297343303302E-3</c:v>
                </c:pt>
                <c:pt idx="35">
                  <c:v>2.1031379009461698E-3</c:v>
                </c:pt>
                <c:pt idx="36">
                  <c:v>1.9068945880636101E-3</c:v>
                </c:pt>
                <c:pt idx="37">
                  <c:v>1.72528864364752E-3</c:v>
                </c:pt>
                <c:pt idx="38">
                  <c:v>1.55004557761045E-3</c:v>
                </c:pt>
                <c:pt idx="39">
                  <c:v>1.39226208166741E-3</c:v>
                </c:pt>
                <c:pt idx="40">
                  <c:v>1.2379331898288899E-3</c:v>
                </c:pt>
                <c:pt idx="41">
                  <c:v>1.1004968071399101E-3</c:v>
                </c:pt>
                <c:pt idx="42">
                  <c:v>9.798188935859159E-4</c:v>
                </c:pt>
              </c:numCache>
              <c:extLst xmlns:c15="http://schemas.microsoft.com/office/drawing/2012/chart"/>
            </c:numRef>
          </c:y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B-0DD8-4656-B6BA-78BF5E51944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38531023"/>
        <c:axId val="1138531503"/>
        <c:extLst>
          <c:ext xmlns:c15="http://schemas.microsoft.com/office/drawing/2012/chart" uri="{02D57815-91ED-43cb-92C2-25804820EDAC}">
            <c15:filteredScatterSeries>
              <c15:ser>
                <c:idx val="0"/>
                <c:order val="2"/>
                <c:tx>
                  <c:strRef>
                    <c:extLst>
                      <c:ext uri="{02D57815-91ED-43cb-92C2-25804820EDAC}">
                        <c15:formulaRef>
                          <c15:sqref>Paper!$A$2</c15:sqref>
                        </c15:formulaRef>
                      </c:ext>
                    </c:extLst>
                    <c:strCache>
                      <c:ptCount val="1"/>
                      <c:pt idx="0">
                        <c:v>Stage 1 Data 1.9V</c:v>
                      </c:pt>
                    </c:strCache>
                  </c:strRef>
                </c:tx>
                <c:spPr>
                  <a:ln w="38100">
                    <a:noFill/>
                  </a:ln>
                </c:spPr>
                <c:marker>
                  <c:symbol val="circle"/>
                  <c:size val="5"/>
                  <c:spPr>
                    <a:noFill/>
                    <a:ln w="6350">
                      <a:solidFill>
                        <a:srgbClr val="FFC000"/>
                      </a:solidFill>
                    </a:ln>
                  </c:spPr>
                </c:marker>
                <c:xVal>
                  <c:numRef>
                    <c:extLst>
                      <c:ext uri="{02D57815-91ED-43cb-92C2-25804820EDAC}">
                        <c15:formulaRef>
                          <c15:sqref>'Deg1'!$B$3:$B$50</c15:sqref>
                        </c15:formulaRef>
                      </c:ext>
                    </c:extLst>
                    <c:numCache>
                      <c:formatCode>General</c:formatCode>
                      <c:ptCount val="48"/>
                      <c:pt idx="0">
                        <c:v>3.6240000000000001E-2</c:v>
                      </c:pt>
                      <c:pt idx="1">
                        <c:v>3.6769999999999997E-2</c:v>
                      </c:pt>
                      <c:pt idx="2">
                        <c:v>3.7249999999999998E-2</c:v>
                      </c:pt>
                      <c:pt idx="3">
                        <c:v>3.7719999999999997E-2</c:v>
                      </c:pt>
                      <c:pt idx="4">
                        <c:v>3.8150000000000003E-2</c:v>
                      </c:pt>
                      <c:pt idx="5">
                        <c:v>3.8600000000000002E-2</c:v>
                      </c:pt>
                      <c:pt idx="6">
                        <c:v>3.9010000000000003E-2</c:v>
                      </c:pt>
                      <c:pt idx="7">
                        <c:v>3.9390000000000001E-2</c:v>
                      </c:pt>
                      <c:pt idx="8">
                        <c:v>3.9829999999999997E-2</c:v>
                      </c:pt>
                      <c:pt idx="9">
                        <c:v>4.0259999999999997E-2</c:v>
                      </c:pt>
                      <c:pt idx="10">
                        <c:v>4.07E-2</c:v>
                      </c:pt>
                      <c:pt idx="11">
                        <c:v>4.1099999999999998E-2</c:v>
                      </c:pt>
                      <c:pt idx="12">
                        <c:v>4.1439999999999998E-2</c:v>
                      </c:pt>
                      <c:pt idx="13">
                        <c:v>4.1889999999999997E-2</c:v>
                      </c:pt>
                      <c:pt idx="14">
                        <c:v>4.2229999999999997E-2</c:v>
                      </c:pt>
                      <c:pt idx="15">
                        <c:v>4.2639999999999997E-2</c:v>
                      </c:pt>
                      <c:pt idx="16">
                        <c:v>4.3049999999999998E-2</c:v>
                      </c:pt>
                      <c:pt idx="17">
                        <c:v>4.3459999999999999E-2</c:v>
                      </c:pt>
                      <c:pt idx="18">
                        <c:v>4.3920000000000001E-2</c:v>
                      </c:pt>
                      <c:pt idx="19">
                        <c:v>4.4380000000000003E-2</c:v>
                      </c:pt>
                      <c:pt idx="20">
                        <c:v>4.487E-2</c:v>
                      </c:pt>
                      <c:pt idx="21">
                        <c:v>4.539E-2</c:v>
                      </c:pt>
                      <c:pt idx="22">
                        <c:v>4.598E-2</c:v>
                      </c:pt>
                      <c:pt idx="23">
                        <c:v>4.6559999999999997E-2</c:v>
                      </c:pt>
                      <c:pt idx="24">
                        <c:v>4.7210000000000002E-2</c:v>
                      </c:pt>
                      <c:pt idx="25">
                        <c:v>4.8009999999999997E-2</c:v>
                      </c:pt>
                      <c:pt idx="26">
                        <c:v>4.8669999999999998E-2</c:v>
                      </c:pt>
                      <c:pt idx="27">
                        <c:v>4.9369999999999997E-2</c:v>
                      </c:pt>
                      <c:pt idx="28">
                        <c:v>5.0169999999999999E-2</c:v>
                      </c:pt>
                      <c:pt idx="29">
                        <c:v>5.1020000000000003E-2</c:v>
                      </c:pt>
                      <c:pt idx="30">
                        <c:v>5.1860000000000003E-2</c:v>
                      </c:pt>
                      <c:pt idx="31">
                        <c:v>5.2609999999999997E-2</c:v>
                      </c:pt>
                      <c:pt idx="32">
                        <c:v>5.339E-2</c:v>
                      </c:pt>
                      <c:pt idx="33">
                        <c:v>5.4199999999999998E-2</c:v>
                      </c:pt>
                      <c:pt idx="34">
                        <c:v>5.4989999999999997E-2</c:v>
                      </c:pt>
                      <c:pt idx="35">
                        <c:v>5.5820000000000002E-2</c:v>
                      </c:pt>
                      <c:pt idx="36">
                        <c:v>5.663E-2</c:v>
                      </c:pt>
                      <c:pt idx="37">
                        <c:v>5.7419999999999999E-2</c:v>
                      </c:pt>
                      <c:pt idx="38">
                        <c:v>5.8250000000000003E-2</c:v>
                      </c:pt>
                      <c:pt idx="39">
                        <c:v>5.944E-2</c:v>
                      </c:pt>
                      <c:pt idx="40">
                        <c:v>6.0479999999999999E-2</c:v>
                      </c:pt>
                      <c:pt idx="41">
                        <c:v>6.1440000000000002E-2</c:v>
                      </c:pt>
                      <c:pt idx="42">
                        <c:v>6.2E-2</c:v>
                      </c:pt>
                      <c:pt idx="43">
                        <c:v>6.2390000000000001E-2</c:v>
                      </c:pt>
                      <c:pt idx="44">
                        <c:v>6.3210000000000002E-2</c:v>
                      </c:pt>
                      <c:pt idx="45">
                        <c:v>6.4320000000000002E-2</c:v>
                      </c:pt>
                      <c:pt idx="46">
                        <c:v>6.5579999999999999E-2</c:v>
                      </c:pt>
                      <c:pt idx="47">
                        <c:v>6.7159999999999997E-2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'Deg1'!$C$3:$C$50</c15:sqref>
                        </c15:formulaRef>
                      </c:ext>
                    </c:extLst>
                    <c:numCache>
                      <c:formatCode>General</c:formatCode>
                      <c:ptCount val="48"/>
                      <c:pt idx="0">
                        <c:v>1.8320000000000001E-4</c:v>
                      </c:pt>
                      <c:pt idx="1">
                        <c:v>7.4540000000000001E-4</c:v>
                      </c:pt>
                      <c:pt idx="2">
                        <c:v>1.1900000000000001E-3</c:v>
                      </c:pt>
                      <c:pt idx="3">
                        <c:v>1.5479999999999999E-3</c:v>
                      </c:pt>
                      <c:pt idx="4">
                        <c:v>1.838E-3</c:v>
                      </c:pt>
                      <c:pt idx="5">
                        <c:v>2.062E-3</c:v>
                      </c:pt>
                      <c:pt idx="6">
                        <c:v>2.1949999999999999E-3</c:v>
                      </c:pt>
                      <c:pt idx="7">
                        <c:v>2.3730000000000001E-3</c:v>
                      </c:pt>
                      <c:pt idx="8">
                        <c:v>2.4810000000000001E-3</c:v>
                      </c:pt>
                      <c:pt idx="9">
                        <c:v>2.5820000000000001E-3</c:v>
                      </c:pt>
                      <c:pt idx="10">
                        <c:v>2.6059999999999998E-3</c:v>
                      </c:pt>
                      <c:pt idx="11">
                        <c:v>2.6840000000000002E-3</c:v>
                      </c:pt>
                      <c:pt idx="12">
                        <c:v>2.7290000000000001E-3</c:v>
                      </c:pt>
                      <c:pt idx="13">
                        <c:v>2.8110000000000001E-3</c:v>
                      </c:pt>
                      <c:pt idx="14">
                        <c:v>2.8419999999999999E-3</c:v>
                      </c:pt>
                      <c:pt idx="15">
                        <c:v>2.9290000000000002E-3</c:v>
                      </c:pt>
                      <c:pt idx="16">
                        <c:v>3.026E-3</c:v>
                      </c:pt>
                      <c:pt idx="17">
                        <c:v>3.1359999999999999E-3</c:v>
                      </c:pt>
                      <c:pt idx="18">
                        <c:v>3.2820000000000002E-3</c:v>
                      </c:pt>
                      <c:pt idx="19">
                        <c:v>3.4390000000000002E-3</c:v>
                      </c:pt>
                      <c:pt idx="20">
                        <c:v>3.614E-3</c:v>
                      </c:pt>
                      <c:pt idx="21">
                        <c:v>3.803E-3</c:v>
                      </c:pt>
                      <c:pt idx="22">
                        <c:v>4.006E-3</c:v>
                      </c:pt>
                      <c:pt idx="23">
                        <c:v>4.182E-3</c:v>
                      </c:pt>
                      <c:pt idx="24">
                        <c:v>4.3819999999999996E-3</c:v>
                      </c:pt>
                      <c:pt idx="25">
                        <c:v>4.6049999999999997E-3</c:v>
                      </c:pt>
                      <c:pt idx="26">
                        <c:v>4.7609999999999996E-3</c:v>
                      </c:pt>
                      <c:pt idx="27">
                        <c:v>4.9290000000000002E-3</c:v>
                      </c:pt>
                      <c:pt idx="28">
                        <c:v>5.0639999999999999E-3</c:v>
                      </c:pt>
                      <c:pt idx="29">
                        <c:v>5.1809999999999998E-3</c:v>
                      </c:pt>
                      <c:pt idx="30">
                        <c:v>5.2820000000000002E-3</c:v>
                      </c:pt>
                      <c:pt idx="31">
                        <c:v>5.3749999999999996E-3</c:v>
                      </c:pt>
                      <c:pt idx="32">
                        <c:v>5.4289999999999998E-3</c:v>
                      </c:pt>
                      <c:pt idx="33">
                        <c:v>5.5209999999999999E-3</c:v>
                      </c:pt>
                      <c:pt idx="34">
                        <c:v>5.5849999999999997E-3</c:v>
                      </c:pt>
                      <c:pt idx="35">
                        <c:v>5.6829999999999997E-3</c:v>
                      </c:pt>
                      <c:pt idx="36">
                        <c:v>5.816E-3</c:v>
                      </c:pt>
                      <c:pt idx="37">
                        <c:v>5.9899999999999997E-3</c:v>
                      </c:pt>
                      <c:pt idx="38">
                        <c:v>6.1190000000000003E-3</c:v>
                      </c:pt>
                      <c:pt idx="39">
                        <c:v>6.2090000000000001E-3</c:v>
                      </c:pt>
                      <c:pt idx="40">
                        <c:v>6.4229999999999999E-3</c:v>
                      </c:pt>
                      <c:pt idx="41">
                        <c:v>6.6940000000000003E-3</c:v>
                      </c:pt>
                      <c:pt idx="42">
                        <c:v>6.9319999999999998E-3</c:v>
                      </c:pt>
                      <c:pt idx="43">
                        <c:v>7.2139999999999999E-3</c:v>
                      </c:pt>
                      <c:pt idx="44">
                        <c:v>7.437E-3</c:v>
                      </c:pt>
                      <c:pt idx="45">
                        <c:v>7.6880000000000004E-3</c:v>
                      </c:pt>
                      <c:pt idx="46">
                        <c:v>7.9380000000000006E-3</c:v>
                      </c:pt>
                      <c:pt idx="47">
                        <c:v>8.5909999999999997E-3</c:v>
                      </c:pt>
                    </c:numCache>
                  </c:numRef>
                </c:yVal>
                <c:smooth val="0"/>
                <c:extLst>
                  <c:ext xmlns:c16="http://schemas.microsoft.com/office/drawing/2014/chart" uri="{C3380CC4-5D6E-409C-BE32-E72D297353CC}">
                    <c16:uniqueId val="{00000002-0DD8-4656-B6BA-78BF5E519449}"/>
                  </c:ext>
                </c:extLst>
              </c15:ser>
            </c15:filteredScatterSeries>
            <c15:filteredScatterSeries>
              <c15:ser>
                <c:idx val="1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Paper!$B$2</c15:sqref>
                        </c15:formulaRef>
                      </c:ext>
                    </c:extLst>
                    <c:strCache>
                      <c:ptCount val="1"/>
                      <c:pt idx="0">
                        <c:v>Stage 1 Fit 1.9V</c:v>
                      </c:pt>
                    </c:strCache>
                  </c:strRef>
                </c:tx>
                <c:spPr>
                  <a:ln w="9525">
                    <a:solidFill>
                      <a:srgbClr val="FFC000"/>
                    </a:solidFill>
                  </a:ln>
                </c:spPr>
                <c:marker>
                  <c:symbol val="circle"/>
                  <c:size val="3"/>
                  <c:spPr>
                    <a:solidFill>
                      <a:srgbClr val="FFC000"/>
                    </a:solidFill>
                    <a:ln w="6350">
                      <a:noFill/>
                    </a:ln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'Deg1'!$D$3:$D$50</c15:sqref>
                        </c15:formulaRef>
                      </c:ext>
                    </c:extLst>
                    <c:numCache>
                      <c:formatCode>General</c:formatCode>
                      <c:ptCount val="48"/>
                      <c:pt idx="0">
                        <c:v>3.5920000000000001E-2</c:v>
                      </c:pt>
                      <c:pt idx="1">
                        <c:v>3.6470000000000002E-2</c:v>
                      </c:pt>
                      <c:pt idx="2">
                        <c:v>3.7010000000000001E-2</c:v>
                      </c:pt>
                      <c:pt idx="3">
                        <c:v>3.755E-2</c:v>
                      </c:pt>
                      <c:pt idx="4">
                        <c:v>3.8059999999999997E-2</c:v>
                      </c:pt>
                      <c:pt idx="5">
                        <c:v>3.8539999999999998E-2</c:v>
                      </c:pt>
                      <c:pt idx="6">
                        <c:v>3.9E-2</c:v>
                      </c:pt>
                      <c:pt idx="7">
                        <c:v>3.9449999999999999E-2</c:v>
                      </c:pt>
                      <c:pt idx="8">
                        <c:v>3.9910000000000001E-2</c:v>
                      </c:pt>
                      <c:pt idx="9">
                        <c:v>4.0320000000000002E-2</c:v>
                      </c:pt>
                      <c:pt idx="10">
                        <c:v>4.0719999999999999E-2</c:v>
                      </c:pt>
                      <c:pt idx="11">
                        <c:v>4.113E-2</c:v>
                      </c:pt>
                      <c:pt idx="12">
                        <c:v>4.1529999999999997E-2</c:v>
                      </c:pt>
                      <c:pt idx="13">
                        <c:v>4.1939999999999998E-2</c:v>
                      </c:pt>
                      <c:pt idx="14">
                        <c:v>4.2320000000000003E-2</c:v>
                      </c:pt>
                      <c:pt idx="15">
                        <c:v>4.274E-2</c:v>
                      </c:pt>
                      <c:pt idx="16">
                        <c:v>4.3150000000000001E-2</c:v>
                      </c:pt>
                      <c:pt idx="17">
                        <c:v>4.3560000000000001E-2</c:v>
                      </c:pt>
                      <c:pt idx="18">
                        <c:v>4.4019999999999997E-2</c:v>
                      </c:pt>
                      <c:pt idx="19">
                        <c:v>4.4470000000000003E-2</c:v>
                      </c:pt>
                      <c:pt idx="20">
                        <c:v>4.4949999999999997E-2</c:v>
                      </c:pt>
                      <c:pt idx="21">
                        <c:v>4.5440000000000001E-2</c:v>
                      </c:pt>
                      <c:pt idx="22">
                        <c:v>4.6010000000000002E-2</c:v>
                      </c:pt>
                      <c:pt idx="23">
                        <c:v>4.657E-2</c:v>
                      </c:pt>
                      <c:pt idx="24">
                        <c:v>4.7199999999999999E-2</c:v>
                      </c:pt>
                      <c:pt idx="25">
                        <c:v>4.7989999999999998E-2</c:v>
                      </c:pt>
                      <c:pt idx="26">
                        <c:v>4.863E-2</c:v>
                      </c:pt>
                      <c:pt idx="27">
                        <c:v>4.9369999999999997E-2</c:v>
                      </c:pt>
                      <c:pt idx="28">
                        <c:v>5.0130000000000001E-2</c:v>
                      </c:pt>
                      <c:pt idx="29">
                        <c:v>5.0939999999999999E-2</c:v>
                      </c:pt>
                      <c:pt idx="30">
                        <c:v>5.1729999999999998E-2</c:v>
                      </c:pt>
                      <c:pt idx="31">
                        <c:v>5.2490000000000002E-2</c:v>
                      </c:pt>
                      <c:pt idx="32">
                        <c:v>5.3249999999999999E-2</c:v>
                      </c:pt>
                      <c:pt idx="33">
                        <c:v>5.4039999999999998E-2</c:v>
                      </c:pt>
                      <c:pt idx="34">
                        <c:v>5.484E-2</c:v>
                      </c:pt>
                      <c:pt idx="35">
                        <c:v>5.568E-2</c:v>
                      </c:pt>
                      <c:pt idx="36">
                        <c:v>5.6480000000000002E-2</c:v>
                      </c:pt>
                      <c:pt idx="37">
                        <c:v>5.7340000000000002E-2</c:v>
                      </c:pt>
                      <c:pt idx="38">
                        <c:v>5.8200000000000002E-2</c:v>
                      </c:pt>
                      <c:pt idx="39">
                        <c:v>5.9119999999999999E-2</c:v>
                      </c:pt>
                      <c:pt idx="40">
                        <c:v>6.0019999999999997E-2</c:v>
                      </c:pt>
                      <c:pt idx="41">
                        <c:v>6.1019999999999998E-2</c:v>
                      </c:pt>
                      <c:pt idx="42">
                        <c:v>6.2019999999999999E-2</c:v>
                      </c:pt>
                      <c:pt idx="43">
                        <c:v>6.3020000000000007E-2</c:v>
                      </c:pt>
                      <c:pt idx="44">
                        <c:v>6.4079999999999998E-2</c:v>
                      </c:pt>
                      <c:pt idx="45">
                        <c:v>6.5170000000000006E-2</c:v>
                      </c:pt>
                      <c:pt idx="46">
                        <c:v>6.6309999999999994E-2</c:v>
                      </c:pt>
                      <c:pt idx="47">
                        <c:v>6.7460000000000006E-2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'Deg1'!$E$3:$E$50</c15:sqref>
                        </c15:formulaRef>
                      </c:ext>
                    </c:extLst>
                    <c:numCache>
                      <c:formatCode>General</c:formatCode>
                      <c:ptCount val="48"/>
                      <c:pt idx="0">
                        <c:v>1.8540000000000001E-4</c:v>
                      </c:pt>
                      <c:pt idx="1">
                        <c:v>8.2399999999999997E-4</c:v>
                      </c:pt>
                      <c:pt idx="2">
                        <c:v>1.3209999999999999E-3</c:v>
                      </c:pt>
                      <c:pt idx="3">
                        <c:v>1.7049999999999999E-3</c:v>
                      </c:pt>
                      <c:pt idx="4">
                        <c:v>1.9840000000000001E-3</c:v>
                      </c:pt>
                      <c:pt idx="5">
                        <c:v>2.1879999999999998E-3</c:v>
                      </c:pt>
                      <c:pt idx="6">
                        <c:v>2.3370000000000001E-3</c:v>
                      </c:pt>
                      <c:pt idx="7">
                        <c:v>2.4459999999999998E-3</c:v>
                      </c:pt>
                      <c:pt idx="8">
                        <c:v>2.5349999999999999E-3</c:v>
                      </c:pt>
                      <c:pt idx="9">
                        <c:v>2.5990000000000002E-3</c:v>
                      </c:pt>
                      <c:pt idx="10">
                        <c:v>2.653E-3</c:v>
                      </c:pt>
                      <c:pt idx="11">
                        <c:v>2.7060000000000001E-3</c:v>
                      </c:pt>
                      <c:pt idx="12">
                        <c:v>2.758E-3</c:v>
                      </c:pt>
                      <c:pt idx="13">
                        <c:v>2.8180000000000002E-3</c:v>
                      </c:pt>
                      <c:pt idx="14">
                        <c:v>2.8800000000000002E-3</c:v>
                      </c:pt>
                      <c:pt idx="15">
                        <c:v>2.96E-3</c:v>
                      </c:pt>
                      <c:pt idx="16">
                        <c:v>3.052E-3</c:v>
                      </c:pt>
                      <c:pt idx="17">
                        <c:v>3.1540000000000001E-3</c:v>
                      </c:pt>
                      <c:pt idx="18">
                        <c:v>3.2820000000000002E-3</c:v>
                      </c:pt>
                      <c:pt idx="19">
                        <c:v>3.421E-3</c:v>
                      </c:pt>
                      <c:pt idx="20">
                        <c:v>3.5820000000000001E-3</c:v>
                      </c:pt>
                      <c:pt idx="21">
                        <c:v>3.754E-3</c:v>
                      </c:pt>
                      <c:pt idx="22">
                        <c:v>3.9550000000000002E-3</c:v>
                      </c:pt>
                      <c:pt idx="23">
                        <c:v>4.1510000000000002E-3</c:v>
                      </c:pt>
                      <c:pt idx="24">
                        <c:v>4.3600000000000002E-3</c:v>
                      </c:pt>
                      <c:pt idx="25">
                        <c:v>4.594E-3</c:v>
                      </c:pt>
                      <c:pt idx="26">
                        <c:v>4.7590000000000002E-3</c:v>
                      </c:pt>
                      <c:pt idx="27">
                        <c:v>4.9179999999999996E-3</c:v>
                      </c:pt>
                      <c:pt idx="28">
                        <c:v>5.0530000000000002E-3</c:v>
                      </c:pt>
                      <c:pt idx="29">
                        <c:v>5.169E-3</c:v>
                      </c:pt>
                      <c:pt idx="30">
                        <c:v>5.2649999999999997E-3</c:v>
                      </c:pt>
                      <c:pt idx="31">
                        <c:v>5.3509999999999999E-3</c:v>
                      </c:pt>
                      <c:pt idx="32">
                        <c:v>5.4380000000000001E-3</c:v>
                      </c:pt>
                      <c:pt idx="33">
                        <c:v>5.5360000000000001E-3</c:v>
                      </c:pt>
                      <c:pt idx="34">
                        <c:v>5.6470000000000001E-3</c:v>
                      </c:pt>
                      <c:pt idx="35">
                        <c:v>5.7759999999999999E-3</c:v>
                      </c:pt>
                      <c:pt idx="36">
                        <c:v>5.9090000000000002E-3</c:v>
                      </c:pt>
                      <c:pt idx="37">
                        <c:v>6.0619999999999997E-3</c:v>
                      </c:pt>
                      <c:pt idx="38">
                        <c:v>6.2220000000000001E-3</c:v>
                      </c:pt>
                      <c:pt idx="39">
                        <c:v>6.3959999999999998E-3</c:v>
                      </c:pt>
                      <c:pt idx="40">
                        <c:v>6.5719999999999997E-3</c:v>
                      </c:pt>
                      <c:pt idx="41">
                        <c:v>6.7669999999999996E-3</c:v>
                      </c:pt>
                      <c:pt idx="42">
                        <c:v>6.9610000000000002E-3</c:v>
                      </c:pt>
                      <c:pt idx="43">
                        <c:v>7.1510000000000002E-3</c:v>
                      </c:pt>
                      <c:pt idx="44">
                        <c:v>7.3480000000000004E-3</c:v>
                      </c:pt>
                      <c:pt idx="45">
                        <c:v>7.5449999999999996E-3</c:v>
                      </c:pt>
                      <c:pt idx="46">
                        <c:v>7.7450000000000001E-3</c:v>
                      </c:pt>
                      <c:pt idx="47">
                        <c:v>7.9369999999999996E-3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3-0DD8-4656-B6BA-78BF5E519449}"/>
                  </c:ext>
                </c:extLst>
              </c15:ser>
            </c15:filteredScatterSeries>
            <c15:filteredScatterSeries>
              <c15:ser>
                <c:idx val="2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Paper!$A$3</c15:sqref>
                        </c15:formulaRef>
                      </c:ext>
                    </c:extLst>
                    <c:strCache>
                      <c:ptCount val="1"/>
                      <c:pt idx="0">
                        <c:v>Stage 2 Data 1.9V</c:v>
                      </c:pt>
                    </c:strCache>
                  </c:strRef>
                </c:tx>
                <c:spPr>
                  <a:ln w="38100">
                    <a:noFill/>
                  </a:ln>
                </c:spPr>
                <c:marker>
                  <c:symbol val="circle"/>
                  <c:size val="5"/>
                  <c:spPr>
                    <a:noFill/>
                    <a:ln w="6350">
                      <a:solidFill>
                        <a:srgbClr val="FF7B21"/>
                      </a:solidFill>
                    </a:ln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'Deg2'!$B$3:$B$51</c15:sqref>
                        </c15:formulaRef>
                      </c:ext>
                    </c:extLst>
                    <c:numCache>
                      <c:formatCode>General</c:formatCode>
                      <c:ptCount val="49"/>
                      <c:pt idx="0">
                        <c:v>3.5920000000000001E-2</c:v>
                      </c:pt>
                      <c:pt idx="1">
                        <c:v>3.6290000000000003E-2</c:v>
                      </c:pt>
                      <c:pt idx="2">
                        <c:v>3.6659999999999998E-2</c:v>
                      </c:pt>
                      <c:pt idx="3">
                        <c:v>3.705E-2</c:v>
                      </c:pt>
                      <c:pt idx="4">
                        <c:v>3.7470000000000003E-2</c:v>
                      </c:pt>
                      <c:pt idx="5">
                        <c:v>3.7960000000000001E-2</c:v>
                      </c:pt>
                      <c:pt idx="6">
                        <c:v>3.8519999999999999E-2</c:v>
                      </c:pt>
                      <c:pt idx="7">
                        <c:v>3.9129999999999998E-2</c:v>
                      </c:pt>
                      <c:pt idx="8">
                        <c:v>3.9750000000000001E-2</c:v>
                      </c:pt>
                      <c:pt idx="9">
                        <c:v>4.0469999999999999E-2</c:v>
                      </c:pt>
                      <c:pt idx="10">
                        <c:v>4.1270000000000001E-2</c:v>
                      </c:pt>
                      <c:pt idx="11">
                        <c:v>4.2119999999999998E-2</c:v>
                      </c:pt>
                      <c:pt idx="12">
                        <c:v>4.2959999999999998E-2</c:v>
                      </c:pt>
                      <c:pt idx="13">
                        <c:v>4.3929999999999997E-2</c:v>
                      </c:pt>
                      <c:pt idx="14">
                        <c:v>4.4889999999999999E-2</c:v>
                      </c:pt>
                      <c:pt idx="15">
                        <c:v>4.582E-2</c:v>
                      </c:pt>
                      <c:pt idx="16">
                        <c:v>4.684E-2</c:v>
                      </c:pt>
                      <c:pt idx="17">
                        <c:v>4.7829999999999998E-2</c:v>
                      </c:pt>
                      <c:pt idx="18">
                        <c:v>4.8860000000000001E-2</c:v>
                      </c:pt>
                      <c:pt idx="19">
                        <c:v>4.9869999999999998E-2</c:v>
                      </c:pt>
                      <c:pt idx="20">
                        <c:v>5.101E-2</c:v>
                      </c:pt>
                      <c:pt idx="21">
                        <c:v>5.2089999999999997E-2</c:v>
                      </c:pt>
                      <c:pt idx="22">
                        <c:v>5.3249999999999999E-2</c:v>
                      </c:pt>
                      <c:pt idx="23">
                        <c:v>5.4649999999999997E-2</c:v>
                      </c:pt>
                      <c:pt idx="24">
                        <c:v>5.5809999999999998E-2</c:v>
                      </c:pt>
                      <c:pt idx="25">
                        <c:v>5.7079999999999999E-2</c:v>
                      </c:pt>
                      <c:pt idx="26">
                        <c:v>5.8430000000000003E-2</c:v>
                      </c:pt>
                      <c:pt idx="27">
                        <c:v>0.06</c:v>
                      </c:pt>
                      <c:pt idx="28">
                        <c:v>6.1589999999999999E-2</c:v>
                      </c:pt>
                      <c:pt idx="29">
                        <c:v>6.2979999999999994E-2</c:v>
                      </c:pt>
                      <c:pt idx="30">
                        <c:v>6.4519999999999994E-2</c:v>
                      </c:pt>
                      <c:pt idx="31">
                        <c:v>6.6110000000000002E-2</c:v>
                      </c:pt>
                      <c:pt idx="32">
                        <c:v>6.7849999999999994E-2</c:v>
                      </c:pt>
                      <c:pt idx="33">
                        <c:v>6.9519999999999998E-2</c:v>
                      </c:pt>
                      <c:pt idx="34">
                        <c:v>7.1169999999999997E-2</c:v>
                      </c:pt>
                      <c:pt idx="35">
                        <c:v>7.2919999999999999E-2</c:v>
                      </c:pt>
                      <c:pt idx="36">
                        <c:v>7.467E-2</c:v>
                      </c:pt>
                      <c:pt idx="37">
                        <c:v>7.6520000000000005E-2</c:v>
                      </c:pt>
                      <c:pt idx="38">
                        <c:v>7.843E-2</c:v>
                      </c:pt>
                      <c:pt idx="39">
                        <c:v>8.0519999999999994E-2</c:v>
                      </c:pt>
                      <c:pt idx="40">
                        <c:v>8.2540000000000002E-2</c:v>
                      </c:pt>
                      <c:pt idx="41">
                        <c:v>8.4930000000000005E-2</c:v>
                      </c:pt>
                      <c:pt idx="42">
                        <c:v>8.8929999999999995E-2</c:v>
                      </c:pt>
                      <c:pt idx="43">
                        <c:v>9.332E-2</c:v>
                      </c:pt>
                      <c:pt idx="44">
                        <c:v>9.5200000000000007E-2</c:v>
                      </c:pt>
                      <c:pt idx="45">
                        <c:v>9.2490000000000003E-2</c:v>
                      </c:pt>
                      <c:pt idx="46">
                        <c:v>9.554E-2</c:v>
                      </c:pt>
                      <c:pt idx="47">
                        <c:v>9.9199999999999997E-2</c:v>
                      </c:pt>
                      <c:pt idx="48">
                        <c:v>0.11360000000000001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'Deg2'!$C$3:$C$51</c15:sqref>
                        </c15:formulaRef>
                      </c:ext>
                    </c:extLst>
                    <c:numCache>
                      <c:formatCode>General</c:formatCode>
                      <c:ptCount val="49"/>
                      <c:pt idx="0">
                        <c:v>3.9609999999999998E-4</c:v>
                      </c:pt>
                      <c:pt idx="1">
                        <c:v>1.047E-3</c:v>
                      </c:pt>
                      <c:pt idx="2">
                        <c:v>1.5790000000000001E-3</c:v>
                      </c:pt>
                      <c:pt idx="3">
                        <c:v>2.111E-3</c:v>
                      </c:pt>
                      <c:pt idx="4">
                        <c:v>2.6099999999999999E-3</c:v>
                      </c:pt>
                      <c:pt idx="5">
                        <c:v>3.0430000000000001E-3</c:v>
                      </c:pt>
                      <c:pt idx="6">
                        <c:v>3.5490000000000001E-3</c:v>
                      </c:pt>
                      <c:pt idx="7">
                        <c:v>3.9620000000000002E-3</c:v>
                      </c:pt>
                      <c:pt idx="8">
                        <c:v>4.3769999999999998E-3</c:v>
                      </c:pt>
                      <c:pt idx="9">
                        <c:v>4.8430000000000001E-3</c:v>
                      </c:pt>
                      <c:pt idx="10">
                        <c:v>5.1900000000000002E-3</c:v>
                      </c:pt>
                      <c:pt idx="11">
                        <c:v>5.5630000000000002E-3</c:v>
                      </c:pt>
                      <c:pt idx="12">
                        <c:v>5.8539999999999998E-3</c:v>
                      </c:pt>
                      <c:pt idx="13">
                        <c:v>6.1450000000000003E-3</c:v>
                      </c:pt>
                      <c:pt idx="14">
                        <c:v>6.3969999999999999E-3</c:v>
                      </c:pt>
                      <c:pt idx="15">
                        <c:v>6.6179999999999998E-3</c:v>
                      </c:pt>
                      <c:pt idx="16">
                        <c:v>6.8529999999999997E-3</c:v>
                      </c:pt>
                      <c:pt idx="17">
                        <c:v>7.0749999999999997E-3</c:v>
                      </c:pt>
                      <c:pt idx="18">
                        <c:v>7.3080000000000003E-3</c:v>
                      </c:pt>
                      <c:pt idx="19">
                        <c:v>7.548E-3</c:v>
                      </c:pt>
                      <c:pt idx="20">
                        <c:v>7.8329999999999997E-3</c:v>
                      </c:pt>
                      <c:pt idx="21">
                        <c:v>8.071E-3</c:v>
                      </c:pt>
                      <c:pt idx="22">
                        <c:v>8.352E-3</c:v>
                      </c:pt>
                      <c:pt idx="23">
                        <c:v>8.7030000000000007E-3</c:v>
                      </c:pt>
                      <c:pt idx="24">
                        <c:v>8.9829999999999997E-3</c:v>
                      </c:pt>
                      <c:pt idx="25">
                        <c:v>9.2890000000000004E-3</c:v>
                      </c:pt>
                      <c:pt idx="26">
                        <c:v>9.6050000000000007E-3</c:v>
                      </c:pt>
                      <c:pt idx="27">
                        <c:v>9.9559999999999996E-3</c:v>
                      </c:pt>
                      <c:pt idx="28">
                        <c:v>1.026E-2</c:v>
                      </c:pt>
                      <c:pt idx="29">
                        <c:v>1.057E-2</c:v>
                      </c:pt>
                      <c:pt idx="30">
                        <c:v>1.085E-2</c:v>
                      </c:pt>
                      <c:pt idx="31">
                        <c:v>1.119E-2</c:v>
                      </c:pt>
                      <c:pt idx="32">
                        <c:v>1.1469999999999999E-2</c:v>
                      </c:pt>
                      <c:pt idx="33">
                        <c:v>1.1769999999999999E-2</c:v>
                      </c:pt>
                      <c:pt idx="34">
                        <c:v>1.206E-2</c:v>
                      </c:pt>
                      <c:pt idx="35">
                        <c:v>1.2540000000000001E-2</c:v>
                      </c:pt>
                      <c:pt idx="36">
                        <c:v>1.2959999999999999E-2</c:v>
                      </c:pt>
                      <c:pt idx="37">
                        <c:v>1.345E-2</c:v>
                      </c:pt>
                      <c:pt idx="38">
                        <c:v>1.396E-2</c:v>
                      </c:pt>
                      <c:pt idx="39">
                        <c:v>1.457E-2</c:v>
                      </c:pt>
                      <c:pt idx="40">
                        <c:v>1.5259999999999999E-2</c:v>
                      </c:pt>
                      <c:pt idx="41">
                        <c:v>1.6119999999999999E-2</c:v>
                      </c:pt>
                      <c:pt idx="42">
                        <c:v>1.7149999999999999E-2</c:v>
                      </c:pt>
                      <c:pt idx="43">
                        <c:v>1.8519999999999998E-2</c:v>
                      </c:pt>
                      <c:pt idx="44">
                        <c:v>1.8790000000000001E-2</c:v>
                      </c:pt>
                      <c:pt idx="45">
                        <c:v>1.822E-2</c:v>
                      </c:pt>
                      <c:pt idx="46">
                        <c:v>1.9130000000000001E-2</c:v>
                      </c:pt>
                      <c:pt idx="47">
                        <c:v>2.027E-2</c:v>
                      </c:pt>
                      <c:pt idx="48">
                        <c:v>2.3820000000000001E-2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0DD8-4656-B6BA-78BF5E519449}"/>
                  </c:ext>
                </c:extLst>
              </c15:ser>
            </c15:filteredScatterSeries>
            <c15:filteredScatterSeries>
              <c15:ser>
                <c:idx val="3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Paper!$B$3</c15:sqref>
                        </c15:formulaRef>
                      </c:ext>
                    </c:extLst>
                    <c:strCache>
                      <c:ptCount val="1"/>
                      <c:pt idx="0">
                        <c:v>Stage 2 Fit 1.9V</c:v>
                      </c:pt>
                    </c:strCache>
                  </c:strRef>
                </c:tx>
                <c:spPr>
                  <a:ln w="9525">
                    <a:solidFill>
                      <a:srgbClr val="FF7B21"/>
                    </a:solidFill>
                  </a:ln>
                </c:spPr>
                <c:marker>
                  <c:symbol val="circle"/>
                  <c:size val="3"/>
                  <c:spPr>
                    <a:solidFill>
                      <a:srgbClr val="FF7B21"/>
                    </a:solidFill>
                    <a:ln>
                      <a:noFill/>
                    </a:ln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'Deg2'!$D$3:$D$51</c15:sqref>
                        </c15:formulaRef>
                      </c:ext>
                    </c:extLst>
                    <c:numCache>
                      <c:formatCode>General</c:formatCode>
                      <c:ptCount val="49"/>
                      <c:pt idx="0">
                        <c:v>3.5830000000000001E-2</c:v>
                      </c:pt>
                      <c:pt idx="1">
                        <c:v>3.6229999999999998E-2</c:v>
                      </c:pt>
                      <c:pt idx="2">
                        <c:v>3.6650000000000002E-2</c:v>
                      </c:pt>
                      <c:pt idx="3">
                        <c:v>3.7100000000000001E-2</c:v>
                      </c:pt>
                      <c:pt idx="4">
                        <c:v>3.7569999999999999E-2</c:v>
                      </c:pt>
                      <c:pt idx="5">
                        <c:v>3.807E-2</c:v>
                      </c:pt>
                      <c:pt idx="6">
                        <c:v>3.8649999999999997E-2</c:v>
                      </c:pt>
                      <c:pt idx="7">
                        <c:v>3.9219999999999998E-2</c:v>
                      </c:pt>
                      <c:pt idx="8">
                        <c:v>3.9820000000000001E-2</c:v>
                      </c:pt>
                      <c:pt idx="9">
                        <c:v>4.052E-2</c:v>
                      </c:pt>
                      <c:pt idx="10">
                        <c:v>4.1239999999999999E-2</c:v>
                      </c:pt>
                      <c:pt idx="11">
                        <c:v>4.206E-2</c:v>
                      </c:pt>
                      <c:pt idx="12">
                        <c:v>4.2869999999999998E-2</c:v>
                      </c:pt>
                      <c:pt idx="13">
                        <c:v>4.3810000000000002E-2</c:v>
                      </c:pt>
                      <c:pt idx="14">
                        <c:v>4.4769999999999997E-2</c:v>
                      </c:pt>
                      <c:pt idx="15">
                        <c:v>4.5719999999999997E-2</c:v>
                      </c:pt>
                      <c:pt idx="16">
                        <c:v>4.6760000000000003E-2</c:v>
                      </c:pt>
                      <c:pt idx="17">
                        <c:v>4.7759999999999997E-2</c:v>
                      </c:pt>
                      <c:pt idx="18">
                        <c:v>4.8820000000000002E-2</c:v>
                      </c:pt>
                      <c:pt idx="19">
                        <c:v>4.9860000000000002E-2</c:v>
                      </c:pt>
                      <c:pt idx="20">
                        <c:v>5.1020000000000003E-2</c:v>
                      </c:pt>
                      <c:pt idx="21">
                        <c:v>5.212E-2</c:v>
                      </c:pt>
                      <c:pt idx="22">
                        <c:v>5.3319999999999999E-2</c:v>
                      </c:pt>
                      <c:pt idx="23">
                        <c:v>5.4760000000000003E-2</c:v>
                      </c:pt>
                      <c:pt idx="24">
                        <c:v>5.5910000000000001E-2</c:v>
                      </c:pt>
                      <c:pt idx="25">
                        <c:v>5.722E-2</c:v>
                      </c:pt>
                      <c:pt idx="26">
                        <c:v>5.858E-2</c:v>
                      </c:pt>
                      <c:pt idx="27">
                        <c:v>6.0069999999999998E-2</c:v>
                      </c:pt>
                      <c:pt idx="28">
                        <c:v>6.1550000000000001E-2</c:v>
                      </c:pt>
                      <c:pt idx="29">
                        <c:v>6.3020000000000007E-2</c:v>
                      </c:pt>
                      <c:pt idx="30">
                        <c:v>6.454E-2</c:v>
                      </c:pt>
                      <c:pt idx="31">
                        <c:v>6.615E-2</c:v>
                      </c:pt>
                      <c:pt idx="32">
                        <c:v>6.7830000000000001E-2</c:v>
                      </c:pt>
                      <c:pt idx="33">
                        <c:v>6.9589999999999999E-2</c:v>
                      </c:pt>
                      <c:pt idx="34">
                        <c:v>7.1290000000000006E-2</c:v>
                      </c:pt>
                      <c:pt idx="35">
                        <c:v>7.3109999999999994E-2</c:v>
                      </c:pt>
                      <c:pt idx="36">
                        <c:v>7.492E-2</c:v>
                      </c:pt>
                      <c:pt idx="37">
                        <c:v>7.6829999999999996E-2</c:v>
                      </c:pt>
                      <c:pt idx="38">
                        <c:v>7.8729999999999994E-2</c:v>
                      </c:pt>
                      <c:pt idx="39">
                        <c:v>8.0810000000000007E-2</c:v>
                      </c:pt>
                      <c:pt idx="40">
                        <c:v>8.2909999999999998E-2</c:v>
                      </c:pt>
                      <c:pt idx="41">
                        <c:v>8.5029999999999994E-2</c:v>
                      </c:pt>
                      <c:pt idx="42">
                        <c:v>8.7290000000000006E-2</c:v>
                      </c:pt>
                      <c:pt idx="43">
                        <c:v>8.9690000000000006E-2</c:v>
                      </c:pt>
                      <c:pt idx="44">
                        <c:v>9.2299999999999993E-2</c:v>
                      </c:pt>
                      <c:pt idx="45">
                        <c:v>9.5019999999999993E-2</c:v>
                      </c:pt>
                      <c:pt idx="46">
                        <c:v>9.7949999999999995E-2</c:v>
                      </c:pt>
                      <c:pt idx="47">
                        <c:v>0.1011</c:v>
                      </c:pt>
                      <c:pt idx="48">
                        <c:v>0.1045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'Deg2'!$E$3:$E$51</c15:sqref>
                        </c15:formulaRef>
                      </c:ext>
                    </c:extLst>
                    <c:numCache>
                      <c:formatCode>General</c:formatCode>
                      <c:ptCount val="49"/>
                      <c:pt idx="0">
                        <c:v>5.5979999999999995E-4</c:v>
                      </c:pt>
                      <c:pt idx="1">
                        <c:v>1.209E-3</c:v>
                      </c:pt>
                      <c:pt idx="2">
                        <c:v>1.7639999999999999E-3</c:v>
                      </c:pt>
                      <c:pt idx="3">
                        <c:v>2.2539999999999999E-3</c:v>
                      </c:pt>
                      <c:pt idx="4">
                        <c:v>2.696E-3</c:v>
                      </c:pt>
                      <c:pt idx="5">
                        <c:v>3.1059999999999998E-3</c:v>
                      </c:pt>
                      <c:pt idx="6">
                        <c:v>3.5279999999999999E-3</c:v>
                      </c:pt>
                      <c:pt idx="7">
                        <c:v>3.9029999999999998E-3</c:v>
                      </c:pt>
                      <c:pt idx="8">
                        <c:v>4.2640000000000004E-3</c:v>
                      </c:pt>
                      <c:pt idx="9">
                        <c:v>4.6490000000000004E-3</c:v>
                      </c:pt>
                      <c:pt idx="10">
                        <c:v>5.0090000000000004E-3</c:v>
                      </c:pt>
                      <c:pt idx="11">
                        <c:v>5.3790000000000001E-3</c:v>
                      </c:pt>
                      <c:pt idx="12">
                        <c:v>5.6990000000000001E-3</c:v>
                      </c:pt>
                      <c:pt idx="13">
                        <c:v>6.025E-3</c:v>
                      </c:pt>
                      <c:pt idx="14">
                        <c:v>6.313E-3</c:v>
                      </c:pt>
                      <c:pt idx="15">
                        <c:v>6.5659999999999998E-3</c:v>
                      </c:pt>
                      <c:pt idx="16">
                        <c:v>6.8230000000000001E-3</c:v>
                      </c:pt>
                      <c:pt idx="17">
                        <c:v>7.0619999999999997E-3</c:v>
                      </c:pt>
                      <c:pt idx="18">
                        <c:v>7.3109999999999998E-3</c:v>
                      </c:pt>
                      <c:pt idx="19">
                        <c:v>7.5589999999999997E-3</c:v>
                      </c:pt>
                      <c:pt idx="20">
                        <c:v>7.8390000000000005E-3</c:v>
                      </c:pt>
                      <c:pt idx="21">
                        <c:v>8.1069999999999996E-3</c:v>
                      </c:pt>
                      <c:pt idx="22">
                        <c:v>8.4010000000000005E-3</c:v>
                      </c:pt>
                      <c:pt idx="23">
                        <c:v>8.7510000000000001E-3</c:v>
                      </c:pt>
                      <c:pt idx="24">
                        <c:v>9.0290000000000006E-3</c:v>
                      </c:pt>
                      <c:pt idx="25">
                        <c:v>9.3390000000000001E-3</c:v>
                      </c:pt>
                      <c:pt idx="26">
                        <c:v>9.6559999999999997E-3</c:v>
                      </c:pt>
                      <c:pt idx="27">
                        <c:v>9.9959999999999997E-3</c:v>
                      </c:pt>
                      <c:pt idx="28">
                        <c:v>1.0330000000000001E-2</c:v>
                      </c:pt>
                      <c:pt idx="29">
                        <c:v>1.065E-2</c:v>
                      </c:pt>
                      <c:pt idx="30">
                        <c:v>1.098E-2</c:v>
                      </c:pt>
                      <c:pt idx="31">
                        <c:v>1.132E-2</c:v>
                      </c:pt>
                      <c:pt idx="32">
                        <c:v>1.1679999999999999E-2</c:v>
                      </c:pt>
                      <c:pt idx="33">
                        <c:v>1.205E-2</c:v>
                      </c:pt>
                      <c:pt idx="34">
                        <c:v>1.2409999999999999E-2</c:v>
                      </c:pt>
                      <c:pt idx="35">
                        <c:v>1.281E-2</c:v>
                      </c:pt>
                      <c:pt idx="36">
                        <c:v>1.321E-2</c:v>
                      </c:pt>
                      <c:pt idx="37">
                        <c:v>1.366E-2</c:v>
                      </c:pt>
                      <c:pt idx="38">
                        <c:v>1.4120000000000001E-2</c:v>
                      </c:pt>
                      <c:pt idx="39">
                        <c:v>1.4659999999999999E-2</c:v>
                      </c:pt>
                      <c:pt idx="40">
                        <c:v>1.523E-2</c:v>
                      </c:pt>
                      <c:pt idx="41">
                        <c:v>1.584E-2</c:v>
                      </c:pt>
                      <c:pt idx="42">
                        <c:v>1.652E-2</c:v>
                      </c:pt>
                      <c:pt idx="43">
                        <c:v>1.7250000000000001E-2</c:v>
                      </c:pt>
                      <c:pt idx="44">
                        <c:v>1.805E-2</c:v>
                      </c:pt>
                      <c:pt idx="45">
                        <c:v>1.8849999999999999E-2</c:v>
                      </c:pt>
                      <c:pt idx="46">
                        <c:v>1.9650000000000001E-2</c:v>
                      </c:pt>
                      <c:pt idx="47">
                        <c:v>2.0400000000000001E-2</c:v>
                      </c:pt>
                      <c:pt idx="48">
                        <c:v>2.102E-2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0DD8-4656-B6BA-78BF5E519449}"/>
                  </c:ext>
                </c:extLst>
              </c15:ser>
            </c15:filteredScatterSeries>
          </c:ext>
        </c:extLst>
      </c:scatterChart>
      <c:valAx>
        <c:axId val="1138531023"/>
        <c:scaling>
          <c:orientation val="minMax"/>
          <c:max val="5.4000000000000013E-2"/>
          <c:min val="3.0000000000000006E-2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s-ES" noProof="0" dirty="0" err="1"/>
                  <a:t>Zreal</a:t>
                </a:r>
                <a:r>
                  <a:rPr lang="es-ES" noProof="0" dirty="0"/>
                  <a:t> (ohm)</a:t>
                </a:r>
              </a:p>
            </c:rich>
          </c:tx>
          <c:overlay val="0"/>
        </c:title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1138531503"/>
        <c:crosses val="autoZero"/>
        <c:crossBetween val="midCat"/>
        <c:majorUnit val="2.0000000000000005E-3"/>
      </c:valAx>
      <c:valAx>
        <c:axId val="1138531503"/>
        <c:scaling>
          <c:orientation val="minMax"/>
          <c:max val="1.2000000000000002E-2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s-ES" noProof="0" dirty="0" err="1"/>
                  <a:t>Zimag</a:t>
                </a:r>
                <a:r>
                  <a:rPr lang="es-ES" noProof="0" dirty="0"/>
                  <a:t> (ohm)</a:t>
                </a:r>
              </a:p>
            </c:rich>
          </c:tx>
          <c:overlay val="0"/>
        </c:title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1138531023"/>
        <c:crosses val="autoZero"/>
        <c:crossBetween val="midCat"/>
        <c:majorUnit val="2.0000000000000005E-3"/>
      </c:valAx>
    </c:plotArea>
    <c:plotVisOnly val="1"/>
    <c:dispBlanksAs val="gap"/>
    <c:showDLblsOverMax val="0"/>
    <c:extLst/>
  </c:chart>
  <c:txPr>
    <a:bodyPr/>
    <a:lstStyle/>
    <a:p>
      <a:pPr>
        <a:defRPr sz="140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1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677514014301521"/>
          <c:y val="6.2000920171625944E-2"/>
          <c:w val="0.83419103252645899"/>
          <c:h val="0.7950675682911289"/>
        </c:manualLayout>
      </c:layout>
      <c:scatterChart>
        <c:scatterStyle val="lineMarker"/>
        <c:varyColors val="0"/>
        <c:ser>
          <c:idx val="6"/>
          <c:order val="0"/>
          <c:tx>
            <c:strRef>
              <c:f>Paper!$A$1</c:f>
              <c:strCache>
                <c:ptCount val="1"/>
                <c:pt idx="0">
                  <c:v>Stage 0 Data 1.9V</c:v>
                </c:pt>
              </c:strCache>
            </c:strRef>
          </c:tx>
          <c:spPr>
            <a:ln w="38100" cap="rnd">
              <a:noFill/>
              <a:round/>
            </a:ln>
            <a:effectLst/>
          </c:spPr>
          <c:marker>
            <c:symbol val="circle"/>
            <c:size val="5"/>
            <c:spPr>
              <a:noFill/>
              <a:ln w="6350">
                <a:solidFill>
                  <a:srgbClr val="00B050"/>
                </a:solidFill>
              </a:ln>
            </c:spPr>
          </c:marker>
          <c:xVal>
            <c:numRef>
              <c:f>PreDeg!$B$3:$B$48</c:f>
              <c:numCache>
                <c:formatCode>0.00E+00</c:formatCode>
                <c:ptCount val="46"/>
                <c:pt idx="0">
                  <c:v>3.014E-2</c:v>
                </c:pt>
                <c:pt idx="1">
                  <c:v>3.049E-2</c:v>
                </c:pt>
                <c:pt idx="2">
                  <c:v>3.0839999999999999E-2</c:v>
                </c:pt>
                <c:pt idx="3">
                  <c:v>3.117E-2</c:v>
                </c:pt>
                <c:pt idx="4">
                  <c:v>3.1460000000000002E-2</c:v>
                </c:pt>
                <c:pt idx="5">
                  <c:v>3.1759999999999997E-2</c:v>
                </c:pt>
                <c:pt idx="6">
                  <c:v>3.2039999999999999E-2</c:v>
                </c:pt>
                <c:pt idx="7">
                  <c:v>3.2309999999999998E-2</c:v>
                </c:pt>
                <c:pt idx="8">
                  <c:v>3.2559999999999999E-2</c:v>
                </c:pt>
                <c:pt idx="9">
                  <c:v>3.2800000000000003E-2</c:v>
                </c:pt>
                <c:pt idx="10">
                  <c:v>3.304E-2</c:v>
                </c:pt>
                <c:pt idx="11">
                  <c:v>3.3259999999999998E-2</c:v>
                </c:pt>
                <c:pt idx="12">
                  <c:v>3.3489999999999999E-2</c:v>
                </c:pt>
                <c:pt idx="13">
                  <c:v>3.3750000000000002E-2</c:v>
                </c:pt>
                <c:pt idx="14">
                  <c:v>3.4009999999999999E-2</c:v>
                </c:pt>
                <c:pt idx="15">
                  <c:v>3.4279999999999998E-2</c:v>
                </c:pt>
                <c:pt idx="16">
                  <c:v>3.458E-2</c:v>
                </c:pt>
                <c:pt idx="17">
                  <c:v>3.4860000000000002E-2</c:v>
                </c:pt>
                <c:pt idx="18">
                  <c:v>3.517E-2</c:v>
                </c:pt>
                <c:pt idx="19">
                  <c:v>3.5499999999999997E-2</c:v>
                </c:pt>
                <c:pt idx="20">
                  <c:v>3.585E-2</c:v>
                </c:pt>
                <c:pt idx="21">
                  <c:v>3.6179999999999997E-2</c:v>
                </c:pt>
                <c:pt idx="22">
                  <c:v>3.6569999999999998E-2</c:v>
                </c:pt>
                <c:pt idx="23">
                  <c:v>3.7060000000000003E-2</c:v>
                </c:pt>
                <c:pt idx="24">
                  <c:v>3.7429999999999998E-2</c:v>
                </c:pt>
                <c:pt idx="25">
                  <c:v>3.7859999999999998E-2</c:v>
                </c:pt>
                <c:pt idx="26">
                  <c:v>3.8269999999999998E-2</c:v>
                </c:pt>
                <c:pt idx="27">
                  <c:v>3.8769999999999999E-2</c:v>
                </c:pt>
                <c:pt idx="28">
                  <c:v>3.9219999999999998E-2</c:v>
                </c:pt>
                <c:pt idx="29">
                  <c:v>3.9629999999999999E-2</c:v>
                </c:pt>
                <c:pt idx="30">
                  <c:v>4.0009999999999997E-2</c:v>
                </c:pt>
                <c:pt idx="31">
                  <c:v>4.0399999999999998E-2</c:v>
                </c:pt>
                <c:pt idx="32">
                  <c:v>4.0820000000000002E-2</c:v>
                </c:pt>
                <c:pt idx="33">
                  <c:v>4.122E-2</c:v>
                </c:pt>
                <c:pt idx="34">
                  <c:v>4.1599999999999998E-2</c:v>
                </c:pt>
                <c:pt idx="35">
                  <c:v>4.2000000000000003E-2</c:v>
                </c:pt>
                <c:pt idx="36">
                  <c:v>4.24E-2</c:v>
                </c:pt>
                <c:pt idx="37">
                  <c:v>4.2840000000000003E-2</c:v>
                </c:pt>
                <c:pt idx="38">
                  <c:v>4.3290000000000002E-2</c:v>
                </c:pt>
                <c:pt idx="39">
                  <c:v>4.4159999999999998E-2</c:v>
                </c:pt>
                <c:pt idx="40">
                  <c:v>4.4900000000000002E-2</c:v>
                </c:pt>
                <c:pt idx="41">
                  <c:v>4.5429999999999998E-2</c:v>
                </c:pt>
                <c:pt idx="42">
                  <c:v>4.4949999999999997E-2</c:v>
                </c:pt>
                <c:pt idx="43">
                  <c:v>4.5240000000000002E-2</c:v>
                </c:pt>
                <c:pt idx="44">
                  <c:v>4.5870000000000001E-2</c:v>
                </c:pt>
                <c:pt idx="45">
                  <c:v>4.6580000000000003E-2</c:v>
                </c:pt>
              </c:numCache>
            </c:numRef>
          </c:xVal>
          <c:yVal>
            <c:numRef>
              <c:f>PreDeg!$C$3:$C$48</c:f>
              <c:numCache>
                <c:formatCode>0.00E+00</c:formatCode>
                <c:ptCount val="46"/>
                <c:pt idx="0">
                  <c:v>1.63E-5</c:v>
                </c:pt>
                <c:pt idx="1">
                  <c:v>4.841E-4</c:v>
                </c:pt>
                <c:pt idx="2">
                  <c:v>8.1289999999999997E-4</c:v>
                </c:pt>
                <c:pt idx="3">
                  <c:v>1.041E-3</c:v>
                </c:pt>
                <c:pt idx="4">
                  <c:v>1.224E-3</c:v>
                </c:pt>
                <c:pt idx="5">
                  <c:v>1.323E-3</c:v>
                </c:pt>
                <c:pt idx="6">
                  <c:v>1.449E-3</c:v>
                </c:pt>
                <c:pt idx="7">
                  <c:v>1.5009999999999999E-3</c:v>
                </c:pt>
                <c:pt idx="8">
                  <c:v>1.5529999999999999E-3</c:v>
                </c:pt>
                <c:pt idx="9">
                  <c:v>1.575E-3</c:v>
                </c:pt>
                <c:pt idx="10">
                  <c:v>1.5590000000000001E-3</c:v>
                </c:pt>
                <c:pt idx="11">
                  <c:v>1.686E-3</c:v>
                </c:pt>
                <c:pt idx="12">
                  <c:v>1.7459999999999999E-3</c:v>
                </c:pt>
                <c:pt idx="13">
                  <c:v>1.8079999999999999E-3</c:v>
                </c:pt>
                <c:pt idx="14">
                  <c:v>1.874E-3</c:v>
                </c:pt>
                <c:pt idx="15">
                  <c:v>1.939E-3</c:v>
                </c:pt>
                <c:pt idx="16">
                  <c:v>2.0149999999999999E-3</c:v>
                </c:pt>
                <c:pt idx="17">
                  <c:v>2.0920000000000001E-3</c:v>
                </c:pt>
                <c:pt idx="18">
                  <c:v>2.1700000000000001E-3</c:v>
                </c:pt>
                <c:pt idx="19">
                  <c:v>2.2560000000000002E-3</c:v>
                </c:pt>
                <c:pt idx="20">
                  <c:v>2.349E-3</c:v>
                </c:pt>
                <c:pt idx="21">
                  <c:v>2.4399999999999999E-3</c:v>
                </c:pt>
                <c:pt idx="22">
                  <c:v>2.5339999999999998E-3</c:v>
                </c:pt>
                <c:pt idx="23">
                  <c:v>2.6259999999999999E-3</c:v>
                </c:pt>
                <c:pt idx="24">
                  <c:v>2.6840000000000002E-3</c:v>
                </c:pt>
                <c:pt idx="25">
                  <c:v>2.7469999999999999E-3</c:v>
                </c:pt>
                <c:pt idx="26">
                  <c:v>2.7810000000000001E-3</c:v>
                </c:pt>
                <c:pt idx="27">
                  <c:v>2.813E-3</c:v>
                </c:pt>
                <c:pt idx="28">
                  <c:v>2.8019999999999998E-3</c:v>
                </c:pt>
                <c:pt idx="29">
                  <c:v>2.8050000000000002E-3</c:v>
                </c:pt>
                <c:pt idx="30">
                  <c:v>2.7989999999999998E-3</c:v>
                </c:pt>
                <c:pt idx="31">
                  <c:v>2.8080000000000002E-3</c:v>
                </c:pt>
                <c:pt idx="32">
                  <c:v>2.8119999999999998E-3</c:v>
                </c:pt>
                <c:pt idx="33">
                  <c:v>2.8479999999999998E-3</c:v>
                </c:pt>
                <c:pt idx="34">
                  <c:v>2.9009999999999999E-3</c:v>
                </c:pt>
                <c:pt idx="35">
                  <c:v>2.993E-3</c:v>
                </c:pt>
                <c:pt idx="36">
                  <c:v>3.078E-3</c:v>
                </c:pt>
                <c:pt idx="37">
                  <c:v>3.1719999999999999E-3</c:v>
                </c:pt>
                <c:pt idx="38">
                  <c:v>3.2829999999999999E-3</c:v>
                </c:pt>
                <c:pt idx="39">
                  <c:v>3.3639999999999998E-3</c:v>
                </c:pt>
                <c:pt idx="40">
                  <c:v>3.4559999999999999E-3</c:v>
                </c:pt>
                <c:pt idx="41">
                  <c:v>3.5829999999999998E-3</c:v>
                </c:pt>
                <c:pt idx="42">
                  <c:v>3.748E-3</c:v>
                </c:pt>
                <c:pt idx="43">
                  <c:v>3.8730000000000001E-3</c:v>
                </c:pt>
                <c:pt idx="44">
                  <c:v>4.0419999999999996E-3</c:v>
                </c:pt>
                <c:pt idx="45">
                  <c:v>4.1809999999999998E-3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800D-4177-8B95-84D4FA37DEC1}"/>
            </c:ext>
          </c:extLst>
        </c:ser>
        <c:ser>
          <c:idx val="7"/>
          <c:order val="1"/>
          <c:tx>
            <c:strRef>
              <c:f>Paper!$B$1</c:f>
              <c:strCache>
                <c:ptCount val="1"/>
                <c:pt idx="0">
                  <c:v>Stage 0 Fit 1.9V</c:v>
                </c:pt>
              </c:strCache>
            </c:strRef>
          </c:tx>
          <c:spPr>
            <a:ln w="9525">
              <a:solidFill>
                <a:srgbClr val="00B050"/>
              </a:solidFill>
            </a:ln>
          </c:spPr>
          <c:marker>
            <c:symbol val="circle"/>
            <c:size val="3"/>
            <c:spPr>
              <a:solidFill>
                <a:srgbClr val="00B050"/>
              </a:solidFill>
              <a:ln>
                <a:noFill/>
              </a:ln>
            </c:spPr>
          </c:marker>
          <c:xVal>
            <c:numRef>
              <c:f>PreDeg!$D$3:$D$48</c:f>
              <c:numCache>
                <c:formatCode>General</c:formatCode>
                <c:ptCount val="46"/>
                <c:pt idx="0">
                  <c:v>3.0180960669636301E-2</c:v>
                </c:pt>
                <c:pt idx="1">
                  <c:v>3.0539113308817999E-2</c:v>
                </c:pt>
                <c:pt idx="2">
                  <c:v>3.0872789852429701E-2</c:v>
                </c:pt>
                <c:pt idx="3">
                  <c:v>3.11857960584399E-2</c:v>
                </c:pt>
                <c:pt idx="4">
                  <c:v>3.1479368126615302E-2</c:v>
                </c:pt>
                <c:pt idx="5">
                  <c:v>3.1756060228902601E-2</c:v>
                </c:pt>
                <c:pt idx="6">
                  <c:v>3.2042457302417601E-2</c:v>
                </c:pt>
                <c:pt idx="7">
                  <c:v>3.2293311827382203E-2</c:v>
                </c:pt>
                <c:pt idx="8">
                  <c:v>3.2531658339929902E-2</c:v>
                </c:pt>
                <c:pt idx="9">
                  <c:v>3.2783359025909703E-2</c:v>
                </c:pt>
                <c:pt idx="10">
                  <c:v>3.3019729251629E-2</c:v>
                </c:pt>
                <c:pt idx="11">
                  <c:v>3.32703817049207E-2</c:v>
                </c:pt>
                <c:pt idx="12">
                  <c:v>3.3500978139669998E-2</c:v>
                </c:pt>
                <c:pt idx="13">
                  <c:v>3.3761303232096897E-2</c:v>
                </c:pt>
                <c:pt idx="14">
                  <c:v>3.4022603269490997E-2</c:v>
                </c:pt>
                <c:pt idx="15">
                  <c:v>3.4283519186046503E-2</c:v>
                </c:pt>
                <c:pt idx="16">
                  <c:v>3.4576688057787699E-2</c:v>
                </c:pt>
                <c:pt idx="17">
                  <c:v>3.48671208895538E-2</c:v>
                </c:pt>
                <c:pt idx="18">
                  <c:v>3.5180309593411001E-2</c:v>
                </c:pt>
                <c:pt idx="19">
                  <c:v>3.5498020338163502E-2</c:v>
                </c:pt>
                <c:pt idx="20">
                  <c:v>3.5855271058664102E-2</c:v>
                </c:pt>
                <c:pt idx="21">
                  <c:v>3.6200066370379001E-2</c:v>
                </c:pt>
                <c:pt idx="22">
                  <c:v>3.6577615713972299E-2</c:v>
                </c:pt>
                <c:pt idx="23">
                  <c:v>3.7031046799377403E-2</c:v>
                </c:pt>
                <c:pt idx="24">
                  <c:v>3.7391985857305597E-2</c:v>
                </c:pt>
                <c:pt idx="25">
                  <c:v>3.77958643304281E-2</c:v>
                </c:pt>
                <c:pt idx="26">
                  <c:v>3.8209377523044798E-2</c:v>
                </c:pt>
                <c:pt idx="27">
                  <c:v>3.86497185453634E-2</c:v>
                </c:pt>
                <c:pt idx="28">
                  <c:v>3.9076998267136002E-2</c:v>
                </c:pt>
                <c:pt idx="29">
                  <c:v>3.9485872598946099E-2</c:v>
                </c:pt>
                <c:pt idx="30">
                  <c:v>3.9893758334107299E-2</c:v>
                </c:pt>
                <c:pt idx="31">
                  <c:v>4.0308223420183698E-2</c:v>
                </c:pt>
                <c:pt idx="32">
                  <c:v>4.0722103425552103E-2</c:v>
                </c:pt>
                <c:pt idx="33">
                  <c:v>4.1140653375556502E-2</c:v>
                </c:pt>
                <c:pt idx="34">
                  <c:v>4.1526366392515501E-2</c:v>
                </c:pt>
                <c:pt idx="35">
                  <c:v>4.1925962518099602E-2</c:v>
                </c:pt>
                <c:pt idx="36">
                  <c:v>4.2313564727012899E-2</c:v>
                </c:pt>
                <c:pt idx="37">
                  <c:v>4.2714221583754201E-2</c:v>
                </c:pt>
                <c:pt idx="38">
                  <c:v>4.3108968762191599E-2</c:v>
                </c:pt>
                <c:pt idx="39">
                  <c:v>4.3541312924003303E-2</c:v>
                </c:pt>
                <c:pt idx="40">
                  <c:v>4.39825294630952E-2</c:v>
                </c:pt>
                <c:pt idx="41">
                  <c:v>4.4433028987442502E-2</c:v>
                </c:pt>
                <c:pt idx="42">
                  <c:v>4.4924063083330898E-2</c:v>
                </c:pt>
                <c:pt idx="43">
                  <c:v>4.54551727695E-2</c:v>
                </c:pt>
                <c:pt idx="44">
                  <c:v>4.6043506260367101E-2</c:v>
                </c:pt>
                <c:pt idx="45">
                  <c:v>4.6662960797494303E-2</c:v>
                </c:pt>
              </c:numCache>
            </c:numRef>
          </c:xVal>
          <c:yVal>
            <c:numRef>
              <c:f>PreDeg!$E$3:$E$48</c:f>
              <c:numCache>
                <c:formatCode>General</c:formatCode>
                <c:ptCount val="46"/>
                <c:pt idx="0">
                  <c:v>1.37420312703181E-5</c:v>
                </c:pt>
                <c:pt idx="1">
                  <c:v>4.31502726779311E-4</c:v>
                </c:pt>
                <c:pt idx="2">
                  <c:v>7.3808109360029399E-4</c:v>
                </c:pt>
                <c:pt idx="3">
                  <c:v>9.6446620894463599E-4</c:v>
                </c:pt>
                <c:pt idx="4">
                  <c:v>1.1316254834932401E-3</c:v>
                </c:pt>
                <c:pt idx="5">
                  <c:v>1.2562890983558899E-3</c:v>
                </c:pt>
                <c:pt idx="6">
                  <c:v>1.35893988664277E-3</c:v>
                </c:pt>
                <c:pt idx="7">
                  <c:v>1.4326511935833701E-3</c:v>
                </c:pt>
                <c:pt idx="8">
                  <c:v>1.4934289852395199E-3</c:v>
                </c:pt>
                <c:pt idx="9">
                  <c:v>1.55226156885211E-3</c:v>
                </c:pt>
                <c:pt idx="10">
                  <c:v>1.6059414772074301E-3</c:v>
                </c:pt>
                <c:pt idx="11">
                  <c:v>1.66392443344034E-3</c:v>
                </c:pt>
                <c:pt idx="12">
                  <c:v>1.71966706888566E-3</c:v>
                </c:pt>
                <c:pt idx="13">
                  <c:v>1.7859864752003201E-3</c:v>
                </c:pt>
                <c:pt idx="14">
                  <c:v>1.8559216845164101E-3</c:v>
                </c:pt>
                <c:pt idx="15">
                  <c:v>1.92825152284041E-3</c:v>
                </c:pt>
                <c:pt idx="16">
                  <c:v>2.0110553381746301E-3</c:v>
                </c:pt>
                <c:pt idx="17">
                  <c:v>2.0930756945621099E-3</c:v>
                </c:pt>
                <c:pt idx="18">
                  <c:v>2.1797940075368601E-3</c:v>
                </c:pt>
                <c:pt idx="19">
                  <c:v>2.2643974005663401E-3</c:v>
                </c:pt>
                <c:pt idx="20">
                  <c:v>2.35397172939276E-3</c:v>
                </c:pt>
                <c:pt idx="21">
                  <c:v>2.4337320641123999E-3</c:v>
                </c:pt>
                <c:pt idx="22">
                  <c:v>2.5126642828557501E-3</c:v>
                </c:pt>
                <c:pt idx="23">
                  <c:v>2.5951344157106801E-3</c:v>
                </c:pt>
                <c:pt idx="24">
                  <c:v>2.65096670117543E-3</c:v>
                </c:pt>
                <c:pt idx="25">
                  <c:v>2.7032427299317702E-3</c:v>
                </c:pt>
                <c:pt idx="26">
                  <c:v>2.7460428764994101E-3</c:v>
                </c:pt>
                <c:pt idx="27">
                  <c:v>2.7805678308534202E-3</c:v>
                </c:pt>
                <c:pt idx="28">
                  <c:v>2.8044517086294198E-3</c:v>
                </c:pt>
                <c:pt idx="29">
                  <c:v>2.8200368612126001E-3</c:v>
                </c:pt>
                <c:pt idx="30">
                  <c:v>2.8304917118913801E-3</c:v>
                </c:pt>
                <c:pt idx="31">
                  <c:v>2.8384738976660901E-3</c:v>
                </c:pt>
                <c:pt idx="32">
                  <c:v>2.84699820579921E-3</c:v>
                </c:pt>
                <c:pt idx="33">
                  <c:v>2.8601042503506599E-3</c:v>
                </c:pt>
                <c:pt idx="34">
                  <c:v>2.8800137797146E-3</c:v>
                </c:pt>
                <c:pt idx="35">
                  <c:v>2.9125247894404198E-3</c:v>
                </c:pt>
                <c:pt idx="36">
                  <c:v>2.9590199639221298E-3</c:v>
                </c:pt>
                <c:pt idx="37">
                  <c:v>3.0251511815126502E-3</c:v>
                </c:pt>
                <c:pt idx="38">
                  <c:v>3.1092862768886602E-3</c:v>
                </c:pt>
                <c:pt idx="39">
                  <c:v>3.22204372276317E-3</c:v>
                </c:pt>
                <c:pt idx="40">
                  <c:v>3.3559188999443602E-3</c:v>
                </c:pt>
                <c:pt idx="41">
                  <c:v>3.5068358931205001E-3</c:v>
                </c:pt>
                <c:pt idx="42">
                  <c:v>3.6805676076659098E-3</c:v>
                </c:pt>
                <c:pt idx="43">
                  <c:v>3.8710443488297799E-3</c:v>
                </c:pt>
                <c:pt idx="44">
                  <c:v>4.0762286355493999E-3</c:v>
                </c:pt>
                <c:pt idx="45">
                  <c:v>4.2776674938147996E-3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800D-4177-8B95-84D4FA37DEC1}"/>
            </c:ext>
          </c:extLst>
        </c:ser>
        <c:ser>
          <c:idx val="4"/>
          <c:order val="6"/>
          <c:tx>
            <c:strRef>
              <c:f>Paper!$A$4</c:f>
              <c:strCache>
                <c:ptCount val="1"/>
                <c:pt idx="0">
                  <c:v>Stage 3 Data 1.9V</c:v>
                </c:pt>
              </c:strCache>
              <c:extLst xmlns:c15="http://schemas.microsoft.com/office/drawing/2012/chart"/>
            </c:strRef>
          </c:tx>
          <c:spPr>
            <a:ln w="38100">
              <a:noFill/>
            </a:ln>
          </c:spPr>
          <c:marker>
            <c:symbol val="circle"/>
            <c:size val="5"/>
            <c:spPr>
              <a:noFill/>
              <a:ln w="6350">
                <a:solidFill>
                  <a:srgbClr val="FF0000"/>
                </a:solidFill>
              </a:ln>
            </c:spPr>
          </c:marker>
          <c:xVal>
            <c:numRef>
              <c:f>'Deg3'!$B$3:$B$54</c:f>
              <c:numCache>
                <c:formatCode>General</c:formatCode>
                <c:ptCount val="52"/>
                <c:pt idx="0">
                  <c:v>3.2030000000000003E-2</c:v>
                </c:pt>
                <c:pt idx="1">
                  <c:v>3.2349999999999997E-2</c:v>
                </c:pt>
                <c:pt idx="2">
                  <c:v>3.2640000000000002E-2</c:v>
                </c:pt>
                <c:pt idx="3">
                  <c:v>3.2969999999999999E-2</c:v>
                </c:pt>
                <c:pt idx="4">
                  <c:v>3.329E-2</c:v>
                </c:pt>
                <c:pt idx="5">
                  <c:v>3.3649999999999999E-2</c:v>
                </c:pt>
                <c:pt idx="6">
                  <c:v>3.4029999999999998E-2</c:v>
                </c:pt>
                <c:pt idx="7">
                  <c:v>3.4430000000000002E-2</c:v>
                </c:pt>
                <c:pt idx="8">
                  <c:v>3.4860000000000002E-2</c:v>
                </c:pt>
                <c:pt idx="9">
                  <c:v>3.5360000000000003E-2</c:v>
                </c:pt>
                <c:pt idx="10">
                  <c:v>3.5929999999999997E-2</c:v>
                </c:pt>
                <c:pt idx="11">
                  <c:v>3.6580000000000001E-2</c:v>
                </c:pt>
                <c:pt idx="12">
                  <c:v>3.7229999999999999E-2</c:v>
                </c:pt>
                <c:pt idx="13">
                  <c:v>3.8039999999999997E-2</c:v>
                </c:pt>
                <c:pt idx="14">
                  <c:v>3.8920000000000003E-2</c:v>
                </c:pt>
                <c:pt idx="15">
                  <c:v>3.9870000000000003E-2</c:v>
                </c:pt>
                <c:pt idx="16">
                  <c:v>4.1000000000000002E-2</c:v>
                </c:pt>
                <c:pt idx="17">
                  <c:v>4.2209999999999998E-2</c:v>
                </c:pt>
                <c:pt idx="18">
                  <c:v>4.3560000000000001E-2</c:v>
                </c:pt>
                <c:pt idx="19">
                  <c:v>4.4999999999999998E-2</c:v>
                </c:pt>
                <c:pt idx="20">
                  <c:v>4.6710000000000002E-2</c:v>
                </c:pt>
                <c:pt idx="21">
                  <c:v>4.8460000000000003E-2</c:v>
                </c:pt>
                <c:pt idx="22">
                  <c:v>5.0470000000000001E-2</c:v>
                </c:pt>
                <c:pt idx="23">
                  <c:v>5.3010000000000002E-2</c:v>
                </c:pt>
                <c:pt idx="24">
                  <c:v>5.5100000000000003E-2</c:v>
                </c:pt>
                <c:pt idx="25">
                  <c:v>5.7639999999999997E-2</c:v>
                </c:pt>
                <c:pt idx="26">
                  <c:v>6.055E-2</c:v>
                </c:pt>
                <c:pt idx="27">
                  <c:v>6.3619999999999996E-2</c:v>
                </c:pt>
                <c:pt idx="28">
                  <c:v>6.6809999999999994E-2</c:v>
                </c:pt>
                <c:pt idx="29">
                  <c:v>7.0279999999999995E-2</c:v>
                </c:pt>
                <c:pt idx="30">
                  <c:v>7.392E-2</c:v>
                </c:pt>
                <c:pt idx="31">
                  <c:v>7.775E-2</c:v>
                </c:pt>
                <c:pt idx="32">
                  <c:v>8.201E-2</c:v>
                </c:pt>
                <c:pt idx="33">
                  <c:v>8.6800000000000002E-2</c:v>
                </c:pt>
                <c:pt idx="34">
                  <c:v>9.1329999999999995E-2</c:v>
                </c:pt>
                <c:pt idx="35">
                  <c:v>9.6269999999999994E-2</c:v>
                </c:pt>
                <c:pt idx="36">
                  <c:v>0.1014</c:v>
                </c:pt>
                <c:pt idx="37">
                  <c:v>0.1069</c:v>
                </c:pt>
                <c:pt idx="38">
                  <c:v>0.1123</c:v>
                </c:pt>
                <c:pt idx="39">
                  <c:v>0.11899999999999999</c:v>
                </c:pt>
                <c:pt idx="40">
                  <c:v>0.13009999999999999</c:v>
                </c:pt>
                <c:pt idx="41">
                  <c:v>0.13969999999999999</c:v>
                </c:pt>
                <c:pt idx="42">
                  <c:v>0.1424</c:v>
                </c:pt>
                <c:pt idx="43">
                  <c:v>0.1399</c:v>
                </c:pt>
                <c:pt idx="44">
                  <c:v>0.14610000000000001</c:v>
                </c:pt>
                <c:pt idx="45">
                  <c:v>0.15409999999999999</c:v>
                </c:pt>
                <c:pt idx="46">
                  <c:v>0.16189999999999999</c:v>
                </c:pt>
                <c:pt idx="47">
                  <c:v>0.23280000000000001</c:v>
                </c:pt>
                <c:pt idx="48">
                  <c:v>0.16600000000000001</c:v>
                </c:pt>
                <c:pt idx="49">
                  <c:v>0.17499999999999999</c:v>
                </c:pt>
              </c:numCache>
              <c:extLst xmlns:c15="http://schemas.microsoft.com/office/drawing/2012/chart"/>
            </c:numRef>
          </c:xVal>
          <c:yVal>
            <c:numRef>
              <c:f>'Deg3'!$C$3:$C$54</c:f>
              <c:numCache>
                <c:formatCode>General</c:formatCode>
                <c:ptCount val="52"/>
                <c:pt idx="0">
                  <c:v>1.8029999999999999E-4</c:v>
                </c:pt>
                <c:pt idx="1">
                  <c:v>7.4069999999999995E-4</c:v>
                </c:pt>
                <c:pt idx="2">
                  <c:v>1.2130000000000001E-3</c:v>
                </c:pt>
                <c:pt idx="3">
                  <c:v>1.6260000000000001E-3</c:v>
                </c:pt>
                <c:pt idx="4">
                  <c:v>2.0040000000000001E-3</c:v>
                </c:pt>
                <c:pt idx="5">
                  <c:v>2.395E-3</c:v>
                </c:pt>
                <c:pt idx="6">
                  <c:v>2.8340000000000001E-3</c:v>
                </c:pt>
                <c:pt idx="7">
                  <c:v>3.2190000000000001E-3</c:v>
                </c:pt>
                <c:pt idx="8">
                  <c:v>3.6129999999999999E-3</c:v>
                </c:pt>
                <c:pt idx="9">
                  <c:v>4.0740000000000004E-3</c:v>
                </c:pt>
                <c:pt idx="10">
                  <c:v>4.6430000000000004E-3</c:v>
                </c:pt>
                <c:pt idx="11">
                  <c:v>5.1539999999999997E-3</c:v>
                </c:pt>
                <c:pt idx="12">
                  <c:v>5.7460000000000002E-3</c:v>
                </c:pt>
                <c:pt idx="13">
                  <c:v>6.4190000000000002E-3</c:v>
                </c:pt>
                <c:pt idx="14">
                  <c:v>7.1349999999999998E-3</c:v>
                </c:pt>
                <c:pt idx="15">
                  <c:v>7.8720000000000005E-3</c:v>
                </c:pt>
                <c:pt idx="16">
                  <c:v>8.7320000000000002E-3</c:v>
                </c:pt>
                <c:pt idx="17">
                  <c:v>9.6050000000000007E-3</c:v>
                </c:pt>
                <c:pt idx="18">
                  <c:v>1.056E-2</c:v>
                </c:pt>
                <c:pt idx="19">
                  <c:v>1.154E-2</c:v>
                </c:pt>
                <c:pt idx="20">
                  <c:v>1.2670000000000001E-2</c:v>
                </c:pt>
                <c:pt idx="21">
                  <c:v>1.376E-2</c:v>
                </c:pt>
                <c:pt idx="22">
                  <c:v>1.495E-2</c:v>
                </c:pt>
                <c:pt idx="23">
                  <c:v>1.6369999999999999E-2</c:v>
                </c:pt>
                <c:pt idx="24">
                  <c:v>1.7559999999999999E-2</c:v>
                </c:pt>
                <c:pt idx="25">
                  <c:v>1.9E-2</c:v>
                </c:pt>
                <c:pt idx="26">
                  <c:v>2.0379999999999999E-2</c:v>
                </c:pt>
                <c:pt idx="27">
                  <c:v>2.1950000000000001E-2</c:v>
                </c:pt>
                <c:pt idx="28">
                  <c:v>2.3429999999999999E-2</c:v>
                </c:pt>
                <c:pt idx="29">
                  <c:v>2.4969999999999999E-2</c:v>
                </c:pt>
                <c:pt idx="30">
                  <c:v>2.656E-2</c:v>
                </c:pt>
                <c:pt idx="31">
                  <c:v>2.81E-2</c:v>
                </c:pt>
                <c:pt idx="32">
                  <c:v>2.9770000000000001E-2</c:v>
                </c:pt>
                <c:pt idx="33">
                  <c:v>3.1399999999999997E-2</c:v>
                </c:pt>
                <c:pt idx="34">
                  <c:v>3.286E-2</c:v>
                </c:pt>
                <c:pt idx="35">
                  <c:v>3.4619999999999998E-2</c:v>
                </c:pt>
                <c:pt idx="36">
                  <c:v>3.628E-2</c:v>
                </c:pt>
                <c:pt idx="37">
                  <c:v>3.7929999999999998E-2</c:v>
                </c:pt>
                <c:pt idx="38">
                  <c:v>3.9440000000000003E-2</c:v>
                </c:pt>
                <c:pt idx="39">
                  <c:v>4.1329999999999999E-2</c:v>
                </c:pt>
                <c:pt idx="40">
                  <c:v>4.4769999999999997E-2</c:v>
                </c:pt>
                <c:pt idx="41">
                  <c:v>4.8140000000000002E-2</c:v>
                </c:pt>
                <c:pt idx="42">
                  <c:v>4.657E-2</c:v>
                </c:pt>
                <c:pt idx="43">
                  <c:v>4.3729999999999998E-2</c:v>
                </c:pt>
                <c:pt idx="44">
                  <c:v>4.4839999999999998E-2</c:v>
                </c:pt>
                <c:pt idx="45">
                  <c:v>4.4940000000000001E-2</c:v>
                </c:pt>
                <c:pt idx="46">
                  <c:v>4.5199999999999997E-2</c:v>
                </c:pt>
                <c:pt idx="47">
                  <c:v>9.0829999999999994E-2</c:v>
                </c:pt>
                <c:pt idx="48">
                  <c:v>3.7350000000000001E-2</c:v>
                </c:pt>
                <c:pt idx="49">
                  <c:v>3.6749999999999998E-2</c:v>
                </c:pt>
              </c:numCache>
              <c:extLst xmlns:c15="http://schemas.microsoft.com/office/drawing/2012/chart"/>
            </c:numRef>
          </c:y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2-800D-4177-8B95-84D4FA37DEC1}"/>
            </c:ext>
          </c:extLst>
        </c:ser>
        <c:ser>
          <c:idx val="5"/>
          <c:order val="7"/>
          <c:tx>
            <c:strRef>
              <c:f>Paper!$B$4</c:f>
              <c:strCache>
                <c:ptCount val="1"/>
                <c:pt idx="0">
                  <c:v>Stage 3 Fit 1.9V</c:v>
                </c:pt>
              </c:strCache>
              <c:extLst xmlns:c15="http://schemas.microsoft.com/office/drawing/2012/chart"/>
            </c:strRef>
          </c:tx>
          <c:spPr>
            <a:ln w="9525">
              <a:solidFill>
                <a:srgbClr val="FF0000"/>
              </a:solidFill>
            </a:ln>
          </c:spPr>
          <c:marker>
            <c:symbol val="circle"/>
            <c:size val="3"/>
            <c:spPr>
              <a:solidFill>
                <a:srgbClr val="FF0000"/>
              </a:solidFill>
              <a:ln>
                <a:noFill/>
              </a:ln>
            </c:spPr>
          </c:marker>
          <c:xVal>
            <c:numRef>
              <c:f>'Deg3'!$D$3:$D$54</c:f>
              <c:numCache>
                <c:formatCode>General</c:formatCode>
                <c:ptCount val="52"/>
                <c:pt idx="0">
                  <c:v>3.2158028949615398E-2</c:v>
                </c:pt>
                <c:pt idx="1">
                  <c:v>3.2573423143695601E-2</c:v>
                </c:pt>
                <c:pt idx="2">
                  <c:v>3.3012289729502597E-2</c:v>
                </c:pt>
                <c:pt idx="3">
                  <c:v>3.3476742343854199E-2</c:v>
                </c:pt>
                <c:pt idx="4">
                  <c:v>3.3965062388714697E-2</c:v>
                </c:pt>
                <c:pt idx="5">
                  <c:v>3.4477045744563797E-2</c:v>
                </c:pt>
                <c:pt idx="6">
                  <c:v>3.5064147704692301E-2</c:v>
                </c:pt>
                <c:pt idx="7">
                  <c:v>3.5628551401715003E-2</c:v>
                </c:pt>
                <c:pt idx="8">
                  <c:v>3.6209079808472398E-2</c:v>
                </c:pt>
                <c:pt idx="9">
                  <c:v>3.6868590161673598E-2</c:v>
                </c:pt>
                <c:pt idx="10">
                  <c:v>3.7530019442157801E-2</c:v>
                </c:pt>
                <c:pt idx="11">
                  <c:v>3.82736866710396E-2</c:v>
                </c:pt>
                <c:pt idx="12">
                  <c:v>3.89939698528593E-2</c:v>
                </c:pt>
                <c:pt idx="13">
                  <c:v>3.98460853297374E-2</c:v>
                </c:pt>
                <c:pt idx="14">
                  <c:v>4.0740687817780799E-2</c:v>
                </c:pt>
                <c:pt idx="15">
                  <c:v>4.1671760215819302E-2</c:v>
                </c:pt>
                <c:pt idx="16">
                  <c:v>4.2762358140317001E-2</c:v>
                </c:pt>
                <c:pt idx="17">
                  <c:v>4.3889788283906599E-2</c:v>
                </c:pt>
                <c:pt idx="18">
                  <c:v>4.5160180479174798E-2</c:v>
                </c:pt>
                <c:pt idx="19">
                  <c:v>4.6510595816771902E-2</c:v>
                </c:pt>
                <c:pt idx="20">
                  <c:v>4.81096850445389E-2</c:v>
                </c:pt>
                <c:pt idx="21">
                  <c:v>4.9742028007562701E-2</c:v>
                </c:pt>
                <c:pt idx="22">
                  <c:v>5.1640960369059401E-2</c:v>
                </c:pt>
                <c:pt idx="23">
                  <c:v>5.40950016355023E-2</c:v>
                </c:pt>
                <c:pt idx="24">
                  <c:v>5.6200930627561901E-2</c:v>
                </c:pt>
                <c:pt idx="25">
                  <c:v>5.8737983666349199E-2</c:v>
                </c:pt>
                <c:pt idx="26">
                  <c:v>6.1556584361746498E-2</c:v>
                </c:pt>
                <c:pt idx="27">
                  <c:v>6.4833375980204694E-2</c:v>
                </c:pt>
                <c:pt idx="28">
                  <c:v>6.8314758654410002E-2</c:v>
                </c:pt>
                <c:pt idx="29">
                  <c:v>7.1951453217829794E-2</c:v>
                </c:pt>
                <c:pt idx="30">
                  <c:v>7.5899275642729594E-2</c:v>
                </c:pt>
                <c:pt idx="31">
                  <c:v>8.0254353140738505E-2</c:v>
                </c:pt>
                <c:pt idx="32">
                  <c:v>8.4954507032992496E-2</c:v>
                </c:pt>
                <c:pt idx="33">
                  <c:v>9.0054070778668102E-2</c:v>
                </c:pt>
                <c:pt idx="34">
                  <c:v>9.5034458841978503E-2</c:v>
                </c:pt>
                <c:pt idx="35">
                  <c:v>0.10042992871874799</c:v>
                </c:pt>
                <c:pt idx="36">
                  <c:v>0.10582809216510899</c:v>
                </c:pt>
                <c:pt idx="37">
                  <c:v>0.111496276770889</c:v>
                </c:pt>
                <c:pt idx="38">
                  <c:v>0.117082122133241</c:v>
                </c:pt>
                <c:pt idx="39">
                  <c:v>0.12310710220200299</c:v>
                </c:pt>
                <c:pt idx="40">
                  <c:v>0.129073155736247</c:v>
                </c:pt>
                <c:pt idx="41">
                  <c:v>0.134917362346714</c:v>
                </c:pt>
                <c:pt idx="42">
                  <c:v>0.14097339871082601</c:v>
                </c:pt>
                <c:pt idx="43">
                  <c:v>0.147157040409472</c:v>
                </c:pt>
                <c:pt idx="44">
                  <c:v>0.153597661460634</c:v>
                </c:pt>
                <c:pt idx="45">
                  <c:v>0.15997684097498799</c:v>
                </c:pt>
                <c:pt idx="46">
                  <c:v>0.16650717171703899</c:v>
                </c:pt>
                <c:pt idx="47">
                  <c:v>0.17321686165366901</c:v>
                </c:pt>
                <c:pt idx="48">
                  <c:v>0.180062664678732</c:v>
                </c:pt>
                <c:pt idx="49">
                  <c:v>0.18693742497885499</c:v>
                </c:pt>
              </c:numCache>
              <c:extLst xmlns:c15="http://schemas.microsoft.com/office/drawing/2012/chart"/>
            </c:numRef>
          </c:xVal>
          <c:yVal>
            <c:numRef>
              <c:f>'Deg3'!$E$3:$E$54</c:f>
              <c:numCache>
                <c:formatCode>General</c:formatCode>
                <c:ptCount val="52"/>
                <c:pt idx="0">
                  <c:v>4.9122431348873796E-4</c:v>
                </c:pt>
                <c:pt idx="1">
                  <c:v>1.1867945019432E-3</c:v>
                </c:pt>
                <c:pt idx="2">
                  <c:v>1.77793820784289E-3</c:v>
                </c:pt>
                <c:pt idx="3">
                  <c:v>2.2942670219033199E-3</c:v>
                </c:pt>
                <c:pt idx="4">
                  <c:v>2.7542861404364701E-3</c:v>
                </c:pt>
                <c:pt idx="5">
                  <c:v>3.1745698744257101E-3</c:v>
                </c:pt>
                <c:pt idx="6">
                  <c:v>3.6050774867955799E-3</c:v>
                </c:pt>
                <c:pt idx="7">
                  <c:v>3.98648021410993E-3</c:v>
                </c:pt>
                <c:pt idx="8">
                  <c:v>4.35987558188527E-3</c:v>
                </c:pt>
                <c:pt idx="9">
                  <c:v>4.7733157408938603E-3</c:v>
                </c:pt>
                <c:pt idx="10">
                  <c:v>5.1857907207614601E-3</c:v>
                </c:pt>
                <c:pt idx="11">
                  <c:v>5.6543285946667804E-3</c:v>
                </c:pt>
                <c:pt idx="12">
                  <c:v>6.1169771304193802E-3</c:v>
                </c:pt>
                <c:pt idx="13">
                  <c:v>6.6775622095272E-3</c:v>
                </c:pt>
                <c:pt idx="14">
                  <c:v>7.2812201665649898E-3</c:v>
                </c:pt>
                <c:pt idx="15">
                  <c:v>7.9236852771106293E-3</c:v>
                </c:pt>
                <c:pt idx="16">
                  <c:v>8.6903291364564105E-3</c:v>
                </c:pt>
                <c:pt idx="17">
                  <c:v>9.4934245496011704E-3</c:v>
                </c:pt>
                <c:pt idx="18">
                  <c:v>1.0404595961375E-2</c:v>
                </c:pt>
                <c:pt idx="19">
                  <c:v>1.1373527207324799E-2</c:v>
                </c:pt>
                <c:pt idx="20">
                  <c:v>1.2513268909467299E-2</c:v>
                </c:pt>
                <c:pt idx="21">
                  <c:v>1.36608434467296E-2</c:v>
                </c:pt>
                <c:pt idx="22">
                  <c:v>1.49682046014932E-2</c:v>
                </c:pt>
                <c:pt idx="23">
                  <c:v>1.66045595295909E-2</c:v>
                </c:pt>
                <c:pt idx="24">
                  <c:v>1.7955463374268201E-2</c:v>
                </c:pt>
                <c:pt idx="25">
                  <c:v>1.95134620659684E-2</c:v>
                </c:pt>
                <c:pt idx="26">
                  <c:v>2.11531751293032E-2</c:v>
                </c:pt>
                <c:pt idx="27">
                  <c:v>2.2938874840510999E-2</c:v>
                </c:pt>
                <c:pt idx="28">
                  <c:v>2.4697218837956499E-2</c:v>
                </c:pt>
                <c:pt idx="29">
                  <c:v>2.6387334673724599E-2</c:v>
                </c:pt>
                <c:pt idx="30">
                  <c:v>2.8061574792447402E-2</c:v>
                </c:pt>
                <c:pt idx="31">
                  <c:v>2.9727881503575401E-2</c:v>
                </c:pt>
                <c:pt idx="32">
                  <c:v>3.1331162589636398E-2</c:v>
                </c:pt>
                <c:pt idx="33">
                  <c:v>3.2864459594550102E-2</c:v>
                </c:pt>
                <c:pt idx="34">
                  <c:v>3.4178690575514897E-2</c:v>
                </c:pt>
                <c:pt idx="35">
                  <c:v>3.5425807411435903E-2</c:v>
                </c:pt>
                <c:pt idx="36">
                  <c:v>3.6518455994921699E-2</c:v>
                </c:pt>
                <c:pt idx="37">
                  <c:v>3.7529854253593398E-2</c:v>
                </c:pt>
                <c:pt idx="38">
                  <c:v>3.8419735254577099E-2</c:v>
                </c:pt>
                <c:pt idx="39">
                  <c:v>3.92909435499234E-2</c:v>
                </c:pt>
                <c:pt idx="40">
                  <c:v>4.0089276953077201E-2</c:v>
                </c:pt>
                <c:pt idx="41">
                  <c:v>4.0828889162161701E-2</c:v>
                </c:pt>
                <c:pt idx="42">
                  <c:v>4.1564707037571202E-2</c:v>
                </c:pt>
                <c:pt idx="43">
                  <c:v>4.22913744478862E-2</c:v>
                </c:pt>
                <c:pt idx="44">
                  <c:v>4.3023191172157201E-2</c:v>
                </c:pt>
                <c:pt idx="45">
                  <c:v>4.3718797463923202E-2</c:v>
                </c:pt>
                <c:pt idx="46">
                  <c:v>4.4392575071852201E-2</c:v>
                </c:pt>
                <c:pt idx="47">
                  <c:v>4.5033361109098599E-2</c:v>
                </c:pt>
                <c:pt idx="48">
                  <c:v>4.5620488364687399E-2</c:v>
                </c:pt>
                <c:pt idx="49">
                  <c:v>4.6129195765441298E-2</c:v>
                </c:pt>
              </c:numCache>
              <c:extLst xmlns:c15="http://schemas.microsoft.com/office/drawing/2012/chart"/>
            </c:numRef>
          </c:y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3-800D-4177-8B95-84D4FA37DEC1}"/>
            </c:ext>
          </c:extLst>
        </c:ser>
        <c:ser>
          <c:idx val="8"/>
          <c:order val="8"/>
          <c:tx>
            <c:strRef>
              <c:f>Paper!$A$5</c:f>
              <c:strCache>
                <c:ptCount val="1"/>
                <c:pt idx="0">
                  <c:v>Stage 4 Data 1.9V</c:v>
                </c:pt>
              </c:strCache>
              <c:extLst xmlns:c15="http://schemas.microsoft.com/office/drawing/2012/chart"/>
            </c:strRef>
          </c:tx>
          <c:spPr>
            <a:ln w="38100">
              <a:noFill/>
            </a:ln>
          </c:spPr>
          <c:marker>
            <c:symbol val="circle"/>
            <c:size val="5"/>
            <c:spPr>
              <a:noFill/>
              <a:ln w="6350">
                <a:solidFill>
                  <a:srgbClr val="00B0F0"/>
                </a:solidFill>
              </a:ln>
            </c:spPr>
          </c:marker>
          <c:xVal>
            <c:numRef>
              <c:f>Reg!$B$3:$B$50</c:f>
              <c:numCache>
                <c:formatCode>General</c:formatCode>
                <c:ptCount val="48"/>
                <c:pt idx="0">
                  <c:v>2.997E-2</c:v>
                </c:pt>
                <c:pt idx="1">
                  <c:v>3.0349999999999999E-2</c:v>
                </c:pt>
                <c:pt idx="2">
                  <c:v>3.0669999999999999E-2</c:v>
                </c:pt>
                <c:pt idx="3">
                  <c:v>3.099E-2</c:v>
                </c:pt>
                <c:pt idx="4">
                  <c:v>3.1260000000000003E-2</c:v>
                </c:pt>
                <c:pt idx="5">
                  <c:v>3.1510000000000003E-2</c:v>
                </c:pt>
                <c:pt idx="6">
                  <c:v>3.1730000000000001E-2</c:v>
                </c:pt>
                <c:pt idx="7">
                  <c:v>3.1919999999999997E-2</c:v>
                </c:pt>
                <c:pt idx="8">
                  <c:v>3.2120000000000003E-2</c:v>
                </c:pt>
                <c:pt idx="9">
                  <c:v>3.2300000000000002E-2</c:v>
                </c:pt>
                <c:pt idx="10">
                  <c:v>3.2460000000000003E-2</c:v>
                </c:pt>
                <c:pt idx="11">
                  <c:v>3.2620000000000003E-2</c:v>
                </c:pt>
                <c:pt idx="12">
                  <c:v>3.2759999999999997E-2</c:v>
                </c:pt>
                <c:pt idx="13">
                  <c:v>3.2899999999999999E-2</c:v>
                </c:pt>
                <c:pt idx="14">
                  <c:v>3.3059999999999999E-2</c:v>
                </c:pt>
                <c:pt idx="15">
                  <c:v>3.322E-2</c:v>
                </c:pt>
                <c:pt idx="16">
                  <c:v>3.3369999999999997E-2</c:v>
                </c:pt>
                <c:pt idx="17">
                  <c:v>3.3550000000000003E-2</c:v>
                </c:pt>
                <c:pt idx="18">
                  <c:v>3.372E-2</c:v>
                </c:pt>
                <c:pt idx="19">
                  <c:v>3.3910000000000003E-2</c:v>
                </c:pt>
                <c:pt idx="20">
                  <c:v>3.4099999999999998E-2</c:v>
                </c:pt>
                <c:pt idx="21">
                  <c:v>3.4320000000000003E-2</c:v>
                </c:pt>
                <c:pt idx="22">
                  <c:v>3.4529999999999998E-2</c:v>
                </c:pt>
                <c:pt idx="23">
                  <c:v>3.4750000000000003E-2</c:v>
                </c:pt>
                <c:pt idx="24">
                  <c:v>3.5009999999999999E-2</c:v>
                </c:pt>
                <c:pt idx="25">
                  <c:v>3.5209999999999998E-2</c:v>
                </c:pt>
                <c:pt idx="26">
                  <c:v>3.5389999999999998E-2</c:v>
                </c:pt>
                <c:pt idx="27">
                  <c:v>3.5580000000000001E-2</c:v>
                </c:pt>
                <c:pt idx="28">
                  <c:v>3.5740000000000001E-2</c:v>
                </c:pt>
                <c:pt idx="29">
                  <c:v>3.5900000000000001E-2</c:v>
                </c:pt>
                <c:pt idx="30">
                  <c:v>3.5999999999999997E-2</c:v>
                </c:pt>
                <c:pt idx="31">
                  <c:v>3.6080000000000001E-2</c:v>
                </c:pt>
                <c:pt idx="32">
                  <c:v>3.6159999999999998E-2</c:v>
                </c:pt>
                <c:pt idx="33">
                  <c:v>3.6200000000000003E-2</c:v>
                </c:pt>
                <c:pt idx="34">
                  <c:v>3.6249999999999998E-2</c:v>
                </c:pt>
                <c:pt idx="35">
                  <c:v>3.6299999999999999E-2</c:v>
                </c:pt>
                <c:pt idx="36">
                  <c:v>3.6319999999999998E-2</c:v>
                </c:pt>
                <c:pt idx="37">
                  <c:v>3.6339999999999997E-2</c:v>
                </c:pt>
                <c:pt idx="38">
                  <c:v>3.6360000000000003E-2</c:v>
                </c:pt>
                <c:pt idx="39">
                  <c:v>3.6339999999999997E-2</c:v>
                </c:pt>
                <c:pt idx="40">
                  <c:v>3.6569999999999998E-2</c:v>
                </c:pt>
                <c:pt idx="41">
                  <c:v>3.6729999999999999E-2</c:v>
                </c:pt>
                <c:pt idx="42">
                  <c:v>3.6859999999999997E-2</c:v>
                </c:pt>
              </c:numCache>
              <c:extLst xmlns:c15="http://schemas.microsoft.com/office/drawing/2012/chart"/>
            </c:numRef>
          </c:xVal>
          <c:yVal>
            <c:numRef>
              <c:f>Reg!$C$3:$C$50</c:f>
              <c:numCache>
                <c:formatCode>General</c:formatCode>
                <c:ptCount val="48"/>
                <c:pt idx="0">
                  <c:v>2.1130000000000001E-4</c:v>
                </c:pt>
                <c:pt idx="1">
                  <c:v>5.3260000000000004E-4</c:v>
                </c:pt>
                <c:pt idx="2">
                  <c:v>7.7249999999999997E-4</c:v>
                </c:pt>
                <c:pt idx="3">
                  <c:v>9.0839999999999996E-4</c:v>
                </c:pt>
                <c:pt idx="4">
                  <c:v>1.0150000000000001E-3</c:v>
                </c:pt>
                <c:pt idx="5">
                  <c:v>1.0560000000000001E-3</c:v>
                </c:pt>
                <c:pt idx="6">
                  <c:v>1.098E-3</c:v>
                </c:pt>
                <c:pt idx="7">
                  <c:v>1.1019999999999999E-3</c:v>
                </c:pt>
                <c:pt idx="8">
                  <c:v>1.0870000000000001E-3</c:v>
                </c:pt>
                <c:pt idx="9">
                  <c:v>1.073E-3</c:v>
                </c:pt>
                <c:pt idx="10">
                  <c:v>1.0809999999999999E-3</c:v>
                </c:pt>
                <c:pt idx="11">
                  <c:v>1.077E-3</c:v>
                </c:pt>
                <c:pt idx="12">
                  <c:v>1.0499999999999999E-3</c:v>
                </c:pt>
                <c:pt idx="13">
                  <c:v>1.0629999999999999E-3</c:v>
                </c:pt>
                <c:pt idx="14">
                  <c:v>1.0709999999999999E-3</c:v>
                </c:pt>
                <c:pt idx="15">
                  <c:v>1.093E-3</c:v>
                </c:pt>
                <c:pt idx="16">
                  <c:v>1.1169999999999999E-3</c:v>
                </c:pt>
                <c:pt idx="17">
                  <c:v>1.15E-3</c:v>
                </c:pt>
                <c:pt idx="18">
                  <c:v>1.1789999999999999E-3</c:v>
                </c:pt>
                <c:pt idx="19">
                  <c:v>1.209E-3</c:v>
                </c:pt>
                <c:pt idx="20">
                  <c:v>1.2390000000000001E-3</c:v>
                </c:pt>
                <c:pt idx="21">
                  <c:v>1.2570000000000001E-3</c:v>
                </c:pt>
                <c:pt idx="22">
                  <c:v>1.2650000000000001E-3</c:v>
                </c:pt>
                <c:pt idx="23">
                  <c:v>1.248E-3</c:v>
                </c:pt>
                <c:pt idx="24">
                  <c:v>1.2080000000000001E-3</c:v>
                </c:pt>
                <c:pt idx="25">
                  <c:v>1.168E-3</c:v>
                </c:pt>
                <c:pt idx="26">
                  <c:v>1.1000000000000001E-3</c:v>
                </c:pt>
                <c:pt idx="27">
                  <c:v>1.01E-3</c:v>
                </c:pt>
                <c:pt idx="28">
                  <c:v>9.0499999999999999E-4</c:v>
                </c:pt>
                <c:pt idx="29">
                  <c:v>8.1170000000000005E-4</c:v>
                </c:pt>
                <c:pt idx="30">
                  <c:v>7.0489999999999995E-4</c:v>
                </c:pt>
                <c:pt idx="31">
                  <c:v>6.2750000000000002E-4</c:v>
                </c:pt>
                <c:pt idx="32">
                  <c:v>5.3830000000000002E-4</c:v>
                </c:pt>
                <c:pt idx="33">
                  <c:v>4.5520000000000001E-4</c:v>
                </c:pt>
                <c:pt idx="34">
                  <c:v>3.7409999999999999E-4</c:v>
                </c:pt>
                <c:pt idx="35">
                  <c:v>3.1789999999999998E-4</c:v>
                </c:pt>
                <c:pt idx="36">
                  <c:v>2.942E-4</c:v>
                </c:pt>
                <c:pt idx="37">
                  <c:v>2.6120000000000001E-4</c:v>
                </c:pt>
                <c:pt idx="38">
                  <c:v>2.2460000000000001E-4</c:v>
                </c:pt>
                <c:pt idx="39">
                  <c:v>2.184E-4</c:v>
                </c:pt>
                <c:pt idx="40">
                  <c:v>1.3559999999999999E-4</c:v>
                </c:pt>
                <c:pt idx="41">
                  <c:v>8.3040000000000005E-5</c:v>
                </c:pt>
                <c:pt idx="42">
                  <c:v>3.871E-5</c:v>
                </c:pt>
              </c:numCache>
              <c:extLst xmlns:c15="http://schemas.microsoft.com/office/drawing/2012/chart"/>
            </c:numRef>
          </c:y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4-800D-4177-8B95-84D4FA37DEC1}"/>
            </c:ext>
          </c:extLst>
        </c:ser>
        <c:ser>
          <c:idx val="9"/>
          <c:order val="9"/>
          <c:tx>
            <c:strRef>
              <c:f>Paper!$B$5</c:f>
              <c:strCache>
                <c:ptCount val="1"/>
                <c:pt idx="0">
                  <c:v>Stage 4 Fit 1.9V</c:v>
                </c:pt>
              </c:strCache>
              <c:extLst xmlns:c15="http://schemas.microsoft.com/office/drawing/2012/chart"/>
            </c:strRef>
          </c:tx>
          <c:spPr>
            <a:ln w="9525">
              <a:solidFill>
                <a:srgbClr val="00B0F0"/>
              </a:solidFill>
            </a:ln>
          </c:spPr>
          <c:marker>
            <c:symbol val="circle"/>
            <c:size val="3"/>
            <c:spPr>
              <a:solidFill>
                <a:srgbClr val="00B0F0"/>
              </a:solidFill>
              <a:ln>
                <a:noFill/>
              </a:ln>
            </c:spPr>
          </c:marker>
          <c:xVal>
            <c:numRef>
              <c:f>Reg!$D$3:$D$50</c:f>
              <c:numCache>
                <c:formatCode>General</c:formatCode>
                <c:ptCount val="48"/>
                <c:pt idx="0">
                  <c:v>3.0067531904669299E-2</c:v>
                </c:pt>
                <c:pt idx="1">
                  <c:v>3.0331878297803001E-2</c:v>
                </c:pt>
                <c:pt idx="2">
                  <c:v>3.0632379825856201E-2</c:v>
                </c:pt>
                <c:pt idx="3">
                  <c:v>3.0939311064491399E-2</c:v>
                </c:pt>
                <c:pt idx="4">
                  <c:v>3.1237566894751E-2</c:v>
                </c:pt>
                <c:pt idx="5">
                  <c:v>3.1512680819368803E-2</c:v>
                </c:pt>
                <c:pt idx="6">
                  <c:v>3.1757011589513703E-2</c:v>
                </c:pt>
                <c:pt idx="7">
                  <c:v>3.1987239330244097E-2</c:v>
                </c:pt>
                <c:pt idx="8">
                  <c:v>3.2168021166649102E-2</c:v>
                </c:pt>
                <c:pt idx="9">
                  <c:v>3.2323320180895003E-2</c:v>
                </c:pt>
                <c:pt idx="10">
                  <c:v>3.2473879542861898E-2</c:v>
                </c:pt>
                <c:pt idx="11">
                  <c:v>3.2607368030774499E-2</c:v>
                </c:pt>
                <c:pt idx="12">
                  <c:v>3.2745572023613501E-2</c:v>
                </c:pt>
                <c:pt idx="13">
                  <c:v>3.28733630244403E-2</c:v>
                </c:pt>
                <c:pt idx="14">
                  <c:v>3.30214262387361E-2</c:v>
                </c:pt>
                <c:pt idx="15">
                  <c:v>3.31758292685801E-2</c:v>
                </c:pt>
                <c:pt idx="16">
                  <c:v>3.3336157955414503E-2</c:v>
                </c:pt>
                <c:pt idx="17">
                  <c:v>3.35226842075085E-2</c:v>
                </c:pt>
                <c:pt idx="18">
                  <c:v>3.3712097782960602E-2</c:v>
                </c:pt>
                <c:pt idx="19">
                  <c:v>3.3918515512362503E-2</c:v>
                </c:pt>
                <c:pt idx="20">
                  <c:v>3.4126822354280398E-2</c:v>
                </c:pt>
                <c:pt idx="21">
                  <c:v>3.4355746264571399E-2</c:v>
                </c:pt>
                <c:pt idx="22">
                  <c:v>3.4567951199973003E-2</c:v>
                </c:pt>
                <c:pt idx="23">
                  <c:v>3.4787470736620099E-2</c:v>
                </c:pt>
                <c:pt idx="24">
                  <c:v>3.5030556725695598E-2</c:v>
                </c:pt>
                <c:pt idx="25">
                  <c:v>3.5206956553997901E-2</c:v>
                </c:pt>
                <c:pt idx="26">
                  <c:v>3.5386219192596297E-2</c:v>
                </c:pt>
                <c:pt idx="27">
                  <c:v>3.5550518264657202E-2</c:v>
                </c:pt>
                <c:pt idx="28">
                  <c:v>3.5705324423206501E-2</c:v>
                </c:pt>
                <c:pt idx="29">
                  <c:v>3.5837230547505899E-2</c:v>
                </c:pt>
                <c:pt idx="30">
                  <c:v>3.5948106601695999E-2</c:v>
                </c:pt>
                <c:pt idx="31">
                  <c:v>3.6045198878199597E-2</c:v>
                </c:pt>
                <c:pt idx="32">
                  <c:v>3.6131399959300099E-2</c:v>
                </c:pt>
                <c:pt idx="33">
                  <c:v>3.6206209414487302E-2</c:v>
                </c:pt>
                <c:pt idx="34">
                  <c:v>3.6271563432829702E-2</c:v>
                </c:pt>
                <c:pt idx="35">
                  <c:v>3.632351275818E-2</c:v>
                </c:pt>
                <c:pt idx="36">
                  <c:v>3.63697636923467E-2</c:v>
                </c:pt>
                <c:pt idx="37">
                  <c:v>3.6407977936029998E-2</c:v>
                </c:pt>
                <c:pt idx="38">
                  <c:v>3.6441319998589801E-2</c:v>
                </c:pt>
                <c:pt idx="39">
                  <c:v>3.6468762763363201E-2</c:v>
                </c:pt>
                <c:pt idx="40">
                  <c:v>3.6493512459206602E-2</c:v>
                </c:pt>
                <c:pt idx="41">
                  <c:v>3.6513979882500602E-2</c:v>
                </c:pt>
                <c:pt idx="42">
                  <c:v>3.6530828420617598E-2</c:v>
                </c:pt>
              </c:numCache>
              <c:extLst xmlns:c15="http://schemas.microsoft.com/office/drawing/2012/chart"/>
            </c:numRef>
          </c:xVal>
          <c:yVal>
            <c:numRef>
              <c:f>Reg!$E$3:$E$50</c:f>
              <c:numCache>
                <c:formatCode>General</c:formatCode>
                <c:ptCount val="48"/>
                <c:pt idx="0">
                  <c:v>1.49287933859943E-4</c:v>
                </c:pt>
                <c:pt idx="1">
                  <c:v>5.0644009481275697E-4</c:v>
                </c:pt>
                <c:pt idx="2">
                  <c:v>7.8352348967464995E-4</c:v>
                </c:pt>
                <c:pt idx="3">
                  <c:v>9.6925111311306901E-4</c:v>
                </c:pt>
                <c:pt idx="4">
                  <c:v>1.07797253120375E-3</c:v>
                </c:pt>
                <c:pt idx="5">
                  <c:v>1.12617879983488E-3</c:v>
                </c:pt>
                <c:pt idx="6">
                  <c:v>1.13272029222197E-3</c:v>
                </c:pt>
                <c:pt idx="7">
                  <c:v>1.1129321233047699E-3</c:v>
                </c:pt>
                <c:pt idx="8">
                  <c:v>1.0854483900006799E-3</c:v>
                </c:pt>
                <c:pt idx="9">
                  <c:v>1.0598995735314201E-3</c:v>
                </c:pt>
                <c:pt idx="10">
                  <c:v>1.0408419668368101E-3</c:v>
                </c:pt>
                <c:pt idx="11">
                  <c:v>1.0344508963780301E-3</c:v>
                </c:pt>
                <c:pt idx="12">
                  <c:v>1.04131973421945E-3</c:v>
                </c:pt>
                <c:pt idx="13">
                  <c:v>1.0591628599794099E-3</c:v>
                </c:pt>
                <c:pt idx="14">
                  <c:v>1.0897342034394499E-3</c:v>
                </c:pt>
                <c:pt idx="15">
                  <c:v>1.12746467066493E-3</c:v>
                </c:pt>
                <c:pt idx="16">
                  <c:v>1.1677711179317E-3</c:v>
                </c:pt>
                <c:pt idx="17">
                  <c:v>1.21129252313751E-3</c:v>
                </c:pt>
                <c:pt idx="18">
                  <c:v>1.24837924913968E-3</c:v>
                </c:pt>
                <c:pt idx="19">
                  <c:v>1.27824596531421E-3</c:v>
                </c:pt>
                <c:pt idx="20">
                  <c:v>1.29575266582345E-3</c:v>
                </c:pt>
                <c:pt idx="21">
                  <c:v>1.29922694546261E-3</c:v>
                </c:pt>
                <c:pt idx="22">
                  <c:v>1.2868916690888599E-3</c:v>
                </c:pt>
                <c:pt idx="23">
                  <c:v>1.2575522881223299E-3</c:v>
                </c:pt>
                <c:pt idx="24">
                  <c:v>1.2041717057486199E-3</c:v>
                </c:pt>
                <c:pt idx="25">
                  <c:v>1.1506924940312101E-3</c:v>
                </c:pt>
                <c:pt idx="26">
                  <c:v>1.08256190206436E-3</c:v>
                </c:pt>
                <c:pt idx="27">
                  <c:v>1.0067950051088599E-3</c:v>
                </c:pt>
                <c:pt idx="28">
                  <c:v>9.2249589456279998E-4</c:v>
                </c:pt>
                <c:pt idx="29">
                  <c:v>8.3962977625759601E-4</c:v>
                </c:pt>
                <c:pt idx="30">
                  <c:v>7.6116356877308899E-4</c:v>
                </c:pt>
                <c:pt idx="31">
                  <c:v>6.8504174347108098E-4</c:v>
                </c:pt>
                <c:pt idx="32">
                  <c:v>6.1096196680026E-4</c:v>
                </c:pt>
                <c:pt idx="33">
                  <c:v>5.4112503258128201E-4</c:v>
                </c:pt>
                <c:pt idx="34">
                  <c:v>4.7539753136118602E-4</c:v>
                </c:pt>
                <c:pt idx="35">
                  <c:v>4.1966325502732703E-4</c:v>
                </c:pt>
                <c:pt idx="36">
                  <c:v>3.6717149245638401E-4</c:v>
                </c:pt>
                <c:pt idx="37">
                  <c:v>3.2156724008518001E-4</c:v>
                </c:pt>
                <c:pt idx="38">
                  <c:v>2.7998080832385201E-4</c:v>
                </c:pt>
                <c:pt idx="39">
                  <c:v>2.4439682224228302E-4</c:v>
                </c:pt>
                <c:pt idx="40">
                  <c:v>2.1117890256157801E-4</c:v>
                </c:pt>
                <c:pt idx="41">
                  <c:v>1.8284936252425401E-4</c:v>
                </c:pt>
                <c:pt idx="42">
                  <c:v>1.58911345125712E-4</c:v>
                </c:pt>
              </c:numCache>
              <c:extLst xmlns:c15="http://schemas.microsoft.com/office/drawing/2012/chart"/>
            </c:numRef>
          </c:y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5-800D-4177-8B95-84D4FA37DEC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38531023"/>
        <c:axId val="1138531503"/>
        <c:extLst>
          <c:ext xmlns:c15="http://schemas.microsoft.com/office/drawing/2012/chart" uri="{02D57815-91ED-43cb-92C2-25804820EDAC}">
            <c15:filteredScatterSeries>
              <c15:ser>
                <c:idx val="0"/>
                <c:order val="2"/>
                <c:tx>
                  <c:strRef>
                    <c:extLst>
                      <c:ext uri="{02D57815-91ED-43cb-92C2-25804820EDAC}">
                        <c15:formulaRef>
                          <c15:sqref>Paper!$A$2</c15:sqref>
                        </c15:formulaRef>
                      </c:ext>
                    </c:extLst>
                    <c:strCache>
                      <c:ptCount val="1"/>
                      <c:pt idx="0">
                        <c:v>Stage 1 Data 1.9V</c:v>
                      </c:pt>
                    </c:strCache>
                  </c:strRef>
                </c:tx>
                <c:spPr>
                  <a:ln w="38100">
                    <a:noFill/>
                  </a:ln>
                </c:spPr>
                <c:marker>
                  <c:symbol val="circle"/>
                  <c:size val="5"/>
                  <c:spPr>
                    <a:noFill/>
                    <a:ln w="6350">
                      <a:solidFill>
                        <a:srgbClr val="FFC000"/>
                      </a:solidFill>
                    </a:ln>
                  </c:spPr>
                </c:marker>
                <c:xVal>
                  <c:numRef>
                    <c:extLst>
                      <c:ext uri="{02D57815-91ED-43cb-92C2-25804820EDAC}">
                        <c15:formulaRef>
                          <c15:sqref>'Deg1'!$B$3:$B$50</c15:sqref>
                        </c15:formulaRef>
                      </c:ext>
                    </c:extLst>
                    <c:numCache>
                      <c:formatCode>General</c:formatCode>
                      <c:ptCount val="48"/>
                      <c:pt idx="0">
                        <c:v>3.6240000000000001E-2</c:v>
                      </c:pt>
                      <c:pt idx="1">
                        <c:v>3.6769999999999997E-2</c:v>
                      </c:pt>
                      <c:pt idx="2">
                        <c:v>3.7249999999999998E-2</c:v>
                      </c:pt>
                      <c:pt idx="3">
                        <c:v>3.7719999999999997E-2</c:v>
                      </c:pt>
                      <c:pt idx="4">
                        <c:v>3.8150000000000003E-2</c:v>
                      </c:pt>
                      <c:pt idx="5">
                        <c:v>3.8600000000000002E-2</c:v>
                      </c:pt>
                      <c:pt idx="6">
                        <c:v>3.9010000000000003E-2</c:v>
                      </c:pt>
                      <c:pt idx="7">
                        <c:v>3.9390000000000001E-2</c:v>
                      </c:pt>
                      <c:pt idx="8">
                        <c:v>3.9829999999999997E-2</c:v>
                      </c:pt>
                      <c:pt idx="9">
                        <c:v>4.0259999999999997E-2</c:v>
                      </c:pt>
                      <c:pt idx="10">
                        <c:v>4.07E-2</c:v>
                      </c:pt>
                      <c:pt idx="11">
                        <c:v>4.1099999999999998E-2</c:v>
                      </c:pt>
                      <c:pt idx="12">
                        <c:v>4.1439999999999998E-2</c:v>
                      </c:pt>
                      <c:pt idx="13">
                        <c:v>4.1889999999999997E-2</c:v>
                      </c:pt>
                      <c:pt idx="14">
                        <c:v>4.2229999999999997E-2</c:v>
                      </c:pt>
                      <c:pt idx="15">
                        <c:v>4.2639999999999997E-2</c:v>
                      </c:pt>
                      <c:pt idx="16">
                        <c:v>4.3049999999999998E-2</c:v>
                      </c:pt>
                      <c:pt idx="17">
                        <c:v>4.3459999999999999E-2</c:v>
                      </c:pt>
                      <c:pt idx="18">
                        <c:v>4.3920000000000001E-2</c:v>
                      </c:pt>
                      <c:pt idx="19">
                        <c:v>4.4380000000000003E-2</c:v>
                      </c:pt>
                      <c:pt idx="20">
                        <c:v>4.487E-2</c:v>
                      </c:pt>
                      <c:pt idx="21">
                        <c:v>4.539E-2</c:v>
                      </c:pt>
                      <c:pt idx="22">
                        <c:v>4.598E-2</c:v>
                      </c:pt>
                      <c:pt idx="23">
                        <c:v>4.6559999999999997E-2</c:v>
                      </c:pt>
                      <c:pt idx="24">
                        <c:v>4.7210000000000002E-2</c:v>
                      </c:pt>
                      <c:pt idx="25">
                        <c:v>4.8009999999999997E-2</c:v>
                      </c:pt>
                      <c:pt idx="26">
                        <c:v>4.8669999999999998E-2</c:v>
                      </c:pt>
                      <c:pt idx="27">
                        <c:v>4.9369999999999997E-2</c:v>
                      </c:pt>
                      <c:pt idx="28">
                        <c:v>5.0169999999999999E-2</c:v>
                      </c:pt>
                      <c:pt idx="29">
                        <c:v>5.1020000000000003E-2</c:v>
                      </c:pt>
                      <c:pt idx="30">
                        <c:v>5.1860000000000003E-2</c:v>
                      </c:pt>
                      <c:pt idx="31">
                        <c:v>5.2609999999999997E-2</c:v>
                      </c:pt>
                      <c:pt idx="32">
                        <c:v>5.339E-2</c:v>
                      </c:pt>
                      <c:pt idx="33">
                        <c:v>5.4199999999999998E-2</c:v>
                      </c:pt>
                      <c:pt idx="34">
                        <c:v>5.4989999999999997E-2</c:v>
                      </c:pt>
                      <c:pt idx="35">
                        <c:v>5.5820000000000002E-2</c:v>
                      </c:pt>
                      <c:pt idx="36">
                        <c:v>5.663E-2</c:v>
                      </c:pt>
                      <c:pt idx="37">
                        <c:v>5.7419999999999999E-2</c:v>
                      </c:pt>
                      <c:pt idx="38">
                        <c:v>5.8250000000000003E-2</c:v>
                      </c:pt>
                      <c:pt idx="39">
                        <c:v>5.944E-2</c:v>
                      </c:pt>
                      <c:pt idx="40">
                        <c:v>6.0479999999999999E-2</c:v>
                      </c:pt>
                      <c:pt idx="41">
                        <c:v>6.1440000000000002E-2</c:v>
                      </c:pt>
                      <c:pt idx="42">
                        <c:v>6.2E-2</c:v>
                      </c:pt>
                      <c:pt idx="43">
                        <c:v>6.2390000000000001E-2</c:v>
                      </c:pt>
                      <c:pt idx="44">
                        <c:v>6.3210000000000002E-2</c:v>
                      </c:pt>
                      <c:pt idx="45">
                        <c:v>6.4320000000000002E-2</c:v>
                      </c:pt>
                      <c:pt idx="46">
                        <c:v>6.5579999999999999E-2</c:v>
                      </c:pt>
                      <c:pt idx="47">
                        <c:v>6.7159999999999997E-2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'Deg1'!$C$3:$C$50</c15:sqref>
                        </c15:formulaRef>
                      </c:ext>
                    </c:extLst>
                    <c:numCache>
                      <c:formatCode>General</c:formatCode>
                      <c:ptCount val="48"/>
                      <c:pt idx="0">
                        <c:v>1.8320000000000001E-4</c:v>
                      </c:pt>
                      <c:pt idx="1">
                        <c:v>7.4540000000000001E-4</c:v>
                      </c:pt>
                      <c:pt idx="2">
                        <c:v>1.1900000000000001E-3</c:v>
                      </c:pt>
                      <c:pt idx="3">
                        <c:v>1.5479999999999999E-3</c:v>
                      </c:pt>
                      <c:pt idx="4">
                        <c:v>1.838E-3</c:v>
                      </c:pt>
                      <c:pt idx="5">
                        <c:v>2.062E-3</c:v>
                      </c:pt>
                      <c:pt idx="6">
                        <c:v>2.1949999999999999E-3</c:v>
                      </c:pt>
                      <c:pt idx="7">
                        <c:v>2.3730000000000001E-3</c:v>
                      </c:pt>
                      <c:pt idx="8">
                        <c:v>2.4810000000000001E-3</c:v>
                      </c:pt>
                      <c:pt idx="9">
                        <c:v>2.5820000000000001E-3</c:v>
                      </c:pt>
                      <c:pt idx="10">
                        <c:v>2.6059999999999998E-3</c:v>
                      </c:pt>
                      <c:pt idx="11">
                        <c:v>2.6840000000000002E-3</c:v>
                      </c:pt>
                      <c:pt idx="12">
                        <c:v>2.7290000000000001E-3</c:v>
                      </c:pt>
                      <c:pt idx="13">
                        <c:v>2.8110000000000001E-3</c:v>
                      </c:pt>
                      <c:pt idx="14">
                        <c:v>2.8419999999999999E-3</c:v>
                      </c:pt>
                      <c:pt idx="15">
                        <c:v>2.9290000000000002E-3</c:v>
                      </c:pt>
                      <c:pt idx="16">
                        <c:v>3.026E-3</c:v>
                      </c:pt>
                      <c:pt idx="17">
                        <c:v>3.1359999999999999E-3</c:v>
                      </c:pt>
                      <c:pt idx="18">
                        <c:v>3.2820000000000002E-3</c:v>
                      </c:pt>
                      <c:pt idx="19">
                        <c:v>3.4390000000000002E-3</c:v>
                      </c:pt>
                      <c:pt idx="20">
                        <c:v>3.614E-3</c:v>
                      </c:pt>
                      <c:pt idx="21">
                        <c:v>3.803E-3</c:v>
                      </c:pt>
                      <c:pt idx="22">
                        <c:v>4.006E-3</c:v>
                      </c:pt>
                      <c:pt idx="23">
                        <c:v>4.182E-3</c:v>
                      </c:pt>
                      <c:pt idx="24">
                        <c:v>4.3819999999999996E-3</c:v>
                      </c:pt>
                      <c:pt idx="25">
                        <c:v>4.6049999999999997E-3</c:v>
                      </c:pt>
                      <c:pt idx="26">
                        <c:v>4.7609999999999996E-3</c:v>
                      </c:pt>
                      <c:pt idx="27">
                        <c:v>4.9290000000000002E-3</c:v>
                      </c:pt>
                      <c:pt idx="28">
                        <c:v>5.0639999999999999E-3</c:v>
                      </c:pt>
                      <c:pt idx="29">
                        <c:v>5.1809999999999998E-3</c:v>
                      </c:pt>
                      <c:pt idx="30">
                        <c:v>5.2820000000000002E-3</c:v>
                      </c:pt>
                      <c:pt idx="31">
                        <c:v>5.3749999999999996E-3</c:v>
                      </c:pt>
                      <c:pt idx="32">
                        <c:v>5.4289999999999998E-3</c:v>
                      </c:pt>
                      <c:pt idx="33">
                        <c:v>5.5209999999999999E-3</c:v>
                      </c:pt>
                      <c:pt idx="34">
                        <c:v>5.5849999999999997E-3</c:v>
                      </c:pt>
                      <c:pt idx="35">
                        <c:v>5.6829999999999997E-3</c:v>
                      </c:pt>
                      <c:pt idx="36">
                        <c:v>5.816E-3</c:v>
                      </c:pt>
                      <c:pt idx="37">
                        <c:v>5.9899999999999997E-3</c:v>
                      </c:pt>
                      <c:pt idx="38">
                        <c:v>6.1190000000000003E-3</c:v>
                      </c:pt>
                      <c:pt idx="39">
                        <c:v>6.2090000000000001E-3</c:v>
                      </c:pt>
                      <c:pt idx="40">
                        <c:v>6.4229999999999999E-3</c:v>
                      </c:pt>
                      <c:pt idx="41">
                        <c:v>6.6940000000000003E-3</c:v>
                      </c:pt>
                      <c:pt idx="42">
                        <c:v>6.9319999999999998E-3</c:v>
                      </c:pt>
                      <c:pt idx="43">
                        <c:v>7.2139999999999999E-3</c:v>
                      </c:pt>
                      <c:pt idx="44">
                        <c:v>7.437E-3</c:v>
                      </c:pt>
                      <c:pt idx="45">
                        <c:v>7.6880000000000004E-3</c:v>
                      </c:pt>
                      <c:pt idx="46">
                        <c:v>7.9380000000000006E-3</c:v>
                      </c:pt>
                      <c:pt idx="47">
                        <c:v>8.5909999999999997E-3</c:v>
                      </c:pt>
                    </c:numCache>
                  </c:numRef>
                </c:yVal>
                <c:smooth val="0"/>
                <c:extLst>
                  <c:ext xmlns:c16="http://schemas.microsoft.com/office/drawing/2014/chart" uri="{C3380CC4-5D6E-409C-BE32-E72D297353CC}">
                    <c16:uniqueId val="{00000006-800D-4177-8B95-84D4FA37DEC1}"/>
                  </c:ext>
                </c:extLst>
              </c15:ser>
            </c15:filteredScatterSeries>
            <c15:filteredScatterSeries>
              <c15:ser>
                <c:idx val="1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Paper!$B$2</c15:sqref>
                        </c15:formulaRef>
                      </c:ext>
                    </c:extLst>
                    <c:strCache>
                      <c:ptCount val="1"/>
                      <c:pt idx="0">
                        <c:v>Stage 1 Fit 1.9V</c:v>
                      </c:pt>
                    </c:strCache>
                  </c:strRef>
                </c:tx>
                <c:spPr>
                  <a:ln w="9525">
                    <a:solidFill>
                      <a:srgbClr val="FFC000"/>
                    </a:solidFill>
                  </a:ln>
                </c:spPr>
                <c:marker>
                  <c:symbol val="circle"/>
                  <c:size val="3"/>
                  <c:spPr>
                    <a:solidFill>
                      <a:srgbClr val="FFC000"/>
                    </a:solidFill>
                    <a:ln w="6350">
                      <a:noFill/>
                    </a:ln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'Deg1'!$D$3:$D$50</c15:sqref>
                        </c15:formulaRef>
                      </c:ext>
                    </c:extLst>
                    <c:numCache>
                      <c:formatCode>General</c:formatCode>
                      <c:ptCount val="48"/>
                      <c:pt idx="0">
                        <c:v>3.5920000000000001E-2</c:v>
                      </c:pt>
                      <c:pt idx="1">
                        <c:v>3.6470000000000002E-2</c:v>
                      </c:pt>
                      <c:pt idx="2">
                        <c:v>3.7010000000000001E-2</c:v>
                      </c:pt>
                      <c:pt idx="3">
                        <c:v>3.755E-2</c:v>
                      </c:pt>
                      <c:pt idx="4">
                        <c:v>3.8059999999999997E-2</c:v>
                      </c:pt>
                      <c:pt idx="5">
                        <c:v>3.8539999999999998E-2</c:v>
                      </c:pt>
                      <c:pt idx="6">
                        <c:v>3.9E-2</c:v>
                      </c:pt>
                      <c:pt idx="7">
                        <c:v>3.9449999999999999E-2</c:v>
                      </c:pt>
                      <c:pt idx="8">
                        <c:v>3.9910000000000001E-2</c:v>
                      </c:pt>
                      <c:pt idx="9">
                        <c:v>4.0320000000000002E-2</c:v>
                      </c:pt>
                      <c:pt idx="10">
                        <c:v>4.0719999999999999E-2</c:v>
                      </c:pt>
                      <c:pt idx="11">
                        <c:v>4.113E-2</c:v>
                      </c:pt>
                      <c:pt idx="12">
                        <c:v>4.1529999999999997E-2</c:v>
                      </c:pt>
                      <c:pt idx="13">
                        <c:v>4.1939999999999998E-2</c:v>
                      </c:pt>
                      <c:pt idx="14">
                        <c:v>4.2320000000000003E-2</c:v>
                      </c:pt>
                      <c:pt idx="15">
                        <c:v>4.274E-2</c:v>
                      </c:pt>
                      <c:pt idx="16">
                        <c:v>4.3150000000000001E-2</c:v>
                      </c:pt>
                      <c:pt idx="17">
                        <c:v>4.3560000000000001E-2</c:v>
                      </c:pt>
                      <c:pt idx="18">
                        <c:v>4.4019999999999997E-2</c:v>
                      </c:pt>
                      <c:pt idx="19">
                        <c:v>4.4470000000000003E-2</c:v>
                      </c:pt>
                      <c:pt idx="20">
                        <c:v>4.4949999999999997E-2</c:v>
                      </c:pt>
                      <c:pt idx="21">
                        <c:v>4.5440000000000001E-2</c:v>
                      </c:pt>
                      <c:pt idx="22">
                        <c:v>4.6010000000000002E-2</c:v>
                      </c:pt>
                      <c:pt idx="23">
                        <c:v>4.657E-2</c:v>
                      </c:pt>
                      <c:pt idx="24">
                        <c:v>4.7199999999999999E-2</c:v>
                      </c:pt>
                      <c:pt idx="25">
                        <c:v>4.7989999999999998E-2</c:v>
                      </c:pt>
                      <c:pt idx="26">
                        <c:v>4.863E-2</c:v>
                      </c:pt>
                      <c:pt idx="27">
                        <c:v>4.9369999999999997E-2</c:v>
                      </c:pt>
                      <c:pt idx="28">
                        <c:v>5.0130000000000001E-2</c:v>
                      </c:pt>
                      <c:pt idx="29">
                        <c:v>5.0939999999999999E-2</c:v>
                      </c:pt>
                      <c:pt idx="30">
                        <c:v>5.1729999999999998E-2</c:v>
                      </c:pt>
                      <c:pt idx="31">
                        <c:v>5.2490000000000002E-2</c:v>
                      </c:pt>
                      <c:pt idx="32">
                        <c:v>5.3249999999999999E-2</c:v>
                      </c:pt>
                      <c:pt idx="33">
                        <c:v>5.4039999999999998E-2</c:v>
                      </c:pt>
                      <c:pt idx="34">
                        <c:v>5.484E-2</c:v>
                      </c:pt>
                      <c:pt idx="35">
                        <c:v>5.568E-2</c:v>
                      </c:pt>
                      <c:pt idx="36">
                        <c:v>5.6480000000000002E-2</c:v>
                      </c:pt>
                      <c:pt idx="37">
                        <c:v>5.7340000000000002E-2</c:v>
                      </c:pt>
                      <c:pt idx="38">
                        <c:v>5.8200000000000002E-2</c:v>
                      </c:pt>
                      <c:pt idx="39">
                        <c:v>5.9119999999999999E-2</c:v>
                      </c:pt>
                      <c:pt idx="40">
                        <c:v>6.0019999999999997E-2</c:v>
                      </c:pt>
                      <c:pt idx="41">
                        <c:v>6.1019999999999998E-2</c:v>
                      </c:pt>
                      <c:pt idx="42">
                        <c:v>6.2019999999999999E-2</c:v>
                      </c:pt>
                      <c:pt idx="43">
                        <c:v>6.3020000000000007E-2</c:v>
                      </c:pt>
                      <c:pt idx="44">
                        <c:v>6.4079999999999998E-2</c:v>
                      </c:pt>
                      <c:pt idx="45">
                        <c:v>6.5170000000000006E-2</c:v>
                      </c:pt>
                      <c:pt idx="46">
                        <c:v>6.6309999999999994E-2</c:v>
                      </c:pt>
                      <c:pt idx="47">
                        <c:v>6.7460000000000006E-2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'Deg1'!$E$3:$E$50</c15:sqref>
                        </c15:formulaRef>
                      </c:ext>
                    </c:extLst>
                    <c:numCache>
                      <c:formatCode>General</c:formatCode>
                      <c:ptCount val="48"/>
                      <c:pt idx="0">
                        <c:v>1.8540000000000001E-4</c:v>
                      </c:pt>
                      <c:pt idx="1">
                        <c:v>8.2399999999999997E-4</c:v>
                      </c:pt>
                      <c:pt idx="2">
                        <c:v>1.3209999999999999E-3</c:v>
                      </c:pt>
                      <c:pt idx="3">
                        <c:v>1.7049999999999999E-3</c:v>
                      </c:pt>
                      <c:pt idx="4">
                        <c:v>1.9840000000000001E-3</c:v>
                      </c:pt>
                      <c:pt idx="5">
                        <c:v>2.1879999999999998E-3</c:v>
                      </c:pt>
                      <c:pt idx="6">
                        <c:v>2.3370000000000001E-3</c:v>
                      </c:pt>
                      <c:pt idx="7">
                        <c:v>2.4459999999999998E-3</c:v>
                      </c:pt>
                      <c:pt idx="8">
                        <c:v>2.5349999999999999E-3</c:v>
                      </c:pt>
                      <c:pt idx="9">
                        <c:v>2.5990000000000002E-3</c:v>
                      </c:pt>
                      <c:pt idx="10">
                        <c:v>2.653E-3</c:v>
                      </c:pt>
                      <c:pt idx="11">
                        <c:v>2.7060000000000001E-3</c:v>
                      </c:pt>
                      <c:pt idx="12">
                        <c:v>2.758E-3</c:v>
                      </c:pt>
                      <c:pt idx="13">
                        <c:v>2.8180000000000002E-3</c:v>
                      </c:pt>
                      <c:pt idx="14">
                        <c:v>2.8800000000000002E-3</c:v>
                      </c:pt>
                      <c:pt idx="15">
                        <c:v>2.96E-3</c:v>
                      </c:pt>
                      <c:pt idx="16">
                        <c:v>3.052E-3</c:v>
                      </c:pt>
                      <c:pt idx="17">
                        <c:v>3.1540000000000001E-3</c:v>
                      </c:pt>
                      <c:pt idx="18">
                        <c:v>3.2820000000000002E-3</c:v>
                      </c:pt>
                      <c:pt idx="19">
                        <c:v>3.421E-3</c:v>
                      </c:pt>
                      <c:pt idx="20">
                        <c:v>3.5820000000000001E-3</c:v>
                      </c:pt>
                      <c:pt idx="21">
                        <c:v>3.754E-3</c:v>
                      </c:pt>
                      <c:pt idx="22">
                        <c:v>3.9550000000000002E-3</c:v>
                      </c:pt>
                      <c:pt idx="23">
                        <c:v>4.1510000000000002E-3</c:v>
                      </c:pt>
                      <c:pt idx="24">
                        <c:v>4.3600000000000002E-3</c:v>
                      </c:pt>
                      <c:pt idx="25">
                        <c:v>4.594E-3</c:v>
                      </c:pt>
                      <c:pt idx="26">
                        <c:v>4.7590000000000002E-3</c:v>
                      </c:pt>
                      <c:pt idx="27">
                        <c:v>4.9179999999999996E-3</c:v>
                      </c:pt>
                      <c:pt idx="28">
                        <c:v>5.0530000000000002E-3</c:v>
                      </c:pt>
                      <c:pt idx="29">
                        <c:v>5.169E-3</c:v>
                      </c:pt>
                      <c:pt idx="30">
                        <c:v>5.2649999999999997E-3</c:v>
                      </c:pt>
                      <c:pt idx="31">
                        <c:v>5.3509999999999999E-3</c:v>
                      </c:pt>
                      <c:pt idx="32">
                        <c:v>5.4380000000000001E-3</c:v>
                      </c:pt>
                      <c:pt idx="33">
                        <c:v>5.5360000000000001E-3</c:v>
                      </c:pt>
                      <c:pt idx="34">
                        <c:v>5.6470000000000001E-3</c:v>
                      </c:pt>
                      <c:pt idx="35">
                        <c:v>5.7759999999999999E-3</c:v>
                      </c:pt>
                      <c:pt idx="36">
                        <c:v>5.9090000000000002E-3</c:v>
                      </c:pt>
                      <c:pt idx="37">
                        <c:v>6.0619999999999997E-3</c:v>
                      </c:pt>
                      <c:pt idx="38">
                        <c:v>6.2220000000000001E-3</c:v>
                      </c:pt>
                      <c:pt idx="39">
                        <c:v>6.3959999999999998E-3</c:v>
                      </c:pt>
                      <c:pt idx="40">
                        <c:v>6.5719999999999997E-3</c:v>
                      </c:pt>
                      <c:pt idx="41">
                        <c:v>6.7669999999999996E-3</c:v>
                      </c:pt>
                      <c:pt idx="42">
                        <c:v>6.9610000000000002E-3</c:v>
                      </c:pt>
                      <c:pt idx="43">
                        <c:v>7.1510000000000002E-3</c:v>
                      </c:pt>
                      <c:pt idx="44">
                        <c:v>7.3480000000000004E-3</c:v>
                      </c:pt>
                      <c:pt idx="45">
                        <c:v>7.5449999999999996E-3</c:v>
                      </c:pt>
                      <c:pt idx="46">
                        <c:v>7.7450000000000001E-3</c:v>
                      </c:pt>
                      <c:pt idx="47">
                        <c:v>7.9369999999999996E-3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800D-4177-8B95-84D4FA37DEC1}"/>
                  </c:ext>
                </c:extLst>
              </c15:ser>
            </c15:filteredScatterSeries>
            <c15:filteredScatterSeries>
              <c15:ser>
                <c:idx val="2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Paper!$A$3</c15:sqref>
                        </c15:formulaRef>
                      </c:ext>
                    </c:extLst>
                    <c:strCache>
                      <c:ptCount val="1"/>
                      <c:pt idx="0">
                        <c:v>Stage 2 Data 1.9V</c:v>
                      </c:pt>
                    </c:strCache>
                  </c:strRef>
                </c:tx>
                <c:spPr>
                  <a:ln w="38100">
                    <a:noFill/>
                  </a:ln>
                </c:spPr>
                <c:marker>
                  <c:symbol val="circle"/>
                  <c:size val="5"/>
                  <c:spPr>
                    <a:noFill/>
                    <a:ln w="6350">
                      <a:solidFill>
                        <a:srgbClr val="FF7B21"/>
                      </a:solidFill>
                    </a:ln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'Deg2'!$B$3:$B$51</c15:sqref>
                        </c15:formulaRef>
                      </c:ext>
                    </c:extLst>
                    <c:numCache>
                      <c:formatCode>General</c:formatCode>
                      <c:ptCount val="49"/>
                      <c:pt idx="0">
                        <c:v>3.5920000000000001E-2</c:v>
                      </c:pt>
                      <c:pt idx="1">
                        <c:v>3.6290000000000003E-2</c:v>
                      </c:pt>
                      <c:pt idx="2">
                        <c:v>3.6659999999999998E-2</c:v>
                      </c:pt>
                      <c:pt idx="3">
                        <c:v>3.705E-2</c:v>
                      </c:pt>
                      <c:pt idx="4">
                        <c:v>3.7470000000000003E-2</c:v>
                      </c:pt>
                      <c:pt idx="5">
                        <c:v>3.7960000000000001E-2</c:v>
                      </c:pt>
                      <c:pt idx="6">
                        <c:v>3.8519999999999999E-2</c:v>
                      </c:pt>
                      <c:pt idx="7">
                        <c:v>3.9129999999999998E-2</c:v>
                      </c:pt>
                      <c:pt idx="8">
                        <c:v>3.9750000000000001E-2</c:v>
                      </c:pt>
                      <c:pt idx="9">
                        <c:v>4.0469999999999999E-2</c:v>
                      </c:pt>
                      <c:pt idx="10">
                        <c:v>4.1270000000000001E-2</c:v>
                      </c:pt>
                      <c:pt idx="11">
                        <c:v>4.2119999999999998E-2</c:v>
                      </c:pt>
                      <c:pt idx="12">
                        <c:v>4.2959999999999998E-2</c:v>
                      </c:pt>
                      <c:pt idx="13">
                        <c:v>4.3929999999999997E-2</c:v>
                      </c:pt>
                      <c:pt idx="14">
                        <c:v>4.4889999999999999E-2</c:v>
                      </c:pt>
                      <c:pt idx="15">
                        <c:v>4.582E-2</c:v>
                      </c:pt>
                      <c:pt idx="16">
                        <c:v>4.684E-2</c:v>
                      </c:pt>
                      <c:pt idx="17">
                        <c:v>4.7829999999999998E-2</c:v>
                      </c:pt>
                      <c:pt idx="18">
                        <c:v>4.8860000000000001E-2</c:v>
                      </c:pt>
                      <c:pt idx="19">
                        <c:v>4.9869999999999998E-2</c:v>
                      </c:pt>
                      <c:pt idx="20">
                        <c:v>5.101E-2</c:v>
                      </c:pt>
                      <c:pt idx="21">
                        <c:v>5.2089999999999997E-2</c:v>
                      </c:pt>
                      <c:pt idx="22">
                        <c:v>5.3249999999999999E-2</c:v>
                      </c:pt>
                      <c:pt idx="23">
                        <c:v>5.4649999999999997E-2</c:v>
                      </c:pt>
                      <c:pt idx="24">
                        <c:v>5.5809999999999998E-2</c:v>
                      </c:pt>
                      <c:pt idx="25">
                        <c:v>5.7079999999999999E-2</c:v>
                      </c:pt>
                      <c:pt idx="26">
                        <c:v>5.8430000000000003E-2</c:v>
                      </c:pt>
                      <c:pt idx="27">
                        <c:v>0.06</c:v>
                      </c:pt>
                      <c:pt idx="28">
                        <c:v>6.1589999999999999E-2</c:v>
                      </c:pt>
                      <c:pt idx="29">
                        <c:v>6.2979999999999994E-2</c:v>
                      </c:pt>
                      <c:pt idx="30">
                        <c:v>6.4519999999999994E-2</c:v>
                      </c:pt>
                      <c:pt idx="31">
                        <c:v>6.6110000000000002E-2</c:v>
                      </c:pt>
                      <c:pt idx="32">
                        <c:v>6.7849999999999994E-2</c:v>
                      </c:pt>
                      <c:pt idx="33">
                        <c:v>6.9519999999999998E-2</c:v>
                      </c:pt>
                      <c:pt idx="34">
                        <c:v>7.1169999999999997E-2</c:v>
                      </c:pt>
                      <c:pt idx="35">
                        <c:v>7.2919999999999999E-2</c:v>
                      </c:pt>
                      <c:pt idx="36">
                        <c:v>7.467E-2</c:v>
                      </c:pt>
                      <c:pt idx="37">
                        <c:v>7.6520000000000005E-2</c:v>
                      </c:pt>
                      <c:pt idx="38">
                        <c:v>7.843E-2</c:v>
                      </c:pt>
                      <c:pt idx="39">
                        <c:v>8.0519999999999994E-2</c:v>
                      </c:pt>
                      <c:pt idx="40">
                        <c:v>8.2540000000000002E-2</c:v>
                      </c:pt>
                      <c:pt idx="41">
                        <c:v>8.4930000000000005E-2</c:v>
                      </c:pt>
                      <c:pt idx="42">
                        <c:v>8.8929999999999995E-2</c:v>
                      </c:pt>
                      <c:pt idx="43">
                        <c:v>9.332E-2</c:v>
                      </c:pt>
                      <c:pt idx="44">
                        <c:v>9.5200000000000007E-2</c:v>
                      </c:pt>
                      <c:pt idx="45">
                        <c:v>9.2490000000000003E-2</c:v>
                      </c:pt>
                      <c:pt idx="46">
                        <c:v>9.554E-2</c:v>
                      </c:pt>
                      <c:pt idx="47">
                        <c:v>9.9199999999999997E-2</c:v>
                      </c:pt>
                      <c:pt idx="48">
                        <c:v>0.11360000000000001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'Deg2'!$C$3:$C$51</c15:sqref>
                        </c15:formulaRef>
                      </c:ext>
                    </c:extLst>
                    <c:numCache>
                      <c:formatCode>General</c:formatCode>
                      <c:ptCount val="49"/>
                      <c:pt idx="0">
                        <c:v>3.9609999999999998E-4</c:v>
                      </c:pt>
                      <c:pt idx="1">
                        <c:v>1.047E-3</c:v>
                      </c:pt>
                      <c:pt idx="2">
                        <c:v>1.5790000000000001E-3</c:v>
                      </c:pt>
                      <c:pt idx="3">
                        <c:v>2.111E-3</c:v>
                      </c:pt>
                      <c:pt idx="4">
                        <c:v>2.6099999999999999E-3</c:v>
                      </c:pt>
                      <c:pt idx="5">
                        <c:v>3.0430000000000001E-3</c:v>
                      </c:pt>
                      <c:pt idx="6">
                        <c:v>3.5490000000000001E-3</c:v>
                      </c:pt>
                      <c:pt idx="7">
                        <c:v>3.9620000000000002E-3</c:v>
                      </c:pt>
                      <c:pt idx="8">
                        <c:v>4.3769999999999998E-3</c:v>
                      </c:pt>
                      <c:pt idx="9">
                        <c:v>4.8430000000000001E-3</c:v>
                      </c:pt>
                      <c:pt idx="10">
                        <c:v>5.1900000000000002E-3</c:v>
                      </c:pt>
                      <c:pt idx="11">
                        <c:v>5.5630000000000002E-3</c:v>
                      </c:pt>
                      <c:pt idx="12">
                        <c:v>5.8539999999999998E-3</c:v>
                      </c:pt>
                      <c:pt idx="13">
                        <c:v>6.1450000000000003E-3</c:v>
                      </c:pt>
                      <c:pt idx="14">
                        <c:v>6.3969999999999999E-3</c:v>
                      </c:pt>
                      <c:pt idx="15">
                        <c:v>6.6179999999999998E-3</c:v>
                      </c:pt>
                      <c:pt idx="16">
                        <c:v>6.8529999999999997E-3</c:v>
                      </c:pt>
                      <c:pt idx="17">
                        <c:v>7.0749999999999997E-3</c:v>
                      </c:pt>
                      <c:pt idx="18">
                        <c:v>7.3080000000000003E-3</c:v>
                      </c:pt>
                      <c:pt idx="19">
                        <c:v>7.548E-3</c:v>
                      </c:pt>
                      <c:pt idx="20">
                        <c:v>7.8329999999999997E-3</c:v>
                      </c:pt>
                      <c:pt idx="21">
                        <c:v>8.071E-3</c:v>
                      </c:pt>
                      <c:pt idx="22">
                        <c:v>8.352E-3</c:v>
                      </c:pt>
                      <c:pt idx="23">
                        <c:v>8.7030000000000007E-3</c:v>
                      </c:pt>
                      <c:pt idx="24">
                        <c:v>8.9829999999999997E-3</c:v>
                      </c:pt>
                      <c:pt idx="25">
                        <c:v>9.2890000000000004E-3</c:v>
                      </c:pt>
                      <c:pt idx="26">
                        <c:v>9.6050000000000007E-3</c:v>
                      </c:pt>
                      <c:pt idx="27">
                        <c:v>9.9559999999999996E-3</c:v>
                      </c:pt>
                      <c:pt idx="28">
                        <c:v>1.026E-2</c:v>
                      </c:pt>
                      <c:pt idx="29">
                        <c:v>1.057E-2</c:v>
                      </c:pt>
                      <c:pt idx="30">
                        <c:v>1.085E-2</c:v>
                      </c:pt>
                      <c:pt idx="31">
                        <c:v>1.119E-2</c:v>
                      </c:pt>
                      <c:pt idx="32">
                        <c:v>1.1469999999999999E-2</c:v>
                      </c:pt>
                      <c:pt idx="33">
                        <c:v>1.1769999999999999E-2</c:v>
                      </c:pt>
                      <c:pt idx="34">
                        <c:v>1.206E-2</c:v>
                      </c:pt>
                      <c:pt idx="35">
                        <c:v>1.2540000000000001E-2</c:v>
                      </c:pt>
                      <c:pt idx="36">
                        <c:v>1.2959999999999999E-2</c:v>
                      </c:pt>
                      <c:pt idx="37">
                        <c:v>1.345E-2</c:v>
                      </c:pt>
                      <c:pt idx="38">
                        <c:v>1.396E-2</c:v>
                      </c:pt>
                      <c:pt idx="39">
                        <c:v>1.457E-2</c:v>
                      </c:pt>
                      <c:pt idx="40">
                        <c:v>1.5259999999999999E-2</c:v>
                      </c:pt>
                      <c:pt idx="41">
                        <c:v>1.6119999999999999E-2</c:v>
                      </c:pt>
                      <c:pt idx="42">
                        <c:v>1.7149999999999999E-2</c:v>
                      </c:pt>
                      <c:pt idx="43">
                        <c:v>1.8519999999999998E-2</c:v>
                      </c:pt>
                      <c:pt idx="44">
                        <c:v>1.8790000000000001E-2</c:v>
                      </c:pt>
                      <c:pt idx="45">
                        <c:v>1.822E-2</c:v>
                      </c:pt>
                      <c:pt idx="46">
                        <c:v>1.9130000000000001E-2</c:v>
                      </c:pt>
                      <c:pt idx="47">
                        <c:v>2.027E-2</c:v>
                      </c:pt>
                      <c:pt idx="48">
                        <c:v>2.3820000000000001E-2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800D-4177-8B95-84D4FA37DEC1}"/>
                  </c:ext>
                </c:extLst>
              </c15:ser>
            </c15:filteredScatterSeries>
            <c15:filteredScatterSeries>
              <c15:ser>
                <c:idx val="3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Paper!$B$3</c15:sqref>
                        </c15:formulaRef>
                      </c:ext>
                    </c:extLst>
                    <c:strCache>
                      <c:ptCount val="1"/>
                      <c:pt idx="0">
                        <c:v>Stage 2 Fit 1.9V</c:v>
                      </c:pt>
                    </c:strCache>
                  </c:strRef>
                </c:tx>
                <c:spPr>
                  <a:ln w="9525">
                    <a:solidFill>
                      <a:srgbClr val="FF7B21"/>
                    </a:solidFill>
                  </a:ln>
                </c:spPr>
                <c:marker>
                  <c:symbol val="circle"/>
                  <c:size val="3"/>
                  <c:spPr>
                    <a:solidFill>
                      <a:srgbClr val="FF7B21"/>
                    </a:solidFill>
                    <a:ln>
                      <a:noFill/>
                    </a:ln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'Deg2'!$D$3:$D$51</c15:sqref>
                        </c15:formulaRef>
                      </c:ext>
                    </c:extLst>
                    <c:numCache>
                      <c:formatCode>General</c:formatCode>
                      <c:ptCount val="49"/>
                      <c:pt idx="0">
                        <c:v>3.5830000000000001E-2</c:v>
                      </c:pt>
                      <c:pt idx="1">
                        <c:v>3.6229999999999998E-2</c:v>
                      </c:pt>
                      <c:pt idx="2">
                        <c:v>3.6650000000000002E-2</c:v>
                      </c:pt>
                      <c:pt idx="3">
                        <c:v>3.7100000000000001E-2</c:v>
                      </c:pt>
                      <c:pt idx="4">
                        <c:v>3.7569999999999999E-2</c:v>
                      </c:pt>
                      <c:pt idx="5">
                        <c:v>3.807E-2</c:v>
                      </c:pt>
                      <c:pt idx="6">
                        <c:v>3.8649999999999997E-2</c:v>
                      </c:pt>
                      <c:pt idx="7">
                        <c:v>3.9219999999999998E-2</c:v>
                      </c:pt>
                      <c:pt idx="8">
                        <c:v>3.9820000000000001E-2</c:v>
                      </c:pt>
                      <c:pt idx="9">
                        <c:v>4.052E-2</c:v>
                      </c:pt>
                      <c:pt idx="10">
                        <c:v>4.1239999999999999E-2</c:v>
                      </c:pt>
                      <c:pt idx="11">
                        <c:v>4.206E-2</c:v>
                      </c:pt>
                      <c:pt idx="12">
                        <c:v>4.2869999999999998E-2</c:v>
                      </c:pt>
                      <c:pt idx="13">
                        <c:v>4.3810000000000002E-2</c:v>
                      </c:pt>
                      <c:pt idx="14">
                        <c:v>4.4769999999999997E-2</c:v>
                      </c:pt>
                      <c:pt idx="15">
                        <c:v>4.5719999999999997E-2</c:v>
                      </c:pt>
                      <c:pt idx="16">
                        <c:v>4.6760000000000003E-2</c:v>
                      </c:pt>
                      <c:pt idx="17">
                        <c:v>4.7759999999999997E-2</c:v>
                      </c:pt>
                      <c:pt idx="18">
                        <c:v>4.8820000000000002E-2</c:v>
                      </c:pt>
                      <c:pt idx="19">
                        <c:v>4.9860000000000002E-2</c:v>
                      </c:pt>
                      <c:pt idx="20">
                        <c:v>5.1020000000000003E-2</c:v>
                      </c:pt>
                      <c:pt idx="21">
                        <c:v>5.212E-2</c:v>
                      </c:pt>
                      <c:pt idx="22">
                        <c:v>5.3319999999999999E-2</c:v>
                      </c:pt>
                      <c:pt idx="23">
                        <c:v>5.4760000000000003E-2</c:v>
                      </c:pt>
                      <c:pt idx="24">
                        <c:v>5.5910000000000001E-2</c:v>
                      </c:pt>
                      <c:pt idx="25">
                        <c:v>5.722E-2</c:v>
                      </c:pt>
                      <c:pt idx="26">
                        <c:v>5.858E-2</c:v>
                      </c:pt>
                      <c:pt idx="27">
                        <c:v>6.0069999999999998E-2</c:v>
                      </c:pt>
                      <c:pt idx="28">
                        <c:v>6.1550000000000001E-2</c:v>
                      </c:pt>
                      <c:pt idx="29">
                        <c:v>6.3020000000000007E-2</c:v>
                      </c:pt>
                      <c:pt idx="30">
                        <c:v>6.454E-2</c:v>
                      </c:pt>
                      <c:pt idx="31">
                        <c:v>6.615E-2</c:v>
                      </c:pt>
                      <c:pt idx="32">
                        <c:v>6.7830000000000001E-2</c:v>
                      </c:pt>
                      <c:pt idx="33">
                        <c:v>6.9589999999999999E-2</c:v>
                      </c:pt>
                      <c:pt idx="34">
                        <c:v>7.1290000000000006E-2</c:v>
                      </c:pt>
                      <c:pt idx="35">
                        <c:v>7.3109999999999994E-2</c:v>
                      </c:pt>
                      <c:pt idx="36">
                        <c:v>7.492E-2</c:v>
                      </c:pt>
                      <c:pt idx="37">
                        <c:v>7.6829999999999996E-2</c:v>
                      </c:pt>
                      <c:pt idx="38">
                        <c:v>7.8729999999999994E-2</c:v>
                      </c:pt>
                      <c:pt idx="39">
                        <c:v>8.0810000000000007E-2</c:v>
                      </c:pt>
                      <c:pt idx="40">
                        <c:v>8.2909999999999998E-2</c:v>
                      </c:pt>
                      <c:pt idx="41">
                        <c:v>8.5029999999999994E-2</c:v>
                      </c:pt>
                      <c:pt idx="42">
                        <c:v>8.7290000000000006E-2</c:v>
                      </c:pt>
                      <c:pt idx="43">
                        <c:v>8.9690000000000006E-2</c:v>
                      </c:pt>
                      <c:pt idx="44">
                        <c:v>9.2299999999999993E-2</c:v>
                      </c:pt>
                      <c:pt idx="45">
                        <c:v>9.5019999999999993E-2</c:v>
                      </c:pt>
                      <c:pt idx="46">
                        <c:v>9.7949999999999995E-2</c:v>
                      </c:pt>
                      <c:pt idx="47">
                        <c:v>0.1011</c:v>
                      </c:pt>
                      <c:pt idx="48">
                        <c:v>0.1045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'Deg2'!$E$3:$E$51</c15:sqref>
                        </c15:formulaRef>
                      </c:ext>
                    </c:extLst>
                    <c:numCache>
                      <c:formatCode>General</c:formatCode>
                      <c:ptCount val="49"/>
                      <c:pt idx="0">
                        <c:v>5.5979999999999995E-4</c:v>
                      </c:pt>
                      <c:pt idx="1">
                        <c:v>1.209E-3</c:v>
                      </c:pt>
                      <c:pt idx="2">
                        <c:v>1.7639999999999999E-3</c:v>
                      </c:pt>
                      <c:pt idx="3">
                        <c:v>2.2539999999999999E-3</c:v>
                      </c:pt>
                      <c:pt idx="4">
                        <c:v>2.696E-3</c:v>
                      </c:pt>
                      <c:pt idx="5">
                        <c:v>3.1059999999999998E-3</c:v>
                      </c:pt>
                      <c:pt idx="6">
                        <c:v>3.5279999999999999E-3</c:v>
                      </c:pt>
                      <c:pt idx="7">
                        <c:v>3.9029999999999998E-3</c:v>
                      </c:pt>
                      <c:pt idx="8">
                        <c:v>4.2640000000000004E-3</c:v>
                      </c:pt>
                      <c:pt idx="9">
                        <c:v>4.6490000000000004E-3</c:v>
                      </c:pt>
                      <c:pt idx="10">
                        <c:v>5.0090000000000004E-3</c:v>
                      </c:pt>
                      <c:pt idx="11">
                        <c:v>5.3790000000000001E-3</c:v>
                      </c:pt>
                      <c:pt idx="12">
                        <c:v>5.6990000000000001E-3</c:v>
                      </c:pt>
                      <c:pt idx="13">
                        <c:v>6.025E-3</c:v>
                      </c:pt>
                      <c:pt idx="14">
                        <c:v>6.313E-3</c:v>
                      </c:pt>
                      <c:pt idx="15">
                        <c:v>6.5659999999999998E-3</c:v>
                      </c:pt>
                      <c:pt idx="16">
                        <c:v>6.8230000000000001E-3</c:v>
                      </c:pt>
                      <c:pt idx="17">
                        <c:v>7.0619999999999997E-3</c:v>
                      </c:pt>
                      <c:pt idx="18">
                        <c:v>7.3109999999999998E-3</c:v>
                      </c:pt>
                      <c:pt idx="19">
                        <c:v>7.5589999999999997E-3</c:v>
                      </c:pt>
                      <c:pt idx="20">
                        <c:v>7.8390000000000005E-3</c:v>
                      </c:pt>
                      <c:pt idx="21">
                        <c:v>8.1069999999999996E-3</c:v>
                      </c:pt>
                      <c:pt idx="22">
                        <c:v>8.4010000000000005E-3</c:v>
                      </c:pt>
                      <c:pt idx="23">
                        <c:v>8.7510000000000001E-3</c:v>
                      </c:pt>
                      <c:pt idx="24">
                        <c:v>9.0290000000000006E-3</c:v>
                      </c:pt>
                      <c:pt idx="25">
                        <c:v>9.3390000000000001E-3</c:v>
                      </c:pt>
                      <c:pt idx="26">
                        <c:v>9.6559999999999997E-3</c:v>
                      </c:pt>
                      <c:pt idx="27">
                        <c:v>9.9959999999999997E-3</c:v>
                      </c:pt>
                      <c:pt idx="28">
                        <c:v>1.0330000000000001E-2</c:v>
                      </c:pt>
                      <c:pt idx="29">
                        <c:v>1.065E-2</c:v>
                      </c:pt>
                      <c:pt idx="30">
                        <c:v>1.098E-2</c:v>
                      </c:pt>
                      <c:pt idx="31">
                        <c:v>1.132E-2</c:v>
                      </c:pt>
                      <c:pt idx="32">
                        <c:v>1.1679999999999999E-2</c:v>
                      </c:pt>
                      <c:pt idx="33">
                        <c:v>1.205E-2</c:v>
                      </c:pt>
                      <c:pt idx="34">
                        <c:v>1.2409999999999999E-2</c:v>
                      </c:pt>
                      <c:pt idx="35">
                        <c:v>1.281E-2</c:v>
                      </c:pt>
                      <c:pt idx="36">
                        <c:v>1.321E-2</c:v>
                      </c:pt>
                      <c:pt idx="37">
                        <c:v>1.366E-2</c:v>
                      </c:pt>
                      <c:pt idx="38">
                        <c:v>1.4120000000000001E-2</c:v>
                      </c:pt>
                      <c:pt idx="39">
                        <c:v>1.4659999999999999E-2</c:v>
                      </c:pt>
                      <c:pt idx="40">
                        <c:v>1.523E-2</c:v>
                      </c:pt>
                      <c:pt idx="41">
                        <c:v>1.584E-2</c:v>
                      </c:pt>
                      <c:pt idx="42">
                        <c:v>1.652E-2</c:v>
                      </c:pt>
                      <c:pt idx="43">
                        <c:v>1.7250000000000001E-2</c:v>
                      </c:pt>
                      <c:pt idx="44">
                        <c:v>1.805E-2</c:v>
                      </c:pt>
                      <c:pt idx="45">
                        <c:v>1.8849999999999999E-2</c:v>
                      </c:pt>
                      <c:pt idx="46">
                        <c:v>1.9650000000000001E-2</c:v>
                      </c:pt>
                      <c:pt idx="47">
                        <c:v>2.0400000000000001E-2</c:v>
                      </c:pt>
                      <c:pt idx="48">
                        <c:v>2.102E-2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9-800D-4177-8B95-84D4FA37DEC1}"/>
                  </c:ext>
                </c:extLst>
              </c15:ser>
            </c15:filteredScatterSeries>
            <c15:filteredScatterSeries>
              <c15:ser>
                <c:idx val="10"/>
                <c:order val="1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Paper!$A$6</c15:sqref>
                        </c15:formulaRef>
                      </c:ext>
                    </c:extLst>
                    <c:strCache>
                      <c:ptCount val="1"/>
                      <c:pt idx="0">
                        <c:v>Stage 5 Data 1.9V</c:v>
                      </c:pt>
                    </c:strCache>
                  </c:strRef>
                </c:tx>
                <c:spPr>
                  <a:ln w="38100">
                    <a:noFill/>
                  </a:ln>
                </c:spPr>
                <c:marker>
                  <c:symbol val="circle"/>
                  <c:size val="5"/>
                  <c:spPr>
                    <a:noFill/>
                    <a:ln w="6350">
                      <a:solidFill>
                        <a:srgbClr val="3A64FC"/>
                      </a:solidFill>
                    </a:ln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'Deg4'!$B$3:$B$53</c15:sqref>
                        </c15:formulaRef>
                      </c:ext>
                    </c:extLst>
                    <c:numCache>
                      <c:formatCode>General</c:formatCode>
                      <c:ptCount val="51"/>
                      <c:pt idx="0">
                        <c:v>3.2460000000000003E-2</c:v>
                      </c:pt>
                      <c:pt idx="1">
                        <c:v>3.3090000000000001E-2</c:v>
                      </c:pt>
                      <c:pt idx="2">
                        <c:v>3.3750000000000002E-2</c:v>
                      </c:pt>
                      <c:pt idx="3">
                        <c:v>3.4329999999999999E-2</c:v>
                      </c:pt>
                      <c:pt idx="4">
                        <c:v>3.4959999999999998E-2</c:v>
                      </c:pt>
                      <c:pt idx="5">
                        <c:v>3.5540000000000002E-2</c:v>
                      </c:pt>
                      <c:pt idx="6">
                        <c:v>3.6139999999999999E-2</c:v>
                      </c:pt>
                      <c:pt idx="7">
                        <c:v>3.6760000000000001E-2</c:v>
                      </c:pt>
                      <c:pt idx="8">
                        <c:v>3.7289999999999997E-2</c:v>
                      </c:pt>
                      <c:pt idx="9">
                        <c:v>3.7780000000000001E-2</c:v>
                      </c:pt>
                      <c:pt idx="10">
                        <c:v>3.8309999999999997E-2</c:v>
                      </c:pt>
                      <c:pt idx="11">
                        <c:v>3.8739999999999997E-2</c:v>
                      </c:pt>
                      <c:pt idx="12">
                        <c:v>3.9170000000000003E-2</c:v>
                      </c:pt>
                      <c:pt idx="13">
                        <c:v>3.9579999999999997E-2</c:v>
                      </c:pt>
                      <c:pt idx="14">
                        <c:v>3.9989999999999998E-2</c:v>
                      </c:pt>
                      <c:pt idx="15">
                        <c:v>4.0399999999999998E-2</c:v>
                      </c:pt>
                      <c:pt idx="16">
                        <c:v>4.0800000000000003E-2</c:v>
                      </c:pt>
                      <c:pt idx="17">
                        <c:v>4.1239999999999999E-2</c:v>
                      </c:pt>
                      <c:pt idx="18">
                        <c:v>4.1680000000000002E-2</c:v>
                      </c:pt>
                      <c:pt idx="19">
                        <c:v>4.2139999999999997E-2</c:v>
                      </c:pt>
                      <c:pt idx="20">
                        <c:v>4.2619999999999998E-2</c:v>
                      </c:pt>
                      <c:pt idx="21">
                        <c:v>4.3139999999999998E-2</c:v>
                      </c:pt>
                      <c:pt idx="22">
                        <c:v>4.3650000000000001E-2</c:v>
                      </c:pt>
                      <c:pt idx="23">
                        <c:v>4.419E-2</c:v>
                      </c:pt>
                      <c:pt idx="24">
                        <c:v>4.4810000000000003E-2</c:v>
                      </c:pt>
                      <c:pt idx="25">
                        <c:v>4.53E-2</c:v>
                      </c:pt>
                      <c:pt idx="26">
                        <c:v>4.5850000000000002E-2</c:v>
                      </c:pt>
                      <c:pt idx="27">
                        <c:v>4.6390000000000001E-2</c:v>
                      </c:pt>
                      <c:pt idx="28">
                        <c:v>4.7E-2</c:v>
                      </c:pt>
                      <c:pt idx="29">
                        <c:v>4.7579999999999997E-2</c:v>
                      </c:pt>
                      <c:pt idx="30">
                        <c:v>4.8000000000000001E-2</c:v>
                      </c:pt>
                      <c:pt idx="31">
                        <c:v>4.8430000000000001E-2</c:v>
                      </c:pt>
                      <c:pt idx="32">
                        <c:v>4.8849999999999998E-2</c:v>
                      </c:pt>
                      <c:pt idx="33">
                        <c:v>4.9279999999999997E-2</c:v>
                      </c:pt>
                      <c:pt idx="34">
                        <c:v>4.965E-2</c:v>
                      </c:pt>
                      <c:pt idx="35">
                        <c:v>4.9970000000000001E-2</c:v>
                      </c:pt>
                      <c:pt idx="36">
                        <c:v>5.0270000000000002E-2</c:v>
                      </c:pt>
                      <c:pt idx="37">
                        <c:v>5.0610000000000002E-2</c:v>
                      </c:pt>
                      <c:pt idx="38">
                        <c:v>5.0959999999999998E-2</c:v>
                      </c:pt>
                      <c:pt idx="39">
                        <c:v>5.1339999999999997E-2</c:v>
                      </c:pt>
                      <c:pt idx="40">
                        <c:v>5.1729999999999998E-2</c:v>
                      </c:pt>
                      <c:pt idx="41">
                        <c:v>5.21E-2</c:v>
                      </c:pt>
                      <c:pt idx="42">
                        <c:v>5.2549999999999999E-2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'Deg4'!$C$3:$C$53</c15:sqref>
                        </c15:formulaRef>
                      </c:ext>
                    </c:extLst>
                    <c:numCache>
                      <c:formatCode>General</c:formatCode>
                      <c:ptCount val="51"/>
                      <c:pt idx="0">
                        <c:v>1.681E-3</c:v>
                      </c:pt>
                      <c:pt idx="1">
                        <c:v>2.1510000000000001E-3</c:v>
                      </c:pt>
                      <c:pt idx="2">
                        <c:v>2.4919999999999999E-3</c:v>
                      </c:pt>
                      <c:pt idx="3">
                        <c:v>2.7720000000000002E-3</c:v>
                      </c:pt>
                      <c:pt idx="4">
                        <c:v>2.9849999999999998E-3</c:v>
                      </c:pt>
                      <c:pt idx="5">
                        <c:v>3.1029999999999999E-3</c:v>
                      </c:pt>
                      <c:pt idx="6">
                        <c:v>3.1580000000000002E-3</c:v>
                      </c:pt>
                      <c:pt idx="7">
                        <c:v>3.2269999999999998E-3</c:v>
                      </c:pt>
                      <c:pt idx="8">
                        <c:v>3.199E-3</c:v>
                      </c:pt>
                      <c:pt idx="9">
                        <c:v>3.176E-3</c:v>
                      </c:pt>
                      <c:pt idx="10">
                        <c:v>3.1150000000000001E-3</c:v>
                      </c:pt>
                      <c:pt idx="11">
                        <c:v>3.0769999999999999E-3</c:v>
                      </c:pt>
                      <c:pt idx="12">
                        <c:v>3.0149999999999999E-3</c:v>
                      </c:pt>
                      <c:pt idx="13">
                        <c:v>2.9659999999999999E-3</c:v>
                      </c:pt>
                      <c:pt idx="14">
                        <c:v>2.957E-3</c:v>
                      </c:pt>
                      <c:pt idx="15">
                        <c:v>2.9789999999999999E-3</c:v>
                      </c:pt>
                      <c:pt idx="16">
                        <c:v>3.0010000000000002E-3</c:v>
                      </c:pt>
                      <c:pt idx="17">
                        <c:v>3.0699999999999998E-3</c:v>
                      </c:pt>
                      <c:pt idx="18">
                        <c:v>3.1480000000000002E-3</c:v>
                      </c:pt>
                      <c:pt idx="19">
                        <c:v>3.2239999999999999E-3</c:v>
                      </c:pt>
                      <c:pt idx="20">
                        <c:v>3.3010000000000001E-3</c:v>
                      </c:pt>
                      <c:pt idx="21">
                        <c:v>3.3890000000000001E-3</c:v>
                      </c:pt>
                      <c:pt idx="22">
                        <c:v>3.4499999999999999E-3</c:v>
                      </c:pt>
                      <c:pt idx="23">
                        <c:v>3.516E-3</c:v>
                      </c:pt>
                      <c:pt idx="24">
                        <c:v>3.5539999999999999E-3</c:v>
                      </c:pt>
                      <c:pt idx="25">
                        <c:v>3.5699999999999998E-3</c:v>
                      </c:pt>
                      <c:pt idx="26">
                        <c:v>3.5539999999999999E-3</c:v>
                      </c:pt>
                      <c:pt idx="27">
                        <c:v>3.522E-3</c:v>
                      </c:pt>
                      <c:pt idx="28">
                        <c:v>3.4489999999999998E-3</c:v>
                      </c:pt>
                      <c:pt idx="29">
                        <c:v>3.3769999999999998E-3</c:v>
                      </c:pt>
                      <c:pt idx="30">
                        <c:v>3.2859999999999999E-3</c:v>
                      </c:pt>
                      <c:pt idx="31">
                        <c:v>3.2009999999999999E-3</c:v>
                      </c:pt>
                      <c:pt idx="32">
                        <c:v>3.0799999999999998E-3</c:v>
                      </c:pt>
                      <c:pt idx="33">
                        <c:v>3.009E-3</c:v>
                      </c:pt>
                      <c:pt idx="34">
                        <c:v>2.9129999999999998E-3</c:v>
                      </c:pt>
                      <c:pt idx="35">
                        <c:v>2.82E-3</c:v>
                      </c:pt>
                      <c:pt idx="36">
                        <c:v>2.807E-3</c:v>
                      </c:pt>
                      <c:pt idx="37">
                        <c:v>2.7659999999999998E-3</c:v>
                      </c:pt>
                      <c:pt idx="38">
                        <c:v>2.7980000000000001E-3</c:v>
                      </c:pt>
                      <c:pt idx="39">
                        <c:v>2.7829999999999999E-3</c:v>
                      </c:pt>
                      <c:pt idx="40">
                        <c:v>2.8180000000000002E-3</c:v>
                      </c:pt>
                      <c:pt idx="41">
                        <c:v>2.8240000000000001E-3</c:v>
                      </c:pt>
                      <c:pt idx="42">
                        <c:v>2.8700000000000002E-3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A-800D-4177-8B95-84D4FA37DEC1}"/>
                  </c:ext>
                </c:extLst>
              </c15:ser>
            </c15:filteredScatterSeries>
            <c15:filteredScatterSeries>
              <c15:ser>
                <c:idx val="11"/>
                <c:order val="1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Paper!$B$6</c15:sqref>
                        </c15:formulaRef>
                      </c:ext>
                    </c:extLst>
                    <c:strCache>
                      <c:ptCount val="1"/>
                      <c:pt idx="0">
                        <c:v>Stage 5 Fit 1.9V</c:v>
                      </c:pt>
                    </c:strCache>
                  </c:strRef>
                </c:tx>
                <c:spPr>
                  <a:ln w="9525">
                    <a:solidFill>
                      <a:srgbClr val="3A64FC"/>
                    </a:solidFill>
                  </a:ln>
                </c:spPr>
                <c:marker>
                  <c:symbol val="circle"/>
                  <c:size val="3"/>
                  <c:spPr>
                    <a:solidFill>
                      <a:srgbClr val="3A64FC"/>
                    </a:solidFill>
                    <a:ln>
                      <a:noFill/>
                    </a:ln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'Deg4'!$D$3:$D$53</c15:sqref>
                        </c15:formulaRef>
                      </c:ext>
                    </c:extLst>
                    <c:numCache>
                      <c:formatCode>General</c:formatCode>
                      <c:ptCount val="51"/>
                      <c:pt idx="0">
                        <c:v>3.2528070595291197E-2</c:v>
                      </c:pt>
                      <c:pt idx="1">
                        <c:v>3.3069439096536202E-2</c:v>
                      </c:pt>
                      <c:pt idx="2">
                        <c:v>3.36694032834867E-2</c:v>
                      </c:pt>
                      <c:pt idx="3">
                        <c:v>3.4285969088951297E-2</c:v>
                      </c:pt>
                      <c:pt idx="4">
                        <c:v>3.4907790145466203E-2</c:v>
                      </c:pt>
                      <c:pt idx="5">
                        <c:v>3.5518717459104898E-2</c:v>
                      </c:pt>
                      <c:pt idx="6">
                        <c:v>3.6106836601379297E-2</c:v>
                      </c:pt>
                      <c:pt idx="7">
                        <c:v>3.6713994915732198E-2</c:v>
                      </c:pt>
                      <c:pt idx="8">
                        <c:v>3.7233404346259803E-2</c:v>
                      </c:pt>
                      <c:pt idx="9">
                        <c:v>3.7708815316230701E-2</c:v>
                      </c:pt>
                      <c:pt idx="10">
                        <c:v>3.81873171192686E-2</c:v>
                      </c:pt>
                      <c:pt idx="11">
                        <c:v>3.8613770106588299E-2</c:v>
                      </c:pt>
                      <c:pt idx="12">
                        <c:v>3.9043848940552503E-2</c:v>
                      </c:pt>
                      <c:pt idx="13">
                        <c:v>3.9423042985303997E-2</c:v>
                      </c:pt>
                      <c:pt idx="14">
                        <c:v>3.9837392962102203E-2</c:v>
                      </c:pt>
                      <c:pt idx="15">
                        <c:v>4.0244105528836498E-2</c:v>
                      </c:pt>
                      <c:pt idx="16">
                        <c:v>4.0645708877013402E-2</c:v>
                      </c:pt>
                      <c:pt idx="17">
                        <c:v>4.1095695187044701E-2</c:v>
                      </c:pt>
                      <c:pt idx="18">
                        <c:v>4.1542822557992902E-2</c:v>
                      </c:pt>
                      <c:pt idx="19">
                        <c:v>4.2027817427564097E-2</c:v>
                      </c:pt>
                      <c:pt idx="20">
                        <c:v>4.25227751424739E-2</c:v>
                      </c:pt>
                      <c:pt idx="21">
                        <c:v>4.3081491354449601E-2</c:v>
                      </c:pt>
                      <c:pt idx="22">
                        <c:v>4.36205821669753E-2</c:v>
                      </c:pt>
                      <c:pt idx="23">
                        <c:v>4.4207423379320397E-2</c:v>
                      </c:pt>
                      <c:pt idx="24">
                        <c:v>4.4902216970205702E-2</c:v>
                      </c:pt>
                      <c:pt idx="25">
                        <c:v>4.5443488743318099E-2</c:v>
                      </c:pt>
                      <c:pt idx="26">
                        <c:v>4.60328131164571E-2</c:v>
                      </c:pt>
                      <c:pt idx="27">
                        <c:v>4.6614647485434597E-2</c:v>
                      </c:pt>
                      <c:pt idx="28">
                        <c:v>4.7206551800642003E-2</c:v>
                      </c:pt>
                      <c:pt idx="29">
                        <c:v>4.7750546689957298E-2</c:v>
                      </c:pt>
                      <c:pt idx="30">
                        <c:v>4.8240856873825302E-2</c:v>
                      </c:pt>
                      <c:pt idx="31">
                        <c:v>4.86988048680334E-2</c:v>
                      </c:pt>
                      <c:pt idx="32">
                        <c:v>4.9130888593976699E-2</c:v>
                      </c:pt>
                      <c:pt idx="33">
                        <c:v>4.9527843355248902E-2</c:v>
                      </c:pt>
                      <c:pt idx="34">
                        <c:v>4.9893363903141003E-2</c:v>
                      </c:pt>
                      <c:pt idx="35">
                        <c:v>5.0197755916588399E-2</c:v>
                      </c:pt>
                      <c:pt idx="36">
                        <c:v>5.0480132600267201E-2</c:v>
                      </c:pt>
                      <c:pt idx="37">
                        <c:v>5.0722290381814798E-2</c:v>
                      </c:pt>
                      <c:pt idx="38">
                        <c:v>5.0940719135139097E-2</c:v>
                      </c:pt>
                      <c:pt idx="39">
                        <c:v>5.11259479830663E-2</c:v>
                      </c:pt>
                      <c:pt idx="40">
                        <c:v>5.1297611230976203E-2</c:v>
                      </c:pt>
                      <c:pt idx="41">
                        <c:v>5.1443196641795801E-2</c:v>
                      </c:pt>
                      <c:pt idx="42">
                        <c:v>5.1565755066660501E-2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'Deg4'!$E$3:$E$53</c15:sqref>
                        </c15:formulaRef>
                      </c:ext>
                    </c:extLst>
                    <c:numCache>
                      <c:formatCode>General</c:formatCode>
                      <c:ptCount val="51"/>
                      <c:pt idx="0">
                        <c:v>1.70310248161781E-3</c:v>
                      </c:pt>
                      <c:pt idx="1">
                        <c:v>2.1846921191241201E-3</c:v>
                      </c:pt>
                      <c:pt idx="2">
                        <c:v>2.5761392897356902E-3</c:v>
                      </c:pt>
                      <c:pt idx="3">
                        <c:v>2.8616138580996701E-3</c:v>
                      </c:pt>
                      <c:pt idx="4">
                        <c:v>3.05481326224723E-3</c:v>
                      </c:pt>
                      <c:pt idx="5">
                        <c:v>3.16823501386399E-3</c:v>
                      </c:pt>
                      <c:pt idx="6">
                        <c:v>3.2170874437887601E-3</c:v>
                      </c:pt>
                      <c:pt idx="7">
                        <c:v>3.2157905536681799E-3</c:v>
                      </c:pt>
                      <c:pt idx="8">
                        <c:v>3.18187661723134E-3</c:v>
                      </c:pt>
                      <c:pt idx="9">
                        <c:v>3.1329963423440501E-3</c:v>
                      </c:pt>
                      <c:pt idx="10">
                        <c:v>3.0768404365772101E-3</c:v>
                      </c:pt>
                      <c:pt idx="11">
                        <c:v>3.0309892587944299E-3</c:v>
                      </c:pt>
                      <c:pt idx="12">
                        <c:v>2.9987973598876801E-3</c:v>
                      </c:pt>
                      <c:pt idx="13">
                        <c:v>2.9887886052656801E-3</c:v>
                      </c:pt>
                      <c:pt idx="14">
                        <c:v>3.0015238692178E-3</c:v>
                      </c:pt>
                      <c:pt idx="15">
                        <c:v>3.0379025050578301E-3</c:v>
                      </c:pt>
                      <c:pt idx="16">
                        <c:v>3.0933212245865299E-3</c:v>
                      </c:pt>
                      <c:pt idx="17">
                        <c:v>3.1714020124483698E-3</c:v>
                      </c:pt>
                      <c:pt idx="18">
                        <c:v>3.2576587093971999E-3</c:v>
                      </c:pt>
                      <c:pt idx="19">
                        <c:v>3.3525340752694698E-3</c:v>
                      </c:pt>
                      <c:pt idx="20">
                        <c:v>3.4435035332912802E-3</c:v>
                      </c:pt>
                      <c:pt idx="21">
                        <c:v>3.5322799196078301E-3</c:v>
                      </c:pt>
                      <c:pt idx="22">
                        <c:v>3.5991003498514699E-3</c:v>
                      </c:pt>
                      <c:pt idx="23">
                        <c:v>3.6469334496892301E-3</c:v>
                      </c:pt>
                      <c:pt idx="24">
                        <c:v>3.6661425805761799E-3</c:v>
                      </c:pt>
                      <c:pt idx="25">
                        <c:v>3.65081841247707E-3</c:v>
                      </c:pt>
                      <c:pt idx="26">
                        <c:v>3.6021372429463098E-3</c:v>
                      </c:pt>
                      <c:pt idx="27">
                        <c:v>3.51963644401675E-3</c:v>
                      </c:pt>
                      <c:pt idx="28">
                        <c:v>3.3986291456917098E-3</c:v>
                      </c:pt>
                      <c:pt idx="29">
                        <c:v>3.2524340491662E-3</c:v>
                      </c:pt>
                      <c:pt idx="30">
                        <c:v>3.0900584191636102E-3</c:v>
                      </c:pt>
                      <c:pt idx="31">
                        <c:v>2.9103441273104899E-3</c:v>
                      </c:pt>
                      <c:pt idx="32">
                        <c:v>2.7140560469198099E-3</c:v>
                      </c:pt>
                      <c:pt idx="33">
                        <c:v>2.5089995680061101E-3</c:v>
                      </c:pt>
                      <c:pt idx="34">
                        <c:v>2.2974297343303302E-3</c:v>
                      </c:pt>
                      <c:pt idx="35">
                        <c:v>2.1031379009461698E-3</c:v>
                      </c:pt>
                      <c:pt idx="36">
                        <c:v>1.9068945880636101E-3</c:v>
                      </c:pt>
                      <c:pt idx="37">
                        <c:v>1.72528864364752E-3</c:v>
                      </c:pt>
                      <c:pt idx="38">
                        <c:v>1.55004557761045E-3</c:v>
                      </c:pt>
                      <c:pt idx="39">
                        <c:v>1.39226208166741E-3</c:v>
                      </c:pt>
                      <c:pt idx="40">
                        <c:v>1.2379331898288899E-3</c:v>
                      </c:pt>
                      <c:pt idx="41">
                        <c:v>1.1004968071399101E-3</c:v>
                      </c:pt>
                      <c:pt idx="42">
                        <c:v>9.798188935859159E-4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B-800D-4177-8B95-84D4FA37DEC1}"/>
                  </c:ext>
                </c:extLst>
              </c15:ser>
            </c15:filteredScatterSeries>
          </c:ext>
        </c:extLst>
      </c:scatterChart>
      <c:valAx>
        <c:axId val="1138531023"/>
        <c:scaling>
          <c:orientation val="minMax"/>
          <c:max val="5.000000000000001E-2"/>
          <c:min val="3.0000000000000006E-2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out"/>
        <c:minorTickMark val="none"/>
        <c:tickLblPos val="nextTo"/>
        <c:crossAx val="1138531503"/>
        <c:crosses val="autoZero"/>
        <c:crossBetween val="midCat"/>
        <c:majorUnit val="2.0000000000000005E-3"/>
      </c:valAx>
      <c:valAx>
        <c:axId val="1138531503"/>
        <c:scaling>
          <c:orientation val="minMax"/>
          <c:max val="1.0000000000000002E-2"/>
          <c:min val="0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out"/>
        <c:minorTickMark val="none"/>
        <c:tickLblPos val="nextTo"/>
        <c:crossAx val="1138531023"/>
        <c:crosses val="autoZero"/>
        <c:crossBetween val="midCat"/>
        <c:majorUnit val="2.0000000000000005E-3"/>
      </c:valAx>
    </c:plotArea>
    <c:plotVisOnly val="1"/>
    <c:dispBlanksAs val="gap"/>
    <c:showDLblsOverMax val="0"/>
    <c:extLst/>
  </c:chart>
  <c:txPr>
    <a:bodyPr/>
    <a:lstStyle/>
    <a:p>
      <a:pPr>
        <a:defRPr sz="140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1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854949135824799"/>
          <c:y val="5.4623297369754867E-2"/>
          <c:w val="0.83419103252645899"/>
          <c:h val="0.7950675682911289"/>
        </c:manualLayout>
      </c:layout>
      <c:scatterChart>
        <c:scatterStyle val="lineMarker"/>
        <c:varyColors val="0"/>
        <c:ser>
          <c:idx val="6"/>
          <c:order val="0"/>
          <c:tx>
            <c:strRef>
              <c:f>Paper!$A$10</c:f>
              <c:strCache>
                <c:ptCount val="1"/>
                <c:pt idx="0">
                  <c:v>Stage 0 Data 2.3V</c:v>
                </c:pt>
              </c:strCache>
            </c:strRef>
          </c:tx>
          <c:spPr>
            <a:ln w="38100" cap="rnd">
              <a:noFill/>
              <a:round/>
            </a:ln>
            <a:effectLst/>
          </c:spPr>
          <c:marker>
            <c:symbol val="circle"/>
            <c:size val="5"/>
            <c:spPr>
              <a:noFill/>
              <a:ln w="6350">
                <a:solidFill>
                  <a:srgbClr val="00B050"/>
                </a:solidFill>
              </a:ln>
            </c:spPr>
          </c:marker>
          <c:xVal>
            <c:numRef>
              <c:f>'PreDeg (2)'!$B$3:$B$48</c:f>
              <c:numCache>
                <c:formatCode>0.00E+00</c:formatCode>
                <c:ptCount val="46"/>
                <c:pt idx="0">
                  <c:v>2.9080000000000002E-2</c:v>
                </c:pt>
                <c:pt idx="1">
                  <c:v>2.9350000000000001E-2</c:v>
                </c:pt>
                <c:pt idx="2">
                  <c:v>2.9649999999999999E-2</c:v>
                </c:pt>
                <c:pt idx="3">
                  <c:v>2.9919999999999999E-2</c:v>
                </c:pt>
                <c:pt idx="4">
                  <c:v>3.0200000000000001E-2</c:v>
                </c:pt>
                <c:pt idx="5">
                  <c:v>3.0509999999999999E-2</c:v>
                </c:pt>
                <c:pt idx="6">
                  <c:v>3.082E-2</c:v>
                </c:pt>
                <c:pt idx="7">
                  <c:v>3.1099999999999999E-2</c:v>
                </c:pt>
                <c:pt idx="8">
                  <c:v>3.1399999999999997E-2</c:v>
                </c:pt>
                <c:pt idx="9">
                  <c:v>3.1710000000000002E-2</c:v>
                </c:pt>
                <c:pt idx="10">
                  <c:v>3.2039999999999999E-2</c:v>
                </c:pt>
                <c:pt idx="11">
                  <c:v>3.2379999999999999E-2</c:v>
                </c:pt>
                <c:pt idx="12">
                  <c:v>3.2779999999999997E-2</c:v>
                </c:pt>
                <c:pt idx="13">
                  <c:v>3.3189999999999997E-2</c:v>
                </c:pt>
                <c:pt idx="14">
                  <c:v>3.3619999999999997E-2</c:v>
                </c:pt>
                <c:pt idx="15">
                  <c:v>3.4119999999999998E-2</c:v>
                </c:pt>
                <c:pt idx="16">
                  <c:v>3.4630000000000001E-2</c:v>
                </c:pt>
                <c:pt idx="17">
                  <c:v>3.5200000000000002E-2</c:v>
                </c:pt>
                <c:pt idx="18">
                  <c:v>3.576E-2</c:v>
                </c:pt>
                <c:pt idx="19">
                  <c:v>3.6420000000000001E-2</c:v>
                </c:pt>
                <c:pt idx="20">
                  <c:v>3.705E-2</c:v>
                </c:pt>
                <c:pt idx="21">
                  <c:v>3.7749999999999999E-2</c:v>
                </c:pt>
                <c:pt idx="22">
                  <c:v>3.8589999999999999E-2</c:v>
                </c:pt>
                <c:pt idx="23">
                  <c:v>3.9269999999999999E-2</c:v>
                </c:pt>
                <c:pt idx="24">
                  <c:v>4.0079999999999998E-2</c:v>
                </c:pt>
                <c:pt idx="25">
                  <c:v>4.0899999999999999E-2</c:v>
                </c:pt>
                <c:pt idx="26">
                  <c:v>4.1880000000000001E-2</c:v>
                </c:pt>
                <c:pt idx="27">
                  <c:v>4.2799999999999998E-2</c:v>
                </c:pt>
                <c:pt idx="28">
                  <c:v>4.3779999999999999E-2</c:v>
                </c:pt>
                <c:pt idx="29">
                  <c:v>4.4819999999999999E-2</c:v>
                </c:pt>
                <c:pt idx="30">
                  <c:v>4.5920000000000002E-2</c:v>
                </c:pt>
                <c:pt idx="31">
                  <c:v>4.7100000000000003E-2</c:v>
                </c:pt>
                <c:pt idx="32">
                  <c:v>4.8390000000000002E-2</c:v>
                </c:pt>
                <c:pt idx="33">
                  <c:v>4.9669999999999999E-2</c:v>
                </c:pt>
                <c:pt idx="34">
                  <c:v>5.0999999999999997E-2</c:v>
                </c:pt>
                <c:pt idx="35">
                  <c:v>5.2409999999999998E-2</c:v>
                </c:pt>
                <c:pt idx="36">
                  <c:v>5.3870000000000001E-2</c:v>
                </c:pt>
                <c:pt idx="37">
                  <c:v>5.5350000000000003E-2</c:v>
                </c:pt>
                <c:pt idx="38">
                  <c:v>5.679E-2</c:v>
                </c:pt>
                <c:pt idx="39">
                  <c:v>5.8400000000000001E-2</c:v>
                </c:pt>
                <c:pt idx="40">
                  <c:v>5.9990000000000002E-2</c:v>
                </c:pt>
                <c:pt idx="41">
                  <c:v>6.1600000000000002E-2</c:v>
                </c:pt>
                <c:pt idx="42">
                  <c:v>6.3570000000000002E-2</c:v>
                </c:pt>
                <c:pt idx="43">
                  <c:v>7.1330000000000005E-2</c:v>
                </c:pt>
                <c:pt idx="44">
                  <c:v>6.9370000000000001E-2</c:v>
                </c:pt>
                <c:pt idx="45">
                  <c:v>6.7030000000000006E-2</c:v>
                </c:pt>
              </c:numCache>
            </c:numRef>
          </c:xVal>
          <c:yVal>
            <c:numRef>
              <c:f>'PreDeg (2)'!$C$3:$C$48</c:f>
              <c:numCache>
                <c:formatCode>0.00E+00</c:formatCode>
                <c:ptCount val="46"/>
                <c:pt idx="0">
                  <c:v>2.4570000000000001E-4</c:v>
                </c:pt>
                <c:pt idx="1">
                  <c:v>6.2810000000000003E-4</c:v>
                </c:pt>
                <c:pt idx="2">
                  <c:v>9.5699999999999995E-4</c:v>
                </c:pt>
                <c:pt idx="3">
                  <c:v>1.2160000000000001E-3</c:v>
                </c:pt>
                <c:pt idx="4">
                  <c:v>1.4250000000000001E-3</c:v>
                </c:pt>
                <c:pt idx="5">
                  <c:v>1.6260000000000001E-3</c:v>
                </c:pt>
                <c:pt idx="6">
                  <c:v>1.792E-3</c:v>
                </c:pt>
                <c:pt idx="7">
                  <c:v>1.9469999999999999E-3</c:v>
                </c:pt>
                <c:pt idx="8">
                  <c:v>2.068E-3</c:v>
                </c:pt>
                <c:pt idx="9">
                  <c:v>2.2560000000000002E-3</c:v>
                </c:pt>
                <c:pt idx="10">
                  <c:v>2.4199999999999998E-3</c:v>
                </c:pt>
                <c:pt idx="11">
                  <c:v>2.601E-3</c:v>
                </c:pt>
                <c:pt idx="12">
                  <c:v>2.8140000000000001E-3</c:v>
                </c:pt>
                <c:pt idx="13">
                  <c:v>3.0219999999999999E-3</c:v>
                </c:pt>
                <c:pt idx="14">
                  <c:v>3.2320000000000001E-3</c:v>
                </c:pt>
                <c:pt idx="15">
                  <c:v>3.4770000000000001E-3</c:v>
                </c:pt>
                <c:pt idx="16">
                  <c:v>3.7090000000000001E-3</c:v>
                </c:pt>
                <c:pt idx="17">
                  <c:v>3.9439999999999996E-3</c:v>
                </c:pt>
                <c:pt idx="18">
                  <c:v>4.1809999999999998E-3</c:v>
                </c:pt>
                <c:pt idx="19">
                  <c:v>4.4349999999999997E-3</c:v>
                </c:pt>
                <c:pt idx="20">
                  <c:v>4.6759999999999996E-3</c:v>
                </c:pt>
                <c:pt idx="21">
                  <c:v>4.9300000000000004E-3</c:v>
                </c:pt>
                <c:pt idx="22">
                  <c:v>5.2170000000000003E-3</c:v>
                </c:pt>
                <c:pt idx="23">
                  <c:v>5.4860000000000004E-3</c:v>
                </c:pt>
                <c:pt idx="24">
                  <c:v>5.7759999999999999E-3</c:v>
                </c:pt>
                <c:pt idx="25">
                  <c:v>6.0489999999999997E-3</c:v>
                </c:pt>
                <c:pt idx="26">
                  <c:v>6.3699999999999998E-3</c:v>
                </c:pt>
                <c:pt idx="27">
                  <c:v>6.7130000000000002E-3</c:v>
                </c:pt>
                <c:pt idx="28">
                  <c:v>7.0029999999999997E-3</c:v>
                </c:pt>
                <c:pt idx="29">
                  <c:v>7.3619999999999996E-3</c:v>
                </c:pt>
                <c:pt idx="30">
                  <c:v>7.6779999999999999E-3</c:v>
                </c:pt>
                <c:pt idx="31">
                  <c:v>8.0339999999999995E-3</c:v>
                </c:pt>
                <c:pt idx="32">
                  <c:v>8.3529999999999993E-3</c:v>
                </c:pt>
                <c:pt idx="33">
                  <c:v>8.6510000000000007E-3</c:v>
                </c:pt>
                <c:pt idx="34">
                  <c:v>8.9549999999999994E-3</c:v>
                </c:pt>
                <c:pt idx="35">
                  <c:v>9.2029999999999994E-3</c:v>
                </c:pt>
                <c:pt idx="36">
                  <c:v>9.4149999999999998E-3</c:v>
                </c:pt>
                <c:pt idx="37">
                  <c:v>9.5890000000000003E-3</c:v>
                </c:pt>
                <c:pt idx="38">
                  <c:v>9.8429999999999993E-3</c:v>
                </c:pt>
                <c:pt idx="39">
                  <c:v>1.0030000000000001E-2</c:v>
                </c:pt>
                <c:pt idx="40">
                  <c:v>1.026E-2</c:v>
                </c:pt>
                <c:pt idx="41">
                  <c:v>1.048E-2</c:v>
                </c:pt>
                <c:pt idx="42">
                  <c:v>1.0500000000000001E-2</c:v>
                </c:pt>
                <c:pt idx="43">
                  <c:v>1.1820000000000001E-2</c:v>
                </c:pt>
                <c:pt idx="44">
                  <c:v>9.6329999999999992E-3</c:v>
                </c:pt>
                <c:pt idx="45">
                  <c:v>8.7510000000000001E-3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60C5-44CF-B5B7-DEF0F15DD707}"/>
            </c:ext>
          </c:extLst>
        </c:ser>
        <c:ser>
          <c:idx val="7"/>
          <c:order val="1"/>
          <c:tx>
            <c:strRef>
              <c:f>Paper!$B$10</c:f>
              <c:strCache>
                <c:ptCount val="1"/>
                <c:pt idx="0">
                  <c:v>Stage 0 Fit 2.3V</c:v>
                </c:pt>
              </c:strCache>
            </c:strRef>
          </c:tx>
          <c:spPr>
            <a:ln w="9525">
              <a:solidFill>
                <a:srgbClr val="00B050"/>
              </a:solidFill>
            </a:ln>
          </c:spPr>
          <c:marker>
            <c:symbol val="circle"/>
            <c:size val="3"/>
            <c:spPr>
              <a:solidFill>
                <a:srgbClr val="00B050"/>
              </a:solidFill>
              <a:ln>
                <a:noFill/>
              </a:ln>
            </c:spPr>
          </c:marker>
          <c:xVal>
            <c:numRef>
              <c:f>'PreDeg (2)'!$D$3:$D$48</c:f>
              <c:numCache>
                <c:formatCode>General</c:formatCode>
                <c:ptCount val="46"/>
                <c:pt idx="0">
                  <c:v>2.90822937058694E-2</c:v>
                </c:pt>
                <c:pt idx="1">
                  <c:v>2.9378522347302798E-2</c:v>
                </c:pt>
                <c:pt idx="2">
                  <c:v>2.9681527147733502E-2</c:v>
                </c:pt>
                <c:pt idx="3">
                  <c:v>2.99864440239151E-2</c:v>
                </c:pt>
                <c:pt idx="4">
                  <c:v>3.02902927888801E-2</c:v>
                </c:pt>
                <c:pt idx="5">
                  <c:v>3.0619353613364701E-2</c:v>
                </c:pt>
                <c:pt idx="6">
                  <c:v>3.0918049655436E-2</c:v>
                </c:pt>
                <c:pt idx="7">
                  <c:v>3.1209951781613399E-2</c:v>
                </c:pt>
                <c:pt idx="8">
                  <c:v>3.1526467334000802E-2</c:v>
                </c:pt>
                <c:pt idx="9">
                  <c:v>3.1831742921914999E-2</c:v>
                </c:pt>
                <c:pt idx="10">
                  <c:v>3.2164772176678402E-2</c:v>
                </c:pt>
                <c:pt idx="11">
                  <c:v>3.24804827993916E-2</c:v>
                </c:pt>
                <c:pt idx="12">
                  <c:v>3.2848573825493999E-2</c:v>
                </c:pt>
                <c:pt idx="13">
                  <c:v>3.3231210044736198E-2</c:v>
                </c:pt>
                <c:pt idx="14">
                  <c:v>3.3626814886556902E-2</c:v>
                </c:pt>
                <c:pt idx="15">
                  <c:v>3.40874956686638E-2</c:v>
                </c:pt>
                <c:pt idx="16">
                  <c:v>3.4560485167958503E-2</c:v>
                </c:pt>
                <c:pt idx="17">
                  <c:v>3.5088534678375097E-2</c:v>
                </c:pt>
                <c:pt idx="18">
                  <c:v>3.5642647874741001E-2</c:v>
                </c:pt>
                <c:pt idx="19">
                  <c:v>3.6287107275149097E-2</c:v>
                </c:pt>
                <c:pt idx="20">
                  <c:v>3.6929863965236898E-2</c:v>
                </c:pt>
                <c:pt idx="21">
                  <c:v>3.76564473140742E-2</c:v>
                </c:pt>
                <c:pt idx="22">
                  <c:v>3.8559963706818801E-2</c:v>
                </c:pt>
                <c:pt idx="23">
                  <c:v>3.9303181762685803E-2</c:v>
                </c:pt>
                <c:pt idx="24">
                  <c:v>4.0160342302064202E-2</c:v>
                </c:pt>
                <c:pt idx="25">
                  <c:v>4.1066698856074099E-2</c:v>
                </c:pt>
                <c:pt idx="26">
                  <c:v>4.2065487521692799E-2</c:v>
                </c:pt>
                <c:pt idx="27">
                  <c:v>4.3070294501301801E-2</c:v>
                </c:pt>
                <c:pt idx="28">
                  <c:v>4.4067855964599001E-2</c:v>
                </c:pt>
                <c:pt idx="29">
                  <c:v>4.5102053950523302E-2</c:v>
                </c:pt>
                <c:pt idx="30">
                  <c:v>4.6197800908474203E-2</c:v>
                </c:pt>
                <c:pt idx="31">
                  <c:v>4.7342864722486597E-2</c:v>
                </c:pt>
                <c:pt idx="32">
                  <c:v>4.8558685212045101E-2</c:v>
                </c:pt>
                <c:pt idx="33">
                  <c:v>4.9735293532590798E-2</c:v>
                </c:pt>
                <c:pt idx="34">
                  <c:v>5.1013656986368602E-2</c:v>
                </c:pt>
                <c:pt idx="35">
                  <c:v>5.2310185749400398E-2</c:v>
                </c:pt>
                <c:pt idx="36">
                  <c:v>5.3702121250403898E-2</c:v>
                </c:pt>
                <c:pt idx="37">
                  <c:v>5.5111991715223199E-2</c:v>
                </c:pt>
                <c:pt idx="38">
                  <c:v>5.6678075317565302E-2</c:v>
                </c:pt>
                <c:pt idx="39">
                  <c:v>5.8271599695630699E-2</c:v>
                </c:pt>
                <c:pt idx="40">
                  <c:v>5.9863717910656498E-2</c:v>
                </c:pt>
                <c:pt idx="41">
                  <c:v>6.1529400232955202E-2</c:v>
                </c:pt>
                <c:pt idx="42">
                  <c:v>6.3224559529105204E-2</c:v>
                </c:pt>
                <c:pt idx="43">
                  <c:v>6.4957208755110796E-2</c:v>
                </c:pt>
                <c:pt idx="44">
                  <c:v>6.6613588899212706E-2</c:v>
                </c:pt>
                <c:pt idx="45">
                  <c:v>6.8223690171072798E-2</c:v>
                </c:pt>
              </c:numCache>
            </c:numRef>
          </c:xVal>
          <c:yVal>
            <c:numRef>
              <c:f>'PreDeg (2)'!$E$3:$E$48</c:f>
              <c:numCache>
                <c:formatCode>General</c:formatCode>
                <c:ptCount val="46"/>
                <c:pt idx="0">
                  <c:v>1.9046577810335601E-4</c:v>
                </c:pt>
                <c:pt idx="1">
                  <c:v>6.1256691964943705E-4</c:v>
                </c:pt>
                <c:pt idx="2">
                  <c:v>9.4961396335349602E-4</c:v>
                </c:pt>
                <c:pt idx="3">
                  <c:v>1.2194646100975801E-3</c:v>
                </c:pt>
                <c:pt idx="4">
                  <c:v>1.4384403429718901E-3</c:v>
                </c:pt>
                <c:pt idx="5">
                  <c:v>1.6362040507757101E-3</c:v>
                </c:pt>
                <c:pt idx="6">
                  <c:v>1.7924340610141699E-3</c:v>
                </c:pt>
                <c:pt idx="7">
                  <c:v>1.9328808651683E-3</c:v>
                </c:pt>
                <c:pt idx="8">
                  <c:v>2.0796156658102402E-3</c:v>
                </c:pt>
                <c:pt idx="9">
                  <c:v>2.2215230595717199E-3</c:v>
                </c:pt>
                <c:pt idx="10">
                  <c:v>2.38083757962333E-3</c:v>
                </c:pt>
                <c:pt idx="11">
                  <c:v>2.5377015933788702E-3</c:v>
                </c:pt>
                <c:pt idx="12">
                  <c:v>2.7273658836090499E-3</c:v>
                </c:pt>
                <c:pt idx="13">
                  <c:v>2.9302128299605601E-3</c:v>
                </c:pt>
                <c:pt idx="14">
                  <c:v>3.1431268481571799E-3</c:v>
                </c:pt>
                <c:pt idx="15">
                  <c:v>3.3914605108531699E-3</c:v>
                </c:pt>
                <c:pt idx="16">
                  <c:v>3.64341307268012E-3</c:v>
                </c:pt>
                <c:pt idx="17">
                  <c:v>3.9179367379456702E-3</c:v>
                </c:pt>
                <c:pt idx="18">
                  <c:v>4.1959985635655504E-3</c:v>
                </c:pt>
                <c:pt idx="19">
                  <c:v>4.5047153660385903E-3</c:v>
                </c:pt>
                <c:pt idx="20">
                  <c:v>4.7960904434829598E-3</c:v>
                </c:pt>
                <c:pt idx="21">
                  <c:v>5.1056119071690702E-3</c:v>
                </c:pt>
                <c:pt idx="22">
                  <c:v>5.46231542236495E-3</c:v>
                </c:pt>
                <c:pt idx="23">
                  <c:v>5.7339384648665203E-3</c:v>
                </c:pt>
                <c:pt idx="24">
                  <c:v>6.02511866246511E-3</c:v>
                </c:pt>
                <c:pt idx="25">
                  <c:v>6.3102905289758602E-3</c:v>
                </c:pt>
                <c:pt idx="26">
                  <c:v>6.6016333938000498E-3</c:v>
                </c:pt>
                <c:pt idx="27">
                  <c:v>6.8751586115940403E-3</c:v>
                </c:pt>
                <c:pt idx="28">
                  <c:v>7.1319540473932996E-3</c:v>
                </c:pt>
                <c:pt idx="29">
                  <c:v>7.3872700978271097E-3</c:v>
                </c:pt>
                <c:pt idx="30">
                  <c:v>7.6502155895249403E-3</c:v>
                </c:pt>
                <c:pt idx="31">
                  <c:v>7.9206561593848004E-3</c:v>
                </c:pt>
                <c:pt idx="32">
                  <c:v>8.2056514741094596E-3</c:v>
                </c:pt>
                <c:pt idx="33">
                  <c:v>8.4797483324554005E-3</c:v>
                </c:pt>
                <c:pt idx="34">
                  <c:v>8.7734764121817702E-3</c:v>
                </c:pt>
                <c:pt idx="35">
                  <c:v>9.0623273856532596E-3</c:v>
                </c:pt>
                <c:pt idx="36">
                  <c:v>9.3549144688432305E-3</c:v>
                </c:pt>
                <c:pt idx="37">
                  <c:v>9.6240046155695105E-3</c:v>
                </c:pt>
                <c:pt idx="38">
                  <c:v>9.8800942272179604E-3</c:v>
                </c:pt>
                <c:pt idx="39">
                  <c:v>1.00837499110117E-2</c:v>
                </c:pt>
                <c:pt idx="40">
                  <c:v>1.0220457969309199E-2</c:v>
                </c:pt>
                <c:pt idx="41">
                  <c:v>1.02834949473617E-2</c:v>
                </c:pt>
                <c:pt idx="42">
                  <c:v>1.02558529563536E-2</c:v>
                </c:pt>
                <c:pt idx="43">
                  <c:v>1.01242933999874E-2</c:v>
                </c:pt>
                <c:pt idx="44">
                  <c:v>9.89376101580061E-3</c:v>
                </c:pt>
                <c:pt idx="45">
                  <c:v>9.5644040203951893E-3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60C5-44CF-B5B7-DEF0F15DD70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38531023"/>
        <c:axId val="1138531503"/>
        <c:extLst>
          <c:ext xmlns:c15="http://schemas.microsoft.com/office/drawing/2012/chart" uri="{02D57815-91ED-43cb-92C2-25804820EDAC}">
            <c15:filteredScatterSeries>
              <c15:ser>
                <c:idx val="0"/>
                <c:order val="2"/>
                <c:tx>
                  <c:strRef>
                    <c:extLst>
                      <c:ext uri="{02D57815-91ED-43cb-92C2-25804820EDAC}">
                        <c15:formulaRef>
                          <c15:sqref>Paper!$A$11</c15:sqref>
                        </c15:formulaRef>
                      </c:ext>
                    </c:extLst>
                    <c:strCache>
                      <c:ptCount val="1"/>
                      <c:pt idx="0">
                        <c:v>Stage 1 Data 2.3V</c:v>
                      </c:pt>
                    </c:strCache>
                  </c:strRef>
                </c:tx>
                <c:spPr>
                  <a:ln w="38100">
                    <a:noFill/>
                  </a:ln>
                </c:spPr>
                <c:marker>
                  <c:symbol val="circle"/>
                  <c:size val="5"/>
                  <c:spPr>
                    <a:noFill/>
                    <a:ln w="6350">
                      <a:solidFill>
                        <a:srgbClr val="FFC000"/>
                      </a:solidFill>
                    </a:ln>
                  </c:spPr>
                </c:marker>
                <c:xVal>
                  <c:numRef>
                    <c:extLst>
                      <c:ext uri="{02D57815-91ED-43cb-92C2-25804820EDAC}">
                        <c15:formulaRef>
                          <c15:sqref>'Deg1 (2)'!$B$3:$B$50</c15:sqref>
                        </c15:formulaRef>
                      </c:ext>
                    </c:extLst>
                    <c:numCache>
                      <c:formatCode>General</c:formatCode>
                      <c:ptCount val="48"/>
                      <c:pt idx="0">
                        <c:v>3.499E-2</c:v>
                      </c:pt>
                      <c:pt idx="1">
                        <c:v>3.5430000000000003E-2</c:v>
                      </c:pt>
                      <c:pt idx="2">
                        <c:v>3.5819999999999998E-2</c:v>
                      </c:pt>
                      <c:pt idx="3">
                        <c:v>3.6200000000000003E-2</c:v>
                      </c:pt>
                      <c:pt idx="4">
                        <c:v>3.6549999999999999E-2</c:v>
                      </c:pt>
                      <c:pt idx="5">
                        <c:v>3.6880000000000003E-2</c:v>
                      </c:pt>
                      <c:pt idx="6">
                        <c:v>3.7190000000000001E-2</c:v>
                      </c:pt>
                      <c:pt idx="7">
                        <c:v>3.7580000000000002E-2</c:v>
                      </c:pt>
                      <c:pt idx="8">
                        <c:v>3.7940000000000002E-2</c:v>
                      </c:pt>
                      <c:pt idx="9">
                        <c:v>3.832E-2</c:v>
                      </c:pt>
                      <c:pt idx="10">
                        <c:v>3.8730000000000001E-2</c:v>
                      </c:pt>
                      <c:pt idx="11">
                        <c:v>3.9149999999999997E-2</c:v>
                      </c:pt>
                      <c:pt idx="12">
                        <c:v>3.959E-2</c:v>
                      </c:pt>
                      <c:pt idx="13">
                        <c:v>4.0050000000000002E-2</c:v>
                      </c:pt>
                      <c:pt idx="14">
                        <c:v>4.0620000000000003E-2</c:v>
                      </c:pt>
                      <c:pt idx="15">
                        <c:v>4.122E-2</c:v>
                      </c:pt>
                      <c:pt idx="16">
                        <c:v>4.1869999999999997E-2</c:v>
                      </c:pt>
                      <c:pt idx="17">
                        <c:v>4.2610000000000002E-2</c:v>
                      </c:pt>
                      <c:pt idx="18">
                        <c:v>4.3409999999999997E-2</c:v>
                      </c:pt>
                      <c:pt idx="19">
                        <c:v>4.4290000000000003E-2</c:v>
                      </c:pt>
                      <c:pt idx="20">
                        <c:v>4.5240000000000002E-2</c:v>
                      </c:pt>
                      <c:pt idx="21">
                        <c:v>4.6330000000000003E-2</c:v>
                      </c:pt>
                      <c:pt idx="22">
                        <c:v>4.7410000000000001E-2</c:v>
                      </c:pt>
                      <c:pt idx="23">
                        <c:v>4.8669999999999998E-2</c:v>
                      </c:pt>
                      <c:pt idx="24">
                        <c:v>5.0220000000000001E-2</c:v>
                      </c:pt>
                      <c:pt idx="25">
                        <c:v>5.1569999999999998E-2</c:v>
                      </c:pt>
                      <c:pt idx="26">
                        <c:v>5.3129999999999997E-2</c:v>
                      </c:pt>
                      <c:pt idx="27">
                        <c:v>5.4820000000000001E-2</c:v>
                      </c:pt>
                      <c:pt idx="28">
                        <c:v>5.679E-2</c:v>
                      </c:pt>
                      <c:pt idx="29">
                        <c:v>5.8749999999999997E-2</c:v>
                      </c:pt>
                      <c:pt idx="30">
                        <c:v>6.0859999999999997E-2</c:v>
                      </c:pt>
                      <c:pt idx="31">
                        <c:v>6.3060000000000005E-2</c:v>
                      </c:pt>
                      <c:pt idx="32">
                        <c:v>6.5449999999999994E-2</c:v>
                      </c:pt>
                      <c:pt idx="33">
                        <c:v>6.8159999999999998E-2</c:v>
                      </c:pt>
                      <c:pt idx="34">
                        <c:v>7.1050000000000002E-2</c:v>
                      </c:pt>
                      <c:pt idx="35">
                        <c:v>7.3999999999999996E-2</c:v>
                      </c:pt>
                      <c:pt idx="36">
                        <c:v>7.7100000000000002E-2</c:v>
                      </c:pt>
                      <c:pt idx="37">
                        <c:v>8.0339999999999995E-2</c:v>
                      </c:pt>
                      <c:pt idx="38">
                        <c:v>8.3790000000000003E-2</c:v>
                      </c:pt>
                      <c:pt idx="39">
                        <c:v>8.7209999999999996E-2</c:v>
                      </c:pt>
                      <c:pt idx="40">
                        <c:v>9.103E-2</c:v>
                      </c:pt>
                      <c:pt idx="41">
                        <c:v>9.5549999999999996E-2</c:v>
                      </c:pt>
                      <c:pt idx="42">
                        <c:v>0.1043</c:v>
                      </c:pt>
                      <c:pt idx="43">
                        <c:v>0.1095</c:v>
                      </c:pt>
                      <c:pt idx="44">
                        <c:v>0.10680000000000001</c:v>
                      </c:pt>
                      <c:pt idx="45">
                        <c:v>0.10829999999999999</c:v>
                      </c:pt>
                      <c:pt idx="46">
                        <c:v>0.1145</c:v>
                      </c:pt>
                      <c:pt idx="47">
                        <c:v>0.12139999999999999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'Deg1 (2)'!$C$3:$C$50</c15:sqref>
                        </c15:formulaRef>
                      </c:ext>
                    </c:extLst>
                    <c:numCache>
                      <c:formatCode>General</c:formatCode>
                      <c:ptCount val="48"/>
                      <c:pt idx="0">
                        <c:v>4.347E-4</c:v>
                      </c:pt>
                      <c:pt idx="1">
                        <c:v>8.8009999999999998E-4</c:v>
                      </c:pt>
                      <c:pt idx="2">
                        <c:v>1.2199999999999999E-3</c:v>
                      </c:pt>
                      <c:pt idx="3">
                        <c:v>1.5009999999999999E-3</c:v>
                      </c:pt>
                      <c:pt idx="4">
                        <c:v>1.75E-3</c:v>
                      </c:pt>
                      <c:pt idx="5">
                        <c:v>1.941E-3</c:v>
                      </c:pt>
                      <c:pt idx="6">
                        <c:v>2.1740000000000002E-3</c:v>
                      </c:pt>
                      <c:pt idx="7">
                        <c:v>2.4090000000000001E-3</c:v>
                      </c:pt>
                      <c:pt idx="8">
                        <c:v>2.6280000000000001E-3</c:v>
                      </c:pt>
                      <c:pt idx="9">
                        <c:v>2.846E-3</c:v>
                      </c:pt>
                      <c:pt idx="10">
                        <c:v>3.1210000000000001E-3</c:v>
                      </c:pt>
                      <c:pt idx="11">
                        <c:v>3.3830000000000002E-3</c:v>
                      </c:pt>
                      <c:pt idx="12">
                        <c:v>3.6549999999999998E-3</c:v>
                      </c:pt>
                      <c:pt idx="13">
                        <c:v>4.0000000000000001E-3</c:v>
                      </c:pt>
                      <c:pt idx="14">
                        <c:v>4.3870000000000003E-3</c:v>
                      </c:pt>
                      <c:pt idx="15">
                        <c:v>4.7959999999999999E-3</c:v>
                      </c:pt>
                      <c:pt idx="16">
                        <c:v>5.2249999999999996E-3</c:v>
                      </c:pt>
                      <c:pt idx="17">
                        <c:v>5.7190000000000001E-3</c:v>
                      </c:pt>
                      <c:pt idx="18">
                        <c:v>6.234E-3</c:v>
                      </c:pt>
                      <c:pt idx="19">
                        <c:v>6.7939999999999997E-3</c:v>
                      </c:pt>
                      <c:pt idx="20">
                        <c:v>7.3429999999999997E-3</c:v>
                      </c:pt>
                      <c:pt idx="21">
                        <c:v>7.9869999999999993E-3</c:v>
                      </c:pt>
                      <c:pt idx="22">
                        <c:v>8.6339999999999993E-3</c:v>
                      </c:pt>
                      <c:pt idx="23">
                        <c:v>9.3329999999999993E-3</c:v>
                      </c:pt>
                      <c:pt idx="24">
                        <c:v>1.018E-2</c:v>
                      </c:pt>
                      <c:pt idx="25">
                        <c:v>1.0880000000000001E-2</c:v>
                      </c:pt>
                      <c:pt idx="26">
                        <c:v>1.1639999999999999E-2</c:v>
                      </c:pt>
                      <c:pt idx="27">
                        <c:v>1.251E-2</c:v>
                      </c:pt>
                      <c:pt idx="28">
                        <c:v>1.3469999999999999E-2</c:v>
                      </c:pt>
                      <c:pt idx="29">
                        <c:v>1.4420000000000001E-2</c:v>
                      </c:pt>
                      <c:pt idx="30">
                        <c:v>1.5339999999999999E-2</c:v>
                      </c:pt>
                      <c:pt idx="31">
                        <c:v>1.6289999999999999E-2</c:v>
                      </c:pt>
                      <c:pt idx="32">
                        <c:v>1.7299999999999999E-2</c:v>
                      </c:pt>
                      <c:pt idx="33">
                        <c:v>1.8339999999999999E-2</c:v>
                      </c:pt>
                      <c:pt idx="34">
                        <c:v>1.9359999999999999E-2</c:v>
                      </c:pt>
                      <c:pt idx="35">
                        <c:v>2.027E-2</c:v>
                      </c:pt>
                      <c:pt idx="36">
                        <c:v>2.129E-2</c:v>
                      </c:pt>
                      <c:pt idx="37">
                        <c:v>2.2179999999999998E-2</c:v>
                      </c:pt>
                      <c:pt idx="38">
                        <c:v>2.298E-2</c:v>
                      </c:pt>
                      <c:pt idx="39">
                        <c:v>2.3990000000000001E-2</c:v>
                      </c:pt>
                      <c:pt idx="40">
                        <c:v>2.486E-2</c:v>
                      </c:pt>
                      <c:pt idx="41">
                        <c:v>2.6329999999999999E-2</c:v>
                      </c:pt>
                      <c:pt idx="42">
                        <c:v>2.9139999999999999E-2</c:v>
                      </c:pt>
                      <c:pt idx="43">
                        <c:v>3.015E-2</c:v>
                      </c:pt>
                      <c:pt idx="44">
                        <c:v>2.8049999999999999E-2</c:v>
                      </c:pt>
                      <c:pt idx="45">
                        <c:v>2.7660000000000001E-2</c:v>
                      </c:pt>
                      <c:pt idx="46">
                        <c:v>2.7689999999999999E-2</c:v>
                      </c:pt>
                      <c:pt idx="47">
                        <c:v>2.7230000000000001E-2</c:v>
                      </c:pt>
                    </c:numCache>
                  </c:numRef>
                </c:yVal>
                <c:smooth val="0"/>
                <c:extLst>
                  <c:ext xmlns:c16="http://schemas.microsoft.com/office/drawing/2014/chart" uri="{C3380CC4-5D6E-409C-BE32-E72D297353CC}">
                    <c16:uniqueId val="{00000002-60C5-44CF-B5B7-DEF0F15DD707}"/>
                  </c:ext>
                </c:extLst>
              </c15:ser>
            </c15:filteredScatterSeries>
            <c15:filteredScatterSeries>
              <c15:ser>
                <c:idx val="1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Paper!$B$11</c15:sqref>
                        </c15:formulaRef>
                      </c:ext>
                    </c:extLst>
                    <c:strCache>
                      <c:ptCount val="1"/>
                      <c:pt idx="0">
                        <c:v>Stage 1 Fit 2.3V</c:v>
                      </c:pt>
                    </c:strCache>
                  </c:strRef>
                </c:tx>
                <c:spPr>
                  <a:ln w="9525">
                    <a:solidFill>
                      <a:srgbClr val="FFC000"/>
                    </a:solidFill>
                  </a:ln>
                </c:spPr>
                <c:marker>
                  <c:symbol val="circle"/>
                  <c:size val="3"/>
                  <c:spPr>
                    <a:solidFill>
                      <a:srgbClr val="FFC000"/>
                    </a:solidFill>
                    <a:ln w="6350">
                      <a:noFill/>
                    </a:ln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'Deg1 (2)'!$D$3:$D$50</c15:sqref>
                        </c15:formulaRef>
                      </c:ext>
                    </c:extLst>
                    <c:numCache>
                      <c:formatCode>General</c:formatCode>
                      <c:ptCount val="48"/>
                      <c:pt idx="0">
                        <c:v>3.4880000000000001E-2</c:v>
                      </c:pt>
                      <c:pt idx="1">
                        <c:v>3.533E-2</c:v>
                      </c:pt>
                      <c:pt idx="2">
                        <c:v>3.5770000000000003E-2</c:v>
                      </c:pt>
                      <c:pt idx="3">
                        <c:v>3.6170000000000001E-2</c:v>
                      </c:pt>
                      <c:pt idx="4">
                        <c:v>3.6549999999999999E-2</c:v>
                      </c:pt>
                      <c:pt idx="5">
                        <c:v>3.6920000000000001E-2</c:v>
                      </c:pt>
                      <c:pt idx="6">
                        <c:v>3.7280000000000001E-2</c:v>
                      </c:pt>
                      <c:pt idx="7">
                        <c:v>3.7670000000000002E-2</c:v>
                      </c:pt>
                      <c:pt idx="8">
                        <c:v>3.8030000000000001E-2</c:v>
                      </c:pt>
                      <c:pt idx="9">
                        <c:v>3.8399999999999997E-2</c:v>
                      </c:pt>
                      <c:pt idx="10">
                        <c:v>3.8809999999999997E-2</c:v>
                      </c:pt>
                      <c:pt idx="11">
                        <c:v>3.9219999999999998E-2</c:v>
                      </c:pt>
                      <c:pt idx="12">
                        <c:v>3.9690000000000003E-2</c:v>
                      </c:pt>
                      <c:pt idx="13">
                        <c:v>4.0149999999999998E-2</c:v>
                      </c:pt>
                      <c:pt idx="14">
                        <c:v>4.07E-2</c:v>
                      </c:pt>
                      <c:pt idx="15">
                        <c:v>4.129E-2</c:v>
                      </c:pt>
                      <c:pt idx="16">
                        <c:v>4.1910000000000003E-2</c:v>
                      </c:pt>
                      <c:pt idx="17">
                        <c:v>4.2639999999999997E-2</c:v>
                      </c:pt>
                      <c:pt idx="18">
                        <c:v>4.3400000000000001E-2</c:v>
                      </c:pt>
                      <c:pt idx="19">
                        <c:v>4.4260000000000001E-2</c:v>
                      </c:pt>
                      <c:pt idx="20">
                        <c:v>4.5170000000000002E-2</c:v>
                      </c:pt>
                      <c:pt idx="21">
                        <c:v>4.6249999999999999E-2</c:v>
                      </c:pt>
                      <c:pt idx="22">
                        <c:v>4.734E-2</c:v>
                      </c:pt>
                      <c:pt idx="23">
                        <c:v>4.8599999999999997E-2</c:v>
                      </c:pt>
                      <c:pt idx="24">
                        <c:v>5.0200000000000002E-2</c:v>
                      </c:pt>
                      <c:pt idx="25">
                        <c:v>5.1549999999999999E-2</c:v>
                      </c:pt>
                      <c:pt idx="26">
                        <c:v>5.3150000000000003E-2</c:v>
                      </c:pt>
                      <c:pt idx="27">
                        <c:v>5.4890000000000001E-2</c:v>
                      </c:pt>
                      <c:pt idx="28">
                        <c:v>5.6869999999999997E-2</c:v>
                      </c:pt>
                      <c:pt idx="29">
                        <c:v>5.892E-2</c:v>
                      </c:pt>
                      <c:pt idx="30">
                        <c:v>6.1019999999999998E-2</c:v>
                      </c:pt>
                      <c:pt idx="31">
                        <c:v>6.3270000000000007E-2</c:v>
                      </c:pt>
                      <c:pt idx="32">
                        <c:v>6.5699999999999995E-2</c:v>
                      </c:pt>
                      <c:pt idx="33">
                        <c:v>6.8309999999999996E-2</c:v>
                      </c:pt>
                      <c:pt idx="34">
                        <c:v>7.1139999999999995E-2</c:v>
                      </c:pt>
                      <c:pt idx="35">
                        <c:v>7.3929999999999996E-2</c:v>
                      </c:pt>
                      <c:pt idx="36">
                        <c:v>7.6999999999999999E-2</c:v>
                      </c:pt>
                      <c:pt idx="37">
                        <c:v>8.0159999999999995E-2</c:v>
                      </c:pt>
                      <c:pt idx="38">
                        <c:v>8.3599999999999994E-2</c:v>
                      </c:pt>
                      <c:pt idx="39">
                        <c:v>8.7150000000000005E-2</c:v>
                      </c:pt>
                      <c:pt idx="40">
                        <c:v>9.1170000000000001E-2</c:v>
                      </c:pt>
                      <c:pt idx="41">
                        <c:v>9.5380000000000006E-2</c:v>
                      </c:pt>
                      <c:pt idx="42">
                        <c:v>9.9720000000000003E-2</c:v>
                      </c:pt>
                      <c:pt idx="43">
                        <c:v>0.10440000000000001</c:v>
                      </c:pt>
                      <c:pt idx="44">
                        <c:v>0.10929999999999999</c:v>
                      </c:pt>
                      <c:pt idx="45">
                        <c:v>0.1144</c:v>
                      </c:pt>
                      <c:pt idx="46">
                        <c:v>0.11940000000000001</c:v>
                      </c:pt>
                      <c:pt idx="47">
                        <c:v>0.12429999999999999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'Deg1 (2)'!$E$3:$E$50</c15:sqref>
                        </c15:formulaRef>
                      </c:ext>
                    </c:extLst>
                    <c:numCache>
                      <c:formatCode>General</c:formatCode>
                      <c:ptCount val="48"/>
                      <c:pt idx="0">
                        <c:v>4.373E-4</c:v>
                      </c:pt>
                      <c:pt idx="1">
                        <c:v>9.1569999999999998E-4</c:v>
                      </c:pt>
                      <c:pt idx="2">
                        <c:v>1.3010000000000001E-3</c:v>
                      </c:pt>
                      <c:pt idx="3">
                        <c:v>1.603E-3</c:v>
                      </c:pt>
                      <c:pt idx="4">
                        <c:v>1.8519999999999999E-3</c:v>
                      </c:pt>
                      <c:pt idx="5">
                        <c:v>2.0690000000000001E-3</c:v>
                      </c:pt>
                      <c:pt idx="6">
                        <c:v>2.2680000000000001E-3</c:v>
                      </c:pt>
                      <c:pt idx="7">
                        <c:v>2.48E-3</c:v>
                      </c:pt>
                      <c:pt idx="8">
                        <c:v>2.679E-3</c:v>
                      </c:pt>
                      <c:pt idx="9">
                        <c:v>2.8860000000000001E-3</c:v>
                      </c:pt>
                      <c:pt idx="10">
                        <c:v>3.1289999999999998E-3</c:v>
                      </c:pt>
                      <c:pt idx="11">
                        <c:v>3.385E-3</c:v>
                      </c:pt>
                      <c:pt idx="12">
                        <c:v>3.6849999999999999E-3</c:v>
                      </c:pt>
                      <c:pt idx="13">
                        <c:v>3.9880000000000002E-3</c:v>
                      </c:pt>
                      <c:pt idx="14">
                        <c:v>4.3600000000000002E-3</c:v>
                      </c:pt>
                      <c:pt idx="15">
                        <c:v>4.7609999999999996E-3</c:v>
                      </c:pt>
                      <c:pt idx="16">
                        <c:v>5.1850000000000004E-3</c:v>
                      </c:pt>
                      <c:pt idx="17">
                        <c:v>5.6860000000000001E-3</c:v>
                      </c:pt>
                      <c:pt idx="18">
                        <c:v>6.2030000000000002E-3</c:v>
                      </c:pt>
                      <c:pt idx="19">
                        <c:v>6.7790000000000003E-3</c:v>
                      </c:pt>
                      <c:pt idx="20">
                        <c:v>7.3749999999999996E-3</c:v>
                      </c:pt>
                      <c:pt idx="21">
                        <c:v>8.064E-3</c:v>
                      </c:pt>
                      <c:pt idx="22">
                        <c:v>8.7390000000000002E-3</c:v>
                      </c:pt>
                      <c:pt idx="23">
                        <c:v>9.4900000000000002E-3</c:v>
                      </c:pt>
                      <c:pt idx="24">
                        <c:v>1.04E-2</c:v>
                      </c:pt>
                      <c:pt idx="25">
                        <c:v>1.1140000000000001E-2</c:v>
                      </c:pt>
                      <c:pt idx="26">
                        <c:v>1.197E-2</c:v>
                      </c:pt>
                      <c:pt idx="27">
                        <c:v>1.2840000000000001E-2</c:v>
                      </c:pt>
                      <c:pt idx="28">
                        <c:v>1.3769999999999999E-2</c:v>
                      </c:pt>
                      <c:pt idx="29">
                        <c:v>1.469E-2</c:v>
                      </c:pt>
                      <c:pt idx="30">
                        <c:v>1.559E-2</c:v>
                      </c:pt>
                      <c:pt idx="31">
                        <c:v>1.651E-2</c:v>
                      </c:pt>
                      <c:pt idx="32">
                        <c:v>1.7469999999999999E-2</c:v>
                      </c:pt>
                      <c:pt idx="33">
                        <c:v>1.8450000000000001E-2</c:v>
                      </c:pt>
                      <c:pt idx="34">
                        <c:v>1.949E-2</c:v>
                      </c:pt>
                      <c:pt idx="35">
                        <c:v>2.0490000000000001E-2</c:v>
                      </c:pt>
                      <c:pt idx="36">
                        <c:v>2.1569999999999999E-2</c:v>
                      </c:pt>
                      <c:pt idx="37">
                        <c:v>2.265E-2</c:v>
                      </c:pt>
                      <c:pt idx="38">
                        <c:v>2.3779999999999999E-2</c:v>
                      </c:pt>
                      <c:pt idx="39">
                        <c:v>2.4889999999999999E-2</c:v>
                      </c:pt>
                      <c:pt idx="40">
                        <c:v>2.6030000000000001E-2</c:v>
                      </c:pt>
                      <c:pt idx="41">
                        <c:v>2.708E-2</c:v>
                      </c:pt>
                      <c:pt idx="42">
                        <c:v>2.7949999999999999E-2</c:v>
                      </c:pt>
                      <c:pt idx="43">
                        <c:v>2.862E-2</c:v>
                      </c:pt>
                      <c:pt idx="44">
                        <c:v>2.8979999999999999E-2</c:v>
                      </c:pt>
                      <c:pt idx="45">
                        <c:v>2.896E-2</c:v>
                      </c:pt>
                      <c:pt idx="46">
                        <c:v>2.852E-2</c:v>
                      </c:pt>
                      <c:pt idx="47">
                        <c:v>2.7640000000000001E-2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3-60C5-44CF-B5B7-DEF0F15DD707}"/>
                  </c:ext>
                </c:extLst>
              </c15:ser>
            </c15:filteredScatterSeries>
            <c15:filteredScatterSeries>
              <c15:ser>
                <c:idx val="2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Paper!$A$12</c15:sqref>
                        </c15:formulaRef>
                      </c:ext>
                    </c:extLst>
                    <c:strCache>
                      <c:ptCount val="1"/>
                      <c:pt idx="0">
                        <c:v>Stage 2 Data 2.3V</c:v>
                      </c:pt>
                    </c:strCache>
                  </c:strRef>
                </c:tx>
                <c:spPr>
                  <a:ln w="38100">
                    <a:noFill/>
                  </a:ln>
                </c:spPr>
                <c:marker>
                  <c:symbol val="circle"/>
                  <c:size val="5"/>
                  <c:spPr>
                    <a:noFill/>
                    <a:ln w="6350">
                      <a:solidFill>
                        <a:srgbClr val="FF7B21"/>
                      </a:solidFill>
                    </a:ln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'Deg2 (2)'!$B$3:$B$51</c15:sqref>
                        </c15:formulaRef>
                      </c:ext>
                    </c:extLst>
                    <c:numCache>
                      <c:formatCode>General</c:formatCode>
                      <c:ptCount val="49"/>
                      <c:pt idx="0">
                        <c:v>3.3590000000000002E-2</c:v>
                      </c:pt>
                      <c:pt idx="1">
                        <c:v>3.39E-2</c:v>
                      </c:pt>
                      <c:pt idx="2">
                        <c:v>3.4200000000000001E-2</c:v>
                      </c:pt>
                      <c:pt idx="3">
                        <c:v>3.4520000000000002E-2</c:v>
                      </c:pt>
                      <c:pt idx="4">
                        <c:v>3.4880000000000001E-2</c:v>
                      </c:pt>
                      <c:pt idx="5">
                        <c:v>3.5229999999999997E-2</c:v>
                      </c:pt>
                      <c:pt idx="6">
                        <c:v>3.5639999999999998E-2</c:v>
                      </c:pt>
                      <c:pt idx="7">
                        <c:v>3.6080000000000001E-2</c:v>
                      </c:pt>
                      <c:pt idx="8">
                        <c:v>3.6540000000000003E-2</c:v>
                      </c:pt>
                      <c:pt idx="9">
                        <c:v>3.7060000000000003E-2</c:v>
                      </c:pt>
                      <c:pt idx="10">
                        <c:v>3.7659999999999999E-2</c:v>
                      </c:pt>
                      <c:pt idx="11">
                        <c:v>3.8309999999999997E-2</c:v>
                      </c:pt>
                      <c:pt idx="12">
                        <c:v>3.8980000000000001E-2</c:v>
                      </c:pt>
                      <c:pt idx="13">
                        <c:v>3.9809999999999998E-2</c:v>
                      </c:pt>
                      <c:pt idx="14">
                        <c:v>4.0689999999999997E-2</c:v>
                      </c:pt>
                      <c:pt idx="15">
                        <c:v>4.1610000000000001E-2</c:v>
                      </c:pt>
                      <c:pt idx="16">
                        <c:v>4.2709999999999998E-2</c:v>
                      </c:pt>
                      <c:pt idx="17">
                        <c:v>4.3839999999999997E-2</c:v>
                      </c:pt>
                      <c:pt idx="18">
                        <c:v>4.5100000000000001E-2</c:v>
                      </c:pt>
                      <c:pt idx="19">
                        <c:v>4.641E-2</c:v>
                      </c:pt>
                      <c:pt idx="20">
                        <c:v>4.795E-2</c:v>
                      </c:pt>
                      <c:pt idx="21">
                        <c:v>4.9509999999999998E-2</c:v>
                      </c:pt>
                      <c:pt idx="22">
                        <c:v>5.126E-2</c:v>
                      </c:pt>
                      <c:pt idx="23">
                        <c:v>5.3469999999999997E-2</c:v>
                      </c:pt>
                      <c:pt idx="24">
                        <c:v>5.5370000000000003E-2</c:v>
                      </c:pt>
                      <c:pt idx="25">
                        <c:v>5.7579999999999999E-2</c:v>
                      </c:pt>
                      <c:pt idx="26">
                        <c:v>6.0109999999999997E-2</c:v>
                      </c:pt>
                      <c:pt idx="27">
                        <c:v>6.3020000000000007E-2</c:v>
                      </c:pt>
                      <c:pt idx="28">
                        <c:v>6.5930000000000002E-2</c:v>
                      </c:pt>
                      <c:pt idx="29">
                        <c:v>6.9139999999999993E-2</c:v>
                      </c:pt>
                      <c:pt idx="30">
                        <c:v>7.2480000000000003E-2</c:v>
                      </c:pt>
                      <c:pt idx="31">
                        <c:v>7.6280000000000001E-2</c:v>
                      </c:pt>
                      <c:pt idx="32">
                        <c:v>8.0490000000000006E-2</c:v>
                      </c:pt>
                      <c:pt idx="33">
                        <c:v>8.5220000000000004E-2</c:v>
                      </c:pt>
                      <c:pt idx="34">
                        <c:v>8.9849999999999999E-2</c:v>
                      </c:pt>
                      <c:pt idx="35">
                        <c:v>9.5229999999999995E-2</c:v>
                      </c:pt>
                      <c:pt idx="36">
                        <c:v>0.10050000000000001</c:v>
                      </c:pt>
                      <c:pt idx="37">
                        <c:v>0.1055</c:v>
                      </c:pt>
                      <c:pt idx="38">
                        <c:v>0.1091</c:v>
                      </c:pt>
                      <c:pt idx="39">
                        <c:v>0.1129</c:v>
                      </c:pt>
                      <c:pt idx="40">
                        <c:v>0.1162</c:v>
                      </c:pt>
                      <c:pt idx="41">
                        <c:v>0.12180000000000001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'Deg2 (2)'!$C$3:$C$51</c15:sqref>
                        </c15:formulaRef>
                      </c:ext>
                    </c:extLst>
                    <c:numCache>
                      <c:formatCode>General</c:formatCode>
                      <c:ptCount val="49"/>
                      <c:pt idx="0">
                        <c:v>1.8879999999999999E-5</c:v>
                      </c:pt>
                      <c:pt idx="1">
                        <c:v>6.1609999999999996E-4</c:v>
                      </c:pt>
                      <c:pt idx="2">
                        <c:v>1.1069999999999999E-3</c:v>
                      </c:pt>
                      <c:pt idx="3">
                        <c:v>1.5659999999999999E-3</c:v>
                      </c:pt>
                      <c:pt idx="4">
                        <c:v>1.99E-3</c:v>
                      </c:pt>
                      <c:pt idx="5">
                        <c:v>2.3890000000000001E-3</c:v>
                      </c:pt>
                      <c:pt idx="6">
                        <c:v>2.8300000000000001E-3</c:v>
                      </c:pt>
                      <c:pt idx="7">
                        <c:v>3.2390000000000001E-3</c:v>
                      </c:pt>
                      <c:pt idx="8">
                        <c:v>3.6740000000000002E-3</c:v>
                      </c:pt>
                      <c:pt idx="9">
                        <c:v>4.1310000000000001E-3</c:v>
                      </c:pt>
                      <c:pt idx="10">
                        <c:v>4.6059999999999999E-3</c:v>
                      </c:pt>
                      <c:pt idx="11">
                        <c:v>5.1380000000000002E-3</c:v>
                      </c:pt>
                      <c:pt idx="12">
                        <c:v>5.64E-3</c:v>
                      </c:pt>
                      <c:pt idx="13">
                        <c:v>6.2459999999999998E-3</c:v>
                      </c:pt>
                      <c:pt idx="14">
                        <c:v>6.8710000000000004E-3</c:v>
                      </c:pt>
                      <c:pt idx="15">
                        <c:v>7.5100000000000002E-3</c:v>
                      </c:pt>
                      <c:pt idx="16">
                        <c:v>8.2430000000000003E-3</c:v>
                      </c:pt>
                      <c:pt idx="17">
                        <c:v>8.9820000000000004E-3</c:v>
                      </c:pt>
                      <c:pt idx="18">
                        <c:v>9.7990000000000004E-3</c:v>
                      </c:pt>
                      <c:pt idx="19">
                        <c:v>1.064E-2</c:v>
                      </c:pt>
                      <c:pt idx="20">
                        <c:v>1.1599999999999999E-2</c:v>
                      </c:pt>
                      <c:pt idx="21">
                        <c:v>1.255E-2</c:v>
                      </c:pt>
                      <c:pt idx="22">
                        <c:v>1.362E-2</c:v>
                      </c:pt>
                      <c:pt idx="23">
                        <c:v>1.4999999999999999E-2</c:v>
                      </c:pt>
                      <c:pt idx="24">
                        <c:v>1.61E-2</c:v>
                      </c:pt>
                      <c:pt idx="25">
                        <c:v>1.745E-2</c:v>
                      </c:pt>
                      <c:pt idx="26">
                        <c:v>1.882E-2</c:v>
                      </c:pt>
                      <c:pt idx="27">
                        <c:v>2.0420000000000001E-2</c:v>
                      </c:pt>
                      <c:pt idx="28">
                        <c:v>2.2069999999999999E-2</c:v>
                      </c:pt>
                      <c:pt idx="29">
                        <c:v>2.366E-2</c:v>
                      </c:pt>
                      <c:pt idx="30">
                        <c:v>2.528E-2</c:v>
                      </c:pt>
                      <c:pt idx="31">
                        <c:v>2.6980000000000001E-2</c:v>
                      </c:pt>
                      <c:pt idx="32">
                        <c:v>2.8819999999999998E-2</c:v>
                      </c:pt>
                      <c:pt idx="33">
                        <c:v>3.0609999999999998E-2</c:v>
                      </c:pt>
                      <c:pt idx="34">
                        <c:v>3.2210000000000003E-2</c:v>
                      </c:pt>
                      <c:pt idx="35">
                        <c:v>3.2870000000000003E-2</c:v>
                      </c:pt>
                      <c:pt idx="36">
                        <c:v>3.3680000000000002E-2</c:v>
                      </c:pt>
                      <c:pt idx="37">
                        <c:v>3.4569999999999997E-2</c:v>
                      </c:pt>
                      <c:pt idx="38">
                        <c:v>3.5020000000000003E-2</c:v>
                      </c:pt>
                      <c:pt idx="39">
                        <c:v>3.594E-2</c:v>
                      </c:pt>
                      <c:pt idx="40">
                        <c:v>3.7690000000000001E-2</c:v>
                      </c:pt>
                      <c:pt idx="41">
                        <c:v>3.9989999999999998E-2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60C5-44CF-B5B7-DEF0F15DD707}"/>
                  </c:ext>
                </c:extLst>
              </c15:ser>
            </c15:filteredScatterSeries>
            <c15:filteredScatterSeries>
              <c15:ser>
                <c:idx val="3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Paper!$B$12</c15:sqref>
                        </c15:formulaRef>
                      </c:ext>
                    </c:extLst>
                    <c:strCache>
                      <c:ptCount val="1"/>
                      <c:pt idx="0">
                        <c:v>Stage 2 Fit 2.3V</c:v>
                      </c:pt>
                    </c:strCache>
                  </c:strRef>
                </c:tx>
                <c:spPr>
                  <a:ln w="9525">
                    <a:solidFill>
                      <a:srgbClr val="FF7B21"/>
                    </a:solidFill>
                  </a:ln>
                </c:spPr>
                <c:marker>
                  <c:symbol val="circle"/>
                  <c:size val="3"/>
                  <c:spPr>
                    <a:solidFill>
                      <a:srgbClr val="FF7B21"/>
                    </a:solidFill>
                    <a:ln>
                      <a:noFill/>
                    </a:ln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'Deg2 (2)'!$D$3:$D$51</c15:sqref>
                        </c15:formulaRef>
                      </c:ext>
                    </c:extLst>
                    <c:numCache>
                      <c:formatCode>General</c:formatCode>
                      <c:ptCount val="49"/>
                      <c:pt idx="0">
                        <c:v>3.3649999999999999E-2</c:v>
                      </c:pt>
                      <c:pt idx="1">
                        <c:v>3.3890000000000003E-2</c:v>
                      </c:pt>
                      <c:pt idx="2">
                        <c:v>3.415E-2</c:v>
                      </c:pt>
                      <c:pt idx="3">
                        <c:v>3.4450000000000001E-2</c:v>
                      </c:pt>
                      <c:pt idx="4">
                        <c:v>3.4779999999999998E-2</c:v>
                      </c:pt>
                      <c:pt idx="5">
                        <c:v>3.5139999999999998E-2</c:v>
                      </c:pt>
                      <c:pt idx="6">
                        <c:v>3.5589999999999997E-2</c:v>
                      </c:pt>
                      <c:pt idx="7">
                        <c:v>3.6040000000000003E-2</c:v>
                      </c:pt>
                      <c:pt idx="8">
                        <c:v>3.653E-2</c:v>
                      </c:pt>
                      <c:pt idx="9">
                        <c:v>3.7100000000000001E-2</c:v>
                      </c:pt>
                      <c:pt idx="10">
                        <c:v>3.7699999999999997E-2</c:v>
                      </c:pt>
                      <c:pt idx="11">
                        <c:v>3.8390000000000001E-2</c:v>
                      </c:pt>
                      <c:pt idx="12">
                        <c:v>3.9070000000000001E-2</c:v>
                      </c:pt>
                      <c:pt idx="13">
                        <c:v>3.9879999999999999E-2</c:v>
                      </c:pt>
                      <c:pt idx="14">
                        <c:v>4.0739999999999998E-2</c:v>
                      </c:pt>
                      <c:pt idx="15">
                        <c:v>4.1640000000000003E-2</c:v>
                      </c:pt>
                      <c:pt idx="16">
                        <c:v>4.2689999999999999E-2</c:v>
                      </c:pt>
                      <c:pt idx="17">
                        <c:v>4.3779999999999999E-2</c:v>
                      </c:pt>
                      <c:pt idx="18">
                        <c:v>4.4999999999999998E-2</c:v>
                      </c:pt>
                      <c:pt idx="19">
                        <c:v>4.6280000000000002E-2</c:v>
                      </c:pt>
                      <c:pt idx="20">
                        <c:v>4.7800000000000002E-2</c:v>
                      </c:pt>
                      <c:pt idx="21">
                        <c:v>4.9329999999999999E-2</c:v>
                      </c:pt>
                      <c:pt idx="22">
                        <c:v>5.1110000000000003E-2</c:v>
                      </c:pt>
                      <c:pt idx="23">
                        <c:v>5.3379999999999997E-2</c:v>
                      </c:pt>
                      <c:pt idx="24">
                        <c:v>5.5320000000000001E-2</c:v>
                      </c:pt>
                      <c:pt idx="25">
                        <c:v>5.7630000000000001E-2</c:v>
                      </c:pt>
                      <c:pt idx="26">
                        <c:v>6.0170000000000001E-2</c:v>
                      </c:pt>
                      <c:pt idx="27">
                        <c:v>6.3109999999999999E-2</c:v>
                      </c:pt>
                      <c:pt idx="28">
                        <c:v>6.6199999999999995E-2</c:v>
                      </c:pt>
                      <c:pt idx="29">
                        <c:v>6.9400000000000003E-2</c:v>
                      </c:pt>
                      <c:pt idx="30">
                        <c:v>7.2870000000000004E-2</c:v>
                      </c:pt>
                      <c:pt idx="31">
                        <c:v>7.6670000000000002E-2</c:v>
                      </c:pt>
                      <c:pt idx="32">
                        <c:v>8.0780000000000005E-2</c:v>
                      </c:pt>
                      <c:pt idx="33">
                        <c:v>8.523E-2</c:v>
                      </c:pt>
                      <c:pt idx="34">
                        <c:v>8.9580000000000007E-2</c:v>
                      </c:pt>
                      <c:pt idx="35">
                        <c:v>9.4289999999999999E-2</c:v>
                      </c:pt>
                      <c:pt idx="36">
                        <c:v>9.9000000000000005E-2</c:v>
                      </c:pt>
                      <c:pt idx="37">
                        <c:v>0.10390000000000001</c:v>
                      </c:pt>
                      <c:pt idx="38">
                        <c:v>0.1087</c:v>
                      </c:pt>
                      <c:pt idx="39">
                        <c:v>0.1138</c:v>
                      </c:pt>
                      <c:pt idx="40">
                        <c:v>0.1187</c:v>
                      </c:pt>
                      <c:pt idx="41">
                        <c:v>0.12330000000000001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'Deg2 (2)'!$E$3:$E$51</c15:sqref>
                        </c15:formulaRef>
                      </c:ext>
                    </c:extLst>
                    <c:numCache>
                      <c:formatCode>General</c:formatCode>
                      <c:ptCount val="49"/>
                      <c:pt idx="0">
                        <c:v>-8.3620000000000006E-6</c:v>
                      </c:pt>
                      <c:pt idx="1">
                        <c:v>5.819E-4</c:v>
                      </c:pt>
                      <c:pt idx="2">
                        <c:v>1.106E-3</c:v>
                      </c:pt>
                      <c:pt idx="3">
                        <c:v>1.585E-3</c:v>
                      </c:pt>
                      <c:pt idx="4">
                        <c:v>2.036E-3</c:v>
                      </c:pt>
                      <c:pt idx="5">
                        <c:v>2.467E-3</c:v>
                      </c:pt>
                      <c:pt idx="6">
                        <c:v>2.928E-3</c:v>
                      </c:pt>
                      <c:pt idx="7">
                        <c:v>3.3479999999999998E-3</c:v>
                      </c:pt>
                      <c:pt idx="8">
                        <c:v>3.7650000000000001E-3</c:v>
                      </c:pt>
                      <c:pt idx="9">
                        <c:v>4.2240000000000003E-3</c:v>
                      </c:pt>
                      <c:pt idx="10">
                        <c:v>4.6750000000000003E-3</c:v>
                      </c:pt>
                      <c:pt idx="11">
                        <c:v>5.1749999999999999E-3</c:v>
                      </c:pt>
                      <c:pt idx="12">
                        <c:v>5.6550000000000003E-3</c:v>
                      </c:pt>
                      <c:pt idx="13">
                        <c:v>6.2199999999999998E-3</c:v>
                      </c:pt>
                      <c:pt idx="14">
                        <c:v>6.8110000000000002E-3</c:v>
                      </c:pt>
                      <c:pt idx="15">
                        <c:v>7.4250000000000002E-3</c:v>
                      </c:pt>
                      <c:pt idx="16">
                        <c:v>8.1429999999999992E-3</c:v>
                      </c:pt>
                      <c:pt idx="17">
                        <c:v>8.8839999999999995E-3</c:v>
                      </c:pt>
                      <c:pt idx="18">
                        <c:v>9.7120000000000001E-3</c:v>
                      </c:pt>
                      <c:pt idx="19">
                        <c:v>1.0580000000000001E-2</c:v>
                      </c:pt>
                      <c:pt idx="20">
                        <c:v>1.159E-2</c:v>
                      </c:pt>
                      <c:pt idx="21">
                        <c:v>1.26E-2</c:v>
                      </c:pt>
                      <c:pt idx="22">
                        <c:v>1.374E-2</c:v>
                      </c:pt>
                      <c:pt idx="23">
                        <c:v>1.516E-2</c:v>
                      </c:pt>
                      <c:pt idx="24">
                        <c:v>1.6320000000000001E-2</c:v>
                      </c:pt>
                      <c:pt idx="25">
                        <c:v>1.7659999999999999E-2</c:v>
                      </c:pt>
                      <c:pt idx="26">
                        <c:v>1.9060000000000001E-2</c:v>
                      </c:pt>
                      <c:pt idx="27">
                        <c:v>2.0590000000000001E-2</c:v>
                      </c:pt>
                      <c:pt idx="28">
                        <c:v>2.2100000000000002E-2</c:v>
                      </c:pt>
                      <c:pt idx="29">
                        <c:v>2.3570000000000001E-2</c:v>
                      </c:pt>
                      <c:pt idx="30">
                        <c:v>2.5049999999999999E-2</c:v>
                      </c:pt>
                      <c:pt idx="31">
                        <c:v>2.6550000000000001E-2</c:v>
                      </c:pt>
                      <c:pt idx="32">
                        <c:v>2.8029999999999999E-2</c:v>
                      </c:pt>
                      <c:pt idx="33">
                        <c:v>2.9489999999999999E-2</c:v>
                      </c:pt>
                      <c:pt idx="34">
                        <c:v>3.0800000000000001E-2</c:v>
                      </c:pt>
                      <c:pt idx="35">
                        <c:v>3.209E-2</c:v>
                      </c:pt>
                      <c:pt idx="36">
                        <c:v>3.329E-2</c:v>
                      </c:pt>
                      <c:pt idx="37">
                        <c:v>3.4479999999999997E-2</c:v>
                      </c:pt>
                      <c:pt idx="38">
                        <c:v>3.5619999999999999E-2</c:v>
                      </c:pt>
                      <c:pt idx="39">
                        <c:v>3.6880000000000003E-2</c:v>
                      </c:pt>
                      <c:pt idx="40">
                        <c:v>3.8240000000000003E-2</c:v>
                      </c:pt>
                      <c:pt idx="41">
                        <c:v>3.9780000000000003E-2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60C5-44CF-B5B7-DEF0F15DD707}"/>
                  </c:ext>
                </c:extLst>
              </c15:ser>
            </c15:filteredScatterSeries>
            <c15:filteredScatterSeries>
              <c15:ser>
                <c:idx val="4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Paper!$A$13</c15:sqref>
                        </c15:formulaRef>
                      </c:ext>
                    </c:extLst>
                    <c:strCache>
                      <c:ptCount val="1"/>
                      <c:pt idx="0">
                        <c:v>Stage 3 Data 2.3V</c:v>
                      </c:pt>
                    </c:strCache>
                  </c:strRef>
                </c:tx>
                <c:spPr>
                  <a:ln w="38100">
                    <a:noFill/>
                  </a:ln>
                </c:spPr>
                <c:marker>
                  <c:symbol val="circle"/>
                  <c:size val="5"/>
                  <c:spPr>
                    <a:noFill/>
                    <a:ln w="6350">
                      <a:solidFill>
                        <a:srgbClr val="FF0000"/>
                      </a:solidFill>
                    </a:ln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'Deg3 (2)'!$B$3:$B$54</c15:sqref>
                        </c15:formulaRef>
                      </c:ext>
                    </c:extLst>
                    <c:numCache>
                      <c:formatCode>General</c:formatCode>
                      <c:ptCount val="52"/>
                      <c:pt idx="0">
                        <c:v>3.2349999999999997E-2</c:v>
                      </c:pt>
                      <c:pt idx="1">
                        <c:v>3.2680000000000001E-2</c:v>
                      </c:pt>
                      <c:pt idx="2">
                        <c:v>3.3020000000000001E-2</c:v>
                      </c:pt>
                      <c:pt idx="3">
                        <c:v>3.3309999999999999E-2</c:v>
                      </c:pt>
                      <c:pt idx="4">
                        <c:v>3.3649999999999999E-2</c:v>
                      </c:pt>
                      <c:pt idx="5">
                        <c:v>3.4009999999999999E-2</c:v>
                      </c:pt>
                      <c:pt idx="6">
                        <c:v>3.44E-2</c:v>
                      </c:pt>
                      <c:pt idx="7">
                        <c:v>3.4790000000000001E-2</c:v>
                      </c:pt>
                      <c:pt idx="8">
                        <c:v>3.5229999999999997E-2</c:v>
                      </c:pt>
                      <c:pt idx="9">
                        <c:v>3.5729999999999998E-2</c:v>
                      </c:pt>
                      <c:pt idx="10">
                        <c:v>3.6209999999999999E-2</c:v>
                      </c:pt>
                      <c:pt idx="11">
                        <c:v>3.6900000000000002E-2</c:v>
                      </c:pt>
                      <c:pt idx="12">
                        <c:v>3.7519999999999998E-2</c:v>
                      </c:pt>
                      <c:pt idx="13">
                        <c:v>3.8309999999999997E-2</c:v>
                      </c:pt>
                      <c:pt idx="14">
                        <c:v>3.918E-2</c:v>
                      </c:pt>
                      <c:pt idx="15">
                        <c:v>4.0099999999999997E-2</c:v>
                      </c:pt>
                      <c:pt idx="16">
                        <c:v>4.122E-2</c:v>
                      </c:pt>
                      <c:pt idx="17">
                        <c:v>4.2389999999999997E-2</c:v>
                      </c:pt>
                      <c:pt idx="18">
                        <c:v>4.3729999999999998E-2</c:v>
                      </c:pt>
                      <c:pt idx="19">
                        <c:v>4.5159999999999999E-2</c:v>
                      </c:pt>
                      <c:pt idx="20">
                        <c:v>4.6850000000000003E-2</c:v>
                      </c:pt>
                      <c:pt idx="21">
                        <c:v>4.8579999999999998E-2</c:v>
                      </c:pt>
                      <c:pt idx="22">
                        <c:v>5.0560000000000001E-2</c:v>
                      </c:pt>
                      <c:pt idx="23">
                        <c:v>5.305E-2</c:v>
                      </c:pt>
                      <c:pt idx="24">
                        <c:v>5.5190000000000003E-2</c:v>
                      </c:pt>
                      <c:pt idx="25">
                        <c:v>5.7689999999999998E-2</c:v>
                      </c:pt>
                      <c:pt idx="26">
                        <c:v>6.0569999999999999E-2</c:v>
                      </c:pt>
                      <c:pt idx="27">
                        <c:v>6.3869999999999996E-2</c:v>
                      </c:pt>
                      <c:pt idx="28">
                        <c:v>6.719E-2</c:v>
                      </c:pt>
                      <c:pt idx="29">
                        <c:v>7.0540000000000005E-2</c:v>
                      </c:pt>
                      <c:pt idx="30">
                        <c:v>7.4410000000000004E-2</c:v>
                      </c:pt>
                      <c:pt idx="31">
                        <c:v>7.8649999999999998E-2</c:v>
                      </c:pt>
                      <c:pt idx="32">
                        <c:v>8.3159999999999998E-2</c:v>
                      </c:pt>
                      <c:pt idx="33">
                        <c:v>8.8169999999999998E-2</c:v>
                      </c:pt>
                      <c:pt idx="34">
                        <c:v>9.3109999999999998E-2</c:v>
                      </c:pt>
                      <c:pt idx="35">
                        <c:v>9.8489999999999994E-2</c:v>
                      </c:pt>
                      <c:pt idx="36">
                        <c:v>0.1041</c:v>
                      </c:pt>
                      <c:pt idx="37">
                        <c:v>0.1101</c:v>
                      </c:pt>
                      <c:pt idx="38">
                        <c:v>0.11600000000000001</c:v>
                      </c:pt>
                      <c:pt idx="39">
                        <c:v>0.12280000000000001</c:v>
                      </c:pt>
                      <c:pt idx="40">
                        <c:v>0.1295</c:v>
                      </c:pt>
                      <c:pt idx="41">
                        <c:v>0.13669999999999999</c:v>
                      </c:pt>
                      <c:pt idx="42">
                        <c:v>0.1482</c:v>
                      </c:pt>
                      <c:pt idx="43">
                        <c:v>0.16900000000000001</c:v>
                      </c:pt>
                      <c:pt idx="44">
                        <c:v>0.1656</c:v>
                      </c:pt>
                      <c:pt idx="45">
                        <c:v>0.1603</c:v>
                      </c:pt>
                      <c:pt idx="46">
                        <c:v>0.17280000000000001</c:v>
                      </c:pt>
                      <c:pt idx="47">
                        <c:v>0.184</c:v>
                      </c:pt>
                      <c:pt idx="48">
                        <c:v>0.29959999999999998</c:v>
                      </c:pt>
                      <c:pt idx="49">
                        <c:v>0.19040000000000001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'Deg3 (2)'!$C$3:$C$54</c15:sqref>
                        </c15:formulaRef>
                      </c:ext>
                    </c:extLst>
                    <c:numCache>
                      <c:formatCode>General</c:formatCode>
                      <c:ptCount val="52"/>
                      <c:pt idx="0">
                        <c:v>1.986E-4</c:v>
                      </c:pt>
                      <c:pt idx="1">
                        <c:v>7.3890000000000002E-4</c:v>
                      </c:pt>
                      <c:pt idx="2">
                        <c:v>1.217E-3</c:v>
                      </c:pt>
                      <c:pt idx="3">
                        <c:v>1.622E-3</c:v>
                      </c:pt>
                      <c:pt idx="4">
                        <c:v>1.9980000000000002E-3</c:v>
                      </c:pt>
                      <c:pt idx="5">
                        <c:v>2.4039999999999999E-3</c:v>
                      </c:pt>
                      <c:pt idx="6">
                        <c:v>2.833E-3</c:v>
                      </c:pt>
                      <c:pt idx="7">
                        <c:v>3.2109999999999999E-3</c:v>
                      </c:pt>
                      <c:pt idx="8">
                        <c:v>3.6289999999999998E-3</c:v>
                      </c:pt>
                      <c:pt idx="9">
                        <c:v>4.1339999999999997E-3</c:v>
                      </c:pt>
                      <c:pt idx="10">
                        <c:v>4.6870000000000002E-3</c:v>
                      </c:pt>
                      <c:pt idx="11">
                        <c:v>5.208E-3</c:v>
                      </c:pt>
                      <c:pt idx="12">
                        <c:v>5.7600000000000004E-3</c:v>
                      </c:pt>
                      <c:pt idx="13">
                        <c:v>6.4539999999999997E-3</c:v>
                      </c:pt>
                      <c:pt idx="14">
                        <c:v>7.1809999999999999E-3</c:v>
                      </c:pt>
                      <c:pt idx="15">
                        <c:v>7.9319999999999998E-3</c:v>
                      </c:pt>
                      <c:pt idx="16">
                        <c:v>8.8190000000000004E-3</c:v>
                      </c:pt>
                      <c:pt idx="17">
                        <c:v>9.7059999999999994E-3</c:v>
                      </c:pt>
                      <c:pt idx="18">
                        <c:v>1.068E-2</c:v>
                      </c:pt>
                      <c:pt idx="19">
                        <c:v>1.1679999999999999E-2</c:v>
                      </c:pt>
                      <c:pt idx="20">
                        <c:v>1.2829999999999999E-2</c:v>
                      </c:pt>
                      <c:pt idx="21">
                        <c:v>1.393E-2</c:v>
                      </c:pt>
                      <c:pt idx="22">
                        <c:v>1.5140000000000001E-2</c:v>
                      </c:pt>
                      <c:pt idx="23">
                        <c:v>1.668E-2</c:v>
                      </c:pt>
                      <c:pt idx="24">
                        <c:v>1.7919999999999998E-2</c:v>
                      </c:pt>
                      <c:pt idx="25">
                        <c:v>1.9380000000000001E-2</c:v>
                      </c:pt>
                      <c:pt idx="26">
                        <c:v>2.0920000000000001E-2</c:v>
                      </c:pt>
                      <c:pt idx="27">
                        <c:v>2.2679999999999999E-2</c:v>
                      </c:pt>
                      <c:pt idx="28">
                        <c:v>2.4340000000000001E-2</c:v>
                      </c:pt>
                      <c:pt idx="29">
                        <c:v>2.5930000000000002E-2</c:v>
                      </c:pt>
                      <c:pt idx="30">
                        <c:v>2.775E-2</c:v>
                      </c:pt>
                      <c:pt idx="31">
                        <c:v>2.9559999999999999E-2</c:v>
                      </c:pt>
                      <c:pt idx="32">
                        <c:v>3.1309999999999998E-2</c:v>
                      </c:pt>
                      <c:pt idx="33">
                        <c:v>3.3270000000000001E-2</c:v>
                      </c:pt>
                      <c:pt idx="34">
                        <c:v>3.4959999999999998E-2</c:v>
                      </c:pt>
                      <c:pt idx="35">
                        <c:v>3.7019999999999997E-2</c:v>
                      </c:pt>
                      <c:pt idx="36">
                        <c:v>3.8920000000000003E-2</c:v>
                      </c:pt>
                      <c:pt idx="37">
                        <c:v>4.0849999999999997E-2</c:v>
                      </c:pt>
                      <c:pt idx="38">
                        <c:v>4.2900000000000001E-2</c:v>
                      </c:pt>
                      <c:pt idx="39">
                        <c:v>4.5269999999999998E-2</c:v>
                      </c:pt>
                      <c:pt idx="40">
                        <c:v>4.7550000000000002E-2</c:v>
                      </c:pt>
                      <c:pt idx="41">
                        <c:v>4.9840000000000002E-2</c:v>
                      </c:pt>
                      <c:pt idx="42">
                        <c:v>5.525E-2</c:v>
                      </c:pt>
                      <c:pt idx="43">
                        <c:v>6.6009999999999999E-2</c:v>
                      </c:pt>
                      <c:pt idx="44">
                        <c:v>6.0010000000000001E-2</c:v>
                      </c:pt>
                      <c:pt idx="45">
                        <c:v>5.3159999999999999E-2</c:v>
                      </c:pt>
                      <c:pt idx="46">
                        <c:v>5.5620000000000003E-2</c:v>
                      </c:pt>
                      <c:pt idx="47">
                        <c:v>5.6320000000000002E-2</c:v>
                      </c:pt>
                      <c:pt idx="48">
                        <c:v>0.125</c:v>
                      </c:pt>
                      <c:pt idx="49">
                        <c:v>4.6580000000000003E-2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60C5-44CF-B5B7-DEF0F15DD707}"/>
                  </c:ext>
                </c:extLst>
              </c15:ser>
            </c15:filteredScatterSeries>
            <c15:filteredScatterSeries>
              <c15:ser>
                <c:idx val="5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Paper!$B$13</c15:sqref>
                        </c15:formulaRef>
                      </c:ext>
                    </c:extLst>
                    <c:strCache>
                      <c:ptCount val="1"/>
                      <c:pt idx="0">
                        <c:v>Stage 3 Fit 2.3V</c:v>
                      </c:pt>
                    </c:strCache>
                  </c:strRef>
                </c:tx>
                <c:spPr>
                  <a:ln w="9525">
                    <a:solidFill>
                      <a:srgbClr val="FF0000"/>
                    </a:solidFill>
                  </a:ln>
                </c:spPr>
                <c:marker>
                  <c:symbol val="circle"/>
                  <c:size val="3"/>
                  <c:spPr>
                    <a:solidFill>
                      <a:srgbClr val="FF0000"/>
                    </a:solidFill>
                    <a:ln>
                      <a:noFill/>
                    </a:ln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'Deg3 (2)'!$D$3:$D$54</c15:sqref>
                        </c15:formulaRef>
                      </c:ext>
                    </c:extLst>
                    <c:numCache>
                      <c:formatCode>General</c:formatCode>
                      <c:ptCount val="52"/>
                      <c:pt idx="0">
                        <c:v>3.2259999999999997E-2</c:v>
                      </c:pt>
                      <c:pt idx="1">
                        <c:v>3.2570000000000002E-2</c:v>
                      </c:pt>
                      <c:pt idx="2">
                        <c:v>3.2899999999999999E-2</c:v>
                      </c:pt>
                      <c:pt idx="3">
                        <c:v>3.3230000000000003E-2</c:v>
                      </c:pt>
                      <c:pt idx="4">
                        <c:v>3.3579999999999999E-2</c:v>
                      </c:pt>
                      <c:pt idx="5">
                        <c:v>3.3950000000000001E-2</c:v>
                      </c:pt>
                      <c:pt idx="6">
                        <c:v>3.4380000000000001E-2</c:v>
                      </c:pt>
                      <c:pt idx="7">
                        <c:v>3.4810000000000001E-2</c:v>
                      </c:pt>
                      <c:pt idx="8">
                        <c:v>3.526E-2</c:v>
                      </c:pt>
                      <c:pt idx="9">
                        <c:v>3.5790000000000002E-2</c:v>
                      </c:pt>
                      <c:pt idx="10">
                        <c:v>3.635E-2</c:v>
                      </c:pt>
                      <c:pt idx="11">
                        <c:v>3.6999999999999998E-2</c:v>
                      </c:pt>
                      <c:pt idx="12">
                        <c:v>3.7650000000000003E-2</c:v>
                      </c:pt>
                      <c:pt idx="13">
                        <c:v>3.8449999999999998E-2</c:v>
                      </c:pt>
                      <c:pt idx="14">
                        <c:v>3.9309999999999998E-2</c:v>
                      </c:pt>
                      <c:pt idx="15">
                        <c:v>4.0230000000000002E-2</c:v>
                      </c:pt>
                      <c:pt idx="16">
                        <c:v>4.1320000000000003E-2</c:v>
                      </c:pt>
                      <c:pt idx="17">
                        <c:v>4.2470000000000001E-2</c:v>
                      </c:pt>
                      <c:pt idx="18">
                        <c:v>4.3779999999999999E-2</c:v>
                      </c:pt>
                      <c:pt idx="19">
                        <c:v>4.5179999999999998E-2</c:v>
                      </c:pt>
                      <c:pt idx="20">
                        <c:v>4.6850000000000003E-2</c:v>
                      </c:pt>
                      <c:pt idx="21">
                        <c:v>4.8550000000000003E-2</c:v>
                      </c:pt>
                      <c:pt idx="22">
                        <c:v>5.0529999999999999E-2</c:v>
                      </c:pt>
                      <c:pt idx="23">
                        <c:v>5.3060000000000003E-2</c:v>
                      </c:pt>
                      <c:pt idx="24">
                        <c:v>5.5219999999999998E-2</c:v>
                      </c:pt>
                      <c:pt idx="25">
                        <c:v>5.7790000000000001E-2</c:v>
                      </c:pt>
                      <c:pt idx="26">
                        <c:v>6.0609999999999997E-2</c:v>
                      </c:pt>
                      <c:pt idx="27">
                        <c:v>6.386E-2</c:v>
                      </c:pt>
                      <c:pt idx="28">
                        <c:v>6.726E-2</c:v>
                      </c:pt>
                      <c:pt idx="29">
                        <c:v>7.0779999999999996E-2</c:v>
                      </c:pt>
                      <c:pt idx="30">
                        <c:v>7.4569999999999997E-2</c:v>
                      </c:pt>
                      <c:pt idx="31">
                        <c:v>7.8729999999999994E-2</c:v>
                      </c:pt>
                      <c:pt idx="32">
                        <c:v>8.3220000000000002E-2</c:v>
                      </c:pt>
                      <c:pt idx="33">
                        <c:v>8.8120000000000004E-2</c:v>
                      </c:pt>
                      <c:pt idx="34">
                        <c:v>9.2950000000000005E-2</c:v>
                      </c:pt>
                      <c:pt idx="35">
                        <c:v>9.8280000000000006E-2</c:v>
                      </c:pt>
                      <c:pt idx="36">
                        <c:v>0.1037</c:v>
                      </c:pt>
                      <c:pt idx="37">
                        <c:v>0.10970000000000001</c:v>
                      </c:pt>
                      <c:pt idx="38">
                        <c:v>0.1157</c:v>
                      </c:pt>
                      <c:pt idx="39">
                        <c:v>0.1225</c:v>
                      </c:pt>
                      <c:pt idx="40">
                        <c:v>0.1295</c:v>
                      </c:pt>
                      <c:pt idx="41">
                        <c:v>0.13669999999999999</c:v>
                      </c:pt>
                      <c:pt idx="42">
                        <c:v>0.14460000000000001</c:v>
                      </c:pt>
                      <c:pt idx="43">
                        <c:v>0.153</c:v>
                      </c:pt>
                      <c:pt idx="44">
                        <c:v>0.16220000000000001</c:v>
                      </c:pt>
                      <c:pt idx="45">
                        <c:v>0.1716</c:v>
                      </c:pt>
                      <c:pt idx="46">
                        <c:v>0.18149999999999999</c:v>
                      </c:pt>
                      <c:pt idx="47">
                        <c:v>0.19170000000000001</c:v>
                      </c:pt>
                      <c:pt idx="48">
                        <c:v>0.2021</c:v>
                      </c:pt>
                      <c:pt idx="49">
                        <c:v>0.2122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'Deg3 (2)'!$E$3:$E$54</c15:sqref>
                        </c15:formulaRef>
                      </c:ext>
                    </c:extLst>
                    <c:numCache>
                      <c:formatCode>General</c:formatCode>
                      <c:ptCount val="52"/>
                      <c:pt idx="0">
                        <c:v>1.351E-4</c:v>
                      </c:pt>
                      <c:pt idx="1">
                        <c:v>7.2079999999999996E-4</c:v>
                      </c:pt>
                      <c:pt idx="2">
                        <c:v>1.2229999999999999E-3</c:v>
                      </c:pt>
                      <c:pt idx="3">
                        <c:v>1.6720000000000001E-3</c:v>
                      </c:pt>
                      <c:pt idx="4">
                        <c:v>2.0860000000000002E-3</c:v>
                      </c:pt>
                      <c:pt idx="5">
                        <c:v>2.483E-3</c:v>
                      </c:pt>
                      <c:pt idx="6">
                        <c:v>2.9120000000000001E-3</c:v>
                      </c:pt>
                      <c:pt idx="7">
                        <c:v>3.3119999999999998E-3</c:v>
                      </c:pt>
                      <c:pt idx="8">
                        <c:v>3.7209999999999999E-3</c:v>
                      </c:pt>
                      <c:pt idx="9">
                        <c:v>4.1879999999999999E-3</c:v>
                      </c:pt>
                      <c:pt idx="10">
                        <c:v>4.6649999999999999E-3</c:v>
                      </c:pt>
                      <c:pt idx="11">
                        <c:v>5.2129999999999998E-3</c:v>
                      </c:pt>
                      <c:pt idx="12">
                        <c:v>5.7549999999999997E-3</c:v>
                      </c:pt>
                      <c:pt idx="13">
                        <c:v>6.4079999999999996E-3</c:v>
                      </c:pt>
                      <c:pt idx="14">
                        <c:v>7.1040000000000001E-3</c:v>
                      </c:pt>
                      <c:pt idx="15">
                        <c:v>7.8340000000000007E-3</c:v>
                      </c:pt>
                      <c:pt idx="16">
                        <c:v>8.6899999999999998E-3</c:v>
                      </c:pt>
                      <c:pt idx="17">
                        <c:v>9.5729999999999999E-3</c:v>
                      </c:pt>
                      <c:pt idx="18">
                        <c:v>1.056E-2</c:v>
                      </c:pt>
                      <c:pt idx="19">
                        <c:v>1.158E-2</c:v>
                      </c:pt>
                      <c:pt idx="20">
                        <c:v>1.2760000000000001E-2</c:v>
                      </c:pt>
                      <c:pt idx="21">
                        <c:v>1.393E-2</c:v>
                      </c:pt>
                      <c:pt idx="22">
                        <c:v>1.525E-2</c:v>
                      </c:pt>
                      <c:pt idx="23">
                        <c:v>1.686E-2</c:v>
                      </c:pt>
                      <c:pt idx="24">
                        <c:v>1.8180000000000002E-2</c:v>
                      </c:pt>
                      <c:pt idx="25">
                        <c:v>1.9689999999999999E-2</c:v>
                      </c:pt>
                      <c:pt idx="26">
                        <c:v>2.128E-2</c:v>
                      </c:pt>
                      <c:pt idx="27">
                        <c:v>2.3009999999999999E-2</c:v>
                      </c:pt>
                      <c:pt idx="28">
                        <c:v>2.4740000000000002E-2</c:v>
                      </c:pt>
                      <c:pt idx="29">
                        <c:v>2.6440000000000002E-2</c:v>
                      </c:pt>
                      <c:pt idx="30">
                        <c:v>2.819E-2</c:v>
                      </c:pt>
                      <c:pt idx="31">
                        <c:v>3.0020000000000002E-2</c:v>
                      </c:pt>
                      <c:pt idx="32">
                        <c:v>3.1899999999999998E-2</c:v>
                      </c:pt>
                      <c:pt idx="33">
                        <c:v>3.388E-2</c:v>
                      </c:pt>
                      <c:pt idx="34">
                        <c:v>3.5749999999999997E-2</c:v>
                      </c:pt>
                      <c:pt idx="35">
                        <c:v>3.7760000000000002E-2</c:v>
                      </c:pt>
                      <c:pt idx="36">
                        <c:v>3.977E-2</c:v>
                      </c:pt>
                      <c:pt idx="37">
                        <c:v>4.19E-2</c:v>
                      </c:pt>
                      <c:pt idx="38">
                        <c:v>4.4019999999999997E-2</c:v>
                      </c:pt>
                      <c:pt idx="39">
                        <c:v>4.6350000000000002E-2</c:v>
                      </c:pt>
                      <c:pt idx="40">
                        <c:v>4.8669999999999998E-2</c:v>
                      </c:pt>
                      <c:pt idx="41">
                        <c:v>5.0930000000000003E-2</c:v>
                      </c:pt>
                      <c:pt idx="42">
                        <c:v>5.3199999999999997E-2</c:v>
                      </c:pt>
                      <c:pt idx="43">
                        <c:v>5.534E-2</c:v>
                      </c:pt>
                      <c:pt idx="44">
                        <c:v>5.7279999999999998E-2</c:v>
                      </c:pt>
                      <c:pt idx="45">
                        <c:v>5.8790000000000002E-2</c:v>
                      </c:pt>
                      <c:pt idx="46">
                        <c:v>5.9799999999999999E-2</c:v>
                      </c:pt>
                      <c:pt idx="47">
                        <c:v>6.0159999999999998E-2</c:v>
                      </c:pt>
                      <c:pt idx="48">
                        <c:v>5.978E-2</c:v>
                      </c:pt>
                      <c:pt idx="49">
                        <c:v>5.8619999999999998E-2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60C5-44CF-B5B7-DEF0F15DD707}"/>
                  </c:ext>
                </c:extLst>
              </c15:ser>
            </c15:filteredScatterSeries>
            <c15:filteredScatterSeries>
              <c15:ser>
                <c:idx val="8"/>
                <c:order val="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Paper!$A$14</c15:sqref>
                        </c15:formulaRef>
                      </c:ext>
                    </c:extLst>
                    <c:strCache>
                      <c:ptCount val="1"/>
                      <c:pt idx="0">
                        <c:v>Stage 4 Data 2.3V</c:v>
                      </c:pt>
                    </c:strCache>
                  </c:strRef>
                </c:tx>
                <c:spPr>
                  <a:ln w="38100">
                    <a:noFill/>
                  </a:ln>
                </c:spPr>
                <c:marker>
                  <c:symbol val="circle"/>
                  <c:size val="5"/>
                  <c:spPr>
                    <a:noFill/>
                    <a:ln w="6350">
                      <a:solidFill>
                        <a:srgbClr val="00B0F0"/>
                      </a:solidFill>
                    </a:ln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'Reg (2)'!$B$3:$B$50</c15:sqref>
                        </c15:formulaRef>
                      </c:ext>
                    </c:extLst>
                    <c:numCache>
                      <c:formatCode>General</c:formatCode>
                      <c:ptCount val="48"/>
                      <c:pt idx="0">
                        <c:v>2.843E-2</c:v>
                      </c:pt>
                      <c:pt idx="1">
                        <c:v>2.8680000000000001E-2</c:v>
                      </c:pt>
                      <c:pt idx="2">
                        <c:v>2.8879999999999999E-2</c:v>
                      </c:pt>
                      <c:pt idx="3">
                        <c:v>2.9059999999999999E-2</c:v>
                      </c:pt>
                      <c:pt idx="4">
                        <c:v>2.9229999999999999E-2</c:v>
                      </c:pt>
                      <c:pt idx="5">
                        <c:v>2.9409999999999999E-2</c:v>
                      </c:pt>
                      <c:pt idx="6">
                        <c:v>2.955E-2</c:v>
                      </c:pt>
                      <c:pt idx="7">
                        <c:v>2.9669999999999998E-2</c:v>
                      </c:pt>
                      <c:pt idx="8">
                        <c:v>2.98E-2</c:v>
                      </c:pt>
                      <c:pt idx="9">
                        <c:v>2.9919999999999999E-2</c:v>
                      </c:pt>
                      <c:pt idx="10">
                        <c:v>3.005E-2</c:v>
                      </c:pt>
                      <c:pt idx="11">
                        <c:v>3.015E-2</c:v>
                      </c:pt>
                      <c:pt idx="12">
                        <c:v>3.0269999999999998E-2</c:v>
                      </c:pt>
                      <c:pt idx="13">
                        <c:v>3.0380000000000001E-2</c:v>
                      </c:pt>
                      <c:pt idx="14">
                        <c:v>3.048E-2</c:v>
                      </c:pt>
                      <c:pt idx="15">
                        <c:v>3.0599999999999999E-2</c:v>
                      </c:pt>
                      <c:pt idx="16">
                        <c:v>3.0710000000000001E-2</c:v>
                      </c:pt>
                      <c:pt idx="17">
                        <c:v>3.082E-2</c:v>
                      </c:pt>
                      <c:pt idx="18">
                        <c:v>3.0929999999999999E-2</c:v>
                      </c:pt>
                      <c:pt idx="19">
                        <c:v>3.1040000000000002E-2</c:v>
                      </c:pt>
                      <c:pt idx="20">
                        <c:v>3.1150000000000001E-2</c:v>
                      </c:pt>
                      <c:pt idx="21">
                        <c:v>3.125E-2</c:v>
                      </c:pt>
                      <c:pt idx="22">
                        <c:v>3.134E-2</c:v>
                      </c:pt>
                      <c:pt idx="23">
                        <c:v>3.1419999999999997E-2</c:v>
                      </c:pt>
                      <c:pt idx="24">
                        <c:v>3.1469999999999998E-2</c:v>
                      </c:pt>
                      <c:pt idx="25">
                        <c:v>3.1530000000000002E-2</c:v>
                      </c:pt>
                      <c:pt idx="26">
                        <c:v>3.1570000000000001E-2</c:v>
                      </c:pt>
                      <c:pt idx="27">
                        <c:v>3.1620000000000002E-2</c:v>
                      </c:pt>
                      <c:pt idx="28">
                        <c:v>3.1629999999999998E-2</c:v>
                      </c:pt>
                      <c:pt idx="29">
                        <c:v>3.1660000000000001E-2</c:v>
                      </c:pt>
                      <c:pt idx="30">
                        <c:v>3.1660000000000001E-2</c:v>
                      </c:pt>
                      <c:pt idx="31">
                        <c:v>3.1690000000000003E-2</c:v>
                      </c:pt>
                      <c:pt idx="32">
                        <c:v>3.1690000000000003E-2</c:v>
                      </c:pt>
                      <c:pt idx="33">
                        <c:v>3.1690000000000003E-2</c:v>
                      </c:pt>
                      <c:pt idx="34">
                        <c:v>3.1719999999999998E-2</c:v>
                      </c:pt>
                      <c:pt idx="35">
                        <c:v>3.1719999999999998E-2</c:v>
                      </c:pt>
                      <c:pt idx="36">
                        <c:v>3.1730000000000001E-2</c:v>
                      </c:pt>
                      <c:pt idx="37">
                        <c:v>3.1730000000000001E-2</c:v>
                      </c:pt>
                      <c:pt idx="38">
                        <c:v>3.1719999999999998E-2</c:v>
                      </c:pt>
                      <c:pt idx="39">
                        <c:v>3.1739999999999997E-2</c:v>
                      </c:pt>
                      <c:pt idx="40">
                        <c:v>3.1739999999999997E-2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'Reg (2)'!$C$3:$C$50</c15:sqref>
                        </c15:formulaRef>
                      </c:ext>
                    </c:extLst>
                    <c:numCache>
                      <c:formatCode>General</c:formatCode>
                      <c:ptCount val="48"/>
                      <c:pt idx="0">
                        <c:v>1.7699999999999999E-4</c:v>
                      </c:pt>
                      <c:pt idx="1">
                        <c:v>3.6049999999999998E-4</c:v>
                      </c:pt>
                      <c:pt idx="2">
                        <c:v>5.061E-4</c:v>
                      </c:pt>
                      <c:pt idx="3">
                        <c:v>5.9219999999999997E-4</c:v>
                      </c:pt>
                      <c:pt idx="4">
                        <c:v>6.5479999999999998E-4</c:v>
                      </c:pt>
                      <c:pt idx="5">
                        <c:v>6.8970000000000001E-4</c:v>
                      </c:pt>
                      <c:pt idx="6">
                        <c:v>7.0129999999999997E-4</c:v>
                      </c:pt>
                      <c:pt idx="7">
                        <c:v>7.0010000000000005E-4</c:v>
                      </c:pt>
                      <c:pt idx="8">
                        <c:v>7.203E-4</c:v>
                      </c:pt>
                      <c:pt idx="9">
                        <c:v>7.1290000000000004E-4</c:v>
                      </c:pt>
                      <c:pt idx="10">
                        <c:v>7.3479999999999997E-4</c:v>
                      </c:pt>
                      <c:pt idx="11">
                        <c:v>7.1049999999999998E-4</c:v>
                      </c:pt>
                      <c:pt idx="12">
                        <c:v>7.071E-4</c:v>
                      </c:pt>
                      <c:pt idx="13">
                        <c:v>7.0299999999999996E-4</c:v>
                      </c:pt>
                      <c:pt idx="14">
                        <c:v>7.0049999999999995E-4</c:v>
                      </c:pt>
                      <c:pt idx="15">
                        <c:v>6.9399999999999996E-4</c:v>
                      </c:pt>
                      <c:pt idx="16">
                        <c:v>6.8869999999999999E-4</c:v>
                      </c:pt>
                      <c:pt idx="17">
                        <c:v>6.734E-4</c:v>
                      </c:pt>
                      <c:pt idx="18">
                        <c:v>6.5379999999999995E-4</c:v>
                      </c:pt>
                      <c:pt idx="19">
                        <c:v>6.246E-4</c:v>
                      </c:pt>
                      <c:pt idx="20">
                        <c:v>5.8920000000000001E-4</c:v>
                      </c:pt>
                      <c:pt idx="21">
                        <c:v>5.4900000000000001E-4</c:v>
                      </c:pt>
                      <c:pt idx="22">
                        <c:v>4.8979999999999998E-4</c:v>
                      </c:pt>
                      <c:pt idx="23">
                        <c:v>4.5150000000000002E-4</c:v>
                      </c:pt>
                      <c:pt idx="24">
                        <c:v>4.0010000000000002E-4</c:v>
                      </c:pt>
                      <c:pt idx="25">
                        <c:v>3.5070000000000001E-4</c:v>
                      </c:pt>
                      <c:pt idx="26">
                        <c:v>2.966E-4</c:v>
                      </c:pt>
                      <c:pt idx="27">
                        <c:v>2.6959999999999999E-4</c:v>
                      </c:pt>
                      <c:pt idx="28">
                        <c:v>2.2020000000000001E-4</c:v>
                      </c:pt>
                      <c:pt idx="29">
                        <c:v>1.9110000000000001E-4</c:v>
                      </c:pt>
                      <c:pt idx="30">
                        <c:v>1.6899999999999999E-4</c:v>
                      </c:pt>
                      <c:pt idx="31">
                        <c:v>1.4440000000000001E-4</c:v>
                      </c:pt>
                      <c:pt idx="32">
                        <c:v>1.2860000000000001E-4</c:v>
                      </c:pt>
                      <c:pt idx="33">
                        <c:v>1.077E-4</c:v>
                      </c:pt>
                      <c:pt idx="34">
                        <c:v>1.0230000000000001E-4</c:v>
                      </c:pt>
                      <c:pt idx="35">
                        <c:v>9.4220000000000003E-5</c:v>
                      </c:pt>
                      <c:pt idx="36">
                        <c:v>1.0509999999999999E-4</c:v>
                      </c:pt>
                      <c:pt idx="37">
                        <c:v>9.6199999999999994E-5</c:v>
                      </c:pt>
                      <c:pt idx="38">
                        <c:v>7.504E-5</c:v>
                      </c:pt>
                      <c:pt idx="39">
                        <c:v>9.2969999999999999E-5</c:v>
                      </c:pt>
                      <c:pt idx="40">
                        <c:v>3.8840000000000001E-5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60C5-44CF-B5B7-DEF0F15DD707}"/>
                  </c:ext>
                </c:extLst>
              </c15:ser>
            </c15:filteredScatterSeries>
            <c15:filteredScatterSeries>
              <c15:ser>
                <c:idx val="9"/>
                <c:order val="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Paper!$B$14</c15:sqref>
                        </c15:formulaRef>
                      </c:ext>
                    </c:extLst>
                    <c:strCache>
                      <c:ptCount val="1"/>
                      <c:pt idx="0">
                        <c:v>Stage 4 Fit 2.3V</c:v>
                      </c:pt>
                    </c:strCache>
                  </c:strRef>
                </c:tx>
                <c:spPr>
                  <a:ln w="9525">
                    <a:solidFill>
                      <a:srgbClr val="00B0F0"/>
                    </a:solidFill>
                  </a:ln>
                </c:spPr>
                <c:marker>
                  <c:symbol val="circle"/>
                  <c:size val="3"/>
                  <c:spPr>
                    <a:solidFill>
                      <a:srgbClr val="00B0F0"/>
                    </a:solidFill>
                    <a:ln>
                      <a:noFill/>
                    </a:ln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'Reg (2)'!$D$3:$D$50</c15:sqref>
                        </c15:formulaRef>
                      </c:ext>
                    </c:extLst>
                    <c:numCache>
                      <c:formatCode>General</c:formatCode>
                      <c:ptCount val="48"/>
                      <c:pt idx="0">
                        <c:v>2.8563499107727899E-2</c:v>
                      </c:pt>
                      <c:pt idx="1">
                        <c:v>2.87582481039243E-2</c:v>
                      </c:pt>
                      <c:pt idx="2">
                        <c:v>2.8961549542933899E-2</c:v>
                      </c:pt>
                      <c:pt idx="3">
                        <c:v>2.9161493436282201E-2</c:v>
                      </c:pt>
                      <c:pt idx="4">
                        <c:v>2.9348383618032499E-2</c:v>
                      </c:pt>
                      <c:pt idx="5">
                        <c:v>2.9530828781796199E-2</c:v>
                      </c:pt>
                      <c:pt idx="6">
                        <c:v>2.9676341494002299E-2</c:v>
                      </c:pt>
                      <c:pt idx="7">
                        <c:v>2.98009271212425E-2</c:v>
                      </c:pt>
                      <c:pt idx="8">
                        <c:v>2.9919515182686499E-2</c:v>
                      </c:pt>
                      <c:pt idx="9">
                        <c:v>3.0021737781355001E-2</c:v>
                      </c:pt>
                      <c:pt idx="10">
                        <c:v>3.0124253393190401E-2</c:v>
                      </c:pt>
                      <c:pt idx="11">
                        <c:v>3.0216156812816902E-2</c:v>
                      </c:pt>
                      <c:pt idx="12">
                        <c:v>3.0319473165663701E-2</c:v>
                      </c:pt>
                      <c:pt idx="13">
                        <c:v>3.0423754786653101E-2</c:v>
                      </c:pt>
                      <c:pt idx="14">
                        <c:v>3.0528201796996401E-2</c:v>
                      </c:pt>
                      <c:pt idx="15">
                        <c:v>3.0644453570762401E-2</c:v>
                      </c:pt>
                      <c:pt idx="16">
                        <c:v>3.07563185138666E-2</c:v>
                      </c:pt>
                      <c:pt idx="17">
                        <c:v>3.08708105476669E-2</c:v>
                      </c:pt>
                      <c:pt idx="18">
                        <c:v>3.0978401867247499E-2</c:v>
                      </c:pt>
                      <c:pt idx="19">
                        <c:v>3.1087561265948201E-2</c:v>
                      </c:pt>
                      <c:pt idx="20">
                        <c:v>3.1180559462694699E-2</c:v>
                      </c:pt>
                      <c:pt idx="21">
                        <c:v>3.1268905925233702E-2</c:v>
                      </c:pt>
                      <c:pt idx="22">
                        <c:v>3.13580205861477E-2</c:v>
                      </c:pt>
                      <c:pt idx="23">
                        <c:v>3.1417350300331999E-2</c:v>
                      </c:pt>
                      <c:pt idx="24">
                        <c:v>3.1473364787993702E-2</c:v>
                      </c:pt>
                      <c:pt idx="25">
                        <c:v>3.1521156139208403E-2</c:v>
                      </c:pt>
                      <c:pt idx="26">
                        <c:v>3.15632744840285E-2</c:v>
                      </c:pt>
                      <c:pt idx="27">
                        <c:v>3.1597059466165402E-2</c:v>
                      </c:pt>
                      <c:pt idx="28">
                        <c:v>3.16240350678419E-2</c:v>
                      </c:pt>
                      <c:pt idx="29">
                        <c:v>3.1646632950471203E-2</c:v>
                      </c:pt>
                      <c:pt idx="30">
                        <c:v>3.1665920150683903E-2</c:v>
                      </c:pt>
                      <c:pt idx="31">
                        <c:v>3.1682080802951797E-2</c:v>
                      </c:pt>
                      <c:pt idx="32">
                        <c:v>3.1695765196167701E-2</c:v>
                      </c:pt>
                      <c:pt idx="33">
                        <c:v>3.17063545486213E-2</c:v>
                      </c:pt>
                      <c:pt idx="34">
                        <c:v>3.1715564768346201E-2</c:v>
                      </c:pt>
                      <c:pt idx="35">
                        <c:v>3.1723015789672099E-2</c:v>
                      </c:pt>
                      <c:pt idx="36">
                        <c:v>3.1729394381103601E-2</c:v>
                      </c:pt>
                      <c:pt idx="37">
                        <c:v>3.1734553742474803E-2</c:v>
                      </c:pt>
                      <c:pt idx="38">
                        <c:v>3.1739131245611098E-2</c:v>
                      </c:pt>
                      <c:pt idx="39">
                        <c:v>3.1742857625503697E-2</c:v>
                      </c:pt>
                      <c:pt idx="40">
                        <c:v>3.1745880700655697E-2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'Reg (2)'!$E$3:$E$50</c15:sqref>
                        </c15:formulaRef>
                      </c:ext>
                    </c:extLst>
                    <c:numCache>
                      <c:formatCode>General</c:formatCode>
                      <c:ptCount val="48"/>
                      <c:pt idx="0">
                        <c:v>6.7024960250054697E-5</c:v>
                      </c:pt>
                      <c:pt idx="1">
                        <c:v>3.0948599749514402E-4</c:v>
                      </c:pt>
                      <c:pt idx="2">
                        <c:v>4.8237781197017998E-4</c:v>
                      </c:pt>
                      <c:pt idx="3">
                        <c:v>5.9463446181766205E-4</c:v>
                      </c:pt>
                      <c:pt idx="4">
                        <c:v>6.5846313007618005E-4</c:v>
                      </c:pt>
                      <c:pt idx="5">
                        <c:v>6.8876627099766197E-4</c:v>
                      </c:pt>
                      <c:pt idx="6">
                        <c:v>6.9418145378534804E-4</c:v>
                      </c:pt>
                      <c:pt idx="7">
                        <c:v>6.8919332580526596E-4</c:v>
                      </c:pt>
                      <c:pt idx="8">
                        <c:v>6.8054006496476001E-4</c:v>
                      </c:pt>
                      <c:pt idx="9">
                        <c:v>6.7400301877231297E-4</c:v>
                      </c:pt>
                      <c:pt idx="10">
                        <c:v>6.71266357172246E-4</c:v>
                      </c:pt>
                      <c:pt idx="11">
                        <c:v>6.7271683353381398E-4</c:v>
                      </c:pt>
                      <c:pt idx="12">
                        <c:v>6.7739096339069799E-4</c:v>
                      </c:pt>
                      <c:pt idx="13">
                        <c:v>6.8277356110210902E-4</c:v>
                      </c:pt>
                      <c:pt idx="14">
                        <c:v>6.8617685439604397E-4</c:v>
                      </c:pt>
                      <c:pt idx="15">
                        <c:v>6.8511720756785695E-4</c:v>
                      </c:pt>
                      <c:pt idx="16">
                        <c:v>6.7745139292865199E-4</c:v>
                      </c:pt>
                      <c:pt idx="17">
                        <c:v>6.6142926255723696E-4</c:v>
                      </c:pt>
                      <c:pt idx="18">
                        <c:v>6.3772994717554803E-4</c:v>
                      </c:pt>
                      <c:pt idx="19">
                        <c:v>6.0400369438630495E-4</c:v>
                      </c:pt>
                      <c:pt idx="20">
                        <c:v>5.6657857110909305E-4</c:v>
                      </c:pt>
                      <c:pt idx="21">
                        <c:v>5.22574771636297E-4</c:v>
                      </c:pt>
                      <c:pt idx="22">
                        <c:v>4.6851799310035201E-4</c:v>
                      </c:pt>
                      <c:pt idx="23">
                        <c:v>4.2623753959862798E-4</c:v>
                      </c:pt>
                      <c:pt idx="24">
                        <c:v>3.8089588923851102E-4</c:v>
                      </c:pt>
                      <c:pt idx="25">
                        <c:v>3.3735034091995501E-4</c:v>
                      </c:pt>
                      <c:pt idx="26">
                        <c:v>2.94610364061257E-4</c:v>
                      </c:pt>
                      <c:pt idx="27">
                        <c:v>2.56857076691058E-4</c:v>
                      </c:pt>
                      <c:pt idx="28">
                        <c:v>2.24125863273902E-4</c:v>
                      </c:pt>
                      <c:pt idx="29">
                        <c:v>1.9466720997097001E-4</c:v>
                      </c:pt>
                      <c:pt idx="30">
                        <c:v>1.6784509147960001E-4</c:v>
                      </c:pt>
                      <c:pt idx="31">
                        <c:v>1.44022174422719E-4</c:v>
                      </c:pt>
                      <c:pt idx="32">
                        <c:v>1.2276941404948901E-4</c:v>
                      </c:pt>
                      <c:pt idx="33">
                        <c:v>1.0556884305537301E-4</c:v>
                      </c:pt>
                      <c:pt idx="34">
                        <c:v>9.0020699973195897E-5</c:v>
                      </c:pt>
                      <c:pt idx="35">
                        <c:v>7.7008375486560198E-5</c:v>
                      </c:pt>
                      <c:pt idx="36">
                        <c:v>6.5537351238066104E-5</c:v>
                      </c:pt>
                      <c:pt idx="37">
                        <c:v>5.6020723303516401E-5</c:v>
                      </c:pt>
                      <c:pt idx="38">
                        <c:v>4.73888712050712E-5</c:v>
                      </c:pt>
                      <c:pt idx="39">
                        <c:v>4.0224790252954302E-5</c:v>
                      </c:pt>
                      <c:pt idx="40">
                        <c:v>3.4318627737672402E-5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9-60C5-44CF-B5B7-DEF0F15DD707}"/>
                  </c:ext>
                </c:extLst>
              </c15:ser>
            </c15:filteredScatterSeries>
            <c15:filteredScatterSeries>
              <c15:ser>
                <c:idx val="10"/>
                <c:order val="1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Paper!$A$15</c15:sqref>
                        </c15:formulaRef>
                      </c:ext>
                    </c:extLst>
                    <c:strCache>
                      <c:ptCount val="1"/>
                      <c:pt idx="0">
                        <c:v>Stage 5 Data 2.3V</c:v>
                      </c:pt>
                    </c:strCache>
                  </c:strRef>
                </c:tx>
                <c:spPr>
                  <a:ln w="38100">
                    <a:noFill/>
                  </a:ln>
                </c:spPr>
                <c:marker>
                  <c:symbol val="circle"/>
                  <c:size val="5"/>
                  <c:spPr>
                    <a:noFill/>
                    <a:ln w="6350">
                      <a:solidFill>
                        <a:srgbClr val="3A64FC"/>
                      </a:solidFill>
                    </a:ln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'Deg4 (2)'!$B$3:$B$53</c15:sqref>
                        </c15:formulaRef>
                      </c:ext>
                    </c:extLst>
                    <c:numCache>
                      <c:formatCode>General</c:formatCode>
                      <c:ptCount val="51"/>
                      <c:pt idx="0">
                        <c:v>3.0870000000000002E-2</c:v>
                      </c:pt>
                      <c:pt idx="1">
                        <c:v>3.134E-2</c:v>
                      </c:pt>
                      <c:pt idx="2">
                        <c:v>3.1780000000000003E-2</c:v>
                      </c:pt>
                      <c:pt idx="3">
                        <c:v>3.2239999999999998E-2</c:v>
                      </c:pt>
                      <c:pt idx="4">
                        <c:v>3.2660000000000002E-2</c:v>
                      </c:pt>
                      <c:pt idx="5">
                        <c:v>3.3090000000000001E-2</c:v>
                      </c:pt>
                      <c:pt idx="6">
                        <c:v>3.3489999999999999E-2</c:v>
                      </c:pt>
                      <c:pt idx="7">
                        <c:v>3.3930000000000002E-2</c:v>
                      </c:pt>
                      <c:pt idx="8">
                        <c:v>3.4320000000000003E-2</c:v>
                      </c:pt>
                      <c:pt idx="9">
                        <c:v>3.4720000000000001E-2</c:v>
                      </c:pt>
                      <c:pt idx="10">
                        <c:v>3.5099999999999999E-2</c:v>
                      </c:pt>
                      <c:pt idx="11">
                        <c:v>3.5529999999999999E-2</c:v>
                      </c:pt>
                      <c:pt idx="12">
                        <c:v>3.5920000000000001E-2</c:v>
                      </c:pt>
                      <c:pt idx="13">
                        <c:v>3.6290000000000003E-2</c:v>
                      </c:pt>
                      <c:pt idx="14">
                        <c:v>3.671E-2</c:v>
                      </c:pt>
                      <c:pt idx="15">
                        <c:v>3.7139999999999999E-2</c:v>
                      </c:pt>
                      <c:pt idx="16">
                        <c:v>3.7560000000000003E-2</c:v>
                      </c:pt>
                      <c:pt idx="17">
                        <c:v>3.805E-2</c:v>
                      </c:pt>
                      <c:pt idx="18">
                        <c:v>3.857E-2</c:v>
                      </c:pt>
                      <c:pt idx="19">
                        <c:v>3.9140000000000001E-2</c:v>
                      </c:pt>
                      <c:pt idx="20">
                        <c:v>3.9730000000000001E-2</c:v>
                      </c:pt>
                      <c:pt idx="21">
                        <c:v>4.0419999999999998E-2</c:v>
                      </c:pt>
                      <c:pt idx="22">
                        <c:v>4.1110000000000001E-2</c:v>
                      </c:pt>
                      <c:pt idx="23">
                        <c:v>4.1860000000000001E-2</c:v>
                      </c:pt>
                      <c:pt idx="24">
                        <c:v>4.2779999999999999E-2</c:v>
                      </c:pt>
                      <c:pt idx="25">
                        <c:v>4.3529999999999999E-2</c:v>
                      </c:pt>
                      <c:pt idx="26">
                        <c:v>4.4330000000000001E-2</c:v>
                      </c:pt>
                      <c:pt idx="27">
                        <c:v>4.5289999999999997E-2</c:v>
                      </c:pt>
                      <c:pt idx="28">
                        <c:v>4.6280000000000002E-2</c:v>
                      </c:pt>
                      <c:pt idx="29">
                        <c:v>4.7210000000000002E-2</c:v>
                      </c:pt>
                      <c:pt idx="30">
                        <c:v>4.8090000000000001E-2</c:v>
                      </c:pt>
                      <c:pt idx="31">
                        <c:v>4.9070000000000003E-2</c:v>
                      </c:pt>
                      <c:pt idx="32">
                        <c:v>5.0029999999999998E-2</c:v>
                      </c:pt>
                      <c:pt idx="33">
                        <c:v>5.1090000000000003E-2</c:v>
                      </c:pt>
                      <c:pt idx="34">
                        <c:v>5.212E-2</c:v>
                      </c:pt>
                      <c:pt idx="35">
                        <c:v>5.3120000000000001E-2</c:v>
                      </c:pt>
                      <c:pt idx="36">
                        <c:v>5.4179999999999999E-2</c:v>
                      </c:pt>
                      <c:pt idx="37">
                        <c:v>5.527E-2</c:v>
                      </c:pt>
                      <c:pt idx="38">
                        <c:v>5.6390000000000003E-2</c:v>
                      </c:pt>
                      <c:pt idx="39">
                        <c:v>5.7570000000000003E-2</c:v>
                      </c:pt>
                      <c:pt idx="40">
                        <c:v>5.883E-2</c:v>
                      </c:pt>
                      <c:pt idx="41">
                        <c:v>6.0080000000000001E-2</c:v>
                      </c:pt>
                      <c:pt idx="42">
                        <c:v>6.1350000000000002E-2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'Deg4 (2)'!$C$3:$C$53</c15:sqref>
                        </c15:formulaRef>
                      </c:ext>
                    </c:extLst>
                    <c:numCache>
                      <c:formatCode>General</c:formatCode>
                      <c:ptCount val="51"/>
                      <c:pt idx="0">
                        <c:v>8.0780000000000001E-4</c:v>
                      </c:pt>
                      <c:pt idx="1">
                        <c:v>1.24E-3</c:v>
                      </c:pt>
                      <c:pt idx="2">
                        <c:v>1.5820000000000001E-3</c:v>
                      </c:pt>
                      <c:pt idx="3">
                        <c:v>1.828E-3</c:v>
                      </c:pt>
                      <c:pt idx="4">
                        <c:v>2.068E-3</c:v>
                      </c:pt>
                      <c:pt idx="5">
                        <c:v>2.1979999999999999E-3</c:v>
                      </c:pt>
                      <c:pt idx="6">
                        <c:v>2.3349999999999998E-3</c:v>
                      </c:pt>
                      <c:pt idx="7">
                        <c:v>2.4629999999999999E-3</c:v>
                      </c:pt>
                      <c:pt idx="8">
                        <c:v>2.5579999999999999E-3</c:v>
                      </c:pt>
                      <c:pt idx="9">
                        <c:v>2.6220000000000002E-3</c:v>
                      </c:pt>
                      <c:pt idx="10">
                        <c:v>2.7369999999999998E-3</c:v>
                      </c:pt>
                      <c:pt idx="11">
                        <c:v>2.8089999999999999E-3</c:v>
                      </c:pt>
                      <c:pt idx="12">
                        <c:v>2.892E-3</c:v>
                      </c:pt>
                      <c:pt idx="13">
                        <c:v>2.9849999999999998E-3</c:v>
                      </c:pt>
                      <c:pt idx="14">
                        <c:v>3.117E-3</c:v>
                      </c:pt>
                      <c:pt idx="15">
                        <c:v>3.274E-3</c:v>
                      </c:pt>
                      <c:pt idx="16">
                        <c:v>3.4529999999999999E-3</c:v>
                      </c:pt>
                      <c:pt idx="17">
                        <c:v>3.673E-3</c:v>
                      </c:pt>
                      <c:pt idx="18">
                        <c:v>3.9100000000000003E-3</c:v>
                      </c:pt>
                      <c:pt idx="19">
                        <c:v>4.1749999999999999E-3</c:v>
                      </c:pt>
                      <c:pt idx="20">
                        <c:v>4.4149999999999997E-3</c:v>
                      </c:pt>
                      <c:pt idx="21">
                        <c:v>4.705E-3</c:v>
                      </c:pt>
                      <c:pt idx="22">
                        <c:v>4.9620000000000003E-3</c:v>
                      </c:pt>
                      <c:pt idx="23">
                        <c:v>5.2119999999999996E-3</c:v>
                      </c:pt>
                      <c:pt idx="24">
                        <c:v>5.4999999999999997E-3</c:v>
                      </c:pt>
                      <c:pt idx="25">
                        <c:v>5.6779999999999999E-3</c:v>
                      </c:pt>
                      <c:pt idx="26">
                        <c:v>5.8690000000000001E-3</c:v>
                      </c:pt>
                      <c:pt idx="27">
                        <c:v>6.0679999999999996E-3</c:v>
                      </c:pt>
                      <c:pt idx="28">
                        <c:v>6.2870000000000001E-3</c:v>
                      </c:pt>
                      <c:pt idx="29">
                        <c:v>6.4619999999999999E-3</c:v>
                      </c:pt>
                      <c:pt idx="30">
                        <c:v>6.6210000000000001E-3</c:v>
                      </c:pt>
                      <c:pt idx="31">
                        <c:v>6.8120000000000003E-3</c:v>
                      </c:pt>
                      <c:pt idx="32">
                        <c:v>6.9569999999999996E-3</c:v>
                      </c:pt>
                      <c:pt idx="33">
                        <c:v>7.1289999999999999E-3</c:v>
                      </c:pt>
                      <c:pt idx="34">
                        <c:v>7.2370000000000004E-3</c:v>
                      </c:pt>
                      <c:pt idx="35">
                        <c:v>7.3819999999999997E-3</c:v>
                      </c:pt>
                      <c:pt idx="36">
                        <c:v>7.5849999999999997E-3</c:v>
                      </c:pt>
                      <c:pt idx="37">
                        <c:v>7.6930000000000002E-3</c:v>
                      </c:pt>
                      <c:pt idx="38">
                        <c:v>7.8589999999999997E-3</c:v>
                      </c:pt>
                      <c:pt idx="39">
                        <c:v>8.0440000000000008E-3</c:v>
                      </c:pt>
                      <c:pt idx="40">
                        <c:v>8.2360000000000003E-3</c:v>
                      </c:pt>
                      <c:pt idx="41">
                        <c:v>8.3829999999999998E-3</c:v>
                      </c:pt>
                      <c:pt idx="42">
                        <c:v>8.5649999999999997E-3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A-60C5-44CF-B5B7-DEF0F15DD707}"/>
                  </c:ext>
                </c:extLst>
              </c15:ser>
            </c15:filteredScatterSeries>
            <c15:filteredScatterSeries>
              <c15:ser>
                <c:idx val="11"/>
                <c:order val="1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Paper!$B$6</c15:sqref>
                        </c15:formulaRef>
                      </c:ext>
                    </c:extLst>
                    <c:strCache>
                      <c:ptCount val="1"/>
                      <c:pt idx="0">
                        <c:v>Stage 5 Fit 1.9V</c:v>
                      </c:pt>
                    </c:strCache>
                  </c:strRef>
                </c:tx>
                <c:spPr>
                  <a:ln w="9525">
                    <a:solidFill>
                      <a:srgbClr val="3A64FC"/>
                    </a:solidFill>
                  </a:ln>
                </c:spPr>
                <c:marker>
                  <c:symbol val="circle"/>
                  <c:size val="3"/>
                  <c:spPr>
                    <a:solidFill>
                      <a:srgbClr val="3A64FC"/>
                    </a:solidFill>
                    <a:ln>
                      <a:noFill/>
                    </a:ln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'Deg4 (2)'!$D$3:$D$53</c15:sqref>
                        </c15:formulaRef>
                      </c:ext>
                    </c:extLst>
                    <c:numCache>
                      <c:formatCode>General</c:formatCode>
                      <c:ptCount val="51"/>
                      <c:pt idx="0">
                        <c:v>3.1789999999999999E-2</c:v>
                      </c:pt>
                      <c:pt idx="1">
                        <c:v>3.2039999999999999E-2</c:v>
                      </c:pt>
                      <c:pt idx="2">
                        <c:v>3.2309999999999998E-2</c:v>
                      </c:pt>
                      <c:pt idx="3">
                        <c:v>3.261E-2</c:v>
                      </c:pt>
                      <c:pt idx="4">
                        <c:v>3.2939999999999997E-2</c:v>
                      </c:pt>
                      <c:pt idx="5">
                        <c:v>3.329E-2</c:v>
                      </c:pt>
                      <c:pt idx="6">
                        <c:v>3.3700000000000001E-2</c:v>
                      </c:pt>
                      <c:pt idx="7">
                        <c:v>3.4090000000000002E-2</c:v>
                      </c:pt>
                      <c:pt idx="8">
                        <c:v>3.4500000000000003E-2</c:v>
                      </c:pt>
                      <c:pt idx="9">
                        <c:v>3.4939999999999999E-2</c:v>
                      </c:pt>
                      <c:pt idx="10">
                        <c:v>3.5360000000000003E-2</c:v>
                      </c:pt>
                      <c:pt idx="11">
                        <c:v>3.5819999999999998E-2</c:v>
                      </c:pt>
                      <c:pt idx="12">
                        <c:v>3.6229999999999998E-2</c:v>
                      </c:pt>
                      <c:pt idx="13">
                        <c:v>3.669E-2</c:v>
                      </c:pt>
                      <c:pt idx="14">
                        <c:v>3.7139999999999999E-2</c:v>
                      </c:pt>
                      <c:pt idx="15">
                        <c:v>3.7580000000000002E-2</c:v>
                      </c:pt>
                      <c:pt idx="16">
                        <c:v>3.8080000000000003E-2</c:v>
                      </c:pt>
                      <c:pt idx="17">
                        <c:v>3.857E-2</c:v>
                      </c:pt>
                      <c:pt idx="18">
                        <c:v>3.9109999999999999E-2</c:v>
                      </c:pt>
                      <c:pt idx="19">
                        <c:v>3.968E-2</c:v>
                      </c:pt>
                      <c:pt idx="20">
                        <c:v>4.0340000000000001E-2</c:v>
                      </c:pt>
                      <c:pt idx="21">
                        <c:v>4.1000000000000002E-2</c:v>
                      </c:pt>
                      <c:pt idx="22">
                        <c:v>4.1750000000000002E-2</c:v>
                      </c:pt>
                      <c:pt idx="23">
                        <c:v>4.2700000000000002E-2</c:v>
                      </c:pt>
                      <c:pt idx="24">
                        <c:v>4.3470000000000002E-2</c:v>
                      </c:pt>
                      <c:pt idx="25">
                        <c:v>4.4350000000000001E-2</c:v>
                      </c:pt>
                      <c:pt idx="26">
                        <c:v>4.5260000000000002E-2</c:v>
                      </c:pt>
                      <c:pt idx="27">
                        <c:v>4.6240000000000003E-2</c:v>
                      </c:pt>
                      <c:pt idx="28">
                        <c:v>4.7190000000000003E-2</c:v>
                      </c:pt>
                      <c:pt idx="29">
                        <c:v>4.8120000000000003E-2</c:v>
                      </c:pt>
                      <c:pt idx="30">
                        <c:v>4.9050000000000003E-2</c:v>
                      </c:pt>
                      <c:pt idx="31">
                        <c:v>5.0020000000000002E-2</c:v>
                      </c:pt>
                      <c:pt idx="32">
                        <c:v>5.1020000000000003E-2</c:v>
                      </c:pt>
                      <c:pt idx="33">
                        <c:v>5.2080000000000001E-2</c:v>
                      </c:pt>
                      <c:pt idx="34">
                        <c:v>5.3100000000000001E-2</c:v>
                      </c:pt>
                      <c:pt idx="35">
                        <c:v>5.4190000000000002E-2</c:v>
                      </c:pt>
                      <c:pt idx="36">
                        <c:v>5.5300000000000002E-2</c:v>
                      </c:pt>
                      <c:pt idx="37">
                        <c:v>5.6480000000000002E-2</c:v>
                      </c:pt>
                      <c:pt idx="38">
                        <c:v>5.7660000000000003E-2</c:v>
                      </c:pt>
                      <c:pt idx="39">
                        <c:v>5.8950000000000002E-2</c:v>
                      </c:pt>
                      <c:pt idx="40">
                        <c:v>6.0249999999999998E-2</c:v>
                      </c:pt>
                      <c:pt idx="41">
                        <c:v>6.1530000000000001E-2</c:v>
                      </c:pt>
                      <c:pt idx="42">
                        <c:v>6.1530000000000001E-2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'Deg4 (2)'!$E$3:$E$53</c15:sqref>
                        </c15:formulaRef>
                      </c:ext>
                    </c:extLst>
                    <c:numCache>
                      <c:formatCode>General</c:formatCode>
                      <c:ptCount val="51"/>
                      <c:pt idx="0">
                        <c:v>1.5950000000000001E-3</c:v>
                      </c:pt>
                      <c:pt idx="1">
                        <c:v>1.761E-3</c:v>
                      </c:pt>
                      <c:pt idx="2">
                        <c:v>1.9269999999999999E-3</c:v>
                      </c:pt>
                      <c:pt idx="3">
                        <c:v>2.0899999999999998E-3</c:v>
                      </c:pt>
                      <c:pt idx="4">
                        <c:v>2.2469999999999999E-3</c:v>
                      </c:pt>
                      <c:pt idx="5">
                        <c:v>2.395E-3</c:v>
                      </c:pt>
                      <c:pt idx="6">
                        <c:v>2.5430000000000001E-3</c:v>
                      </c:pt>
                      <c:pt idx="7">
                        <c:v>2.6640000000000001E-3</c:v>
                      </c:pt>
                      <c:pt idx="8">
                        <c:v>2.771E-3</c:v>
                      </c:pt>
                      <c:pt idx="9">
                        <c:v>2.8739999999999998E-3</c:v>
                      </c:pt>
                      <c:pt idx="10">
                        <c:v>2.9640000000000001E-3</c:v>
                      </c:pt>
                      <c:pt idx="11">
                        <c:v>3.0560000000000001E-3</c:v>
                      </c:pt>
                      <c:pt idx="12">
                        <c:v>3.1440000000000001E-3</c:v>
                      </c:pt>
                      <c:pt idx="13">
                        <c:v>3.2499999999999999E-3</c:v>
                      </c:pt>
                      <c:pt idx="14">
                        <c:v>3.3709999999999999E-3</c:v>
                      </c:pt>
                      <c:pt idx="15">
                        <c:v>3.509E-3</c:v>
                      </c:pt>
                      <c:pt idx="16">
                        <c:v>3.6849999999999999E-3</c:v>
                      </c:pt>
                      <c:pt idx="17">
                        <c:v>3.8790000000000001E-3</c:v>
                      </c:pt>
                      <c:pt idx="18">
                        <c:v>4.1070000000000004E-3</c:v>
                      </c:pt>
                      <c:pt idx="19">
                        <c:v>4.3489999999999996E-3</c:v>
                      </c:pt>
                      <c:pt idx="20">
                        <c:v>4.6280000000000002E-3</c:v>
                      </c:pt>
                      <c:pt idx="21">
                        <c:v>4.8939999999999999E-3</c:v>
                      </c:pt>
                      <c:pt idx="22">
                        <c:v>5.1729999999999996E-3</c:v>
                      </c:pt>
                      <c:pt idx="23">
                        <c:v>5.4780000000000002E-3</c:v>
                      </c:pt>
                      <c:pt idx="24">
                        <c:v>5.6930000000000001E-3</c:v>
                      </c:pt>
                      <c:pt idx="25">
                        <c:v>5.9020000000000001E-3</c:v>
                      </c:pt>
                      <c:pt idx="26">
                        <c:v>6.0860000000000003E-3</c:v>
                      </c:pt>
                      <c:pt idx="27">
                        <c:v>6.254E-3</c:v>
                      </c:pt>
                      <c:pt idx="28">
                        <c:v>6.3990000000000002E-3</c:v>
                      </c:pt>
                      <c:pt idx="29">
                        <c:v>6.5319999999999996E-3</c:v>
                      </c:pt>
                      <c:pt idx="30">
                        <c:v>6.6660000000000001E-3</c:v>
                      </c:pt>
                      <c:pt idx="31">
                        <c:v>6.8120000000000003E-3</c:v>
                      </c:pt>
                      <c:pt idx="32">
                        <c:v>6.9719999999999999E-3</c:v>
                      </c:pt>
                      <c:pt idx="33">
                        <c:v>7.1510000000000002E-3</c:v>
                      </c:pt>
                      <c:pt idx="34">
                        <c:v>7.3289999999999996E-3</c:v>
                      </c:pt>
                      <c:pt idx="35">
                        <c:v>7.522E-3</c:v>
                      </c:pt>
                      <c:pt idx="36">
                        <c:v>7.7099999999999998E-3</c:v>
                      </c:pt>
                      <c:pt idx="37">
                        <c:v>7.8960000000000002E-3</c:v>
                      </c:pt>
                      <c:pt idx="38">
                        <c:v>8.0619999999999997E-3</c:v>
                      </c:pt>
                      <c:pt idx="39">
                        <c:v>8.2129999999999998E-3</c:v>
                      </c:pt>
                      <c:pt idx="40">
                        <c:v>8.3280000000000003E-3</c:v>
                      </c:pt>
                      <c:pt idx="41">
                        <c:v>8.4010000000000005E-3</c:v>
                      </c:pt>
                      <c:pt idx="42">
                        <c:v>8.4010000000000005E-3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B-60C5-44CF-B5B7-DEF0F15DD707}"/>
                  </c:ext>
                </c:extLst>
              </c15:ser>
            </c15:filteredScatterSeries>
          </c:ext>
        </c:extLst>
      </c:scatterChart>
      <c:valAx>
        <c:axId val="1138531023"/>
        <c:scaling>
          <c:orientation val="minMax"/>
          <c:max val="7.6000000000000012E-2"/>
          <c:min val="2.6000000000000006E-2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s-ES" noProof="0" dirty="0" err="1"/>
                  <a:t>Zreal</a:t>
                </a:r>
                <a:r>
                  <a:rPr lang="es-ES" noProof="0" dirty="0"/>
                  <a:t> (ohm)</a:t>
                </a:r>
              </a:p>
            </c:rich>
          </c:tx>
          <c:overlay val="0"/>
        </c:title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1138531503"/>
        <c:crosses val="autoZero"/>
        <c:crossBetween val="midCat"/>
        <c:majorUnit val="5.000000000000001E-3"/>
      </c:valAx>
      <c:valAx>
        <c:axId val="1138531503"/>
        <c:scaling>
          <c:orientation val="minMax"/>
          <c:max val="2.5000000000000005E-2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s-ES" noProof="0" dirty="0" err="1"/>
                  <a:t>Zimag</a:t>
                </a:r>
                <a:r>
                  <a:rPr lang="es-ES" noProof="0" dirty="0"/>
                  <a:t> (ohm)</a:t>
                </a:r>
              </a:p>
            </c:rich>
          </c:tx>
          <c:overlay val="0"/>
        </c:title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1138531023"/>
        <c:crosses val="autoZero"/>
        <c:crossBetween val="midCat"/>
        <c:majorUnit val="5.000000000000001E-3"/>
      </c:valAx>
    </c:plotArea>
    <c:plotVisOnly val="1"/>
    <c:dispBlanksAs val="gap"/>
    <c:showDLblsOverMax val="0"/>
    <c:extLst/>
  </c:chart>
  <c:txPr>
    <a:bodyPr/>
    <a:lstStyle/>
    <a:p>
      <a:pPr>
        <a:defRPr sz="140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1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854949135824799"/>
          <c:y val="5.4623297369754867E-2"/>
          <c:w val="0.83419103252645899"/>
          <c:h val="0.7950675682911289"/>
        </c:manualLayout>
      </c:layout>
      <c:scatterChart>
        <c:scatterStyle val="lineMarker"/>
        <c:varyColors val="0"/>
        <c:ser>
          <c:idx val="6"/>
          <c:order val="0"/>
          <c:tx>
            <c:strRef>
              <c:f>Paper!$A$10</c:f>
              <c:strCache>
                <c:ptCount val="1"/>
                <c:pt idx="0">
                  <c:v>Stage 0 Data 2.3V</c:v>
                </c:pt>
              </c:strCache>
            </c:strRef>
          </c:tx>
          <c:spPr>
            <a:ln w="38100" cap="rnd">
              <a:noFill/>
              <a:round/>
            </a:ln>
            <a:effectLst/>
          </c:spPr>
          <c:marker>
            <c:symbol val="circle"/>
            <c:size val="5"/>
            <c:spPr>
              <a:noFill/>
              <a:ln w="6350">
                <a:solidFill>
                  <a:srgbClr val="00B050"/>
                </a:solidFill>
              </a:ln>
            </c:spPr>
          </c:marker>
          <c:xVal>
            <c:numRef>
              <c:f>'PreDeg (2)'!$B$3:$B$48</c:f>
              <c:numCache>
                <c:formatCode>0.00E+00</c:formatCode>
                <c:ptCount val="46"/>
                <c:pt idx="0">
                  <c:v>2.9080000000000002E-2</c:v>
                </c:pt>
                <c:pt idx="1">
                  <c:v>2.9350000000000001E-2</c:v>
                </c:pt>
                <c:pt idx="2">
                  <c:v>2.9649999999999999E-2</c:v>
                </c:pt>
                <c:pt idx="3">
                  <c:v>2.9919999999999999E-2</c:v>
                </c:pt>
                <c:pt idx="4">
                  <c:v>3.0200000000000001E-2</c:v>
                </c:pt>
                <c:pt idx="5">
                  <c:v>3.0509999999999999E-2</c:v>
                </c:pt>
                <c:pt idx="6">
                  <c:v>3.082E-2</c:v>
                </c:pt>
                <c:pt idx="7">
                  <c:v>3.1099999999999999E-2</c:v>
                </c:pt>
                <c:pt idx="8">
                  <c:v>3.1399999999999997E-2</c:v>
                </c:pt>
                <c:pt idx="9">
                  <c:v>3.1710000000000002E-2</c:v>
                </c:pt>
                <c:pt idx="10">
                  <c:v>3.2039999999999999E-2</c:v>
                </c:pt>
                <c:pt idx="11">
                  <c:v>3.2379999999999999E-2</c:v>
                </c:pt>
                <c:pt idx="12">
                  <c:v>3.2779999999999997E-2</c:v>
                </c:pt>
                <c:pt idx="13">
                  <c:v>3.3189999999999997E-2</c:v>
                </c:pt>
                <c:pt idx="14">
                  <c:v>3.3619999999999997E-2</c:v>
                </c:pt>
                <c:pt idx="15">
                  <c:v>3.4119999999999998E-2</c:v>
                </c:pt>
                <c:pt idx="16">
                  <c:v>3.4630000000000001E-2</c:v>
                </c:pt>
                <c:pt idx="17">
                  <c:v>3.5200000000000002E-2</c:v>
                </c:pt>
                <c:pt idx="18">
                  <c:v>3.576E-2</c:v>
                </c:pt>
                <c:pt idx="19">
                  <c:v>3.6420000000000001E-2</c:v>
                </c:pt>
                <c:pt idx="20">
                  <c:v>3.705E-2</c:v>
                </c:pt>
                <c:pt idx="21">
                  <c:v>3.7749999999999999E-2</c:v>
                </c:pt>
                <c:pt idx="22">
                  <c:v>3.8589999999999999E-2</c:v>
                </c:pt>
                <c:pt idx="23">
                  <c:v>3.9269999999999999E-2</c:v>
                </c:pt>
                <c:pt idx="24">
                  <c:v>4.0079999999999998E-2</c:v>
                </c:pt>
                <c:pt idx="25">
                  <c:v>4.0899999999999999E-2</c:v>
                </c:pt>
                <c:pt idx="26">
                  <c:v>4.1880000000000001E-2</c:v>
                </c:pt>
                <c:pt idx="27">
                  <c:v>4.2799999999999998E-2</c:v>
                </c:pt>
                <c:pt idx="28">
                  <c:v>4.3779999999999999E-2</c:v>
                </c:pt>
                <c:pt idx="29">
                  <c:v>4.4819999999999999E-2</c:v>
                </c:pt>
                <c:pt idx="30">
                  <c:v>4.5920000000000002E-2</c:v>
                </c:pt>
                <c:pt idx="31">
                  <c:v>4.7100000000000003E-2</c:v>
                </c:pt>
                <c:pt idx="32">
                  <c:v>4.8390000000000002E-2</c:v>
                </c:pt>
                <c:pt idx="33">
                  <c:v>4.9669999999999999E-2</c:v>
                </c:pt>
                <c:pt idx="34">
                  <c:v>5.0999999999999997E-2</c:v>
                </c:pt>
                <c:pt idx="35">
                  <c:v>5.2409999999999998E-2</c:v>
                </c:pt>
                <c:pt idx="36">
                  <c:v>5.3870000000000001E-2</c:v>
                </c:pt>
                <c:pt idx="37">
                  <c:v>5.5350000000000003E-2</c:v>
                </c:pt>
                <c:pt idx="38">
                  <c:v>5.679E-2</c:v>
                </c:pt>
                <c:pt idx="39">
                  <c:v>5.8400000000000001E-2</c:v>
                </c:pt>
                <c:pt idx="40">
                  <c:v>5.9990000000000002E-2</c:v>
                </c:pt>
                <c:pt idx="41">
                  <c:v>6.1600000000000002E-2</c:v>
                </c:pt>
                <c:pt idx="42">
                  <c:v>6.3570000000000002E-2</c:v>
                </c:pt>
                <c:pt idx="43">
                  <c:v>7.1330000000000005E-2</c:v>
                </c:pt>
                <c:pt idx="44">
                  <c:v>6.9370000000000001E-2</c:v>
                </c:pt>
                <c:pt idx="45">
                  <c:v>6.7030000000000006E-2</c:v>
                </c:pt>
              </c:numCache>
            </c:numRef>
          </c:xVal>
          <c:yVal>
            <c:numRef>
              <c:f>'PreDeg (2)'!$C$3:$C$48</c:f>
              <c:numCache>
                <c:formatCode>0.00E+00</c:formatCode>
                <c:ptCount val="46"/>
                <c:pt idx="0">
                  <c:v>2.4570000000000001E-4</c:v>
                </c:pt>
                <c:pt idx="1">
                  <c:v>6.2810000000000003E-4</c:v>
                </c:pt>
                <c:pt idx="2">
                  <c:v>9.5699999999999995E-4</c:v>
                </c:pt>
                <c:pt idx="3">
                  <c:v>1.2160000000000001E-3</c:v>
                </c:pt>
                <c:pt idx="4">
                  <c:v>1.4250000000000001E-3</c:v>
                </c:pt>
                <c:pt idx="5">
                  <c:v>1.6260000000000001E-3</c:v>
                </c:pt>
                <c:pt idx="6">
                  <c:v>1.792E-3</c:v>
                </c:pt>
                <c:pt idx="7">
                  <c:v>1.9469999999999999E-3</c:v>
                </c:pt>
                <c:pt idx="8">
                  <c:v>2.068E-3</c:v>
                </c:pt>
                <c:pt idx="9">
                  <c:v>2.2560000000000002E-3</c:v>
                </c:pt>
                <c:pt idx="10">
                  <c:v>2.4199999999999998E-3</c:v>
                </c:pt>
                <c:pt idx="11">
                  <c:v>2.601E-3</c:v>
                </c:pt>
                <c:pt idx="12">
                  <c:v>2.8140000000000001E-3</c:v>
                </c:pt>
                <c:pt idx="13">
                  <c:v>3.0219999999999999E-3</c:v>
                </c:pt>
                <c:pt idx="14">
                  <c:v>3.2320000000000001E-3</c:v>
                </c:pt>
                <c:pt idx="15">
                  <c:v>3.4770000000000001E-3</c:v>
                </c:pt>
                <c:pt idx="16">
                  <c:v>3.7090000000000001E-3</c:v>
                </c:pt>
                <c:pt idx="17">
                  <c:v>3.9439999999999996E-3</c:v>
                </c:pt>
                <c:pt idx="18">
                  <c:v>4.1809999999999998E-3</c:v>
                </c:pt>
                <c:pt idx="19">
                  <c:v>4.4349999999999997E-3</c:v>
                </c:pt>
                <c:pt idx="20">
                  <c:v>4.6759999999999996E-3</c:v>
                </c:pt>
                <c:pt idx="21">
                  <c:v>4.9300000000000004E-3</c:v>
                </c:pt>
                <c:pt idx="22">
                  <c:v>5.2170000000000003E-3</c:v>
                </c:pt>
                <c:pt idx="23">
                  <c:v>5.4860000000000004E-3</c:v>
                </c:pt>
                <c:pt idx="24">
                  <c:v>5.7759999999999999E-3</c:v>
                </c:pt>
                <c:pt idx="25">
                  <c:v>6.0489999999999997E-3</c:v>
                </c:pt>
                <c:pt idx="26">
                  <c:v>6.3699999999999998E-3</c:v>
                </c:pt>
                <c:pt idx="27">
                  <c:v>6.7130000000000002E-3</c:v>
                </c:pt>
                <c:pt idx="28">
                  <c:v>7.0029999999999997E-3</c:v>
                </c:pt>
                <c:pt idx="29">
                  <c:v>7.3619999999999996E-3</c:v>
                </c:pt>
                <c:pt idx="30">
                  <c:v>7.6779999999999999E-3</c:v>
                </c:pt>
                <c:pt idx="31">
                  <c:v>8.0339999999999995E-3</c:v>
                </c:pt>
                <c:pt idx="32">
                  <c:v>8.3529999999999993E-3</c:v>
                </c:pt>
                <c:pt idx="33">
                  <c:v>8.6510000000000007E-3</c:v>
                </c:pt>
                <c:pt idx="34">
                  <c:v>8.9549999999999994E-3</c:v>
                </c:pt>
                <c:pt idx="35">
                  <c:v>9.2029999999999994E-3</c:v>
                </c:pt>
                <c:pt idx="36">
                  <c:v>9.4149999999999998E-3</c:v>
                </c:pt>
                <c:pt idx="37">
                  <c:v>9.5890000000000003E-3</c:v>
                </c:pt>
                <c:pt idx="38">
                  <c:v>9.8429999999999993E-3</c:v>
                </c:pt>
                <c:pt idx="39">
                  <c:v>1.0030000000000001E-2</c:v>
                </c:pt>
                <c:pt idx="40">
                  <c:v>1.026E-2</c:v>
                </c:pt>
                <c:pt idx="41">
                  <c:v>1.048E-2</c:v>
                </c:pt>
                <c:pt idx="42">
                  <c:v>1.0500000000000001E-2</c:v>
                </c:pt>
                <c:pt idx="43">
                  <c:v>1.1820000000000001E-2</c:v>
                </c:pt>
                <c:pt idx="44">
                  <c:v>9.6329999999999992E-3</c:v>
                </c:pt>
                <c:pt idx="45">
                  <c:v>8.7510000000000001E-3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60C5-44CF-B5B7-DEF0F15DD707}"/>
            </c:ext>
          </c:extLst>
        </c:ser>
        <c:ser>
          <c:idx val="7"/>
          <c:order val="1"/>
          <c:tx>
            <c:strRef>
              <c:f>Paper!$B$10</c:f>
              <c:strCache>
                <c:ptCount val="1"/>
                <c:pt idx="0">
                  <c:v>Stage 0 Fit 2.3V</c:v>
                </c:pt>
              </c:strCache>
            </c:strRef>
          </c:tx>
          <c:spPr>
            <a:ln w="9525">
              <a:solidFill>
                <a:srgbClr val="00B050"/>
              </a:solidFill>
            </a:ln>
          </c:spPr>
          <c:marker>
            <c:symbol val="circle"/>
            <c:size val="3"/>
            <c:spPr>
              <a:solidFill>
                <a:srgbClr val="00B050"/>
              </a:solidFill>
              <a:ln>
                <a:noFill/>
              </a:ln>
            </c:spPr>
          </c:marker>
          <c:xVal>
            <c:numRef>
              <c:f>'PreDeg (2)'!$D$3:$D$48</c:f>
              <c:numCache>
                <c:formatCode>General</c:formatCode>
                <c:ptCount val="46"/>
                <c:pt idx="0">
                  <c:v>2.90822937058694E-2</c:v>
                </c:pt>
                <c:pt idx="1">
                  <c:v>2.9378522347302798E-2</c:v>
                </c:pt>
                <c:pt idx="2">
                  <c:v>2.9681527147733502E-2</c:v>
                </c:pt>
                <c:pt idx="3">
                  <c:v>2.99864440239151E-2</c:v>
                </c:pt>
                <c:pt idx="4">
                  <c:v>3.02902927888801E-2</c:v>
                </c:pt>
                <c:pt idx="5">
                  <c:v>3.0619353613364701E-2</c:v>
                </c:pt>
                <c:pt idx="6">
                  <c:v>3.0918049655436E-2</c:v>
                </c:pt>
                <c:pt idx="7">
                  <c:v>3.1209951781613399E-2</c:v>
                </c:pt>
                <c:pt idx="8">
                  <c:v>3.1526467334000802E-2</c:v>
                </c:pt>
                <c:pt idx="9">
                  <c:v>3.1831742921914999E-2</c:v>
                </c:pt>
                <c:pt idx="10">
                  <c:v>3.2164772176678402E-2</c:v>
                </c:pt>
                <c:pt idx="11">
                  <c:v>3.24804827993916E-2</c:v>
                </c:pt>
                <c:pt idx="12">
                  <c:v>3.2848573825493999E-2</c:v>
                </c:pt>
                <c:pt idx="13">
                  <c:v>3.3231210044736198E-2</c:v>
                </c:pt>
                <c:pt idx="14">
                  <c:v>3.3626814886556902E-2</c:v>
                </c:pt>
                <c:pt idx="15">
                  <c:v>3.40874956686638E-2</c:v>
                </c:pt>
                <c:pt idx="16">
                  <c:v>3.4560485167958503E-2</c:v>
                </c:pt>
                <c:pt idx="17">
                  <c:v>3.5088534678375097E-2</c:v>
                </c:pt>
                <c:pt idx="18">
                  <c:v>3.5642647874741001E-2</c:v>
                </c:pt>
                <c:pt idx="19">
                  <c:v>3.6287107275149097E-2</c:v>
                </c:pt>
                <c:pt idx="20">
                  <c:v>3.6929863965236898E-2</c:v>
                </c:pt>
                <c:pt idx="21">
                  <c:v>3.76564473140742E-2</c:v>
                </c:pt>
                <c:pt idx="22">
                  <c:v>3.8559963706818801E-2</c:v>
                </c:pt>
                <c:pt idx="23">
                  <c:v>3.9303181762685803E-2</c:v>
                </c:pt>
                <c:pt idx="24">
                  <c:v>4.0160342302064202E-2</c:v>
                </c:pt>
                <c:pt idx="25">
                  <c:v>4.1066698856074099E-2</c:v>
                </c:pt>
                <c:pt idx="26">
                  <c:v>4.2065487521692799E-2</c:v>
                </c:pt>
                <c:pt idx="27">
                  <c:v>4.3070294501301801E-2</c:v>
                </c:pt>
                <c:pt idx="28">
                  <c:v>4.4067855964599001E-2</c:v>
                </c:pt>
                <c:pt idx="29">
                  <c:v>4.5102053950523302E-2</c:v>
                </c:pt>
                <c:pt idx="30">
                  <c:v>4.6197800908474203E-2</c:v>
                </c:pt>
                <c:pt idx="31">
                  <c:v>4.7342864722486597E-2</c:v>
                </c:pt>
                <c:pt idx="32">
                  <c:v>4.8558685212045101E-2</c:v>
                </c:pt>
                <c:pt idx="33">
                  <c:v>4.9735293532590798E-2</c:v>
                </c:pt>
                <c:pt idx="34">
                  <c:v>5.1013656986368602E-2</c:v>
                </c:pt>
                <c:pt idx="35">
                  <c:v>5.2310185749400398E-2</c:v>
                </c:pt>
                <c:pt idx="36">
                  <c:v>5.3702121250403898E-2</c:v>
                </c:pt>
                <c:pt idx="37">
                  <c:v>5.5111991715223199E-2</c:v>
                </c:pt>
                <c:pt idx="38">
                  <c:v>5.6678075317565302E-2</c:v>
                </c:pt>
                <c:pt idx="39">
                  <c:v>5.8271599695630699E-2</c:v>
                </c:pt>
                <c:pt idx="40">
                  <c:v>5.9863717910656498E-2</c:v>
                </c:pt>
                <c:pt idx="41">
                  <c:v>6.1529400232955202E-2</c:v>
                </c:pt>
                <c:pt idx="42">
                  <c:v>6.3224559529105204E-2</c:v>
                </c:pt>
                <c:pt idx="43">
                  <c:v>6.4957208755110796E-2</c:v>
                </c:pt>
                <c:pt idx="44">
                  <c:v>6.6613588899212706E-2</c:v>
                </c:pt>
                <c:pt idx="45">
                  <c:v>6.8223690171072798E-2</c:v>
                </c:pt>
              </c:numCache>
            </c:numRef>
          </c:xVal>
          <c:yVal>
            <c:numRef>
              <c:f>'PreDeg (2)'!$E$3:$E$48</c:f>
              <c:numCache>
                <c:formatCode>General</c:formatCode>
                <c:ptCount val="46"/>
                <c:pt idx="0">
                  <c:v>1.9046577810335601E-4</c:v>
                </c:pt>
                <c:pt idx="1">
                  <c:v>6.1256691964943705E-4</c:v>
                </c:pt>
                <c:pt idx="2">
                  <c:v>9.4961396335349602E-4</c:v>
                </c:pt>
                <c:pt idx="3">
                  <c:v>1.2194646100975801E-3</c:v>
                </c:pt>
                <c:pt idx="4">
                  <c:v>1.4384403429718901E-3</c:v>
                </c:pt>
                <c:pt idx="5">
                  <c:v>1.6362040507757101E-3</c:v>
                </c:pt>
                <c:pt idx="6">
                  <c:v>1.7924340610141699E-3</c:v>
                </c:pt>
                <c:pt idx="7">
                  <c:v>1.9328808651683E-3</c:v>
                </c:pt>
                <c:pt idx="8">
                  <c:v>2.0796156658102402E-3</c:v>
                </c:pt>
                <c:pt idx="9">
                  <c:v>2.2215230595717199E-3</c:v>
                </c:pt>
                <c:pt idx="10">
                  <c:v>2.38083757962333E-3</c:v>
                </c:pt>
                <c:pt idx="11">
                  <c:v>2.5377015933788702E-3</c:v>
                </c:pt>
                <c:pt idx="12">
                  <c:v>2.7273658836090499E-3</c:v>
                </c:pt>
                <c:pt idx="13">
                  <c:v>2.9302128299605601E-3</c:v>
                </c:pt>
                <c:pt idx="14">
                  <c:v>3.1431268481571799E-3</c:v>
                </c:pt>
                <c:pt idx="15">
                  <c:v>3.3914605108531699E-3</c:v>
                </c:pt>
                <c:pt idx="16">
                  <c:v>3.64341307268012E-3</c:v>
                </c:pt>
                <c:pt idx="17">
                  <c:v>3.9179367379456702E-3</c:v>
                </c:pt>
                <c:pt idx="18">
                  <c:v>4.1959985635655504E-3</c:v>
                </c:pt>
                <c:pt idx="19">
                  <c:v>4.5047153660385903E-3</c:v>
                </c:pt>
                <c:pt idx="20">
                  <c:v>4.7960904434829598E-3</c:v>
                </c:pt>
                <c:pt idx="21">
                  <c:v>5.1056119071690702E-3</c:v>
                </c:pt>
                <c:pt idx="22">
                  <c:v>5.46231542236495E-3</c:v>
                </c:pt>
                <c:pt idx="23">
                  <c:v>5.7339384648665203E-3</c:v>
                </c:pt>
                <c:pt idx="24">
                  <c:v>6.02511866246511E-3</c:v>
                </c:pt>
                <c:pt idx="25">
                  <c:v>6.3102905289758602E-3</c:v>
                </c:pt>
                <c:pt idx="26">
                  <c:v>6.6016333938000498E-3</c:v>
                </c:pt>
                <c:pt idx="27">
                  <c:v>6.8751586115940403E-3</c:v>
                </c:pt>
                <c:pt idx="28">
                  <c:v>7.1319540473932996E-3</c:v>
                </c:pt>
                <c:pt idx="29">
                  <c:v>7.3872700978271097E-3</c:v>
                </c:pt>
                <c:pt idx="30">
                  <c:v>7.6502155895249403E-3</c:v>
                </c:pt>
                <c:pt idx="31">
                  <c:v>7.9206561593848004E-3</c:v>
                </c:pt>
                <c:pt idx="32">
                  <c:v>8.2056514741094596E-3</c:v>
                </c:pt>
                <c:pt idx="33">
                  <c:v>8.4797483324554005E-3</c:v>
                </c:pt>
                <c:pt idx="34">
                  <c:v>8.7734764121817702E-3</c:v>
                </c:pt>
                <c:pt idx="35">
                  <c:v>9.0623273856532596E-3</c:v>
                </c:pt>
                <c:pt idx="36">
                  <c:v>9.3549144688432305E-3</c:v>
                </c:pt>
                <c:pt idx="37">
                  <c:v>9.6240046155695105E-3</c:v>
                </c:pt>
                <c:pt idx="38">
                  <c:v>9.8800942272179604E-3</c:v>
                </c:pt>
                <c:pt idx="39">
                  <c:v>1.00837499110117E-2</c:v>
                </c:pt>
                <c:pt idx="40">
                  <c:v>1.0220457969309199E-2</c:v>
                </c:pt>
                <c:pt idx="41">
                  <c:v>1.02834949473617E-2</c:v>
                </c:pt>
                <c:pt idx="42">
                  <c:v>1.02558529563536E-2</c:v>
                </c:pt>
                <c:pt idx="43">
                  <c:v>1.01242933999874E-2</c:v>
                </c:pt>
                <c:pt idx="44">
                  <c:v>9.89376101580061E-3</c:v>
                </c:pt>
                <c:pt idx="45">
                  <c:v>9.5644040203951893E-3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60C5-44CF-B5B7-DEF0F15DD707}"/>
            </c:ext>
          </c:extLst>
        </c:ser>
        <c:ser>
          <c:idx val="0"/>
          <c:order val="2"/>
          <c:tx>
            <c:strRef>
              <c:f>Paper!$A$11</c:f>
              <c:strCache>
                <c:ptCount val="1"/>
                <c:pt idx="0">
                  <c:v>Stage 1 Data 2.3V</c:v>
                </c:pt>
              </c:strCache>
              <c:extLst xmlns:c15="http://schemas.microsoft.com/office/drawing/2012/chart"/>
            </c:strRef>
          </c:tx>
          <c:spPr>
            <a:ln w="38100">
              <a:noFill/>
            </a:ln>
          </c:spPr>
          <c:marker>
            <c:symbol val="circle"/>
            <c:size val="5"/>
            <c:spPr>
              <a:noFill/>
              <a:ln w="6350">
                <a:solidFill>
                  <a:srgbClr val="FFC000"/>
                </a:solidFill>
              </a:ln>
            </c:spPr>
          </c:marker>
          <c:xVal>
            <c:numRef>
              <c:f>'Deg1 (2)'!$B$3:$B$50</c:f>
              <c:numCache>
                <c:formatCode>General</c:formatCode>
                <c:ptCount val="48"/>
                <c:pt idx="0">
                  <c:v>3.499E-2</c:v>
                </c:pt>
                <c:pt idx="1">
                  <c:v>3.5430000000000003E-2</c:v>
                </c:pt>
                <c:pt idx="2">
                  <c:v>3.5819999999999998E-2</c:v>
                </c:pt>
                <c:pt idx="3">
                  <c:v>3.6200000000000003E-2</c:v>
                </c:pt>
                <c:pt idx="4">
                  <c:v>3.6549999999999999E-2</c:v>
                </c:pt>
                <c:pt idx="5">
                  <c:v>3.6880000000000003E-2</c:v>
                </c:pt>
                <c:pt idx="6">
                  <c:v>3.7190000000000001E-2</c:v>
                </c:pt>
                <c:pt idx="7">
                  <c:v>3.7580000000000002E-2</c:v>
                </c:pt>
                <c:pt idx="8">
                  <c:v>3.7940000000000002E-2</c:v>
                </c:pt>
                <c:pt idx="9">
                  <c:v>3.832E-2</c:v>
                </c:pt>
                <c:pt idx="10">
                  <c:v>3.8730000000000001E-2</c:v>
                </c:pt>
                <c:pt idx="11">
                  <c:v>3.9149999999999997E-2</c:v>
                </c:pt>
                <c:pt idx="12">
                  <c:v>3.959E-2</c:v>
                </c:pt>
                <c:pt idx="13">
                  <c:v>4.0050000000000002E-2</c:v>
                </c:pt>
                <c:pt idx="14">
                  <c:v>4.0620000000000003E-2</c:v>
                </c:pt>
                <c:pt idx="15">
                  <c:v>4.122E-2</c:v>
                </c:pt>
                <c:pt idx="16">
                  <c:v>4.1869999999999997E-2</c:v>
                </c:pt>
                <c:pt idx="17">
                  <c:v>4.2610000000000002E-2</c:v>
                </c:pt>
                <c:pt idx="18">
                  <c:v>4.3409999999999997E-2</c:v>
                </c:pt>
                <c:pt idx="19">
                  <c:v>4.4290000000000003E-2</c:v>
                </c:pt>
                <c:pt idx="20">
                  <c:v>4.5240000000000002E-2</c:v>
                </c:pt>
                <c:pt idx="21">
                  <c:v>4.6330000000000003E-2</c:v>
                </c:pt>
                <c:pt idx="22">
                  <c:v>4.7410000000000001E-2</c:v>
                </c:pt>
                <c:pt idx="23">
                  <c:v>4.8669999999999998E-2</c:v>
                </c:pt>
                <c:pt idx="24">
                  <c:v>5.0220000000000001E-2</c:v>
                </c:pt>
                <c:pt idx="25">
                  <c:v>5.1569999999999998E-2</c:v>
                </c:pt>
                <c:pt idx="26">
                  <c:v>5.3129999999999997E-2</c:v>
                </c:pt>
                <c:pt idx="27">
                  <c:v>5.4820000000000001E-2</c:v>
                </c:pt>
                <c:pt idx="28">
                  <c:v>5.679E-2</c:v>
                </c:pt>
                <c:pt idx="29">
                  <c:v>5.8749999999999997E-2</c:v>
                </c:pt>
                <c:pt idx="30">
                  <c:v>6.0859999999999997E-2</c:v>
                </c:pt>
                <c:pt idx="31">
                  <c:v>6.3060000000000005E-2</c:v>
                </c:pt>
                <c:pt idx="32">
                  <c:v>6.5449999999999994E-2</c:v>
                </c:pt>
                <c:pt idx="33">
                  <c:v>6.8159999999999998E-2</c:v>
                </c:pt>
                <c:pt idx="34">
                  <c:v>7.1050000000000002E-2</c:v>
                </c:pt>
                <c:pt idx="35">
                  <c:v>7.3999999999999996E-2</c:v>
                </c:pt>
                <c:pt idx="36">
                  <c:v>7.7100000000000002E-2</c:v>
                </c:pt>
                <c:pt idx="37">
                  <c:v>8.0339999999999995E-2</c:v>
                </c:pt>
                <c:pt idx="38">
                  <c:v>8.3790000000000003E-2</c:v>
                </c:pt>
                <c:pt idx="39">
                  <c:v>8.7209999999999996E-2</c:v>
                </c:pt>
                <c:pt idx="40">
                  <c:v>9.103E-2</c:v>
                </c:pt>
                <c:pt idx="41">
                  <c:v>9.5549999999999996E-2</c:v>
                </c:pt>
                <c:pt idx="42">
                  <c:v>0.1043</c:v>
                </c:pt>
                <c:pt idx="43">
                  <c:v>0.1095</c:v>
                </c:pt>
                <c:pt idx="44">
                  <c:v>0.10680000000000001</c:v>
                </c:pt>
                <c:pt idx="45">
                  <c:v>0.10829999999999999</c:v>
                </c:pt>
                <c:pt idx="46">
                  <c:v>0.1145</c:v>
                </c:pt>
                <c:pt idx="47">
                  <c:v>0.12139999999999999</c:v>
                </c:pt>
              </c:numCache>
              <c:extLst xmlns:c15="http://schemas.microsoft.com/office/drawing/2012/chart"/>
            </c:numRef>
          </c:xVal>
          <c:yVal>
            <c:numRef>
              <c:f>'Deg1 (2)'!$C$3:$C$50</c:f>
              <c:numCache>
                <c:formatCode>General</c:formatCode>
                <c:ptCount val="48"/>
                <c:pt idx="0">
                  <c:v>4.347E-4</c:v>
                </c:pt>
                <c:pt idx="1">
                  <c:v>8.8009999999999998E-4</c:v>
                </c:pt>
                <c:pt idx="2">
                  <c:v>1.2199999999999999E-3</c:v>
                </c:pt>
                <c:pt idx="3">
                  <c:v>1.5009999999999999E-3</c:v>
                </c:pt>
                <c:pt idx="4">
                  <c:v>1.75E-3</c:v>
                </c:pt>
                <c:pt idx="5">
                  <c:v>1.941E-3</c:v>
                </c:pt>
                <c:pt idx="6">
                  <c:v>2.1740000000000002E-3</c:v>
                </c:pt>
                <c:pt idx="7">
                  <c:v>2.4090000000000001E-3</c:v>
                </c:pt>
                <c:pt idx="8">
                  <c:v>2.6280000000000001E-3</c:v>
                </c:pt>
                <c:pt idx="9">
                  <c:v>2.846E-3</c:v>
                </c:pt>
                <c:pt idx="10">
                  <c:v>3.1210000000000001E-3</c:v>
                </c:pt>
                <c:pt idx="11">
                  <c:v>3.3830000000000002E-3</c:v>
                </c:pt>
                <c:pt idx="12">
                  <c:v>3.6549999999999998E-3</c:v>
                </c:pt>
                <c:pt idx="13">
                  <c:v>4.0000000000000001E-3</c:v>
                </c:pt>
                <c:pt idx="14">
                  <c:v>4.3870000000000003E-3</c:v>
                </c:pt>
                <c:pt idx="15">
                  <c:v>4.7959999999999999E-3</c:v>
                </c:pt>
                <c:pt idx="16">
                  <c:v>5.2249999999999996E-3</c:v>
                </c:pt>
                <c:pt idx="17">
                  <c:v>5.7190000000000001E-3</c:v>
                </c:pt>
                <c:pt idx="18">
                  <c:v>6.234E-3</c:v>
                </c:pt>
                <c:pt idx="19">
                  <c:v>6.7939999999999997E-3</c:v>
                </c:pt>
                <c:pt idx="20">
                  <c:v>7.3429999999999997E-3</c:v>
                </c:pt>
                <c:pt idx="21">
                  <c:v>7.9869999999999993E-3</c:v>
                </c:pt>
                <c:pt idx="22">
                  <c:v>8.6339999999999993E-3</c:v>
                </c:pt>
                <c:pt idx="23">
                  <c:v>9.3329999999999993E-3</c:v>
                </c:pt>
                <c:pt idx="24">
                  <c:v>1.018E-2</c:v>
                </c:pt>
                <c:pt idx="25">
                  <c:v>1.0880000000000001E-2</c:v>
                </c:pt>
                <c:pt idx="26">
                  <c:v>1.1639999999999999E-2</c:v>
                </c:pt>
                <c:pt idx="27">
                  <c:v>1.251E-2</c:v>
                </c:pt>
                <c:pt idx="28">
                  <c:v>1.3469999999999999E-2</c:v>
                </c:pt>
                <c:pt idx="29">
                  <c:v>1.4420000000000001E-2</c:v>
                </c:pt>
                <c:pt idx="30">
                  <c:v>1.5339999999999999E-2</c:v>
                </c:pt>
                <c:pt idx="31">
                  <c:v>1.6289999999999999E-2</c:v>
                </c:pt>
                <c:pt idx="32">
                  <c:v>1.7299999999999999E-2</c:v>
                </c:pt>
                <c:pt idx="33">
                  <c:v>1.8339999999999999E-2</c:v>
                </c:pt>
                <c:pt idx="34">
                  <c:v>1.9359999999999999E-2</c:v>
                </c:pt>
                <c:pt idx="35">
                  <c:v>2.027E-2</c:v>
                </c:pt>
                <c:pt idx="36">
                  <c:v>2.129E-2</c:v>
                </c:pt>
                <c:pt idx="37">
                  <c:v>2.2179999999999998E-2</c:v>
                </c:pt>
                <c:pt idx="38">
                  <c:v>2.298E-2</c:v>
                </c:pt>
                <c:pt idx="39">
                  <c:v>2.3990000000000001E-2</c:v>
                </c:pt>
                <c:pt idx="40">
                  <c:v>2.486E-2</c:v>
                </c:pt>
                <c:pt idx="41">
                  <c:v>2.6329999999999999E-2</c:v>
                </c:pt>
                <c:pt idx="42">
                  <c:v>2.9139999999999999E-2</c:v>
                </c:pt>
                <c:pt idx="43">
                  <c:v>3.015E-2</c:v>
                </c:pt>
                <c:pt idx="44">
                  <c:v>2.8049999999999999E-2</c:v>
                </c:pt>
                <c:pt idx="45">
                  <c:v>2.7660000000000001E-2</c:v>
                </c:pt>
                <c:pt idx="46">
                  <c:v>2.7689999999999999E-2</c:v>
                </c:pt>
                <c:pt idx="47">
                  <c:v>2.7230000000000001E-2</c:v>
                </c:pt>
              </c:numCache>
              <c:extLst xmlns:c15="http://schemas.microsoft.com/office/drawing/2012/chart"/>
            </c:numRef>
          </c:y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2-60C5-44CF-B5B7-DEF0F15DD707}"/>
            </c:ext>
          </c:extLst>
        </c:ser>
        <c:ser>
          <c:idx val="1"/>
          <c:order val="3"/>
          <c:tx>
            <c:strRef>
              <c:f>Paper!$B$11</c:f>
              <c:strCache>
                <c:ptCount val="1"/>
                <c:pt idx="0">
                  <c:v>Stage 1 Fit 2.3V</c:v>
                </c:pt>
              </c:strCache>
              <c:extLst xmlns:c15="http://schemas.microsoft.com/office/drawing/2012/chart"/>
            </c:strRef>
          </c:tx>
          <c:spPr>
            <a:ln w="9525">
              <a:solidFill>
                <a:srgbClr val="FFC000"/>
              </a:solidFill>
            </a:ln>
          </c:spPr>
          <c:marker>
            <c:symbol val="circle"/>
            <c:size val="3"/>
            <c:spPr>
              <a:solidFill>
                <a:srgbClr val="FFC000"/>
              </a:solidFill>
              <a:ln w="6350">
                <a:noFill/>
              </a:ln>
            </c:spPr>
          </c:marker>
          <c:xVal>
            <c:numRef>
              <c:f>'Deg1 (2)'!$D$3:$D$50</c:f>
              <c:numCache>
                <c:formatCode>General</c:formatCode>
                <c:ptCount val="48"/>
                <c:pt idx="0">
                  <c:v>3.4880000000000001E-2</c:v>
                </c:pt>
                <c:pt idx="1">
                  <c:v>3.533E-2</c:v>
                </c:pt>
                <c:pt idx="2">
                  <c:v>3.5770000000000003E-2</c:v>
                </c:pt>
                <c:pt idx="3">
                  <c:v>3.6170000000000001E-2</c:v>
                </c:pt>
                <c:pt idx="4">
                  <c:v>3.6549999999999999E-2</c:v>
                </c:pt>
                <c:pt idx="5">
                  <c:v>3.6920000000000001E-2</c:v>
                </c:pt>
                <c:pt idx="6">
                  <c:v>3.7280000000000001E-2</c:v>
                </c:pt>
                <c:pt idx="7">
                  <c:v>3.7670000000000002E-2</c:v>
                </c:pt>
                <c:pt idx="8">
                  <c:v>3.8030000000000001E-2</c:v>
                </c:pt>
                <c:pt idx="9">
                  <c:v>3.8399999999999997E-2</c:v>
                </c:pt>
                <c:pt idx="10">
                  <c:v>3.8809999999999997E-2</c:v>
                </c:pt>
                <c:pt idx="11">
                  <c:v>3.9219999999999998E-2</c:v>
                </c:pt>
                <c:pt idx="12">
                  <c:v>3.9690000000000003E-2</c:v>
                </c:pt>
                <c:pt idx="13">
                  <c:v>4.0149999999999998E-2</c:v>
                </c:pt>
                <c:pt idx="14">
                  <c:v>4.07E-2</c:v>
                </c:pt>
                <c:pt idx="15">
                  <c:v>4.129E-2</c:v>
                </c:pt>
                <c:pt idx="16">
                  <c:v>4.1910000000000003E-2</c:v>
                </c:pt>
                <c:pt idx="17">
                  <c:v>4.2639999999999997E-2</c:v>
                </c:pt>
                <c:pt idx="18">
                  <c:v>4.3400000000000001E-2</c:v>
                </c:pt>
                <c:pt idx="19">
                  <c:v>4.4260000000000001E-2</c:v>
                </c:pt>
                <c:pt idx="20">
                  <c:v>4.5170000000000002E-2</c:v>
                </c:pt>
                <c:pt idx="21">
                  <c:v>4.6249999999999999E-2</c:v>
                </c:pt>
                <c:pt idx="22">
                  <c:v>4.734E-2</c:v>
                </c:pt>
                <c:pt idx="23">
                  <c:v>4.8599999999999997E-2</c:v>
                </c:pt>
                <c:pt idx="24">
                  <c:v>5.0200000000000002E-2</c:v>
                </c:pt>
                <c:pt idx="25">
                  <c:v>5.1549999999999999E-2</c:v>
                </c:pt>
                <c:pt idx="26">
                  <c:v>5.3150000000000003E-2</c:v>
                </c:pt>
                <c:pt idx="27">
                  <c:v>5.4890000000000001E-2</c:v>
                </c:pt>
                <c:pt idx="28">
                  <c:v>5.6869999999999997E-2</c:v>
                </c:pt>
                <c:pt idx="29">
                  <c:v>5.892E-2</c:v>
                </c:pt>
                <c:pt idx="30">
                  <c:v>6.1019999999999998E-2</c:v>
                </c:pt>
                <c:pt idx="31">
                  <c:v>6.3270000000000007E-2</c:v>
                </c:pt>
                <c:pt idx="32">
                  <c:v>6.5699999999999995E-2</c:v>
                </c:pt>
                <c:pt idx="33">
                  <c:v>6.8309999999999996E-2</c:v>
                </c:pt>
                <c:pt idx="34">
                  <c:v>7.1139999999999995E-2</c:v>
                </c:pt>
                <c:pt idx="35">
                  <c:v>7.3929999999999996E-2</c:v>
                </c:pt>
                <c:pt idx="36">
                  <c:v>7.6999999999999999E-2</c:v>
                </c:pt>
                <c:pt idx="37">
                  <c:v>8.0159999999999995E-2</c:v>
                </c:pt>
                <c:pt idx="38">
                  <c:v>8.3599999999999994E-2</c:v>
                </c:pt>
                <c:pt idx="39">
                  <c:v>8.7150000000000005E-2</c:v>
                </c:pt>
                <c:pt idx="40">
                  <c:v>9.1170000000000001E-2</c:v>
                </c:pt>
                <c:pt idx="41">
                  <c:v>9.5380000000000006E-2</c:v>
                </c:pt>
                <c:pt idx="42">
                  <c:v>9.9720000000000003E-2</c:v>
                </c:pt>
                <c:pt idx="43">
                  <c:v>0.10440000000000001</c:v>
                </c:pt>
                <c:pt idx="44">
                  <c:v>0.10929999999999999</c:v>
                </c:pt>
                <c:pt idx="45">
                  <c:v>0.1144</c:v>
                </c:pt>
                <c:pt idx="46">
                  <c:v>0.11940000000000001</c:v>
                </c:pt>
                <c:pt idx="47">
                  <c:v>0.12429999999999999</c:v>
                </c:pt>
              </c:numCache>
              <c:extLst xmlns:c15="http://schemas.microsoft.com/office/drawing/2012/chart"/>
            </c:numRef>
          </c:xVal>
          <c:yVal>
            <c:numRef>
              <c:f>'Deg1 (2)'!$E$3:$E$50</c:f>
              <c:numCache>
                <c:formatCode>General</c:formatCode>
                <c:ptCount val="48"/>
                <c:pt idx="0">
                  <c:v>4.373E-4</c:v>
                </c:pt>
                <c:pt idx="1">
                  <c:v>9.1569999999999998E-4</c:v>
                </c:pt>
                <c:pt idx="2">
                  <c:v>1.3010000000000001E-3</c:v>
                </c:pt>
                <c:pt idx="3">
                  <c:v>1.603E-3</c:v>
                </c:pt>
                <c:pt idx="4">
                  <c:v>1.8519999999999999E-3</c:v>
                </c:pt>
                <c:pt idx="5">
                  <c:v>2.0690000000000001E-3</c:v>
                </c:pt>
                <c:pt idx="6">
                  <c:v>2.2680000000000001E-3</c:v>
                </c:pt>
                <c:pt idx="7">
                  <c:v>2.48E-3</c:v>
                </c:pt>
                <c:pt idx="8">
                  <c:v>2.679E-3</c:v>
                </c:pt>
                <c:pt idx="9">
                  <c:v>2.8860000000000001E-3</c:v>
                </c:pt>
                <c:pt idx="10">
                  <c:v>3.1289999999999998E-3</c:v>
                </c:pt>
                <c:pt idx="11">
                  <c:v>3.385E-3</c:v>
                </c:pt>
                <c:pt idx="12">
                  <c:v>3.6849999999999999E-3</c:v>
                </c:pt>
                <c:pt idx="13">
                  <c:v>3.9880000000000002E-3</c:v>
                </c:pt>
                <c:pt idx="14">
                  <c:v>4.3600000000000002E-3</c:v>
                </c:pt>
                <c:pt idx="15">
                  <c:v>4.7609999999999996E-3</c:v>
                </c:pt>
                <c:pt idx="16">
                  <c:v>5.1850000000000004E-3</c:v>
                </c:pt>
                <c:pt idx="17">
                  <c:v>5.6860000000000001E-3</c:v>
                </c:pt>
                <c:pt idx="18">
                  <c:v>6.2030000000000002E-3</c:v>
                </c:pt>
                <c:pt idx="19">
                  <c:v>6.7790000000000003E-3</c:v>
                </c:pt>
                <c:pt idx="20">
                  <c:v>7.3749999999999996E-3</c:v>
                </c:pt>
                <c:pt idx="21">
                  <c:v>8.064E-3</c:v>
                </c:pt>
                <c:pt idx="22">
                  <c:v>8.7390000000000002E-3</c:v>
                </c:pt>
                <c:pt idx="23">
                  <c:v>9.4900000000000002E-3</c:v>
                </c:pt>
                <c:pt idx="24">
                  <c:v>1.04E-2</c:v>
                </c:pt>
                <c:pt idx="25">
                  <c:v>1.1140000000000001E-2</c:v>
                </c:pt>
                <c:pt idx="26">
                  <c:v>1.197E-2</c:v>
                </c:pt>
                <c:pt idx="27">
                  <c:v>1.2840000000000001E-2</c:v>
                </c:pt>
                <c:pt idx="28">
                  <c:v>1.3769999999999999E-2</c:v>
                </c:pt>
                <c:pt idx="29">
                  <c:v>1.469E-2</c:v>
                </c:pt>
                <c:pt idx="30">
                  <c:v>1.559E-2</c:v>
                </c:pt>
                <c:pt idx="31">
                  <c:v>1.651E-2</c:v>
                </c:pt>
                <c:pt idx="32">
                  <c:v>1.7469999999999999E-2</c:v>
                </c:pt>
                <c:pt idx="33">
                  <c:v>1.8450000000000001E-2</c:v>
                </c:pt>
                <c:pt idx="34">
                  <c:v>1.949E-2</c:v>
                </c:pt>
                <c:pt idx="35">
                  <c:v>2.0490000000000001E-2</c:v>
                </c:pt>
                <c:pt idx="36">
                  <c:v>2.1569999999999999E-2</c:v>
                </c:pt>
                <c:pt idx="37">
                  <c:v>2.265E-2</c:v>
                </c:pt>
                <c:pt idx="38">
                  <c:v>2.3779999999999999E-2</c:v>
                </c:pt>
                <c:pt idx="39">
                  <c:v>2.4889999999999999E-2</c:v>
                </c:pt>
                <c:pt idx="40">
                  <c:v>2.6030000000000001E-2</c:v>
                </c:pt>
                <c:pt idx="41">
                  <c:v>2.708E-2</c:v>
                </c:pt>
                <c:pt idx="42">
                  <c:v>2.7949999999999999E-2</c:v>
                </c:pt>
                <c:pt idx="43">
                  <c:v>2.862E-2</c:v>
                </c:pt>
                <c:pt idx="44">
                  <c:v>2.8979999999999999E-2</c:v>
                </c:pt>
                <c:pt idx="45">
                  <c:v>2.896E-2</c:v>
                </c:pt>
                <c:pt idx="46">
                  <c:v>2.852E-2</c:v>
                </c:pt>
                <c:pt idx="47">
                  <c:v>2.7640000000000001E-2</c:v>
                </c:pt>
              </c:numCache>
              <c:extLst xmlns:c15="http://schemas.microsoft.com/office/drawing/2012/chart"/>
            </c:numRef>
          </c:y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3-60C5-44CF-B5B7-DEF0F15DD70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38531023"/>
        <c:axId val="1138531503"/>
        <c:extLst>
          <c:ext xmlns:c15="http://schemas.microsoft.com/office/drawing/2012/chart" uri="{02D57815-91ED-43cb-92C2-25804820EDAC}">
            <c15:filteredScatterSeries>
              <c15:ser>
                <c:idx val="2"/>
                <c:order val="4"/>
                <c:tx>
                  <c:strRef>
                    <c:extLst>
                      <c:ext uri="{02D57815-91ED-43cb-92C2-25804820EDAC}">
                        <c15:formulaRef>
                          <c15:sqref>Paper!$A$12</c15:sqref>
                        </c15:formulaRef>
                      </c:ext>
                    </c:extLst>
                    <c:strCache>
                      <c:ptCount val="1"/>
                      <c:pt idx="0">
                        <c:v>Stage 2 Data 2.3V</c:v>
                      </c:pt>
                    </c:strCache>
                  </c:strRef>
                </c:tx>
                <c:spPr>
                  <a:ln w="38100">
                    <a:noFill/>
                  </a:ln>
                </c:spPr>
                <c:marker>
                  <c:symbol val="circle"/>
                  <c:size val="5"/>
                  <c:spPr>
                    <a:noFill/>
                    <a:ln w="6350">
                      <a:solidFill>
                        <a:srgbClr val="FF7B21"/>
                      </a:solidFill>
                    </a:ln>
                  </c:spPr>
                </c:marker>
                <c:xVal>
                  <c:numRef>
                    <c:extLst>
                      <c:ext uri="{02D57815-91ED-43cb-92C2-25804820EDAC}">
                        <c15:formulaRef>
                          <c15:sqref>'Deg2 (2)'!$B$3:$B$51</c15:sqref>
                        </c15:formulaRef>
                      </c:ext>
                    </c:extLst>
                    <c:numCache>
                      <c:formatCode>General</c:formatCode>
                      <c:ptCount val="49"/>
                      <c:pt idx="0">
                        <c:v>3.3590000000000002E-2</c:v>
                      </c:pt>
                      <c:pt idx="1">
                        <c:v>3.39E-2</c:v>
                      </c:pt>
                      <c:pt idx="2">
                        <c:v>3.4200000000000001E-2</c:v>
                      </c:pt>
                      <c:pt idx="3">
                        <c:v>3.4520000000000002E-2</c:v>
                      </c:pt>
                      <c:pt idx="4">
                        <c:v>3.4880000000000001E-2</c:v>
                      </c:pt>
                      <c:pt idx="5">
                        <c:v>3.5229999999999997E-2</c:v>
                      </c:pt>
                      <c:pt idx="6">
                        <c:v>3.5639999999999998E-2</c:v>
                      </c:pt>
                      <c:pt idx="7">
                        <c:v>3.6080000000000001E-2</c:v>
                      </c:pt>
                      <c:pt idx="8">
                        <c:v>3.6540000000000003E-2</c:v>
                      </c:pt>
                      <c:pt idx="9">
                        <c:v>3.7060000000000003E-2</c:v>
                      </c:pt>
                      <c:pt idx="10">
                        <c:v>3.7659999999999999E-2</c:v>
                      </c:pt>
                      <c:pt idx="11">
                        <c:v>3.8309999999999997E-2</c:v>
                      </c:pt>
                      <c:pt idx="12">
                        <c:v>3.8980000000000001E-2</c:v>
                      </c:pt>
                      <c:pt idx="13">
                        <c:v>3.9809999999999998E-2</c:v>
                      </c:pt>
                      <c:pt idx="14">
                        <c:v>4.0689999999999997E-2</c:v>
                      </c:pt>
                      <c:pt idx="15">
                        <c:v>4.1610000000000001E-2</c:v>
                      </c:pt>
                      <c:pt idx="16">
                        <c:v>4.2709999999999998E-2</c:v>
                      </c:pt>
                      <c:pt idx="17">
                        <c:v>4.3839999999999997E-2</c:v>
                      </c:pt>
                      <c:pt idx="18">
                        <c:v>4.5100000000000001E-2</c:v>
                      </c:pt>
                      <c:pt idx="19">
                        <c:v>4.641E-2</c:v>
                      </c:pt>
                      <c:pt idx="20">
                        <c:v>4.795E-2</c:v>
                      </c:pt>
                      <c:pt idx="21">
                        <c:v>4.9509999999999998E-2</c:v>
                      </c:pt>
                      <c:pt idx="22">
                        <c:v>5.126E-2</c:v>
                      </c:pt>
                      <c:pt idx="23">
                        <c:v>5.3469999999999997E-2</c:v>
                      </c:pt>
                      <c:pt idx="24">
                        <c:v>5.5370000000000003E-2</c:v>
                      </c:pt>
                      <c:pt idx="25">
                        <c:v>5.7579999999999999E-2</c:v>
                      </c:pt>
                      <c:pt idx="26">
                        <c:v>6.0109999999999997E-2</c:v>
                      </c:pt>
                      <c:pt idx="27">
                        <c:v>6.3020000000000007E-2</c:v>
                      </c:pt>
                      <c:pt idx="28">
                        <c:v>6.5930000000000002E-2</c:v>
                      </c:pt>
                      <c:pt idx="29">
                        <c:v>6.9139999999999993E-2</c:v>
                      </c:pt>
                      <c:pt idx="30">
                        <c:v>7.2480000000000003E-2</c:v>
                      </c:pt>
                      <c:pt idx="31">
                        <c:v>7.6280000000000001E-2</c:v>
                      </c:pt>
                      <c:pt idx="32">
                        <c:v>8.0490000000000006E-2</c:v>
                      </c:pt>
                      <c:pt idx="33">
                        <c:v>8.5220000000000004E-2</c:v>
                      </c:pt>
                      <c:pt idx="34">
                        <c:v>8.9849999999999999E-2</c:v>
                      </c:pt>
                      <c:pt idx="35">
                        <c:v>9.5229999999999995E-2</c:v>
                      </c:pt>
                      <c:pt idx="36">
                        <c:v>0.10050000000000001</c:v>
                      </c:pt>
                      <c:pt idx="37">
                        <c:v>0.1055</c:v>
                      </c:pt>
                      <c:pt idx="38">
                        <c:v>0.1091</c:v>
                      </c:pt>
                      <c:pt idx="39">
                        <c:v>0.1129</c:v>
                      </c:pt>
                      <c:pt idx="40">
                        <c:v>0.1162</c:v>
                      </c:pt>
                      <c:pt idx="41">
                        <c:v>0.12180000000000001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'Deg2 (2)'!$C$3:$C$51</c15:sqref>
                        </c15:formulaRef>
                      </c:ext>
                    </c:extLst>
                    <c:numCache>
                      <c:formatCode>General</c:formatCode>
                      <c:ptCount val="49"/>
                      <c:pt idx="0">
                        <c:v>1.8879999999999999E-5</c:v>
                      </c:pt>
                      <c:pt idx="1">
                        <c:v>6.1609999999999996E-4</c:v>
                      </c:pt>
                      <c:pt idx="2">
                        <c:v>1.1069999999999999E-3</c:v>
                      </c:pt>
                      <c:pt idx="3">
                        <c:v>1.5659999999999999E-3</c:v>
                      </c:pt>
                      <c:pt idx="4">
                        <c:v>1.99E-3</c:v>
                      </c:pt>
                      <c:pt idx="5">
                        <c:v>2.3890000000000001E-3</c:v>
                      </c:pt>
                      <c:pt idx="6">
                        <c:v>2.8300000000000001E-3</c:v>
                      </c:pt>
                      <c:pt idx="7">
                        <c:v>3.2390000000000001E-3</c:v>
                      </c:pt>
                      <c:pt idx="8">
                        <c:v>3.6740000000000002E-3</c:v>
                      </c:pt>
                      <c:pt idx="9">
                        <c:v>4.1310000000000001E-3</c:v>
                      </c:pt>
                      <c:pt idx="10">
                        <c:v>4.6059999999999999E-3</c:v>
                      </c:pt>
                      <c:pt idx="11">
                        <c:v>5.1380000000000002E-3</c:v>
                      </c:pt>
                      <c:pt idx="12">
                        <c:v>5.64E-3</c:v>
                      </c:pt>
                      <c:pt idx="13">
                        <c:v>6.2459999999999998E-3</c:v>
                      </c:pt>
                      <c:pt idx="14">
                        <c:v>6.8710000000000004E-3</c:v>
                      </c:pt>
                      <c:pt idx="15">
                        <c:v>7.5100000000000002E-3</c:v>
                      </c:pt>
                      <c:pt idx="16">
                        <c:v>8.2430000000000003E-3</c:v>
                      </c:pt>
                      <c:pt idx="17">
                        <c:v>8.9820000000000004E-3</c:v>
                      </c:pt>
                      <c:pt idx="18">
                        <c:v>9.7990000000000004E-3</c:v>
                      </c:pt>
                      <c:pt idx="19">
                        <c:v>1.064E-2</c:v>
                      </c:pt>
                      <c:pt idx="20">
                        <c:v>1.1599999999999999E-2</c:v>
                      </c:pt>
                      <c:pt idx="21">
                        <c:v>1.255E-2</c:v>
                      </c:pt>
                      <c:pt idx="22">
                        <c:v>1.362E-2</c:v>
                      </c:pt>
                      <c:pt idx="23">
                        <c:v>1.4999999999999999E-2</c:v>
                      </c:pt>
                      <c:pt idx="24">
                        <c:v>1.61E-2</c:v>
                      </c:pt>
                      <c:pt idx="25">
                        <c:v>1.745E-2</c:v>
                      </c:pt>
                      <c:pt idx="26">
                        <c:v>1.882E-2</c:v>
                      </c:pt>
                      <c:pt idx="27">
                        <c:v>2.0420000000000001E-2</c:v>
                      </c:pt>
                      <c:pt idx="28">
                        <c:v>2.2069999999999999E-2</c:v>
                      </c:pt>
                      <c:pt idx="29">
                        <c:v>2.366E-2</c:v>
                      </c:pt>
                      <c:pt idx="30">
                        <c:v>2.528E-2</c:v>
                      </c:pt>
                      <c:pt idx="31">
                        <c:v>2.6980000000000001E-2</c:v>
                      </c:pt>
                      <c:pt idx="32">
                        <c:v>2.8819999999999998E-2</c:v>
                      </c:pt>
                      <c:pt idx="33">
                        <c:v>3.0609999999999998E-2</c:v>
                      </c:pt>
                      <c:pt idx="34">
                        <c:v>3.2210000000000003E-2</c:v>
                      </c:pt>
                      <c:pt idx="35">
                        <c:v>3.2870000000000003E-2</c:v>
                      </c:pt>
                      <c:pt idx="36">
                        <c:v>3.3680000000000002E-2</c:v>
                      </c:pt>
                      <c:pt idx="37">
                        <c:v>3.4569999999999997E-2</c:v>
                      </c:pt>
                      <c:pt idx="38">
                        <c:v>3.5020000000000003E-2</c:v>
                      </c:pt>
                      <c:pt idx="39">
                        <c:v>3.594E-2</c:v>
                      </c:pt>
                      <c:pt idx="40">
                        <c:v>3.7690000000000001E-2</c:v>
                      </c:pt>
                      <c:pt idx="41">
                        <c:v>3.9989999999999998E-2</c:v>
                      </c:pt>
                    </c:numCache>
                  </c:numRef>
                </c:yVal>
                <c:smooth val="0"/>
                <c:extLst>
                  <c:ext xmlns:c16="http://schemas.microsoft.com/office/drawing/2014/chart" uri="{C3380CC4-5D6E-409C-BE32-E72D297353CC}">
                    <c16:uniqueId val="{00000004-60C5-44CF-B5B7-DEF0F15DD707}"/>
                  </c:ext>
                </c:extLst>
              </c15:ser>
            </c15:filteredScatterSeries>
            <c15:filteredScatterSeries>
              <c15:ser>
                <c:idx val="3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Paper!$B$12</c15:sqref>
                        </c15:formulaRef>
                      </c:ext>
                    </c:extLst>
                    <c:strCache>
                      <c:ptCount val="1"/>
                      <c:pt idx="0">
                        <c:v>Stage 2 Fit 2.3V</c:v>
                      </c:pt>
                    </c:strCache>
                  </c:strRef>
                </c:tx>
                <c:spPr>
                  <a:ln w="9525">
                    <a:solidFill>
                      <a:srgbClr val="FF7B21"/>
                    </a:solidFill>
                  </a:ln>
                </c:spPr>
                <c:marker>
                  <c:symbol val="circle"/>
                  <c:size val="3"/>
                  <c:spPr>
                    <a:solidFill>
                      <a:srgbClr val="FF7B21"/>
                    </a:solidFill>
                    <a:ln>
                      <a:noFill/>
                    </a:ln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'Deg2 (2)'!$D$3:$D$51</c15:sqref>
                        </c15:formulaRef>
                      </c:ext>
                    </c:extLst>
                    <c:numCache>
                      <c:formatCode>General</c:formatCode>
                      <c:ptCount val="49"/>
                      <c:pt idx="0">
                        <c:v>3.3649999999999999E-2</c:v>
                      </c:pt>
                      <c:pt idx="1">
                        <c:v>3.3890000000000003E-2</c:v>
                      </c:pt>
                      <c:pt idx="2">
                        <c:v>3.415E-2</c:v>
                      </c:pt>
                      <c:pt idx="3">
                        <c:v>3.4450000000000001E-2</c:v>
                      </c:pt>
                      <c:pt idx="4">
                        <c:v>3.4779999999999998E-2</c:v>
                      </c:pt>
                      <c:pt idx="5">
                        <c:v>3.5139999999999998E-2</c:v>
                      </c:pt>
                      <c:pt idx="6">
                        <c:v>3.5589999999999997E-2</c:v>
                      </c:pt>
                      <c:pt idx="7">
                        <c:v>3.6040000000000003E-2</c:v>
                      </c:pt>
                      <c:pt idx="8">
                        <c:v>3.653E-2</c:v>
                      </c:pt>
                      <c:pt idx="9">
                        <c:v>3.7100000000000001E-2</c:v>
                      </c:pt>
                      <c:pt idx="10">
                        <c:v>3.7699999999999997E-2</c:v>
                      </c:pt>
                      <c:pt idx="11">
                        <c:v>3.8390000000000001E-2</c:v>
                      </c:pt>
                      <c:pt idx="12">
                        <c:v>3.9070000000000001E-2</c:v>
                      </c:pt>
                      <c:pt idx="13">
                        <c:v>3.9879999999999999E-2</c:v>
                      </c:pt>
                      <c:pt idx="14">
                        <c:v>4.0739999999999998E-2</c:v>
                      </c:pt>
                      <c:pt idx="15">
                        <c:v>4.1640000000000003E-2</c:v>
                      </c:pt>
                      <c:pt idx="16">
                        <c:v>4.2689999999999999E-2</c:v>
                      </c:pt>
                      <c:pt idx="17">
                        <c:v>4.3779999999999999E-2</c:v>
                      </c:pt>
                      <c:pt idx="18">
                        <c:v>4.4999999999999998E-2</c:v>
                      </c:pt>
                      <c:pt idx="19">
                        <c:v>4.6280000000000002E-2</c:v>
                      </c:pt>
                      <c:pt idx="20">
                        <c:v>4.7800000000000002E-2</c:v>
                      </c:pt>
                      <c:pt idx="21">
                        <c:v>4.9329999999999999E-2</c:v>
                      </c:pt>
                      <c:pt idx="22">
                        <c:v>5.1110000000000003E-2</c:v>
                      </c:pt>
                      <c:pt idx="23">
                        <c:v>5.3379999999999997E-2</c:v>
                      </c:pt>
                      <c:pt idx="24">
                        <c:v>5.5320000000000001E-2</c:v>
                      </c:pt>
                      <c:pt idx="25">
                        <c:v>5.7630000000000001E-2</c:v>
                      </c:pt>
                      <c:pt idx="26">
                        <c:v>6.0170000000000001E-2</c:v>
                      </c:pt>
                      <c:pt idx="27">
                        <c:v>6.3109999999999999E-2</c:v>
                      </c:pt>
                      <c:pt idx="28">
                        <c:v>6.6199999999999995E-2</c:v>
                      </c:pt>
                      <c:pt idx="29">
                        <c:v>6.9400000000000003E-2</c:v>
                      </c:pt>
                      <c:pt idx="30">
                        <c:v>7.2870000000000004E-2</c:v>
                      </c:pt>
                      <c:pt idx="31">
                        <c:v>7.6670000000000002E-2</c:v>
                      </c:pt>
                      <c:pt idx="32">
                        <c:v>8.0780000000000005E-2</c:v>
                      </c:pt>
                      <c:pt idx="33">
                        <c:v>8.523E-2</c:v>
                      </c:pt>
                      <c:pt idx="34">
                        <c:v>8.9580000000000007E-2</c:v>
                      </c:pt>
                      <c:pt idx="35">
                        <c:v>9.4289999999999999E-2</c:v>
                      </c:pt>
                      <c:pt idx="36">
                        <c:v>9.9000000000000005E-2</c:v>
                      </c:pt>
                      <c:pt idx="37">
                        <c:v>0.10390000000000001</c:v>
                      </c:pt>
                      <c:pt idx="38">
                        <c:v>0.1087</c:v>
                      </c:pt>
                      <c:pt idx="39">
                        <c:v>0.1138</c:v>
                      </c:pt>
                      <c:pt idx="40">
                        <c:v>0.1187</c:v>
                      </c:pt>
                      <c:pt idx="41">
                        <c:v>0.12330000000000001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'Deg2 (2)'!$E$3:$E$51</c15:sqref>
                        </c15:formulaRef>
                      </c:ext>
                    </c:extLst>
                    <c:numCache>
                      <c:formatCode>General</c:formatCode>
                      <c:ptCount val="49"/>
                      <c:pt idx="0">
                        <c:v>-8.3620000000000006E-6</c:v>
                      </c:pt>
                      <c:pt idx="1">
                        <c:v>5.819E-4</c:v>
                      </c:pt>
                      <c:pt idx="2">
                        <c:v>1.106E-3</c:v>
                      </c:pt>
                      <c:pt idx="3">
                        <c:v>1.585E-3</c:v>
                      </c:pt>
                      <c:pt idx="4">
                        <c:v>2.036E-3</c:v>
                      </c:pt>
                      <c:pt idx="5">
                        <c:v>2.467E-3</c:v>
                      </c:pt>
                      <c:pt idx="6">
                        <c:v>2.928E-3</c:v>
                      </c:pt>
                      <c:pt idx="7">
                        <c:v>3.3479999999999998E-3</c:v>
                      </c:pt>
                      <c:pt idx="8">
                        <c:v>3.7650000000000001E-3</c:v>
                      </c:pt>
                      <c:pt idx="9">
                        <c:v>4.2240000000000003E-3</c:v>
                      </c:pt>
                      <c:pt idx="10">
                        <c:v>4.6750000000000003E-3</c:v>
                      </c:pt>
                      <c:pt idx="11">
                        <c:v>5.1749999999999999E-3</c:v>
                      </c:pt>
                      <c:pt idx="12">
                        <c:v>5.6550000000000003E-3</c:v>
                      </c:pt>
                      <c:pt idx="13">
                        <c:v>6.2199999999999998E-3</c:v>
                      </c:pt>
                      <c:pt idx="14">
                        <c:v>6.8110000000000002E-3</c:v>
                      </c:pt>
                      <c:pt idx="15">
                        <c:v>7.4250000000000002E-3</c:v>
                      </c:pt>
                      <c:pt idx="16">
                        <c:v>8.1429999999999992E-3</c:v>
                      </c:pt>
                      <c:pt idx="17">
                        <c:v>8.8839999999999995E-3</c:v>
                      </c:pt>
                      <c:pt idx="18">
                        <c:v>9.7120000000000001E-3</c:v>
                      </c:pt>
                      <c:pt idx="19">
                        <c:v>1.0580000000000001E-2</c:v>
                      </c:pt>
                      <c:pt idx="20">
                        <c:v>1.159E-2</c:v>
                      </c:pt>
                      <c:pt idx="21">
                        <c:v>1.26E-2</c:v>
                      </c:pt>
                      <c:pt idx="22">
                        <c:v>1.374E-2</c:v>
                      </c:pt>
                      <c:pt idx="23">
                        <c:v>1.516E-2</c:v>
                      </c:pt>
                      <c:pt idx="24">
                        <c:v>1.6320000000000001E-2</c:v>
                      </c:pt>
                      <c:pt idx="25">
                        <c:v>1.7659999999999999E-2</c:v>
                      </c:pt>
                      <c:pt idx="26">
                        <c:v>1.9060000000000001E-2</c:v>
                      </c:pt>
                      <c:pt idx="27">
                        <c:v>2.0590000000000001E-2</c:v>
                      </c:pt>
                      <c:pt idx="28">
                        <c:v>2.2100000000000002E-2</c:v>
                      </c:pt>
                      <c:pt idx="29">
                        <c:v>2.3570000000000001E-2</c:v>
                      </c:pt>
                      <c:pt idx="30">
                        <c:v>2.5049999999999999E-2</c:v>
                      </c:pt>
                      <c:pt idx="31">
                        <c:v>2.6550000000000001E-2</c:v>
                      </c:pt>
                      <c:pt idx="32">
                        <c:v>2.8029999999999999E-2</c:v>
                      </c:pt>
                      <c:pt idx="33">
                        <c:v>2.9489999999999999E-2</c:v>
                      </c:pt>
                      <c:pt idx="34">
                        <c:v>3.0800000000000001E-2</c:v>
                      </c:pt>
                      <c:pt idx="35">
                        <c:v>3.209E-2</c:v>
                      </c:pt>
                      <c:pt idx="36">
                        <c:v>3.329E-2</c:v>
                      </c:pt>
                      <c:pt idx="37">
                        <c:v>3.4479999999999997E-2</c:v>
                      </c:pt>
                      <c:pt idx="38">
                        <c:v>3.5619999999999999E-2</c:v>
                      </c:pt>
                      <c:pt idx="39">
                        <c:v>3.6880000000000003E-2</c:v>
                      </c:pt>
                      <c:pt idx="40">
                        <c:v>3.8240000000000003E-2</c:v>
                      </c:pt>
                      <c:pt idx="41">
                        <c:v>3.9780000000000003E-2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60C5-44CF-B5B7-DEF0F15DD707}"/>
                  </c:ext>
                </c:extLst>
              </c15:ser>
            </c15:filteredScatterSeries>
            <c15:filteredScatterSeries>
              <c15:ser>
                <c:idx val="4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Paper!$A$13</c15:sqref>
                        </c15:formulaRef>
                      </c:ext>
                    </c:extLst>
                    <c:strCache>
                      <c:ptCount val="1"/>
                      <c:pt idx="0">
                        <c:v>Stage 3 Data 2.3V</c:v>
                      </c:pt>
                    </c:strCache>
                  </c:strRef>
                </c:tx>
                <c:spPr>
                  <a:ln w="38100">
                    <a:noFill/>
                  </a:ln>
                </c:spPr>
                <c:marker>
                  <c:symbol val="circle"/>
                  <c:size val="5"/>
                  <c:spPr>
                    <a:noFill/>
                    <a:ln w="6350">
                      <a:solidFill>
                        <a:srgbClr val="FF0000"/>
                      </a:solidFill>
                    </a:ln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'Deg3 (2)'!$B$3:$B$54</c15:sqref>
                        </c15:formulaRef>
                      </c:ext>
                    </c:extLst>
                    <c:numCache>
                      <c:formatCode>General</c:formatCode>
                      <c:ptCount val="52"/>
                      <c:pt idx="0">
                        <c:v>3.2349999999999997E-2</c:v>
                      </c:pt>
                      <c:pt idx="1">
                        <c:v>3.2680000000000001E-2</c:v>
                      </c:pt>
                      <c:pt idx="2">
                        <c:v>3.3020000000000001E-2</c:v>
                      </c:pt>
                      <c:pt idx="3">
                        <c:v>3.3309999999999999E-2</c:v>
                      </c:pt>
                      <c:pt idx="4">
                        <c:v>3.3649999999999999E-2</c:v>
                      </c:pt>
                      <c:pt idx="5">
                        <c:v>3.4009999999999999E-2</c:v>
                      </c:pt>
                      <c:pt idx="6">
                        <c:v>3.44E-2</c:v>
                      </c:pt>
                      <c:pt idx="7">
                        <c:v>3.4790000000000001E-2</c:v>
                      </c:pt>
                      <c:pt idx="8">
                        <c:v>3.5229999999999997E-2</c:v>
                      </c:pt>
                      <c:pt idx="9">
                        <c:v>3.5729999999999998E-2</c:v>
                      </c:pt>
                      <c:pt idx="10">
                        <c:v>3.6209999999999999E-2</c:v>
                      </c:pt>
                      <c:pt idx="11">
                        <c:v>3.6900000000000002E-2</c:v>
                      </c:pt>
                      <c:pt idx="12">
                        <c:v>3.7519999999999998E-2</c:v>
                      </c:pt>
                      <c:pt idx="13">
                        <c:v>3.8309999999999997E-2</c:v>
                      </c:pt>
                      <c:pt idx="14">
                        <c:v>3.918E-2</c:v>
                      </c:pt>
                      <c:pt idx="15">
                        <c:v>4.0099999999999997E-2</c:v>
                      </c:pt>
                      <c:pt idx="16">
                        <c:v>4.122E-2</c:v>
                      </c:pt>
                      <c:pt idx="17">
                        <c:v>4.2389999999999997E-2</c:v>
                      </c:pt>
                      <c:pt idx="18">
                        <c:v>4.3729999999999998E-2</c:v>
                      </c:pt>
                      <c:pt idx="19">
                        <c:v>4.5159999999999999E-2</c:v>
                      </c:pt>
                      <c:pt idx="20">
                        <c:v>4.6850000000000003E-2</c:v>
                      </c:pt>
                      <c:pt idx="21">
                        <c:v>4.8579999999999998E-2</c:v>
                      </c:pt>
                      <c:pt idx="22">
                        <c:v>5.0560000000000001E-2</c:v>
                      </c:pt>
                      <c:pt idx="23">
                        <c:v>5.305E-2</c:v>
                      </c:pt>
                      <c:pt idx="24">
                        <c:v>5.5190000000000003E-2</c:v>
                      </c:pt>
                      <c:pt idx="25">
                        <c:v>5.7689999999999998E-2</c:v>
                      </c:pt>
                      <c:pt idx="26">
                        <c:v>6.0569999999999999E-2</c:v>
                      </c:pt>
                      <c:pt idx="27">
                        <c:v>6.3869999999999996E-2</c:v>
                      </c:pt>
                      <c:pt idx="28">
                        <c:v>6.719E-2</c:v>
                      </c:pt>
                      <c:pt idx="29">
                        <c:v>7.0540000000000005E-2</c:v>
                      </c:pt>
                      <c:pt idx="30">
                        <c:v>7.4410000000000004E-2</c:v>
                      </c:pt>
                      <c:pt idx="31">
                        <c:v>7.8649999999999998E-2</c:v>
                      </c:pt>
                      <c:pt idx="32">
                        <c:v>8.3159999999999998E-2</c:v>
                      </c:pt>
                      <c:pt idx="33">
                        <c:v>8.8169999999999998E-2</c:v>
                      </c:pt>
                      <c:pt idx="34">
                        <c:v>9.3109999999999998E-2</c:v>
                      </c:pt>
                      <c:pt idx="35">
                        <c:v>9.8489999999999994E-2</c:v>
                      </c:pt>
                      <c:pt idx="36">
                        <c:v>0.1041</c:v>
                      </c:pt>
                      <c:pt idx="37">
                        <c:v>0.1101</c:v>
                      </c:pt>
                      <c:pt idx="38">
                        <c:v>0.11600000000000001</c:v>
                      </c:pt>
                      <c:pt idx="39">
                        <c:v>0.12280000000000001</c:v>
                      </c:pt>
                      <c:pt idx="40">
                        <c:v>0.1295</c:v>
                      </c:pt>
                      <c:pt idx="41">
                        <c:v>0.13669999999999999</c:v>
                      </c:pt>
                      <c:pt idx="42">
                        <c:v>0.1482</c:v>
                      </c:pt>
                      <c:pt idx="43">
                        <c:v>0.16900000000000001</c:v>
                      </c:pt>
                      <c:pt idx="44">
                        <c:v>0.1656</c:v>
                      </c:pt>
                      <c:pt idx="45">
                        <c:v>0.1603</c:v>
                      </c:pt>
                      <c:pt idx="46">
                        <c:v>0.17280000000000001</c:v>
                      </c:pt>
                      <c:pt idx="47">
                        <c:v>0.184</c:v>
                      </c:pt>
                      <c:pt idx="48">
                        <c:v>0.29959999999999998</c:v>
                      </c:pt>
                      <c:pt idx="49">
                        <c:v>0.19040000000000001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'Deg3 (2)'!$C$3:$C$54</c15:sqref>
                        </c15:formulaRef>
                      </c:ext>
                    </c:extLst>
                    <c:numCache>
                      <c:formatCode>General</c:formatCode>
                      <c:ptCount val="52"/>
                      <c:pt idx="0">
                        <c:v>1.986E-4</c:v>
                      </c:pt>
                      <c:pt idx="1">
                        <c:v>7.3890000000000002E-4</c:v>
                      </c:pt>
                      <c:pt idx="2">
                        <c:v>1.217E-3</c:v>
                      </c:pt>
                      <c:pt idx="3">
                        <c:v>1.622E-3</c:v>
                      </c:pt>
                      <c:pt idx="4">
                        <c:v>1.9980000000000002E-3</c:v>
                      </c:pt>
                      <c:pt idx="5">
                        <c:v>2.4039999999999999E-3</c:v>
                      </c:pt>
                      <c:pt idx="6">
                        <c:v>2.833E-3</c:v>
                      </c:pt>
                      <c:pt idx="7">
                        <c:v>3.2109999999999999E-3</c:v>
                      </c:pt>
                      <c:pt idx="8">
                        <c:v>3.6289999999999998E-3</c:v>
                      </c:pt>
                      <c:pt idx="9">
                        <c:v>4.1339999999999997E-3</c:v>
                      </c:pt>
                      <c:pt idx="10">
                        <c:v>4.6870000000000002E-3</c:v>
                      </c:pt>
                      <c:pt idx="11">
                        <c:v>5.208E-3</c:v>
                      </c:pt>
                      <c:pt idx="12">
                        <c:v>5.7600000000000004E-3</c:v>
                      </c:pt>
                      <c:pt idx="13">
                        <c:v>6.4539999999999997E-3</c:v>
                      </c:pt>
                      <c:pt idx="14">
                        <c:v>7.1809999999999999E-3</c:v>
                      </c:pt>
                      <c:pt idx="15">
                        <c:v>7.9319999999999998E-3</c:v>
                      </c:pt>
                      <c:pt idx="16">
                        <c:v>8.8190000000000004E-3</c:v>
                      </c:pt>
                      <c:pt idx="17">
                        <c:v>9.7059999999999994E-3</c:v>
                      </c:pt>
                      <c:pt idx="18">
                        <c:v>1.068E-2</c:v>
                      </c:pt>
                      <c:pt idx="19">
                        <c:v>1.1679999999999999E-2</c:v>
                      </c:pt>
                      <c:pt idx="20">
                        <c:v>1.2829999999999999E-2</c:v>
                      </c:pt>
                      <c:pt idx="21">
                        <c:v>1.393E-2</c:v>
                      </c:pt>
                      <c:pt idx="22">
                        <c:v>1.5140000000000001E-2</c:v>
                      </c:pt>
                      <c:pt idx="23">
                        <c:v>1.668E-2</c:v>
                      </c:pt>
                      <c:pt idx="24">
                        <c:v>1.7919999999999998E-2</c:v>
                      </c:pt>
                      <c:pt idx="25">
                        <c:v>1.9380000000000001E-2</c:v>
                      </c:pt>
                      <c:pt idx="26">
                        <c:v>2.0920000000000001E-2</c:v>
                      </c:pt>
                      <c:pt idx="27">
                        <c:v>2.2679999999999999E-2</c:v>
                      </c:pt>
                      <c:pt idx="28">
                        <c:v>2.4340000000000001E-2</c:v>
                      </c:pt>
                      <c:pt idx="29">
                        <c:v>2.5930000000000002E-2</c:v>
                      </c:pt>
                      <c:pt idx="30">
                        <c:v>2.775E-2</c:v>
                      </c:pt>
                      <c:pt idx="31">
                        <c:v>2.9559999999999999E-2</c:v>
                      </c:pt>
                      <c:pt idx="32">
                        <c:v>3.1309999999999998E-2</c:v>
                      </c:pt>
                      <c:pt idx="33">
                        <c:v>3.3270000000000001E-2</c:v>
                      </c:pt>
                      <c:pt idx="34">
                        <c:v>3.4959999999999998E-2</c:v>
                      </c:pt>
                      <c:pt idx="35">
                        <c:v>3.7019999999999997E-2</c:v>
                      </c:pt>
                      <c:pt idx="36">
                        <c:v>3.8920000000000003E-2</c:v>
                      </c:pt>
                      <c:pt idx="37">
                        <c:v>4.0849999999999997E-2</c:v>
                      </c:pt>
                      <c:pt idx="38">
                        <c:v>4.2900000000000001E-2</c:v>
                      </c:pt>
                      <c:pt idx="39">
                        <c:v>4.5269999999999998E-2</c:v>
                      </c:pt>
                      <c:pt idx="40">
                        <c:v>4.7550000000000002E-2</c:v>
                      </c:pt>
                      <c:pt idx="41">
                        <c:v>4.9840000000000002E-2</c:v>
                      </c:pt>
                      <c:pt idx="42">
                        <c:v>5.525E-2</c:v>
                      </c:pt>
                      <c:pt idx="43">
                        <c:v>6.6009999999999999E-2</c:v>
                      </c:pt>
                      <c:pt idx="44">
                        <c:v>6.0010000000000001E-2</c:v>
                      </c:pt>
                      <c:pt idx="45">
                        <c:v>5.3159999999999999E-2</c:v>
                      </c:pt>
                      <c:pt idx="46">
                        <c:v>5.5620000000000003E-2</c:v>
                      </c:pt>
                      <c:pt idx="47">
                        <c:v>5.6320000000000002E-2</c:v>
                      </c:pt>
                      <c:pt idx="48">
                        <c:v>0.125</c:v>
                      </c:pt>
                      <c:pt idx="49">
                        <c:v>4.6580000000000003E-2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60C5-44CF-B5B7-DEF0F15DD707}"/>
                  </c:ext>
                </c:extLst>
              </c15:ser>
            </c15:filteredScatterSeries>
            <c15:filteredScatterSeries>
              <c15:ser>
                <c:idx val="5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Paper!$B$13</c15:sqref>
                        </c15:formulaRef>
                      </c:ext>
                    </c:extLst>
                    <c:strCache>
                      <c:ptCount val="1"/>
                      <c:pt idx="0">
                        <c:v>Stage 3 Fit 2.3V</c:v>
                      </c:pt>
                    </c:strCache>
                  </c:strRef>
                </c:tx>
                <c:spPr>
                  <a:ln w="9525">
                    <a:solidFill>
                      <a:srgbClr val="FF0000"/>
                    </a:solidFill>
                  </a:ln>
                </c:spPr>
                <c:marker>
                  <c:symbol val="circle"/>
                  <c:size val="3"/>
                  <c:spPr>
                    <a:solidFill>
                      <a:srgbClr val="FF0000"/>
                    </a:solidFill>
                    <a:ln>
                      <a:noFill/>
                    </a:ln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'Deg3 (2)'!$D$3:$D$54</c15:sqref>
                        </c15:formulaRef>
                      </c:ext>
                    </c:extLst>
                    <c:numCache>
                      <c:formatCode>General</c:formatCode>
                      <c:ptCount val="52"/>
                      <c:pt idx="0">
                        <c:v>3.2259999999999997E-2</c:v>
                      </c:pt>
                      <c:pt idx="1">
                        <c:v>3.2570000000000002E-2</c:v>
                      </c:pt>
                      <c:pt idx="2">
                        <c:v>3.2899999999999999E-2</c:v>
                      </c:pt>
                      <c:pt idx="3">
                        <c:v>3.3230000000000003E-2</c:v>
                      </c:pt>
                      <c:pt idx="4">
                        <c:v>3.3579999999999999E-2</c:v>
                      </c:pt>
                      <c:pt idx="5">
                        <c:v>3.3950000000000001E-2</c:v>
                      </c:pt>
                      <c:pt idx="6">
                        <c:v>3.4380000000000001E-2</c:v>
                      </c:pt>
                      <c:pt idx="7">
                        <c:v>3.4810000000000001E-2</c:v>
                      </c:pt>
                      <c:pt idx="8">
                        <c:v>3.526E-2</c:v>
                      </c:pt>
                      <c:pt idx="9">
                        <c:v>3.5790000000000002E-2</c:v>
                      </c:pt>
                      <c:pt idx="10">
                        <c:v>3.635E-2</c:v>
                      </c:pt>
                      <c:pt idx="11">
                        <c:v>3.6999999999999998E-2</c:v>
                      </c:pt>
                      <c:pt idx="12">
                        <c:v>3.7650000000000003E-2</c:v>
                      </c:pt>
                      <c:pt idx="13">
                        <c:v>3.8449999999999998E-2</c:v>
                      </c:pt>
                      <c:pt idx="14">
                        <c:v>3.9309999999999998E-2</c:v>
                      </c:pt>
                      <c:pt idx="15">
                        <c:v>4.0230000000000002E-2</c:v>
                      </c:pt>
                      <c:pt idx="16">
                        <c:v>4.1320000000000003E-2</c:v>
                      </c:pt>
                      <c:pt idx="17">
                        <c:v>4.2470000000000001E-2</c:v>
                      </c:pt>
                      <c:pt idx="18">
                        <c:v>4.3779999999999999E-2</c:v>
                      </c:pt>
                      <c:pt idx="19">
                        <c:v>4.5179999999999998E-2</c:v>
                      </c:pt>
                      <c:pt idx="20">
                        <c:v>4.6850000000000003E-2</c:v>
                      </c:pt>
                      <c:pt idx="21">
                        <c:v>4.8550000000000003E-2</c:v>
                      </c:pt>
                      <c:pt idx="22">
                        <c:v>5.0529999999999999E-2</c:v>
                      </c:pt>
                      <c:pt idx="23">
                        <c:v>5.3060000000000003E-2</c:v>
                      </c:pt>
                      <c:pt idx="24">
                        <c:v>5.5219999999999998E-2</c:v>
                      </c:pt>
                      <c:pt idx="25">
                        <c:v>5.7790000000000001E-2</c:v>
                      </c:pt>
                      <c:pt idx="26">
                        <c:v>6.0609999999999997E-2</c:v>
                      </c:pt>
                      <c:pt idx="27">
                        <c:v>6.386E-2</c:v>
                      </c:pt>
                      <c:pt idx="28">
                        <c:v>6.726E-2</c:v>
                      </c:pt>
                      <c:pt idx="29">
                        <c:v>7.0779999999999996E-2</c:v>
                      </c:pt>
                      <c:pt idx="30">
                        <c:v>7.4569999999999997E-2</c:v>
                      </c:pt>
                      <c:pt idx="31">
                        <c:v>7.8729999999999994E-2</c:v>
                      </c:pt>
                      <c:pt idx="32">
                        <c:v>8.3220000000000002E-2</c:v>
                      </c:pt>
                      <c:pt idx="33">
                        <c:v>8.8120000000000004E-2</c:v>
                      </c:pt>
                      <c:pt idx="34">
                        <c:v>9.2950000000000005E-2</c:v>
                      </c:pt>
                      <c:pt idx="35">
                        <c:v>9.8280000000000006E-2</c:v>
                      </c:pt>
                      <c:pt idx="36">
                        <c:v>0.1037</c:v>
                      </c:pt>
                      <c:pt idx="37">
                        <c:v>0.10970000000000001</c:v>
                      </c:pt>
                      <c:pt idx="38">
                        <c:v>0.1157</c:v>
                      </c:pt>
                      <c:pt idx="39">
                        <c:v>0.1225</c:v>
                      </c:pt>
                      <c:pt idx="40">
                        <c:v>0.1295</c:v>
                      </c:pt>
                      <c:pt idx="41">
                        <c:v>0.13669999999999999</c:v>
                      </c:pt>
                      <c:pt idx="42">
                        <c:v>0.14460000000000001</c:v>
                      </c:pt>
                      <c:pt idx="43">
                        <c:v>0.153</c:v>
                      </c:pt>
                      <c:pt idx="44">
                        <c:v>0.16220000000000001</c:v>
                      </c:pt>
                      <c:pt idx="45">
                        <c:v>0.1716</c:v>
                      </c:pt>
                      <c:pt idx="46">
                        <c:v>0.18149999999999999</c:v>
                      </c:pt>
                      <c:pt idx="47">
                        <c:v>0.19170000000000001</c:v>
                      </c:pt>
                      <c:pt idx="48">
                        <c:v>0.2021</c:v>
                      </c:pt>
                      <c:pt idx="49">
                        <c:v>0.2122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'Deg3 (2)'!$E$3:$E$54</c15:sqref>
                        </c15:formulaRef>
                      </c:ext>
                    </c:extLst>
                    <c:numCache>
                      <c:formatCode>General</c:formatCode>
                      <c:ptCount val="52"/>
                      <c:pt idx="0">
                        <c:v>1.351E-4</c:v>
                      </c:pt>
                      <c:pt idx="1">
                        <c:v>7.2079999999999996E-4</c:v>
                      </c:pt>
                      <c:pt idx="2">
                        <c:v>1.2229999999999999E-3</c:v>
                      </c:pt>
                      <c:pt idx="3">
                        <c:v>1.6720000000000001E-3</c:v>
                      </c:pt>
                      <c:pt idx="4">
                        <c:v>2.0860000000000002E-3</c:v>
                      </c:pt>
                      <c:pt idx="5">
                        <c:v>2.483E-3</c:v>
                      </c:pt>
                      <c:pt idx="6">
                        <c:v>2.9120000000000001E-3</c:v>
                      </c:pt>
                      <c:pt idx="7">
                        <c:v>3.3119999999999998E-3</c:v>
                      </c:pt>
                      <c:pt idx="8">
                        <c:v>3.7209999999999999E-3</c:v>
                      </c:pt>
                      <c:pt idx="9">
                        <c:v>4.1879999999999999E-3</c:v>
                      </c:pt>
                      <c:pt idx="10">
                        <c:v>4.6649999999999999E-3</c:v>
                      </c:pt>
                      <c:pt idx="11">
                        <c:v>5.2129999999999998E-3</c:v>
                      </c:pt>
                      <c:pt idx="12">
                        <c:v>5.7549999999999997E-3</c:v>
                      </c:pt>
                      <c:pt idx="13">
                        <c:v>6.4079999999999996E-3</c:v>
                      </c:pt>
                      <c:pt idx="14">
                        <c:v>7.1040000000000001E-3</c:v>
                      </c:pt>
                      <c:pt idx="15">
                        <c:v>7.8340000000000007E-3</c:v>
                      </c:pt>
                      <c:pt idx="16">
                        <c:v>8.6899999999999998E-3</c:v>
                      </c:pt>
                      <c:pt idx="17">
                        <c:v>9.5729999999999999E-3</c:v>
                      </c:pt>
                      <c:pt idx="18">
                        <c:v>1.056E-2</c:v>
                      </c:pt>
                      <c:pt idx="19">
                        <c:v>1.158E-2</c:v>
                      </c:pt>
                      <c:pt idx="20">
                        <c:v>1.2760000000000001E-2</c:v>
                      </c:pt>
                      <c:pt idx="21">
                        <c:v>1.393E-2</c:v>
                      </c:pt>
                      <c:pt idx="22">
                        <c:v>1.525E-2</c:v>
                      </c:pt>
                      <c:pt idx="23">
                        <c:v>1.686E-2</c:v>
                      </c:pt>
                      <c:pt idx="24">
                        <c:v>1.8180000000000002E-2</c:v>
                      </c:pt>
                      <c:pt idx="25">
                        <c:v>1.9689999999999999E-2</c:v>
                      </c:pt>
                      <c:pt idx="26">
                        <c:v>2.128E-2</c:v>
                      </c:pt>
                      <c:pt idx="27">
                        <c:v>2.3009999999999999E-2</c:v>
                      </c:pt>
                      <c:pt idx="28">
                        <c:v>2.4740000000000002E-2</c:v>
                      </c:pt>
                      <c:pt idx="29">
                        <c:v>2.6440000000000002E-2</c:v>
                      </c:pt>
                      <c:pt idx="30">
                        <c:v>2.819E-2</c:v>
                      </c:pt>
                      <c:pt idx="31">
                        <c:v>3.0020000000000002E-2</c:v>
                      </c:pt>
                      <c:pt idx="32">
                        <c:v>3.1899999999999998E-2</c:v>
                      </c:pt>
                      <c:pt idx="33">
                        <c:v>3.388E-2</c:v>
                      </c:pt>
                      <c:pt idx="34">
                        <c:v>3.5749999999999997E-2</c:v>
                      </c:pt>
                      <c:pt idx="35">
                        <c:v>3.7760000000000002E-2</c:v>
                      </c:pt>
                      <c:pt idx="36">
                        <c:v>3.977E-2</c:v>
                      </c:pt>
                      <c:pt idx="37">
                        <c:v>4.19E-2</c:v>
                      </c:pt>
                      <c:pt idx="38">
                        <c:v>4.4019999999999997E-2</c:v>
                      </c:pt>
                      <c:pt idx="39">
                        <c:v>4.6350000000000002E-2</c:v>
                      </c:pt>
                      <c:pt idx="40">
                        <c:v>4.8669999999999998E-2</c:v>
                      </c:pt>
                      <c:pt idx="41">
                        <c:v>5.0930000000000003E-2</c:v>
                      </c:pt>
                      <c:pt idx="42">
                        <c:v>5.3199999999999997E-2</c:v>
                      </c:pt>
                      <c:pt idx="43">
                        <c:v>5.534E-2</c:v>
                      </c:pt>
                      <c:pt idx="44">
                        <c:v>5.7279999999999998E-2</c:v>
                      </c:pt>
                      <c:pt idx="45">
                        <c:v>5.8790000000000002E-2</c:v>
                      </c:pt>
                      <c:pt idx="46">
                        <c:v>5.9799999999999999E-2</c:v>
                      </c:pt>
                      <c:pt idx="47">
                        <c:v>6.0159999999999998E-2</c:v>
                      </c:pt>
                      <c:pt idx="48">
                        <c:v>5.978E-2</c:v>
                      </c:pt>
                      <c:pt idx="49">
                        <c:v>5.8619999999999998E-2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60C5-44CF-B5B7-DEF0F15DD707}"/>
                  </c:ext>
                </c:extLst>
              </c15:ser>
            </c15:filteredScatterSeries>
            <c15:filteredScatterSeries>
              <c15:ser>
                <c:idx val="8"/>
                <c:order val="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Paper!$A$14</c15:sqref>
                        </c15:formulaRef>
                      </c:ext>
                    </c:extLst>
                    <c:strCache>
                      <c:ptCount val="1"/>
                      <c:pt idx="0">
                        <c:v>Stage 4 Data 2.3V</c:v>
                      </c:pt>
                    </c:strCache>
                  </c:strRef>
                </c:tx>
                <c:spPr>
                  <a:ln w="38100">
                    <a:noFill/>
                  </a:ln>
                </c:spPr>
                <c:marker>
                  <c:symbol val="circle"/>
                  <c:size val="5"/>
                  <c:spPr>
                    <a:noFill/>
                    <a:ln w="6350">
                      <a:solidFill>
                        <a:srgbClr val="00B0F0"/>
                      </a:solidFill>
                    </a:ln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'Reg (2)'!$B$3:$B$50</c15:sqref>
                        </c15:formulaRef>
                      </c:ext>
                    </c:extLst>
                    <c:numCache>
                      <c:formatCode>General</c:formatCode>
                      <c:ptCount val="48"/>
                      <c:pt idx="0">
                        <c:v>2.843E-2</c:v>
                      </c:pt>
                      <c:pt idx="1">
                        <c:v>2.8680000000000001E-2</c:v>
                      </c:pt>
                      <c:pt idx="2">
                        <c:v>2.8879999999999999E-2</c:v>
                      </c:pt>
                      <c:pt idx="3">
                        <c:v>2.9059999999999999E-2</c:v>
                      </c:pt>
                      <c:pt idx="4">
                        <c:v>2.9229999999999999E-2</c:v>
                      </c:pt>
                      <c:pt idx="5">
                        <c:v>2.9409999999999999E-2</c:v>
                      </c:pt>
                      <c:pt idx="6">
                        <c:v>2.955E-2</c:v>
                      </c:pt>
                      <c:pt idx="7">
                        <c:v>2.9669999999999998E-2</c:v>
                      </c:pt>
                      <c:pt idx="8">
                        <c:v>2.98E-2</c:v>
                      </c:pt>
                      <c:pt idx="9">
                        <c:v>2.9919999999999999E-2</c:v>
                      </c:pt>
                      <c:pt idx="10">
                        <c:v>3.005E-2</c:v>
                      </c:pt>
                      <c:pt idx="11">
                        <c:v>3.015E-2</c:v>
                      </c:pt>
                      <c:pt idx="12">
                        <c:v>3.0269999999999998E-2</c:v>
                      </c:pt>
                      <c:pt idx="13">
                        <c:v>3.0380000000000001E-2</c:v>
                      </c:pt>
                      <c:pt idx="14">
                        <c:v>3.048E-2</c:v>
                      </c:pt>
                      <c:pt idx="15">
                        <c:v>3.0599999999999999E-2</c:v>
                      </c:pt>
                      <c:pt idx="16">
                        <c:v>3.0710000000000001E-2</c:v>
                      </c:pt>
                      <c:pt idx="17">
                        <c:v>3.082E-2</c:v>
                      </c:pt>
                      <c:pt idx="18">
                        <c:v>3.0929999999999999E-2</c:v>
                      </c:pt>
                      <c:pt idx="19">
                        <c:v>3.1040000000000002E-2</c:v>
                      </c:pt>
                      <c:pt idx="20">
                        <c:v>3.1150000000000001E-2</c:v>
                      </c:pt>
                      <c:pt idx="21">
                        <c:v>3.125E-2</c:v>
                      </c:pt>
                      <c:pt idx="22">
                        <c:v>3.134E-2</c:v>
                      </c:pt>
                      <c:pt idx="23">
                        <c:v>3.1419999999999997E-2</c:v>
                      </c:pt>
                      <c:pt idx="24">
                        <c:v>3.1469999999999998E-2</c:v>
                      </c:pt>
                      <c:pt idx="25">
                        <c:v>3.1530000000000002E-2</c:v>
                      </c:pt>
                      <c:pt idx="26">
                        <c:v>3.1570000000000001E-2</c:v>
                      </c:pt>
                      <c:pt idx="27">
                        <c:v>3.1620000000000002E-2</c:v>
                      </c:pt>
                      <c:pt idx="28">
                        <c:v>3.1629999999999998E-2</c:v>
                      </c:pt>
                      <c:pt idx="29">
                        <c:v>3.1660000000000001E-2</c:v>
                      </c:pt>
                      <c:pt idx="30">
                        <c:v>3.1660000000000001E-2</c:v>
                      </c:pt>
                      <c:pt idx="31">
                        <c:v>3.1690000000000003E-2</c:v>
                      </c:pt>
                      <c:pt idx="32">
                        <c:v>3.1690000000000003E-2</c:v>
                      </c:pt>
                      <c:pt idx="33">
                        <c:v>3.1690000000000003E-2</c:v>
                      </c:pt>
                      <c:pt idx="34">
                        <c:v>3.1719999999999998E-2</c:v>
                      </c:pt>
                      <c:pt idx="35">
                        <c:v>3.1719999999999998E-2</c:v>
                      </c:pt>
                      <c:pt idx="36">
                        <c:v>3.1730000000000001E-2</c:v>
                      </c:pt>
                      <c:pt idx="37">
                        <c:v>3.1730000000000001E-2</c:v>
                      </c:pt>
                      <c:pt idx="38">
                        <c:v>3.1719999999999998E-2</c:v>
                      </c:pt>
                      <c:pt idx="39">
                        <c:v>3.1739999999999997E-2</c:v>
                      </c:pt>
                      <c:pt idx="40">
                        <c:v>3.1739999999999997E-2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'Reg (2)'!$C$3:$C$50</c15:sqref>
                        </c15:formulaRef>
                      </c:ext>
                    </c:extLst>
                    <c:numCache>
                      <c:formatCode>General</c:formatCode>
                      <c:ptCount val="48"/>
                      <c:pt idx="0">
                        <c:v>1.7699999999999999E-4</c:v>
                      </c:pt>
                      <c:pt idx="1">
                        <c:v>3.6049999999999998E-4</c:v>
                      </c:pt>
                      <c:pt idx="2">
                        <c:v>5.061E-4</c:v>
                      </c:pt>
                      <c:pt idx="3">
                        <c:v>5.9219999999999997E-4</c:v>
                      </c:pt>
                      <c:pt idx="4">
                        <c:v>6.5479999999999998E-4</c:v>
                      </c:pt>
                      <c:pt idx="5">
                        <c:v>6.8970000000000001E-4</c:v>
                      </c:pt>
                      <c:pt idx="6">
                        <c:v>7.0129999999999997E-4</c:v>
                      </c:pt>
                      <c:pt idx="7">
                        <c:v>7.0010000000000005E-4</c:v>
                      </c:pt>
                      <c:pt idx="8">
                        <c:v>7.203E-4</c:v>
                      </c:pt>
                      <c:pt idx="9">
                        <c:v>7.1290000000000004E-4</c:v>
                      </c:pt>
                      <c:pt idx="10">
                        <c:v>7.3479999999999997E-4</c:v>
                      </c:pt>
                      <c:pt idx="11">
                        <c:v>7.1049999999999998E-4</c:v>
                      </c:pt>
                      <c:pt idx="12">
                        <c:v>7.071E-4</c:v>
                      </c:pt>
                      <c:pt idx="13">
                        <c:v>7.0299999999999996E-4</c:v>
                      </c:pt>
                      <c:pt idx="14">
                        <c:v>7.0049999999999995E-4</c:v>
                      </c:pt>
                      <c:pt idx="15">
                        <c:v>6.9399999999999996E-4</c:v>
                      </c:pt>
                      <c:pt idx="16">
                        <c:v>6.8869999999999999E-4</c:v>
                      </c:pt>
                      <c:pt idx="17">
                        <c:v>6.734E-4</c:v>
                      </c:pt>
                      <c:pt idx="18">
                        <c:v>6.5379999999999995E-4</c:v>
                      </c:pt>
                      <c:pt idx="19">
                        <c:v>6.246E-4</c:v>
                      </c:pt>
                      <c:pt idx="20">
                        <c:v>5.8920000000000001E-4</c:v>
                      </c:pt>
                      <c:pt idx="21">
                        <c:v>5.4900000000000001E-4</c:v>
                      </c:pt>
                      <c:pt idx="22">
                        <c:v>4.8979999999999998E-4</c:v>
                      </c:pt>
                      <c:pt idx="23">
                        <c:v>4.5150000000000002E-4</c:v>
                      </c:pt>
                      <c:pt idx="24">
                        <c:v>4.0010000000000002E-4</c:v>
                      </c:pt>
                      <c:pt idx="25">
                        <c:v>3.5070000000000001E-4</c:v>
                      </c:pt>
                      <c:pt idx="26">
                        <c:v>2.966E-4</c:v>
                      </c:pt>
                      <c:pt idx="27">
                        <c:v>2.6959999999999999E-4</c:v>
                      </c:pt>
                      <c:pt idx="28">
                        <c:v>2.2020000000000001E-4</c:v>
                      </c:pt>
                      <c:pt idx="29">
                        <c:v>1.9110000000000001E-4</c:v>
                      </c:pt>
                      <c:pt idx="30">
                        <c:v>1.6899999999999999E-4</c:v>
                      </c:pt>
                      <c:pt idx="31">
                        <c:v>1.4440000000000001E-4</c:v>
                      </c:pt>
                      <c:pt idx="32">
                        <c:v>1.2860000000000001E-4</c:v>
                      </c:pt>
                      <c:pt idx="33">
                        <c:v>1.077E-4</c:v>
                      </c:pt>
                      <c:pt idx="34">
                        <c:v>1.0230000000000001E-4</c:v>
                      </c:pt>
                      <c:pt idx="35">
                        <c:v>9.4220000000000003E-5</c:v>
                      </c:pt>
                      <c:pt idx="36">
                        <c:v>1.0509999999999999E-4</c:v>
                      </c:pt>
                      <c:pt idx="37">
                        <c:v>9.6199999999999994E-5</c:v>
                      </c:pt>
                      <c:pt idx="38">
                        <c:v>7.504E-5</c:v>
                      </c:pt>
                      <c:pt idx="39">
                        <c:v>9.2969999999999999E-5</c:v>
                      </c:pt>
                      <c:pt idx="40">
                        <c:v>3.8840000000000001E-5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60C5-44CF-B5B7-DEF0F15DD707}"/>
                  </c:ext>
                </c:extLst>
              </c15:ser>
            </c15:filteredScatterSeries>
            <c15:filteredScatterSeries>
              <c15:ser>
                <c:idx val="9"/>
                <c:order val="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Paper!$B$14</c15:sqref>
                        </c15:formulaRef>
                      </c:ext>
                    </c:extLst>
                    <c:strCache>
                      <c:ptCount val="1"/>
                      <c:pt idx="0">
                        <c:v>Stage 4 Fit 2.3V</c:v>
                      </c:pt>
                    </c:strCache>
                  </c:strRef>
                </c:tx>
                <c:spPr>
                  <a:ln w="9525">
                    <a:solidFill>
                      <a:srgbClr val="00B0F0"/>
                    </a:solidFill>
                  </a:ln>
                </c:spPr>
                <c:marker>
                  <c:symbol val="circle"/>
                  <c:size val="3"/>
                  <c:spPr>
                    <a:solidFill>
                      <a:srgbClr val="00B0F0"/>
                    </a:solidFill>
                    <a:ln>
                      <a:noFill/>
                    </a:ln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'Reg (2)'!$D$3:$D$50</c15:sqref>
                        </c15:formulaRef>
                      </c:ext>
                    </c:extLst>
                    <c:numCache>
                      <c:formatCode>General</c:formatCode>
                      <c:ptCount val="48"/>
                      <c:pt idx="0">
                        <c:v>2.8563499107727899E-2</c:v>
                      </c:pt>
                      <c:pt idx="1">
                        <c:v>2.87582481039243E-2</c:v>
                      </c:pt>
                      <c:pt idx="2">
                        <c:v>2.8961549542933899E-2</c:v>
                      </c:pt>
                      <c:pt idx="3">
                        <c:v>2.9161493436282201E-2</c:v>
                      </c:pt>
                      <c:pt idx="4">
                        <c:v>2.9348383618032499E-2</c:v>
                      </c:pt>
                      <c:pt idx="5">
                        <c:v>2.9530828781796199E-2</c:v>
                      </c:pt>
                      <c:pt idx="6">
                        <c:v>2.9676341494002299E-2</c:v>
                      </c:pt>
                      <c:pt idx="7">
                        <c:v>2.98009271212425E-2</c:v>
                      </c:pt>
                      <c:pt idx="8">
                        <c:v>2.9919515182686499E-2</c:v>
                      </c:pt>
                      <c:pt idx="9">
                        <c:v>3.0021737781355001E-2</c:v>
                      </c:pt>
                      <c:pt idx="10">
                        <c:v>3.0124253393190401E-2</c:v>
                      </c:pt>
                      <c:pt idx="11">
                        <c:v>3.0216156812816902E-2</c:v>
                      </c:pt>
                      <c:pt idx="12">
                        <c:v>3.0319473165663701E-2</c:v>
                      </c:pt>
                      <c:pt idx="13">
                        <c:v>3.0423754786653101E-2</c:v>
                      </c:pt>
                      <c:pt idx="14">
                        <c:v>3.0528201796996401E-2</c:v>
                      </c:pt>
                      <c:pt idx="15">
                        <c:v>3.0644453570762401E-2</c:v>
                      </c:pt>
                      <c:pt idx="16">
                        <c:v>3.07563185138666E-2</c:v>
                      </c:pt>
                      <c:pt idx="17">
                        <c:v>3.08708105476669E-2</c:v>
                      </c:pt>
                      <c:pt idx="18">
                        <c:v>3.0978401867247499E-2</c:v>
                      </c:pt>
                      <c:pt idx="19">
                        <c:v>3.1087561265948201E-2</c:v>
                      </c:pt>
                      <c:pt idx="20">
                        <c:v>3.1180559462694699E-2</c:v>
                      </c:pt>
                      <c:pt idx="21">
                        <c:v>3.1268905925233702E-2</c:v>
                      </c:pt>
                      <c:pt idx="22">
                        <c:v>3.13580205861477E-2</c:v>
                      </c:pt>
                      <c:pt idx="23">
                        <c:v>3.1417350300331999E-2</c:v>
                      </c:pt>
                      <c:pt idx="24">
                        <c:v>3.1473364787993702E-2</c:v>
                      </c:pt>
                      <c:pt idx="25">
                        <c:v>3.1521156139208403E-2</c:v>
                      </c:pt>
                      <c:pt idx="26">
                        <c:v>3.15632744840285E-2</c:v>
                      </c:pt>
                      <c:pt idx="27">
                        <c:v>3.1597059466165402E-2</c:v>
                      </c:pt>
                      <c:pt idx="28">
                        <c:v>3.16240350678419E-2</c:v>
                      </c:pt>
                      <c:pt idx="29">
                        <c:v>3.1646632950471203E-2</c:v>
                      </c:pt>
                      <c:pt idx="30">
                        <c:v>3.1665920150683903E-2</c:v>
                      </c:pt>
                      <c:pt idx="31">
                        <c:v>3.1682080802951797E-2</c:v>
                      </c:pt>
                      <c:pt idx="32">
                        <c:v>3.1695765196167701E-2</c:v>
                      </c:pt>
                      <c:pt idx="33">
                        <c:v>3.17063545486213E-2</c:v>
                      </c:pt>
                      <c:pt idx="34">
                        <c:v>3.1715564768346201E-2</c:v>
                      </c:pt>
                      <c:pt idx="35">
                        <c:v>3.1723015789672099E-2</c:v>
                      </c:pt>
                      <c:pt idx="36">
                        <c:v>3.1729394381103601E-2</c:v>
                      </c:pt>
                      <c:pt idx="37">
                        <c:v>3.1734553742474803E-2</c:v>
                      </c:pt>
                      <c:pt idx="38">
                        <c:v>3.1739131245611098E-2</c:v>
                      </c:pt>
                      <c:pt idx="39">
                        <c:v>3.1742857625503697E-2</c:v>
                      </c:pt>
                      <c:pt idx="40">
                        <c:v>3.1745880700655697E-2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'Reg (2)'!$E$3:$E$50</c15:sqref>
                        </c15:formulaRef>
                      </c:ext>
                    </c:extLst>
                    <c:numCache>
                      <c:formatCode>General</c:formatCode>
                      <c:ptCount val="48"/>
                      <c:pt idx="0">
                        <c:v>6.7024960250054697E-5</c:v>
                      </c:pt>
                      <c:pt idx="1">
                        <c:v>3.0948599749514402E-4</c:v>
                      </c:pt>
                      <c:pt idx="2">
                        <c:v>4.8237781197017998E-4</c:v>
                      </c:pt>
                      <c:pt idx="3">
                        <c:v>5.9463446181766205E-4</c:v>
                      </c:pt>
                      <c:pt idx="4">
                        <c:v>6.5846313007618005E-4</c:v>
                      </c:pt>
                      <c:pt idx="5">
                        <c:v>6.8876627099766197E-4</c:v>
                      </c:pt>
                      <c:pt idx="6">
                        <c:v>6.9418145378534804E-4</c:v>
                      </c:pt>
                      <c:pt idx="7">
                        <c:v>6.8919332580526596E-4</c:v>
                      </c:pt>
                      <c:pt idx="8">
                        <c:v>6.8054006496476001E-4</c:v>
                      </c:pt>
                      <c:pt idx="9">
                        <c:v>6.7400301877231297E-4</c:v>
                      </c:pt>
                      <c:pt idx="10">
                        <c:v>6.71266357172246E-4</c:v>
                      </c:pt>
                      <c:pt idx="11">
                        <c:v>6.7271683353381398E-4</c:v>
                      </c:pt>
                      <c:pt idx="12">
                        <c:v>6.7739096339069799E-4</c:v>
                      </c:pt>
                      <c:pt idx="13">
                        <c:v>6.8277356110210902E-4</c:v>
                      </c:pt>
                      <c:pt idx="14">
                        <c:v>6.8617685439604397E-4</c:v>
                      </c:pt>
                      <c:pt idx="15">
                        <c:v>6.8511720756785695E-4</c:v>
                      </c:pt>
                      <c:pt idx="16">
                        <c:v>6.7745139292865199E-4</c:v>
                      </c:pt>
                      <c:pt idx="17">
                        <c:v>6.6142926255723696E-4</c:v>
                      </c:pt>
                      <c:pt idx="18">
                        <c:v>6.3772994717554803E-4</c:v>
                      </c:pt>
                      <c:pt idx="19">
                        <c:v>6.0400369438630495E-4</c:v>
                      </c:pt>
                      <c:pt idx="20">
                        <c:v>5.6657857110909305E-4</c:v>
                      </c:pt>
                      <c:pt idx="21">
                        <c:v>5.22574771636297E-4</c:v>
                      </c:pt>
                      <c:pt idx="22">
                        <c:v>4.6851799310035201E-4</c:v>
                      </c:pt>
                      <c:pt idx="23">
                        <c:v>4.2623753959862798E-4</c:v>
                      </c:pt>
                      <c:pt idx="24">
                        <c:v>3.8089588923851102E-4</c:v>
                      </c:pt>
                      <c:pt idx="25">
                        <c:v>3.3735034091995501E-4</c:v>
                      </c:pt>
                      <c:pt idx="26">
                        <c:v>2.94610364061257E-4</c:v>
                      </c:pt>
                      <c:pt idx="27">
                        <c:v>2.56857076691058E-4</c:v>
                      </c:pt>
                      <c:pt idx="28">
                        <c:v>2.24125863273902E-4</c:v>
                      </c:pt>
                      <c:pt idx="29">
                        <c:v>1.9466720997097001E-4</c:v>
                      </c:pt>
                      <c:pt idx="30">
                        <c:v>1.6784509147960001E-4</c:v>
                      </c:pt>
                      <c:pt idx="31">
                        <c:v>1.44022174422719E-4</c:v>
                      </c:pt>
                      <c:pt idx="32">
                        <c:v>1.2276941404948901E-4</c:v>
                      </c:pt>
                      <c:pt idx="33">
                        <c:v>1.0556884305537301E-4</c:v>
                      </c:pt>
                      <c:pt idx="34">
                        <c:v>9.0020699973195897E-5</c:v>
                      </c:pt>
                      <c:pt idx="35">
                        <c:v>7.7008375486560198E-5</c:v>
                      </c:pt>
                      <c:pt idx="36">
                        <c:v>6.5537351238066104E-5</c:v>
                      </c:pt>
                      <c:pt idx="37">
                        <c:v>5.6020723303516401E-5</c:v>
                      </c:pt>
                      <c:pt idx="38">
                        <c:v>4.73888712050712E-5</c:v>
                      </c:pt>
                      <c:pt idx="39">
                        <c:v>4.0224790252954302E-5</c:v>
                      </c:pt>
                      <c:pt idx="40">
                        <c:v>3.4318627737672402E-5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9-60C5-44CF-B5B7-DEF0F15DD707}"/>
                  </c:ext>
                </c:extLst>
              </c15:ser>
            </c15:filteredScatterSeries>
            <c15:filteredScatterSeries>
              <c15:ser>
                <c:idx val="10"/>
                <c:order val="1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Paper!$A$15</c15:sqref>
                        </c15:formulaRef>
                      </c:ext>
                    </c:extLst>
                    <c:strCache>
                      <c:ptCount val="1"/>
                      <c:pt idx="0">
                        <c:v>Stage 5 Data 2.3V</c:v>
                      </c:pt>
                    </c:strCache>
                  </c:strRef>
                </c:tx>
                <c:spPr>
                  <a:ln w="38100">
                    <a:noFill/>
                  </a:ln>
                </c:spPr>
                <c:marker>
                  <c:symbol val="circle"/>
                  <c:size val="5"/>
                  <c:spPr>
                    <a:noFill/>
                    <a:ln w="6350">
                      <a:solidFill>
                        <a:srgbClr val="3A64FC"/>
                      </a:solidFill>
                    </a:ln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'Deg4 (2)'!$B$3:$B$53</c15:sqref>
                        </c15:formulaRef>
                      </c:ext>
                    </c:extLst>
                    <c:numCache>
                      <c:formatCode>General</c:formatCode>
                      <c:ptCount val="51"/>
                      <c:pt idx="0">
                        <c:v>3.0870000000000002E-2</c:v>
                      </c:pt>
                      <c:pt idx="1">
                        <c:v>3.134E-2</c:v>
                      </c:pt>
                      <c:pt idx="2">
                        <c:v>3.1780000000000003E-2</c:v>
                      </c:pt>
                      <c:pt idx="3">
                        <c:v>3.2239999999999998E-2</c:v>
                      </c:pt>
                      <c:pt idx="4">
                        <c:v>3.2660000000000002E-2</c:v>
                      </c:pt>
                      <c:pt idx="5">
                        <c:v>3.3090000000000001E-2</c:v>
                      </c:pt>
                      <c:pt idx="6">
                        <c:v>3.3489999999999999E-2</c:v>
                      </c:pt>
                      <c:pt idx="7">
                        <c:v>3.3930000000000002E-2</c:v>
                      </c:pt>
                      <c:pt idx="8">
                        <c:v>3.4320000000000003E-2</c:v>
                      </c:pt>
                      <c:pt idx="9">
                        <c:v>3.4720000000000001E-2</c:v>
                      </c:pt>
                      <c:pt idx="10">
                        <c:v>3.5099999999999999E-2</c:v>
                      </c:pt>
                      <c:pt idx="11">
                        <c:v>3.5529999999999999E-2</c:v>
                      </c:pt>
                      <c:pt idx="12">
                        <c:v>3.5920000000000001E-2</c:v>
                      </c:pt>
                      <c:pt idx="13">
                        <c:v>3.6290000000000003E-2</c:v>
                      </c:pt>
                      <c:pt idx="14">
                        <c:v>3.671E-2</c:v>
                      </c:pt>
                      <c:pt idx="15">
                        <c:v>3.7139999999999999E-2</c:v>
                      </c:pt>
                      <c:pt idx="16">
                        <c:v>3.7560000000000003E-2</c:v>
                      </c:pt>
                      <c:pt idx="17">
                        <c:v>3.805E-2</c:v>
                      </c:pt>
                      <c:pt idx="18">
                        <c:v>3.857E-2</c:v>
                      </c:pt>
                      <c:pt idx="19">
                        <c:v>3.9140000000000001E-2</c:v>
                      </c:pt>
                      <c:pt idx="20">
                        <c:v>3.9730000000000001E-2</c:v>
                      </c:pt>
                      <c:pt idx="21">
                        <c:v>4.0419999999999998E-2</c:v>
                      </c:pt>
                      <c:pt idx="22">
                        <c:v>4.1110000000000001E-2</c:v>
                      </c:pt>
                      <c:pt idx="23">
                        <c:v>4.1860000000000001E-2</c:v>
                      </c:pt>
                      <c:pt idx="24">
                        <c:v>4.2779999999999999E-2</c:v>
                      </c:pt>
                      <c:pt idx="25">
                        <c:v>4.3529999999999999E-2</c:v>
                      </c:pt>
                      <c:pt idx="26">
                        <c:v>4.4330000000000001E-2</c:v>
                      </c:pt>
                      <c:pt idx="27">
                        <c:v>4.5289999999999997E-2</c:v>
                      </c:pt>
                      <c:pt idx="28">
                        <c:v>4.6280000000000002E-2</c:v>
                      </c:pt>
                      <c:pt idx="29">
                        <c:v>4.7210000000000002E-2</c:v>
                      </c:pt>
                      <c:pt idx="30">
                        <c:v>4.8090000000000001E-2</c:v>
                      </c:pt>
                      <c:pt idx="31">
                        <c:v>4.9070000000000003E-2</c:v>
                      </c:pt>
                      <c:pt idx="32">
                        <c:v>5.0029999999999998E-2</c:v>
                      </c:pt>
                      <c:pt idx="33">
                        <c:v>5.1090000000000003E-2</c:v>
                      </c:pt>
                      <c:pt idx="34">
                        <c:v>5.212E-2</c:v>
                      </c:pt>
                      <c:pt idx="35">
                        <c:v>5.3120000000000001E-2</c:v>
                      </c:pt>
                      <c:pt idx="36">
                        <c:v>5.4179999999999999E-2</c:v>
                      </c:pt>
                      <c:pt idx="37">
                        <c:v>5.527E-2</c:v>
                      </c:pt>
                      <c:pt idx="38">
                        <c:v>5.6390000000000003E-2</c:v>
                      </c:pt>
                      <c:pt idx="39">
                        <c:v>5.7570000000000003E-2</c:v>
                      </c:pt>
                      <c:pt idx="40">
                        <c:v>5.883E-2</c:v>
                      </c:pt>
                      <c:pt idx="41">
                        <c:v>6.0080000000000001E-2</c:v>
                      </c:pt>
                      <c:pt idx="42">
                        <c:v>6.1350000000000002E-2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'Deg4 (2)'!$C$3:$C$53</c15:sqref>
                        </c15:formulaRef>
                      </c:ext>
                    </c:extLst>
                    <c:numCache>
                      <c:formatCode>General</c:formatCode>
                      <c:ptCount val="51"/>
                      <c:pt idx="0">
                        <c:v>8.0780000000000001E-4</c:v>
                      </c:pt>
                      <c:pt idx="1">
                        <c:v>1.24E-3</c:v>
                      </c:pt>
                      <c:pt idx="2">
                        <c:v>1.5820000000000001E-3</c:v>
                      </c:pt>
                      <c:pt idx="3">
                        <c:v>1.828E-3</c:v>
                      </c:pt>
                      <c:pt idx="4">
                        <c:v>2.068E-3</c:v>
                      </c:pt>
                      <c:pt idx="5">
                        <c:v>2.1979999999999999E-3</c:v>
                      </c:pt>
                      <c:pt idx="6">
                        <c:v>2.3349999999999998E-3</c:v>
                      </c:pt>
                      <c:pt idx="7">
                        <c:v>2.4629999999999999E-3</c:v>
                      </c:pt>
                      <c:pt idx="8">
                        <c:v>2.5579999999999999E-3</c:v>
                      </c:pt>
                      <c:pt idx="9">
                        <c:v>2.6220000000000002E-3</c:v>
                      </c:pt>
                      <c:pt idx="10">
                        <c:v>2.7369999999999998E-3</c:v>
                      </c:pt>
                      <c:pt idx="11">
                        <c:v>2.8089999999999999E-3</c:v>
                      </c:pt>
                      <c:pt idx="12">
                        <c:v>2.892E-3</c:v>
                      </c:pt>
                      <c:pt idx="13">
                        <c:v>2.9849999999999998E-3</c:v>
                      </c:pt>
                      <c:pt idx="14">
                        <c:v>3.117E-3</c:v>
                      </c:pt>
                      <c:pt idx="15">
                        <c:v>3.274E-3</c:v>
                      </c:pt>
                      <c:pt idx="16">
                        <c:v>3.4529999999999999E-3</c:v>
                      </c:pt>
                      <c:pt idx="17">
                        <c:v>3.673E-3</c:v>
                      </c:pt>
                      <c:pt idx="18">
                        <c:v>3.9100000000000003E-3</c:v>
                      </c:pt>
                      <c:pt idx="19">
                        <c:v>4.1749999999999999E-3</c:v>
                      </c:pt>
                      <c:pt idx="20">
                        <c:v>4.4149999999999997E-3</c:v>
                      </c:pt>
                      <c:pt idx="21">
                        <c:v>4.705E-3</c:v>
                      </c:pt>
                      <c:pt idx="22">
                        <c:v>4.9620000000000003E-3</c:v>
                      </c:pt>
                      <c:pt idx="23">
                        <c:v>5.2119999999999996E-3</c:v>
                      </c:pt>
                      <c:pt idx="24">
                        <c:v>5.4999999999999997E-3</c:v>
                      </c:pt>
                      <c:pt idx="25">
                        <c:v>5.6779999999999999E-3</c:v>
                      </c:pt>
                      <c:pt idx="26">
                        <c:v>5.8690000000000001E-3</c:v>
                      </c:pt>
                      <c:pt idx="27">
                        <c:v>6.0679999999999996E-3</c:v>
                      </c:pt>
                      <c:pt idx="28">
                        <c:v>6.2870000000000001E-3</c:v>
                      </c:pt>
                      <c:pt idx="29">
                        <c:v>6.4619999999999999E-3</c:v>
                      </c:pt>
                      <c:pt idx="30">
                        <c:v>6.6210000000000001E-3</c:v>
                      </c:pt>
                      <c:pt idx="31">
                        <c:v>6.8120000000000003E-3</c:v>
                      </c:pt>
                      <c:pt idx="32">
                        <c:v>6.9569999999999996E-3</c:v>
                      </c:pt>
                      <c:pt idx="33">
                        <c:v>7.1289999999999999E-3</c:v>
                      </c:pt>
                      <c:pt idx="34">
                        <c:v>7.2370000000000004E-3</c:v>
                      </c:pt>
                      <c:pt idx="35">
                        <c:v>7.3819999999999997E-3</c:v>
                      </c:pt>
                      <c:pt idx="36">
                        <c:v>7.5849999999999997E-3</c:v>
                      </c:pt>
                      <c:pt idx="37">
                        <c:v>7.6930000000000002E-3</c:v>
                      </c:pt>
                      <c:pt idx="38">
                        <c:v>7.8589999999999997E-3</c:v>
                      </c:pt>
                      <c:pt idx="39">
                        <c:v>8.0440000000000008E-3</c:v>
                      </c:pt>
                      <c:pt idx="40">
                        <c:v>8.2360000000000003E-3</c:v>
                      </c:pt>
                      <c:pt idx="41">
                        <c:v>8.3829999999999998E-3</c:v>
                      </c:pt>
                      <c:pt idx="42">
                        <c:v>8.5649999999999997E-3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A-60C5-44CF-B5B7-DEF0F15DD707}"/>
                  </c:ext>
                </c:extLst>
              </c15:ser>
            </c15:filteredScatterSeries>
            <c15:filteredScatterSeries>
              <c15:ser>
                <c:idx val="11"/>
                <c:order val="1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Paper!$B$6</c15:sqref>
                        </c15:formulaRef>
                      </c:ext>
                    </c:extLst>
                    <c:strCache>
                      <c:ptCount val="1"/>
                      <c:pt idx="0">
                        <c:v>Stage 5 Fit 1.9V</c:v>
                      </c:pt>
                    </c:strCache>
                  </c:strRef>
                </c:tx>
                <c:spPr>
                  <a:ln w="9525">
                    <a:solidFill>
                      <a:srgbClr val="3A64FC"/>
                    </a:solidFill>
                  </a:ln>
                </c:spPr>
                <c:marker>
                  <c:symbol val="circle"/>
                  <c:size val="3"/>
                  <c:spPr>
                    <a:solidFill>
                      <a:srgbClr val="3A64FC"/>
                    </a:solidFill>
                    <a:ln>
                      <a:noFill/>
                    </a:ln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'Deg4 (2)'!$D$3:$D$53</c15:sqref>
                        </c15:formulaRef>
                      </c:ext>
                    </c:extLst>
                    <c:numCache>
                      <c:formatCode>General</c:formatCode>
                      <c:ptCount val="51"/>
                      <c:pt idx="0">
                        <c:v>3.1789999999999999E-2</c:v>
                      </c:pt>
                      <c:pt idx="1">
                        <c:v>3.2039999999999999E-2</c:v>
                      </c:pt>
                      <c:pt idx="2">
                        <c:v>3.2309999999999998E-2</c:v>
                      </c:pt>
                      <c:pt idx="3">
                        <c:v>3.261E-2</c:v>
                      </c:pt>
                      <c:pt idx="4">
                        <c:v>3.2939999999999997E-2</c:v>
                      </c:pt>
                      <c:pt idx="5">
                        <c:v>3.329E-2</c:v>
                      </c:pt>
                      <c:pt idx="6">
                        <c:v>3.3700000000000001E-2</c:v>
                      </c:pt>
                      <c:pt idx="7">
                        <c:v>3.4090000000000002E-2</c:v>
                      </c:pt>
                      <c:pt idx="8">
                        <c:v>3.4500000000000003E-2</c:v>
                      </c:pt>
                      <c:pt idx="9">
                        <c:v>3.4939999999999999E-2</c:v>
                      </c:pt>
                      <c:pt idx="10">
                        <c:v>3.5360000000000003E-2</c:v>
                      </c:pt>
                      <c:pt idx="11">
                        <c:v>3.5819999999999998E-2</c:v>
                      </c:pt>
                      <c:pt idx="12">
                        <c:v>3.6229999999999998E-2</c:v>
                      </c:pt>
                      <c:pt idx="13">
                        <c:v>3.669E-2</c:v>
                      </c:pt>
                      <c:pt idx="14">
                        <c:v>3.7139999999999999E-2</c:v>
                      </c:pt>
                      <c:pt idx="15">
                        <c:v>3.7580000000000002E-2</c:v>
                      </c:pt>
                      <c:pt idx="16">
                        <c:v>3.8080000000000003E-2</c:v>
                      </c:pt>
                      <c:pt idx="17">
                        <c:v>3.857E-2</c:v>
                      </c:pt>
                      <c:pt idx="18">
                        <c:v>3.9109999999999999E-2</c:v>
                      </c:pt>
                      <c:pt idx="19">
                        <c:v>3.968E-2</c:v>
                      </c:pt>
                      <c:pt idx="20">
                        <c:v>4.0340000000000001E-2</c:v>
                      </c:pt>
                      <c:pt idx="21">
                        <c:v>4.1000000000000002E-2</c:v>
                      </c:pt>
                      <c:pt idx="22">
                        <c:v>4.1750000000000002E-2</c:v>
                      </c:pt>
                      <c:pt idx="23">
                        <c:v>4.2700000000000002E-2</c:v>
                      </c:pt>
                      <c:pt idx="24">
                        <c:v>4.3470000000000002E-2</c:v>
                      </c:pt>
                      <c:pt idx="25">
                        <c:v>4.4350000000000001E-2</c:v>
                      </c:pt>
                      <c:pt idx="26">
                        <c:v>4.5260000000000002E-2</c:v>
                      </c:pt>
                      <c:pt idx="27">
                        <c:v>4.6240000000000003E-2</c:v>
                      </c:pt>
                      <c:pt idx="28">
                        <c:v>4.7190000000000003E-2</c:v>
                      </c:pt>
                      <c:pt idx="29">
                        <c:v>4.8120000000000003E-2</c:v>
                      </c:pt>
                      <c:pt idx="30">
                        <c:v>4.9050000000000003E-2</c:v>
                      </c:pt>
                      <c:pt idx="31">
                        <c:v>5.0020000000000002E-2</c:v>
                      </c:pt>
                      <c:pt idx="32">
                        <c:v>5.1020000000000003E-2</c:v>
                      </c:pt>
                      <c:pt idx="33">
                        <c:v>5.2080000000000001E-2</c:v>
                      </c:pt>
                      <c:pt idx="34">
                        <c:v>5.3100000000000001E-2</c:v>
                      </c:pt>
                      <c:pt idx="35">
                        <c:v>5.4190000000000002E-2</c:v>
                      </c:pt>
                      <c:pt idx="36">
                        <c:v>5.5300000000000002E-2</c:v>
                      </c:pt>
                      <c:pt idx="37">
                        <c:v>5.6480000000000002E-2</c:v>
                      </c:pt>
                      <c:pt idx="38">
                        <c:v>5.7660000000000003E-2</c:v>
                      </c:pt>
                      <c:pt idx="39">
                        <c:v>5.8950000000000002E-2</c:v>
                      </c:pt>
                      <c:pt idx="40">
                        <c:v>6.0249999999999998E-2</c:v>
                      </c:pt>
                      <c:pt idx="41">
                        <c:v>6.1530000000000001E-2</c:v>
                      </c:pt>
                      <c:pt idx="42">
                        <c:v>6.1530000000000001E-2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'Deg4 (2)'!$E$3:$E$53</c15:sqref>
                        </c15:formulaRef>
                      </c:ext>
                    </c:extLst>
                    <c:numCache>
                      <c:formatCode>General</c:formatCode>
                      <c:ptCount val="51"/>
                      <c:pt idx="0">
                        <c:v>1.5950000000000001E-3</c:v>
                      </c:pt>
                      <c:pt idx="1">
                        <c:v>1.761E-3</c:v>
                      </c:pt>
                      <c:pt idx="2">
                        <c:v>1.9269999999999999E-3</c:v>
                      </c:pt>
                      <c:pt idx="3">
                        <c:v>2.0899999999999998E-3</c:v>
                      </c:pt>
                      <c:pt idx="4">
                        <c:v>2.2469999999999999E-3</c:v>
                      </c:pt>
                      <c:pt idx="5">
                        <c:v>2.395E-3</c:v>
                      </c:pt>
                      <c:pt idx="6">
                        <c:v>2.5430000000000001E-3</c:v>
                      </c:pt>
                      <c:pt idx="7">
                        <c:v>2.6640000000000001E-3</c:v>
                      </c:pt>
                      <c:pt idx="8">
                        <c:v>2.771E-3</c:v>
                      </c:pt>
                      <c:pt idx="9">
                        <c:v>2.8739999999999998E-3</c:v>
                      </c:pt>
                      <c:pt idx="10">
                        <c:v>2.9640000000000001E-3</c:v>
                      </c:pt>
                      <c:pt idx="11">
                        <c:v>3.0560000000000001E-3</c:v>
                      </c:pt>
                      <c:pt idx="12">
                        <c:v>3.1440000000000001E-3</c:v>
                      </c:pt>
                      <c:pt idx="13">
                        <c:v>3.2499999999999999E-3</c:v>
                      </c:pt>
                      <c:pt idx="14">
                        <c:v>3.3709999999999999E-3</c:v>
                      </c:pt>
                      <c:pt idx="15">
                        <c:v>3.509E-3</c:v>
                      </c:pt>
                      <c:pt idx="16">
                        <c:v>3.6849999999999999E-3</c:v>
                      </c:pt>
                      <c:pt idx="17">
                        <c:v>3.8790000000000001E-3</c:v>
                      </c:pt>
                      <c:pt idx="18">
                        <c:v>4.1070000000000004E-3</c:v>
                      </c:pt>
                      <c:pt idx="19">
                        <c:v>4.3489999999999996E-3</c:v>
                      </c:pt>
                      <c:pt idx="20">
                        <c:v>4.6280000000000002E-3</c:v>
                      </c:pt>
                      <c:pt idx="21">
                        <c:v>4.8939999999999999E-3</c:v>
                      </c:pt>
                      <c:pt idx="22">
                        <c:v>5.1729999999999996E-3</c:v>
                      </c:pt>
                      <c:pt idx="23">
                        <c:v>5.4780000000000002E-3</c:v>
                      </c:pt>
                      <c:pt idx="24">
                        <c:v>5.6930000000000001E-3</c:v>
                      </c:pt>
                      <c:pt idx="25">
                        <c:v>5.9020000000000001E-3</c:v>
                      </c:pt>
                      <c:pt idx="26">
                        <c:v>6.0860000000000003E-3</c:v>
                      </c:pt>
                      <c:pt idx="27">
                        <c:v>6.254E-3</c:v>
                      </c:pt>
                      <c:pt idx="28">
                        <c:v>6.3990000000000002E-3</c:v>
                      </c:pt>
                      <c:pt idx="29">
                        <c:v>6.5319999999999996E-3</c:v>
                      </c:pt>
                      <c:pt idx="30">
                        <c:v>6.6660000000000001E-3</c:v>
                      </c:pt>
                      <c:pt idx="31">
                        <c:v>6.8120000000000003E-3</c:v>
                      </c:pt>
                      <c:pt idx="32">
                        <c:v>6.9719999999999999E-3</c:v>
                      </c:pt>
                      <c:pt idx="33">
                        <c:v>7.1510000000000002E-3</c:v>
                      </c:pt>
                      <c:pt idx="34">
                        <c:v>7.3289999999999996E-3</c:v>
                      </c:pt>
                      <c:pt idx="35">
                        <c:v>7.522E-3</c:v>
                      </c:pt>
                      <c:pt idx="36">
                        <c:v>7.7099999999999998E-3</c:v>
                      </c:pt>
                      <c:pt idx="37">
                        <c:v>7.8960000000000002E-3</c:v>
                      </c:pt>
                      <c:pt idx="38">
                        <c:v>8.0619999999999997E-3</c:v>
                      </c:pt>
                      <c:pt idx="39">
                        <c:v>8.2129999999999998E-3</c:v>
                      </c:pt>
                      <c:pt idx="40">
                        <c:v>8.3280000000000003E-3</c:v>
                      </c:pt>
                      <c:pt idx="41">
                        <c:v>8.4010000000000005E-3</c:v>
                      </c:pt>
                      <c:pt idx="42">
                        <c:v>8.4010000000000005E-3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B-60C5-44CF-B5B7-DEF0F15DD707}"/>
                  </c:ext>
                </c:extLst>
              </c15:ser>
            </c15:filteredScatterSeries>
          </c:ext>
        </c:extLst>
      </c:scatterChart>
      <c:valAx>
        <c:axId val="1138531023"/>
        <c:scaling>
          <c:orientation val="minMax"/>
          <c:max val="0.126"/>
          <c:min val="2.6000000000000006E-2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s-ES" noProof="0" dirty="0" err="1"/>
                  <a:t>Zreal</a:t>
                </a:r>
                <a:r>
                  <a:rPr lang="es-ES" noProof="0" dirty="0"/>
                  <a:t> (ohm)</a:t>
                </a:r>
              </a:p>
            </c:rich>
          </c:tx>
          <c:overlay val="0"/>
        </c:title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1138531503"/>
        <c:crosses val="autoZero"/>
        <c:crossBetween val="midCat"/>
        <c:majorUnit val="1.0000000000000002E-2"/>
      </c:valAx>
      <c:valAx>
        <c:axId val="1138531503"/>
        <c:scaling>
          <c:orientation val="minMax"/>
          <c:max val="5.000000000000001E-2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s-ES" noProof="0" dirty="0" err="1"/>
                  <a:t>Zimag</a:t>
                </a:r>
                <a:r>
                  <a:rPr lang="es-ES" noProof="0" dirty="0"/>
                  <a:t> (ohm)</a:t>
                </a:r>
              </a:p>
            </c:rich>
          </c:tx>
          <c:overlay val="0"/>
        </c:title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1138531023"/>
        <c:crosses val="autoZero"/>
        <c:crossBetween val="midCat"/>
        <c:majorUnit val="1.0000000000000002E-2"/>
      </c:valAx>
    </c:plotArea>
    <c:plotVisOnly val="1"/>
    <c:dispBlanksAs val="gap"/>
    <c:showDLblsOverMax val="0"/>
    <c:extLst/>
  </c:chart>
  <c:txPr>
    <a:bodyPr/>
    <a:lstStyle/>
    <a:p>
      <a:pPr>
        <a:defRPr sz="140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1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854949135824799"/>
          <c:y val="5.4623297369754867E-2"/>
          <c:w val="0.83419103252645899"/>
          <c:h val="0.7950675682911289"/>
        </c:manualLayout>
      </c:layout>
      <c:scatterChart>
        <c:scatterStyle val="lineMarker"/>
        <c:varyColors val="0"/>
        <c:ser>
          <c:idx val="6"/>
          <c:order val="0"/>
          <c:tx>
            <c:strRef>
              <c:f>Paper!$A$10</c:f>
              <c:strCache>
                <c:ptCount val="1"/>
                <c:pt idx="0">
                  <c:v>Stage 0 Data 2.3V</c:v>
                </c:pt>
              </c:strCache>
            </c:strRef>
          </c:tx>
          <c:spPr>
            <a:ln w="38100" cap="rnd">
              <a:noFill/>
              <a:round/>
            </a:ln>
            <a:effectLst/>
          </c:spPr>
          <c:marker>
            <c:symbol val="circle"/>
            <c:size val="5"/>
            <c:spPr>
              <a:noFill/>
              <a:ln w="6350">
                <a:solidFill>
                  <a:srgbClr val="00B050"/>
                </a:solidFill>
              </a:ln>
            </c:spPr>
          </c:marker>
          <c:xVal>
            <c:numRef>
              <c:f>'PreDeg (2)'!$B$3:$B$48</c:f>
              <c:numCache>
                <c:formatCode>0.00E+00</c:formatCode>
                <c:ptCount val="46"/>
                <c:pt idx="0">
                  <c:v>2.9080000000000002E-2</c:v>
                </c:pt>
                <c:pt idx="1">
                  <c:v>2.9350000000000001E-2</c:v>
                </c:pt>
                <c:pt idx="2">
                  <c:v>2.9649999999999999E-2</c:v>
                </c:pt>
                <c:pt idx="3">
                  <c:v>2.9919999999999999E-2</c:v>
                </c:pt>
                <c:pt idx="4">
                  <c:v>3.0200000000000001E-2</c:v>
                </c:pt>
                <c:pt idx="5">
                  <c:v>3.0509999999999999E-2</c:v>
                </c:pt>
                <c:pt idx="6">
                  <c:v>3.082E-2</c:v>
                </c:pt>
                <c:pt idx="7">
                  <c:v>3.1099999999999999E-2</c:v>
                </c:pt>
                <c:pt idx="8">
                  <c:v>3.1399999999999997E-2</c:v>
                </c:pt>
                <c:pt idx="9">
                  <c:v>3.1710000000000002E-2</c:v>
                </c:pt>
                <c:pt idx="10">
                  <c:v>3.2039999999999999E-2</c:v>
                </c:pt>
                <c:pt idx="11">
                  <c:v>3.2379999999999999E-2</c:v>
                </c:pt>
                <c:pt idx="12">
                  <c:v>3.2779999999999997E-2</c:v>
                </c:pt>
                <c:pt idx="13">
                  <c:v>3.3189999999999997E-2</c:v>
                </c:pt>
                <c:pt idx="14">
                  <c:v>3.3619999999999997E-2</c:v>
                </c:pt>
                <c:pt idx="15">
                  <c:v>3.4119999999999998E-2</c:v>
                </c:pt>
                <c:pt idx="16">
                  <c:v>3.4630000000000001E-2</c:v>
                </c:pt>
                <c:pt idx="17">
                  <c:v>3.5200000000000002E-2</c:v>
                </c:pt>
                <c:pt idx="18">
                  <c:v>3.576E-2</c:v>
                </c:pt>
                <c:pt idx="19">
                  <c:v>3.6420000000000001E-2</c:v>
                </c:pt>
                <c:pt idx="20">
                  <c:v>3.705E-2</c:v>
                </c:pt>
                <c:pt idx="21">
                  <c:v>3.7749999999999999E-2</c:v>
                </c:pt>
                <c:pt idx="22">
                  <c:v>3.8589999999999999E-2</c:v>
                </c:pt>
                <c:pt idx="23">
                  <c:v>3.9269999999999999E-2</c:v>
                </c:pt>
                <c:pt idx="24">
                  <c:v>4.0079999999999998E-2</c:v>
                </c:pt>
                <c:pt idx="25">
                  <c:v>4.0899999999999999E-2</c:v>
                </c:pt>
                <c:pt idx="26">
                  <c:v>4.1880000000000001E-2</c:v>
                </c:pt>
                <c:pt idx="27">
                  <c:v>4.2799999999999998E-2</c:v>
                </c:pt>
                <c:pt idx="28">
                  <c:v>4.3779999999999999E-2</c:v>
                </c:pt>
                <c:pt idx="29">
                  <c:v>4.4819999999999999E-2</c:v>
                </c:pt>
                <c:pt idx="30">
                  <c:v>4.5920000000000002E-2</c:v>
                </c:pt>
                <c:pt idx="31">
                  <c:v>4.7100000000000003E-2</c:v>
                </c:pt>
                <c:pt idx="32">
                  <c:v>4.8390000000000002E-2</c:v>
                </c:pt>
                <c:pt idx="33">
                  <c:v>4.9669999999999999E-2</c:v>
                </c:pt>
                <c:pt idx="34">
                  <c:v>5.0999999999999997E-2</c:v>
                </c:pt>
                <c:pt idx="35">
                  <c:v>5.2409999999999998E-2</c:v>
                </c:pt>
                <c:pt idx="36">
                  <c:v>5.3870000000000001E-2</c:v>
                </c:pt>
                <c:pt idx="37">
                  <c:v>5.5350000000000003E-2</c:v>
                </c:pt>
                <c:pt idx="38">
                  <c:v>5.679E-2</c:v>
                </c:pt>
                <c:pt idx="39">
                  <c:v>5.8400000000000001E-2</c:v>
                </c:pt>
                <c:pt idx="40">
                  <c:v>5.9990000000000002E-2</c:v>
                </c:pt>
                <c:pt idx="41">
                  <c:v>6.1600000000000002E-2</c:v>
                </c:pt>
                <c:pt idx="42">
                  <c:v>6.3570000000000002E-2</c:v>
                </c:pt>
                <c:pt idx="43">
                  <c:v>7.1330000000000005E-2</c:v>
                </c:pt>
                <c:pt idx="44">
                  <c:v>6.9370000000000001E-2</c:v>
                </c:pt>
                <c:pt idx="45">
                  <c:v>6.7030000000000006E-2</c:v>
                </c:pt>
              </c:numCache>
            </c:numRef>
          </c:xVal>
          <c:yVal>
            <c:numRef>
              <c:f>'PreDeg (2)'!$C$3:$C$48</c:f>
              <c:numCache>
                <c:formatCode>0.00E+00</c:formatCode>
                <c:ptCount val="46"/>
                <c:pt idx="0">
                  <c:v>2.4570000000000001E-4</c:v>
                </c:pt>
                <c:pt idx="1">
                  <c:v>6.2810000000000003E-4</c:v>
                </c:pt>
                <c:pt idx="2">
                  <c:v>9.5699999999999995E-4</c:v>
                </c:pt>
                <c:pt idx="3">
                  <c:v>1.2160000000000001E-3</c:v>
                </c:pt>
                <c:pt idx="4">
                  <c:v>1.4250000000000001E-3</c:v>
                </c:pt>
                <c:pt idx="5">
                  <c:v>1.6260000000000001E-3</c:v>
                </c:pt>
                <c:pt idx="6">
                  <c:v>1.792E-3</c:v>
                </c:pt>
                <c:pt idx="7">
                  <c:v>1.9469999999999999E-3</c:v>
                </c:pt>
                <c:pt idx="8">
                  <c:v>2.068E-3</c:v>
                </c:pt>
                <c:pt idx="9">
                  <c:v>2.2560000000000002E-3</c:v>
                </c:pt>
                <c:pt idx="10">
                  <c:v>2.4199999999999998E-3</c:v>
                </c:pt>
                <c:pt idx="11">
                  <c:v>2.601E-3</c:v>
                </c:pt>
                <c:pt idx="12">
                  <c:v>2.8140000000000001E-3</c:v>
                </c:pt>
                <c:pt idx="13">
                  <c:v>3.0219999999999999E-3</c:v>
                </c:pt>
                <c:pt idx="14">
                  <c:v>3.2320000000000001E-3</c:v>
                </c:pt>
                <c:pt idx="15">
                  <c:v>3.4770000000000001E-3</c:v>
                </c:pt>
                <c:pt idx="16">
                  <c:v>3.7090000000000001E-3</c:v>
                </c:pt>
                <c:pt idx="17">
                  <c:v>3.9439999999999996E-3</c:v>
                </c:pt>
                <c:pt idx="18">
                  <c:v>4.1809999999999998E-3</c:v>
                </c:pt>
                <c:pt idx="19">
                  <c:v>4.4349999999999997E-3</c:v>
                </c:pt>
                <c:pt idx="20">
                  <c:v>4.6759999999999996E-3</c:v>
                </c:pt>
                <c:pt idx="21">
                  <c:v>4.9300000000000004E-3</c:v>
                </c:pt>
                <c:pt idx="22">
                  <c:v>5.2170000000000003E-3</c:v>
                </c:pt>
                <c:pt idx="23">
                  <c:v>5.4860000000000004E-3</c:v>
                </c:pt>
                <c:pt idx="24">
                  <c:v>5.7759999999999999E-3</c:v>
                </c:pt>
                <c:pt idx="25">
                  <c:v>6.0489999999999997E-3</c:v>
                </c:pt>
                <c:pt idx="26">
                  <c:v>6.3699999999999998E-3</c:v>
                </c:pt>
                <c:pt idx="27">
                  <c:v>6.7130000000000002E-3</c:v>
                </c:pt>
                <c:pt idx="28">
                  <c:v>7.0029999999999997E-3</c:v>
                </c:pt>
                <c:pt idx="29">
                  <c:v>7.3619999999999996E-3</c:v>
                </c:pt>
                <c:pt idx="30">
                  <c:v>7.6779999999999999E-3</c:v>
                </c:pt>
                <c:pt idx="31">
                  <c:v>8.0339999999999995E-3</c:v>
                </c:pt>
                <c:pt idx="32">
                  <c:v>8.3529999999999993E-3</c:v>
                </c:pt>
                <c:pt idx="33">
                  <c:v>8.6510000000000007E-3</c:v>
                </c:pt>
                <c:pt idx="34">
                  <c:v>8.9549999999999994E-3</c:v>
                </c:pt>
                <c:pt idx="35">
                  <c:v>9.2029999999999994E-3</c:v>
                </c:pt>
                <c:pt idx="36">
                  <c:v>9.4149999999999998E-3</c:v>
                </c:pt>
                <c:pt idx="37">
                  <c:v>9.5890000000000003E-3</c:v>
                </c:pt>
                <c:pt idx="38">
                  <c:v>9.8429999999999993E-3</c:v>
                </c:pt>
                <c:pt idx="39">
                  <c:v>1.0030000000000001E-2</c:v>
                </c:pt>
                <c:pt idx="40">
                  <c:v>1.026E-2</c:v>
                </c:pt>
                <c:pt idx="41">
                  <c:v>1.048E-2</c:v>
                </c:pt>
                <c:pt idx="42">
                  <c:v>1.0500000000000001E-2</c:v>
                </c:pt>
                <c:pt idx="43">
                  <c:v>1.1820000000000001E-2</c:v>
                </c:pt>
                <c:pt idx="44">
                  <c:v>9.6329999999999992E-3</c:v>
                </c:pt>
                <c:pt idx="45">
                  <c:v>8.7510000000000001E-3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4AFF-4F45-BA2A-2F7BDE1D16F1}"/>
            </c:ext>
          </c:extLst>
        </c:ser>
        <c:ser>
          <c:idx val="7"/>
          <c:order val="1"/>
          <c:tx>
            <c:strRef>
              <c:f>Paper!$B$10</c:f>
              <c:strCache>
                <c:ptCount val="1"/>
                <c:pt idx="0">
                  <c:v>Stage 0 Fit 2.3V</c:v>
                </c:pt>
              </c:strCache>
            </c:strRef>
          </c:tx>
          <c:spPr>
            <a:ln w="9525">
              <a:solidFill>
                <a:srgbClr val="00B050"/>
              </a:solidFill>
            </a:ln>
          </c:spPr>
          <c:marker>
            <c:symbol val="circle"/>
            <c:size val="3"/>
            <c:spPr>
              <a:solidFill>
                <a:srgbClr val="00B050"/>
              </a:solidFill>
              <a:ln>
                <a:noFill/>
              </a:ln>
            </c:spPr>
          </c:marker>
          <c:xVal>
            <c:numRef>
              <c:f>'PreDeg (2)'!$D$3:$D$48</c:f>
              <c:numCache>
                <c:formatCode>General</c:formatCode>
                <c:ptCount val="46"/>
                <c:pt idx="0">
                  <c:v>2.90822937058694E-2</c:v>
                </c:pt>
                <c:pt idx="1">
                  <c:v>2.9378522347302798E-2</c:v>
                </c:pt>
                <c:pt idx="2">
                  <c:v>2.9681527147733502E-2</c:v>
                </c:pt>
                <c:pt idx="3">
                  <c:v>2.99864440239151E-2</c:v>
                </c:pt>
                <c:pt idx="4">
                  <c:v>3.02902927888801E-2</c:v>
                </c:pt>
                <c:pt idx="5">
                  <c:v>3.0619353613364701E-2</c:v>
                </c:pt>
                <c:pt idx="6">
                  <c:v>3.0918049655436E-2</c:v>
                </c:pt>
                <c:pt idx="7">
                  <c:v>3.1209951781613399E-2</c:v>
                </c:pt>
                <c:pt idx="8">
                  <c:v>3.1526467334000802E-2</c:v>
                </c:pt>
                <c:pt idx="9">
                  <c:v>3.1831742921914999E-2</c:v>
                </c:pt>
                <c:pt idx="10">
                  <c:v>3.2164772176678402E-2</c:v>
                </c:pt>
                <c:pt idx="11">
                  <c:v>3.24804827993916E-2</c:v>
                </c:pt>
                <c:pt idx="12">
                  <c:v>3.2848573825493999E-2</c:v>
                </c:pt>
                <c:pt idx="13">
                  <c:v>3.3231210044736198E-2</c:v>
                </c:pt>
                <c:pt idx="14">
                  <c:v>3.3626814886556902E-2</c:v>
                </c:pt>
                <c:pt idx="15">
                  <c:v>3.40874956686638E-2</c:v>
                </c:pt>
                <c:pt idx="16">
                  <c:v>3.4560485167958503E-2</c:v>
                </c:pt>
                <c:pt idx="17">
                  <c:v>3.5088534678375097E-2</c:v>
                </c:pt>
                <c:pt idx="18">
                  <c:v>3.5642647874741001E-2</c:v>
                </c:pt>
                <c:pt idx="19">
                  <c:v>3.6287107275149097E-2</c:v>
                </c:pt>
                <c:pt idx="20">
                  <c:v>3.6929863965236898E-2</c:v>
                </c:pt>
                <c:pt idx="21">
                  <c:v>3.76564473140742E-2</c:v>
                </c:pt>
                <c:pt idx="22">
                  <c:v>3.8559963706818801E-2</c:v>
                </c:pt>
                <c:pt idx="23">
                  <c:v>3.9303181762685803E-2</c:v>
                </c:pt>
                <c:pt idx="24">
                  <c:v>4.0160342302064202E-2</c:v>
                </c:pt>
                <c:pt idx="25">
                  <c:v>4.1066698856074099E-2</c:v>
                </c:pt>
                <c:pt idx="26">
                  <c:v>4.2065487521692799E-2</c:v>
                </c:pt>
                <c:pt idx="27">
                  <c:v>4.3070294501301801E-2</c:v>
                </c:pt>
                <c:pt idx="28">
                  <c:v>4.4067855964599001E-2</c:v>
                </c:pt>
                <c:pt idx="29">
                  <c:v>4.5102053950523302E-2</c:v>
                </c:pt>
                <c:pt idx="30">
                  <c:v>4.6197800908474203E-2</c:v>
                </c:pt>
                <c:pt idx="31">
                  <c:v>4.7342864722486597E-2</c:v>
                </c:pt>
                <c:pt idx="32">
                  <c:v>4.8558685212045101E-2</c:v>
                </c:pt>
                <c:pt idx="33">
                  <c:v>4.9735293532590798E-2</c:v>
                </c:pt>
                <c:pt idx="34">
                  <c:v>5.1013656986368602E-2</c:v>
                </c:pt>
                <c:pt idx="35">
                  <c:v>5.2310185749400398E-2</c:v>
                </c:pt>
                <c:pt idx="36">
                  <c:v>5.3702121250403898E-2</c:v>
                </c:pt>
                <c:pt idx="37">
                  <c:v>5.5111991715223199E-2</c:v>
                </c:pt>
                <c:pt idx="38">
                  <c:v>5.6678075317565302E-2</c:v>
                </c:pt>
                <c:pt idx="39">
                  <c:v>5.8271599695630699E-2</c:v>
                </c:pt>
                <c:pt idx="40">
                  <c:v>5.9863717910656498E-2</c:v>
                </c:pt>
                <c:pt idx="41">
                  <c:v>6.1529400232955202E-2</c:v>
                </c:pt>
                <c:pt idx="42">
                  <c:v>6.3224559529105204E-2</c:v>
                </c:pt>
                <c:pt idx="43">
                  <c:v>6.4957208755110796E-2</c:v>
                </c:pt>
                <c:pt idx="44">
                  <c:v>6.6613588899212706E-2</c:v>
                </c:pt>
                <c:pt idx="45">
                  <c:v>6.8223690171072798E-2</c:v>
                </c:pt>
              </c:numCache>
            </c:numRef>
          </c:xVal>
          <c:yVal>
            <c:numRef>
              <c:f>'PreDeg (2)'!$E$3:$E$48</c:f>
              <c:numCache>
                <c:formatCode>General</c:formatCode>
                <c:ptCount val="46"/>
                <c:pt idx="0">
                  <c:v>1.9046577810335601E-4</c:v>
                </c:pt>
                <c:pt idx="1">
                  <c:v>6.1256691964943705E-4</c:v>
                </c:pt>
                <c:pt idx="2">
                  <c:v>9.4961396335349602E-4</c:v>
                </c:pt>
                <c:pt idx="3">
                  <c:v>1.2194646100975801E-3</c:v>
                </c:pt>
                <c:pt idx="4">
                  <c:v>1.4384403429718901E-3</c:v>
                </c:pt>
                <c:pt idx="5">
                  <c:v>1.6362040507757101E-3</c:v>
                </c:pt>
                <c:pt idx="6">
                  <c:v>1.7924340610141699E-3</c:v>
                </c:pt>
                <c:pt idx="7">
                  <c:v>1.9328808651683E-3</c:v>
                </c:pt>
                <c:pt idx="8">
                  <c:v>2.0796156658102402E-3</c:v>
                </c:pt>
                <c:pt idx="9">
                  <c:v>2.2215230595717199E-3</c:v>
                </c:pt>
                <c:pt idx="10">
                  <c:v>2.38083757962333E-3</c:v>
                </c:pt>
                <c:pt idx="11">
                  <c:v>2.5377015933788702E-3</c:v>
                </c:pt>
                <c:pt idx="12">
                  <c:v>2.7273658836090499E-3</c:v>
                </c:pt>
                <c:pt idx="13">
                  <c:v>2.9302128299605601E-3</c:v>
                </c:pt>
                <c:pt idx="14">
                  <c:v>3.1431268481571799E-3</c:v>
                </c:pt>
                <c:pt idx="15">
                  <c:v>3.3914605108531699E-3</c:v>
                </c:pt>
                <c:pt idx="16">
                  <c:v>3.64341307268012E-3</c:v>
                </c:pt>
                <c:pt idx="17">
                  <c:v>3.9179367379456702E-3</c:v>
                </c:pt>
                <c:pt idx="18">
                  <c:v>4.1959985635655504E-3</c:v>
                </c:pt>
                <c:pt idx="19">
                  <c:v>4.5047153660385903E-3</c:v>
                </c:pt>
                <c:pt idx="20">
                  <c:v>4.7960904434829598E-3</c:v>
                </c:pt>
                <c:pt idx="21">
                  <c:v>5.1056119071690702E-3</c:v>
                </c:pt>
                <c:pt idx="22">
                  <c:v>5.46231542236495E-3</c:v>
                </c:pt>
                <c:pt idx="23">
                  <c:v>5.7339384648665203E-3</c:v>
                </c:pt>
                <c:pt idx="24">
                  <c:v>6.02511866246511E-3</c:v>
                </c:pt>
                <c:pt idx="25">
                  <c:v>6.3102905289758602E-3</c:v>
                </c:pt>
                <c:pt idx="26">
                  <c:v>6.6016333938000498E-3</c:v>
                </c:pt>
                <c:pt idx="27">
                  <c:v>6.8751586115940403E-3</c:v>
                </c:pt>
                <c:pt idx="28">
                  <c:v>7.1319540473932996E-3</c:v>
                </c:pt>
                <c:pt idx="29">
                  <c:v>7.3872700978271097E-3</c:v>
                </c:pt>
                <c:pt idx="30">
                  <c:v>7.6502155895249403E-3</c:v>
                </c:pt>
                <c:pt idx="31">
                  <c:v>7.9206561593848004E-3</c:v>
                </c:pt>
                <c:pt idx="32">
                  <c:v>8.2056514741094596E-3</c:v>
                </c:pt>
                <c:pt idx="33">
                  <c:v>8.4797483324554005E-3</c:v>
                </c:pt>
                <c:pt idx="34">
                  <c:v>8.7734764121817702E-3</c:v>
                </c:pt>
                <c:pt idx="35">
                  <c:v>9.0623273856532596E-3</c:v>
                </c:pt>
                <c:pt idx="36">
                  <c:v>9.3549144688432305E-3</c:v>
                </c:pt>
                <c:pt idx="37">
                  <c:v>9.6240046155695105E-3</c:v>
                </c:pt>
                <c:pt idx="38">
                  <c:v>9.8800942272179604E-3</c:v>
                </c:pt>
                <c:pt idx="39">
                  <c:v>1.00837499110117E-2</c:v>
                </c:pt>
                <c:pt idx="40">
                  <c:v>1.0220457969309199E-2</c:v>
                </c:pt>
                <c:pt idx="41">
                  <c:v>1.02834949473617E-2</c:v>
                </c:pt>
                <c:pt idx="42">
                  <c:v>1.02558529563536E-2</c:v>
                </c:pt>
                <c:pt idx="43">
                  <c:v>1.01242933999874E-2</c:v>
                </c:pt>
                <c:pt idx="44">
                  <c:v>9.89376101580061E-3</c:v>
                </c:pt>
                <c:pt idx="45">
                  <c:v>9.5644040203951893E-3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4AFF-4F45-BA2A-2F7BDE1D16F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38531023"/>
        <c:axId val="1138531503"/>
        <c:extLst>
          <c:ext xmlns:c15="http://schemas.microsoft.com/office/drawing/2012/chart" uri="{02D57815-91ED-43cb-92C2-25804820EDAC}">
            <c15:filteredScatterSeries>
              <c15:ser>
                <c:idx val="0"/>
                <c:order val="2"/>
                <c:tx>
                  <c:strRef>
                    <c:extLst>
                      <c:ext uri="{02D57815-91ED-43cb-92C2-25804820EDAC}">
                        <c15:formulaRef>
                          <c15:sqref>Paper!$A$11</c15:sqref>
                        </c15:formulaRef>
                      </c:ext>
                    </c:extLst>
                    <c:strCache>
                      <c:ptCount val="1"/>
                      <c:pt idx="0">
                        <c:v>Stage 1 Data 2.3V</c:v>
                      </c:pt>
                    </c:strCache>
                  </c:strRef>
                </c:tx>
                <c:spPr>
                  <a:ln w="38100">
                    <a:noFill/>
                  </a:ln>
                </c:spPr>
                <c:marker>
                  <c:symbol val="circle"/>
                  <c:size val="5"/>
                  <c:spPr>
                    <a:noFill/>
                    <a:ln w="6350">
                      <a:solidFill>
                        <a:srgbClr val="FFC000"/>
                      </a:solidFill>
                    </a:ln>
                  </c:spPr>
                </c:marker>
                <c:xVal>
                  <c:numRef>
                    <c:extLst>
                      <c:ext uri="{02D57815-91ED-43cb-92C2-25804820EDAC}">
                        <c15:formulaRef>
                          <c15:sqref>'Deg1 (2)'!$B$3:$B$50</c15:sqref>
                        </c15:formulaRef>
                      </c:ext>
                    </c:extLst>
                    <c:numCache>
                      <c:formatCode>General</c:formatCode>
                      <c:ptCount val="48"/>
                      <c:pt idx="0">
                        <c:v>3.499E-2</c:v>
                      </c:pt>
                      <c:pt idx="1">
                        <c:v>3.5430000000000003E-2</c:v>
                      </c:pt>
                      <c:pt idx="2">
                        <c:v>3.5819999999999998E-2</c:v>
                      </c:pt>
                      <c:pt idx="3">
                        <c:v>3.6200000000000003E-2</c:v>
                      </c:pt>
                      <c:pt idx="4">
                        <c:v>3.6549999999999999E-2</c:v>
                      </c:pt>
                      <c:pt idx="5">
                        <c:v>3.6880000000000003E-2</c:v>
                      </c:pt>
                      <c:pt idx="6">
                        <c:v>3.7190000000000001E-2</c:v>
                      </c:pt>
                      <c:pt idx="7">
                        <c:v>3.7580000000000002E-2</c:v>
                      </c:pt>
                      <c:pt idx="8">
                        <c:v>3.7940000000000002E-2</c:v>
                      </c:pt>
                      <c:pt idx="9">
                        <c:v>3.832E-2</c:v>
                      </c:pt>
                      <c:pt idx="10">
                        <c:v>3.8730000000000001E-2</c:v>
                      </c:pt>
                      <c:pt idx="11">
                        <c:v>3.9149999999999997E-2</c:v>
                      </c:pt>
                      <c:pt idx="12">
                        <c:v>3.959E-2</c:v>
                      </c:pt>
                      <c:pt idx="13">
                        <c:v>4.0050000000000002E-2</c:v>
                      </c:pt>
                      <c:pt idx="14">
                        <c:v>4.0620000000000003E-2</c:v>
                      </c:pt>
                      <c:pt idx="15">
                        <c:v>4.122E-2</c:v>
                      </c:pt>
                      <c:pt idx="16">
                        <c:v>4.1869999999999997E-2</c:v>
                      </c:pt>
                      <c:pt idx="17">
                        <c:v>4.2610000000000002E-2</c:v>
                      </c:pt>
                      <c:pt idx="18">
                        <c:v>4.3409999999999997E-2</c:v>
                      </c:pt>
                      <c:pt idx="19">
                        <c:v>4.4290000000000003E-2</c:v>
                      </c:pt>
                      <c:pt idx="20">
                        <c:v>4.5240000000000002E-2</c:v>
                      </c:pt>
                      <c:pt idx="21">
                        <c:v>4.6330000000000003E-2</c:v>
                      </c:pt>
                      <c:pt idx="22">
                        <c:v>4.7410000000000001E-2</c:v>
                      </c:pt>
                      <c:pt idx="23">
                        <c:v>4.8669999999999998E-2</c:v>
                      </c:pt>
                      <c:pt idx="24">
                        <c:v>5.0220000000000001E-2</c:v>
                      </c:pt>
                      <c:pt idx="25">
                        <c:v>5.1569999999999998E-2</c:v>
                      </c:pt>
                      <c:pt idx="26">
                        <c:v>5.3129999999999997E-2</c:v>
                      </c:pt>
                      <c:pt idx="27">
                        <c:v>5.4820000000000001E-2</c:v>
                      </c:pt>
                      <c:pt idx="28">
                        <c:v>5.679E-2</c:v>
                      </c:pt>
                      <c:pt idx="29">
                        <c:v>5.8749999999999997E-2</c:v>
                      </c:pt>
                      <c:pt idx="30">
                        <c:v>6.0859999999999997E-2</c:v>
                      </c:pt>
                      <c:pt idx="31">
                        <c:v>6.3060000000000005E-2</c:v>
                      </c:pt>
                      <c:pt idx="32">
                        <c:v>6.5449999999999994E-2</c:v>
                      </c:pt>
                      <c:pt idx="33">
                        <c:v>6.8159999999999998E-2</c:v>
                      </c:pt>
                      <c:pt idx="34">
                        <c:v>7.1050000000000002E-2</c:v>
                      </c:pt>
                      <c:pt idx="35">
                        <c:v>7.3999999999999996E-2</c:v>
                      </c:pt>
                      <c:pt idx="36">
                        <c:v>7.7100000000000002E-2</c:v>
                      </c:pt>
                      <c:pt idx="37">
                        <c:v>8.0339999999999995E-2</c:v>
                      </c:pt>
                      <c:pt idx="38">
                        <c:v>8.3790000000000003E-2</c:v>
                      </c:pt>
                      <c:pt idx="39">
                        <c:v>8.7209999999999996E-2</c:v>
                      </c:pt>
                      <c:pt idx="40">
                        <c:v>9.103E-2</c:v>
                      </c:pt>
                      <c:pt idx="41">
                        <c:v>9.5549999999999996E-2</c:v>
                      </c:pt>
                      <c:pt idx="42">
                        <c:v>0.1043</c:v>
                      </c:pt>
                      <c:pt idx="43">
                        <c:v>0.1095</c:v>
                      </c:pt>
                      <c:pt idx="44">
                        <c:v>0.10680000000000001</c:v>
                      </c:pt>
                      <c:pt idx="45">
                        <c:v>0.10829999999999999</c:v>
                      </c:pt>
                      <c:pt idx="46">
                        <c:v>0.1145</c:v>
                      </c:pt>
                      <c:pt idx="47">
                        <c:v>0.12139999999999999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'Deg1 (2)'!$C$3:$C$50</c15:sqref>
                        </c15:formulaRef>
                      </c:ext>
                    </c:extLst>
                    <c:numCache>
                      <c:formatCode>General</c:formatCode>
                      <c:ptCount val="48"/>
                      <c:pt idx="0">
                        <c:v>4.347E-4</c:v>
                      </c:pt>
                      <c:pt idx="1">
                        <c:v>8.8009999999999998E-4</c:v>
                      </c:pt>
                      <c:pt idx="2">
                        <c:v>1.2199999999999999E-3</c:v>
                      </c:pt>
                      <c:pt idx="3">
                        <c:v>1.5009999999999999E-3</c:v>
                      </c:pt>
                      <c:pt idx="4">
                        <c:v>1.75E-3</c:v>
                      </c:pt>
                      <c:pt idx="5">
                        <c:v>1.941E-3</c:v>
                      </c:pt>
                      <c:pt idx="6">
                        <c:v>2.1740000000000002E-3</c:v>
                      </c:pt>
                      <c:pt idx="7">
                        <c:v>2.4090000000000001E-3</c:v>
                      </c:pt>
                      <c:pt idx="8">
                        <c:v>2.6280000000000001E-3</c:v>
                      </c:pt>
                      <c:pt idx="9">
                        <c:v>2.846E-3</c:v>
                      </c:pt>
                      <c:pt idx="10">
                        <c:v>3.1210000000000001E-3</c:v>
                      </c:pt>
                      <c:pt idx="11">
                        <c:v>3.3830000000000002E-3</c:v>
                      </c:pt>
                      <c:pt idx="12">
                        <c:v>3.6549999999999998E-3</c:v>
                      </c:pt>
                      <c:pt idx="13">
                        <c:v>4.0000000000000001E-3</c:v>
                      </c:pt>
                      <c:pt idx="14">
                        <c:v>4.3870000000000003E-3</c:v>
                      </c:pt>
                      <c:pt idx="15">
                        <c:v>4.7959999999999999E-3</c:v>
                      </c:pt>
                      <c:pt idx="16">
                        <c:v>5.2249999999999996E-3</c:v>
                      </c:pt>
                      <c:pt idx="17">
                        <c:v>5.7190000000000001E-3</c:v>
                      </c:pt>
                      <c:pt idx="18">
                        <c:v>6.234E-3</c:v>
                      </c:pt>
                      <c:pt idx="19">
                        <c:v>6.7939999999999997E-3</c:v>
                      </c:pt>
                      <c:pt idx="20">
                        <c:v>7.3429999999999997E-3</c:v>
                      </c:pt>
                      <c:pt idx="21">
                        <c:v>7.9869999999999993E-3</c:v>
                      </c:pt>
                      <c:pt idx="22">
                        <c:v>8.6339999999999993E-3</c:v>
                      </c:pt>
                      <c:pt idx="23">
                        <c:v>9.3329999999999993E-3</c:v>
                      </c:pt>
                      <c:pt idx="24">
                        <c:v>1.018E-2</c:v>
                      </c:pt>
                      <c:pt idx="25">
                        <c:v>1.0880000000000001E-2</c:v>
                      </c:pt>
                      <c:pt idx="26">
                        <c:v>1.1639999999999999E-2</c:v>
                      </c:pt>
                      <c:pt idx="27">
                        <c:v>1.251E-2</c:v>
                      </c:pt>
                      <c:pt idx="28">
                        <c:v>1.3469999999999999E-2</c:v>
                      </c:pt>
                      <c:pt idx="29">
                        <c:v>1.4420000000000001E-2</c:v>
                      </c:pt>
                      <c:pt idx="30">
                        <c:v>1.5339999999999999E-2</c:v>
                      </c:pt>
                      <c:pt idx="31">
                        <c:v>1.6289999999999999E-2</c:v>
                      </c:pt>
                      <c:pt idx="32">
                        <c:v>1.7299999999999999E-2</c:v>
                      </c:pt>
                      <c:pt idx="33">
                        <c:v>1.8339999999999999E-2</c:v>
                      </c:pt>
                      <c:pt idx="34">
                        <c:v>1.9359999999999999E-2</c:v>
                      </c:pt>
                      <c:pt idx="35">
                        <c:v>2.027E-2</c:v>
                      </c:pt>
                      <c:pt idx="36">
                        <c:v>2.129E-2</c:v>
                      </c:pt>
                      <c:pt idx="37">
                        <c:v>2.2179999999999998E-2</c:v>
                      </c:pt>
                      <c:pt idx="38">
                        <c:v>2.298E-2</c:v>
                      </c:pt>
                      <c:pt idx="39">
                        <c:v>2.3990000000000001E-2</c:v>
                      </c:pt>
                      <c:pt idx="40">
                        <c:v>2.486E-2</c:v>
                      </c:pt>
                      <c:pt idx="41">
                        <c:v>2.6329999999999999E-2</c:v>
                      </c:pt>
                      <c:pt idx="42">
                        <c:v>2.9139999999999999E-2</c:v>
                      </c:pt>
                      <c:pt idx="43">
                        <c:v>3.015E-2</c:v>
                      </c:pt>
                      <c:pt idx="44">
                        <c:v>2.8049999999999999E-2</c:v>
                      </c:pt>
                      <c:pt idx="45">
                        <c:v>2.7660000000000001E-2</c:v>
                      </c:pt>
                      <c:pt idx="46">
                        <c:v>2.7689999999999999E-2</c:v>
                      </c:pt>
                      <c:pt idx="47">
                        <c:v>2.7230000000000001E-2</c:v>
                      </c:pt>
                    </c:numCache>
                  </c:numRef>
                </c:yVal>
                <c:smooth val="0"/>
                <c:extLst>
                  <c:ext xmlns:c16="http://schemas.microsoft.com/office/drawing/2014/chart" uri="{C3380CC4-5D6E-409C-BE32-E72D297353CC}">
                    <c16:uniqueId val="{00000002-4AFF-4F45-BA2A-2F7BDE1D16F1}"/>
                  </c:ext>
                </c:extLst>
              </c15:ser>
            </c15:filteredScatterSeries>
            <c15:filteredScatterSeries>
              <c15:ser>
                <c:idx val="1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Paper!$B$11</c15:sqref>
                        </c15:formulaRef>
                      </c:ext>
                    </c:extLst>
                    <c:strCache>
                      <c:ptCount val="1"/>
                      <c:pt idx="0">
                        <c:v>Stage 1 Fit 2.3V</c:v>
                      </c:pt>
                    </c:strCache>
                  </c:strRef>
                </c:tx>
                <c:spPr>
                  <a:ln w="9525">
                    <a:solidFill>
                      <a:srgbClr val="FFC000"/>
                    </a:solidFill>
                  </a:ln>
                </c:spPr>
                <c:marker>
                  <c:symbol val="circle"/>
                  <c:size val="3"/>
                  <c:spPr>
                    <a:solidFill>
                      <a:srgbClr val="FFC000"/>
                    </a:solidFill>
                    <a:ln w="6350">
                      <a:noFill/>
                    </a:ln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'Deg1 (2)'!$D$3:$D$50</c15:sqref>
                        </c15:formulaRef>
                      </c:ext>
                    </c:extLst>
                    <c:numCache>
                      <c:formatCode>General</c:formatCode>
                      <c:ptCount val="48"/>
                      <c:pt idx="0">
                        <c:v>3.4880000000000001E-2</c:v>
                      </c:pt>
                      <c:pt idx="1">
                        <c:v>3.533E-2</c:v>
                      </c:pt>
                      <c:pt idx="2">
                        <c:v>3.5770000000000003E-2</c:v>
                      </c:pt>
                      <c:pt idx="3">
                        <c:v>3.6170000000000001E-2</c:v>
                      </c:pt>
                      <c:pt idx="4">
                        <c:v>3.6549999999999999E-2</c:v>
                      </c:pt>
                      <c:pt idx="5">
                        <c:v>3.6920000000000001E-2</c:v>
                      </c:pt>
                      <c:pt idx="6">
                        <c:v>3.7280000000000001E-2</c:v>
                      </c:pt>
                      <c:pt idx="7">
                        <c:v>3.7670000000000002E-2</c:v>
                      </c:pt>
                      <c:pt idx="8">
                        <c:v>3.8030000000000001E-2</c:v>
                      </c:pt>
                      <c:pt idx="9">
                        <c:v>3.8399999999999997E-2</c:v>
                      </c:pt>
                      <c:pt idx="10">
                        <c:v>3.8809999999999997E-2</c:v>
                      </c:pt>
                      <c:pt idx="11">
                        <c:v>3.9219999999999998E-2</c:v>
                      </c:pt>
                      <c:pt idx="12">
                        <c:v>3.9690000000000003E-2</c:v>
                      </c:pt>
                      <c:pt idx="13">
                        <c:v>4.0149999999999998E-2</c:v>
                      </c:pt>
                      <c:pt idx="14">
                        <c:v>4.07E-2</c:v>
                      </c:pt>
                      <c:pt idx="15">
                        <c:v>4.129E-2</c:v>
                      </c:pt>
                      <c:pt idx="16">
                        <c:v>4.1910000000000003E-2</c:v>
                      </c:pt>
                      <c:pt idx="17">
                        <c:v>4.2639999999999997E-2</c:v>
                      </c:pt>
                      <c:pt idx="18">
                        <c:v>4.3400000000000001E-2</c:v>
                      </c:pt>
                      <c:pt idx="19">
                        <c:v>4.4260000000000001E-2</c:v>
                      </c:pt>
                      <c:pt idx="20">
                        <c:v>4.5170000000000002E-2</c:v>
                      </c:pt>
                      <c:pt idx="21">
                        <c:v>4.6249999999999999E-2</c:v>
                      </c:pt>
                      <c:pt idx="22">
                        <c:v>4.734E-2</c:v>
                      </c:pt>
                      <c:pt idx="23">
                        <c:v>4.8599999999999997E-2</c:v>
                      </c:pt>
                      <c:pt idx="24">
                        <c:v>5.0200000000000002E-2</c:v>
                      </c:pt>
                      <c:pt idx="25">
                        <c:v>5.1549999999999999E-2</c:v>
                      </c:pt>
                      <c:pt idx="26">
                        <c:v>5.3150000000000003E-2</c:v>
                      </c:pt>
                      <c:pt idx="27">
                        <c:v>5.4890000000000001E-2</c:v>
                      </c:pt>
                      <c:pt idx="28">
                        <c:v>5.6869999999999997E-2</c:v>
                      </c:pt>
                      <c:pt idx="29">
                        <c:v>5.892E-2</c:v>
                      </c:pt>
                      <c:pt idx="30">
                        <c:v>6.1019999999999998E-2</c:v>
                      </c:pt>
                      <c:pt idx="31">
                        <c:v>6.3270000000000007E-2</c:v>
                      </c:pt>
                      <c:pt idx="32">
                        <c:v>6.5699999999999995E-2</c:v>
                      </c:pt>
                      <c:pt idx="33">
                        <c:v>6.8309999999999996E-2</c:v>
                      </c:pt>
                      <c:pt idx="34">
                        <c:v>7.1139999999999995E-2</c:v>
                      </c:pt>
                      <c:pt idx="35">
                        <c:v>7.3929999999999996E-2</c:v>
                      </c:pt>
                      <c:pt idx="36">
                        <c:v>7.6999999999999999E-2</c:v>
                      </c:pt>
                      <c:pt idx="37">
                        <c:v>8.0159999999999995E-2</c:v>
                      </c:pt>
                      <c:pt idx="38">
                        <c:v>8.3599999999999994E-2</c:v>
                      </c:pt>
                      <c:pt idx="39">
                        <c:v>8.7150000000000005E-2</c:v>
                      </c:pt>
                      <c:pt idx="40">
                        <c:v>9.1170000000000001E-2</c:v>
                      </c:pt>
                      <c:pt idx="41">
                        <c:v>9.5380000000000006E-2</c:v>
                      </c:pt>
                      <c:pt idx="42">
                        <c:v>9.9720000000000003E-2</c:v>
                      </c:pt>
                      <c:pt idx="43">
                        <c:v>0.10440000000000001</c:v>
                      </c:pt>
                      <c:pt idx="44">
                        <c:v>0.10929999999999999</c:v>
                      </c:pt>
                      <c:pt idx="45">
                        <c:v>0.1144</c:v>
                      </c:pt>
                      <c:pt idx="46">
                        <c:v>0.11940000000000001</c:v>
                      </c:pt>
                      <c:pt idx="47">
                        <c:v>0.12429999999999999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'Deg1 (2)'!$E$3:$E$50</c15:sqref>
                        </c15:formulaRef>
                      </c:ext>
                    </c:extLst>
                    <c:numCache>
                      <c:formatCode>General</c:formatCode>
                      <c:ptCount val="48"/>
                      <c:pt idx="0">
                        <c:v>4.373E-4</c:v>
                      </c:pt>
                      <c:pt idx="1">
                        <c:v>9.1569999999999998E-4</c:v>
                      </c:pt>
                      <c:pt idx="2">
                        <c:v>1.3010000000000001E-3</c:v>
                      </c:pt>
                      <c:pt idx="3">
                        <c:v>1.603E-3</c:v>
                      </c:pt>
                      <c:pt idx="4">
                        <c:v>1.8519999999999999E-3</c:v>
                      </c:pt>
                      <c:pt idx="5">
                        <c:v>2.0690000000000001E-3</c:v>
                      </c:pt>
                      <c:pt idx="6">
                        <c:v>2.2680000000000001E-3</c:v>
                      </c:pt>
                      <c:pt idx="7">
                        <c:v>2.48E-3</c:v>
                      </c:pt>
                      <c:pt idx="8">
                        <c:v>2.679E-3</c:v>
                      </c:pt>
                      <c:pt idx="9">
                        <c:v>2.8860000000000001E-3</c:v>
                      </c:pt>
                      <c:pt idx="10">
                        <c:v>3.1289999999999998E-3</c:v>
                      </c:pt>
                      <c:pt idx="11">
                        <c:v>3.385E-3</c:v>
                      </c:pt>
                      <c:pt idx="12">
                        <c:v>3.6849999999999999E-3</c:v>
                      </c:pt>
                      <c:pt idx="13">
                        <c:v>3.9880000000000002E-3</c:v>
                      </c:pt>
                      <c:pt idx="14">
                        <c:v>4.3600000000000002E-3</c:v>
                      </c:pt>
                      <c:pt idx="15">
                        <c:v>4.7609999999999996E-3</c:v>
                      </c:pt>
                      <c:pt idx="16">
                        <c:v>5.1850000000000004E-3</c:v>
                      </c:pt>
                      <c:pt idx="17">
                        <c:v>5.6860000000000001E-3</c:v>
                      </c:pt>
                      <c:pt idx="18">
                        <c:v>6.2030000000000002E-3</c:v>
                      </c:pt>
                      <c:pt idx="19">
                        <c:v>6.7790000000000003E-3</c:v>
                      </c:pt>
                      <c:pt idx="20">
                        <c:v>7.3749999999999996E-3</c:v>
                      </c:pt>
                      <c:pt idx="21">
                        <c:v>8.064E-3</c:v>
                      </c:pt>
                      <c:pt idx="22">
                        <c:v>8.7390000000000002E-3</c:v>
                      </c:pt>
                      <c:pt idx="23">
                        <c:v>9.4900000000000002E-3</c:v>
                      </c:pt>
                      <c:pt idx="24">
                        <c:v>1.04E-2</c:v>
                      </c:pt>
                      <c:pt idx="25">
                        <c:v>1.1140000000000001E-2</c:v>
                      </c:pt>
                      <c:pt idx="26">
                        <c:v>1.197E-2</c:v>
                      </c:pt>
                      <c:pt idx="27">
                        <c:v>1.2840000000000001E-2</c:v>
                      </c:pt>
                      <c:pt idx="28">
                        <c:v>1.3769999999999999E-2</c:v>
                      </c:pt>
                      <c:pt idx="29">
                        <c:v>1.469E-2</c:v>
                      </c:pt>
                      <c:pt idx="30">
                        <c:v>1.559E-2</c:v>
                      </c:pt>
                      <c:pt idx="31">
                        <c:v>1.651E-2</c:v>
                      </c:pt>
                      <c:pt idx="32">
                        <c:v>1.7469999999999999E-2</c:v>
                      </c:pt>
                      <c:pt idx="33">
                        <c:v>1.8450000000000001E-2</c:v>
                      </c:pt>
                      <c:pt idx="34">
                        <c:v>1.949E-2</c:v>
                      </c:pt>
                      <c:pt idx="35">
                        <c:v>2.0490000000000001E-2</c:v>
                      </c:pt>
                      <c:pt idx="36">
                        <c:v>2.1569999999999999E-2</c:v>
                      </c:pt>
                      <c:pt idx="37">
                        <c:v>2.265E-2</c:v>
                      </c:pt>
                      <c:pt idx="38">
                        <c:v>2.3779999999999999E-2</c:v>
                      </c:pt>
                      <c:pt idx="39">
                        <c:v>2.4889999999999999E-2</c:v>
                      </c:pt>
                      <c:pt idx="40">
                        <c:v>2.6030000000000001E-2</c:v>
                      </c:pt>
                      <c:pt idx="41">
                        <c:v>2.708E-2</c:v>
                      </c:pt>
                      <c:pt idx="42">
                        <c:v>2.7949999999999999E-2</c:v>
                      </c:pt>
                      <c:pt idx="43">
                        <c:v>2.862E-2</c:v>
                      </c:pt>
                      <c:pt idx="44">
                        <c:v>2.8979999999999999E-2</c:v>
                      </c:pt>
                      <c:pt idx="45">
                        <c:v>2.896E-2</c:v>
                      </c:pt>
                      <c:pt idx="46">
                        <c:v>2.852E-2</c:v>
                      </c:pt>
                      <c:pt idx="47">
                        <c:v>2.7640000000000001E-2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3-4AFF-4F45-BA2A-2F7BDE1D16F1}"/>
                  </c:ext>
                </c:extLst>
              </c15:ser>
            </c15:filteredScatterSeries>
            <c15:filteredScatterSeries>
              <c15:ser>
                <c:idx val="2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Paper!$A$12</c15:sqref>
                        </c15:formulaRef>
                      </c:ext>
                    </c:extLst>
                    <c:strCache>
                      <c:ptCount val="1"/>
                      <c:pt idx="0">
                        <c:v>Stage 2 Data 2.3V</c:v>
                      </c:pt>
                    </c:strCache>
                  </c:strRef>
                </c:tx>
                <c:spPr>
                  <a:ln w="38100">
                    <a:noFill/>
                  </a:ln>
                </c:spPr>
                <c:marker>
                  <c:symbol val="circle"/>
                  <c:size val="5"/>
                  <c:spPr>
                    <a:noFill/>
                    <a:ln w="6350">
                      <a:solidFill>
                        <a:srgbClr val="FF7B21"/>
                      </a:solidFill>
                    </a:ln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'Deg2 (2)'!$B$3:$B$51</c15:sqref>
                        </c15:formulaRef>
                      </c:ext>
                    </c:extLst>
                    <c:numCache>
                      <c:formatCode>General</c:formatCode>
                      <c:ptCount val="49"/>
                      <c:pt idx="0">
                        <c:v>3.3590000000000002E-2</c:v>
                      </c:pt>
                      <c:pt idx="1">
                        <c:v>3.39E-2</c:v>
                      </c:pt>
                      <c:pt idx="2">
                        <c:v>3.4200000000000001E-2</c:v>
                      </c:pt>
                      <c:pt idx="3">
                        <c:v>3.4520000000000002E-2</c:v>
                      </c:pt>
                      <c:pt idx="4">
                        <c:v>3.4880000000000001E-2</c:v>
                      </c:pt>
                      <c:pt idx="5">
                        <c:v>3.5229999999999997E-2</c:v>
                      </c:pt>
                      <c:pt idx="6">
                        <c:v>3.5639999999999998E-2</c:v>
                      </c:pt>
                      <c:pt idx="7">
                        <c:v>3.6080000000000001E-2</c:v>
                      </c:pt>
                      <c:pt idx="8">
                        <c:v>3.6540000000000003E-2</c:v>
                      </c:pt>
                      <c:pt idx="9">
                        <c:v>3.7060000000000003E-2</c:v>
                      </c:pt>
                      <c:pt idx="10">
                        <c:v>3.7659999999999999E-2</c:v>
                      </c:pt>
                      <c:pt idx="11">
                        <c:v>3.8309999999999997E-2</c:v>
                      </c:pt>
                      <c:pt idx="12">
                        <c:v>3.8980000000000001E-2</c:v>
                      </c:pt>
                      <c:pt idx="13">
                        <c:v>3.9809999999999998E-2</c:v>
                      </c:pt>
                      <c:pt idx="14">
                        <c:v>4.0689999999999997E-2</c:v>
                      </c:pt>
                      <c:pt idx="15">
                        <c:v>4.1610000000000001E-2</c:v>
                      </c:pt>
                      <c:pt idx="16">
                        <c:v>4.2709999999999998E-2</c:v>
                      </c:pt>
                      <c:pt idx="17">
                        <c:v>4.3839999999999997E-2</c:v>
                      </c:pt>
                      <c:pt idx="18">
                        <c:v>4.5100000000000001E-2</c:v>
                      </c:pt>
                      <c:pt idx="19">
                        <c:v>4.641E-2</c:v>
                      </c:pt>
                      <c:pt idx="20">
                        <c:v>4.795E-2</c:v>
                      </c:pt>
                      <c:pt idx="21">
                        <c:v>4.9509999999999998E-2</c:v>
                      </c:pt>
                      <c:pt idx="22">
                        <c:v>5.126E-2</c:v>
                      </c:pt>
                      <c:pt idx="23">
                        <c:v>5.3469999999999997E-2</c:v>
                      </c:pt>
                      <c:pt idx="24">
                        <c:v>5.5370000000000003E-2</c:v>
                      </c:pt>
                      <c:pt idx="25">
                        <c:v>5.7579999999999999E-2</c:v>
                      </c:pt>
                      <c:pt idx="26">
                        <c:v>6.0109999999999997E-2</c:v>
                      </c:pt>
                      <c:pt idx="27">
                        <c:v>6.3020000000000007E-2</c:v>
                      </c:pt>
                      <c:pt idx="28">
                        <c:v>6.5930000000000002E-2</c:v>
                      </c:pt>
                      <c:pt idx="29">
                        <c:v>6.9139999999999993E-2</c:v>
                      </c:pt>
                      <c:pt idx="30">
                        <c:v>7.2480000000000003E-2</c:v>
                      </c:pt>
                      <c:pt idx="31">
                        <c:v>7.6280000000000001E-2</c:v>
                      </c:pt>
                      <c:pt idx="32">
                        <c:v>8.0490000000000006E-2</c:v>
                      </c:pt>
                      <c:pt idx="33">
                        <c:v>8.5220000000000004E-2</c:v>
                      </c:pt>
                      <c:pt idx="34">
                        <c:v>8.9849999999999999E-2</c:v>
                      </c:pt>
                      <c:pt idx="35">
                        <c:v>9.5229999999999995E-2</c:v>
                      </c:pt>
                      <c:pt idx="36">
                        <c:v>0.10050000000000001</c:v>
                      </c:pt>
                      <c:pt idx="37">
                        <c:v>0.1055</c:v>
                      </c:pt>
                      <c:pt idx="38">
                        <c:v>0.1091</c:v>
                      </c:pt>
                      <c:pt idx="39">
                        <c:v>0.1129</c:v>
                      </c:pt>
                      <c:pt idx="40">
                        <c:v>0.1162</c:v>
                      </c:pt>
                      <c:pt idx="41">
                        <c:v>0.12180000000000001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'Deg2 (2)'!$C$3:$C$51</c15:sqref>
                        </c15:formulaRef>
                      </c:ext>
                    </c:extLst>
                    <c:numCache>
                      <c:formatCode>General</c:formatCode>
                      <c:ptCount val="49"/>
                      <c:pt idx="0">
                        <c:v>1.8879999999999999E-5</c:v>
                      </c:pt>
                      <c:pt idx="1">
                        <c:v>6.1609999999999996E-4</c:v>
                      </c:pt>
                      <c:pt idx="2">
                        <c:v>1.1069999999999999E-3</c:v>
                      </c:pt>
                      <c:pt idx="3">
                        <c:v>1.5659999999999999E-3</c:v>
                      </c:pt>
                      <c:pt idx="4">
                        <c:v>1.99E-3</c:v>
                      </c:pt>
                      <c:pt idx="5">
                        <c:v>2.3890000000000001E-3</c:v>
                      </c:pt>
                      <c:pt idx="6">
                        <c:v>2.8300000000000001E-3</c:v>
                      </c:pt>
                      <c:pt idx="7">
                        <c:v>3.2390000000000001E-3</c:v>
                      </c:pt>
                      <c:pt idx="8">
                        <c:v>3.6740000000000002E-3</c:v>
                      </c:pt>
                      <c:pt idx="9">
                        <c:v>4.1310000000000001E-3</c:v>
                      </c:pt>
                      <c:pt idx="10">
                        <c:v>4.6059999999999999E-3</c:v>
                      </c:pt>
                      <c:pt idx="11">
                        <c:v>5.1380000000000002E-3</c:v>
                      </c:pt>
                      <c:pt idx="12">
                        <c:v>5.64E-3</c:v>
                      </c:pt>
                      <c:pt idx="13">
                        <c:v>6.2459999999999998E-3</c:v>
                      </c:pt>
                      <c:pt idx="14">
                        <c:v>6.8710000000000004E-3</c:v>
                      </c:pt>
                      <c:pt idx="15">
                        <c:v>7.5100000000000002E-3</c:v>
                      </c:pt>
                      <c:pt idx="16">
                        <c:v>8.2430000000000003E-3</c:v>
                      </c:pt>
                      <c:pt idx="17">
                        <c:v>8.9820000000000004E-3</c:v>
                      </c:pt>
                      <c:pt idx="18">
                        <c:v>9.7990000000000004E-3</c:v>
                      </c:pt>
                      <c:pt idx="19">
                        <c:v>1.064E-2</c:v>
                      </c:pt>
                      <c:pt idx="20">
                        <c:v>1.1599999999999999E-2</c:v>
                      </c:pt>
                      <c:pt idx="21">
                        <c:v>1.255E-2</c:v>
                      </c:pt>
                      <c:pt idx="22">
                        <c:v>1.362E-2</c:v>
                      </c:pt>
                      <c:pt idx="23">
                        <c:v>1.4999999999999999E-2</c:v>
                      </c:pt>
                      <c:pt idx="24">
                        <c:v>1.61E-2</c:v>
                      </c:pt>
                      <c:pt idx="25">
                        <c:v>1.745E-2</c:v>
                      </c:pt>
                      <c:pt idx="26">
                        <c:v>1.882E-2</c:v>
                      </c:pt>
                      <c:pt idx="27">
                        <c:v>2.0420000000000001E-2</c:v>
                      </c:pt>
                      <c:pt idx="28">
                        <c:v>2.2069999999999999E-2</c:v>
                      </c:pt>
                      <c:pt idx="29">
                        <c:v>2.366E-2</c:v>
                      </c:pt>
                      <c:pt idx="30">
                        <c:v>2.528E-2</c:v>
                      </c:pt>
                      <c:pt idx="31">
                        <c:v>2.6980000000000001E-2</c:v>
                      </c:pt>
                      <c:pt idx="32">
                        <c:v>2.8819999999999998E-2</c:v>
                      </c:pt>
                      <c:pt idx="33">
                        <c:v>3.0609999999999998E-2</c:v>
                      </c:pt>
                      <c:pt idx="34">
                        <c:v>3.2210000000000003E-2</c:v>
                      </c:pt>
                      <c:pt idx="35">
                        <c:v>3.2870000000000003E-2</c:v>
                      </c:pt>
                      <c:pt idx="36">
                        <c:v>3.3680000000000002E-2</c:v>
                      </c:pt>
                      <c:pt idx="37">
                        <c:v>3.4569999999999997E-2</c:v>
                      </c:pt>
                      <c:pt idx="38">
                        <c:v>3.5020000000000003E-2</c:v>
                      </c:pt>
                      <c:pt idx="39">
                        <c:v>3.594E-2</c:v>
                      </c:pt>
                      <c:pt idx="40">
                        <c:v>3.7690000000000001E-2</c:v>
                      </c:pt>
                      <c:pt idx="41">
                        <c:v>3.9989999999999998E-2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4AFF-4F45-BA2A-2F7BDE1D16F1}"/>
                  </c:ext>
                </c:extLst>
              </c15:ser>
            </c15:filteredScatterSeries>
            <c15:filteredScatterSeries>
              <c15:ser>
                <c:idx val="3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Paper!$B$12</c15:sqref>
                        </c15:formulaRef>
                      </c:ext>
                    </c:extLst>
                    <c:strCache>
                      <c:ptCount val="1"/>
                      <c:pt idx="0">
                        <c:v>Stage 2 Fit 2.3V</c:v>
                      </c:pt>
                    </c:strCache>
                  </c:strRef>
                </c:tx>
                <c:spPr>
                  <a:ln w="9525">
                    <a:solidFill>
                      <a:srgbClr val="FF7B21"/>
                    </a:solidFill>
                  </a:ln>
                </c:spPr>
                <c:marker>
                  <c:symbol val="circle"/>
                  <c:size val="3"/>
                  <c:spPr>
                    <a:solidFill>
                      <a:srgbClr val="FF7B21"/>
                    </a:solidFill>
                    <a:ln>
                      <a:noFill/>
                    </a:ln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'Deg2 (2)'!$D$3:$D$51</c15:sqref>
                        </c15:formulaRef>
                      </c:ext>
                    </c:extLst>
                    <c:numCache>
                      <c:formatCode>General</c:formatCode>
                      <c:ptCount val="49"/>
                      <c:pt idx="0">
                        <c:v>3.3649999999999999E-2</c:v>
                      </c:pt>
                      <c:pt idx="1">
                        <c:v>3.3890000000000003E-2</c:v>
                      </c:pt>
                      <c:pt idx="2">
                        <c:v>3.415E-2</c:v>
                      </c:pt>
                      <c:pt idx="3">
                        <c:v>3.4450000000000001E-2</c:v>
                      </c:pt>
                      <c:pt idx="4">
                        <c:v>3.4779999999999998E-2</c:v>
                      </c:pt>
                      <c:pt idx="5">
                        <c:v>3.5139999999999998E-2</c:v>
                      </c:pt>
                      <c:pt idx="6">
                        <c:v>3.5589999999999997E-2</c:v>
                      </c:pt>
                      <c:pt idx="7">
                        <c:v>3.6040000000000003E-2</c:v>
                      </c:pt>
                      <c:pt idx="8">
                        <c:v>3.653E-2</c:v>
                      </c:pt>
                      <c:pt idx="9">
                        <c:v>3.7100000000000001E-2</c:v>
                      </c:pt>
                      <c:pt idx="10">
                        <c:v>3.7699999999999997E-2</c:v>
                      </c:pt>
                      <c:pt idx="11">
                        <c:v>3.8390000000000001E-2</c:v>
                      </c:pt>
                      <c:pt idx="12">
                        <c:v>3.9070000000000001E-2</c:v>
                      </c:pt>
                      <c:pt idx="13">
                        <c:v>3.9879999999999999E-2</c:v>
                      </c:pt>
                      <c:pt idx="14">
                        <c:v>4.0739999999999998E-2</c:v>
                      </c:pt>
                      <c:pt idx="15">
                        <c:v>4.1640000000000003E-2</c:v>
                      </c:pt>
                      <c:pt idx="16">
                        <c:v>4.2689999999999999E-2</c:v>
                      </c:pt>
                      <c:pt idx="17">
                        <c:v>4.3779999999999999E-2</c:v>
                      </c:pt>
                      <c:pt idx="18">
                        <c:v>4.4999999999999998E-2</c:v>
                      </c:pt>
                      <c:pt idx="19">
                        <c:v>4.6280000000000002E-2</c:v>
                      </c:pt>
                      <c:pt idx="20">
                        <c:v>4.7800000000000002E-2</c:v>
                      </c:pt>
                      <c:pt idx="21">
                        <c:v>4.9329999999999999E-2</c:v>
                      </c:pt>
                      <c:pt idx="22">
                        <c:v>5.1110000000000003E-2</c:v>
                      </c:pt>
                      <c:pt idx="23">
                        <c:v>5.3379999999999997E-2</c:v>
                      </c:pt>
                      <c:pt idx="24">
                        <c:v>5.5320000000000001E-2</c:v>
                      </c:pt>
                      <c:pt idx="25">
                        <c:v>5.7630000000000001E-2</c:v>
                      </c:pt>
                      <c:pt idx="26">
                        <c:v>6.0170000000000001E-2</c:v>
                      </c:pt>
                      <c:pt idx="27">
                        <c:v>6.3109999999999999E-2</c:v>
                      </c:pt>
                      <c:pt idx="28">
                        <c:v>6.6199999999999995E-2</c:v>
                      </c:pt>
                      <c:pt idx="29">
                        <c:v>6.9400000000000003E-2</c:v>
                      </c:pt>
                      <c:pt idx="30">
                        <c:v>7.2870000000000004E-2</c:v>
                      </c:pt>
                      <c:pt idx="31">
                        <c:v>7.6670000000000002E-2</c:v>
                      </c:pt>
                      <c:pt idx="32">
                        <c:v>8.0780000000000005E-2</c:v>
                      </c:pt>
                      <c:pt idx="33">
                        <c:v>8.523E-2</c:v>
                      </c:pt>
                      <c:pt idx="34">
                        <c:v>8.9580000000000007E-2</c:v>
                      </c:pt>
                      <c:pt idx="35">
                        <c:v>9.4289999999999999E-2</c:v>
                      </c:pt>
                      <c:pt idx="36">
                        <c:v>9.9000000000000005E-2</c:v>
                      </c:pt>
                      <c:pt idx="37">
                        <c:v>0.10390000000000001</c:v>
                      </c:pt>
                      <c:pt idx="38">
                        <c:v>0.1087</c:v>
                      </c:pt>
                      <c:pt idx="39">
                        <c:v>0.1138</c:v>
                      </c:pt>
                      <c:pt idx="40">
                        <c:v>0.1187</c:v>
                      </c:pt>
                      <c:pt idx="41">
                        <c:v>0.12330000000000001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'Deg2 (2)'!$E$3:$E$51</c15:sqref>
                        </c15:formulaRef>
                      </c:ext>
                    </c:extLst>
                    <c:numCache>
                      <c:formatCode>General</c:formatCode>
                      <c:ptCount val="49"/>
                      <c:pt idx="0">
                        <c:v>-8.3620000000000006E-6</c:v>
                      </c:pt>
                      <c:pt idx="1">
                        <c:v>5.819E-4</c:v>
                      </c:pt>
                      <c:pt idx="2">
                        <c:v>1.106E-3</c:v>
                      </c:pt>
                      <c:pt idx="3">
                        <c:v>1.585E-3</c:v>
                      </c:pt>
                      <c:pt idx="4">
                        <c:v>2.036E-3</c:v>
                      </c:pt>
                      <c:pt idx="5">
                        <c:v>2.467E-3</c:v>
                      </c:pt>
                      <c:pt idx="6">
                        <c:v>2.928E-3</c:v>
                      </c:pt>
                      <c:pt idx="7">
                        <c:v>3.3479999999999998E-3</c:v>
                      </c:pt>
                      <c:pt idx="8">
                        <c:v>3.7650000000000001E-3</c:v>
                      </c:pt>
                      <c:pt idx="9">
                        <c:v>4.2240000000000003E-3</c:v>
                      </c:pt>
                      <c:pt idx="10">
                        <c:v>4.6750000000000003E-3</c:v>
                      </c:pt>
                      <c:pt idx="11">
                        <c:v>5.1749999999999999E-3</c:v>
                      </c:pt>
                      <c:pt idx="12">
                        <c:v>5.6550000000000003E-3</c:v>
                      </c:pt>
                      <c:pt idx="13">
                        <c:v>6.2199999999999998E-3</c:v>
                      </c:pt>
                      <c:pt idx="14">
                        <c:v>6.8110000000000002E-3</c:v>
                      </c:pt>
                      <c:pt idx="15">
                        <c:v>7.4250000000000002E-3</c:v>
                      </c:pt>
                      <c:pt idx="16">
                        <c:v>8.1429999999999992E-3</c:v>
                      </c:pt>
                      <c:pt idx="17">
                        <c:v>8.8839999999999995E-3</c:v>
                      </c:pt>
                      <c:pt idx="18">
                        <c:v>9.7120000000000001E-3</c:v>
                      </c:pt>
                      <c:pt idx="19">
                        <c:v>1.0580000000000001E-2</c:v>
                      </c:pt>
                      <c:pt idx="20">
                        <c:v>1.159E-2</c:v>
                      </c:pt>
                      <c:pt idx="21">
                        <c:v>1.26E-2</c:v>
                      </c:pt>
                      <c:pt idx="22">
                        <c:v>1.374E-2</c:v>
                      </c:pt>
                      <c:pt idx="23">
                        <c:v>1.516E-2</c:v>
                      </c:pt>
                      <c:pt idx="24">
                        <c:v>1.6320000000000001E-2</c:v>
                      </c:pt>
                      <c:pt idx="25">
                        <c:v>1.7659999999999999E-2</c:v>
                      </c:pt>
                      <c:pt idx="26">
                        <c:v>1.9060000000000001E-2</c:v>
                      </c:pt>
                      <c:pt idx="27">
                        <c:v>2.0590000000000001E-2</c:v>
                      </c:pt>
                      <c:pt idx="28">
                        <c:v>2.2100000000000002E-2</c:v>
                      </c:pt>
                      <c:pt idx="29">
                        <c:v>2.3570000000000001E-2</c:v>
                      </c:pt>
                      <c:pt idx="30">
                        <c:v>2.5049999999999999E-2</c:v>
                      </c:pt>
                      <c:pt idx="31">
                        <c:v>2.6550000000000001E-2</c:v>
                      </c:pt>
                      <c:pt idx="32">
                        <c:v>2.8029999999999999E-2</c:v>
                      </c:pt>
                      <c:pt idx="33">
                        <c:v>2.9489999999999999E-2</c:v>
                      </c:pt>
                      <c:pt idx="34">
                        <c:v>3.0800000000000001E-2</c:v>
                      </c:pt>
                      <c:pt idx="35">
                        <c:v>3.209E-2</c:v>
                      </c:pt>
                      <c:pt idx="36">
                        <c:v>3.329E-2</c:v>
                      </c:pt>
                      <c:pt idx="37">
                        <c:v>3.4479999999999997E-2</c:v>
                      </c:pt>
                      <c:pt idx="38">
                        <c:v>3.5619999999999999E-2</c:v>
                      </c:pt>
                      <c:pt idx="39">
                        <c:v>3.6880000000000003E-2</c:v>
                      </c:pt>
                      <c:pt idx="40">
                        <c:v>3.8240000000000003E-2</c:v>
                      </c:pt>
                      <c:pt idx="41">
                        <c:v>3.9780000000000003E-2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4AFF-4F45-BA2A-2F7BDE1D16F1}"/>
                  </c:ext>
                </c:extLst>
              </c15:ser>
            </c15:filteredScatterSeries>
            <c15:filteredScatterSeries>
              <c15:ser>
                <c:idx val="4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Paper!$A$13</c15:sqref>
                        </c15:formulaRef>
                      </c:ext>
                    </c:extLst>
                    <c:strCache>
                      <c:ptCount val="1"/>
                      <c:pt idx="0">
                        <c:v>Stage 3 Data 2.3V</c:v>
                      </c:pt>
                    </c:strCache>
                  </c:strRef>
                </c:tx>
                <c:spPr>
                  <a:ln w="38100">
                    <a:noFill/>
                  </a:ln>
                </c:spPr>
                <c:marker>
                  <c:symbol val="circle"/>
                  <c:size val="5"/>
                  <c:spPr>
                    <a:noFill/>
                    <a:ln w="6350">
                      <a:solidFill>
                        <a:srgbClr val="FF0000"/>
                      </a:solidFill>
                    </a:ln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'Deg3 (2)'!$B$3:$B$54</c15:sqref>
                        </c15:formulaRef>
                      </c:ext>
                    </c:extLst>
                    <c:numCache>
                      <c:formatCode>General</c:formatCode>
                      <c:ptCount val="52"/>
                      <c:pt idx="0">
                        <c:v>3.2349999999999997E-2</c:v>
                      </c:pt>
                      <c:pt idx="1">
                        <c:v>3.2680000000000001E-2</c:v>
                      </c:pt>
                      <c:pt idx="2">
                        <c:v>3.3020000000000001E-2</c:v>
                      </c:pt>
                      <c:pt idx="3">
                        <c:v>3.3309999999999999E-2</c:v>
                      </c:pt>
                      <c:pt idx="4">
                        <c:v>3.3649999999999999E-2</c:v>
                      </c:pt>
                      <c:pt idx="5">
                        <c:v>3.4009999999999999E-2</c:v>
                      </c:pt>
                      <c:pt idx="6">
                        <c:v>3.44E-2</c:v>
                      </c:pt>
                      <c:pt idx="7">
                        <c:v>3.4790000000000001E-2</c:v>
                      </c:pt>
                      <c:pt idx="8">
                        <c:v>3.5229999999999997E-2</c:v>
                      </c:pt>
                      <c:pt idx="9">
                        <c:v>3.5729999999999998E-2</c:v>
                      </c:pt>
                      <c:pt idx="10">
                        <c:v>3.6209999999999999E-2</c:v>
                      </c:pt>
                      <c:pt idx="11">
                        <c:v>3.6900000000000002E-2</c:v>
                      </c:pt>
                      <c:pt idx="12">
                        <c:v>3.7519999999999998E-2</c:v>
                      </c:pt>
                      <c:pt idx="13">
                        <c:v>3.8309999999999997E-2</c:v>
                      </c:pt>
                      <c:pt idx="14">
                        <c:v>3.918E-2</c:v>
                      </c:pt>
                      <c:pt idx="15">
                        <c:v>4.0099999999999997E-2</c:v>
                      </c:pt>
                      <c:pt idx="16">
                        <c:v>4.122E-2</c:v>
                      </c:pt>
                      <c:pt idx="17">
                        <c:v>4.2389999999999997E-2</c:v>
                      </c:pt>
                      <c:pt idx="18">
                        <c:v>4.3729999999999998E-2</c:v>
                      </c:pt>
                      <c:pt idx="19">
                        <c:v>4.5159999999999999E-2</c:v>
                      </c:pt>
                      <c:pt idx="20">
                        <c:v>4.6850000000000003E-2</c:v>
                      </c:pt>
                      <c:pt idx="21">
                        <c:v>4.8579999999999998E-2</c:v>
                      </c:pt>
                      <c:pt idx="22">
                        <c:v>5.0560000000000001E-2</c:v>
                      </c:pt>
                      <c:pt idx="23">
                        <c:v>5.305E-2</c:v>
                      </c:pt>
                      <c:pt idx="24">
                        <c:v>5.5190000000000003E-2</c:v>
                      </c:pt>
                      <c:pt idx="25">
                        <c:v>5.7689999999999998E-2</c:v>
                      </c:pt>
                      <c:pt idx="26">
                        <c:v>6.0569999999999999E-2</c:v>
                      </c:pt>
                      <c:pt idx="27">
                        <c:v>6.3869999999999996E-2</c:v>
                      </c:pt>
                      <c:pt idx="28">
                        <c:v>6.719E-2</c:v>
                      </c:pt>
                      <c:pt idx="29">
                        <c:v>7.0540000000000005E-2</c:v>
                      </c:pt>
                      <c:pt idx="30">
                        <c:v>7.4410000000000004E-2</c:v>
                      </c:pt>
                      <c:pt idx="31">
                        <c:v>7.8649999999999998E-2</c:v>
                      </c:pt>
                      <c:pt idx="32">
                        <c:v>8.3159999999999998E-2</c:v>
                      </c:pt>
                      <c:pt idx="33">
                        <c:v>8.8169999999999998E-2</c:v>
                      </c:pt>
                      <c:pt idx="34">
                        <c:v>9.3109999999999998E-2</c:v>
                      </c:pt>
                      <c:pt idx="35">
                        <c:v>9.8489999999999994E-2</c:v>
                      </c:pt>
                      <c:pt idx="36">
                        <c:v>0.1041</c:v>
                      </c:pt>
                      <c:pt idx="37">
                        <c:v>0.1101</c:v>
                      </c:pt>
                      <c:pt idx="38">
                        <c:v>0.11600000000000001</c:v>
                      </c:pt>
                      <c:pt idx="39">
                        <c:v>0.12280000000000001</c:v>
                      </c:pt>
                      <c:pt idx="40">
                        <c:v>0.1295</c:v>
                      </c:pt>
                      <c:pt idx="41">
                        <c:v>0.13669999999999999</c:v>
                      </c:pt>
                      <c:pt idx="42">
                        <c:v>0.1482</c:v>
                      </c:pt>
                      <c:pt idx="43">
                        <c:v>0.16900000000000001</c:v>
                      </c:pt>
                      <c:pt idx="44">
                        <c:v>0.1656</c:v>
                      </c:pt>
                      <c:pt idx="45">
                        <c:v>0.1603</c:v>
                      </c:pt>
                      <c:pt idx="46">
                        <c:v>0.17280000000000001</c:v>
                      </c:pt>
                      <c:pt idx="47">
                        <c:v>0.184</c:v>
                      </c:pt>
                      <c:pt idx="48">
                        <c:v>0.29959999999999998</c:v>
                      </c:pt>
                      <c:pt idx="49">
                        <c:v>0.19040000000000001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'Deg3 (2)'!$C$3:$C$54</c15:sqref>
                        </c15:formulaRef>
                      </c:ext>
                    </c:extLst>
                    <c:numCache>
                      <c:formatCode>General</c:formatCode>
                      <c:ptCount val="52"/>
                      <c:pt idx="0">
                        <c:v>1.986E-4</c:v>
                      </c:pt>
                      <c:pt idx="1">
                        <c:v>7.3890000000000002E-4</c:v>
                      </c:pt>
                      <c:pt idx="2">
                        <c:v>1.217E-3</c:v>
                      </c:pt>
                      <c:pt idx="3">
                        <c:v>1.622E-3</c:v>
                      </c:pt>
                      <c:pt idx="4">
                        <c:v>1.9980000000000002E-3</c:v>
                      </c:pt>
                      <c:pt idx="5">
                        <c:v>2.4039999999999999E-3</c:v>
                      </c:pt>
                      <c:pt idx="6">
                        <c:v>2.833E-3</c:v>
                      </c:pt>
                      <c:pt idx="7">
                        <c:v>3.2109999999999999E-3</c:v>
                      </c:pt>
                      <c:pt idx="8">
                        <c:v>3.6289999999999998E-3</c:v>
                      </c:pt>
                      <c:pt idx="9">
                        <c:v>4.1339999999999997E-3</c:v>
                      </c:pt>
                      <c:pt idx="10">
                        <c:v>4.6870000000000002E-3</c:v>
                      </c:pt>
                      <c:pt idx="11">
                        <c:v>5.208E-3</c:v>
                      </c:pt>
                      <c:pt idx="12">
                        <c:v>5.7600000000000004E-3</c:v>
                      </c:pt>
                      <c:pt idx="13">
                        <c:v>6.4539999999999997E-3</c:v>
                      </c:pt>
                      <c:pt idx="14">
                        <c:v>7.1809999999999999E-3</c:v>
                      </c:pt>
                      <c:pt idx="15">
                        <c:v>7.9319999999999998E-3</c:v>
                      </c:pt>
                      <c:pt idx="16">
                        <c:v>8.8190000000000004E-3</c:v>
                      </c:pt>
                      <c:pt idx="17">
                        <c:v>9.7059999999999994E-3</c:v>
                      </c:pt>
                      <c:pt idx="18">
                        <c:v>1.068E-2</c:v>
                      </c:pt>
                      <c:pt idx="19">
                        <c:v>1.1679999999999999E-2</c:v>
                      </c:pt>
                      <c:pt idx="20">
                        <c:v>1.2829999999999999E-2</c:v>
                      </c:pt>
                      <c:pt idx="21">
                        <c:v>1.393E-2</c:v>
                      </c:pt>
                      <c:pt idx="22">
                        <c:v>1.5140000000000001E-2</c:v>
                      </c:pt>
                      <c:pt idx="23">
                        <c:v>1.668E-2</c:v>
                      </c:pt>
                      <c:pt idx="24">
                        <c:v>1.7919999999999998E-2</c:v>
                      </c:pt>
                      <c:pt idx="25">
                        <c:v>1.9380000000000001E-2</c:v>
                      </c:pt>
                      <c:pt idx="26">
                        <c:v>2.0920000000000001E-2</c:v>
                      </c:pt>
                      <c:pt idx="27">
                        <c:v>2.2679999999999999E-2</c:v>
                      </c:pt>
                      <c:pt idx="28">
                        <c:v>2.4340000000000001E-2</c:v>
                      </c:pt>
                      <c:pt idx="29">
                        <c:v>2.5930000000000002E-2</c:v>
                      </c:pt>
                      <c:pt idx="30">
                        <c:v>2.775E-2</c:v>
                      </c:pt>
                      <c:pt idx="31">
                        <c:v>2.9559999999999999E-2</c:v>
                      </c:pt>
                      <c:pt idx="32">
                        <c:v>3.1309999999999998E-2</c:v>
                      </c:pt>
                      <c:pt idx="33">
                        <c:v>3.3270000000000001E-2</c:v>
                      </c:pt>
                      <c:pt idx="34">
                        <c:v>3.4959999999999998E-2</c:v>
                      </c:pt>
                      <c:pt idx="35">
                        <c:v>3.7019999999999997E-2</c:v>
                      </c:pt>
                      <c:pt idx="36">
                        <c:v>3.8920000000000003E-2</c:v>
                      </c:pt>
                      <c:pt idx="37">
                        <c:v>4.0849999999999997E-2</c:v>
                      </c:pt>
                      <c:pt idx="38">
                        <c:v>4.2900000000000001E-2</c:v>
                      </c:pt>
                      <c:pt idx="39">
                        <c:v>4.5269999999999998E-2</c:v>
                      </c:pt>
                      <c:pt idx="40">
                        <c:v>4.7550000000000002E-2</c:v>
                      </c:pt>
                      <c:pt idx="41">
                        <c:v>4.9840000000000002E-2</c:v>
                      </c:pt>
                      <c:pt idx="42">
                        <c:v>5.525E-2</c:v>
                      </c:pt>
                      <c:pt idx="43">
                        <c:v>6.6009999999999999E-2</c:v>
                      </c:pt>
                      <c:pt idx="44">
                        <c:v>6.0010000000000001E-2</c:v>
                      </c:pt>
                      <c:pt idx="45">
                        <c:v>5.3159999999999999E-2</c:v>
                      </c:pt>
                      <c:pt idx="46">
                        <c:v>5.5620000000000003E-2</c:v>
                      </c:pt>
                      <c:pt idx="47">
                        <c:v>5.6320000000000002E-2</c:v>
                      </c:pt>
                      <c:pt idx="48">
                        <c:v>0.125</c:v>
                      </c:pt>
                      <c:pt idx="49">
                        <c:v>4.6580000000000003E-2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4AFF-4F45-BA2A-2F7BDE1D16F1}"/>
                  </c:ext>
                </c:extLst>
              </c15:ser>
            </c15:filteredScatterSeries>
            <c15:filteredScatterSeries>
              <c15:ser>
                <c:idx val="5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Paper!$B$13</c15:sqref>
                        </c15:formulaRef>
                      </c:ext>
                    </c:extLst>
                    <c:strCache>
                      <c:ptCount val="1"/>
                      <c:pt idx="0">
                        <c:v>Stage 3 Fit 2.3V</c:v>
                      </c:pt>
                    </c:strCache>
                  </c:strRef>
                </c:tx>
                <c:spPr>
                  <a:ln w="9525">
                    <a:solidFill>
                      <a:srgbClr val="FF0000"/>
                    </a:solidFill>
                  </a:ln>
                </c:spPr>
                <c:marker>
                  <c:symbol val="circle"/>
                  <c:size val="3"/>
                  <c:spPr>
                    <a:solidFill>
                      <a:srgbClr val="FF0000"/>
                    </a:solidFill>
                    <a:ln>
                      <a:noFill/>
                    </a:ln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'Deg3 (2)'!$D$3:$D$54</c15:sqref>
                        </c15:formulaRef>
                      </c:ext>
                    </c:extLst>
                    <c:numCache>
                      <c:formatCode>General</c:formatCode>
                      <c:ptCount val="52"/>
                      <c:pt idx="0">
                        <c:v>3.2259999999999997E-2</c:v>
                      </c:pt>
                      <c:pt idx="1">
                        <c:v>3.2570000000000002E-2</c:v>
                      </c:pt>
                      <c:pt idx="2">
                        <c:v>3.2899999999999999E-2</c:v>
                      </c:pt>
                      <c:pt idx="3">
                        <c:v>3.3230000000000003E-2</c:v>
                      </c:pt>
                      <c:pt idx="4">
                        <c:v>3.3579999999999999E-2</c:v>
                      </c:pt>
                      <c:pt idx="5">
                        <c:v>3.3950000000000001E-2</c:v>
                      </c:pt>
                      <c:pt idx="6">
                        <c:v>3.4380000000000001E-2</c:v>
                      </c:pt>
                      <c:pt idx="7">
                        <c:v>3.4810000000000001E-2</c:v>
                      </c:pt>
                      <c:pt idx="8">
                        <c:v>3.526E-2</c:v>
                      </c:pt>
                      <c:pt idx="9">
                        <c:v>3.5790000000000002E-2</c:v>
                      </c:pt>
                      <c:pt idx="10">
                        <c:v>3.635E-2</c:v>
                      </c:pt>
                      <c:pt idx="11">
                        <c:v>3.6999999999999998E-2</c:v>
                      </c:pt>
                      <c:pt idx="12">
                        <c:v>3.7650000000000003E-2</c:v>
                      </c:pt>
                      <c:pt idx="13">
                        <c:v>3.8449999999999998E-2</c:v>
                      </c:pt>
                      <c:pt idx="14">
                        <c:v>3.9309999999999998E-2</c:v>
                      </c:pt>
                      <c:pt idx="15">
                        <c:v>4.0230000000000002E-2</c:v>
                      </c:pt>
                      <c:pt idx="16">
                        <c:v>4.1320000000000003E-2</c:v>
                      </c:pt>
                      <c:pt idx="17">
                        <c:v>4.2470000000000001E-2</c:v>
                      </c:pt>
                      <c:pt idx="18">
                        <c:v>4.3779999999999999E-2</c:v>
                      </c:pt>
                      <c:pt idx="19">
                        <c:v>4.5179999999999998E-2</c:v>
                      </c:pt>
                      <c:pt idx="20">
                        <c:v>4.6850000000000003E-2</c:v>
                      </c:pt>
                      <c:pt idx="21">
                        <c:v>4.8550000000000003E-2</c:v>
                      </c:pt>
                      <c:pt idx="22">
                        <c:v>5.0529999999999999E-2</c:v>
                      </c:pt>
                      <c:pt idx="23">
                        <c:v>5.3060000000000003E-2</c:v>
                      </c:pt>
                      <c:pt idx="24">
                        <c:v>5.5219999999999998E-2</c:v>
                      </c:pt>
                      <c:pt idx="25">
                        <c:v>5.7790000000000001E-2</c:v>
                      </c:pt>
                      <c:pt idx="26">
                        <c:v>6.0609999999999997E-2</c:v>
                      </c:pt>
                      <c:pt idx="27">
                        <c:v>6.386E-2</c:v>
                      </c:pt>
                      <c:pt idx="28">
                        <c:v>6.726E-2</c:v>
                      </c:pt>
                      <c:pt idx="29">
                        <c:v>7.0779999999999996E-2</c:v>
                      </c:pt>
                      <c:pt idx="30">
                        <c:v>7.4569999999999997E-2</c:v>
                      </c:pt>
                      <c:pt idx="31">
                        <c:v>7.8729999999999994E-2</c:v>
                      </c:pt>
                      <c:pt idx="32">
                        <c:v>8.3220000000000002E-2</c:v>
                      </c:pt>
                      <c:pt idx="33">
                        <c:v>8.8120000000000004E-2</c:v>
                      </c:pt>
                      <c:pt idx="34">
                        <c:v>9.2950000000000005E-2</c:v>
                      </c:pt>
                      <c:pt idx="35">
                        <c:v>9.8280000000000006E-2</c:v>
                      </c:pt>
                      <c:pt idx="36">
                        <c:v>0.1037</c:v>
                      </c:pt>
                      <c:pt idx="37">
                        <c:v>0.10970000000000001</c:v>
                      </c:pt>
                      <c:pt idx="38">
                        <c:v>0.1157</c:v>
                      </c:pt>
                      <c:pt idx="39">
                        <c:v>0.1225</c:v>
                      </c:pt>
                      <c:pt idx="40">
                        <c:v>0.1295</c:v>
                      </c:pt>
                      <c:pt idx="41">
                        <c:v>0.13669999999999999</c:v>
                      </c:pt>
                      <c:pt idx="42">
                        <c:v>0.14460000000000001</c:v>
                      </c:pt>
                      <c:pt idx="43">
                        <c:v>0.153</c:v>
                      </c:pt>
                      <c:pt idx="44">
                        <c:v>0.16220000000000001</c:v>
                      </c:pt>
                      <c:pt idx="45">
                        <c:v>0.1716</c:v>
                      </c:pt>
                      <c:pt idx="46">
                        <c:v>0.18149999999999999</c:v>
                      </c:pt>
                      <c:pt idx="47">
                        <c:v>0.19170000000000001</c:v>
                      </c:pt>
                      <c:pt idx="48">
                        <c:v>0.2021</c:v>
                      </c:pt>
                      <c:pt idx="49">
                        <c:v>0.2122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'Deg3 (2)'!$E$3:$E$54</c15:sqref>
                        </c15:formulaRef>
                      </c:ext>
                    </c:extLst>
                    <c:numCache>
                      <c:formatCode>General</c:formatCode>
                      <c:ptCount val="52"/>
                      <c:pt idx="0">
                        <c:v>1.351E-4</c:v>
                      </c:pt>
                      <c:pt idx="1">
                        <c:v>7.2079999999999996E-4</c:v>
                      </c:pt>
                      <c:pt idx="2">
                        <c:v>1.2229999999999999E-3</c:v>
                      </c:pt>
                      <c:pt idx="3">
                        <c:v>1.6720000000000001E-3</c:v>
                      </c:pt>
                      <c:pt idx="4">
                        <c:v>2.0860000000000002E-3</c:v>
                      </c:pt>
                      <c:pt idx="5">
                        <c:v>2.483E-3</c:v>
                      </c:pt>
                      <c:pt idx="6">
                        <c:v>2.9120000000000001E-3</c:v>
                      </c:pt>
                      <c:pt idx="7">
                        <c:v>3.3119999999999998E-3</c:v>
                      </c:pt>
                      <c:pt idx="8">
                        <c:v>3.7209999999999999E-3</c:v>
                      </c:pt>
                      <c:pt idx="9">
                        <c:v>4.1879999999999999E-3</c:v>
                      </c:pt>
                      <c:pt idx="10">
                        <c:v>4.6649999999999999E-3</c:v>
                      </c:pt>
                      <c:pt idx="11">
                        <c:v>5.2129999999999998E-3</c:v>
                      </c:pt>
                      <c:pt idx="12">
                        <c:v>5.7549999999999997E-3</c:v>
                      </c:pt>
                      <c:pt idx="13">
                        <c:v>6.4079999999999996E-3</c:v>
                      </c:pt>
                      <c:pt idx="14">
                        <c:v>7.1040000000000001E-3</c:v>
                      </c:pt>
                      <c:pt idx="15">
                        <c:v>7.8340000000000007E-3</c:v>
                      </c:pt>
                      <c:pt idx="16">
                        <c:v>8.6899999999999998E-3</c:v>
                      </c:pt>
                      <c:pt idx="17">
                        <c:v>9.5729999999999999E-3</c:v>
                      </c:pt>
                      <c:pt idx="18">
                        <c:v>1.056E-2</c:v>
                      </c:pt>
                      <c:pt idx="19">
                        <c:v>1.158E-2</c:v>
                      </c:pt>
                      <c:pt idx="20">
                        <c:v>1.2760000000000001E-2</c:v>
                      </c:pt>
                      <c:pt idx="21">
                        <c:v>1.393E-2</c:v>
                      </c:pt>
                      <c:pt idx="22">
                        <c:v>1.525E-2</c:v>
                      </c:pt>
                      <c:pt idx="23">
                        <c:v>1.686E-2</c:v>
                      </c:pt>
                      <c:pt idx="24">
                        <c:v>1.8180000000000002E-2</c:v>
                      </c:pt>
                      <c:pt idx="25">
                        <c:v>1.9689999999999999E-2</c:v>
                      </c:pt>
                      <c:pt idx="26">
                        <c:v>2.128E-2</c:v>
                      </c:pt>
                      <c:pt idx="27">
                        <c:v>2.3009999999999999E-2</c:v>
                      </c:pt>
                      <c:pt idx="28">
                        <c:v>2.4740000000000002E-2</c:v>
                      </c:pt>
                      <c:pt idx="29">
                        <c:v>2.6440000000000002E-2</c:v>
                      </c:pt>
                      <c:pt idx="30">
                        <c:v>2.819E-2</c:v>
                      </c:pt>
                      <c:pt idx="31">
                        <c:v>3.0020000000000002E-2</c:v>
                      </c:pt>
                      <c:pt idx="32">
                        <c:v>3.1899999999999998E-2</c:v>
                      </c:pt>
                      <c:pt idx="33">
                        <c:v>3.388E-2</c:v>
                      </c:pt>
                      <c:pt idx="34">
                        <c:v>3.5749999999999997E-2</c:v>
                      </c:pt>
                      <c:pt idx="35">
                        <c:v>3.7760000000000002E-2</c:v>
                      </c:pt>
                      <c:pt idx="36">
                        <c:v>3.977E-2</c:v>
                      </c:pt>
                      <c:pt idx="37">
                        <c:v>4.19E-2</c:v>
                      </c:pt>
                      <c:pt idx="38">
                        <c:v>4.4019999999999997E-2</c:v>
                      </c:pt>
                      <c:pt idx="39">
                        <c:v>4.6350000000000002E-2</c:v>
                      </c:pt>
                      <c:pt idx="40">
                        <c:v>4.8669999999999998E-2</c:v>
                      </c:pt>
                      <c:pt idx="41">
                        <c:v>5.0930000000000003E-2</c:v>
                      </c:pt>
                      <c:pt idx="42">
                        <c:v>5.3199999999999997E-2</c:v>
                      </c:pt>
                      <c:pt idx="43">
                        <c:v>5.534E-2</c:v>
                      </c:pt>
                      <c:pt idx="44">
                        <c:v>5.7279999999999998E-2</c:v>
                      </c:pt>
                      <c:pt idx="45">
                        <c:v>5.8790000000000002E-2</c:v>
                      </c:pt>
                      <c:pt idx="46">
                        <c:v>5.9799999999999999E-2</c:v>
                      </c:pt>
                      <c:pt idx="47">
                        <c:v>6.0159999999999998E-2</c:v>
                      </c:pt>
                      <c:pt idx="48">
                        <c:v>5.978E-2</c:v>
                      </c:pt>
                      <c:pt idx="49">
                        <c:v>5.8619999999999998E-2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4AFF-4F45-BA2A-2F7BDE1D16F1}"/>
                  </c:ext>
                </c:extLst>
              </c15:ser>
            </c15:filteredScatterSeries>
            <c15:filteredScatterSeries>
              <c15:ser>
                <c:idx val="8"/>
                <c:order val="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Paper!$A$14</c15:sqref>
                        </c15:formulaRef>
                      </c:ext>
                    </c:extLst>
                    <c:strCache>
                      <c:ptCount val="1"/>
                      <c:pt idx="0">
                        <c:v>Stage 4 Data 2.3V</c:v>
                      </c:pt>
                    </c:strCache>
                  </c:strRef>
                </c:tx>
                <c:spPr>
                  <a:ln w="38100">
                    <a:noFill/>
                  </a:ln>
                </c:spPr>
                <c:marker>
                  <c:symbol val="circle"/>
                  <c:size val="5"/>
                  <c:spPr>
                    <a:noFill/>
                    <a:ln w="6350">
                      <a:solidFill>
                        <a:srgbClr val="00B0F0"/>
                      </a:solidFill>
                    </a:ln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'Reg (2)'!$B$3:$B$50</c15:sqref>
                        </c15:formulaRef>
                      </c:ext>
                    </c:extLst>
                    <c:numCache>
                      <c:formatCode>General</c:formatCode>
                      <c:ptCount val="48"/>
                      <c:pt idx="0">
                        <c:v>2.843E-2</c:v>
                      </c:pt>
                      <c:pt idx="1">
                        <c:v>2.8680000000000001E-2</c:v>
                      </c:pt>
                      <c:pt idx="2">
                        <c:v>2.8879999999999999E-2</c:v>
                      </c:pt>
                      <c:pt idx="3">
                        <c:v>2.9059999999999999E-2</c:v>
                      </c:pt>
                      <c:pt idx="4">
                        <c:v>2.9229999999999999E-2</c:v>
                      </c:pt>
                      <c:pt idx="5">
                        <c:v>2.9409999999999999E-2</c:v>
                      </c:pt>
                      <c:pt idx="6">
                        <c:v>2.955E-2</c:v>
                      </c:pt>
                      <c:pt idx="7">
                        <c:v>2.9669999999999998E-2</c:v>
                      </c:pt>
                      <c:pt idx="8">
                        <c:v>2.98E-2</c:v>
                      </c:pt>
                      <c:pt idx="9">
                        <c:v>2.9919999999999999E-2</c:v>
                      </c:pt>
                      <c:pt idx="10">
                        <c:v>3.005E-2</c:v>
                      </c:pt>
                      <c:pt idx="11">
                        <c:v>3.015E-2</c:v>
                      </c:pt>
                      <c:pt idx="12">
                        <c:v>3.0269999999999998E-2</c:v>
                      </c:pt>
                      <c:pt idx="13">
                        <c:v>3.0380000000000001E-2</c:v>
                      </c:pt>
                      <c:pt idx="14">
                        <c:v>3.048E-2</c:v>
                      </c:pt>
                      <c:pt idx="15">
                        <c:v>3.0599999999999999E-2</c:v>
                      </c:pt>
                      <c:pt idx="16">
                        <c:v>3.0710000000000001E-2</c:v>
                      </c:pt>
                      <c:pt idx="17">
                        <c:v>3.082E-2</c:v>
                      </c:pt>
                      <c:pt idx="18">
                        <c:v>3.0929999999999999E-2</c:v>
                      </c:pt>
                      <c:pt idx="19">
                        <c:v>3.1040000000000002E-2</c:v>
                      </c:pt>
                      <c:pt idx="20">
                        <c:v>3.1150000000000001E-2</c:v>
                      </c:pt>
                      <c:pt idx="21">
                        <c:v>3.125E-2</c:v>
                      </c:pt>
                      <c:pt idx="22">
                        <c:v>3.134E-2</c:v>
                      </c:pt>
                      <c:pt idx="23">
                        <c:v>3.1419999999999997E-2</c:v>
                      </c:pt>
                      <c:pt idx="24">
                        <c:v>3.1469999999999998E-2</c:v>
                      </c:pt>
                      <c:pt idx="25">
                        <c:v>3.1530000000000002E-2</c:v>
                      </c:pt>
                      <c:pt idx="26">
                        <c:v>3.1570000000000001E-2</c:v>
                      </c:pt>
                      <c:pt idx="27">
                        <c:v>3.1620000000000002E-2</c:v>
                      </c:pt>
                      <c:pt idx="28">
                        <c:v>3.1629999999999998E-2</c:v>
                      </c:pt>
                      <c:pt idx="29">
                        <c:v>3.1660000000000001E-2</c:v>
                      </c:pt>
                      <c:pt idx="30">
                        <c:v>3.1660000000000001E-2</c:v>
                      </c:pt>
                      <c:pt idx="31">
                        <c:v>3.1690000000000003E-2</c:v>
                      </c:pt>
                      <c:pt idx="32">
                        <c:v>3.1690000000000003E-2</c:v>
                      </c:pt>
                      <c:pt idx="33">
                        <c:v>3.1690000000000003E-2</c:v>
                      </c:pt>
                      <c:pt idx="34">
                        <c:v>3.1719999999999998E-2</c:v>
                      </c:pt>
                      <c:pt idx="35">
                        <c:v>3.1719999999999998E-2</c:v>
                      </c:pt>
                      <c:pt idx="36">
                        <c:v>3.1730000000000001E-2</c:v>
                      </c:pt>
                      <c:pt idx="37">
                        <c:v>3.1730000000000001E-2</c:v>
                      </c:pt>
                      <c:pt idx="38">
                        <c:v>3.1719999999999998E-2</c:v>
                      </c:pt>
                      <c:pt idx="39">
                        <c:v>3.1739999999999997E-2</c:v>
                      </c:pt>
                      <c:pt idx="40">
                        <c:v>3.1739999999999997E-2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'Reg (2)'!$C$3:$C$50</c15:sqref>
                        </c15:formulaRef>
                      </c:ext>
                    </c:extLst>
                    <c:numCache>
                      <c:formatCode>General</c:formatCode>
                      <c:ptCount val="48"/>
                      <c:pt idx="0">
                        <c:v>1.7699999999999999E-4</c:v>
                      </c:pt>
                      <c:pt idx="1">
                        <c:v>3.6049999999999998E-4</c:v>
                      </c:pt>
                      <c:pt idx="2">
                        <c:v>5.061E-4</c:v>
                      </c:pt>
                      <c:pt idx="3">
                        <c:v>5.9219999999999997E-4</c:v>
                      </c:pt>
                      <c:pt idx="4">
                        <c:v>6.5479999999999998E-4</c:v>
                      </c:pt>
                      <c:pt idx="5">
                        <c:v>6.8970000000000001E-4</c:v>
                      </c:pt>
                      <c:pt idx="6">
                        <c:v>7.0129999999999997E-4</c:v>
                      </c:pt>
                      <c:pt idx="7">
                        <c:v>7.0010000000000005E-4</c:v>
                      </c:pt>
                      <c:pt idx="8">
                        <c:v>7.203E-4</c:v>
                      </c:pt>
                      <c:pt idx="9">
                        <c:v>7.1290000000000004E-4</c:v>
                      </c:pt>
                      <c:pt idx="10">
                        <c:v>7.3479999999999997E-4</c:v>
                      </c:pt>
                      <c:pt idx="11">
                        <c:v>7.1049999999999998E-4</c:v>
                      </c:pt>
                      <c:pt idx="12">
                        <c:v>7.071E-4</c:v>
                      </c:pt>
                      <c:pt idx="13">
                        <c:v>7.0299999999999996E-4</c:v>
                      </c:pt>
                      <c:pt idx="14">
                        <c:v>7.0049999999999995E-4</c:v>
                      </c:pt>
                      <c:pt idx="15">
                        <c:v>6.9399999999999996E-4</c:v>
                      </c:pt>
                      <c:pt idx="16">
                        <c:v>6.8869999999999999E-4</c:v>
                      </c:pt>
                      <c:pt idx="17">
                        <c:v>6.734E-4</c:v>
                      </c:pt>
                      <c:pt idx="18">
                        <c:v>6.5379999999999995E-4</c:v>
                      </c:pt>
                      <c:pt idx="19">
                        <c:v>6.246E-4</c:v>
                      </c:pt>
                      <c:pt idx="20">
                        <c:v>5.8920000000000001E-4</c:v>
                      </c:pt>
                      <c:pt idx="21">
                        <c:v>5.4900000000000001E-4</c:v>
                      </c:pt>
                      <c:pt idx="22">
                        <c:v>4.8979999999999998E-4</c:v>
                      </c:pt>
                      <c:pt idx="23">
                        <c:v>4.5150000000000002E-4</c:v>
                      </c:pt>
                      <c:pt idx="24">
                        <c:v>4.0010000000000002E-4</c:v>
                      </c:pt>
                      <c:pt idx="25">
                        <c:v>3.5070000000000001E-4</c:v>
                      </c:pt>
                      <c:pt idx="26">
                        <c:v>2.966E-4</c:v>
                      </c:pt>
                      <c:pt idx="27">
                        <c:v>2.6959999999999999E-4</c:v>
                      </c:pt>
                      <c:pt idx="28">
                        <c:v>2.2020000000000001E-4</c:v>
                      </c:pt>
                      <c:pt idx="29">
                        <c:v>1.9110000000000001E-4</c:v>
                      </c:pt>
                      <c:pt idx="30">
                        <c:v>1.6899999999999999E-4</c:v>
                      </c:pt>
                      <c:pt idx="31">
                        <c:v>1.4440000000000001E-4</c:v>
                      </c:pt>
                      <c:pt idx="32">
                        <c:v>1.2860000000000001E-4</c:v>
                      </c:pt>
                      <c:pt idx="33">
                        <c:v>1.077E-4</c:v>
                      </c:pt>
                      <c:pt idx="34">
                        <c:v>1.0230000000000001E-4</c:v>
                      </c:pt>
                      <c:pt idx="35">
                        <c:v>9.4220000000000003E-5</c:v>
                      </c:pt>
                      <c:pt idx="36">
                        <c:v>1.0509999999999999E-4</c:v>
                      </c:pt>
                      <c:pt idx="37">
                        <c:v>9.6199999999999994E-5</c:v>
                      </c:pt>
                      <c:pt idx="38">
                        <c:v>7.504E-5</c:v>
                      </c:pt>
                      <c:pt idx="39">
                        <c:v>9.2969999999999999E-5</c:v>
                      </c:pt>
                      <c:pt idx="40">
                        <c:v>3.8840000000000001E-5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4AFF-4F45-BA2A-2F7BDE1D16F1}"/>
                  </c:ext>
                </c:extLst>
              </c15:ser>
            </c15:filteredScatterSeries>
            <c15:filteredScatterSeries>
              <c15:ser>
                <c:idx val="9"/>
                <c:order val="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Paper!$B$14</c15:sqref>
                        </c15:formulaRef>
                      </c:ext>
                    </c:extLst>
                    <c:strCache>
                      <c:ptCount val="1"/>
                      <c:pt idx="0">
                        <c:v>Stage 4 Fit 2.3V</c:v>
                      </c:pt>
                    </c:strCache>
                  </c:strRef>
                </c:tx>
                <c:spPr>
                  <a:ln w="9525">
                    <a:solidFill>
                      <a:srgbClr val="00B0F0"/>
                    </a:solidFill>
                  </a:ln>
                </c:spPr>
                <c:marker>
                  <c:symbol val="circle"/>
                  <c:size val="3"/>
                  <c:spPr>
                    <a:solidFill>
                      <a:srgbClr val="00B0F0"/>
                    </a:solidFill>
                    <a:ln>
                      <a:noFill/>
                    </a:ln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'Reg (2)'!$D$3:$D$50</c15:sqref>
                        </c15:formulaRef>
                      </c:ext>
                    </c:extLst>
                    <c:numCache>
                      <c:formatCode>General</c:formatCode>
                      <c:ptCount val="48"/>
                      <c:pt idx="0">
                        <c:v>2.8563499107727899E-2</c:v>
                      </c:pt>
                      <c:pt idx="1">
                        <c:v>2.87582481039243E-2</c:v>
                      </c:pt>
                      <c:pt idx="2">
                        <c:v>2.8961549542933899E-2</c:v>
                      </c:pt>
                      <c:pt idx="3">
                        <c:v>2.9161493436282201E-2</c:v>
                      </c:pt>
                      <c:pt idx="4">
                        <c:v>2.9348383618032499E-2</c:v>
                      </c:pt>
                      <c:pt idx="5">
                        <c:v>2.9530828781796199E-2</c:v>
                      </c:pt>
                      <c:pt idx="6">
                        <c:v>2.9676341494002299E-2</c:v>
                      </c:pt>
                      <c:pt idx="7">
                        <c:v>2.98009271212425E-2</c:v>
                      </c:pt>
                      <c:pt idx="8">
                        <c:v>2.9919515182686499E-2</c:v>
                      </c:pt>
                      <c:pt idx="9">
                        <c:v>3.0021737781355001E-2</c:v>
                      </c:pt>
                      <c:pt idx="10">
                        <c:v>3.0124253393190401E-2</c:v>
                      </c:pt>
                      <c:pt idx="11">
                        <c:v>3.0216156812816902E-2</c:v>
                      </c:pt>
                      <c:pt idx="12">
                        <c:v>3.0319473165663701E-2</c:v>
                      </c:pt>
                      <c:pt idx="13">
                        <c:v>3.0423754786653101E-2</c:v>
                      </c:pt>
                      <c:pt idx="14">
                        <c:v>3.0528201796996401E-2</c:v>
                      </c:pt>
                      <c:pt idx="15">
                        <c:v>3.0644453570762401E-2</c:v>
                      </c:pt>
                      <c:pt idx="16">
                        <c:v>3.07563185138666E-2</c:v>
                      </c:pt>
                      <c:pt idx="17">
                        <c:v>3.08708105476669E-2</c:v>
                      </c:pt>
                      <c:pt idx="18">
                        <c:v>3.0978401867247499E-2</c:v>
                      </c:pt>
                      <c:pt idx="19">
                        <c:v>3.1087561265948201E-2</c:v>
                      </c:pt>
                      <c:pt idx="20">
                        <c:v>3.1180559462694699E-2</c:v>
                      </c:pt>
                      <c:pt idx="21">
                        <c:v>3.1268905925233702E-2</c:v>
                      </c:pt>
                      <c:pt idx="22">
                        <c:v>3.13580205861477E-2</c:v>
                      </c:pt>
                      <c:pt idx="23">
                        <c:v>3.1417350300331999E-2</c:v>
                      </c:pt>
                      <c:pt idx="24">
                        <c:v>3.1473364787993702E-2</c:v>
                      </c:pt>
                      <c:pt idx="25">
                        <c:v>3.1521156139208403E-2</c:v>
                      </c:pt>
                      <c:pt idx="26">
                        <c:v>3.15632744840285E-2</c:v>
                      </c:pt>
                      <c:pt idx="27">
                        <c:v>3.1597059466165402E-2</c:v>
                      </c:pt>
                      <c:pt idx="28">
                        <c:v>3.16240350678419E-2</c:v>
                      </c:pt>
                      <c:pt idx="29">
                        <c:v>3.1646632950471203E-2</c:v>
                      </c:pt>
                      <c:pt idx="30">
                        <c:v>3.1665920150683903E-2</c:v>
                      </c:pt>
                      <c:pt idx="31">
                        <c:v>3.1682080802951797E-2</c:v>
                      </c:pt>
                      <c:pt idx="32">
                        <c:v>3.1695765196167701E-2</c:v>
                      </c:pt>
                      <c:pt idx="33">
                        <c:v>3.17063545486213E-2</c:v>
                      </c:pt>
                      <c:pt idx="34">
                        <c:v>3.1715564768346201E-2</c:v>
                      </c:pt>
                      <c:pt idx="35">
                        <c:v>3.1723015789672099E-2</c:v>
                      </c:pt>
                      <c:pt idx="36">
                        <c:v>3.1729394381103601E-2</c:v>
                      </c:pt>
                      <c:pt idx="37">
                        <c:v>3.1734553742474803E-2</c:v>
                      </c:pt>
                      <c:pt idx="38">
                        <c:v>3.1739131245611098E-2</c:v>
                      </c:pt>
                      <c:pt idx="39">
                        <c:v>3.1742857625503697E-2</c:v>
                      </c:pt>
                      <c:pt idx="40">
                        <c:v>3.1745880700655697E-2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'Reg (2)'!$E$3:$E$50</c15:sqref>
                        </c15:formulaRef>
                      </c:ext>
                    </c:extLst>
                    <c:numCache>
                      <c:formatCode>General</c:formatCode>
                      <c:ptCount val="48"/>
                      <c:pt idx="0">
                        <c:v>6.7024960250054697E-5</c:v>
                      </c:pt>
                      <c:pt idx="1">
                        <c:v>3.0948599749514402E-4</c:v>
                      </c:pt>
                      <c:pt idx="2">
                        <c:v>4.8237781197017998E-4</c:v>
                      </c:pt>
                      <c:pt idx="3">
                        <c:v>5.9463446181766205E-4</c:v>
                      </c:pt>
                      <c:pt idx="4">
                        <c:v>6.5846313007618005E-4</c:v>
                      </c:pt>
                      <c:pt idx="5">
                        <c:v>6.8876627099766197E-4</c:v>
                      </c:pt>
                      <c:pt idx="6">
                        <c:v>6.9418145378534804E-4</c:v>
                      </c:pt>
                      <c:pt idx="7">
                        <c:v>6.8919332580526596E-4</c:v>
                      </c:pt>
                      <c:pt idx="8">
                        <c:v>6.8054006496476001E-4</c:v>
                      </c:pt>
                      <c:pt idx="9">
                        <c:v>6.7400301877231297E-4</c:v>
                      </c:pt>
                      <c:pt idx="10">
                        <c:v>6.71266357172246E-4</c:v>
                      </c:pt>
                      <c:pt idx="11">
                        <c:v>6.7271683353381398E-4</c:v>
                      </c:pt>
                      <c:pt idx="12">
                        <c:v>6.7739096339069799E-4</c:v>
                      </c:pt>
                      <c:pt idx="13">
                        <c:v>6.8277356110210902E-4</c:v>
                      </c:pt>
                      <c:pt idx="14">
                        <c:v>6.8617685439604397E-4</c:v>
                      </c:pt>
                      <c:pt idx="15">
                        <c:v>6.8511720756785695E-4</c:v>
                      </c:pt>
                      <c:pt idx="16">
                        <c:v>6.7745139292865199E-4</c:v>
                      </c:pt>
                      <c:pt idx="17">
                        <c:v>6.6142926255723696E-4</c:v>
                      </c:pt>
                      <c:pt idx="18">
                        <c:v>6.3772994717554803E-4</c:v>
                      </c:pt>
                      <c:pt idx="19">
                        <c:v>6.0400369438630495E-4</c:v>
                      </c:pt>
                      <c:pt idx="20">
                        <c:v>5.6657857110909305E-4</c:v>
                      </c:pt>
                      <c:pt idx="21">
                        <c:v>5.22574771636297E-4</c:v>
                      </c:pt>
                      <c:pt idx="22">
                        <c:v>4.6851799310035201E-4</c:v>
                      </c:pt>
                      <c:pt idx="23">
                        <c:v>4.2623753959862798E-4</c:v>
                      </c:pt>
                      <c:pt idx="24">
                        <c:v>3.8089588923851102E-4</c:v>
                      </c:pt>
                      <c:pt idx="25">
                        <c:v>3.3735034091995501E-4</c:v>
                      </c:pt>
                      <c:pt idx="26">
                        <c:v>2.94610364061257E-4</c:v>
                      </c:pt>
                      <c:pt idx="27">
                        <c:v>2.56857076691058E-4</c:v>
                      </c:pt>
                      <c:pt idx="28">
                        <c:v>2.24125863273902E-4</c:v>
                      </c:pt>
                      <c:pt idx="29">
                        <c:v>1.9466720997097001E-4</c:v>
                      </c:pt>
                      <c:pt idx="30">
                        <c:v>1.6784509147960001E-4</c:v>
                      </c:pt>
                      <c:pt idx="31">
                        <c:v>1.44022174422719E-4</c:v>
                      </c:pt>
                      <c:pt idx="32">
                        <c:v>1.2276941404948901E-4</c:v>
                      </c:pt>
                      <c:pt idx="33">
                        <c:v>1.0556884305537301E-4</c:v>
                      </c:pt>
                      <c:pt idx="34">
                        <c:v>9.0020699973195897E-5</c:v>
                      </c:pt>
                      <c:pt idx="35">
                        <c:v>7.7008375486560198E-5</c:v>
                      </c:pt>
                      <c:pt idx="36">
                        <c:v>6.5537351238066104E-5</c:v>
                      </c:pt>
                      <c:pt idx="37">
                        <c:v>5.6020723303516401E-5</c:v>
                      </c:pt>
                      <c:pt idx="38">
                        <c:v>4.73888712050712E-5</c:v>
                      </c:pt>
                      <c:pt idx="39">
                        <c:v>4.0224790252954302E-5</c:v>
                      </c:pt>
                      <c:pt idx="40">
                        <c:v>3.4318627737672402E-5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9-4AFF-4F45-BA2A-2F7BDE1D16F1}"/>
                  </c:ext>
                </c:extLst>
              </c15:ser>
            </c15:filteredScatterSeries>
            <c15:filteredScatterSeries>
              <c15:ser>
                <c:idx val="10"/>
                <c:order val="1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Paper!$A$15</c15:sqref>
                        </c15:formulaRef>
                      </c:ext>
                    </c:extLst>
                    <c:strCache>
                      <c:ptCount val="1"/>
                      <c:pt idx="0">
                        <c:v>Stage 5 Data 2.3V</c:v>
                      </c:pt>
                    </c:strCache>
                  </c:strRef>
                </c:tx>
                <c:spPr>
                  <a:ln w="38100">
                    <a:noFill/>
                  </a:ln>
                </c:spPr>
                <c:marker>
                  <c:symbol val="circle"/>
                  <c:size val="5"/>
                  <c:spPr>
                    <a:noFill/>
                    <a:ln w="6350">
                      <a:solidFill>
                        <a:srgbClr val="3A64FC"/>
                      </a:solidFill>
                    </a:ln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'Deg4 (2)'!$B$3:$B$53</c15:sqref>
                        </c15:formulaRef>
                      </c:ext>
                    </c:extLst>
                    <c:numCache>
                      <c:formatCode>General</c:formatCode>
                      <c:ptCount val="51"/>
                      <c:pt idx="0">
                        <c:v>3.0870000000000002E-2</c:v>
                      </c:pt>
                      <c:pt idx="1">
                        <c:v>3.134E-2</c:v>
                      </c:pt>
                      <c:pt idx="2">
                        <c:v>3.1780000000000003E-2</c:v>
                      </c:pt>
                      <c:pt idx="3">
                        <c:v>3.2239999999999998E-2</c:v>
                      </c:pt>
                      <c:pt idx="4">
                        <c:v>3.2660000000000002E-2</c:v>
                      </c:pt>
                      <c:pt idx="5">
                        <c:v>3.3090000000000001E-2</c:v>
                      </c:pt>
                      <c:pt idx="6">
                        <c:v>3.3489999999999999E-2</c:v>
                      </c:pt>
                      <c:pt idx="7">
                        <c:v>3.3930000000000002E-2</c:v>
                      </c:pt>
                      <c:pt idx="8">
                        <c:v>3.4320000000000003E-2</c:v>
                      </c:pt>
                      <c:pt idx="9">
                        <c:v>3.4720000000000001E-2</c:v>
                      </c:pt>
                      <c:pt idx="10">
                        <c:v>3.5099999999999999E-2</c:v>
                      </c:pt>
                      <c:pt idx="11">
                        <c:v>3.5529999999999999E-2</c:v>
                      </c:pt>
                      <c:pt idx="12">
                        <c:v>3.5920000000000001E-2</c:v>
                      </c:pt>
                      <c:pt idx="13">
                        <c:v>3.6290000000000003E-2</c:v>
                      </c:pt>
                      <c:pt idx="14">
                        <c:v>3.671E-2</c:v>
                      </c:pt>
                      <c:pt idx="15">
                        <c:v>3.7139999999999999E-2</c:v>
                      </c:pt>
                      <c:pt idx="16">
                        <c:v>3.7560000000000003E-2</c:v>
                      </c:pt>
                      <c:pt idx="17">
                        <c:v>3.805E-2</c:v>
                      </c:pt>
                      <c:pt idx="18">
                        <c:v>3.857E-2</c:v>
                      </c:pt>
                      <c:pt idx="19">
                        <c:v>3.9140000000000001E-2</c:v>
                      </c:pt>
                      <c:pt idx="20">
                        <c:v>3.9730000000000001E-2</c:v>
                      </c:pt>
                      <c:pt idx="21">
                        <c:v>4.0419999999999998E-2</c:v>
                      </c:pt>
                      <c:pt idx="22">
                        <c:v>4.1110000000000001E-2</c:v>
                      </c:pt>
                      <c:pt idx="23">
                        <c:v>4.1860000000000001E-2</c:v>
                      </c:pt>
                      <c:pt idx="24">
                        <c:v>4.2779999999999999E-2</c:v>
                      </c:pt>
                      <c:pt idx="25">
                        <c:v>4.3529999999999999E-2</c:v>
                      </c:pt>
                      <c:pt idx="26">
                        <c:v>4.4330000000000001E-2</c:v>
                      </c:pt>
                      <c:pt idx="27">
                        <c:v>4.5289999999999997E-2</c:v>
                      </c:pt>
                      <c:pt idx="28">
                        <c:v>4.6280000000000002E-2</c:v>
                      </c:pt>
                      <c:pt idx="29">
                        <c:v>4.7210000000000002E-2</c:v>
                      </c:pt>
                      <c:pt idx="30">
                        <c:v>4.8090000000000001E-2</c:v>
                      </c:pt>
                      <c:pt idx="31">
                        <c:v>4.9070000000000003E-2</c:v>
                      </c:pt>
                      <c:pt idx="32">
                        <c:v>5.0029999999999998E-2</c:v>
                      </c:pt>
                      <c:pt idx="33">
                        <c:v>5.1090000000000003E-2</c:v>
                      </c:pt>
                      <c:pt idx="34">
                        <c:v>5.212E-2</c:v>
                      </c:pt>
                      <c:pt idx="35">
                        <c:v>5.3120000000000001E-2</c:v>
                      </c:pt>
                      <c:pt idx="36">
                        <c:v>5.4179999999999999E-2</c:v>
                      </c:pt>
                      <c:pt idx="37">
                        <c:v>5.527E-2</c:v>
                      </c:pt>
                      <c:pt idx="38">
                        <c:v>5.6390000000000003E-2</c:v>
                      </c:pt>
                      <c:pt idx="39">
                        <c:v>5.7570000000000003E-2</c:v>
                      </c:pt>
                      <c:pt idx="40">
                        <c:v>5.883E-2</c:v>
                      </c:pt>
                      <c:pt idx="41">
                        <c:v>6.0080000000000001E-2</c:v>
                      </c:pt>
                      <c:pt idx="42">
                        <c:v>6.1350000000000002E-2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'Deg4 (2)'!$C$3:$C$53</c15:sqref>
                        </c15:formulaRef>
                      </c:ext>
                    </c:extLst>
                    <c:numCache>
                      <c:formatCode>General</c:formatCode>
                      <c:ptCount val="51"/>
                      <c:pt idx="0">
                        <c:v>8.0780000000000001E-4</c:v>
                      </c:pt>
                      <c:pt idx="1">
                        <c:v>1.24E-3</c:v>
                      </c:pt>
                      <c:pt idx="2">
                        <c:v>1.5820000000000001E-3</c:v>
                      </c:pt>
                      <c:pt idx="3">
                        <c:v>1.828E-3</c:v>
                      </c:pt>
                      <c:pt idx="4">
                        <c:v>2.068E-3</c:v>
                      </c:pt>
                      <c:pt idx="5">
                        <c:v>2.1979999999999999E-3</c:v>
                      </c:pt>
                      <c:pt idx="6">
                        <c:v>2.3349999999999998E-3</c:v>
                      </c:pt>
                      <c:pt idx="7">
                        <c:v>2.4629999999999999E-3</c:v>
                      </c:pt>
                      <c:pt idx="8">
                        <c:v>2.5579999999999999E-3</c:v>
                      </c:pt>
                      <c:pt idx="9">
                        <c:v>2.6220000000000002E-3</c:v>
                      </c:pt>
                      <c:pt idx="10">
                        <c:v>2.7369999999999998E-3</c:v>
                      </c:pt>
                      <c:pt idx="11">
                        <c:v>2.8089999999999999E-3</c:v>
                      </c:pt>
                      <c:pt idx="12">
                        <c:v>2.892E-3</c:v>
                      </c:pt>
                      <c:pt idx="13">
                        <c:v>2.9849999999999998E-3</c:v>
                      </c:pt>
                      <c:pt idx="14">
                        <c:v>3.117E-3</c:v>
                      </c:pt>
                      <c:pt idx="15">
                        <c:v>3.274E-3</c:v>
                      </c:pt>
                      <c:pt idx="16">
                        <c:v>3.4529999999999999E-3</c:v>
                      </c:pt>
                      <c:pt idx="17">
                        <c:v>3.673E-3</c:v>
                      </c:pt>
                      <c:pt idx="18">
                        <c:v>3.9100000000000003E-3</c:v>
                      </c:pt>
                      <c:pt idx="19">
                        <c:v>4.1749999999999999E-3</c:v>
                      </c:pt>
                      <c:pt idx="20">
                        <c:v>4.4149999999999997E-3</c:v>
                      </c:pt>
                      <c:pt idx="21">
                        <c:v>4.705E-3</c:v>
                      </c:pt>
                      <c:pt idx="22">
                        <c:v>4.9620000000000003E-3</c:v>
                      </c:pt>
                      <c:pt idx="23">
                        <c:v>5.2119999999999996E-3</c:v>
                      </c:pt>
                      <c:pt idx="24">
                        <c:v>5.4999999999999997E-3</c:v>
                      </c:pt>
                      <c:pt idx="25">
                        <c:v>5.6779999999999999E-3</c:v>
                      </c:pt>
                      <c:pt idx="26">
                        <c:v>5.8690000000000001E-3</c:v>
                      </c:pt>
                      <c:pt idx="27">
                        <c:v>6.0679999999999996E-3</c:v>
                      </c:pt>
                      <c:pt idx="28">
                        <c:v>6.2870000000000001E-3</c:v>
                      </c:pt>
                      <c:pt idx="29">
                        <c:v>6.4619999999999999E-3</c:v>
                      </c:pt>
                      <c:pt idx="30">
                        <c:v>6.6210000000000001E-3</c:v>
                      </c:pt>
                      <c:pt idx="31">
                        <c:v>6.8120000000000003E-3</c:v>
                      </c:pt>
                      <c:pt idx="32">
                        <c:v>6.9569999999999996E-3</c:v>
                      </c:pt>
                      <c:pt idx="33">
                        <c:v>7.1289999999999999E-3</c:v>
                      </c:pt>
                      <c:pt idx="34">
                        <c:v>7.2370000000000004E-3</c:v>
                      </c:pt>
                      <c:pt idx="35">
                        <c:v>7.3819999999999997E-3</c:v>
                      </c:pt>
                      <c:pt idx="36">
                        <c:v>7.5849999999999997E-3</c:v>
                      </c:pt>
                      <c:pt idx="37">
                        <c:v>7.6930000000000002E-3</c:v>
                      </c:pt>
                      <c:pt idx="38">
                        <c:v>7.8589999999999997E-3</c:v>
                      </c:pt>
                      <c:pt idx="39">
                        <c:v>8.0440000000000008E-3</c:v>
                      </c:pt>
                      <c:pt idx="40">
                        <c:v>8.2360000000000003E-3</c:v>
                      </c:pt>
                      <c:pt idx="41">
                        <c:v>8.3829999999999998E-3</c:v>
                      </c:pt>
                      <c:pt idx="42">
                        <c:v>8.5649999999999997E-3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A-4AFF-4F45-BA2A-2F7BDE1D16F1}"/>
                  </c:ext>
                </c:extLst>
              </c15:ser>
            </c15:filteredScatterSeries>
            <c15:filteredScatterSeries>
              <c15:ser>
                <c:idx val="11"/>
                <c:order val="1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Paper!$B$6</c15:sqref>
                        </c15:formulaRef>
                      </c:ext>
                    </c:extLst>
                    <c:strCache>
                      <c:ptCount val="1"/>
                      <c:pt idx="0">
                        <c:v>Stage 5 Fit 1.9V</c:v>
                      </c:pt>
                    </c:strCache>
                  </c:strRef>
                </c:tx>
                <c:spPr>
                  <a:ln w="9525">
                    <a:solidFill>
                      <a:srgbClr val="3A64FC"/>
                    </a:solidFill>
                  </a:ln>
                </c:spPr>
                <c:marker>
                  <c:symbol val="circle"/>
                  <c:size val="3"/>
                  <c:spPr>
                    <a:solidFill>
                      <a:srgbClr val="3A64FC"/>
                    </a:solidFill>
                    <a:ln>
                      <a:noFill/>
                    </a:ln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'Deg4 (2)'!$D$3:$D$53</c15:sqref>
                        </c15:formulaRef>
                      </c:ext>
                    </c:extLst>
                    <c:numCache>
                      <c:formatCode>General</c:formatCode>
                      <c:ptCount val="51"/>
                      <c:pt idx="0">
                        <c:v>3.1789999999999999E-2</c:v>
                      </c:pt>
                      <c:pt idx="1">
                        <c:v>3.2039999999999999E-2</c:v>
                      </c:pt>
                      <c:pt idx="2">
                        <c:v>3.2309999999999998E-2</c:v>
                      </c:pt>
                      <c:pt idx="3">
                        <c:v>3.261E-2</c:v>
                      </c:pt>
                      <c:pt idx="4">
                        <c:v>3.2939999999999997E-2</c:v>
                      </c:pt>
                      <c:pt idx="5">
                        <c:v>3.329E-2</c:v>
                      </c:pt>
                      <c:pt idx="6">
                        <c:v>3.3700000000000001E-2</c:v>
                      </c:pt>
                      <c:pt idx="7">
                        <c:v>3.4090000000000002E-2</c:v>
                      </c:pt>
                      <c:pt idx="8">
                        <c:v>3.4500000000000003E-2</c:v>
                      </c:pt>
                      <c:pt idx="9">
                        <c:v>3.4939999999999999E-2</c:v>
                      </c:pt>
                      <c:pt idx="10">
                        <c:v>3.5360000000000003E-2</c:v>
                      </c:pt>
                      <c:pt idx="11">
                        <c:v>3.5819999999999998E-2</c:v>
                      </c:pt>
                      <c:pt idx="12">
                        <c:v>3.6229999999999998E-2</c:v>
                      </c:pt>
                      <c:pt idx="13">
                        <c:v>3.669E-2</c:v>
                      </c:pt>
                      <c:pt idx="14">
                        <c:v>3.7139999999999999E-2</c:v>
                      </c:pt>
                      <c:pt idx="15">
                        <c:v>3.7580000000000002E-2</c:v>
                      </c:pt>
                      <c:pt idx="16">
                        <c:v>3.8080000000000003E-2</c:v>
                      </c:pt>
                      <c:pt idx="17">
                        <c:v>3.857E-2</c:v>
                      </c:pt>
                      <c:pt idx="18">
                        <c:v>3.9109999999999999E-2</c:v>
                      </c:pt>
                      <c:pt idx="19">
                        <c:v>3.968E-2</c:v>
                      </c:pt>
                      <c:pt idx="20">
                        <c:v>4.0340000000000001E-2</c:v>
                      </c:pt>
                      <c:pt idx="21">
                        <c:v>4.1000000000000002E-2</c:v>
                      </c:pt>
                      <c:pt idx="22">
                        <c:v>4.1750000000000002E-2</c:v>
                      </c:pt>
                      <c:pt idx="23">
                        <c:v>4.2700000000000002E-2</c:v>
                      </c:pt>
                      <c:pt idx="24">
                        <c:v>4.3470000000000002E-2</c:v>
                      </c:pt>
                      <c:pt idx="25">
                        <c:v>4.4350000000000001E-2</c:v>
                      </c:pt>
                      <c:pt idx="26">
                        <c:v>4.5260000000000002E-2</c:v>
                      </c:pt>
                      <c:pt idx="27">
                        <c:v>4.6240000000000003E-2</c:v>
                      </c:pt>
                      <c:pt idx="28">
                        <c:v>4.7190000000000003E-2</c:v>
                      </c:pt>
                      <c:pt idx="29">
                        <c:v>4.8120000000000003E-2</c:v>
                      </c:pt>
                      <c:pt idx="30">
                        <c:v>4.9050000000000003E-2</c:v>
                      </c:pt>
                      <c:pt idx="31">
                        <c:v>5.0020000000000002E-2</c:v>
                      </c:pt>
                      <c:pt idx="32">
                        <c:v>5.1020000000000003E-2</c:v>
                      </c:pt>
                      <c:pt idx="33">
                        <c:v>5.2080000000000001E-2</c:v>
                      </c:pt>
                      <c:pt idx="34">
                        <c:v>5.3100000000000001E-2</c:v>
                      </c:pt>
                      <c:pt idx="35">
                        <c:v>5.4190000000000002E-2</c:v>
                      </c:pt>
                      <c:pt idx="36">
                        <c:v>5.5300000000000002E-2</c:v>
                      </c:pt>
                      <c:pt idx="37">
                        <c:v>5.6480000000000002E-2</c:v>
                      </c:pt>
                      <c:pt idx="38">
                        <c:v>5.7660000000000003E-2</c:v>
                      </c:pt>
                      <c:pt idx="39">
                        <c:v>5.8950000000000002E-2</c:v>
                      </c:pt>
                      <c:pt idx="40">
                        <c:v>6.0249999999999998E-2</c:v>
                      </c:pt>
                      <c:pt idx="41">
                        <c:v>6.1530000000000001E-2</c:v>
                      </c:pt>
                      <c:pt idx="42">
                        <c:v>6.1530000000000001E-2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'Deg4 (2)'!$E$3:$E$53</c15:sqref>
                        </c15:formulaRef>
                      </c:ext>
                    </c:extLst>
                    <c:numCache>
                      <c:formatCode>General</c:formatCode>
                      <c:ptCount val="51"/>
                      <c:pt idx="0">
                        <c:v>1.5950000000000001E-3</c:v>
                      </c:pt>
                      <c:pt idx="1">
                        <c:v>1.761E-3</c:v>
                      </c:pt>
                      <c:pt idx="2">
                        <c:v>1.9269999999999999E-3</c:v>
                      </c:pt>
                      <c:pt idx="3">
                        <c:v>2.0899999999999998E-3</c:v>
                      </c:pt>
                      <c:pt idx="4">
                        <c:v>2.2469999999999999E-3</c:v>
                      </c:pt>
                      <c:pt idx="5">
                        <c:v>2.395E-3</c:v>
                      </c:pt>
                      <c:pt idx="6">
                        <c:v>2.5430000000000001E-3</c:v>
                      </c:pt>
                      <c:pt idx="7">
                        <c:v>2.6640000000000001E-3</c:v>
                      </c:pt>
                      <c:pt idx="8">
                        <c:v>2.771E-3</c:v>
                      </c:pt>
                      <c:pt idx="9">
                        <c:v>2.8739999999999998E-3</c:v>
                      </c:pt>
                      <c:pt idx="10">
                        <c:v>2.9640000000000001E-3</c:v>
                      </c:pt>
                      <c:pt idx="11">
                        <c:v>3.0560000000000001E-3</c:v>
                      </c:pt>
                      <c:pt idx="12">
                        <c:v>3.1440000000000001E-3</c:v>
                      </c:pt>
                      <c:pt idx="13">
                        <c:v>3.2499999999999999E-3</c:v>
                      </c:pt>
                      <c:pt idx="14">
                        <c:v>3.3709999999999999E-3</c:v>
                      </c:pt>
                      <c:pt idx="15">
                        <c:v>3.509E-3</c:v>
                      </c:pt>
                      <c:pt idx="16">
                        <c:v>3.6849999999999999E-3</c:v>
                      </c:pt>
                      <c:pt idx="17">
                        <c:v>3.8790000000000001E-3</c:v>
                      </c:pt>
                      <c:pt idx="18">
                        <c:v>4.1070000000000004E-3</c:v>
                      </c:pt>
                      <c:pt idx="19">
                        <c:v>4.3489999999999996E-3</c:v>
                      </c:pt>
                      <c:pt idx="20">
                        <c:v>4.6280000000000002E-3</c:v>
                      </c:pt>
                      <c:pt idx="21">
                        <c:v>4.8939999999999999E-3</c:v>
                      </c:pt>
                      <c:pt idx="22">
                        <c:v>5.1729999999999996E-3</c:v>
                      </c:pt>
                      <c:pt idx="23">
                        <c:v>5.4780000000000002E-3</c:v>
                      </c:pt>
                      <c:pt idx="24">
                        <c:v>5.6930000000000001E-3</c:v>
                      </c:pt>
                      <c:pt idx="25">
                        <c:v>5.9020000000000001E-3</c:v>
                      </c:pt>
                      <c:pt idx="26">
                        <c:v>6.0860000000000003E-3</c:v>
                      </c:pt>
                      <c:pt idx="27">
                        <c:v>6.254E-3</c:v>
                      </c:pt>
                      <c:pt idx="28">
                        <c:v>6.3990000000000002E-3</c:v>
                      </c:pt>
                      <c:pt idx="29">
                        <c:v>6.5319999999999996E-3</c:v>
                      </c:pt>
                      <c:pt idx="30">
                        <c:v>6.6660000000000001E-3</c:v>
                      </c:pt>
                      <c:pt idx="31">
                        <c:v>6.8120000000000003E-3</c:v>
                      </c:pt>
                      <c:pt idx="32">
                        <c:v>6.9719999999999999E-3</c:v>
                      </c:pt>
                      <c:pt idx="33">
                        <c:v>7.1510000000000002E-3</c:v>
                      </c:pt>
                      <c:pt idx="34">
                        <c:v>7.3289999999999996E-3</c:v>
                      </c:pt>
                      <c:pt idx="35">
                        <c:v>7.522E-3</c:v>
                      </c:pt>
                      <c:pt idx="36">
                        <c:v>7.7099999999999998E-3</c:v>
                      </c:pt>
                      <c:pt idx="37">
                        <c:v>7.8960000000000002E-3</c:v>
                      </c:pt>
                      <c:pt idx="38">
                        <c:v>8.0619999999999997E-3</c:v>
                      </c:pt>
                      <c:pt idx="39">
                        <c:v>8.2129999999999998E-3</c:v>
                      </c:pt>
                      <c:pt idx="40">
                        <c:v>8.3280000000000003E-3</c:v>
                      </c:pt>
                      <c:pt idx="41">
                        <c:v>8.4010000000000005E-3</c:v>
                      </c:pt>
                      <c:pt idx="42">
                        <c:v>8.4010000000000005E-3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B-4AFF-4F45-BA2A-2F7BDE1D16F1}"/>
                  </c:ext>
                </c:extLst>
              </c15:ser>
            </c15:filteredScatterSeries>
          </c:ext>
        </c:extLst>
      </c:scatterChart>
      <c:valAx>
        <c:axId val="1138531023"/>
        <c:scaling>
          <c:orientation val="minMax"/>
          <c:max val="7.6000000000000012E-2"/>
          <c:min val="2.6000000000000006E-2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out"/>
        <c:minorTickMark val="none"/>
        <c:tickLblPos val="nextTo"/>
        <c:crossAx val="1138531503"/>
        <c:crosses val="autoZero"/>
        <c:crossBetween val="midCat"/>
        <c:majorUnit val="5.000000000000001E-3"/>
      </c:valAx>
      <c:valAx>
        <c:axId val="1138531503"/>
        <c:scaling>
          <c:orientation val="minMax"/>
          <c:max val="2.5000000000000005E-2"/>
          <c:min val="0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out"/>
        <c:minorTickMark val="none"/>
        <c:tickLblPos val="nextTo"/>
        <c:crossAx val="1138531023"/>
        <c:crosses val="autoZero"/>
        <c:crossBetween val="midCat"/>
        <c:majorUnit val="5.000000000000001E-3"/>
      </c:valAx>
    </c:plotArea>
    <c:plotVisOnly val="1"/>
    <c:dispBlanksAs val="gap"/>
    <c:showDLblsOverMax val="0"/>
    <c:extLst/>
  </c:chart>
  <c:txPr>
    <a:bodyPr/>
    <a:lstStyle/>
    <a:p>
      <a:pPr>
        <a:defRPr sz="140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1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854949135824799"/>
          <c:y val="5.4623297369754867E-2"/>
          <c:w val="0.83419103252645899"/>
          <c:h val="0.7950675682911289"/>
        </c:manualLayout>
      </c:layout>
      <c:scatterChart>
        <c:scatterStyle val="lineMarker"/>
        <c:varyColors val="0"/>
        <c:ser>
          <c:idx val="6"/>
          <c:order val="0"/>
          <c:tx>
            <c:strRef>
              <c:f>Paper!$A$10</c:f>
              <c:strCache>
                <c:ptCount val="1"/>
                <c:pt idx="0">
                  <c:v>Stage 0 Data 2.3V</c:v>
                </c:pt>
              </c:strCache>
            </c:strRef>
          </c:tx>
          <c:spPr>
            <a:ln w="38100" cap="rnd">
              <a:noFill/>
              <a:round/>
            </a:ln>
            <a:effectLst/>
          </c:spPr>
          <c:marker>
            <c:symbol val="circle"/>
            <c:size val="5"/>
            <c:spPr>
              <a:noFill/>
              <a:ln w="6350">
                <a:solidFill>
                  <a:srgbClr val="00B050"/>
                </a:solidFill>
              </a:ln>
            </c:spPr>
          </c:marker>
          <c:xVal>
            <c:numRef>
              <c:f>'PreDeg (2)'!$B$3:$B$48</c:f>
              <c:numCache>
                <c:formatCode>0.00E+00</c:formatCode>
                <c:ptCount val="46"/>
                <c:pt idx="0">
                  <c:v>2.9080000000000002E-2</c:v>
                </c:pt>
                <c:pt idx="1">
                  <c:v>2.9350000000000001E-2</c:v>
                </c:pt>
                <c:pt idx="2">
                  <c:v>2.9649999999999999E-2</c:v>
                </c:pt>
                <c:pt idx="3">
                  <c:v>2.9919999999999999E-2</c:v>
                </c:pt>
                <c:pt idx="4">
                  <c:v>3.0200000000000001E-2</c:v>
                </c:pt>
                <c:pt idx="5">
                  <c:v>3.0509999999999999E-2</c:v>
                </c:pt>
                <c:pt idx="6">
                  <c:v>3.082E-2</c:v>
                </c:pt>
                <c:pt idx="7">
                  <c:v>3.1099999999999999E-2</c:v>
                </c:pt>
                <c:pt idx="8">
                  <c:v>3.1399999999999997E-2</c:v>
                </c:pt>
                <c:pt idx="9">
                  <c:v>3.1710000000000002E-2</c:v>
                </c:pt>
                <c:pt idx="10">
                  <c:v>3.2039999999999999E-2</c:v>
                </c:pt>
                <c:pt idx="11">
                  <c:v>3.2379999999999999E-2</c:v>
                </c:pt>
                <c:pt idx="12">
                  <c:v>3.2779999999999997E-2</c:v>
                </c:pt>
                <c:pt idx="13">
                  <c:v>3.3189999999999997E-2</c:v>
                </c:pt>
                <c:pt idx="14">
                  <c:v>3.3619999999999997E-2</c:v>
                </c:pt>
                <c:pt idx="15">
                  <c:v>3.4119999999999998E-2</c:v>
                </c:pt>
                <c:pt idx="16">
                  <c:v>3.4630000000000001E-2</c:v>
                </c:pt>
                <c:pt idx="17">
                  <c:v>3.5200000000000002E-2</c:v>
                </c:pt>
                <c:pt idx="18">
                  <c:v>3.576E-2</c:v>
                </c:pt>
                <c:pt idx="19">
                  <c:v>3.6420000000000001E-2</c:v>
                </c:pt>
                <c:pt idx="20">
                  <c:v>3.705E-2</c:v>
                </c:pt>
                <c:pt idx="21">
                  <c:v>3.7749999999999999E-2</c:v>
                </c:pt>
                <c:pt idx="22">
                  <c:v>3.8589999999999999E-2</c:v>
                </c:pt>
                <c:pt idx="23">
                  <c:v>3.9269999999999999E-2</c:v>
                </c:pt>
                <c:pt idx="24">
                  <c:v>4.0079999999999998E-2</c:v>
                </c:pt>
                <c:pt idx="25">
                  <c:v>4.0899999999999999E-2</c:v>
                </c:pt>
                <c:pt idx="26">
                  <c:v>4.1880000000000001E-2</c:v>
                </c:pt>
                <c:pt idx="27">
                  <c:v>4.2799999999999998E-2</c:v>
                </c:pt>
                <c:pt idx="28">
                  <c:v>4.3779999999999999E-2</c:v>
                </c:pt>
                <c:pt idx="29">
                  <c:v>4.4819999999999999E-2</c:v>
                </c:pt>
                <c:pt idx="30">
                  <c:v>4.5920000000000002E-2</c:v>
                </c:pt>
                <c:pt idx="31">
                  <c:v>4.7100000000000003E-2</c:v>
                </c:pt>
                <c:pt idx="32">
                  <c:v>4.8390000000000002E-2</c:v>
                </c:pt>
                <c:pt idx="33">
                  <c:v>4.9669999999999999E-2</c:v>
                </c:pt>
                <c:pt idx="34">
                  <c:v>5.0999999999999997E-2</c:v>
                </c:pt>
                <c:pt idx="35">
                  <c:v>5.2409999999999998E-2</c:v>
                </c:pt>
                <c:pt idx="36">
                  <c:v>5.3870000000000001E-2</c:v>
                </c:pt>
                <c:pt idx="37">
                  <c:v>5.5350000000000003E-2</c:v>
                </c:pt>
                <c:pt idx="38">
                  <c:v>5.679E-2</c:v>
                </c:pt>
                <c:pt idx="39">
                  <c:v>5.8400000000000001E-2</c:v>
                </c:pt>
                <c:pt idx="40">
                  <c:v>5.9990000000000002E-2</c:v>
                </c:pt>
                <c:pt idx="41">
                  <c:v>6.1600000000000002E-2</c:v>
                </c:pt>
                <c:pt idx="42">
                  <c:v>6.3570000000000002E-2</c:v>
                </c:pt>
                <c:pt idx="43">
                  <c:v>7.1330000000000005E-2</c:v>
                </c:pt>
                <c:pt idx="44">
                  <c:v>6.9370000000000001E-2</c:v>
                </c:pt>
                <c:pt idx="45">
                  <c:v>6.7030000000000006E-2</c:v>
                </c:pt>
              </c:numCache>
            </c:numRef>
          </c:xVal>
          <c:yVal>
            <c:numRef>
              <c:f>'PreDeg (2)'!$C$3:$C$48</c:f>
              <c:numCache>
                <c:formatCode>0.00E+00</c:formatCode>
                <c:ptCount val="46"/>
                <c:pt idx="0">
                  <c:v>2.4570000000000001E-4</c:v>
                </c:pt>
                <c:pt idx="1">
                  <c:v>6.2810000000000003E-4</c:v>
                </c:pt>
                <c:pt idx="2">
                  <c:v>9.5699999999999995E-4</c:v>
                </c:pt>
                <c:pt idx="3">
                  <c:v>1.2160000000000001E-3</c:v>
                </c:pt>
                <c:pt idx="4">
                  <c:v>1.4250000000000001E-3</c:v>
                </c:pt>
                <c:pt idx="5">
                  <c:v>1.6260000000000001E-3</c:v>
                </c:pt>
                <c:pt idx="6">
                  <c:v>1.792E-3</c:v>
                </c:pt>
                <c:pt idx="7">
                  <c:v>1.9469999999999999E-3</c:v>
                </c:pt>
                <c:pt idx="8">
                  <c:v>2.068E-3</c:v>
                </c:pt>
                <c:pt idx="9">
                  <c:v>2.2560000000000002E-3</c:v>
                </c:pt>
                <c:pt idx="10">
                  <c:v>2.4199999999999998E-3</c:v>
                </c:pt>
                <c:pt idx="11">
                  <c:v>2.601E-3</c:v>
                </c:pt>
                <c:pt idx="12">
                  <c:v>2.8140000000000001E-3</c:v>
                </c:pt>
                <c:pt idx="13">
                  <c:v>3.0219999999999999E-3</c:v>
                </c:pt>
                <c:pt idx="14">
                  <c:v>3.2320000000000001E-3</c:v>
                </c:pt>
                <c:pt idx="15">
                  <c:v>3.4770000000000001E-3</c:v>
                </c:pt>
                <c:pt idx="16">
                  <c:v>3.7090000000000001E-3</c:v>
                </c:pt>
                <c:pt idx="17">
                  <c:v>3.9439999999999996E-3</c:v>
                </c:pt>
                <c:pt idx="18">
                  <c:v>4.1809999999999998E-3</c:v>
                </c:pt>
                <c:pt idx="19">
                  <c:v>4.4349999999999997E-3</c:v>
                </c:pt>
                <c:pt idx="20">
                  <c:v>4.6759999999999996E-3</c:v>
                </c:pt>
                <c:pt idx="21">
                  <c:v>4.9300000000000004E-3</c:v>
                </c:pt>
                <c:pt idx="22">
                  <c:v>5.2170000000000003E-3</c:v>
                </c:pt>
                <c:pt idx="23">
                  <c:v>5.4860000000000004E-3</c:v>
                </c:pt>
                <c:pt idx="24">
                  <c:v>5.7759999999999999E-3</c:v>
                </c:pt>
                <c:pt idx="25">
                  <c:v>6.0489999999999997E-3</c:v>
                </c:pt>
                <c:pt idx="26">
                  <c:v>6.3699999999999998E-3</c:v>
                </c:pt>
                <c:pt idx="27">
                  <c:v>6.7130000000000002E-3</c:v>
                </c:pt>
                <c:pt idx="28">
                  <c:v>7.0029999999999997E-3</c:v>
                </c:pt>
                <c:pt idx="29">
                  <c:v>7.3619999999999996E-3</c:v>
                </c:pt>
                <c:pt idx="30">
                  <c:v>7.6779999999999999E-3</c:v>
                </c:pt>
                <c:pt idx="31">
                  <c:v>8.0339999999999995E-3</c:v>
                </c:pt>
                <c:pt idx="32">
                  <c:v>8.3529999999999993E-3</c:v>
                </c:pt>
                <c:pt idx="33">
                  <c:v>8.6510000000000007E-3</c:v>
                </c:pt>
                <c:pt idx="34">
                  <c:v>8.9549999999999994E-3</c:v>
                </c:pt>
                <c:pt idx="35">
                  <c:v>9.2029999999999994E-3</c:v>
                </c:pt>
                <c:pt idx="36">
                  <c:v>9.4149999999999998E-3</c:v>
                </c:pt>
                <c:pt idx="37">
                  <c:v>9.5890000000000003E-3</c:v>
                </c:pt>
                <c:pt idx="38">
                  <c:v>9.8429999999999993E-3</c:v>
                </c:pt>
                <c:pt idx="39">
                  <c:v>1.0030000000000001E-2</c:v>
                </c:pt>
                <c:pt idx="40">
                  <c:v>1.026E-2</c:v>
                </c:pt>
                <c:pt idx="41">
                  <c:v>1.048E-2</c:v>
                </c:pt>
                <c:pt idx="42">
                  <c:v>1.0500000000000001E-2</c:v>
                </c:pt>
                <c:pt idx="43">
                  <c:v>1.1820000000000001E-2</c:v>
                </c:pt>
                <c:pt idx="44">
                  <c:v>9.6329999999999992E-3</c:v>
                </c:pt>
                <c:pt idx="45">
                  <c:v>8.7510000000000001E-3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60C5-44CF-B5B7-DEF0F15DD707}"/>
            </c:ext>
          </c:extLst>
        </c:ser>
        <c:ser>
          <c:idx val="7"/>
          <c:order val="1"/>
          <c:tx>
            <c:strRef>
              <c:f>Paper!$B$10</c:f>
              <c:strCache>
                <c:ptCount val="1"/>
                <c:pt idx="0">
                  <c:v>Stage 0 Fit 2.3V</c:v>
                </c:pt>
              </c:strCache>
            </c:strRef>
          </c:tx>
          <c:spPr>
            <a:ln w="9525">
              <a:solidFill>
                <a:srgbClr val="00B050"/>
              </a:solidFill>
            </a:ln>
          </c:spPr>
          <c:marker>
            <c:symbol val="circle"/>
            <c:size val="3"/>
            <c:spPr>
              <a:solidFill>
                <a:srgbClr val="00B050"/>
              </a:solidFill>
              <a:ln>
                <a:noFill/>
              </a:ln>
            </c:spPr>
          </c:marker>
          <c:xVal>
            <c:numRef>
              <c:f>'PreDeg (2)'!$D$3:$D$48</c:f>
              <c:numCache>
                <c:formatCode>General</c:formatCode>
                <c:ptCount val="46"/>
                <c:pt idx="0">
                  <c:v>2.90822937058694E-2</c:v>
                </c:pt>
                <c:pt idx="1">
                  <c:v>2.9378522347302798E-2</c:v>
                </c:pt>
                <c:pt idx="2">
                  <c:v>2.9681527147733502E-2</c:v>
                </c:pt>
                <c:pt idx="3">
                  <c:v>2.99864440239151E-2</c:v>
                </c:pt>
                <c:pt idx="4">
                  <c:v>3.02902927888801E-2</c:v>
                </c:pt>
                <c:pt idx="5">
                  <c:v>3.0619353613364701E-2</c:v>
                </c:pt>
                <c:pt idx="6">
                  <c:v>3.0918049655436E-2</c:v>
                </c:pt>
                <c:pt idx="7">
                  <c:v>3.1209951781613399E-2</c:v>
                </c:pt>
                <c:pt idx="8">
                  <c:v>3.1526467334000802E-2</c:v>
                </c:pt>
                <c:pt idx="9">
                  <c:v>3.1831742921914999E-2</c:v>
                </c:pt>
                <c:pt idx="10">
                  <c:v>3.2164772176678402E-2</c:v>
                </c:pt>
                <c:pt idx="11">
                  <c:v>3.24804827993916E-2</c:v>
                </c:pt>
                <c:pt idx="12">
                  <c:v>3.2848573825493999E-2</c:v>
                </c:pt>
                <c:pt idx="13">
                  <c:v>3.3231210044736198E-2</c:v>
                </c:pt>
                <c:pt idx="14">
                  <c:v>3.3626814886556902E-2</c:v>
                </c:pt>
                <c:pt idx="15">
                  <c:v>3.40874956686638E-2</c:v>
                </c:pt>
                <c:pt idx="16">
                  <c:v>3.4560485167958503E-2</c:v>
                </c:pt>
                <c:pt idx="17">
                  <c:v>3.5088534678375097E-2</c:v>
                </c:pt>
                <c:pt idx="18">
                  <c:v>3.5642647874741001E-2</c:v>
                </c:pt>
                <c:pt idx="19">
                  <c:v>3.6287107275149097E-2</c:v>
                </c:pt>
                <c:pt idx="20">
                  <c:v>3.6929863965236898E-2</c:v>
                </c:pt>
                <c:pt idx="21">
                  <c:v>3.76564473140742E-2</c:v>
                </c:pt>
                <c:pt idx="22">
                  <c:v>3.8559963706818801E-2</c:v>
                </c:pt>
                <c:pt idx="23">
                  <c:v>3.9303181762685803E-2</c:v>
                </c:pt>
                <c:pt idx="24">
                  <c:v>4.0160342302064202E-2</c:v>
                </c:pt>
                <c:pt idx="25">
                  <c:v>4.1066698856074099E-2</c:v>
                </c:pt>
                <c:pt idx="26">
                  <c:v>4.2065487521692799E-2</c:v>
                </c:pt>
                <c:pt idx="27">
                  <c:v>4.3070294501301801E-2</c:v>
                </c:pt>
                <c:pt idx="28">
                  <c:v>4.4067855964599001E-2</c:v>
                </c:pt>
                <c:pt idx="29">
                  <c:v>4.5102053950523302E-2</c:v>
                </c:pt>
                <c:pt idx="30">
                  <c:v>4.6197800908474203E-2</c:v>
                </c:pt>
                <c:pt idx="31">
                  <c:v>4.7342864722486597E-2</c:v>
                </c:pt>
                <c:pt idx="32">
                  <c:v>4.8558685212045101E-2</c:v>
                </c:pt>
                <c:pt idx="33">
                  <c:v>4.9735293532590798E-2</c:v>
                </c:pt>
                <c:pt idx="34">
                  <c:v>5.1013656986368602E-2</c:v>
                </c:pt>
                <c:pt idx="35">
                  <c:v>5.2310185749400398E-2</c:v>
                </c:pt>
                <c:pt idx="36">
                  <c:v>5.3702121250403898E-2</c:v>
                </c:pt>
                <c:pt idx="37">
                  <c:v>5.5111991715223199E-2</c:v>
                </c:pt>
                <c:pt idx="38">
                  <c:v>5.6678075317565302E-2</c:v>
                </c:pt>
                <c:pt idx="39">
                  <c:v>5.8271599695630699E-2</c:v>
                </c:pt>
                <c:pt idx="40">
                  <c:v>5.9863717910656498E-2</c:v>
                </c:pt>
                <c:pt idx="41">
                  <c:v>6.1529400232955202E-2</c:v>
                </c:pt>
                <c:pt idx="42">
                  <c:v>6.3224559529105204E-2</c:v>
                </c:pt>
                <c:pt idx="43">
                  <c:v>6.4957208755110796E-2</c:v>
                </c:pt>
                <c:pt idx="44">
                  <c:v>6.6613588899212706E-2</c:v>
                </c:pt>
                <c:pt idx="45">
                  <c:v>6.8223690171072798E-2</c:v>
                </c:pt>
              </c:numCache>
            </c:numRef>
          </c:xVal>
          <c:yVal>
            <c:numRef>
              <c:f>'PreDeg (2)'!$E$3:$E$48</c:f>
              <c:numCache>
                <c:formatCode>General</c:formatCode>
                <c:ptCount val="46"/>
                <c:pt idx="0">
                  <c:v>1.9046577810335601E-4</c:v>
                </c:pt>
                <c:pt idx="1">
                  <c:v>6.1256691964943705E-4</c:v>
                </c:pt>
                <c:pt idx="2">
                  <c:v>9.4961396335349602E-4</c:v>
                </c:pt>
                <c:pt idx="3">
                  <c:v>1.2194646100975801E-3</c:v>
                </c:pt>
                <c:pt idx="4">
                  <c:v>1.4384403429718901E-3</c:v>
                </c:pt>
                <c:pt idx="5">
                  <c:v>1.6362040507757101E-3</c:v>
                </c:pt>
                <c:pt idx="6">
                  <c:v>1.7924340610141699E-3</c:v>
                </c:pt>
                <c:pt idx="7">
                  <c:v>1.9328808651683E-3</c:v>
                </c:pt>
                <c:pt idx="8">
                  <c:v>2.0796156658102402E-3</c:v>
                </c:pt>
                <c:pt idx="9">
                  <c:v>2.2215230595717199E-3</c:v>
                </c:pt>
                <c:pt idx="10">
                  <c:v>2.38083757962333E-3</c:v>
                </c:pt>
                <c:pt idx="11">
                  <c:v>2.5377015933788702E-3</c:v>
                </c:pt>
                <c:pt idx="12">
                  <c:v>2.7273658836090499E-3</c:v>
                </c:pt>
                <c:pt idx="13">
                  <c:v>2.9302128299605601E-3</c:v>
                </c:pt>
                <c:pt idx="14">
                  <c:v>3.1431268481571799E-3</c:v>
                </c:pt>
                <c:pt idx="15">
                  <c:v>3.3914605108531699E-3</c:v>
                </c:pt>
                <c:pt idx="16">
                  <c:v>3.64341307268012E-3</c:v>
                </c:pt>
                <c:pt idx="17">
                  <c:v>3.9179367379456702E-3</c:v>
                </c:pt>
                <c:pt idx="18">
                  <c:v>4.1959985635655504E-3</c:v>
                </c:pt>
                <c:pt idx="19">
                  <c:v>4.5047153660385903E-3</c:v>
                </c:pt>
                <c:pt idx="20">
                  <c:v>4.7960904434829598E-3</c:v>
                </c:pt>
                <c:pt idx="21">
                  <c:v>5.1056119071690702E-3</c:v>
                </c:pt>
                <c:pt idx="22">
                  <c:v>5.46231542236495E-3</c:v>
                </c:pt>
                <c:pt idx="23">
                  <c:v>5.7339384648665203E-3</c:v>
                </c:pt>
                <c:pt idx="24">
                  <c:v>6.02511866246511E-3</c:v>
                </c:pt>
                <c:pt idx="25">
                  <c:v>6.3102905289758602E-3</c:v>
                </c:pt>
                <c:pt idx="26">
                  <c:v>6.6016333938000498E-3</c:v>
                </c:pt>
                <c:pt idx="27">
                  <c:v>6.8751586115940403E-3</c:v>
                </c:pt>
                <c:pt idx="28">
                  <c:v>7.1319540473932996E-3</c:v>
                </c:pt>
                <c:pt idx="29">
                  <c:v>7.3872700978271097E-3</c:v>
                </c:pt>
                <c:pt idx="30">
                  <c:v>7.6502155895249403E-3</c:v>
                </c:pt>
                <c:pt idx="31">
                  <c:v>7.9206561593848004E-3</c:v>
                </c:pt>
                <c:pt idx="32">
                  <c:v>8.2056514741094596E-3</c:v>
                </c:pt>
                <c:pt idx="33">
                  <c:v>8.4797483324554005E-3</c:v>
                </c:pt>
                <c:pt idx="34">
                  <c:v>8.7734764121817702E-3</c:v>
                </c:pt>
                <c:pt idx="35">
                  <c:v>9.0623273856532596E-3</c:v>
                </c:pt>
                <c:pt idx="36">
                  <c:v>9.3549144688432305E-3</c:v>
                </c:pt>
                <c:pt idx="37">
                  <c:v>9.6240046155695105E-3</c:v>
                </c:pt>
                <c:pt idx="38">
                  <c:v>9.8800942272179604E-3</c:v>
                </c:pt>
                <c:pt idx="39">
                  <c:v>1.00837499110117E-2</c:v>
                </c:pt>
                <c:pt idx="40">
                  <c:v>1.0220457969309199E-2</c:v>
                </c:pt>
                <c:pt idx="41">
                  <c:v>1.02834949473617E-2</c:v>
                </c:pt>
                <c:pt idx="42">
                  <c:v>1.02558529563536E-2</c:v>
                </c:pt>
                <c:pt idx="43">
                  <c:v>1.01242933999874E-2</c:v>
                </c:pt>
                <c:pt idx="44">
                  <c:v>9.89376101580061E-3</c:v>
                </c:pt>
                <c:pt idx="45">
                  <c:v>9.5644040203951893E-3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60C5-44CF-B5B7-DEF0F15DD707}"/>
            </c:ext>
          </c:extLst>
        </c:ser>
        <c:ser>
          <c:idx val="0"/>
          <c:order val="2"/>
          <c:tx>
            <c:strRef>
              <c:f>Paper!$A$11</c:f>
              <c:strCache>
                <c:ptCount val="1"/>
                <c:pt idx="0">
                  <c:v>Stage 1 Data 2.3V</c:v>
                </c:pt>
              </c:strCache>
              <c:extLst xmlns:c15="http://schemas.microsoft.com/office/drawing/2012/chart"/>
            </c:strRef>
          </c:tx>
          <c:spPr>
            <a:ln w="38100">
              <a:noFill/>
            </a:ln>
          </c:spPr>
          <c:marker>
            <c:symbol val="circle"/>
            <c:size val="5"/>
            <c:spPr>
              <a:noFill/>
              <a:ln w="6350">
                <a:solidFill>
                  <a:srgbClr val="FFC000"/>
                </a:solidFill>
              </a:ln>
            </c:spPr>
          </c:marker>
          <c:xVal>
            <c:numRef>
              <c:f>'Deg1 (2)'!$B$3:$B$50</c:f>
              <c:numCache>
                <c:formatCode>General</c:formatCode>
                <c:ptCount val="48"/>
                <c:pt idx="0">
                  <c:v>3.499E-2</c:v>
                </c:pt>
                <c:pt idx="1">
                  <c:v>3.5430000000000003E-2</c:v>
                </c:pt>
                <c:pt idx="2">
                  <c:v>3.5819999999999998E-2</c:v>
                </c:pt>
                <c:pt idx="3">
                  <c:v>3.6200000000000003E-2</c:v>
                </c:pt>
                <c:pt idx="4">
                  <c:v>3.6549999999999999E-2</c:v>
                </c:pt>
                <c:pt idx="5">
                  <c:v>3.6880000000000003E-2</c:v>
                </c:pt>
                <c:pt idx="6">
                  <c:v>3.7190000000000001E-2</c:v>
                </c:pt>
                <c:pt idx="7">
                  <c:v>3.7580000000000002E-2</c:v>
                </c:pt>
                <c:pt idx="8">
                  <c:v>3.7940000000000002E-2</c:v>
                </c:pt>
                <c:pt idx="9">
                  <c:v>3.832E-2</c:v>
                </c:pt>
                <c:pt idx="10">
                  <c:v>3.8730000000000001E-2</c:v>
                </c:pt>
                <c:pt idx="11">
                  <c:v>3.9149999999999997E-2</c:v>
                </c:pt>
                <c:pt idx="12">
                  <c:v>3.959E-2</c:v>
                </c:pt>
                <c:pt idx="13">
                  <c:v>4.0050000000000002E-2</c:v>
                </c:pt>
                <c:pt idx="14">
                  <c:v>4.0620000000000003E-2</c:v>
                </c:pt>
                <c:pt idx="15">
                  <c:v>4.122E-2</c:v>
                </c:pt>
                <c:pt idx="16">
                  <c:v>4.1869999999999997E-2</c:v>
                </c:pt>
                <c:pt idx="17">
                  <c:v>4.2610000000000002E-2</c:v>
                </c:pt>
                <c:pt idx="18">
                  <c:v>4.3409999999999997E-2</c:v>
                </c:pt>
                <c:pt idx="19">
                  <c:v>4.4290000000000003E-2</c:v>
                </c:pt>
                <c:pt idx="20">
                  <c:v>4.5240000000000002E-2</c:v>
                </c:pt>
                <c:pt idx="21">
                  <c:v>4.6330000000000003E-2</c:v>
                </c:pt>
                <c:pt idx="22">
                  <c:v>4.7410000000000001E-2</c:v>
                </c:pt>
                <c:pt idx="23">
                  <c:v>4.8669999999999998E-2</c:v>
                </c:pt>
                <c:pt idx="24">
                  <c:v>5.0220000000000001E-2</c:v>
                </c:pt>
                <c:pt idx="25">
                  <c:v>5.1569999999999998E-2</c:v>
                </c:pt>
                <c:pt idx="26">
                  <c:v>5.3129999999999997E-2</c:v>
                </c:pt>
                <c:pt idx="27">
                  <c:v>5.4820000000000001E-2</c:v>
                </c:pt>
                <c:pt idx="28">
                  <c:v>5.679E-2</c:v>
                </c:pt>
                <c:pt idx="29">
                  <c:v>5.8749999999999997E-2</c:v>
                </c:pt>
                <c:pt idx="30">
                  <c:v>6.0859999999999997E-2</c:v>
                </c:pt>
                <c:pt idx="31">
                  <c:v>6.3060000000000005E-2</c:v>
                </c:pt>
                <c:pt idx="32">
                  <c:v>6.5449999999999994E-2</c:v>
                </c:pt>
                <c:pt idx="33">
                  <c:v>6.8159999999999998E-2</c:v>
                </c:pt>
                <c:pt idx="34">
                  <c:v>7.1050000000000002E-2</c:v>
                </c:pt>
                <c:pt idx="35">
                  <c:v>7.3999999999999996E-2</c:v>
                </c:pt>
                <c:pt idx="36">
                  <c:v>7.7100000000000002E-2</c:v>
                </c:pt>
                <c:pt idx="37">
                  <c:v>8.0339999999999995E-2</c:v>
                </c:pt>
                <c:pt idx="38">
                  <c:v>8.3790000000000003E-2</c:v>
                </c:pt>
                <c:pt idx="39">
                  <c:v>8.7209999999999996E-2</c:v>
                </c:pt>
                <c:pt idx="40">
                  <c:v>9.103E-2</c:v>
                </c:pt>
                <c:pt idx="41">
                  <c:v>9.5549999999999996E-2</c:v>
                </c:pt>
                <c:pt idx="42">
                  <c:v>0.1043</c:v>
                </c:pt>
                <c:pt idx="43">
                  <c:v>0.1095</c:v>
                </c:pt>
                <c:pt idx="44">
                  <c:v>0.10680000000000001</c:v>
                </c:pt>
                <c:pt idx="45">
                  <c:v>0.10829999999999999</c:v>
                </c:pt>
                <c:pt idx="46">
                  <c:v>0.1145</c:v>
                </c:pt>
                <c:pt idx="47">
                  <c:v>0.12139999999999999</c:v>
                </c:pt>
              </c:numCache>
              <c:extLst xmlns:c15="http://schemas.microsoft.com/office/drawing/2012/chart"/>
            </c:numRef>
          </c:xVal>
          <c:yVal>
            <c:numRef>
              <c:f>'Deg1 (2)'!$C$3:$C$50</c:f>
              <c:numCache>
                <c:formatCode>General</c:formatCode>
                <c:ptCount val="48"/>
                <c:pt idx="0">
                  <c:v>4.347E-4</c:v>
                </c:pt>
                <c:pt idx="1">
                  <c:v>8.8009999999999998E-4</c:v>
                </c:pt>
                <c:pt idx="2">
                  <c:v>1.2199999999999999E-3</c:v>
                </c:pt>
                <c:pt idx="3">
                  <c:v>1.5009999999999999E-3</c:v>
                </c:pt>
                <c:pt idx="4">
                  <c:v>1.75E-3</c:v>
                </c:pt>
                <c:pt idx="5">
                  <c:v>1.941E-3</c:v>
                </c:pt>
                <c:pt idx="6">
                  <c:v>2.1740000000000002E-3</c:v>
                </c:pt>
                <c:pt idx="7">
                  <c:v>2.4090000000000001E-3</c:v>
                </c:pt>
                <c:pt idx="8">
                  <c:v>2.6280000000000001E-3</c:v>
                </c:pt>
                <c:pt idx="9">
                  <c:v>2.846E-3</c:v>
                </c:pt>
                <c:pt idx="10">
                  <c:v>3.1210000000000001E-3</c:v>
                </c:pt>
                <c:pt idx="11">
                  <c:v>3.3830000000000002E-3</c:v>
                </c:pt>
                <c:pt idx="12">
                  <c:v>3.6549999999999998E-3</c:v>
                </c:pt>
                <c:pt idx="13">
                  <c:v>4.0000000000000001E-3</c:v>
                </c:pt>
                <c:pt idx="14">
                  <c:v>4.3870000000000003E-3</c:v>
                </c:pt>
                <c:pt idx="15">
                  <c:v>4.7959999999999999E-3</c:v>
                </c:pt>
                <c:pt idx="16">
                  <c:v>5.2249999999999996E-3</c:v>
                </c:pt>
                <c:pt idx="17">
                  <c:v>5.7190000000000001E-3</c:v>
                </c:pt>
                <c:pt idx="18">
                  <c:v>6.234E-3</c:v>
                </c:pt>
                <c:pt idx="19">
                  <c:v>6.7939999999999997E-3</c:v>
                </c:pt>
                <c:pt idx="20">
                  <c:v>7.3429999999999997E-3</c:v>
                </c:pt>
                <c:pt idx="21">
                  <c:v>7.9869999999999993E-3</c:v>
                </c:pt>
                <c:pt idx="22">
                  <c:v>8.6339999999999993E-3</c:v>
                </c:pt>
                <c:pt idx="23">
                  <c:v>9.3329999999999993E-3</c:v>
                </c:pt>
                <c:pt idx="24">
                  <c:v>1.018E-2</c:v>
                </c:pt>
                <c:pt idx="25">
                  <c:v>1.0880000000000001E-2</c:v>
                </c:pt>
                <c:pt idx="26">
                  <c:v>1.1639999999999999E-2</c:v>
                </c:pt>
                <c:pt idx="27">
                  <c:v>1.251E-2</c:v>
                </c:pt>
                <c:pt idx="28">
                  <c:v>1.3469999999999999E-2</c:v>
                </c:pt>
                <c:pt idx="29">
                  <c:v>1.4420000000000001E-2</c:v>
                </c:pt>
                <c:pt idx="30">
                  <c:v>1.5339999999999999E-2</c:v>
                </c:pt>
                <c:pt idx="31">
                  <c:v>1.6289999999999999E-2</c:v>
                </c:pt>
                <c:pt idx="32">
                  <c:v>1.7299999999999999E-2</c:v>
                </c:pt>
                <c:pt idx="33">
                  <c:v>1.8339999999999999E-2</c:v>
                </c:pt>
                <c:pt idx="34">
                  <c:v>1.9359999999999999E-2</c:v>
                </c:pt>
                <c:pt idx="35">
                  <c:v>2.027E-2</c:v>
                </c:pt>
                <c:pt idx="36">
                  <c:v>2.129E-2</c:v>
                </c:pt>
                <c:pt idx="37">
                  <c:v>2.2179999999999998E-2</c:v>
                </c:pt>
                <c:pt idx="38">
                  <c:v>2.298E-2</c:v>
                </c:pt>
                <c:pt idx="39">
                  <c:v>2.3990000000000001E-2</c:v>
                </c:pt>
                <c:pt idx="40">
                  <c:v>2.486E-2</c:v>
                </c:pt>
                <c:pt idx="41">
                  <c:v>2.6329999999999999E-2</c:v>
                </c:pt>
                <c:pt idx="42">
                  <c:v>2.9139999999999999E-2</c:v>
                </c:pt>
                <c:pt idx="43">
                  <c:v>3.015E-2</c:v>
                </c:pt>
                <c:pt idx="44">
                  <c:v>2.8049999999999999E-2</c:v>
                </c:pt>
                <c:pt idx="45">
                  <c:v>2.7660000000000001E-2</c:v>
                </c:pt>
                <c:pt idx="46">
                  <c:v>2.7689999999999999E-2</c:v>
                </c:pt>
                <c:pt idx="47">
                  <c:v>2.7230000000000001E-2</c:v>
                </c:pt>
              </c:numCache>
              <c:extLst xmlns:c15="http://schemas.microsoft.com/office/drawing/2012/chart"/>
            </c:numRef>
          </c:y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2-60C5-44CF-B5B7-DEF0F15DD707}"/>
            </c:ext>
          </c:extLst>
        </c:ser>
        <c:ser>
          <c:idx val="1"/>
          <c:order val="3"/>
          <c:tx>
            <c:strRef>
              <c:f>Paper!$B$11</c:f>
              <c:strCache>
                <c:ptCount val="1"/>
                <c:pt idx="0">
                  <c:v>Stage 1 Fit 2.3V</c:v>
                </c:pt>
              </c:strCache>
              <c:extLst xmlns:c15="http://schemas.microsoft.com/office/drawing/2012/chart"/>
            </c:strRef>
          </c:tx>
          <c:spPr>
            <a:ln w="9525">
              <a:solidFill>
                <a:srgbClr val="FFC000"/>
              </a:solidFill>
            </a:ln>
          </c:spPr>
          <c:marker>
            <c:symbol val="circle"/>
            <c:size val="3"/>
            <c:spPr>
              <a:solidFill>
                <a:srgbClr val="FFC000"/>
              </a:solidFill>
              <a:ln w="6350">
                <a:noFill/>
              </a:ln>
            </c:spPr>
          </c:marker>
          <c:xVal>
            <c:numRef>
              <c:f>'Deg1 (2)'!$D$3:$D$50</c:f>
              <c:numCache>
                <c:formatCode>General</c:formatCode>
                <c:ptCount val="48"/>
                <c:pt idx="0">
                  <c:v>3.4880000000000001E-2</c:v>
                </c:pt>
                <c:pt idx="1">
                  <c:v>3.533E-2</c:v>
                </c:pt>
                <c:pt idx="2">
                  <c:v>3.5770000000000003E-2</c:v>
                </c:pt>
                <c:pt idx="3">
                  <c:v>3.6170000000000001E-2</c:v>
                </c:pt>
                <c:pt idx="4">
                  <c:v>3.6549999999999999E-2</c:v>
                </c:pt>
                <c:pt idx="5">
                  <c:v>3.6920000000000001E-2</c:v>
                </c:pt>
                <c:pt idx="6">
                  <c:v>3.7280000000000001E-2</c:v>
                </c:pt>
                <c:pt idx="7">
                  <c:v>3.7670000000000002E-2</c:v>
                </c:pt>
                <c:pt idx="8">
                  <c:v>3.8030000000000001E-2</c:v>
                </c:pt>
                <c:pt idx="9">
                  <c:v>3.8399999999999997E-2</c:v>
                </c:pt>
                <c:pt idx="10">
                  <c:v>3.8809999999999997E-2</c:v>
                </c:pt>
                <c:pt idx="11">
                  <c:v>3.9219999999999998E-2</c:v>
                </c:pt>
                <c:pt idx="12">
                  <c:v>3.9690000000000003E-2</c:v>
                </c:pt>
                <c:pt idx="13">
                  <c:v>4.0149999999999998E-2</c:v>
                </c:pt>
                <c:pt idx="14">
                  <c:v>4.07E-2</c:v>
                </c:pt>
                <c:pt idx="15">
                  <c:v>4.129E-2</c:v>
                </c:pt>
                <c:pt idx="16">
                  <c:v>4.1910000000000003E-2</c:v>
                </c:pt>
                <c:pt idx="17">
                  <c:v>4.2639999999999997E-2</c:v>
                </c:pt>
                <c:pt idx="18">
                  <c:v>4.3400000000000001E-2</c:v>
                </c:pt>
                <c:pt idx="19">
                  <c:v>4.4260000000000001E-2</c:v>
                </c:pt>
                <c:pt idx="20">
                  <c:v>4.5170000000000002E-2</c:v>
                </c:pt>
                <c:pt idx="21">
                  <c:v>4.6249999999999999E-2</c:v>
                </c:pt>
                <c:pt idx="22">
                  <c:v>4.734E-2</c:v>
                </c:pt>
                <c:pt idx="23">
                  <c:v>4.8599999999999997E-2</c:v>
                </c:pt>
                <c:pt idx="24">
                  <c:v>5.0200000000000002E-2</c:v>
                </c:pt>
                <c:pt idx="25">
                  <c:v>5.1549999999999999E-2</c:v>
                </c:pt>
                <c:pt idx="26">
                  <c:v>5.3150000000000003E-2</c:v>
                </c:pt>
                <c:pt idx="27">
                  <c:v>5.4890000000000001E-2</c:v>
                </c:pt>
                <c:pt idx="28">
                  <c:v>5.6869999999999997E-2</c:v>
                </c:pt>
                <c:pt idx="29">
                  <c:v>5.892E-2</c:v>
                </c:pt>
                <c:pt idx="30">
                  <c:v>6.1019999999999998E-2</c:v>
                </c:pt>
                <c:pt idx="31">
                  <c:v>6.3270000000000007E-2</c:v>
                </c:pt>
                <c:pt idx="32">
                  <c:v>6.5699999999999995E-2</c:v>
                </c:pt>
                <c:pt idx="33">
                  <c:v>6.8309999999999996E-2</c:v>
                </c:pt>
                <c:pt idx="34">
                  <c:v>7.1139999999999995E-2</c:v>
                </c:pt>
                <c:pt idx="35">
                  <c:v>7.3929999999999996E-2</c:v>
                </c:pt>
                <c:pt idx="36">
                  <c:v>7.6999999999999999E-2</c:v>
                </c:pt>
                <c:pt idx="37">
                  <c:v>8.0159999999999995E-2</c:v>
                </c:pt>
                <c:pt idx="38">
                  <c:v>8.3599999999999994E-2</c:v>
                </c:pt>
                <c:pt idx="39">
                  <c:v>8.7150000000000005E-2</c:v>
                </c:pt>
                <c:pt idx="40">
                  <c:v>9.1170000000000001E-2</c:v>
                </c:pt>
                <c:pt idx="41">
                  <c:v>9.5380000000000006E-2</c:v>
                </c:pt>
                <c:pt idx="42">
                  <c:v>9.9720000000000003E-2</c:v>
                </c:pt>
                <c:pt idx="43">
                  <c:v>0.10440000000000001</c:v>
                </c:pt>
                <c:pt idx="44">
                  <c:v>0.10929999999999999</c:v>
                </c:pt>
                <c:pt idx="45">
                  <c:v>0.1144</c:v>
                </c:pt>
                <c:pt idx="46">
                  <c:v>0.11940000000000001</c:v>
                </c:pt>
                <c:pt idx="47">
                  <c:v>0.12429999999999999</c:v>
                </c:pt>
              </c:numCache>
              <c:extLst xmlns:c15="http://schemas.microsoft.com/office/drawing/2012/chart"/>
            </c:numRef>
          </c:xVal>
          <c:yVal>
            <c:numRef>
              <c:f>'Deg1 (2)'!$E$3:$E$50</c:f>
              <c:numCache>
                <c:formatCode>General</c:formatCode>
                <c:ptCount val="48"/>
                <c:pt idx="0">
                  <c:v>4.373E-4</c:v>
                </c:pt>
                <c:pt idx="1">
                  <c:v>9.1569999999999998E-4</c:v>
                </c:pt>
                <c:pt idx="2">
                  <c:v>1.3010000000000001E-3</c:v>
                </c:pt>
                <c:pt idx="3">
                  <c:v>1.603E-3</c:v>
                </c:pt>
                <c:pt idx="4">
                  <c:v>1.8519999999999999E-3</c:v>
                </c:pt>
                <c:pt idx="5">
                  <c:v>2.0690000000000001E-3</c:v>
                </c:pt>
                <c:pt idx="6">
                  <c:v>2.2680000000000001E-3</c:v>
                </c:pt>
                <c:pt idx="7">
                  <c:v>2.48E-3</c:v>
                </c:pt>
                <c:pt idx="8">
                  <c:v>2.679E-3</c:v>
                </c:pt>
                <c:pt idx="9">
                  <c:v>2.8860000000000001E-3</c:v>
                </c:pt>
                <c:pt idx="10">
                  <c:v>3.1289999999999998E-3</c:v>
                </c:pt>
                <c:pt idx="11">
                  <c:v>3.385E-3</c:v>
                </c:pt>
                <c:pt idx="12">
                  <c:v>3.6849999999999999E-3</c:v>
                </c:pt>
                <c:pt idx="13">
                  <c:v>3.9880000000000002E-3</c:v>
                </c:pt>
                <c:pt idx="14">
                  <c:v>4.3600000000000002E-3</c:v>
                </c:pt>
                <c:pt idx="15">
                  <c:v>4.7609999999999996E-3</c:v>
                </c:pt>
                <c:pt idx="16">
                  <c:v>5.1850000000000004E-3</c:v>
                </c:pt>
                <c:pt idx="17">
                  <c:v>5.6860000000000001E-3</c:v>
                </c:pt>
                <c:pt idx="18">
                  <c:v>6.2030000000000002E-3</c:v>
                </c:pt>
                <c:pt idx="19">
                  <c:v>6.7790000000000003E-3</c:v>
                </c:pt>
                <c:pt idx="20">
                  <c:v>7.3749999999999996E-3</c:v>
                </c:pt>
                <c:pt idx="21">
                  <c:v>8.064E-3</c:v>
                </c:pt>
                <c:pt idx="22">
                  <c:v>8.7390000000000002E-3</c:v>
                </c:pt>
                <c:pt idx="23">
                  <c:v>9.4900000000000002E-3</c:v>
                </c:pt>
                <c:pt idx="24">
                  <c:v>1.04E-2</c:v>
                </c:pt>
                <c:pt idx="25">
                  <c:v>1.1140000000000001E-2</c:v>
                </c:pt>
                <c:pt idx="26">
                  <c:v>1.197E-2</c:v>
                </c:pt>
                <c:pt idx="27">
                  <c:v>1.2840000000000001E-2</c:v>
                </c:pt>
                <c:pt idx="28">
                  <c:v>1.3769999999999999E-2</c:v>
                </c:pt>
                <c:pt idx="29">
                  <c:v>1.469E-2</c:v>
                </c:pt>
                <c:pt idx="30">
                  <c:v>1.559E-2</c:v>
                </c:pt>
                <c:pt idx="31">
                  <c:v>1.651E-2</c:v>
                </c:pt>
                <c:pt idx="32">
                  <c:v>1.7469999999999999E-2</c:v>
                </c:pt>
                <c:pt idx="33">
                  <c:v>1.8450000000000001E-2</c:v>
                </c:pt>
                <c:pt idx="34">
                  <c:v>1.949E-2</c:v>
                </c:pt>
                <c:pt idx="35">
                  <c:v>2.0490000000000001E-2</c:v>
                </c:pt>
                <c:pt idx="36">
                  <c:v>2.1569999999999999E-2</c:v>
                </c:pt>
                <c:pt idx="37">
                  <c:v>2.265E-2</c:v>
                </c:pt>
                <c:pt idx="38">
                  <c:v>2.3779999999999999E-2</c:v>
                </c:pt>
                <c:pt idx="39">
                  <c:v>2.4889999999999999E-2</c:v>
                </c:pt>
                <c:pt idx="40">
                  <c:v>2.6030000000000001E-2</c:v>
                </c:pt>
                <c:pt idx="41">
                  <c:v>2.708E-2</c:v>
                </c:pt>
                <c:pt idx="42">
                  <c:v>2.7949999999999999E-2</c:v>
                </c:pt>
                <c:pt idx="43">
                  <c:v>2.862E-2</c:v>
                </c:pt>
                <c:pt idx="44">
                  <c:v>2.8979999999999999E-2</c:v>
                </c:pt>
                <c:pt idx="45">
                  <c:v>2.896E-2</c:v>
                </c:pt>
                <c:pt idx="46">
                  <c:v>2.852E-2</c:v>
                </c:pt>
                <c:pt idx="47">
                  <c:v>2.7640000000000001E-2</c:v>
                </c:pt>
              </c:numCache>
              <c:extLst xmlns:c15="http://schemas.microsoft.com/office/drawing/2012/chart"/>
            </c:numRef>
          </c:y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3-60C5-44CF-B5B7-DEF0F15DD707}"/>
            </c:ext>
          </c:extLst>
        </c:ser>
        <c:ser>
          <c:idx val="2"/>
          <c:order val="4"/>
          <c:tx>
            <c:strRef>
              <c:f>Paper!$A$12</c:f>
              <c:strCache>
                <c:ptCount val="1"/>
                <c:pt idx="0">
                  <c:v>Stage 2 Data 2.3V</c:v>
                </c:pt>
              </c:strCache>
              <c:extLst xmlns:c15="http://schemas.microsoft.com/office/drawing/2012/chart"/>
            </c:strRef>
          </c:tx>
          <c:spPr>
            <a:ln w="38100">
              <a:noFill/>
            </a:ln>
          </c:spPr>
          <c:marker>
            <c:symbol val="circle"/>
            <c:size val="5"/>
            <c:spPr>
              <a:noFill/>
              <a:ln w="6350">
                <a:solidFill>
                  <a:srgbClr val="FF7B21"/>
                </a:solidFill>
              </a:ln>
            </c:spPr>
          </c:marker>
          <c:xVal>
            <c:numRef>
              <c:f>'Deg2 (2)'!$B$3:$B$51</c:f>
              <c:numCache>
                <c:formatCode>General</c:formatCode>
                <c:ptCount val="49"/>
                <c:pt idx="0">
                  <c:v>3.3590000000000002E-2</c:v>
                </c:pt>
                <c:pt idx="1">
                  <c:v>3.39E-2</c:v>
                </c:pt>
                <c:pt idx="2">
                  <c:v>3.4200000000000001E-2</c:v>
                </c:pt>
                <c:pt idx="3">
                  <c:v>3.4520000000000002E-2</c:v>
                </c:pt>
                <c:pt idx="4">
                  <c:v>3.4880000000000001E-2</c:v>
                </c:pt>
                <c:pt idx="5">
                  <c:v>3.5229999999999997E-2</c:v>
                </c:pt>
                <c:pt idx="6">
                  <c:v>3.5639999999999998E-2</c:v>
                </c:pt>
                <c:pt idx="7">
                  <c:v>3.6080000000000001E-2</c:v>
                </c:pt>
                <c:pt idx="8">
                  <c:v>3.6540000000000003E-2</c:v>
                </c:pt>
                <c:pt idx="9">
                  <c:v>3.7060000000000003E-2</c:v>
                </c:pt>
                <c:pt idx="10">
                  <c:v>3.7659999999999999E-2</c:v>
                </c:pt>
                <c:pt idx="11">
                  <c:v>3.8309999999999997E-2</c:v>
                </c:pt>
                <c:pt idx="12">
                  <c:v>3.8980000000000001E-2</c:v>
                </c:pt>
                <c:pt idx="13">
                  <c:v>3.9809999999999998E-2</c:v>
                </c:pt>
                <c:pt idx="14">
                  <c:v>4.0689999999999997E-2</c:v>
                </c:pt>
                <c:pt idx="15">
                  <c:v>4.1610000000000001E-2</c:v>
                </c:pt>
                <c:pt idx="16">
                  <c:v>4.2709999999999998E-2</c:v>
                </c:pt>
                <c:pt idx="17">
                  <c:v>4.3839999999999997E-2</c:v>
                </c:pt>
                <c:pt idx="18">
                  <c:v>4.5100000000000001E-2</c:v>
                </c:pt>
                <c:pt idx="19">
                  <c:v>4.641E-2</c:v>
                </c:pt>
                <c:pt idx="20">
                  <c:v>4.795E-2</c:v>
                </c:pt>
                <c:pt idx="21">
                  <c:v>4.9509999999999998E-2</c:v>
                </c:pt>
                <c:pt idx="22">
                  <c:v>5.126E-2</c:v>
                </c:pt>
                <c:pt idx="23">
                  <c:v>5.3469999999999997E-2</c:v>
                </c:pt>
                <c:pt idx="24">
                  <c:v>5.5370000000000003E-2</c:v>
                </c:pt>
                <c:pt idx="25">
                  <c:v>5.7579999999999999E-2</c:v>
                </c:pt>
                <c:pt idx="26">
                  <c:v>6.0109999999999997E-2</c:v>
                </c:pt>
                <c:pt idx="27">
                  <c:v>6.3020000000000007E-2</c:v>
                </c:pt>
                <c:pt idx="28">
                  <c:v>6.5930000000000002E-2</c:v>
                </c:pt>
                <c:pt idx="29">
                  <c:v>6.9139999999999993E-2</c:v>
                </c:pt>
                <c:pt idx="30">
                  <c:v>7.2480000000000003E-2</c:v>
                </c:pt>
                <c:pt idx="31">
                  <c:v>7.6280000000000001E-2</c:v>
                </c:pt>
                <c:pt idx="32">
                  <c:v>8.0490000000000006E-2</c:v>
                </c:pt>
                <c:pt idx="33">
                  <c:v>8.5220000000000004E-2</c:v>
                </c:pt>
                <c:pt idx="34">
                  <c:v>8.9849999999999999E-2</c:v>
                </c:pt>
                <c:pt idx="35">
                  <c:v>9.5229999999999995E-2</c:v>
                </c:pt>
                <c:pt idx="36">
                  <c:v>0.10050000000000001</c:v>
                </c:pt>
                <c:pt idx="37">
                  <c:v>0.1055</c:v>
                </c:pt>
                <c:pt idx="38">
                  <c:v>0.1091</c:v>
                </c:pt>
                <c:pt idx="39">
                  <c:v>0.1129</c:v>
                </c:pt>
                <c:pt idx="40">
                  <c:v>0.1162</c:v>
                </c:pt>
                <c:pt idx="41">
                  <c:v>0.12180000000000001</c:v>
                </c:pt>
              </c:numCache>
              <c:extLst xmlns:c15="http://schemas.microsoft.com/office/drawing/2012/chart"/>
            </c:numRef>
          </c:xVal>
          <c:yVal>
            <c:numRef>
              <c:f>'Deg2 (2)'!$C$3:$C$51</c:f>
              <c:numCache>
                <c:formatCode>General</c:formatCode>
                <c:ptCount val="49"/>
                <c:pt idx="0">
                  <c:v>1.8879999999999999E-5</c:v>
                </c:pt>
                <c:pt idx="1">
                  <c:v>6.1609999999999996E-4</c:v>
                </c:pt>
                <c:pt idx="2">
                  <c:v>1.1069999999999999E-3</c:v>
                </c:pt>
                <c:pt idx="3">
                  <c:v>1.5659999999999999E-3</c:v>
                </c:pt>
                <c:pt idx="4">
                  <c:v>1.99E-3</c:v>
                </c:pt>
                <c:pt idx="5">
                  <c:v>2.3890000000000001E-3</c:v>
                </c:pt>
                <c:pt idx="6">
                  <c:v>2.8300000000000001E-3</c:v>
                </c:pt>
                <c:pt idx="7">
                  <c:v>3.2390000000000001E-3</c:v>
                </c:pt>
                <c:pt idx="8">
                  <c:v>3.6740000000000002E-3</c:v>
                </c:pt>
                <c:pt idx="9">
                  <c:v>4.1310000000000001E-3</c:v>
                </c:pt>
                <c:pt idx="10">
                  <c:v>4.6059999999999999E-3</c:v>
                </c:pt>
                <c:pt idx="11">
                  <c:v>5.1380000000000002E-3</c:v>
                </c:pt>
                <c:pt idx="12">
                  <c:v>5.64E-3</c:v>
                </c:pt>
                <c:pt idx="13">
                  <c:v>6.2459999999999998E-3</c:v>
                </c:pt>
                <c:pt idx="14">
                  <c:v>6.8710000000000004E-3</c:v>
                </c:pt>
                <c:pt idx="15">
                  <c:v>7.5100000000000002E-3</c:v>
                </c:pt>
                <c:pt idx="16">
                  <c:v>8.2430000000000003E-3</c:v>
                </c:pt>
                <c:pt idx="17">
                  <c:v>8.9820000000000004E-3</c:v>
                </c:pt>
                <c:pt idx="18">
                  <c:v>9.7990000000000004E-3</c:v>
                </c:pt>
                <c:pt idx="19">
                  <c:v>1.064E-2</c:v>
                </c:pt>
                <c:pt idx="20">
                  <c:v>1.1599999999999999E-2</c:v>
                </c:pt>
                <c:pt idx="21">
                  <c:v>1.255E-2</c:v>
                </c:pt>
                <c:pt idx="22">
                  <c:v>1.362E-2</c:v>
                </c:pt>
                <c:pt idx="23">
                  <c:v>1.4999999999999999E-2</c:v>
                </c:pt>
                <c:pt idx="24">
                  <c:v>1.61E-2</c:v>
                </c:pt>
                <c:pt idx="25">
                  <c:v>1.745E-2</c:v>
                </c:pt>
                <c:pt idx="26">
                  <c:v>1.882E-2</c:v>
                </c:pt>
                <c:pt idx="27">
                  <c:v>2.0420000000000001E-2</c:v>
                </c:pt>
                <c:pt idx="28">
                  <c:v>2.2069999999999999E-2</c:v>
                </c:pt>
                <c:pt idx="29">
                  <c:v>2.366E-2</c:v>
                </c:pt>
                <c:pt idx="30">
                  <c:v>2.528E-2</c:v>
                </c:pt>
                <c:pt idx="31">
                  <c:v>2.6980000000000001E-2</c:v>
                </c:pt>
                <c:pt idx="32">
                  <c:v>2.8819999999999998E-2</c:v>
                </c:pt>
                <c:pt idx="33">
                  <c:v>3.0609999999999998E-2</c:v>
                </c:pt>
                <c:pt idx="34">
                  <c:v>3.2210000000000003E-2</c:v>
                </c:pt>
                <c:pt idx="35">
                  <c:v>3.2870000000000003E-2</c:v>
                </c:pt>
                <c:pt idx="36">
                  <c:v>3.3680000000000002E-2</c:v>
                </c:pt>
                <c:pt idx="37">
                  <c:v>3.4569999999999997E-2</c:v>
                </c:pt>
                <c:pt idx="38">
                  <c:v>3.5020000000000003E-2</c:v>
                </c:pt>
                <c:pt idx="39">
                  <c:v>3.594E-2</c:v>
                </c:pt>
                <c:pt idx="40">
                  <c:v>3.7690000000000001E-2</c:v>
                </c:pt>
                <c:pt idx="41">
                  <c:v>3.9989999999999998E-2</c:v>
                </c:pt>
              </c:numCache>
              <c:extLst xmlns:c15="http://schemas.microsoft.com/office/drawing/2012/chart"/>
            </c:numRef>
          </c:y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4-60C5-44CF-B5B7-DEF0F15DD707}"/>
            </c:ext>
          </c:extLst>
        </c:ser>
        <c:ser>
          <c:idx val="3"/>
          <c:order val="5"/>
          <c:tx>
            <c:strRef>
              <c:f>Paper!$B$12</c:f>
              <c:strCache>
                <c:ptCount val="1"/>
                <c:pt idx="0">
                  <c:v>Stage 2 Fit 2.3V</c:v>
                </c:pt>
              </c:strCache>
              <c:extLst xmlns:c15="http://schemas.microsoft.com/office/drawing/2012/chart"/>
            </c:strRef>
          </c:tx>
          <c:spPr>
            <a:ln w="9525">
              <a:solidFill>
                <a:srgbClr val="FF7B21"/>
              </a:solidFill>
            </a:ln>
          </c:spPr>
          <c:marker>
            <c:symbol val="circle"/>
            <c:size val="3"/>
            <c:spPr>
              <a:solidFill>
                <a:srgbClr val="FF7B21"/>
              </a:solidFill>
              <a:ln>
                <a:noFill/>
              </a:ln>
            </c:spPr>
          </c:marker>
          <c:xVal>
            <c:numRef>
              <c:f>'Deg2 (2)'!$D$3:$D$51</c:f>
              <c:numCache>
                <c:formatCode>General</c:formatCode>
                <c:ptCount val="49"/>
                <c:pt idx="0">
                  <c:v>3.3649999999999999E-2</c:v>
                </c:pt>
                <c:pt idx="1">
                  <c:v>3.3890000000000003E-2</c:v>
                </c:pt>
                <c:pt idx="2">
                  <c:v>3.415E-2</c:v>
                </c:pt>
                <c:pt idx="3">
                  <c:v>3.4450000000000001E-2</c:v>
                </c:pt>
                <c:pt idx="4">
                  <c:v>3.4779999999999998E-2</c:v>
                </c:pt>
                <c:pt idx="5">
                  <c:v>3.5139999999999998E-2</c:v>
                </c:pt>
                <c:pt idx="6">
                  <c:v>3.5589999999999997E-2</c:v>
                </c:pt>
                <c:pt idx="7">
                  <c:v>3.6040000000000003E-2</c:v>
                </c:pt>
                <c:pt idx="8">
                  <c:v>3.653E-2</c:v>
                </c:pt>
                <c:pt idx="9">
                  <c:v>3.7100000000000001E-2</c:v>
                </c:pt>
                <c:pt idx="10">
                  <c:v>3.7699999999999997E-2</c:v>
                </c:pt>
                <c:pt idx="11">
                  <c:v>3.8390000000000001E-2</c:v>
                </c:pt>
                <c:pt idx="12">
                  <c:v>3.9070000000000001E-2</c:v>
                </c:pt>
                <c:pt idx="13">
                  <c:v>3.9879999999999999E-2</c:v>
                </c:pt>
                <c:pt idx="14">
                  <c:v>4.0739999999999998E-2</c:v>
                </c:pt>
                <c:pt idx="15">
                  <c:v>4.1640000000000003E-2</c:v>
                </c:pt>
                <c:pt idx="16">
                  <c:v>4.2689999999999999E-2</c:v>
                </c:pt>
                <c:pt idx="17">
                  <c:v>4.3779999999999999E-2</c:v>
                </c:pt>
                <c:pt idx="18">
                  <c:v>4.4999999999999998E-2</c:v>
                </c:pt>
                <c:pt idx="19">
                  <c:v>4.6280000000000002E-2</c:v>
                </c:pt>
                <c:pt idx="20">
                  <c:v>4.7800000000000002E-2</c:v>
                </c:pt>
                <c:pt idx="21">
                  <c:v>4.9329999999999999E-2</c:v>
                </c:pt>
                <c:pt idx="22">
                  <c:v>5.1110000000000003E-2</c:v>
                </c:pt>
                <c:pt idx="23">
                  <c:v>5.3379999999999997E-2</c:v>
                </c:pt>
                <c:pt idx="24">
                  <c:v>5.5320000000000001E-2</c:v>
                </c:pt>
                <c:pt idx="25">
                  <c:v>5.7630000000000001E-2</c:v>
                </c:pt>
                <c:pt idx="26">
                  <c:v>6.0170000000000001E-2</c:v>
                </c:pt>
                <c:pt idx="27">
                  <c:v>6.3109999999999999E-2</c:v>
                </c:pt>
                <c:pt idx="28">
                  <c:v>6.6199999999999995E-2</c:v>
                </c:pt>
                <c:pt idx="29">
                  <c:v>6.9400000000000003E-2</c:v>
                </c:pt>
                <c:pt idx="30">
                  <c:v>7.2870000000000004E-2</c:v>
                </c:pt>
                <c:pt idx="31">
                  <c:v>7.6670000000000002E-2</c:v>
                </c:pt>
                <c:pt idx="32">
                  <c:v>8.0780000000000005E-2</c:v>
                </c:pt>
                <c:pt idx="33">
                  <c:v>8.523E-2</c:v>
                </c:pt>
                <c:pt idx="34">
                  <c:v>8.9580000000000007E-2</c:v>
                </c:pt>
                <c:pt idx="35">
                  <c:v>9.4289999999999999E-2</c:v>
                </c:pt>
                <c:pt idx="36">
                  <c:v>9.9000000000000005E-2</c:v>
                </c:pt>
                <c:pt idx="37">
                  <c:v>0.10390000000000001</c:v>
                </c:pt>
                <c:pt idx="38">
                  <c:v>0.1087</c:v>
                </c:pt>
                <c:pt idx="39">
                  <c:v>0.1138</c:v>
                </c:pt>
                <c:pt idx="40">
                  <c:v>0.1187</c:v>
                </c:pt>
                <c:pt idx="41">
                  <c:v>0.12330000000000001</c:v>
                </c:pt>
              </c:numCache>
              <c:extLst xmlns:c15="http://schemas.microsoft.com/office/drawing/2012/chart"/>
            </c:numRef>
          </c:xVal>
          <c:yVal>
            <c:numRef>
              <c:f>'Deg2 (2)'!$E$3:$E$51</c:f>
              <c:numCache>
                <c:formatCode>General</c:formatCode>
                <c:ptCount val="49"/>
                <c:pt idx="0">
                  <c:v>-8.3620000000000006E-6</c:v>
                </c:pt>
                <c:pt idx="1">
                  <c:v>5.819E-4</c:v>
                </c:pt>
                <c:pt idx="2">
                  <c:v>1.106E-3</c:v>
                </c:pt>
                <c:pt idx="3">
                  <c:v>1.585E-3</c:v>
                </c:pt>
                <c:pt idx="4">
                  <c:v>2.036E-3</c:v>
                </c:pt>
                <c:pt idx="5">
                  <c:v>2.467E-3</c:v>
                </c:pt>
                <c:pt idx="6">
                  <c:v>2.928E-3</c:v>
                </c:pt>
                <c:pt idx="7">
                  <c:v>3.3479999999999998E-3</c:v>
                </c:pt>
                <c:pt idx="8">
                  <c:v>3.7650000000000001E-3</c:v>
                </c:pt>
                <c:pt idx="9">
                  <c:v>4.2240000000000003E-3</c:v>
                </c:pt>
                <c:pt idx="10">
                  <c:v>4.6750000000000003E-3</c:v>
                </c:pt>
                <c:pt idx="11">
                  <c:v>5.1749999999999999E-3</c:v>
                </c:pt>
                <c:pt idx="12">
                  <c:v>5.6550000000000003E-3</c:v>
                </c:pt>
                <c:pt idx="13">
                  <c:v>6.2199999999999998E-3</c:v>
                </c:pt>
                <c:pt idx="14">
                  <c:v>6.8110000000000002E-3</c:v>
                </c:pt>
                <c:pt idx="15">
                  <c:v>7.4250000000000002E-3</c:v>
                </c:pt>
                <c:pt idx="16">
                  <c:v>8.1429999999999992E-3</c:v>
                </c:pt>
                <c:pt idx="17">
                  <c:v>8.8839999999999995E-3</c:v>
                </c:pt>
                <c:pt idx="18">
                  <c:v>9.7120000000000001E-3</c:v>
                </c:pt>
                <c:pt idx="19">
                  <c:v>1.0580000000000001E-2</c:v>
                </c:pt>
                <c:pt idx="20">
                  <c:v>1.159E-2</c:v>
                </c:pt>
                <c:pt idx="21">
                  <c:v>1.26E-2</c:v>
                </c:pt>
                <c:pt idx="22">
                  <c:v>1.374E-2</c:v>
                </c:pt>
                <c:pt idx="23">
                  <c:v>1.516E-2</c:v>
                </c:pt>
                <c:pt idx="24">
                  <c:v>1.6320000000000001E-2</c:v>
                </c:pt>
                <c:pt idx="25">
                  <c:v>1.7659999999999999E-2</c:v>
                </c:pt>
                <c:pt idx="26">
                  <c:v>1.9060000000000001E-2</c:v>
                </c:pt>
                <c:pt idx="27">
                  <c:v>2.0590000000000001E-2</c:v>
                </c:pt>
                <c:pt idx="28">
                  <c:v>2.2100000000000002E-2</c:v>
                </c:pt>
                <c:pt idx="29">
                  <c:v>2.3570000000000001E-2</c:v>
                </c:pt>
                <c:pt idx="30">
                  <c:v>2.5049999999999999E-2</c:v>
                </c:pt>
                <c:pt idx="31">
                  <c:v>2.6550000000000001E-2</c:v>
                </c:pt>
                <c:pt idx="32">
                  <c:v>2.8029999999999999E-2</c:v>
                </c:pt>
                <c:pt idx="33">
                  <c:v>2.9489999999999999E-2</c:v>
                </c:pt>
                <c:pt idx="34">
                  <c:v>3.0800000000000001E-2</c:v>
                </c:pt>
                <c:pt idx="35">
                  <c:v>3.209E-2</c:v>
                </c:pt>
                <c:pt idx="36">
                  <c:v>3.329E-2</c:v>
                </c:pt>
                <c:pt idx="37">
                  <c:v>3.4479999999999997E-2</c:v>
                </c:pt>
                <c:pt idx="38">
                  <c:v>3.5619999999999999E-2</c:v>
                </c:pt>
                <c:pt idx="39">
                  <c:v>3.6880000000000003E-2</c:v>
                </c:pt>
                <c:pt idx="40">
                  <c:v>3.8240000000000003E-2</c:v>
                </c:pt>
                <c:pt idx="41">
                  <c:v>3.9780000000000003E-2</c:v>
                </c:pt>
              </c:numCache>
              <c:extLst xmlns:c15="http://schemas.microsoft.com/office/drawing/2012/chart"/>
            </c:numRef>
          </c:y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5-60C5-44CF-B5B7-DEF0F15DD70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38531023"/>
        <c:axId val="1138531503"/>
        <c:extLst>
          <c:ext xmlns:c15="http://schemas.microsoft.com/office/drawing/2012/chart" uri="{02D57815-91ED-43cb-92C2-25804820EDAC}">
            <c15:filteredScatterSeries>
              <c15:ser>
                <c:idx val="4"/>
                <c:order val="6"/>
                <c:tx>
                  <c:strRef>
                    <c:extLst>
                      <c:ext uri="{02D57815-91ED-43cb-92C2-25804820EDAC}">
                        <c15:formulaRef>
                          <c15:sqref>Paper!$A$13</c15:sqref>
                        </c15:formulaRef>
                      </c:ext>
                    </c:extLst>
                    <c:strCache>
                      <c:ptCount val="1"/>
                      <c:pt idx="0">
                        <c:v>Stage 3 Data 2.3V</c:v>
                      </c:pt>
                    </c:strCache>
                  </c:strRef>
                </c:tx>
                <c:spPr>
                  <a:ln w="38100">
                    <a:noFill/>
                  </a:ln>
                </c:spPr>
                <c:marker>
                  <c:symbol val="circle"/>
                  <c:size val="5"/>
                  <c:spPr>
                    <a:noFill/>
                    <a:ln w="6350">
                      <a:solidFill>
                        <a:srgbClr val="FF0000"/>
                      </a:solidFill>
                    </a:ln>
                  </c:spPr>
                </c:marker>
                <c:xVal>
                  <c:numRef>
                    <c:extLst>
                      <c:ext uri="{02D57815-91ED-43cb-92C2-25804820EDAC}">
                        <c15:formulaRef>
                          <c15:sqref>'Deg3 (2)'!$B$3:$B$54</c15:sqref>
                        </c15:formulaRef>
                      </c:ext>
                    </c:extLst>
                    <c:numCache>
                      <c:formatCode>General</c:formatCode>
                      <c:ptCount val="52"/>
                      <c:pt idx="0">
                        <c:v>3.2349999999999997E-2</c:v>
                      </c:pt>
                      <c:pt idx="1">
                        <c:v>3.2680000000000001E-2</c:v>
                      </c:pt>
                      <c:pt idx="2">
                        <c:v>3.3020000000000001E-2</c:v>
                      </c:pt>
                      <c:pt idx="3">
                        <c:v>3.3309999999999999E-2</c:v>
                      </c:pt>
                      <c:pt idx="4">
                        <c:v>3.3649999999999999E-2</c:v>
                      </c:pt>
                      <c:pt idx="5">
                        <c:v>3.4009999999999999E-2</c:v>
                      </c:pt>
                      <c:pt idx="6">
                        <c:v>3.44E-2</c:v>
                      </c:pt>
                      <c:pt idx="7">
                        <c:v>3.4790000000000001E-2</c:v>
                      </c:pt>
                      <c:pt idx="8">
                        <c:v>3.5229999999999997E-2</c:v>
                      </c:pt>
                      <c:pt idx="9">
                        <c:v>3.5729999999999998E-2</c:v>
                      </c:pt>
                      <c:pt idx="10">
                        <c:v>3.6209999999999999E-2</c:v>
                      </c:pt>
                      <c:pt idx="11">
                        <c:v>3.6900000000000002E-2</c:v>
                      </c:pt>
                      <c:pt idx="12">
                        <c:v>3.7519999999999998E-2</c:v>
                      </c:pt>
                      <c:pt idx="13">
                        <c:v>3.8309999999999997E-2</c:v>
                      </c:pt>
                      <c:pt idx="14">
                        <c:v>3.918E-2</c:v>
                      </c:pt>
                      <c:pt idx="15">
                        <c:v>4.0099999999999997E-2</c:v>
                      </c:pt>
                      <c:pt idx="16">
                        <c:v>4.122E-2</c:v>
                      </c:pt>
                      <c:pt idx="17">
                        <c:v>4.2389999999999997E-2</c:v>
                      </c:pt>
                      <c:pt idx="18">
                        <c:v>4.3729999999999998E-2</c:v>
                      </c:pt>
                      <c:pt idx="19">
                        <c:v>4.5159999999999999E-2</c:v>
                      </c:pt>
                      <c:pt idx="20">
                        <c:v>4.6850000000000003E-2</c:v>
                      </c:pt>
                      <c:pt idx="21">
                        <c:v>4.8579999999999998E-2</c:v>
                      </c:pt>
                      <c:pt idx="22">
                        <c:v>5.0560000000000001E-2</c:v>
                      </c:pt>
                      <c:pt idx="23">
                        <c:v>5.305E-2</c:v>
                      </c:pt>
                      <c:pt idx="24">
                        <c:v>5.5190000000000003E-2</c:v>
                      </c:pt>
                      <c:pt idx="25">
                        <c:v>5.7689999999999998E-2</c:v>
                      </c:pt>
                      <c:pt idx="26">
                        <c:v>6.0569999999999999E-2</c:v>
                      </c:pt>
                      <c:pt idx="27">
                        <c:v>6.3869999999999996E-2</c:v>
                      </c:pt>
                      <c:pt idx="28">
                        <c:v>6.719E-2</c:v>
                      </c:pt>
                      <c:pt idx="29">
                        <c:v>7.0540000000000005E-2</c:v>
                      </c:pt>
                      <c:pt idx="30">
                        <c:v>7.4410000000000004E-2</c:v>
                      </c:pt>
                      <c:pt idx="31">
                        <c:v>7.8649999999999998E-2</c:v>
                      </c:pt>
                      <c:pt idx="32">
                        <c:v>8.3159999999999998E-2</c:v>
                      </c:pt>
                      <c:pt idx="33">
                        <c:v>8.8169999999999998E-2</c:v>
                      </c:pt>
                      <c:pt idx="34">
                        <c:v>9.3109999999999998E-2</c:v>
                      </c:pt>
                      <c:pt idx="35">
                        <c:v>9.8489999999999994E-2</c:v>
                      </c:pt>
                      <c:pt idx="36">
                        <c:v>0.1041</c:v>
                      </c:pt>
                      <c:pt idx="37">
                        <c:v>0.1101</c:v>
                      </c:pt>
                      <c:pt idx="38">
                        <c:v>0.11600000000000001</c:v>
                      </c:pt>
                      <c:pt idx="39">
                        <c:v>0.12280000000000001</c:v>
                      </c:pt>
                      <c:pt idx="40">
                        <c:v>0.1295</c:v>
                      </c:pt>
                      <c:pt idx="41">
                        <c:v>0.13669999999999999</c:v>
                      </c:pt>
                      <c:pt idx="42">
                        <c:v>0.1482</c:v>
                      </c:pt>
                      <c:pt idx="43">
                        <c:v>0.16900000000000001</c:v>
                      </c:pt>
                      <c:pt idx="44">
                        <c:v>0.1656</c:v>
                      </c:pt>
                      <c:pt idx="45">
                        <c:v>0.1603</c:v>
                      </c:pt>
                      <c:pt idx="46">
                        <c:v>0.17280000000000001</c:v>
                      </c:pt>
                      <c:pt idx="47">
                        <c:v>0.184</c:v>
                      </c:pt>
                      <c:pt idx="48">
                        <c:v>0.29959999999999998</c:v>
                      </c:pt>
                      <c:pt idx="49">
                        <c:v>0.19040000000000001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'Deg3 (2)'!$C$3:$C$54</c15:sqref>
                        </c15:formulaRef>
                      </c:ext>
                    </c:extLst>
                    <c:numCache>
                      <c:formatCode>General</c:formatCode>
                      <c:ptCount val="52"/>
                      <c:pt idx="0">
                        <c:v>1.986E-4</c:v>
                      </c:pt>
                      <c:pt idx="1">
                        <c:v>7.3890000000000002E-4</c:v>
                      </c:pt>
                      <c:pt idx="2">
                        <c:v>1.217E-3</c:v>
                      </c:pt>
                      <c:pt idx="3">
                        <c:v>1.622E-3</c:v>
                      </c:pt>
                      <c:pt idx="4">
                        <c:v>1.9980000000000002E-3</c:v>
                      </c:pt>
                      <c:pt idx="5">
                        <c:v>2.4039999999999999E-3</c:v>
                      </c:pt>
                      <c:pt idx="6">
                        <c:v>2.833E-3</c:v>
                      </c:pt>
                      <c:pt idx="7">
                        <c:v>3.2109999999999999E-3</c:v>
                      </c:pt>
                      <c:pt idx="8">
                        <c:v>3.6289999999999998E-3</c:v>
                      </c:pt>
                      <c:pt idx="9">
                        <c:v>4.1339999999999997E-3</c:v>
                      </c:pt>
                      <c:pt idx="10">
                        <c:v>4.6870000000000002E-3</c:v>
                      </c:pt>
                      <c:pt idx="11">
                        <c:v>5.208E-3</c:v>
                      </c:pt>
                      <c:pt idx="12">
                        <c:v>5.7600000000000004E-3</c:v>
                      </c:pt>
                      <c:pt idx="13">
                        <c:v>6.4539999999999997E-3</c:v>
                      </c:pt>
                      <c:pt idx="14">
                        <c:v>7.1809999999999999E-3</c:v>
                      </c:pt>
                      <c:pt idx="15">
                        <c:v>7.9319999999999998E-3</c:v>
                      </c:pt>
                      <c:pt idx="16">
                        <c:v>8.8190000000000004E-3</c:v>
                      </c:pt>
                      <c:pt idx="17">
                        <c:v>9.7059999999999994E-3</c:v>
                      </c:pt>
                      <c:pt idx="18">
                        <c:v>1.068E-2</c:v>
                      </c:pt>
                      <c:pt idx="19">
                        <c:v>1.1679999999999999E-2</c:v>
                      </c:pt>
                      <c:pt idx="20">
                        <c:v>1.2829999999999999E-2</c:v>
                      </c:pt>
                      <c:pt idx="21">
                        <c:v>1.393E-2</c:v>
                      </c:pt>
                      <c:pt idx="22">
                        <c:v>1.5140000000000001E-2</c:v>
                      </c:pt>
                      <c:pt idx="23">
                        <c:v>1.668E-2</c:v>
                      </c:pt>
                      <c:pt idx="24">
                        <c:v>1.7919999999999998E-2</c:v>
                      </c:pt>
                      <c:pt idx="25">
                        <c:v>1.9380000000000001E-2</c:v>
                      </c:pt>
                      <c:pt idx="26">
                        <c:v>2.0920000000000001E-2</c:v>
                      </c:pt>
                      <c:pt idx="27">
                        <c:v>2.2679999999999999E-2</c:v>
                      </c:pt>
                      <c:pt idx="28">
                        <c:v>2.4340000000000001E-2</c:v>
                      </c:pt>
                      <c:pt idx="29">
                        <c:v>2.5930000000000002E-2</c:v>
                      </c:pt>
                      <c:pt idx="30">
                        <c:v>2.775E-2</c:v>
                      </c:pt>
                      <c:pt idx="31">
                        <c:v>2.9559999999999999E-2</c:v>
                      </c:pt>
                      <c:pt idx="32">
                        <c:v>3.1309999999999998E-2</c:v>
                      </c:pt>
                      <c:pt idx="33">
                        <c:v>3.3270000000000001E-2</c:v>
                      </c:pt>
                      <c:pt idx="34">
                        <c:v>3.4959999999999998E-2</c:v>
                      </c:pt>
                      <c:pt idx="35">
                        <c:v>3.7019999999999997E-2</c:v>
                      </c:pt>
                      <c:pt idx="36">
                        <c:v>3.8920000000000003E-2</c:v>
                      </c:pt>
                      <c:pt idx="37">
                        <c:v>4.0849999999999997E-2</c:v>
                      </c:pt>
                      <c:pt idx="38">
                        <c:v>4.2900000000000001E-2</c:v>
                      </c:pt>
                      <c:pt idx="39">
                        <c:v>4.5269999999999998E-2</c:v>
                      </c:pt>
                      <c:pt idx="40">
                        <c:v>4.7550000000000002E-2</c:v>
                      </c:pt>
                      <c:pt idx="41">
                        <c:v>4.9840000000000002E-2</c:v>
                      </c:pt>
                      <c:pt idx="42">
                        <c:v>5.525E-2</c:v>
                      </c:pt>
                      <c:pt idx="43">
                        <c:v>6.6009999999999999E-2</c:v>
                      </c:pt>
                      <c:pt idx="44">
                        <c:v>6.0010000000000001E-2</c:v>
                      </c:pt>
                      <c:pt idx="45">
                        <c:v>5.3159999999999999E-2</c:v>
                      </c:pt>
                      <c:pt idx="46">
                        <c:v>5.5620000000000003E-2</c:v>
                      </c:pt>
                      <c:pt idx="47">
                        <c:v>5.6320000000000002E-2</c:v>
                      </c:pt>
                      <c:pt idx="48">
                        <c:v>0.125</c:v>
                      </c:pt>
                      <c:pt idx="49">
                        <c:v>4.6580000000000003E-2</c:v>
                      </c:pt>
                    </c:numCache>
                  </c:numRef>
                </c:yVal>
                <c:smooth val="0"/>
                <c:extLst>
                  <c:ext xmlns:c16="http://schemas.microsoft.com/office/drawing/2014/chart" uri="{C3380CC4-5D6E-409C-BE32-E72D297353CC}">
                    <c16:uniqueId val="{00000006-60C5-44CF-B5B7-DEF0F15DD707}"/>
                  </c:ext>
                </c:extLst>
              </c15:ser>
            </c15:filteredScatterSeries>
            <c15:filteredScatterSeries>
              <c15:ser>
                <c:idx val="5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Paper!$B$13</c15:sqref>
                        </c15:formulaRef>
                      </c:ext>
                    </c:extLst>
                    <c:strCache>
                      <c:ptCount val="1"/>
                      <c:pt idx="0">
                        <c:v>Stage 3 Fit 2.3V</c:v>
                      </c:pt>
                    </c:strCache>
                  </c:strRef>
                </c:tx>
                <c:spPr>
                  <a:ln w="9525">
                    <a:solidFill>
                      <a:srgbClr val="FF0000"/>
                    </a:solidFill>
                  </a:ln>
                </c:spPr>
                <c:marker>
                  <c:symbol val="circle"/>
                  <c:size val="3"/>
                  <c:spPr>
                    <a:solidFill>
                      <a:srgbClr val="FF0000"/>
                    </a:solidFill>
                    <a:ln>
                      <a:noFill/>
                    </a:ln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'Deg3 (2)'!$D$3:$D$54</c15:sqref>
                        </c15:formulaRef>
                      </c:ext>
                    </c:extLst>
                    <c:numCache>
                      <c:formatCode>General</c:formatCode>
                      <c:ptCount val="52"/>
                      <c:pt idx="0">
                        <c:v>3.2259999999999997E-2</c:v>
                      </c:pt>
                      <c:pt idx="1">
                        <c:v>3.2570000000000002E-2</c:v>
                      </c:pt>
                      <c:pt idx="2">
                        <c:v>3.2899999999999999E-2</c:v>
                      </c:pt>
                      <c:pt idx="3">
                        <c:v>3.3230000000000003E-2</c:v>
                      </c:pt>
                      <c:pt idx="4">
                        <c:v>3.3579999999999999E-2</c:v>
                      </c:pt>
                      <c:pt idx="5">
                        <c:v>3.3950000000000001E-2</c:v>
                      </c:pt>
                      <c:pt idx="6">
                        <c:v>3.4380000000000001E-2</c:v>
                      </c:pt>
                      <c:pt idx="7">
                        <c:v>3.4810000000000001E-2</c:v>
                      </c:pt>
                      <c:pt idx="8">
                        <c:v>3.526E-2</c:v>
                      </c:pt>
                      <c:pt idx="9">
                        <c:v>3.5790000000000002E-2</c:v>
                      </c:pt>
                      <c:pt idx="10">
                        <c:v>3.635E-2</c:v>
                      </c:pt>
                      <c:pt idx="11">
                        <c:v>3.6999999999999998E-2</c:v>
                      </c:pt>
                      <c:pt idx="12">
                        <c:v>3.7650000000000003E-2</c:v>
                      </c:pt>
                      <c:pt idx="13">
                        <c:v>3.8449999999999998E-2</c:v>
                      </c:pt>
                      <c:pt idx="14">
                        <c:v>3.9309999999999998E-2</c:v>
                      </c:pt>
                      <c:pt idx="15">
                        <c:v>4.0230000000000002E-2</c:v>
                      </c:pt>
                      <c:pt idx="16">
                        <c:v>4.1320000000000003E-2</c:v>
                      </c:pt>
                      <c:pt idx="17">
                        <c:v>4.2470000000000001E-2</c:v>
                      </c:pt>
                      <c:pt idx="18">
                        <c:v>4.3779999999999999E-2</c:v>
                      </c:pt>
                      <c:pt idx="19">
                        <c:v>4.5179999999999998E-2</c:v>
                      </c:pt>
                      <c:pt idx="20">
                        <c:v>4.6850000000000003E-2</c:v>
                      </c:pt>
                      <c:pt idx="21">
                        <c:v>4.8550000000000003E-2</c:v>
                      </c:pt>
                      <c:pt idx="22">
                        <c:v>5.0529999999999999E-2</c:v>
                      </c:pt>
                      <c:pt idx="23">
                        <c:v>5.3060000000000003E-2</c:v>
                      </c:pt>
                      <c:pt idx="24">
                        <c:v>5.5219999999999998E-2</c:v>
                      </c:pt>
                      <c:pt idx="25">
                        <c:v>5.7790000000000001E-2</c:v>
                      </c:pt>
                      <c:pt idx="26">
                        <c:v>6.0609999999999997E-2</c:v>
                      </c:pt>
                      <c:pt idx="27">
                        <c:v>6.386E-2</c:v>
                      </c:pt>
                      <c:pt idx="28">
                        <c:v>6.726E-2</c:v>
                      </c:pt>
                      <c:pt idx="29">
                        <c:v>7.0779999999999996E-2</c:v>
                      </c:pt>
                      <c:pt idx="30">
                        <c:v>7.4569999999999997E-2</c:v>
                      </c:pt>
                      <c:pt idx="31">
                        <c:v>7.8729999999999994E-2</c:v>
                      </c:pt>
                      <c:pt idx="32">
                        <c:v>8.3220000000000002E-2</c:v>
                      </c:pt>
                      <c:pt idx="33">
                        <c:v>8.8120000000000004E-2</c:v>
                      </c:pt>
                      <c:pt idx="34">
                        <c:v>9.2950000000000005E-2</c:v>
                      </c:pt>
                      <c:pt idx="35">
                        <c:v>9.8280000000000006E-2</c:v>
                      </c:pt>
                      <c:pt idx="36">
                        <c:v>0.1037</c:v>
                      </c:pt>
                      <c:pt idx="37">
                        <c:v>0.10970000000000001</c:v>
                      </c:pt>
                      <c:pt idx="38">
                        <c:v>0.1157</c:v>
                      </c:pt>
                      <c:pt idx="39">
                        <c:v>0.1225</c:v>
                      </c:pt>
                      <c:pt idx="40">
                        <c:v>0.1295</c:v>
                      </c:pt>
                      <c:pt idx="41">
                        <c:v>0.13669999999999999</c:v>
                      </c:pt>
                      <c:pt idx="42">
                        <c:v>0.14460000000000001</c:v>
                      </c:pt>
                      <c:pt idx="43">
                        <c:v>0.153</c:v>
                      </c:pt>
                      <c:pt idx="44">
                        <c:v>0.16220000000000001</c:v>
                      </c:pt>
                      <c:pt idx="45">
                        <c:v>0.1716</c:v>
                      </c:pt>
                      <c:pt idx="46">
                        <c:v>0.18149999999999999</c:v>
                      </c:pt>
                      <c:pt idx="47">
                        <c:v>0.19170000000000001</c:v>
                      </c:pt>
                      <c:pt idx="48">
                        <c:v>0.2021</c:v>
                      </c:pt>
                      <c:pt idx="49">
                        <c:v>0.2122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'Deg3 (2)'!$E$3:$E$54</c15:sqref>
                        </c15:formulaRef>
                      </c:ext>
                    </c:extLst>
                    <c:numCache>
                      <c:formatCode>General</c:formatCode>
                      <c:ptCount val="52"/>
                      <c:pt idx="0">
                        <c:v>1.351E-4</c:v>
                      </c:pt>
                      <c:pt idx="1">
                        <c:v>7.2079999999999996E-4</c:v>
                      </c:pt>
                      <c:pt idx="2">
                        <c:v>1.2229999999999999E-3</c:v>
                      </c:pt>
                      <c:pt idx="3">
                        <c:v>1.6720000000000001E-3</c:v>
                      </c:pt>
                      <c:pt idx="4">
                        <c:v>2.0860000000000002E-3</c:v>
                      </c:pt>
                      <c:pt idx="5">
                        <c:v>2.483E-3</c:v>
                      </c:pt>
                      <c:pt idx="6">
                        <c:v>2.9120000000000001E-3</c:v>
                      </c:pt>
                      <c:pt idx="7">
                        <c:v>3.3119999999999998E-3</c:v>
                      </c:pt>
                      <c:pt idx="8">
                        <c:v>3.7209999999999999E-3</c:v>
                      </c:pt>
                      <c:pt idx="9">
                        <c:v>4.1879999999999999E-3</c:v>
                      </c:pt>
                      <c:pt idx="10">
                        <c:v>4.6649999999999999E-3</c:v>
                      </c:pt>
                      <c:pt idx="11">
                        <c:v>5.2129999999999998E-3</c:v>
                      </c:pt>
                      <c:pt idx="12">
                        <c:v>5.7549999999999997E-3</c:v>
                      </c:pt>
                      <c:pt idx="13">
                        <c:v>6.4079999999999996E-3</c:v>
                      </c:pt>
                      <c:pt idx="14">
                        <c:v>7.1040000000000001E-3</c:v>
                      </c:pt>
                      <c:pt idx="15">
                        <c:v>7.8340000000000007E-3</c:v>
                      </c:pt>
                      <c:pt idx="16">
                        <c:v>8.6899999999999998E-3</c:v>
                      </c:pt>
                      <c:pt idx="17">
                        <c:v>9.5729999999999999E-3</c:v>
                      </c:pt>
                      <c:pt idx="18">
                        <c:v>1.056E-2</c:v>
                      </c:pt>
                      <c:pt idx="19">
                        <c:v>1.158E-2</c:v>
                      </c:pt>
                      <c:pt idx="20">
                        <c:v>1.2760000000000001E-2</c:v>
                      </c:pt>
                      <c:pt idx="21">
                        <c:v>1.393E-2</c:v>
                      </c:pt>
                      <c:pt idx="22">
                        <c:v>1.525E-2</c:v>
                      </c:pt>
                      <c:pt idx="23">
                        <c:v>1.686E-2</c:v>
                      </c:pt>
                      <c:pt idx="24">
                        <c:v>1.8180000000000002E-2</c:v>
                      </c:pt>
                      <c:pt idx="25">
                        <c:v>1.9689999999999999E-2</c:v>
                      </c:pt>
                      <c:pt idx="26">
                        <c:v>2.128E-2</c:v>
                      </c:pt>
                      <c:pt idx="27">
                        <c:v>2.3009999999999999E-2</c:v>
                      </c:pt>
                      <c:pt idx="28">
                        <c:v>2.4740000000000002E-2</c:v>
                      </c:pt>
                      <c:pt idx="29">
                        <c:v>2.6440000000000002E-2</c:v>
                      </c:pt>
                      <c:pt idx="30">
                        <c:v>2.819E-2</c:v>
                      </c:pt>
                      <c:pt idx="31">
                        <c:v>3.0020000000000002E-2</c:v>
                      </c:pt>
                      <c:pt idx="32">
                        <c:v>3.1899999999999998E-2</c:v>
                      </c:pt>
                      <c:pt idx="33">
                        <c:v>3.388E-2</c:v>
                      </c:pt>
                      <c:pt idx="34">
                        <c:v>3.5749999999999997E-2</c:v>
                      </c:pt>
                      <c:pt idx="35">
                        <c:v>3.7760000000000002E-2</c:v>
                      </c:pt>
                      <c:pt idx="36">
                        <c:v>3.977E-2</c:v>
                      </c:pt>
                      <c:pt idx="37">
                        <c:v>4.19E-2</c:v>
                      </c:pt>
                      <c:pt idx="38">
                        <c:v>4.4019999999999997E-2</c:v>
                      </c:pt>
                      <c:pt idx="39">
                        <c:v>4.6350000000000002E-2</c:v>
                      </c:pt>
                      <c:pt idx="40">
                        <c:v>4.8669999999999998E-2</c:v>
                      </c:pt>
                      <c:pt idx="41">
                        <c:v>5.0930000000000003E-2</c:v>
                      </c:pt>
                      <c:pt idx="42">
                        <c:v>5.3199999999999997E-2</c:v>
                      </c:pt>
                      <c:pt idx="43">
                        <c:v>5.534E-2</c:v>
                      </c:pt>
                      <c:pt idx="44">
                        <c:v>5.7279999999999998E-2</c:v>
                      </c:pt>
                      <c:pt idx="45">
                        <c:v>5.8790000000000002E-2</c:v>
                      </c:pt>
                      <c:pt idx="46">
                        <c:v>5.9799999999999999E-2</c:v>
                      </c:pt>
                      <c:pt idx="47">
                        <c:v>6.0159999999999998E-2</c:v>
                      </c:pt>
                      <c:pt idx="48">
                        <c:v>5.978E-2</c:v>
                      </c:pt>
                      <c:pt idx="49">
                        <c:v>5.8619999999999998E-2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60C5-44CF-B5B7-DEF0F15DD707}"/>
                  </c:ext>
                </c:extLst>
              </c15:ser>
            </c15:filteredScatterSeries>
            <c15:filteredScatterSeries>
              <c15:ser>
                <c:idx val="8"/>
                <c:order val="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Paper!$A$14</c15:sqref>
                        </c15:formulaRef>
                      </c:ext>
                    </c:extLst>
                    <c:strCache>
                      <c:ptCount val="1"/>
                      <c:pt idx="0">
                        <c:v>Stage 4 Data 2.3V</c:v>
                      </c:pt>
                    </c:strCache>
                  </c:strRef>
                </c:tx>
                <c:spPr>
                  <a:ln w="38100">
                    <a:noFill/>
                  </a:ln>
                </c:spPr>
                <c:marker>
                  <c:symbol val="circle"/>
                  <c:size val="5"/>
                  <c:spPr>
                    <a:noFill/>
                    <a:ln w="6350">
                      <a:solidFill>
                        <a:srgbClr val="00B0F0"/>
                      </a:solidFill>
                    </a:ln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'Reg (2)'!$B$3:$B$50</c15:sqref>
                        </c15:formulaRef>
                      </c:ext>
                    </c:extLst>
                    <c:numCache>
                      <c:formatCode>General</c:formatCode>
                      <c:ptCount val="48"/>
                      <c:pt idx="0">
                        <c:v>2.843E-2</c:v>
                      </c:pt>
                      <c:pt idx="1">
                        <c:v>2.8680000000000001E-2</c:v>
                      </c:pt>
                      <c:pt idx="2">
                        <c:v>2.8879999999999999E-2</c:v>
                      </c:pt>
                      <c:pt idx="3">
                        <c:v>2.9059999999999999E-2</c:v>
                      </c:pt>
                      <c:pt idx="4">
                        <c:v>2.9229999999999999E-2</c:v>
                      </c:pt>
                      <c:pt idx="5">
                        <c:v>2.9409999999999999E-2</c:v>
                      </c:pt>
                      <c:pt idx="6">
                        <c:v>2.955E-2</c:v>
                      </c:pt>
                      <c:pt idx="7">
                        <c:v>2.9669999999999998E-2</c:v>
                      </c:pt>
                      <c:pt idx="8">
                        <c:v>2.98E-2</c:v>
                      </c:pt>
                      <c:pt idx="9">
                        <c:v>2.9919999999999999E-2</c:v>
                      </c:pt>
                      <c:pt idx="10">
                        <c:v>3.005E-2</c:v>
                      </c:pt>
                      <c:pt idx="11">
                        <c:v>3.015E-2</c:v>
                      </c:pt>
                      <c:pt idx="12">
                        <c:v>3.0269999999999998E-2</c:v>
                      </c:pt>
                      <c:pt idx="13">
                        <c:v>3.0380000000000001E-2</c:v>
                      </c:pt>
                      <c:pt idx="14">
                        <c:v>3.048E-2</c:v>
                      </c:pt>
                      <c:pt idx="15">
                        <c:v>3.0599999999999999E-2</c:v>
                      </c:pt>
                      <c:pt idx="16">
                        <c:v>3.0710000000000001E-2</c:v>
                      </c:pt>
                      <c:pt idx="17">
                        <c:v>3.082E-2</c:v>
                      </c:pt>
                      <c:pt idx="18">
                        <c:v>3.0929999999999999E-2</c:v>
                      </c:pt>
                      <c:pt idx="19">
                        <c:v>3.1040000000000002E-2</c:v>
                      </c:pt>
                      <c:pt idx="20">
                        <c:v>3.1150000000000001E-2</c:v>
                      </c:pt>
                      <c:pt idx="21">
                        <c:v>3.125E-2</c:v>
                      </c:pt>
                      <c:pt idx="22">
                        <c:v>3.134E-2</c:v>
                      </c:pt>
                      <c:pt idx="23">
                        <c:v>3.1419999999999997E-2</c:v>
                      </c:pt>
                      <c:pt idx="24">
                        <c:v>3.1469999999999998E-2</c:v>
                      </c:pt>
                      <c:pt idx="25">
                        <c:v>3.1530000000000002E-2</c:v>
                      </c:pt>
                      <c:pt idx="26">
                        <c:v>3.1570000000000001E-2</c:v>
                      </c:pt>
                      <c:pt idx="27">
                        <c:v>3.1620000000000002E-2</c:v>
                      </c:pt>
                      <c:pt idx="28">
                        <c:v>3.1629999999999998E-2</c:v>
                      </c:pt>
                      <c:pt idx="29">
                        <c:v>3.1660000000000001E-2</c:v>
                      </c:pt>
                      <c:pt idx="30">
                        <c:v>3.1660000000000001E-2</c:v>
                      </c:pt>
                      <c:pt idx="31">
                        <c:v>3.1690000000000003E-2</c:v>
                      </c:pt>
                      <c:pt idx="32">
                        <c:v>3.1690000000000003E-2</c:v>
                      </c:pt>
                      <c:pt idx="33">
                        <c:v>3.1690000000000003E-2</c:v>
                      </c:pt>
                      <c:pt idx="34">
                        <c:v>3.1719999999999998E-2</c:v>
                      </c:pt>
                      <c:pt idx="35">
                        <c:v>3.1719999999999998E-2</c:v>
                      </c:pt>
                      <c:pt idx="36">
                        <c:v>3.1730000000000001E-2</c:v>
                      </c:pt>
                      <c:pt idx="37">
                        <c:v>3.1730000000000001E-2</c:v>
                      </c:pt>
                      <c:pt idx="38">
                        <c:v>3.1719999999999998E-2</c:v>
                      </c:pt>
                      <c:pt idx="39">
                        <c:v>3.1739999999999997E-2</c:v>
                      </c:pt>
                      <c:pt idx="40">
                        <c:v>3.1739999999999997E-2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'Reg (2)'!$C$3:$C$50</c15:sqref>
                        </c15:formulaRef>
                      </c:ext>
                    </c:extLst>
                    <c:numCache>
                      <c:formatCode>General</c:formatCode>
                      <c:ptCount val="48"/>
                      <c:pt idx="0">
                        <c:v>1.7699999999999999E-4</c:v>
                      </c:pt>
                      <c:pt idx="1">
                        <c:v>3.6049999999999998E-4</c:v>
                      </c:pt>
                      <c:pt idx="2">
                        <c:v>5.061E-4</c:v>
                      </c:pt>
                      <c:pt idx="3">
                        <c:v>5.9219999999999997E-4</c:v>
                      </c:pt>
                      <c:pt idx="4">
                        <c:v>6.5479999999999998E-4</c:v>
                      </c:pt>
                      <c:pt idx="5">
                        <c:v>6.8970000000000001E-4</c:v>
                      </c:pt>
                      <c:pt idx="6">
                        <c:v>7.0129999999999997E-4</c:v>
                      </c:pt>
                      <c:pt idx="7">
                        <c:v>7.0010000000000005E-4</c:v>
                      </c:pt>
                      <c:pt idx="8">
                        <c:v>7.203E-4</c:v>
                      </c:pt>
                      <c:pt idx="9">
                        <c:v>7.1290000000000004E-4</c:v>
                      </c:pt>
                      <c:pt idx="10">
                        <c:v>7.3479999999999997E-4</c:v>
                      </c:pt>
                      <c:pt idx="11">
                        <c:v>7.1049999999999998E-4</c:v>
                      </c:pt>
                      <c:pt idx="12">
                        <c:v>7.071E-4</c:v>
                      </c:pt>
                      <c:pt idx="13">
                        <c:v>7.0299999999999996E-4</c:v>
                      </c:pt>
                      <c:pt idx="14">
                        <c:v>7.0049999999999995E-4</c:v>
                      </c:pt>
                      <c:pt idx="15">
                        <c:v>6.9399999999999996E-4</c:v>
                      </c:pt>
                      <c:pt idx="16">
                        <c:v>6.8869999999999999E-4</c:v>
                      </c:pt>
                      <c:pt idx="17">
                        <c:v>6.734E-4</c:v>
                      </c:pt>
                      <c:pt idx="18">
                        <c:v>6.5379999999999995E-4</c:v>
                      </c:pt>
                      <c:pt idx="19">
                        <c:v>6.246E-4</c:v>
                      </c:pt>
                      <c:pt idx="20">
                        <c:v>5.8920000000000001E-4</c:v>
                      </c:pt>
                      <c:pt idx="21">
                        <c:v>5.4900000000000001E-4</c:v>
                      </c:pt>
                      <c:pt idx="22">
                        <c:v>4.8979999999999998E-4</c:v>
                      </c:pt>
                      <c:pt idx="23">
                        <c:v>4.5150000000000002E-4</c:v>
                      </c:pt>
                      <c:pt idx="24">
                        <c:v>4.0010000000000002E-4</c:v>
                      </c:pt>
                      <c:pt idx="25">
                        <c:v>3.5070000000000001E-4</c:v>
                      </c:pt>
                      <c:pt idx="26">
                        <c:v>2.966E-4</c:v>
                      </c:pt>
                      <c:pt idx="27">
                        <c:v>2.6959999999999999E-4</c:v>
                      </c:pt>
                      <c:pt idx="28">
                        <c:v>2.2020000000000001E-4</c:v>
                      </c:pt>
                      <c:pt idx="29">
                        <c:v>1.9110000000000001E-4</c:v>
                      </c:pt>
                      <c:pt idx="30">
                        <c:v>1.6899999999999999E-4</c:v>
                      </c:pt>
                      <c:pt idx="31">
                        <c:v>1.4440000000000001E-4</c:v>
                      </c:pt>
                      <c:pt idx="32">
                        <c:v>1.2860000000000001E-4</c:v>
                      </c:pt>
                      <c:pt idx="33">
                        <c:v>1.077E-4</c:v>
                      </c:pt>
                      <c:pt idx="34">
                        <c:v>1.0230000000000001E-4</c:v>
                      </c:pt>
                      <c:pt idx="35">
                        <c:v>9.4220000000000003E-5</c:v>
                      </c:pt>
                      <c:pt idx="36">
                        <c:v>1.0509999999999999E-4</c:v>
                      </c:pt>
                      <c:pt idx="37">
                        <c:v>9.6199999999999994E-5</c:v>
                      </c:pt>
                      <c:pt idx="38">
                        <c:v>7.504E-5</c:v>
                      </c:pt>
                      <c:pt idx="39">
                        <c:v>9.2969999999999999E-5</c:v>
                      </c:pt>
                      <c:pt idx="40">
                        <c:v>3.8840000000000001E-5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60C5-44CF-B5B7-DEF0F15DD707}"/>
                  </c:ext>
                </c:extLst>
              </c15:ser>
            </c15:filteredScatterSeries>
            <c15:filteredScatterSeries>
              <c15:ser>
                <c:idx val="9"/>
                <c:order val="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Paper!$B$14</c15:sqref>
                        </c15:formulaRef>
                      </c:ext>
                    </c:extLst>
                    <c:strCache>
                      <c:ptCount val="1"/>
                      <c:pt idx="0">
                        <c:v>Stage 4 Fit 2.3V</c:v>
                      </c:pt>
                    </c:strCache>
                  </c:strRef>
                </c:tx>
                <c:spPr>
                  <a:ln w="9525">
                    <a:solidFill>
                      <a:srgbClr val="00B0F0"/>
                    </a:solidFill>
                  </a:ln>
                </c:spPr>
                <c:marker>
                  <c:symbol val="circle"/>
                  <c:size val="3"/>
                  <c:spPr>
                    <a:solidFill>
                      <a:srgbClr val="00B0F0"/>
                    </a:solidFill>
                    <a:ln>
                      <a:noFill/>
                    </a:ln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'Reg (2)'!$D$3:$D$50</c15:sqref>
                        </c15:formulaRef>
                      </c:ext>
                    </c:extLst>
                    <c:numCache>
                      <c:formatCode>General</c:formatCode>
                      <c:ptCount val="48"/>
                      <c:pt idx="0">
                        <c:v>2.8563499107727899E-2</c:v>
                      </c:pt>
                      <c:pt idx="1">
                        <c:v>2.87582481039243E-2</c:v>
                      </c:pt>
                      <c:pt idx="2">
                        <c:v>2.8961549542933899E-2</c:v>
                      </c:pt>
                      <c:pt idx="3">
                        <c:v>2.9161493436282201E-2</c:v>
                      </c:pt>
                      <c:pt idx="4">
                        <c:v>2.9348383618032499E-2</c:v>
                      </c:pt>
                      <c:pt idx="5">
                        <c:v>2.9530828781796199E-2</c:v>
                      </c:pt>
                      <c:pt idx="6">
                        <c:v>2.9676341494002299E-2</c:v>
                      </c:pt>
                      <c:pt idx="7">
                        <c:v>2.98009271212425E-2</c:v>
                      </c:pt>
                      <c:pt idx="8">
                        <c:v>2.9919515182686499E-2</c:v>
                      </c:pt>
                      <c:pt idx="9">
                        <c:v>3.0021737781355001E-2</c:v>
                      </c:pt>
                      <c:pt idx="10">
                        <c:v>3.0124253393190401E-2</c:v>
                      </c:pt>
                      <c:pt idx="11">
                        <c:v>3.0216156812816902E-2</c:v>
                      </c:pt>
                      <c:pt idx="12">
                        <c:v>3.0319473165663701E-2</c:v>
                      </c:pt>
                      <c:pt idx="13">
                        <c:v>3.0423754786653101E-2</c:v>
                      </c:pt>
                      <c:pt idx="14">
                        <c:v>3.0528201796996401E-2</c:v>
                      </c:pt>
                      <c:pt idx="15">
                        <c:v>3.0644453570762401E-2</c:v>
                      </c:pt>
                      <c:pt idx="16">
                        <c:v>3.07563185138666E-2</c:v>
                      </c:pt>
                      <c:pt idx="17">
                        <c:v>3.08708105476669E-2</c:v>
                      </c:pt>
                      <c:pt idx="18">
                        <c:v>3.0978401867247499E-2</c:v>
                      </c:pt>
                      <c:pt idx="19">
                        <c:v>3.1087561265948201E-2</c:v>
                      </c:pt>
                      <c:pt idx="20">
                        <c:v>3.1180559462694699E-2</c:v>
                      </c:pt>
                      <c:pt idx="21">
                        <c:v>3.1268905925233702E-2</c:v>
                      </c:pt>
                      <c:pt idx="22">
                        <c:v>3.13580205861477E-2</c:v>
                      </c:pt>
                      <c:pt idx="23">
                        <c:v>3.1417350300331999E-2</c:v>
                      </c:pt>
                      <c:pt idx="24">
                        <c:v>3.1473364787993702E-2</c:v>
                      </c:pt>
                      <c:pt idx="25">
                        <c:v>3.1521156139208403E-2</c:v>
                      </c:pt>
                      <c:pt idx="26">
                        <c:v>3.15632744840285E-2</c:v>
                      </c:pt>
                      <c:pt idx="27">
                        <c:v>3.1597059466165402E-2</c:v>
                      </c:pt>
                      <c:pt idx="28">
                        <c:v>3.16240350678419E-2</c:v>
                      </c:pt>
                      <c:pt idx="29">
                        <c:v>3.1646632950471203E-2</c:v>
                      </c:pt>
                      <c:pt idx="30">
                        <c:v>3.1665920150683903E-2</c:v>
                      </c:pt>
                      <c:pt idx="31">
                        <c:v>3.1682080802951797E-2</c:v>
                      </c:pt>
                      <c:pt idx="32">
                        <c:v>3.1695765196167701E-2</c:v>
                      </c:pt>
                      <c:pt idx="33">
                        <c:v>3.17063545486213E-2</c:v>
                      </c:pt>
                      <c:pt idx="34">
                        <c:v>3.1715564768346201E-2</c:v>
                      </c:pt>
                      <c:pt idx="35">
                        <c:v>3.1723015789672099E-2</c:v>
                      </c:pt>
                      <c:pt idx="36">
                        <c:v>3.1729394381103601E-2</c:v>
                      </c:pt>
                      <c:pt idx="37">
                        <c:v>3.1734553742474803E-2</c:v>
                      </c:pt>
                      <c:pt idx="38">
                        <c:v>3.1739131245611098E-2</c:v>
                      </c:pt>
                      <c:pt idx="39">
                        <c:v>3.1742857625503697E-2</c:v>
                      </c:pt>
                      <c:pt idx="40">
                        <c:v>3.1745880700655697E-2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'Reg (2)'!$E$3:$E$50</c15:sqref>
                        </c15:formulaRef>
                      </c:ext>
                    </c:extLst>
                    <c:numCache>
                      <c:formatCode>General</c:formatCode>
                      <c:ptCount val="48"/>
                      <c:pt idx="0">
                        <c:v>6.7024960250054697E-5</c:v>
                      </c:pt>
                      <c:pt idx="1">
                        <c:v>3.0948599749514402E-4</c:v>
                      </c:pt>
                      <c:pt idx="2">
                        <c:v>4.8237781197017998E-4</c:v>
                      </c:pt>
                      <c:pt idx="3">
                        <c:v>5.9463446181766205E-4</c:v>
                      </c:pt>
                      <c:pt idx="4">
                        <c:v>6.5846313007618005E-4</c:v>
                      </c:pt>
                      <c:pt idx="5">
                        <c:v>6.8876627099766197E-4</c:v>
                      </c:pt>
                      <c:pt idx="6">
                        <c:v>6.9418145378534804E-4</c:v>
                      </c:pt>
                      <c:pt idx="7">
                        <c:v>6.8919332580526596E-4</c:v>
                      </c:pt>
                      <c:pt idx="8">
                        <c:v>6.8054006496476001E-4</c:v>
                      </c:pt>
                      <c:pt idx="9">
                        <c:v>6.7400301877231297E-4</c:v>
                      </c:pt>
                      <c:pt idx="10">
                        <c:v>6.71266357172246E-4</c:v>
                      </c:pt>
                      <c:pt idx="11">
                        <c:v>6.7271683353381398E-4</c:v>
                      </c:pt>
                      <c:pt idx="12">
                        <c:v>6.7739096339069799E-4</c:v>
                      </c:pt>
                      <c:pt idx="13">
                        <c:v>6.8277356110210902E-4</c:v>
                      </c:pt>
                      <c:pt idx="14">
                        <c:v>6.8617685439604397E-4</c:v>
                      </c:pt>
                      <c:pt idx="15">
                        <c:v>6.8511720756785695E-4</c:v>
                      </c:pt>
                      <c:pt idx="16">
                        <c:v>6.7745139292865199E-4</c:v>
                      </c:pt>
                      <c:pt idx="17">
                        <c:v>6.6142926255723696E-4</c:v>
                      </c:pt>
                      <c:pt idx="18">
                        <c:v>6.3772994717554803E-4</c:v>
                      </c:pt>
                      <c:pt idx="19">
                        <c:v>6.0400369438630495E-4</c:v>
                      </c:pt>
                      <c:pt idx="20">
                        <c:v>5.6657857110909305E-4</c:v>
                      </c:pt>
                      <c:pt idx="21">
                        <c:v>5.22574771636297E-4</c:v>
                      </c:pt>
                      <c:pt idx="22">
                        <c:v>4.6851799310035201E-4</c:v>
                      </c:pt>
                      <c:pt idx="23">
                        <c:v>4.2623753959862798E-4</c:v>
                      </c:pt>
                      <c:pt idx="24">
                        <c:v>3.8089588923851102E-4</c:v>
                      </c:pt>
                      <c:pt idx="25">
                        <c:v>3.3735034091995501E-4</c:v>
                      </c:pt>
                      <c:pt idx="26">
                        <c:v>2.94610364061257E-4</c:v>
                      </c:pt>
                      <c:pt idx="27">
                        <c:v>2.56857076691058E-4</c:v>
                      </c:pt>
                      <c:pt idx="28">
                        <c:v>2.24125863273902E-4</c:v>
                      </c:pt>
                      <c:pt idx="29">
                        <c:v>1.9466720997097001E-4</c:v>
                      </c:pt>
                      <c:pt idx="30">
                        <c:v>1.6784509147960001E-4</c:v>
                      </c:pt>
                      <c:pt idx="31">
                        <c:v>1.44022174422719E-4</c:v>
                      </c:pt>
                      <c:pt idx="32">
                        <c:v>1.2276941404948901E-4</c:v>
                      </c:pt>
                      <c:pt idx="33">
                        <c:v>1.0556884305537301E-4</c:v>
                      </c:pt>
                      <c:pt idx="34">
                        <c:v>9.0020699973195897E-5</c:v>
                      </c:pt>
                      <c:pt idx="35">
                        <c:v>7.7008375486560198E-5</c:v>
                      </c:pt>
                      <c:pt idx="36">
                        <c:v>6.5537351238066104E-5</c:v>
                      </c:pt>
                      <c:pt idx="37">
                        <c:v>5.6020723303516401E-5</c:v>
                      </c:pt>
                      <c:pt idx="38">
                        <c:v>4.73888712050712E-5</c:v>
                      </c:pt>
                      <c:pt idx="39">
                        <c:v>4.0224790252954302E-5</c:v>
                      </c:pt>
                      <c:pt idx="40">
                        <c:v>3.4318627737672402E-5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9-60C5-44CF-B5B7-DEF0F15DD707}"/>
                  </c:ext>
                </c:extLst>
              </c15:ser>
            </c15:filteredScatterSeries>
            <c15:filteredScatterSeries>
              <c15:ser>
                <c:idx val="10"/>
                <c:order val="1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Paper!$A$15</c15:sqref>
                        </c15:formulaRef>
                      </c:ext>
                    </c:extLst>
                    <c:strCache>
                      <c:ptCount val="1"/>
                      <c:pt idx="0">
                        <c:v>Stage 5 Data 2.3V</c:v>
                      </c:pt>
                    </c:strCache>
                  </c:strRef>
                </c:tx>
                <c:spPr>
                  <a:ln w="38100">
                    <a:noFill/>
                  </a:ln>
                </c:spPr>
                <c:marker>
                  <c:symbol val="circle"/>
                  <c:size val="5"/>
                  <c:spPr>
                    <a:noFill/>
                    <a:ln w="6350">
                      <a:solidFill>
                        <a:srgbClr val="3A64FC"/>
                      </a:solidFill>
                    </a:ln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'Deg4 (2)'!$B$3:$B$53</c15:sqref>
                        </c15:formulaRef>
                      </c:ext>
                    </c:extLst>
                    <c:numCache>
                      <c:formatCode>General</c:formatCode>
                      <c:ptCount val="51"/>
                      <c:pt idx="0">
                        <c:v>3.0870000000000002E-2</c:v>
                      </c:pt>
                      <c:pt idx="1">
                        <c:v>3.134E-2</c:v>
                      </c:pt>
                      <c:pt idx="2">
                        <c:v>3.1780000000000003E-2</c:v>
                      </c:pt>
                      <c:pt idx="3">
                        <c:v>3.2239999999999998E-2</c:v>
                      </c:pt>
                      <c:pt idx="4">
                        <c:v>3.2660000000000002E-2</c:v>
                      </c:pt>
                      <c:pt idx="5">
                        <c:v>3.3090000000000001E-2</c:v>
                      </c:pt>
                      <c:pt idx="6">
                        <c:v>3.3489999999999999E-2</c:v>
                      </c:pt>
                      <c:pt idx="7">
                        <c:v>3.3930000000000002E-2</c:v>
                      </c:pt>
                      <c:pt idx="8">
                        <c:v>3.4320000000000003E-2</c:v>
                      </c:pt>
                      <c:pt idx="9">
                        <c:v>3.4720000000000001E-2</c:v>
                      </c:pt>
                      <c:pt idx="10">
                        <c:v>3.5099999999999999E-2</c:v>
                      </c:pt>
                      <c:pt idx="11">
                        <c:v>3.5529999999999999E-2</c:v>
                      </c:pt>
                      <c:pt idx="12">
                        <c:v>3.5920000000000001E-2</c:v>
                      </c:pt>
                      <c:pt idx="13">
                        <c:v>3.6290000000000003E-2</c:v>
                      </c:pt>
                      <c:pt idx="14">
                        <c:v>3.671E-2</c:v>
                      </c:pt>
                      <c:pt idx="15">
                        <c:v>3.7139999999999999E-2</c:v>
                      </c:pt>
                      <c:pt idx="16">
                        <c:v>3.7560000000000003E-2</c:v>
                      </c:pt>
                      <c:pt idx="17">
                        <c:v>3.805E-2</c:v>
                      </c:pt>
                      <c:pt idx="18">
                        <c:v>3.857E-2</c:v>
                      </c:pt>
                      <c:pt idx="19">
                        <c:v>3.9140000000000001E-2</c:v>
                      </c:pt>
                      <c:pt idx="20">
                        <c:v>3.9730000000000001E-2</c:v>
                      </c:pt>
                      <c:pt idx="21">
                        <c:v>4.0419999999999998E-2</c:v>
                      </c:pt>
                      <c:pt idx="22">
                        <c:v>4.1110000000000001E-2</c:v>
                      </c:pt>
                      <c:pt idx="23">
                        <c:v>4.1860000000000001E-2</c:v>
                      </c:pt>
                      <c:pt idx="24">
                        <c:v>4.2779999999999999E-2</c:v>
                      </c:pt>
                      <c:pt idx="25">
                        <c:v>4.3529999999999999E-2</c:v>
                      </c:pt>
                      <c:pt idx="26">
                        <c:v>4.4330000000000001E-2</c:v>
                      </c:pt>
                      <c:pt idx="27">
                        <c:v>4.5289999999999997E-2</c:v>
                      </c:pt>
                      <c:pt idx="28">
                        <c:v>4.6280000000000002E-2</c:v>
                      </c:pt>
                      <c:pt idx="29">
                        <c:v>4.7210000000000002E-2</c:v>
                      </c:pt>
                      <c:pt idx="30">
                        <c:v>4.8090000000000001E-2</c:v>
                      </c:pt>
                      <c:pt idx="31">
                        <c:v>4.9070000000000003E-2</c:v>
                      </c:pt>
                      <c:pt idx="32">
                        <c:v>5.0029999999999998E-2</c:v>
                      </c:pt>
                      <c:pt idx="33">
                        <c:v>5.1090000000000003E-2</c:v>
                      </c:pt>
                      <c:pt idx="34">
                        <c:v>5.212E-2</c:v>
                      </c:pt>
                      <c:pt idx="35">
                        <c:v>5.3120000000000001E-2</c:v>
                      </c:pt>
                      <c:pt idx="36">
                        <c:v>5.4179999999999999E-2</c:v>
                      </c:pt>
                      <c:pt idx="37">
                        <c:v>5.527E-2</c:v>
                      </c:pt>
                      <c:pt idx="38">
                        <c:v>5.6390000000000003E-2</c:v>
                      </c:pt>
                      <c:pt idx="39">
                        <c:v>5.7570000000000003E-2</c:v>
                      </c:pt>
                      <c:pt idx="40">
                        <c:v>5.883E-2</c:v>
                      </c:pt>
                      <c:pt idx="41">
                        <c:v>6.0080000000000001E-2</c:v>
                      </c:pt>
                      <c:pt idx="42">
                        <c:v>6.1350000000000002E-2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'Deg4 (2)'!$C$3:$C$53</c15:sqref>
                        </c15:formulaRef>
                      </c:ext>
                    </c:extLst>
                    <c:numCache>
                      <c:formatCode>General</c:formatCode>
                      <c:ptCount val="51"/>
                      <c:pt idx="0">
                        <c:v>8.0780000000000001E-4</c:v>
                      </c:pt>
                      <c:pt idx="1">
                        <c:v>1.24E-3</c:v>
                      </c:pt>
                      <c:pt idx="2">
                        <c:v>1.5820000000000001E-3</c:v>
                      </c:pt>
                      <c:pt idx="3">
                        <c:v>1.828E-3</c:v>
                      </c:pt>
                      <c:pt idx="4">
                        <c:v>2.068E-3</c:v>
                      </c:pt>
                      <c:pt idx="5">
                        <c:v>2.1979999999999999E-3</c:v>
                      </c:pt>
                      <c:pt idx="6">
                        <c:v>2.3349999999999998E-3</c:v>
                      </c:pt>
                      <c:pt idx="7">
                        <c:v>2.4629999999999999E-3</c:v>
                      </c:pt>
                      <c:pt idx="8">
                        <c:v>2.5579999999999999E-3</c:v>
                      </c:pt>
                      <c:pt idx="9">
                        <c:v>2.6220000000000002E-3</c:v>
                      </c:pt>
                      <c:pt idx="10">
                        <c:v>2.7369999999999998E-3</c:v>
                      </c:pt>
                      <c:pt idx="11">
                        <c:v>2.8089999999999999E-3</c:v>
                      </c:pt>
                      <c:pt idx="12">
                        <c:v>2.892E-3</c:v>
                      </c:pt>
                      <c:pt idx="13">
                        <c:v>2.9849999999999998E-3</c:v>
                      </c:pt>
                      <c:pt idx="14">
                        <c:v>3.117E-3</c:v>
                      </c:pt>
                      <c:pt idx="15">
                        <c:v>3.274E-3</c:v>
                      </c:pt>
                      <c:pt idx="16">
                        <c:v>3.4529999999999999E-3</c:v>
                      </c:pt>
                      <c:pt idx="17">
                        <c:v>3.673E-3</c:v>
                      </c:pt>
                      <c:pt idx="18">
                        <c:v>3.9100000000000003E-3</c:v>
                      </c:pt>
                      <c:pt idx="19">
                        <c:v>4.1749999999999999E-3</c:v>
                      </c:pt>
                      <c:pt idx="20">
                        <c:v>4.4149999999999997E-3</c:v>
                      </c:pt>
                      <c:pt idx="21">
                        <c:v>4.705E-3</c:v>
                      </c:pt>
                      <c:pt idx="22">
                        <c:v>4.9620000000000003E-3</c:v>
                      </c:pt>
                      <c:pt idx="23">
                        <c:v>5.2119999999999996E-3</c:v>
                      </c:pt>
                      <c:pt idx="24">
                        <c:v>5.4999999999999997E-3</c:v>
                      </c:pt>
                      <c:pt idx="25">
                        <c:v>5.6779999999999999E-3</c:v>
                      </c:pt>
                      <c:pt idx="26">
                        <c:v>5.8690000000000001E-3</c:v>
                      </c:pt>
                      <c:pt idx="27">
                        <c:v>6.0679999999999996E-3</c:v>
                      </c:pt>
                      <c:pt idx="28">
                        <c:v>6.2870000000000001E-3</c:v>
                      </c:pt>
                      <c:pt idx="29">
                        <c:v>6.4619999999999999E-3</c:v>
                      </c:pt>
                      <c:pt idx="30">
                        <c:v>6.6210000000000001E-3</c:v>
                      </c:pt>
                      <c:pt idx="31">
                        <c:v>6.8120000000000003E-3</c:v>
                      </c:pt>
                      <c:pt idx="32">
                        <c:v>6.9569999999999996E-3</c:v>
                      </c:pt>
                      <c:pt idx="33">
                        <c:v>7.1289999999999999E-3</c:v>
                      </c:pt>
                      <c:pt idx="34">
                        <c:v>7.2370000000000004E-3</c:v>
                      </c:pt>
                      <c:pt idx="35">
                        <c:v>7.3819999999999997E-3</c:v>
                      </c:pt>
                      <c:pt idx="36">
                        <c:v>7.5849999999999997E-3</c:v>
                      </c:pt>
                      <c:pt idx="37">
                        <c:v>7.6930000000000002E-3</c:v>
                      </c:pt>
                      <c:pt idx="38">
                        <c:v>7.8589999999999997E-3</c:v>
                      </c:pt>
                      <c:pt idx="39">
                        <c:v>8.0440000000000008E-3</c:v>
                      </c:pt>
                      <c:pt idx="40">
                        <c:v>8.2360000000000003E-3</c:v>
                      </c:pt>
                      <c:pt idx="41">
                        <c:v>8.3829999999999998E-3</c:v>
                      </c:pt>
                      <c:pt idx="42">
                        <c:v>8.5649999999999997E-3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A-60C5-44CF-B5B7-DEF0F15DD707}"/>
                  </c:ext>
                </c:extLst>
              </c15:ser>
            </c15:filteredScatterSeries>
            <c15:filteredScatterSeries>
              <c15:ser>
                <c:idx val="11"/>
                <c:order val="1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Paper!$B$6</c15:sqref>
                        </c15:formulaRef>
                      </c:ext>
                    </c:extLst>
                    <c:strCache>
                      <c:ptCount val="1"/>
                      <c:pt idx="0">
                        <c:v>Stage 5 Fit 1.9V</c:v>
                      </c:pt>
                    </c:strCache>
                  </c:strRef>
                </c:tx>
                <c:spPr>
                  <a:ln w="9525">
                    <a:solidFill>
                      <a:srgbClr val="3A64FC"/>
                    </a:solidFill>
                  </a:ln>
                </c:spPr>
                <c:marker>
                  <c:symbol val="circle"/>
                  <c:size val="3"/>
                  <c:spPr>
                    <a:solidFill>
                      <a:srgbClr val="3A64FC"/>
                    </a:solidFill>
                    <a:ln>
                      <a:noFill/>
                    </a:ln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'Deg4 (2)'!$D$3:$D$53</c15:sqref>
                        </c15:formulaRef>
                      </c:ext>
                    </c:extLst>
                    <c:numCache>
                      <c:formatCode>General</c:formatCode>
                      <c:ptCount val="51"/>
                      <c:pt idx="0">
                        <c:v>3.1789999999999999E-2</c:v>
                      </c:pt>
                      <c:pt idx="1">
                        <c:v>3.2039999999999999E-2</c:v>
                      </c:pt>
                      <c:pt idx="2">
                        <c:v>3.2309999999999998E-2</c:v>
                      </c:pt>
                      <c:pt idx="3">
                        <c:v>3.261E-2</c:v>
                      </c:pt>
                      <c:pt idx="4">
                        <c:v>3.2939999999999997E-2</c:v>
                      </c:pt>
                      <c:pt idx="5">
                        <c:v>3.329E-2</c:v>
                      </c:pt>
                      <c:pt idx="6">
                        <c:v>3.3700000000000001E-2</c:v>
                      </c:pt>
                      <c:pt idx="7">
                        <c:v>3.4090000000000002E-2</c:v>
                      </c:pt>
                      <c:pt idx="8">
                        <c:v>3.4500000000000003E-2</c:v>
                      </c:pt>
                      <c:pt idx="9">
                        <c:v>3.4939999999999999E-2</c:v>
                      </c:pt>
                      <c:pt idx="10">
                        <c:v>3.5360000000000003E-2</c:v>
                      </c:pt>
                      <c:pt idx="11">
                        <c:v>3.5819999999999998E-2</c:v>
                      </c:pt>
                      <c:pt idx="12">
                        <c:v>3.6229999999999998E-2</c:v>
                      </c:pt>
                      <c:pt idx="13">
                        <c:v>3.669E-2</c:v>
                      </c:pt>
                      <c:pt idx="14">
                        <c:v>3.7139999999999999E-2</c:v>
                      </c:pt>
                      <c:pt idx="15">
                        <c:v>3.7580000000000002E-2</c:v>
                      </c:pt>
                      <c:pt idx="16">
                        <c:v>3.8080000000000003E-2</c:v>
                      </c:pt>
                      <c:pt idx="17">
                        <c:v>3.857E-2</c:v>
                      </c:pt>
                      <c:pt idx="18">
                        <c:v>3.9109999999999999E-2</c:v>
                      </c:pt>
                      <c:pt idx="19">
                        <c:v>3.968E-2</c:v>
                      </c:pt>
                      <c:pt idx="20">
                        <c:v>4.0340000000000001E-2</c:v>
                      </c:pt>
                      <c:pt idx="21">
                        <c:v>4.1000000000000002E-2</c:v>
                      </c:pt>
                      <c:pt idx="22">
                        <c:v>4.1750000000000002E-2</c:v>
                      </c:pt>
                      <c:pt idx="23">
                        <c:v>4.2700000000000002E-2</c:v>
                      </c:pt>
                      <c:pt idx="24">
                        <c:v>4.3470000000000002E-2</c:v>
                      </c:pt>
                      <c:pt idx="25">
                        <c:v>4.4350000000000001E-2</c:v>
                      </c:pt>
                      <c:pt idx="26">
                        <c:v>4.5260000000000002E-2</c:v>
                      </c:pt>
                      <c:pt idx="27">
                        <c:v>4.6240000000000003E-2</c:v>
                      </c:pt>
                      <c:pt idx="28">
                        <c:v>4.7190000000000003E-2</c:v>
                      </c:pt>
                      <c:pt idx="29">
                        <c:v>4.8120000000000003E-2</c:v>
                      </c:pt>
                      <c:pt idx="30">
                        <c:v>4.9050000000000003E-2</c:v>
                      </c:pt>
                      <c:pt idx="31">
                        <c:v>5.0020000000000002E-2</c:v>
                      </c:pt>
                      <c:pt idx="32">
                        <c:v>5.1020000000000003E-2</c:v>
                      </c:pt>
                      <c:pt idx="33">
                        <c:v>5.2080000000000001E-2</c:v>
                      </c:pt>
                      <c:pt idx="34">
                        <c:v>5.3100000000000001E-2</c:v>
                      </c:pt>
                      <c:pt idx="35">
                        <c:v>5.4190000000000002E-2</c:v>
                      </c:pt>
                      <c:pt idx="36">
                        <c:v>5.5300000000000002E-2</c:v>
                      </c:pt>
                      <c:pt idx="37">
                        <c:v>5.6480000000000002E-2</c:v>
                      </c:pt>
                      <c:pt idx="38">
                        <c:v>5.7660000000000003E-2</c:v>
                      </c:pt>
                      <c:pt idx="39">
                        <c:v>5.8950000000000002E-2</c:v>
                      </c:pt>
                      <c:pt idx="40">
                        <c:v>6.0249999999999998E-2</c:v>
                      </c:pt>
                      <c:pt idx="41">
                        <c:v>6.1530000000000001E-2</c:v>
                      </c:pt>
                      <c:pt idx="42">
                        <c:v>6.1530000000000001E-2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'Deg4 (2)'!$E$3:$E$53</c15:sqref>
                        </c15:formulaRef>
                      </c:ext>
                    </c:extLst>
                    <c:numCache>
                      <c:formatCode>General</c:formatCode>
                      <c:ptCount val="51"/>
                      <c:pt idx="0">
                        <c:v>1.5950000000000001E-3</c:v>
                      </c:pt>
                      <c:pt idx="1">
                        <c:v>1.761E-3</c:v>
                      </c:pt>
                      <c:pt idx="2">
                        <c:v>1.9269999999999999E-3</c:v>
                      </c:pt>
                      <c:pt idx="3">
                        <c:v>2.0899999999999998E-3</c:v>
                      </c:pt>
                      <c:pt idx="4">
                        <c:v>2.2469999999999999E-3</c:v>
                      </c:pt>
                      <c:pt idx="5">
                        <c:v>2.395E-3</c:v>
                      </c:pt>
                      <c:pt idx="6">
                        <c:v>2.5430000000000001E-3</c:v>
                      </c:pt>
                      <c:pt idx="7">
                        <c:v>2.6640000000000001E-3</c:v>
                      </c:pt>
                      <c:pt idx="8">
                        <c:v>2.771E-3</c:v>
                      </c:pt>
                      <c:pt idx="9">
                        <c:v>2.8739999999999998E-3</c:v>
                      </c:pt>
                      <c:pt idx="10">
                        <c:v>2.9640000000000001E-3</c:v>
                      </c:pt>
                      <c:pt idx="11">
                        <c:v>3.0560000000000001E-3</c:v>
                      </c:pt>
                      <c:pt idx="12">
                        <c:v>3.1440000000000001E-3</c:v>
                      </c:pt>
                      <c:pt idx="13">
                        <c:v>3.2499999999999999E-3</c:v>
                      </c:pt>
                      <c:pt idx="14">
                        <c:v>3.3709999999999999E-3</c:v>
                      </c:pt>
                      <c:pt idx="15">
                        <c:v>3.509E-3</c:v>
                      </c:pt>
                      <c:pt idx="16">
                        <c:v>3.6849999999999999E-3</c:v>
                      </c:pt>
                      <c:pt idx="17">
                        <c:v>3.8790000000000001E-3</c:v>
                      </c:pt>
                      <c:pt idx="18">
                        <c:v>4.1070000000000004E-3</c:v>
                      </c:pt>
                      <c:pt idx="19">
                        <c:v>4.3489999999999996E-3</c:v>
                      </c:pt>
                      <c:pt idx="20">
                        <c:v>4.6280000000000002E-3</c:v>
                      </c:pt>
                      <c:pt idx="21">
                        <c:v>4.8939999999999999E-3</c:v>
                      </c:pt>
                      <c:pt idx="22">
                        <c:v>5.1729999999999996E-3</c:v>
                      </c:pt>
                      <c:pt idx="23">
                        <c:v>5.4780000000000002E-3</c:v>
                      </c:pt>
                      <c:pt idx="24">
                        <c:v>5.6930000000000001E-3</c:v>
                      </c:pt>
                      <c:pt idx="25">
                        <c:v>5.9020000000000001E-3</c:v>
                      </c:pt>
                      <c:pt idx="26">
                        <c:v>6.0860000000000003E-3</c:v>
                      </c:pt>
                      <c:pt idx="27">
                        <c:v>6.254E-3</c:v>
                      </c:pt>
                      <c:pt idx="28">
                        <c:v>6.3990000000000002E-3</c:v>
                      </c:pt>
                      <c:pt idx="29">
                        <c:v>6.5319999999999996E-3</c:v>
                      </c:pt>
                      <c:pt idx="30">
                        <c:v>6.6660000000000001E-3</c:v>
                      </c:pt>
                      <c:pt idx="31">
                        <c:v>6.8120000000000003E-3</c:v>
                      </c:pt>
                      <c:pt idx="32">
                        <c:v>6.9719999999999999E-3</c:v>
                      </c:pt>
                      <c:pt idx="33">
                        <c:v>7.1510000000000002E-3</c:v>
                      </c:pt>
                      <c:pt idx="34">
                        <c:v>7.3289999999999996E-3</c:v>
                      </c:pt>
                      <c:pt idx="35">
                        <c:v>7.522E-3</c:v>
                      </c:pt>
                      <c:pt idx="36">
                        <c:v>7.7099999999999998E-3</c:v>
                      </c:pt>
                      <c:pt idx="37">
                        <c:v>7.8960000000000002E-3</c:v>
                      </c:pt>
                      <c:pt idx="38">
                        <c:v>8.0619999999999997E-3</c:v>
                      </c:pt>
                      <c:pt idx="39">
                        <c:v>8.2129999999999998E-3</c:v>
                      </c:pt>
                      <c:pt idx="40">
                        <c:v>8.3280000000000003E-3</c:v>
                      </c:pt>
                      <c:pt idx="41">
                        <c:v>8.4010000000000005E-3</c:v>
                      </c:pt>
                      <c:pt idx="42">
                        <c:v>8.4010000000000005E-3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B-60C5-44CF-B5B7-DEF0F15DD707}"/>
                  </c:ext>
                </c:extLst>
              </c15:ser>
            </c15:filteredScatterSeries>
          </c:ext>
        </c:extLst>
      </c:scatterChart>
      <c:valAx>
        <c:axId val="1138531023"/>
        <c:scaling>
          <c:orientation val="minMax"/>
          <c:max val="0.126"/>
          <c:min val="2.6000000000000006E-2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s-ES" noProof="0" dirty="0" err="1"/>
                  <a:t>Zreal</a:t>
                </a:r>
                <a:r>
                  <a:rPr lang="es-ES" noProof="0" dirty="0"/>
                  <a:t> (ohm)</a:t>
                </a:r>
              </a:p>
            </c:rich>
          </c:tx>
          <c:overlay val="0"/>
        </c:title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1138531503"/>
        <c:crosses val="autoZero"/>
        <c:crossBetween val="midCat"/>
        <c:majorUnit val="1.0000000000000002E-2"/>
      </c:valAx>
      <c:valAx>
        <c:axId val="1138531503"/>
        <c:scaling>
          <c:orientation val="minMax"/>
          <c:max val="5.000000000000001E-2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s-ES" noProof="0" dirty="0" err="1"/>
                  <a:t>Zimag</a:t>
                </a:r>
                <a:r>
                  <a:rPr lang="es-ES" noProof="0" dirty="0"/>
                  <a:t> (ohm)</a:t>
                </a:r>
              </a:p>
            </c:rich>
          </c:tx>
          <c:overlay val="0"/>
        </c:title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1138531023"/>
        <c:crosses val="autoZero"/>
        <c:crossBetween val="midCat"/>
        <c:majorUnit val="1.0000000000000002E-2"/>
      </c:valAx>
    </c:plotArea>
    <c:plotVisOnly val="1"/>
    <c:dispBlanksAs val="gap"/>
    <c:showDLblsOverMax val="0"/>
    <c:extLst/>
  </c:chart>
  <c:txPr>
    <a:bodyPr/>
    <a:lstStyle/>
    <a:p>
      <a:pPr>
        <a:defRPr sz="140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1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854949135824799"/>
          <c:y val="5.4623297369754867E-2"/>
          <c:w val="0.83419103252645899"/>
          <c:h val="0.7950675682911289"/>
        </c:manualLayout>
      </c:layout>
      <c:scatterChart>
        <c:scatterStyle val="lineMarker"/>
        <c:varyColors val="0"/>
        <c:ser>
          <c:idx val="6"/>
          <c:order val="0"/>
          <c:tx>
            <c:strRef>
              <c:f>Paper!$A$10</c:f>
              <c:strCache>
                <c:ptCount val="1"/>
                <c:pt idx="0">
                  <c:v>Stage 0 Data 2.3V</c:v>
                </c:pt>
              </c:strCache>
            </c:strRef>
          </c:tx>
          <c:spPr>
            <a:ln w="38100" cap="rnd">
              <a:noFill/>
              <a:round/>
            </a:ln>
            <a:effectLst/>
          </c:spPr>
          <c:marker>
            <c:symbol val="circle"/>
            <c:size val="5"/>
            <c:spPr>
              <a:noFill/>
              <a:ln w="6350">
                <a:solidFill>
                  <a:srgbClr val="00B050"/>
                </a:solidFill>
              </a:ln>
            </c:spPr>
          </c:marker>
          <c:xVal>
            <c:numRef>
              <c:f>'PreDeg (2)'!$B$3:$B$48</c:f>
              <c:numCache>
                <c:formatCode>0.00E+00</c:formatCode>
                <c:ptCount val="46"/>
                <c:pt idx="0">
                  <c:v>2.9080000000000002E-2</c:v>
                </c:pt>
                <c:pt idx="1">
                  <c:v>2.9350000000000001E-2</c:v>
                </c:pt>
                <c:pt idx="2">
                  <c:v>2.9649999999999999E-2</c:v>
                </c:pt>
                <c:pt idx="3">
                  <c:v>2.9919999999999999E-2</c:v>
                </c:pt>
                <c:pt idx="4">
                  <c:v>3.0200000000000001E-2</c:v>
                </c:pt>
                <c:pt idx="5">
                  <c:v>3.0509999999999999E-2</c:v>
                </c:pt>
                <c:pt idx="6">
                  <c:v>3.082E-2</c:v>
                </c:pt>
                <c:pt idx="7">
                  <c:v>3.1099999999999999E-2</c:v>
                </c:pt>
                <c:pt idx="8">
                  <c:v>3.1399999999999997E-2</c:v>
                </c:pt>
                <c:pt idx="9">
                  <c:v>3.1710000000000002E-2</c:v>
                </c:pt>
                <c:pt idx="10">
                  <c:v>3.2039999999999999E-2</c:v>
                </c:pt>
                <c:pt idx="11">
                  <c:v>3.2379999999999999E-2</c:v>
                </c:pt>
                <c:pt idx="12">
                  <c:v>3.2779999999999997E-2</c:v>
                </c:pt>
                <c:pt idx="13">
                  <c:v>3.3189999999999997E-2</c:v>
                </c:pt>
                <c:pt idx="14">
                  <c:v>3.3619999999999997E-2</c:v>
                </c:pt>
                <c:pt idx="15">
                  <c:v>3.4119999999999998E-2</c:v>
                </c:pt>
                <c:pt idx="16">
                  <c:v>3.4630000000000001E-2</c:v>
                </c:pt>
                <c:pt idx="17">
                  <c:v>3.5200000000000002E-2</c:v>
                </c:pt>
                <c:pt idx="18">
                  <c:v>3.576E-2</c:v>
                </c:pt>
                <c:pt idx="19">
                  <c:v>3.6420000000000001E-2</c:v>
                </c:pt>
                <c:pt idx="20">
                  <c:v>3.705E-2</c:v>
                </c:pt>
                <c:pt idx="21">
                  <c:v>3.7749999999999999E-2</c:v>
                </c:pt>
                <c:pt idx="22">
                  <c:v>3.8589999999999999E-2</c:v>
                </c:pt>
                <c:pt idx="23">
                  <c:v>3.9269999999999999E-2</c:v>
                </c:pt>
                <c:pt idx="24">
                  <c:v>4.0079999999999998E-2</c:v>
                </c:pt>
                <c:pt idx="25">
                  <c:v>4.0899999999999999E-2</c:v>
                </c:pt>
                <c:pt idx="26">
                  <c:v>4.1880000000000001E-2</c:v>
                </c:pt>
                <c:pt idx="27">
                  <c:v>4.2799999999999998E-2</c:v>
                </c:pt>
                <c:pt idx="28">
                  <c:v>4.3779999999999999E-2</c:v>
                </c:pt>
                <c:pt idx="29">
                  <c:v>4.4819999999999999E-2</c:v>
                </c:pt>
                <c:pt idx="30">
                  <c:v>4.5920000000000002E-2</c:v>
                </c:pt>
                <c:pt idx="31">
                  <c:v>4.7100000000000003E-2</c:v>
                </c:pt>
                <c:pt idx="32">
                  <c:v>4.8390000000000002E-2</c:v>
                </c:pt>
                <c:pt idx="33">
                  <c:v>4.9669999999999999E-2</c:v>
                </c:pt>
                <c:pt idx="34">
                  <c:v>5.0999999999999997E-2</c:v>
                </c:pt>
                <c:pt idx="35">
                  <c:v>5.2409999999999998E-2</c:v>
                </c:pt>
                <c:pt idx="36">
                  <c:v>5.3870000000000001E-2</c:v>
                </c:pt>
                <c:pt idx="37">
                  <c:v>5.5350000000000003E-2</c:v>
                </c:pt>
                <c:pt idx="38">
                  <c:v>5.679E-2</c:v>
                </c:pt>
                <c:pt idx="39">
                  <c:v>5.8400000000000001E-2</c:v>
                </c:pt>
                <c:pt idx="40">
                  <c:v>5.9990000000000002E-2</c:v>
                </c:pt>
                <c:pt idx="41">
                  <c:v>6.1600000000000002E-2</c:v>
                </c:pt>
                <c:pt idx="42">
                  <c:v>6.3570000000000002E-2</c:v>
                </c:pt>
                <c:pt idx="43">
                  <c:v>7.1330000000000005E-2</c:v>
                </c:pt>
                <c:pt idx="44">
                  <c:v>6.9370000000000001E-2</c:v>
                </c:pt>
                <c:pt idx="45">
                  <c:v>6.7030000000000006E-2</c:v>
                </c:pt>
              </c:numCache>
            </c:numRef>
          </c:xVal>
          <c:yVal>
            <c:numRef>
              <c:f>'PreDeg (2)'!$C$3:$C$48</c:f>
              <c:numCache>
                <c:formatCode>0.00E+00</c:formatCode>
                <c:ptCount val="46"/>
                <c:pt idx="0">
                  <c:v>2.4570000000000001E-4</c:v>
                </c:pt>
                <c:pt idx="1">
                  <c:v>6.2810000000000003E-4</c:v>
                </c:pt>
                <c:pt idx="2">
                  <c:v>9.5699999999999995E-4</c:v>
                </c:pt>
                <c:pt idx="3">
                  <c:v>1.2160000000000001E-3</c:v>
                </c:pt>
                <c:pt idx="4">
                  <c:v>1.4250000000000001E-3</c:v>
                </c:pt>
                <c:pt idx="5">
                  <c:v>1.6260000000000001E-3</c:v>
                </c:pt>
                <c:pt idx="6">
                  <c:v>1.792E-3</c:v>
                </c:pt>
                <c:pt idx="7">
                  <c:v>1.9469999999999999E-3</c:v>
                </c:pt>
                <c:pt idx="8">
                  <c:v>2.068E-3</c:v>
                </c:pt>
                <c:pt idx="9">
                  <c:v>2.2560000000000002E-3</c:v>
                </c:pt>
                <c:pt idx="10">
                  <c:v>2.4199999999999998E-3</c:v>
                </c:pt>
                <c:pt idx="11">
                  <c:v>2.601E-3</c:v>
                </c:pt>
                <c:pt idx="12">
                  <c:v>2.8140000000000001E-3</c:v>
                </c:pt>
                <c:pt idx="13">
                  <c:v>3.0219999999999999E-3</c:v>
                </c:pt>
                <c:pt idx="14">
                  <c:v>3.2320000000000001E-3</c:v>
                </c:pt>
                <c:pt idx="15">
                  <c:v>3.4770000000000001E-3</c:v>
                </c:pt>
                <c:pt idx="16">
                  <c:v>3.7090000000000001E-3</c:v>
                </c:pt>
                <c:pt idx="17">
                  <c:v>3.9439999999999996E-3</c:v>
                </c:pt>
                <c:pt idx="18">
                  <c:v>4.1809999999999998E-3</c:v>
                </c:pt>
                <c:pt idx="19">
                  <c:v>4.4349999999999997E-3</c:v>
                </c:pt>
                <c:pt idx="20">
                  <c:v>4.6759999999999996E-3</c:v>
                </c:pt>
                <c:pt idx="21">
                  <c:v>4.9300000000000004E-3</c:v>
                </c:pt>
                <c:pt idx="22">
                  <c:v>5.2170000000000003E-3</c:v>
                </c:pt>
                <c:pt idx="23">
                  <c:v>5.4860000000000004E-3</c:v>
                </c:pt>
                <c:pt idx="24">
                  <c:v>5.7759999999999999E-3</c:v>
                </c:pt>
                <c:pt idx="25">
                  <c:v>6.0489999999999997E-3</c:v>
                </c:pt>
                <c:pt idx="26">
                  <c:v>6.3699999999999998E-3</c:v>
                </c:pt>
                <c:pt idx="27">
                  <c:v>6.7130000000000002E-3</c:v>
                </c:pt>
                <c:pt idx="28">
                  <c:v>7.0029999999999997E-3</c:v>
                </c:pt>
                <c:pt idx="29">
                  <c:v>7.3619999999999996E-3</c:v>
                </c:pt>
                <c:pt idx="30">
                  <c:v>7.6779999999999999E-3</c:v>
                </c:pt>
                <c:pt idx="31">
                  <c:v>8.0339999999999995E-3</c:v>
                </c:pt>
                <c:pt idx="32">
                  <c:v>8.3529999999999993E-3</c:v>
                </c:pt>
                <c:pt idx="33">
                  <c:v>8.6510000000000007E-3</c:v>
                </c:pt>
                <c:pt idx="34">
                  <c:v>8.9549999999999994E-3</c:v>
                </c:pt>
                <c:pt idx="35">
                  <c:v>9.2029999999999994E-3</c:v>
                </c:pt>
                <c:pt idx="36">
                  <c:v>9.4149999999999998E-3</c:v>
                </c:pt>
                <c:pt idx="37">
                  <c:v>9.5890000000000003E-3</c:v>
                </c:pt>
                <c:pt idx="38">
                  <c:v>9.8429999999999993E-3</c:v>
                </c:pt>
                <c:pt idx="39">
                  <c:v>1.0030000000000001E-2</c:v>
                </c:pt>
                <c:pt idx="40">
                  <c:v>1.026E-2</c:v>
                </c:pt>
                <c:pt idx="41">
                  <c:v>1.048E-2</c:v>
                </c:pt>
                <c:pt idx="42">
                  <c:v>1.0500000000000001E-2</c:v>
                </c:pt>
                <c:pt idx="43">
                  <c:v>1.1820000000000001E-2</c:v>
                </c:pt>
                <c:pt idx="44">
                  <c:v>9.6329999999999992E-3</c:v>
                </c:pt>
                <c:pt idx="45">
                  <c:v>8.7510000000000001E-3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60C5-44CF-B5B7-DEF0F15DD707}"/>
            </c:ext>
          </c:extLst>
        </c:ser>
        <c:ser>
          <c:idx val="7"/>
          <c:order val="1"/>
          <c:tx>
            <c:strRef>
              <c:f>Paper!$B$10</c:f>
              <c:strCache>
                <c:ptCount val="1"/>
                <c:pt idx="0">
                  <c:v>Stage 0 Fit 2.3V</c:v>
                </c:pt>
              </c:strCache>
            </c:strRef>
          </c:tx>
          <c:spPr>
            <a:ln w="9525">
              <a:solidFill>
                <a:srgbClr val="00B050"/>
              </a:solidFill>
            </a:ln>
          </c:spPr>
          <c:marker>
            <c:symbol val="circle"/>
            <c:size val="3"/>
            <c:spPr>
              <a:solidFill>
                <a:srgbClr val="00B050"/>
              </a:solidFill>
              <a:ln>
                <a:noFill/>
              </a:ln>
            </c:spPr>
          </c:marker>
          <c:xVal>
            <c:numRef>
              <c:f>'PreDeg (2)'!$D$3:$D$48</c:f>
              <c:numCache>
                <c:formatCode>General</c:formatCode>
                <c:ptCount val="46"/>
                <c:pt idx="0">
                  <c:v>2.90822937058694E-2</c:v>
                </c:pt>
                <c:pt idx="1">
                  <c:v>2.9378522347302798E-2</c:v>
                </c:pt>
                <c:pt idx="2">
                  <c:v>2.9681527147733502E-2</c:v>
                </c:pt>
                <c:pt idx="3">
                  <c:v>2.99864440239151E-2</c:v>
                </c:pt>
                <c:pt idx="4">
                  <c:v>3.02902927888801E-2</c:v>
                </c:pt>
                <c:pt idx="5">
                  <c:v>3.0619353613364701E-2</c:v>
                </c:pt>
                <c:pt idx="6">
                  <c:v>3.0918049655436E-2</c:v>
                </c:pt>
                <c:pt idx="7">
                  <c:v>3.1209951781613399E-2</c:v>
                </c:pt>
                <c:pt idx="8">
                  <c:v>3.1526467334000802E-2</c:v>
                </c:pt>
                <c:pt idx="9">
                  <c:v>3.1831742921914999E-2</c:v>
                </c:pt>
                <c:pt idx="10">
                  <c:v>3.2164772176678402E-2</c:v>
                </c:pt>
                <c:pt idx="11">
                  <c:v>3.24804827993916E-2</c:v>
                </c:pt>
                <c:pt idx="12">
                  <c:v>3.2848573825493999E-2</c:v>
                </c:pt>
                <c:pt idx="13">
                  <c:v>3.3231210044736198E-2</c:v>
                </c:pt>
                <c:pt idx="14">
                  <c:v>3.3626814886556902E-2</c:v>
                </c:pt>
                <c:pt idx="15">
                  <c:v>3.40874956686638E-2</c:v>
                </c:pt>
                <c:pt idx="16">
                  <c:v>3.4560485167958503E-2</c:v>
                </c:pt>
                <c:pt idx="17">
                  <c:v>3.5088534678375097E-2</c:v>
                </c:pt>
                <c:pt idx="18">
                  <c:v>3.5642647874741001E-2</c:v>
                </c:pt>
                <c:pt idx="19">
                  <c:v>3.6287107275149097E-2</c:v>
                </c:pt>
                <c:pt idx="20">
                  <c:v>3.6929863965236898E-2</c:v>
                </c:pt>
                <c:pt idx="21">
                  <c:v>3.76564473140742E-2</c:v>
                </c:pt>
                <c:pt idx="22">
                  <c:v>3.8559963706818801E-2</c:v>
                </c:pt>
                <c:pt idx="23">
                  <c:v>3.9303181762685803E-2</c:v>
                </c:pt>
                <c:pt idx="24">
                  <c:v>4.0160342302064202E-2</c:v>
                </c:pt>
                <c:pt idx="25">
                  <c:v>4.1066698856074099E-2</c:v>
                </c:pt>
                <c:pt idx="26">
                  <c:v>4.2065487521692799E-2</c:v>
                </c:pt>
                <c:pt idx="27">
                  <c:v>4.3070294501301801E-2</c:v>
                </c:pt>
                <c:pt idx="28">
                  <c:v>4.4067855964599001E-2</c:v>
                </c:pt>
                <c:pt idx="29">
                  <c:v>4.5102053950523302E-2</c:v>
                </c:pt>
                <c:pt idx="30">
                  <c:v>4.6197800908474203E-2</c:v>
                </c:pt>
                <c:pt idx="31">
                  <c:v>4.7342864722486597E-2</c:v>
                </c:pt>
                <c:pt idx="32">
                  <c:v>4.8558685212045101E-2</c:v>
                </c:pt>
                <c:pt idx="33">
                  <c:v>4.9735293532590798E-2</c:v>
                </c:pt>
                <c:pt idx="34">
                  <c:v>5.1013656986368602E-2</c:v>
                </c:pt>
                <c:pt idx="35">
                  <c:v>5.2310185749400398E-2</c:v>
                </c:pt>
                <c:pt idx="36">
                  <c:v>5.3702121250403898E-2</c:v>
                </c:pt>
                <c:pt idx="37">
                  <c:v>5.5111991715223199E-2</c:v>
                </c:pt>
                <c:pt idx="38">
                  <c:v>5.6678075317565302E-2</c:v>
                </c:pt>
                <c:pt idx="39">
                  <c:v>5.8271599695630699E-2</c:v>
                </c:pt>
                <c:pt idx="40">
                  <c:v>5.9863717910656498E-2</c:v>
                </c:pt>
                <c:pt idx="41">
                  <c:v>6.1529400232955202E-2</c:v>
                </c:pt>
                <c:pt idx="42">
                  <c:v>6.3224559529105204E-2</c:v>
                </c:pt>
                <c:pt idx="43">
                  <c:v>6.4957208755110796E-2</c:v>
                </c:pt>
                <c:pt idx="44">
                  <c:v>6.6613588899212706E-2</c:v>
                </c:pt>
                <c:pt idx="45">
                  <c:v>6.8223690171072798E-2</c:v>
                </c:pt>
              </c:numCache>
            </c:numRef>
          </c:xVal>
          <c:yVal>
            <c:numRef>
              <c:f>'PreDeg (2)'!$E$3:$E$48</c:f>
              <c:numCache>
                <c:formatCode>General</c:formatCode>
                <c:ptCount val="46"/>
                <c:pt idx="0">
                  <c:v>1.9046577810335601E-4</c:v>
                </c:pt>
                <c:pt idx="1">
                  <c:v>6.1256691964943705E-4</c:v>
                </c:pt>
                <c:pt idx="2">
                  <c:v>9.4961396335349602E-4</c:v>
                </c:pt>
                <c:pt idx="3">
                  <c:v>1.2194646100975801E-3</c:v>
                </c:pt>
                <c:pt idx="4">
                  <c:v>1.4384403429718901E-3</c:v>
                </c:pt>
                <c:pt idx="5">
                  <c:v>1.6362040507757101E-3</c:v>
                </c:pt>
                <c:pt idx="6">
                  <c:v>1.7924340610141699E-3</c:v>
                </c:pt>
                <c:pt idx="7">
                  <c:v>1.9328808651683E-3</c:v>
                </c:pt>
                <c:pt idx="8">
                  <c:v>2.0796156658102402E-3</c:v>
                </c:pt>
                <c:pt idx="9">
                  <c:v>2.2215230595717199E-3</c:v>
                </c:pt>
                <c:pt idx="10">
                  <c:v>2.38083757962333E-3</c:v>
                </c:pt>
                <c:pt idx="11">
                  <c:v>2.5377015933788702E-3</c:v>
                </c:pt>
                <c:pt idx="12">
                  <c:v>2.7273658836090499E-3</c:v>
                </c:pt>
                <c:pt idx="13">
                  <c:v>2.9302128299605601E-3</c:v>
                </c:pt>
                <c:pt idx="14">
                  <c:v>3.1431268481571799E-3</c:v>
                </c:pt>
                <c:pt idx="15">
                  <c:v>3.3914605108531699E-3</c:v>
                </c:pt>
                <c:pt idx="16">
                  <c:v>3.64341307268012E-3</c:v>
                </c:pt>
                <c:pt idx="17">
                  <c:v>3.9179367379456702E-3</c:v>
                </c:pt>
                <c:pt idx="18">
                  <c:v>4.1959985635655504E-3</c:v>
                </c:pt>
                <c:pt idx="19">
                  <c:v>4.5047153660385903E-3</c:v>
                </c:pt>
                <c:pt idx="20">
                  <c:v>4.7960904434829598E-3</c:v>
                </c:pt>
                <c:pt idx="21">
                  <c:v>5.1056119071690702E-3</c:v>
                </c:pt>
                <c:pt idx="22">
                  <c:v>5.46231542236495E-3</c:v>
                </c:pt>
                <c:pt idx="23">
                  <c:v>5.7339384648665203E-3</c:v>
                </c:pt>
                <c:pt idx="24">
                  <c:v>6.02511866246511E-3</c:v>
                </c:pt>
                <c:pt idx="25">
                  <c:v>6.3102905289758602E-3</c:v>
                </c:pt>
                <c:pt idx="26">
                  <c:v>6.6016333938000498E-3</c:v>
                </c:pt>
                <c:pt idx="27">
                  <c:v>6.8751586115940403E-3</c:v>
                </c:pt>
                <c:pt idx="28">
                  <c:v>7.1319540473932996E-3</c:v>
                </c:pt>
                <c:pt idx="29">
                  <c:v>7.3872700978271097E-3</c:v>
                </c:pt>
                <c:pt idx="30">
                  <c:v>7.6502155895249403E-3</c:v>
                </c:pt>
                <c:pt idx="31">
                  <c:v>7.9206561593848004E-3</c:v>
                </c:pt>
                <c:pt idx="32">
                  <c:v>8.2056514741094596E-3</c:v>
                </c:pt>
                <c:pt idx="33">
                  <c:v>8.4797483324554005E-3</c:v>
                </c:pt>
                <c:pt idx="34">
                  <c:v>8.7734764121817702E-3</c:v>
                </c:pt>
                <c:pt idx="35">
                  <c:v>9.0623273856532596E-3</c:v>
                </c:pt>
                <c:pt idx="36">
                  <c:v>9.3549144688432305E-3</c:v>
                </c:pt>
                <c:pt idx="37">
                  <c:v>9.6240046155695105E-3</c:v>
                </c:pt>
                <c:pt idx="38">
                  <c:v>9.8800942272179604E-3</c:v>
                </c:pt>
                <c:pt idx="39">
                  <c:v>1.00837499110117E-2</c:v>
                </c:pt>
                <c:pt idx="40">
                  <c:v>1.0220457969309199E-2</c:v>
                </c:pt>
                <c:pt idx="41">
                  <c:v>1.02834949473617E-2</c:v>
                </c:pt>
                <c:pt idx="42">
                  <c:v>1.02558529563536E-2</c:v>
                </c:pt>
                <c:pt idx="43">
                  <c:v>1.01242933999874E-2</c:v>
                </c:pt>
                <c:pt idx="44">
                  <c:v>9.89376101580061E-3</c:v>
                </c:pt>
                <c:pt idx="45">
                  <c:v>9.5644040203951893E-3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60C5-44CF-B5B7-DEF0F15DD707}"/>
            </c:ext>
          </c:extLst>
        </c:ser>
        <c:ser>
          <c:idx val="0"/>
          <c:order val="2"/>
          <c:tx>
            <c:strRef>
              <c:f>Paper!$A$11</c:f>
              <c:strCache>
                <c:ptCount val="1"/>
                <c:pt idx="0">
                  <c:v>Stage 1 Data 2.3V</c:v>
                </c:pt>
              </c:strCache>
              <c:extLst xmlns:c15="http://schemas.microsoft.com/office/drawing/2012/chart"/>
            </c:strRef>
          </c:tx>
          <c:spPr>
            <a:ln w="38100">
              <a:noFill/>
            </a:ln>
          </c:spPr>
          <c:marker>
            <c:symbol val="circle"/>
            <c:size val="5"/>
            <c:spPr>
              <a:noFill/>
              <a:ln w="6350">
                <a:solidFill>
                  <a:srgbClr val="FFC000"/>
                </a:solidFill>
              </a:ln>
            </c:spPr>
          </c:marker>
          <c:xVal>
            <c:numRef>
              <c:f>'Deg1 (2)'!$B$3:$B$50</c:f>
              <c:numCache>
                <c:formatCode>General</c:formatCode>
                <c:ptCount val="48"/>
                <c:pt idx="0">
                  <c:v>3.499E-2</c:v>
                </c:pt>
                <c:pt idx="1">
                  <c:v>3.5430000000000003E-2</c:v>
                </c:pt>
                <c:pt idx="2">
                  <c:v>3.5819999999999998E-2</c:v>
                </c:pt>
                <c:pt idx="3">
                  <c:v>3.6200000000000003E-2</c:v>
                </c:pt>
                <c:pt idx="4">
                  <c:v>3.6549999999999999E-2</c:v>
                </c:pt>
                <c:pt idx="5">
                  <c:v>3.6880000000000003E-2</c:v>
                </c:pt>
                <c:pt idx="6">
                  <c:v>3.7190000000000001E-2</c:v>
                </c:pt>
                <c:pt idx="7">
                  <c:v>3.7580000000000002E-2</c:v>
                </c:pt>
                <c:pt idx="8">
                  <c:v>3.7940000000000002E-2</c:v>
                </c:pt>
                <c:pt idx="9">
                  <c:v>3.832E-2</c:v>
                </c:pt>
                <c:pt idx="10">
                  <c:v>3.8730000000000001E-2</c:v>
                </c:pt>
                <c:pt idx="11">
                  <c:v>3.9149999999999997E-2</c:v>
                </c:pt>
                <c:pt idx="12">
                  <c:v>3.959E-2</c:v>
                </c:pt>
                <c:pt idx="13">
                  <c:v>4.0050000000000002E-2</c:v>
                </c:pt>
                <c:pt idx="14">
                  <c:v>4.0620000000000003E-2</c:v>
                </c:pt>
                <c:pt idx="15">
                  <c:v>4.122E-2</c:v>
                </c:pt>
                <c:pt idx="16">
                  <c:v>4.1869999999999997E-2</c:v>
                </c:pt>
                <c:pt idx="17">
                  <c:v>4.2610000000000002E-2</c:v>
                </c:pt>
                <c:pt idx="18">
                  <c:v>4.3409999999999997E-2</c:v>
                </c:pt>
                <c:pt idx="19">
                  <c:v>4.4290000000000003E-2</c:v>
                </c:pt>
                <c:pt idx="20">
                  <c:v>4.5240000000000002E-2</c:v>
                </c:pt>
                <c:pt idx="21">
                  <c:v>4.6330000000000003E-2</c:v>
                </c:pt>
                <c:pt idx="22">
                  <c:v>4.7410000000000001E-2</c:v>
                </c:pt>
                <c:pt idx="23">
                  <c:v>4.8669999999999998E-2</c:v>
                </c:pt>
                <c:pt idx="24">
                  <c:v>5.0220000000000001E-2</c:v>
                </c:pt>
                <c:pt idx="25">
                  <c:v>5.1569999999999998E-2</c:v>
                </c:pt>
                <c:pt idx="26">
                  <c:v>5.3129999999999997E-2</c:v>
                </c:pt>
                <c:pt idx="27">
                  <c:v>5.4820000000000001E-2</c:v>
                </c:pt>
                <c:pt idx="28">
                  <c:v>5.679E-2</c:v>
                </c:pt>
                <c:pt idx="29">
                  <c:v>5.8749999999999997E-2</c:v>
                </c:pt>
                <c:pt idx="30">
                  <c:v>6.0859999999999997E-2</c:v>
                </c:pt>
                <c:pt idx="31">
                  <c:v>6.3060000000000005E-2</c:v>
                </c:pt>
                <c:pt idx="32">
                  <c:v>6.5449999999999994E-2</c:v>
                </c:pt>
                <c:pt idx="33">
                  <c:v>6.8159999999999998E-2</c:v>
                </c:pt>
                <c:pt idx="34">
                  <c:v>7.1050000000000002E-2</c:v>
                </c:pt>
                <c:pt idx="35">
                  <c:v>7.3999999999999996E-2</c:v>
                </c:pt>
                <c:pt idx="36">
                  <c:v>7.7100000000000002E-2</c:v>
                </c:pt>
                <c:pt idx="37">
                  <c:v>8.0339999999999995E-2</c:v>
                </c:pt>
                <c:pt idx="38">
                  <c:v>8.3790000000000003E-2</c:v>
                </c:pt>
                <c:pt idx="39">
                  <c:v>8.7209999999999996E-2</c:v>
                </c:pt>
                <c:pt idx="40">
                  <c:v>9.103E-2</c:v>
                </c:pt>
                <c:pt idx="41">
                  <c:v>9.5549999999999996E-2</c:v>
                </c:pt>
                <c:pt idx="42">
                  <c:v>0.1043</c:v>
                </c:pt>
                <c:pt idx="43">
                  <c:v>0.1095</c:v>
                </c:pt>
                <c:pt idx="44">
                  <c:v>0.10680000000000001</c:v>
                </c:pt>
                <c:pt idx="45">
                  <c:v>0.10829999999999999</c:v>
                </c:pt>
                <c:pt idx="46">
                  <c:v>0.1145</c:v>
                </c:pt>
                <c:pt idx="47">
                  <c:v>0.12139999999999999</c:v>
                </c:pt>
              </c:numCache>
              <c:extLst xmlns:c15="http://schemas.microsoft.com/office/drawing/2012/chart"/>
            </c:numRef>
          </c:xVal>
          <c:yVal>
            <c:numRef>
              <c:f>'Deg1 (2)'!$C$3:$C$50</c:f>
              <c:numCache>
                <c:formatCode>General</c:formatCode>
                <c:ptCount val="48"/>
                <c:pt idx="0">
                  <c:v>4.347E-4</c:v>
                </c:pt>
                <c:pt idx="1">
                  <c:v>8.8009999999999998E-4</c:v>
                </c:pt>
                <c:pt idx="2">
                  <c:v>1.2199999999999999E-3</c:v>
                </c:pt>
                <c:pt idx="3">
                  <c:v>1.5009999999999999E-3</c:v>
                </c:pt>
                <c:pt idx="4">
                  <c:v>1.75E-3</c:v>
                </c:pt>
                <c:pt idx="5">
                  <c:v>1.941E-3</c:v>
                </c:pt>
                <c:pt idx="6">
                  <c:v>2.1740000000000002E-3</c:v>
                </c:pt>
                <c:pt idx="7">
                  <c:v>2.4090000000000001E-3</c:v>
                </c:pt>
                <c:pt idx="8">
                  <c:v>2.6280000000000001E-3</c:v>
                </c:pt>
                <c:pt idx="9">
                  <c:v>2.846E-3</c:v>
                </c:pt>
                <c:pt idx="10">
                  <c:v>3.1210000000000001E-3</c:v>
                </c:pt>
                <c:pt idx="11">
                  <c:v>3.3830000000000002E-3</c:v>
                </c:pt>
                <c:pt idx="12">
                  <c:v>3.6549999999999998E-3</c:v>
                </c:pt>
                <c:pt idx="13">
                  <c:v>4.0000000000000001E-3</c:v>
                </c:pt>
                <c:pt idx="14">
                  <c:v>4.3870000000000003E-3</c:v>
                </c:pt>
                <c:pt idx="15">
                  <c:v>4.7959999999999999E-3</c:v>
                </c:pt>
                <c:pt idx="16">
                  <c:v>5.2249999999999996E-3</c:v>
                </c:pt>
                <c:pt idx="17">
                  <c:v>5.7190000000000001E-3</c:v>
                </c:pt>
                <c:pt idx="18">
                  <c:v>6.234E-3</c:v>
                </c:pt>
                <c:pt idx="19">
                  <c:v>6.7939999999999997E-3</c:v>
                </c:pt>
                <c:pt idx="20">
                  <c:v>7.3429999999999997E-3</c:v>
                </c:pt>
                <c:pt idx="21">
                  <c:v>7.9869999999999993E-3</c:v>
                </c:pt>
                <c:pt idx="22">
                  <c:v>8.6339999999999993E-3</c:v>
                </c:pt>
                <c:pt idx="23">
                  <c:v>9.3329999999999993E-3</c:v>
                </c:pt>
                <c:pt idx="24">
                  <c:v>1.018E-2</c:v>
                </c:pt>
                <c:pt idx="25">
                  <c:v>1.0880000000000001E-2</c:v>
                </c:pt>
                <c:pt idx="26">
                  <c:v>1.1639999999999999E-2</c:v>
                </c:pt>
                <c:pt idx="27">
                  <c:v>1.251E-2</c:v>
                </c:pt>
                <c:pt idx="28">
                  <c:v>1.3469999999999999E-2</c:v>
                </c:pt>
                <c:pt idx="29">
                  <c:v>1.4420000000000001E-2</c:v>
                </c:pt>
                <c:pt idx="30">
                  <c:v>1.5339999999999999E-2</c:v>
                </c:pt>
                <c:pt idx="31">
                  <c:v>1.6289999999999999E-2</c:v>
                </c:pt>
                <c:pt idx="32">
                  <c:v>1.7299999999999999E-2</c:v>
                </c:pt>
                <c:pt idx="33">
                  <c:v>1.8339999999999999E-2</c:v>
                </c:pt>
                <c:pt idx="34">
                  <c:v>1.9359999999999999E-2</c:v>
                </c:pt>
                <c:pt idx="35">
                  <c:v>2.027E-2</c:v>
                </c:pt>
                <c:pt idx="36">
                  <c:v>2.129E-2</c:v>
                </c:pt>
                <c:pt idx="37">
                  <c:v>2.2179999999999998E-2</c:v>
                </c:pt>
                <c:pt idx="38">
                  <c:v>2.298E-2</c:v>
                </c:pt>
                <c:pt idx="39">
                  <c:v>2.3990000000000001E-2</c:v>
                </c:pt>
                <c:pt idx="40">
                  <c:v>2.486E-2</c:v>
                </c:pt>
                <c:pt idx="41">
                  <c:v>2.6329999999999999E-2</c:v>
                </c:pt>
                <c:pt idx="42">
                  <c:v>2.9139999999999999E-2</c:v>
                </c:pt>
                <c:pt idx="43">
                  <c:v>3.015E-2</c:v>
                </c:pt>
                <c:pt idx="44">
                  <c:v>2.8049999999999999E-2</c:v>
                </c:pt>
                <c:pt idx="45">
                  <c:v>2.7660000000000001E-2</c:v>
                </c:pt>
                <c:pt idx="46">
                  <c:v>2.7689999999999999E-2</c:v>
                </c:pt>
                <c:pt idx="47">
                  <c:v>2.7230000000000001E-2</c:v>
                </c:pt>
              </c:numCache>
              <c:extLst xmlns:c15="http://schemas.microsoft.com/office/drawing/2012/chart"/>
            </c:numRef>
          </c:y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2-60C5-44CF-B5B7-DEF0F15DD707}"/>
            </c:ext>
          </c:extLst>
        </c:ser>
        <c:ser>
          <c:idx val="1"/>
          <c:order val="3"/>
          <c:tx>
            <c:strRef>
              <c:f>Paper!$B$11</c:f>
              <c:strCache>
                <c:ptCount val="1"/>
                <c:pt idx="0">
                  <c:v>Stage 1 Fit 2.3V</c:v>
                </c:pt>
              </c:strCache>
              <c:extLst xmlns:c15="http://schemas.microsoft.com/office/drawing/2012/chart"/>
            </c:strRef>
          </c:tx>
          <c:spPr>
            <a:ln w="9525">
              <a:solidFill>
                <a:srgbClr val="FFC000"/>
              </a:solidFill>
            </a:ln>
          </c:spPr>
          <c:marker>
            <c:symbol val="circle"/>
            <c:size val="3"/>
            <c:spPr>
              <a:solidFill>
                <a:srgbClr val="FFC000"/>
              </a:solidFill>
              <a:ln w="6350">
                <a:noFill/>
              </a:ln>
            </c:spPr>
          </c:marker>
          <c:xVal>
            <c:numRef>
              <c:f>'Deg1 (2)'!$D$3:$D$50</c:f>
              <c:numCache>
                <c:formatCode>General</c:formatCode>
                <c:ptCount val="48"/>
                <c:pt idx="0">
                  <c:v>3.4880000000000001E-2</c:v>
                </c:pt>
                <c:pt idx="1">
                  <c:v>3.533E-2</c:v>
                </c:pt>
                <c:pt idx="2">
                  <c:v>3.5770000000000003E-2</c:v>
                </c:pt>
                <c:pt idx="3">
                  <c:v>3.6170000000000001E-2</c:v>
                </c:pt>
                <c:pt idx="4">
                  <c:v>3.6549999999999999E-2</c:v>
                </c:pt>
                <c:pt idx="5">
                  <c:v>3.6920000000000001E-2</c:v>
                </c:pt>
                <c:pt idx="6">
                  <c:v>3.7280000000000001E-2</c:v>
                </c:pt>
                <c:pt idx="7">
                  <c:v>3.7670000000000002E-2</c:v>
                </c:pt>
                <c:pt idx="8">
                  <c:v>3.8030000000000001E-2</c:v>
                </c:pt>
                <c:pt idx="9">
                  <c:v>3.8399999999999997E-2</c:v>
                </c:pt>
                <c:pt idx="10">
                  <c:v>3.8809999999999997E-2</c:v>
                </c:pt>
                <c:pt idx="11">
                  <c:v>3.9219999999999998E-2</c:v>
                </c:pt>
                <c:pt idx="12">
                  <c:v>3.9690000000000003E-2</c:v>
                </c:pt>
                <c:pt idx="13">
                  <c:v>4.0149999999999998E-2</c:v>
                </c:pt>
                <c:pt idx="14">
                  <c:v>4.07E-2</c:v>
                </c:pt>
                <c:pt idx="15">
                  <c:v>4.129E-2</c:v>
                </c:pt>
                <c:pt idx="16">
                  <c:v>4.1910000000000003E-2</c:v>
                </c:pt>
                <c:pt idx="17">
                  <c:v>4.2639999999999997E-2</c:v>
                </c:pt>
                <c:pt idx="18">
                  <c:v>4.3400000000000001E-2</c:v>
                </c:pt>
                <c:pt idx="19">
                  <c:v>4.4260000000000001E-2</c:v>
                </c:pt>
                <c:pt idx="20">
                  <c:v>4.5170000000000002E-2</c:v>
                </c:pt>
                <c:pt idx="21">
                  <c:v>4.6249999999999999E-2</c:v>
                </c:pt>
                <c:pt idx="22">
                  <c:v>4.734E-2</c:v>
                </c:pt>
                <c:pt idx="23">
                  <c:v>4.8599999999999997E-2</c:v>
                </c:pt>
                <c:pt idx="24">
                  <c:v>5.0200000000000002E-2</c:v>
                </c:pt>
                <c:pt idx="25">
                  <c:v>5.1549999999999999E-2</c:v>
                </c:pt>
                <c:pt idx="26">
                  <c:v>5.3150000000000003E-2</c:v>
                </c:pt>
                <c:pt idx="27">
                  <c:v>5.4890000000000001E-2</c:v>
                </c:pt>
                <c:pt idx="28">
                  <c:v>5.6869999999999997E-2</c:v>
                </c:pt>
                <c:pt idx="29">
                  <c:v>5.892E-2</c:v>
                </c:pt>
                <c:pt idx="30">
                  <c:v>6.1019999999999998E-2</c:v>
                </c:pt>
                <c:pt idx="31">
                  <c:v>6.3270000000000007E-2</c:v>
                </c:pt>
                <c:pt idx="32">
                  <c:v>6.5699999999999995E-2</c:v>
                </c:pt>
                <c:pt idx="33">
                  <c:v>6.8309999999999996E-2</c:v>
                </c:pt>
                <c:pt idx="34">
                  <c:v>7.1139999999999995E-2</c:v>
                </c:pt>
                <c:pt idx="35">
                  <c:v>7.3929999999999996E-2</c:v>
                </c:pt>
                <c:pt idx="36">
                  <c:v>7.6999999999999999E-2</c:v>
                </c:pt>
                <c:pt idx="37">
                  <c:v>8.0159999999999995E-2</c:v>
                </c:pt>
                <c:pt idx="38">
                  <c:v>8.3599999999999994E-2</c:v>
                </c:pt>
                <c:pt idx="39">
                  <c:v>8.7150000000000005E-2</c:v>
                </c:pt>
                <c:pt idx="40">
                  <c:v>9.1170000000000001E-2</c:v>
                </c:pt>
                <c:pt idx="41">
                  <c:v>9.5380000000000006E-2</c:v>
                </c:pt>
                <c:pt idx="42">
                  <c:v>9.9720000000000003E-2</c:v>
                </c:pt>
                <c:pt idx="43">
                  <c:v>0.10440000000000001</c:v>
                </c:pt>
                <c:pt idx="44">
                  <c:v>0.10929999999999999</c:v>
                </c:pt>
                <c:pt idx="45">
                  <c:v>0.1144</c:v>
                </c:pt>
                <c:pt idx="46">
                  <c:v>0.11940000000000001</c:v>
                </c:pt>
                <c:pt idx="47">
                  <c:v>0.12429999999999999</c:v>
                </c:pt>
              </c:numCache>
              <c:extLst xmlns:c15="http://schemas.microsoft.com/office/drawing/2012/chart"/>
            </c:numRef>
          </c:xVal>
          <c:yVal>
            <c:numRef>
              <c:f>'Deg1 (2)'!$E$3:$E$50</c:f>
              <c:numCache>
                <c:formatCode>General</c:formatCode>
                <c:ptCount val="48"/>
                <c:pt idx="0">
                  <c:v>4.373E-4</c:v>
                </c:pt>
                <c:pt idx="1">
                  <c:v>9.1569999999999998E-4</c:v>
                </c:pt>
                <c:pt idx="2">
                  <c:v>1.3010000000000001E-3</c:v>
                </c:pt>
                <c:pt idx="3">
                  <c:v>1.603E-3</c:v>
                </c:pt>
                <c:pt idx="4">
                  <c:v>1.8519999999999999E-3</c:v>
                </c:pt>
                <c:pt idx="5">
                  <c:v>2.0690000000000001E-3</c:v>
                </c:pt>
                <c:pt idx="6">
                  <c:v>2.2680000000000001E-3</c:v>
                </c:pt>
                <c:pt idx="7">
                  <c:v>2.48E-3</c:v>
                </c:pt>
                <c:pt idx="8">
                  <c:v>2.679E-3</c:v>
                </c:pt>
                <c:pt idx="9">
                  <c:v>2.8860000000000001E-3</c:v>
                </c:pt>
                <c:pt idx="10">
                  <c:v>3.1289999999999998E-3</c:v>
                </c:pt>
                <c:pt idx="11">
                  <c:v>3.385E-3</c:v>
                </c:pt>
                <c:pt idx="12">
                  <c:v>3.6849999999999999E-3</c:v>
                </c:pt>
                <c:pt idx="13">
                  <c:v>3.9880000000000002E-3</c:v>
                </c:pt>
                <c:pt idx="14">
                  <c:v>4.3600000000000002E-3</c:v>
                </c:pt>
                <c:pt idx="15">
                  <c:v>4.7609999999999996E-3</c:v>
                </c:pt>
                <c:pt idx="16">
                  <c:v>5.1850000000000004E-3</c:v>
                </c:pt>
                <c:pt idx="17">
                  <c:v>5.6860000000000001E-3</c:v>
                </c:pt>
                <c:pt idx="18">
                  <c:v>6.2030000000000002E-3</c:v>
                </c:pt>
                <c:pt idx="19">
                  <c:v>6.7790000000000003E-3</c:v>
                </c:pt>
                <c:pt idx="20">
                  <c:v>7.3749999999999996E-3</c:v>
                </c:pt>
                <c:pt idx="21">
                  <c:v>8.064E-3</c:v>
                </c:pt>
                <c:pt idx="22">
                  <c:v>8.7390000000000002E-3</c:v>
                </c:pt>
                <c:pt idx="23">
                  <c:v>9.4900000000000002E-3</c:v>
                </c:pt>
                <c:pt idx="24">
                  <c:v>1.04E-2</c:v>
                </c:pt>
                <c:pt idx="25">
                  <c:v>1.1140000000000001E-2</c:v>
                </c:pt>
                <c:pt idx="26">
                  <c:v>1.197E-2</c:v>
                </c:pt>
                <c:pt idx="27">
                  <c:v>1.2840000000000001E-2</c:v>
                </c:pt>
                <c:pt idx="28">
                  <c:v>1.3769999999999999E-2</c:v>
                </c:pt>
                <c:pt idx="29">
                  <c:v>1.469E-2</c:v>
                </c:pt>
                <c:pt idx="30">
                  <c:v>1.559E-2</c:v>
                </c:pt>
                <c:pt idx="31">
                  <c:v>1.651E-2</c:v>
                </c:pt>
                <c:pt idx="32">
                  <c:v>1.7469999999999999E-2</c:v>
                </c:pt>
                <c:pt idx="33">
                  <c:v>1.8450000000000001E-2</c:v>
                </c:pt>
                <c:pt idx="34">
                  <c:v>1.949E-2</c:v>
                </c:pt>
                <c:pt idx="35">
                  <c:v>2.0490000000000001E-2</c:v>
                </c:pt>
                <c:pt idx="36">
                  <c:v>2.1569999999999999E-2</c:v>
                </c:pt>
                <c:pt idx="37">
                  <c:v>2.265E-2</c:v>
                </c:pt>
                <c:pt idx="38">
                  <c:v>2.3779999999999999E-2</c:v>
                </c:pt>
                <c:pt idx="39">
                  <c:v>2.4889999999999999E-2</c:v>
                </c:pt>
                <c:pt idx="40">
                  <c:v>2.6030000000000001E-2</c:v>
                </c:pt>
                <c:pt idx="41">
                  <c:v>2.708E-2</c:v>
                </c:pt>
                <c:pt idx="42">
                  <c:v>2.7949999999999999E-2</c:v>
                </c:pt>
                <c:pt idx="43">
                  <c:v>2.862E-2</c:v>
                </c:pt>
                <c:pt idx="44">
                  <c:v>2.8979999999999999E-2</c:v>
                </c:pt>
                <c:pt idx="45">
                  <c:v>2.896E-2</c:v>
                </c:pt>
                <c:pt idx="46">
                  <c:v>2.852E-2</c:v>
                </c:pt>
                <c:pt idx="47">
                  <c:v>2.7640000000000001E-2</c:v>
                </c:pt>
              </c:numCache>
              <c:extLst xmlns:c15="http://schemas.microsoft.com/office/drawing/2012/chart"/>
            </c:numRef>
          </c:y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3-60C5-44CF-B5B7-DEF0F15DD707}"/>
            </c:ext>
          </c:extLst>
        </c:ser>
        <c:ser>
          <c:idx val="2"/>
          <c:order val="4"/>
          <c:tx>
            <c:strRef>
              <c:f>Paper!$A$12</c:f>
              <c:strCache>
                <c:ptCount val="1"/>
                <c:pt idx="0">
                  <c:v>Stage 2 Data 2.3V</c:v>
                </c:pt>
              </c:strCache>
              <c:extLst xmlns:c15="http://schemas.microsoft.com/office/drawing/2012/chart"/>
            </c:strRef>
          </c:tx>
          <c:spPr>
            <a:ln w="38100">
              <a:noFill/>
            </a:ln>
          </c:spPr>
          <c:marker>
            <c:symbol val="circle"/>
            <c:size val="5"/>
            <c:spPr>
              <a:noFill/>
              <a:ln w="6350">
                <a:solidFill>
                  <a:srgbClr val="FF7B21"/>
                </a:solidFill>
              </a:ln>
            </c:spPr>
          </c:marker>
          <c:xVal>
            <c:numRef>
              <c:f>'Deg2 (2)'!$B$3:$B$51</c:f>
              <c:numCache>
                <c:formatCode>General</c:formatCode>
                <c:ptCount val="49"/>
                <c:pt idx="0">
                  <c:v>3.3590000000000002E-2</c:v>
                </c:pt>
                <c:pt idx="1">
                  <c:v>3.39E-2</c:v>
                </c:pt>
                <c:pt idx="2">
                  <c:v>3.4200000000000001E-2</c:v>
                </c:pt>
                <c:pt idx="3">
                  <c:v>3.4520000000000002E-2</c:v>
                </c:pt>
                <c:pt idx="4">
                  <c:v>3.4880000000000001E-2</c:v>
                </c:pt>
                <c:pt idx="5">
                  <c:v>3.5229999999999997E-2</c:v>
                </c:pt>
                <c:pt idx="6">
                  <c:v>3.5639999999999998E-2</c:v>
                </c:pt>
                <c:pt idx="7">
                  <c:v>3.6080000000000001E-2</c:v>
                </c:pt>
                <c:pt idx="8">
                  <c:v>3.6540000000000003E-2</c:v>
                </c:pt>
                <c:pt idx="9">
                  <c:v>3.7060000000000003E-2</c:v>
                </c:pt>
                <c:pt idx="10">
                  <c:v>3.7659999999999999E-2</c:v>
                </c:pt>
                <c:pt idx="11">
                  <c:v>3.8309999999999997E-2</c:v>
                </c:pt>
                <c:pt idx="12">
                  <c:v>3.8980000000000001E-2</c:v>
                </c:pt>
                <c:pt idx="13">
                  <c:v>3.9809999999999998E-2</c:v>
                </c:pt>
                <c:pt idx="14">
                  <c:v>4.0689999999999997E-2</c:v>
                </c:pt>
                <c:pt idx="15">
                  <c:v>4.1610000000000001E-2</c:v>
                </c:pt>
                <c:pt idx="16">
                  <c:v>4.2709999999999998E-2</c:v>
                </c:pt>
                <c:pt idx="17">
                  <c:v>4.3839999999999997E-2</c:v>
                </c:pt>
                <c:pt idx="18">
                  <c:v>4.5100000000000001E-2</c:v>
                </c:pt>
                <c:pt idx="19">
                  <c:v>4.641E-2</c:v>
                </c:pt>
                <c:pt idx="20">
                  <c:v>4.795E-2</c:v>
                </c:pt>
                <c:pt idx="21">
                  <c:v>4.9509999999999998E-2</c:v>
                </c:pt>
                <c:pt idx="22">
                  <c:v>5.126E-2</c:v>
                </c:pt>
                <c:pt idx="23">
                  <c:v>5.3469999999999997E-2</c:v>
                </c:pt>
                <c:pt idx="24">
                  <c:v>5.5370000000000003E-2</c:v>
                </c:pt>
                <c:pt idx="25">
                  <c:v>5.7579999999999999E-2</c:v>
                </c:pt>
                <c:pt idx="26">
                  <c:v>6.0109999999999997E-2</c:v>
                </c:pt>
                <c:pt idx="27">
                  <c:v>6.3020000000000007E-2</c:v>
                </c:pt>
                <c:pt idx="28">
                  <c:v>6.5930000000000002E-2</c:v>
                </c:pt>
                <c:pt idx="29">
                  <c:v>6.9139999999999993E-2</c:v>
                </c:pt>
                <c:pt idx="30">
                  <c:v>7.2480000000000003E-2</c:v>
                </c:pt>
                <c:pt idx="31">
                  <c:v>7.6280000000000001E-2</c:v>
                </c:pt>
                <c:pt idx="32">
                  <c:v>8.0490000000000006E-2</c:v>
                </c:pt>
                <c:pt idx="33">
                  <c:v>8.5220000000000004E-2</c:v>
                </c:pt>
                <c:pt idx="34">
                  <c:v>8.9849999999999999E-2</c:v>
                </c:pt>
                <c:pt idx="35">
                  <c:v>9.5229999999999995E-2</c:v>
                </c:pt>
                <c:pt idx="36">
                  <c:v>0.10050000000000001</c:v>
                </c:pt>
                <c:pt idx="37">
                  <c:v>0.1055</c:v>
                </c:pt>
                <c:pt idx="38">
                  <c:v>0.1091</c:v>
                </c:pt>
                <c:pt idx="39">
                  <c:v>0.1129</c:v>
                </c:pt>
                <c:pt idx="40">
                  <c:v>0.1162</c:v>
                </c:pt>
                <c:pt idx="41">
                  <c:v>0.12180000000000001</c:v>
                </c:pt>
              </c:numCache>
              <c:extLst xmlns:c15="http://schemas.microsoft.com/office/drawing/2012/chart"/>
            </c:numRef>
          </c:xVal>
          <c:yVal>
            <c:numRef>
              <c:f>'Deg2 (2)'!$C$3:$C$51</c:f>
              <c:numCache>
                <c:formatCode>General</c:formatCode>
                <c:ptCount val="49"/>
                <c:pt idx="0">
                  <c:v>1.8879999999999999E-5</c:v>
                </c:pt>
                <c:pt idx="1">
                  <c:v>6.1609999999999996E-4</c:v>
                </c:pt>
                <c:pt idx="2">
                  <c:v>1.1069999999999999E-3</c:v>
                </c:pt>
                <c:pt idx="3">
                  <c:v>1.5659999999999999E-3</c:v>
                </c:pt>
                <c:pt idx="4">
                  <c:v>1.99E-3</c:v>
                </c:pt>
                <c:pt idx="5">
                  <c:v>2.3890000000000001E-3</c:v>
                </c:pt>
                <c:pt idx="6">
                  <c:v>2.8300000000000001E-3</c:v>
                </c:pt>
                <c:pt idx="7">
                  <c:v>3.2390000000000001E-3</c:v>
                </c:pt>
                <c:pt idx="8">
                  <c:v>3.6740000000000002E-3</c:v>
                </c:pt>
                <c:pt idx="9">
                  <c:v>4.1310000000000001E-3</c:v>
                </c:pt>
                <c:pt idx="10">
                  <c:v>4.6059999999999999E-3</c:v>
                </c:pt>
                <c:pt idx="11">
                  <c:v>5.1380000000000002E-3</c:v>
                </c:pt>
                <c:pt idx="12">
                  <c:v>5.64E-3</c:v>
                </c:pt>
                <c:pt idx="13">
                  <c:v>6.2459999999999998E-3</c:v>
                </c:pt>
                <c:pt idx="14">
                  <c:v>6.8710000000000004E-3</c:v>
                </c:pt>
                <c:pt idx="15">
                  <c:v>7.5100000000000002E-3</c:v>
                </c:pt>
                <c:pt idx="16">
                  <c:v>8.2430000000000003E-3</c:v>
                </c:pt>
                <c:pt idx="17">
                  <c:v>8.9820000000000004E-3</c:v>
                </c:pt>
                <c:pt idx="18">
                  <c:v>9.7990000000000004E-3</c:v>
                </c:pt>
                <c:pt idx="19">
                  <c:v>1.064E-2</c:v>
                </c:pt>
                <c:pt idx="20">
                  <c:v>1.1599999999999999E-2</c:v>
                </c:pt>
                <c:pt idx="21">
                  <c:v>1.255E-2</c:v>
                </c:pt>
                <c:pt idx="22">
                  <c:v>1.362E-2</c:v>
                </c:pt>
                <c:pt idx="23">
                  <c:v>1.4999999999999999E-2</c:v>
                </c:pt>
                <c:pt idx="24">
                  <c:v>1.61E-2</c:v>
                </c:pt>
                <c:pt idx="25">
                  <c:v>1.745E-2</c:v>
                </c:pt>
                <c:pt idx="26">
                  <c:v>1.882E-2</c:v>
                </c:pt>
                <c:pt idx="27">
                  <c:v>2.0420000000000001E-2</c:v>
                </c:pt>
                <c:pt idx="28">
                  <c:v>2.2069999999999999E-2</c:v>
                </c:pt>
                <c:pt idx="29">
                  <c:v>2.366E-2</c:v>
                </c:pt>
                <c:pt idx="30">
                  <c:v>2.528E-2</c:v>
                </c:pt>
                <c:pt idx="31">
                  <c:v>2.6980000000000001E-2</c:v>
                </c:pt>
                <c:pt idx="32">
                  <c:v>2.8819999999999998E-2</c:v>
                </c:pt>
                <c:pt idx="33">
                  <c:v>3.0609999999999998E-2</c:v>
                </c:pt>
                <c:pt idx="34">
                  <c:v>3.2210000000000003E-2</c:v>
                </c:pt>
                <c:pt idx="35">
                  <c:v>3.2870000000000003E-2</c:v>
                </c:pt>
                <c:pt idx="36">
                  <c:v>3.3680000000000002E-2</c:v>
                </c:pt>
                <c:pt idx="37">
                  <c:v>3.4569999999999997E-2</c:v>
                </c:pt>
                <c:pt idx="38">
                  <c:v>3.5020000000000003E-2</c:v>
                </c:pt>
                <c:pt idx="39">
                  <c:v>3.594E-2</c:v>
                </c:pt>
                <c:pt idx="40">
                  <c:v>3.7690000000000001E-2</c:v>
                </c:pt>
                <c:pt idx="41">
                  <c:v>3.9989999999999998E-2</c:v>
                </c:pt>
              </c:numCache>
              <c:extLst xmlns:c15="http://schemas.microsoft.com/office/drawing/2012/chart"/>
            </c:numRef>
          </c:y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4-60C5-44CF-B5B7-DEF0F15DD707}"/>
            </c:ext>
          </c:extLst>
        </c:ser>
        <c:ser>
          <c:idx val="3"/>
          <c:order val="5"/>
          <c:tx>
            <c:strRef>
              <c:f>Paper!$B$12</c:f>
              <c:strCache>
                <c:ptCount val="1"/>
                <c:pt idx="0">
                  <c:v>Stage 2 Fit 2.3V</c:v>
                </c:pt>
              </c:strCache>
              <c:extLst xmlns:c15="http://schemas.microsoft.com/office/drawing/2012/chart"/>
            </c:strRef>
          </c:tx>
          <c:spPr>
            <a:ln w="9525">
              <a:solidFill>
                <a:srgbClr val="FF7B21"/>
              </a:solidFill>
            </a:ln>
          </c:spPr>
          <c:marker>
            <c:symbol val="circle"/>
            <c:size val="3"/>
            <c:spPr>
              <a:solidFill>
                <a:srgbClr val="FF7B21"/>
              </a:solidFill>
              <a:ln>
                <a:noFill/>
              </a:ln>
            </c:spPr>
          </c:marker>
          <c:xVal>
            <c:numRef>
              <c:f>'Deg2 (2)'!$D$3:$D$51</c:f>
              <c:numCache>
                <c:formatCode>General</c:formatCode>
                <c:ptCount val="49"/>
                <c:pt idx="0">
                  <c:v>3.3649999999999999E-2</c:v>
                </c:pt>
                <c:pt idx="1">
                  <c:v>3.3890000000000003E-2</c:v>
                </c:pt>
                <c:pt idx="2">
                  <c:v>3.415E-2</c:v>
                </c:pt>
                <c:pt idx="3">
                  <c:v>3.4450000000000001E-2</c:v>
                </c:pt>
                <c:pt idx="4">
                  <c:v>3.4779999999999998E-2</c:v>
                </c:pt>
                <c:pt idx="5">
                  <c:v>3.5139999999999998E-2</c:v>
                </c:pt>
                <c:pt idx="6">
                  <c:v>3.5589999999999997E-2</c:v>
                </c:pt>
                <c:pt idx="7">
                  <c:v>3.6040000000000003E-2</c:v>
                </c:pt>
                <c:pt idx="8">
                  <c:v>3.653E-2</c:v>
                </c:pt>
                <c:pt idx="9">
                  <c:v>3.7100000000000001E-2</c:v>
                </c:pt>
                <c:pt idx="10">
                  <c:v>3.7699999999999997E-2</c:v>
                </c:pt>
                <c:pt idx="11">
                  <c:v>3.8390000000000001E-2</c:v>
                </c:pt>
                <c:pt idx="12">
                  <c:v>3.9070000000000001E-2</c:v>
                </c:pt>
                <c:pt idx="13">
                  <c:v>3.9879999999999999E-2</c:v>
                </c:pt>
                <c:pt idx="14">
                  <c:v>4.0739999999999998E-2</c:v>
                </c:pt>
                <c:pt idx="15">
                  <c:v>4.1640000000000003E-2</c:v>
                </c:pt>
                <c:pt idx="16">
                  <c:v>4.2689999999999999E-2</c:v>
                </c:pt>
                <c:pt idx="17">
                  <c:v>4.3779999999999999E-2</c:v>
                </c:pt>
                <c:pt idx="18">
                  <c:v>4.4999999999999998E-2</c:v>
                </c:pt>
                <c:pt idx="19">
                  <c:v>4.6280000000000002E-2</c:v>
                </c:pt>
                <c:pt idx="20">
                  <c:v>4.7800000000000002E-2</c:v>
                </c:pt>
                <c:pt idx="21">
                  <c:v>4.9329999999999999E-2</c:v>
                </c:pt>
                <c:pt idx="22">
                  <c:v>5.1110000000000003E-2</c:v>
                </c:pt>
                <c:pt idx="23">
                  <c:v>5.3379999999999997E-2</c:v>
                </c:pt>
                <c:pt idx="24">
                  <c:v>5.5320000000000001E-2</c:v>
                </c:pt>
                <c:pt idx="25">
                  <c:v>5.7630000000000001E-2</c:v>
                </c:pt>
                <c:pt idx="26">
                  <c:v>6.0170000000000001E-2</c:v>
                </c:pt>
                <c:pt idx="27">
                  <c:v>6.3109999999999999E-2</c:v>
                </c:pt>
                <c:pt idx="28">
                  <c:v>6.6199999999999995E-2</c:v>
                </c:pt>
                <c:pt idx="29">
                  <c:v>6.9400000000000003E-2</c:v>
                </c:pt>
                <c:pt idx="30">
                  <c:v>7.2870000000000004E-2</c:v>
                </c:pt>
                <c:pt idx="31">
                  <c:v>7.6670000000000002E-2</c:v>
                </c:pt>
                <c:pt idx="32">
                  <c:v>8.0780000000000005E-2</c:v>
                </c:pt>
                <c:pt idx="33">
                  <c:v>8.523E-2</c:v>
                </c:pt>
                <c:pt idx="34">
                  <c:v>8.9580000000000007E-2</c:v>
                </c:pt>
                <c:pt idx="35">
                  <c:v>9.4289999999999999E-2</c:v>
                </c:pt>
                <c:pt idx="36">
                  <c:v>9.9000000000000005E-2</c:v>
                </c:pt>
                <c:pt idx="37">
                  <c:v>0.10390000000000001</c:v>
                </c:pt>
                <c:pt idx="38">
                  <c:v>0.1087</c:v>
                </c:pt>
                <c:pt idx="39">
                  <c:v>0.1138</c:v>
                </c:pt>
                <c:pt idx="40">
                  <c:v>0.1187</c:v>
                </c:pt>
                <c:pt idx="41">
                  <c:v>0.12330000000000001</c:v>
                </c:pt>
              </c:numCache>
              <c:extLst xmlns:c15="http://schemas.microsoft.com/office/drawing/2012/chart"/>
            </c:numRef>
          </c:xVal>
          <c:yVal>
            <c:numRef>
              <c:f>'Deg2 (2)'!$E$3:$E$51</c:f>
              <c:numCache>
                <c:formatCode>General</c:formatCode>
                <c:ptCount val="49"/>
                <c:pt idx="0">
                  <c:v>-8.3620000000000006E-6</c:v>
                </c:pt>
                <c:pt idx="1">
                  <c:v>5.819E-4</c:v>
                </c:pt>
                <c:pt idx="2">
                  <c:v>1.106E-3</c:v>
                </c:pt>
                <c:pt idx="3">
                  <c:v>1.585E-3</c:v>
                </c:pt>
                <c:pt idx="4">
                  <c:v>2.036E-3</c:v>
                </c:pt>
                <c:pt idx="5">
                  <c:v>2.467E-3</c:v>
                </c:pt>
                <c:pt idx="6">
                  <c:v>2.928E-3</c:v>
                </c:pt>
                <c:pt idx="7">
                  <c:v>3.3479999999999998E-3</c:v>
                </c:pt>
                <c:pt idx="8">
                  <c:v>3.7650000000000001E-3</c:v>
                </c:pt>
                <c:pt idx="9">
                  <c:v>4.2240000000000003E-3</c:v>
                </c:pt>
                <c:pt idx="10">
                  <c:v>4.6750000000000003E-3</c:v>
                </c:pt>
                <c:pt idx="11">
                  <c:v>5.1749999999999999E-3</c:v>
                </c:pt>
                <c:pt idx="12">
                  <c:v>5.6550000000000003E-3</c:v>
                </c:pt>
                <c:pt idx="13">
                  <c:v>6.2199999999999998E-3</c:v>
                </c:pt>
                <c:pt idx="14">
                  <c:v>6.8110000000000002E-3</c:v>
                </c:pt>
                <c:pt idx="15">
                  <c:v>7.4250000000000002E-3</c:v>
                </c:pt>
                <c:pt idx="16">
                  <c:v>8.1429999999999992E-3</c:v>
                </c:pt>
                <c:pt idx="17">
                  <c:v>8.8839999999999995E-3</c:v>
                </c:pt>
                <c:pt idx="18">
                  <c:v>9.7120000000000001E-3</c:v>
                </c:pt>
                <c:pt idx="19">
                  <c:v>1.0580000000000001E-2</c:v>
                </c:pt>
                <c:pt idx="20">
                  <c:v>1.159E-2</c:v>
                </c:pt>
                <c:pt idx="21">
                  <c:v>1.26E-2</c:v>
                </c:pt>
                <c:pt idx="22">
                  <c:v>1.374E-2</c:v>
                </c:pt>
                <c:pt idx="23">
                  <c:v>1.516E-2</c:v>
                </c:pt>
                <c:pt idx="24">
                  <c:v>1.6320000000000001E-2</c:v>
                </c:pt>
                <c:pt idx="25">
                  <c:v>1.7659999999999999E-2</c:v>
                </c:pt>
                <c:pt idx="26">
                  <c:v>1.9060000000000001E-2</c:v>
                </c:pt>
                <c:pt idx="27">
                  <c:v>2.0590000000000001E-2</c:v>
                </c:pt>
                <c:pt idx="28">
                  <c:v>2.2100000000000002E-2</c:v>
                </c:pt>
                <c:pt idx="29">
                  <c:v>2.3570000000000001E-2</c:v>
                </c:pt>
                <c:pt idx="30">
                  <c:v>2.5049999999999999E-2</c:v>
                </c:pt>
                <c:pt idx="31">
                  <c:v>2.6550000000000001E-2</c:v>
                </c:pt>
                <c:pt idx="32">
                  <c:v>2.8029999999999999E-2</c:v>
                </c:pt>
                <c:pt idx="33">
                  <c:v>2.9489999999999999E-2</c:v>
                </c:pt>
                <c:pt idx="34">
                  <c:v>3.0800000000000001E-2</c:v>
                </c:pt>
                <c:pt idx="35">
                  <c:v>3.209E-2</c:v>
                </c:pt>
                <c:pt idx="36">
                  <c:v>3.329E-2</c:v>
                </c:pt>
                <c:pt idx="37">
                  <c:v>3.4479999999999997E-2</c:v>
                </c:pt>
                <c:pt idx="38">
                  <c:v>3.5619999999999999E-2</c:v>
                </c:pt>
                <c:pt idx="39">
                  <c:v>3.6880000000000003E-2</c:v>
                </c:pt>
                <c:pt idx="40">
                  <c:v>3.8240000000000003E-2</c:v>
                </c:pt>
                <c:pt idx="41">
                  <c:v>3.9780000000000003E-2</c:v>
                </c:pt>
              </c:numCache>
              <c:extLst xmlns:c15="http://schemas.microsoft.com/office/drawing/2012/chart"/>
            </c:numRef>
          </c:y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5-60C5-44CF-B5B7-DEF0F15DD707}"/>
            </c:ext>
          </c:extLst>
        </c:ser>
        <c:ser>
          <c:idx val="4"/>
          <c:order val="6"/>
          <c:tx>
            <c:strRef>
              <c:f>Paper!$A$13</c:f>
              <c:strCache>
                <c:ptCount val="1"/>
                <c:pt idx="0">
                  <c:v>Stage 3 Data 2.3V</c:v>
                </c:pt>
              </c:strCache>
              <c:extLst xmlns:c15="http://schemas.microsoft.com/office/drawing/2012/chart"/>
            </c:strRef>
          </c:tx>
          <c:spPr>
            <a:ln w="38100">
              <a:noFill/>
            </a:ln>
          </c:spPr>
          <c:marker>
            <c:symbol val="circle"/>
            <c:size val="5"/>
            <c:spPr>
              <a:noFill/>
              <a:ln w="6350">
                <a:solidFill>
                  <a:srgbClr val="FF0000"/>
                </a:solidFill>
              </a:ln>
            </c:spPr>
          </c:marker>
          <c:xVal>
            <c:numRef>
              <c:f>'Deg3 (2)'!$B$3:$B$54</c:f>
              <c:numCache>
                <c:formatCode>General</c:formatCode>
                <c:ptCount val="52"/>
                <c:pt idx="0">
                  <c:v>3.2349999999999997E-2</c:v>
                </c:pt>
                <c:pt idx="1">
                  <c:v>3.2680000000000001E-2</c:v>
                </c:pt>
                <c:pt idx="2">
                  <c:v>3.3020000000000001E-2</c:v>
                </c:pt>
                <c:pt idx="3">
                  <c:v>3.3309999999999999E-2</c:v>
                </c:pt>
                <c:pt idx="4">
                  <c:v>3.3649999999999999E-2</c:v>
                </c:pt>
                <c:pt idx="5">
                  <c:v>3.4009999999999999E-2</c:v>
                </c:pt>
                <c:pt idx="6">
                  <c:v>3.44E-2</c:v>
                </c:pt>
                <c:pt idx="7">
                  <c:v>3.4790000000000001E-2</c:v>
                </c:pt>
                <c:pt idx="8">
                  <c:v>3.5229999999999997E-2</c:v>
                </c:pt>
                <c:pt idx="9">
                  <c:v>3.5729999999999998E-2</c:v>
                </c:pt>
                <c:pt idx="10">
                  <c:v>3.6209999999999999E-2</c:v>
                </c:pt>
                <c:pt idx="11">
                  <c:v>3.6900000000000002E-2</c:v>
                </c:pt>
                <c:pt idx="12">
                  <c:v>3.7519999999999998E-2</c:v>
                </c:pt>
                <c:pt idx="13">
                  <c:v>3.8309999999999997E-2</c:v>
                </c:pt>
                <c:pt idx="14">
                  <c:v>3.918E-2</c:v>
                </c:pt>
                <c:pt idx="15">
                  <c:v>4.0099999999999997E-2</c:v>
                </c:pt>
                <c:pt idx="16">
                  <c:v>4.122E-2</c:v>
                </c:pt>
                <c:pt idx="17">
                  <c:v>4.2389999999999997E-2</c:v>
                </c:pt>
                <c:pt idx="18">
                  <c:v>4.3729999999999998E-2</c:v>
                </c:pt>
                <c:pt idx="19">
                  <c:v>4.5159999999999999E-2</c:v>
                </c:pt>
                <c:pt idx="20">
                  <c:v>4.6850000000000003E-2</c:v>
                </c:pt>
                <c:pt idx="21">
                  <c:v>4.8579999999999998E-2</c:v>
                </c:pt>
                <c:pt idx="22">
                  <c:v>5.0560000000000001E-2</c:v>
                </c:pt>
                <c:pt idx="23">
                  <c:v>5.305E-2</c:v>
                </c:pt>
                <c:pt idx="24">
                  <c:v>5.5190000000000003E-2</c:v>
                </c:pt>
                <c:pt idx="25">
                  <c:v>5.7689999999999998E-2</c:v>
                </c:pt>
                <c:pt idx="26">
                  <c:v>6.0569999999999999E-2</c:v>
                </c:pt>
                <c:pt idx="27">
                  <c:v>6.3869999999999996E-2</c:v>
                </c:pt>
                <c:pt idx="28">
                  <c:v>6.719E-2</c:v>
                </c:pt>
                <c:pt idx="29">
                  <c:v>7.0540000000000005E-2</c:v>
                </c:pt>
                <c:pt idx="30">
                  <c:v>7.4410000000000004E-2</c:v>
                </c:pt>
                <c:pt idx="31">
                  <c:v>7.8649999999999998E-2</c:v>
                </c:pt>
                <c:pt idx="32">
                  <c:v>8.3159999999999998E-2</c:v>
                </c:pt>
                <c:pt idx="33">
                  <c:v>8.8169999999999998E-2</c:v>
                </c:pt>
                <c:pt idx="34">
                  <c:v>9.3109999999999998E-2</c:v>
                </c:pt>
                <c:pt idx="35">
                  <c:v>9.8489999999999994E-2</c:v>
                </c:pt>
                <c:pt idx="36">
                  <c:v>0.1041</c:v>
                </c:pt>
                <c:pt idx="37">
                  <c:v>0.1101</c:v>
                </c:pt>
                <c:pt idx="38">
                  <c:v>0.11600000000000001</c:v>
                </c:pt>
                <c:pt idx="39">
                  <c:v>0.12280000000000001</c:v>
                </c:pt>
                <c:pt idx="40">
                  <c:v>0.1295</c:v>
                </c:pt>
                <c:pt idx="41">
                  <c:v>0.13669999999999999</c:v>
                </c:pt>
                <c:pt idx="42">
                  <c:v>0.1482</c:v>
                </c:pt>
                <c:pt idx="43">
                  <c:v>0.16900000000000001</c:v>
                </c:pt>
                <c:pt idx="44">
                  <c:v>0.1656</c:v>
                </c:pt>
                <c:pt idx="45">
                  <c:v>0.1603</c:v>
                </c:pt>
                <c:pt idx="46">
                  <c:v>0.17280000000000001</c:v>
                </c:pt>
                <c:pt idx="47">
                  <c:v>0.184</c:v>
                </c:pt>
                <c:pt idx="48">
                  <c:v>0.29959999999999998</c:v>
                </c:pt>
                <c:pt idx="49">
                  <c:v>0.19040000000000001</c:v>
                </c:pt>
              </c:numCache>
              <c:extLst xmlns:c15="http://schemas.microsoft.com/office/drawing/2012/chart"/>
            </c:numRef>
          </c:xVal>
          <c:yVal>
            <c:numRef>
              <c:f>'Deg3 (2)'!$C$3:$C$54</c:f>
              <c:numCache>
                <c:formatCode>General</c:formatCode>
                <c:ptCount val="52"/>
                <c:pt idx="0">
                  <c:v>1.986E-4</c:v>
                </c:pt>
                <c:pt idx="1">
                  <c:v>7.3890000000000002E-4</c:v>
                </c:pt>
                <c:pt idx="2">
                  <c:v>1.217E-3</c:v>
                </c:pt>
                <c:pt idx="3">
                  <c:v>1.622E-3</c:v>
                </c:pt>
                <c:pt idx="4">
                  <c:v>1.9980000000000002E-3</c:v>
                </c:pt>
                <c:pt idx="5">
                  <c:v>2.4039999999999999E-3</c:v>
                </c:pt>
                <c:pt idx="6">
                  <c:v>2.833E-3</c:v>
                </c:pt>
                <c:pt idx="7">
                  <c:v>3.2109999999999999E-3</c:v>
                </c:pt>
                <c:pt idx="8">
                  <c:v>3.6289999999999998E-3</c:v>
                </c:pt>
                <c:pt idx="9">
                  <c:v>4.1339999999999997E-3</c:v>
                </c:pt>
                <c:pt idx="10">
                  <c:v>4.6870000000000002E-3</c:v>
                </c:pt>
                <c:pt idx="11">
                  <c:v>5.208E-3</c:v>
                </c:pt>
                <c:pt idx="12">
                  <c:v>5.7600000000000004E-3</c:v>
                </c:pt>
                <c:pt idx="13">
                  <c:v>6.4539999999999997E-3</c:v>
                </c:pt>
                <c:pt idx="14">
                  <c:v>7.1809999999999999E-3</c:v>
                </c:pt>
                <c:pt idx="15">
                  <c:v>7.9319999999999998E-3</c:v>
                </c:pt>
                <c:pt idx="16">
                  <c:v>8.8190000000000004E-3</c:v>
                </c:pt>
                <c:pt idx="17">
                  <c:v>9.7059999999999994E-3</c:v>
                </c:pt>
                <c:pt idx="18">
                  <c:v>1.068E-2</c:v>
                </c:pt>
                <c:pt idx="19">
                  <c:v>1.1679999999999999E-2</c:v>
                </c:pt>
                <c:pt idx="20">
                  <c:v>1.2829999999999999E-2</c:v>
                </c:pt>
                <c:pt idx="21">
                  <c:v>1.393E-2</c:v>
                </c:pt>
                <c:pt idx="22">
                  <c:v>1.5140000000000001E-2</c:v>
                </c:pt>
                <c:pt idx="23">
                  <c:v>1.668E-2</c:v>
                </c:pt>
                <c:pt idx="24">
                  <c:v>1.7919999999999998E-2</c:v>
                </c:pt>
                <c:pt idx="25">
                  <c:v>1.9380000000000001E-2</c:v>
                </c:pt>
                <c:pt idx="26">
                  <c:v>2.0920000000000001E-2</c:v>
                </c:pt>
                <c:pt idx="27">
                  <c:v>2.2679999999999999E-2</c:v>
                </c:pt>
                <c:pt idx="28">
                  <c:v>2.4340000000000001E-2</c:v>
                </c:pt>
                <c:pt idx="29">
                  <c:v>2.5930000000000002E-2</c:v>
                </c:pt>
                <c:pt idx="30">
                  <c:v>2.775E-2</c:v>
                </c:pt>
                <c:pt idx="31">
                  <c:v>2.9559999999999999E-2</c:v>
                </c:pt>
                <c:pt idx="32">
                  <c:v>3.1309999999999998E-2</c:v>
                </c:pt>
                <c:pt idx="33">
                  <c:v>3.3270000000000001E-2</c:v>
                </c:pt>
                <c:pt idx="34">
                  <c:v>3.4959999999999998E-2</c:v>
                </c:pt>
                <c:pt idx="35">
                  <c:v>3.7019999999999997E-2</c:v>
                </c:pt>
                <c:pt idx="36">
                  <c:v>3.8920000000000003E-2</c:v>
                </c:pt>
                <c:pt idx="37">
                  <c:v>4.0849999999999997E-2</c:v>
                </c:pt>
                <c:pt idx="38">
                  <c:v>4.2900000000000001E-2</c:v>
                </c:pt>
                <c:pt idx="39">
                  <c:v>4.5269999999999998E-2</c:v>
                </c:pt>
                <c:pt idx="40">
                  <c:v>4.7550000000000002E-2</c:v>
                </c:pt>
                <c:pt idx="41">
                  <c:v>4.9840000000000002E-2</c:v>
                </c:pt>
                <c:pt idx="42">
                  <c:v>5.525E-2</c:v>
                </c:pt>
                <c:pt idx="43">
                  <c:v>6.6009999999999999E-2</c:v>
                </c:pt>
                <c:pt idx="44">
                  <c:v>6.0010000000000001E-2</c:v>
                </c:pt>
                <c:pt idx="45">
                  <c:v>5.3159999999999999E-2</c:v>
                </c:pt>
                <c:pt idx="46">
                  <c:v>5.5620000000000003E-2</c:v>
                </c:pt>
                <c:pt idx="47">
                  <c:v>5.6320000000000002E-2</c:v>
                </c:pt>
                <c:pt idx="48">
                  <c:v>0.125</c:v>
                </c:pt>
                <c:pt idx="49">
                  <c:v>4.6580000000000003E-2</c:v>
                </c:pt>
              </c:numCache>
              <c:extLst xmlns:c15="http://schemas.microsoft.com/office/drawing/2012/chart"/>
            </c:numRef>
          </c:y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6-60C5-44CF-B5B7-DEF0F15DD707}"/>
            </c:ext>
          </c:extLst>
        </c:ser>
        <c:ser>
          <c:idx val="5"/>
          <c:order val="7"/>
          <c:tx>
            <c:strRef>
              <c:f>Paper!$B$13</c:f>
              <c:strCache>
                <c:ptCount val="1"/>
                <c:pt idx="0">
                  <c:v>Stage 3 Fit 2.3V</c:v>
                </c:pt>
              </c:strCache>
              <c:extLst xmlns:c15="http://schemas.microsoft.com/office/drawing/2012/chart"/>
            </c:strRef>
          </c:tx>
          <c:spPr>
            <a:ln w="9525">
              <a:solidFill>
                <a:srgbClr val="FF0000"/>
              </a:solidFill>
            </a:ln>
          </c:spPr>
          <c:marker>
            <c:symbol val="circle"/>
            <c:size val="3"/>
            <c:spPr>
              <a:solidFill>
                <a:srgbClr val="FF0000"/>
              </a:solidFill>
              <a:ln>
                <a:noFill/>
              </a:ln>
            </c:spPr>
          </c:marker>
          <c:xVal>
            <c:numRef>
              <c:f>'Deg3 (2)'!$D$3:$D$54</c:f>
              <c:numCache>
                <c:formatCode>General</c:formatCode>
                <c:ptCount val="52"/>
                <c:pt idx="0">
                  <c:v>3.2259999999999997E-2</c:v>
                </c:pt>
                <c:pt idx="1">
                  <c:v>3.2570000000000002E-2</c:v>
                </c:pt>
                <c:pt idx="2">
                  <c:v>3.2899999999999999E-2</c:v>
                </c:pt>
                <c:pt idx="3">
                  <c:v>3.3230000000000003E-2</c:v>
                </c:pt>
                <c:pt idx="4">
                  <c:v>3.3579999999999999E-2</c:v>
                </c:pt>
                <c:pt idx="5">
                  <c:v>3.3950000000000001E-2</c:v>
                </c:pt>
                <c:pt idx="6">
                  <c:v>3.4380000000000001E-2</c:v>
                </c:pt>
                <c:pt idx="7">
                  <c:v>3.4810000000000001E-2</c:v>
                </c:pt>
                <c:pt idx="8">
                  <c:v>3.526E-2</c:v>
                </c:pt>
                <c:pt idx="9">
                  <c:v>3.5790000000000002E-2</c:v>
                </c:pt>
                <c:pt idx="10">
                  <c:v>3.635E-2</c:v>
                </c:pt>
                <c:pt idx="11">
                  <c:v>3.6999999999999998E-2</c:v>
                </c:pt>
                <c:pt idx="12">
                  <c:v>3.7650000000000003E-2</c:v>
                </c:pt>
                <c:pt idx="13">
                  <c:v>3.8449999999999998E-2</c:v>
                </c:pt>
                <c:pt idx="14">
                  <c:v>3.9309999999999998E-2</c:v>
                </c:pt>
                <c:pt idx="15">
                  <c:v>4.0230000000000002E-2</c:v>
                </c:pt>
                <c:pt idx="16">
                  <c:v>4.1320000000000003E-2</c:v>
                </c:pt>
                <c:pt idx="17">
                  <c:v>4.2470000000000001E-2</c:v>
                </c:pt>
                <c:pt idx="18">
                  <c:v>4.3779999999999999E-2</c:v>
                </c:pt>
                <c:pt idx="19">
                  <c:v>4.5179999999999998E-2</c:v>
                </c:pt>
                <c:pt idx="20">
                  <c:v>4.6850000000000003E-2</c:v>
                </c:pt>
                <c:pt idx="21">
                  <c:v>4.8550000000000003E-2</c:v>
                </c:pt>
                <c:pt idx="22">
                  <c:v>5.0529999999999999E-2</c:v>
                </c:pt>
                <c:pt idx="23">
                  <c:v>5.3060000000000003E-2</c:v>
                </c:pt>
                <c:pt idx="24">
                  <c:v>5.5219999999999998E-2</c:v>
                </c:pt>
                <c:pt idx="25">
                  <c:v>5.7790000000000001E-2</c:v>
                </c:pt>
                <c:pt idx="26">
                  <c:v>6.0609999999999997E-2</c:v>
                </c:pt>
                <c:pt idx="27">
                  <c:v>6.386E-2</c:v>
                </c:pt>
                <c:pt idx="28">
                  <c:v>6.726E-2</c:v>
                </c:pt>
                <c:pt idx="29">
                  <c:v>7.0779999999999996E-2</c:v>
                </c:pt>
                <c:pt idx="30">
                  <c:v>7.4569999999999997E-2</c:v>
                </c:pt>
                <c:pt idx="31">
                  <c:v>7.8729999999999994E-2</c:v>
                </c:pt>
                <c:pt idx="32">
                  <c:v>8.3220000000000002E-2</c:v>
                </c:pt>
                <c:pt idx="33">
                  <c:v>8.8120000000000004E-2</c:v>
                </c:pt>
                <c:pt idx="34">
                  <c:v>9.2950000000000005E-2</c:v>
                </c:pt>
                <c:pt idx="35">
                  <c:v>9.8280000000000006E-2</c:v>
                </c:pt>
                <c:pt idx="36">
                  <c:v>0.1037</c:v>
                </c:pt>
                <c:pt idx="37">
                  <c:v>0.10970000000000001</c:v>
                </c:pt>
                <c:pt idx="38">
                  <c:v>0.1157</c:v>
                </c:pt>
                <c:pt idx="39">
                  <c:v>0.1225</c:v>
                </c:pt>
                <c:pt idx="40">
                  <c:v>0.1295</c:v>
                </c:pt>
                <c:pt idx="41">
                  <c:v>0.13669999999999999</c:v>
                </c:pt>
                <c:pt idx="42">
                  <c:v>0.14460000000000001</c:v>
                </c:pt>
                <c:pt idx="43">
                  <c:v>0.153</c:v>
                </c:pt>
                <c:pt idx="44">
                  <c:v>0.16220000000000001</c:v>
                </c:pt>
                <c:pt idx="45">
                  <c:v>0.1716</c:v>
                </c:pt>
                <c:pt idx="46">
                  <c:v>0.18149999999999999</c:v>
                </c:pt>
                <c:pt idx="47">
                  <c:v>0.19170000000000001</c:v>
                </c:pt>
                <c:pt idx="48">
                  <c:v>0.2021</c:v>
                </c:pt>
                <c:pt idx="49">
                  <c:v>0.2122</c:v>
                </c:pt>
              </c:numCache>
              <c:extLst xmlns:c15="http://schemas.microsoft.com/office/drawing/2012/chart"/>
            </c:numRef>
          </c:xVal>
          <c:yVal>
            <c:numRef>
              <c:f>'Deg3 (2)'!$E$3:$E$54</c:f>
              <c:numCache>
                <c:formatCode>General</c:formatCode>
                <c:ptCount val="52"/>
                <c:pt idx="0">
                  <c:v>1.351E-4</c:v>
                </c:pt>
                <c:pt idx="1">
                  <c:v>7.2079999999999996E-4</c:v>
                </c:pt>
                <c:pt idx="2">
                  <c:v>1.2229999999999999E-3</c:v>
                </c:pt>
                <c:pt idx="3">
                  <c:v>1.6720000000000001E-3</c:v>
                </c:pt>
                <c:pt idx="4">
                  <c:v>2.0860000000000002E-3</c:v>
                </c:pt>
                <c:pt idx="5">
                  <c:v>2.483E-3</c:v>
                </c:pt>
                <c:pt idx="6">
                  <c:v>2.9120000000000001E-3</c:v>
                </c:pt>
                <c:pt idx="7">
                  <c:v>3.3119999999999998E-3</c:v>
                </c:pt>
                <c:pt idx="8">
                  <c:v>3.7209999999999999E-3</c:v>
                </c:pt>
                <c:pt idx="9">
                  <c:v>4.1879999999999999E-3</c:v>
                </c:pt>
                <c:pt idx="10">
                  <c:v>4.6649999999999999E-3</c:v>
                </c:pt>
                <c:pt idx="11">
                  <c:v>5.2129999999999998E-3</c:v>
                </c:pt>
                <c:pt idx="12">
                  <c:v>5.7549999999999997E-3</c:v>
                </c:pt>
                <c:pt idx="13">
                  <c:v>6.4079999999999996E-3</c:v>
                </c:pt>
                <c:pt idx="14">
                  <c:v>7.1040000000000001E-3</c:v>
                </c:pt>
                <c:pt idx="15">
                  <c:v>7.8340000000000007E-3</c:v>
                </c:pt>
                <c:pt idx="16">
                  <c:v>8.6899999999999998E-3</c:v>
                </c:pt>
                <c:pt idx="17">
                  <c:v>9.5729999999999999E-3</c:v>
                </c:pt>
                <c:pt idx="18">
                  <c:v>1.056E-2</c:v>
                </c:pt>
                <c:pt idx="19">
                  <c:v>1.158E-2</c:v>
                </c:pt>
                <c:pt idx="20">
                  <c:v>1.2760000000000001E-2</c:v>
                </c:pt>
                <c:pt idx="21">
                  <c:v>1.393E-2</c:v>
                </c:pt>
                <c:pt idx="22">
                  <c:v>1.525E-2</c:v>
                </c:pt>
                <c:pt idx="23">
                  <c:v>1.686E-2</c:v>
                </c:pt>
                <c:pt idx="24">
                  <c:v>1.8180000000000002E-2</c:v>
                </c:pt>
                <c:pt idx="25">
                  <c:v>1.9689999999999999E-2</c:v>
                </c:pt>
                <c:pt idx="26">
                  <c:v>2.128E-2</c:v>
                </c:pt>
                <c:pt idx="27">
                  <c:v>2.3009999999999999E-2</c:v>
                </c:pt>
                <c:pt idx="28">
                  <c:v>2.4740000000000002E-2</c:v>
                </c:pt>
                <c:pt idx="29">
                  <c:v>2.6440000000000002E-2</c:v>
                </c:pt>
                <c:pt idx="30">
                  <c:v>2.819E-2</c:v>
                </c:pt>
                <c:pt idx="31">
                  <c:v>3.0020000000000002E-2</c:v>
                </c:pt>
                <c:pt idx="32">
                  <c:v>3.1899999999999998E-2</c:v>
                </c:pt>
                <c:pt idx="33">
                  <c:v>3.388E-2</c:v>
                </c:pt>
                <c:pt idx="34">
                  <c:v>3.5749999999999997E-2</c:v>
                </c:pt>
                <c:pt idx="35">
                  <c:v>3.7760000000000002E-2</c:v>
                </c:pt>
                <c:pt idx="36">
                  <c:v>3.977E-2</c:v>
                </c:pt>
                <c:pt idx="37">
                  <c:v>4.19E-2</c:v>
                </c:pt>
                <c:pt idx="38">
                  <c:v>4.4019999999999997E-2</c:v>
                </c:pt>
                <c:pt idx="39">
                  <c:v>4.6350000000000002E-2</c:v>
                </c:pt>
                <c:pt idx="40">
                  <c:v>4.8669999999999998E-2</c:v>
                </c:pt>
                <c:pt idx="41">
                  <c:v>5.0930000000000003E-2</c:v>
                </c:pt>
                <c:pt idx="42">
                  <c:v>5.3199999999999997E-2</c:v>
                </c:pt>
                <c:pt idx="43">
                  <c:v>5.534E-2</c:v>
                </c:pt>
                <c:pt idx="44">
                  <c:v>5.7279999999999998E-2</c:v>
                </c:pt>
                <c:pt idx="45">
                  <c:v>5.8790000000000002E-2</c:v>
                </c:pt>
                <c:pt idx="46">
                  <c:v>5.9799999999999999E-2</c:v>
                </c:pt>
                <c:pt idx="47">
                  <c:v>6.0159999999999998E-2</c:v>
                </c:pt>
                <c:pt idx="48">
                  <c:v>5.978E-2</c:v>
                </c:pt>
                <c:pt idx="49">
                  <c:v>5.8619999999999998E-2</c:v>
                </c:pt>
              </c:numCache>
              <c:extLst xmlns:c15="http://schemas.microsoft.com/office/drawing/2012/chart"/>
            </c:numRef>
          </c:y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7-60C5-44CF-B5B7-DEF0F15DD70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38531023"/>
        <c:axId val="1138531503"/>
        <c:extLst>
          <c:ext xmlns:c15="http://schemas.microsoft.com/office/drawing/2012/chart" uri="{02D57815-91ED-43cb-92C2-25804820EDAC}">
            <c15:filteredScatterSeries>
              <c15:ser>
                <c:idx val="8"/>
                <c:order val="8"/>
                <c:tx>
                  <c:strRef>
                    <c:extLst>
                      <c:ext uri="{02D57815-91ED-43cb-92C2-25804820EDAC}">
                        <c15:formulaRef>
                          <c15:sqref>Paper!$A$14</c15:sqref>
                        </c15:formulaRef>
                      </c:ext>
                    </c:extLst>
                    <c:strCache>
                      <c:ptCount val="1"/>
                      <c:pt idx="0">
                        <c:v>Stage 4 Data 2.3V</c:v>
                      </c:pt>
                    </c:strCache>
                  </c:strRef>
                </c:tx>
                <c:spPr>
                  <a:ln w="38100">
                    <a:noFill/>
                  </a:ln>
                </c:spPr>
                <c:marker>
                  <c:symbol val="circle"/>
                  <c:size val="5"/>
                  <c:spPr>
                    <a:noFill/>
                    <a:ln w="6350">
                      <a:solidFill>
                        <a:srgbClr val="00B0F0"/>
                      </a:solidFill>
                    </a:ln>
                  </c:spPr>
                </c:marker>
                <c:xVal>
                  <c:numRef>
                    <c:extLst>
                      <c:ext uri="{02D57815-91ED-43cb-92C2-25804820EDAC}">
                        <c15:formulaRef>
                          <c15:sqref>'Reg (2)'!$B$3:$B$50</c15:sqref>
                        </c15:formulaRef>
                      </c:ext>
                    </c:extLst>
                    <c:numCache>
                      <c:formatCode>General</c:formatCode>
                      <c:ptCount val="48"/>
                      <c:pt idx="0">
                        <c:v>2.843E-2</c:v>
                      </c:pt>
                      <c:pt idx="1">
                        <c:v>2.8680000000000001E-2</c:v>
                      </c:pt>
                      <c:pt idx="2">
                        <c:v>2.8879999999999999E-2</c:v>
                      </c:pt>
                      <c:pt idx="3">
                        <c:v>2.9059999999999999E-2</c:v>
                      </c:pt>
                      <c:pt idx="4">
                        <c:v>2.9229999999999999E-2</c:v>
                      </c:pt>
                      <c:pt idx="5">
                        <c:v>2.9409999999999999E-2</c:v>
                      </c:pt>
                      <c:pt idx="6">
                        <c:v>2.955E-2</c:v>
                      </c:pt>
                      <c:pt idx="7">
                        <c:v>2.9669999999999998E-2</c:v>
                      </c:pt>
                      <c:pt idx="8">
                        <c:v>2.98E-2</c:v>
                      </c:pt>
                      <c:pt idx="9">
                        <c:v>2.9919999999999999E-2</c:v>
                      </c:pt>
                      <c:pt idx="10">
                        <c:v>3.005E-2</c:v>
                      </c:pt>
                      <c:pt idx="11">
                        <c:v>3.015E-2</c:v>
                      </c:pt>
                      <c:pt idx="12">
                        <c:v>3.0269999999999998E-2</c:v>
                      </c:pt>
                      <c:pt idx="13">
                        <c:v>3.0380000000000001E-2</c:v>
                      </c:pt>
                      <c:pt idx="14">
                        <c:v>3.048E-2</c:v>
                      </c:pt>
                      <c:pt idx="15">
                        <c:v>3.0599999999999999E-2</c:v>
                      </c:pt>
                      <c:pt idx="16">
                        <c:v>3.0710000000000001E-2</c:v>
                      </c:pt>
                      <c:pt idx="17">
                        <c:v>3.082E-2</c:v>
                      </c:pt>
                      <c:pt idx="18">
                        <c:v>3.0929999999999999E-2</c:v>
                      </c:pt>
                      <c:pt idx="19">
                        <c:v>3.1040000000000002E-2</c:v>
                      </c:pt>
                      <c:pt idx="20">
                        <c:v>3.1150000000000001E-2</c:v>
                      </c:pt>
                      <c:pt idx="21">
                        <c:v>3.125E-2</c:v>
                      </c:pt>
                      <c:pt idx="22">
                        <c:v>3.134E-2</c:v>
                      </c:pt>
                      <c:pt idx="23">
                        <c:v>3.1419999999999997E-2</c:v>
                      </c:pt>
                      <c:pt idx="24">
                        <c:v>3.1469999999999998E-2</c:v>
                      </c:pt>
                      <c:pt idx="25">
                        <c:v>3.1530000000000002E-2</c:v>
                      </c:pt>
                      <c:pt idx="26">
                        <c:v>3.1570000000000001E-2</c:v>
                      </c:pt>
                      <c:pt idx="27">
                        <c:v>3.1620000000000002E-2</c:v>
                      </c:pt>
                      <c:pt idx="28">
                        <c:v>3.1629999999999998E-2</c:v>
                      </c:pt>
                      <c:pt idx="29">
                        <c:v>3.1660000000000001E-2</c:v>
                      </c:pt>
                      <c:pt idx="30">
                        <c:v>3.1660000000000001E-2</c:v>
                      </c:pt>
                      <c:pt idx="31">
                        <c:v>3.1690000000000003E-2</c:v>
                      </c:pt>
                      <c:pt idx="32">
                        <c:v>3.1690000000000003E-2</c:v>
                      </c:pt>
                      <c:pt idx="33">
                        <c:v>3.1690000000000003E-2</c:v>
                      </c:pt>
                      <c:pt idx="34">
                        <c:v>3.1719999999999998E-2</c:v>
                      </c:pt>
                      <c:pt idx="35">
                        <c:v>3.1719999999999998E-2</c:v>
                      </c:pt>
                      <c:pt idx="36">
                        <c:v>3.1730000000000001E-2</c:v>
                      </c:pt>
                      <c:pt idx="37">
                        <c:v>3.1730000000000001E-2</c:v>
                      </c:pt>
                      <c:pt idx="38">
                        <c:v>3.1719999999999998E-2</c:v>
                      </c:pt>
                      <c:pt idx="39">
                        <c:v>3.1739999999999997E-2</c:v>
                      </c:pt>
                      <c:pt idx="40">
                        <c:v>3.1739999999999997E-2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'Reg (2)'!$C$3:$C$50</c15:sqref>
                        </c15:formulaRef>
                      </c:ext>
                    </c:extLst>
                    <c:numCache>
                      <c:formatCode>General</c:formatCode>
                      <c:ptCount val="48"/>
                      <c:pt idx="0">
                        <c:v>1.7699999999999999E-4</c:v>
                      </c:pt>
                      <c:pt idx="1">
                        <c:v>3.6049999999999998E-4</c:v>
                      </c:pt>
                      <c:pt idx="2">
                        <c:v>5.061E-4</c:v>
                      </c:pt>
                      <c:pt idx="3">
                        <c:v>5.9219999999999997E-4</c:v>
                      </c:pt>
                      <c:pt idx="4">
                        <c:v>6.5479999999999998E-4</c:v>
                      </c:pt>
                      <c:pt idx="5">
                        <c:v>6.8970000000000001E-4</c:v>
                      </c:pt>
                      <c:pt idx="6">
                        <c:v>7.0129999999999997E-4</c:v>
                      </c:pt>
                      <c:pt idx="7">
                        <c:v>7.0010000000000005E-4</c:v>
                      </c:pt>
                      <c:pt idx="8">
                        <c:v>7.203E-4</c:v>
                      </c:pt>
                      <c:pt idx="9">
                        <c:v>7.1290000000000004E-4</c:v>
                      </c:pt>
                      <c:pt idx="10">
                        <c:v>7.3479999999999997E-4</c:v>
                      </c:pt>
                      <c:pt idx="11">
                        <c:v>7.1049999999999998E-4</c:v>
                      </c:pt>
                      <c:pt idx="12">
                        <c:v>7.071E-4</c:v>
                      </c:pt>
                      <c:pt idx="13">
                        <c:v>7.0299999999999996E-4</c:v>
                      </c:pt>
                      <c:pt idx="14">
                        <c:v>7.0049999999999995E-4</c:v>
                      </c:pt>
                      <c:pt idx="15">
                        <c:v>6.9399999999999996E-4</c:v>
                      </c:pt>
                      <c:pt idx="16">
                        <c:v>6.8869999999999999E-4</c:v>
                      </c:pt>
                      <c:pt idx="17">
                        <c:v>6.734E-4</c:v>
                      </c:pt>
                      <c:pt idx="18">
                        <c:v>6.5379999999999995E-4</c:v>
                      </c:pt>
                      <c:pt idx="19">
                        <c:v>6.246E-4</c:v>
                      </c:pt>
                      <c:pt idx="20">
                        <c:v>5.8920000000000001E-4</c:v>
                      </c:pt>
                      <c:pt idx="21">
                        <c:v>5.4900000000000001E-4</c:v>
                      </c:pt>
                      <c:pt idx="22">
                        <c:v>4.8979999999999998E-4</c:v>
                      </c:pt>
                      <c:pt idx="23">
                        <c:v>4.5150000000000002E-4</c:v>
                      </c:pt>
                      <c:pt idx="24">
                        <c:v>4.0010000000000002E-4</c:v>
                      </c:pt>
                      <c:pt idx="25">
                        <c:v>3.5070000000000001E-4</c:v>
                      </c:pt>
                      <c:pt idx="26">
                        <c:v>2.966E-4</c:v>
                      </c:pt>
                      <c:pt idx="27">
                        <c:v>2.6959999999999999E-4</c:v>
                      </c:pt>
                      <c:pt idx="28">
                        <c:v>2.2020000000000001E-4</c:v>
                      </c:pt>
                      <c:pt idx="29">
                        <c:v>1.9110000000000001E-4</c:v>
                      </c:pt>
                      <c:pt idx="30">
                        <c:v>1.6899999999999999E-4</c:v>
                      </c:pt>
                      <c:pt idx="31">
                        <c:v>1.4440000000000001E-4</c:v>
                      </c:pt>
                      <c:pt idx="32">
                        <c:v>1.2860000000000001E-4</c:v>
                      </c:pt>
                      <c:pt idx="33">
                        <c:v>1.077E-4</c:v>
                      </c:pt>
                      <c:pt idx="34">
                        <c:v>1.0230000000000001E-4</c:v>
                      </c:pt>
                      <c:pt idx="35">
                        <c:v>9.4220000000000003E-5</c:v>
                      </c:pt>
                      <c:pt idx="36">
                        <c:v>1.0509999999999999E-4</c:v>
                      </c:pt>
                      <c:pt idx="37">
                        <c:v>9.6199999999999994E-5</c:v>
                      </c:pt>
                      <c:pt idx="38">
                        <c:v>7.504E-5</c:v>
                      </c:pt>
                      <c:pt idx="39">
                        <c:v>9.2969999999999999E-5</c:v>
                      </c:pt>
                      <c:pt idx="40">
                        <c:v>3.8840000000000001E-5</c:v>
                      </c:pt>
                    </c:numCache>
                  </c:numRef>
                </c:yVal>
                <c:smooth val="0"/>
                <c:extLst>
                  <c:ext xmlns:c16="http://schemas.microsoft.com/office/drawing/2014/chart" uri="{C3380CC4-5D6E-409C-BE32-E72D297353CC}">
                    <c16:uniqueId val="{00000008-60C5-44CF-B5B7-DEF0F15DD707}"/>
                  </c:ext>
                </c:extLst>
              </c15:ser>
            </c15:filteredScatterSeries>
            <c15:filteredScatterSeries>
              <c15:ser>
                <c:idx val="9"/>
                <c:order val="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Paper!$B$14</c15:sqref>
                        </c15:formulaRef>
                      </c:ext>
                    </c:extLst>
                    <c:strCache>
                      <c:ptCount val="1"/>
                      <c:pt idx="0">
                        <c:v>Stage 4 Fit 2.3V</c:v>
                      </c:pt>
                    </c:strCache>
                  </c:strRef>
                </c:tx>
                <c:spPr>
                  <a:ln w="9525">
                    <a:solidFill>
                      <a:srgbClr val="00B0F0"/>
                    </a:solidFill>
                  </a:ln>
                </c:spPr>
                <c:marker>
                  <c:symbol val="circle"/>
                  <c:size val="3"/>
                  <c:spPr>
                    <a:solidFill>
                      <a:srgbClr val="00B0F0"/>
                    </a:solidFill>
                    <a:ln>
                      <a:noFill/>
                    </a:ln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'Reg (2)'!$D$3:$D$50</c15:sqref>
                        </c15:formulaRef>
                      </c:ext>
                    </c:extLst>
                    <c:numCache>
                      <c:formatCode>General</c:formatCode>
                      <c:ptCount val="48"/>
                      <c:pt idx="0">
                        <c:v>2.8563499107727899E-2</c:v>
                      </c:pt>
                      <c:pt idx="1">
                        <c:v>2.87582481039243E-2</c:v>
                      </c:pt>
                      <c:pt idx="2">
                        <c:v>2.8961549542933899E-2</c:v>
                      </c:pt>
                      <c:pt idx="3">
                        <c:v>2.9161493436282201E-2</c:v>
                      </c:pt>
                      <c:pt idx="4">
                        <c:v>2.9348383618032499E-2</c:v>
                      </c:pt>
                      <c:pt idx="5">
                        <c:v>2.9530828781796199E-2</c:v>
                      </c:pt>
                      <c:pt idx="6">
                        <c:v>2.9676341494002299E-2</c:v>
                      </c:pt>
                      <c:pt idx="7">
                        <c:v>2.98009271212425E-2</c:v>
                      </c:pt>
                      <c:pt idx="8">
                        <c:v>2.9919515182686499E-2</c:v>
                      </c:pt>
                      <c:pt idx="9">
                        <c:v>3.0021737781355001E-2</c:v>
                      </c:pt>
                      <c:pt idx="10">
                        <c:v>3.0124253393190401E-2</c:v>
                      </c:pt>
                      <c:pt idx="11">
                        <c:v>3.0216156812816902E-2</c:v>
                      </c:pt>
                      <c:pt idx="12">
                        <c:v>3.0319473165663701E-2</c:v>
                      </c:pt>
                      <c:pt idx="13">
                        <c:v>3.0423754786653101E-2</c:v>
                      </c:pt>
                      <c:pt idx="14">
                        <c:v>3.0528201796996401E-2</c:v>
                      </c:pt>
                      <c:pt idx="15">
                        <c:v>3.0644453570762401E-2</c:v>
                      </c:pt>
                      <c:pt idx="16">
                        <c:v>3.07563185138666E-2</c:v>
                      </c:pt>
                      <c:pt idx="17">
                        <c:v>3.08708105476669E-2</c:v>
                      </c:pt>
                      <c:pt idx="18">
                        <c:v>3.0978401867247499E-2</c:v>
                      </c:pt>
                      <c:pt idx="19">
                        <c:v>3.1087561265948201E-2</c:v>
                      </c:pt>
                      <c:pt idx="20">
                        <c:v>3.1180559462694699E-2</c:v>
                      </c:pt>
                      <c:pt idx="21">
                        <c:v>3.1268905925233702E-2</c:v>
                      </c:pt>
                      <c:pt idx="22">
                        <c:v>3.13580205861477E-2</c:v>
                      </c:pt>
                      <c:pt idx="23">
                        <c:v>3.1417350300331999E-2</c:v>
                      </c:pt>
                      <c:pt idx="24">
                        <c:v>3.1473364787993702E-2</c:v>
                      </c:pt>
                      <c:pt idx="25">
                        <c:v>3.1521156139208403E-2</c:v>
                      </c:pt>
                      <c:pt idx="26">
                        <c:v>3.15632744840285E-2</c:v>
                      </c:pt>
                      <c:pt idx="27">
                        <c:v>3.1597059466165402E-2</c:v>
                      </c:pt>
                      <c:pt idx="28">
                        <c:v>3.16240350678419E-2</c:v>
                      </c:pt>
                      <c:pt idx="29">
                        <c:v>3.1646632950471203E-2</c:v>
                      </c:pt>
                      <c:pt idx="30">
                        <c:v>3.1665920150683903E-2</c:v>
                      </c:pt>
                      <c:pt idx="31">
                        <c:v>3.1682080802951797E-2</c:v>
                      </c:pt>
                      <c:pt idx="32">
                        <c:v>3.1695765196167701E-2</c:v>
                      </c:pt>
                      <c:pt idx="33">
                        <c:v>3.17063545486213E-2</c:v>
                      </c:pt>
                      <c:pt idx="34">
                        <c:v>3.1715564768346201E-2</c:v>
                      </c:pt>
                      <c:pt idx="35">
                        <c:v>3.1723015789672099E-2</c:v>
                      </c:pt>
                      <c:pt idx="36">
                        <c:v>3.1729394381103601E-2</c:v>
                      </c:pt>
                      <c:pt idx="37">
                        <c:v>3.1734553742474803E-2</c:v>
                      </c:pt>
                      <c:pt idx="38">
                        <c:v>3.1739131245611098E-2</c:v>
                      </c:pt>
                      <c:pt idx="39">
                        <c:v>3.1742857625503697E-2</c:v>
                      </c:pt>
                      <c:pt idx="40">
                        <c:v>3.1745880700655697E-2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'Reg (2)'!$E$3:$E$50</c15:sqref>
                        </c15:formulaRef>
                      </c:ext>
                    </c:extLst>
                    <c:numCache>
                      <c:formatCode>General</c:formatCode>
                      <c:ptCount val="48"/>
                      <c:pt idx="0">
                        <c:v>6.7024960250054697E-5</c:v>
                      </c:pt>
                      <c:pt idx="1">
                        <c:v>3.0948599749514402E-4</c:v>
                      </c:pt>
                      <c:pt idx="2">
                        <c:v>4.8237781197017998E-4</c:v>
                      </c:pt>
                      <c:pt idx="3">
                        <c:v>5.9463446181766205E-4</c:v>
                      </c:pt>
                      <c:pt idx="4">
                        <c:v>6.5846313007618005E-4</c:v>
                      </c:pt>
                      <c:pt idx="5">
                        <c:v>6.8876627099766197E-4</c:v>
                      </c:pt>
                      <c:pt idx="6">
                        <c:v>6.9418145378534804E-4</c:v>
                      </c:pt>
                      <c:pt idx="7">
                        <c:v>6.8919332580526596E-4</c:v>
                      </c:pt>
                      <c:pt idx="8">
                        <c:v>6.8054006496476001E-4</c:v>
                      </c:pt>
                      <c:pt idx="9">
                        <c:v>6.7400301877231297E-4</c:v>
                      </c:pt>
                      <c:pt idx="10">
                        <c:v>6.71266357172246E-4</c:v>
                      </c:pt>
                      <c:pt idx="11">
                        <c:v>6.7271683353381398E-4</c:v>
                      </c:pt>
                      <c:pt idx="12">
                        <c:v>6.7739096339069799E-4</c:v>
                      </c:pt>
                      <c:pt idx="13">
                        <c:v>6.8277356110210902E-4</c:v>
                      </c:pt>
                      <c:pt idx="14">
                        <c:v>6.8617685439604397E-4</c:v>
                      </c:pt>
                      <c:pt idx="15">
                        <c:v>6.8511720756785695E-4</c:v>
                      </c:pt>
                      <c:pt idx="16">
                        <c:v>6.7745139292865199E-4</c:v>
                      </c:pt>
                      <c:pt idx="17">
                        <c:v>6.6142926255723696E-4</c:v>
                      </c:pt>
                      <c:pt idx="18">
                        <c:v>6.3772994717554803E-4</c:v>
                      </c:pt>
                      <c:pt idx="19">
                        <c:v>6.0400369438630495E-4</c:v>
                      </c:pt>
                      <c:pt idx="20">
                        <c:v>5.6657857110909305E-4</c:v>
                      </c:pt>
                      <c:pt idx="21">
                        <c:v>5.22574771636297E-4</c:v>
                      </c:pt>
                      <c:pt idx="22">
                        <c:v>4.6851799310035201E-4</c:v>
                      </c:pt>
                      <c:pt idx="23">
                        <c:v>4.2623753959862798E-4</c:v>
                      </c:pt>
                      <c:pt idx="24">
                        <c:v>3.8089588923851102E-4</c:v>
                      </c:pt>
                      <c:pt idx="25">
                        <c:v>3.3735034091995501E-4</c:v>
                      </c:pt>
                      <c:pt idx="26">
                        <c:v>2.94610364061257E-4</c:v>
                      </c:pt>
                      <c:pt idx="27">
                        <c:v>2.56857076691058E-4</c:v>
                      </c:pt>
                      <c:pt idx="28">
                        <c:v>2.24125863273902E-4</c:v>
                      </c:pt>
                      <c:pt idx="29">
                        <c:v>1.9466720997097001E-4</c:v>
                      </c:pt>
                      <c:pt idx="30">
                        <c:v>1.6784509147960001E-4</c:v>
                      </c:pt>
                      <c:pt idx="31">
                        <c:v>1.44022174422719E-4</c:v>
                      </c:pt>
                      <c:pt idx="32">
                        <c:v>1.2276941404948901E-4</c:v>
                      </c:pt>
                      <c:pt idx="33">
                        <c:v>1.0556884305537301E-4</c:v>
                      </c:pt>
                      <c:pt idx="34">
                        <c:v>9.0020699973195897E-5</c:v>
                      </c:pt>
                      <c:pt idx="35">
                        <c:v>7.7008375486560198E-5</c:v>
                      </c:pt>
                      <c:pt idx="36">
                        <c:v>6.5537351238066104E-5</c:v>
                      </c:pt>
                      <c:pt idx="37">
                        <c:v>5.6020723303516401E-5</c:v>
                      </c:pt>
                      <c:pt idx="38">
                        <c:v>4.73888712050712E-5</c:v>
                      </c:pt>
                      <c:pt idx="39">
                        <c:v>4.0224790252954302E-5</c:v>
                      </c:pt>
                      <c:pt idx="40">
                        <c:v>3.4318627737672402E-5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9-60C5-44CF-B5B7-DEF0F15DD707}"/>
                  </c:ext>
                </c:extLst>
              </c15:ser>
            </c15:filteredScatterSeries>
            <c15:filteredScatterSeries>
              <c15:ser>
                <c:idx val="10"/>
                <c:order val="1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Paper!$A$15</c15:sqref>
                        </c15:formulaRef>
                      </c:ext>
                    </c:extLst>
                    <c:strCache>
                      <c:ptCount val="1"/>
                      <c:pt idx="0">
                        <c:v>Stage 5 Data 2.3V</c:v>
                      </c:pt>
                    </c:strCache>
                  </c:strRef>
                </c:tx>
                <c:spPr>
                  <a:ln w="38100">
                    <a:noFill/>
                  </a:ln>
                </c:spPr>
                <c:marker>
                  <c:symbol val="circle"/>
                  <c:size val="5"/>
                  <c:spPr>
                    <a:noFill/>
                    <a:ln w="6350">
                      <a:solidFill>
                        <a:srgbClr val="3A64FC"/>
                      </a:solidFill>
                    </a:ln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'Deg4 (2)'!$B$3:$B$53</c15:sqref>
                        </c15:formulaRef>
                      </c:ext>
                    </c:extLst>
                    <c:numCache>
                      <c:formatCode>General</c:formatCode>
                      <c:ptCount val="51"/>
                      <c:pt idx="0">
                        <c:v>3.0870000000000002E-2</c:v>
                      </c:pt>
                      <c:pt idx="1">
                        <c:v>3.134E-2</c:v>
                      </c:pt>
                      <c:pt idx="2">
                        <c:v>3.1780000000000003E-2</c:v>
                      </c:pt>
                      <c:pt idx="3">
                        <c:v>3.2239999999999998E-2</c:v>
                      </c:pt>
                      <c:pt idx="4">
                        <c:v>3.2660000000000002E-2</c:v>
                      </c:pt>
                      <c:pt idx="5">
                        <c:v>3.3090000000000001E-2</c:v>
                      </c:pt>
                      <c:pt idx="6">
                        <c:v>3.3489999999999999E-2</c:v>
                      </c:pt>
                      <c:pt idx="7">
                        <c:v>3.3930000000000002E-2</c:v>
                      </c:pt>
                      <c:pt idx="8">
                        <c:v>3.4320000000000003E-2</c:v>
                      </c:pt>
                      <c:pt idx="9">
                        <c:v>3.4720000000000001E-2</c:v>
                      </c:pt>
                      <c:pt idx="10">
                        <c:v>3.5099999999999999E-2</c:v>
                      </c:pt>
                      <c:pt idx="11">
                        <c:v>3.5529999999999999E-2</c:v>
                      </c:pt>
                      <c:pt idx="12">
                        <c:v>3.5920000000000001E-2</c:v>
                      </c:pt>
                      <c:pt idx="13">
                        <c:v>3.6290000000000003E-2</c:v>
                      </c:pt>
                      <c:pt idx="14">
                        <c:v>3.671E-2</c:v>
                      </c:pt>
                      <c:pt idx="15">
                        <c:v>3.7139999999999999E-2</c:v>
                      </c:pt>
                      <c:pt idx="16">
                        <c:v>3.7560000000000003E-2</c:v>
                      </c:pt>
                      <c:pt idx="17">
                        <c:v>3.805E-2</c:v>
                      </c:pt>
                      <c:pt idx="18">
                        <c:v>3.857E-2</c:v>
                      </c:pt>
                      <c:pt idx="19">
                        <c:v>3.9140000000000001E-2</c:v>
                      </c:pt>
                      <c:pt idx="20">
                        <c:v>3.9730000000000001E-2</c:v>
                      </c:pt>
                      <c:pt idx="21">
                        <c:v>4.0419999999999998E-2</c:v>
                      </c:pt>
                      <c:pt idx="22">
                        <c:v>4.1110000000000001E-2</c:v>
                      </c:pt>
                      <c:pt idx="23">
                        <c:v>4.1860000000000001E-2</c:v>
                      </c:pt>
                      <c:pt idx="24">
                        <c:v>4.2779999999999999E-2</c:v>
                      </c:pt>
                      <c:pt idx="25">
                        <c:v>4.3529999999999999E-2</c:v>
                      </c:pt>
                      <c:pt idx="26">
                        <c:v>4.4330000000000001E-2</c:v>
                      </c:pt>
                      <c:pt idx="27">
                        <c:v>4.5289999999999997E-2</c:v>
                      </c:pt>
                      <c:pt idx="28">
                        <c:v>4.6280000000000002E-2</c:v>
                      </c:pt>
                      <c:pt idx="29">
                        <c:v>4.7210000000000002E-2</c:v>
                      </c:pt>
                      <c:pt idx="30">
                        <c:v>4.8090000000000001E-2</c:v>
                      </c:pt>
                      <c:pt idx="31">
                        <c:v>4.9070000000000003E-2</c:v>
                      </c:pt>
                      <c:pt idx="32">
                        <c:v>5.0029999999999998E-2</c:v>
                      </c:pt>
                      <c:pt idx="33">
                        <c:v>5.1090000000000003E-2</c:v>
                      </c:pt>
                      <c:pt idx="34">
                        <c:v>5.212E-2</c:v>
                      </c:pt>
                      <c:pt idx="35">
                        <c:v>5.3120000000000001E-2</c:v>
                      </c:pt>
                      <c:pt idx="36">
                        <c:v>5.4179999999999999E-2</c:v>
                      </c:pt>
                      <c:pt idx="37">
                        <c:v>5.527E-2</c:v>
                      </c:pt>
                      <c:pt idx="38">
                        <c:v>5.6390000000000003E-2</c:v>
                      </c:pt>
                      <c:pt idx="39">
                        <c:v>5.7570000000000003E-2</c:v>
                      </c:pt>
                      <c:pt idx="40">
                        <c:v>5.883E-2</c:v>
                      </c:pt>
                      <c:pt idx="41">
                        <c:v>6.0080000000000001E-2</c:v>
                      </c:pt>
                      <c:pt idx="42">
                        <c:v>6.1350000000000002E-2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'Deg4 (2)'!$C$3:$C$53</c15:sqref>
                        </c15:formulaRef>
                      </c:ext>
                    </c:extLst>
                    <c:numCache>
                      <c:formatCode>General</c:formatCode>
                      <c:ptCount val="51"/>
                      <c:pt idx="0">
                        <c:v>8.0780000000000001E-4</c:v>
                      </c:pt>
                      <c:pt idx="1">
                        <c:v>1.24E-3</c:v>
                      </c:pt>
                      <c:pt idx="2">
                        <c:v>1.5820000000000001E-3</c:v>
                      </c:pt>
                      <c:pt idx="3">
                        <c:v>1.828E-3</c:v>
                      </c:pt>
                      <c:pt idx="4">
                        <c:v>2.068E-3</c:v>
                      </c:pt>
                      <c:pt idx="5">
                        <c:v>2.1979999999999999E-3</c:v>
                      </c:pt>
                      <c:pt idx="6">
                        <c:v>2.3349999999999998E-3</c:v>
                      </c:pt>
                      <c:pt idx="7">
                        <c:v>2.4629999999999999E-3</c:v>
                      </c:pt>
                      <c:pt idx="8">
                        <c:v>2.5579999999999999E-3</c:v>
                      </c:pt>
                      <c:pt idx="9">
                        <c:v>2.6220000000000002E-3</c:v>
                      </c:pt>
                      <c:pt idx="10">
                        <c:v>2.7369999999999998E-3</c:v>
                      </c:pt>
                      <c:pt idx="11">
                        <c:v>2.8089999999999999E-3</c:v>
                      </c:pt>
                      <c:pt idx="12">
                        <c:v>2.892E-3</c:v>
                      </c:pt>
                      <c:pt idx="13">
                        <c:v>2.9849999999999998E-3</c:v>
                      </c:pt>
                      <c:pt idx="14">
                        <c:v>3.117E-3</c:v>
                      </c:pt>
                      <c:pt idx="15">
                        <c:v>3.274E-3</c:v>
                      </c:pt>
                      <c:pt idx="16">
                        <c:v>3.4529999999999999E-3</c:v>
                      </c:pt>
                      <c:pt idx="17">
                        <c:v>3.673E-3</c:v>
                      </c:pt>
                      <c:pt idx="18">
                        <c:v>3.9100000000000003E-3</c:v>
                      </c:pt>
                      <c:pt idx="19">
                        <c:v>4.1749999999999999E-3</c:v>
                      </c:pt>
                      <c:pt idx="20">
                        <c:v>4.4149999999999997E-3</c:v>
                      </c:pt>
                      <c:pt idx="21">
                        <c:v>4.705E-3</c:v>
                      </c:pt>
                      <c:pt idx="22">
                        <c:v>4.9620000000000003E-3</c:v>
                      </c:pt>
                      <c:pt idx="23">
                        <c:v>5.2119999999999996E-3</c:v>
                      </c:pt>
                      <c:pt idx="24">
                        <c:v>5.4999999999999997E-3</c:v>
                      </c:pt>
                      <c:pt idx="25">
                        <c:v>5.6779999999999999E-3</c:v>
                      </c:pt>
                      <c:pt idx="26">
                        <c:v>5.8690000000000001E-3</c:v>
                      </c:pt>
                      <c:pt idx="27">
                        <c:v>6.0679999999999996E-3</c:v>
                      </c:pt>
                      <c:pt idx="28">
                        <c:v>6.2870000000000001E-3</c:v>
                      </c:pt>
                      <c:pt idx="29">
                        <c:v>6.4619999999999999E-3</c:v>
                      </c:pt>
                      <c:pt idx="30">
                        <c:v>6.6210000000000001E-3</c:v>
                      </c:pt>
                      <c:pt idx="31">
                        <c:v>6.8120000000000003E-3</c:v>
                      </c:pt>
                      <c:pt idx="32">
                        <c:v>6.9569999999999996E-3</c:v>
                      </c:pt>
                      <c:pt idx="33">
                        <c:v>7.1289999999999999E-3</c:v>
                      </c:pt>
                      <c:pt idx="34">
                        <c:v>7.2370000000000004E-3</c:v>
                      </c:pt>
                      <c:pt idx="35">
                        <c:v>7.3819999999999997E-3</c:v>
                      </c:pt>
                      <c:pt idx="36">
                        <c:v>7.5849999999999997E-3</c:v>
                      </c:pt>
                      <c:pt idx="37">
                        <c:v>7.6930000000000002E-3</c:v>
                      </c:pt>
                      <c:pt idx="38">
                        <c:v>7.8589999999999997E-3</c:v>
                      </c:pt>
                      <c:pt idx="39">
                        <c:v>8.0440000000000008E-3</c:v>
                      </c:pt>
                      <c:pt idx="40">
                        <c:v>8.2360000000000003E-3</c:v>
                      </c:pt>
                      <c:pt idx="41">
                        <c:v>8.3829999999999998E-3</c:v>
                      </c:pt>
                      <c:pt idx="42">
                        <c:v>8.5649999999999997E-3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A-60C5-44CF-B5B7-DEF0F15DD707}"/>
                  </c:ext>
                </c:extLst>
              </c15:ser>
            </c15:filteredScatterSeries>
            <c15:filteredScatterSeries>
              <c15:ser>
                <c:idx val="11"/>
                <c:order val="1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Paper!$B$6</c15:sqref>
                        </c15:formulaRef>
                      </c:ext>
                    </c:extLst>
                    <c:strCache>
                      <c:ptCount val="1"/>
                      <c:pt idx="0">
                        <c:v>Stage 5 Fit 1.9V</c:v>
                      </c:pt>
                    </c:strCache>
                  </c:strRef>
                </c:tx>
                <c:spPr>
                  <a:ln w="9525">
                    <a:solidFill>
                      <a:srgbClr val="3A64FC"/>
                    </a:solidFill>
                  </a:ln>
                </c:spPr>
                <c:marker>
                  <c:symbol val="circle"/>
                  <c:size val="3"/>
                  <c:spPr>
                    <a:solidFill>
                      <a:srgbClr val="3A64FC"/>
                    </a:solidFill>
                    <a:ln>
                      <a:noFill/>
                    </a:ln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'Deg4 (2)'!$D$3:$D$53</c15:sqref>
                        </c15:formulaRef>
                      </c:ext>
                    </c:extLst>
                    <c:numCache>
                      <c:formatCode>General</c:formatCode>
                      <c:ptCount val="51"/>
                      <c:pt idx="0">
                        <c:v>3.1789999999999999E-2</c:v>
                      </c:pt>
                      <c:pt idx="1">
                        <c:v>3.2039999999999999E-2</c:v>
                      </c:pt>
                      <c:pt idx="2">
                        <c:v>3.2309999999999998E-2</c:v>
                      </c:pt>
                      <c:pt idx="3">
                        <c:v>3.261E-2</c:v>
                      </c:pt>
                      <c:pt idx="4">
                        <c:v>3.2939999999999997E-2</c:v>
                      </c:pt>
                      <c:pt idx="5">
                        <c:v>3.329E-2</c:v>
                      </c:pt>
                      <c:pt idx="6">
                        <c:v>3.3700000000000001E-2</c:v>
                      </c:pt>
                      <c:pt idx="7">
                        <c:v>3.4090000000000002E-2</c:v>
                      </c:pt>
                      <c:pt idx="8">
                        <c:v>3.4500000000000003E-2</c:v>
                      </c:pt>
                      <c:pt idx="9">
                        <c:v>3.4939999999999999E-2</c:v>
                      </c:pt>
                      <c:pt idx="10">
                        <c:v>3.5360000000000003E-2</c:v>
                      </c:pt>
                      <c:pt idx="11">
                        <c:v>3.5819999999999998E-2</c:v>
                      </c:pt>
                      <c:pt idx="12">
                        <c:v>3.6229999999999998E-2</c:v>
                      </c:pt>
                      <c:pt idx="13">
                        <c:v>3.669E-2</c:v>
                      </c:pt>
                      <c:pt idx="14">
                        <c:v>3.7139999999999999E-2</c:v>
                      </c:pt>
                      <c:pt idx="15">
                        <c:v>3.7580000000000002E-2</c:v>
                      </c:pt>
                      <c:pt idx="16">
                        <c:v>3.8080000000000003E-2</c:v>
                      </c:pt>
                      <c:pt idx="17">
                        <c:v>3.857E-2</c:v>
                      </c:pt>
                      <c:pt idx="18">
                        <c:v>3.9109999999999999E-2</c:v>
                      </c:pt>
                      <c:pt idx="19">
                        <c:v>3.968E-2</c:v>
                      </c:pt>
                      <c:pt idx="20">
                        <c:v>4.0340000000000001E-2</c:v>
                      </c:pt>
                      <c:pt idx="21">
                        <c:v>4.1000000000000002E-2</c:v>
                      </c:pt>
                      <c:pt idx="22">
                        <c:v>4.1750000000000002E-2</c:v>
                      </c:pt>
                      <c:pt idx="23">
                        <c:v>4.2700000000000002E-2</c:v>
                      </c:pt>
                      <c:pt idx="24">
                        <c:v>4.3470000000000002E-2</c:v>
                      </c:pt>
                      <c:pt idx="25">
                        <c:v>4.4350000000000001E-2</c:v>
                      </c:pt>
                      <c:pt idx="26">
                        <c:v>4.5260000000000002E-2</c:v>
                      </c:pt>
                      <c:pt idx="27">
                        <c:v>4.6240000000000003E-2</c:v>
                      </c:pt>
                      <c:pt idx="28">
                        <c:v>4.7190000000000003E-2</c:v>
                      </c:pt>
                      <c:pt idx="29">
                        <c:v>4.8120000000000003E-2</c:v>
                      </c:pt>
                      <c:pt idx="30">
                        <c:v>4.9050000000000003E-2</c:v>
                      </c:pt>
                      <c:pt idx="31">
                        <c:v>5.0020000000000002E-2</c:v>
                      </c:pt>
                      <c:pt idx="32">
                        <c:v>5.1020000000000003E-2</c:v>
                      </c:pt>
                      <c:pt idx="33">
                        <c:v>5.2080000000000001E-2</c:v>
                      </c:pt>
                      <c:pt idx="34">
                        <c:v>5.3100000000000001E-2</c:v>
                      </c:pt>
                      <c:pt idx="35">
                        <c:v>5.4190000000000002E-2</c:v>
                      </c:pt>
                      <c:pt idx="36">
                        <c:v>5.5300000000000002E-2</c:v>
                      </c:pt>
                      <c:pt idx="37">
                        <c:v>5.6480000000000002E-2</c:v>
                      </c:pt>
                      <c:pt idx="38">
                        <c:v>5.7660000000000003E-2</c:v>
                      </c:pt>
                      <c:pt idx="39">
                        <c:v>5.8950000000000002E-2</c:v>
                      </c:pt>
                      <c:pt idx="40">
                        <c:v>6.0249999999999998E-2</c:v>
                      </c:pt>
                      <c:pt idx="41">
                        <c:v>6.1530000000000001E-2</c:v>
                      </c:pt>
                      <c:pt idx="42">
                        <c:v>6.1530000000000001E-2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'Deg4 (2)'!$E$3:$E$53</c15:sqref>
                        </c15:formulaRef>
                      </c:ext>
                    </c:extLst>
                    <c:numCache>
                      <c:formatCode>General</c:formatCode>
                      <c:ptCount val="51"/>
                      <c:pt idx="0">
                        <c:v>1.5950000000000001E-3</c:v>
                      </c:pt>
                      <c:pt idx="1">
                        <c:v>1.761E-3</c:v>
                      </c:pt>
                      <c:pt idx="2">
                        <c:v>1.9269999999999999E-3</c:v>
                      </c:pt>
                      <c:pt idx="3">
                        <c:v>2.0899999999999998E-3</c:v>
                      </c:pt>
                      <c:pt idx="4">
                        <c:v>2.2469999999999999E-3</c:v>
                      </c:pt>
                      <c:pt idx="5">
                        <c:v>2.395E-3</c:v>
                      </c:pt>
                      <c:pt idx="6">
                        <c:v>2.5430000000000001E-3</c:v>
                      </c:pt>
                      <c:pt idx="7">
                        <c:v>2.6640000000000001E-3</c:v>
                      </c:pt>
                      <c:pt idx="8">
                        <c:v>2.771E-3</c:v>
                      </c:pt>
                      <c:pt idx="9">
                        <c:v>2.8739999999999998E-3</c:v>
                      </c:pt>
                      <c:pt idx="10">
                        <c:v>2.9640000000000001E-3</c:v>
                      </c:pt>
                      <c:pt idx="11">
                        <c:v>3.0560000000000001E-3</c:v>
                      </c:pt>
                      <c:pt idx="12">
                        <c:v>3.1440000000000001E-3</c:v>
                      </c:pt>
                      <c:pt idx="13">
                        <c:v>3.2499999999999999E-3</c:v>
                      </c:pt>
                      <c:pt idx="14">
                        <c:v>3.3709999999999999E-3</c:v>
                      </c:pt>
                      <c:pt idx="15">
                        <c:v>3.509E-3</c:v>
                      </c:pt>
                      <c:pt idx="16">
                        <c:v>3.6849999999999999E-3</c:v>
                      </c:pt>
                      <c:pt idx="17">
                        <c:v>3.8790000000000001E-3</c:v>
                      </c:pt>
                      <c:pt idx="18">
                        <c:v>4.1070000000000004E-3</c:v>
                      </c:pt>
                      <c:pt idx="19">
                        <c:v>4.3489999999999996E-3</c:v>
                      </c:pt>
                      <c:pt idx="20">
                        <c:v>4.6280000000000002E-3</c:v>
                      </c:pt>
                      <c:pt idx="21">
                        <c:v>4.8939999999999999E-3</c:v>
                      </c:pt>
                      <c:pt idx="22">
                        <c:v>5.1729999999999996E-3</c:v>
                      </c:pt>
                      <c:pt idx="23">
                        <c:v>5.4780000000000002E-3</c:v>
                      </c:pt>
                      <c:pt idx="24">
                        <c:v>5.6930000000000001E-3</c:v>
                      </c:pt>
                      <c:pt idx="25">
                        <c:v>5.9020000000000001E-3</c:v>
                      </c:pt>
                      <c:pt idx="26">
                        <c:v>6.0860000000000003E-3</c:v>
                      </c:pt>
                      <c:pt idx="27">
                        <c:v>6.254E-3</c:v>
                      </c:pt>
                      <c:pt idx="28">
                        <c:v>6.3990000000000002E-3</c:v>
                      </c:pt>
                      <c:pt idx="29">
                        <c:v>6.5319999999999996E-3</c:v>
                      </c:pt>
                      <c:pt idx="30">
                        <c:v>6.6660000000000001E-3</c:v>
                      </c:pt>
                      <c:pt idx="31">
                        <c:v>6.8120000000000003E-3</c:v>
                      </c:pt>
                      <c:pt idx="32">
                        <c:v>6.9719999999999999E-3</c:v>
                      </c:pt>
                      <c:pt idx="33">
                        <c:v>7.1510000000000002E-3</c:v>
                      </c:pt>
                      <c:pt idx="34">
                        <c:v>7.3289999999999996E-3</c:v>
                      </c:pt>
                      <c:pt idx="35">
                        <c:v>7.522E-3</c:v>
                      </c:pt>
                      <c:pt idx="36">
                        <c:v>7.7099999999999998E-3</c:v>
                      </c:pt>
                      <c:pt idx="37">
                        <c:v>7.8960000000000002E-3</c:v>
                      </c:pt>
                      <c:pt idx="38">
                        <c:v>8.0619999999999997E-3</c:v>
                      </c:pt>
                      <c:pt idx="39">
                        <c:v>8.2129999999999998E-3</c:v>
                      </c:pt>
                      <c:pt idx="40">
                        <c:v>8.3280000000000003E-3</c:v>
                      </c:pt>
                      <c:pt idx="41">
                        <c:v>8.4010000000000005E-3</c:v>
                      </c:pt>
                      <c:pt idx="42">
                        <c:v>8.4010000000000005E-3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B-60C5-44CF-B5B7-DEF0F15DD707}"/>
                  </c:ext>
                </c:extLst>
              </c15:ser>
            </c15:filteredScatterSeries>
          </c:ext>
        </c:extLst>
      </c:scatterChart>
      <c:valAx>
        <c:axId val="1138531023"/>
        <c:scaling>
          <c:orientation val="minMax"/>
          <c:max val="0.22600000000000003"/>
          <c:min val="2.6000000000000006E-2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s-ES" noProof="0" dirty="0" err="1"/>
                  <a:t>Zreal</a:t>
                </a:r>
                <a:r>
                  <a:rPr lang="es-ES" noProof="0" dirty="0"/>
                  <a:t> (ohm)</a:t>
                </a:r>
              </a:p>
            </c:rich>
          </c:tx>
          <c:overlay val="0"/>
        </c:title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1138531503"/>
        <c:crosses val="autoZero"/>
        <c:crossBetween val="midCat"/>
        <c:majorUnit val="2.0000000000000004E-2"/>
      </c:valAx>
      <c:valAx>
        <c:axId val="1138531503"/>
        <c:scaling>
          <c:orientation val="minMax"/>
          <c:max val="0.1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s-ES" noProof="0" dirty="0" err="1"/>
                  <a:t>Zimag</a:t>
                </a:r>
                <a:r>
                  <a:rPr lang="es-ES" noProof="0" dirty="0"/>
                  <a:t> (ohm)</a:t>
                </a:r>
              </a:p>
            </c:rich>
          </c:tx>
          <c:overlay val="0"/>
        </c:title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1138531023"/>
        <c:crosses val="autoZero"/>
        <c:crossBetween val="midCat"/>
        <c:majorUnit val="2.0000000000000004E-2"/>
      </c:valAx>
    </c:plotArea>
    <c:plotVisOnly val="1"/>
    <c:dispBlanksAs val="gap"/>
    <c:showDLblsOverMax val="0"/>
    <c:extLst/>
  </c:chart>
  <c:txPr>
    <a:bodyPr/>
    <a:lstStyle/>
    <a:p>
      <a:pPr>
        <a:defRPr sz="140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615879071318215"/>
          <c:y val="8.1906650242081838E-2"/>
          <c:w val="0.80112935263770513"/>
          <c:h val="0.71087719326230459"/>
        </c:manualLayout>
      </c:layout>
      <c:scatterChart>
        <c:scatterStyle val="lineMarker"/>
        <c:varyColors val="0"/>
        <c:ser>
          <c:idx val="1"/>
          <c:order val="0"/>
          <c:tx>
            <c:strRef>
              <c:f>Paper!$A$4</c:f>
              <c:strCache>
                <c:ptCount val="1"/>
                <c:pt idx="0">
                  <c:v>Stage 3</c:v>
                </c:pt>
              </c:strCache>
            </c:strRef>
          </c:tx>
          <c:spPr>
            <a:ln w="19050">
              <a:noFill/>
            </a:ln>
          </c:spPr>
          <c:marker>
            <c:symbol val="circle"/>
            <c:size val="2"/>
            <c:spPr>
              <a:solidFill>
                <a:srgbClr val="C00000"/>
              </a:solidFill>
              <a:ln>
                <a:noFill/>
              </a:ln>
            </c:spPr>
          </c:marker>
          <c:xVal>
            <c:numRef>
              <c:f>'N115 Degradación Galvanostática'!$I$3:$I$10083</c:f>
              <c:numCache>
                <c:formatCode>0.00</c:formatCode>
                <c:ptCount val="10081"/>
                <c:pt idx="0">
                  <c:v>0</c:v>
                </c:pt>
                <c:pt idx="1">
                  <c:v>1.6666666666666666E-2</c:v>
                </c:pt>
                <c:pt idx="2">
                  <c:v>3.3333333333333333E-2</c:v>
                </c:pt>
                <c:pt idx="3">
                  <c:v>0.05</c:v>
                </c:pt>
                <c:pt idx="4">
                  <c:v>6.6666666666666666E-2</c:v>
                </c:pt>
                <c:pt idx="5">
                  <c:v>8.3333333333333329E-2</c:v>
                </c:pt>
                <c:pt idx="6">
                  <c:v>0.1</c:v>
                </c:pt>
                <c:pt idx="7">
                  <c:v>0.11666666666666667</c:v>
                </c:pt>
                <c:pt idx="8">
                  <c:v>0.13333333333333333</c:v>
                </c:pt>
                <c:pt idx="9">
                  <c:v>0.15</c:v>
                </c:pt>
                <c:pt idx="10">
                  <c:v>0.16666666666666666</c:v>
                </c:pt>
                <c:pt idx="11">
                  <c:v>0.18333333333333332</c:v>
                </c:pt>
                <c:pt idx="12">
                  <c:v>0.2</c:v>
                </c:pt>
                <c:pt idx="13">
                  <c:v>0.21666666666666667</c:v>
                </c:pt>
                <c:pt idx="14">
                  <c:v>0.23333333333333334</c:v>
                </c:pt>
                <c:pt idx="15">
                  <c:v>0.25</c:v>
                </c:pt>
                <c:pt idx="16">
                  <c:v>0.26666666666666666</c:v>
                </c:pt>
                <c:pt idx="17">
                  <c:v>0.28333333333333333</c:v>
                </c:pt>
                <c:pt idx="18">
                  <c:v>0.3</c:v>
                </c:pt>
                <c:pt idx="19">
                  <c:v>0.31666666666666665</c:v>
                </c:pt>
                <c:pt idx="20">
                  <c:v>0.33333333333333331</c:v>
                </c:pt>
                <c:pt idx="21">
                  <c:v>0.35</c:v>
                </c:pt>
                <c:pt idx="22">
                  <c:v>0.36666666666666664</c:v>
                </c:pt>
                <c:pt idx="23">
                  <c:v>0.38333333333333336</c:v>
                </c:pt>
                <c:pt idx="24">
                  <c:v>0.4</c:v>
                </c:pt>
                <c:pt idx="25">
                  <c:v>0.41666666666666669</c:v>
                </c:pt>
                <c:pt idx="26">
                  <c:v>0.43333333333333335</c:v>
                </c:pt>
                <c:pt idx="27">
                  <c:v>0.45</c:v>
                </c:pt>
                <c:pt idx="28">
                  <c:v>0.46666666666666667</c:v>
                </c:pt>
                <c:pt idx="29">
                  <c:v>0.48333333333333334</c:v>
                </c:pt>
                <c:pt idx="30">
                  <c:v>0.5</c:v>
                </c:pt>
                <c:pt idx="31">
                  <c:v>0.51666666666666672</c:v>
                </c:pt>
                <c:pt idx="32">
                  <c:v>0.53333333333333333</c:v>
                </c:pt>
                <c:pt idx="33">
                  <c:v>0.55000000000000004</c:v>
                </c:pt>
                <c:pt idx="34">
                  <c:v>0.56666666666666665</c:v>
                </c:pt>
                <c:pt idx="35">
                  <c:v>0.58333333333333337</c:v>
                </c:pt>
                <c:pt idx="36">
                  <c:v>0.6</c:v>
                </c:pt>
                <c:pt idx="37">
                  <c:v>0.6166666666666667</c:v>
                </c:pt>
                <c:pt idx="38">
                  <c:v>0.6333333333333333</c:v>
                </c:pt>
                <c:pt idx="39">
                  <c:v>0.65</c:v>
                </c:pt>
                <c:pt idx="40">
                  <c:v>0.66666666666666663</c:v>
                </c:pt>
                <c:pt idx="41">
                  <c:v>0.68333333333333335</c:v>
                </c:pt>
                <c:pt idx="42">
                  <c:v>0.7</c:v>
                </c:pt>
                <c:pt idx="43">
                  <c:v>0.71666666666666667</c:v>
                </c:pt>
                <c:pt idx="44">
                  <c:v>0.73333333333333328</c:v>
                </c:pt>
                <c:pt idx="45">
                  <c:v>0.75</c:v>
                </c:pt>
                <c:pt idx="46">
                  <c:v>0.76666666666666672</c:v>
                </c:pt>
                <c:pt idx="47">
                  <c:v>0.78333333333333333</c:v>
                </c:pt>
                <c:pt idx="48">
                  <c:v>0.8</c:v>
                </c:pt>
                <c:pt idx="49">
                  <c:v>0.81666666666666665</c:v>
                </c:pt>
                <c:pt idx="50">
                  <c:v>0.83333333333333337</c:v>
                </c:pt>
                <c:pt idx="51">
                  <c:v>0.85</c:v>
                </c:pt>
                <c:pt idx="52">
                  <c:v>0.8666666666666667</c:v>
                </c:pt>
                <c:pt idx="53">
                  <c:v>0.8833333333333333</c:v>
                </c:pt>
                <c:pt idx="54">
                  <c:v>0.9</c:v>
                </c:pt>
                <c:pt idx="55">
                  <c:v>0.91666666666666663</c:v>
                </c:pt>
                <c:pt idx="56">
                  <c:v>0.93333333333333335</c:v>
                </c:pt>
                <c:pt idx="57">
                  <c:v>0.95</c:v>
                </c:pt>
                <c:pt idx="58">
                  <c:v>0.96666666666666667</c:v>
                </c:pt>
                <c:pt idx="59">
                  <c:v>0.98333333333333328</c:v>
                </c:pt>
                <c:pt idx="60">
                  <c:v>1</c:v>
                </c:pt>
                <c:pt idx="61">
                  <c:v>1.0166666666666666</c:v>
                </c:pt>
                <c:pt idx="62">
                  <c:v>1.0333333333333334</c:v>
                </c:pt>
                <c:pt idx="63">
                  <c:v>1.05</c:v>
                </c:pt>
                <c:pt idx="64">
                  <c:v>1.0666666666666667</c:v>
                </c:pt>
                <c:pt idx="65">
                  <c:v>1.0833333333333333</c:v>
                </c:pt>
                <c:pt idx="66">
                  <c:v>1.1000000000000001</c:v>
                </c:pt>
                <c:pt idx="67">
                  <c:v>1.1166666666666667</c:v>
                </c:pt>
                <c:pt idx="68">
                  <c:v>1.1333333333333333</c:v>
                </c:pt>
                <c:pt idx="69">
                  <c:v>1.1499999999999999</c:v>
                </c:pt>
                <c:pt idx="70">
                  <c:v>1.1666666666666667</c:v>
                </c:pt>
                <c:pt idx="71">
                  <c:v>1.1833333333333333</c:v>
                </c:pt>
                <c:pt idx="72">
                  <c:v>1.2</c:v>
                </c:pt>
                <c:pt idx="73">
                  <c:v>1.2166666666666666</c:v>
                </c:pt>
                <c:pt idx="74">
                  <c:v>1.2333333333333334</c:v>
                </c:pt>
                <c:pt idx="75">
                  <c:v>1.25</c:v>
                </c:pt>
                <c:pt idx="76">
                  <c:v>1.2666666666666666</c:v>
                </c:pt>
                <c:pt idx="77">
                  <c:v>1.2833333333333334</c:v>
                </c:pt>
                <c:pt idx="78">
                  <c:v>1.3</c:v>
                </c:pt>
                <c:pt idx="79">
                  <c:v>1.3166666666666667</c:v>
                </c:pt>
                <c:pt idx="80">
                  <c:v>1.3333333333333333</c:v>
                </c:pt>
                <c:pt idx="81">
                  <c:v>1.35</c:v>
                </c:pt>
                <c:pt idx="82">
                  <c:v>1.3666666666666667</c:v>
                </c:pt>
                <c:pt idx="83">
                  <c:v>1.3833333333333333</c:v>
                </c:pt>
                <c:pt idx="84">
                  <c:v>1.4</c:v>
                </c:pt>
                <c:pt idx="85">
                  <c:v>1.4166666666666667</c:v>
                </c:pt>
                <c:pt idx="86">
                  <c:v>1.4333333333333333</c:v>
                </c:pt>
                <c:pt idx="87">
                  <c:v>1.45</c:v>
                </c:pt>
                <c:pt idx="88">
                  <c:v>1.4666666666666666</c:v>
                </c:pt>
                <c:pt idx="89">
                  <c:v>1.4833333333333334</c:v>
                </c:pt>
                <c:pt idx="90">
                  <c:v>1.5</c:v>
                </c:pt>
                <c:pt idx="91">
                  <c:v>1.5166666666666666</c:v>
                </c:pt>
                <c:pt idx="92">
                  <c:v>1.5333333333333334</c:v>
                </c:pt>
                <c:pt idx="93">
                  <c:v>1.55</c:v>
                </c:pt>
                <c:pt idx="94">
                  <c:v>1.5666666666666667</c:v>
                </c:pt>
                <c:pt idx="95">
                  <c:v>1.5833333333333333</c:v>
                </c:pt>
                <c:pt idx="96">
                  <c:v>1.6</c:v>
                </c:pt>
                <c:pt idx="97">
                  <c:v>1.6166666666666667</c:v>
                </c:pt>
                <c:pt idx="98">
                  <c:v>1.6333333333333333</c:v>
                </c:pt>
                <c:pt idx="99">
                  <c:v>1.65</c:v>
                </c:pt>
                <c:pt idx="100">
                  <c:v>1.6666666666666667</c:v>
                </c:pt>
                <c:pt idx="101">
                  <c:v>1.6833333333333333</c:v>
                </c:pt>
                <c:pt idx="102">
                  <c:v>1.7</c:v>
                </c:pt>
                <c:pt idx="103">
                  <c:v>1.7166666666666666</c:v>
                </c:pt>
                <c:pt idx="104">
                  <c:v>1.7333333333333334</c:v>
                </c:pt>
                <c:pt idx="105">
                  <c:v>1.75</c:v>
                </c:pt>
                <c:pt idx="106">
                  <c:v>1.7666666666666666</c:v>
                </c:pt>
                <c:pt idx="107">
                  <c:v>1.7833333333333334</c:v>
                </c:pt>
                <c:pt idx="108">
                  <c:v>1.8</c:v>
                </c:pt>
                <c:pt idx="109">
                  <c:v>1.8166666666666667</c:v>
                </c:pt>
                <c:pt idx="110">
                  <c:v>1.8333333333333333</c:v>
                </c:pt>
                <c:pt idx="111">
                  <c:v>1.85</c:v>
                </c:pt>
                <c:pt idx="112">
                  <c:v>1.8666666666666667</c:v>
                </c:pt>
                <c:pt idx="113">
                  <c:v>1.8833333333333333</c:v>
                </c:pt>
                <c:pt idx="114">
                  <c:v>1.9</c:v>
                </c:pt>
                <c:pt idx="115">
                  <c:v>1.9166666666666667</c:v>
                </c:pt>
                <c:pt idx="116">
                  <c:v>1.9333333333333333</c:v>
                </c:pt>
                <c:pt idx="117">
                  <c:v>1.95</c:v>
                </c:pt>
                <c:pt idx="118">
                  <c:v>1.9666666666666666</c:v>
                </c:pt>
                <c:pt idx="119">
                  <c:v>1.9833333333333334</c:v>
                </c:pt>
                <c:pt idx="120">
                  <c:v>2</c:v>
                </c:pt>
                <c:pt idx="121">
                  <c:v>2.0166666666666666</c:v>
                </c:pt>
                <c:pt idx="122">
                  <c:v>2.0333333333333332</c:v>
                </c:pt>
                <c:pt idx="123">
                  <c:v>2.0499999999999998</c:v>
                </c:pt>
                <c:pt idx="124">
                  <c:v>2.0666666666666669</c:v>
                </c:pt>
                <c:pt idx="125">
                  <c:v>2.0833333333333335</c:v>
                </c:pt>
                <c:pt idx="126">
                  <c:v>2.1</c:v>
                </c:pt>
                <c:pt idx="127">
                  <c:v>2.1166666666666667</c:v>
                </c:pt>
                <c:pt idx="128">
                  <c:v>2.1333333333333333</c:v>
                </c:pt>
                <c:pt idx="129">
                  <c:v>2.15</c:v>
                </c:pt>
                <c:pt idx="130">
                  <c:v>2.1666666666666665</c:v>
                </c:pt>
                <c:pt idx="131">
                  <c:v>2.1833333333333331</c:v>
                </c:pt>
                <c:pt idx="132">
                  <c:v>2.2000000000000002</c:v>
                </c:pt>
                <c:pt idx="133">
                  <c:v>2.2166666666666668</c:v>
                </c:pt>
                <c:pt idx="134">
                  <c:v>2.2333333333333334</c:v>
                </c:pt>
                <c:pt idx="135">
                  <c:v>2.25</c:v>
                </c:pt>
                <c:pt idx="136">
                  <c:v>2.2666666666666666</c:v>
                </c:pt>
                <c:pt idx="137">
                  <c:v>2.2833333333333332</c:v>
                </c:pt>
                <c:pt idx="138">
                  <c:v>2.2999999999999998</c:v>
                </c:pt>
                <c:pt idx="139">
                  <c:v>2.3166666666666669</c:v>
                </c:pt>
                <c:pt idx="140">
                  <c:v>2.3333333333333335</c:v>
                </c:pt>
                <c:pt idx="141">
                  <c:v>2.35</c:v>
                </c:pt>
                <c:pt idx="142">
                  <c:v>2.3666666666666667</c:v>
                </c:pt>
                <c:pt idx="143">
                  <c:v>2.3833333333333333</c:v>
                </c:pt>
                <c:pt idx="144">
                  <c:v>2.4</c:v>
                </c:pt>
                <c:pt idx="145">
                  <c:v>2.4166666666666665</c:v>
                </c:pt>
                <c:pt idx="146">
                  <c:v>2.4333333333333331</c:v>
                </c:pt>
                <c:pt idx="147">
                  <c:v>2.4500000000000002</c:v>
                </c:pt>
                <c:pt idx="148">
                  <c:v>2.4666666666666668</c:v>
                </c:pt>
                <c:pt idx="149">
                  <c:v>2.4833333333333334</c:v>
                </c:pt>
                <c:pt idx="150">
                  <c:v>2.5</c:v>
                </c:pt>
                <c:pt idx="151">
                  <c:v>2.5166666666666666</c:v>
                </c:pt>
                <c:pt idx="152">
                  <c:v>2.5333333333333332</c:v>
                </c:pt>
                <c:pt idx="153">
                  <c:v>2.5499999999999998</c:v>
                </c:pt>
                <c:pt idx="154">
                  <c:v>2.5666666666666669</c:v>
                </c:pt>
                <c:pt idx="155">
                  <c:v>2.5833333333333335</c:v>
                </c:pt>
                <c:pt idx="156">
                  <c:v>2.6</c:v>
                </c:pt>
                <c:pt idx="157">
                  <c:v>2.6166666666666667</c:v>
                </c:pt>
                <c:pt idx="158">
                  <c:v>2.6333333333333333</c:v>
                </c:pt>
                <c:pt idx="159">
                  <c:v>2.65</c:v>
                </c:pt>
                <c:pt idx="160">
                  <c:v>2.6666666666666665</c:v>
                </c:pt>
                <c:pt idx="161">
                  <c:v>2.6833333333333331</c:v>
                </c:pt>
                <c:pt idx="162">
                  <c:v>2.7</c:v>
                </c:pt>
                <c:pt idx="163">
                  <c:v>2.7166666666666668</c:v>
                </c:pt>
                <c:pt idx="164">
                  <c:v>2.7333333333333334</c:v>
                </c:pt>
                <c:pt idx="165">
                  <c:v>2.75</c:v>
                </c:pt>
                <c:pt idx="166">
                  <c:v>2.7666666666666666</c:v>
                </c:pt>
                <c:pt idx="167">
                  <c:v>2.7833333333333332</c:v>
                </c:pt>
                <c:pt idx="168">
                  <c:v>2.8</c:v>
                </c:pt>
                <c:pt idx="169">
                  <c:v>2.8166666666666669</c:v>
                </c:pt>
                <c:pt idx="170">
                  <c:v>2.8333333333333335</c:v>
                </c:pt>
                <c:pt idx="171">
                  <c:v>2.85</c:v>
                </c:pt>
                <c:pt idx="172">
                  <c:v>2.8666666666666667</c:v>
                </c:pt>
                <c:pt idx="173">
                  <c:v>2.8833333333333333</c:v>
                </c:pt>
                <c:pt idx="174">
                  <c:v>2.9</c:v>
                </c:pt>
                <c:pt idx="175">
                  <c:v>2.9166666666666665</c:v>
                </c:pt>
                <c:pt idx="176">
                  <c:v>2.9333333333333331</c:v>
                </c:pt>
                <c:pt idx="177">
                  <c:v>2.95</c:v>
                </c:pt>
                <c:pt idx="178">
                  <c:v>2.9666666666666668</c:v>
                </c:pt>
                <c:pt idx="179">
                  <c:v>2.9833333333333334</c:v>
                </c:pt>
                <c:pt idx="180">
                  <c:v>3</c:v>
                </c:pt>
                <c:pt idx="181">
                  <c:v>3.0166666666666666</c:v>
                </c:pt>
                <c:pt idx="182">
                  <c:v>3.0333333333333332</c:v>
                </c:pt>
                <c:pt idx="183">
                  <c:v>3.05</c:v>
                </c:pt>
                <c:pt idx="184">
                  <c:v>3.0666666666666669</c:v>
                </c:pt>
                <c:pt idx="185">
                  <c:v>3.0833333333333335</c:v>
                </c:pt>
                <c:pt idx="186">
                  <c:v>3.1</c:v>
                </c:pt>
                <c:pt idx="187">
                  <c:v>3.1166666666666667</c:v>
                </c:pt>
                <c:pt idx="188">
                  <c:v>3.1333333333333333</c:v>
                </c:pt>
                <c:pt idx="189">
                  <c:v>3.15</c:v>
                </c:pt>
                <c:pt idx="190">
                  <c:v>3.1666666666666665</c:v>
                </c:pt>
                <c:pt idx="191">
                  <c:v>3.1833333333333331</c:v>
                </c:pt>
                <c:pt idx="192">
                  <c:v>3.2</c:v>
                </c:pt>
                <c:pt idx="193">
                  <c:v>3.2166666666666668</c:v>
                </c:pt>
                <c:pt idx="194">
                  <c:v>3.2333333333333334</c:v>
                </c:pt>
                <c:pt idx="195">
                  <c:v>3.25</c:v>
                </c:pt>
                <c:pt idx="196">
                  <c:v>3.2666666666666666</c:v>
                </c:pt>
                <c:pt idx="197">
                  <c:v>3.2833333333333332</c:v>
                </c:pt>
                <c:pt idx="198">
                  <c:v>3.3</c:v>
                </c:pt>
                <c:pt idx="199">
                  <c:v>3.3166666666666669</c:v>
                </c:pt>
                <c:pt idx="200">
                  <c:v>3.3333333333333335</c:v>
                </c:pt>
                <c:pt idx="201">
                  <c:v>3.35</c:v>
                </c:pt>
                <c:pt idx="202">
                  <c:v>3.3666666666666667</c:v>
                </c:pt>
                <c:pt idx="203">
                  <c:v>3.3833333333333333</c:v>
                </c:pt>
                <c:pt idx="204">
                  <c:v>3.4</c:v>
                </c:pt>
                <c:pt idx="205">
                  <c:v>3.4166666666666665</c:v>
                </c:pt>
                <c:pt idx="206">
                  <c:v>3.4333333333333331</c:v>
                </c:pt>
                <c:pt idx="207">
                  <c:v>3.45</c:v>
                </c:pt>
                <c:pt idx="208">
                  <c:v>3.4666666666666668</c:v>
                </c:pt>
                <c:pt idx="209">
                  <c:v>3.4833333333333334</c:v>
                </c:pt>
                <c:pt idx="210">
                  <c:v>3.5</c:v>
                </c:pt>
                <c:pt idx="211">
                  <c:v>3.5166666666666666</c:v>
                </c:pt>
                <c:pt idx="212">
                  <c:v>3.5333333333333332</c:v>
                </c:pt>
                <c:pt idx="213">
                  <c:v>3.55</c:v>
                </c:pt>
                <c:pt idx="214">
                  <c:v>3.5666666666666669</c:v>
                </c:pt>
                <c:pt idx="215">
                  <c:v>3.5833333333333335</c:v>
                </c:pt>
                <c:pt idx="216">
                  <c:v>3.6</c:v>
                </c:pt>
                <c:pt idx="217">
                  <c:v>3.6166666666666667</c:v>
                </c:pt>
                <c:pt idx="218">
                  <c:v>3.6333333333333333</c:v>
                </c:pt>
                <c:pt idx="219">
                  <c:v>3.65</c:v>
                </c:pt>
                <c:pt idx="220">
                  <c:v>3.6666666666666665</c:v>
                </c:pt>
                <c:pt idx="221">
                  <c:v>3.6833333333333331</c:v>
                </c:pt>
                <c:pt idx="222">
                  <c:v>3.7</c:v>
                </c:pt>
                <c:pt idx="223">
                  <c:v>3.7166666666666668</c:v>
                </c:pt>
                <c:pt idx="224">
                  <c:v>3.7333333333333334</c:v>
                </c:pt>
                <c:pt idx="225">
                  <c:v>3.75</c:v>
                </c:pt>
                <c:pt idx="226">
                  <c:v>3.7666666666666666</c:v>
                </c:pt>
                <c:pt idx="227">
                  <c:v>3.7833333333333332</c:v>
                </c:pt>
                <c:pt idx="228">
                  <c:v>3.8</c:v>
                </c:pt>
                <c:pt idx="229">
                  <c:v>3.8166666666666669</c:v>
                </c:pt>
                <c:pt idx="230">
                  <c:v>3.8333333333333335</c:v>
                </c:pt>
                <c:pt idx="231">
                  <c:v>3.85</c:v>
                </c:pt>
                <c:pt idx="232">
                  <c:v>3.8666666666666667</c:v>
                </c:pt>
                <c:pt idx="233">
                  <c:v>3.8833333333333333</c:v>
                </c:pt>
                <c:pt idx="234">
                  <c:v>3.9</c:v>
                </c:pt>
                <c:pt idx="235">
                  <c:v>3.9166666666666665</c:v>
                </c:pt>
                <c:pt idx="236">
                  <c:v>3.9333333333333331</c:v>
                </c:pt>
                <c:pt idx="237">
                  <c:v>3.95</c:v>
                </c:pt>
                <c:pt idx="238">
                  <c:v>3.9666666666666668</c:v>
                </c:pt>
                <c:pt idx="239">
                  <c:v>3.9833333333333334</c:v>
                </c:pt>
                <c:pt idx="240">
                  <c:v>4</c:v>
                </c:pt>
                <c:pt idx="241">
                  <c:v>4.0166666666666666</c:v>
                </c:pt>
                <c:pt idx="242">
                  <c:v>4.0333333333333332</c:v>
                </c:pt>
                <c:pt idx="243">
                  <c:v>4.05</c:v>
                </c:pt>
                <c:pt idx="244">
                  <c:v>4.0666666666666664</c:v>
                </c:pt>
                <c:pt idx="245">
                  <c:v>4.083333333333333</c:v>
                </c:pt>
                <c:pt idx="246">
                  <c:v>4.0999999999999996</c:v>
                </c:pt>
                <c:pt idx="247">
                  <c:v>4.1166666666666663</c:v>
                </c:pt>
                <c:pt idx="248">
                  <c:v>4.1333333333333337</c:v>
                </c:pt>
                <c:pt idx="249">
                  <c:v>4.1500000000000004</c:v>
                </c:pt>
                <c:pt idx="250">
                  <c:v>4.166666666666667</c:v>
                </c:pt>
                <c:pt idx="251">
                  <c:v>4.1833333333333336</c:v>
                </c:pt>
                <c:pt idx="252">
                  <c:v>4.2</c:v>
                </c:pt>
                <c:pt idx="253">
                  <c:v>4.2166666666666668</c:v>
                </c:pt>
                <c:pt idx="254">
                  <c:v>4.2333333333333334</c:v>
                </c:pt>
                <c:pt idx="255">
                  <c:v>4.25</c:v>
                </c:pt>
                <c:pt idx="256">
                  <c:v>4.2666666666666666</c:v>
                </c:pt>
                <c:pt idx="257">
                  <c:v>4.2833333333333332</c:v>
                </c:pt>
                <c:pt idx="258">
                  <c:v>4.3</c:v>
                </c:pt>
                <c:pt idx="259">
                  <c:v>4.3166666666666664</c:v>
                </c:pt>
                <c:pt idx="260">
                  <c:v>4.333333333333333</c:v>
                </c:pt>
                <c:pt idx="261">
                  <c:v>4.3499999999999996</c:v>
                </c:pt>
                <c:pt idx="262">
                  <c:v>4.3666666666666663</c:v>
                </c:pt>
                <c:pt idx="263">
                  <c:v>4.3833333333333337</c:v>
                </c:pt>
                <c:pt idx="264">
                  <c:v>4.4000000000000004</c:v>
                </c:pt>
                <c:pt idx="265">
                  <c:v>4.416666666666667</c:v>
                </c:pt>
                <c:pt idx="266">
                  <c:v>4.4333333333333336</c:v>
                </c:pt>
                <c:pt idx="267">
                  <c:v>4.45</c:v>
                </c:pt>
                <c:pt idx="268">
                  <c:v>4.4666666666666668</c:v>
                </c:pt>
                <c:pt idx="269">
                  <c:v>4.4833333333333334</c:v>
                </c:pt>
                <c:pt idx="270">
                  <c:v>4.5</c:v>
                </c:pt>
                <c:pt idx="271">
                  <c:v>4.5166666666666666</c:v>
                </c:pt>
                <c:pt idx="272">
                  <c:v>4.5333333333333332</c:v>
                </c:pt>
                <c:pt idx="273">
                  <c:v>4.55</c:v>
                </c:pt>
                <c:pt idx="274">
                  <c:v>4.5666666666666664</c:v>
                </c:pt>
                <c:pt idx="275">
                  <c:v>4.583333333333333</c:v>
                </c:pt>
                <c:pt idx="276">
                  <c:v>4.5999999999999996</c:v>
                </c:pt>
                <c:pt idx="277">
                  <c:v>4.6166666666666663</c:v>
                </c:pt>
                <c:pt idx="278">
                  <c:v>4.6333333333333337</c:v>
                </c:pt>
                <c:pt idx="279">
                  <c:v>4.6500000000000004</c:v>
                </c:pt>
                <c:pt idx="280">
                  <c:v>4.666666666666667</c:v>
                </c:pt>
                <c:pt idx="281">
                  <c:v>4.6833333333333336</c:v>
                </c:pt>
                <c:pt idx="282">
                  <c:v>4.7</c:v>
                </c:pt>
                <c:pt idx="283">
                  <c:v>4.7166666666666668</c:v>
                </c:pt>
                <c:pt idx="284">
                  <c:v>4.7333333333333334</c:v>
                </c:pt>
                <c:pt idx="285">
                  <c:v>4.75</c:v>
                </c:pt>
                <c:pt idx="286">
                  <c:v>4.7666666666666666</c:v>
                </c:pt>
                <c:pt idx="287">
                  <c:v>4.7833333333333332</c:v>
                </c:pt>
                <c:pt idx="288">
                  <c:v>4.8</c:v>
                </c:pt>
                <c:pt idx="289">
                  <c:v>4.8166666666666664</c:v>
                </c:pt>
                <c:pt idx="290">
                  <c:v>4.833333333333333</c:v>
                </c:pt>
                <c:pt idx="291">
                  <c:v>4.8499999999999996</c:v>
                </c:pt>
                <c:pt idx="292">
                  <c:v>4.8666666666666663</c:v>
                </c:pt>
                <c:pt idx="293">
                  <c:v>4.8833333333333337</c:v>
                </c:pt>
                <c:pt idx="294">
                  <c:v>4.9000000000000004</c:v>
                </c:pt>
                <c:pt idx="295">
                  <c:v>4.916666666666667</c:v>
                </c:pt>
                <c:pt idx="296">
                  <c:v>4.9333333333333336</c:v>
                </c:pt>
                <c:pt idx="297">
                  <c:v>4.95</c:v>
                </c:pt>
                <c:pt idx="298">
                  <c:v>4.9666666666666668</c:v>
                </c:pt>
                <c:pt idx="299">
                  <c:v>4.9833333333333334</c:v>
                </c:pt>
                <c:pt idx="300">
                  <c:v>5</c:v>
                </c:pt>
                <c:pt idx="301">
                  <c:v>5.0166666666666666</c:v>
                </c:pt>
                <c:pt idx="302">
                  <c:v>5.0333333333333332</c:v>
                </c:pt>
                <c:pt idx="303">
                  <c:v>5.05</c:v>
                </c:pt>
                <c:pt idx="304">
                  <c:v>5.0666666666666664</c:v>
                </c:pt>
                <c:pt idx="305">
                  <c:v>5.083333333333333</c:v>
                </c:pt>
                <c:pt idx="306">
                  <c:v>5.0999999999999996</c:v>
                </c:pt>
                <c:pt idx="307">
                  <c:v>5.1166666666666663</c:v>
                </c:pt>
                <c:pt idx="308">
                  <c:v>5.1333333333333337</c:v>
                </c:pt>
                <c:pt idx="309">
                  <c:v>5.15</c:v>
                </c:pt>
                <c:pt idx="310">
                  <c:v>5.166666666666667</c:v>
                </c:pt>
                <c:pt idx="311">
                  <c:v>5.1833333333333336</c:v>
                </c:pt>
                <c:pt idx="312">
                  <c:v>5.2</c:v>
                </c:pt>
                <c:pt idx="313">
                  <c:v>5.2166666666666668</c:v>
                </c:pt>
                <c:pt idx="314">
                  <c:v>5.2333333333333334</c:v>
                </c:pt>
                <c:pt idx="315">
                  <c:v>5.25</c:v>
                </c:pt>
                <c:pt idx="316">
                  <c:v>5.2666666666666666</c:v>
                </c:pt>
                <c:pt idx="317">
                  <c:v>5.2833333333333332</c:v>
                </c:pt>
                <c:pt idx="318">
                  <c:v>5.3</c:v>
                </c:pt>
                <c:pt idx="319">
                  <c:v>5.3166666666666664</c:v>
                </c:pt>
                <c:pt idx="320">
                  <c:v>5.333333333333333</c:v>
                </c:pt>
                <c:pt idx="321">
                  <c:v>5.35</c:v>
                </c:pt>
                <c:pt idx="322">
                  <c:v>5.3666666666666663</c:v>
                </c:pt>
                <c:pt idx="323">
                  <c:v>5.3833333333333337</c:v>
                </c:pt>
                <c:pt idx="324">
                  <c:v>5.4</c:v>
                </c:pt>
                <c:pt idx="325">
                  <c:v>5.416666666666667</c:v>
                </c:pt>
                <c:pt idx="326">
                  <c:v>5.4333333333333336</c:v>
                </c:pt>
                <c:pt idx="327">
                  <c:v>5.45</c:v>
                </c:pt>
                <c:pt idx="328">
                  <c:v>5.4666666666666668</c:v>
                </c:pt>
                <c:pt idx="329">
                  <c:v>5.4833333333333334</c:v>
                </c:pt>
                <c:pt idx="330">
                  <c:v>5.5</c:v>
                </c:pt>
                <c:pt idx="331">
                  <c:v>5.5166666666666666</c:v>
                </c:pt>
                <c:pt idx="332">
                  <c:v>5.5333333333333332</c:v>
                </c:pt>
                <c:pt idx="333">
                  <c:v>5.55</c:v>
                </c:pt>
                <c:pt idx="334">
                  <c:v>5.5666666666666664</c:v>
                </c:pt>
                <c:pt idx="335">
                  <c:v>5.583333333333333</c:v>
                </c:pt>
                <c:pt idx="336">
                  <c:v>5.6</c:v>
                </c:pt>
                <c:pt idx="337">
                  <c:v>5.6166666666666663</c:v>
                </c:pt>
                <c:pt idx="338">
                  <c:v>5.6333333333333337</c:v>
                </c:pt>
                <c:pt idx="339">
                  <c:v>5.65</c:v>
                </c:pt>
                <c:pt idx="340">
                  <c:v>5.666666666666667</c:v>
                </c:pt>
                <c:pt idx="341">
                  <c:v>5.6833333333333336</c:v>
                </c:pt>
                <c:pt idx="342">
                  <c:v>5.7</c:v>
                </c:pt>
                <c:pt idx="343">
                  <c:v>5.7166666666666668</c:v>
                </c:pt>
                <c:pt idx="344">
                  <c:v>5.7333333333333334</c:v>
                </c:pt>
                <c:pt idx="345">
                  <c:v>5.75</c:v>
                </c:pt>
                <c:pt idx="346">
                  <c:v>5.7666666666666666</c:v>
                </c:pt>
                <c:pt idx="347">
                  <c:v>5.7833333333333332</c:v>
                </c:pt>
                <c:pt idx="348">
                  <c:v>5.8</c:v>
                </c:pt>
                <c:pt idx="349">
                  <c:v>5.8166666666666664</c:v>
                </c:pt>
                <c:pt idx="350">
                  <c:v>5.833333333333333</c:v>
                </c:pt>
                <c:pt idx="351">
                  <c:v>5.85</c:v>
                </c:pt>
                <c:pt idx="352">
                  <c:v>5.8666666666666663</c:v>
                </c:pt>
                <c:pt idx="353">
                  <c:v>5.8833333333333337</c:v>
                </c:pt>
                <c:pt idx="354">
                  <c:v>5.9</c:v>
                </c:pt>
                <c:pt idx="355">
                  <c:v>5.916666666666667</c:v>
                </c:pt>
                <c:pt idx="356">
                  <c:v>5.9333333333333336</c:v>
                </c:pt>
                <c:pt idx="357">
                  <c:v>5.95</c:v>
                </c:pt>
                <c:pt idx="358">
                  <c:v>5.9666666666666668</c:v>
                </c:pt>
                <c:pt idx="359">
                  <c:v>5.9833333333333334</c:v>
                </c:pt>
                <c:pt idx="360">
                  <c:v>6</c:v>
                </c:pt>
                <c:pt idx="361">
                  <c:v>6.0166666666666666</c:v>
                </c:pt>
                <c:pt idx="362">
                  <c:v>6.0333333333333332</c:v>
                </c:pt>
                <c:pt idx="363">
                  <c:v>6.05</c:v>
                </c:pt>
                <c:pt idx="364">
                  <c:v>6.0666666666666664</c:v>
                </c:pt>
                <c:pt idx="365">
                  <c:v>6.083333333333333</c:v>
                </c:pt>
                <c:pt idx="366">
                  <c:v>6.1</c:v>
                </c:pt>
                <c:pt idx="367">
                  <c:v>6.1166666666666663</c:v>
                </c:pt>
                <c:pt idx="368">
                  <c:v>6.1333333333333337</c:v>
                </c:pt>
                <c:pt idx="369">
                  <c:v>6.15</c:v>
                </c:pt>
                <c:pt idx="370">
                  <c:v>6.166666666666667</c:v>
                </c:pt>
                <c:pt idx="371">
                  <c:v>6.1833333333333336</c:v>
                </c:pt>
                <c:pt idx="372">
                  <c:v>6.2</c:v>
                </c:pt>
                <c:pt idx="373">
                  <c:v>6.2166666666666668</c:v>
                </c:pt>
                <c:pt idx="374">
                  <c:v>6.2333333333333334</c:v>
                </c:pt>
                <c:pt idx="375">
                  <c:v>6.25</c:v>
                </c:pt>
                <c:pt idx="376">
                  <c:v>6.2666666666666666</c:v>
                </c:pt>
                <c:pt idx="377">
                  <c:v>6.2833333333333332</c:v>
                </c:pt>
                <c:pt idx="378">
                  <c:v>6.3</c:v>
                </c:pt>
                <c:pt idx="379">
                  <c:v>6.3166666666666664</c:v>
                </c:pt>
                <c:pt idx="380">
                  <c:v>6.333333333333333</c:v>
                </c:pt>
                <c:pt idx="381">
                  <c:v>6.35</c:v>
                </c:pt>
                <c:pt idx="382">
                  <c:v>6.3666666666666663</c:v>
                </c:pt>
                <c:pt idx="383">
                  <c:v>6.3833333333333337</c:v>
                </c:pt>
                <c:pt idx="384">
                  <c:v>6.4</c:v>
                </c:pt>
                <c:pt idx="385">
                  <c:v>6.416666666666667</c:v>
                </c:pt>
                <c:pt idx="386">
                  <c:v>6.4333333333333336</c:v>
                </c:pt>
                <c:pt idx="387">
                  <c:v>6.45</c:v>
                </c:pt>
                <c:pt idx="388">
                  <c:v>6.4666666666666668</c:v>
                </c:pt>
                <c:pt idx="389">
                  <c:v>6.4833333333333334</c:v>
                </c:pt>
                <c:pt idx="390">
                  <c:v>6.5</c:v>
                </c:pt>
                <c:pt idx="391">
                  <c:v>6.5166666666666666</c:v>
                </c:pt>
                <c:pt idx="392">
                  <c:v>6.5333333333333332</c:v>
                </c:pt>
                <c:pt idx="393">
                  <c:v>6.55</c:v>
                </c:pt>
                <c:pt idx="394">
                  <c:v>6.5666666666666664</c:v>
                </c:pt>
                <c:pt idx="395">
                  <c:v>6.583333333333333</c:v>
                </c:pt>
                <c:pt idx="396">
                  <c:v>6.6</c:v>
                </c:pt>
                <c:pt idx="397">
                  <c:v>6.6166666666666663</c:v>
                </c:pt>
                <c:pt idx="398">
                  <c:v>6.6333333333333337</c:v>
                </c:pt>
                <c:pt idx="399">
                  <c:v>6.65</c:v>
                </c:pt>
                <c:pt idx="400">
                  <c:v>6.666666666666667</c:v>
                </c:pt>
                <c:pt idx="401">
                  <c:v>6.6833333333333336</c:v>
                </c:pt>
                <c:pt idx="402">
                  <c:v>6.7</c:v>
                </c:pt>
                <c:pt idx="403">
                  <c:v>6.7166666666666668</c:v>
                </c:pt>
                <c:pt idx="404">
                  <c:v>6.7333333333333334</c:v>
                </c:pt>
                <c:pt idx="405">
                  <c:v>6.75</c:v>
                </c:pt>
                <c:pt idx="406">
                  <c:v>6.7666666666666666</c:v>
                </c:pt>
                <c:pt idx="407">
                  <c:v>6.7833333333333332</c:v>
                </c:pt>
                <c:pt idx="408">
                  <c:v>6.8</c:v>
                </c:pt>
                <c:pt idx="409">
                  <c:v>6.8166666666666664</c:v>
                </c:pt>
                <c:pt idx="410">
                  <c:v>6.833333333333333</c:v>
                </c:pt>
                <c:pt idx="411">
                  <c:v>6.85</c:v>
                </c:pt>
                <c:pt idx="412">
                  <c:v>6.8666666666666663</c:v>
                </c:pt>
                <c:pt idx="413">
                  <c:v>6.8833333333333337</c:v>
                </c:pt>
                <c:pt idx="414">
                  <c:v>6.9</c:v>
                </c:pt>
                <c:pt idx="415">
                  <c:v>6.916666666666667</c:v>
                </c:pt>
                <c:pt idx="416">
                  <c:v>6.9333333333333336</c:v>
                </c:pt>
                <c:pt idx="417">
                  <c:v>6.95</c:v>
                </c:pt>
                <c:pt idx="418">
                  <c:v>6.9666666666666668</c:v>
                </c:pt>
                <c:pt idx="419">
                  <c:v>6.9833333333333334</c:v>
                </c:pt>
                <c:pt idx="420">
                  <c:v>7</c:v>
                </c:pt>
                <c:pt idx="421">
                  <c:v>7.0166666666666666</c:v>
                </c:pt>
                <c:pt idx="422">
                  <c:v>7.0333333333333332</c:v>
                </c:pt>
                <c:pt idx="423">
                  <c:v>7.05</c:v>
                </c:pt>
                <c:pt idx="424">
                  <c:v>7.0666666666666664</c:v>
                </c:pt>
                <c:pt idx="425">
                  <c:v>7.083333333333333</c:v>
                </c:pt>
                <c:pt idx="426">
                  <c:v>7.1</c:v>
                </c:pt>
                <c:pt idx="427">
                  <c:v>7.1166666666666663</c:v>
                </c:pt>
                <c:pt idx="428">
                  <c:v>7.1333333333333337</c:v>
                </c:pt>
                <c:pt idx="429">
                  <c:v>7.15</c:v>
                </c:pt>
                <c:pt idx="430">
                  <c:v>7.166666666666667</c:v>
                </c:pt>
                <c:pt idx="431">
                  <c:v>7.1833333333333336</c:v>
                </c:pt>
                <c:pt idx="432">
                  <c:v>7.2</c:v>
                </c:pt>
                <c:pt idx="433">
                  <c:v>7.2166666666666668</c:v>
                </c:pt>
                <c:pt idx="434">
                  <c:v>7.2333333333333334</c:v>
                </c:pt>
                <c:pt idx="435">
                  <c:v>7.25</c:v>
                </c:pt>
                <c:pt idx="436">
                  <c:v>7.2666666666666666</c:v>
                </c:pt>
                <c:pt idx="437">
                  <c:v>7.2833333333333332</c:v>
                </c:pt>
                <c:pt idx="438">
                  <c:v>7.3</c:v>
                </c:pt>
                <c:pt idx="439">
                  <c:v>7.3166666666666664</c:v>
                </c:pt>
                <c:pt idx="440">
                  <c:v>7.333333333333333</c:v>
                </c:pt>
                <c:pt idx="441">
                  <c:v>7.35</c:v>
                </c:pt>
                <c:pt idx="442">
                  <c:v>7.3666666666666663</c:v>
                </c:pt>
                <c:pt idx="443">
                  <c:v>7.3833333333333337</c:v>
                </c:pt>
                <c:pt idx="444">
                  <c:v>7.4</c:v>
                </c:pt>
                <c:pt idx="445">
                  <c:v>7.416666666666667</c:v>
                </c:pt>
                <c:pt idx="446">
                  <c:v>7.4333333333333336</c:v>
                </c:pt>
                <c:pt idx="447">
                  <c:v>7.45</c:v>
                </c:pt>
                <c:pt idx="448">
                  <c:v>7.4666666666666668</c:v>
                </c:pt>
                <c:pt idx="449">
                  <c:v>7.4833333333333334</c:v>
                </c:pt>
                <c:pt idx="450">
                  <c:v>7.5</c:v>
                </c:pt>
                <c:pt idx="451">
                  <c:v>7.5166666666666666</c:v>
                </c:pt>
                <c:pt idx="452">
                  <c:v>7.5333333333333332</c:v>
                </c:pt>
                <c:pt idx="453">
                  <c:v>7.55</c:v>
                </c:pt>
                <c:pt idx="454">
                  <c:v>7.5666666666666664</c:v>
                </c:pt>
                <c:pt idx="455">
                  <c:v>7.583333333333333</c:v>
                </c:pt>
                <c:pt idx="456">
                  <c:v>7.6</c:v>
                </c:pt>
                <c:pt idx="457">
                  <c:v>7.6166666666666663</c:v>
                </c:pt>
                <c:pt idx="458">
                  <c:v>7.6333333333333337</c:v>
                </c:pt>
                <c:pt idx="459">
                  <c:v>7.65</c:v>
                </c:pt>
                <c:pt idx="460">
                  <c:v>7.666666666666667</c:v>
                </c:pt>
                <c:pt idx="461">
                  <c:v>7.6833333333333336</c:v>
                </c:pt>
                <c:pt idx="462">
                  <c:v>7.7</c:v>
                </c:pt>
                <c:pt idx="463">
                  <c:v>7.7166666666666668</c:v>
                </c:pt>
                <c:pt idx="464">
                  <c:v>7.7333333333333334</c:v>
                </c:pt>
                <c:pt idx="465">
                  <c:v>7.75</c:v>
                </c:pt>
                <c:pt idx="466">
                  <c:v>7.7666666666666666</c:v>
                </c:pt>
                <c:pt idx="467">
                  <c:v>7.7833333333333332</c:v>
                </c:pt>
                <c:pt idx="468">
                  <c:v>7.8</c:v>
                </c:pt>
                <c:pt idx="469">
                  <c:v>7.8166666666666664</c:v>
                </c:pt>
                <c:pt idx="470">
                  <c:v>7.833333333333333</c:v>
                </c:pt>
                <c:pt idx="471">
                  <c:v>7.85</c:v>
                </c:pt>
                <c:pt idx="472">
                  <c:v>7.8666666666666663</c:v>
                </c:pt>
                <c:pt idx="473">
                  <c:v>7.8833333333333337</c:v>
                </c:pt>
                <c:pt idx="474">
                  <c:v>7.9</c:v>
                </c:pt>
                <c:pt idx="475">
                  <c:v>7.916666666666667</c:v>
                </c:pt>
                <c:pt idx="476">
                  <c:v>7.9333333333333336</c:v>
                </c:pt>
                <c:pt idx="477">
                  <c:v>7.95</c:v>
                </c:pt>
                <c:pt idx="478">
                  <c:v>7.9666666666666668</c:v>
                </c:pt>
                <c:pt idx="479">
                  <c:v>7.9833333333333334</c:v>
                </c:pt>
                <c:pt idx="480">
                  <c:v>8</c:v>
                </c:pt>
                <c:pt idx="481">
                  <c:v>8.0166666666666675</c:v>
                </c:pt>
                <c:pt idx="482">
                  <c:v>8.0333333333333332</c:v>
                </c:pt>
                <c:pt idx="483">
                  <c:v>8.0500000000000007</c:v>
                </c:pt>
                <c:pt idx="484">
                  <c:v>8.0666666666666664</c:v>
                </c:pt>
                <c:pt idx="485">
                  <c:v>8.0833333333333339</c:v>
                </c:pt>
                <c:pt idx="486">
                  <c:v>8.1</c:v>
                </c:pt>
                <c:pt idx="487">
                  <c:v>8.1166666666666671</c:v>
                </c:pt>
                <c:pt idx="488">
                  <c:v>8.1333333333333329</c:v>
                </c:pt>
                <c:pt idx="489">
                  <c:v>8.15</c:v>
                </c:pt>
                <c:pt idx="490">
                  <c:v>8.1666666666666661</c:v>
                </c:pt>
                <c:pt idx="491">
                  <c:v>8.1833333333333336</c:v>
                </c:pt>
                <c:pt idx="492">
                  <c:v>8.1999999999999993</c:v>
                </c:pt>
                <c:pt idx="493">
                  <c:v>8.2166666666666668</c:v>
                </c:pt>
                <c:pt idx="494">
                  <c:v>8.2333333333333325</c:v>
                </c:pt>
                <c:pt idx="495">
                  <c:v>8.25</c:v>
                </c:pt>
                <c:pt idx="496">
                  <c:v>8.2666666666666675</c:v>
                </c:pt>
                <c:pt idx="497">
                  <c:v>8.2833333333333332</c:v>
                </c:pt>
                <c:pt idx="498">
                  <c:v>8.3000000000000007</c:v>
                </c:pt>
                <c:pt idx="499">
                  <c:v>8.3166666666666664</c:v>
                </c:pt>
                <c:pt idx="500">
                  <c:v>8.3333333333333339</c:v>
                </c:pt>
                <c:pt idx="501">
                  <c:v>8.35</c:v>
                </c:pt>
                <c:pt idx="502">
                  <c:v>8.3666666666666671</c:v>
                </c:pt>
                <c:pt idx="503">
                  <c:v>8.3833333333333329</c:v>
                </c:pt>
                <c:pt idx="504">
                  <c:v>8.4</c:v>
                </c:pt>
                <c:pt idx="505">
                  <c:v>8.4166666666666661</c:v>
                </c:pt>
                <c:pt idx="506">
                  <c:v>8.4333333333333336</c:v>
                </c:pt>
                <c:pt idx="507">
                  <c:v>8.4499999999999993</c:v>
                </c:pt>
                <c:pt idx="508">
                  <c:v>8.4666666666666668</c:v>
                </c:pt>
                <c:pt idx="509">
                  <c:v>8.4833333333333325</c:v>
                </c:pt>
                <c:pt idx="510">
                  <c:v>8.5</c:v>
                </c:pt>
                <c:pt idx="511">
                  <c:v>8.5166666666666675</c:v>
                </c:pt>
                <c:pt idx="512">
                  <c:v>8.5333333333333332</c:v>
                </c:pt>
                <c:pt idx="513">
                  <c:v>8.5500000000000007</c:v>
                </c:pt>
                <c:pt idx="514">
                  <c:v>8.5666666666666664</c:v>
                </c:pt>
                <c:pt idx="515">
                  <c:v>8.5833333333333339</c:v>
                </c:pt>
                <c:pt idx="516">
                  <c:v>8.6</c:v>
                </c:pt>
                <c:pt idx="517">
                  <c:v>8.6166666666666671</c:v>
                </c:pt>
                <c:pt idx="518">
                  <c:v>8.6333333333333329</c:v>
                </c:pt>
                <c:pt idx="519">
                  <c:v>8.65</c:v>
                </c:pt>
                <c:pt idx="520">
                  <c:v>8.6666666666666661</c:v>
                </c:pt>
                <c:pt idx="521">
                  <c:v>8.6833333333333336</c:v>
                </c:pt>
                <c:pt idx="522">
                  <c:v>8.6999999999999993</c:v>
                </c:pt>
                <c:pt idx="523">
                  <c:v>8.7166666666666668</c:v>
                </c:pt>
                <c:pt idx="524">
                  <c:v>8.7333333333333325</c:v>
                </c:pt>
                <c:pt idx="525">
                  <c:v>8.75</c:v>
                </c:pt>
                <c:pt idx="526">
                  <c:v>8.7666666666666675</c:v>
                </c:pt>
                <c:pt idx="527">
                  <c:v>8.7833333333333332</c:v>
                </c:pt>
                <c:pt idx="528">
                  <c:v>8.8000000000000007</c:v>
                </c:pt>
                <c:pt idx="529">
                  <c:v>8.8166666666666664</c:v>
                </c:pt>
                <c:pt idx="530">
                  <c:v>8.8333333333333339</c:v>
                </c:pt>
                <c:pt idx="531">
                  <c:v>8.85</c:v>
                </c:pt>
                <c:pt idx="532">
                  <c:v>8.8666666666666671</c:v>
                </c:pt>
                <c:pt idx="533">
                  <c:v>8.8833333333333329</c:v>
                </c:pt>
                <c:pt idx="534">
                  <c:v>8.9</c:v>
                </c:pt>
                <c:pt idx="535">
                  <c:v>8.9166666666666661</c:v>
                </c:pt>
                <c:pt idx="536">
                  <c:v>8.9333333333333336</c:v>
                </c:pt>
                <c:pt idx="537">
                  <c:v>8.9499999999999993</c:v>
                </c:pt>
                <c:pt idx="538">
                  <c:v>8.9666666666666668</c:v>
                </c:pt>
                <c:pt idx="539">
                  <c:v>8.9833333333333325</c:v>
                </c:pt>
                <c:pt idx="540">
                  <c:v>9</c:v>
                </c:pt>
                <c:pt idx="541">
                  <c:v>9.0166666666666675</c:v>
                </c:pt>
                <c:pt idx="542">
                  <c:v>9.0333333333333332</c:v>
                </c:pt>
                <c:pt idx="543">
                  <c:v>9.0500000000000007</c:v>
                </c:pt>
                <c:pt idx="544">
                  <c:v>9.0666666666666664</c:v>
                </c:pt>
                <c:pt idx="545">
                  <c:v>9.0833333333333339</c:v>
                </c:pt>
                <c:pt idx="546">
                  <c:v>9.1</c:v>
                </c:pt>
                <c:pt idx="547">
                  <c:v>9.1166666666666671</c:v>
                </c:pt>
                <c:pt idx="548">
                  <c:v>9.1333333333333329</c:v>
                </c:pt>
                <c:pt idx="549">
                  <c:v>9.15</c:v>
                </c:pt>
                <c:pt idx="550">
                  <c:v>9.1666666666666661</c:v>
                </c:pt>
                <c:pt idx="551">
                  <c:v>9.1833333333333336</c:v>
                </c:pt>
                <c:pt idx="552">
                  <c:v>9.1999999999999993</c:v>
                </c:pt>
                <c:pt idx="553">
                  <c:v>9.2166666666666668</c:v>
                </c:pt>
                <c:pt idx="554">
                  <c:v>9.2333333333333325</c:v>
                </c:pt>
                <c:pt idx="555">
                  <c:v>9.25</c:v>
                </c:pt>
                <c:pt idx="556">
                  <c:v>9.2666666666666675</c:v>
                </c:pt>
                <c:pt idx="557">
                  <c:v>9.2833333333333332</c:v>
                </c:pt>
                <c:pt idx="558">
                  <c:v>9.3000000000000007</c:v>
                </c:pt>
                <c:pt idx="559">
                  <c:v>9.3166666666666664</c:v>
                </c:pt>
                <c:pt idx="560">
                  <c:v>9.3333333333333339</c:v>
                </c:pt>
                <c:pt idx="561">
                  <c:v>9.35</c:v>
                </c:pt>
                <c:pt idx="562">
                  <c:v>9.3666666666666671</c:v>
                </c:pt>
                <c:pt idx="563">
                  <c:v>9.3833333333333329</c:v>
                </c:pt>
                <c:pt idx="564">
                  <c:v>9.4</c:v>
                </c:pt>
                <c:pt idx="565">
                  <c:v>9.4166666666666661</c:v>
                </c:pt>
                <c:pt idx="566">
                  <c:v>9.4333333333333336</c:v>
                </c:pt>
                <c:pt idx="567">
                  <c:v>9.4499999999999993</c:v>
                </c:pt>
                <c:pt idx="568">
                  <c:v>9.4666666666666668</c:v>
                </c:pt>
                <c:pt idx="569">
                  <c:v>9.4833333333333325</c:v>
                </c:pt>
                <c:pt idx="570">
                  <c:v>9.5</c:v>
                </c:pt>
                <c:pt idx="571">
                  <c:v>9.5166666666666675</c:v>
                </c:pt>
                <c:pt idx="572">
                  <c:v>9.5333333333333332</c:v>
                </c:pt>
                <c:pt idx="573">
                  <c:v>9.5500000000000007</c:v>
                </c:pt>
                <c:pt idx="574">
                  <c:v>9.5666666666666664</c:v>
                </c:pt>
                <c:pt idx="575">
                  <c:v>9.5833333333333339</c:v>
                </c:pt>
                <c:pt idx="576">
                  <c:v>9.6</c:v>
                </c:pt>
                <c:pt idx="577">
                  <c:v>9.6166666666666671</c:v>
                </c:pt>
                <c:pt idx="578">
                  <c:v>9.6333333333333329</c:v>
                </c:pt>
                <c:pt idx="579">
                  <c:v>9.65</c:v>
                </c:pt>
                <c:pt idx="580">
                  <c:v>9.6666666666666661</c:v>
                </c:pt>
                <c:pt idx="581">
                  <c:v>9.6833333333333336</c:v>
                </c:pt>
                <c:pt idx="582">
                  <c:v>9.6999999999999993</c:v>
                </c:pt>
                <c:pt idx="583">
                  <c:v>9.7166666666666668</c:v>
                </c:pt>
                <c:pt idx="584">
                  <c:v>9.7333333333333325</c:v>
                </c:pt>
                <c:pt idx="585">
                  <c:v>9.75</c:v>
                </c:pt>
                <c:pt idx="586">
                  <c:v>9.7666666666666675</c:v>
                </c:pt>
                <c:pt idx="587">
                  <c:v>9.7833333333333332</c:v>
                </c:pt>
                <c:pt idx="588">
                  <c:v>9.8000000000000007</c:v>
                </c:pt>
                <c:pt idx="589">
                  <c:v>9.8166666666666664</c:v>
                </c:pt>
                <c:pt idx="590">
                  <c:v>9.8333333333333339</c:v>
                </c:pt>
                <c:pt idx="591">
                  <c:v>9.85</c:v>
                </c:pt>
                <c:pt idx="592">
                  <c:v>9.8666666666666671</c:v>
                </c:pt>
                <c:pt idx="593">
                  <c:v>9.8833333333333329</c:v>
                </c:pt>
                <c:pt idx="594">
                  <c:v>9.9</c:v>
                </c:pt>
                <c:pt idx="595">
                  <c:v>9.9166666666666661</c:v>
                </c:pt>
                <c:pt idx="596">
                  <c:v>9.9333333333333336</c:v>
                </c:pt>
                <c:pt idx="597">
                  <c:v>9.9499999999999993</c:v>
                </c:pt>
                <c:pt idx="598">
                  <c:v>9.9666666666666668</c:v>
                </c:pt>
                <c:pt idx="599">
                  <c:v>9.9833333333333325</c:v>
                </c:pt>
                <c:pt idx="600">
                  <c:v>10</c:v>
                </c:pt>
                <c:pt idx="601">
                  <c:v>10.016666666666667</c:v>
                </c:pt>
                <c:pt idx="602">
                  <c:v>10.033333333333333</c:v>
                </c:pt>
                <c:pt idx="603">
                  <c:v>10.050000000000001</c:v>
                </c:pt>
                <c:pt idx="604">
                  <c:v>10.066666666666666</c:v>
                </c:pt>
                <c:pt idx="605">
                  <c:v>10.083333333333334</c:v>
                </c:pt>
                <c:pt idx="606">
                  <c:v>10.1</c:v>
                </c:pt>
                <c:pt idx="607">
                  <c:v>10.116666666666667</c:v>
                </c:pt>
                <c:pt idx="608">
                  <c:v>10.133333333333333</c:v>
                </c:pt>
                <c:pt idx="609">
                  <c:v>10.15</c:v>
                </c:pt>
                <c:pt idx="610">
                  <c:v>10.166666666666666</c:v>
                </c:pt>
                <c:pt idx="611">
                  <c:v>10.183333333333334</c:v>
                </c:pt>
                <c:pt idx="612">
                  <c:v>10.199999999999999</c:v>
                </c:pt>
                <c:pt idx="613">
                  <c:v>10.216666666666667</c:v>
                </c:pt>
                <c:pt idx="614">
                  <c:v>10.233333333333333</c:v>
                </c:pt>
                <c:pt idx="615">
                  <c:v>10.25</c:v>
                </c:pt>
                <c:pt idx="616">
                  <c:v>10.266666666666667</c:v>
                </c:pt>
                <c:pt idx="617">
                  <c:v>10.283333333333333</c:v>
                </c:pt>
                <c:pt idx="618">
                  <c:v>10.3</c:v>
                </c:pt>
                <c:pt idx="619">
                  <c:v>10.316666666666666</c:v>
                </c:pt>
                <c:pt idx="620">
                  <c:v>10.333333333333334</c:v>
                </c:pt>
                <c:pt idx="621">
                  <c:v>10.35</c:v>
                </c:pt>
                <c:pt idx="622">
                  <c:v>10.366666666666667</c:v>
                </c:pt>
                <c:pt idx="623">
                  <c:v>10.383333333333333</c:v>
                </c:pt>
                <c:pt idx="624">
                  <c:v>10.4</c:v>
                </c:pt>
                <c:pt idx="625">
                  <c:v>10.416666666666666</c:v>
                </c:pt>
                <c:pt idx="626">
                  <c:v>10.433333333333334</c:v>
                </c:pt>
                <c:pt idx="627">
                  <c:v>10.45</c:v>
                </c:pt>
                <c:pt idx="628">
                  <c:v>10.466666666666667</c:v>
                </c:pt>
                <c:pt idx="629">
                  <c:v>10.483333333333333</c:v>
                </c:pt>
                <c:pt idx="630">
                  <c:v>10.5</c:v>
                </c:pt>
                <c:pt idx="631">
                  <c:v>10.516666666666667</c:v>
                </c:pt>
                <c:pt idx="632">
                  <c:v>10.533333333333333</c:v>
                </c:pt>
                <c:pt idx="633">
                  <c:v>10.55</c:v>
                </c:pt>
                <c:pt idx="634">
                  <c:v>10.566666666666666</c:v>
                </c:pt>
                <c:pt idx="635">
                  <c:v>10.583333333333334</c:v>
                </c:pt>
                <c:pt idx="636">
                  <c:v>10.6</c:v>
                </c:pt>
                <c:pt idx="637">
                  <c:v>10.616666666666667</c:v>
                </c:pt>
                <c:pt idx="638">
                  <c:v>10.633333333333333</c:v>
                </c:pt>
                <c:pt idx="639">
                  <c:v>10.65</c:v>
                </c:pt>
                <c:pt idx="640">
                  <c:v>10.666666666666666</c:v>
                </c:pt>
                <c:pt idx="641">
                  <c:v>10.683333333333334</c:v>
                </c:pt>
                <c:pt idx="642">
                  <c:v>10.7</c:v>
                </c:pt>
                <c:pt idx="643">
                  <c:v>10.716666666666667</c:v>
                </c:pt>
                <c:pt idx="644">
                  <c:v>10.733333333333333</c:v>
                </c:pt>
                <c:pt idx="645">
                  <c:v>10.75</c:v>
                </c:pt>
                <c:pt idx="646">
                  <c:v>10.766666666666667</c:v>
                </c:pt>
                <c:pt idx="647">
                  <c:v>10.783333333333333</c:v>
                </c:pt>
                <c:pt idx="648">
                  <c:v>10.8</c:v>
                </c:pt>
                <c:pt idx="649">
                  <c:v>10.816666666666666</c:v>
                </c:pt>
                <c:pt idx="650">
                  <c:v>10.833333333333334</c:v>
                </c:pt>
                <c:pt idx="651">
                  <c:v>10.85</c:v>
                </c:pt>
                <c:pt idx="652">
                  <c:v>10.866666666666667</c:v>
                </c:pt>
                <c:pt idx="653">
                  <c:v>10.883333333333333</c:v>
                </c:pt>
                <c:pt idx="654">
                  <c:v>10.9</c:v>
                </c:pt>
                <c:pt idx="655">
                  <c:v>10.916666666666666</c:v>
                </c:pt>
                <c:pt idx="656">
                  <c:v>10.933333333333334</c:v>
                </c:pt>
                <c:pt idx="657">
                  <c:v>10.95</c:v>
                </c:pt>
                <c:pt idx="658">
                  <c:v>10.966666666666667</c:v>
                </c:pt>
                <c:pt idx="659">
                  <c:v>10.983333333333333</c:v>
                </c:pt>
                <c:pt idx="660">
                  <c:v>11</c:v>
                </c:pt>
                <c:pt idx="661">
                  <c:v>11.016666666666667</c:v>
                </c:pt>
                <c:pt idx="662">
                  <c:v>11.033333333333333</c:v>
                </c:pt>
                <c:pt idx="663">
                  <c:v>11.05</c:v>
                </c:pt>
                <c:pt idx="664">
                  <c:v>11.066666666666666</c:v>
                </c:pt>
                <c:pt idx="665">
                  <c:v>11.083333333333334</c:v>
                </c:pt>
                <c:pt idx="666">
                  <c:v>11.1</c:v>
                </c:pt>
                <c:pt idx="667">
                  <c:v>11.116666666666667</c:v>
                </c:pt>
                <c:pt idx="668">
                  <c:v>11.133333333333333</c:v>
                </c:pt>
                <c:pt idx="669">
                  <c:v>11.15</c:v>
                </c:pt>
                <c:pt idx="670">
                  <c:v>11.166666666666666</c:v>
                </c:pt>
                <c:pt idx="671">
                  <c:v>11.183333333333334</c:v>
                </c:pt>
                <c:pt idx="672">
                  <c:v>11.2</c:v>
                </c:pt>
                <c:pt idx="673">
                  <c:v>11.216666666666667</c:v>
                </c:pt>
                <c:pt idx="674">
                  <c:v>11.233333333333333</c:v>
                </c:pt>
                <c:pt idx="675">
                  <c:v>11.25</c:v>
                </c:pt>
                <c:pt idx="676">
                  <c:v>11.266666666666667</c:v>
                </c:pt>
                <c:pt idx="677">
                  <c:v>11.283333333333333</c:v>
                </c:pt>
                <c:pt idx="678">
                  <c:v>11.3</c:v>
                </c:pt>
                <c:pt idx="679">
                  <c:v>11.316666666666666</c:v>
                </c:pt>
                <c:pt idx="680">
                  <c:v>11.333333333333334</c:v>
                </c:pt>
                <c:pt idx="681">
                  <c:v>11.35</c:v>
                </c:pt>
                <c:pt idx="682">
                  <c:v>11.366666666666667</c:v>
                </c:pt>
                <c:pt idx="683">
                  <c:v>11.383333333333333</c:v>
                </c:pt>
                <c:pt idx="684">
                  <c:v>11.4</c:v>
                </c:pt>
                <c:pt idx="685">
                  <c:v>11.416666666666666</c:v>
                </c:pt>
                <c:pt idx="686">
                  <c:v>11.433333333333334</c:v>
                </c:pt>
                <c:pt idx="687">
                  <c:v>11.45</c:v>
                </c:pt>
                <c:pt idx="688">
                  <c:v>11.466666666666667</c:v>
                </c:pt>
                <c:pt idx="689">
                  <c:v>11.483333333333333</c:v>
                </c:pt>
                <c:pt idx="690">
                  <c:v>11.5</c:v>
                </c:pt>
                <c:pt idx="691">
                  <c:v>11.516666666666667</c:v>
                </c:pt>
                <c:pt idx="692">
                  <c:v>11.533333333333333</c:v>
                </c:pt>
                <c:pt idx="693">
                  <c:v>11.55</c:v>
                </c:pt>
                <c:pt idx="694">
                  <c:v>11.566666666666666</c:v>
                </c:pt>
                <c:pt idx="695">
                  <c:v>11.583333333333334</c:v>
                </c:pt>
                <c:pt idx="696">
                  <c:v>11.6</c:v>
                </c:pt>
                <c:pt idx="697">
                  <c:v>11.616666666666667</c:v>
                </c:pt>
                <c:pt idx="698">
                  <c:v>11.633333333333333</c:v>
                </c:pt>
                <c:pt idx="699">
                  <c:v>11.65</c:v>
                </c:pt>
                <c:pt idx="700">
                  <c:v>11.666666666666666</c:v>
                </c:pt>
                <c:pt idx="701">
                  <c:v>11.683333333333334</c:v>
                </c:pt>
                <c:pt idx="702">
                  <c:v>11.7</c:v>
                </c:pt>
                <c:pt idx="703">
                  <c:v>11.716666666666667</c:v>
                </c:pt>
                <c:pt idx="704">
                  <c:v>11.733333333333333</c:v>
                </c:pt>
                <c:pt idx="705">
                  <c:v>11.75</c:v>
                </c:pt>
                <c:pt idx="706">
                  <c:v>11.766666666666667</c:v>
                </c:pt>
                <c:pt idx="707">
                  <c:v>11.783333333333333</c:v>
                </c:pt>
                <c:pt idx="708">
                  <c:v>11.8</c:v>
                </c:pt>
                <c:pt idx="709">
                  <c:v>11.816666666666666</c:v>
                </c:pt>
                <c:pt idx="710">
                  <c:v>11.833333333333334</c:v>
                </c:pt>
                <c:pt idx="711">
                  <c:v>11.85</c:v>
                </c:pt>
                <c:pt idx="712">
                  <c:v>11.866666666666667</c:v>
                </c:pt>
                <c:pt idx="713">
                  <c:v>11.883333333333333</c:v>
                </c:pt>
                <c:pt idx="714">
                  <c:v>11.9</c:v>
                </c:pt>
                <c:pt idx="715">
                  <c:v>11.916666666666666</c:v>
                </c:pt>
                <c:pt idx="716">
                  <c:v>11.933333333333334</c:v>
                </c:pt>
                <c:pt idx="717">
                  <c:v>11.95</c:v>
                </c:pt>
                <c:pt idx="718">
                  <c:v>11.966666666666667</c:v>
                </c:pt>
                <c:pt idx="719">
                  <c:v>11.983333333333333</c:v>
                </c:pt>
                <c:pt idx="720">
                  <c:v>12</c:v>
                </c:pt>
                <c:pt idx="721">
                  <c:v>12.016666666666667</c:v>
                </c:pt>
                <c:pt idx="722">
                  <c:v>12.033333333333333</c:v>
                </c:pt>
                <c:pt idx="723">
                  <c:v>12.05</c:v>
                </c:pt>
                <c:pt idx="724">
                  <c:v>12.066666666666666</c:v>
                </c:pt>
                <c:pt idx="725">
                  <c:v>12.083333333333334</c:v>
                </c:pt>
                <c:pt idx="726">
                  <c:v>12.1</c:v>
                </c:pt>
                <c:pt idx="727">
                  <c:v>12.116666666666667</c:v>
                </c:pt>
                <c:pt idx="728">
                  <c:v>12.133333333333333</c:v>
                </c:pt>
                <c:pt idx="729">
                  <c:v>12.15</c:v>
                </c:pt>
                <c:pt idx="730">
                  <c:v>12.166666666666666</c:v>
                </c:pt>
                <c:pt idx="731">
                  <c:v>12.183333333333334</c:v>
                </c:pt>
                <c:pt idx="732">
                  <c:v>12.2</c:v>
                </c:pt>
                <c:pt idx="733">
                  <c:v>12.216666666666667</c:v>
                </c:pt>
                <c:pt idx="734">
                  <c:v>12.233333333333333</c:v>
                </c:pt>
                <c:pt idx="735">
                  <c:v>12.25</c:v>
                </c:pt>
                <c:pt idx="736">
                  <c:v>12.266666666666667</c:v>
                </c:pt>
                <c:pt idx="737">
                  <c:v>12.283333333333333</c:v>
                </c:pt>
                <c:pt idx="738">
                  <c:v>12.3</c:v>
                </c:pt>
                <c:pt idx="739">
                  <c:v>12.316666666666666</c:v>
                </c:pt>
                <c:pt idx="740">
                  <c:v>12.333333333333334</c:v>
                </c:pt>
                <c:pt idx="741">
                  <c:v>12.35</c:v>
                </c:pt>
                <c:pt idx="742">
                  <c:v>12.366666666666667</c:v>
                </c:pt>
                <c:pt idx="743">
                  <c:v>12.383333333333333</c:v>
                </c:pt>
                <c:pt idx="744">
                  <c:v>12.4</c:v>
                </c:pt>
                <c:pt idx="745">
                  <c:v>12.416666666666666</c:v>
                </c:pt>
                <c:pt idx="746">
                  <c:v>12.433333333333334</c:v>
                </c:pt>
                <c:pt idx="747">
                  <c:v>12.45</c:v>
                </c:pt>
                <c:pt idx="748">
                  <c:v>12.466666666666667</c:v>
                </c:pt>
                <c:pt idx="749">
                  <c:v>12.483333333333333</c:v>
                </c:pt>
                <c:pt idx="750">
                  <c:v>12.5</c:v>
                </c:pt>
                <c:pt idx="751">
                  <c:v>12.516666666666667</c:v>
                </c:pt>
                <c:pt idx="752">
                  <c:v>12.533333333333333</c:v>
                </c:pt>
                <c:pt idx="753">
                  <c:v>12.55</c:v>
                </c:pt>
                <c:pt idx="754">
                  <c:v>12.566666666666666</c:v>
                </c:pt>
                <c:pt idx="755">
                  <c:v>12.583333333333334</c:v>
                </c:pt>
                <c:pt idx="756">
                  <c:v>12.6</c:v>
                </c:pt>
                <c:pt idx="757">
                  <c:v>12.616666666666667</c:v>
                </c:pt>
                <c:pt idx="758">
                  <c:v>12.633333333333333</c:v>
                </c:pt>
                <c:pt idx="759">
                  <c:v>12.65</c:v>
                </c:pt>
                <c:pt idx="760">
                  <c:v>12.666666666666666</c:v>
                </c:pt>
                <c:pt idx="761">
                  <c:v>12.683333333333334</c:v>
                </c:pt>
                <c:pt idx="762">
                  <c:v>12.7</c:v>
                </c:pt>
                <c:pt idx="763">
                  <c:v>12.716666666666667</c:v>
                </c:pt>
                <c:pt idx="764">
                  <c:v>12.733333333333333</c:v>
                </c:pt>
                <c:pt idx="765">
                  <c:v>12.75</c:v>
                </c:pt>
                <c:pt idx="766">
                  <c:v>12.766666666666667</c:v>
                </c:pt>
                <c:pt idx="767">
                  <c:v>12.783333333333333</c:v>
                </c:pt>
                <c:pt idx="768">
                  <c:v>12.8</c:v>
                </c:pt>
                <c:pt idx="769">
                  <c:v>12.816666666666666</c:v>
                </c:pt>
                <c:pt idx="770">
                  <c:v>12.833333333333334</c:v>
                </c:pt>
                <c:pt idx="771">
                  <c:v>12.85</c:v>
                </c:pt>
                <c:pt idx="772">
                  <c:v>12.866666666666667</c:v>
                </c:pt>
                <c:pt idx="773">
                  <c:v>12.883333333333333</c:v>
                </c:pt>
                <c:pt idx="774">
                  <c:v>12.9</c:v>
                </c:pt>
                <c:pt idx="775">
                  <c:v>12.916666666666666</c:v>
                </c:pt>
                <c:pt idx="776">
                  <c:v>12.933333333333334</c:v>
                </c:pt>
                <c:pt idx="777">
                  <c:v>12.95</c:v>
                </c:pt>
                <c:pt idx="778">
                  <c:v>12.966666666666667</c:v>
                </c:pt>
                <c:pt idx="779">
                  <c:v>12.983333333333333</c:v>
                </c:pt>
                <c:pt idx="780">
                  <c:v>13</c:v>
                </c:pt>
                <c:pt idx="781">
                  <c:v>13.016666666666667</c:v>
                </c:pt>
                <c:pt idx="782">
                  <c:v>13.033333333333333</c:v>
                </c:pt>
                <c:pt idx="783">
                  <c:v>13.05</c:v>
                </c:pt>
                <c:pt idx="784">
                  <c:v>13.066666666666666</c:v>
                </c:pt>
                <c:pt idx="785">
                  <c:v>13.083333333333334</c:v>
                </c:pt>
                <c:pt idx="786">
                  <c:v>13.1</c:v>
                </c:pt>
                <c:pt idx="787">
                  <c:v>13.116666666666667</c:v>
                </c:pt>
                <c:pt idx="788">
                  <c:v>13.133333333333333</c:v>
                </c:pt>
                <c:pt idx="789">
                  <c:v>13.15</c:v>
                </c:pt>
                <c:pt idx="790">
                  <c:v>13.166666666666666</c:v>
                </c:pt>
                <c:pt idx="791">
                  <c:v>13.183333333333334</c:v>
                </c:pt>
                <c:pt idx="792">
                  <c:v>13.2</c:v>
                </c:pt>
                <c:pt idx="793">
                  <c:v>13.216666666666667</c:v>
                </c:pt>
                <c:pt idx="794">
                  <c:v>13.233333333333333</c:v>
                </c:pt>
                <c:pt idx="795">
                  <c:v>13.25</c:v>
                </c:pt>
                <c:pt idx="796">
                  <c:v>13.266666666666667</c:v>
                </c:pt>
                <c:pt idx="797">
                  <c:v>13.283333333333333</c:v>
                </c:pt>
                <c:pt idx="798">
                  <c:v>13.3</c:v>
                </c:pt>
                <c:pt idx="799">
                  <c:v>13.316666666666666</c:v>
                </c:pt>
                <c:pt idx="800">
                  <c:v>13.333333333333334</c:v>
                </c:pt>
                <c:pt idx="801">
                  <c:v>13.35</c:v>
                </c:pt>
                <c:pt idx="802">
                  <c:v>13.366666666666667</c:v>
                </c:pt>
                <c:pt idx="803">
                  <c:v>13.383333333333333</c:v>
                </c:pt>
                <c:pt idx="804">
                  <c:v>13.4</c:v>
                </c:pt>
                <c:pt idx="805">
                  <c:v>13.416666666666666</c:v>
                </c:pt>
                <c:pt idx="806">
                  <c:v>13.433333333333334</c:v>
                </c:pt>
                <c:pt idx="807">
                  <c:v>13.45</c:v>
                </c:pt>
                <c:pt idx="808">
                  <c:v>13.466666666666667</c:v>
                </c:pt>
                <c:pt idx="809">
                  <c:v>13.483333333333333</c:v>
                </c:pt>
                <c:pt idx="810">
                  <c:v>13.5</c:v>
                </c:pt>
                <c:pt idx="811">
                  <c:v>13.516666666666667</c:v>
                </c:pt>
                <c:pt idx="812">
                  <c:v>13.533333333333333</c:v>
                </c:pt>
                <c:pt idx="813">
                  <c:v>13.55</c:v>
                </c:pt>
                <c:pt idx="814">
                  <c:v>13.566666666666666</c:v>
                </c:pt>
                <c:pt idx="815">
                  <c:v>13.583333333333334</c:v>
                </c:pt>
                <c:pt idx="816">
                  <c:v>13.6</c:v>
                </c:pt>
                <c:pt idx="817">
                  <c:v>13.616666666666667</c:v>
                </c:pt>
                <c:pt idx="818">
                  <c:v>13.633333333333333</c:v>
                </c:pt>
                <c:pt idx="819">
                  <c:v>13.65</c:v>
                </c:pt>
                <c:pt idx="820">
                  <c:v>13.666666666666666</c:v>
                </c:pt>
                <c:pt idx="821">
                  <c:v>13.683333333333334</c:v>
                </c:pt>
                <c:pt idx="822">
                  <c:v>13.7</c:v>
                </c:pt>
                <c:pt idx="823">
                  <c:v>13.716666666666667</c:v>
                </c:pt>
                <c:pt idx="824">
                  <c:v>13.733333333333333</c:v>
                </c:pt>
                <c:pt idx="825">
                  <c:v>13.75</c:v>
                </c:pt>
                <c:pt idx="826">
                  <c:v>13.766666666666667</c:v>
                </c:pt>
                <c:pt idx="827">
                  <c:v>13.783333333333333</c:v>
                </c:pt>
                <c:pt idx="828">
                  <c:v>13.8</c:v>
                </c:pt>
                <c:pt idx="829">
                  <c:v>13.816666666666666</c:v>
                </c:pt>
                <c:pt idx="830">
                  <c:v>13.833333333333334</c:v>
                </c:pt>
                <c:pt idx="831">
                  <c:v>13.85</c:v>
                </c:pt>
                <c:pt idx="832">
                  <c:v>13.866666666666667</c:v>
                </c:pt>
                <c:pt idx="833">
                  <c:v>13.883333333333333</c:v>
                </c:pt>
                <c:pt idx="834">
                  <c:v>13.9</c:v>
                </c:pt>
                <c:pt idx="835">
                  <c:v>13.916666666666666</c:v>
                </c:pt>
                <c:pt idx="836">
                  <c:v>13.933333333333334</c:v>
                </c:pt>
                <c:pt idx="837">
                  <c:v>13.95</c:v>
                </c:pt>
                <c:pt idx="838">
                  <c:v>13.966666666666667</c:v>
                </c:pt>
                <c:pt idx="839">
                  <c:v>13.983333333333333</c:v>
                </c:pt>
                <c:pt idx="840">
                  <c:v>14</c:v>
                </c:pt>
                <c:pt idx="841">
                  <c:v>14.016666666666667</c:v>
                </c:pt>
                <c:pt idx="842">
                  <c:v>14.033333333333333</c:v>
                </c:pt>
                <c:pt idx="843">
                  <c:v>14.05</c:v>
                </c:pt>
                <c:pt idx="844">
                  <c:v>14.066666666666666</c:v>
                </c:pt>
                <c:pt idx="845">
                  <c:v>14.083333333333334</c:v>
                </c:pt>
                <c:pt idx="846">
                  <c:v>14.1</c:v>
                </c:pt>
                <c:pt idx="847">
                  <c:v>14.116666666666667</c:v>
                </c:pt>
                <c:pt idx="848">
                  <c:v>14.133333333333333</c:v>
                </c:pt>
                <c:pt idx="849">
                  <c:v>14.15</c:v>
                </c:pt>
                <c:pt idx="850">
                  <c:v>14.166666666666666</c:v>
                </c:pt>
                <c:pt idx="851">
                  <c:v>14.183333333333334</c:v>
                </c:pt>
                <c:pt idx="852">
                  <c:v>14.2</c:v>
                </c:pt>
                <c:pt idx="853">
                  <c:v>14.216666666666667</c:v>
                </c:pt>
                <c:pt idx="854">
                  <c:v>14.233333333333333</c:v>
                </c:pt>
                <c:pt idx="855">
                  <c:v>14.25</c:v>
                </c:pt>
                <c:pt idx="856">
                  <c:v>14.266666666666667</c:v>
                </c:pt>
                <c:pt idx="857">
                  <c:v>14.283333333333333</c:v>
                </c:pt>
                <c:pt idx="858">
                  <c:v>14.3</c:v>
                </c:pt>
                <c:pt idx="859">
                  <c:v>14.316666666666666</c:v>
                </c:pt>
                <c:pt idx="860">
                  <c:v>14.333333333333334</c:v>
                </c:pt>
                <c:pt idx="861">
                  <c:v>14.35</c:v>
                </c:pt>
                <c:pt idx="862">
                  <c:v>14.366666666666667</c:v>
                </c:pt>
                <c:pt idx="863">
                  <c:v>14.383333333333333</c:v>
                </c:pt>
                <c:pt idx="864">
                  <c:v>14.4</c:v>
                </c:pt>
                <c:pt idx="865">
                  <c:v>14.416666666666666</c:v>
                </c:pt>
                <c:pt idx="866">
                  <c:v>14.433333333333334</c:v>
                </c:pt>
                <c:pt idx="867">
                  <c:v>14.45</c:v>
                </c:pt>
                <c:pt idx="868">
                  <c:v>14.466666666666667</c:v>
                </c:pt>
                <c:pt idx="869">
                  <c:v>14.483333333333333</c:v>
                </c:pt>
                <c:pt idx="870">
                  <c:v>14.5</c:v>
                </c:pt>
                <c:pt idx="871">
                  <c:v>14.516666666666667</c:v>
                </c:pt>
                <c:pt idx="872">
                  <c:v>14.533333333333333</c:v>
                </c:pt>
                <c:pt idx="873">
                  <c:v>14.55</c:v>
                </c:pt>
                <c:pt idx="874">
                  <c:v>14.566666666666666</c:v>
                </c:pt>
                <c:pt idx="875">
                  <c:v>14.583333333333334</c:v>
                </c:pt>
                <c:pt idx="876">
                  <c:v>14.6</c:v>
                </c:pt>
                <c:pt idx="877">
                  <c:v>14.616666666666667</c:v>
                </c:pt>
                <c:pt idx="878">
                  <c:v>14.633333333333333</c:v>
                </c:pt>
                <c:pt idx="879">
                  <c:v>14.65</c:v>
                </c:pt>
                <c:pt idx="880">
                  <c:v>14.666666666666666</c:v>
                </c:pt>
                <c:pt idx="881">
                  <c:v>14.683333333333334</c:v>
                </c:pt>
                <c:pt idx="882">
                  <c:v>14.7</c:v>
                </c:pt>
                <c:pt idx="883">
                  <c:v>14.716666666666667</c:v>
                </c:pt>
                <c:pt idx="884">
                  <c:v>14.733333333333333</c:v>
                </c:pt>
                <c:pt idx="885">
                  <c:v>14.75</c:v>
                </c:pt>
                <c:pt idx="886">
                  <c:v>14.766666666666667</c:v>
                </c:pt>
                <c:pt idx="887">
                  <c:v>14.783333333333333</c:v>
                </c:pt>
                <c:pt idx="888">
                  <c:v>14.8</c:v>
                </c:pt>
                <c:pt idx="889">
                  <c:v>14.816666666666666</c:v>
                </c:pt>
                <c:pt idx="890">
                  <c:v>14.833333333333334</c:v>
                </c:pt>
                <c:pt idx="891">
                  <c:v>14.85</c:v>
                </c:pt>
                <c:pt idx="892">
                  <c:v>14.866666666666667</c:v>
                </c:pt>
                <c:pt idx="893">
                  <c:v>14.883333333333333</c:v>
                </c:pt>
                <c:pt idx="894">
                  <c:v>14.9</c:v>
                </c:pt>
                <c:pt idx="895">
                  <c:v>14.916666666666666</c:v>
                </c:pt>
                <c:pt idx="896">
                  <c:v>14.933333333333334</c:v>
                </c:pt>
                <c:pt idx="897">
                  <c:v>14.95</c:v>
                </c:pt>
                <c:pt idx="898">
                  <c:v>14.966666666666667</c:v>
                </c:pt>
                <c:pt idx="899">
                  <c:v>14.983333333333333</c:v>
                </c:pt>
                <c:pt idx="900">
                  <c:v>15</c:v>
                </c:pt>
                <c:pt idx="901">
                  <c:v>15.016666666666667</c:v>
                </c:pt>
                <c:pt idx="902">
                  <c:v>15.033333333333333</c:v>
                </c:pt>
                <c:pt idx="903">
                  <c:v>15.05</c:v>
                </c:pt>
                <c:pt idx="904">
                  <c:v>15.066666666666666</c:v>
                </c:pt>
                <c:pt idx="905">
                  <c:v>15.083333333333334</c:v>
                </c:pt>
                <c:pt idx="906">
                  <c:v>15.1</c:v>
                </c:pt>
                <c:pt idx="907">
                  <c:v>15.116666666666667</c:v>
                </c:pt>
                <c:pt idx="908">
                  <c:v>15.133333333333333</c:v>
                </c:pt>
                <c:pt idx="909">
                  <c:v>15.15</c:v>
                </c:pt>
                <c:pt idx="910">
                  <c:v>15.166666666666666</c:v>
                </c:pt>
                <c:pt idx="911">
                  <c:v>15.183333333333334</c:v>
                </c:pt>
                <c:pt idx="912">
                  <c:v>15.2</c:v>
                </c:pt>
                <c:pt idx="913">
                  <c:v>15.216666666666667</c:v>
                </c:pt>
                <c:pt idx="914">
                  <c:v>15.233333333333333</c:v>
                </c:pt>
                <c:pt idx="915">
                  <c:v>15.25</c:v>
                </c:pt>
                <c:pt idx="916">
                  <c:v>15.266666666666667</c:v>
                </c:pt>
                <c:pt idx="917">
                  <c:v>15.283333333333333</c:v>
                </c:pt>
                <c:pt idx="918">
                  <c:v>15.3</c:v>
                </c:pt>
                <c:pt idx="919">
                  <c:v>15.316666666666666</c:v>
                </c:pt>
                <c:pt idx="920">
                  <c:v>15.333333333333334</c:v>
                </c:pt>
                <c:pt idx="921">
                  <c:v>15.35</c:v>
                </c:pt>
                <c:pt idx="922">
                  <c:v>15.366666666666667</c:v>
                </c:pt>
                <c:pt idx="923">
                  <c:v>15.383333333333333</c:v>
                </c:pt>
                <c:pt idx="924">
                  <c:v>15.4</c:v>
                </c:pt>
                <c:pt idx="925">
                  <c:v>15.416666666666666</c:v>
                </c:pt>
                <c:pt idx="926">
                  <c:v>15.433333333333334</c:v>
                </c:pt>
                <c:pt idx="927">
                  <c:v>15.45</c:v>
                </c:pt>
                <c:pt idx="928">
                  <c:v>15.466666666666667</c:v>
                </c:pt>
                <c:pt idx="929">
                  <c:v>15.483333333333333</c:v>
                </c:pt>
                <c:pt idx="930">
                  <c:v>15.5</c:v>
                </c:pt>
                <c:pt idx="931">
                  <c:v>15.516666666666667</c:v>
                </c:pt>
                <c:pt idx="932">
                  <c:v>15.533333333333333</c:v>
                </c:pt>
                <c:pt idx="933">
                  <c:v>15.55</c:v>
                </c:pt>
                <c:pt idx="934">
                  <c:v>15.566666666666666</c:v>
                </c:pt>
                <c:pt idx="935">
                  <c:v>15.583333333333334</c:v>
                </c:pt>
                <c:pt idx="936">
                  <c:v>15.6</c:v>
                </c:pt>
                <c:pt idx="937">
                  <c:v>15.616666666666667</c:v>
                </c:pt>
                <c:pt idx="938">
                  <c:v>15.633333333333333</c:v>
                </c:pt>
                <c:pt idx="939">
                  <c:v>15.65</c:v>
                </c:pt>
                <c:pt idx="940">
                  <c:v>15.666666666666666</c:v>
                </c:pt>
                <c:pt idx="941">
                  <c:v>15.683333333333334</c:v>
                </c:pt>
                <c:pt idx="942">
                  <c:v>15.7</c:v>
                </c:pt>
                <c:pt idx="943">
                  <c:v>15.716666666666667</c:v>
                </c:pt>
                <c:pt idx="944">
                  <c:v>15.733333333333333</c:v>
                </c:pt>
                <c:pt idx="945">
                  <c:v>15.75</c:v>
                </c:pt>
                <c:pt idx="946">
                  <c:v>15.766666666666667</c:v>
                </c:pt>
                <c:pt idx="947">
                  <c:v>15.783333333333333</c:v>
                </c:pt>
                <c:pt idx="948">
                  <c:v>15.8</c:v>
                </c:pt>
                <c:pt idx="949">
                  <c:v>15.816666666666666</c:v>
                </c:pt>
                <c:pt idx="950">
                  <c:v>15.833333333333334</c:v>
                </c:pt>
                <c:pt idx="951">
                  <c:v>15.85</c:v>
                </c:pt>
                <c:pt idx="952">
                  <c:v>15.866666666666667</c:v>
                </c:pt>
                <c:pt idx="953">
                  <c:v>15.883333333333333</c:v>
                </c:pt>
                <c:pt idx="954">
                  <c:v>15.9</c:v>
                </c:pt>
                <c:pt idx="955">
                  <c:v>15.916666666666666</c:v>
                </c:pt>
                <c:pt idx="956">
                  <c:v>15.933333333333334</c:v>
                </c:pt>
                <c:pt idx="957">
                  <c:v>15.95</c:v>
                </c:pt>
                <c:pt idx="958">
                  <c:v>15.966666666666667</c:v>
                </c:pt>
                <c:pt idx="959">
                  <c:v>15.983333333333333</c:v>
                </c:pt>
                <c:pt idx="960">
                  <c:v>16</c:v>
                </c:pt>
                <c:pt idx="961">
                  <c:v>16.016666666666666</c:v>
                </c:pt>
                <c:pt idx="962">
                  <c:v>16.033333333333335</c:v>
                </c:pt>
                <c:pt idx="963">
                  <c:v>16.05</c:v>
                </c:pt>
                <c:pt idx="964">
                  <c:v>16.066666666666666</c:v>
                </c:pt>
                <c:pt idx="965">
                  <c:v>16.083333333333332</c:v>
                </c:pt>
                <c:pt idx="966">
                  <c:v>16.100000000000001</c:v>
                </c:pt>
                <c:pt idx="967">
                  <c:v>16.116666666666667</c:v>
                </c:pt>
                <c:pt idx="968">
                  <c:v>16.133333333333333</c:v>
                </c:pt>
                <c:pt idx="969">
                  <c:v>16.149999999999999</c:v>
                </c:pt>
                <c:pt idx="970">
                  <c:v>16.166666666666668</c:v>
                </c:pt>
                <c:pt idx="971">
                  <c:v>16.183333333333334</c:v>
                </c:pt>
                <c:pt idx="972">
                  <c:v>16.2</c:v>
                </c:pt>
                <c:pt idx="973">
                  <c:v>16.216666666666665</c:v>
                </c:pt>
                <c:pt idx="974">
                  <c:v>16.233333333333334</c:v>
                </c:pt>
                <c:pt idx="975">
                  <c:v>16.25</c:v>
                </c:pt>
                <c:pt idx="976">
                  <c:v>16.266666666666666</c:v>
                </c:pt>
                <c:pt idx="977">
                  <c:v>16.283333333333335</c:v>
                </c:pt>
                <c:pt idx="978">
                  <c:v>16.3</c:v>
                </c:pt>
                <c:pt idx="979">
                  <c:v>16.316666666666666</c:v>
                </c:pt>
                <c:pt idx="980">
                  <c:v>16.333333333333332</c:v>
                </c:pt>
                <c:pt idx="981">
                  <c:v>16.350000000000001</c:v>
                </c:pt>
                <c:pt idx="982">
                  <c:v>16.366666666666667</c:v>
                </c:pt>
                <c:pt idx="983">
                  <c:v>16.383333333333333</c:v>
                </c:pt>
                <c:pt idx="984">
                  <c:v>16.399999999999999</c:v>
                </c:pt>
                <c:pt idx="985">
                  <c:v>16.416666666666668</c:v>
                </c:pt>
                <c:pt idx="986">
                  <c:v>16.433333333333334</c:v>
                </c:pt>
                <c:pt idx="987">
                  <c:v>16.45</c:v>
                </c:pt>
                <c:pt idx="988">
                  <c:v>16.466666666666665</c:v>
                </c:pt>
                <c:pt idx="989">
                  <c:v>16.483333333333334</c:v>
                </c:pt>
                <c:pt idx="990">
                  <c:v>16.5</c:v>
                </c:pt>
                <c:pt idx="991">
                  <c:v>16.516666666666666</c:v>
                </c:pt>
                <c:pt idx="992">
                  <c:v>16.533333333333335</c:v>
                </c:pt>
                <c:pt idx="993">
                  <c:v>16.55</c:v>
                </c:pt>
                <c:pt idx="994">
                  <c:v>16.566666666666666</c:v>
                </c:pt>
                <c:pt idx="995">
                  <c:v>16.583333333333332</c:v>
                </c:pt>
                <c:pt idx="996">
                  <c:v>16.600000000000001</c:v>
                </c:pt>
                <c:pt idx="997">
                  <c:v>16.616666666666667</c:v>
                </c:pt>
                <c:pt idx="998">
                  <c:v>16.633333333333333</c:v>
                </c:pt>
                <c:pt idx="999">
                  <c:v>16.649999999999999</c:v>
                </c:pt>
                <c:pt idx="1000">
                  <c:v>16.666666666666668</c:v>
                </c:pt>
                <c:pt idx="1001">
                  <c:v>16.683333333333334</c:v>
                </c:pt>
                <c:pt idx="1002">
                  <c:v>16.7</c:v>
                </c:pt>
                <c:pt idx="1003">
                  <c:v>16.716666666666665</c:v>
                </c:pt>
                <c:pt idx="1004">
                  <c:v>16.733333333333334</c:v>
                </c:pt>
                <c:pt idx="1005">
                  <c:v>16.75</c:v>
                </c:pt>
                <c:pt idx="1006">
                  <c:v>16.766666666666666</c:v>
                </c:pt>
                <c:pt idx="1007">
                  <c:v>16.783333333333335</c:v>
                </c:pt>
                <c:pt idx="1008">
                  <c:v>16.8</c:v>
                </c:pt>
                <c:pt idx="1009">
                  <c:v>16.816666666666666</c:v>
                </c:pt>
                <c:pt idx="1010">
                  <c:v>16.833333333333332</c:v>
                </c:pt>
                <c:pt idx="1011">
                  <c:v>16.850000000000001</c:v>
                </c:pt>
                <c:pt idx="1012">
                  <c:v>16.866666666666667</c:v>
                </c:pt>
                <c:pt idx="1013">
                  <c:v>16.883333333333333</c:v>
                </c:pt>
                <c:pt idx="1014">
                  <c:v>16.899999999999999</c:v>
                </c:pt>
                <c:pt idx="1015">
                  <c:v>16.916666666666668</c:v>
                </c:pt>
                <c:pt idx="1016">
                  <c:v>16.933333333333334</c:v>
                </c:pt>
                <c:pt idx="1017">
                  <c:v>16.95</c:v>
                </c:pt>
                <c:pt idx="1018">
                  <c:v>16.966666666666665</c:v>
                </c:pt>
                <c:pt idx="1019">
                  <c:v>16.983333333333334</c:v>
                </c:pt>
                <c:pt idx="1020">
                  <c:v>17</c:v>
                </c:pt>
                <c:pt idx="1021">
                  <c:v>17.016666666666666</c:v>
                </c:pt>
                <c:pt idx="1022">
                  <c:v>17.033333333333335</c:v>
                </c:pt>
                <c:pt idx="1023">
                  <c:v>17.05</c:v>
                </c:pt>
                <c:pt idx="1024">
                  <c:v>17.066666666666666</c:v>
                </c:pt>
                <c:pt idx="1025">
                  <c:v>17.083333333333332</c:v>
                </c:pt>
                <c:pt idx="1026">
                  <c:v>17.100000000000001</c:v>
                </c:pt>
                <c:pt idx="1027">
                  <c:v>17.116666666666667</c:v>
                </c:pt>
                <c:pt idx="1028">
                  <c:v>17.133333333333333</c:v>
                </c:pt>
                <c:pt idx="1029">
                  <c:v>17.149999999999999</c:v>
                </c:pt>
                <c:pt idx="1030">
                  <c:v>17.166666666666668</c:v>
                </c:pt>
                <c:pt idx="1031">
                  <c:v>17.183333333333334</c:v>
                </c:pt>
                <c:pt idx="1032">
                  <c:v>17.2</c:v>
                </c:pt>
                <c:pt idx="1033">
                  <c:v>17.216666666666665</c:v>
                </c:pt>
                <c:pt idx="1034">
                  <c:v>17.233333333333334</c:v>
                </c:pt>
                <c:pt idx="1035">
                  <c:v>17.25</c:v>
                </c:pt>
                <c:pt idx="1036">
                  <c:v>17.266666666666666</c:v>
                </c:pt>
                <c:pt idx="1037">
                  <c:v>17.283333333333335</c:v>
                </c:pt>
                <c:pt idx="1038">
                  <c:v>17.3</c:v>
                </c:pt>
                <c:pt idx="1039">
                  <c:v>17.316666666666666</c:v>
                </c:pt>
                <c:pt idx="1040">
                  <c:v>17.333333333333332</c:v>
                </c:pt>
                <c:pt idx="1041">
                  <c:v>17.350000000000001</c:v>
                </c:pt>
                <c:pt idx="1042">
                  <c:v>17.366666666666667</c:v>
                </c:pt>
                <c:pt idx="1043">
                  <c:v>17.383333333333333</c:v>
                </c:pt>
                <c:pt idx="1044">
                  <c:v>17.399999999999999</c:v>
                </c:pt>
                <c:pt idx="1045">
                  <c:v>17.416666666666668</c:v>
                </c:pt>
                <c:pt idx="1046">
                  <c:v>17.433333333333334</c:v>
                </c:pt>
                <c:pt idx="1047">
                  <c:v>17.45</c:v>
                </c:pt>
                <c:pt idx="1048">
                  <c:v>17.466666666666665</c:v>
                </c:pt>
                <c:pt idx="1049">
                  <c:v>17.483333333333334</c:v>
                </c:pt>
                <c:pt idx="1050">
                  <c:v>17.5</c:v>
                </c:pt>
                <c:pt idx="1051">
                  <c:v>17.516666666666666</c:v>
                </c:pt>
                <c:pt idx="1052">
                  <c:v>17.533333333333335</c:v>
                </c:pt>
                <c:pt idx="1053">
                  <c:v>17.55</c:v>
                </c:pt>
                <c:pt idx="1054">
                  <c:v>17.566666666666666</c:v>
                </c:pt>
                <c:pt idx="1055">
                  <c:v>17.583333333333332</c:v>
                </c:pt>
                <c:pt idx="1056">
                  <c:v>17.600000000000001</c:v>
                </c:pt>
                <c:pt idx="1057">
                  <c:v>17.616666666666667</c:v>
                </c:pt>
                <c:pt idx="1058">
                  <c:v>17.633333333333333</c:v>
                </c:pt>
                <c:pt idx="1059">
                  <c:v>17.649999999999999</c:v>
                </c:pt>
                <c:pt idx="1060">
                  <c:v>17.666666666666668</c:v>
                </c:pt>
                <c:pt idx="1061">
                  <c:v>17.683333333333334</c:v>
                </c:pt>
                <c:pt idx="1062">
                  <c:v>17.7</c:v>
                </c:pt>
                <c:pt idx="1063">
                  <c:v>17.716666666666665</c:v>
                </c:pt>
                <c:pt idx="1064">
                  <c:v>17.733333333333334</c:v>
                </c:pt>
                <c:pt idx="1065">
                  <c:v>17.75</c:v>
                </c:pt>
                <c:pt idx="1066">
                  <c:v>17.766666666666666</c:v>
                </c:pt>
                <c:pt idx="1067">
                  <c:v>17.783333333333335</c:v>
                </c:pt>
                <c:pt idx="1068">
                  <c:v>17.8</c:v>
                </c:pt>
                <c:pt idx="1069">
                  <c:v>17.816666666666666</c:v>
                </c:pt>
                <c:pt idx="1070">
                  <c:v>17.833333333333332</c:v>
                </c:pt>
                <c:pt idx="1071">
                  <c:v>17.850000000000001</c:v>
                </c:pt>
                <c:pt idx="1072">
                  <c:v>17.866666666666667</c:v>
                </c:pt>
                <c:pt idx="1073">
                  <c:v>17.883333333333333</c:v>
                </c:pt>
                <c:pt idx="1074">
                  <c:v>17.899999999999999</c:v>
                </c:pt>
                <c:pt idx="1075">
                  <c:v>17.916666666666668</c:v>
                </c:pt>
                <c:pt idx="1076">
                  <c:v>17.933333333333334</c:v>
                </c:pt>
                <c:pt idx="1077">
                  <c:v>17.95</c:v>
                </c:pt>
                <c:pt idx="1078">
                  <c:v>17.966666666666665</c:v>
                </c:pt>
                <c:pt idx="1079">
                  <c:v>17.983333333333334</c:v>
                </c:pt>
                <c:pt idx="1080">
                  <c:v>18</c:v>
                </c:pt>
                <c:pt idx="1081">
                  <c:v>18.016666666666666</c:v>
                </c:pt>
                <c:pt idx="1082">
                  <c:v>18.033333333333335</c:v>
                </c:pt>
                <c:pt idx="1083">
                  <c:v>18.05</c:v>
                </c:pt>
                <c:pt idx="1084">
                  <c:v>18.066666666666666</c:v>
                </c:pt>
                <c:pt idx="1085">
                  <c:v>18.083333333333332</c:v>
                </c:pt>
                <c:pt idx="1086">
                  <c:v>18.100000000000001</c:v>
                </c:pt>
                <c:pt idx="1087">
                  <c:v>18.116666666666667</c:v>
                </c:pt>
                <c:pt idx="1088">
                  <c:v>18.133333333333333</c:v>
                </c:pt>
                <c:pt idx="1089">
                  <c:v>18.149999999999999</c:v>
                </c:pt>
                <c:pt idx="1090">
                  <c:v>18.166666666666668</c:v>
                </c:pt>
                <c:pt idx="1091">
                  <c:v>18.183333333333334</c:v>
                </c:pt>
                <c:pt idx="1092">
                  <c:v>18.2</c:v>
                </c:pt>
                <c:pt idx="1093">
                  <c:v>18.216666666666665</c:v>
                </c:pt>
                <c:pt idx="1094">
                  <c:v>18.233333333333334</c:v>
                </c:pt>
                <c:pt idx="1095">
                  <c:v>18.25</c:v>
                </c:pt>
                <c:pt idx="1096">
                  <c:v>18.266666666666666</c:v>
                </c:pt>
                <c:pt idx="1097">
                  <c:v>18.283333333333335</c:v>
                </c:pt>
                <c:pt idx="1098">
                  <c:v>18.3</c:v>
                </c:pt>
                <c:pt idx="1099">
                  <c:v>18.316666666666666</c:v>
                </c:pt>
                <c:pt idx="1100">
                  <c:v>18.333333333333332</c:v>
                </c:pt>
                <c:pt idx="1101">
                  <c:v>18.350000000000001</c:v>
                </c:pt>
                <c:pt idx="1102">
                  <c:v>18.366666666666667</c:v>
                </c:pt>
                <c:pt idx="1103">
                  <c:v>18.383333333333333</c:v>
                </c:pt>
                <c:pt idx="1104">
                  <c:v>18.399999999999999</c:v>
                </c:pt>
                <c:pt idx="1105">
                  <c:v>18.416666666666668</c:v>
                </c:pt>
                <c:pt idx="1106">
                  <c:v>18.433333333333334</c:v>
                </c:pt>
                <c:pt idx="1107">
                  <c:v>18.45</c:v>
                </c:pt>
                <c:pt idx="1108">
                  <c:v>18.466666666666665</c:v>
                </c:pt>
                <c:pt idx="1109">
                  <c:v>18.483333333333334</c:v>
                </c:pt>
                <c:pt idx="1110">
                  <c:v>18.5</c:v>
                </c:pt>
                <c:pt idx="1111">
                  <c:v>18.516666666666666</c:v>
                </c:pt>
                <c:pt idx="1112">
                  <c:v>18.533333333333335</c:v>
                </c:pt>
                <c:pt idx="1113">
                  <c:v>18.55</c:v>
                </c:pt>
                <c:pt idx="1114">
                  <c:v>18.566666666666666</c:v>
                </c:pt>
                <c:pt idx="1115">
                  <c:v>18.583333333333332</c:v>
                </c:pt>
                <c:pt idx="1116">
                  <c:v>18.600000000000001</c:v>
                </c:pt>
                <c:pt idx="1117">
                  <c:v>18.616666666666667</c:v>
                </c:pt>
                <c:pt idx="1118">
                  <c:v>18.633333333333333</c:v>
                </c:pt>
                <c:pt idx="1119">
                  <c:v>18.649999999999999</c:v>
                </c:pt>
                <c:pt idx="1120">
                  <c:v>18.666666666666668</c:v>
                </c:pt>
                <c:pt idx="1121">
                  <c:v>18.683333333333334</c:v>
                </c:pt>
                <c:pt idx="1122">
                  <c:v>18.7</c:v>
                </c:pt>
                <c:pt idx="1123">
                  <c:v>18.716666666666665</c:v>
                </c:pt>
                <c:pt idx="1124">
                  <c:v>18.733333333333334</c:v>
                </c:pt>
                <c:pt idx="1125">
                  <c:v>18.75</c:v>
                </c:pt>
                <c:pt idx="1126">
                  <c:v>18.766666666666666</c:v>
                </c:pt>
                <c:pt idx="1127">
                  <c:v>18.783333333333335</c:v>
                </c:pt>
                <c:pt idx="1128">
                  <c:v>18.8</c:v>
                </c:pt>
                <c:pt idx="1129">
                  <c:v>18.816666666666666</c:v>
                </c:pt>
                <c:pt idx="1130">
                  <c:v>18.833333333333332</c:v>
                </c:pt>
                <c:pt idx="1131">
                  <c:v>18.850000000000001</c:v>
                </c:pt>
                <c:pt idx="1132">
                  <c:v>18.866666666666667</c:v>
                </c:pt>
                <c:pt idx="1133">
                  <c:v>18.883333333333333</c:v>
                </c:pt>
                <c:pt idx="1134">
                  <c:v>18.899999999999999</c:v>
                </c:pt>
                <c:pt idx="1135">
                  <c:v>18.916666666666668</c:v>
                </c:pt>
                <c:pt idx="1136">
                  <c:v>18.933333333333334</c:v>
                </c:pt>
                <c:pt idx="1137">
                  <c:v>18.95</c:v>
                </c:pt>
                <c:pt idx="1138">
                  <c:v>18.966666666666665</c:v>
                </c:pt>
                <c:pt idx="1139">
                  <c:v>18.983333333333334</c:v>
                </c:pt>
                <c:pt idx="1140">
                  <c:v>19</c:v>
                </c:pt>
                <c:pt idx="1141">
                  <c:v>19.016666666666666</c:v>
                </c:pt>
                <c:pt idx="1142">
                  <c:v>19.033333333333335</c:v>
                </c:pt>
                <c:pt idx="1143">
                  <c:v>19.05</c:v>
                </c:pt>
                <c:pt idx="1144">
                  <c:v>19.066666666666666</c:v>
                </c:pt>
                <c:pt idx="1145">
                  <c:v>19.083333333333332</c:v>
                </c:pt>
                <c:pt idx="1146">
                  <c:v>19.100000000000001</c:v>
                </c:pt>
                <c:pt idx="1147">
                  <c:v>19.116666666666667</c:v>
                </c:pt>
                <c:pt idx="1148">
                  <c:v>19.133333333333333</c:v>
                </c:pt>
                <c:pt idx="1149">
                  <c:v>19.149999999999999</c:v>
                </c:pt>
                <c:pt idx="1150">
                  <c:v>19.166666666666668</c:v>
                </c:pt>
                <c:pt idx="1151">
                  <c:v>19.183333333333334</c:v>
                </c:pt>
                <c:pt idx="1152">
                  <c:v>19.2</c:v>
                </c:pt>
                <c:pt idx="1153">
                  <c:v>19.216666666666665</c:v>
                </c:pt>
                <c:pt idx="1154">
                  <c:v>19.233333333333334</c:v>
                </c:pt>
                <c:pt idx="1155">
                  <c:v>19.25</c:v>
                </c:pt>
                <c:pt idx="1156">
                  <c:v>19.266666666666666</c:v>
                </c:pt>
                <c:pt idx="1157">
                  <c:v>19.283333333333335</c:v>
                </c:pt>
                <c:pt idx="1158">
                  <c:v>19.3</c:v>
                </c:pt>
                <c:pt idx="1159">
                  <c:v>19.316666666666666</c:v>
                </c:pt>
                <c:pt idx="1160">
                  <c:v>19.333333333333332</c:v>
                </c:pt>
                <c:pt idx="1161">
                  <c:v>19.350000000000001</c:v>
                </c:pt>
                <c:pt idx="1162">
                  <c:v>19.366666666666667</c:v>
                </c:pt>
                <c:pt idx="1163">
                  <c:v>19.383333333333333</c:v>
                </c:pt>
                <c:pt idx="1164">
                  <c:v>19.399999999999999</c:v>
                </c:pt>
                <c:pt idx="1165">
                  <c:v>19.416666666666668</c:v>
                </c:pt>
                <c:pt idx="1166">
                  <c:v>19.433333333333334</c:v>
                </c:pt>
                <c:pt idx="1167">
                  <c:v>19.45</c:v>
                </c:pt>
                <c:pt idx="1168">
                  <c:v>19.466666666666665</c:v>
                </c:pt>
                <c:pt idx="1169">
                  <c:v>19.483333333333334</c:v>
                </c:pt>
                <c:pt idx="1170">
                  <c:v>19.5</c:v>
                </c:pt>
                <c:pt idx="1171">
                  <c:v>19.516666666666666</c:v>
                </c:pt>
                <c:pt idx="1172">
                  <c:v>19.533333333333335</c:v>
                </c:pt>
                <c:pt idx="1173">
                  <c:v>19.55</c:v>
                </c:pt>
                <c:pt idx="1174">
                  <c:v>19.566666666666666</c:v>
                </c:pt>
                <c:pt idx="1175">
                  <c:v>19.583333333333332</c:v>
                </c:pt>
                <c:pt idx="1176">
                  <c:v>19.600000000000001</c:v>
                </c:pt>
                <c:pt idx="1177">
                  <c:v>19.616666666666667</c:v>
                </c:pt>
                <c:pt idx="1178">
                  <c:v>19.633333333333333</c:v>
                </c:pt>
                <c:pt idx="1179">
                  <c:v>19.649999999999999</c:v>
                </c:pt>
                <c:pt idx="1180">
                  <c:v>19.666666666666668</c:v>
                </c:pt>
                <c:pt idx="1181">
                  <c:v>19.683333333333334</c:v>
                </c:pt>
                <c:pt idx="1182">
                  <c:v>19.7</c:v>
                </c:pt>
                <c:pt idx="1183">
                  <c:v>19.716666666666665</c:v>
                </c:pt>
                <c:pt idx="1184">
                  <c:v>19.733333333333334</c:v>
                </c:pt>
                <c:pt idx="1185">
                  <c:v>19.75</c:v>
                </c:pt>
                <c:pt idx="1186">
                  <c:v>19.766666666666666</c:v>
                </c:pt>
                <c:pt idx="1187">
                  <c:v>19.783333333333335</c:v>
                </c:pt>
                <c:pt idx="1188">
                  <c:v>19.8</c:v>
                </c:pt>
                <c:pt idx="1189">
                  <c:v>19.816666666666666</c:v>
                </c:pt>
                <c:pt idx="1190">
                  <c:v>19.833333333333332</c:v>
                </c:pt>
                <c:pt idx="1191">
                  <c:v>19.850000000000001</c:v>
                </c:pt>
                <c:pt idx="1192">
                  <c:v>19.866666666666667</c:v>
                </c:pt>
                <c:pt idx="1193">
                  <c:v>19.883333333333333</c:v>
                </c:pt>
                <c:pt idx="1194">
                  <c:v>19.899999999999999</c:v>
                </c:pt>
                <c:pt idx="1195">
                  <c:v>19.916666666666668</c:v>
                </c:pt>
                <c:pt idx="1196">
                  <c:v>19.933333333333334</c:v>
                </c:pt>
                <c:pt idx="1197">
                  <c:v>19.95</c:v>
                </c:pt>
                <c:pt idx="1198">
                  <c:v>19.966666666666665</c:v>
                </c:pt>
                <c:pt idx="1199">
                  <c:v>19.983333333333334</c:v>
                </c:pt>
                <c:pt idx="1200">
                  <c:v>20</c:v>
                </c:pt>
                <c:pt idx="1201">
                  <c:v>20.016666666666666</c:v>
                </c:pt>
                <c:pt idx="1202">
                  <c:v>20.033333333333335</c:v>
                </c:pt>
                <c:pt idx="1203">
                  <c:v>20.05</c:v>
                </c:pt>
                <c:pt idx="1204">
                  <c:v>20.066666666666666</c:v>
                </c:pt>
                <c:pt idx="1205">
                  <c:v>20.083333333333332</c:v>
                </c:pt>
                <c:pt idx="1206">
                  <c:v>20.100000000000001</c:v>
                </c:pt>
                <c:pt idx="1207">
                  <c:v>20.116666666666667</c:v>
                </c:pt>
                <c:pt idx="1208">
                  <c:v>20.133333333333333</c:v>
                </c:pt>
                <c:pt idx="1209">
                  <c:v>20.149999999999999</c:v>
                </c:pt>
                <c:pt idx="1210">
                  <c:v>20.166666666666668</c:v>
                </c:pt>
                <c:pt idx="1211">
                  <c:v>20.183333333333334</c:v>
                </c:pt>
                <c:pt idx="1212">
                  <c:v>20.2</c:v>
                </c:pt>
                <c:pt idx="1213">
                  <c:v>20.216666666666665</c:v>
                </c:pt>
                <c:pt idx="1214">
                  <c:v>20.233333333333334</c:v>
                </c:pt>
                <c:pt idx="1215">
                  <c:v>20.25</c:v>
                </c:pt>
                <c:pt idx="1216">
                  <c:v>20.266666666666666</c:v>
                </c:pt>
                <c:pt idx="1217">
                  <c:v>20.283333333333335</c:v>
                </c:pt>
                <c:pt idx="1218">
                  <c:v>20.3</c:v>
                </c:pt>
                <c:pt idx="1219">
                  <c:v>20.316666666666666</c:v>
                </c:pt>
                <c:pt idx="1220">
                  <c:v>20.333333333333332</c:v>
                </c:pt>
                <c:pt idx="1221">
                  <c:v>20.350000000000001</c:v>
                </c:pt>
                <c:pt idx="1222">
                  <c:v>20.366666666666667</c:v>
                </c:pt>
                <c:pt idx="1223">
                  <c:v>20.383333333333333</c:v>
                </c:pt>
                <c:pt idx="1224">
                  <c:v>20.399999999999999</c:v>
                </c:pt>
                <c:pt idx="1225">
                  <c:v>20.416666666666668</c:v>
                </c:pt>
                <c:pt idx="1226">
                  <c:v>20.433333333333334</c:v>
                </c:pt>
                <c:pt idx="1227">
                  <c:v>20.45</c:v>
                </c:pt>
                <c:pt idx="1228">
                  <c:v>20.466666666666665</c:v>
                </c:pt>
                <c:pt idx="1229">
                  <c:v>20.483333333333334</c:v>
                </c:pt>
                <c:pt idx="1230">
                  <c:v>20.5</c:v>
                </c:pt>
                <c:pt idx="1231">
                  <c:v>20.516666666666666</c:v>
                </c:pt>
                <c:pt idx="1232">
                  <c:v>20.533333333333335</c:v>
                </c:pt>
                <c:pt idx="1233">
                  <c:v>20.55</c:v>
                </c:pt>
                <c:pt idx="1234">
                  <c:v>20.566666666666666</c:v>
                </c:pt>
                <c:pt idx="1235">
                  <c:v>20.583333333333332</c:v>
                </c:pt>
                <c:pt idx="1236">
                  <c:v>20.6</c:v>
                </c:pt>
                <c:pt idx="1237">
                  <c:v>20.616666666666667</c:v>
                </c:pt>
                <c:pt idx="1238">
                  <c:v>20.633333333333333</c:v>
                </c:pt>
                <c:pt idx="1239">
                  <c:v>20.65</c:v>
                </c:pt>
                <c:pt idx="1240">
                  <c:v>20.666666666666668</c:v>
                </c:pt>
                <c:pt idx="1241">
                  <c:v>20.683333333333334</c:v>
                </c:pt>
                <c:pt idx="1242">
                  <c:v>20.7</c:v>
                </c:pt>
                <c:pt idx="1243">
                  <c:v>20.716666666666665</c:v>
                </c:pt>
                <c:pt idx="1244">
                  <c:v>20.733333333333334</c:v>
                </c:pt>
                <c:pt idx="1245">
                  <c:v>20.75</c:v>
                </c:pt>
                <c:pt idx="1246">
                  <c:v>20.766666666666666</c:v>
                </c:pt>
                <c:pt idx="1247">
                  <c:v>20.783333333333335</c:v>
                </c:pt>
                <c:pt idx="1248">
                  <c:v>20.8</c:v>
                </c:pt>
                <c:pt idx="1249">
                  <c:v>20.816666666666666</c:v>
                </c:pt>
                <c:pt idx="1250">
                  <c:v>20.833333333333332</c:v>
                </c:pt>
                <c:pt idx="1251">
                  <c:v>20.85</c:v>
                </c:pt>
                <c:pt idx="1252">
                  <c:v>20.866666666666667</c:v>
                </c:pt>
                <c:pt idx="1253">
                  <c:v>20.883333333333333</c:v>
                </c:pt>
                <c:pt idx="1254">
                  <c:v>20.9</c:v>
                </c:pt>
                <c:pt idx="1255">
                  <c:v>20.916666666666668</c:v>
                </c:pt>
                <c:pt idx="1256">
                  <c:v>20.933333333333334</c:v>
                </c:pt>
                <c:pt idx="1257">
                  <c:v>20.95</c:v>
                </c:pt>
                <c:pt idx="1258">
                  <c:v>20.966666666666665</c:v>
                </c:pt>
                <c:pt idx="1259">
                  <c:v>20.983333333333334</c:v>
                </c:pt>
                <c:pt idx="1260">
                  <c:v>21</c:v>
                </c:pt>
                <c:pt idx="1261">
                  <c:v>21.016666666666666</c:v>
                </c:pt>
                <c:pt idx="1262">
                  <c:v>21.033333333333335</c:v>
                </c:pt>
                <c:pt idx="1263">
                  <c:v>21.05</c:v>
                </c:pt>
                <c:pt idx="1264">
                  <c:v>21.066666666666666</c:v>
                </c:pt>
                <c:pt idx="1265">
                  <c:v>21.083333333333332</c:v>
                </c:pt>
                <c:pt idx="1266">
                  <c:v>21.1</c:v>
                </c:pt>
                <c:pt idx="1267">
                  <c:v>21.116666666666667</c:v>
                </c:pt>
                <c:pt idx="1268">
                  <c:v>21.133333333333333</c:v>
                </c:pt>
                <c:pt idx="1269">
                  <c:v>21.15</c:v>
                </c:pt>
                <c:pt idx="1270">
                  <c:v>21.166666666666668</c:v>
                </c:pt>
                <c:pt idx="1271">
                  <c:v>21.183333333333334</c:v>
                </c:pt>
                <c:pt idx="1272">
                  <c:v>21.2</c:v>
                </c:pt>
                <c:pt idx="1273">
                  <c:v>21.216666666666665</c:v>
                </c:pt>
                <c:pt idx="1274">
                  <c:v>21.233333333333334</c:v>
                </c:pt>
                <c:pt idx="1275">
                  <c:v>21.25</c:v>
                </c:pt>
                <c:pt idx="1276">
                  <c:v>21.266666666666666</c:v>
                </c:pt>
                <c:pt idx="1277">
                  <c:v>21.283333333333335</c:v>
                </c:pt>
                <c:pt idx="1278">
                  <c:v>21.3</c:v>
                </c:pt>
                <c:pt idx="1279">
                  <c:v>21.316666666666666</c:v>
                </c:pt>
                <c:pt idx="1280">
                  <c:v>21.333333333333332</c:v>
                </c:pt>
                <c:pt idx="1281">
                  <c:v>21.35</c:v>
                </c:pt>
                <c:pt idx="1282">
                  <c:v>21.366666666666667</c:v>
                </c:pt>
                <c:pt idx="1283">
                  <c:v>21.383333333333333</c:v>
                </c:pt>
                <c:pt idx="1284">
                  <c:v>21.4</c:v>
                </c:pt>
                <c:pt idx="1285">
                  <c:v>21.416666666666668</c:v>
                </c:pt>
                <c:pt idx="1286">
                  <c:v>21.433333333333334</c:v>
                </c:pt>
                <c:pt idx="1287">
                  <c:v>21.45</c:v>
                </c:pt>
                <c:pt idx="1288">
                  <c:v>21.466666666666665</c:v>
                </c:pt>
                <c:pt idx="1289">
                  <c:v>21.483333333333334</c:v>
                </c:pt>
                <c:pt idx="1290">
                  <c:v>21.5</c:v>
                </c:pt>
                <c:pt idx="1291">
                  <c:v>21.516666666666666</c:v>
                </c:pt>
                <c:pt idx="1292">
                  <c:v>21.533333333333335</c:v>
                </c:pt>
                <c:pt idx="1293">
                  <c:v>21.55</c:v>
                </c:pt>
                <c:pt idx="1294">
                  <c:v>21.566666666666666</c:v>
                </c:pt>
                <c:pt idx="1295">
                  <c:v>21.583333333333332</c:v>
                </c:pt>
                <c:pt idx="1296">
                  <c:v>21.6</c:v>
                </c:pt>
                <c:pt idx="1297">
                  <c:v>21.616666666666667</c:v>
                </c:pt>
                <c:pt idx="1298">
                  <c:v>21.633333333333333</c:v>
                </c:pt>
                <c:pt idx="1299">
                  <c:v>21.65</c:v>
                </c:pt>
                <c:pt idx="1300">
                  <c:v>21.666666666666668</c:v>
                </c:pt>
                <c:pt idx="1301">
                  <c:v>21.683333333333334</c:v>
                </c:pt>
                <c:pt idx="1302">
                  <c:v>21.7</c:v>
                </c:pt>
                <c:pt idx="1303">
                  <c:v>21.716666666666665</c:v>
                </c:pt>
                <c:pt idx="1304">
                  <c:v>21.733333333333334</c:v>
                </c:pt>
                <c:pt idx="1305">
                  <c:v>21.75</c:v>
                </c:pt>
                <c:pt idx="1306">
                  <c:v>21.766666666666666</c:v>
                </c:pt>
                <c:pt idx="1307">
                  <c:v>21.783333333333335</c:v>
                </c:pt>
                <c:pt idx="1308">
                  <c:v>21.8</c:v>
                </c:pt>
                <c:pt idx="1309">
                  <c:v>21.816666666666666</c:v>
                </c:pt>
                <c:pt idx="1310">
                  <c:v>21.833333333333332</c:v>
                </c:pt>
                <c:pt idx="1311">
                  <c:v>21.85</c:v>
                </c:pt>
                <c:pt idx="1312">
                  <c:v>21.866666666666667</c:v>
                </c:pt>
                <c:pt idx="1313">
                  <c:v>21.883333333333333</c:v>
                </c:pt>
                <c:pt idx="1314">
                  <c:v>21.9</c:v>
                </c:pt>
                <c:pt idx="1315">
                  <c:v>21.916666666666668</c:v>
                </c:pt>
                <c:pt idx="1316">
                  <c:v>21.933333333333334</c:v>
                </c:pt>
                <c:pt idx="1317">
                  <c:v>21.95</c:v>
                </c:pt>
                <c:pt idx="1318">
                  <c:v>21.966666666666665</c:v>
                </c:pt>
                <c:pt idx="1319">
                  <c:v>21.983333333333334</c:v>
                </c:pt>
                <c:pt idx="1320">
                  <c:v>22</c:v>
                </c:pt>
                <c:pt idx="1321">
                  <c:v>22.016666666666666</c:v>
                </c:pt>
                <c:pt idx="1322">
                  <c:v>22.033333333333335</c:v>
                </c:pt>
                <c:pt idx="1323">
                  <c:v>22.05</c:v>
                </c:pt>
                <c:pt idx="1324">
                  <c:v>22.066666666666666</c:v>
                </c:pt>
                <c:pt idx="1325">
                  <c:v>22.083333333333332</c:v>
                </c:pt>
                <c:pt idx="1326">
                  <c:v>22.1</c:v>
                </c:pt>
                <c:pt idx="1327">
                  <c:v>22.116666666666667</c:v>
                </c:pt>
                <c:pt idx="1328">
                  <c:v>22.133333333333333</c:v>
                </c:pt>
                <c:pt idx="1329">
                  <c:v>22.15</c:v>
                </c:pt>
                <c:pt idx="1330">
                  <c:v>22.166666666666668</c:v>
                </c:pt>
                <c:pt idx="1331">
                  <c:v>22.183333333333334</c:v>
                </c:pt>
                <c:pt idx="1332">
                  <c:v>22.2</c:v>
                </c:pt>
                <c:pt idx="1333">
                  <c:v>22.216666666666665</c:v>
                </c:pt>
                <c:pt idx="1334">
                  <c:v>22.233333333333334</c:v>
                </c:pt>
                <c:pt idx="1335">
                  <c:v>22.25</c:v>
                </c:pt>
                <c:pt idx="1336">
                  <c:v>22.266666666666666</c:v>
                </c:pt>
                <c:pt idx="1337">
                  <c:v>22.283333333333335</c:v>
                </c:pt>
                <c:pt idx="1338">
                  <c:v>22.3</c:v>
                </c:pt>
                <c:pt idx="1339">
                  <c:v>22.316666666666666</c:v>
                </c:pt>
                <c:pt idx="1340">
                  <c:v>22.333333333333332</c:v>
                </c:pt>
                <c:pt idx="1341">
                  <c:v>22.35</c:v>
                </c:pt>
                <c:pt idx="1342">
                  <c:v>22.366666666666667</c:v>
                </c:pt>
                <c:pt idx="1343">
                  <c:v>22.383333333333333</c:v>
                </c:pt>
                <c:pt idx="1344">
                  <c:v>22.4</c:v>
                </c:pt>
                <c:pt idx="1345">
                  <c:v>22.416666666666668</c:v>
                </c:pt>
                <c:pt idx="1346">
                  <c:v>22.433333333333334</c:v>
                </c:pt>
                <c:pt idx="1347">
                  <c:v>22.45</c:v>
                </c:pt>
                <c:pt idx="1348">
                  <c:v>22.466666666666665</c:v>
                </c:pt>
                <c:pt idx="1349">
                  <c:v>22.483333333333334</c:v>
                </c:pt>
                <c:pt idx="1350">
                  <c:v>22.5</c:v>
                </c:pt>
                <c:pt idx="1351">
                  <c:v>22.516666666666666</c:v>
                </c:pt>
                <c:pt idx="1352">
                  <c:v>22.533333333333335</c:v>
                </c:pt>
                <c:pt idx="1353">
                  <c:v>22.55</c:v>
                </c:pt>
                <c:pt idx="1354">
                  <c:v>22.566666666666666</c:v>
                </c:pt>
                <c:pt idx="1355">
                  <c:v>22.583333333333332</c:v>
                </c:pt>
                <c:pt idx="1356">
                  <c:v>22.6</c:v>
                </c:pt>
                <c:pt idx="1357">
                  <c:v>22.616666666666667</c:v>
                </c:pt>
                <c:pt idx="1358">
                  <c:v>22.633333333333333</c:v>
                </c:pt>
                <c:pt idx="1359">
                  <c:v>22.65</c:v>
                </c:pt>
                <c:pt idx="1360">
                  <c:v>22.666666666666668</c:v>
                </c:pt>
                <c:pt idx="1361">
                  <c:v>22.683333333333334</c:v>
                </c:pt>
                <c:pt idx="1362">
                  <c:v>22.7</c:v>
                </c:pt>
                <c:pt idx="1363">
                  <c:v>22.716666666666665</c:v>
                </c:pt>
                <c:pt idx="1364">
                  <c:v>22.733333333333334</c:v>
                </c:pt>
                <c:pt idx="1365">
                  <c:v>22.75</c:v>
                </c:pt>
                <c:pt idx="1366">
                  <c:v>22.766666666666666</c:v>
                </c:pt>
                <c:pt idx="1367">
                  <c:v>22.783333333333335</c:v>
                </c:pt>
                <c:pt idx="1368">
                  <c:v>22.8</c:v>
                </c:pt>
                <c:pt idx="1369">
                  <c:v>22.816666666666666</c:v>
                </c:pt>
                <c:pt idx="1370">
                  <c:v>22.833333333333332</c:v>
                </c:pt>
                <c:pt idx="1371">
                  <c:v>22.85</c:v>
                </c:pt>
                <c:pt idx="1372">
                  <c:v>22.866666666666667</c:v>
                </c:pt>
                <c:pt idx="1373">
                  <c:v>22.883333333333333</c:v>
                </c:pt>
                <c:pt idx="1374">
                  <c:v>22.9</c:v>
                </c:pt>
                <c:pt idx="1375">
                  <c:v>22.916666666666668</c:v>
                </c:pt>
                <c:pt idx="1376">
                  <c:v>22.933333333333334</c:v>
                </c:pt>
                <c:pt idx="1377">
                  <c:v>22.95</c:v>
                </c:pt>
                <c:pt idx="1378">
                  <c:v>22.966666666666665</c:v>
                </c:pt>
                <c:pt idx="1379">
                  <c:v>22.983333333333334</c:v>
                </c:pt>
                <c:pt idx="1380">
                  <c:v>23</c:v>
                </c:pt>
                <c:pt idx="1381">
                  <c:v>23.016666666666666</c:v>
                </c:pt>
                <c:pt idx="1382">
                  <c:v>23.033333333333335</c:v>
                </c:pt>
                <c:pt idx="1383">
                  <c:v>23.05</c:v>
                </c:pt>
                <c:pt idx="1384">
                  <c:v>23.066666666666666</c:v>
                </c:pt>
                <c:pt idx="1385">
                  <c:v>23.083333333333332</c:v>
                </c:pt>
                <c:pt idx="1386">
                  <c:v>23.1</c:v>
                </c:pt>
                <c:pt idx="1387">
                  <c:v>23.116666666666667</c:v>
                </c:pt>
                <c:pt idx="1388">
                  <c:v>23.133333333333333</c:v>
                </c:pt>
                <c:pt idx="1389">
                  <c:v>23.15</c:v>
                </c:pt>
                <c:pt idx="1390">
                  <c:v>23.166666666666668</c:v>
                </c:pt>
                <c:pt idx="1391">
                  <c:v>23.183333333333334</c:v>
                </c:pt>
                <c:pt idx="1392">
                  <c:v>23.2</c:v>
                </c:pt>
                <c:pt idx="1393">
                  <c:v>23.216666666666665</c:v>
                </c:pt>
                <c:pt idx="1394">
                  <c:v>23.233333333333334</c:v>
                </c:pt>
                <c:pt idx="1395">
                  <c:v>23.25</c:v>
                </c:pt>
                <c:pt idx="1396">
                  <c:v>23.266666666666666</c:v>
                </c:pt>
                <c:pt idx="1397">
                  <c:v>23.283333333333335</c:v>
                </c:pt>
                <c:pt idx="1398">
                  <c:v>23.3</c:v>
                </c:pt>
                <c:pt idx="1399">
                  <c:v>23.316666666666666</c:v>
                </c:pt>
                <c:pt idx="1400">
                  <c:v>23.333333333333332</c:v>
                </c:pt>
                <c:pt idx="1401">
                  <c:v>23.35</c:v>
                </c:pt>
                <c:pt idx="1402">
                  <c:v>23.366666666666667</c:v>
                </c:pt>
                <c:pt idx="1403">
                  <c:v>23.383333333333333</c:v>
                </c:pt>
                <c:pt idx="1404">
                  <c:v>23.4</c:v>
                </c:pt>
                <c:pt idx="1405">
                  <c:v>23.416666666666668</c:v>
                </c:pt>
                <c:pt idx="1406">
                  <c:v>23.433333333333334</c:v>
                </c:pt>
                <c:pt idx="1407">
                  <c:v>23.45</c:v>
                </c:pt>
                <c:pt idx="1408">
                  <c:v>23.466666666666665</c:v>
                </c:pt>
                <c:pt idx="1409">
                  <c:v>23.483333333333334</c:v>
                </c:pt>
                <c:pt idx="1410">
                  <c:v>23.5</c:v>
                </c:pt>
                <c:pt idx="1411">
                  <c:v>23.516666666666666</c:v>
                </c:pt>
                <c:pt idx="1412">
                  <c:v>23.533333333333335</c:v>
                </c:pt>
                <c:pt idx="1413">
                  <c:v>23.55</c:v>
                </c:pt>
                <c:pt idx="1414">
                  <c:v>23.566666666666666</c:v>
                </c:pt>
                <c:pt idx="1415">
                  <c:v>23.583333333333332</c:v>
                </c:pt>
                <c:pt idx="1416">
                  <c:v>23.6</c:v>
                </c:pt>
                <c:pt idx="1417">
                  <c:v>23.616666666666667</c:v>
                </c:pt>
                <c:pt idx="1418">
                  <c:v>23.633333333333333</c:v>
                </c:pt>
                <c:pt idx="1419">
                  <c:v>23.65</c:v>
                </c:pt>
                <c:pt idx="1420">
                  <c:v>23.666666666666668</c:v>
                </c:pt>
                <c:pt idx="1421">
                  <c:v>23.683333333333334</c:v>
                </c:pt>
                <c:pt idx="1422">
                  <c:v>23.7</c:v>
                </c:pt>
                <c:pt idx="1423">
                  <c:v>23.716666666666665</c:v>
                </c:pt>
                <c:pt idx="1424">
                  <c:v>23.733333333333334</c:v>
                </c:pt>
                <c:pt idx="1425">
                  <c:v>23.75</c:v>
                </c:pt>
                <c:pt idx="1426">
                  <c:v>23.766666666666666</c:v>
                </c:pt>
                <c:pt idx="1427">
                  <c:v>23.783333333333335</c:v>
                </c:pt>
                <c:pt idx="1428">
                  <c:v>23.8</c:v>
                </c:pt>
                <c:pt idx="1429">
                  <c:v>23.816666666666666</c:v>
                </c:pt>
                <c:pt idx="1430">
                  <c:v>23.833333333333332</c:v>
                </c:pt>
                <c:pt idx="1431">
                  <c:v>23.85</c:v>
                </c:pt>
                <c:pt idx="1432">
                  <c:v>23.866666666666667</c:v>
                </c:pt>
                <c:pt idx="1433">
                  <c:v>23.883333333333333</c:v>
                </c:pt>
                <c:pt idx="1434">
                  <c:v>23.9</c:v>
                </c:pt>
                <c:pt idx="1435">
                  <c:v>23.916666666666668</c:v>
                </c:pt>
                <c:pt idx="1436">
                  <c:v>23.933333333333334</c:v>
                </c:pt>
                <c:pt idx="1437">
                  <c:v>23.95</c:v>
                </c:pt>
                <c:pt idx="1438">
                  <c:v>23.966666666666665</c:v>
                </c:pt>
                <c:pt idx="1439">
                  <c:v>23.983333333333334</c:v>
                </c:pt>
                <c:pt idx="1440">
                  <c:v>24</c:v>
                </c:pt>
                <c:pt idx="1441">
                  <c:v>24.016666666666666</c:v>
                </c:pt>
                <c:pt idx="1442">
                  <c:v>24.033333333333335</c:v>
                </c:pt>
                <c:pt idx="1443">
                  <c:v>24.05</c:v>
                </c:pt>
                <c:pt idx="1444">
                  <c:v>24.066666666666666</c:v>
                </c:pt>
                <c:pt idx="1445">
                  <c:v>24.083333333333332</c:v>
                </c:pt>
                <c:pt idx="1446">
                  <c:v>24.1</c:v>
                </c:pt>
                <c:pt idx="1447">
                  <c:v>24.116666666666667</c:v>
                </c:pt>
                <c:pt idx="1448">
                  <c:v>24.133333333333333</c:v>
                </c:pt>
                <c:pt idx="1449">
                  <c:v>24.15</c:v>
                </c:pt>
                <c:pt idx="1450">
                  <c:v>24.166666666666668</c:v>
                </c:pt>
                <c:pt idx="1451">
                  <c:v>24.183333333333334</c:v>
                </c:pt>
                <c:pt idx="1452">
                  <c:v>24.2</c:v>
                </c:pt>
                <c:pt idx="1453">
                  <c:v>24.216666666666665</c:v>
                </c:pt>
                <c:pt idx="1454">
                  <c:v>24.233333333333334</c:v>
                </c:pt>
                <c:pt idx="1455">
                  <c:v>24.25</c:v>
                </c:pt>
                <c:pt idx="1456">
                  <c:v>24.266666666666666</c:v>
                </c:pt>
                <c:pt idx="1457">
                  <c:v>24.283333333333335</c:v>
                </c:pt>
                <c:pt idx="1458">
                  <c:v>24.3</c:v>
                </c:pt>
                <c:pt idx="1459">
                  <c:v>24.316666666666666</c:v>
                </c:pt>
                <c:pt idx="1460">
                  <c:v>24.333333333333332</c:v>
                </c:pt>
                <c:pt idx="1461">
                  <c:v>24.35</c:v>
                </c:pt>
                <c:pt idx="1462">
                  <c:v>24.366666666666667</c:v>
                </c:pt>
                <c:pt idx="1463">
                  <c:v>24.383333333333333</c:v>
                </c:pt>
                <c:pt idx="1464">
                  <c:v>24.4</c:v>
                </c:pt>
                <c:pt idx="1465">
                  <c:v>24.416666666666668</c:v>
                </c:pt>
                <c:pt idx="1466">
                  <c:v>24.433333333333334</c:v>
                </c:pt>
                <c:pt idx="1467">
                  <c:v>24.45</c:v>
                </c:pt>
                <c:pt idx="1468">
                  <c:v>24.466666666666665</c:v>
                </c:pt>
                <c:pt idx="1469">
                  <c:v>24.483333333333334</c:v>
                </c:pt>
                <c:pt idx="1470">
                  <c:v>24.5</c:v>
                </c:pt>
                <c:pt idx="1471">
                  <c:v>24.516666666666666</c:v>
                </c:pt>
                <c:pt idx="1472">
                  <c:v>24.533333333333335</c:v>
                </c:pt>
                <c:pt idx="1473">
                  <c:v>24.55</c:v>
                </c:pt>
                <c:pt idx="1474">
                  <c:v>24.566666666666666</c:v>
                </c:pt>
                <c:pt idx="1475">
                  <c:v>24.583333333333332</c:v>
                </c:pt>
                <c:pt idx="1476">
                  <c:v>24.6</c:v>
                </c:pt>
                <c:pt idx="1477">
                  <c:v>24.616666666666667</c:v>
                </c:pt>
                <c:pt idx="1478">
                  <c:v>24.633333333333333</c:v>
                </c:pt>
                <c:pt idx="1479">
                  <c:v>24.65</c:v>
                </c:pt>
                <c:pt idx="1480">
                  <c:v>24.666666666666668</c:v>
                </c:pt>
                <c:pt idx="1481">
                  <c:v>24.683333333333334</c:v>
                </c:pt>
                <c:pt idx="1482">
                  <c:v>24.7</c:v>
                </c:pt>
                <c:pt idx="1483">
                  <c:v>24.716666666666665</c:v>
                </c:pt>
                <c:pt idx="1484">
                  <c:v>24.733333333333334</c:v>
                </c:pt>
                <c:pt idx="1485">
                  <c:v>24.75</c:v>
                </c:pt>
                <c:pt idx="1486">
                  <c:v>24.766666666666666</c:v>
                </c:pt>
                <c:pt idx="1487">
                  <c:v>24.783333333333335</c:v>
                </c:pt>
                <c:pt idx="1488">
                  <c:v>24.8</c:v>
                </c:pt>
                <c:pt idx="1489">
                  <c:v>24.816666666666666</c:v>
                </c:pt>
                <c:pt idx="1490">
                  <c:v>24.833333333333332</c:v>
                </c:pt>
                <c:pt idx="1491">
                  <c:v>24.85</c:v>
                </c:pt>
                <c:pt idx="1492">
                  <c:v>24.866666666666667</c:v>
                </c:pt>
                <c:pt idx="1493">
                  <c:v>24.883333333333333</c:v>
                </c:pt>
                <c:pt idx="1494">
                  <c:v>24.9</c:v>
                </c:pt>
                <c:pt idx="1495">
                  <c:v>24.916666666666668</c:v>
                </c:pt>
                <c:pt idx="1496">
                  <c:v>24.933333333333334</c:v>
                </c:pt>
                <c:pt idx="1497">
                  <c:v>24.95</c:v>
                </c:pt>
                <c:pt idx="1498">
                  <c:v>24.966666666666665</c:v>
                </c:pt>
                <c:pt idx="1499">
                  <c:v>24.983333333333334</c:v>
                </c:pt>
                <c:pt idx="1500">
                  <c:v>25</c:v>
                </c:pt>
                <c:pt idx="1501">
                  <c:v>25.016666666666666</c:v>
                </c:pt>
                <c:pt idx="1502">
                  <c:v>25.033333333333335</c:v>
                </c:pt>
                <c:pt idx="1503">
                  <c:v>25.05</c:v>
                </c:pt>
                <c:pt idx="1504">
                  <c:v>25.066666666666666</c:v>
                </c:pt>
                <c:pt idx="1505">
                  <c:v>25.083333333333332</c:v>
                </c:pt>
                <c:pt idx="1506">
                  <c:v>25.1</c:v>
                </c:pt>
                <c:pt idx="1507">
                  <c:v>25.116666666666667</c:v>
                </c:pt>
                <c:pt idx="1508">
                  <c:v>25.133333333333333</c:v>
                </c:pt>
                <c:pt idx="1509">
                  <c:v>25.15</c:v>
                </c:pt>
                <c:pt idx="1510">
                  <c:v>25.166666666666668</c:v>
                </c:pt>
                <c:pt idx="1511">
                  <c:v>25.183333333333334</c:v>
                </c:pt>
                <c:pt idx="1512">
                  <c:v>25.2</c:v>
                </c:pt>
                <c:pt idx="1513">
                  <c:v>25.216666666666665</c:v>
                </c:pt>
                <c:pt idx="1514">
                  <c:v>25.233333333333334</c:v>
                </c:pt>
                <c:pt idx="1515">
                  <c:v>25.25</c:v>
                </c:pt>
                <c:pt idx="1516">
                  <c:v>25.266666666666666</c:v>
                </c:pt>
                <c:pt idx="1517">
                  <c:v>25.283333333333335</c:v>
                </c:pt>
                <c:pt idx="1518">
                  <c:v>25.3</c:v>
                </c:pt>
                <c:pt idx="1519">
                  <c:v>25.316666666666666</c:v>
                </c:pt>
                <c:pt idx="1520">
                  <c:v>25.333333333333332</c:v>
                </c:pt>
                <c:pt idx="1521">
                  <c:v>25.35</c:v>
                </c:pt>
                <c:pt idx="1522">
                  <c:v>25.366666666666667</c:v>
                </c:pt>
                <c:pt idx="1523">
                  <c:v>25.383333333333333</c:v>
                </c:pt>
                <c:pt idx="1524">
                  <c:v>25.4</c:v>
                </c:pt>
                <c:pt idx="1525">
                  <c:v>25.416666666666668</c:v>
                </c:pt>
                <c:pt idx="1526">
                  <c:v>25.433333333333334</c:v>
                </c:pt>
                <c:pt idx="1527">
                  <c:v>25.45</c:v>
                </c:pt>
                <c:pt idx="1528">
                  <c:v>25.466666666666665</c:v>
                </c:pt>
                <c:pt idx="1529">
                  <c:v>25.483333333333334</c:v>
                </c:pt>
                <c:pt idx="1530">
                  <c:v>25.5</c:v>
                </c:pt>
                <c:pt idx="1531">
                  <c:v>25.516666666666666</c:v>
                </c:pt>
                <c:pt idx="1532">
                  <c:v>25.533333333333335</c:v>
                </c:pt>
                <c:pt idx="1533">
                  <c:v>25.55</c:v>
                </c:pt>
                <c:pt idx="1534">
                  <c:v>25.566666666666666</c:v>
                </c:pt>
                <c:pt idx="1535">
                  <c:v>25.583333333333332</c:v>
                </c:pt>
                <c:pt idx="1536">
                  <c:v>25.6</c:v>
                </c:pt>
                <c:pt idx="1537">
                  <c:v>25.616666666666667</c:v>
                </c:pt>
                <c:pt idx="1538">
                  <c:v>25.633333333333333</c:v>
                </c:pt>
                <c:pt idx="1539">
                  <c:v>25.65</c:v>
                </c:pt>
                <c:pt idx="1540">
                  <c:v>25.666666666666668</c:v>
                </c:pt>
                <c:pt idx="1541">
                  <c:v>25.683333333333334</c:v>
                </c:pt>
                <c:pt idx="1542">
                  <c:v>25.7</c:v>
                </c:pt>
                <c:pt idx="1543">
                  <c:v>25.716666666666665</c:v>
                </c:pt>
                <c:pt idx="1544">
                  <c:v>25.733333333333334</c:v>
                </c:pt>
                <c:pt idx="1545">
                  <c:v>25.75</c:v>
                </c:pt>
                <c:pt idx="1546">
                  <c:v>25.766666666666666</c:v>
                </c:pt>
                <c:pt idx="1547">
                  <c:v>25.783333333333335</c:v>
                </c:pt>
                <c:pt idx="1548">
                  <c:v>25.8</c:v>
                </c:pt>
                <c:pt idx="1549">
                  <c:v>25.816666666666666</c:v>
                </c:pt>
                <c:pt idx="1550">
                  <c:v>25.833333333333332</c:v>
                </c:pt>
                <c:pt idx="1551">
                  <c:v>25.85</c:v>
                </c:pt>
                <c:pt idx="1552">
                  <c:v>25.866666666666667</c:v>
                </c:pt>
                <c:pt idx="1553">
                  <c:v>25.883333333333333</c:v>
                </c:pt>
                <c:pt idx="1554">
                  <c:v>25.9</c:v>
                </c:pt>
                <c:pt idx="1555">
                  <c:v>25.916666666666668</c:v>
                </c:pt>
                <c:pt idx="1556">
                  <c:v>25.933333333333334</c:v>
                </c:pt>
                <c:pt idx="1557">
                  <c:v>25.95</c:v>
                </c:pt>
                <c:pt idx="1558">
                  <c:v>25.966666666666665</c:v>
                </c:pt>
                <c:pt idx="1559">
                  <c:v>25.983333333333334</c:v>
                </c:pt>
                <c:pt idx="1560">
                  <c:v>26</c:v>
                </c:pt>
                <c:pt idx="1561">
                  <c:v>26.016666666666666</c:v>
                </c:pt>
                <c:pt idx="1562">
                  <c:v>26.033333333333335</c:v>
                </c:pt>
                <c:pt idx="1563">
                  <c:v>26.05</c:v>
                </c:pt>
                <c:pt idx="1564">
                  <c:v>26.066666666666666</c:v>
                </c:pt>
                <c:pt idx="1565">
                  <c:v>26.083333333333332</c:v>
                </c:pt>
                <c:pt idx="1566">
                  <c:v>26.1</c:v>
                </c:pt>
                <c:pt idx="1567">
                  <c:v>26.116666666666667</c:v>
                </c:pt>
                <c:pt idx="1568">
                  <c:v>26.133333333333333</c:v>
                </c:pt>
                <c:pt idx="1569">
                  <c:v>26.15</c:v>
                </c:pt>
                <c:pt idx="1570">
                  <c:v>26.166666666666668</c:v>
                </c:pt>
                <c:pt idx="1571">
                  <c:v>26.183333333333334</c:v>
                </c:pt>
                <c:pt idx="1572">
                  <c:v>26.2</c:v>
                </c:pt>
                <c:pt idx="1573">
                  <c:v>26.216666666666665</c:v>
                </c:pt>
                <c:pt idx="1574">
                  <c:v>26.233333333333334</c:v>
                </c:pt>
                <c:pt idx="1575">
                  <c:v>26.25</c:v>
                </c:pt>
                <c:pt idx="1576">
                  <c:v>26.266666666666666</c:v>
                </c:pt>
                <c:pt idx="1577">
                  <c:v>26.283333333333335</c:v>
                </c:pt>
                <c:pt idx="1578">
                  <c:v>26.3</c:v>
                </c:pt>
                <c:pt idx="1579">
                  <c:v>26.316666666666666</c:v>
                </c:pt>
                <c:pt idx="1580">
                  <c:v>26.333333333333332</c:v>
                </c:pt>
                <c:pt idx="1581">
                  <c:v>26.35</c:v>
                </c:pt>
                <c:pt idx="1582">
                  <c:v>26.366666666666667</c:v>
                </c:pt>
                <c:pt idx="1583">
                  <c:v>26.383333333333333</c:v>
                </c:pt>
                <c:pt idx="1584">
                  <c:v>26.4</c:v>
                </c:pt>
                <c:pt idx="1585">
                  <c:v>26.416666666666668</c:v>
                </c:pt>
                <c:pt idx="1586">
                  <c:v>26.433333333333334</c:v>
                </c:pt>
                <c:pt idx="1587">
                  <c:v>26.45</c:v>
                </c:pt>
                <c:pt idx="1588">
                  <c:v>26.466666666666665</c:v>
                </c:pt>
                <c:pt idx="1589">
                  <c:v>26.483333333333334</c:v>
                </c:pt>
                <c:pt idx="1590">
                  <c:v>26.5</c:v>
                </c:pt>
                <c:pt idx="1591">
                  <c:v>26.516666666666666</c:v>
                </c:pt>
                <c:pt idx="1592">
                  <c:v>26.533333333333335</c:v>
                </c:pt>
                <c:pt idx="1593">
                  <c:v>26.55</c:v>
                </c:pt>
                <c:pt idx="1594">
                  <c:v>26.566666666666666</c:v>
                </c:pt>
                <c:pt idx="1595">
                  <c:v>26.583333333333332</c:v>
                </c:pt>
                <c:pt idx="1596">
                  <c:v>26.6</c:v>
                </c:pt>
                <c:pt idx="1597">
                  <c:v>26.616666666666667</c:v>
                </c:pt>
                <c:pt idx="1598">
                  <c:v>26.633333333333333</c:v>
                </c:pt>
                <c:pt idx="1599">
                  <c:v>26.65</c:v>
                </c:pt>
                <c:pt idx="1600">
                  <c:v>26.666666666666668</c:v>
                </c:pt>
                <c:pt idx="1601">
                  <c:v>26.683333333333334</c:v>
                </c:pt>
                <c:pt idx="1602">
                  <c:v>26.7</c:v>
                </c:pt>
                <c:pt idx="1603">
                  <c:v>26.716666666666665</c:v>
                </c:pt>
                <c:pt idx="1604">
                  <c:v>26.733333333333334</c:v>
                </c:pt>
                <c:pt idx="1605">
                  <c:v>26.75</c:v>
                </c:pt>
                <c:pt idx="1606">
                  <c:v>26.766666666666666</c:v>
                </c:pt>
                <c:pt idx="1607">
                  <c:v>26.783333333333335</c:v>
                </c:pt>
                <c:pt idx="1608">
                  <c:v>26.8</c:v>
                </c:pt>
                <c:pt idx="1609">
                  <c:v>26.816666666666666</c:v>
                </c:pt>
                <c:pt idx="1610">
                  <c:v>26.833333333333332</c:v>
                </c:pt>
                <c:pt idx="1611">
                  <c:v>26.85</c:v>
                </c:pt>
                <c:pt idx="1612">
                  <c:v>26.866666666666667</c:v>
                </c:pt>
                <c:pt idx="1613">
                  <c:v>26.883333333333333</c:v>
                </c:pt>
                <c:pt idx="1614">
                  <c:v>26.9</c:v>
                </c:pt>
                <c:pt idx="1615">
                  <c:v>26.916666666666668</c:v>
                </c:pt>
                <c:pt idx="1616">
                  <c:v>26.933333333333334</c:v>
                </c:pt>
                <c:pt idx="1617">
                  <c:v>26.95</c:v>
                </c:pt>
                <c:pt idx="1618">
                  <c:v>26.966666666666665</c:v>
                </c:pt>
                <c:pt idx="1619">
                  <c:v>26.983333333333334</c:v>
                </c:pt>
                <c:pt idx="1620">
                  <c:v>27</c:v>
                </c:pt>
                <c:pt idx="1621">
                  <c:v>27.016666666666666</c:v>
                </c:pt>
                <c:pt idx="1622">
                  <c:v>27.033333333333335</c:v>
                </c:pt>
                <c:pt idx="1623">
                  <c:v>27.05</c:v>
                </c:pt>
                <c:pt idx="1624">
                  <c:v>27.066666666666666</c:v>
                </c:pt>
                <c:pt idx="1625">
                  <c:v>27.083333333333332</c:v>
                </c:pt>
                <c:pt idx="1626">
                  <c:v>27.1</c:v>
                </c:pt>
                <c:pt idx="1627">
                  <c:v>27.116666666666667</c:v>
                </c:pt>
                <c:pt idx="1628">
                  <c:v>27.133333333333333</c:v>
                </c:pt>
                <c:pt idx="1629">
                  <c:v>27.15</c:v>
                </c:pt>
                <c:pt idx="1630">
                  <c:v>27.166666666666668</c:v>
                </c:pt>
                <c:pt idx="1631">
                  <c:v>27.183333333333334</c:v>
                </c:pt>
                <c:pt idx="1632">
                  <c:v>27.2</c:v>
                </c:pt>
                <c:pt idx="1633">
                  <c:v>27.216666666666665</c:v>
                </c:pt>
                <c:pt idx="1634">
                  <c:v>27.233333333333334</c:v>
                </c:pt>
                <c:pt idx="1635">
                  <c:v>27.25</c:v>
                </c:pt>
                <c:pt idx="1636">
                  <c:v>27.266666666666666</c:v>
                </c:pt>
                <c:pt idx="1637">
                  <c:v>27.283333333333335</c:v>
                </c:pt>
                <c:pt idx="1638">
                  <c:v>27.3</c:v>
                </c:pt>
                <c:pt idx="1639">
                  <c:v>27.316666666666666</c:v>
                </c:pt>
                <c:pt idx="1640">
                  <c:v>27.333333333333332</c:v>
                </c:pt>
                <c:pt idx="1641">
                  <c:v>27.35</c:v>
                </c:pt>
                <c:pt idx="1642">
                  <c:v>27.366666666666667</c:v>
                </c:pt>
                <c:pt idx="1643">
                  <c:v>27.383333333333333</c:v>
                </c:pt>
                <c:pt idx="1644">
                  <c:v>27.4</c:v>
                </c:pt>
                <c:pt idx="1645">
                  <c:v>27.416666666666668</c:v>
                </c:pt>
                <c:pt idx="1646">
                  <c:v>27.433333333333334</c:v>
                </c:pt>
                <c:pt idx="1647">
                  <c:v>27.45</c:v>
                </c:pt>
                <c:pt idx="1648">
                  <c:v>27.466666666666665</c:v>
                </c:pt>
                <c:pt idx="1649">
                  <c:v>27.483333333333334</c:v>
                </c:pt>
                <c:pt idx="1650">
                  <c:v>27.5</c:v>
                </c:pt>
                <c:pt idx="1651">
                  <c:v>27.516666666666666</c:v>
                </c:pt>
                <c:pt idx="1652">
                  <c:v>27.533333333333335</c:v>
                </c:pt>
                <c:pt idx="1653">
                  <c:v>27.55</c:v>
                </c:pt>
                <c:pt idx="1654">
                  <c:v>27.566666666666666</c:v>
                </c:pt>
                <c:pt idx="1655">
                  <c:v>27.583333333333332</c:v>
                </c:pt>
                <c:pt idx="1656">
                  <c:v>27.6</c:v>
                </c:pt>
                <c:pt idx="1657">
                  <c:v>27.616666666666667</c:v>
                </c:pt>
                <c:pt idx="1658">
                  <c:v>27.633333333333333</c:v>
                </c:pt>
                <c:pt idx="1659">
                  <c:v>27.65</c:v>
                </c:pt>
                <c:pt idx="1660">
                  <c:v>27.666666666666668</c:v>
                </c:pt>
                <c:pt idx="1661">
                  <c:v>27.683333333333334</c:v>
                </c:pt>
                <c:pt idx="1662">
                  <c:v>27.7</c:v>
                </c:pt>
                <c:pt idx="1663">
                  <c:v>27.716666666666665</c:v>
                </c:pt>
                <c:pt idx="1664">
                  <c:v>27.733333333333334</c:v>
                </c:pt>
                <c:pt idx="1665">
                  <c:v>27.75</c:v>
                </c:pt>
                <c:pt idx="1666">
                  <c:v>27.766666666666666</c:v>
                </c:pt>
                <c:pt idx="1667">
                  <c:v>27.783333333333335</c:v>
                </c:pt>
                <c:pt idx="1668">
                  <c:v>27.8</c:v>
                </c:pt>
                <c:pt idx="1669">
                  <c:v>27.816666666666666</c:v>
                </c:pt>
                <c:pt idx="1670">
                  <c:v>27.833333333333332</c:v>
                </c:pt>
                <c:pt idx="1671">
                  <c:v>27.85</c:v>
                </c:pt>
                <c:pt idx="1672">
                  <c:v>27.866666666666667</c:v>
                </c:pt>
                <c:pt idx="1673">
                  <c:v>27.883333333333333</c:v>
                </c:pt>
                <c:pt idx="1674">
                  <c:v>27.9</c:v>
                </c:pt>
                <c:pt idx="1675">
                  <c:v>27.916666666666668</c:v>
                </c:pt>
                <c:pt idx="1676">
                  <c:v>27.933333333333334</c:v>
                </c:pt>
                <c:pt idx="1677">
                  <c:v>27.95</c:v>
                </c:pt>
                <c:pt idx="1678">
                  <c:v>27.966666666666665</c:v>
                </c:pt>
                <c:pt idx="1679">
                  <c:v>27.983333333333334</c:v>
                </c:pt>
                <c:pt idx="1680">
                  <c:v>28</c:v>
                </c:pt>
                <c:pt idx="1681">
                  <c:v>28.016666666666666</c:v>
                </c:pt>
                <c:pt idx="1682">
                  <c:v>28.033333333333335</c:v>
                </c:pt>
                <c:pt idx="1683">
                  <c:v>28.05</c:v>
                </c:pt>
                <c:pt idx="1684">
                  <c:v>28.066666666666666</c:v>
                </c:pt>
                <c:pt idx="1685">
                  <c:v>28.083333333333332</c:v>
                </c:pt>
                <c:pt idx="1686">
                  <c:v>28.1</c:v>
                </c:pt>
                <c:pt idx="1687">
                  <c:v>28.116666666666667</c:v>
                </c:pt>
                <c:pt idx="1688">
                  <c:v>28.133333333333333</c:v>
                </c:pt>
                <c:pt idx="1689">
                  <c:v>28.15</c:v>
                </c:pt>
                <c:pt idx="1690">
                  <c:v>28.166666666666668</c:v>
                </c:pt>
                <c:pt idx="1691">
                  <c:v>28.183333333333334</c:v>
                </c:pt>
                <c:pt idx="1692">
                  <c:v>28.2</c:v>
                </c:pt>
                <c:pt idx="1693">
                  <c:v>28.216666666666665</c:v>
                </c:pt>
                <c:pt idx="1694">
                  <c:v>28.233333333333334</c:v>
                </c:pt>
                <c:pt idx="1695">
                  <c:v>28.25</c:v>
                </c:pt>
                <c:pt idx="1696">
                  <c:v>28.266666666666666</c:v>
                </c:pt>
                <c:pt idx="1697">
                  <c:v>28.283333333333335</c:v>
                </c:pt>
                <c:pt idx="1698">
                  <c:v>28.3</c:v>
                </c:pt>
                <c:pt idx="1699">
                  <c:v>28.316666666666666</c:v>
                </c:pt>
                <c:pt idx="1700">
                  <c:v>28.333333333333332</c:v>
                </c:pt>
                <c:pt idx="1701">
                  <c:v>28.35</c:v>
                </c:pt>
                <c:pt idx="1702">
                  <c:v>28.366666666666667</c:v>
                </c:pt>
                <c:pt idx="1703">
                  <c:v>28.383333333333333</c:v>
                </c:pt>
                <c:pt idx="1704">
                  <c:v>28.4</c:v>
                </c:pt>
                <c:pt idx="1705">
                  <c:v>28.416666666666668</c:v>
                </c:pt>
                <c:pt idx="1706">
                  <c:v>28.433333333333334</c:v>
                </c:pt>
                <c:pt idx="1707">
                  <c:v>28.45</c:v>
                </c:pt>
                <c:pt idx="1708">
                  <c:v>28.466666666666665</c:v>
                </c:pt>
                <c:pt idx="1709">
                  <c:v>28.483333333333334</c:v>
                </c:pt>
                <c:pt idx="1710">
                  <c:v>28.5</c:v>
                </c:pt>
                <c:pt idx="1711">
                  <c:v>28.516666666666666</c:v>
                </c:pt>
                <c:pt idx="1712">
                  <c:v>28.533333333333335</c:v>
                </c:pt>
                <c:pt idx="1713">
                  <c:v>28.55</c:v>
                </c:pt>
                <c:pt idx="1714">
                  <c:v>28.566666666666666</c:v>
                </c:pt>
                <c:pt idx="1715">
                  <c:v>28.583333333333332</c:v>
                </c:pt>
                <c:pt idx="1716">
                  <c:v>28.6</c:v>
                </c:pt>
                <c:pt idx="1717">
                  <c:v>28.616666666666667</c:v>
                </c:pt>
                <c:pt idx="1718">
                  <c:v>28.633333333333333</c:v>
                </c:pt>
                <c:pt idx="1719">
                  <c:v>28.65</c:v>
                </c:pt>
                <c:pt idx="1720">
                  <c:v>28.666666666666668</c:v>
                </c:pt>
                <c:pt idx="1721">
                  <c:v>28.683333333333334</c:v>
                </c:pt>
                <c:pt idx="1722">
                  <c:v>28.7</c:v>
                </c:pt>
                <c:pt idx="1723">
                  <c:v>28.716666666666665</c:v>
                </c:pt>
                <c:pt idx="1724">
                  <c:v>28.733333333333334</c:v>
                </c:pt>
                <c:pt idx="1725">
                  <c:v>28.75</c:v>
                </c:pt>
                <c:pt idx="1726">
                  <c:v>28.766666666666666</c:v>
                </c:pt>
                <c:pt idx="1727">
                  <c:v>28.783333333333335</c:v>
                </c:pt>
                <c:pt idx="1728">
                  <c:v>28.8</c:v>
                </c:pt>
                <c:pt idx="1729">
                  <c:v>28.816666666666666</c:v>
                </c:pt>
                <c:pt idx="1730">
                  <c:v>28.833333333333332</c:v>
                </c:pt>
                <c:pt idx="1731">
                  <c:v>28.85</c:v>
                </c:pt>
                <c:pt idx="1732">
                  <c:v>28.866666666666667</c:v>
                </c:pt>
                <c:pt idx="1733">
                  <c:v>28.883333333333333</c:v>
                </c:pt>
                <c:pt idx="1734">
                  <c:v>28.9</c:v>
                </c:pt>
                <c:pt idx="1735">
                  <c:v>28.916666666666668</c:v>
                </c:pt>
                <c:pt idx="1736">
                  <c:v>28.933333333333334</c:v>
                </c:pt>
                <c:pt idx="1737">
                  <c:v>28.95</c:v>
                </c:pt>
                <c:pt idx="1738">
                  <c:v>28.966666666666665</c:v>
                </c:pt>
                <c:pt idx="1739">
                  <c:v>28.983333333333334</c:v>
                </c:pt>
                <c:pt idx="1740">
                  <c:v>29</c:v>
                </c:pt>
                <c:pt idx="1741">
                  <c:v>29.016666666666666</c:v>
                </c:pt>
                <c:pt idx="1742">
                  <c:v>29.033333333333335</c:v>
                </c:pt>
                <c:pt idx="1743">
                  <c:v>29.05</c:v>
                </c:pt>
                <c:pt idx="1744">
                  <c:v>29.066666666666666</c:v>
                </c:pt>
                <c:pt idx="1745">
                  <c:v>29.083333333333332</c:v>
                </c:pt>
                <c:pt idx="1746">
                  <c:v>29.1</c:v>
                </c:pt>
                <c:pt idx="1747">
                  <c:v>29.116666666666667</c:v>
                </c:pt>
                <c:pt idx="1748">
                  <c:v>29.133333333333333</c:v>
                </c:pt>
                <c:pt idx="1749">
                  <c:v>29.15</c:v>
                </c:pt>
                <c:pt idx="1750">
                  <c:v>29.166666666666668</c:v>
                </c:pt>
                <c:pt idx="1751">
                  <c:v>29.183333333333334</c:v>
                </c:pt>
                <c:pt idx="1752">
                  <c:v>29.2</c:v>
                </c:pt>
                <c:pt idx="1753">
                  <c:v>29.216666666666665</c:v>
                </c:pt>
                <c:pt idx="1754">
                  <c:v>29.233333333333334</c:v>
                </c:pt>
                <c:pt idx="1755">
                  <c:v>29.25</c:v>
                </c:pt>
                <c:pt idx="1756">
                  <c:v>29.266666666666666</c:v>
                </c:pt>
                <c:pt idx="1757">
                  <c:v>29.283333333333335</c:v>
                </c:pt>
                <c:pt idx="1758">
                  <c:v>29.3</c:v>
                </c:pt>
                <c:pt idx="1759">
                  <c:v>29.316666666666666</c:v>
                </c:pt>
                <c:pt idx="1760">
                  <c:v>29.333333333333332</c:v>
                </c:pt>
                <c:pt idx="1761">
                  <c:v>29.35</c:v>
                </c:pt>
                <c:pt idx="1762">
                  <c:v>29.366666666666667</c:v>
                </c:pt>
                <c:pt idx="1763">
                  <c:v>29.383333333333333</c:v>
                </c:pt>
                <c:pt idx="1764">
                  <c:v>29.4</c:v>
                </c:pt>
                <c:pt idx="1765">
                  <c:v>29.416666666666668</c:v>
                </c:pt>
                <c:pt idx="1766">
                  <c:v>29.433333333333334</c:v>
                </c:pt>
                <c:pt idx="1767">
                  <c:v>29.45</c:v>
                </c:pt>
                <c:pt idx="1768">
                  <c:v>29.466666666666665</c:v>
                </c:pt>
                <c:pt idx="1769">
                  <c:v>29.483333333333334</c:v>
                </c:pt>
                <c:pt idx="1770">
                  <c:v>29.5</c:v>
                </c:pt>
                <c:pt idx="1771">
                  <c:v>29.516666666666666</c:v>
                </c:pt>
                <c:pt idx="1772">
                  <c:v>29.533333333333335</c:v>
                </c:pt>
                <c:pt idx="1773">
                  <c:v>29.55</c:v>
                </c:pt>
                <c:pt idx="1774">
                  <c:v>29.566666666666666</c:v>
                </c:pt>
                <c:pt idx="1775">
                  <c:v>29.583333333333332</c:v>
                </c:pt>
                <c:pt idx="1776">
                  <c:v>29.6</c:v>
                </c:pt>
                <c:pt idx="1777">
                  <c:v>29.616666666666667</c:v>
                </c:pt>
                <c:pt idx="1778">
                  <c:v>29.633333333333333</c:v>
                </c:pt>
                <c:pt idx="1779">
                  <c:v>29.65</c:v>
                </c:pt>
                <c:pt idx="1780">
                  <c:v>29.666666666666668</c:v>
                </c:pt>
                <c:pt idx="1781">
                  <c:v>29.683333333333334</c:v>
                </c:pt>
                <c:pt idx="1782">
                  <c:v>29.7</c:v>
                </c:pt>
                <c:pt idx="1783">
                  <c:v>29.716666666666665</c:v>
                </c:pt>
                <c:pt idx="1784">
                  <c:v>29.733333333333334</c:v>
                </c:pt>
                <c:pt idx="1785">
                  <c:v>29.75</c:v>
                </c:pt>
                <c:pt idx="1786">
                  <c:v>29.766666666666666</c:v>
                </c:pt>
                <c:pt idx="1787">
                  <c:v>29.783333333333335</c:v>
                </c:pt>
                <c:pt idx="1788">
                  <c:v>29.8</c:v>
                </c:pt>
                <c:pt idx="1789">
                  <c:v>29.816666666666666</c:v>
                </c:pt>
                <c:pt idx="1790">
                  <c:v>29.833333333333332</c:v>
                </c:pt>
                <c:pt idx="1791">
                  <c:v>29.85</c:v>
                </c:pt>
                <c:pt idx="1792">
                  <c:v>29.866666666666667</c:v>
                </c:pt>
                <c:pt idx="1793">
                  <c:v>29.883333333333333</c:v>
                </c:pt>
                <c:pt idx="1794">
                  <c:v>29.9</c:v>
                </c:pt>
                <c:pt idx="1795">
                  <c:v>29.916666666666668</c:v>
                </c:pt>
                <c:pt idx="1796">
                  <c:v>29.933333333333334</c:v>
                </c:pt>
                <c:pt idx="1797">
                  <c:v>29.95</c:v>
                </c:pt>
                <c:pt idx="1798">
                  <c:v>29.966666666666665</c:v>
                </c:pt>
                <c:pt idx="1799">
                  <c:v>29.983333333333334</c:v>
                </c:pt>
                <c:pt idx="1800">
                  <c:v>30</c:v>
                </c:pt>
                <c:pt idx="1801">
                  <c:v>30.016666666666666</c:v>
                </c:pt>
                <c:pt idx="1802">
                  <c:v>30.033333333333335</c:v>
                </c:pt>
                <c:pt idx="1803">
                  <c:v>30.05</c:v>
                </c:pt>
                <c:pt idx="1804">
                  <c:v>30.066666666666666</c:v>
                </c:pt>
                <c:pt idx="1805">
                  <c:v>30.083333333333332</c:v>
                </c:pt>
                <c:pt idx="1806">
                  <c:v>30.1</c:v>
                </c:pt>
                <c:pt idx="1807">
                  <c:v>30.116666666666667</c:v>
                </c:pt>
                <c:pt idx="1808">
                  <c:v>30.133333333333333</c:v>
                </c:pt>
                <c:pt idx="1809">
                  <c:v>30.15</c:v>
                </c:pt>
                <c:pt idx="1810">
                  <c:v>30.166666666666668</c:v>
                </c:pt>
                <c:pt idx="1811">
                  <c:v>30.183333333333334</c:v>
                </c:pt>
                <c:pt idx="1812">
                  <c:v>30.2</c:v>
                </c:pt>
                <c:pt idx="1813">
                  <c:v>30.216666666666665</c:v>
                </c:pt>
                <c:pt idx="1814">
                  <c:v>30.233333333333334</c:v>
                </c:pt>
                <c:pt idx="1815">
                  <c:v>30.25</c:v>
                </c:pt>
                <c:pt idx="1816">
                  <c:v>30.266666666666666</c:v>
                </c:pt>
                <c:pt idx="1817">
                  <c:v>30.283333333333335</c:v>
                </c:pt>
                <c:pt idx="1818">
                  <c:v>30.3</c:v>
                </c:pt>
                <c:pt idx="1819">
                  <c:v>30.316666666666666</c:v>
                </c:pt>
                <c:pt idx="1820">
                  <c:v>30.333333333333332</c:v>
                </c:pt>
                <c:pt idx="1821">
                  <c:v>30.35</c:v>
                </c:pt>
                <c:pt idx="1822">
                  <c:v>30.366666666666667</c:v>
                </c:pt>
                <c:pt idx="1823">
                  <c:v>30.383333333333333</c:v>
                </c:pt>
                <c:pt idx="1824">
                  <c:v>30.4</c:v>
                </c:pt>
                <c:pt idx="1825">
                  <c:v>30.416666666666668</c:v>
                </c:pt>
                <c:pt idx="1826">
                  <c:v>30.433333333333334</c:v>
                </c:pt>
                <c:pt idx="1827">
                  <c:v>30.45</c:v>
                </c:pt>
                <c:pt idx="1828">
                  <c:v>30.466666666666665</c:v>
                </c:pt>
                <c:pt idx="1829">
                  <c:v>30.483333333333334</c:v>
                </c:pt>
                <c:pt idx="1830">
                  <c:v>30.5</c:v>
                </c:pt>
                <c:pt idx="1831">
                  <c:v>30.516666666666666</c:v>
                </c:pt>
                <c:pt idx="1832">
                  <c:v>30.533333333333335</c:v>
                </c:pt>
                <c:pt idx="1833">
                  <c:v>30.55</c:v>
                </c:pt>
                <c:pt idx="1834">
                  <c:v>30.566666666666666</c:v>
                </c:pt>
                <c:pt idx="1835">
                  <c:v>30.583333333333332</c:v>
                </c:pt>
                <c:pt idx="1836">
                  <c:v>30.6</c:v>
                </c:pt>
                <c:pt idx="1837">
                  <c:v>30.616666666666667</c:v>
                </c:pt>
                <c:pt idx="1838">
                  <c:v>30.633333333333333</c:v>
                </c:pt>
                <c:pt idx="1839">
                  <c:v>30.65</c:v>
                </c:pt>
                <c:pt idx="1840">
                  <c:v>30.666666666666668</c:v>
                </c:pt>
                <c:pt idx="1841">
                  <c:v>30.683333333333334</c:v>
                </c:pt>
                <c:pt idx="1842">
                  <c:v>30.7</c:v>
                </c:pt>
                <c:pt idx="1843">
                  <c:v>30.716666666666665</c:v>
                </c:pt>
                <c:pt idx="1844">
                  <c:v>30.733333333333334</c:v>
                </c:pt>
                <c:pt idx="1845">
                  <c:v>30.75</c:v>
                </c:pt>
                <c:pt idx="1846">
                  <c:v>30.766666666666666</c:v>
                </c:pt>
                <c:pt idx="1847">
                  <c:v>30.783333333333335</c:v>
                </c:pt>
                <c:pt idx="1848">
                  <c:v>30.8</c:v>
                </c:pt>
                <c:pt idx="1849">
                  <c:v>30.816666666666666</c:v>
                </c:pt>
                <c:pt idx="1850">
                  <c:v>30.833333333333332</c:v>
                </c:pt>
                <c:pt idx="1851">
                  <c:v>30.85</c:v>
                </c:pt>
                <c:pt idx="1852">
                  <c:v>30.866666666666667</c:v>
                </c:pt>
                <c:pt idx="1853">
                  <c:v>30.883333333333333</c:v>
                </c:pt>
                <c:pt idx="1854">
                  <c:v>30.9</c:v>
                </c:pt>
                <c:pt idx="1855">
                  <c:v>30.916666666666668</c:v>
                </c:pt>
                <c:pt idx="1856">
                  <c:v>30.933333333333334</c:v>
                </c:pt>
                <c:pt idx="1857">
                  <c:v>30.95</c:v>
                </c:pt>
                <c:pt idx="1858">
                  <c:v>30.966666666666665</c:v>
                </c:pt>
                <c:pt idx="1859">
                  <c:v>30.983333333333334</c:v>
                </c:pt>
                <c:pt idx="1860">
                  <c:v>31</c:v>
                </c:pt>
                <c:pt idx="1861">
                  <c:v>31.016666666666666</c:v>
                </c:pt>
                <c:pt idx="1862">
                  <c:v>31.033333333333335</c:v>
                </c:pt>
                <c:pt idx="1863">
                  <c:v>31.05</c:v>
                </c:pt>
                <c:pt idx="1864">
                  <c:v>31.066666666666666</c:v>
                </c:pt>
                <c:pt idx="1865">
                  <c:v>31.083333333333332</c:v>
                </c:pt>
                <c:pt idx="1866">
                  <c:v>31.1</c:v>
                </c:pt>
                <c:pt idx="1867">
                  <c:v>31.116666666666667</c:v>
                </c:pt>
                <c:pt idx="1868">
                  <c:v>31.133333333333333</c:v>
                </c:pt>
                <c:pt idx="1869">
                  <c:v>31.15</c:v>
                </c:pt>
                <c:pt idx="1870">
                  <c:v>31.166666666666668</c:v>
                </c:pt>
                <c:pt idx="1871">
                  <c:v>31.183333333333334</c:v>
                </c:pt>
                <c:pt idx="1872">
                  <c:v>31.2</c:v>
                </c:pt>
                <c:pt idx="1873">
                  <c:v>31.216666666666665</c:v>
                </c:pt>
                <c:pt idx="1874">
                  <c:v>31.233333333333334</c:v>
                </c:pt>
                <c:pt idx="1875">
                  <c:v>31.25</c:v>
                </c:pt>
                <c:pt idx="1876">
                  <c:v>31.266666666666666</c:v>
                </c:pt>
                <c:pt idx="1877">
                  <c:v>31.283333333333335</c:v>
                </c:pt>
                <c:pt idx="1878">
                  <c:v>31.3</c:v>
                </c:pt>
                <c:pt idx="1879">
                  <c:v>31.316666666666666</c:v>
                </c:pt>
                <c:pt idx="1880">
                  <c:v>31.333333333333332</c:v>
                </c:pt>
                <c:pt idx="1881">
                  <c:v>31.35</c:v>
                </c:pt>
                <c:pt idx="1882">
                  <c:v>31.366666666666667</c:v>
                </c:pt>
                <c:pt idx="1883">
                  <c:v>31.383333333333333</c:v>
                </c:pt>
                <c:pt idx="1884">
                  <c:v>31.4</c:v>
                </c:pt>
                <c:pt idx="1885">
                  <c:v>31.416666666666668</c:v>
                </c:pt>
                <c:pt idx="1886">
                  <c:v>31.433333333333334</c:v>
                </c:pt>
                <c:pt idx="1887">
                  <c:v>31.45</c:v>
                </c:pt>
                <c:pt idx="1888">
                  <c:v>31.466666666666665</c:v>
                </c:pt>
                <c:pt idx="1889">
                  <c:v>31.483333333333334</c:v>
                </c:pt>
                <c:pt idx="1890">
                  <c:v>31.5</c:v>
                </c:pt>
                <c:pt idx="1891">
                  <c:v>31.516666666666666</c:v>
                </c:pt>
                <c:pt idx="1892">
                  <c:v>31.533333333333335</c:v>
                </c:pt>
                <c:pt idx="1893">
                  <c:v>31.55</c:v>
                </c:pt>
                <c:pt idx="1894">
                  <c:v>31.566666666666666</c:v>
                </c:pt>
                <c:pt idx="1895">
                  <c:v>31.583333333333332</c:v>
                </c:pt>
                <c:pt idx="1896">
                  <c:v>31.6</c:v>
                </c:pt>
                <c:pt idx="1897">
                  <c:v>31.616666666666667</c:v>
                </c:pt>
                <c:pt idx="1898">
                  <c:v>31.633333333333333</c:v>
                </c:pt>
                <c:pt idx="1899">
                  <c:v>31.65</c:v>
                </c:pt>
                <c:pt idx="1900">
                  <c:v>31.666666666666668</c:v>
                </c:pt>
                <c:pt idx="1901">
                  <c:v>31.683333333333334</c:v>
                </c:pt>
                <c:pt idx="1902">
                  <c:v>31.7</c:v>
                </c:pt>
                <c:pt idx="1903">
                  <c:v>31.716666666666665</c:v>
                </c:pt>
                <c:pt idx="1904">
                  <c:v>31.733333333333334</c:v>
                </c:pt>
                <c:pt idx="1905">
                  <c:v>31.75</c:v>
                </c:pt>
                <c:pt idx="1906">
                  <c:v>31.766666666666666</c:v>
                </c:pt>
                <c:pt idx="1907">
                  <c:v>31.783333333333335</c:v>
                </c:pt>
                <c:pt idx="1908">
                  <c:v>31.8</c:v>
                </c:pt>
                <c:pt idx="1909">
                  <c:v>31.816666666666666</c:v>
                </c:pt>
                <c:pt idx="1910">
                  <c:v>31.833333333333332</c:v>
                </c:pt>
                <c:pt idx="1911">
                  <c:v>31.85</c:v>
                </c:pt>
                <c:pt idx="1912">
                  <c:v>31.866666666666667</c:v>
                </c:pt>
                <c:pt idx="1913">
                  <c:v>31.883333333333333</c:v>
                </c:pt>
                <c:pt idx="1914">
                  <c:v>31.9</c:v>
                </c:pt>
                <c:pt idx="1915">
                  <c:v>31.916666666666668</c:v>
                </c:pt>
                <c:pt idx="1916">
                  <c:v>31.933333333333334</c:v>
                </c:pt>
                <c:pt idx="1917">
                  <c:v>31.95</c:v>
                </c:pt>
                <c:pt idx="1918">
                  <c:v>31.966666666666665</c:v>
                </c:pt>
                <c:pt idx="1919">
                  <c:v>31.983333333333334</c:v>
                </c:pt>
                <c:pt idx="1920">
                  <c:v>32</c:v>
                </c:pt>
                <c:pt idx="1921">
                  <c:v>32.016666666666666</c:v>
                </c:pt>
                <c:pt idx="1922">
                  <c:v>32.033333333333331</c:v>
                </c:pt>
                <c:pt idx="1923">
                  <c:v>32.049999999999997</c:v>
                </c:pt>
                <c:pt idx="1924">
                  <c:v>32.06666666666667</c:v>
                </c:pt>
                <c:pt idx="1925">
                  <c:v>32.083333333333336</c:v>
                </c:pt>
                <c:pt idx="1926">
                  <c:v>32.1</c:v>
                </c:pt>
                <c:pt idx="1927">
                  <c:v>32.116666666666667</c:v>
                </c:pt>
                <c:pt idx="1928">
                  <c:v>32.133333333333333</c:v>
                </c:pt>
                <c:pt idx="1929">
                  <c:v>32.15</c:v>
                </c:pt>
                <c:pt idx="1930">
                  <c:v>32.166666666666664</c:v>
                </c:pt>
                <c:pt idx="1931">
                  <c:v>32.18333333333333</c:v>
                </c:pt>
                <c:pt idx="1932">
                  <c:v>32.200000000000003</c:v>
                </c:pt>
                <c:pt idx="1933">
                  <c:v>32.216666666666669</c:v>
                </c:pt>
                <c:pt idx="1934">
                  <c:v>32.233333333333334</c:v>
                </c:pt>
                <c:pt idx="1935">
                  <c:v>32.25</c:v>
                </c:pt>
                <c:pt idx="1936">
                  <c:v>32.266666666666666</c:v>
                </c:pt>
                <c:pt idx="1937">
                  <c:v>32.283333333333331</c:v>
                </c:pt>
                <c:pt idx="1938">
                  <c:v>32.299999999999997</c:v>
                </c:pt>
                <c:pt idx="1939">
                  <c:v>32.31666666666667</c:v>
                </c:pt>
                <c:pt idx="1940">
                  <c:v>32.333333333333336</c:v>
                </c:pt>
                <c:pt idx="1941">
                  <c:v>32.35</c:v>
                </c:pt>
                <c:pt idx="1942">
                  <c:v>32.366666666666667</c:v>
                </c:pt>
                <c:pt idx="1943">
                  <c:v>32.383333333333333</c:v>
                </c:pt>
                <c:pt idx="1944">
                  <c:v>32.4</c:v>
                </c:pt>
                <c:pt idx="1945">
                  <c:v>32.416666666666664</c:v>
                </c:pt>
                <c:pt idx="1946">
                  <c:v>32.43333333333333</c:v>
                </c:pt>
                <c:pt idx="1947">
                  <c:v>32.450000000000003</c:v>
                </c:pt>
                <c:pt idx="1948">
                  <c:v>32.466666666666669</c:v>
                </c:pt>
                <c:pt idx="1949">
                  <c:v>32.483333333333334</c:v>
                </c:pt>
                <c:pt idx="1950">
                  <c:v>32.5</c:v>
                </c:pt>
                <c:pt idx="1951">
                  <c:v>32.516666666666666</c:v>
                </c:pt>
                <c:pt idx="1952">
                  <c:v>32.533333333333331</c:v>
                </c:pt>
                <c:pt idx="1953">
                  <c:v>32.549999999999997</c:v>
                </c:pt>
                <c:pt idx="1954">
                  <c:v>32.56666666666667</c:v>
                </c:pt>
                <c:pt idx="1955">
                  <c:v>32.583333333333336</c:v>
                </c:pt>
                <c:pt idx="1956">
                  <c:v>32.6</c:v>
                </c:pt>
                <c:pt idx="1957">
                  <c:v>32.616666666666667</c:v>
                </c:pt>
                <c:pt idx="1958">
                  <c:v>32.633333333333333</c:v>
                </c:pt>
                <c:pt idx="1959">
                  <c:v>32.65</c:v>
                </c:pt>
                <c:pt idx="1960">
                  <c:v>32.666666666666664</c:v>
                </c:pt>
                <c:pt idx="1961">
                  <c:v>32.68333333333333</c:v>
                </c:pt>
                <c:pt idx="1962">
                  <c:v>32.700000000000003</c:v>
                </c:pt>
                <c:pt idx="1963">
                  <c:v>32.716666666666669</c:v>
                </c:pt>
                <c:pt idx="1964">
                  <c:v>32.733333333333334</c:v>
                </c:pt>
                <c:pt idx="1965">
                  <c:v>32.75</c:v>
                </c:pt>
                <c:pt idx="1966">
                  <c:v>32.766666666666666</c:v>
                </c:pt>
                <c:pt idx="1967">
                  <c:v>32.783333333333331</c:v>
                </c:pt>
                <c:pt idx="1968">
                  <c:v>32.799999999999997</c:v>
                </c:pt>
                <c:pt idx="1969">
                  <c:v>32.81666666666667</c:v>
                </c:pt>
                <c:pt idx="1970">
                  <c:v>32.833333333333336</c:v>
                </c:pt>
                <c:pt idx="1971">
                  <c:v>32.85</c:v>
                </c:pt>
                <c:pt idx="1972">
                  <c:v>32.866666666666667</c:v>
                </c:pt>
                <c:pt idx="1973">
                  <c:v>32.883333333333333</c:v>
                </c:pt>
                <c:pt idx="1974">
                  <c:v>32.9</c:v>
                </c:pt>
                <c:pt idx="1975">
                  <c:v>32.916666666666664</c:v>
                </c:pt>
                <c:pt idx="1976">
                  <c:v>32.93333333333333</c:v>
                </c:pt>
                <c:pt idx="1977">
                  <c:v>32.950000000000003</c:v>
                </c:pt>
                <c:pt idx="1978">
                  <c:v>32.966666666666669</c:v>
                </c:pt>
                <c:pt idx="1979">
                  <c:v>32.983333333333334</c:v>
                </c:pt>
                <c:pt idx="1980">
                  <c:v>33</c:v>
                </c:pt>
                <c:pt idx="1981">
                  <c:v>33.016666666666666</c:v>
                </c:pt>
                <c:pt idx="1982">
                  <c:v>33.033333333333331</c:v>
                </c:pt>
                <c:pt idx="1983">
                  <c:v>33.049999999999997</c:v>
                </c:pt>
                <c:pt idx="1984">
                  <c:v>33.06666666666667</c:v>
                </c:pt>
                <c:pt idx="1985">
                  <c:v>33.083333333333336</c:v>
                </c:pt>
                <c:pt idx="1986">
                  <c:v>33.1</c:v>
                </c:pt>
                <c:pt idx="1987">
                  <c:v>33.116666666666667</c:v>
                </c:pt>
                <c:pt idx="1988">
                  <c:v>33.133333333333333</c:v>
                </c:pt>
                <c:pt idx="1989">
                  <c:v>33.15</c:v>
                </c:pt>
                <c:pt idx="1990">
                  <c:v>33.166666666666664</c:v>
                </c:pt>
                <c:pt idx="1991">
                  <c:v>33.18333333333333</c:v>
                </c:pt>
                <c:pt idx="1992">
                  <c:v>33.200000000000003</c:v>
                </c:pt>
                <c:pt idx="1993">
                  <c:v>33.216666666666669</c:v>
                </c:pt>
                <c:pt idx="1994">
                  <c:v>33.233333333333334</c:v>
                </c:pt>
                <c:pt idx="1995">
                  <c:v>33.25</c:v>
                </c:pt>
                <c:pt idx="1996">
                  <c:v>33.266666666666666</c:v>
                </c:pt>
                <c:pt idx="1997">
                  <c:v>33.283333333333331</c:v>
                </c:pt>
                <c:pt idx="1998">
                  <c:v>33.299999999999997</c:v>
                </c:pt>
                <c:pt idx="1999">
                  <c:v>33.31666666666667</c:v>
                </c:pt>
                <c:pt idx="2000">
                  <c:v>33.333333333333336</c:v>
                </c:pt>
                <c:pt idx="2001">
                  <c:v>33.35</c:v>
                </c:pt>
                <c:pt idx="2002">
                  <c:v>33.366666666666667</c:v>
                </c:pt>
                <c:pt idx="2003">
                  <c:v>33.383333333333333</c:v>
                </c:pt>
                <c:pt idx="2004">
                  <c:v>33.4</c:v>
                </c:pt>
                <c:pt idx="2005">
                  <c:v>33.416666666666664</c:v>
                </c:pt>
                <c:pt idx="2006">
                  <c:v>33.43333333333333</c:v>
                </c:pt>
                <c:pt idx="2007">
                  <c:v>33.450000000000003</c:v>
                </c:pt>
                <c:pt idx="2008">
                  <c:v>33.466666666666669</c:v>
                </c:pt>
                <c:pt idx="2009">
                  <c:v>33.483333333333334</c:v>
                </c:pt>
                <c:pt idx="2010">
                  <c:v>33.5</c:v>
                </c:pt>
                <c:pt idx="2011">
                  <c:v>33.516666666666666</c:v>
                </c:pt>
                <c:pt idx="2012">
                  <c:v>33.533333333333331</c:v>
                </c:pt>
                <c:pt idx="2013">
                  <c:v>33.549999999999997</c:v>
                </c:pt>
                <c:pt idx="2014">
                  <c:v>33.56666666666667</c:v>
                </c:pt>
                <c:pt idx="2015">
                  <c:v>33.583333333333336</c:v>
                </c:pt>
                <c:pt idx="2016">
                  <c:v>33.6</c:v>
                </c:pt>
                <c:pt idx="2017">
                  <c:v>33.616666666666667</c:v>
                </c:pt>
                <c:pt idx="2018">
                  <c:v>33.633333333333333</c:v>
                </c:pt>
                <c:pt idx="2019">
                  <c:v>33.65</c:v>
                </c:pt>
                <c:pt idx="2020">
                  <c:v>33.666666666666664</c:v>
                </c:pt>
                <c:pt idx="2021">
                  <c:v>33.68333333333333</c:v>
                </c:pt>
                <c:pt idx="2022">
                  <c:v>33.700000000000003</c:v>
                </c:pt>
                <c:pt idx="2023">
                  <c:v>33.716666666666669</c:v>
                </c:pt>
                <c:pt idx="2024">
                  <c:v>33.733333333333334</c:v>
                </c:pt>
                <c:pt idx="2025">
                  <c:v>33.75</c:v>
                </c:pt>
                <c:pt idx="2026">
                  <c:v>33.766666666666666</c:v>
                </c:pt>
                <c:pt idx="2027">
                  <c:v>33.783333333333331</c:v>
                </c:pt>
                <c:pt idx="2028">
                  <c:v>33.799999999999997</c:v>
                </c:pt>
                <c:pt idx="2029">
                  <c:v>33.81666666666667</c:v>
                </c:pt>
                <c:pt idx="2030">
                  <c:v>33.833333333333336</c:v>
                </c:pt>
                <c:pt idx="2031">
                  <c:v>33.85</c:v>
                </c:pt>
                <c:pt idx="2032">
                  <c:v>33.866666666666667</c:v>
                </c:pt>
                <c:pt idx="2033">
                  <c:v>33.883333333333333</c:v>
                </c:pt>
                <c:pt idx="2034">
                  <c:v>33.9</c:v>
                </c:pt>
                <c:pt idx="2035">
                  <c:v>33.916666666666664</c:v>
                </c:pt>
                <c:pt idx="2036">
                  <c:v>33.93333333333333</c:v>
                </c:pt>
                <c:pt idx="2037">
                  <c:v>33.950000000000003</c:v>
                </c:pt>
                <c:pt idx="2038">
                  <c:v>33.966666666666669</c:v>
                </c:pt>
                <c:pt idx="2039">
                  <c:v>33.983333333333334</c:v>
                </c:pt>
                <c:pt idx="2040">
                  <c:v>34</c:v>
                </c:pt>
                <c:pt idx="2041">
                  <c:v>34.016666666666666</c:v>
                </c:pt>
                <c:pt idx="2042">
                  <c:v>34.033333333333331</c:v>
                </c:pt>
                <c:pt idx="2043">
                  <c:v>34.049999999999997</c:v>
                </c:pt>
                <c:pt idx="2044">
                  <c:v>34.06666666666667</c:v>
                </c:pt>
                <c:pt idx="2045">
                  <c:v>34.083333333333336</c:v>
                </c:pt>
                <c:pt idx="2046">
                  <c:v>34.1</c:v>
                </c:pt>
                <c:pt idx="2047">
                  <c:v>34.116666666666667</c:v>
                </c:pt>
                <c:pt idx="2048">
                  <c:v>34.133333333333333</c:v>
                </c:pt>
                <c:pt idx="2049">
                  <c:v>34.15</c:v>
                </c:pt>
                <c:pt idx="2050">
                  <c:v>34.166666666666664</c:v>
                </c:pt>
                <c:pt idx="2051">
                  <c:v>34.18333333333333</c:v>
                </c:pt>
                <c:pt idx="2052">
                  <c:v>34.200000000000003</c:v>
                </c:pt>
                <c:pt idx="2053">
                  <c:v>34.216666666666669</c:v>
                </c:pt>
                <c:pt idx="2054">
                  <c:v>34.233333333333334</c:v>
                </c:pt>
                <c:pt idx="2055">
                  <c:v>34.25</c:v>
                </c:pt>
                <c:pt idx="2056">
                  <c:v>34.266666666666666</c:v>
                </c:pt>
                <c:pt idx="2057">
                  <c:v>34.283333333333331</c:v>
                </c:pt>
                <c:pt idx="2058">
                  <c:v>34.299999999999997</c:v>
                </c:pt>
                <c:pt idx="2059">
                  <c:v>34.31666666666667</c:v>
                </c:pt>
                <c:pt idx="2060">
                  <c:v>34.333333333333336</c:v>
                </c:pt>
                <c:pt idx="2061">
                  <c:v>34.35</c:v>
                </c:pt>
                <c:pt idx="2062">
                  <c:v>34.366666666666667</c:v>
                </c:pt>
                <c:pt idx="2063">
                  <c:v>34.383333333333333</c:v>
                </c:pt>
                <c:pt idx="2064">
                  <c:v>34.4</c:v>
                </c:pt>
                <c:pt idx="2065">
                  <c:v>34.416666666666664</c:v>
                </c:pt>
                <c:pt idx="2066">
                  <c:v>34.43333333333333</c:v>
                </c:pt>
                <c:pt idx="2067">
                  <c:v>34.450000000000003</c:v>
                </c:pt>
                <c:pt idx="2068">
                  <c:v>34.466666666666669</c:v>
                </c:pt>
                <c:pt idx="2069">
                  <c:v>34.483333333333334</c:v>
                </c:pt>
                <c:pt idx="2070">
                  <c:v>34.5</c:v>
                </c:pt>
                <c:pt idx="2071">
                  <c:v>34.516666666666666</c:v>
                </c:pt>
                <c:pt idx="2072">
                  <c:v>34.533333333333331</c:v>
                </c:pt>
                <c:pt idx="2073">
                  <c:v>34.549999999999997</c:v>
                </c:pt>
                <c:pt idx="2074">
                  <c:v>34.56666666666667</c:v>
                </c:pt>
                <c:pt idx="2075">
                  <c:v>34.583333333333336</c:v>
                </c:pt>
                <c:pt idx="2076">
                  <c:v>34.6</c:v>
                </c:pt>
                <c:pt idx="2077">
                  <c:v>34.616666666666667</c:v>
                </c:pt>
                <c:pt idx="2078">
                  <c:v>34.633333333333333</c:v>
                </c:pt>
                <c:pt idx="2079">
                  <c:v>34.65</c:v>
                </c:pt>
                <c:pt idx="2080">
                  <c:v>34.666666666666664</c:v>
                </c:pt>
                <c:pt idx="2081">
                  <c:v>34.68333333333333</c:v>
                </c:pt>
                <c:pt idx="2082">
                  <c:v>34.700000000000003</c:v>
                </c:pt>
                <c:pt idx="2083">
                  <c:v>34.716666666666669</c:v>
                </c:pt>
                <c:pt idx="2084">
                  <c:v>34.733333333333334</c:v>
                </c:pt>
                <c:pt idx="2085">
                  <c:v>34.75</c:v>
                </c:pt>
                <c:pt idx="2086">
                  <c:v>34.766666666666666</c:v>
                </c:pt>
                <c:pt idx="2087">
                  <c:v>34.783333333333331</c:v>
                </c:pt>
                <c:pt idx="2088">
                  <c:v>34.799999999999997</c:v>
                </c:pt>
                <c:pt idx="2089">
                  <c:v>34.81666666666667</c:v>
                </c:pt>
                <c:pt idx="2090">
                  <c:v>34.833333333333336</c:v>
                </c:pt>
                <c:pt idx="2091">
                  <c:v>34.85</c:v>
                </c:pt>
                <c:pt idx="2092">
                  <c:v>34.866666666666667</c:v>
                </c:pt>
                <c:pt idx="2093">
                  <c:v>34.883333333333333</c:v>
                </c:pt>
                <c:pt idx="2094">
                  <c:v>34.9</c:v>
                </c:pt>
                <c:pt idx="2095">
                  <c:v>34.916666666666664</c:v>
                </c:pt>
                <c:pt idx="2096">
                  <c:v>34.93333333333333</c:v>
                </c:pt>
                <c:pt idx="2097">
                  <c:v>34.950000000000003</c:v>
                </c:pt>
                <c:pt idx="2098">
                  <c:v>34.966666666666669</c:v>
                </c:pt>
                <c:pt idx="2099">
                  <c:v>34.983333333333334</c:v>
                </c:pt>
                <c:pt idx="2100">
                  <c:v>35</c:v>
                </c:pt>
                <c:pt idx="2101">
                  <c:v>35.016666666666666</c:v>
                </c:pt>
                <c:pt idx="2102">
                  <c:v>35.033333333333331</c:v>
                </c:pt>
                <c:pt idx="2103">
                  <c:v>35.049999999999997</c:v>
                </c:pt>
                <c:pt idx="2104">
                  <c:v>35.06666666666667</c:v>
                </c:pt>
                <c:pt idx="2105">
                  <c:v>35.083333333333336</c:v>
                </c:pt>
                <c:pt idx="2106">
                  <c:v>35.1</c:v>
                </c:pt>
                <c:pt idx="2107">
                  <c:v>35.116666666666667</c:v>
                </c:pt>
                <c:pt idx="2108">
                  <c:v>35.133333333333333</c:v>
                </c:pt>
                <c:pt idx="2109">
                  <c:v>35.15</c:v>
                </c:pt>
                <c:pt idx="2110">
                  <c:v>35.166666666666664</c:v>
                </c:pt>
                <c:pt idx="2111">
                  <c:v>35.18333333333333</c:v>
                </c:pt>
                <c:pt idx="2112">
                  <c:v>35.200000000000003</c:v>
                </c:pt>
                <c:pt idx="2113">
                  <c:v>35.216666666666669</c:v>
                </c:pt>
                <c:pt idx="2114">
                  <c:v>35.233333333333334</c:v>
                </c:pt>
                <c:pt idx="2115">
                  <c:v>35.25</c:v>
                </c:pt>
                <c:pt idx="2116">
                  <c:v>35.266666666666666</c:v>
                </c:pt>
                <c:pt idx="2117">
                  <c:v>35.283333333333331</c:v>
                </c:pt>
                <c:pt idx="2118">
                  <c:v>35.299999999999997</c:v>
                </c:pt>
                <c:pt idx="2119">
                  <c:v>35.31666666666667</c:v>
                </c:pt>
                <c:pt idx="2120">
                  <c:v>35.333333333333336</c:v>
                </c:pt>
                <c:pt idx="2121">
                  <c:v>35.35</c:v>
                </c:pt>
                <c:pt idx="2122">
                  <c:v>35.366666666666667</c:v>
                </c:pt>
                <c:pt idx="2123">
                  <c:v>35.383333333333333</c:v>
                </c:pt>
                <c:pt idx="2124">
                  <c:v>35.4</c:v>
                </c:pt>
                <c:pt idx="2125">
                  <c:v>35.416666666666664</c:v>
                </c:pt>
                <c:pt idx="2126">
                  <c:v>35.43333333333333</c:v>
                </c:pt>
                <c:pt idx="2127">
                  <c:v>35.450000000000003</c:v>
                </c:pt>
                <c:pt idx="2128">
                  <c:v>35.466666666666669</c:v>
                </c:pt>
                <c:pt idx="2129">
                  <c:v>35.483333333333334</c:v>
                </c:pt>
                <c:pt idx="2130">
                  <c:v>35.5</c:v>
                </c:pt>
                <c:pt idx="2131">
                  <c:v>35.516666666666666</c:v>
                </c:pt>
                <c:pt idx="2132">
                  <c:v>35.533333333333331</c:v>
                </c:pt>
                <c:pt idx="2133">
                  <c:v>35.549999999999997</c:v>
                </c:pt>
                <c:pt idx="2134">
                  <c:v>35.56666666666667</c:v>
                </c:pt>
                <c:pt idx="2135">
                  <c:v>35.583333333333336</c:v>
                </c:pt>
                <c:pt idx="2136">
                  <c:v>35.6</c:v>
                </c:pt>
                <c:pt idx="2137">
                  <c:v>35.616666666666667</c:v>
                </c:pt>
                <c:pt idx="2138">
                  <c:v>35.633333333333333</c:v>
                </c:pt>
                <c:pt idx="2139">
                  <c:v>35.65</c:v>
                </c:pt>
                <c:pt idx="2140">
                  <c:v>35.666666666666664</c:v>
                </c:pt>
                <c:pt idx="2141">
                  <c:v>35.68333333333333</c:v>
                </c:pt>
                <c:pt idx="2142">
                  <c:v>35.700000000000003</c:v>
                </c:pt>
                <c:pt idx="2143">
                  <c:v>35.716666666666669</c:v>
                </c:pt>
                <c:pt idx="2144">
                  <c:v>35.733333333333334</c:v>
                </c:pt>
                <c:pt idx="2145">
                  <c:v>35.75</c:v>
                </c:pt>
                <c:pt idx="2146">
                  <c:v>35.766666666666666</c:v>
                </c:pt>
                <c:pt idx="2147">
                  <c:v>35.783333333333331</c:v>
                </c:pt>
                <c:pt idx="2148">
                  <c:v>35.799999999999997</c:v>
                </c:pt>
                <c:pt idx="2149">
                  <c:v>35.81666666666667</c:v>
                </c:pt>
                <c:pt idx="2150">
                  <c:v>35.833333333333336</c:v>
                </c:pt>
                <c:pt idx="2151">
                  <c:v>35.85</c:v>
                </c:pt>
                <c:pt idx="2152">
                  <c:v>35.866666666666667</c:v>
                </c:pt>
                <c:pt idx="2153">
                  <c:v>35.883333333333333</c:v>
                </c:pt>
                <c:pt idx="2154">
                  <c:v>35.9</c:v>
                </c:pt>
                <c:pt idx="2155">
                  <c:v>35.916666666666664</c:v>
                </c:pt>
                <c:pt idx="2156">
                  <c:v>35.93333333333333</c:v>
                </c:pt>
                <c:pt idx="2157">
                  <c:v>35.950000000000003</c:v>
                </c:pt>
                <c:pt idx="2158">
                  <c:v>35.966666666666669</c:v>
                </c:pt>
                <c:pt idx="2159">
                  <c:v>35.983333333333334</c:v>
                </c:pt>
                <c:pt idx="2160">
                  <c:v>36</c:v>
                </c:pt>
                <c:pt idx="2161">
                  <c:v>36.016666666666666</c:v>
                </c:pt>
                <c:pt idx="2162">
                  <c:v>36.033333333333331</c:v>
                </c:pt>
                <c:pt idx="2163">
                  <c:v>36.049999999999997</c:v>
                </c:pt>
                <c:pt idx="2164">
                  <c:v>36.06666666666667</c:v>
                </c:pt>
                <c:pt idx="2165">
                  <c:v>36.083333333333336</c:v>
                </c:pt>
                <c:pt idx="2166">
                  <c:v>36.1</c:v>
                </c:pt>
                <c:pt idx="2167">
                  <c:v>36.116666666666667</c:v>
                </c:pt>
                <c:pt idx="2168">
                  <c:v>36.133333333333333</c:v>
                </c:pt>
                <c:pt idx="2169">
                  <c:v>36.15</c:v>
                </c:pt>
                <c:pt idx="2170">
                  <c:v>36.166666666666664</c:v>
                </c:pt>
                <c:pt idx="2171">
                  <c:v>36.18333333333333</c:v>
                </c:pt>
                <c:pt idx="2172">
                  <c:v>36.200000000000003</c:v>
                </c:pt>
                <c:pt idx="2173">
                  <c:v>36.216666666666669</c:v>
                </c:pt>
                <c:pt idx="2174">
                  <c:v>36.233333333333334</c:v>
                </c:pt>
                <c:pt idx="2175">
                  <c:v>36.25</c:v>
                </c:pt>
                <c:pt idx="2176">
                  <c:v>36.266666666666666</c:v>
                </c:pt>
                <c:pt idx="2177">
                  <c:v>36.283333333333331</c:v>
                </c:pt>
                <c:pt idx="2178">
                  <c:v>36.299999999999997</c:v>
                </c:pt>
                <c:pt idx="2179">
                  <c:v>36.31666666666667</c:v>
                </c:pt>
                <c:pt idx="2180">
                  <c:v>36.333333333333336</c:v>
                </c:pt>
                <c:pt idx="2181">
                  <c:v>36.35</c:v>
                </c:pt>
                <c:pt idx="2182">
                  <c:v>36.366666666666667</c:v>
                </c:pt>
                <c:pt idx="2183">
                  <c:v>36.383333333333333</c:v>
                </c:pt>
                <c:pt idx="2184">
                  <c:v>36.4</c:v>
                </c:pt>
                <c:pt idx="2185">
                  <c:v>36.416666666666664</c:v>
                </c:pt>
                <c:pt idx="2186">
                  <c:v>36.43333333333333</c:v>
                </c:pt>
                <c:pt idx="2187">
                  <c:v>36.450000000000003</c:v>
                </c:pt>
                <c:pt idx="2188">
                  <c:v>36.466666666666669</c:v>
                </c:pt>
                <c:pt idx="2189">
                  <c:v>36.483333333333334</c:v>
                </c:pt>
                <c:pt idx="2190">
                  <c:v>36.5</c:v>
                </c:pt>
                <c:pt idx="2191">
                  <c:v>36.516666666666666</c:v>
                </c:pt>
                <c:pt idx="2192">
                  <c:v>36.533333333333331</c:v>
                </c:pt>
                <c:pt idx="2193">
                  <c:v>36.549999999999997</c:v>
                </c:pt>
                <c:pt idx="2194">
                  <c:v>36.56666666666667</c:v>
                </c:pt>
                <c:pt idx="2195">
                  <c:v>36.583333333333336</c:v>
                </c:pt>
                <c:pt idx="2196">
                  <c:v>36.6</c:v>
                </c:pt>
                <c:pt idx="2197">
                  <c:v>36.616666666666667</c:v>
                </c:pt>
                <c:pt idx="2198">
                  <c:v>36.633333333333333</c:v>
                </c:pt>
                <c:pt idx="2199">
                  <c:v>36.65</c:v>
                </c:pt>
                <c:pt idx="2200">
                  <c:v>36.666666666666664</c:v>
                </c:pt>
                <c:pt idx="2201">
                  <c:v>36.68333333333333</c:v>
                </c:pt>
                <c:pt idx="2202">
                  <c:v>36.700000000000003</c:v>
                </c:pt>
                <c:pt idx="2203">
                  <c:v>36.716666666666669</c:v>
                </c:pt>
                <c:pt idx="2204">
                  <c:v>36.733333333333334</c:v>
                </c:pt>
                <c:pt idx="2205">
                  <c:v>36.75</c:v>
                </c:pt>
                <c:pt idx="2206">
                  <c:v>36.766666666666666</c:v>
                </c:pt>
                <c:pt idx="2207">
                  <c:v>36.783333333333331</c:v>
                </c:pt>
                <c:pt idx="2208">
                  <c:v>36.799999999999997</c:v>
                </c:pt>
                <c:pt idx="2209">
                  <c:v>36.81666666666667</c:v>
                </c:pt>
                <c:pt idx="2210">
                  <c:v>36.833333333333336</c:v>
                </c:pt>
                <c:pt idx="2211">
                  <c:v>36.85</c:v>
                </c:pt>
                <c:pt idx="2212">
                  <c:v>36.866666666666667</c:v>
                </c:pt>
                <c:pt idx="2213">
                  <c:v>36.883333333333333</c:v>
                </c:pt>
                <c:pt idx="2214">
                  <c:v>36.9</c:v>
                </c:pt>
                <c:pt idx="2215">
                  <c:v>36.916666666666664</c:v>
                </c:pt>
                <c:pt idx="2216">
                  <c:v>36.93333333333333</c:v>
                </c:pt>
                <c:pt idx="2217">
                  <c:v>36.950000000000003</c:v>
                </c:pt>
                <c:pt idx="2218">
                  <c:v>36.966666666666669</c:v>
                </c:pt>
                <c:pt idx="2219">
                  <c:v>36.983333333333334</c:v>
                </c:pt>
                <c:pt idx="2220">
                  <c:v>37</c:v>
                </c:pt>
                <c:pt idx="2221">
                  <c:v>37.016666666666666</c:v>
                </c:pt>
                <c:pt idx="2222">
                  <c:v>37.033333333333331</c:v>
                </c:pt>
                <c:pt idx="2223">
                  <c:v>37.049999999999997</c:v>
                </c:pt>
                <c:pt idx="2224">
                  <c:v>37.06666666666667</c:v>
                </c:pt>
                <c:pt idx="2225">
                  <c:v>37.083333333333336</c:v>
                </c:pt>
                <c:pt idx="2226">
                  <c:v>37.1</c:v>
                </c:pt>
                <c:pt idx="2227">
                  <c:v>37.116666666666667</c:v>
                </c:pt>
                <c:pt idx="2228">
                  <c:v>37.133333333333333</c:v>
                </c:pt>
                <c:pt idx="2229">
                  <c:v>37.15</c:v>
                </c:pt>
                <c:pt idx="2230">
                  <c:v>37.166666666666664</c:v>
                </c:pt>
                <c:pt idx="2231">
                  <c:v>37.18333333333333</c:v>
                </c:pt>
                <c:pt idx="2232">
                  <c:v>37.200000000000003</c:v>
                </c:pt>
                <c:pt idx="2233">
                  <c:v>37.216666666666669</c:v>
                </c:pt>
                <c:pt idx="2234">
                  <c:v>37.233333333333334</c:v>
                </c:pt>
                <c:pt idx="2235">
                  <c:v>37.25</c:v>
                </c:pt>
                <c:pt idx="2236">
                  <c:v>37.266666666666666</c:v>
                </c:pt>
                <c:pt idx="2237">
                  <c:v>37.283333333333331</c:v>
                </c:pt>
                <c:pt idx="2238">
                  <c:v>37.299999999999997</c:v>
                </c:pt>
                <c:pt idx="2239">
                  <c:v>37.31666666666667</c:v>
                </c:pt>
                <c:pt idx="2240">
                  <c:v>37.333333333333336</c:v>
                </c:pt>
                <c:pt idx="2241">
                  <c:v>37.35</c:v>
                </c:pt>
                <c:pt idx="2242">
                  <c:v>37.366666666666667</c:v>
                </c:pt>
                <c:pt idx="2243">
                  <c:v>37.383333333333333</c:v>
                </c:pt>
                <c:pt idx="2244">
                  <c:v>37.4</c:v>
                </c:pt>
                <c:pt idx="2245">
                  <c:v>37.416666666666664</c:v>
                </c:pt>
                <c:pt idx="2246">
                  <c:v>37.43333333333333</c:v>
                </c:pt>
                <c:pt idx="2247">
                  <c:v>37.450000000000003</c:v>
                </c:pt>
                <c:pt idx="2248">
                  <c:v>37.466666666666669</c:v>
                </c:pt>
                <c:pt idx="2249">
                  <c:v>37.483333333333334</c:v>
                </c:pt>
                <c:pt idx="2250">
                  <c:v>37.5</c:v>
                </c:pt>
                <c:pt idx="2251">
                  <c:v>37.516666666666666</c:v>
                </c:pt>
                <c:pt idx="2252">
                  <c:v>37.533333333333331</c:v>
                </c:pt>
                <c:pt idx="2253">
                  <c:v>37.549999999999997</c:v>
                </c:pt>
                <c:pt idx="2254">
                  <c:v>37.56666666666667</c:v>
                </c:pt>
                <c:pt idx="2255">
                  <c:v>37.583333333333336</c:v>
                </c:pt>
                <c:pt idx="2256">
                  <c:v>37.6</c:v>
                </c:pt>
                <c:pt idx="2257">
                  <c:v>37.616666666666667</c:v>
                </c:pt>
                <c:pt idx="2258">
                  <c:v>37.633333333333333</c:v>
                </c:pt>
                <c:pt idx="2259">
                  <c:v>37.65</c:v>
                </c:pt>
                <c:pt idx="2260">
                  <c:v>37.666666666666664</c:v>
                </c:pt>
                <c:pt idx="2261">
                  <c:v>37.68333333333333</c:v>
                </c:pt>
                <c:pt idx="2262">
                  <c:v>37.700000000000003</c:v>
                </c:pt>
                <c:pt idx="2263">
                  <c:v>37.716666666666669</c:v>
                </c:pt>
                <c:pt idx="2264">
                  <c:v>37.733333333333334</c:v>
                </c:pt>
                <c:pt idx="2265">
                  <c:v>37.75</c:v>
                </c:pt>
                <c:pt idx="2266">
                  <c:v>37.766666666666666</c:v>
                </c:pt>
                <c:pt idx="2267">
                  <c:v>37.783333333333331</c:v>
                </c:pt>
                <c:pt idx="2268">
                  <c:v>37.799999999999997</c:v>
                </c:pt>
                <c:pt idx="2269">
                  <c:v>37.81666666666667</c:v>
                </c:pt>
                <c:pt idx="2270">
                  <c:v>37.833333333333336</c:v>
                </c:pt>
                <c:pt idx="2271">
                  <c:v>37.85</c:v>
                </c:pt>
                <c:pt idx="2272">
                  <c:v>37.866666666666667</c:v>
                </c:pt>
                <c:pt idx="2273">
                  <c:v>37.883333333333333</c:v>
                </c:pt>
                <c:pt idx="2274">
                  <c:v>37.9</c:v>
                </c:pt>
                <c:pt idx="2275">
                  <c:v>37.916666666666664</c:v>
                </c:pt>
                <c:pt idx="2276">
                  <c:v>37.93333333333333</c:v>
                </c:pt>
                <c:pt idx="2277">
                  <c:v>37.950000000000003</c:v>
                </c:pt>
                <c:pt idx="2278">
                  <c:v>37.966666666666669</c:v>
                </c:pt>
                <c:pt idx="2279">
                  <c:v>37.983333333333334</c:v>
                </c:pt>
                <c:pt idx="2280">
                  <c:v>38</c:v>
                </c:pt>
                <c:pt idx="2281">
                  <c:v>38.016666666666666</c:v>
                </c:pt>
                <c:pt idx="2282">
                  <c:v>38.033333333333331</c:v>
                </c:pt>
                <c:pt idx="2283">
                  <c:v>38.049999999999997</c:v>
                </c:pt>
                <c:pt idx="2284">
                  <c:v>38.06666666666667</c:v>
                </c:pt>
                <c:pt idx="2285">
                  <c:v>38.083333333333336</c:v>
                </c:pt>
                <c:pt idx="2286">
                  <c:v>38.1</c:v>
                </c:pt>
                <c:pt idx="2287">
                  <c:v>38.116666666666667</c:v>
                </c:pt>
                <c:pt idx="2288">
                  <c:v>38.133333333333333</c:v>
                </c:pt>
                <c:pt idx="2289">
                  <c:v>38.15</c:v>
                </c:pt>
                <c:pt idx="2290">
                  <c:v>38.166666666666664</c:v>
                </c:pt>
                <c:pt idx="2291">
                  <c:v>38.18333333333333</c:v>
                </c:pt>
                <c:pt idx="2292">
                  <c:v>38.200000000000003</c:v>
                </c:pt>
                <c:pt idx="2293">
                  <c:v>38.216666666666669</c:v>
                </c:pt>
                <c:pt idx="2294">
                  <c:v>38.233333333333334</c:v>
                </c:pt>
                <c:pt idx="2295">
                  <c:v>38.25</c:v>
                </c:pt>
                <c:pt idx="2296">
                  <c:v>38.266666666666666</c:v>
                </c:pt>
                <c:pt idx="2297">
                  <c:v>38.283333333333331</c:v>
                </c:pt>
                <c:pt idx="2298">
                  <c:v>38.299999999999997</c:v>
                </c:pt>
                <c:pt idx="2299">
                  <c:v>38.31666666666667</c:v>
                </c:pt>
                <c:pt idx="2300">
                  <c:v>38.333333333333336</c:v>
                </c:pt>
                <c:pt idx="2301">
                  <c:v>38.35</c:v>
                </c:pt>
                <c:pt idx="2302">
                  <c:v>38.366666666666667</c:v>
                </c:pt>
                <c:pt idx="2303">
                  <c:v>38.383333333333333</c:v>
                </c:pt>
                <c:pt idx="2304">
                  <c:v>38.4</c:v>
                </c:pt>
                <c:pt idx="2305">
                  <c:v>38.416666666666664</c:v>
                </c:pt>
                <c:pt idx="2306">
                  <c:v>38.43333333333333</c:v>
                </c:pt>
                <c:pt idx="2307">
                  <c:v>38.450000000000003</c:v>
                </c:pt>
                <c:pt idx="2308">
                  <c:v>38.466666666666669</c:v>
                </c:pt>
                <c:pt idx="2309">
                  <c:v>38.483333333333334</c:v>
                </c:pt>
                <c:pt idx="2310">
                  <c:v>38.5</c:v>
                </c:pt>
                <c:pt idx="2311">
                  <c:v>38.516666666666666</c:v>
                </c:pt>
                <c:pt idx="2312">
                  <c:v>38.533333333333331</c:v>
                </c:pt>
                <c:pt idx="2313">
                  <c:v>38.549999999999997</c:v>
                </c:pt>
                <c:pt idx="2314">
                  <c:v>38.56666666666667</c:v>
                </c:pt>
                <c:pt idx="2315">
                  <c:v>38.583333333333336</c:v>
                </c:pt>
                <c:pt idx="2316">
                  <c:v>38.6</c:v>
                </c:pt>
                <c:pt idx="2317">
                  <c:v>38.616666666666667</c:v>
                </c:pt>
                <c:pt idx="2318">
                  <c:v>38.633333333333333</c:v>
                </c:pt>
                <c:pt idx="2319">
                  <c:v>38.65</c:v>
                </c:pt>
                <c:pt idx="2320">
                  <c:v>38.666666666666664</c:v>
                </c:pt>
                <c:pt idx="2321">
                  <c:v>38.68333333333333</c:v>
                </c:pt>
                <c:pt idx="2322">
                  <c:v>38.700000000000003</c:v>
                </c:pt>
                <c:pt idx="2323">
                  <c:v>38.716666666666669</c:v>
                </c:pt>
                <c:pt idx="2324">
                  <c:v>38.733333333333334</c:v>
                </c:pt>
                <c:pt idx="2325">
                  <c:v>38.75</c:v>
                </c:pt>
                <c:pt idx="2326">
                  <c:v>38.766666666666666</c:v>
                </c:pt>
                <c:pt idx="2327">
                  <c:v>38.783333333333331</c:v>
                </c:pt>
                <c:pt idx="2328">
                  <c:v>38.799999999999997</c:v>
                </c:pt>
                <c:pt idx="2329">
                  <c:v>38.81666666666667</c:v>
                </c:pt>
                <c:pt idx="2330">
                  <c:v>38.833333333333336</c:v>
                </c:pt>
                <c:pt idx="2331">
                  <c:v>38.85</c:v>
                </c:pt>
                <c:pt idx="2332">
                  <c:v>38.866666666666667</c:v>
                </c:pt>
                <c:pt idx="2333">
                  <c:v>38.883333333333333</c:v>
                </c:pt>
                <c:pt idx="2334">
                  <c:v>38.9</c:v>
                </c:pt>
                <c:pt idx="2335">
                  <c:v>38.916666666666664</c:v>
                </c:pt>
                <c:pt idx="2336">
                  <c:v>38.93333333333333</c:v>
                </c:pt>
                <c:pt idx="2337">
                  <c:v>38.950000000000003</c:v>
                </c:pt>
                <c:pt idx="2338">
                  <c:v>38.966666666666669</c:v>
                </c:pt>
                <c:pt idx="2339">
                  <c:v>38.983333333333334</c:v>
                </c:pt>
                <c:pt idx="2340">
                  <c:v>39</c:v>
                </c:pt>
                <c:pt idx="2341">
                  <c:v>39.016666666666666</c:v>
                </c:pt>
                <c:pt idx="2342">
                  <c:v>39.033333333333331</c:v>
                </c:pt>
                <c:pt idx="2343">
                  <c:v>39.049999999999997</c:v>
                </c:pt>
                <c:pt idx="2344">
                  <c:v>39.06666666666667</c:v>
                </c:pt>
                <c:pt idx="2345">
                  <c:v>39.083333333333336</c:v>
                </c:pt>
                <c:pt idx="2346">
                  <c:v>39.1</c:v>
                </c:pt>
                <c:pt idx="2347">
                  <c:v>39.116666666666667</c:v>
                </c:pt>
                <c:pt idx="2348">
                  <c:v>39.133333333333333</c:v>
                </c:pt>
                <c:pt idx="2349">
                  <c:v>39.15</c:v>
                </c:pt>
                <c:pt idx="2350">
                  <c:v>39.166666666666664</c:v>
                </c:pt>
                <c:pt idx="2351">
                  <c:v>39.18333333333333</c:v>
                </c:pt>
                <c:pt idx="2352">
                  <c:v>39.200000000000003</c:v>
                </c:pt>
                <c:pt idx="2353">
                  <c:v>39.216666666666669</c:v>
                </c:pt>
                <c:pt idx="2354">
                  <c:v>39.233333333333334</c:v>
                </c:pt>
                <c:pt idx="2355">
                  <c:v>39.25</c:v>
                </c:pt>
                <c:pt idx="2356">
                  <c:v>39.266666666666666</c:v>
                </c:pt>
                <c:pt idx="2357">
                  <c:v>39.283333333333331</c:v>
                </c:pt>
                <c:pt idx="2358">
                  <c:v>39.299999999999997</c:v>
                </c:pt>
                <c:pt idx="2359">
                  <c:v>39.31666666666667</c:v>
                </c:pt>
                <c:pt idx="2360">
                  <c:v>39.333333333333336</c:v>
                </c:pt>
                <c:pt idx="2361">
                  <c:v>39.35</c:v>
                </c:pt>
                <c:pt idx="2362">
                  <c:v>39.366666666666667</c:v>
                </c:pt>
                <c:pt idx="2363">
                  <c:v>39.383333333333333</c:v>
                </c:pt>
                <c:pt idx="2364">
                  <c:v>39.4</c:v>
                </c:pt>
                <c:pt idx="2365">
                  <c:v>39.416666666666664</c:v>
                </c:pt>
                <c:pt idx="2366">
                  <c:v>39.43333333333333</c:v>
                </c:pt>
                <c:pt idx="2367">
                  <c:v>39.450000000000003</c:v>
                </c:pt>
                <c:pt idx="2368">
                  <c:v>39.466666666666669</c:v>
                </c:pt>
                <c:pt idx="2369">
                  <c:v>39.483333333333334</c:v>
                </c:pt>
                <c:pt idx="2370">
                  <c:v>39.5</c:v>
                </c:pt>
                <c:pt idx="2371">
                  <c:v>39.516666666666666</c:v>
                </c:pt>
                <c:pt idx="2372">
                  <c:v>39.533333333333331</c:v>
                </c:pt>
                <c:pt idx="2373">
                  <c:v>39.549999999999997</c:v>
                </c:pt>
                <c:pt idx="2374">
                  <c:v>39.56666666666667</c:v>
                </c:pt>
                <c:pt idx="2375">
                  <c:v>39.583333333333336</c:v>
                </c:pt>
                <c:pt idx="2376">
                  <c:v>39.6</c:v>
                </c:pt>
                <c:pt idx="2377">
                  <c:v>39.616666666666667</c:v>
                </c:pt>
                <c:pt idx="2378">
                  <c:v>39.633333333333333</c:v>
                </c:pt>
                <c:pt idx="2379">
                  <c:v>39.65</c:v>
                </c:pt>
                <c:pt idx="2380">
                  <c:v>39.666666666666664</c:v>
                </c:pt>
                <c:pt idx="2381">
                  <c:v>39.68333333333333</c:v>
                </c:pt>
                <c:pt idx="2382">
                  <c:v>39.700000000000003</c:v>
                </c:pt>
                <c:pt idx="2383">
                  <c:v>39.716666666666669</c:v>
                </c:pt>
                <c:pt idx="2384">
                  <c:v>39.733333333333334</c:v>
                </c:pt>
                <c:pt idx="2385">
                  <c:v>39.75</c:v>
                </c:pt>
                <c:pt idx="2386">
                  <c:v>39.766666666666666</c:v>
                </c:pt>
                <c:pt idx="2387">
                  <c:v>39.783333333333331</c:v>
                </c:pt>
                <c:pt idx="2388">
                  <c:v>39.799999999999997</c:v>
                </c:pt>
                <c:pt idx="2389">
                  <c:v>39.81666666666667</c:v>
                </c:pt>
                <c:pt idx="2390">
                  <c:v>39.833333333333336</c:v>
                </c:pt>
                <c:pt idx="2391">
                  <c:v>39.85</c:v>
                </c:pt>
                <c:pt idx="2392">
                  <c:v>39.866666666666667</c:v>
                </c:pt>
                <c:pt idx="2393">
                  <c:v>39.883333333333333</c:v>
                </c:pt>
                <c:pt idx="2394">
                  <c:v>39.9</c:v>
                </c:pt>
                <c:pt idx="2395">
                  <c:v>39.916666666666664</c:v>
                </c:pt>
                <c:pt idx="2396">
                  <c:v>39.93333333333333</c:v>
                </c:pt>
                <c:pt idx="2397">
                  <c:v>39.950000000000003</c:v>
                </c:pt>
                <c:pt idx="2398">
                  <c:v>39.966666666666669</c:v>
                </c:pt>
                <c:pt idx="2399">
                  <c:v>39.983333333333334</c:v>
                </c:pt>
                <c:pt idx="2400">
                  <c:v>40</c:v>
                </c:pt>
                <c:pt idx="2401">
                  <c:v>40.016666666666666</c:v>
                </c:pt>
                <c:pt idx="2402">
                  <c:v>40.033333333333331</c:v>
                </c:pt>
                <c:pt idx="2403">
                  <c:v>40.049999999999997</c:v>
                </c:pt>
                <c:pt idx="2404">
                  <c:v>40.06666666666667</c:v>
                </c:pt>
                <c:pt idx="2405">
                  <c:v>40.083333333333336</c:v>
                </c:pt>
                <c:pt idx="2406">
                  <c:v>40.1</c:v>
                </c:pt>
                <c:pt idx="2407">
                  <c:v>40.116666666666667</c:v>
                </c:pt>
                <c:pt idx="2408">
                  <c:v>40.133333333333333</c:v>
                </c:pt>
                <c:pt idx="2409">
                  <c:v>40.15</c:v>
                </c:pt>
                <c:pt idx="2410">
                  <c:v>40.166666666666664</c:v>
                </c:pt>
                <c:pt idx="2411">
                  <c:v>40.18333333333333</c:v>
                </c:pt>
                <c:pt idx="2412">
                  <c:v>40.200000000000003</c:v>
                </c:pt>
                <c:pt idx="2413">
                  <c:v>40.216666666666669</c:v>
                </c:pt>
                <c:pt idx="2414">
                  <c:v>40.233333333333334</c:v>
                </c:pt>
                <c:pt idx="2415">
                  <c:v>40.25</c:v>
                </c:pt>
                <c:pt idx="2416">
                  <c:v>40.266666666666666</c:v>
                </c:pt>
                <c:pt idx="2417">
                  <c:v>40.283333333333331</c:v>
                </c:pt>
                <c:pt idx="2418">
                  <c:v>40.299999999999997</c:v>
                </c:pt>
                <c:pt idx="2419">
                  <c:v>40.31666666666667</c:v>
                </c:pt>
                <c:pt idx="2420">
                  <c:v>40.333333333333336</c:v>
                </c:pt>
                <c:pt idx="2421">
                  <c:v>40.35</c:v>
                </c:pt>
                <c:pt idx="2422">
                  <c:v>40.366666666666667</c:v>
                </c:pt>
                <c:pt idx="2423">
                  <c:v>40.383333333333333</c:v>
                </c:pt>
                <c:pt idx="2424">
                  <c:v>40.4</c:v>
                </c:pt>
                <c:pt idx="2425">
                  <c:v>40.416666666666664</c:v>
                </c:pt>
                <c:pt idx="2426">
                  <c:v>40.43333333333333</c:v>
                </c:pt>
                <c:pt idx="2427">
                  <c:v>40.450000000000003</c:v>
                </c:pt>
                <c:pt idx="2428">
                  <c:v>40.466666666666669</c:v>
                </c:pt>
                <c:pt idx="2429">
                  <c:v>40.483333333333334</c:v>
                </c:pt>
                <c:pt idx="2430">
                  <c:v>40.5</c:v>
                </c:pt>
                <c:pt idx="2431">
                  <c:v>40.516666666666666</c:v>
                </c:pt>
                <c:pt idx="2432">
                  <c:v>40.533333333333331</c:v>
                </c:pt>
                <c:pt idx="2433">
                  <c:v>40.549999999999997</c:v>
                </c:pt>
                <c:pt idx="2434">
                  <c:v>40.56666666666667</c:v>
                </c:pt>
                <c:pt idx="2435">
                  <c:v>40.583333333333336</c:v>
                </c:pt>
                <c:pt idx="2436">
                  <c:v>40.6</c:v>
                </c:pt>
                <c:pt idx="2437">
                  <c:v>40.616666666666667</c:v>
                </c:pt>
                <c:pt idx="2438">
                  <c:v>40.633333333333333</c:v>
                </c:pt>
                <c:pt idx="2439">
                  <c:v>40.65</c:v>
                </c:pt>
                <c:pt idx="2440">
                  <c:v>40.666666666666664</c:v>
                </c:pt>
                <c:pt idx="2441">
                  <c:v>40.68333333333333</c:v>
                </c:pt>
                <c:pt idx="2442">
                  <c:v>40.700000000000003</c:v>
                </c:pt>
                <c:pt idx="2443">
                  <c:v>40.716666666666669</c:v>
                </c:pt>
                <c:pt idx="2444">
                  <c:v>40.733333333333334</c:v>
                </c:pt>
                <c:pt idx="2445">
                  <c:v>40.75</c:v>
                </c:pt>
                <c:pt idx="2446">
                  <c:v>40.766666666666666</c:v>
                </c:pt>
                <c:pt idx="2447">
                  <c:v>40.783333333333331</c:v>
                </c:pt>
                <c:pt idx="2448">
                  <c:v>40.799999999999997</c:v>
                </c:pt>
                <c:pt idx="2449">
                  <c:v>40.81666666666667</c:v>
                </c:pt>
                <c:pt idx="2450">
                  <c:v>40.833333333333336</c:v>
                </c:pt>
                <c:pt idx="2451">
                  <c:v>40.85</c:v>
                </c:pt>
                <c:pt idx="2452">
                  <c:v>40.866666666666667</c:v>
                </c:pt>
                <c:pt idx="2453">
                  <c:v>40.883333333333333</c:v>
                </c:pt>
                <c:pt idx="2454">
                  <c:v>40.9</c:v>
                </c:pt>
                <c:pt idx="2455">
                  <c:v>40.916666666666664</c:v>
                </c:pt>
                <c:pt idx="2456">
                  <c:v>40.93333333333333</c:v>
                </c:pt>
                <c:pt idx="2457">
                  <c:v>40.950000000000003</c:v>
                </c:pt>
                <c:pt idx="2458">
                  <c:v>40.966666666666669</c:v>
                </c:pt>
                <c:pt idx="2459">
                  <c:v>40.983333333333334</c:v>
                </c:pt>
                <c:pt idx="2460">
                  <c:v>41</c:v>
                </c:pt>
                <c:pt idx="2461">
                  <c:v>41.016666666666666</c:v>
                </c:pt>
                <c:pt idx="2462">
                  <c:v>41.033333333333331</c:v>
                </c:pt>
                <c:pt idx="2463">
                  <c:v>41.05</c:v>
                </c:pt>
                <c:pt idx="2464">
                  <c:v>41.06666666666667</c:v>
                </c:pt>
                <c:pt idx="2465">
                  <c:v>41.083333333333336</c:v>
                </c:pt>
                <c:pt idx="2466">
                  <c:v>41.1</c:v>
                </c:pt>
                <c:pt idx="2467">
                  <c:v>41.116666666666667</c:v>
                </c:pt>
                <c:pt idx="2468">
                  <c:v>41.133333333333333</c:v>
                </c:pt>
                <c:pt idx="2469">
                  <c:v>41.15</c:v>
                </c:pt>
                <c:pt idx="2470">
                  <c:v>41.166666666666664</c:v>
                </c:pt>
                <c:pt idx="2471">
                  <c:v>41.18333333333333</c:v>
                </c:pt>
                <c:pt idx="2472">
                  <c:v>41.2</c:v>
                </c:pt>
                <c:pt idx="2473">
                  <c:v>41.216666666666669</c:v>
                </c:pt>
                <c:pt idx="2474">
                  <c:v>41.233333333333334</c:v>
                </c:pt>
                <c:pt idx="2475">
                  <c:v>41.25</c:v>
                </c:pt>
                <c:pt idx="2476">
                  <c:v>41.266666666666666</c:v>
                </c:pt>
                <c:pt idx="2477">
                  <c:v>41.283333333333331</c:v>
                </c:pt>
                <c:pt idx="2478">
                  <c:v>41.3</c:v>
                </c:pt>
                <c:pt idx="2479">
                  <c:v>41.31666666666667</c:v>
                </c:pt>
                <c:pt idx="2480">
                  <c:v>41.333333333333336</c:v>
                </c:pt>
                <c:pt idx="2481">
                  <c:v>41.35</c:v>
                </c:pt>
                <c:pt idx="2482">
                  <c:v>41.366666666666667</c:v>
                </c:pt>
                <c:pt idx="2483">
                  <c:v>41.383333333333333</c:v>
                </c:pt>
                <c:pt idx="2484">
                  <c:v>41.4</c:v>
                </c:pt>
                <c:pt idx="2485">
                  <c:v>41.416666666666664</c:v>
                </c:pt>
                <c:pt idx="2486">
                  <c:v>41.43333333333333</c:v>
                </c:pt>
                <c:pt idx="2487">
                  <c:v>41.45</c:v>
                </c:pt>
                <c:pt idx="2488">
                  <c:v>41.466666666666669</c:v>
                </c:pt>
                <c:pt idx="2489">
                  <c:v>41.483333333333334</c:v>
                </c:pt>
                <c:pt idx="2490">
                  <c:v>41.5</c:v>
                </c:pt>
                <c:pt idx="2491">
                  <c:v>41.516666666666666</c:v>
                </c:pt>
                <c:pt idx="2492">
                  <c:v>41.533333333333331</c:v>
                </c:pt>
                <c:pt idx="2493">
                  <c:v>41.55</c:v>
                </c:pt>
                <c:pt idx="2494">
                  <c:v>41.56666666666667</c:v>
                </c:pt>
                <c:pt idx="2495">
                  <c:v>41.583333333333336</c:v>
                </c:pt>
                <c:pt idx="2496">
                  <c:v>41.6</c:v>
                </c:pt>
                <c:pt idx="2497">
                  <c:v>41.616666666666667</c:v>
                </c:pt>
                <c:pt idx="2498">
                  <c:v>41.633333333333333</c:v>
                </c:pt>
                <c:pt idx="2499">
                  <c:v>41.65</c:v>
                </c:pt>
                <c:pt idx="2500">
                  <c:v>41.666666666666664</c:v>
                </c:pt>
                <c:pt idx="2501">
                  <c:v>41.68333333333333</c:v>
                </c:pt>
                <c:pt idx="2502">
                  <c:v>41.7</c:v>
                </c:pt>
                <c:pt idx="2503">
                  <c:v>41.716666666666669</c:v>
                </c:pt>
                <c:pt idx="2504">
                  <c:v>41.733333333333334</c:v>
                </c:pt>
                <c:pt idx="2505">
                  <c:v>41.75</c:v>
                </c:pt>
                <c:pt idx="2506">
                  <c:v>41.766666666666666</c:v>
                </c:pt>
                <c:pt idx="2507">
                  <c:v>41.783333333333331</c:v>
                </c:pt>
                <c:pt idx="2508">
                  <c:v>41.8</c:v>
                </c:pt>
                <c:pt idx="2509">
                  <c:v>41.81666666666667</c:v>
                </c:pt>
                <c:pt idx="2510">
                  <c:v>41.833333333333336</c:v>
                </c:pt>
                <c:pt idx="2511">
                  <c:v>41.85</c:v>
                </c:pt>
                <c:pt idx="2512">
                  <c:v>41.866666666666667</c:v>
                </c:pt>
                <c:pt idx="2513">
                  <c:v>41.883333333333333</c:v>
                </c:pt>
                <c:pt idx="2514">
                  <c:v>41.9</c:v>
                </c:pt>
                <c:pt idx="2515">
                  <c:v>41.916666666666664</c:v>
                </c:pt>
                <c:pt idx="2516">
                  <c:v>41.93333333333333</c:v>
                </c:pt>
                <c:pt idx="2517">
                  <c:v>41.95</c:v>
                </c:pt>
                <c:pt idx="2518">
                  <c:v>41.966666666666669</c:v>
                </c:pt>
                <c:pt idx="2519">
                  <c:v>41.983333333333334</c:v>
                </c:pt>
                <c:pt idx="2520">
                  <c:v>42</c:v>
                </c:pt>
                <c:pt idx="2521">
                  <c:v>42.016666666666666</c:v>
                </c:pt>
                <c:pt idx="2522">
                  <c:v>42.033333333333331</c:v>
                </c:pt>
                <c:pt idx="2523">
                  <c:v>42.05</c:v>
                </c:pt>
                <c:pt idx="2524">
                  <c:v>42.06666666666667</c:v>
                </c:pt>
                <c:pt idx="2525">
                  <c:v>42.083333333333336</c:v>
                </c:pt>
                <c:pt idx="2526">
                  <c:v>42.1</c:v>
                </c:pt>
                <c:pt idx="2527">
                  <c:v>42.116666666666667</c:v>
                </c:pt>
                <c:pt idx="2528">
                  <c:v>42.133333333333333</c:v>
                </c:pt>
                <c:pt idx="2529">
                  <c:v>42.15</c:v>
                </c:pt>
                <c:pt idx="2530">
                  <c:v>42.166666666666664</c:v>
                </c:pt>
                <c:pt idx="2531">
                  <c:v>42.18333333333333</c:v>
                </c:pt>
                <c:pt idx="2532">
                  <c:v>42.2</c:v>
                </c:pt>
                <c:pt idx="2533">
                  <c:v>42.216666666666669</c:v>
                </c:pt>
                <c:pt idx="2534">
                  <c:v>42.233333333333334</c:v>
                </c:pt>
                <c:pt idx="2535">
                  <c:v>42.25</c:v>
                </c:pt>
                <c:pt idx="2536">
                  <c:v>42.266666666666666</c:v>
                </c:pt>
                <c:pt idx="2537">
                  <c:v>42.283333333333331</c:v>
                </c:pt>
                <c:pt idx="2538">
                  <c:v>42.3</c:v>
                </c:pt>
                <c:pt idx="2539">
                  <c:v>42.31666666666667</c:v>
                </c:pt>
                <c:pt idx="2540">
                  <c:v>42.333333333333336</c:v>
                </c:pt>
                <c:pt idx="2541">
                  <c:v>42.35</c:v>
                </c:pt>
                <c:pt idx="2542">
                  <c:v>42.366666666666667</c:v>
                </c:pt>
                <c:pt idx="2543">
                  <c:v>42.383333333333333</c:v>
                </c:pt>
                <c:pt idx="2544">
                  <c:v>42.4</c:v>
                </c:pt>
                <c:pt idx="2545">
                  <c:v>42.416666666666664</c:v>
                </c:pt>
                <c:pt idx="2546">
                  <c:v>42.43333333333333</c:v>
                </c:pt>
                <c:pt idx="2547">
                  <c:v>42.45</c:v>
                </c:pt>
                <c:pt idx="2548">
                  <c:v>42.466666666666669</c:v>
                </c:pt>
                <c:pt idx="2549">
                  <c:v>42.483333333333334</c:v>
                </c:pt>
                <c:pt idx="2550">
                  <c:v>42.5</c:v>
                </c:pt>
                <c:pt idx="2551">
                  <c:v>42.516666666666666</c:v>
                </c:pt>
                <c:pt idx="2552">
                  <c:v>42.533333333333331</c:v>
                </c:pt>
                <c:pt idx="2553">
                  <c:v>42.55</c:v>
                </c:pt>
                <c:pt idx="2554">
                  <c:v>42.56666666666667</c:v>
                </c:pt>
                <c:pt idx="2555">
                  <c:v>42.583333333333336</c:v>
                </c:pt>
                <c:pt idx="2556">
                  <c:v>42.6</c:v>
                </c:pt>
                <c:pt idx="2557">
                  <c:v>42.616666666666667</c:v>
                </c:pt>
                <c:pt idx="2558">
                  <c:v>42.633333333333333</c:v>
                </c:pt>
                <c:pt idx="2559">
                  <c:v>42.65</c:v>
                </c:pt>
                <c:pt idx="2560">
                  <c:v>42.666666666666664</c:v>
                </c:pt>
                <c:pt idx="2561">
                  <c:v>42.68333333333333</c:v>
                </c:pt>
                <c:pt idx="2562">
                  <c:v>42.7</c:v>
                </c:pt>
                <c:pt idx="2563">
                  <c:v>42.716666666666669</c:v>
                </c:pt>
                <c:pt idx="2564">
                  <c:v>42.733333333333334</c:v>
                </c:pt>
                <c:pt idx="2565">
                  <c:v>42.75</c:v>
                </c:pt>
                <c:pt idx="2566">
                  <c:v>42.766666666666666</c:v>
                </c:pt>
                <c:pt idx="2567">
                  <c:v>42.783333333333331</c:v>
                </c:pt>
                <c:pt idx="2568">
                  <c:v>42.8</c:v>
                </c:pt>
                <c:pt idx="2569">
                  <c:v>42.81666666666667</c:v>
                </c:pt>
                <c:pt idx="2570">
                  <c:v>42.833333333333336</c:v>
                </c:pt>
                <c:pt idx="2571">
                  <c:v>42.85</c:v>
                </c:pt>
                <c:pt idx="2572">
                  <c:v>42.866666666666667</c:v>
                </c:pt>
                <c:pt idx="2573">
                  <c:v>42.883333333333333</c:v>
                </c:pt>
                <c:pt idx="2574">
                  <c:v>42.9</c:v>
                </c:pt>
                <c:pt idx="2575">
                  <c:v>42.916666666666664</c:v>
                </c:pt>
                <c:pt idx="2576">
                  <c:v>42.93333333333333</c:v>
                </c:pt>
                <c:pt idx="2577">
                  <c:v>42.95</c:v>
                </c:pt>
                <c:pt idx="2578">
                  <c:v>42.966666666666669</c:v>
                </c:pt>
                <c:pt idx="2579">
                  <c:v>42.983333333333334</c:v>
                </c:pt>
                <c:pt idx="2580">
                  <c:v>43</c:v>
                </c:pt>
                <c:pt idx="2581">
                  <c:v>43.016666666666666</c:v>
                </c:pt>
                <c:pt idx="2582">
                  <c:v>43.033333333333331</c:v>
                </c:pt>
                <c:pt idx="2583">
                  <c:v>43.05</c:v>
                </c:pt>
                <c:pt idx="2584">
                  <c:v>43.06666666666667</c:v>
                </c:pt>
                <c:pt idx="2585">
                  <c:v>43.083333333333336</c:v>
                </c:pt>
                <c:pt idx="2586">
                  <c:v>43.1</c:v>
                </c:pt>
                <c:pt idx="2587">
                  <c:v>43.116666666666667</c:v>
                </c:pt>
                <c:pt idx="2588">
                  <c:v>43.133333333333333</c:v>
                </c:pt>
                <c:pt idx="2589">
                  <c:v>43.15</c:v>
                </c:pt>
                <c:pt idx="2590">
                  <c:v>43.166666666666664</c:v>
                </c:pt>
                <c:pt idx="2591">
                  <c:v>43.18333333333333</c:v>
                </c:pt>
                <c:pt idx="2592">
                  <c:v>43.2</c:v>
                </c:pt>
                <c:pt idx="2593">
                  <c:v>43.216666666666669</c:v>
                </c:pt>
                <c:pt idx="2594">
                  <c:v>43.233333333333334</c:v>
                </c:pt>
                <c:pt idx="2595">
                  <c:v>43.25</c:v>
                </c:pt>
                <c:pt idx="2596">
                  <c:v>43.266666666666666</c:v>
                </c:pt>
                <c:pt idx="2597">
                  <c:v>43.283333333333331</c:v>
                </c:pt>
                <c:pt idx="2598">
                  <c:v>43.3</c:v>
                </c:pt>
                <c:pt idx="2599">
                  <c:v>43.31666666666667</c:v>
                </c:pt>
                <c:pt idx="2600">
                  <c:v>43.333333333333336</c:v>
                </c:pt>
                <c:pt idx="2601">
                  <c:v>43.35</c:v>
                </c:pt>
                <c:pt idx="2602">
                  <c:v>43.366666666666667</c:v>
                </c:pt>
                <c:pt idx="2603">
                  <c:v>43.383333333333333</c:v>
                </c:pt>
                <c:pt idx="2604">
                  <c:v>43.4</c:v>
                </c:pt>
                <c:pt idx="2605">
                  <c:v>43.416666666666664</c:v>
                </c:pt>
                <c:pt idx="2606">
                  <c:v>43.43333333333333</c:v>
                </c:pt>
                <c:pt idx="2607">
                  <c:v>43.45</c:v>
                </c:pt>
                <c:pt idx="2608">
                  <c:v>43.466666666666669</c:v>
                </c:pt>
                <c:pt idx="2609">
                  <c:v>43.483333333333334</c:v>
                </c:pt>
                <c:pt idx="2610">
                  <c:v>43.5</c:v>
                </c:pt>
                <c:pt idx="2611">
                  <c:v>43.516666666666666</c:v>
                </c:pt>
                <c:pt idx="2612">
                  <c:v>43.533333333333331</c:v>
                </c:pt>
                <c:pt idx="2613">
                  <c:v>43.55</c:v>
                </c:pt>
                <c:pt idx="2614">
                  <c:v>43.56666666666667</c:v>
                </c:pt>
                <c:pt idx="2615">
                  <c:v>43.583333333333336</c:v>
                </c:pt>
                <c:pt idx="2616">
                  <c:v>43.6</c:v>
                </c:pt>
                <c:pt idx="2617">
                  <c:v>43.616666666666667</c:v>
                </c:pt>
                <c:pt idx="2618">
                  <c:v>43.633333333333333</c:v>
                </c:pt>
                <c:pt idx="2619">
                  <c:v>43.65</c:v>
                </c:pt>
                <c:pt idx="2620">
                  <c:v>43.666666666666664</c:v>
                </c:pt>
                <c:pt idx="2621">
                  <c:v>43.68333333333333</c:v>
                </c:pt>
                <c:pt idx="2622">
                  <c:v>43.7</c:v>
                </c:pt>
                <c:pt idx="2623">
                  <c:v>43.716666666666669</c:v>
                </c:pt>
                <c:pt idx="2624">
                  <c:v>43.733333333333334</c:v>
                </c:pt>
                <c:pt idx="2625">
                  <c:v>43.75</c:v>
                </c:pt>
                <c:pt idx="2626">
                  <c:v>43.766666666666666</c:v>
                </c:pt>
                <c:pt idx="2627">
                  <c:v>43.783333333333331</c:v>
                </c:pt>
                <c:pt idx="2628">
                  <c:v>43.8</c:v>
                </c:pt>
                <c:pt idx="2629">
                  <c:v>43.81666666666667</c:v>
                </c:pt>
                <c:pt idx="2630">
                  <c:v>43.833333333333336</c:v>
                </c:pt>
                <c:pt idx="2631">
                  <c:v>43.85</c:v>
                </c:pt>
                <c:pt idx="2632">
                  <c:v>43.866666666666667</c:v>
                </c:pt>
                <c:pt idx="2633">
                  <c:v>43.883333333333333</c:v>
                </c:pt>
                <c:pt idx="2634">
                  <c:v>43.9</c:v>
                </c:pt>
                <c:pt idx="2635">
                  <c:v>43.916666666666664</c:v>
                </c:pt>
                <c:pt idx="2636">
                  <c:v>43.93333333333333</c:v>
                </c:pt>
                <c:pt idx="2637">
                  <c:v>43.95</c:v>
                </c:pt>
                <c:pt idx="2638">
                  <c:v>43.966666666666669</c:v>
                </c:pt>
                <c:pt idx="2639">
                  <c:v>43.983333333333334</c:v>
                </c:pt>
                <c:pt idx="2640">
                  <c:v>44</c:v>
                </c:pt>
                <c:pt idx="2641">
                  <c:v>44.016666666666666</c:v>
                </c:pt>
                <c:pt idx="2642">
                  <c:v>44.033333333333331</c:v>
                </c:pt>
                <c:pt idx="2643">
                  <c:v>44.05</c:v>
                </c:pt>
                <c:pt idx="2644">
                  <c:v>44.06666666666667</c:v>
                </c:pt>
                <c:pt idx="2645">
                  <c:v>44.083333333333336</c:v>
                </c:pt>
                <c:pt idx="2646">
                  <c:v>44.1</c:v>
                </c:pt>
                <c:pt idx="2647">
                  <c:v>44.116666666666667</c:v>
                </c:pt>
                <c:pt idx="2648">
                  <c:v>44.133333333333333</c:v>
                </c:pt>
                <c:pt idx="2649">
                  <c:v>44.15</c:v>
                </c:pt>
                <c:pt idx="2650">
                  <c:v>44.166666666666664</c:v>
                </c:pt>
                <c:pt idx="2651">
                  <c:v>44.18333333333333</c:v>
                </c:pt>
                <c:pt idx="2652">
                  <c:v>44.2</c:v>
                </c:pt>
                <c:pt idx="2653">
                  <c:v>44.216666666666669</c:v>
                </c:pt>
                <c:pt idx="2654">
                  <c:v>44.233333333333334</c:v>
                </c:pt>
                <c:pt idx="2655">
                  <c:v>44.25</c:v>
                </c:pt>
                <c:pt idx="2656">
                  <c:v>44.266666666666666</c:v>
                </c:pt>
                <c:pt idx="2657">
                  <c:v>44.283333333333331</c:v>
                </c:pt>
                <c:pt idx="2658">
                  <c:v>44.3</c:v>
                </c:pt>
                <c:pt idx="2659">
                  <c:v>44.31666666666667</c:v>
                </c:pt>
                <c:pt idx="2660">
                  <c:v>44.333333333333336</c:v>
                </c:pt>
                <c:pt idx="2661">
                  <c:v>44.35</c:v>
                </c:pt>
                <c:pt idx="2662">
                  <c:v>44.366666666666667</c:v>
                </c:pt>
                <c:pt idx="2663">
                  <c:v>44.383333333333333</c:v>
                </c:pt>
                <c:pt idx="2664">
                  <c:v>44.4</c:v>
                </c:pt>
                <c:pt idx="2665">
                  <c:v>44.416666666666664</c:v>
                </c:pt>
                <c:pt idx="2666">
                  <c:v>44.43333333333333</c:v>
                </c:pt>
                <c:pt idx="2667">
                  <c:v>44.45</c:v>
                </c:pt>
                <c:pt idx="2668">
                  <c:v>44.466666666666669</c:v>
                </c:pt>
                <c:pt idx="2669">
                  <c:v>44.483333333333334</c:v>
                </c:pt>
                <c:pt idx="2670">
                  <c:v>44.5</c:v>
                </c:pt>
                <c:pt idx="2671">
                  <c:v>44.516666666666666</c:v>
                </c:pt>
                <c:pt idx="2672">
                  <c:v>44.533333333333331</c:v>
                </c:pt>
                <c:pt idx="2673">
                  <c:v>44.55</c:v>
                </c:pt>
                <c:pt idx="2674">
                  <c:v>44.56666666666667</c:v>
                </c:pt>
                <c:pt idx="2675">
                  <c:v>44.583333333333336</c:v>
                </c:pt>
                <c:pt idx="2676">
                  <c:v>44.6</c:v>
                </c:pt>
                <c:pt idx="2677">
                  <c:v>44.616666666666667</c:v>
                </c:pt>
                <c:pt idx="2678">
                  <c:v>44.633333333333333</c:v>
                </c:pt>
                <c:pt idx="2679">
                  <c:v>44.65</c:v>
                </c:pt>
                <c:pt idx="2680">
                  <c:v>44.666666666666664</c:v>
                </c:pt>
                <c:pt idx="2681">
                  <c:v>44.68333333333333</c:v>
                </c:pt>
                <c:pt idx="2682">
                  <c:v>44.7</c:v>
                </c:pt>
                <c:pt idx="2683">
                  <c:v>44.716666666666669</c:v>
                </c:pt>
                <c:pt idx="2684">
                  <c:v>44.733333333333334</c:v>
                </c:pt>
                <c:pt idx="2685">
                  <c:v>44.75</c:v>
                </c:pt>
                <c:pt idx="2686">
                  <c:v>44.766666666666666</c:v>
                </c:pt>
                <c:pt idx="2687">
                  <c:v>44.783333333333331</c:v>
                </c:pt>
                <c:pt idx="2688">
                  <c:v>44.8</c:v>
                </c:pt>
                <c:pt idx="2689">
                  <c:v>44.81666666666667</c:v>
                </c:pt>
                <c:pt idx="2690">
                  <c:v>44.833333333333336</c:v>
                </c:pt>
                <c:pt idx="2691">
                  <c:v>44.85</c:v>
                </c:pt>
                <c:pt idx="2692">
                  <c:v>44.866666666666667</c:v>
                </c:pt>
                <c:pt idx="2693">
                  <c:v>44.883333333333333</c:v>
                </c:pt>
                <c:pt idx="2694">
                  <c:v>44.9</c:v>
                </c:pt>
                <c:pt idx="2695">
                  <c:v>44.916666666666664</c:v>
                </c:pt>
                <c:pt idx="2696">
                  <c:v>44.93333333333333</c:v>
                </c:pt>
                <c:pt idx="2697">
                  <c:v>44.95</c:v>
                </c:pt>
                <c:pt idx="2698">
                  <c:v>44.966666666666669</c:v>
                </c:pt>
                <c:pt idx="2699">
                  <c:v>44.983333333333334</c:v>
                </c:pt>
                <c:pt idx="2700">
                  <c:v>45</c:v>
                </c:pt>
                <c:pt idx="2701">
                  <c:v>45.016666666666666</c:v>
                </c:pt>
                <c:pt idx="2702">
                  <c:v>45.033333333333331</c:v>
                </c:pt>
                <c:pt idx="2703">
                  <c:v>45.05</c:v>
                </c:pt>
                <c:pt idx="2704">
                  <c:v>45.06666666666667</c:v>
                </c:pt>
                <c:pt idx="2705">
                  <c:v>45.083333333333336</c:v>
                </c:pt>
                <c:pt idx="2706">
                  <c:v>45.1</c:v>
                </c:pt>
                <c:pt idx="2707">
                  <c:v>45.116666666666667</c:v>
                </c:pt>
                <c:pt idx="2708">
                  <c:v>45.133333333333333</c:v>
                </c:pt>
                <c:pt idx="2709">
                  <c:v>45.15</c:v>
                </c:pt>
                <c:pt idx="2710">
                  <c:v>45.166666666666664</c:v>
                </c:pt>
                <c:pt idx="2711">
                  <c:v>45.18333333333333</c:v>
                </c:pt>
                <c:pt idx="2712">
                  <c:v>45.2</c:v>
                </c:pt>
                <c:pt idx="2713">
                  <c:v>45.216666666666669</c:v>
                </c:pt>
                <c:pt idx="2714">
                  <c:v>45.233333333333334</c:v>
                </c:pt>
                <c:pt idx="2715">
                  <c:v>45.25</c:v>
                </c:pt>
                <c:pt idx="2716">
                  <c:v>45.266666666666666</c:v>
                </c:pt>
                <c:pt idx="2717">
                  <c:v>45.283333333333331</c:v>
                </c:pt>
                <c:pt idx="2718">
                  <c:v>45.3</c:v>
                </c:pt>
                <c:pt idx="2719">
                  <c:v>45.31666666666667</c:v>
                </c:pt>
                <c:pt idx="2720">
                  <c:v>45.333333333333336</c:v>
                </c:pt>
                <c:pt idx="2721">
                  <c:v>45.35</c:v>
                </c:pt>
                <c:pt idx="2722">
                  <c:v>45.366666666666667</c:v>
                </c:pt>
                <c:pt idx="2723">
                  <c:v>45.383333333333333</c:v>
                </c:pt>
                <c:pt idx="2724">
                  <c:v>45.4</c:v>
                </c:pt>
                <c:pt idx="2725">
                  <c:v>45.416666666666664</c:v>
                </c:pt>
                <c:pt idx="2726">
                  <c:v>45.43333333333333</c:v>
                </c:pt>
                <c:pt idx="2727">
                  <c:v>45.45</c:v>
                </c:pt>
                <c:pt idx="2728">
                  <c:v>45.466666666666669</c:v>
                </c:pt>
                <c:pt idx="2729">
                  <c:v>45.483333333333334</c:v>
                </c:pt>
                <c:pt idx="2730">
                  <c:v>45.5</c:v>
                </c:pt>
                <c:pt idx="2731">
                  <c:v>45.516666666666666</c:v>
                </c:pt>
                <c:pt idx="2732">
                  <c:v>45.533333333333331</c:v>
                </c:pt>
                <c:pt idx="2733">
                  <c:v>45.55</c:v>
                </c:pt>
                <c:pt idx="2734">
                  <c:v>45.56666666666667</c:v>
                </c:pt>
                <c:pt idx="2735">
                  <c:v>45.583333333333336</c:v>
                </c:pt>
                <c:pt idx="2736">
                  <c:v>45.6</c:v>
                </c:pt>
                <c:pt idx="2737">
                  <c:v>45.616666666666667</c:v>
                </c:pt>
                <c:pt idx="2738">
                  <c:v>45.633333333333333</c:v>
                </c:pt>
                <c:pt idx="2739">
                  <c:v>45.65</c:v>
                </c:pt>
                <c:pt idx="2740">
                  <c:v>45.666666666666664</c:v>
                </c:pt>
                <c:pt idx="2741">
                  <c:v>45.68333333333333</c:v>
                </c:pt>
                <c:pt idx="2742">
                  <c:v>45.7</c:v>
                </c:pt>
                <c:pt idx="2743">
                  <c:v>45.716666666666669</c:v>
                </c:pt>
                <c:pt idx="2744">
                  <c:v>45.733333333333334</c:v>
                </c:pt>
                <c:pt idx="2745">
                  <c:v>45.75</c:v>
                </c:pt>
                <c:pt idx="2746">
                  <c:v>45.766666666666666</c:v>
                </c:pt>
                <c:pt idx="2747">
                  <c:v>45.783333333333331</c:v>
                </c:pt>
                <c:pt idx="2748">
                  <c:v>45.8</c:v>
                </c:pt>
                <c:pt idx="2749">
                  <c:v>45.81666666666667</c:v>
                </c:pt>
                <c:pt idx="2750">
                  <c:v>45.833333333333336</c:v>
                </c:pt>
                <c:pt idx="2751">
                  <c:v>45.85</c:v>
                </c:pt>
                <c:pt idx="2752">
                  <c:v>45.866666666666667</c:v>
                </c:pt>
                <c:pt idx="2753">
                  <c:v>45.883333333333333</c:v>
                </c:pt>
                <c:pt idx="2754">
                  <c:v>45.9</c:v>
                </c:pt>
                <c:pt idx="2755">
                  <c:v>45.916666666666664</c:v>
                </c:pt>
                <c:pt idx="2756">
                  <c:v>45.93333333333333</c:v>
                </c:pt>
                <c:pt idx="2757">
                  <c:v>45.95</c:v>
                </c:pt>
                <c:pt idx="2758">
                  <c:v>45.966666666666669</c:v>
                </c:pt>
                <c:pt idx="2759">
                  <c:v>45.983333333333334</c:v>
                </c:pt>
                <c:pt idx="2760">
                  <c:v>46</c:v>
                </c:pt>
                <c:pt idx="2761">
                  <c:v>46.016666666666666</c:v>
                </c:pt>
                <c:pt idx="2762">
                  <c:v>46.033333333333331</c:v>
                </c:pt>
                <c:pt idx="2763">
                  <c:v>46.05</c:v>
                </c:pt>
                <c:pt idx="2764">
                  <c:v>46.06666666666667</c:v>
                </c:pt>
                <c:pt idx="2765">
                  <c:v>46.083333333333336</c:v>
                </c:pt>
                <c:pt idx="2766">
                  <c:v>46.1</c:v>
                </c:pt>
                <c:pt idx="2767">
                  <c:v>46.116666666666667</c:v>
                </c:pt>
                <c:pt idx="2768">
                  <c:v>46.133333333333333</c:v>
                </c:pt>
                <c:pt idx="2769">
                  <c:v>46.15</c:v>
                </c:pt>
                <c:pt idx="2770">
                  <c:v>46.166666666666664</c:v>
                </c:pt>
                <c:pt idx="2771">
                  <c:v>46.18333333333333</c:v>
                </c:pt>
                <c:pt idx="2772">
                  <c:v>46.2</c:v>
                </c:pt>
                <c:pt idx="2773">
                  <c:v>46.216666666666669</c:v>
                </c:pt>
                <c:pt idx="2774">
                  <c:v>46.233333333333334</c:v>
                </c:pt>
                <c:pt idx="2775">
                  <c:v>46.25</c:v>
                </c:pt>
                <c:pt idx="2776">
                  <c:v>46.266666666666666</c:v>
                </c:pt>
                <c:pt idx="2777">
                  <c:v>46.283333333333331</c:v>
                </c:pt>
                <c:pt idx="2778">
                  <c:v>46.3</c:v>
                </c:pt>
                <c:pt idx="2779">
                  <c:v>46.31666666666667</c:v>
                </c:pt>
                <c:pt idx="2780">
                  <c:v>46.333333333333336</c:v>
                </c:pt>
                <c:pt idx="2781">
                  <c:v>46.35</c:v>
                </c:pt>
                <c:pt idx="2782">
                  <c:v>46.366666666666667</c:v>
                </c:pt>
                <c:pt idx="2783">
                  <c:v>46.383333333333333</c:v>
                </c:pt>
                <c:pt idx="2784">
                  <c:v>46.4</c:v>
                </c:pt>
                <c:pt idx="2785">
                  <c:v>46.416666666666664</c:v>
                </c:pt>
                <c:pt idx="2786">
                  <c:v>46.43333333333333</c:v>
                </c:pt>
                <c:pt idx="2787">
                  <c:v>46.45</c:v>
                </c:pt>
                <c:pt idx="2788">
                  <c:v>46.466666666666669</c:v>
                </c:pt>
                <c:pt idx="2789">
                  <c:v>46.483333333333334</c:v>
                </c:pt>
                <c:pt idx="2790">
                  <c:v>46.5</c:v>
                </c:pt>
                <c:pt idx="2791">
                  <c:v>46.516666666666666</c:v>
                </c:pt>
                <c:pt idx="2792">
                  <c:v>46.533333333333331</c:v>
                </c:pt>
                <c:pt idx="2793">
                  <c:v>46.55</c:v>
                </c:pt>
                <c:pt idx="2794">
                  <c:v>46.56666666666667</c:v>
                </c:pt>
                <c:pt idx="2795">
                  <c:v>46.583333333333336</c:v>
                </c:pt>
                <c:pt idx="2796">
                  <c:v>46.6</c:v>
                </c:pt>
                <c:pt idx="2797">
                  <c:v>46.616666666666667</c:v>
                </c:pt>
                <c:pt idx="2798">
                  <c:v>46.633333333333333</c:v>
                </c:pt>
                <c:pt idx="2799">
                  <c:v>46.65</c:v>
                </c:pt>
                <c:pt idx="2800">
                  <c:v>46.666666666666664</c:v>
                </c:pt>
                <c:pt idx="2801">
                  <c:v>46.68333333333333</c:v>
                </c:pt>
                <c:pt idx="2802">
                  <c:v>46.7</c:v>
                </c:pt>
                <c:pt idx="2803">
                  <c:v>46.716666666666669</c:v>
                </c:pt>
                <c:pt idx="2804">
                  <c:v>46.733333333333334</c:v>
                </c:pt>
                <c:pt idx="2805">
                  <c:v>46.75</c:v>
                </c:pt>
                <c:pt idx="2806">
                  <c:v>46.766666666666666</c:v>
                </c:pt>
                <c:pt idx="2807">
                  <c:v>46.783333333333331</c:v>
                </c:pt>
                <c:pt idx="2808">
                  <c:v>46.8</c:v>
                </c:pt>
                <c:pt idx="2809">
                  <c:v>46.81666666666667</c:v>
                </c:pt>
                <c:pt idx="2810">
                  <c:v>46.833333333333336</c:v>
                </c:pt>
                <c:pt idx="2811">
                  <c:v>46.85</c:v>
                </c:pt>
                <c:pt idx="2812">
                  <c:v>46.866666666666667</c:v>
                </c:pt>
                <c:pt idx="2813">
                  <c:v>46.883333333333333</c:v>
                </c:pt>
                <c:pt idx="2814">
                  <c:v>46.9</c:v>
                </c:pt>
                <c:pt idx="2815">
                  <c:v>46.916666666666664</c:v>
                </c:pt>
                <c:pt idx="2816">
                  <c:v>46.93333333333333</c:v>
                </c:pt>
                <c:pt idx="2817">
                  <c:v>46.95</c:v>
                </c:pt>
                <c:pt idx="2818">
                  <c:v>46.966666666666669</c:v>
                </c:pt>
                <c:pt idx="2819">
                  <c:v>46.983333333333334</c:v>
                </c:pt>
                <c:pt idx="2820">
                  <c:v>47</c:v>
                </c:pt>
                <c:pt idx="2821">
                  <c:v>47.016666666666666</c:v>
                </c:pt>
                <c:pt idx="2822">
                  <c:v>47.033333333333331</c:v>
                </c:pt>
                <c:pt idx="2823">
                  <c:v>47.05</c:v>
                </c:pt>
                <c:pt idx="2824">
                  <c:v>47.06666666666667</c:v>
                </c:pt>
                <c:pt idx="2825">
                  <c:v>47.083333333333336</c:v>
                </c:pt>
                <c:pt idx="2826">
                  <c:v>47.1</c:v>
                </c:pt>
                <c:pt idx="2827">
                  <c:v>47.116666666666667</c:v>
                </c:pt>
                <c:pt idx="2828">
                  <c:v>47.133333333333333</c:v>
                </c:pt>
                <c:pt idx="2829">
                  <c:v>47.15</c:v>
                </c:pt>
                <c:pt idx="2830">
                  <c:v>47.166666666666664</c:v>
                </c:pt>
                <c:pt idx="2831">
                  <c:v>47.18333333333333</c:v>
                </c:pt>
                <c:pt idx="2832">
                  <c:v>47.2</c:v>
                </c:pt>
                <c:pt idx="2833">
                  <c:v>47.216666666666669</c:v>
                </c:pt>
                <c:pt idx="2834">
                  <c:v>47.233333333333334</c:v>
                </c:pt>
                <c:pt idx="2835">
                  <c:v>47.25</c:v>
                </c:pt>
                <c:pt idx="2836">
                  <c:v>47.266666666666666</c:v>
                </c:pt>
                <c:pt idx="2837">
                  <c:v>47.283333333333331</c:v>
                </c:pt>
                <c:pt idx="2838">
                  <c:v>47.3</c:v>
                </c:pt>
                <c:pt idx="2839">
                  <c:v>47.31666666666667</c:v>
                </c:pt>
                <c:pt idx="2840">
                  <c:v>47.333333333333336</c:v>
                </c:pt>
                <c:pt idx="2841">
                  <c:v>47.35</c:v>
                </c:pt>
                <c:pt idx="2842">
                  <c:v>47.366666666666667</c:v>
                </c:pt>
                <c:pt idx="2843">
                  <c:v>47.383333333333333</c:v>
                </c:pt>
                <c:pt idx="2844">
                  <c:v>47.4</c:v>
                </c:pt>
                <c:pt idx="2845">
                  <c:v>47.416666666666664</c:v>
                </c:pt>
                <c:pt idx="2846">
                  <c:v>47.43333333333333</c:v>
                </c:pt>
                <c:pt idx="2847">
                  <c:v>47.45</c:v>
                </c:pt>
                <c:pt idx="2848">
                  <c:v>47.466666666666669</c:v>
                </c:pt>
                <c:pt idx="2849">
                  <c:v>47.483333333333334</c:v>
                </c:pt>
                <c:pt idx="2850">
                  <c:v>47.5</c:v>
                </c:pt>
                <c:pt idx="2851">
                  <c:v>47.516666666666666</c:v>
                </c:pt>
                <c:pt idx="2852">
                  <c:v>47.533333333333331</c:v>
                </c:pt>
                <c:pt idx="2853">
                  <c:v>47.55</c:v>
                </c:pt>
                <c:pt idx="2854">
                  <c:v>47.56666666666667</c:v>
                </c:pt>
                <c:pt idx="2855">
                  <c:v>47.583333333333336</c:v>
                </c:pt>
                <c:pt idx="2856">
                  <c:v>47.6</c:v>
                </c:pt>
                <c:pt idx="2857">
                  <c:v>47.616666666666667</c:v>
                </c:pt>
                <c:pt idx="2858">
                  <c:v>47.633333333333333</c:v>
                </c:pt>
                <c:pt idx="2859">
                  <c:v>47.65</c:v>
                </c:pt>
                <c:pt idx="2860">
                  <c:v>47.666666666666664</c:v>
                </c:pt>
                <c:pt idx="2861">
                  <c:v>47.68333333333333</c:v>
                </c:pt>
                <c:pt idx="2862">
                  <c:v>47.7</c:v>
                </c:pt>
                <c:pt idx="2863">
                  <c:v>47.716666666666669</c:v>
                </c:pt>
                <c:pt idx="2864">
                  <c:v>47.733333333333334</c:v>
                </c:pt>
                <c:pt idx="2865">
                  <c:v>47.75</c:v>
                </c:pt>
                <c:pt idx="2866">
                  <c:v>47.766666666666666</c:v>
                </c:pt>
                <c:pt idx="2867">
                  <c:v>47.783333333333331</c:v>
                </c:pt>
                <c:pt idx="2868">
                  <c:v>47.8</c:v>
                </c:pt>
                <c:pt idx="2869">
                  <c:v>47.81666666666667</c:v>
                </c:pt>
                <c:pt idx="2870">
                  <c:v>47.833333333333336</c:v>
                </c:pt>
                <c:pt idx="2871">
                  <c:v>47.85</c:v>
                </c:pt>
                <c:pt idx="2872">
                  <c:v>47.866666666666667</c:v>
                </c:pt>
                <c:pt idx="2873">
                  <c:v>47.883333333333333</c:v>
                </c:pt>
                <c:pt idx="2874">
                  <c:v>47.9</c:v>
                </c:pt>
                <c:pt idx="2875">
                  <c:v>47.916666666666664</c:v>
                </c:pt>
                <c:pt idx="2876">
                  <c:v>47.93333333333333</c:v>
                </c:pt>
                <c:pt idx="2877">
                  <c:v>47.95</c:v>
                </c:pt>
                <c:pt idx="2878">
                  <c:v>47.966666666666669</c:v>
                </c:pt>
                <c:pt idx="2879">
                  <c:v>47.983333333333334</c:v>
                </c:pt>
                <c:pt idx="2880">
                  <c:v>48</c:v>
                </c:pt>
                <c:pt idx="2881">
                  <c:v>48.016666666666666</c:v>
                </c:pt>
                <c:pt idx="2882">
                  <c:v>48.033333333333331</c:v>
                </c:pt>
                <c:pt idx="2883">
                  <c:v>48.05</c:v>
                </c:pt>
                <c:pt idx="2884">
                  <c:v>48.06666666666667</c:v>
                </c:pt>
                <c:pt idx="2885">
                  <c:v>48.083333333333336</c:v>
                </c:pt>
                <c:pt idx="2886">
                  <c:v>48.1</c:v>
                </c:pt>
                <c:pt idx="2887">
                  <c:v>48.116666666666667</c:v>
                </c:pt>
                <c:pt idx="2888">
                  <c:v>48.133333333333333</c:v>
                </c:pt>
                <c:pt idx="2889">
                  <c:v>48.15</c:v>
                </c:pt>
                <c:pt idx="2890">
                  <c:v>48.166666666666664</c:v>
                </c:pt>
                <c:pt idx="2891">
                  <c:v>48.18333333333333</c:v>
                </c:pt>
                <c:pt idx="2892">
                  <c:v>48.2</c:v>
                </c:pt>
                <c:pt idx="2893">
                  <c:v>48.216666666666669</c:v>
                </c:pt>
                <c:pt idx="2894">
                  <c:v>48.233333333333334</c:v>
                </c:pt>
                <c:pt idx="2895">
                  <c:v>48.25</c:v>
                </c:pt>
                <c:pt idx="2896">
                  <c:v>48.266666666666666</c:v>
                </c:pt>
                <c:pt idx="2897">
                  <c:v>48.283333333333331</c:v>
                </c:pt>
                <c:pt idx="2898">
                  <c:v>48.3</c:v>
                </c:pt>
                <c:pt idx="2899">
                  <c:v>48.31666666666667</c:v>
                </c:pt>
                <c:pt idx="2900">
                  <c:v>48.333333333333336</c:v>
                </c:pt>
                <c:pt idx="2901">
                  <c:v>48.35</c:v>
                </c:pt>
                <c:pt idx="2902">
                  <c:v>48.366666666666667</c:v>
                </c:pt>
                <c:pt idx="2903">
                  <c:v>48.383333333333333</c:v>
                </c:pt>
                <c:pt idx="2904">
                  <c:v>48.4</c:v>
                </c:pt>
                <c:pt idx="2905">
                  <c:v>48.416666666666664</c:v>
                </c:pt>
                <c:pt idx="2906">
                  <c:v>48.43333333333333</c:v>
                </c:pt>
                <c:pt idx="2907">
                  <c:v>48.45</c:v>
                </c:pt>
                <c:pt idx="2908">
                  <c:v>48.466666666666669</c:v>
                </c:pt>
                <c:pt idx="2909">
                  <c:v>48.483333333333334</c:v>
                </c:pt>
                <c:pt idx="2910">
                  <c:v>48.5</c:v>
                </c:pt>
                <c:pt idx="2911">
                  <c:v>48.516666666666666</c:v>
                </c:pt>
                <c:pt idx="2912">
                  <c:v>48.533333333333331</c:v>
                </c:pt>
                <c:pt idx="2913">
                  <c:v>48.55</c:v>
                </c:pt>
                <c:pt idx="2914">
                  <c:v>48.56666666666667</c:v>
                </c:pt>
                <c:pt idx="2915">
                  <c:v>48.583333333333336</c:v>
                </c:pt>
                <c:pt idx="2916">
                  <c:v>48.6</c:v>
                </c:pt>
                <c:pt idx="2917">
                  <c:v>48.616666666666667</c:v>
                </c:pt>
                <c:pt idx="2918">
                  <c:v>48.633333333333333</c:v>
                </c:pt>
                <c:pt idx="2919">
                  <c:v>48.65</c:v>
                </c:pt>
                <c:pt idx="2920">
                  <c:v>48.666666666666664</c:v>
                </c:pt>
                <c:pt idx="2921">
                  <c:v>48.68333333333333</c:v>
                </c:pt>
                <c:pt idx="2922">
                  <c:v>48.7</c:v>
                </c:pt>
                <c:pt idx="2923">
                  <c:v>48.716666666666669</c:v>
                </c:pt>
                <c:pt idx="2924">
                  <c:v>48.733333333333334</c:v>
                </c:pt>
                <c:pt idx="2925">
                  <c:v>48.75</c:v>
                </c:pt>
                <c:pt idx="2926">
                  <c:v>48.766666666666666</c:v>
                </c:pt>
                <c:pt idx="2927">
                  <c:v>48.783333333333331</c:v>
                </c:pt>
                <c:pt idx="2928">
                  <c:v>48.8</c:v>
                </c:pt>
                <c:pt idx="2929">
                  <c:v>48.81666666666667</c:v>
                </c:pt>
                <c:pt idx="2930">
                  <c:v>48.833333333333336</c:v>
                </c:pt>
                <c:pt idx="2931">
                  <c:v>48.85</c:v>
                </c:pt>
                <c:pt idx="2932">
                  <c:v>48.866666666666667</c:v>
                </c:pt>
                <c:pt idx="2933">
                  <c:v>48.883333333333333</c:v>
                </c:pt>
                <c:pt idx="2934">
                  <c:v>48.9</c:v>
                </c:pt>
                <c:pt idx="2935">
                  <c:v>48.916666666666664</c:v>
                </c:pt>
                <c:pt idx="2936">
                  <c:v>48.93333333333333</c:v>
                </c:pt>
                <c:pt idx="2937">
                  <c:v>48.95</c:v>
                </c:pt>
                <c:pt idx="2938">
                  <c:v>48.966666666666669</c:v>
                </c:pt>
                <c:pt idx="2939">
                  <c:v>48.983333333333334</c:v>
                </c:pt>
                <c:pt idx="2940">
                  <c:v>49</c:v>
                </c:pt>
                <c:pt idx="2941">
                  <c:v>49.016666666666666</c:v>
                </c:pt>
                <c:pt idx="2942">
                  <c:v>49.033333333333331</c:v>
                </c:pt>
                <c:pt idx="2943">
                  <c:v>49.05</c:v>
                </c:pt>
                <c:pt idx="2944">
                  <c:v>49.06666666666667</c:v>
                </c:pt>
                <c:pt idx="2945">
                  <c:v>49.083333333333336</c:v>
                </c:pt>
                <c:pt idx="2946">
                  <c:v>49.1</c:v>
                </c:pt>
                <c:pt idx="2947">
                  <c:v>49.116666666666667</c:v>
                </c:pt>
                <c:pt idx="2948">
                  <c:v>49.133333333333333</c:v>
                </c:pt>
                <c:pt idx="2949">
                  <c:v>49.15</c:v>
                </c:pt>
                <c:pt idx="2950">
                  <c:v>49.166666666666664</c:v>
                </c:pt>
                <c:pt idx="2951">
                  <c:v>49.18333333333333</c:v>
                </c:pt>
                <c:pt idx="2952">
                  <c:v>49.2</c:v>
                </c:pt>
                <c:pt idx="2953">
                  <c:v>49.216666666666669</c:v>
                </c:pt>
                <c:pt idx="2954">
                  <c:v>49.233333333333334</c:v>
                </c:pt>
                <c:pt idx="2955">
                  <c:v>49.25</c:v>
                </c:pt>
                <c:pt idx="2956">
                  <c:v>49.266666666666666</c:v>
                </c:pt>
                <c:pt idx="2957">
                  <c:v>49.283333333333331</c:v>
                </c:pt>
                <c:pt idx="2958">
                  <c:v>49.3</c:v>
                </c:pt>
                <c:pt idx="2959">
                  <c:v>49.31666666666667</c:v>
                </c:pt>
                <c:pt idx="2960">
                  <c:v>49.333333333333336</c:v>
                </c:pt>
                <c:pt idx="2961">
                  <c:v>49.35</c:v>
                </c:pt>
                <c:pt idx="2962">
                  <c:v>49.366666666666667</c:v>
                </c:pt>
                <c:pt idx="2963">
                  <c:v>49.383333333333333</c:v>
                </c:pt>
                <c:pt idx="2964">
                  <c:v>49.4</c:v>
                </c:pt>
                <c:pt idx="2965">
                  <c:v>49.416666666666664</c:v>
                </c:pt>
                <c:pt idx="2966">
                  <c:v>49.43333333333333</c:v>
                </c:pt>
                <c:pt idx="2967">
                  <c:v>49.45</c:v>
                </c:pt>
                <c:pt idx="2968">
                  <c:v>49.466666666666669</c:v>
                </c:pt>
                <c:pt idx="2969">
                  <c:v>49.483333333333334</c:v>
                </c:pt>
                <c:pt idx="2970">
                  <c:v>49.5</c:v>
                </c:pt>
                <c:pt idx="2971">
                  <c:v>49.516666666666666</c:v>
                </c:pt>
                <c:pt idx="2972">
                  <c:v>49.533333333333331</c:v>
                </c:pt>
                <c:pt idx="2973">
                  <c:v>49.55</c:v>
                </c:pt>
                <c:pt idx="2974">
                  <c:v>49.56666666666667</c:v>
                </c:pt>
                <c:pt idx="2975">
                  <c:v>49.583333333333336</c:v>
                </c:pt>
                <c:pt idx="2976">
                  <c:v>49.6</c:v>
                </c:pt>
                <c:pt idx="2977">
                  <c:v>49.616666666666667</c:v>
                </c:pt>
                <c:pt idx="2978">
                  <c:v>49.633333333333333</c:v>
                </c:pt>
                <c:pt idx="2979">
                  <c:v>49.65</c:v>
                </c:pt>
                <c:pt idx="2980">
                  <c:v>49.666666666666664</c:v>
                </c:pt>
                <c:pt idx="2981">
                  <c:v>49.68333333333333</c:v>
                </c:pt>
                <c:pt idx="2982">
                  <c:v>49.7</c:v>
                </c:pt>
                <c:pt idx="2983">
                  <c:v>49.716666666666669</c:v>
                </c:pt>
                <c:pt idx="2984">
                  <c:v>49.733333333333334</c:v>
                </c:pt>
                <c:pt idx="2985">
                  <c:v>49.75</c:v>
                </c:pt>
                <c:pt idx="2986">
                  <c:v>49.766666666666666</c:v>
                </c:pt>
                <c:pt idx="2987">
                  <c:v>49.783333333333331</c:v>
                </c:pt>
                <c:pt idx="2988">
                  <c:v>49.8</c:v>
                </c:pt>
                <c:pt idx="2989">
                  <c:v>49.81666666666667</c:v>
                </c:pt>
                <c:pt idx="2990">
                  <c:v>49.833333333333336</c:v>
                </c:pt>
                <c:pt idx="2991">
                  <c:v>49.85</c:v>
                </c:pt>
                <c:pt idx="2992">
                  <c:v>49.866666666666667</c:v>
                </c:pt>
                <c:pt idx="2993">
                  <c:v>49.883333333333333</c:v>
                </c:pt>
                <c:pt idx="2994">
                  <c:v>49.9</c:v>
                </c:pt>
                <c:pt idx="2995">
                  <c:v>49.916666666666664</c:v>
                </c:pt>
                <c:pt idx="2996">
                  <c:v>49.93333333333333</c:v>
                </c:pt>
                <c:pt idx="2997">
                  <c:v>49.95</c:v>
                </c:pt>
                <c:pt idx="2998">
                  <c:v>49.966666666666669</c:v>
                </c:pt>
                <c:pt idx="2999">
                  <c:v>49.983333333333334</c:v>
                </c:pt>
                <c:pt idx="3000">
                  <c:v>50</c:v>
                </c:pt>
                <c:pt idx="3001">
                  <c:v>50.016666666666666</c:v>
                </c:pt>
                <c:pt idx="3002">
                  <c:v>50.033333333333331</c:v>
                </c:pt>
                <c:pt idx="3003">
                  <c:v>50.05</c:v>
                </c:pt>
                <c:pt idx="3004">
                  <c:v>50.06666666666667</c:v>
                </c:pt>
                <c:pt idx="3005">
                  <c:v>50.083333333333336</c:v>
                </c:pt>
                <c:pt idx="3006">
                  <c:v>50.1</c:v>
                </c:pt>
                <c:pt idx="3007">
                  <c:v>50.116666666666667</c:v>
                </c:pt>
                <c:pt idx="3008">
                  <c:v>50.133333333333333</c:v>
                </c:pt>
                <c:pt idx="3009">
                  <c:v>50.15</c:v>
                </c:pt>
                <c:pt idx="3010">
                  <c:v>50.166666666666664</c:v>
                </c:pt>
                <c:pt idx="3011">
                  <c:v>50.18333333333333</c:v>
                </c:pt>
                <c:pt idx="3012">
                  <c:v>50.2</c:v>
                </c:pt>
                <c:pt idx="3013">
                  <c:v>50.216666666666669</c:v>
                </c:pt>
                <c:pt idx="3014">
                  <c:v>50.233333333333334</c:v>
                </c:pt>
                <c:pt idx="3015">
                  <c:v>50.25</c:v>
                </c:pt>
                <c:pt idx="3016">
                  <c:v>50.266666666666666</c:v>
                </c:pt>
                <c:pt idx="3017">
                  <c:v>50.283333333333331</c:v>
                </c:pt>
                <c:pt idx="3018">
                  <c:v>50.3</c:v>
                </c:pt>
                <c:pt idx="3019">
                  <c:v>50.31666666666667</c:v>
                </c:pt>
                <c:pt idx="3020">
                  <c:v>50.333333333333336</c:v>
                </c:pt>
                <c:pt idx="3021">
                  <c:v>50.35</c:v>
                </c:pt>
                <c:pt idx="3022">
                  <c:v>50.366666666666667</c:v>
                </c:pt>
                <c:pt idx="3023">
                  <c:v>50.383333333333333</c:v>
                </c:pt>
                <c:pt idx="3024">
                  <c:v>50.4</c:v>
                </c:pt>
                <c:pt idx="3025">
                  <c:v>50.416666666666664</c:v>
                </c:pt>
                <c:pt idx="3026">
                  <c:v>50.43333333333333</c:v>
                </c:pt>
                <c:pt idx="3027">
                  <c:v>50.45</c:v>
                </c:pt>
                <c:pt idx="3028">
                  <c:v>50.466666666666669</c:v>
                </c:pt>
                <c:pt idx="3029">
                  <c:v>50.483333333333334</c:v>
                </c:pt>
                <c:pt idx="3030">
                  <c:v>50.5</c:v>
                </c:pt>
                <c:pt idx="3031">
                  <c:v>50.516666666666666</c:v>
                </c:pt>
                <c:pt idx="3032">
                  <c:v>50.533333333333331</c:v>
                </c:pt>
                <c:pt idx="3033">
                  <c:v>50.55</c:v>
                </c:pt>
                <c:pt idx="3034">
                  <c:v>50.56666666666667</c:v>
                </c:pt>
                <c:pt idx="3035">
                  <c:v>50.583333333333336</c:v>
                </c:pt>
                <c:pt idx="3036">
                  <c:v>50.6</c:v>
                </c:pt>
                <c:pt idx="3037">
                  <c:v>50.616666666666667</c:v>
                </c:pt>
                <c:pt idx="3038">
                  <c:v>50.633333333333333</c:v>
                </c:pt>
                <c:pt idx="3039">
                  <c:v>50.65</c:v>
                </c:pt>
                <c:pt idx="3040">
                  <c:v>50.666666666666664</c:v>
                </c:pt>
                <c:pt idx="3041">
                  <c:v>50.68333333333333</c:v>
                </c:pt>
                <c:pt idx="3042">
                  <c:v>50.7</c:v>
                </c:pt>
                <c:pt idx="3043">
                  <c:v>50.716666666666669</c:v>
                </c:pt>
                <c:pt idx="3044">
                  <c:v>50.733333333333334</c:v>
                </c:pt>
                <c:pt idx="3045">
                  <c:v>50.75</c:v>
                </c:pt>
                <c:pt idx="3046">
                  <c:v>50.766666666666666</c:v>
                </c:pt>
                <c:pt idx="3047">
                  <c:v>50.783333333333331</c:v>
                </c:pt>
                <c:pt idx="3048">
                  <c:v>50.8</c:v>
                </c:pt>
                <c:pt idx="3049">
                  <c:v>50.81666666666667</c:v>
                </c:pt>
                <c:pt idx="3050">
                  <c:v>50.833333333333336</c:v>
                </c:pt>
                <c:pt idx="3051">
                  <c:v>50.85</c:v>
                </c:pt>
                <c:pt idx="3052">
                  <c:v>50.866666666666667</c:v>
                </c:pt>
                <c:pt idx="3053">
                  <c:v>50.883333333333333</c:v>
                </c:pt>
                <c:pt idx="3054">
                  <c:v>50.9</c:v>
                </c:pt>
                <c:pt idx="3055">
                  <c:v>50.916666666666664</c:v>
                </c:pt>
                <c:pt idx="3056">
                  <c:v>50.93333333333333</c:v>
                </c:pt>
                <c:pt idx="3057">
                  <c:v>50.95</c:v>
                </c:pt>
                <c:pt idx="3058">
                  <c:v>50.966666666666669</c:v>
                </c:pt>
                <c:pt idx="3059">
                  <c:v>50.983333333333334</c:v>
                </c:pt>
                <c:pt idx="3060">
                  <c:v>51</c:v>
                </c:pt>
                <c:pt idx="3061">
                  <c:v>51.016666666666666</c:v>
                </c:pt>
                <c:pt idx="3062">
                  <c:v>51.033333333333331</c:v>
                </c:pt>
                <c:pt idx="3063">
                  <c:v>51.05</c:v>
                </c:pt>
                <c:pt idx="3064">
                  <c:v>51.06666666666667</c:v>
                </c:pt>
                <c:pt idx="3065">
                  <c:v>51.083333333333336</c:v>
                </c:pt>
                <c:pt idx="3066">
                  <c:v>51.1</c:v>
                </c:pt>
                <c:pt idx="3067">
                  <c:v>51.116666666666667</c:v>
                </c:pt>
                <c:pt idx="3068">
                  <c:v>51.133333333333333</c:v>
                </c:pt>
                <c:pt idx="3069">
                  <c:v>51.15</c:v>
                </c:pt>
                <c:pt idx="3070">
                  <c:v>51.166666666666664</c:v>
                </c:pt>
                <c:pt idx="3071">
                  <c:v>51.18333333333333</c:v>
                </c:pt>
                <c:pt idx="3072">
                  <c:v>51.2</c:v>
                </c:pt>
                <c:pt idx="3073">
                  <c:v>51.216666666666669</c:v>
                </c:pt>
                <c:pt idx="3074">
                  <c:v>51.233333333333334</c:v>
                </c:pt>
                <c:pt idx="3075">
                  <c:v>51.25</c:v>
                </c:pt>
                <c:pt idx="3076">
                  <c:v>51.266666666666666</c:v>
                </c:pt>
                <c:pt idx="3077">
                  <c:v>51.283333333333331</c:v>
                </c:pt>
                <c:pt idx="3078">
                  <c:v>51.3</c:v>
                </c:pt>
                <c:pt idx="3079">
                  <c:v>51.31666666666667</c:v>
                </c:pt>
                <c:pt idx="3080">
                  <c:v>51.333333333333336</c:v>
                </c:pt>
                <c:pt idx="3081">
                  <c:v>51.35</c:v>
                </c:pt>
                <c:pt idx="3082">
                  <c:v>51.366666666666667</c:v>
                </c:pt>
                <c:pt idx="3083">
                  <c:v>51.383333333333333</c:v>
                </c:pt>
                <c:pt idx="3084">
                  <c:v>51.4</c:v>
                </c:pt>
                <c:pt idx="3085">
                  <c:v>51.416666666666664</c:v>
                </c:pt>
                <c:pt idx="3086">
                  <c:v>51.43333333333333</c:v>
                </c:pt>
                <c:pt idx="3087">
                  <c:v>51.45</c:v>
                </c:pt>
                <c:pt idx="3088">
                  <c:v>51.466666666666669</c:v>
                </c:pt>
                <c:pt idx="3089">
                  <c:v>51.483333333333334</c:v>
                </c:pt>
                <c:pt idx="3090">
                  <c:v>51.5</c:v>
                </c:pt>
                <c:pt idx="3091">
                  <c:v>51.516666666666666</c:v>
                </c:pt>
                <c:pt idx="3092">
                  <c:v>51.533333333333331</c:v>
                </c:pt>
                <c:pt idx="3093">
                  <c:v>51.55</c:v>
                </c:pt>
                <c:pt idx="3094">
                  <c:v>51.56666666666667</c:v>
                </c:pt>
                <c:pt idx="3095">
                  <c:v>51.583333333333336</c:v>
                </c:pt>
                <c:pt idx="3096">
                  <c:v>51.6</c:v>
                </c:pt>
                <c:pt idx="3097">
                  <c:v>51.616666666666667</c:v>
                </c:pt>
                <c:pt idx="3098">
                  <c:v>51.633333333333333</c:v>
                </c:pt>
                <c:pt idx="3099">
                  <c:v>51.65</c:v>
                </c:pt>
                <c:pt idx="3100">
                  <c:v>51.666666666666664</c:v>
                </c:pt>
                <c:pt idx="3101">
                  <c:v>51.68333333333333</c:v>
                </c:pt>
                <c:pt idx="3102">
                  <c:v>51.7</c:v>
                </c:pt>
                <c:pt idx="3103">
                  <c:v>51.716666666666669</c:v>
                </c:pt>
                <c:pt idx="3104">
                  <c:v>51.733333333333334</c:v>
                </c:pt>
                <c:pt idx="3105">
                  <c:v>51.75</c:v>
                </c:pt>
                <c:pt idx="3106">
                  <c:v>51.766666666666666</c:v>
                </c:pt>
                <c:pt idx="3107">
                  <c:v>51.783333333333331</c:v>
                </c:pt>
                <c:pt idx="3108">
                  <c:v>51.8</c:v>
                </c:pt>
                <c:pt idx="3109">
                  <c:v>51.81666666666667</c:v>
                </c:pt>
                <c:pt idx="3110">
                  <c:v>51.833333333333336</c:v>
                </c:pt>
                <c:pt idx="3111">
                  <c:v>51.85</c:v>
                </c:pt>
                <c:pt idx="3112">
                  <c:v>51.866666666666667</c:v>
                </c:pt>
                <c:pt idx="3113">
                  <c:v>51.883333333333333</c:v>
                </c:pt>
                <c:pt idx="3114">
                  <c:v>51.9</c:v>
                </c:pt>
                <c:pt idx="3115">
                  <c:v>51.916666666666664</c:v>
                </c:pt>
                <c:pt idx="3116">
                  <c:v>51.93333333333333</c:v>
                </c:pt>
                <c:pt idx="3117">
                  <c:v>51.95</c:v>
                </c:pt>
                <c:pt idx="3118">
                  <c:v>51.966666666666669</c:v>
                </c:pt>
                <c:pt idx="3119">
                  <c:v>51.983333333333334</c:v>
                </c:pt>
                <c:pt idx="3120">
                  <c:v>52</c:v>
                </c:pt>
                <c:pt idx="3121">
                  <c:v>52.016666666666666</c:v>
                </c:pt>
                <c:pt idx="3122">
                  <c:v>52.033333333333331</c:v>
                </c:pt>
                <c:pt idx="3123">
                  <c:v>52.05</c:v>
                </c:pt>
                <c:pt idx="3124">
                  <c:v>52.06666666666667</c:v>
                </c:pt>
                <c:pt idx="3125">
                  <c:v>52.083333333333336</c:v>
                </c:pt>
                <c:pt idx="3126">
                  <c:v>52.1</c:v>
                </c:pt>
                <c:pt idx="3127">
                  <c:v>52.116666666666667</c:v>
                </c:pt>
                <c:pt idx="3128">
                  <c:v>52.133333333333333</c:v>
                </c:pt>
                <c:pt idx="3129">
                  <c:v>52.15</c:v>
                </c:pt>
                <c:pt idx="3130">
                  <c:v>52.166666666666664</c:v>
                </c:pt>
                <c:pt idx="3131">
                  <c:v>52.18333333333333</c:v>
                </c:pt>
                <c:pt idx="3132">
                  <c:v>52.2</c:v>
                </c:pt>
                <c:pt idx="3133">
                  <c:v>52.216666666666669</c:v>
                </c:pt>
                <c:pt idx="3134">
                  <c:v>52.233333333333334</c:v>
                </c:pt>
                <c:pt idx="3135">
                  <c:v>52.25</c:v>
                </c:pt>
                <c:pt idx="3136">
                  <c:v>52.266666666666666</c:v>
                </c:pt>
                <c:pt idx="3137">
                  <c:v>52.283333333333331</c:v>
                </c:pt>
                <c:pt idx="3138">
                  <c:v>52.3</c:v>
                </c:pt>
                <c:pt idx="3139">
                  <c:v>52.31666666666667</c:v>
                </c:pt>
                <c:pt idx="3140">
                  <c:v>52.333333333333336</c:v>
                </c:pt>
                <c:pt idx="3141">
                  <c:v>52.35</c:v>
                </c:pt>
                <c:pt idx="3142">
                  <c:v>52.366666666666667</c:v>
                </c:pt>
                <c:pt idx="3143">
                  <c:v>52.383333333333333</c:v>
                </c:pt>
                <c:pt idx="3144">
                  <c:v>52.4</c:v>
                </c:pt>
                <c:pt idx="3145">
                  <c:v>52.416666666666664</c:v>
                </c:pt>
                <c:pt idx="3146">
                  <c:v>52.43333333333333</c:v>
                </c:pt>
                <c:pt idx="3147">
                  <c:v>52.45</c:v>
                </c:pt>
                <c:pt idx="3148">
                  <c:v>52.466666666666669</c:v>
                </c:pt>
                <c:pt idx="3149">
                  <c:v>52.483333333333334</c:v>
                </c:pt>
                <c:pt idx="3150">
                  <c:v>52.5</c:v>
                </c:pt>
                <c:pt idx="3151">
                  <c:v>52.516666666666666</c:v>
                </c:pt>
                <c:pt idx="3152">
                  <c:v>52.533333333333331</c:v>
                </c:pt>
                <c:pt idx="3153">
                  <c:v>52.55</c:v>
                </c:pt>
                <c:pt idx="3154">
                  <c:v>52.56666666666667</c:v>
                </c:pt>
                <c:pt idx="3155">
                  <c:v>52.583333333333336</c:v>
                </c:pt>
                <c:pt idx="3156">
                  <c:v>52.6</c:v>
                </c:pt>
                <c:pt idx="3157">
                  <c:v>52.616666666666667</c:v>
                </c:pt>
                <c:pt idx="3158">
                  <c:v>52.633333333333333</c:v>
                </c:pt>
                <c:pt idx="3159">
                  <c:v>52.65</c:v>
                </c:pt>
                <c:pt idx="3160">
                  <c:v>52.666666666666664</c:v>
                </c:pt>
                <c:pt idx="3161">
                  <c:v>52.68333333333333</c:v>
                </c:pt>
                <c:pt idx="3162">
                  <c:v>52.7</c:v>
                </c:pt>
                <c:pt idx="3163">
                  <c:v>52.716666666666669</c:v>
                </c:pt>
                <c:pt idx="3164">
                  <c:v>52.733333333333334</c:v>
                </c:pt>
                <c:pt idx="3165">
                  <c:v>52.75</c:v>
                </c:pt>
                <c:pt idx="3166">
                  <c:v>52.766666666666666</c:v>
                </c:pt>
                <c:pt idx="3167">
                  <c:v>52.783333333333331</c:v>
                </c:pt>
                <c:pt idx="3168">
                  <c:v>52.8</c:v>
                </c:pt>
                <c:pt idx="3169">
                  <c:v>52.81666666666667</c:v>
                </c:pt>
                <c:pt idx="3170">
                  <c:v>52.833333333333336</c:v>
                </c:pt>
                <c:pt idx="3171">
                  <c:v>52.85</c:v>
                </c:pt>
                <c:pt idx="3172">
                  <c:v>52.866666666666667</c:v>
                </c:pt>
                <c:pt idx="3173">
                  <c:v>52.883333333333333</c:v>
                </c:pt>
                <c:pt idx="3174">
                  <c:v>52.9</c:v>
                </c:pt>
                <c:pt idx="3175">
                  <c:v>52.916666666666664</c:v>
                </c:pt>
                <c:pt idx="3176">
                  <c:v>52.93333333333333</c:v>
                </c:pt>
                <c:pt idx="3177">
                  <c:v>52.95</c:v>
                </c:pt>
                <c:pt idx="3178">
                  <c:v>52.966666666666669</c:v>
                </c:pt>
                <c:pt idx="3179">
                  <c:v>52.983333333333334</c:v>
                </c:pt>
                <c:pt idx="3180">
                  <c:v>53</c:v>
                </c:pt>
                <c:pt idx="3181">
                  <c:v>53.016666666666666</c:v>
                </c:pt>
                <c:pt idx="3182">
                  <c:v>53.033333333333331</c:v>
                </c:pt>
                <c:pt idx="3183">
                  <c:v>53.05</c:v>
                </c:pt>
                <c:pt idx="3184">
                  <c:v>53.06666666666667</c:v>
                </c:pt>
                <c:pt idx="3185">
                  <c:v>53.083333333333336</c:v>
                </c:pt>
                <c:pt idx="3186">
                  <c:v>53.1</c:v>
                </c:pt>
                <c:pt idx="3187">
                  <c:v>53.116666666666667</c:v>
                </c:pt>
                <c:pt idx="3188">
                  <c:v>53.133333333333333</c:v>
                </c:pt>
                <c:pt idx="3189">
                  <c:v>53.15</c:v>
                </c:pt>
                <c:pt idx="3190">
                  <c:v>53.166666666666664</c:v>
                </c:pt>
                <c:pt idx="3191">
                  <c:v>53.18333333333333</c:v>
                </c:pt>
                <c:pt idx="3192">
                  <c:v>53.2</c:v>
                </c:pt>
                <c:pt idx="3193">
                  <c:v>53.216666666666669</c:v>
                </c:pt>
                <c:pt idx="3194">
                  <c:v>53.233333333333334</c:v>
                </c:pt>
                <c:pt idx="3195">
                  <c:v>53.25</c:v>
                </c:pt>
                <c:pt idx="3196">
                  <c:v>53.266666666666666</c:v>
                </c:pt>
                <c:pt idx="3197">
                  <c:v>53.283333333333331</c:v>
                </c:pt>
                <c:pt idx="3198">
                  <c:v>53.3</c:v>
                </c:pt>
                <c:pt idx="3199">
                  <c:v>53.31666666666667</c:v>
                </c:pt>
                <c:pt idx="3200">
                  <c:v>53.333333333333336</c:v>
                </c:pt>
                <c:pt idx="3201">
                  <c:v>53.35</c:v>
                </c:pt>
                <c:pt idx="3202">
                  <c:v>53.366666666666667</c:v>
                </c:pt>
                <c:pt idx="3203">
                  <c:v>53.383333333333333</c:v>
                </c:pt>
                <c:pt idx="3204">
                  <c:v>53.4</c:v>
                </c:pt>
                <c:pt idx="3205">
                  <c:v>53.416666666666664</c:v>
                </c:pt>
                <c:pt idx="3206">
                  <c:v>53.43333333333333</c:v>
                </c:pt>
                <c:pt idx="3207">
                  <c:v>53.45</c:v>
                </c:pt>
                <c:pt idx="3208">
                  <c:v>53.466666666666669</c:v>
                </c:pt>
                <c:pt idx="3209">
                  <c:v>53.483333333333334</c:v>
                </c:pt>
                <c:pt idx="3210">
                  <c:v>53.5</c:v>
                </c:pt>
                <c:pt idx="3211">
                  <c:v>53.516666666666666</c:v>
                </c:pt>
                <c:pt idx="3212">
                  <c:v>53.533333333333331</c:v>
                </c:pt>
                <c:pt idx="3213">
                  <c:v>53.55</c:v>
                </c:pt>
                <c:pt idx="3214">
                  <c:v>53.56666666666667</c:v>
                </c:pt>
                <c:pt idx="3215">
                  <c:v>53.583333333333336</c:v>
                </c:pt>
                <c:pt idx="3216">
                  <c:v>53.6</c:v>
                </c:pt>
                <c:pt idx="3217">
                  <c:v>53.616666666666667</c:v>
                </c:pt>
                <c:pt idx="3218">
                  <c:v>53.633333333333333</c:v>
                </c:pt>
                <c:pt idx="3219">
                  <c:v>53.65</c:v>
                </c:pt>
                <c:pt idx="3220">
                  <c:v>53.666666666666664</c:v>
                </c:pt>
                <c:pt idx="3221">
                  <c:v>53.68333333333333</c:v>
                </c:pt>
                <c:pt idx="3222">
                  <c:v>53.7</c:v>
                </c:pt>
                <c:pt idx="3223">
                  <c:v>53.716666666666669</c:v>
                </c:pt>
                <c:pt idx="3224">
                  <c:v>53.733333333333334</c:v>
                </c:pt>
                <c:pt idx="3225">
                  <c:v>53.75</c:v>
                </c:pt>
                <c:pt idx="3226">
                  <c:v>53.766666666666666</c:v>
                </c:pt>
                <c:pt idx="3227">
                  <c:v>53.783333333333331</c:v>
                </c:pt>
                <c:pt idx="3228">
                  <c:v>53.8</c:v>
                </c:pt>
                <c:pt idx="3229">
                  <c:v>53.81666666666667</c:v>
                </c:pt>
                <c:pt idx="3230">
                  <c:v>53.833333333333336</c:v>
                </c:pt>
                <c:pt idx="3231">
                  <c:v>53.85</c:v>
                </c:pt>
                <c:pt idx="3232">
                  <c:v>53.866666666666667</c:v>
                </c:pt>
                <c:pt idx="3233">
                  <c:v>53.883333333333333</c:v>
                </c:pt>
                <c:pt idx="3234">
                  <c:v>53.9</c:v>
                </c:pt>
                <c:pt idx="3235">
                  <c:v>53.916666666666664</c:v>
                </c:pt>
                <c:pt idx="3236">
                  <c:v>53.93333333333333</c:v>
                </c:pt>
                <c:pt idx="3237">
                  <c:v>53.95</c:v>
                </c:pt>
                <c:pt idx="3238">
                  <c:v>53.966666666666669</c:v>
                </c:pt>
                <c:pt idx="3239">
                  <c:v>53.983333333333334</c:v>
                </c:pt>
                <c:pt idx="3240">
                  <c:v>54</c:v>
                </c:pt>
                <c:pt idx="3241">
                  <c:v>54.016666666666666</c:v>
                </c:pt>
                <c:pt idx="3242">
                  <c:v>54.033333333333331</c:v>
                </c:pt>
                <c:pt idx="3243">
                  <c:v>54.05</c:v>
                </c:pt>
                <c:pt idx="3244">
                  <c:v>54.06666666666667</c:v>
                </c:pt>
                <c:pt idx="3245">
                  <c:v>54.083333333333336</c:v>
                </c:pt>
                <c:pt idx="3246">
                  <c:v>54.1</c:v>
                </c:pt>
                <c:pt idx="3247">
                  <c:v>54.116666666666667</c:v>
                </c:pt>
                <c:pt idx="3248">
                  <c:v>54.133333333333333</c:v>
                </c:pt>
                <c:pt idx="3249">
                  <c:v>54.15</c:v>
                </c:pt>
                <c:pt idx="3250">
                  <c:v>54.166666666666664</c:v>
                </c:pt>
                <c:pt idx="3251">
                  <c:v>54.18333333333333</c:v>
                </c:pt>
                <c:pt idx="3252">
                  <c:v>54.2</c:v>
                </c:pt>
                <c:pt idx="3253">
                  <c:v>54.216666666666669</c:v>
                </c:pt>
                <c:pt idx="3254">
                  <c:v>54.233333333333334</c:v>
                </c:pt>
                <c:pt idx="3255">
                  <c:v>54.25</c:v>
                </c:pt>
                <c:pt idx="3256">
                  <c:v>54.266666666666666</c:v>
                </c:pt>
                <c:pt idx="3257">
                  <c:v>54.283333333333331</c:v>
                </c:pt>
                <c:pt idx="3258">
                  <c:v>54.3</c:v>
                </c:pt>
                <c:pt idx="3259">
                  <c:v>54.31666666666667</c:v>
                </c:pt>
                <c:pt idx="3260">
                  <c:v>54.333333333333336</c:v>
                </c:pt>
                <c:pt idx="3261">
                  <c:v>54.35</c:v>
                </c:pt>
                <c:pt idx="3262">
                  <c:v>54.366666666666667</c:v>
                </c:pt>
                <c:pt idx="3263">
                  <c:v>54.383333333333333</c:v>
                </c:pt>
                <c:pt idx="3264">
                  <c:v>54.4</c:v>
                </c:pt>
                <c:pt idx="3265">
                  <c:v>54.416666666666664</c:v>
                </c:pt>
                <c:pt idx="3266">
                  <c:v>54.43333333333333</c:v>
                </c:pt>
                <c:pt idx="3267">
                  <c:v>54.45</c:v>
                </c:pt>
                <c:pt idx="3268">
                  <c:v>54.466666666666669</c:v>
                </c:pt>
                <c:pt idx="3269">
                  <c:v>54.483333333333334</c:v>
                </c:pt>
                <c:pt idx="3270">
                  <c:v>54.5</c:v>
                </c:pt>
                <c:pt idx="3271">
                  <c:v>54.516666666666666</c:v>
                </c:pt>
                <c:pt idx="3272">
                  <c:v>54.533333333333331</c:v>
                </c:pt>
                <c:pt idx="3273">
                  <c:v>54.55</c:v>
                </c:pt>
                <c:pt idx="3274">
                  <c:v>54.56666666666667</c:v>
                </c:pt>
                <c:pt idx="3275">
                  <c:v>54.583333333333336</c:v>
                </c:pt>
                <c:pt idx="3276">
                  <c:v>54.6</c:v>
                </c:pt>
                <c:pt idx="3277">
                  <c:v>54.616666666666667</c:v>
                </c:pt>
                <c:pt idx="3278">
                  <c:v>54.633333333333333</c:v>
                </c:pt>
                <c:pt idx="3279">
                  <c:v>54.65</c:v>
                </c:pt>
                <c:pt idx="3280">
                  <c:v>54.666666666666664</c:v>
                </c:pt>
                <c:pt idx="3281">
                  <c:v>54.68333333333333</c:v>
                </c:pt>
                <c:pt idx="3282">
                  <c:v>54.7</c:v>
                </c:pt>
                <c:pt idx="3283">
                  <c:v>54.716666666666669</c:v>
                </c:pt>
                <c:pt idx="3284">
                  <c:v>54.733333333333334</c:v>
                </c:pt>
                <c:pt idx="3285">
                  <c:v>54.75</c:v>
                </c:pt>
                <c:pt idx="3286">
                  <c:v>54.766666666666666</c:v>
                </c:pt>
                <c:pt idx="3287">
                  <c:v>54.783333333333331</c:v>
                </c:pt>
                <c:pt idx="3288">
                  <c:v>54.8</c:v>
                </c:pt>
                <c:pt idx="3289">
                  <c:v>54.81666666666667</c:v>
                </c:pt>
                <c:pt idx="3290">
                  <c:v>54.833333333333336</c:v>
                </c:pt>
                <c:pt idx="3291">
                  <c:v>54.85</c:v>
                </c:pt>
                <c:pt idx="3292">
                  <c:v>54.866666666666667</c:v>
                </c:pt>
                <c:pt idx="3293">
                  <c:v>54.883333333333333</c:v>
                </c:pt>
                <c:pt idx="3294">
                  <c:v>54.9</c:v>
                </c:pt>
                <c:pt idx="3295">
                  <c:v>54.916666666666664</c:v>
                </c:pt>
                <c:pt idx="3296">
                  <c:v>54.93333333333333</c:v>
                </c:pt>
                <c:pt idx="3297">
                  <c:v>54.95</c:v>
                </c:pt>
                <c:pt idx="3298">
                  <c:v>54.966666666666669</c:v>
                </c:pt>
                <c:pt idx="3299">
                  <c:v>54.983333333333334</c:v>
                </c:pt>
                <c:pt idx="3300">
                  <c:v>55</c:v>
                </c:pt>
                <c:pt idx="3301">
                  <c:v>55.016666666666666</c:v>
                </c:pt>
                <c:pt idx="3302">
                  <c:v>55.033333333333331</c:v>
                </c:pt>
                <c:pt idx="3303">
                  <c:v>55.05</c:v>
                </c:pt>
                <c:pt idx="3304">
                  <c:v>55.06666666666667</c:v>
                </c:pt>
                <c:pt idx="3305">
                  <c:v>55.083333333333336</c:v>
                </c:pt>
                <c:pt idx="3306">
                  <c:v>55.1</c:v>
                </c:pt>
                <c:pt idx="3307">
                  <c:v>55.116666666666667</c:v>
                </c:pt>
                <c:pt idx="3308">
                  <c:v>55.133333333333333</c:v>
                </c:pt>
                <c:pt idx="3309">
                  <c:v>55.15</c:v>
                </c:pt>
                <c:pt idx="3310">
                  <c:v>55.166666666666664</c:v>
                </c:pt>
                <c:pt idx="3311">
                  <c:v>55.18333333333333</c:v>
                </c:pt>
                <c:pt idx="3312">
                  <c:v>55.2</c:v>
                </c:pt>
                <c:pt idx="3313">
                  <c:v>55.216666666666669</c:v>
                </c:pt>
                <c:pt idx="3314">
                  <c:v>55.233333333333334</c:v>
                </c:pt>
                <c:pt idx="3315">
                  <c:v>55.25</c:v>
                </c:pt>
                <c:pt idx="3316">
                  <c:v>55.266666666666666</c:v>
                </c:pt>
                <c:pt idx="3317">
                  <c:v>55.283333333333331</c:v>
                </c:pt>
                <c:pt idx="3318">
                  <c:v>55.3</c:v>
                </c:pt>
                <c:pt idx="3319">
                  <c:v>55.31666666666667</c:v>
                </c:pt>
                <c:pt idx="3320">
                  <c:v>55.333333333333336</c:v>
                </c:pt>
                <c:pt idx="3321">
                  <c:v>55.35</c:v>
                </c:pt>
                <c:pt idx="3322">
                  <c:v>55.366666666666667</c:v>
                </c:pt>
                <c:pt idx="3323">
                  <c:v>55.383333333333333</c:v>
                </c:pt>
                <c:pt idx="3324">
                  <c:v>55.4</c:v>
                </c:pt>
                <c:pt idx="3325">
                  <c:v>55.416666666666664</c:v>
                </c:pt>
                <c:pt idx="3326">
                  <c:v>55.43333333333333</c:v>
                </c:pt>
                <c:pt idx="3327">
                  <c:v>55.45</c:v>
                </c:pt>
                <c:pt idx="3328">
                  <c:v>55.466666666666669</c:v>
                </c:pt>
                <c:pt idx="3329">
                  <c:v>55.483333333333334</c:v>
                </c:pt>
                <c:pt idx="3330">
                  <c:v>55.5</c:v>
                </c:pt>
                <c:pt idx="3331">
                  <c:v>55.516666666666666</c:v>
                </c:pt>
                <c:pt idx="3332">
                  <c:v>55.533333333333331</c:v>
                </c:pt>
                <c:pt idx="3333">
                  <c:v>55.55</c:v>
                </c:pt>
                <c:pt idx="3334">
                  <c:v>55.56666666666667</c:v>
                </c:pt>
                <c:pt idx="3335">
                  <c:v>55.583333333333336</c:v>
                </c:pt>
                <c:pt idx="3336">
                  <c:v>55.6</c:v>
                </c:pt>
                <c:pt idx="3337">
                  <c:v>55.616666666666667</c:v>
                </c:pt>
                <c:pt idx="3338">
                  <c:v>55.633333333333333</c:v>
                </c:pt>
                <c:pt idx="3339">
                  <c:v>55.65</c:v>
                </c:pt>
                <c:pt idx="3340">
                  <c:v>55.666666666666664</c:v>
                </c:pt>
                <c:pt idx="3341">
                  <c:v>55.68333333333333</c:v>
                </c:pt>
                <c:pt idx="3342">
                  <c:v>55.7</c:v>
                </c:pt>
                <c:pt idx="3343">
                  <c:v>55.716666666666669</c:v>
                </c:pt>
                <c:pt idx="3344">
                  <c:v>55.733333333333334</c:v>
                </c:pt>
                <c:pt idx="3345">
                  <c:v>55.75</c:v>
                </c:pt>
                <c:pt idx="3346">
                  <c:v>55.766666666666666</c:v>
                </c:pt>
                <c:pt idx="3347">
                  <c:v>55.783333333333331</c:v>
                </c:pt>
                <c:pt idx="3348">
                  <c:v>55.8</c:v>
                </c:pt>
                <c:pt idx="3349">
                  <c:v>55.81666666666667</c:v>
                </c:pt>
                <c:pt idx="3350">
                  <c:v>55.833333333333336</c:v>
                </c:pt>
                <c:pt idx="3351">
                  <c:v>55.85</c:v>
                </c:pt>
                <c:pt idx="3352">
                  <c:v>55.866666666666667</c:v>
                </c:pt>
                <c:pt idx="3353">
                  <c:v>55.883333333333333</c:v>
                </c:pt>
                <c:pt idx="3354">
                  <c:v>55.9</c:v>
                </c:pt>
                <c:pt idx="3355">
                  <c:v>55.916666666666664</c:v>
                </c:pt>
                <c:pt idx="3356">
                  <c:v>55.93333333333333</c:v>
                </c:pt>
                <c:pt idx="3357">
                  <c:v>55.95</c:v>
                </c:pt>
                <c:pt idx="3358">
                  <c:v>55.966666666666669</c:v>
                </c:pt>
                <c:pt idx="3359">
                  <c:v>55.983333333333334</c:v>
                </c:pt>
                <c:pt idx="3360">
                  <c:v>56</c:v>
                </c:pt>
                <c:pt idx="3361">
                  <c:v>56.016666666666666</c:v>
                </c:pt>
                <c:pt idx="3362">
                  <c:v>56.033333333333331</c:v>
                </c:pt>
                <c:pt idx="3363">
                  <c:v>56.05</c:v>
                </c:pt>
                <c:pt idx="3364">
                  <c:v>56.06666666666667</c:v>
                </c:pt>
                <c:pt idx="3365">
                  <c:v>56.083333333333336</c:v>
                </c:pt>
                <c:pt idx="3366">
                  <c:v>56.1</c:v>
                </c:pt>
                <c:pt idx="3367">
                  <c:v>56.116666666666667</c:v>
                </c:pt>
                <c:pt idx="3368">
                  <c:v>56.133333333333333</c:v>
                </c:pt>
                <c:pt idx="3369">
                  <c:v>56.15</c:v>
                </c:pt>
                <c:pt idx="3370">
                  <c:v>56.166666666666664</c:v>
                </c:pt>
                <c:pt idx="3371">
                  <c:v>56.18333333333333</c:v>
                </c:pt>
                <c:pt idx="3372">
                  <c:v>56.2</c:v>
                </c:pt>
                <c:pt idx="3373">
                  <c:v>56.216666666666669</c:v>
                </c:pt>
                <c:pt idx="3374">
                  <c:v>56.233333333333334</c:v>
                </c:pt>
                <c:pt idx="3375">
                  <c:v>56.25</c:v>
                </c:pt>
                <c:pt idx="3376">
                  <c:v>56.266666666666666</c:v>
                </c:pt>
                <c:pt idx="3377">
                  <c:v>56.283333333333331</c:v>
                </c:pt>
                <c:pt idx="3378">
                  <c:v>56.3</c:v>
                </c:pt>
                <c:pt idx="3379">
                  <c:v>56.31666666666667</c:v>
                </c:pt>
                <c:pt idx="3380">
                  <c:v>56.333333333333336</c:v>
                </c:pt>
                <c:pt idx="3381">
                  <c:v>56.35</c:v>
                </c:pt>
                <c:pt idx="3382">
                  <c:v>56.366666666666667</c:v>
                </c:pt>
                <c:pt idx="3383">
                  <c:v>56.383333333333333</c:v>
                </c:pt>
                <c:pt idx="3384">
                  <c:v>56.4</c:v>
                </c:pt>
                <c:pt idx="3385">
                  <c:v>56.416666666666664</c:v>
                </c:pt>
                <c:pt idx="3386">
                  <c:v>56.43333333333333</c:v>
                </c:pt>
                <c:pt idx="3387">
                  <c:v>56.45</c:v>
                </c:pt>
                <c:pt idx="3388">
                  <c:v>56.466666666666669</c:v>
                </c:pt>
                <c:pt idx="3389">
                  <c:v>56.483333333333334</c:v>
                </c:pt>
                <c:pt idx="3390">
                  <c:v>56.5</c:v>
                </c:pt>
                <c:pt idx="3391">
                  <c:v>56.516666666666666</c:v>
                </c:pt>
                <c:pt idx="3392">
                  <c:v>56.533333333333331</c:v>
                </c:pt>
                <c:pt idx="3393">
                  <c:v>56.55</c:v>
                </c:pt>
                <c:pt idx="3394">
                  <c:v>56.56666666666667</c:v>
                </c:pt>
                <c:pt idx="3395">
                  <c:v>56.583333333333336</c:v>
                </c:pt>
                <c:pt idx="3396">
                  <c:v>56.6</c:v>
                </c:pt>
                <c:pt idx="3397">
                  <c:v>56.616666666666667</c:v>
                </c:pt>
                <c:pt idx="3398">
                  <c:v>56.633333333333333</c:v>
                </c:pt>
                <c:pt idx="3399">
                  <c:v>56.65</c:v>
                </c:pt>
                <c:pt idx="3400">
                  <c:v>56.666666666666664</c:v>
                </c:pt>
                <c:pt idx="3401">
                  <c:v>56.68333333333333</c:v>
                </c:pt>
                <c:pt idx="3402">
                  <c:v>56.7</c:v>
                </c:pt>
                <c:pt idx="3403">
                  <c:v>56.716666666666669</c:v>
                </c:pt>
                <c:pt idx="3404">
                  <c:v>56.733333333333334</c:v>
                </c:pt>
                <c:pt idx="3405">
                  <c:v>56.75</c:v>
                </c:pt>
                <c:pt idx="3406">
                  <c:v>56.766666666666666</c:v>
                </c:pt>
                <c:pt idx="3407">
                  <c:v>56.783333333333331</c:v>
                </c:pt>
                <c:pt idx="3408">
                  <c:v>56.8</c:v>
                </c:pt>
                <c:pt idx="3409">
                  <c:v>56.81666666666667</c:v>
                </c:pt>
                <c:pt idx="3410">
                  <c:v>56.833333333333336</c:v>
                </c:pt>
                <c:pt idx="3411">
                  <c:v>56.85</c:v>
                </c:pt>
                <c:pt idx="3412">
                  <c:v>56.866666666666667</c:v>
                </c:pt>
                <c:pt idx="3413">
                  <c:v>56.883333333333333</c:v>
                </c:pt>
                <c:pt idx="3414">
                  <c:v>56.9</c:v>
                </c:pt>
                <c:pt idx="3415">
                  <c:v>56.916666666666664</c:v>
                </c:pt>
                <c:pt idx="3416">
                  <c:v>56.93333333333333</c:v>
                </c:pt>
                <c:pt idx="3417">
                  <c:v>56.95</c:v>
                </c:pt>
                <c:pt idx="3418">
                  <c:v>56.966666666666669</c:v>
                </c:pt>
                <c:pt idx="3419">
                  <c:v>56.983333333333334</c:v>
                </c:pt>
                <c:pt idx="3420">
                  <c:v>57</c:v>
                </c:pt>
                <c:pt idx="3421">
                  <c:v>57.016666666666666</c:v>
                </c:pt>
                <c:pt idx="3422">
                  <c:v>57.033333333333331</c:v>
                </c:pt>
                <c:pt idx="3423">
                  <c:v>57.05</c:v>
                </c:pt>
                <c:pt idx="3424">
                  <c:v>57.06666666666667</c:v>
                </c:pt>
                <c:pt idx="3425">
                  <c:v>57.083333333333336</c:v>
                </c:pt>
                <c:pt idx="3426">
                  <c:v>57.1</c:v>
                </c:pt>
                <c:pt idx="3427">
                  <c:v>57.116666666666667</c:v>
                </c:pt>
                <c:pt idx="3428">
                  <c:v>57.133333333333333</c:v>
                </c:pt>
                <c:pt idx="3429">
                  <c:v>57.15</c:v>
                </c:pt>
                <c:pt idx="3430">
                  <c:v>57.166666666666664</c:v>
                </c:pt>
                <c:pt idx="3431">
                  <c:v>57.18333333333333</c:v>
                </c:pt>
                <c:pt idx="3432">
                  <c:v>57.2</c:v>
                </c:pt>
                <c:pt idx="3433">
                  <c:v>57.216666666666669</c:v>
                </c:pt>
                <c:pt idx="3434">
                  <c:v>57.233333333333334</c:v>
                </c:pt>
                <c:pt idx="3435">
                  <c:v>57.25</c:v>
                </c:pt>
                <c:pt idx="3436">
                  <c:v>57.266666666666666</c:v>
                </c:pt>
                <c:pt idx="3437">
                  <c:v>57.283333333333331</c:v>
                </c:pt>
                <c:pt idx="3438">
                  <c:v>57.3</c:v>
                </c:pt>
                <c:pt idx="3439">
                  <c:v>57.31666666666667</c:v>
                </c:pt>
                <c:pt idx="3440">
                  <c:v>57.333333333333336</c:v>
                </c:pt>
                <c:pt idx="3441">
                  <c:v>57.35</c:v>
                </c:pt>
                <c:pt idx="3442">
                  <c:v>57.366666666666667</c:v>
                </c:pt>
                <c:pt idx="3443">
                  <c:v>57.383333333333333</c:v>
                </c:pt>
                <c:pt idx="3444">
                  <c:v>57.4</c:v>
                </c:pt>
                <c:pt idx="3445">
                  <c:v>57.416666666666664</c:v>
                </c:pt>
                <c:pt idx="3446">
                  <c:v>57.43333333333333</c:v>
                </c:pt>
                <c:pt idx="3447">
                  <c:v>57.45</c:v>
                </c:pt>
                <c:pt idx="3448">
                  <c:v>57.466666666666669</c:v>
                </c:pt>
                <c:pt idx="3449">
                  <c:v>57.483333333333334</c:v>
                </c:pt>
                <c:pt idx="3450">
                  <c:v>57.5</c:v>
                </c:pt>
                <c:pt idx="3451">
                  <c:v>57.516666666666666</c:v>
                </c:pt>
                <c:pt idx="3452">
                  <c:v>57.533333333333331</c:v>
                </c:pt>
                <c:pt idx="3453">
                  <c:v>57.55</c:v>
                </c:pt>
                <c:pt idx="3454">
                  <c:v>57.56666666666667</c:v>
                </c:pt>
                <c:pt idx="3455">
                  <c:v>57.583333333333336</c:v>
                </c:pt>
                <c:pt idx="3456">
                  <c:v>57.6</c:v>
                </c:pt>
                <c:pt idx="3457">
                  <c:v>57.616666666666667</c:v>
                </c:pt>
                <c:pt idx="3458">
                  <c:v>57.633333333333333</c:v>
                </c:pt>
                <c:pt idx="3459">
                  <c:v>57.65</c:v>
                </c:pt>
                <c:pt idx="3460">
                  <c:v>57.666666666666664</c:v>
                </c:pt>
                <c:pt idx="3461">
                  <c:v>57.68333333333333</c:v>
                </c:pt>
                <c:pt idx="3462">
                  <c:v>57.7</c:v>
                </c:pt>
                <c:pt idx="3463">
                  <c:v>57.716666666666669</c:v>
                </c:pt>
                <c:pt idx="3464">
                  <c:v>57.733333333333334</c:v>
                </c:pt>
                <c:pt idx="3465">
                  <c:v>57.75</c:v>
                </c:pt>
                <c:pt idx="3466">
                  <c:v>57.766666666666666</c:v>
                </c:pt>
                <c:pt idx="3467">
                  <c:v>57.783333333333331</c:v>
                </c:pt>
                <c:pt idx="3468">
                  <c:v>57.8</c:v>
                </c:pt>
                <c:pt idx="3469">
                  <c:v>57.81666666666667</c:v>
                </c:pt>
                <c:pt idx="3470">
                  <c:v>57.833333333333336</c:v>
                </c:pt>
                <c:pt idx="3471">
                  <c:v>57.85</c:v>
                </c:pt>
                <c:pt idx="3472">
                  <c:v>57.866666666666667</c:v>
                </c:pt>
                <c:pt idx="3473">
                  <c:v>57.883333333333333</c:v>
                </c:pt>
                <c:pt idx="3474">
                  <c:v>57.9</c:v>
                </c:pt>
                <c:pt idx="3475">
                  <c:v>57.916666666666664</c:v>
                </c:pt>
                <c:pt idx="3476">
                  <c:v>57.93333333333333</c:v>
                </c:pt>
                <c:pt idx="3477">
                  <c:v>57.95</c:v>
                </c:pt>
                <c:pt idx="3478">
                  <c:v>57.966666666666669</c:v>
                </c:pt>
                <c:pt idx="3479">
                  <c:v>57.983333333333334</c:v>
                </c:pt>
                <c:pt idx="3480">
                  <c:v>58</c:v>
                </c:pt>
                <c:pt idx="3481">
                  <c:v>58.016666666666666</c:v>
                </c:pt>
                <c:pt idx="3482">
                  <c:v>58.033333333333331</c:v>
                </c:pt>
                <c:pt idx="3483">
                  <c:v>58.05</c:v>
                </c:pt>
                <c:pt idx="3484">
                  <c:v>58.06666666666667</c:v>
                </c:pt>
                <c:pt idx="3485">
                  <c:v>58.083333333333336</c:v>
                </c:pt>
                <c:pt idx="3486">
                  <c:v>58.1</c:v>
                </c:pt>
                <c:pt idx="3487">
                  <c:v>58.116666666666667</c:v>
                </c:pt>
                <c:pt idx="3488">
                  <c:v>58.133333333333333</c:v>
                </c:pt>
                <c:pt idx="3489">
                  <c:v>58.15</c:v>
                </c:pt>
                <c:pt idx="3490">
                  <c:v>58.166666666666664</c:v>
                </c:pt>
                <c:pt idx="3491">
                  <c:v>58.18333333333333</c:v>
                </c:pt>
                <c:pt idx="3492">
                  <c:v>58.2</c:v>
                </c:pt>
                <c:pt idx="3493">
                  <c:v>58.216666666666669</c:v>
                </c:pt>
                <c:pt idx="3494">
                  <c:v>58.233333333333334</c:v>
                </c:pt>
                <c:pt idx="3495">
                  <c:v>58.25</c:v>
                </c:pt>
                <c:pt idx="3496">
                  <c:v>58.266666666666666</c:v>
                </c:pt>
                <c:pt idx="3497">
                  <c:v>58.283333333333331</c:v>
                </c:pt>
                <c:pt idx="3498">
                  <c:v>58.3</c:v>
                </c:pt>
                <c:pt idx="3499">
                  <c:v>58.31666666666667</c:v>
                </c:pt>
                <c:pt idx="3500">
                  <c:v>58.333333333333336</c:v>
                </c:pt>
                <c:pt idx="3501">
                  <c:v>58.35</c:v>
                </c:pt>
                <c:pt idx="3502">
                  <c:v>58.366666666666667</c:v>
                </c:pt>
                <c:pt idx="3503">
                  <c:v>58.383333333333333</c:v>
                </c:pt>
                <c:pt idx="3504">
                  <c:v>58.4</c:v>
                </c:pt>
                <c:pt idx="3505">
                  <c:v>58.416666666666664</c:v>
                </c:pt>
                <c:pt idx="3506">
                  <c:v>58.43333333333333</c:v>
                </c:pt>
                <c:pt idx="3507">
                  <c:v>58.45</c:v>
                </c:pt>
                <c:pt idx="3508">
                  <c:v>58.466666666666669</c:v>
                </c:pt>
                <c:pt idx="3509">
                  <c:v>58.483333333333334</c:v>
                </c:pt>
                <c:pt idx="3510">
                  <c:v>58.5</c:v>
                </c:pt>
                <c:pt idx="3511">
                  <c:v>58.516666666666666</c:v>
                </c:pt>
                <c:pt idx="3512">
                  <c:v>58.533333333333331</c:v>
                </c:pt>
                <c:pt idx="3513">
                  <c:v>58.55</c:v>
                </c:pt>
                <c:pt idx="3514">
                  <c:v>58.56666666666667</c:v>
                </c:pt>
                <c:pt idx="3515">
                  <c:v>58.583333333333336</c:v>
                </c:pt>
                <c:pt idx="3516">
                  <c:v>58.6</c:v>
                </c:pt>
                <c:pt idx="3517">
                  <c:v>58.616666666666667</c:v>
                </c:pt>
                <c:pt idx="3518">
                  <c:v>58.633333333333333</c:v>
                </c:pt>
                <c:pt idx="3519">
                  <c:v>58.65</c:v>
                </c:pt>
                <c:pt idx="3520">
                  <c:v>58.666666666666664</c:v>
                </c:pt>
                <c:pt idx="3521">
                  <c:v>58.68333333333333</c:v>
                </c:pt>
                <c:pt idx="3522">
                  <c:v>58.7</c:v>
                </c:pt>
                <c:pt idx="3523">
                  <c:v>58.716666666666669</c:v>
                </c:pt>
                <c:pt idx="3524">
                  <c:v>58.733333333333334</c:v>
                </c:pt>
                <c:pt idx="3525">
                  <c:v>58.75</c:v>
                </c:pt>
                <c:pt idx="3526">
                  <c:v>58.766666666666666</c:v>
                </c:pt>
                <c:pt idx="3527">
                  <c:v>58.783333333333331</c:v>
                </c:pt>
                <c:pt idx="3528">
                  <c:v>58.8</c:v>
                </c:pt>
                <c:pt idx="3529">
                  <c:v>58.81666666666667</c:v>
                </c:pt>
                <c:pt idx="3530">
                  <c:v>58.833333333333336</c:v>
                </c:pt>
                <c:pt idx="3531">
                  <c:v>58.85</c:v>
                </c:pt>
                <c:pt idx="3532">
                  <c:v>58.866666666666667</c:v>
                </c:pt>
                <c:pt idx="3533">
                  <c:v>58.883333333333333</c:v>
                </c:pt>
                <c:pt idx="3534">
                  <c:v>58.9</c:v>
                </c:pt>
                <c:pt idx="3535">
                  <c:v>58.916666666666664</c:v>
                </c:pt>
                <c:pt idx="3536">
                  <c:v>58.93333333333333</c:v>
                </c:pt>
                <c:pt idx="3537">
                  <c:v>58.95</c:v>
                </c:pt>
                <c:pt idx="3538">
                  <c:v>58.966666666666669</c:v>
                </c:pt>
                <c:pt idx="3539">
                  <c:v>58.983333333333334</c:v>
                </c:pt>
                <c:pt idx="3540">
                  <c:v>59</c:v>
                </c:pt>
                <c:pt idx="3541">
                  <c:v>59.016666666666666</c:v>
                </c:pt>
                <c:pt idx="3542">
                  <c:v>59.033333333333331</c:v>
                </c:pt>
                <c:pt idx="3543">
                  <c:v>59.05</c:v>
                </c:pt>
                <c:pt idx="3544">
                  <c:v>59.06666666666667</c:v>
                </c:pt>
                <c:pt idx="3545">
                  <c:v>59.083333333333336</c:v>
                </c:pt>
                <c:pt idx="3546">
                  <c:v>59.1</c:v>
                </c:pt>
                <c:pt idx="3547">
                  <c:v>59.116666666666667</c:v>
                </c:pt>
                <c:pt idx="3548">
                  <c:v>59.133333333333333</c:v>
                </c:pt>
                <c:pt idx="3549">
                  <c:v>59.15</c:v>
                </c:pt>
                <c:pt idx="3550">
                  <c:v>59.166666666666664</c:v>
                </c:pt>
                <c:pt idx="3551">
                  <c:v>59.18333333333333</c:v>
                </c:pt>
                <c:pt idx="3552">
                  <c:v>59.2</c:v>
                </c:pt>
                <c:pt idx="3553">
                  <c:v>59.216666666666669</c:v>
                </c:pt>
                <c:pt idx="3554">
                  <c:v>59.233333333333334</c:v>
                </c:pt>
                <c:pt idx="3555">
                  <c:v>59.25</c:v>
                </c:pt>
                <c:pt idx="3556">
                  <c:v>59.266666666666666</c:v>
                </c:pt>
                <c:pt idx="3557">
                  <c:v>59.283333333333331</c:v>
                </c:pt>
                <c:pt idx="3558">
                  <c:v>59.3</c:v>
                </c:pt>
                <c:pt idx="3559">
                  <c:v>59.31666666666667</c:v>
                </c:pt>
                <c:pt idx="3560">
                  <c:v>59.333333333333336</c:v>
                </c:pt>
                <c:pt idx="3561">
                  <c:v>59.35</c:v>
                </c:pt>
                <c:pt idx="3562">
                  <c:v>59.366666666666667</c:v>
                </c:pt>
                <c:pt idx="3563">
                  <c:v>59.383333333333333</c:v>
                </c:pt>
                <c:pt idx="3564">
                  <c:v>59.4</c:v>
                </c:pt>
                <c:pt idx="3565">
                  <c:v>59.416666666666664</c:v>
                </c:pt>
                <c:pt idx="3566">
                  <c:v>59.43333333333333</c:v>
                </c:pt>
                <c:pt idx="3567">
                  <c:v>59.45</c:v>
                </c:pt>
                <c:pt idx="3568">
                  <c:v>59.466666666666669</c:v>
                </c:pt>
                <c:pt idx="3569">
                  <c:v>59.483333333333334</c:v>
                </c:pt>
                <c:pt idx="3570">
                  <c:v>59.5</c:v>
                </c:pt>
                <c:pt idx="3571">
                  <c:v>59.516666666666666</c:v>
                </c:pt>
                <c:pt idx="3572">
                  <c:v>59.533333333333331</c:v>
                </c:pt>
                <c:pt idx="3573">
                  <c:v>59.55</c:v>
                </c:pt>
                <c:pt idx="3574">
                  <c:v>59.56666666666667</c:v>
                </c:pt>
                <c:pt idx="3575">
                  <c:v>59.583333333333336</c:v>
                </c:pt>
                <c:pt idx="3576">
                  <c:v>59.6</c:v>
                </c:pt>
                <c:pt idx="3577">
                  <c:v>59.616666666666667</c:v>
                </c:pt>
                <c:pt idx="3578">
                  <c:v>59.633333333333333</c:v>
                </c:pt>
                <c:pt idx="3579">
                  <c:v>59.65</c:v>
                </c:pt>
                <c:pt idx="3580">
                  <c:v>59.666666666666664</c:v>
                </c:pt>
                <c:pt idx="3581">
                  <c:v>59.68333333333333</c:v>
                </c:pt>
                <c:pt idx="3582">
                  <c:v>59.7</c:v>
                </c:pt>
                <c:pt idx="3583">
                  <c:v>59.716666666666669</c:v>
                </c:pt>
                <c:pt idx="3584">
                  <c:v>59.733333333333334</c:v>
                </c:pt>
                <c:pt idx="3585">
                  <c:v>59.75</c:v>
                </c:pt>
                <c:pt idx="3586">
                  <c:v>59.766666666666666</c:v>
                </c:pt>
                <c:pt idx="3587">
                  <c:v>59.783333333333331</c:v>
                </c:pt>
                <c:pt idx="3588">
                  <c:v>59.8</c:v>
                </c:pt>
                <c:pt idx="3589">
                  <c:v>59.81666666666667</c:v>
                </c:pt>
                <c:pt idx="3590">
                  <c:v>59.833333333333336</c:v>
                </c:pt>
                <c:pt idx="3591">
                  <c:v>59.85</c:v>
                </c:pt>
                <c:pt idx="3592">
                  <c:v>59.866666666666667</c:v>
                </c:pt>
                <c:pt idx="3593">
                  <c:v>59.883333333333333</c:v>
                </c:pt>
                <c:pt idx="3594">
                  <c:v>59.9</c:v>
                </c:pt>
                <c:pt idx="3595">
                  <c:v>59.916666666666664</c:v>
                </c:pt>
                <c:pt idx="3596">
                  <c:v>59.93333333333333</c:v>
                </c:pt>
                <c:pt idx="3597">
                  <c:v>59.95</c:v>
                </c:pt>
                <c:pt idx="3598">
                  <c:v>59.966666666666669</c:v>
                </c:pt>
                <c:pt idx="3599">
                  <c:v>59.983333333333334</c:v>
                </c:pt>
                <c:pt idx="3600">
                  <c:v>60</c:v>
                </c:pt>
                <c:pt idx="3601">
                  <c:v>60.016666666666666</c:v>
                </c:pt>
                <c:pt idx="3602">
                  <c:v>60.033333333333331</c:v>
                </c:pt>
                <c:pt idx="3603">
                  <c:v>60.05</c:v>
                </c:pt>
                <c:pt idx="3604">
                  <c:v>60.06666666666667</c:v>
                </c:pt>
                <c:pt idx="3605">
                  <c:v>60.083333333333336</c:v>
                </c:pt>
                <c:pt idx="3606">
                  <c:v>60.1</c:v>
                </c:pt>
                <c:pt idx="3607">
                  <c:v>60.116666666666667</c:v>
                </c:pt>
                <c:pt idx="3608">
                  <c:v>60.133333333333333</c:v>
                </c:pt>
                <c:pt idx="3609">
                  <c:v>60.15</c:v>
                </c:pt>
                <c:pt idx="3610">
                  <c:v>60.166666666666664</c:v>
                </c:pt>
                <c:pt idx="3611">
                  <c:v>60.18333333333333</c:v>
                </c:pt>
                <c:pt idx="3612">
                  <c:v>60.2</c:v>
                </c:pt>
                <c:pt idx="3613">
                  <c:v>60.216666666666669</c:v>
                </c:pt>
                <c:pt idx="3614">
                  <c:v>60.233333333333334</c:v>
                </c:pt>
                <c:pt idx="3615">
                  <c:v>60.25</c:v>
                </c:pt>
                <c:pt idx="3616">
                  <c:v>60.266666666666666</c:v>
                </c:pt>
                <c:pt idx="3617">
                  <c:v>60.283333333333331</c:v>
                </c:pt>
                <c:pt idx="3618">
                  <c:v>60.3</c:v>
                </c:pt>
                <c:pt idx="3619">
                  <c:v>60.31666666666667</c:v>
                </c:pt>
                <c:pt idx="3620">
                  <c:v>60.333333333333336</c:v>
                </c:pt>
                <c:pt idx="3621">
                  <c:v>60.35</c:v>
                </c:pt>
                <c:pt idx="3622">
                  <c:v>60.366666666666667</c:v>
                </c:pt>
                <c:pt idx="3623">
                  <c:v>60.383333333333333</c:v>
                </c:pt>
                <c:pt idx="3624">
                  <c:v>60.4</c:v>
                </c:pt>
                <c:pt idx="3625">
                  <c:v>60.416666666666664</c:v>
                </c:pt>
                <c:pt idx="3626">
                  <c:v>60.43333333333333</c:v>
                </c:pt>
                <c:pt idx="3627">
                  <c:v>60.45</c:v>
                </c:pt>
                <c:pt idx="3628">
                  <c:v>60.466666666666669</c:v>
                </c:pt>
                <c:pt idx="3629">
                  <c:v>60.483333333333334</c:v>
                </c:pt>
                <c:pt idx="3630">
                  <c:v>60.5</c:v>
                </c:pt>
                <c:pt idx="3631">
                  <c:v>60.516666666666666</c:v>
                </c:pt>
                <c:pt idx="3632">
                  <c:v>60.533333333333331</c:v>
                </c:pt>
                <c:pt idx="3633">
                  <c:v>60.55</c:v>
                </c:pt>
                <c:pt idx="3634">
                  <c:v>60.56666666666667</c:v>
                </c:pt>
                <c:pt idx="3635">
                  <c:v>60.583333333333336</c:v>
                </c:pt>
                <c:pt idx="3636">
                  <c:v>60.6</c:v>
                </c:pt>
                <c:pt idx="3637">
                  <c:v>60.616666666666667</c:v>
                </c:pt>
                <c:pt idx="3638">
                  <c:v>60.633333333333333</c:v>
                </c:pt>
                <c:pt idx="3639">
                  <c:v>60.65</c:v>
                </c:pt>
                <c:pt idx="3640">
                  <c:v>60.666666666666664</c:v>
                </c:pt>
                <c:pt idx="3641">
                  <c:v>60.68333333333333</c:v>
                </c:pt>
                <c:pt idx="3642">
                  <c:v>60.7</c:v>
                </c:pt>
                <c:pt idx="3643">
                  <c:v>60.716666666666669</c:v>
                </c:pt>
                <c:pt idx="3644">
                  <c:v>60.733333333333334</c:v>
                </c:pt>
                <c:pt idx="3645">
                  <c:v>60.75</c:v>
                </c:pt>
                <c:pt idx="3646">
                  <c:v>60.766666666666666</c:v>
                </c:pt>
                <c:pt idx="3647">
                  <c:v>60.783333333333331</c:v>
                </c:pt>
                <c:pt idx="3648">
                  <c:v>60.8</c:v>
                </c:pt>
                <c:pt idx="3649">
                  <c:v>60.81666666666667</c:v>
                </c:pt>
                <c:pt idx="3650">
                  <c:v>60.833333333333336</c:v>
                </c:pt>
                <c:pt idx="3651">
                  <c:v>60.85</c:v>
                </c:pt>
                <c:pt idx="3652">
                  <c:v>60.866666666666667</c:v>
                </c:pt>
                <c:pt idx="3653">
                  <c:v>60.883333333333333</c:v>
                </c:pt>
                <c:pt idx="3654">
                  <c:v>60.9</c:v>
                </c:pt>
                <c:pt idx="3655">
                  <c:v>60.916666666666664</c:v>
                </c:pt>
                <c:pt idx="3656">
                  <c:v>60.93333333333333</c:v>
                </c:pt>
                <c:pt idx="3657">
                  <c:v>60.95</c:v>
                </c:pt>
                <c:pt idx="3658">
                  <c:v>60.966666666666669</c:v>
                </c:pt>
                <c:pt idx="3659">
                  <c:v>60.983333333333334</c:v>
                </c:pt>
                <c:pt idx="3660">
                  <c:v>61</c:v>
                </c:pt>
                <c:pt idx="3661">
                  <c:v>61.016666666666666</c:v>
                </c:pt>
                <c:pt idx="3662">
                  <c:v>61.033333333333331</c:v>
                </c:pt>
                <c:pt idx="3663">
                  <c:v>61.05</c:v>
                </c:pt>
                <c:pt idx="3664">
                  <c:v>61.06666666666667</c:v>
                </c:pt>
                <c:pt idx="3665">
                  <c:v>61.083333333333336</c:v>
                </c:pt>
                <c:pt idx="3666">
                  <c:v>61.1</c:v>
                </c:pt>
                <c:pt idx="3667">
                  <c:v>61.116666666666667</c:v>
                </c:pt>
                <c:pt idx="3668">
                  <c:v>61.133333333333333</c:v>
                </c:pt>
                <c:pt idx="3669">
                  <c:v>61.15</c:v>
                </c:pt>
                <c:pt idx="3670">
                  <c:v>61.166666666666664</c:v>
                </c:pt>
                <c:pt idx="3671">
                  <c:v>61.18333333333333</c:v>
                </c:pt>
                <c:pt idx="3672">
                  <c:v>61.2</c:v>
                </c:pt>
                <c:pt idx="3673">
                  <c:v>61.216666666666669</c:v>
                </c:pt>
                <c:pt idx="3674">
                  <c:v>61.233333333333334</c:v>
                </c:pt>
                <c:pt idx="3675">
                  <c:v>61.25</c:v>
                </c:pt>
                <c:pt idx="3676">
                  <c:v>61.266666666666666</c:v>
                </c:pt>
                <c:pt idx="3677">
                  <c:v>61.283333333333331</c:v>
                </c:pt>
                <c:pt idx="3678">
                  <c:v>61.3</c:v>
                </c:pt>
                <c:pt idx="3679">
                  <c:v>61.31666666666667</c:v>
                </c:pt>
                <c:pt idx="3680">
                  <c:v>61.333333333333336</c:v>
                </c:pt>
                <c:pt idx="3681">
                  <c:v>61.35</c:v>
                </c:pt>
                <c:pt idx="3682">
                  <c:v>61.366666666666667</c:v>
                </c:pt>
                <c:pt idx="3683">
                  <c:v>61.383333333333333</c:v>
                </c:pt>
                <c:pt idx="3684">
                  <c:v>61.4</c:v>
                </c:pt>
                <c:pt idx="3685">
                  <c:v>61.416666666666664</c:v>
                </c:pt>
                <c:pt idx="3686">
                  <c:v>61.43333333333333</c:v>
                </c:pt>
                <c:pt idx="3687">
                  <c:v>61.45</c:v>
                </c:pt>
                <c:pt idx="3688">
                  <c:v>61.466666666666669</c:v>
                </c:pt>
                <c:pt idx="3689">
                  <c:v>61.483333333333334</c:v>
                </c:pt>
                <c:pt idx="3690">
                  <c:v>61.5</c:v>
                </c:pt>
                <c:pt idx="3691">
                  <c:v>61.516666666666666</c:v>
                </c:pt>
                <c:pt idx="3692">
                  <c:v>61.533333333333331</c:v>
                </c:pt>
                <c:pt idx="3693">
                  <c:v>61.55</c:v>
                </c:pt>
                <c:pt idx="3694">
                  <c:v>61.56666666666667</c:v>
                </c:pt>
                <c:pt idx="3695">
                  <c:v>61.583333333333336</c:v>
                </c:pt>
                <c:pt idx="3696">
                  <c:v>61.6</c:v>
                </c:pt>
                <c:pt idx="3697">
                  <c:v>61.616666666666667</c:v>
                </c:pt>
                <c:pt idx="3698">
                  <c:v>61.633333333333333</c:v>
                </c:pt>
                <c:pt idx="3699">
                  <c:v>61.65</c:v>
                </c:pt>
                <c:pt idx="3700">
                  <c:v>61.666666666666664</c:v>
                </c:pt>
                <c:pt idx="3701">
                  <c:v>61.68333333333333</c:v>
                </c:pt>
                <c:pt idx="3702">
                  <c:v>61.7</c:v>
                </c:pt>
                <c:pt idx="3703">
                  <c:v>61.716666666666669</c:v>
                </c:pt>
                <c:pt idx="3704">
                  <c:v>61.733333333333334</c:v>
                </c:pt>
                <c:pt idx="3705">
                  <c:v>61.75</c:v>
                </c:pt>
                <c:pt idx="3706">
                  <c:v>61.766666666666666</c:v>
                </c:pt>
                <c:pt idx="3707">
                  <c:v>61.783333333333331</c:v>
                </c:pt>
                <c:pt idx="3708">
                  <c:v>61.8</c:v>
                </c:pt>
                <c:pt idx="3709">
                  <c:v>61.81666666666667</c:v>
                </c:pt>
                <c:pt idx="3710">
                  <c:v>61.833333333333336</c:v>
                </c:pt>
                <c:pt idx="3711">
                  <c:v>61.85</c:v>
                </c:pt>
                <c:pt idx="3712">
                  <c:v>61.866666666666667</c:v>
                </c:pt>
                <c:pt idx="3713">
                  <c:v>61.883333333333333</c:v>
                </c:pt>
                <c:pt idx="3714">
                  <c:v>61.9</c:v>
                </c:pt>
                <c:pt idx="3715">
                  <c:v>61.916666666666664</c:v>
                </c:pt>
                <c:pt idx="3716">
                  <c:v>61.93333333333333</c:v>
                </c:pt>
                <c:pt idx="3717">
                  <c:v>61.95</c:v>
                </c:pt>
                <c:pt idx="3718">
                  <c:v>61.966666666666669</c:v>
                </c:pt>
                <c:pt idx="3719">
                  <c:v>61.983333333333334</c:v>
                </c:pt>
                <c:pt idx="3720">
                  <c:v>62</c:v>
                </c:pt>
                <c:pt idx="3721">
                  <c:v>62.016666666666666</c:v>
                </c:pt>
                <c:pt idx="3722">
                  <c:v>62.033333333333331</c:v>
                </c:pt>
                <c:pt idx="3723">
                  <c:v>62.05</c:v>
                </c:pt>
                <c:pt idx="3724">
                  <c:v>62.06666666666667</c:v>
                </c:pt>
                <c:pt idx="3725">
                  <c:v>62.083333333333336</c:v>
                </c:pt>
                <c:pt idx="3726">
                  <c:v>62.1</c:v>
                </c:pt>
                <c:pt idx="3727">
                  <c:v>62.116666666666667</c:v>
                </c:pt>
                <c:pt idx="3728">
                  <c:v>62.133333333333333</c:v>
                </c:pt>
                <c:pt idx="3729">
                  <c:v>62.15</c:v>
                </c:pt>
                <c:pt idx="3730">
                  <c:v>62.166666666666664</c:v>
                </c:pt>
                <c:pt idx="3731">
                  <c:v>62.18333333333333</c:v>
                </c:pt>
                <c:pt idx="3732">
                  <c:v>62.2</c:v>
                </c:pt>
                <c:pt idx="3733">
                  <c:v>62.216666666666669</c:v>
                </c:pt>
                <c:pt idx="3734">
                  <c:v>62.233333333333334</c:v>
                </c:pt>
                <c:pt idx="3735">
                  <c:v>62.25</c:v>
                </c:pt>
                <c:pt idx="3736">
                  <c:v>62.266666666666666</c:v>
                </c:pt>
                <c:pt idx="3737">
                  <c:v>62.283333333333331</c:v>
                </c:pt>
                <c:pt idx="3738">
                  <c:v>62.3</c:v>
                </c:pt>
                <c:pt idx="3739">
                  <c:v>62.31666666666667</c:v>
                </c:pt>
                <c:pt idx="3740">
                  <c:v>62.333333333333336</c:v>
                </c:pt>
                <c:pt idx="3741">
                  <c:v>62.35</c:v>
                </c:pt>
                <c:pt idx="3742">
                  <c:v>62.366666666666667</c:v>
                </c:pt>
                <c:pt idx="3743">
                  <c:v>62.383333333333333</c:v>
                </c:pt>
                <c:pt idx="3744">
                  <c:v>62.4</c:v>
                </c:pt>
                <c:pt idx="3745">
                  <c:v>62.416666666666664</c:v>
                </c:pt>
                <c:pt idx="3746">
                  <c:v>62.43333333333333</c:v>
                </c:pt>
                <c:pt idx="3747">
                  <c:v>62.45</c:v>
                </c:pt>
                <c:pt idx="3748">
                  <c:v>62.466666666666669</c:v>
                </c:pt>
                <c:pt idx="3749">
                  <c:v>62.483333333333334</c:v>
                </c:pt>
                <c:pt idx="3750">
                  <c:v>62.5</c:v>
                </c:pt>
                <c:pt idx="3751">
                  <c:v>62.516666666666666</c:v>
                </c:pt>
                <c:pt idx="3752">
                  <c:v>62.533333333333331</c:v>
                </c:pt>
                <c:pt idx="3753">
                  <c:v>62.55</c:v>
                </c:pt>
                <c:pt idx="3754">
                  <c:v>62.56666666666667</c:v>
                </c:pt>
                <c:pt idx="3755">
                  <c:v>62.583333333333336</c:v>
                </c:pt>
                <c:pt idx="3756">
                  <c:v>62.6</c:v>
                </c:pt>
                <c:pt idx="3757">
                  <c:v>62.616666666666667</c:v>
                </c:pt>
                <c:pt idx="3758">
                  <c:v>62.633333333333333</c:v>
                </c:pt>
                <c:pt idx="3759">
                  <c:v>62.65</c:v>
                </c:pt>
                <c:pt idx="3760">
                  <c:v>62.666666666666664</c:v>
                </c:pt>
                <c:pt idx="3761">
                  <c:v>62.68333333333333</c:v>
                </c:pt>
                <c:pt idx="3762">
                  <c:v>62.7</c:v>
                </c:pt>
                <c:pt idx="3763">
                  <c:v>62.716666666666669</c:v>
                </c:pt>
                <c:pt idx="3764">
                  <c:v>62.733333333333334</c:v>
                </c:pt>
                <c:pt idx="3765">
                  <c:v>62.75</c:v>
                </c:pt>
                <c:pt idx="3766">
                  <c:v>62.766666666666666</c:v>
                </c:pt>
                <c:pt idx="3767">
                  <c:v>62.783333333333331</c:v>
                </c:pt>
                <c:pt idx="3768">
                  <c:v>62.8</c:v>
                </c:pt>
                <c:pt idx="3769">
                  <c:v>62.81666666666667</c:v>
                </c:pt>
                <c:pt idx="3770">
                  <c:v>62.833333333333336</c:v>
                </c:pt>
                <c:pt idx="3771">
                  <c:v>62.85</c:v>
                </c:pt>
                <c:pt idx="3772">
                  <c:v>62.866666666666667</c:v>
                </c:pt>
                <c:pt idx="3773">
                  <c:v>62.883333333333333</c:v>
                </c:pt>
                <c:pt idx="3774">
                  <c:v>62.9</c:v>
                </c:pt>
                <c:pt idx="3775">
                  <c:v>62.916666666666664</c:v>
                </c:pt>
                <c:pt idx="3776">
                  <c:v>62.93333333333333</c:v>
                </c:pt>
                <c:pt idx="3777">
                  <c:v>62.95</c:v>
                </c:pt>
                <c:pt idx="3778">
                  <c:v>62.966666666666669</c:v>
                </c:pt>
                <c:pt idx="3779">
                  <c:v>62.983333333333334</c:v>
                </c:pt>
                <c:pt idx="3780">
                  <c:v>63</c:v>
                </c:pt>
                <c:pt idx="3781">
                  <c:v>63.016666666666666</c:v>
                </c:pt>
                <c:pt idx="3782">
                  <c:v>63.033333333333331</c:v>
                </c:pt>
                <c:pt idx="3783">
                  <c:v>63.05</c:v>
                </c:pt>
                <c:pt idx="3784">
                  <c:v>63.06666666666667</c:v>
                </c:pt>
                <c:pt idx="3785">
                  <c:v>63.083333333333336</c:v>
                </c:pt>
                <c:pt idx="3786">
                  <c:v>63.1</c:v>
                </c:pt>
                <c:pt idx="3787">
                  <c:v>63.116666666666667</c:v>
                </c:pt>
                <c:pt idx="3788">
                  <c:v>63.133333333333333</c:v>
                </c:pt>
                <c:pt idx="3789">
                  <c:v>63.15</c:v>
                </c:pt>
                <c:pt idx="3790">
                  <c:v>63.166666666666664</c:v>
                </c:pt>
                <c:pt idx="3791">
                  <c:v>63.18333333333333</c:v>
                </c:pt>
                <c:pt idx="3792">
                  <c:v>63.2</c:v>
                </c:pt>
                <c:pt idx="3793">
                  <c:v>63.216666666666669</c:v>
                </c:pt>
                <c:pt idx="3794">
                  <c:v>63.233333333333334</c:v>
                </c:pt>
                <c:pt idx="3795">
                  <c:v>63.25</c:v>
                </c:pt>
                <c:pt idx="3796">
                  <c:v>63.266666666666666</c:v>
                </c:pt>
                <c:pt idx="3797">
                  <c:v>63.283333333333331</c:v>
                </c:pt>
                <c:pt idx="3798">
                  <c:v>63.3</c:v>
                </c:pt>
                <c:pt idx="3799">
                  <c:v>63.31666666666667</c:v>
                </c:pt>
                <c:pt idx="3800">
                  <c:v>63.333333333333336</c:v>
                </c:pt>
                <c:pt idx="3801">
                  <c:v>63.35</c:v>
                </c:pt>
                <c:pt idx="3802">
                  <c:v>63.366666666666667</c:v>
                </c:pt>
                <c:pt idx="3803">
                  <c:v>63.383333333333333</c:v>
                </c:pt>
                <c:pt idx="3804">
                  <c:v>63.4</c:v>
                </c:pt>
                <c:pt idx="3805">
                  <c:v>63.416666666666664</c:v>
                </c:pt>
                <c:pt idx="3806">
                  <c:v>63.43333333333333</c:v>
                </c:pt>
                <c:pt idx="3807">
                  <c:v>63.45</c:v>
                </c:pt>
                <c:pt idx="3808">
                  <c:v>63.466666666666669</c:v>
                </c:pt>
                <c:pt idx="3809">
                  <c:v>63.483333333333334</c:v>
                </c:pt>
                <c:pt idx="3810">
                  <c:v>63.5</c:v>
                </c:pt>
                <c:pt idx="3811">
                  <c:v>63.516666666666666</c:v>
                </c:pt>
                <c:pt idx="3812">
                  <c:v>63.533333333333331</c:v>
                </c:pt>
                <c:pt idx="3813">
                  <c:v>63.55</c:v>
                </c:pt>
                <c:pt idx="3814">
                  <c:v>63.56666666666667</c:v>
                </c:pt>
                <c:pt idx="3815">
                  <c:v>63.583333333333336</c:v>
                </c:pt>
                <c:pt idx="3816">
                  <c:v>63.6</c:v>
                </c:pt>
                <c:pt idx="3817">
                  <c:v>63.616666666666667</c:v>
                </c:pt>
                <c:pt idx="3818">
                  <c:v>63.633333333333333</c:v>
                </c:pt>
                <c:pt idx="3819">
                  <c:v>63.65</c:v>
                </c:pt>
                <c:pt idx="3820">
                  <c:v>63.666666666666664</c:v>
                </c:pt>
                <c:pt idx="3821">
                  <c:v>63.68333333333333</c:v>
                </c:pt>
                <c:pt idx="3822">
                  <c:v>63.7</c:v>
                </c:pt>
                <c:pt idx="3823">
                  <c:v>63.716666666666669</c:v>
                </c:pt>
                <c:pt idx="3824">
                  <c:v>63.733333333333334</c:v>
                </c:pt>
                <c:pt idx="3825">
                  <c:v>63.75</c:v>
                </c:pt>
                <c:pt idx="3826">
                  <c:v>63.766666666666666</c:v>
                </c:pt>
                <c:pt idx="3827">
                  <c:v>63.783333333333331</c:v>
                </c:pt>
                <c:pt idx="3828">
                  <c:v>63.8</c:v>
                </c:pt>
                <c:pt idx="3829">
                  <c:v>63.81666666666667</c:v>
                </c:pt>
                <c:pt idx="3830">
                  <c:v>63.833333333333336</c:v>
                </c:pt>
                <c:pt idx="3831">
                  <c:v>63.85</c:v>
                </c:pt>
                <c:pt idx="3832">
                  <c:v>63.866666666666667</c:v>
                </c:pt>
                <c:pt idx="3833">
                  <c:v>63.883333333333333</c:v>
                </c:pt>
                <c:pt idx="3834">
                  <c:v>63.9</c:v>
                </c:pt>
                <c:pt idx="3835">
                  <c:v>63.916666666666664</c:v>
                </c:pt>
                <c:pt idx="3836">
                  <c:v>63.93333333333333</c:v>
                </c:pt>
                <c:pt idx="3837">
                  <c:v>63.95</c:v>
                </c:pt>
                <c:pt idx="3838">
                  <c:v>63.966666666666669</c:v>
                </c:pt>
                <c:pt idx="3839">
                  <c:v>63.983333333333334</c:v>
                </c:pt>
                <c:pt idx="3840">
                  <c:v>64</c:v>
                </c:pt>
                <c:pt idx="3841">
                  <c:v>64.016666666666666</c:v>
                </c:pt>
                <c:pt idx="3842">
                  <c:v>64.033333333333331</c:v>
                </c:pt>
                <c:pt idx="3843">
                  <c:v>64.05</c:v>
                </c:pt>
                <c:pt idx="3844">
                  <c:v>64.066666666666663</c:v>
                </c:pt>
                <c:pt idx="3845">
                  <c:v>64.083333333333329</c:v>
                </c:pt>
                <c:pt idx="3846">
                  <c:v>64.099999999999994</c:v>
                </c:pt>
                <c:pt idx="3847">
                  <c:v>64.11666666666666</c:v>
                </c:pt>
                <c:pt idx="3848">
                  <c:v>64.13333333333334</c:v>
                </c:pt>
                <c:pt idx="3849">
                  <c:v>64.150000000000006</c:v>
                </c:pt>
                <c:pt idx="3850">
                  <c:v>64.166666666666671</c:v>
                </c:pt>
                <c:pt idx="3851">
                  <c:v>64.183333333333337</c:v>
                </c:pt>
                <c:pt idx="3852">
                  <c:v>64.2</c:v>
                </c:pt>
                <c:pt idx="3853">
                  <c:v>64.216666666666669</c:v>
                </c:pt>
                <c:pt idx="3854">
                  <c:v>64.233333333333334</c:v>
                </c:pt>
                <c:pt idx="3855">
                  <c:v>64.25</c:v>
                </c:pt>
                <c:pt idx="3856">
                  <c:v>64.266666666666666</c:v>
                </c:pt>
                <c:pt idx="3857">
                  <c:v>64.283333333333331</c:v>
                </c:pt>
                <c:pt idx="3858">
                  <c:v>64.3</c:v>
                </c:pt>
                <c:pt idx="3859">
                  <c:v>64.316666666666663</c:v>
                </c:pt>
                <c:pt idx="3860">
                  <c:v>64.333333333333329</c:v>
                </c:pt>
                <c:pt idx="3861">
                  <c:v>64.349999999999994</c:v>
                </c:pt>
                <c:pt idx="3862">
                  <c:v>64.36666666666666</c:v>
                </c:pt>
                <c:pt idx="3863">
                  <c:v>64.38333333333334</c:v>
                </c:pt>
                <c:pt idx="3864">
                  <c:v>64.400000000000006</c:v>
                </c:pt>
                <c:pt idx="3865">
                  <c:v>64.416666666666671</c:v>
                </c:pt>
                <c:pt idx="3866">
                  <c:v>64.433333333333337</c:v>
                </c:pt>
                <c:pt idx="3867">
                  <c:v>64.45</c:v>
                </c:pt>
                <c:pt idx="3868">
                  <c:v>64.466666666666669</c:v>
                </c:pt>
                <c:pt idx="3869">
                  <c:v>64.483333333333334</c:v>
                </c:pt>
                <c:pt idx="3870">
                  <c:v>64.5</c:v>
                </c:pt>
                <c:pt idx="3871">
                  <c:v>64.516666666666666</c:v>
                </c:pt>
                <c:pt idx="3872">
                  <c:v>64.533333333333331</c:v>
                </c:pt>
                <c:pt idx="3873">
                  <c:v>64.55</c:v>
                </c:pt>
                <c:pt idx="3874">
                  <c:v>64.566666666666663</c:v>
                </c:pt>
                <c:pt idx="3875">
                  <c:v>64.583333333333329</c:v>
                </c:pt>
                <c:pt idx="3876">
                  <c:v>64.599999999999994</c:v>
                </c:pt>
                <c:pt idx="3877">
                  <c:v>64.61666666666666</c:v>
                </c:pt>
                <c:pt idx="3878">
                  <c:v>64.63333333333334</c:v>
                </c:pt>
                <c:pt idx="3879">
                  <c:v>64.650000000000006</c:v>
                </c:pt>
                <c:pt idx="3880">
                  <c:v>64.666666666666671</c:v>
                </c:pt>
                <c:pt idx="3881">
                  <c:v>64.683333333333337</c:v>
                </c:pt>
                <c:pt idx="3882">
                  <c:v>64.7</c:v>
                </c:pt>
                <c:pt idx="3883">
                  <c:v>64.716666666666669</c:v>
                </c:pt>
                <c:pt idx="3884">
                  <c:v>64.733333333333334</c:v>
                </c:pt>
                <c:pt idx="3885">
                  <c:v>64.75</c:v>
                </c:pt>
                <c:pt idx="3886">
                  <c:v>64.766666666666666</c:v>
                </c:pt>
                <c:pt idx="3887">
                  <c:v>64.783333333333331</c:v>
                </c:pt>
                <c:pt idx="3888">
                  <c:v>64.8</c:v>
                </c:pt>
                <c:pt idx="3889">
                  <c:v>64.816666666666663</c:v>
                </c:pt>
                <c:pt idx="3890">
                  <c:v>64.833333333333329</c:v>
                </c:pt>
                <c:pt idx="3891">
                  <c:v>64.849999999999994</c:v>
                </c:pt>
                <c:pt idx="3892">
                  <c:v>64.86666666666666</c:v>
                </c:pt>
                <c:pt idx="3893">
                  <c:v>64.88333333333334</c:v>
                </c:pt>
                <c:pt idx="3894">
                  <c:v>64.900000000000006</c:v>
                </c:pt>
                <c:pt idx="3895">
                  <c:v>64.916666666666671</c:v>
                </c:pt>
                <c:pt idx="3896">
                  <c:v>64.933333333333337</c:v>
                </c:pt>
                <c:pt idx="3897">
                  <c:v>64.95</c:v>
                </c:pt>
                <c:pt idx="3898">
                  <c:v>64.966666666666669</c:v>
                </c:pt>
                <c:pt idx="3899">
                  <c:v>64.983333333333334</c:v>
                </c:pt>
                <c:pt idx="3900">
                  <c:v>65</c:v>
                </c:pt>
                <c:pt idx="3901">
                  <c:v>65.016666666666666</c:v>
                </c:pt>
                <c:pt idx="3902">
                  <c:v>65.033333333333331</c:v>
                </c:pt>
                <c:pt idx="3903">
                  <c:v>65.05</c:v>
                </c:pt>
                <c:pt idx="3904">
                  <c:v>65.066666666666663</c:v>
                </c:pt>
                <c:pt idx="3905">
                  <c:v>65.083333333333329</c:v>
                </c:pt>
                <c:pt idx="3906">
                  <c:v>65.099999999999994</c:v>
                </c:pt>
                <c:pt idx="3907">
                  <c:v>65.11666666666666</c:v>
                </c:pt>
                <c:pt idx="3908">
                  <c:v>65.13333333333334</c:v>
                </c:pt>
                <c:pt idx="3909">
                  <c:v>65.150000000000006</c:v>
                </c:pt>
                <c:pt idx="3910">
                  <c:v>65.166666666666671</c:v>
                </c:pt>
                <c:pt idx="3911">
                  <c:v>65.183333333333337</c:v>
                </c:pt>
                <c:pt idx="3912">
                  <c:v>65.2</c:v>
                </c:pt>
                <c:pt idx="3913">
                  <c:v>65.216666666666669</c:v>
                </c:pt>
                <c:pt idx="3914">
                  <c:v>65.233333333333334</c:v>
                </c:pt>
                <c:pt idx="3915">
                  <c:v>65.25</c:v>
                </c:pt>
                <c:pt idx="3916">
                  <c:v>65.266666666666666</c:v>
                </c:pt>
                <c:pt idx="3917">
                  <c:v>65.283333333333331</c:v>
                </c:pt>
                <c:pt idx="3918">
                  <c:v>65.3</c:v>
                </c:pt>
                <c:pt idx="3919">
                  <c:v>65.316666666666663</c:v>
                </c:pt>
                <c:pt idx="3920">
                  <c:v>65.333333333333329</c:v>
                </c:pt>
                <c:pt idx="3921">
                  <c:v>65.349999999999994</c:v>
                </c:pt>
                <c:pt idx="3922">
                  <c:v>65.36666666666666</c:v>
                </c:pt>
                <c:pt idx="3923">
                  <c:v>65.38333333333334</c:v>
                </c:pt>
                <c:pt idx="3924">
                  <c:v>65.400000000000006</c:v>
                </c:pt>
                <c:pt idx="3925">
                  <c:v>65.416666666666671</c:v>
                </c:pt>
                <c:pt idx="3926">
                  <c:v>65.433333333333337</c:v>
                </c:pt>
                <c:pt idx="3927">
                  <c:v>65.45</c:v>
                </c:pt>
                <c:pt idx="3928">
                  <c:v>65.466666666666669</c:v>
                </c:pt>
                <c:pt idx="3929">
                  <c:v>65.483333333333334</c:v>
                </c:pt>
                <c:pt idx="3930">
                  <c:v>65.5</c:v>
                </c:pt>
                <c:pt idx="3931">
                  <c:v>65.516666666666666</c:v>
                </c:pt>
                <c:pt idx="3932">
                  <c:v>65.533333333333331</c:v>
                </c:pt>
                <c:pt idx="3933">
                  <c:v>65.55</c:v>
                </c:pt>
                <c:pt idx="3934">
                  <c:v>65.566666666666663</c:v>
                </c:pt>
                <c:pt idx="3935">
                  <c:v>65.583333333333329</c:v>
                </c:pt>
                <c:pt idx="3936">
                  <c:v>65.599999999999994</c:v>
                </c:pt>
                <c:pt idx="3937">
                  <c:v>65.61666666666666</c:v>
                </c:pt>
                <c:pt idx="3938">
                  <c:v>65.63333333333334</c:v>
                </c:pt>
                <c:pt idx="3939">
                  <c:v>65.650000000000006</c:v>
                </c:pt>
                <c:pt idx="3940">
                  <c:v>65.666666666666671</c:v>
                </c:pt>
                <c:pt idx="3941">
                  <c:v>65.683333333333337</c:v>
                </c:pt>
                <c:pt idx="3942">
                  <c:v>65.7</c:v>
                </c:pt>
                <c:pt idx="3943">
                  <c:v>65.716666666666669</c:v>
                </c:pt>
                <c:pt idx="3944">
                  <c:v>65.733333333333334</c:v>
                </c:pt>
                <c:pt idx="3945">
                  <c:v>65.75</c:v>
                </c:pt>
                <c:pt idx="3946">
                  <c:v>65.766666666666666</c:v>
                </c:pt>
                <c:pt idx="3947">
                  <c:v>65.783333333333331</c:v>
                </c:pt>
                <c:pt idx="3948">
                  <c:v>65.8</c:v>
                </c:pt>
                <c:pt idx="3949">
                  <c:v>65.816666666666663</c:v>
                </c:pt>
                <c:pt idx="3950">
                  <c:v>65.833333333333329</c:v>
                </c:pt>
                <c:pt idx="3951">
                  <c:v>65.849999999999994</c:v>
                </c:pt>
                <c:pt idx="3952">
                  <c:v>65.86666666666666</c:v>
                </c:pt>
                <c:pt idx="3953">
                  <c:v>65.88333333333334</c:v>
                </c:pt>
                <c:pt idx="3954">
                  <c:v>65.900000000000006</c:v>
                </c:pt>
                <c:pt idx="3955">
                  <c:v>65.916666666666671</c:v>
                </c:pt>
                <c:pt idx="3956">
                  <c:v>65.933333333333337</c:v>
                </c:pt>
                <c:pt idx="3957">
                  <c:v>65.95</c:v>
                </c:pt>
                <c:pt idx="3958">
                  <c:v>65.966666666666669</c:v>
                </c:pt>
                <c:pt idx="3959">
                  <c:v>65.983333333333334</c:v>
                </c:pt>
                <c:pt idx="3960">
                  <c:v>66</c:v>
                </c:pt>
                <c:pt idx="3961">
                  <c:v>66.016666666666666</c:v>
                </c:pt>
                <c:pt idx="3962">
                  <c:v>66.033333333333331</c:v>
                </c:pt>
                <c:pt idx="3963">
                  <c:v>66.05</c:v>
                </c:pt>
                <c:pt idx="3964">
                  <c:v>66.066666666666663</c:v>
                </c:pt>
                <c:pt idx="3965">
                  <c:v>66.083333333333329</c:v>
                </c:pt>
                <c:pt idx="3966">
                  <c:v>66.099999999999994</c:v>
                </c:pt>
                <c:pt idx="3967">
                  <c:v>66.11666666666666</c:v>
                </c:pt>
                <c:pt idx="3968">
                  <c:v>66.13333333333334</c:v>
                </c:pt>
                <c:pt idx="3969">
                  <c:v>66.150000000000006</c:v>
                </c:pt>
                <c:pt idx="3970">
                  <c:v>66.166666666666671</c:v>
                </c:pt>
                <c:pt idx="3971">
                  <c:v>66.183333333333337</c:v>
                </c:pt>
                <c:pt idx="3972">
                  <c:v>66.2</c:v>
                </c:pt>
                <c:pt idx="3973">
                  <c:v>66.216666666666669</c:v>
                </c:pt>
                <c:pt idx="3974">
                  <c:v>66.233333333333334</c:v>
                </c:pt>
                <c:pt idx="3975">
                  <c:v>66.25</c:v>
                </c:pt>
                <c:pt idx="3976">
                  <c:v>66.266666666666666</c:v>
                </c:pt>
                <c:pt idx="3977">
                  <c:v>66.283333333333331</c:v>
                </c:pt>
                <c:pt idx="3978">
                  <c:v>66.3</c:v>
                </c:pt>
                <c:pt idx="3979">
                  <c:v>66.316666666666663</c:v>
                </c:pt>
                <c:pt idx="3980">
                  <c:v>66.333333333333329</c:v>
                </c:pt>
                <c:pt idx="3981">
                  <c:v>66.349999999999994</c:v>
                </c:pt>
                <c:pt idx="3982">
                  <c:v>66.36666666666666</c:v>
                </c:pt>
                <c:pt idx="3983">
                  <c:v>66.38333333333334</c:v>
                </c:pt>
                <c:pt idx="3984">
                  <c:v>66.400000000000006</c:v>
                </c:pt>
                <c:pt idx="3985">
                  <c:v>66.416666666666671</c:v>
                </c:pt>
                <c:pt idx="3986">
                  <c:v>66.433333333333337</c:v>
                </c:pt>
                <c:pt idx="3987">
                  <c:v>66.45</c:v>
                </c:pt>
                <c:pt idx="3988">
                  <c:v>66.466666666666669</c:v>
                </c:pt>
                <c:pt idx="3989">
                  <c:v>66.483333333333334</c:v>
                </c:pt>
                <c:pt idx="3990">
                  <c:v>66.5</c:v>
                </c:pt>
                <c:pt idx="3991">
                  <c:v>66.516666666666666</c:v>
                </c:pt>
                <c:pt idx="3992">
                  <c:v>66.533333333333331</c:v>
                </c:pt>
                <c:pt idx="3993">
                  <c:v>66.55</c:v>
                </c:pt>
                <c:pt idx="3994">
                  <c:v>66.566666666666663</c:v>
                </c:pt>
                <c:pt idx="3995">
                  <c:v>66.583333333333329</c:v>
                </c:pt>
                <c:pt idx="3996">
                  <c:v>66.599999999999994</c:v>
                </c:pt>
                <c:pt idx="3997">
                  <c:v>66.61666666666666</c:v>
                </c:pt>
                <c:pt idx="3998">
                  <c:v>66.63333333333334</c:v>
                </c:pt>
                <c:pt idx="3999">
                  <c:v>66.650000000000006</c:v>
                </c:pt>
                <c:pt idx="4000">
                  <c:v>66.666666666666671</c:v>
                </c:pt>
                <c:pt idx="4001">
                  <c:v>66.683333333333337</c:v>
                </c:pt>
                <c:pt idx="4002">
                  <c:v>66.7</c:v>
                </c:pt>
                <c:pt idx="4003">
                  <c:v>66.716666666666669</c:v>
                </c:pt>
                <c:pt idx="4004">
                  <c:v>66.733333333333334</c:v>
                </c:pt>
                <c:pt idx="4005">
                  <c:v>66.75</c:v>
                </c:pt>
                <c:pt idx="4006">
                  <c:v>66.766666666666666</c:v>
                </c:pt>
                <c:pt idx="4007">
                  <c:v>66.783333333333331</c:v>
                </c:pt>
                <c:pt idx="4008">
                  <c:v>66.8</c:v>
                </c:pt>
                <c:pt idx="4009">
                  <c:v>66.816666666666663</c:v>
                </c:pt>
                <c:pt idx="4010">
                  <c:v>66.833333333333329</c:v>
                </c:pt>
                <c:pt idx="4011">
                  <c:v>66.849999999999994</c:v>
                </c:pt>
                <c:pt idx="4012">
                  <c:v>66.86666666666666</c:v>
                </c:pt>
                <c:pt idx="4013">
                  <c:v>66.88333333333334</c:v>
                </c:pt>
                <c:pt idx="4014">
                  <c:v>66.900000000000006</c:v>
                </c:pt>
                <c:pt idx="4015">
                  <c:v>66.916666666666671</c:v>
                </c:pt>
                <c:pt idx="4016">
                  <c:v>66.933333333333337</c:v>
                </c:pt>
                <c:pt idx="4017">
                  <c:v>66.95</c:v>
                </c:pt>
                <c:pt idx="4018">
                  <c:v>66.966666666666669</c:v>
                </c:pt>
                <c:pt idx="4019">
                  <c:v>66.983333333333334</c:v>
                </c:pt>
                <c:pt idx="4020">
                  <c:v>67</c:v>
                </c:pt>
                <c:pt idx="4021">
                  <c:v>67.016666666666666</c:v>
                </c:pt>
                <c:pt idx="4022">
                  <c:v>67.033333333333331</c:v>
                </c:pt>
                <c:pt idx="4023">
                  <c:v>67.05</c:v>
                </c:pt>
                <c:pt idx="4024">
                  <c:v>67.066666666666663</c:v>
                </c:pt>
                <c:pt idx="4025">
                  <c:v>67.083333333333329</c:v>
                </c:pt>
                <c:pt idx="4026">
                  <c:v>67.099999999999994</c:v>
                </c:pt>
                <c:pt idx="4027">
                  <c:v>67.11666666666666</c:v>
                </c:pt>
                <c:pt idx="4028">
                  <c:v>67.13333333333334</c:v>
                </c:pt>
                <c:pt idx="4029">
                  <c:v>67.150000000000006</c:v>
                </c:pt>
                <c:pt idx="4030">
                  <c:v>67.166666666666671</c:v>
                </c:pt>
                <c:pt idx="4031">
                  <c:v>67.183333333333337</c:v>
                </c:pt>
                <c:pt idx="4032">
                  <c:v>67.2</c:v>
                </c:pt>
                <c:pt idx="4033">
                  <c:v>67.216666666666669</c:v>
                </c:pt>
                <c:pt idx="4034">
                  <c:v>67.233333333333334</c:v>
                </c:pt>
                <c:pt idx="4035">
                  <c:v>67.25</c:v>
                </c:pt>
                <c:pt idx="4036">
                  <c:v>67.266666666666666</c:v>
                </c:pt>
                <c:pt idx="4037">
                  <c:v>67.283333333333331</c:v>
                </c:pt>
                <c:pt idx="4038">
                  <c:v>67.3</c:v>
                </c:pt>
                <c:pt idx="4039">
                  <c:v>67.316666666666663</c:v>
                </c:pt>
                <c:pt idx="4040">
                  <c:v>67.333333333333329</c:v>
                </c:pt>
                <c:pt idx="4041">
                  <c:v>67.349999999999994</c:v>
                </c:pt>
                <c:pt idx="4042">
                  <c:v>67.36666666666666</c:v>
                </c:pt>
                <c:pt idx="4043">
                  <c:v>67.38333333333334</c:v>
                </c:pt>
                <c:pt idx="4044">
                  <c:v>67.400000000000006</c:v>
                </c:pt>
                <c:pt idx="4045">
                  <c:v>67.416666666666671</c:v>
                </c:pt>
                <c:pt idx="4046">
                  <c:v>67.433333333333337</c:v>
                </c:pt>
                <c:pt idx="4047">
                  <c:v>67.45</c:v>
                </c:pt>
                <c:pt idx="4048">
                  <c:v>67.466666666666669</c:v>
                </c:pt>
                <c:pt idx="4049">
                  <c:v>67.483333333333334</c:v>
                </c:pt>
                <c:pt idx="4050">
                  <c:v>67.5</c:v>
                </c:pt>
                <c:pt idx="4051">
                  <c:v>67.516666666666666</c:v>
                </c:pt>
                <c:pt idx="4052">
                  <c:v>67.533333333333331</c:v>
                </c:pt>
                <c:pt idx="4053">
                  <c:v>67.55</c:v>
                </c:pt>
                <c:pt idx="4054">
                  <c:v>67.566666666666663</c:v>
                </c:pt>
                <c:pt idx="4055">
                  <c:v>67.583333333333329</c:v>
                </c:pt>
                <c:pt idx="4056">
                  <c:v>67.599999999999994</c:v>
                </c:pt>
                <c:pt idx="4057">
                  <c:v>67.61666666666666</c:v>
                </c:pt>
                <c:pt idx="4058">
                  <c:v>67.63333333333334</c:v>
                </c:pt>
                <c:pt idx="4059">
                  <c:v>67.650000000000006</c:v>
                </c:pt>
                <c:pt idx="4060">
                  <c:v>67.666666666666671</c:v>
                </c:pt>
                <c:pt idx="4061">
                  <c:v>67.683333333333337</c:v>
                </c:pt>
                <c:pt idx="4062">
                  <c:v>67.7</c:v>
                </c:pt>
                <c:pt idx="4063">
                  <c:v>67.716666666666669</c:v>
                </c:pt>
                <c:pt idx="4064">
                  <c:v>67.733333333333334</c:v>
                </c:pt>
                <c:pt idx="4065">
                  <c:v>67.75</c:v>
                </c:pt>
                <c:pt idx="4066">
                  <c:v>67.766666666666666</c:v>
                </c:pt>
                <c:pt idx="4067">
                  <c:v>67.783333333333331</c:v>
                </c:pt>
                <c:pt idx="4068">
                  <c:v>67.8</c:v>
                </c:pt>
                <c:pt idx="4069">
                  <c:v>67.816666666666663</c:v>
                </c:pt>
                <c:pt idx="4070">
                  <c:v>67.833333333333329</c:v>
                </c:pt>
                <c:pt idx="4071">
                  <c:v>67.849999999999994</c:v>
                </c:pt>
                <c:pt idx="4072">
                  <c:v>67.86666666666666</c:v>
                </c:pt>
                <c:pt idx="4073">
                  <c:v>67.88333333333334</c:v>
                </c:pt>
                <c:pt idx="4074">
                  <c:v>67.900000000000006</c:v>
                </c:pt>
                <c:pt idx="4075">
                  <c:v>67.916666666666671</c:v>
                </c:pt>
                <c:pt idx="4076">
                  <c:v>67.933333333333337</c:v>
                </c:pt>
                <c:pt idx="4077">
                  <c:v>67.95</c:v>
                </c:pt>
                <c:pt idx="4078">
                  <c:v>67.966666666666669</c:v>
                </c:pt>
                <c:pt idx="4079">
                  <c:v>67.983333333333334</c:v>
                </c:pt>
                <c:pt idx="4080">
                  <c:v>68</c:v>
                </c:pt>
                <c:pt idx="4081">
                  <c:v>68.016666666666666</c:v>
                </c:pt>
                <c:pt idx="4082">
                  <c:v>68.033333333333331</c:v>
                </c:pt>
                <c:pt idx="4083">
                  <c:v>68.05</c:v>
                </c:pt>
                <c:pt idx="4084">
                  <c:v>68.066666666666663</c:v>
                </c:pt>
                <c:pt idx="4085">
                  <c:v>68.083333333333329</c:v>
                </c:pt>
                <c:pt idx="4086">
                  <c:v>68.099999999999994</c:v>
                </c:pt>
                <c:pt idx="4087">
                  <c:v>68.11666666666666</c:v>
                </c:pt>
                <c:pt idx="4088">
                  <c:v>68.13333333333334</c:v>
                </c:pt>
                <c:pt idx="4089">
                  <c:v>68.150000000000006</c:v>
                </c:pt>
                <c:pt idx="4090">
                  <c:v>68.166666666666671</c:v>
                </c:pt>
                <c:pt idx="4091">
                  <c:v>68.183333333333337</c:v>
                </c:pt>
                <c:pt idx="4092">
                  <c:v>68.2</c:v>
                </c:pt>
                <c:pt idx="4093">
                  <c:v>68.216666666666669</c:v>
                </c:pt>
                <c:pt idx="4094">
                  <c:v>68.233333333333334</c:v>
                </c:pt>
                <c:pt idx="4095">
                  <c:v>68.25</c:v>
                </c:pt>
                <c:pt idx="4096">
                  <c:v>68.266666666666666</c:v>
                </c:pt>
                <c:pt idx="4097">
                  <c:v>68.283333333333331</c:v>
                </c:pt>
                <c:pt idx="4098">
                  <c:v>68.3</c:v>
                </c:pt>
                <c:pt idx="4099">
                  <c:v>68.316666666666663</c:v>
                </c:pt>
                <c:pt idx="4100">
                  <c:v>68.333333333333329</c:v>
                </c:pt>
                <c:pt idx="4101">
                  <c:v>68.349999999999994</c:v>
                </c:pt>
                <c:pt idx="4102">
                  <c:v>68.36666666666666</c:v>
                </c:pt>
                <c:pt idx="4103">
                  <c:v>68.38333333333334</c:v>
                </c:pt>
                <c:pt idx="4104">
                  <c:v>68.400000000000006</c:v>
                </c:pt>
                <c:pt idx="4105">
                  <c:v>68.416666666666671</c:v>
                </c:pt>
                <c:pt idx="4106">
                  <c:v>68.433333333333337</c:v>
                </c:pt>
                <c:pt idx="4107">
                  <c:v>68.45</c:v>
                </c:pt>
                <c:pt idx="4108">
                  <c:v>68.466666666666669</c:v>
                </c:pt>
                <c:pt idx="4109">
                  <c:v>68.483333333333334</c:v>
                </c:pt>
                <c:pt idx="4110">
                  <c:v>68.5</c:v>
                </c:pt>
                <c:pt idx="4111">
                  <c:v>68.516666666666666</c:v>
                </c:pt>
                <c:pt idx="4112">
                  <c:v>68.533333333333331</c:v>
                </c:pt>
                <c:pt idx="4113">
                  <c:v>68.55</c:v>
                </c:pt>
                <c:pt idx="4114">
                  <c:v>68.566666666666663</c:v>
                </c:pt>
                <c:pt idx="4115">
                  <c:v>68.583333333333329</c:v>
                </c:pt>
                <c:pt idx="4116">
                  <c:v>68.599999999999994</c:v>
                </c:pt>
                <c:pt idx="4117">
                  <c:v>68.61666666666666</c:v>
                </c:pt>
                <c:pt idx="4118">
                  <c:v>68.63333333333334</c:v>
                </c:pt>
                <c:pt idx="4119">
                  <c:v>68.650000000000006</c:v>
                </c:pt>
                <c:pt idx="4120">
                  <c:v>68.666666666666671</c:v>
                </c:pt>
                <c:pt idx="4121">
                  <c:v>68.683333333333337</c:v>
                </c:pt>
                <c:pt idx="4122">
                  <c:v>68.7</c:v>
                </c:pt>
                <c:pt idx="4123">
                  <c:v>68.716666666666669</c:v>
                </c:pt>
                <c:pt idx="4124">
                  <c:v>68.733333333333334</c:v>
                </c:pt>
                <c:pt idx="4125">
                  <c:v>68.75</c:v>
                </c:pt>
                <c:pt idx="4126">
                  <c:v>68.766666666666666</c:v>
                </c:pt>
                <c:pt idx="4127">
                  <c:v>68.783333333333331</c:v>
                </c:pt>
                <c:pt idx="4128">
                  <c:v>68.8</c:v>
                </c:pt>
                <c:pt idx="4129">
                  <c:v>68.816666666666663</c:v>
                </c:pt>
                <c:pt idx="4130">
                  <c:v>68.833333333333329</c:v>
                </c:pt>
                <c:pt idx="4131">
                  <c:v>68.849999999999994</c:v>
                </c:pt>
                <c:pt idx="4132">
                  <c:v>68.86666666666666</c:v>
                </c:pt>
                <c:pt idx="4133">
                  <c:v>68.88333333333334</c:v>
                </c:pt>
                <c:pt idx="4134">
                  <c:v>68.900000000000006</c:v>
                </c:pt>
                <c:pt idx="4135">
                  <c:v>68.916666666666671</c:v>
                </c:pt>
                <c:pt idx="4136">
                  <c:v>68.933333333333337</c:v>
                </c:pt>
                <c:pt idx="4137">
                  <c:v>68.95</c:v>
                </c:pt>
                <c:pt idx="4138">
                  <c:v>68.966666666666669</c:v>
                </c:pt>
                <c:pt idx="4139">
                  <c:v>68.983333333333334</c:v>
                </c:pt>
                <c:pt idx="4140">
                  <c:v>69</c:v>
                </c:pt>
                <c:pt idx="4141">
                  <c:v>69.016666666666666</c:v>
                </c:pt>
                <c:pt idx="4142">
                  <c:v>69.033333333333331</c:v>
                </c:pt>
                <c:pt idx="4143">
                  <c:v>69.05</c:v>
                </c:pt>
                <c:pt idx="4144">
                  <c:v>69.066666666666663</c:v>
                </c:pt>
                <c:pt idx="4145">
                  <c:v>69.083333333333329</c:v>
                </c:pt>
                <c:pt idx="4146">
                  <c:v>69.099999999999994</c:v>
                </c:pt>
                <c:pt idx="4147">
                  <c:v>69.11666666666666</c:v>
                </c:pt>
                <c:pt idx="4148">
                  <c:v>69.13333333333334</c:v>
                </c:pt>
                <c:pt idx="4149">
                  <c:v>69.150000000000006</c:v>
                </c:pt>
                <c:pt idx="4150">
                  <c:v>69.166666666666671</c:v>
                </c:pt>
                <c:pt idx="4151">
                  <c:v>69.183333333333337</c:v>
                </c:pt>
                <c:pt idx="4152">
                  <c:v>69.2</c:v>
                </c:pt>
                <c:pt idx="4153">
                  <c:v>69.216666666666669</c:v>
                </c:pt>
                <c:pt idx="4154">
                  <c:v>69.233333333333334</c:v>
                </c:pt>
                <c:pt idx="4155">
                  <c:v>69.25</c:v>
                </c:pt>
                <c:pt idx="4156">
                  <c:v>69.266666666666666</c:v>
                </c:pt>
                <c:pt idx="4157">
                  <c:v>69.283333333333331</c:v>
                </c:pt>
                <c:pt idx="4158">
                  <c:v>69.3</c:v>
                </c:pt>
                <c:pt idx="4159">
                  <c:v>69.316666666666663</c:v>
                </c:pt>
                <c:pt idx="4160">
                  <c:v>69.333333333333329</c:v>
                </c:pt>
                <c:pt idx="4161">
                  <c:v>69.349999999999994</c:v>
                </c:pt>
                <c:pt idx="4162">
                  <c:v>69.36666666666666</c:v>
                </c:pt>
                <c:pt idx="4163">
                  <c:v>69.38333333333334</c:v>
                </c:pt>
                <c:pt idx="4164">
                  <c:v>69.400000000000006</c:v>
                </c:pt>
                <c:pt idx="4165">
                  <c:v>69.416666666666671</c:v>
                </c:pt>
                <c:pt idx="4166">
                  <c:v>69.433333333333337</c:v>
                </c:pt>
                <c:pt idx="4167">
                  <c:v>69.45</c:v>
                </c:pt>
                <c:pt idx="4168">
                  <c:v>69.466666666666669</c:v>
                </c:pt>
                <c:pt idx="4169">
                  <c:v>69.483333333333334</c:v>
                </c:pt>
                <c:pt idx="4170">
                  <c:v>69.5</c:v>
                </c:pt>
                <c:pt idx="4171">
                  <c:v>69.516666666666666</c:v>
                </c:pt>
                <c:pt idx="4172">
                  <c:v>69.533333333333331</c:v>
                </c:pt>
                <c:pt idx="4173">
                  <c:v>69.55</c:v>
                </c:pt>
                <c:pt idx="4174">
                  <c:v>69.566666666666663</c:v>
                </c:pt>
                <c:pt idx="4175">
                  <c:v>69.583333333333329</c:v>
                </c:pt>
                <c:pt idx="4176">
                  <c:v>69.599999999999994</c:v>
                </c:pt>
                <c:pt idx="4177">
                  <c:v>69.61666666666666</c:v>
                </c:pt>
                <c:pt idx="4178">
                  <c:v>69.63333333333334</c:v>
                </c:pt>
                <c:pt idx="4179">
                  <c:v>69.650000000000006</c:v>
                </c:pt>
                <c:pt idx="4180">
                  <c:v>69.666666666666671</c:v>
                </c:pt>
                <c:pt idx="4181">
                  <c:v>69.683333333333337</c:v>
                </c:pt>
                <c:pt idx="4182">
                  <c:v>69.7</c:v>
                </c:pt>
                <c:pt idx="4183">
                  <c:v>69.716666666666669</c:v>
                </c:pt>
                <c:pt idx="4184">
                  <c:v>69.733333333333334</c:v>
                </c:pt>
                <c:pt idx="4185">
                  <c:v>69.75</c:v>
                </c:pt>
                <c:pt idx="4186">
                  <c:v>69.766666666666666</c:v>
                </c:pt>
                <c:pt idx="4187">
                  <c:v>69.783333333333331</c:v>
                </c:pt>
                <c:pt idx="4188">
                  <c:v>69.8</c:v>
                </c:pt>
                <c:pt idx="4189">
                  <c:v>69.816666666666663</c:v>
                </c:pt>
                <c:pt idx="4190">
                  <c:v>69.833333333333329</c:v>
                </c:pt>
                <c:pt idx="4191">
                  <c:v>69.849999999999994</c:v>
                </c:pt>
                <c:pt idx="4192">
                  <c:v>69.86666666666666</c:v>
                </c:pt>
                <c:pt idx="4193">
                  <c:v>69.88333333333334</c:v>
                </c:pt>
                <c:pt idx="4194">
                  <c:v>69.900000000000006</c:v>
                </c:pt>
                <c:pt idx="4195">
                  <c:v>69.916666666666671</c:v>
                </c:pt>
                <c:pt idx="4196">
                  <c:v>69.933333333333337</c:v>
                </c:pt>
                <c:pt idx="4197">
                  <c:v>69.95</c:v>
                </c:pt>
                <c:pt idx="4198">
                  <c:v>69.966666666666669</c:v>
                </c:pt>
                <c:pt idx="4199">
                  <c:v>69.983333333333334</c:v>
                </c:pt>
                <c:pt idx="4200">
                  <c:v>70</c:v>
                </c:pt>
                <c:pt idx="4201">
                  <c:v>70.016666666666666</c:v>
                </c:pt>
                <c:pt idx="4202">
                  <c:v>70.033333333333331</c:v>
                </c:pt>
                <c:pt idx="4203">
                  <c:v>70.05</c:v>
                </c:pt>
                <c:pt idx="4204">
                  <c:v>70.066666666666663</c:v>
                </c:pt>
                <c:pt idx="4205">
                  <c:v>70.083333333333329</c:v>
                </c:pt>
                <c:pt idx="4206">
                  <c:v>70.099999999999994</c:v>
                </c:pt>
                <c:pt idx="4207">
                  <c:v>70.11666666666666</c:v>
                </c:pt>
                <c:pt idx="4208">
                  <c:v>70.13333333333334</c:v>
                </c:pt>
                <c:pt idx="4209">
                  <c:v>70.150000000000006</c:v>
                </c:pt>
                <c:pt idx="4210">
                  <c:v>70.166666666666671</c:v>
                </c:pt>
                <c:pt idx="4211">
                  <c:v>70.183333333333337</c:v>
                </c:pt>
                <c:pt idx="4212">
                  <c:v>70.2</c:v>
                </c:pt>
                <c:pt idx="4213">
                  <c:v>70.216666666666669</c:v>
                </c:pt>
                <c:pt idx="4214">
                  <c:v>70.233333333333334</c:v>
                </c:pt>
                <c:pt idx="4215">
                  <c:v>70.25</c:v>
                </c:pt>
                <c:pt idx="4216">
                  <c:v>70.266666666666666</c:v>
                </c:pt>
                <c:pt idx="4217">
                  <c:v>70.283333333333331</c:v>
                </c:pt>
                <c:pt idx="4218">
                  <c:v>70.3</c:v>
                </c:pt>
                <c:pt idx="4219">
                  <c:v>70.316666666666663</c:v>
                </c:pt>
                <c:pt idx="4220">
                  <c:v>70.333333333333329</c:v>
                </c:pt>
                <c:pt idx="4221">
                  <c:v>70.349999999999994</c:v>
                </c:pt>
                <c:pt idx="4222">
                  <c:v>70.36666666666666</c:v>
                </c:pt>
                <c:pt idx="4223">
                  <c:v>70.38333333333334</c:v>
                </c:pt>
                <c:pt idx="4224">
                  <c:v>70.400000000000006</c:v>
                </c:pt>
                <c:pt idx="4225">
                  <c:v>70.416666666666671</c:v>
                </c:pt>
                <c:pt idx="4226">
                  <c:v>70.433333333333337</c:v>
                </c:pt>
                <c:pt idx="4227">
                  <c:v>70.45</c:v>
                </c:pt>
                <c:pt idx="4228">
                  <c:v>70.466666666666669</c:v>
                </c:pt>
                <c:pt idx="4229">
                  <c:v>70.483333333333334</c:v>
                </c:pt>
                <c:pt idx="4230">
                  <c:v>70.5</c:v>
                </c:pt>
                <c:pt idx="4231">
                  <c:v>70.516666666666666</c:v>
                </c:pt>
                <c:pt idx="4232">
                  <c:v>70.533333333333331</c:v>
                </c:pt>
                <c:pt idx="4233">
                  <c:v>70.55</c:v>
                </c:pt>
                <c:pt idx="4234">
                  <c:v>70.566666666666663</c:v>
                </c:pt>
                <c:pt idx="4235">
                  <c:v>70.583333333333329</c:v>
                </c:pt>
                <c:pt idx="4236">
                  <c:v>70.599999999999994</c:v>
                </c:pt>
                <c:pt idx="4237">
                  <c:v>70.61666666666666</c:v>
                </c:pt>
                <c:pt idx="4238">
                  <c:v>70.63333333333334</c:v>
                </c:pt>
                <c:pt idx="4239">
                  <c:v>70.650000000000006</c:v>
                </c:pt>
                <c:pt idx="4240">
                  <c:v>70.666666666666671</c:v>
                </c:pt>
                <c:pt idx="4241">
                  <c:v>70.683333333333337</c:v>
                </c:pt>
                <c:pt idx="4242">
                  <c:v>70.7</c:v>
                </c:pt>
                <c:pt idx="4243">
                  <c:v>70.716666666666669</c:v>
                </c:pt>
                <c:pt idx="4244">
                  <c:v>70.733333333333334</c:v>
                </c:pt>
                <c:pt idx="4245">
                  <c:v>70.75</c:v>
                </c:pt>
                <c:pt idx="4246">
                  <c:v>70.766666666666666</c:v>
                </c:pt>
                <c:pt idx="4247">
                  <c:v>70.783333333333331</c:v>
                </c:pt>
                <c:pt idx="4248">
                  <c:v>70.8</c:v>
                </c:pt>
                <c:pt idx="4249">
                  <c:v>70.816666666666663</c:v>
                </c:pt>
                <c:pt idx="4250">
                  <c:v>70.833333333333329</c:v>
                </c:pt>
                <c:pt idx="4251">
                  <c:v>70.849999999999994</c:v>
                </c:pt>
                <c:pt idx="4252">
                  <c:v>70.86666666666666</c:v>
                </c:pt>
                <c:pt idx="4253">
                  <c:v>70.88333333333334</c:v>
                </c:pt>
                <c:pt idx="4254">
                  <c:v>70.900000000000006</c:v>
                </c:pt>
                <c:pt idx="4255">
                  <c:v>70.916666666666671</c:v>
                </c:pt>
                <c:pt idx="4256">
                  <c:v>70.933333333333337</c:v>
                </c:pt>
                <c:pt idx="4257">
                  <c:v>70.95</c:v>
                </c:pt>
                <c:pt idx="4258">
                  <c:v>70.966666666666669</c:v>
                </c:pt>
                <c:pt idx="4259">
                  <c:v>70.983333333333334</c:v>
                </c:pt>
                <c:pt idx="4260">
                  <c:v>71</c:v>
                </c:pt>
                <c:pt idx="4261">
                  <c:v>71.016666666666666</c:v>
                </c:pt>
                <c:pt idx="4262">
                  <c:v>71.033333333333331</c:v>
                </c:pt>
                <c:pt idx="4263">
                  <c:v>71.05</c:v>
                </c:pt>
                <c:pt idx="4264">
                  <c:v>71.066666666666663</c:v>
                </c:pt>
                <c:pt idx="4265">
                  <c:v>71.083333333333329</c:v>
                </c:pt>
                <c:pt idx="4266">
                  <c:v>71.099999999999994</c:v>
                </c:pt>
                <c:pt idx="4267">
                  <c:v>71.11666666666666</c:v>
                </c:pt>
                <c:pt idx="4268">
                  <c:v>71.13333333333334</c:v>
                </c:pt>
                <c:pt idx="4269">
                  <c:v>71.150000000000006</c:v>
                </c:pt>
                <c:pt idx="4270">
                  <c:v>71.166666666666671</c:v>
                </c:pt>
                <c:pt idx="4271">
                  <c:v>71.183333333333337</c:v>
                </c:pt>
                <c:pt idx="4272">
                  <c:v>71.2</c:v>
                </c:pt>
                <c:pt idx="4273">
                  <c:v>71.216666666666669</c:v>
                </c:pt>
                <c:pt idx="4274">
                  <c:v>71.233333333333334</c:v>
                </c:pt>
                <c:pt idx="4275">
                  <c:v>71.25</c:v>
                </c:pt>
                <c:pt idx="4276">
                  <c:v>71.266666666666666</c:v>
                </c:pt>
                <c:pt idx="4277">
                  <c:v>71.283333333333331</c:v>
                </c:pt>
                <c:pt idx="4278">
                  <c:v>71.3</c:v>
                </c:pt>
                <c:pt idx="4279">
                  <c:v>71.316666666666663</c:v>
                </c:pt>
                <c:pt idx="4280">
                  <c:v>71.333333333333329</c:v>
                </c:pt>
                <c:pt idx="4281">
                  <c:v>71.349999999999994</c:v>
                </c:pt>
                <c:pt idx="4282">
                  <c:v>71.36666666666666</c:v>
                </c:pt>
                <c:pt idx="4283">
                  <c:v>71.38333333333334</c:v>
                </c:pt>
                <c:pt idx="4284">
                  <c:v>71.400000000000006</c:v>
                </c:pt>
                <c:pt idx="4285">
                  <c:v>71.416666666666671</c:v>
                </c:pt>
                <c:pt idx="4286">
                  <c:v>71.433333333333337</c:v>
                </c:pt>
                <c:pt idx="4287">
                  <c:v>71.45</c:v>
                </c:pt>
                <c:pt idx="4288">
                  <c:v>71.466666666666669</c:v>
                </c:pt>
                <c:pt idx="4289">
                  <c:v>71.483333333333334</c:v>
                </c:pt>
                <c:pt idx="4290">
                  <c:v>71.5</c:v>
                </c:pt>
                <c:pt idx="4291">
                  <c:v>71.516666666666666</c:v>
                </c:pt>
                <c:pt idx="4292">
                  <c:v>71.533333333333331</c:v>
                </c:pt>
                <c:pt idx="4293">
                  <c:v>71.55</c:v>
                </c:pt>
                <c:pt idx="4294">
                  <c:v>71.566666666666663</c:v>
                </c:pt>
                <c:pt idx="4295">
                  <c:v>71.583333333333329</c:v>
                </c:pt>
                <c:pt idx="4296">
                  <c:v>71.599999999999994</c:v>
                </c:pt>
                <c:pt idx="4297">
                  <c:v>71.61666666666666</c:v>
                </c:pt>
                <c:pt idx="4298">
                  <c:v>71.63333333333334</c:v>
                </c:pt>
                <c:pt idx="4299">
                  <c:v>71.650000000000006</c:v>
                </c:pt>
                <c:pt idx="4300">
                  <c:v>71.666666666666671</c:v>
                </c:pt>
                <c:pt idx="4301">
                  <c:v>71.683333333333337</c:v>
                </c:pt>
                <c:pt idx="4302">
                  <c:v>71.7</c:v>
                </c:pt>
                <c:pt idx="4303">
                  <c:v>71.716666666666669</c:v>
                </c:pt>
                <c:pt idx="4304">
                  <c:v>71.733333333333334</c:v>
                </c:pt>
                <c:pt idx="4305">
                  <c:v>71.75</c:v>
                </c:pt>
                <c:pt idx="4306">
                  <c:v>71.766666666666666</c:v>
                </c:pt>
                <c:pt idx="4307">
                  <c:v>71.783333333333331</c:v>
                </c:pt>
                <c:pt idx="4308">
                  <c:v>71.8</c:v>
                </c:pt>
                <c:pt idx="4309">
                  <c:v>71.816666666666663</c:v>
                </c:pt>
                <c:pt idx="4310">
                  <c:v>71.833333333333329</c:v>
                </c:pt>
                <c:pt idx="4311">
                  <c:v>71.849999999999994</c:v>
                </c:pt>
                <c:pt idx="4312">
                  <c:v>71.86666666666666</c:v>
                </c:pt>
                <c:pt idx="4313">
                  <c:v>71.88333333333334</c:v>
                </c:pt>
                <c:pt idx="4314">
                  <c:v>71.900000000000006</c:v>
                </c:pt>
                <c:pt idx="4315">
                  <c:v>71.916666666666671</c:v>
                </c:pt>
                <c:pt idx="4316">
                  <c:v>71.933333333333337</c:v>
                </c:pt>
                <c:pt idx="4317">
                  <c:v>71.95</c:v>
                </c:pt>
                <c:pt idx="4318">
                  <c:v>71.966666666666669</c:v>
                </c:pt>
                <c:pt idx="4319">
                  <c:v>71.983333333333334</c:v>
                </c:pt>
                <c:pt idx="4320">
                  <c:v>72</c:v>
                </c:pt>
                <c:pt idx="4321">
                  <c:v>72.016666666666666</c:v>
                </c:pt>
                <c:pt idx="4322">
                  <c:v>72.033333333333331</c:v>
                </c:pt>
                <c:pt idx="4323">
                  <c:v>72.05</c:v>
                </c:pt>
                <c:pt idx="4324">
                  <c:v>72.066666666666663</c:v>
                </c:pt>
                <c:pt idx="4325">
                  <c:v>72.083333333333329</c:v>
                </c:pt>
                <c:pt idx="4326">
                  <c:v>72.099999999999994</c:v>
                </c:pt>
                <c:pt idx="4327">
                  <c:v>72.11666666666666</c:v>
                </c:pt>
                <c:pt idx="4328">
                  <c:v>72.13333333333334</c:v>
                </c:pt>
                <c:pt idx="4329">
                  <c:v>72.150000000000006</c:v>
                </c:pt>
                <c:pt idx="4330">
                  <c:v>72.166666666666671</c:v>
                </c:pt>
                <c:pt idx="4331">
                  <c:v>72.183333333333337</c:v>
                </c:pt>
                <c:pt idx="4332">
                  <c:v>72.2</c:v>
                </c:pt>
                <c:pt idx="4333">
                  <c:v>72.216666666666669</c:v>
                </c:pt>
                <c:pt idx="4334">
                  <c:v>72.233333333333334</c:v>
                </c:pt>
                <c:pt idx="4335">
                  <c:v>72.25</c:v>
                </c:pt>
                <c:pt idx="4336">
                  <c:v>72.266666666666666</c:v>
                </c:pt>
                <c:pt idx="4337">
                  <c:v>72.283333333333331</c:v>
                </c:pt>
                <c:pt idx="4338">
                  <c:v>72.3</c:v>
                </c:pt>
                <c:pt idx="4339">
                  <c:v>72.316666666666663</c:v>
                </c:pt>
                <c:pt idx="4340">
                  <c:v>72.333333333333329</c:v>
                </c:pt>
                <c:pt idx="4341">
                  <c:v>72.349999999999994</c:v>
                </c:pt>
                <c:pt idx="4342">
                  <c:v>72.36666666666666</c:v>
                </c:pt>
                <c:pt idx="4343">
                  <c:v>72.38333333333334</c:v>
                </c:pt>
                <c:pt idx="4344">
                  <c:v>72.400000000000006</c:v>
                </c:pt>
                <c:pt idx="4345">
                  <c:v>72.416666666666671</c:v>
                </c:pt>
                <c:pt idx="4346">
                  <c:v>72.433333333333337</c:v>
                </c:pt>
                <c:pt idx="4347">
                  <c:v>72.45</c:v>
                </c:pt>
                <c:pt idx="4348">
                  <c:v>72.466666666666669</c:v>
                </c:pt>
                <c:pt idx="4349">
                  <c:v>72.483333333333334</c:v>
                </c:pt>
                <c:pt idx="4350">
                  <c:v>72.5</c:v>
                </c:pt>
                <c:pt idx="4351">
                  <c:v>72.516666666666666</c:v>
                </c:pt>
                <c:pt idx="4352">
                  <c:v>72.533333333333331</c:v>
                </c:pt>
                <c:pt idx="4353">
                  <c:v>72.55</c:v>
                </c:pt>
                <c:pt idx="4354">
                  <c:v>72.566666666666663</c:v>
                </c:pt>
                <c:pt idx="4355">
                  <c:v>72.583333333333329</c:v>
                </c:pt>
                <c:pt idx="4356">
                  <c:v>72.599999999999994</c:v>
                </c:pt>
                <c:pt idx="4357">
                  <c:v>72.61666666666666</c:v>
                </c:pt>
                <c:pt idx="4358">
                  <c:v>72.63333333333334</c:v>
                </c:pt>
                <c:pt idx="4359">
                  <c:v>72.650000000000006</c:v>
                </c:pt>
                <c:pt idx="4360">
                  <c:v>72.666666666666671</c:v>
                </c:pt>
                <c:pt idx="4361">
                  <c:v>72.683333333333337</c:v>
                </c:pt>
                <c:pt idx="4362">
                  <c:v>72.7</c:v>
                </c:pt>
                <c:pt idx="4363">
                  <c:v>72.716666666666669</c:v>
                </c:pt>
                <c:pt idx="4364">
                  <c:v>72.733333333333334</c:v>
                </c:pt>
                <c:pt idx="4365">
                  <c:v>72.75</c:v>
                </c:pt>
                <c:pt idx="4366">
                  <c:v>72.766666666666666</c:v>
                </c:pt>
                <c:pt idx="4367">
                  <c:v>72.783333333333331</c:v>
                </c:pt>
                <c:pt idx="4368">
                  <c:v>72.8</c:v>
                </c:pt>
                <c:pt idx="4369">
                  <c:v>72.816666666666663</c:v>
                </c:pt>
                <c:pt idx="4370">
                  <c:v>72.833333333333329</c:v>
                </c:pt>
                <c:pt idx="4371">
                  <c:v>72.849999999999994</c:v>
                </c:pt>
                <c:pt idx="4372">
                  <c:v>72.86666666666666</c:v>
                </c:pt>
                <c:pt idx="4373">
                  <c:v>72.88333333333334</c:v>
                </c:pt>
                <c:pt idx="4374">
                  <c:v>72.900000000000006</c:v>
                </c:pt>
                <c:pt idx="4375">
                  <c:v>72.916666666666671</c:v>
                </c:pt>
                <c:pt idx="4376">
                  <c:v>72.933333333333337</c:v>
                </c:pt>
                <c:pt idx="4377">
                  <c:v>72.95</c:v>
                </c:pt>
                <c:pt idx="4378">
                  <c:v>72.966666666666669</c:v>
                </c:pt>
                <c:pt idx="4379">
                  <c:v>72.983333333333334</c:v>
                </c:pt>
                <c:pt idx="4380">
                  <c:v>73</c:v>
                </c:pt>
                <c:pt idx="4381">
                  <c:v>73.016666666666666</c:v>
                </c:pt>
                <c:pt idx="4382">
                  <c:v>73.033333333333331</c:v>
                </c:pt>
                <c:pt idx="4383">
                  <c:v>73.05</c:v>
                </c:pt>
                <c:pt idx="4384">
                  <c:v>73.066666666666663</c:v>
                </c:pt>
                <c:pt idx="4385">
                  <c:v>73.083333333333329</c:v>
                </c:pt>
                <c:pt idx="4386">
                  <c:v>73.099999999999994</c:v>
                </c:pt>
                <c:pt idx="4387">
                  <c:v>73.11666666666666</c:v>
                </c:pt>
                <c:pt idx="4388">
                  <c:v>73.13333333333334</c:v>
                </c:pt>
                <c:pt idx="4389">
                  <c:v>73.150000000000006</c:v>
                </c:pt>
                <c:pt idx="4390">
                  <c:v>73.166666666666671</c:v>
                </c:pt>
                <c:pt idx="4391">
                  <c:v>73.183333333333337</c:v>
                </c:pt>
                <c:pt idx="4392">
                  <c:v>73.2</c:v>
                </c:pt>
                <c:pt idx="4393">
                  <c:v>73.216666666666669</c:v>
                </c:pt>
                <c:pt idx="4394">
                  <c:v>73.233333333333334</c:v>
                </c:pt>
                <c:pt idx="4395">
                  <c:v>73.25</c:v>
                </c:pt>
                <c:pt idx="4396">
                  <c:v>73.266666666666666</c:v>
                </c:pt>
                <c:pt idx="4397">
                  <c:v>73.283333333333331</c:v>
                </c:pt>
                <c:pt idx="4398">
                  <c:v>73.3</c:v>
                </c:pt>
                <c:pt idx="4399">
                  <c:v>73.316666666666663</c:v>
                </c:pt>
                <c:pt idx="4400">
                  <c:v>73.333333333333329</c:v>
                </c:pt>
                <c:pt idx="4401">
                  <c:v>73.349999999999994</c:v>
                </c:pt>
                <c:pt idx="4402">
                  <c:v>73.36666666666666</c:v>
                </c:pt>
                <c:pt idx="4403">
                  <c:v>73.38333333333334</c:v>
                </c:pt>
                <c:pt idx="4404">
                  <c:v>73.400000000000006</c:v>
                </c:pt>
                <c:pt idx="4405">
                  <c:v>73.416666666666671</c:v>
                </c:pt>
                <c:pt idx="4406">
                  <c:v>73.433333333333337</c:v>
                </c:pt>
                <c:pt idx="4407">
                  <c:v>73.45</c:v>
                </c:pt>
                <c:pt idx="4408">
                  <c:v>73.466666666666669</c:v>
                </c:pt>
                <c:pt idx="4409">
                  <c:v>73.483333333333334</c:v>
                </c:pt>
                <c:pt idx="4410">
                  <c:v>73.5</c:v>
                </c:pt>
                <c:pt idx="4411">
                  <c:v>73.516666666666666</c:v>
                </c:pt>
                <c:pt idx="4412">
                  <c:v>73.533333333333331</c:v>
                </c:pt>
                <c:pt idx="4413">
                  <c:v>73.55</c:v>
                </c:pt>
                <c:pt idx="4414">
                  <c:v>73.566666666666663</c:v>
                </c:pt>
                <c:pt idx="4415">
                  <c:v>73.583333333333329</c:v>
                </c:pt>
                <c:pt idx="4416">
                  <c:v>73.599999999999994</c:v>
                </c:pt>
                <c:pt idx="4417">
                  <c:v>73.61666666666666</c:v>
                </c:pt>
                <c:pt idx="4418">
                  <c:v>73.63333333333334</c:v>
                </c:pt>
                <c:pt idx="4419">
                  <c:v>73.650000000000006</c:v>
                </c:pt>
                <c:pt idx="4420">
                  <c:v>73.666666666666671</c:v>
                </c:pt>
                <c:pt idx="4421">
                  <c:v>73.683333333333337</c:v>
                </c:pt>
                <c:pt idx="4422">
                  <c:v>73.7</c:v>
                </c:pt>
                <c:pt idx="4423">
                  <c:v>73.716666666666669</c:v>
                </c:pt>
                <c:pt idx="4424">
                  <c:v>73.733333333333334</c:v>
                </c:pt>
                <c:pt idx="4425">
                  <c:v>73.75</c:v>
                </c:pt>
                <c:pt idx="4426">
                  <c:v>73.766666666666666</c:v>
                </c:pt>
                <c:pt idx="4427">
                  <c:v>73.783333333333331</c:v>
                </c:pt>
                <c:pt idx="4428">
                  <c:v>73.8</c:v>
                </c:pt>
                <c:pt idx="4429">
                  <c:v>73.816666666666663</c:v>
                </c:pt>
                <c:pt idx="4430">
                  <c:v>73.833333333333329</c:v>
                </c:pt>
                <c:pt idx="4431">
                  <c:v>73.849999999999994</c:v>
                </c:pt>
                <c:pt idx="4432">
                  <c:v>73.86666666666666</c:v>
                </c:pt>
                <c:pt idx="4433">
                  <c:v>73.88333333333334</c:v>
                </c:pt>
                <c:pt idx="4434">
                  <c:v>73.900000000000006</c:v>
                </c:pt>
                <c:pt idx="4435">
                  <c:v>73.916666666666671</c:v>
                </c:pt>
                <c:pt idx="4436">
                  <c:v>73.933333333333337</c:v>
                </c:pt>
                <c:pt idx="4437">
                  <c:v>73.95</c:v>
                </c:pt>
                <c:pt idx="4438">
                  <c:v>73.966666666666669</c:v>
                </c:pt>
                <c:pt idx="4439">
                  <c:v>73.983333333333334</c:v>
                </c:pt>
                <c:pt idx="4440">
                  <c:v>74</c:v>
                </c:pt>
                <c:pt idx="4441">
                  <c:v>74.016666666666666</c:v>
                </c:pt>
                <c:pt idx="4442">
                  <c:v>74.033333333333331</c:v>
                </c:pt>
                <c:pt idx="4443">
                  <c:v>74.05</c:v>
                </c:pt>
                <c:pt idx="4444">
                  <c:v>74.066666666666663</c:v>
                </c:pt>
                <c:pt idx="4445">
                  <c:v>74.083333333333329</c:v>
                </c:pt>
                <c:pt idx="4446">
                  <c:v>74.099999999999994</c:v>
                </c:pt>
                <c:pt idx="4447">
                  <c:v>74.11666666666666</c:v>
                </c:pt>
                <c:pt idx="4448">
                  <c:v>74.13333333333334</c:v>
                </c:pt>
                <c:pt idx="4449">
                  <c:v>74.150000000000006</c:v>
                </c:pt>
                <c:pt idx="4450">
                  <c:v>74.166666666666671</c:v>
                </c:pt>
                <c:pt idx="4451">
                  <c:v>74.183333333333337</c:v>
                </c:pt>
                <c:pt idx="4452">
                  <c:v>74.2</c:v>
                </c:pt>
                <c:pt idx="4453">
                  <c:v>74.216666666666669</c:v>
                </c:pt>
                <c:pt idx="4454">
                  <c:v>74.233333333333334</c:v>
                </c:pt>
                <c:pt idx="4455">
                  <c:v>74.25</c:v>
                </c:pt>
                <c:pt idx="4456">
                  <c:v>74.266666666666666</c:v>
                </c:pt>
                <c:pt idx="4457">
                  <c:v>74.283333333333331</c:v>
                </c:pt>
                <c:pt idx="4458">
                  <c:v>74.3</c:v>
                </c:pt>
                <c:pt idx="4459">
                  <c:v>74.316666666666663</c:v>
                </c:pt>
                <c:pt idx="4460">
                  <c:v>74.333333333333329</c:v>
                </c:pt>
                <c:pt idx="4461">
                  <c:v>74.349999999999994</c:v>
                </c:pt>
                <c:pt idx="4462">
                  <c:v>74.36666666666666</c:v>
                </c:pt>
                <c:pt idx="4463">
                  <c:v>74.38333333333334</c:v>
                </c:pt>
                <c:pt idx="4464">
                  <c:v>74.400000000000006</c:v>
                </c:pt>
                <c:pt idx="4465">
                  <c:v>74.416666666666671</c:v>
                </c:pt>
                <c:pt idx="4466">
                  <c:v>74.433333333333337</c:v>
                </c:pt>
                <c:pt idx="4467">
                  <c:v>74.45</c:v>
                </c:pt>
                <c:pt idx="4468">
                  <c:v>74.466666666666669</c:v>
                </c:pt>
                <c:pt idx="4469">
                  <c:v>74.483333333333334</c:v>
                </c:pt>
                <c:pt idx="4470">
                  <c:v>74.5</c:v>
                </c:pt>
                <c:pt idx="4471">
                  <c:v>74.516666666666666</c:v>
                </c:pt>
                <c:pt idx="4472">
                  <c:v>74.533333333333331</c:v>
                </c:pt>
                <c:pt idx="4473">
                  <c:v>74.55</c:v>
                </c:pt>
                <c:pt idx="4474">
                  <c:v>74.566666666666663</c:v>
                </c:pt>
                <c:pt idx="4475">
                  <c:v>74.583333333333329</c:v>
                </c:pt>
                <c:pt idx="4476">
                  <c:v>74.599999999999994</c:v>
                </c:pt>
                <c:pt idx="4477">
                  <c:v>74.61666666666666</c:v>
                </c:pt>
                <c:pt idx="4478">
                  <c:v>74.63333333333334</c:v>
                </c:pt>
                <c:pt idx="4479">
                  <c:v>74.650000000000006</c:v>
                </c:pt>
                <c:pt idx="4480">
                  <c:v>74.666666666666671</c:v>
                </c:pt>
                <c:pt idx="4481">
                  <c:v>74.683333333333337</c:v>
                </c:pt>
                <c:pt idx="4482">
                  <c:v>74.7</c:v>
                </c:pt>
                <c:pt idx="4483">
                  <c:v>74.716666666666669</c:v>
                </c:pt>
                <c:pt idx="4484">
                  <c:v>74.733333333333334</c:v>
                </c:pt>
                <c:pt idx="4485">
                  <c:v>74.75</c:v>
                </c:pt>
                <c:pt idx="4486">
                  <c:v>74.766666666666666</c:v>
                </c:pt>
                <c:pt idx="4487">
                  <c:v>74.783333333333331</c:v>
                </c:pt>
                <c:pt idx="4488">
                  <c:v>74.8</c:v>
                </c:pt>
                <c:pt idx="4489">
                  <c:v>74.816666666666663</c:v>
                </c:pt>
                <c:pt idx="4490">
                  <c:v>74.833333333333329</c:v>
                </c:pt>
                <c:pt idx="4491">
                  <c:v>74.849999999999994</c:v>
                </c:pt>
                <c:pt idx="4492">
                  <c:v>74.86666666666666</c:v>
                </c:pt>
                <c:pt idx="4493">
                  <c:v>74.88333333333334</c:v>
                </c:pt>
                <c:pt idx="4494">
                  <c:v>74.900000000000006</c:v>
                </c:pt>
                <c:pt idx="4495">
                  <c:v>74.916666666666671</c:v>
                </c:pt>
                <c:pt idx="4496">
                  <c:v>74.933333333333337</c:v>
                </c:pt>
                <c:pt idx="4497">
                  <c:v>74.95</c:v>
                </c:pt>
                <c:pt idx="4498">
                  <c:v>74.966666666666669</c:v>
                </c:pt>
                <c:pt idx="4499">
                  <c:v>74.983333333333334</c:v>
                </c:pt>
                <c:pt idx="4500">
                  <c:v>75</c:v>
                </c:pt>
                <c:pt idx="4501">
                  <c:v>75.016666666666666</c:v>
                </c:pt>
                <c:pt idx="4502">
                  <c:v>75.033333333333331</c:v>
                </c:pt>
                <c:pt idx="4503">
                  <c:v>75.05</c:v>
                </c:pt>
                <c:pt idx="4504">
                  <c:v>75.066666666666663</c:v>
                </c:pt>
                <c:pt idx="4505">
                  <c:v>75.083333333333329</c:v>
                </c:pt>
                <c:pt idx="4506">
                  <c:v>75.099999999999994</c:v>
                </c:pt>
                <c:pt idx="4507">
                  <c:v>75.11666666666666</c:v>
                </c:pt>
                <c:pt idx="4508">
                  <c:v>75.13333333333334</c:v>
                </c:pt>
                <c:pt idx="4509">
                  <c:v>75.150000000000006</c:v>
                </c:pt>
                <c:pt idx="4510">
                  <c:v>75.166666666666671</c:v>
                </c:pt>
                <c:pt idx="4511">
                  <c:v>75.183333333333337</c:v>
                </c:pt>
                <c:pt idx="4512">
                  <c:v>75.2</c:v>
                </c:pt>
                <c:pt idx="4513">
                  <c:v>75.216666666666669</c:v>
                </c:pt>
                <c:pt idx="4514">
                  <c:v>75.233333333333334</c:v>
                </c:pt>
                <c:pt idx="4515">
                  <c:v>75.25</c:v>
                </c:pt>
                <c:pt idx="4516">
                  <c:v>75.266666666666666</c:v>
                </c:pt>
                <c:pt idx="4517">
                  <c:v>75.283333333333331</c:v>
                </c:pt>
                <c:pt idx="4518">
                  <c:v>75.3</c:v>
                </c:pt>
                <c:pt idx="4519">
                  <c:v>75.316666666666663</c:v>
                </c:pt>
                <c:pt idx="4520">
                  <c:v>75.333333333333329</c:v>
                </c:pt>
                <c:pt idx="4521">
                  <c:v>75.349999999999994</c:v>
                </c:pt>
                <c:pt idx="4522">
                  <c:v>75.36666666666666</c:v>
                </c:pt>
                <c:pt idx="4523">
                  <c:v>75.38333333333334</c:v>
                </c:pt>
                <c:pt idx="4524">
                  <c:v>75.400000000000006</c:v>
                </c:pt>
                <c:pt idx="4525">
                  <c:v>75.416666666666671</c:v>
                </c:pt>
                <c:pt idx="4526">
                  <c:v>75.433333333333337</c:v>
                </c:pt>
                <c:pt idx="4527">
                  <c:v>75.45</c:v>
                </c:pt>
                <c:pt idx="4528">
                  <c:v>75.466666666666669</c:v>
                </c:pt>
                <c:pt idx="4529">
                  <c:v>75.483333333333334</c:v>
                </c:pt>
                <c:pt idx="4530">
                  <c:v>75.5</c:v>
                </c:pt>
                <c:pt idx="4531">
                  <c:v>75.516666666666666</c:v>
                </c:pt>
                <c:pt idx="4532">
                  <c:v>75.533333333333331</c:v>
                </c:pt>
                <c:pt idx="4533">
                  <c:v>75.55</c:v>
                </c:pt>
                <c:pt idx="4534">
                  <c:v>75.566666666666663</c:v>
                </c:pt>
                <c:pt idx="4535">
                  <c:v>75.583333333333329</c:v>
                </c:pt>
                <c:pt idx="4536">
                  <c:v>75.599999999999994</c:v>
                </c:pt>
                <c:pt idx="4537">
                  <c:v>75.61666666666666</c:v>
                </c:pt>
                <c:pt idx="4538">
                  <c:v>75.63333333333334</c:v>
                </c:pt>
                <c:pt idx="4539">
                  <c:v>75.650000000000006</c:v>
                </c:pt>
                <c:pt idx="4540">
                  <c:v>75.666666666666671</c:v>
                </c:pt>
                <c:pt idx="4541">
                  <c:v>75.683333333333337</c:v>
                </c:pt>
                <c:pt idx="4542">
                  <c:v>75.7</c:v>
                </c:pt>
                <c:pt idx="4543">
                  <c:v>75.716666666666669</c:v>
                </c:pt>
                <c:pt idx="4544">
                  <c:v>75.733333333333334</c:v>
                </c:pt>
                <c:pt idx="4545">
                  <c:v>75.75</c:v>
                </c:pt>
                <c:pt idx="4546">
                  <c:v>75.766666666666666</c:v>
                </c:pt>
                <c:pt idx="4547">
                  <c:v>75.783333333333331</c:v>
                </c:pt>
                <c:pt idx="4548">
                  <c:v>75.8</c:v>
                </c:pt>
                <c:pt idx="4549">
                  <c:v>75.816666666666663</c:v>
                </c:pt>
                <c:pt idx="4550">
                  <c:v>75.833333333333329</c:v>
                </c:pt>
                <c:pt idx="4551">
                  <c:v>75.849999999999994</c:v>
                </c:pt>
                <c:pt idx="4552">
                  <c:v>75.86666666666666</c:v>
                </c:pt>
                <c:pt idx="4553">
                  <c:v>75.88333333333334</c:v>
                </c:pt>
                <c:pt idx="4554">
                  <c:v>75.900000000000006</c:v>
                </c:pt>
                <c:pt idx="4555">
                  <c:v>75.916666666666671</c:v>
                </c:pt>
                <c:pt idx="4556">
                  <c:v>75.933333333333337</c:v>
                </c:pt>
                <c:pt idx="4557">
                  <c:v>75.95</c:v>
                </c:pt>
                <c:pt idx="4558">
                  <c:v>75.966666666666669</c:v>
                </c:pt>
                <c:pt idx="4559">
                  <c:v>75.983333333333334</c:v>
                </c:pt>
                <c:pt idx="4560">
                  <c:v>76</c:v>
                </c:pt>
                <c:pt idx="4561">
                  <c:v>76.016666666666666</c:v>
                </c:pt>
                <c:pt idx="4562">
                  <c:v>76.033333333333331</c:v>
                </c:pt>
                <c:pt idx="4563">
                  <c:v>76.05</c:v>
                </c:pt>
                <c:pt idx="4564">
                  <c:v>76.066666666666663</c:v>
                </c:pt>
                <c:pt idx="4565">
                  <c:v>76.083333333333329</c:v>
                </c:pt>
                <c:pt idx="4566">
                  <c:v>76.099999999999994</c:v>
                </c:pt>
                <c:pt idx="4567">
                  <c:v>76.11666666666666</c:v>
                </c:pt>
                <c:pt idx="4568">
                  <c:v>76.13333333333334</c:v>
                </c:pt>
                <c:pt idx="4569">
                  <c:v>76.150000000000006</c:v>
                </c:pt>
                <c:pt idx="4570">
                  <c:v>76.166666666666671</c:v>
                </c:pt>
                <c:pt idx="4571">
                  <c:v>76.183333333333337</c:v>
                </c:pt>
                <c:pt idx="4572">
                  <c:v>76.2</c:v>
                </c:pt>
                <c:pt idx="4573">
                  <c:v>76.216666666666669</c:v>
                </c:pt>
                <c:pt idx="4574">
                  <c:v>76.233333333333334</c:v>
                </c:pt>
                <c:pt idx="4575">
                  <c:v>76.25</c:v>
                </c:pt>
                <c:pt idx="4576">
                  <c:v>76.266666666666666</c:v>
                </c:pt>
                <c:pt idx="4577">
                  <c:v>76.283333333333331</c:v>
                </c:pt>
                <c:pt idx="4578">
                  <c:v>76.3</c:v>
                </c:pt>
                <c:pt idx="4579">
                  <c:v>76.316666666666663</c:v>
                </c:pt>
                <c:pt idx="4580">
                  <c:v>76.333333333333329</c:v>
                </c:pt>
                <c:pt idx="4581">
                  <c:v>76.349999999999994</c:v>
                </c:pt>
                <c:pt idx="4582">
                  <c:v>76.36666666666666</c:v>
                </c:pt>
                <c:pt idx="4583">
                  <c:v>76.38333333333334</c:v>
                </c:pt>
                <c:pt idx="4584">
                  <c:v>76.400000000000006</c:v>
                </c:pt>
                <c:pt idx="4585">
                  <c:v>76.416666666666671</c:v>
                </c:pt>
                <c:pt idx="4586">
                  <c:v>76.433333333333337</c:v>
                </c:pt>
                <c:pt idx="4587">
                  <c:v>76.45</c:v>
                </c:pt>
                <c:pt idx="4588">
                  <c:v>76.466666666666669</c:v>
                </c:pt>
                <c:pt idx="4589">
                  <c:v>76.483333333333334</c:v>
                </c:pt>
                <c:pt idx="4590">
                  <c:v>76.5</c:v>
                </c:pt>
                <c:pt idx="4591">
                  <c:v>76.516666666666666</c:v>
                </c:pt>
                <c:pt idx="4592">
                  <c:v>76.533333333333331</c:v>
                </c:pt>
                <c:pt idx="4593">
                  <c:v>76.55</c:v>
                </c:pt>
                <c:pt idx="4594">
                  <c:v>76.566666666666663</c:v>
                </c:pt>
                <c:pt idx="4595">
                  <c:v>76.583333333333329</c:v>
                </c:pt>
                <c:pt idx="4596">
                  <c:v>76.599999999999994</c:v>
                </c:pt>
                <c:pt idx="4597">
                  <c:v>76.61666666666666</c:v>
                </c:pt>
                <c:pt idx="4598">
                  <c:v>76.63333333333334</c:v>
                </c:pt>
                <c:pt idx="4599">
                  <c:v>76.650000000000006</c:v>
                </c:pt>
                <c:pt idx="4600">
                  <c:v>76.666666666666671</c:v>
                </c:pt>
                <c:pt idx="4601">
                  <c:v>76.683333333333337</c:v>
                </c:pt>
                <c:pt idx="4602">
                  <c:v>76.7</c:v>
                </c:pt>
                <c:pt idx="4603">
                  <c:v>76.716666666666669</c:v>
                </c:pt>
                <c:pt idx="4604">
                  <c:v>76.733333333333334</c:v>
                </c:pt>
                <c:pt idx="4605">
                  <c:v>76.75</c:v>
                </c:pt>
                <c:pt idx="4606">
                  <c:v>76.766666666666666</c:v>
                </c:pt>
                <c:pt idx="4607">
                  <c:v>76.783333333333331</c:v>
                </c:pt>
                <c:pt idx="4608">
                  <c:v>76.8</c:v>
                </c:pt>
                <c:pt idx="4609">
                  <c:v>76.816666666666663</c:v>
                </c:pt>
                <c:pt idx="4610">
                  <c:v>76.833333333333329</c:v>
                </c:pt>
                <c:pt idx="4611">
                  <c:v>76.849999999999994</c:v>
                </c:pt>
                <c:pt idx="4612">
                  <c:v>76.86666666666666</c:v>
                </c:pt>
                <c:pt idx="4613">
                  <c:v>76.88333333333334</c:v>
                </c:pt>
                <c:pt idx="4614">
                  <c:v>76.900000000000006</c:v>
                </c:pt>
                <c:pt idx="4615">
                  <c:v>76.916666666666671</c:v>
                </c:pt>
                <c:pt idx="4616">
                  <c:v>76.933333333333337</c:v>
                </c:pt>
                <c:pt idx="4617">
                  <c:v>76.95</c:v>
                </c:pt>
                <c:pt idx="4618">
                  <c:v>76.966666666666669</c:v>
                </c:pt>
                <c:pt idx="4619">
                  <c:v>76.983333333333334</c:v>
                </c:pt>
                <c:pt idx="4620">
                  <c:v>77</c:v>
                </c:pt>
                <c:pt idx="4621">
                  <c:v>77.016666666666666</c:v>
                </c:pt>
                <c:pt idx="4622">
                  <c:v>77.033333333333331</c:v>
                </c:pt>
                <c:pt idx="4623">
                  <c:v>77.05</c:v>
                </c:pt>
                <c:pt idx="4624">
                  <c:v>77.066666666666663</c:v>
                </c:pt>
                <c:pt idx="4625">
                  <c:v>77.083333333333329</c:v>
                </c:pt>
                <c:pt idx="4626">
                  <c:v>77.099999999999994</c:v>
                </c:pt>
                <c:pt idx="4627">
                  <c:v>77.11666666666666</c:v>
                </c:pt>
                <c:pt idx="4628">
                  <c:v>77.13333333333334</c:v>
                </c:pt>
                <c:pt idx="4629">
                  <c:v>77.150000000000006</c:v>
                </c:pt>
                <c:pt idx="4630">
                  <c:v>77.166666666666671</c:v>
                </c:pt>
                <c:pt idx="4631">
                  <c:v>77.183333333333337</c:v>
                </c:pt>
                <c:pt idx="4632">
                  <c:v>77.2</c:v>
                </c:pt>
                <c:pt idx="4633">
                  <c:v>77.216666666666669</c:v>
                </c:pt>
                <c:pt idx="4634">
                  <c:v>77.233333333333334</c:v>
                </c:pt>
                <c:pt idx="4635">
                  <c:v>77.25</c:v>
                </c:pt>
                <c:pt idx="4636">
                  <c:v>77.266666666666666</c:v>
                </c:pt>
                <c:pt idx="4637">
                  <c:v>77.283333333333331</c:v>
                </c:pt>
                <c:pt idx="4638">
                  <c:v>77.3</c:v>
                </c:pt>
                <c:pt idx="4639">
                  <c:v>77.316666666666663</c:v>
                </c:pt>
                <c:pt idx="4640">
                  <c:v>77.333333333333329</c:v>
                </c:pt>
                <c:pt idx="4641">
                  <c:v>77.349999999999994</c:v>
                </c:pt>
                <c:pt idx="4642">
                  <c:v>77.36666666666666</c:v>
                </c:pt>
                <c:pt idx="4643">
                  <c:v>77.38333333333334</c:v>
                </c:pt>
                <c:pt idx="4644">
                  <c:v>77.400000000000006</c:v>
                </c:pt>
                <c:pt idx="4645">
                  <c:v>77.416666666666671</c:v>
                </c:pt>
                <c:pt idx="4646">
                  <c:v>77.433333333333337</c:v>
                </c:pt>
                <c:pt idx="4647">
                  <c:v>77.45</c:v>
                </c:pt>
                <c:pt idx="4648">
                  <c:v>77.466666666666669</c:v>
                </c:pt>
                <c:pt idx="4649">
                  <c:v>77.483333333333334</c:v>
                </c:pt>
                <c:pt idx="4650">
                  <c:v>77.5</c:v>
                </c:pt>
                <c:pt idx="4651">
                  <c:v>77.516666666666666</c:v>
                </c:pt>
                <c:pt idx="4652">
                  <c:v>77.533333333333331</c:v>
                </c:pt>
                <c:pt idx="4653">
                  <c:v>77.55</c:v>
                </c:pt>
                <c:pt idx="4654">
                  <c:v>77.566666666666663</c:v>
                </c:pt>
                <c:pt idx="4655">
                  <c:v>77.583333333333329</c:v>
                </c:pt>
                <c:pt idx="4656">
                  <c:v>77.599999999999994</c:v>
                </c:pt>
                <c:pt idx="4657">
                  <c:v>77.61666666666666</c:v>
                </c:pt>
                <c:pt idx="4658">
                  <c:v>77.63333333333334</c:v>
                </c:pt>
                <c:pt idx="4659">
                  <c:v>77.650000000000006</c:v>
                </c:pt>
                <c:pt idx="4660">
                  <c:v>77.666666666666671</c:v>
                </c:pt>
                <c:pt idx="4661">
                  <c:v>77.683333333333337</c:v>
                </c:pt>
                <c:pt idx="4662">
                  <c:v>77.7</c:v>
                </c:pt>
                <c:pt idx="4663">
                  <c:v>77.716666666666669</c:v>
                </c:pt>
                <c:pt idx="4664">
                  <c:v>77.733333333333334</c:v>
                </c:pt>
                <c:pt idx="4665">
                  <c:v>77.75</c:v>
                </c:pt>
                <c:pt idx="4666">
                  <c:v>77.766666666666666</c:v>
                </c:pt>
                <c:pt idx="4667">
                  <c:v>77.783333333333331</c:v>
                </c:pt>
                <c:pt idx="4668">
                  <c:v>77.8</c:v>
                </c:pt>
                <c:pt idx="4669">
                  <c:v>77.816666666666663</c:v>
                </c:pt>
                <c:pt idx="4670">
                  <c:v>77.833333333333329</c:v>
                </c:pt>
                <c:pt idx="4671">
                  <c:v>77.849999999999994</c:v>
                </c:pt>
                <c:pt idx="4672">
                  <c:v>77.86666666666666</c:v>
                </c:pt>
                <c:pt idx="4673">
                  <c:v>77.88333333333334</c:v>
                </c:pt>
                <c:pt idx="4674">
                  <c:v>77.900000000000006</c:v>
                </c:pt>
                <c:pt idx="4675">
                  <c:v>77.916666666666671</c:v>
                </c:pt>
                <c:pt idx="4676">
                  <c:v>77.933333333333337</c:v>
                </c:pt>
                <c:pt idx="4677">
                  <c:v>77.95</c:v>
                </c:pt>
                <c:pt idx="4678">
                  <c:v>77.966666666666669</c:v>
                </c:pt>
                <c:pt idx="4679">
                  <c:v>77.983333333333334</c:v>
                </c:pt>
                <c:pt idx="4680">
                  <c:v>78</c:v>
                </c:pt>
                <c:pt idx="4681">
                  <c:v>78.016666666666666</c:v>
                </c:pt>
                <c:pt idx="4682">
                  <c:v>78.033333333333331</c:v>
                </c:pt>
                <c:pt idx="4683">
                  <c:v>78.05</c:v>
                </c:pt>
                <c:pt idx="4684">
                  <c:v>78.066666666666663</c:v>
                </c:pt>
                <c:pt idx="4685">
                  <c:v>78.083333333333329</c:v>
                </c:pt>
                <c:pt idx="4686">
                  <c:v>78.099999999999994</c:v>
                </c:pt>
                <c:pt idx="4687">
                  <c:v>78.11666666666666</c:v>
                </c:pt>
                <c:pt idx="4688">
                  <c:v>78.13333333333334</c:v>
                </c:pt>
                <c:pt idx="4689">
                  <c:v>78.150000000000006</c:v>
                </c:pt>
                <c:pt idx="4690">
                  <c:v>78.166666666666671</c:v>
                </c:pt>
                <c:pt idx="4691">
                  <c:v>78.183333333333337</c:v>
                </c:pt>
                <c:pt idx="4692">
                  <c:v>78.2</c:v>
                </c:pt>
                <c:pt idx="4693">
                  <c:v>78.216666666666669</c:v>
                </c:pt>
                <c:pt idx="4694">
                  <c:v>78.233333333333334</c:v>
                </c:pt>
                <c:pt idx="4695">
                  <c:v>78.25</c:v>
                </c:pt>
                <c:pt idx="4696">
                  <c:v>78.266666666666666</c:v>
                </c:pt>
                <c:pt idx="4697">
                  <c:v>78.283333333333331</c:v>
                </c:pt>
                <c:pt idx="4698">
                  <c:v>78.3</c:v>
                </c:pt>
                <c:pt idx="4699">
                  <c:v>78.316666666666663</c:v>
                </c:pt>
                <c:pt idx="4700">
                  <c:v>78.333333333333329</c:v>
                </c:pt>
                <c:pt idx="4701">
                  <c:v>78.349999999999994</c:v>
                </c:pt>
                <c:pt idx="4702">
                  <c:v>78.36666666666666</c:v>
                </c:pt>
                <c:pt idx="4703">
                  <c:v>78.38333333333334</c:v>
                </c:pt>
                <c:pt idx="4704">
                  <c:v>78.400000000000006</c:v>
                </c:pt>
                <c:pt idx="4705">
                  <c:v>78.416666666666671</c:v>
                </c:pt>
                <c:pt idx="4706">
                  <c:v>78.433333333333337</c:v>
                </c:pt>
                <c:pt idx="4707">
                  <c:v>78.45</c:v>
                </c:pt>
                <c:pt idx="4708">
                  <c:v>78.466666666666669</c:v>
                </c:pt>
                <c:pt idx="4709">
                  <c:v>78.483333333333334</c:v>
                </c:pt>
                <c:pt idx="4710">
                  <c:v>78.5</c:v>
                </c:pt>
                <c:pt idx="4711">
                  <c:v>78.516666666666666</c:v>
                </c:pt>
                <c:pt idx="4712">
                  <c:v>78.533333333333331</c:v>
                </c:pt>
                <c:pt idx="4713">
                  <c:v>78.55</c:v>
                </c:pt>
                <c:pt idx="4714">
                  <c:v>78.566666666666663</c:v>
                </c:pt>
                <c:pt idx="4715">
                  <c:v>78.583333333333329</c:v>
                </c:pt>
                <c:pt idx="4716">
                  <c:v>78.599999999999994</c:v>
                </c:pt>
                <c:pt idx="4717">
                  <c:v>78.61666666666666</c:v>
                </c:pt>
                <c:pt idx="4718">
                  <c:v>78.63333333333334</c:v>
                </c:pt>
                <c:pt idx="4719">
                  <c:v>78.650000000000006</c:v>
                </c:pt>
                <c:pt idx="4720">
                  <c:v>78.666666666666671</c:v>
                </c:pt>
                <c:pt idx="4721">
                  <c:v>78.683333333333337</c:v>
                </c:pt>
                <c:pt idx="4722">
                  <c:v>78.7</c:v>
                </c:pt>
                <c:pt idx="4723">
                  <c:v>78.716666666666669</c:v>
                </c:pt>
                <c:pt idx="4724">
                  <c:v>78.733333333333334</c:v>
                </c:pt>
                <c:pt idx="4725">
                  <c:v>78.75</c:v>
                </c:pt>
                <c:pt idx="4726">
                  <c:v>78.766666666666666</c:v>
                </c:pt>
                <c:pt idx="4727">
                  <c:v>78.783333333333331</c:v>
                </c:pt>
                <c:pt idx="4728">
                  <c:v>78.8</c:v>
                </c:pt>
                <c:pt idx="4729">
                  <c:v>78.816666666666663</c:v>
                </c:pt>
                <c:pt idx="4730">
                  <c:v>78.833333333333329</c:v>
                </c:pt>
                <c:pt idx="4731">
                  <c:v>78.849999999999994</c:v>
                </c:pt>
                <c:pt idx="4732">
                  <c:v>78.86666666666666</c:v>
                </c:pt>
                <c:pt idx="4733">
                  <c:v>78.88333333333334</c:v>
                </c:pt>
                <c:pt idx="4734">
                  <c:v>78.900000000000006</c:v>
                </c:pt>
                <c:pt idx="4735">
                  <c:v>78.916666666666671</c:v>
                </c:pt>
                <c:pt idx="4736">
                  <c:v>78.933333333333337</c:v>
                </c:pt>
                <c:pt idx="4737">
                  <c:v>78.95</c:v>
                </c:pt>
                <c:pt idx="4738">
                  <c:v>78.966666666666669</c:v>
                </c:pt>
                <c:pt idx="4739">
                  <c:v>78.983333333333334</c:v>
                </c:pt>
                <c:pt idx="4740">
                  <c:v>79</c:v>
                </c:pt>
                <c:pt idx="4741">
                  <c:v>79.016666666666666</c:v>
                </c:pt>
                <c:pt idx="4742">
                  <c:v>79.033333333333331</c:v>
                </c:pt>
                <c:pt idx="4743">
                  <c:v>79.05</c:v>
                </c:pt>
                <c:pt idx="4744">
                  <c:v>79.066666666666663</c:v>
                </c:pt>
                <c:pt idx="4745">
                  <c:v>79.083333333333329</c:v>
                </c:pt>
                <c:pt idx="4746">
                  <c:v>79.099999999999994</c:v>
                </c:pt>
                <c:pt idx="4747">
                  <c:v>79.11666666666666</c:v>
                </c:pt>
                <c:pt idx="4748">
                  <c:v>79.13333333333334</c:v>
                </c:pt>
                <c:pt idx="4749">
                  <c:v>79.150000000000006</c:v>
                </c:pt>
                <c:pt idx="4750">
                  <c:v>79.166666666666671</c:v>
                </c:pt>
                <c:pt idx="4751">
                  <c:v>79.183333333333337</c:v>
                </c:pt>
                <c:pt idx="4752">
                  <c:v>79.2</c:v>
                </c:pt>
                <c:pt idx="4753">
                  <c:v>79.216666666666669</c:v>
                </c:pt>
                <c:pt idx="4754">
                  <c:v>79.233333333333334</c:v>
                </c:pt>
                <c:pt idx="4755">
                  <c:v>79.25</c:v>
                </c:pt>
                <c:pt idx="4756">
                  <c:v>79.266666666666666</c:v>
                </c:pt>
                <c:pt idx="4757">
                  <c:v>79.283333333333331</c:v>
                </c:pt>
                <c:pt idx="4758">
                  <c:v>79.3</c:v>
                </c:pt>
                <c:pt idx="4759">
                  <c:v>79.316666666666663</c:v>
                </c:pt>
                <c:pt idx="4760">
                  <c:v>79.333333333333329</c:v>
                </c:pt>
                <c:pt idx="4761">
                  <c:v>79.349999999999994</c:v>
                </c:pt>
                <c:pt idx="4762">
                  <c:v>79.36666666666666</c:v>
                </c:pt>
                <c:pt idx="4763">
                  <c:v>79.38333333333334</c:v>
                </c:pt>
                <c:pt idx="4764">
                  <c:v>79.400000000000006</c:v>
                </c:pt>
                <c:pt idx="4765">
                  <c:v>79.416666666666671</c:v>
                </c:pt>
                <c:pt idx="4766">
                  <c:v>79.433333333333337</c:v>
                </c:pt>
                <c:pt idx="4767">
                  <c:v>79.45</c:v>
                </c:pt>
                <c:pt idx="4768">
                  <c:v>79.466666666666669</c:v>
                </c:pt>
                <c:pt idx="4769">
                  <c:v>79.483333333333334</c:v>
                </c:pt>
                <c:pt idx="4770">
                  <c:v>79.5</c:v>
                </c:pt>
                <c:pt idx="4771">
                  <c:v>79.516666666666666</c:v>
                </c:pt>
                <c:pt idx="4772">
                  <c:v>79.533333333333331</c:v>
                </c:pt>
                <c:pt idx="4773">
                  <c:v>79.55</c:v>
                </c:pt>
                <c:pt idx="4774">
                  <c:v>79.566666666666663</c:v>
                </c:pt>
                <c:pt idx="4775">
                  <c:v>79.583333333333329</c:v>
                </c:pt>
                <c:pt idx="4776">
                  <c:v>79.599999999999994</c:v>
                </c:pt>
                <c:pt idx="4777">
                  <c:v>79.61666666666666</c:v>
                </c:pt>
                <c:pt idx="4778">
                  <c:v>79.63333333333334</c:v>
                </c:pt>
                <c:pt idx="4779">
                  <c:v>79.650000000000006</c:v>
                </c:pt>
                <c:pt idx="4780">
                  <c:v>79.666666666666671</c:v>
                </c:pt>
                <c:pt idx="4781">
                  <c:v>79.683333333333337</c:v>
                </c:pt>
                <c:pt idx="4782">
                  <c:v>79.7</c:v>
                </c:pt>
                <c:pt idx="4783">
                  <c:v>79.716666666666669</c:v>
                </c:pt>
                <c:pt idx="4784">
                  <c:v>79.733333333333334</c:v>
                </c:pt>
                <c:pt idx="4785">
                  <c:v>79.75</c:v>
                </c:pt>
                <c:pt idx="4786">
                  <c:v>79.766666666666666</c:v>
                </c:pt>
                <c:pt idx="4787">
                  <c:v>79.783333333333331</c:v>
                </c:pt>
                <c:pt idx="4788">
                  <c:v>79.8</c:v>
                </c:pt>
                <c:pt idx="4789">
                  <c:v>79.816666666666663</c:v>
                </c:pt>
                <c:pt idx="4790">
                  <c:v>79.833333333333329</c:v>
                </c:pt>
                <c:pt idx="4791">
                  <c:v>79.849999999999994</c:v>
                </c:pt>
                <c:pt idx="4792">
                  <c:v>79.86666666666666</c:v>
                </c:pt>
                <c:pt idx="4793">
                  <c:v>79.88333333333334</c:v>
                </c:pt>
                <c:pt idx="4794">
                  <c:v>79.900000000000006</c:v>
                </c:pt>
                <c:pt idx="4795">
                  <c:v>79.916666666666671</c:v>
                </c:pt>
                <c:pt idx="4796">
                  <c:v>79.933333333333337</c:v>
                </c:pt>
                <c:pt idx="4797">
                  <c:v>79.95</c:v>
                </c:pt>
                <c:pt idx="4798">
                  <c:v>79.966666666666669</c:v>
                </c:pt>
                <c:pt idx="4799">
                  <c:v>79.983333333333334</c:v>
                </c:pt>
                <c:pt idx="4800">
                  <c:v>80</c:v>
                </c:pt>
                <c:pt idx="4801">
                  <c:v>80.016666666666666</c:v>
                </c:pt>
                <c:pt idx="4802">
                  <c:v>80.033333333333331</c:v>
                </c:pt>
                <c:pt idx="4803">
                  <c:v>80.05</c:v>
                </c:pt>
                <c:pt idx="4804">
                  <c:v>80.066666666666663</c:v>
                </c:pt>
                <c:pt idx="4805">
                  <c:v>80.083333333333329</c:v>
                </c:pt>
                <c:pt idx="4806">
                  <c:v>80.099999999999994</c:v>
                </c:pt>
                <c:pt idx="4807">
                  <c:v>80.11666666666666</c:v>
                </c:pt>
                <c:pt idx="4808">
                  <c:v>80.13333333333334</c:v>
                </c:pt>
                <c:pt idx="4809">
                  <c:v>80.150000000000006</c:v>
                </c:pt>
                <c:pt idx="4810">
                  <c:v>80.166666666666671</c:v>
                </c:pt>
                <c:pt idx="4811">
                  <c:v>80.183333333333337</c:v>
                </c:pt>
                <c:pt idx="4812">
                  <c:v>80.2</c:v>
                </c:pt>
                <c:pt idx="4813">
                  <c:v>80.216666666666669</c:v>
                </c:pt>
                <c:pt idx="4814">
                  <c:v>80.233333333333334</c:v>
                </c:pt>
                <c:pt idx="4815">
                  <c:v>80.25</c:v>
                </c:pt>
                <c:pt idx="4816">
                  <c:v>80.266666666666666</c:v>
                </c:pt>
                <c:pt idx="4817">
                  <c:v>80.283333333333331</c:v>
                </c:pt>
                <c:pt idx="4818">
                  <c:v>80.3</c:v>
                </c:pt>
                <c:pt idx="4819">
                  <c:v>80.316666666666663</c:v>
                </c:pt>
                <c:pt idx="4820">
                  <c:v>80.333333333333329</c:v>
                </c:pt>
                <c:pt idx="4821">
                  <c:v>80.349999999999994</c:v>
                </c:pt>
                <c:pt idx="4822">
                  <c:v>80.36666666666666</c:v>
                </c:pt>
                <c:pt idx="4823">
                  <c:v>80.38333333333334</c:v>
                </c:pt>
                <c:pt idx="4824">
                  <c:v>80.400000000000006</c:v>
                </c:pt>
                <c:pt idx="4825">
                  <c:v>80.416666666666671</c:v>
                </c:pt>
                <c:pt idx="4826">
                  <c:v>80.433333333333337</c:v>
                </c:pt>
                <c:pt idx="4827">
                  <c:v>80.45</c:v>
                </c:pt>
                <c:pt idx="4828">
                  <c:v>80.466666666666669</c:v>
                </c:pt>
                <c:pt idx="4829">
                  <c:v>80.483333333333334</c:v>
                </c:pt>
                <c:pt idx="4830">
                  <c:v>80.5</c:v>
                </c:pt>
                <c:pt idx="4831">
                  <c:v>80.516666666666666</c:v>
                </c:pt>
                <c:pt idx="4832">
                  <c:v>80.533333333333331</c:v>
                </c:pt>
                <c:pt idx="4833">
                  <c:v>80.55</c:v>
                </c:pt>
                <c:pt idx="4834">
                  <c:v>80.566666666666663</c:v>
                </c:pt>
                <c:pt idx="4835">
                  <c:v>80.583333333333329</c:v>
                </c:pt>
                <c:pt idx="4836">
                  <c:v>80.599999999999994</c:v>
                </c:pt>
                <c:pt idx="4837">
                  <c:v>80.61666666666666</c:v>
                </c:pt>
                <c:pt idx="4838">
                  <c:v>80.63333333333334</c:v>
                </c:pt>
                <c:pt idx="4839">
                  <c:v>80.650000000000006</c:v>
                </c:pt>
                <c:pt idx="4840">
                  <c:v>80.666666666666671</c:v>
                </c:pt>
                <c:pt idx="4841">
                  <c:v>80.683333333333337</c:v>
                </c:pt>
                <c:pt idx="4842">
                  <c:v>80.7</c:v>
                </c:pt>
                <c:pt idx="4843">
                  <c:v>80.716666666666669</c:v>
                </c:pt>
                <c:pt idx="4844">
                  <c:v>80.733333333333334</c:v>
                </c:pt>
                <c:pt idx="4845">
                  <c:v>80.75</c:v>
                </c:pt>
                <c:pt idx="4846">
                  <c:v>80.766666666666666</c:v>
                </c:pt>
                <c:pt idx="4847">
                  <c:v>80.783333333333331</c:v>
                </c:pt>
                <c:pt idx="4848">
                  <c:v>80.8</c:v>
                </c:pt>
                <c:pt idx="4849">
                  <c:v>80.816666666666663</c:v>
                </c:pt>
                <c:pt idx="4850">
                  <c:v>80.833333333333329</c:v>
                </c:pt>
                <c:pt idx="4851">
                  <c:v>80.849999999999994</c:v>
                </c:pt>
                <c:pt idx="4852">
                  <c:v>80.86666666666666</c:v>
                </c:pt>
                <c:pt idx="4853">
                  <c:v>80.88333333333334</c:v>
                </c:pt>
                <c:pt idx="4854">
                  <c:v>80.900000000000006</c:v>
                </c:pt>
                <c:pt idx="4855">
                  <c:v>80.916666666666671</c:v>
                </c:pt>
                <c:pt idx="4856">
                  <c:v>80.933333333333337</c:v>
                </c:pt>
                <c:pt idx="4857">
                  <c:v>80.95</c:v>
                </c:pt>
                <c:pt idx="4858">
                  <c:v>80.966666666666669</c:v>
                </c:pt>
                <c:pt idx="4859">
                  <c:v>80.983333333333334</c:v>
                </c:pt>
                <c:pt idx="4860">
                  <c:v>81</c:v>
                </c:pt>
                <c:pt idx="4861">
                  <c:v>81.016666666666666</c:v>
                </c:pt>
                <c:pt idx="4862">
                  <c:v>81.033333333333331</c:v>
                </c:pt>
                <c:pt idx="4863">
                  <c:v>81.05</c:v>
                </c:pt>
                <c:pt idx="4864">
                  <c:v>81.066666666666663</c:v>
                </c:pt>
                <c:pt idx="4865">
                  <c:v>81.083333333333329</c:v>
                </c:pt>
                <c:pt idx="4866">
                  <c:v>81.099999999999994</c:v>
                </c:pt>
                <c:pt idx="4867">
                  <c:v>81.11666666666666</c:v>
                </c:pt>
                <c:pt idx="4868">
                  <c:v>81.13333333333334</c:v>
                </c:pt>
                <c:pt idx="4869">
                  <c:v>81.150000000000006</c:v>
                </c:pt>
                <c:pt idx="4870">
                  <c:v>81.166666666666671</c:v>
                </c:pt>
                <c:pt idx="4871">
                  <c:v>81.183333333333337</c:v>
                </c:pt>
                <c:pt idx="4872">
                  <c:v>81.2</c:v>
                </c:pt>
                <c:pt idx="4873">
                  <c:v>81.216666666666669</c:v>
                </c:pt>
                <c:pt idx="4874">
                  <c:v>81.233333333333334</c:v>
                </c:pt>
                <c:pt idx="4875">
                  <c:v>81.25</c:v>
                </c:pt>
                <c:pt idx="4876">
                  <c:v>81.266666666666666</c:v>
                </c:pt>
                <c:pt idx="4877">
                  <c:v>81.283333333333331</c:v>
                </c:pt>
                <c:pt idx="4878">
                  <c:v>81.3</c:v>
                </c:pt>
                <c:pt idx="4879">
                  <c:v>81.316666666666663</c:v>
                </c:pt>
                <c:pt idx="4880">
                  <c:v>81.333333333333329</c:v>
                </c:pt>
                <c:pt idx="4881">
                  <c:v>81.349999999999994</c:v>
                </c:pt>
                <c:pt idx="4882">
                  <c:v>81.36666666666666</c:v>
                </c:pt>
                <c:pt idx="4883">
                  <c:v>81.38333333333334</c:v>
                </c:pt>
                <c:pt idx="4884">
                  <c:v>81.400000000000006</c:v>
                </c:pt>
                <c:pt idx="4885">
                  <c:v>81.416666666666671</c:v>
                </c:pt>
                <c:pt idx="4886">
                  <c:v>81.433333333333337</c:v>
                </c:pt>
                <c:pt idx="4887">
                  <c:v>81.45</c:v>
                </c:pt>
                <c:pt idx="4888">
                  <c:v>81.466666666666669</c:v>
                </c:pt>
                <c:pt idx="4889">
                  <c:v>81.483333333333334</c:v>
                </c:pt>
                <c:pt idx="4890">
                  <c:v>81.5</c:v>
                </c:pt>
                <c:pt idx="4891">
                  <c:v>81.516666666666666</c:v>
                </c:pt>
                <c:pt idx="4892">
                  <c:v>81.533333333333331</c:v>
                </c:pt>
                <c:pt idx="4893">
                  <c:v>81.55</c:v>
                </c:pt>
                <c:pt idx="4894">
                  <c:v>81.566666666666663</c:v>
                </c:pt>
                <c:pt idx="4895">
                  <c:v>81.583333333333329</c:v>
                </c:pt>
                <c:pt idx="4896">
                  <c:v>81.599999999999994</c:v>
                </c:pt>
                <c:pt idx="4897">
                  <c:v>81.61666666666666</c:v>
                </c:pt>
                <c:pt idx="4898">
                  <c:v>81.63333333333334</c:v>
                </c:pt>
                <c:pt idx="4899">
                  <c:v>81.650000000000006</c:v>
                </c:pt>
                <c:pt idx="4900">
                  <c:v>81.666666666666671</c:v>
                </c:pt>
                <c:pt idx="4901">
                  <c:v>81.683333333333337</c:v>
                </c:pt>
                <c:pt idx="4902">
                  <c:v>81.7</c:v>
                </c:pt>
                <c:pt idx="4903">
                  <c:v>81.716666666666669</c:v>
                </c:pt>
                <c:pt idx="4904">
                  <c:v>81.733333333333334</c:v>
                </c:pt>
                <c:pt idx="4905">
                  <c:v>81.75</c:v>
                </c:pt>
                <c:pt idx="4906">
                  <c:v>81.766666666666666</c:v>
                </c:pt>
                <c:pt idx="4907">
                  <c:v>81.783333333333331</c:v>
                </c:pt>
                <c:pt idx="4908">
                  <c:v>81.8</c:v>
                </c:pt>
                <c:pt idx="4909">
                  <c:v>81.816666666666663</c:v>
                </c:pt>
                <c:pt idx="4910">
                  <c:v>81.833333333333329</c:v>
                </c:pt>
                <c:pt idx="4911">
                  <c:v>81.849999999999994</c:v>
                </c:pt>
                <c:pt idx="4912">
                  <c:v>81.86666666666666</c:v>
                </c:pt>
                <c:pt idx="4913">
                  <c:v>81.88333333333334</c:v>
                </c:pt>
                <c:pt idx="4914">
                  <c:v>81.900000000000006</c:v>
                </c:pt>
                <c:pt idx="4915">
                  <c:v>81.916666666666671</c:v>
                </c:pt>
                <c:pt idx="4916">
                  <c:v>81.933333333333337</c:v>
                </c:pt>
                <c:pt idx="4917">
                  <c:v>81.95</c:v>
                </c:pt>
                <c:pt idx="4918">
                  <c:v>81.966666666666669</c:v>
                </c:pt>
                <c:pt idx="4919">
                  <c:v>81.983333333333334</c:v>
                </c:pt>
                <c:pt idx="4920">
                  <c:v>82</c:v>
                </c:pt>
                <c:pt idx="4921">
                  <c:v>82.016666666666666</c:v>
                </c:pt>
                <c:pt idx="4922">
                  <c:v>82.033333333333331</c:v>
                </c:pt>
                <c:pt idx="4923">
                  <c:v>82.05</c:v>
                </c:pt>
                <c:pt idx="4924">
                  <c:v>82.066666666666663</c:v>
                </c:pt>
                <c:pt idx="4925">
                  <c:v>82.083333333333329</c:v>
                </c:pt>
                <c:pt idx="4926">
                  <c:v>82.1</c:v>
                </c:pt>
                <c:pt idx="4927">
                  <c:v>82.11666666666666</c:v>
                </c:pt>
                <c:pt idx="4928">
                  <c:v>82.13333333333334</c:v>
                </c:pt>
                <c:pt idx="4929">
                  <c:v>82.15</c:v>
                </c:pt>
                <c:pt idx="4930">
                  <c:v>82.166666666666671</c:v>
                </c:pt>
                <c:pt idx="4931">
                  <c:v>82.183333333333337</c:v>
                </c:pt>
                <c:pt idx="4932">
                  <c:v>82.2</c:v>
                </c:pt>
                <c:pt idx="4933">
                  <c:v>82.216666666666669</c:v>
                </c:pt>
                <c:pt idx="4934">
                  <c:v>82.233333333333334</c:v>
                </c:pt>
                <c:pt idx="4935">
                  <c:v>82.25</c:v>
                </c:pt>
                <c:pt idx="4936">
                  <c:v>82.266666666666666</c:v>
                </c:pt>
                <c:pt idx="4937">
                  <c:v>82.283333333333331</c:v>
                </c:pt>
                <c:pt idx="4938">
                  <c:v>82.3</c:v>
                </c:pt>
                <c:pt idx="4939">
                  <c:v>82.316666666666663</c:v>
                </c:pt>
                <c:pt idx="4940">
                  <c:v>82.333333333333329</c:v>
                </c:pt>
                <c:pt idx="4941">
                  <c:v>82.35</c:v>
                </c:pt>
                <c:pt idx="4942">
                  <c:v>82.36666666666666</c:v>
                </c:pt>
                <c:pt idx="4943">
                  <c:v>82.38333333333334</c:v>
                </c:pt>
                <c:pt idx="4944">
                  <c:v>82.4</c:v>
                </c:pt>
                <c:pt idx="4945">
                  <c:v>82.416666666666671</c:v>
                </c:pt>
                <c:pt idx="4946">
                  <c:v>82.433333333333337</c:v>
                </c:pt>
                <c:pt idx="4947">
                  <c:v>82.45</c:v>
                </c:pt>
                <c:pt idx="4948">
                  <c:v>82.466666666666669</c:v>
                </c:pt>
                <c:pt idx="4949">
                  <c:v>82.483333333333334</c:v>
                </c:pt>
                <c:pt idx="4950">
                  <c:v>82.5</c:v>
                </c:pt>
                <c:pt idx="4951">
                  <c:v>82.516666666666666</c:v>
                </c:pt>
                <c:pt idx="4952">
                  <c:v>82.533333333333331</c:v>
                </c:pt>
                <c:pt idx="4953">
                  <c:v>82.55</c:v>
                </c:pt>
                <c:pt idx="4954">
                  <c:v>82.566666666666663</c:v>
                </c:pt>
                <c:pt idx="4955">
                  <c:v>82.583333333333329</c:v>
                </c:pt>
                <c:pt idx="4956">
                  <c:v>82.6</c:v>
                </c:pt>
                <c:pt idx="4957">
                  <c:v>82.61666666666666</c:v>
                </c:pt>
                <c:pt idx="4958">
                  <c:v>82.63333333333334</c:v>
                </c:pt>
                <c:pt idx="4959">
                  <c:v>82.65</c:v>
                </c:pt>
                <c:pt idx="4960">
                  <c:v>82.666666666666671</c:v>
                </c:pt>
                <c:pt idx="4961">
                  <c:v>82.683333333333337</c:v>
                </c:pt>
                <c:pt idx="4962">
                  <c:v>82.7</c:v>
                </c:pt>
                <c:pt idx="4963">
                  <c:v>82.716666666666669</c:v>
                </c:pt>
                <c:pt idx="4964">
                  <c:v>82.733333333333334</c:v>
                </c:pt>
                <c:pt idx="4965">
                  <c:v>82.75</c:v>
                </c:pt>
                <c:pt idx="4966">
                  <c:v>82.766666666666666</c:v>
                </c:pt>
                <c:pt idx="4967">
                  <c:v>82.783333333333331</c:v>
                </c:pt>
                <c:pt idx="4968">
                  <c:v>82.8</c:v>
                </c:pt>
                <c:pt idx="4969">
                  <c:v>82.816666666666663</c:v>
                </c:pt>
                <c:pt idx="4970">
                  <c:v>82.833333333333329</c:v>
                </c:pt>
                <c:pt idx="4971">
                  <c:v>82.85</c:v>
                </c:pt>
                <c:pt idx="4972">
                  <c:v>82.86666666666666</c:v>
                </c:pt>
                <c:pt idx="4973">
                  <c:v>82.88333333333334</c:v>
                </c:pt>
                <c:pt idx="4974">
                  <c:v>82.9</c:v>
                </c:pt>
                <c:pt idx="4975">
                  <c:v>82.916666666666671</c:v>
                </c:pt>
                <c:pt idx="4976">
                  <c:v>82.933333333333337</c:v>
                </c:pt>
                <c:pt idx="4977">
                  <c:v>82.95</c:v>
                </c:pt>
                <c:pt idx="4978">
                  <c:v>82.966666666666669</c:v>
                </c:pt>
                <c:pt idx="4979">
                  <c:v>82.983333333333334</c:v>
                </c:pt>
                <c:pt idx="4980">
                  <c:v>83</c:v>
                </c:pt>
                <c:pt idx="4981">
                  <c:v>83.016666666666666</c:v>
                </c:pt>
                <c:pt idx="4982">
                  <c:v>83.033333333333331</c:v>
                </c:pt>
                <c:pt idx="4983">
                  <c:v>83.05</c:v>
                </c:pt>
                <c:pt idx="4984">
                  <c:v>83.066666666666663</c:v>
                </c:pt>
                <c:pt idx="4985">
                  <c:v>83.083333333333329</c:v>
                </c:pt>
                <c:pt idx="4986">
                  <c:v>83.1</c:v>
                </c:pt>
                <c:pt idx="4987">
                  <c:v>83.11666666666666</c:v>
                </c:pt>
                <c:pt idx="4988">
                  <c:v>83.13333333333334</c:v>
                </c:pt>
                <c:pt idx="4989">
                  <c:v>83.15</c:v>
                </c:pt>
                <c:pt idx="4990">
                  <c:v>83.166666666666671</c:v>
                </c:pt>
                <c:pt idx="4991">
                  <c:v>83.183333333333337</c:v>
                </c:pt>
                <c:pt idx="4992">
                  <c:v>83.2</c:v>
                </c:pt>
                <c:pt idx="4993">
                  <c:v>83.216666666666669</c:v>
                </c:pt>
                <c:pt idx="4994">
                  <c:v>83.233333333333334</c:v>
                </c:pt>
                <c:pt idx="4995">
                  <c:v>83.25</c:v>
                </c:pt>
                <c:pt idx="4996">
                  <c:v>83.266666666666666</c:v>
                </c:pt>
                <c:pt idx="4997">
                  <c:v>83.283333333333331</c:v>
                </c:pt>
                <c:pt idx="4998">
                  <c:v>83.3</c:v>
                </c:pt>
                <c:pt idx="4999">
                  <c:v>83.316666666666663</c:v>
                </c:pt>
                <c:pt idx="5000">
                  <c:v>83.333333333333329</c:v>
                </c:pt>
                <c:pt idx="5001">
                  <c:v>83.35</c:v>
                </c:pt>
                <c:pt idx="5002">
                  <c:v>83.36666666666666</c:v>
                </c:pt>
                <c:pt idx="5003">
                  <c:v>83.38333333333334</c:v>
                </c:pt>
                <c:pt idx="5004">
                  <c:v>83.4</c:v>
                </c:pt>
                <c:pt idx="5005">
                  <c:v>83.416666666666671</c:v>
                </c:pt>
                <c:pt idx="5006">
                  <c:v>83.433333333333337</c:v>
                </c:pt>
                <c:pt idx="5007">
                  <c:v>83.45</c:v>
                </c:pt>
                <c:pt idx="5008">
                  <c:v>83.466666666666669</c:v>
                </c:pt>
                <c:pt idx="5009">
                  <c:v>83.483333333333334</c:v>
                </c:pt>
                <c:pt idx="5010">
                  <c:v>83.5</c:v>
                </c:pt>
                <c:pt idx="5011">
                  <c:v>83.516666666666666</c:v>
                </c:pt>
                <c:pt idx="5012">
                  <c:v>83.533333333333331</c:v>
                </c:pt>
                <c:pt idx="5013">
                  <c:v>83.55</c:v>
                </c:pt>
                <c:pt idx="5014">
                  <c:v>83.566666666666663</c:v>
                </c:pt>
                <c:pt idx="5015">
                  <c:v>83.583333333333329</c:v>
                </c:pt>
                <c:pt idx="5016">
                  <c:v>83.6</c:v>
                </c:pt>
                <c:pt idx="5017">
                  <c:v>83.61666666666666</c:v>
                </c:pt>
                <c:pt idx="5018">
                  <c:v>83.63333333333334</c:v>
                </c:pt>
                <c:pt idx="5019">
                  <c:v>83.65</c:v>
                </c:pt>
                <c:pt idx="5020">
                  <c:v>83.666666666666671</c:v>
                </c:pt>
                <c:pt idx="5021">
                  <c:v>83.683333333333337</c:v>
                </c:pt>
                <c:pt idx="5022">
                  <c:v>83.7</c:v>
                </c:pt>
                <c:pt idx="5023">
                  <c:v>83.716666666666669</c:v>
                </c:pt>
                <c:pt idx="5024">
                  <c:v>83.733333333333334</c:v>
                </c:pt>
                <c:pt idx="5025">
                  <c:v>83.75</c:v>
                </c:pt>
                <c:pt idx="5026">
                  <c:v>83.766666666666666</c:v>
                </c:pt>
                <c:pt idx="5027">
                  <c:v>83.783333333333331</c:v>
                </c:pt>
                <c:pt idx="5028">
                  <c:v>83.8</c:v>
                </c:pt>
                <c:pt idx="5029">
                  <c:v>83.816666666666663</c:v>
                </c:pt>
                <c:pt idx="5030">
                  <c:v>83.833333333333329</c:v>
                </c:pt>
                <c:pt idx="5031">
                  <c:v>83.85</c:v>
                </c:pt>
                <c:pt idx="5032">
                  <c:v>83.86666666666666</c:v>
                </c:pt>
                <c:pt idx="5033">
                  <c:v>83.88333333333334</c:v>
                </c:pt>
                <c:pt idx="5034">
                  <c:v>83.9</c:v>
                </c:pt>
                <c:pt idx="5035">
                  <c:v>83.916666666666671</c:v>
                </c:pt>
                <c:pt idx="5036">
                  <c:v>83.933333333333337</c:v>
                </c:pt>
                <c:pt idx="5037">
                  <c:v>83.95</c:v>
                </c:pt>
                <c:pt idx="5038">
                  <c:v>83.966666666666669</c:v>
                </c:pt>
                <c:pt idx="5039">
                  <c:v>83.983333333333334</c:v>
                </c:pt>
                <c:pt idx="5040">
                  <c:v>84</c:v>
                </c:pt>
                <c:pt idx="5041">
                  <c:v>84.016666666666666</c:v>
                </c:pt>
                <c:pt idx="5042">
                  <c:v>84.033333333333331</c:v>
                </c:pt>
                <c:pt idx="5043">
                  <c:v>84.05</c:v>
                </c:pt>
                <c:pt idx="5044">
                  <c:v>84.066666666666663</c:v>
                </c:pt>
                <c:pt idx="5045">
                  <c:v>84.083333333333329</c:v>
                </c:pt>
                <c:pt idx="5046">
                  <c:v>84.1</c:v>
                </c:pt>
                <c:pt idx="5047">
                  <c:v>84.11666666666666</c:v>
                </c:pt>
                <c:pt idx="5048">
                  <c:v>84.13333333333334</c:v>
                </c:pt>
                <c:pt idx="5049">
                  <c:v>84.15</c:v>
                </c:pt>
                <c:pt idx="5050">
                  <c:v>84.166666666666671</c:v>
                </c:pt>
                <c:pt idx="5051">
                  <c:v>84.183333333333337</c:v>
                </c:pt>
                <c:pt idx="5052">
                  <c:v>84.2</c:v>
                </c:pt>
                <c:pt idx="5053">
                  <c:v>84.216666666666669</c:v>
                </c:pt>
                <c:pt idx="5054">
                  <c:v>84.233333333333334</c:v>
                </c:pt>
                <c:pt idx="5055">
                  <c:v>84.25</c:v>
                </c:pt>
                <c:pt idx="5056">
                  <c:v>84.266666666666666</c:v>
                </c:pt>
                <c:pt idx="5057">
                  <c:v>84.283333333333331</c:v>
                </c:pt>
                <c:pt idx="5058">
                  <c:v>84.3</c:v>
                </c:pt>
                <c:pt idx="5059">
                  <c:v>84.316666666666663</c:v>
                </c:pt>
                <c:pt idx="5060">
                  <c:v>84.333333333333329</c:v>
                </c:pt>
                <c:pt idx="5061">
                  <c:v>84.35</c:v>
                </c:pt>
                <c:pt idx="5062">
                  <c:v>84.36666666666666</c:v>
                </c:pt>
                <c:pt idx="5063">
                  <c:v>84.38333333333334</c:v>
                </c:pt>
                <c:pt idx="5064">
                  <c:v>84.4</c:v>
                </c:pt>
                <c:pt idx="5065">
                  <c:v>84.416666666666671</c:v>
                </c:pt>
                <c:pt idx="5066">
                  <c:v>84.433333333333337</c:v>
                </c:pt>
                <c:pt idx="5067">
                  <c:v>84.45</c:v>
                </c:pt>
                <c:pt idx="5068">
                  <c:v>84.466666666666669</c:v>
                </c:pt>
                <c:pt idx="5069">
                  <c:v>84.483333333333334</c:v>
                </c:pt>
                <c:pt idx="5070">
                  <c:v>84.5</c:v>
                </c:pt>
                <c:pt idx="5071">
                  <c:v>84.516666666666666</c:v>
                </c:pt>
                <c:pt idx="5072">
                  <c:v>84.533333333333331</c:v>
                </c:pt>
                <c:pt idx="5073">
                  <c:v>84.55</c:v>
                </c:pt>
                <c:pt idx="5074">
                  <c:v>84.566666666666663</c:v>
                </c:pt>
                <c:pt idx="5075">
                  <c:v>84.583333333333329</c:v>
                </c:pt>
                <c:pt idx="5076">
                  <c:v>84.6</c:v>
                </c:pt>
                <c:pt idx="5077">
                  <c:v>84.61666666666666</c:v>
                </c:pt>
                <c:pt idx="5078">
                  <c:v>84.63333333333334</c:v>
                </c:pt>
                <c:pt idx="5079">
                  <c:v>84.65</c:v>
                </c:pt>
                <c:pt idx="5080">
                  <c:v>84.666666666666671</c:v>
                </c:pt>
                <c:pt idx="5081">
                  <c:v>84.683333333333337</c:v>
                </c:pt>
                <c:pt idx="5082">
                  <c:v>84.7</c:v>
                </c:pt>
                <c:pt idx="5083">
                  <c:v>84.716666666666669</c:v>
                </c:pt>
                <c:pt idx="5084">
                  <c:v>84.733333333333334</c:v>
                </c:pt>
                <c:pt idx="5085">
                  <c:v>84.75</c:v>
                </c:pt>
                <c:pt idx="5086">
                  <c:v>84.766666666666666</c:v>
                </c:pt>
                <c:pt idx="5087">
                  <c:v>84.783333333333331</c:v>
                </c:pt>
                <c:pt idx="5088">
                  <c:v>84.8</c:v>
                </c:pt>
                <c:pt idx="5089">
                  <c:v>84.816666666666663</c:v>
                </c:pt>
                <c:pt idx="5090">
                  <c:v>84.833333333333329</c:v>
                </c:pt>
                <c:pt idx="5091">
                  <c:v>84.85</c:v>
                </c:pt>
                <c:pt idx="5092">
                  <c:v>84.86666666666666</c:v>
                </c:pt>
                <c:pt idx="5093">
                  <c:v>84.88333333333334</c:v>
                </c:pt>
                <c:pt idx="5094">
                  <c:v>84.9</c:v>
                </c:pt>
                <c:pt idx="5095">
                  <c:v>84.916666666666671</c:v>
                </c:pt>
                <c:pt idx="5096">
                  <c:v>84.933333333333337</c:v>
                </c:pt>
                <c:pt idx="5097">
                  <c:v>84.95</c:v>
                </c:pt>
                <c:pt idx="5098">
                  <c:v>84.966666666666669</c:v>
                </c:pt>
                <c:pt idx="5099">
                  <c:v>84.983333333333334</c:v>
                </c:pt>
                <c:pt idx="5100">
                  <c:v>85</c:v>
                </c:pt>
                <c:pt idx="5101">
                  <c:v>85.016666666666666</c:v>
                </c:pt>
                <c:pt idx="5102">
                  <c:v>85.033333333333331</c:v>
                </c:pt>
                <c:pt idx="5103">
                  <c:v>85.05</c:v>
                </c:pt>
                <c:pt idx="5104">
                  <c:v>85.066666666666663</c:v>
                </c:pt>
                <c:pt idx="5105">
                  <c:v>85.083333333333329</c:v>
                </c:pt>
                <c:pt idx="5106">
                  <c:v>85.1</c:v>
                </c:pt>
                <c:pt idx="5107">
                  <c:v>85.11666666666666</c:v>
                </c:pt>
                <c:pt idx="5108">
                  <c:v>85.13333333333334</c:v>
                </c:pt>
                <c:pt idx="5109">
                  <c:v>85.15</c:v>
                </c:pt>
                <c:pt idx="5110">
                  <c:v>85.166666666666671</c:v>
                </c:pt>
                <c:pt idx="5111">
                  <c:v>85.183333333333337</c:v>
                </c:pt>
                <c:pt idx="5112">
                  <c:v>85.2</c:v>
                </c:pt>
                <c:pt idx="5113">
                  <c:v>85.216666666666669</c:v>
                </c:pt>
                <c:pt idx="5114">
                  <c:v>85.233333333333334</c:v>
                </c:pt>
                <c:pt idx="5115">
                  <c:v>85.25</c:v>
                </c:pt>
                <c:pt idx="5116">
                  <c:v>85.266666666666666</c:v>
                </c:pt>
                <c:pt idx="5117">
                  <c:v>85.283333333333331</c:v>
                </c:pt>
                <c:pt idx="5118">
                  <c:v>85.3</c:v>
                </c:pt>
                <c:pt idx="5119">
                  <c:v>85.316666666666663</c:v>
                </c:pt>
                <c:pt idx="5120">
                  <c:v>85.333333333333329</c:v>
                </c:pt>
                <c:pt idx="5121">
                  <c:v>85.35</c:v>
                </c:pt>
                <c:pt idx="5122">
                  <c:v>85.36666666666666</c:v>
                </c:pt>
                <c:pt idx="5123">
                  <c:v>85.38333333333334</c:v>
                </c:pt>
                <c:pt idx="5124">
                  <c:v>85.4</c:v>
                </c:pt>
                <c:pt idx="5125">
                  <c:v>85.416666666666671</c:v>
                </c:pt>
                <c:pt idx="5126">
                  <c:v>85.433333333333337</c:v>
                </c:pt>
                <c:pt idx="5127">
                  <c:v>85.45</c:v>
                </c:pt>
                <c:pt idx="5128">
                  <c:v>85.466666666666669</c:v>
                </c:pt>
                <c:pt idx="5129">
                  <c:v>85.483333333333334</c:v>
                </c:pt>
                <c:pt idx="5130">
                  <c:v>85.5</c:v>
                </c:pt>
                <c:pt idx="5131">
                  <c:v>85.516666666666666</c:v>
                </c:pt>
                <c:pt idx="5132">
                  <c:v>85.533333333333331</c:v>
                </c:pt>
                <c:pt idx="5133">
                  <c:v>85.55</c:v>
                </c:pt>
                <c:pt idx="5134">
                  <c:v>85.566666666666663</c:v>
                </c:pt>
                <c:pt idx="5135">
                  <c:v>85.583333333333329</c:v>
                </c:pt>
                <c:pt idx="5136">
                  <c:v>85.6</c:v>
                </c:pt>
                <c:pt idx="5137">
                  <c:v>85.61666666666666</c:v>
                </c:pt>
                <c:pt idx="5138">
                  <c:v>85.63333333333334</c:v>
                </c:pt>
                <c:pt idx="5139">
                  <c:v>85.65</c:v>
                </c:pt>
                <c:pt idx="5140">
                  <c:v>85.666666666666671</c:v>
                </c:pt>
                <c:pt idx="5141">
                  <c:v>85.683333333333337</c:v>
                </c:pt>
                <c:pt idx="5142">
                  <c:v>85.7</c:v>
                </c:pt>
                <c:pt idx="5143">
                  <c:v>85.716666666666669</c:v>
                </c:pt>
                <c:pt idx="5144">
                  <c:v>85.733333333333334</c:v>
                </c:pt>
                <c:pt idx="5145">
                  <c:v>85.75</c:v>
                </c:pt>
                <c:pt idx="5146">
                  <c:v>85.766666666666666</c:v>
                </c:pt>
                <c:pt idx="5147">
                  <c:v>85.783333333333331</c:v>
                </c:pt>
                <c:pt idx="5148">
                  <c:v>85.8</c:v>
                </c:pt>
                <c:pt idx="5149">
                  <c:v>85.816666666666663</c:v>
                </c:pt>
                <c:pt idx="5150">
                  <c:v>85.833333333333329</c:v>
                </c:pt>
                <c:pt idx="5151">
                  <c:v>85.85</c:v>
                </c:pt>
                <c:pt idx="5152">
                  <c:v>85.86666666666666</c:v>
                </c:pt>
                <c:pt idx="5153">
                  <c:v>85.88333333333334</c:v>
                </c:pt>
                <c:pt idx="5154">
                  <c:v>85.9</c:v>
                </c:pt>
                <c:pt idx="5155">
                  <c:v>85.916666666666671</c:v>
                </c:pt>
                <c:pt idx="5156">
                  <c:v>85.933333333333337</c:v>
                </c:pt>
                <c:pt idx="5157">
                  <c:v>85.95</c:v>
                </c:pt>
                <c:pt idx="5158">
                  <c:v>85.966666666666669</c:v>
                </c:pt>
                <c:pt idx="5159">
                  <c:v>85.983333333333334</c:v>
                </c:pt>
                <c:pt idx="5160">
                  <c:v>86</c:v>
                </c:pt>
                <c:pt idx="5161">
                  <c:v>86.016666666666666</c:v>
                </c:pt>
                <c:pt idx="5162">
                  <c:v>86.033333333333331</c:v>
                </c:pt>
                <c:pt idx="5163">
                  <c:v>86.05</c:v>
                </c:pt>
                <c:pt idx="5164">
                  <c:v>86.066666666666663</c:v>
                </c:pt>
                <c:pt idx="5165">
                  <c:v>86.083333333333329</c:v>
                </c:pt>
                <c:pt idx="5166">
                  <c:v>86.1</c:v>
                </c:pt>
                <c:pt idx="5167">
                  <c:v>86.11666666666666</c:v>
                </c:pt>
                <c:pt idx="5168">
                  <c:v>86.13333333333334</c:v>
                </c:pt>
                <c:pt idx="5169">
                  <c:v>86.15</c:v>
                </c:pt>
                <c:pt idx="5170">
                  <c:v>86.166666666666671</c:v>
                </c:pt>
                <c:pt idx="5171">
                  <c:v>86.183333333333337</c:v>
                </c:pt>
                <c:pt idx="5172">
                  <c:v>86.2</c:v>
                </c:pt>
                <c:pt idx="5173">
                  <c:v>86.216666666666669</c:v>
                </c:pt>
                <c:pt idx="5174">
                  <c:v>86.233333333333334</c:v>
                </c:pt>
                <c:pt idx="5175">
                  <c:v>86.25</c:v>
                </c:pt>
                <c:pt idx="5176">
                  <c:v>86.266666666666666</c:v>
                </c:pt>
                <c:pt idx="5177">
                  <c:v>86.283333333333331</c:v>
                </c:pt>
                <c:pt idx="5178">
                  <c:v>86.3</c:v>
                </c:pt>
                <c:pt idx="5179">
                  <c:v>86.316666666666663</c:v>
                </c:pt>
                <c:pt idx="5180">
                  <c:v>86.333333333333329</c:v>
                </c:pt>
                <c:pt idx="5181">
                  <c:v>86.35</c:v>
                </c:pt>
                <c:pt idx="5182">
                  <c:v>86.36666666666666</c:v>
                </c:pt>
                <c:pt idx="5183">
                  <c:v>86.38333333333334</c:v>
                </c:pt>
                <c:pt idx="5184">
                  <c:v>86.4</c:v>
                </c:pt>
                <c:pt idx="5185">
                  <c:v>86.416666666666671</c:v>
                </c:pt>
                <c:pt idx="5186">
                  <c:v>86.433333333333337</c:v>
                </c:pt>
                <c:pt idx="5187">
                  <c:v>86.45</c:v>
                </c:pt>
                <c:pt idx="5188">
                  <c:v>86.466666666666669</c:v>
                </c:pt>
                <c:pt idx="5189">
                  <c:v>86.483333333333334</c:v>
                </c:pt>
                <c:pt idx="5190">
                  <c:v>86.5</c:v>
                </c:pt>
                <c:pt idx="5191">
                  <c:v>86.516666666666666</c:v>
                </c:pt>
                <c:pt idx="5192">
                  <c:v>86.533333333333331</c:v>
                </c:pt>
                <c:pt idx="5193">
                  <c:v>86.55</c:v>
                </c:pt>
                <c:pt idx="5194">
                  <c:v>86.566666666666663</c:v>
                </c:pt>
                <c:pt idx="5195">
                  <c:v>86.583333333333329</c:v>
                </c:pt>
                <c:pt idx="5196">
                  <c:v>86.6</c:v>
                </c:pt>
                <c:pt idx="5197">
                  <c:v>86.61666666666666</c:v>
                </c:pt>
                <c:pt idx="5198">
                  <c:v>86.63333333333334</c:v>
                </c:pt>
                <c:pt idx="5199">
                  <c:v>86.65</c:v>
                </c:pt>
                <c:pt idx="5200">
                  <c:v>86.666666666666671</c:v>
                </c:pt>
                <c:pt idx="5201">
                  <c:v>86.683333333333337</c:v>
                </c:pt>
                <c:pt idx="5202">
                  <c:v>86.7</c:v>
                </c:pt>
                <c:pt idx="5203">
                  <c:v>86.716666666666669</c:v>
                </c:pt>
                <c:pt idx="5204">
                  <c:v>86.733333333333334</c:v>
                </c:pt>
                <c:pt idx="5205">
                  <c:v>86.75</c:v>
                </c:pt>
                <c:pt idx="5206">
                  <c:v>86.766666666666666</c:v>
                </c:pt>
                <c:pt idx="5207">
                  <c:v>86.783333333333331</c:v>
                </c:pt>
                <c:pt idx="5208">
                  <c:v>86.8</c:v>
                </c:pt>
                <c:pt idx="5209">
                  <c:v>86.816666666666663</c:v>
                </c:pt>
                <c:pt idx="5210">
                  <c:v>86.833333333333329</c:v>
                </c:pt>
                <c:pt idx="5211">
                  <c:v>86.85</c:v>
                </c:pt>
                <c:pt idx="5212">
                  <c:v>86.86666666666666</c:v>
                </c:pt>
                <c:pt idx="5213">
                  <c:v>86.88333333333334</c:v>
                </c:pt>
                <c:pt idx="5214">
                  <c:v>86.9</c:v>
                </c:pt>
                <c:pt idx="5215">
                  <c:v>86.916666666666671</c:v>
                </c:pt>
                <c:pt idx="5216">
                  <c:v>86.933333333333337</c:v>
                </c:pt>
                <c:pt idx="5217">
                  <c:v>86.95</c:v>
                </c:pt>
                <c:pt idx="5218">
                  <c:v>86.966666666666669</c:v>
                </c:pt>
                <c:pt idx="5219">
                  <c:v>86.983333333333334</c:v>
                </c:pt>
                <c:pt idx="5220">
                  <c:v>87</c:v>
                </c:pt>
                <c:pt idx="5221">
                  <c:v>87.016666666666666</c:v>
                </c:pt>
                <c:pt idx="5222">
                  <c:v>87.033333333333331</c:v>
                </c:pt>
                <c:pt idx="5223">
                  <c:v>87.05</c:v>
                </c:pt>
                <c:pt idx="5224">
                  <c:v>87.066666666666663</c:v>
                </c:pt>
                <c:pt idx="5225">
                  <c:v>87.083333333333329</c:v>
                </c:pt>
                <c:pt idx="5226">
                  <c:v>87.1</c:v>
                </c:pt>
                <c:pt idx="5227">
                  <c:v>87.11666666666666</c:v>
                </c:pt>
                <c:pt idx="5228">
                  <c:v>87.13333333333334</c:v>
                </c:pt>
                <c:pt idx="5229">
                  <c:v>87.15</c:v>
                </c:pt>
                <c:pt idx="5230">
                  <c:v>87.166666666666671</c:v>
                </c:pt>
                <c:pt idx="5231">
                  <c:v>87.183333333333337</c:v>
                </c:pt>
                <c:pt idx="5232">
                  <c:v>87.2</c:v>
                </c:pt>
                <c:pt idx="5233">
                  <c:v>87.216666666666669</c:v>
                </c:pt>
                <c:pt idx="5234">
                  <c:v>87.233333333333334</c:v>
                </c:pt>
                <c:pt idx="5235">
                  <c:v>87.25</c:v>
                </c:pt>
                <c:pt idx="5236">
                  <c:v>87.266666666666666</c:v>
                </c:pt>
                <c:pt idx="5237">
                  <c:v>87.283333333333331</c:v>
                </c:pt>
                <c:pt idx="5238">
                  <c:v>87.3</c:v>
                </c:pt>
                <c:pt idx="5239">
                  <c:v>87.316666666666663</c:v>
                </c:pt>
                <c:pt idx="5240">
                  <c:v>87.333333333333329</c:v>
                </c:pt>
                <c:pt idx="5241">
                  <c:v>87.35</c:v>
                </c:pt>
                <c:pt idx="5242">
                  <c:v>87.36666666666666</c:v>
                </c:pt>
                <c:pt idx="5243">
                  <c:v>87.38333333333334</c:v>
                </c:pt>
                <c:pt idx="5244">
                  <c:v>87.4</c:v>
                </c:pt>
                <c:pt idx="5245">
                  <c:v>87.416666666666671</c:v>
                </c:pt>
                <c:pt idx="5246">
                  <c:v>87.433333333333337</c:v>
                </c:pt>
                <c:pt idx="5247">
                  <c:v>87.45</c:v>
                </c:pt>
                <c:pt idx="5248">
                  <c:v>87.466666666666669</c:v>
                </c:pt>
                <c:pt idx="5249">
                  <c:v>87.483333333333334</c:v>
                </c:pt>
                <c:pt idx="5250">
                  <c:v>87.5</c:v>
                </c:pt>
                <c:pt idx="5251">
                  <c:v>87.516666666666666</c:v>
                </c:pt>
                <c:pt idx="5252">
                  <c:v>87.533333333333331</c:v>
                </c:pt>
                <c:pt idx="5253">
                  <c:v>87.55</c:v>
                </c:pt>
                <c:pt idx="5254">
                  <c:v>87.566666666666663</c:v>
                </c:pt>
                <c:pt idx="5255">
                  <c:v>87.583333333333329</c:v>
                </c:pt>
                <c:pt idx="5256">
                  <c:v>87.6</c:v>
                </c:pt>
                <c:pt idx="5257">
                  <c:v>87.61666666666666</c:v>
                </c:pt>
                <c:pt idx="5258">
                  <c:v>87.63333333333334</c:v>
                </c:pt>
                <c:pt idx="5259">
                  <c:v>87.65</c:v>
                </c:pt>
                <c:pt idx="5260">
                  <c:v>87.666666666666671</c:v>
                </c:pt>
                <c:pt idx="5261">
                  <c:v>87.683333333333337</c:v>
                </c:pt>
                <c:pt idx="5262">
                  <c:v>87.7</c:v>
                </c:pt>
                <c:pt idx="5263">
                  <c:v>87.716666666666669</c:v>
                </c:pt>
                <c:pt idx="5264">
                  <c:v>87.733333333333334</c:v>
                </c:pt>
                <c:pt idx="5265">
                  <c:v>87.75</c:v>
                </c:pt>
                <c:pt idx="5266">
                  <c:v>87.766666666666666</c:v>
                </c:pt>
                <c:pt idx="5267">
                  <c:v>87.783333333333331</c:v>
                </c:pt>
                <c:pt idx="5268">
                  <c:v>87.8</c:v>
                </c:pt>
                <c:pt idx="5269">
                  <c:v>87.816666666666663</c:v>
                </c:pt>
                <c:pt idx="5270">
                  <c:v>87.833333333333329</c:v>
                </c:pt>
                <c:pt idx="5271">
                  <c:v>87.85</c:v>
                </c:pt>
                <c:pt idx="5272">
                  <c:v>87.86666666666666</c:v>
                </c:pt>
                <c:pt idx="5273">
                  <c:v>87.88333333333334</c:v>
                </c:pt>
                <c:pt idx="5274">
                  <c:v>87.9</c:v>
                </c:pt>
                <c:pt idx="5275">
                  <c:v>87.916666666666671</c:v>
                </c:pt>
                <c:pt idx="5276">
                  <c:v>87.933333333333337</c:v>
                </c:pt>
                <c:pt idx="5277">
                  <c:v>87.95</c:v>
                </c:pt>
                <c:pt idx="5278">
                  <c:v>87.966666666666669</c:v>
                </c:pt>
                <c:pt idx="5279">
                  <c:v>87.983333333333334</c:v>
                </c:pt>
                <c:pt idx="5280">
                  <c:v>88</c:v>
                </c:pt>
                <c:pt idx="5281">
                  <c:v>88.016666666666666</c:v>
                </c:pt>
                <c:pt idx="5282">
                  <c:v>88.033333333333331</c:v>
                </c:pt>
                <c:pt idx="5283">
                  <c:v>88.05</c:v>
                </c:pt>
                <c:pt idx="5284">
                  <c:v>88.066666666666663</c:v>
                </c:pt>
                <c:pt idx="5285">
                  <c:v>88.083333333333329</c:v>
                </c:pt>
                <c:pt idx="5286">
                  <c:v>88.1</c:v>
                </c:pt>
                <c:pt idx="5287">
                  <c:v>88.11666666666666</c:v>
                </c:pt>
                <c:pt idx="5288">
                  <c:v>88.13333333333334</c:v>
                </c:pt>
                <c:pt idx="5289">
                  <c:v>88.15</c:v>
                </c:pt>
                <c:pt idx="5290">
                  <c:v>88.166666666666671</c:v>
                </c:pt>
                <c:pt idx="5291">
                  <c:v>88.183333333333337</c:v>
                </c:pt>
                <c:pt idx="5292">
                  <c:v>88.2</c:v>
                </c:pt>
                <c:pt idx="5293">
                  <c:v>88.216666666666669</c:v>
                </c:pt>
                <c:pt idx="5294">
                  <c:v>88.233333333333334</c:v>
                </c:pt>
                <c:pt idx="5295">
                  <c:v>88.25</c:v>
                </c:pt>
                <c:pt idx="5296">
                  <c:v>88.266666666666666</c:v>
                </c:pt>
                <c:pt idx="5297">
                  <c:v>88.283333333333331</c:v>
                </c:pt>
                <c:pt idx="5298">
                  <c:v>88.3</c:v>
                </c:pt>
                <c:pt idx="5299">
                  <c:v>88.316666666666663</c:v>
                </c:pt>
                <c:pt idx="5300">
                  <c:v>88.333333333333329</c:v>
                </c:pt>
                <c:pt idx="5301">
                  <c:v>88.35</c:v>
                </c:pt>
                <c:pt idx="5302">
                  <c:v>88.36666666666666</c:v>
                </c:pt>
                <c:pt idx="5303">
                  <c:v>88.38333333333334</c:v>
                </c:pt>
                <c:pt idx="5304">
                  <c:v>88.4</c:v>
                </c:pt>
                <c:pt idx="5305">
                  <c:v>88.416666666666671</c:v>
                </c:pt>
                <c:pt idx="5306">
                  <c:v>88.433333333333337</c:v>
                </c:pt>
                <c:pt idx="5307">
                  <c:v>88.45</c:v>
                </c:pt>
                <c:pt idx="5308">
                  <c:v>88.466666666666669</c:v>
                </c:pt>
                <c:pt idx="5309">
                  <c:v>88.483333333333334</c:v>
                </c:pt>
                <c:pt idx="5310">
                  <c:v>88.5</c:v>
                </c:pt>
                <c:pt idx="5311">
                  <c:v>88.516666666666666</c:v>
                </c:pt>
                <c:pt idx="5312">
                  <c:v>88.533333333333331</c:v>
                </c:pt>
                <c:pt idx="5313">
                  <c:v>88.55</c:v>
                </c:pt>
                <c:pt idx="5314">
                  <c:v>88.566666666666663</c:v>
                </c:pt>
                <c:pt idx="5315">
                  <c:v>88.583333333333329</c:v>
                </c:pt>
                <c:pt idx="5316">
                  <c:v>88.6</c:v>
                </c:pt>
                <c:pt idx="5317">
                  <c:v>88.61666666666666</c:v>
                </c:pt>
                <c:pt idx="5318">
                  <c:v>88.63333333333334</c:v>
                </c:pt>
                <c:pt idx="5319">
                  <c:v>88.65</c:v>
                </c:pt>
                <c:pt idx="5320">
                  <c:v>88.666666666666671</c:v>
                </c:pt>
                <c:pt idx="5321">
                  <c:v>88.683333333333337</c:v>
                </c:pt>
                <c:pt idx="5322">
                  <c:v>88.7</c:v>
                </c:pt>
                <c:pt idx="5323">
                  <c:v>88.716666666666669</c:v>
                </c:pt>
                <c:pt idx="5324">
                  <c:v>88.733333333333334</c:v>
                </c:pt>
                <c:pt idx="5325">
                  <c:v>88.75</c:v>
                </c:pt>
                <c:pt idx="5326">
                  <c:v>88.766666666666666</c:v>
                </c:pt>
                <c:pt idx="5327">
                  <c:v>88.783333333333331</c:v>
                </c:pt>
                <c:pt idx="5328">
                  <c:v>88.8</c:v>
                </c:pt>
                <c:pt idx="5329">
                  <c:v>88.816666666666663</c:v>
                </c:pt>
                <c:pt idx="5330">
                  <c:v>88.833333333333329</c:v>
                </c:pt>
                <c:pt idx="5331">
                  <c:v>88.85</c:v>
                </c:pt>
                <c:pt idx="5332">
                  <c:v>88.86666666666666</c:v>
                </c:pt>
                <c:pt idx="5333">
                  <c:v>88.88333333333334</c:v>
                </c:pt>
                <c:pt idx="5334">
                  <c:v>88.9</c:v>
                </c:pt>
                <c:pt idx="5335">
                  <c:v>88.916666666666671</c:v>
                </c:pt>
                <c:pt idx="5336">
                  <c:v>88.933333333333337</c:v>
                </c:pt>
                <c:pt idx="5337">
                  <c:v>88.95</c:v>
                </c:pt>
                <c:pt idx="5338">
                  <c:v>88.966666666666669</c:v>
                </c:pt>
                <c:pt idx="5339">
                  <c:v>88.983333333333334</c:v>
                </c:pt>
                <c:pt idx="5340">
                  <c:v>89</c:v>
                </c:pt>
                <c:pt idx="5341">
                  <c:v>89.016666666666666</c:v>
                </c:pt>
                <c:pt idx="5342">
                  <c:v>89.033333333333331</c:v>
                </c:pt>
                <c:pt idx="5343">
                  <c:v>89.05</c:v>
                </c:pt>
                <c:pt idx="5344">
                  <c:v>89.066666666666663</c:v>
                </c:pt>
                <c:pt idx="5345">
                  <c:v>89.083333333333329</c:v>
                </c:pt>
                <c:pt idx="5346">
                  <c:v>89.1</c:v>
                </c:pt>
                <c:pt idx="5347">
                  <c:v>89.11666666666666</c:v>
                </c:pt>
                <c:pt idx="5348">
                  <c:v>89.13333333333334</c:v>
                </c:pt>
                <c:pt idx="5349">
                  <c:v>89.15</c:v>
                </c:pt>
                <c:pt idx="5350">
                  <c:v>89.166666666666671</c:v>
                </c:pt>
                <c:pt idx="5351">
                  <c:v>89.183333333333337</c:v>
                </c:pt>
                <c:pt idx="5352">
                  <c:v>89.2</c:v>
                </c:pt>
                <c:pt idx="5353">
                  <c:v>89.216666666666669</c:v>
                </c:pt>
                <c:pt idx="5354">
                  <c:v>89.233333333333334</c:v>
                </c:pt>
                <c:pt idx="5355">
                  <c:v>89.25</c:v>
                </c:pt>
                <c:pt idx="5356">
                  <c:v>89.266666666666666</c:v>
                </c:pt>
                <c:pt idx="5357">
                  <c:v>89.283333333333331</c:v>
                </c:pt>
                <c:pt idx="5358">
                  <c:v>89.3</c:v>
                </c:pt>
                <c:pt idx="5359">
                  <c:v>89.316666666666663</c:v>
                </c:pt>
                <c:pt idx="5360">
                  <c:v>89.333333333333329</c:v>
                </c:pt>
                <c:pt idx="5361">
                  <c:v>89.35</c:v>
                </c:pt>
                <c:pt idx="5362">
                  <c:v>89.36666666666666</c:v>
                </c:pt>
                <c:pt idx="5363">
                  <c:v>89.38333333333334</c:v>
                </c:pt>
                <c:pt idx="5364">
                  <c:v>89.4</c:v>
                </c:pt>
                <c:pt idx="5365">
                  <c:v>89.416666666666671</c:v>
                </c:pt>
                <c:pt idx="5366">
                  <c:v>89.433333333333337</c:v>
                </c:pt>
                <c:pt idx="5367">
                  <c:v>89.45</c:v>
                </c:pt>
                <c:pt idx="5368">
                  <c:v>89.466666666666669</c:v>
                </c:pt>
                <c:pt idx="5369">
                  <c:v>89.483333333333334</c:v>
                </c:pt>
                <c:pt idx="5370">
                  <c:v>89.5</c:v>
                </c:pt>
                <c:pt idx="5371">
                  <c:v>89.516666666666666</c:v>
                </c:pt>
                <c:pt idx="5372">
                  <c:v>89.533333333333331</c:v>
                </c:pt>
                <c:pt idx="5373">
                  <c:v>89.55</c:v>
                </c:pt>
                <c:pt idx="5374">
                  <c:v>89.566666666666663</c:v>
                </c:pt>
                <c:pt idx="5375">
                  <c:v>89.583333333333329</c:v>
                </c:pt>
                <c:pt idx="5376">
                  <c:v>89.6</c:v>
                </c:pt>
                <c:pt idx="5377">
                  <c:v>89.61666666666666</c:v>
                </c:pt>
                <c:pt idx="5378">
                  <c:v>89.63333333333334</c:v>
                </c:pt>
                <c:pt idx="5379">
                  <c:v>89.65</c:v>
                </c:pt>
                <c:pt idx="5380">
                  <c:v>89.666666666666671</c:v>
                </c:pt>
                <c:pt idx="5381">
                  <c:v>89.683333333333337</c:v>
                </c:pt>
                <c:pt idx="5382">
                  <c:v>89.7</c:v>
                </c:pt>
                <c:pt idx="5383">
                  <c:v>89.716666666666669</c:v>
                </c:pt>
                <c:pt idx="5384">
                  <c:v>89.733333333333334</c:v>
                </c:pt>
                <c:pt idx="5385">
                  <c:v>89.75</c:v>
                </c:pt>
                <c:pt idx="5386">
                  <c:v>89.766666666666666</c:v>
                </c:pt>
                <c:pt idx="5387">
                  <c:v>89.783333333333331</c:v>
                </c:pt>
                <c:pt idx="5388">
                  <c:v>89.8</c:v>
                </c:pt>
                <c:pt idx="5389">
                  <c:v>89.816666666666663</c:v>
                </c:pt>
                <c:pt idx="5390">
                  <c:v>89.833333333333329</c:v>
                </c:pt>
                <c:pt idx="5391">
                  <c:v>89.85</c:v>
                </c:pt>
                <c:pt idx="5392">
                  <c:v>89.86666666666666</c:v>
                </c:pt>
                <c:pt idx="5393">
                  <c:v>89.88333333333334</c:v>
                </c:pt>
                <c:pt idx="5394">
                  <c:v>89.9</c:v>
                </c:pt>
                <c:pt idx="5395">
                  <c:v>89.916666666666671</c:v>
                </c:pt>
                <c:pt idx="5396">
                  <c:v>89.933333333333337</c:v>
                </c:pt>
                <c:pt idx="5397">
                  <c:v>89.95</c:v>
                </c:pt>
                <c:pt idx="5398">
                  <c:v>89.966666666666669</c:v>
                </c:pt>
                <c:pt idx="5399">
                  <c:v>89.983333333333334</c:v>
                </c:pt>
                <c:pt idx="5400">
                  <c:v>90</c:v>
                </c:pt>
                <c:pt idx="5401">
                  <c:v>90.016666666666666</c:v>
                </c:pt>
                <c:pt idx="5402">
                  <c:v>90.033333333333331</c:v>
                </c:pt>
                <c:pt idx="5403">
                  <c:v>90.05</c:v>
                </c:pt>
                <c:pt idx="5404">
                  <c:v>90.066666666666663</c:v>
                </c:pt>
                <c:pt idx="5405">
                  <c:v>90.083333333333329</c:v>
                </c:pt>
                <c:pt idx="5406">
                  <c:v>90.1</c:v>
                </c:pt>
                <c:pt idx="5407">
                  <c:v>90.11666666666666</c:v>
                </c:pt>
                <c:pt idx="5408">
                  <c:v>90.13333333333334</c:v>
                </c:pt>
                <c:pt idx="5409">
                  <c:v>90.15</c:v>
                </c:pt>
                <c:pt idx="5410">
                  <c:v>90.166666666666671</c:v>
                </c:pt>
                <c:pt idx="5411">
                  <c:v>90.183333333333337</c:v>
                </c:pt>
                <c:pt idx="5412">
                  <c:v>90.2</c:v>
                </c:pt>
                <c:pt idx="5413">
                  <c:v>90.216666666666669</c:v>
                </c:pt>
                <c:pt idx="5414">
                  <c:v>90.233333333333334</c:v>
                </c:pt>
                <c:pt idx="5415">
                  <c:v>90.25</c:v>
                </c:pt>
                <c:pt idx="5416">
                  <c:v>90.266666666666666</c:v>
                </c:pt>
                <c:pt idx="5417">
                  <c:v>90.283333333333331</c:v>
                </c:pt>
                <c:pt idx="5418">
                  <c:v>90.3</c:v>
                </c:pt>
                <c:pt idx="5419">
                  <c:v>90.316666666666663</c:v>
                </c:pt>
                <c:pt idx="5420">
                  <c:v>90.333333333333329</c:v>
                </c:pt>
                <c:pt idx="5421">
                  <c:v>90.35</c:v>
                </c:pt>
                <c:pt idx="5422">
                  <c:v>90.36666666666666</c:v>
                </c:pt>
                <c:pt idx="5423">
                  <c:v>90.38333333333334</c:v>
                </c:pt>
                <c:pt idx="5424">
                  <c:v>90.4</c:v>
                </c:pt>
                <c:pt idx="5425">
                  <c:v>90.416666666666671</c:v>
                </c:pt>
                <c:pt idx="5426">
                  <c:v>90.433333333333337</c:v>
                </c:pt>
                <c:pt idx="5427">
                  <c:v>90.45</c:v>
                </c:pt>
                <c:pt idx="5428">
                  <c:v>90.466666666666669</c:v>
                </c:pt>
                <c:pt idx="5429">
                  <c:v>90.483333333333334</c:v>
                </c:pt>
                <c:pt idx="5430">
                  <c:v>90.5</c:v>
                </c:pt>
                <c:pt idx="5431">
                  <c:v>90.516666666666666</c:v>
                </c:pt>
                <c:pt idx="5432">
                  <c:v>90.533333333333331</c:v>
                </c:pt>
                <c:pt idx="5433">
                  <c:v>90.55</c:v>
                </c:pt>
                <c:pt idx="5434">
                  <c:v>90.566666666666663</c:v>
                </c:pt>
                <c:pt idx="5435">
                  <c:v>90.583333333333329</c:v>
                </c:pt>
                <c:pt idx="5436">
                  <c:v>90.6</c:v>
                </c:pt>
                <c:pt idx="5437">
                  <c:v>90.61666666666666</c:v>
                </c:pt>
                <c:pt idx="5438">
                  <c:v>90.63333333333334</c:v>
                </c:pt>
                <c:pt idx="5439">
                  <c:v>90.65</c:v>
                </c:pt>
                <c:pt idx="5440">
                  <c:v>90.666666666666671</c:v>
                </c:pt>
                <c:pt idx="5441">
                  <c:v>90.683333333333337</c:v>
                </c:pt>
                <c:pt idx="5442">
                  <c:v>90.7</c:v>
                </c:pt>
                <c:pt idx="5443">
                  <c:v>90.716666666666669</c:v>
                </c:pt>
                <c:pt idx="5444">
                  <c:v>90.733333333333334</c:v>
                </c:pt>
                <c:pt idx="5445">
                  <c:v>90.75</c:v>
                </c:pt>
                <c:pt idx="5446">
                  <c:v>90.766666666666666</c:v>
                </c:pt>
                <c:pt idx="5447">
                  <c:v>90.783333333333331</c:v>
                </c:pt>
                <c:pt idx="5448">
                  <c:v>90.8</c:v>
                </c:pt>
                <c:pt idx="5449">
                  <c:v>90.816666666666663</c:v>
                </c:pt>
                <c:pt idx="5450">
                  <c:v>90.833333333333329</c:v>
                </c:pt>
                <c:pt idx="5451">
                  <c:v>90.85</c:v>
                </c:pt>
                <c:pt idx="5452">
                  <c:v>90.86666666666666</c:v>
                </c:pt>
                <c:pt idx="5453">
                  <c:v>90.88333333333334</c:v>
                </c:pt>
                <c:pt idx="5454">
                  <c:v>90.9</c:v>
                </c:pt>
                <c:pt idx="5455">
                  <c:v>90.916666666666671</c:v>
                </c:pt>
                <c:pt idx="5456">
                  <c:v>90.933333333333337</c:v>
                </c:pt>
                <c:pt idx="5457">
                  <c:v>90.95</c:v>
                </c:pt>
                <c:pt idx="5458">
                  <c:v>90.966666666666669</c:v>
                </c:pt>
                <c:pt idx="5459">
                  <c:v>90.983333333333334</c:v>
                </c:pt>
                <c:pt idx="5460">
                  <c:v>91</c:v>
                </c:pt>
                <c:pt idx="5461">
                  <c:v>91.016666666666666</c:v>
                </c:pt>
                <c:pt idx="5462">
                  <c:v>91.033333333333331</c:v>
                </c:pt>
                <c:pt idx="5463">
                  <c:v>91.05</c:v>
                </c:pt>
                <c:pt idx="5464">
                  <c:v>91.066666666666663</c:v>
                </c:pt>
                <c:pt idx="5465">
                  <c:v>91.083333333333329</c:v>
                </c:pt>
                <c:pt idx="5466">
                  <c:v>91.1</c:v>
                </c:pt>
                <c:pt idx="5467">
                  <c:v>91.11666666666666</c:v>
                </c:pt>
                <c:pt idx="5468">
                  <c:v>91.13333333333334</c:v>
                </c:pt>
                <c:pt idx="5469">
                  <c:v>91.15</c:v>
                </c:pt>
                <c:pt idx="5470">
                  <c:v>91.166666666666671</c:v>
                </c:pt>
                <c:pt idx="5471">
                  <c:v>91.183333333333337</c:v>
                </c:pt>
                <c:pt idx="5472">
                  <c:v>91.2</c:v>
                </c:pt>
                <c:pt idx="5473">
                  <c:v>91.216666666666669</c:v>
                </c:pt>
                <c:pt idx="5474">
                  <c:v>91.233333333333334</c:v>
                </c:pt>
                <c:pt idx="5475">
                  <c:v>91.25</c:v>
                </c:pt>
                <c:pt idx="5476">
                  <c:v>91.266666666666666</c:v>
                </c:pt>
                <c:pt idx="5477">
                  <c:v>91.283333333333331</c:v>
                </c:pt>
                <c:pt idx="5478">
                  <c:v>91.3</c:v>
                </c:pt>
                <c:pt idx="5479">
                  <c:v>91.316666666666663</c:v>
                </c:pt>
                <c:pt idx="5480">
                  <c:v>91.333333333333329</c:v>
                </c:pt>
                <c:pt idx="5481">
                  <c:v>91.35</c:v>
                </c:pt>
                <c:pt idx="5482">
                  <c:v>91.36666666666666</c:v>
                </c:pt>
                <c:pt idx="5483">
                  <c:v>91.38333333333334</c:v>
                </c:pt>
                <c:pt idx="5484">
                  <c:v>91.4</c:v>
                </c:pt>
                <c:pt idx="5485">
                  <c:v>91.416666666666671</c:v>
                </c:pt>
                <c:pt idx="5486">
                  <c:v>91.433333333333337</c:v>
                </c:pt>
                <c:pt idx="5487">
                  <c:v>91.45</c:v>
                </c:pt>
                <c:pt idx="5488">
                  <c:v>91.466666666666669</c:v>
                </c:pt>
                <c:pt idx="5489">
                  <c:v>91.483333333333334</c:v>
                </c:pt>
                <c:pt idx="5490">
                  <c:v>91.5</c:v>
                </c:pt>
                <c:pt idx="5491">
                  <c:v>91.516666666666666</c:v>
                </c:pt>
                <c:pt idx="5492">
                  <c:v>91.533333333333331</c:v>
                </c:pt>
                <c:pt idx="5493">
                  <c:v>91.55</c:v>
                </c:pt>
                <c:pt idx="5494">
                  <c:v>91.566666666666663</c:v>
                </c:pt>
                <c:pt idx="5495">
                  <c:v>91.583333333333329</c:v>
                </c:pt>
                <c:pt idx="5496">
                  <c:v>91.6</c:v>
                </c:pt>
                <c:pt idx="5497">
                  <c:v>91.61666666666666</c:v>
                </c:pt>
                <c:pt idx="5498">
                  <c:v>91.63333333333334</c:v>
                </c:pt>
                <c:pt idx="5499">
                  <c:v>91.65</c:v>
                </c:pt>
                <c:pt idx="5500">
                  <c:v>91.666666666666671</c:v>
                </c:pt>
                <c:pt idx="5501">
                  <c:v>91.683333333333337</c:v>
                </c:pt>
                <c:pt idx="5502">
                  <c:v>91.7</c:v>
                </c:pt>
                <c:pt idx="5503">
                  <c:v>91.716666666666669</c:v>
                </c:pt>
                <c:pt idx="5504">
                  <c:v>91.733333333333334</c:v>
                </c:pt>
                <c:pt idx="5505">
                  <c:v>91.75</c:v>
                </c:pt>
                <c:pt idx="5506">
                  <c:v>91.766666666666666</c:v>
                </c:pt>
                <c:pt idx="5507">
                  <c:v>91.783333333333331</c:v>
                </c:pt>
                <c:pt idx="5508">
                  <c:v>91.8</c:v>
                </c:pt>
                <c:pt idx="5509">
                  <c:v>91.816666666666663</c:v>
                </c:pt>
                <c:pt idx="5510">
                  <c:v>91.833333333333329</c:v>
                </c:pt>
                <c:pt idx="5511">
                  <c:v>91.85</c:v>
                </c:pt>
                <c:pt idx="5512">
                  <c:v>91.86666666666666</c:v>
                </c:pt>
                <c:pt idx="5513">
                  <c:v>91.88333333333334</c:v>
                </c:pt>
                <c:pt idx="5514">
                  <c:v>91.9</c:v>
                </c:pt>
                <c:pt idx="5515">
                  <c:v>91.916666666666671</c:v>
                </c:pt>
                <c:pt idx="5516">
                  <c:v>91.933333333333337</c:v>
                </c:pt>
                <c:pt idx="5517">
                  <c:v>91.95</c:v>
                </c:pt>
                <c:pt idx="5518">
                  <c:v>91.966666666666669</c:v>
                </c:pt>
                <c:pt idx="5519">
                  <c:v>91.983333333333334</c:v>
                </c:pt>
                <c:pt idx="5520">
                  <c:v>92</c:v>
                </c:pt>
                <c:pt idx="5521">
                  <c:v>92.016666666666666</c:v>
                </c:pt>
                <c:pt idx="5522">
                  <c:v>92.033333333333331</c:v>
                </c:pt>
                <c:pt idx="5523">
                  <c:v>92.05</c:v>
                </c:pt>
                <c:pt idx="5524">
                  <c:v>92.066666666666663</c:v>
                </c:pt>
                <c:pt idx="5525">
                  <c:v>92.083333333333329</c:v>
                </c:pt>
                <c:pt idx="5526">
                  <c:v>92.1</c:v>
                </c:pt>
                <c:pt idx="5527">
                  <c:v>92.11666666666666</c:v>
                </c:pt>
                <c:pt idx="5528">
                  <c:v>92.13333333333334</c:v>
                </c:pt>
                <c:pt idx="5529">
                  <c:v>92.15</c:v>
                </c:pt>
                <c:pt idx="5530">
                  <c:v>92.166666666666671</c:v>
                </c:pt>
                <c:pt idx="5531">
                  <c:v>92.183333333333337</c:v>
                </c:pt>
                <c:pt idx="5532">
                  <c:v>92.2</c:v>
                </c:pt>
                <c:pt idx="5533">
                  <c:v>92.216666666666669</c:v>
                </c:pt>
                <c:pt idx="5534">
                  <c:v>92.233333333333334</c:v>
                </c:pt>
                <c:pt idx="5535">
                  <c:v>92.25</c:v>
                </c:pt>
                <c:pt idx="5536">
                  <c:v>92.266666666666666</c:v>
                </c:pt>
                <c:pt idx="5537">
                  <c:v>92.283333333333331</c:v>
                </c:pt>
                <c:pt idx="5538">
                  <c:v>92.3</c:v>
                </c:pt>
                <c:pt idx="5539">
                  <c:v>92.316666666666663</c:v>
                </c:pt>
                <c:pt idx="5540">
                  <c:v>92.333333333333329</c:v>
                </c:pt>
                <c:pt idx="5541">
                  <c:v>92.35</c:v>
                </c:pt>
                <c:pt idx="5542">
                  <c:v>92.36666666666666</c:v>
                </c:pt>
                <c:pt idx="5543">
                  <c:v>92.38333333333334</c:v>
                </c:pt>
                <c:pt idx="5544">
                  <c:v>92.4</c:v>
                </c:pt>
                <c:pt idx="5545">
                  <c:v>92.416666666666671</c:v>
                </c:pt>
                <c:pt idx="5546">
                  <c:v>92.433333333333337</c:v>
                </c:pt>
                <c:pt idx="5547">
                  <c:v>92.45</c:v>
                </c:pt>
                <c:pt idx="5548">
                  <c:v>92.466666666666669</c:v>
                </c:pt>
                <c:pt idx="5549">
                  <c:v>92.483333333333334</c:v>
                </c:pt>
                <c:pt idx="5550">
                  <c:v>92.5</c:v>
                </c:pt>
                <c:pt idx="5551">
                  <c:v>92.516666666666666</c:v>
                </c:pt>
                <c:pt idx="5552">
                  <c:v>92.533333333333331</c:v>
                </c:pt>
                <c:pt idx="5553">
                  <c:v>92.55</c:v>
                </c:pt>
                <c:pt idx="5554">
                  <c:v>92.566666666666663</c:v>
                </c:pt>
                <c:pt idx="5555">
                  <c:v>92.583333333333329</c:v>
                </c:pt>
                <c:pt idx="5556">
                  <c:v>92.6</c:v>
                </c:pt>
                <c:pt idx="5557">
                  <c:v>92.61666666666666</c:v>
                </c:pt>
                <c:pt idx="5558">
                  <c:v>92.63333333333334</c:v>
                </c:pt>
                <c:pt idx="5559">
                  <c:v>92.65</c:v>
                </c:pt>
                <c:pt idx="5560">
                  <c:v>92.666666666666671</c:v>
                </c:pt>
                <c:pt idx="5561">
                  <c:v>92.683333333333337</c:v>
                </c:pt>
                <c:pt idx="5562">
                  <c:v>92.7</c:v>
                </c:pt>
                <c:pt idx="5563">
                  <c:v>92.716666666666669</c:v>
                </c:pt>
                <c:pt idx="5564">
                  <c:v>92.733333333333334</c:v>
                </c:pt>
                <c:pt idx="5565">
                  <c:v>92.75</c:v>
                </c:pt>
                <c:pt idx="5566">
                  <c:v>92.766666666666666</c:v>
                </c:pt>
                <c:pt idx="5567">
                  <c:v>92.783333333333331</c:v>
                </c:pt>
                <c:pt idx="5568">
                  <c:v>92.8</c:v>
                </c:pt>
                <c:pt idx="5569">
                  <c:v>92.816666666666663</c:v>
                </c:pt>
                <c:pt idx="5570">
                  <c:v>92.833333333333329</c:v>
                </c:pt>
                <c:pt idx="5571">
                  <c:v>92.85</c:v>
                </c:pt>
                <c:pt idx="5572">
                  <c:v>92.86666666666666</c:v>
                </c:pt>
                <c:pt idx="5573">
                  <c:v>92.88333333333334</c:v>
                </c:pt>
                <c:pt idx="5574">
                  <c:v>92.9</c:v>
                </c:pt>
                <c:pt idx="5575">
                  <c:v>92.916666666666671</c:v>
                </c:pt>
                <c:pt idx="5576">
                  <c:v>92.933333333333337</c:v>
                </c:pt>
                <c:pt idx="5577">
                  <c:v>92.95</c:v>
                </c:pt>
                <c:pt idx="5578">
                  <c:v>92.966666666666669</c:v>
                </c:pt>
                <c:pt idx="5579">
                  <c:v>92.983333333333334</c:v>
                </c:pt>
                <c:pt idx="5580">
                  <c:v>93</c:v>
                </c:pt>
                <c:pt idx="5581">
                  <c:v>93.016666666666666</c:v>
                </c:pt>
                <c:pt idx="5582">
                  <c:v>93.033333333333331</c:v>
                </c:pt>
                <c:pt idx="5583">
                  <c:v>93.05</c:v>
                </c:pt>
                <c:pt idx="5584">
                  <c:v>93.066666666666663</c:v>
                </c:pt>
                <c:pt idx="5585">
                  <c:v>93.083333333333329</c:v>
                </c:pt>
                <c:pt idx="5586">
                  <c:v>93.1</c:v>
                </c:pt>
                <c:pt idx="5587">
                  <c:v>93.11666666666666</c:v>
                </c:pt>
                <c:pt idx="5588">
                  <c:v>93.13333333333334</c:v>
                </c:pt>
                <c:pt idx="5589">
                  <c:v>93.15</c:v>
                </c:pt>
                <c:pt idx="5590">
                  <c:v>93.166666666666671</c:v>
                </c:pt>
                <c:pt idx="5591">
                  <c:v>93.183333333333337</c:v>
                </c:pt>
                <c:pt idx="5592">
                  <c:v>93.2</c:v>
                </c:pt>
                <c:pt idx="5593">
                  <c:v>93.216666666666669</c:v>
                </c:pt>
                <c:pt idx="5594">
                  <c:v>93.233333333333334</c:v>
                </c:pt>
                <c:pt idx="5595">
                  <c:v>93.25</c:v>
                </c:pt>
                <c:pt idx="5596">
                  <c:v>93.266666666666666</c:v>
                </c:pt>
                <c:pt idx="5597">
                  <c:v>93.283333333333331</c:v>
                </c:pt>
                <c:pt idx="5598">
                  <c:v>93.3</c:v>
                </c:pt>
                <c:pt idx="5599">
                  <c:v>93.316666666666663</c:v>
                </c:pt>
                <c:pt idx="5600">
                  <c:v>93.333333333333329</c:v>
                </c:pt>
                <c:pt idx="5601">
                  <c:v>93.35</c:v>
                </c:pt>
                <c:pt idx="5602">
                  <c:v>93.36666666666666</c:v>
                </c:pt>
                <c:pt idx="5603">
                  <c:v>93.38333333333334</c:v>
                </c:pt>
                <c:pt idx="5604">
                  <c:v>93.4</c:v>
                </c:pt>
                <c:pt idx="5605">
                  <c:v>93.416666666666671</c:v>
                </c:pt>
                <c:pt idx="5606">
                  <c:v>93.433333333333337</c:v>
                </c:pt>
                <c:pt idx="5607">
                  <c:v>93.45</c:v>
                </c:pt>
                <c:pt idx="5608">
                  <c:v>93.466666666666669</c:v>
                </c:pt>
                <c:pt idx="5609">
                  <c:v>93.483333333333334</c:v>
                </c:pt>
                <c:pt idx="5610">
                  <c:v>93.5</c:v>
                </c:pt>
                <c:pt idx="5611">
                  <c:v>93.516666666666666</c:v>
                </c:pt>
                <c:pt idx="5612">
                  <c:v>93.533333333333331</c:v>
                </c:pt>
                <c:pt idx="5613">
                  <c:v>93.55</c:v>
                </c:pt>
                <c:pt idx="5614">
                  <c:v>93.566666666666663</c:v>
                </c:pt>
                <c:pt idx="5615">
                  <c:v>93.583333333333329</c:v>
                </c:pt>
                <c:pt idx="5616">
                  <c:v>93.6</c:v>
                </c:pt>
                <c:pt idx="5617">
                  <c:v>93.61666666666666</c:v>
                </c:pt>
                <c:pt idx="5618">
                  <c:v>93.63333333333334</c:v>
                </c:pt>
                <c:pt idx="5619">
                  <c:v>93.65</c:v>
                </c:pt>
                <c:pt idx="5620">
                  <c:v>93.666666666666671</c:v>
                </c:pt>
                <c:pt idx="5621">
                  <c:v>93.683333333333337</c:v>
                </c:pt>
                <c:pt idx="5622">
                  <c:v>93.7</c:v>
                </c:pt>
                <c:pt idx="5623">
                  <c:v>93.716666666666669</c:v>
                </c:pt>
                <c:pt idx="5624">
                  <c:v>93.733333333333334</c:v>
                </c:pt>
                <c:pt idx="5625">
                  <c:v>93.75</c:v>
                </c:pt>
                <c:pt idx="5626">
                  <c:v>93.766666666666666</c:v>
                </c:pt>
                <c:pt idx="5627">
                  <c:v>93.783333333333331</c:v>
                </c:pt>
                <c:pt idx="5628">
                  <c:v>93.8</c:v>
                </c:pt>
                <c:pt idx="5629">
                  <c:v>93.816666666666663</c:v>
                </c:pt>
                <c:pt idx="5630">
                  <c:v>93.833333333333329</c:v>
                </c:pt>
                <c:pt idx="5631">
                  <c:v>93.85</c:v>
                </c:pt>
                <c:pt idx="5632">
                  <c:v>93.86666666666666</c:v>
                </c:pt>
                <c:pt idx="5633">
                  <c:v>93.88333333333334</c:v>
                </c:pt>
                <c:pt idx="5634">
                  <c:v>93.9</c:v>
                </c:pt>
                <c:pt idx="5635">
                  <c:v>93.916666666666671</c:v>
                </c:pt>
                <c:pt idx="5636">
                  <c:v>93.933333333333337</c:v>
                </c:pt>
                <c:pt idx="5637">
                  <c:v>93.95</c:v>
                </c:pt>
                <c:pt idx="5638">
                  <c:v>93.966666666666669</c:v>
                </c:pt>
                <c:pt idx="5639">
                  <c:v>93.983333333333334</c:v>
                </c:pt>
                <c:pt idx="5640">
                  <c:v>94</c:v>
                </c:pt>
                <c:pt idx="5641">
                  <c:v>94.016666666666666</c:v>
                </c:pt>
                <c:pt idx="5642">
                  <c:v>94.033333333333331</c:v>
                </c:pt>
                <c:pt idx="5643">
                  <c:v>94.05</c:v>
                </c:pt>
                <c:pt idx="5644">
                  <c:v>94.066666666666663</c:v>
                </c:pt>
                <c:pt idx="5645">
                  <c:v>94.083333333333329</c:v>
                </c:pt>
                <c:pt idx="5646">
                  <c:v>94.1</c:v>
                </c:pt>
                <c:pt idx="5647">
                  <c:v>94.11666666666666</c:v>
                </c:pt>
                <c:pt idx="5648">
                  <c:v>94.13333333333334</c:v>
                </c:pt>
                <c:pt idx="5649">
                  <c:v>94.15</c:v>
                </c:pt>
                <c:pt idx="5650">
                  <c:v>94.166666666666671</c:v>
                </c:pt>
                <c:pt idx="5651">
                  <c:v>94.183333333333337</c:v>
                </c:pt>
                <c:pt idx="5652">
                  <c:v>94.2</c:v>
                </c:pt>
                <c:pt idx="5653">
                  <c:v>94.216666666666669</c:v>
                </c:pt>
                <c:pt idx="5654">
                  <c:v>94.233333333333334</c:v>
                </c:pt>
                <c:pt idx="5655">
                  <c:v>94.25</c:v>
                </c:pt>
                <c:pt idx="5656">
                  <c:v>94.266666666666666</c:v>
                </c:pt>
                <c:pt idx="5657">
                  <c:v>94.283333333333331</c:v>
                </c:pt>
                <c:pt idx="5658">
                  <c:v>94.3</c:v>
                </c:pt>
                <c:pt idx="5659">
                  <c:v>94.316666666666663</c:v>
                </c:pt>
                <c:pt idx="5660">
                  <c:v>94.333333333333329</c:v>
                </c:pt>
                <c:pt idx="5661">
                  <c:v>94.35</c:v>
                </c:pt>
                <c:pt idx="5662">
                  <c:v>94.36666666666666</c:v>
                </c:pt>
                <c:pt idx="5663">
                  <c:v>94.38333333333334</c:v>
                </c:pt>
                <c:pt idx="5664">
                  <c:v>94.4</c:v>
                </c:pt>
                <c:pt idx="5665">
                  <c:v>94.416666666666671</c:v>
                </c:pt>
                <c:pt idx="5666">
                  <c:v>94.433333333333337</c:v>
                </c:pt>
                <c:pt idx="5667">
                  <c:v>94.45</c:v>
                </c:pt>
                <c:pt idx="5668">
                  <c:v>94.466666666666669</c:v>
                </c:pt>
                <c:pt idx="5669">
                  <c:v>94.483333333333334</c:v>
                </c:pt>
                <c:pt idx="5670">
                  <c:v>94.5</c:v>
                </c:pt>
                <c:pt idx="5671">
                  <c:v>94.516666666666666</c:v>
                </c:pt>
                <c:pt idx="5672">
                  <c:v>94.533333333333331</c:v>
                </c:pt>
                <c:pt idx="5673">
                  <c:v>94.55</c:v>
                </c:pt>
                <c:pt idx="5674">
                  <c:v>94.566666666666663</c:v>
                </c:pt>
                <c:pt idx="5675">
                  <c:v>94.583333333333329</c:v>
                </c:pt>
                <c:pt idx="5676">
                  <c:v>94.6</c:v>
                </c:pt>
                <c:pt idx="5677">
                  <c:v>94.61666666666666</c:v>
                </c:pt>
                <c:pt idx="5678">
                  <c:v>94.63333333333334</c:v>
                </c:pt>
                <c:pt idx="5679">
                  <c:v>94.65</c:v>
                </c:pt>
                <c:pt idx="5680">
                  <c:v>94.666666666666671</c:v>
                </c:pt>
                <c:pt idx="5681">
                  <c:v>94.683333333333337</c:v>
                </c:pt>
                <c:pt idx="5682">
                  <c:v>94.7</c:v>
                </c:pt>
                <c:pt idx="5683">
                  <c:v>94.716666666666669</c:v>
                </c:pt>
                <c:pt idx="5684">
                  <c:v>94.733333333333334</c:v>
                </c:pt>
                <c:pt idx="5685">
                  <c:v>94.75</c:v>
                </c:pt>
                <c:pt idx="5686">
                  <c:v>94.766666666666666</c:v>
                </c:pt>
                <c:pt idx="5687">
                  <c:v>94.783333333333331</c:v>
                </c:pt>
                <c:pt idx="5688">
                  <c:v>94.8</c:v>
                </c:pt>
                <c:pt idx="5689">
                  <c:v>94.816666666666663</c:v>
                </c:pt>
                <c:pt idx="5690">
                  <c:v>94.833333333333329</c:v>
                </c:pt>
                <c:pt idx="5691">
                  <c:v>94.85</c:v>
                </c:pt>
                <c:pt idx="5692">
                  <c:v>94.86666666666666</c:v>
                </c:pt>
                <c:pt idx="5693">
                  <c:v>94.88333333333334</c:v>
                </c:pt>
                <c:pt idx="5694">
                  <c:v>94.9</c:v>
                </c:pt>
                <c:pt idx="5695">
                  <c:v>94.916666666666671</c:v>
                </c:pt>
                <c:pt idx="5696">
                  <c:v>94.933333333333337</c:v>
                </c:pt>
                <c:pt idx="5697">
                  <c:v>94.95</c:v>
                </c:pt>
                <c:pt idx="5698">
                  <c:v>94.966666666666669</c:v>
                </c:pt>
                <c:pt idx="5699">
                  <c:v>94.983333333333334</c:v>
                </c:pt>
                <c:pt idx="5700">
                  <c:v>95</c:v>
                </c:pt>
                <c:pt idx="5701">
                  <c:v>95.016666666666666</c:v>
                </c:pt>
                <c:pt idx="5702">
                  <c:v>95.033333333333331</c:v>
                </c:pt>
                <c:pt idx="5703">
                  <c:v>95.05</c:v>
                </c:pt>
                <c:pt idx="5704">
                  <c:v>95.066666666666663</c:v>
                </c:pt>
                <c:pt idx="5705">
                  <c:v>95.083333333333329</c:v>
                </c:pt>
                <c:pt idx="5706">
                  <c:v>95.1</c:v>
                </c:pt>
                <c:pt idx="5707">
                  <c:v>95.11666666666666</c:v>
                </c:pt>
                <c:pt idx="5708">
                  <c:v>95.13333333333334</c:v>
                </c:pt>
                <c:pt idx="5709">
                  <c:v>95.15</c:v>
                </c:pt>
                <c:pt idx="5710">
                  <c:v>95.166666666666671</c:v>
                </c:pt>
                <c:pt idx="5711">
                  <c:v>95.183333333333337</c:v>
                </c:pt>
                <c:pt idx="5712">
                  <c:v>95.2</c:v>
                </c:pt>
                <c:pt idx="5713">
                  <c:v>95.216666666666669</c:v>
                </c:pt>
                <c:pt idx="5714">
                  <c:v>95.233333333333334</c:v>
                </c:pt>
                <c:pt idx="5715">
                  <c:v>95.25</c:v>
                </c:pt>
                <c:pt idx="5716">
                  <c:v>95.266666666666666</c:v>
                </c:pt>
                <c:pt idx="5717">
                  <c:v>95.283333333333331</c:v>
                </c:pt>
                <c:pt idx="5718">
                  <c:v>95.3</c:v>
                </c:pt>
                <c:pt idx="5719">
                  <c:v>95.316666666666663</c:v>
                </c:pt>
                <c:pt idx="5720">
                  <c:v>95.333333333333329</c:v>
                </c:pt>
                <c:pt idx="5721">
                  <c:v>95.35</c:v>
                </c:pt>
                <c:pt idx="5722">
                  <c:v>95.36666666666666</c:v>
                </c:pt>
                <c:pt idx="5723">
                  <c:v>95.38333333333334</c:v>
                </c:pt>
                <c:pt idx="5724">
                  <c:v>95.4</c:v>
                </c:pt>
                <c:pt idx="5725">
                  <c:v>95.416666666666671</c:v>
                </c:pt>
                <c:pt idx="5726">
                  <c:v>95.433333333333337</c:v>
                </c:pt>
                <c:pt idx="5727">
                  <c:v>95.45</c:v>
                </c:pt>
                <c:pt idx="5728">
                  <c:v>95.466666666666669</c:v>
                </c:pt>
                <c:pt idx="5729">
                  <c:v>95.483333333333334</c:v>
                </c:pt>
                <c:pt idx="5730">
                  <c:v>95.5</c:v>
                </c:pt>
                <c:pt idx="5731">
                  <c:v>95.516666666666666</c:v>
                </c:pt>
                <c:pt idx="5732">
                  <c:v>95.533333333333331</c:v>
                </c:pt>
                <c:pt idx="5733">
                  <c:v>95.55</c:v>
                </c:pt>
                <c:pt idx="5734">
                  <c:v>95.566666666666663</c:v>
                </c:pt>
                <c:pt idx="5735">
                  <c:v>95.583333333333329</c:v>
                </c:pt>
                <c:pt idx="5736">
                  <c:v>95.6</c:v>
                </c:pt>
                <c:pt idx="5737">
                  <c:v>95.61666666666666</c:v>
                </c:pt>
                <c:pt idx="5738">
                  <c:v>95.63333333333334</c:v>
                </c:pt>
                <c:pt idx="5739">
                  <c:v>95.65</c:v>
                </c:pt>
                <c:pt idx="5740">
                  <c:v>95.666666666666671</c:v>
                </c:pt>
                <c:pt idx="5741">
                  <c:v>95.683333333333337</c:v>
                </c:pt>
                <c:pt idx="5742">
                  <c:v>95.7</c:v>
                </c:pt>
                <c:pt idx="5743">
                  <c:v>95.716666666666669</c:v>
                </c:pt>
                <c:pt idx="5744">
                  <c:v>95.733333333333334</c:v>
                </c:pt>
                <c:pt idx="5745">
                  <c:v>95.75</c:v>
                </c:pt>
                <c:pt idx="5746">
                  <c:v>95.766666666666666</c:v>
                </c:pt>
                <c:pt idx="5747">
                  <c:v>95.783333333333331</c:v>
                </c:pt>
                <c:pt idx="5748">
                  <c:v>95.8</c:v>
                </c:pt>
                <c:pt idx="5749">
                  <c:v>95.816666666666663</c:v>
                </c:pt>
                <c:pt idx="5750">
                  <c:v>95.833333333333329</c:v>
                </c:pt>
                <c:pt idx="5751">
                  <c:v>95.85</c:v>
                </c:pt>
                <c:pt idx="5752">
                  <c:v>95.86666666666666</c:v>
                </c:pt>
                <c:pt idx="5753">
                  <c:v>95.88333333333334</c:v>
                </c:pt>
                <c:pt idx="5754">
                  <c:v>95.9</c:v>
                </c:pt>
                <c:pt idx="5755">
                  <c:v>95.916666666666671</c:v>
                </c:pt>
                <c:pt idx="5756">
                  <c:v>95.933333333333337</c:v>
                </c:pt>
                <c:pt idx="5757">
                  <c:v>95.95</c:v>
                </c:pt>
                <c:pt idx="5758">
                  <c:v>95.966666666666669</c:v>
                </c:pt>
                <c:pt idx="5759">
                  <c:v>95.983333333333334</c:v>
                </c:pt>
                <c:pt idx="5760">
                  <c:v>96</c:v>
                </c:pt>
                <c:pt idx="5761">
                  <c:v>96.016666666666666</c:v>
                </c:pt>
                <c:pt idx="5762">
                  <c:v>96.033333333333331</c:v>
                </c:pt>
                <c:pt idx="5763">
                  <c:v>96.05</c:v>
                </c:pt>
                <c:pt idx="5764">
                  <c:v>96.066666666666663</c:v>
                </c:pt>
                <c:pt idx="5765">
                  <c:v>96.083333333333329</c:v>
                </c:pt>
                <c:pt idx="5766">
                  <c:v>96.1</c:v>
                </c:pt>
                <c:pt idx="5767">
                  <c:v>96.11666666666666</c:v>
                </c:pt>
                <c:pt idx="5768">
                  <c:v>96.13333333333334</c:v>
                </c:pt>
                <c:pt idx="5769">
                  <c:v>96.15</c:v>
                </c:pt>
                <c:pt idx="5770">
                  <c:v>96.166666666666671</c:v>
                </c:pt>
                <c:pt idx="5771">
                  <c:v>96.183333333333337</c:v>
                </c:pt>
                <c:pt idx="5772">
                  <c:v>96.2</c:v>
                </c:pt>
                <c:pt idx="5773">
                  <c:v>96.216666666666669</c:v>
                </c:pt>
                <c:pt idx="5774">
                  <c:v>96.233333333333334</c:v>
                </c:pt>
                <c:pt idx="5775">
                  <c:v>96.25</c:v>
                </c:pt>
                <c:pt idx="5776">
                  <c:v>96.266666666666666</c:v>
                </c:pt>
                <c:pt idx="5777">
                  <c:v>96.283333333333331</c:v>
                </c:pt>
                <c:pt idx="5778">
                  <c:v>96.3</c:v>
                </c:pt>
                <c:pt idx="5779">
                  <c:v>96.316666666666663</c:v>
                </c:pt>
                <c:pt idx="5780">
                  <c:v>96.333333333333329</c:v>
                </c:pt>
                <c:pt idx="5781">
                  <c:v>96.35</c:v>
                </c:pt>
                <c:pt idx="5782">
                  <c:v>96.36666666666666</c:v>
                </c:pt>
                <c:pt idx="5783">
                  <c:v>96.38333333333334</c:v>
                </c:pt>
                <c:pt idx="5784">
                  <c:v>96.4</c:v>
                </c:pt>
                <c:pt idx="5785">
                  <c:v>96.416666666666671</c:v>
                </c:pt>
                <c:pt idx="5786">
                  <c:v>96.433333333333337</c:v>
                </c:pt>
                <c:pt idx="5787">
                  <c:v>96.45</c:v>
                </c:pt>
                <c:pt idx="5788">
                  <c:v>96.466666666666669</c:v>
                </c:pt>
                <c:pt idx="5789">
                  <c:v>96.483333333333334</c:v>
                </c:pt>
                <c:pt idx="5790">
                  <c:v>96.5</c:v>
                </c:pt>
                <c:pt idx="5791">
                  <c:v>96.516666666666666</c:v>
                </c:pt>
                <c:pt idx="5792">
                  <c:v>96.533333333333331</c:v>
                </c:pt>
                <c:pt idx="5793">
                  <c:v>96.55</c:v>
                </c:pt>
                <c:pt idx="5794">
                  <c:v>96.566666666666663</c:v>
                </c:pt>
                <c:pt idx="5795">
                  <c:v>96.583333333333329</c:v>
                </c:pt>
                <c:pt idx="5796">
                  <c:v>96.6</c:v>
                </c:pt>
                <c:pt idx="5797">
                  <c:v>96.61666666666666</c:v>
                </c:pt>
                <c:pt idx="5798">
                  <c:v>96.63333333333334</c:v>
                </c:pt>
                <c:pt idx="5799">
                  <c:v>96.65</c:v>
                </c:pt>
                <c:pt idx="5800">
                  <c:v>96.666666666666671</c:v>
                </c:pt>
                <c:pt idx="5801">
                  <c:v>96.683333333333337</c:v>
                </c:pt>
                <c:pt idx="5802">
                  <c:v>96.7</c:v>
                </c:pt>
                <c:pt idx="5803">
                  <c:v>96.716666666666669</c:v>
                </c:pt>
                <c:pt idx="5804">
                  <c:v>96.733333333333334</c:v>
                </c:pt>
                <c:pt idx="5805">
                  <c:v>96.75</c:v>
                </c:pt>
                <c:pt idx="5806">
                  <c:v>96.766666666666666</c:v>
                </c:pt>
                <c:pt idx="5807">
                  <c:v>96.783333333333331</c:v>
                </c:pt>
                <c:pt idx="5808">
                  <c:v>96.8</c:v>
                </c:pt>
                <c:pt idx="5809">
                  <c:v>96.816666666666663</c:v>
                </c:pt>
                <c:pt idx="5810">
                  <c:v>96.833333333333329</c:v>
                </c:pt>
                <c:pt idx="5811">
                  <c:v>96.85</c:v>
                </c:pt>
                <c:pt idx="5812">
                  <c:v>96.86666666666666</c:v>
                </c:pt>
                <c:pt idx="5813">
                  <c:v>96.88333333333334</c:v>
                </c:pt>
                <c:pt idx="5814">
                  <c:v>96.9</c:v>
                </c:pt>
                <c:pt idx="5815">
                  <c:v>96.916666666666671</c:v>
                </c:pt>
                <c:pt idx="5816">
                  <c:v>96.933333333333337</c:v>
                </c:pt>
                <c:pt idx="5817">
                  <c:v>96.95</c:v>
                </c:pt>
                <c:pt idx="5818">
                  <c:v>96.966666666666669</c:v>
                </c:pt>
                <c:pt idx="5819">
                  <c:v>96.983333333333334</c:v>
                </c:pt>
                <c:pt idx="5820">
                  <c:v>97</c:v>
                </c:pt>
                <c:pt idx="5821">
                  <c:v>97.016666666666666</c:v>
                </c:pt>
                <c:pt idx="5822">
                  <c:v>97.033333333333331</c:v>
                </c:pt>
                <c:pt idx="5823">
                  <c:v>97.05</c:v>
                </c:pt>
                <c:pt idx="5824">
                  <c:v>97.066666666666663</c:v>
                </c:pt>
                <c:pt idx="5825">
                  <c:v>97.083333333333329</c:v>
                </c:pt>
                <c:pt idx="5826">
                  <c:v>97.1</c:v>
                </c:pt>
                <c:pt idx="5827">
                  <c:v>97.11666666666666</c:v>
                </c:pt>
                <c:pt idx="5828">
                  <c:v>97.13333333333334</c:v>
                </c:pt>
                <c:pt idx="5829">
                  <c:v>97.15</c:v>
                </c:pt>
                <c:pt idx="5830">
                  <c:v>97.166666666666671</c:v>
                </c:pt>
                <c:pt idx="5831">
                  <c:v>97.183333333333337</c:v>
                </c:pt>
                <c:pt idx="5832">
                  <c:v>97.2</c:v>
                </c:pt>
                <c:pt idx="5833">
                  <c:v>97.216666666666669</c:v>
                </c:pt>
                <c:pt idx="5834">
                  <c:v>97.233333333333334</c:v>
                </c:pt>
                <c:pt idx="5835">
                  <c:v>97.25</c:v>
                </c:pt>
                <c:pt idx="5836">
                  <c:v>97.266666666666666</c:v>
                </c:pt>
                <c:pt idx="5837">
                  <c:v>97.283333333333331</c:v>
                </c:pt>
                <c:pt idx="5838">
                  <c:v>97.3</c:v>
                </c:pt>
                <c:pt idx="5839">
                  <c:v>97.316666666666663</c:v>
                </c:pt>
                <c:pt idx="5840">
                  <c:v>97.333333333333329</c:v>
                </c:pt>
                <c:pt idx="5841">
                  <c:v>97.35</c:v>
                </c:pt>
                <c:pt idx="5842">
                  <c:v>97.36666666666666</c:v>
                </c:pt>
                <c:pt idx="5843">
                  <c:v>97.38333333333334</c:v>
                </c:pt>
                <c:pt idx="5844">
                  <c:v>97.4</c:v>
                </c:pt>
                <c:pt idx="5845">
                  <c:v>97.416666666666671</c:v>
                </c:pt>
                <c:pt idx="5846">
                  <c:v>97.433333333333337</c:v>
                </c:pt>
                <c:pt idx="5847">
                  <c:v>97.45</c:v>
                </c:pt>
                <c:pt idx="5848">
                  <c:v>97.466666666666669</c:v>
                </c:pt>
                <c:pt idx="5849">
                  <c:v>97.483333333333334</c:v>
                </c:pt>
                <c:pt idx="5850">
                  <c:v>97.5</c:v>
                </c:pt>
                <c:pt idx="5851">
                  <c:v>97.516666666666666</c:v>
                </c:pt>
                <c:pt idx="5852">
                  <c:v>97.533333333333331</c:v>
                </c:pt>
                <c:pt idx="5853">
                  <c:v>97.55</c:v>
                </c:pt>
                <c:pt idx="5854">
                  <c:v>97.566666666666663</c:v>
                </c:pt>
                <c:pt idx="5855">
                  <c:v>97.583333333333329</c:v>
                </c:pt>
                <c:pt idx="5856">
                  <c:v>97.6</c:v>
                </c:pt>
                <c:pt idx="5857">
                  <c:v>97.61666666666666</c:v>
                </c:pt>
                <c:pt idx="5858">
                  <c:v>97.63333333333334</c:v>
                </c:pt>
                <c:pt idx="5859">
                  <c:v>97.65</c:v>
                </c:pt>
                <c:pt idx="5860">
                  <c:v>97.666666666666671</c:v>
                </c:pt>
                <c:pt idx="5861">
                  <c:v>97.683333333333337</c:v>
                </c:pt>
                <c:pt idx="5862">
                  <c:v>97.7</c:v>
                </c:pt>
                <c:pt idx="5863">
                  <c:v>97.716666666666669</c:v>
                </c:pt>
                <c:pt idx="5864">
                  <c:v>97.733333333333334</c:v>
                </c:pt>
                <c:pt idx="5865">
                  <c:v>97.75</c:v>
                </c:pt>
                <c:pt idx="5866">
                  <c:v>97.766666666666666</c:v>
                </c:pt>
                <c:pt idx="5867">
                  <c:v>97.783333333333331</c:v>
                </c:pt>
                <c:pt idx="5868">
                  <c:v>97.8</c:v>
                </c:pt>
                <c:pt idx="5869">
                  <c:v>97.816666666666663</c:v>
                </c:pt>
                <c:pt idx="5870">
                  <c:v>97.833333333333329</c:v>
                </c:pt>
                <c:pt idx="5871">
                  <c:v>97.85</c:v>
                </c:pt>
                <c:pt idx="5872">
                  <c:v>97.86666666666666</c:v>
                </c:pt>
                <c:pt idx="5873">
                  <c:v>97.88333333333334</c:v>
                </c:pt>
                <c:pt idx="5874">
                  <c:v>97.9</c:v>
                </c:pt>
                <c:pt idx="5875">
                  <c:v>97.916666666666671</c:v>
                </c:pt>
                <c:pt idx="5876">
                  <c:v>97.933333333333337</c:v>
                </c:pt>
                <c:pt idx="5877">
                  <c:v>97.95</c:v>
                </c:pt>
                <c:pt idx="5878">
                  <c:v>97.966666666666669</c:v>
                </c:pt>
                <c:pt idx="5879">
                  <c:v>97.983333333333334</c:v>
                </c:pt>
                <c:pt idx="5880">
                  <c:v>98</c:v>
                </c:pt>
                <c:pt idx="5881">
                  <c:v>98.016666666666666</c:v>
                </c:pt>
                <c:pt idx="5882">
                  <c:v>98.033333333333331</c:v>
                </c:pt>
                <c:pt idx="5883">
                  <c:v>98.05</c:v>
                </c:pt>
                <c:pt idx="5884">
                  <c:v>98.066666666666663</c:v>
                </c:pt>
                <c:pt idx="5885">
                  <c:v>98.083333333333329</c:v>
                </c:pt>
                <c:pt idx="5886">
                  <c:v>98.1</c:v>
                </c:pt>
                <c:pt idx="5887">
                  <c:v>98.11666666666666</c:v>
                </c:pt>
                <c:pt idx="5888">
                  <c:v>98.13333333333334</c:v>
                </c:pt>
                <c:pt idx="5889">
                  <c:v>98.15</c:v>
                </c:pt>
                <c:pt idx="5890">
                  <c:v>98.166666666666671</c:v>
                </c:pt>
                <c:pt idx="5891">
                  <c:v>98.183333333333337</c:v>
                </c:pt>
                <c:pt idx="5892">
                  <c:v>98.2</c:v>
                </c:pt>
                <c:pt idx="5893">
                  <c:v>98.216666666666669</c:v>
                </c:pt>
                <c:pt idx="5894">
                  <c:v>98.233333333333334</c:v>
                </c:pt>
                <c:pt idx="5895">
                  <c:v>98.25</c:v>
                </c:pt>
                <c:pt idx="5896">
                  <c:v>98.266666666666666</c:v>
                </c:pt>
                <c:pt idx="5897">
                  <c:v>98.283333333333331</c:v>
                </c:pt>
                <c:pt idx="5898">
                  <c:v>98.3</c:v>
                </c:pt>
                <c:pt idx="5899">
                  <c:v>98.316666666666663</c:v>
                </c:pt>
                <c:pt idx="5900">
                  <c:v>98.333333333333329</c:v>
                </c:pt>
                <c:pt idx="5901">
                  <c:v>98.35</c:v>
                </c:pt>
                <c:pt idx="5902">
                  <c:v>98.36666666666666</c:v>
                </c:pt>
                <c:pt idx="5903">
                  <c:v>98.38333333333334</c:v>
                </c:pt>
                <c:pt idx="5904">
                  <c:v>98.4</c:v>
                </c:pt>
                <c:pt idx="5905">
                  <c:v>98.416666666666671</c:v>
                </c:pt>
                <c:pt idx="5906">
                  <c:v>98.433333333333337</c:v>
                </c:pt>
                <c:pt idx="5907">
                  <c:v>98.45</c:v>
                </c:pt>
                <c:pt idx="5908">
                  <c:v>98.466666666666669</c:v>
                </c:pt>
                <c:pt idx="5909">
                  <c:v>98.483333333333334</c:v>
                </c:pt>
                <c:pt idx="5910">
                  <c:v>98.5</c:v>
                </c:pt>
                <c:pt idx="5911">
                  <c:v>98.516666666666666</c:v>
                </c:pt>
                <c:pt idx="5912">
                  <c:v>98.533333333333331</c:v>
                </c:pt>
                <c:pt idx="5913">
                  <c:v>98.55</c:v>
                </c:pt>
                <c:pt idx="5914">
                  <c:v>98.566666666666663</c:v>
                </c:pt>
                <c:pt idx="5915">
                  <c:v>98.583333333333329</c:v>
                </c:pt>
                <c:pt idx="5916">
                  <c:v>98.6</c:v>
                </c:pt>
                <c:pt idx="5917">
                  <c:v>98.61666666666666</c:v>
                </c:pt>
                <c:pt idx="5918">
                  <c:v>98.63333333333334</c:v>
                </c:pt>
                <c:pt idx="5919">
                  <c:v>98.65</c:v>
                </c:pt>
                <c:pt idx="5920">
                  <c:v>98.666666666666671</c:v>
                </c:pt>
                <c:pt idx="5921">
                  <c:v>98.683333333333337</c:v>
                </c:pt>
                <c:pt idx="5922">
                  <c:v>98.7</c:v>
                </c:pt>
                <c:pt idx="5923">
                  <c:v>98.716666666666669</c:v>
                </c:pt>
                <c:pt idx="5924">
                  <c:v>98.733333333333334</c:v>
                </c:pt>
                <c:pt idx="5925">
                  <c:v>98.75</c:v>
                </c:pt>
                <c:pt idx="5926">
                  <c:v>98.766666666666666</c:v>
                </c:pt>
                <c:pt idx="5927">
                  <c:v>98.783333333333331</c:v>
                </c:pt>
                <c:pt idx="5928">
                  <c:v>98.8</c:v>
                </c:pt>
                <c:pt idx="5929">
                  <c:v>98.816666666666663</c:v>
                </c:pt>
                <c:pt idx="5930">
                  <c:v>98.833333333333329</c:v>
                </c:pt>
                <c:pt idx="5931">
                  <c:v>98.85</c:v>
                </c:pt>
                <c:pt idx="5932">
                  <c:v>98.86666666666666</c:v>
                </c:pt>
                <c:pt idx="5933">
                  <c:v>98.88333333333334</c:v>
                </c:pt>
                <c:pt idx="5934">
                  <c:v>98.9</c:v>
                </c:pt>
                <c:pt idx="5935">
                  <c:v>98.916666666666671</c:v>
                </c:pt>
                <c:pt idx="5936">
                  <c:v>98.933333333333337</c:v>
                </c:pt>
                <c:pt idx="5937">
                  <c:v>98.95</c:v>
                </c:pt>
                <c:pt idx="5938">
                  <c:v>98.966666666666669</c:v>
                </c:pt>
                <c:pt idx="5939">
                  <c:v>98.983333333333334</c:v>
                </c:pt>
                <c:pt idx="5940">
                  <c:v>99</c:v>
                </c:pt>
                <c:pt idx="5941">
                  <c:v>99.016666666666666</c:v>
                </c:pt>
                <c:pt idx="5942">
                  <c:v>99.033333333333331</c:v>
                </c:pt>
                <c:pt idx="5943">
                  <c:v>99.05</c:v>
                </c:pt>
                <c:pt idx="5944">
                  <c:v>99.066666666666663</c:v>
                </c:pt>
                <c:pt idx="5945">
                  <c:v>99.083333333333329</c:v>
                </c:pt>
                <c:pt idx="5946">
                  <c:v>99.1</c:v>
                </c:pt>
                <c:pt idx="5947">
                  <c:v>99.11666666666666</c:v>
                </c:pt>
                <c:pt idx="5948">
                  <c:v>99.13333333333334</c:v>
                </c:pt>
                <c:pt idx="5949">
                  <c:v>99.15</c:v>
                </c:pt>
                <c:pt idx="5950">
                  <c:v>99.166666666666671</c:v>
                </c:pt>
                <c:pt idx="5951">
                  <c:v>99.183333333333337</c:v>
                </c:pt>
                <c:pt idx="5952">
                  <c:v>99.2</c:v>
                </c:pt>
                <c:pt idx="5953">
                  <c:v>99.216666666666669</c:v>
                </c:pt>
                <c:pt idx="5954">
                  <c:v>99.233333333333334</c:v>
                </c:pt>
                <c:pt idx="5955">
                  <c:v>99.25</c:v>
                </c:pt>
                <c:pt idx="5956">
                  <c:v>99.266666666666666</c:v>
                </c:pt>
                <c:pt idx="5957">
                  <c:v>99.283333333333331</c:v>
                </c:pt>
                <c:pt idx="5958">
                  <c:v>99.3</c:v>
                </c:pt>
                <c:pt idx="5959">
                  <c:v>99.316666666666663</c:v>
                </c:pt>
                <c:pt idx="5960">
                  <c:v>99.333333333333329</c:v>
                </c:pt>
                <c:pt idx="5961">
                  <c:v>99.35</c:v>
                </c:pt>
                <c:pt idx="5962">
                  <c:v>99.36666666666666</c:v>
                </c:pt>
                <c:pt idx="5963">
                  <c:v>99.38333333333334</c:v>
                </c:pt>
                <c:pt idx="5964">
                  <c:v>99.4</c:v>
                </c:pt>
                <c:pt idx="5965">
                  <c:v>99.416666666666671</c:v>
                </c:pt>
                <c:pt idx="5966">
                  <c:v>99.433333333333337</c:v>
                </c:pt>
                <c:pt idx="5967">
                  <c:v>99.45</c:v>
                </c:pt>
                <c:pt idx="5968">
                  <c:v>99.466666666666669</c:v>
                </c:pt>
                <c:pt idx="5969">
                  <c:v>99.483333333333334</c:v>
                </c:pt>
                <c:pt idx="5970">
                  <c:v>99.5</c:v>
                </c:pt>
                <c:pt idx="5971">
                  <c:v>99.516666666666666</c:v>
                </c:pt>
                <c:pt idx="5972">
                  <c:v>99.533333333333331</c:v>
                </c:pt>
                <c:pt idx="5973">
                  <c:v>99.55</c:v>
                </c:pt>
                <c:pt idx="5974">
                  <c:v>99.566666666666663</c:v>
                </c:pt>
                <c:pt idx="5975">
                  <c:v>99.583333333333329</c:v>
                </c:pt>
                <c:pt idx="5976">
                  <c:v>99.6</c:v>
                </c:pt>
                <c:pt idx="5977">
                  <c:v>99.61666666666666</c:v>
                </c:pt>
                <c:pt idx="5978">
                  <c:v>99.63333333333334</c:v>
                </c:pt>
                <c:pt idx="5979">
                  <c:v>99.65</c:v>
                </c:pt>
                <c:pt idx="5980">
                  <c:v>99.666666666666671</c:v>
                </c:pt>
                <c:pt idx="5981">
                  <c:v>99.683333333333337</c:v>
                </c:pt>
                <c:pt idx="5982">
                  <c:v>99.7</c:v>
                </c:pt>
                <c:pt idx="5983">
                  <c:v>99.716666666666669</c:v>
                </c:pt>
                <c:pt idx="5984">
                  <c:v>99.733333333333334</c:v>
                </c:pt>
                <c:pt idx="5985">
                  <c:v>99.75</c:v>
                </c:pt>
                <c:pt idx="5986">
                  <c:v>99.766666666666666</c:v>
                </c:pt>
                <c:pt idx="5987">
                  <c:v>99.783333333333331</c:v>
                </c:pt>
                <c:pt idx="5988">
                  <c:v>99.8</c:v>
                </c:pt>
                <c:pt idx="5989">
                  <c:v>99.816666666666663</c:v>
                </c:pt>
                <c:pt idx="5990">
                  <c:v>99.833333333333329</c:v>
                </c:pt>
                <c:pt idx="5991">
                  <c:v>99.85</c:v>
                </c:pt>
                <c:pt idx="5992">
                  <c:v>99.86666666666666</c:v>
                </c:pt>
                <c:pt idx="5993">
                  <c:v>99.88333333333334</c:v>
                </c:pt>
                <c:pt idx="5994">
                  <c:v>99.9</c:v>
                </c:pt>
                <c:pt idx="5995">
                  <c:v>99.916666666666671</c:v>
                </c:pt>
                <c:pt idx="5996">
                  <c:v>99.933333333333337</c:v>
                </c:pt>
                <c:pt idx="5997">
                  <c:v>99.95</c:v>
                </c:pt>
                <c:pt idx="5998">
                  <c:v>99.966666666666669</c:v>
                </c:pt>
                <c:pt idx="5999">
                  <c:v>99.983333333333334</c:v>
                </c:pt>
                <c:pt idx="6000">
                  <c:v>100</c:v>
                </c:pt>
                <c:pt idx="6001">
                  <c:v>100.01666666666667</c:v>
                </c:pt>
                <c:pt idx="6002">
                  <c:v>100.03333333333333</c:v>
                </c:pt>
                <c:pt idx="6003">
                  <c:v>100.05</c:v>
                </c:pt>
                <c:pt idx="6004">
                  <c:v>100.06666666666666</c:v>
                </c:pt>
                <c:pt idx="6005">
                  <c:v>100.08333333333333</c:v>
                </c:pt>
                <c:pt idx="6006">
                  <c:v>100.1</c:v>
                </c:pt>
                <c:pt idx="6007">
                  <c:v>100.11666666666666</c:v>
                </c:pt>
                <c:pt idx="6008">
                  <c:v>100.13333333333334</c:v>
                </c:pt>
                <c:pt idx="6009">
                  <c:v>100.15</c:v>
                </c:pt>
                <c:pt idx="6010">
                  <c:v>100.16666666666667</c:v>
                </c:pt>
                <c:pt idx="6011">
                  <c:v>100.18333333333334</c:v>
                </c:pt>
                <c:pt idx="6012">
                  <c:v>100.2</c:v>
                </c:pt>
                <c:pt idx="6013">
                  <c:v>100.21666666666667</c:v>
                </c:pt>
                <c:pt idx="6014">
                  <c:v>100.23333333333333</c:v>
                </c:pt>
                <c:pt idx="6015">
                  <c:v>100.25</c:v>
                </c:pt>
                <c:pt idx="6016">
                  <c:v>100.26666666666667</c:v>
                </c:pt>
                <c:pt idx="6017">
                  <c:v>100.28333333333333</c:v>
                </c:pt>
                <c:pt idx="6018">
                  <c:v>100.3</c:v>
                </c:pt>
                <c:pt idx="6019">
                  <c:v>100.31666666666666</c:v>
                </c:pt>
                <c:pt idx="6020">
                  <c:v>100.33333333333333</c:v>
                </c:pt>
                <c:pt idx="6021">
                  <c:v>100.35</c:v>
                </c:pt>
                <c:pt idx="6022">
                  <c:v>100.36666666666666</c:v>
                </c:pt>
                <c:pt idx="6023">
                  <c:v>100.38333333333334</c:v>
                </c:pt>
                <c:pt idx="6024">
                  <c:v>100.4</c:v>
                </c:pt>
                <c:pt idx="6025">
                  <c:v>100.41666666666667</c:v>
                </c:pt>
                <c:pt idx="6026">
                  <c:v>100.43333333333334</c:v>
                </c:pt>
                <c:pt idx="6027">
                  <c:v>100.45</c:v>
                </c:pt>
                <c:pt idx="6028">
                  <c:v>100.46666666666667</c:v>
                </c:pt>
                <c:pt idx="6029">
                  <c:v>100.48333333333333</c:v>
                </c:pt>
                <c:pt idx="6030">
                  <c:v>100.5</c:v>
                </c:pt>
                <c:pt idx="6031">
                  <c:v>100.51666666666667</c:v>
                </c:pt>
                <c:pt idx="6032">
                  <c:v>100.53333333333333</c:v>
                </c:pt>
                <c:pt idx="6033">
                  <c:v>100.55</c:v>
                </c:pt>
                <c:pt idx="6034">
                  <c:v>100.56666666666666</c:v>
                </c:pt>
                <c:pt idx="6035">
                  <c:v>100.58333333333333</c:v>
                </c:pt>
                <c:pt idx="6036">
                  <c:v>100.6</c:v>
                </c:pt>
                <c:pt idx="6037">
                  <c:v>100.61666666666666</c:v>
                </c:pt>
                <c:pt idx="6038">
                  <c:v>100.63333333333334</c:v>
                </c:pt>
                <c:pt idx="6039">
                  <c:v>100.65</c:v>
                </c:pt>
                <c:pt idx="6040">
                  <c:v>100.66666666666667</c:v>
                </c:pt>
                <c:pt idx="6041">
                  <c:v>100.68333333333334</c:v>
                </c:pt>
                <c:pt idx="6042">
                  <c:v>100.7</c:v>
                </c:pt>
                <c:pt idx="6043">
                  <c:v>100.71666666666667</c:v>
                </c:pt>
                <c:pt idx="6044">
                  <c:v>100.73333333333333</c:v>
                </c:pt>
                <c:pt idx="6045">
                  <c:v>100.75</c:v>
                </c:pt>
                <c:pt idx="6046">
                  <c:v>100.76666666666667</c:v>
                </c:pt>
                <c:pt idx="6047">
                  <c:v>100.78333333333333</c:v>
                </c:pt>
                <c:pt idx="6048">
                  <c:v>100.8</c:v>
                </c:pt>
                <c:pt idx="6049">
                  <c:v>100.81666666666666</c:v>
                </c:pt>
                <c:pt idx="6050">
                  <c:v>100.83333333333333</c:v>
                </c:pt>
                <c:pt idx="6051">
                  <c:v>100.85</c:v>
                </c:pt>
                <c:pt idx="6052">
                  <c:v>100.86666666666666</c:v>
                </c:pt>
                <c:pt idx="6053">
                  <c:v>100.88333333333334</c:v>
                </c:pt>
                <c:pt idx="6054">
                  <c:v>100.9</c:v>
                </c:pt>
                <c:pt idx="6055">
                  <c:v>100.91666666666667</c:v>
                </c:pt>
                <c:pt idx="6056">
                  <c:v>100.93333333333334</c:v>
                </c:pt>
                <c:pt idx="6057">
                  <c:v>100.95</c:v>
                </c:pt>
                <c:pt idx="6058">
                  <c:v>100.96666666666667</c:v>
                </c:pt>
                <c:pt idx="6059">
                  <c:v>100.98333333333333</c:v>
                </c:pt>
                <c:pt idx="6060">
                  <c:v>101</c:v>
                </c:pt>
                <c:pt idx="6061">
                  <c:v>101.01666666666667</c:v>
                </c:pt>
                <c:pt idx="6062">
                  <c:v>101.03333333333333</c:v>
                </c:pt>
                <c:pt idx="6063">
                  <c:v>101.05</c:v>
                </c:pt>
                <c:pt idx="6064">
                  <c:v>101.06666666666666</c:v>
                </c:pt>
                <c:pt idx="6065">
                  <c:v>101.08333333333333</c:v>
                </c:pt>
                <c:pt idx="6066">
                  <c:v>101.1</c:v>
                </c:pt>
                <c:pt idx="6067">
                  <c:v>101.11666666666666</c:v>
                </c:pt>
                <c:pt idx="6068">
                  <c:v>101.13333333333334</c:v>
                </c:pt>
                <c:pt idx="6069">
                  <c:v>101.15</c:v>
                </c:pt>
                <c:pt idx="6070">
                  <c:v>101.16666666666667</c:v>
                </c:pt>
                <c:pt idx="6071">
                  <c:v>101.18333333333334</c:v>
                </c:pt>
                <c:pt idx="6072">
                  <c:v>101.2</c:v>
                </c:pt>
                <c:pt idx="6073">
                  <c:v>101.21666666666667</c:v>
                </c:pt>
                <c:pt idx="6074">
                  <c:v>101.23333333333333</c:v>
                </c:pt>
                <c:pt idx="6075">
                  <c:v>101.25</c:v>
                </c:pt>
                <c:pt idx="6076">
                  <c:v>101.26666666666667</c:v>
                </c:pt>
                <c:pt idx="6077">
                  <c:v>101.28333333333333</c:v>
                </c:pt>
                <c:pt idx="6078">
                  <c:v>101.3</c:v>
                </c:pt>
                <c:pt idx="6079">
                  <c:v>101.31666666666666</c:v>
                </c:pt>
                <c:pt idx="6080">
                  <c:v>101.33333333333333</c:v>
                </c:pt>
                <c:pt idx="6081">
                  <c:v>101.35</c:v>
                </c:pt>
                <c:pt idx="6082">
                  <c:v>101.36666666666666</c:v>
                </c:pt>
                <c:pt idx="6083">
                  <c:v>101.38333333333334</c:v>
                </c:pt>
                <c:pt idx="6084">
                  <c:v>101.4</c:v>
                </c:pt>
                <c:pt idx="6085">
                  <c:v>101.41666666666667</c:v>
                </c:pt>
                <c:pt idx="6086">
                  <c:v>101.43333333333334</c:v>
                </c:pt>
                <c:pt idx="6087">
                  <c:v>101.45</c:v>
                </c:pt>
                <c:pt idx="6088">
                  <c:v>101.46666666666667</c:v>
                </c:pt>
                <c:pt idx="6089">
                  <c:v>101.48333333333333</c:v>
                </c:pt>
                <c:pt idx="6090">
                  <c:v>101.5</c:v>
                </c:pt>
                <c:pt idx="6091">
                  <c:v>101.51666666666667</c:v>
                </c:pt>
                <c:pt idx="6092">
                  <c:v>101.53333333333333</c:v>
                </c:pt>
                <c:pt idx="6093">
                  <c:v>101.55</c:v>
                </c:pt>
                <c:pt idx="6094">
                  <c:v>101.56666666666666</c:v>
                </c:pt>
                <c:pt idx="6095">
                  <c:v>101.58333333333333</c:v>
                </c:pt>
                <c:pt idx="6096">
                  <c:v>101.6</c:v>
                </c:pt>
                <c:pt idx="6097">
                  <c:v>101.61666666666666</c:v>
                </c:pt>
                <c:pt idx="6098">
                  <c:v>101.63333333333334</c:v>
                </c:pt>
                <c:pt idx="6099">
                  <c:v>101.65</c:v>
                </c:pt>
                <c:pt idx="6100">
                  <c:v>101.66666666666667</c:v>
                </c:pt>
                <c:pt idx="6101">
                  <c:v>101.68333333333334</c:v>
                </c:pt>
                <c:pt idx="6102">
                  <c:v>101.7</c:v>
                </c:pt>
                <c:pt idx="6103">
                  <c:v>101.71666666666667</c:v>
                </c:pt>
                <c:pt idx="6104">
                  <c:v>101.73333333333333</c:v>
                </c:pt>
                <c:pt idx="6105">
                  <c:v>101.75</c:v>
                </c:pt>
                <c:pt idx="6106">
                  <c:v>101.76666666666667</c:v>
                </c:pt>
                <c:pt idx="6107">
                  <c:v>101.78333333333333</c:v>
                </c:pt>
                <c:pt idx="6108">
                  <c:v>101.8</c:v>
                </c:pt>
                <c:pt idx="6109">
                  <c:v>101.81666666666666</c:v>
                </c:pt>
                <c:pt idx="6110">
                  <c:v>101.83333333333333</c:v>
                </c:pt>
                <c:pt idx="6111">
                  <c:v>101.85</c:v>
                </c:pt>
                <c:pt idx="6112">
                  <c:v>101.86666666666666</c:v>
                </c:pt>
                <c:pt idx="6113">
                  <c:v>101.88333333333334</c:v>
                </c:pt>
                <c:pt idx="6114">
                  <c:v>101.9</c:v>
                </c:pt>
                <c:pt idx="6115">
                  <c:v>101.91666666666667</c:v>
                </c:pt>
                <c:pt idx="6116">
                  <c:v>101.93333333333334</c:v>
                </c:pt>
                <c:pt idx="6117">
                  <c:v>101.95</c:v>
                </c:pt>
                <c:pt idx="6118">
                  <c:v>101.96666666666667</c:v>
                </c:pt>
                <c:pt idx="6119">
                  <c:v>101.98333333333333</c:v>
                </c:pt>
                <c:pt idx="6120">
                  <c:v>102</c:v>
                </c:pt>
                <c:pt idx="6121">
                  <c:v>102.01666666666667</c:v>
                </c:pt>
                <c:pt idx="6122">
                  <c:v>102.03333333333333</c:v>
                </c:pt>
                <c:pt idx="6123">
                  <c:v>102.05</c:v>
                </c:pt>
                <c:pt idx="6124">
                  <c:v>102.06666666666666</c:v>
                </c:pt>
                <c:pt idx="6125">
                  <c:v>102.08333333333333</c:v>
                </c:pt>
                <c:pt idx="6126">
                  <c:v>102.1</c:v>
                </c:pt>
                <c:pt idx="6127">
                  <c:v>102.11666666666666</c:v>
                </c:pt>
                <c:pt idx="6128">
                  <c:v>102.13333333333334</c:v>
                </c:pt>
                <c:pt idx="6129">
                  <c:v>102.15</c:v>
                </c:pt>
                <c:pt idx="6130">
                  <c:v>102.16666666666667</c:v>
                </c:pt>
                <c:pt idx="6131">
                  <c:v>102.18333333333334</c:v>
                </c:pt>
                <c:pt idx="6132">
                  <c:v>102.2</c:v>
                </c:pt>
                <c:pt idx="6133">
                  <c:v>102.21666666666667</c:v>
                </c:pt>
                <c:pt idx="6134">
                  <c:v>102.23333333333333</c:v>
                </c:pt>
                <c:pt idx="6135">
                  <c:v>102.25</c:v>
                </c:pt>
                <c:pt idx="6136">
                  <c:v>102.26666666666667</c:v>
                </c:pt>
                <c:pt idx="6137">
                  <c:v>102.28333333333333</c:v>
                </c:pt>
                <c:pt idx="6138">
                  <c:v>102.3</c:v>
                </c:pt>
                <c:pt idx="6139">
                  <c:v>102.31666666666666</c:v>
                </c:pt>
                <c:pt idx="6140">
                  <c:v>102.33333333333333</c:v>
                </c:pt>
                <c:pt idx="6141">
                  <c:v>102.35</c:v>
                </c:pt>
                <c:pt idx="6142">
                  <c:v>102.36666666666666</c:v>
                </c:pt>
                <c:pt idx="6143">
                  <c:v>102.38333333333334</c:v>
                </c:pt>
                <c:pt idx="6144">
                  <c:v>102.4</c:v>
                </c:pt>
                <c:pt idx="6145">
                  <c:v>102.41666666666667</c:v>
                </c:pt>
                <c:pt idx="6146">
                  <c:v>102.43333333333334</c:v>
                </c:pt>
                <c:pt idx="6147">
                  <c:v>102.45</c:v>
                </c:pt>
                <c:pt idx="6148">
                  <c:v>102.46666666666667</c:v>
                </c:pt>
                <c:pt idx="6149">
                  <c:v>102.48333333333333</c:v>
                </c:pt>
                <c:pt idx="6150">
                  <c:v>102.5</c:v>
                </c:pt>
                <c:pt idx="6151">
                  <c:v>102.51666666666667</c:v>
                </c:pt>
                <c:pt idx="6152">
                  <c:v>102.53333333333333</c:v>
                </c:pt>
                <c:pt idx="6153">
                  <c:v>102.55</c:v>
                </c:pt>
                <c:pt idx="6154">
                  <c:v>102.56666666666666</c:v>
                </c:pt>
                <c:pt idx="6155">
                  <c:v>102.58333333333333</c:v>
                </c:pt>
                <c:pt idx="6156">
                  <c:v>102.6</c:v>
                </c:pt>
                <c:pt idx="6157">
                  <c:v>102.61666666666666</c:v>
                </c:pt>
                <c:pt idx="6158">
                  <c:v>102.63333333333334</c:v>
                </c:pt>
                <c:pt idx="6159">
                  <c:v>102.65</c:v>
                </c:pt>
                <c:pt idx="6160">
                  <c:v>102.66666666666667</c:v>
                </c:pt>
                <c:pt idx="6161">
                  <c:v>102.68333333333334</c:v>
                </c:pt>
                <c:pt idx="6162">
                  <c:v>102.7</c:v>
                </c:pt>
                <c:pt idx="6163">
                  <c:v>102.71666666666667</c:v>
                </c:pt>
                <c:pt idx="6164">
                  <c:v>102.73333333333333</c:v>
                </c:pt>
                <c:pt idx="6165">
                  <c:v>102.75</c:v>
                </c:pt>
                <c:pt idx="6166">
                  <c:v>102.76666666666667</c:v>
                </c:pt>
                <c:pt idx="6167">
                  <c:v>102.78333333333333</c:v>
                </c:pt>
                <c:pt idx="6168">
                  <c:v>102.8</c:v>
                </c:pt>
                <c:pt idx="6169">
                  <c:v>102.81666666666666</c:v>
                </c:pt>
                <c:pt idx="6170">
                  <c:v>102.83333333333333</c:v>
                </c:pt>
                <c:pt idx="6171">
                  <c:v>102.85</c:v>
                </c:pt>
                <c:pt idx="6172">
                  <c:v>102.86666666666666</c:v>
                </c:pt>
                <c:pt idx="6173">
                  <c:v>102.88333333333334</c:v>
                </c:pt>
                <c:pt idx="6174">
                  <c:v>102.9</c:v>
                </c:pt>
                <c:pt idx="6175">
                  <c:v>102.91666666666667</c:v>
                </c:pt>
                <c:pt idx="6176">
                  <c:v>102.93333333333334</c:v>
                </c:pt>
                <c:pt idx="6177">
                  <c:v>102.95</c:v>
                </c:pt>
                <c:pt idx="6178">
                  <c:v>102.96666666666667</c:v>
                </c:pt>
                <c:pt idx="6179">
                  <c:v>102.98333333333333</c:v>
                </c:pt>
                <c:pt idx="6180">
                  <c:v>103</c:v>
                </c:pt>
                <c:pt idx="6181">
                  <c:v>103.01666666666667</c:v>
                </c:pt>
                <c:pt idx="6182">
                  <c:v>103.03333333333333</c:v>
                </c:pt>
                <c:pt idx="6183">
                  <c:v>103.05</c:v>
                </c:pt>
                <c:pt idx="6184">
                  <c:v>103.06666666666666</c:v>
                </c:pt>
                <c:pt idx="6185">
                  <c:v>103.08333333333333</c:v>
                </c:pt>
                <c:pt idx="6186">
                  <c:v>103.1</c:v>
                </c:pt>
                <c:pt idx="6187">
                  <c:v>103.11666666666666</c:v>
                </c:pt>
                <c:pt idx="6188">
                  <c:v>103.13333333333334</c:v>
                </c:pt>
                <c:pt idx="6189">
                  <c:v>103.15</c:v>
                </c:pt>
                <c:pt idx="6190">
                  <c:v>103.16666666666667</c:v>
                </c:pt>
                <c:pt idx="6191">
                  <c:v>103.18333333333334</c:v>
                </c:pt>
                <c:pt idx="6192">
                  <c:v>103.2</c:v>
                </c:pt>
                <c:pt idx="6193">
                  <c:v>103.21666666666667</c:v>
                </c:pt>
                <c:pt idx="6194">
                  <c:v>103.23333333333333</c:v>
                </c:pt>
                <c:pt idx="6195">
                  <c:v>103.25</c:v>
                </c:pt>
                <c:pt idx="6196">
                  <c:v>103.26666666666667</c:v>
                </c:pt>
                <c:pt idx="6197">
                  <c:v>103.28333333333333</c:v>
                </c:pt>
                <c:pt idx="6198">
                  <c:v>103.3</c:v>
                </c:pt>
                <c:pt idx="6199">
                  <c:v>103.31666666666666</c:v>
                </c:pt>
                <c:pt idx="6200">
                  <c:v>103.33333333333333</c:v>
                </c:pt>
                <c:pt idx="6201">
                  <c:v>103.35</c:v>
                </c:pt>
                <c:pt idx="6202">
                  <c:v>103.36666666666666</c:v>
                </c:pt>
                <c:pt idx="6203">
                  <c:v>103.38333333333334</c:v>
                </c:pt>
                <c:pt idx="6204">
                  <c:v>103.4</c:v>
                </c:pt>
                <c:pt idx="6205">
                  <c:v>103.41666666666667</c:v>
                </c:pt>
                <c:pt idx="6206">
                  <c:v>103.43333333333334</c:v>
                </c:pt>
                <c:pt idx="6207">
                  <c:v>103.45</c:v>
                </c:pt>
                <c:pt idx="6208">
                  <c:v>103.46666666666667</c:v>
                </c:pt>
                <c:pt idx="6209">
                  <c:v>103.48333333333333</c:v>
                </c:pt>
                <c:pt idx="6210">
                  <c:v>103.5</c:v>
                </c:pt>
                <c:pt idx="6211">
                  <c:v>103.51666666666667</c:v>
                </c:pt>
                <c:pt idx="6212">
                  <c:v>103.53333333333333</c:v>
                </c:pt>
                <c:pt idx="6213">
                  <c:v>103.55</c:v>
                </c:pt>
                <c:pt idx="6214">
                  <c:v>103.56666666666666</c:v>
                </c:pt>
                <c:pt idx="6215">
                  <c:v>103.58333333333333</c:v>
                </c:pt>
                <c:pt idx="6216">
                  <c:v>103.6</c:v>
                </c:pt>
                <c:pt idx="6217">
                  <c:v>103.61666666666666</c:v>
                </c:pt>
                <c:pt idx="6218">
                  <c:v>103.63333333333334</c:v>
                </c:pt>
                <c:pt idx="6219">
                  <c:v>103.65</c:v>
                </c:pt>
                <c:pt idx="6220">
                  <c:v>103.66666666666667</c:v>
                </c:pt>
                <c:pt idx="6221">
                  <c:v>103.68333333333334</c:v>
                </c:pt>
                <c:pt idx="6222">
                  <c:v>103.7</c:v>
                </c:pt>
                <c:pt idx="6223">
                  <c:v>103.71666666666667</c:v>
                </c:pt>
                <c:pt idx="6224">
                  <c:v>103.73333333333333</c:v>
                </c:pt>
                <c:pt idx="6225">
                  <c:v>103.75</c:v>
                </c:pt>
                <c:pt idx="6226">
                  <c:v>103.76666666666667</c:v>
                </c:pt>
                <c:pt idx="6227">
                  <c:v>103.78333333333333</c:v>
                </c:pt>
                <c:pt idx="6228">
                  <c:v>103.8</c:v>
                </c:pt>
                <c:pt idx="6229">
                  <c:v>103.81666666666666</c:v>
                </c:pt>
                <c:pt idx="6230">
                  <c:v>103.83333333333333</c:v>
                </c:pt>
                <c:pt idx="6231">
                  <c:v>103.85</c:v>
                </c:pt>
                <c:pt idx="6232">
                  <c:v>103.86666666666666</c:v>
                </c:pt>
                <c:pt idx="6233">
                  <c:v>103.88333333333334</c:v>
                </c:pt>
                <c:pt idx="6234">
                  <c:v>103.9</c:v>
                </c:pt>
                <c:pt idx="6235">
                  <c:v>103.91666666666667</c:v>
                </c:pt>
                <c:pt idx="6236">
                  <c:v>103.93333333333334</c:v>
                </c:pt>
                <c:pt idx="6237">
                  <c:v>103.95</c:v>
                </c:pt>
                <c:pt idx="6238">
                  <c:v>103.96666666666667</c:v>
                </c:pt>
                <c:pt idx="6239">
                  <c:v>103.98333333333333</c:v>
                </c:pt>
                <c:pt idx="6240">
                  <c:v>104</c:v>
                </c:pt>
                <c:pt idx="6241">
                  <c:v>104.01666666666667</c:v>
                </c:pt>
                <c:pt idx="6242">
                  <c:v>104.03333333333333</c:v>
                </c:pt>
                <c:pt idx="6243">
                  <c:v>104.05</c:v>
                </c:pt>
                <c:pt idx="6244">
                  <c:v>104.06666666666666</c:v>
                </c:pt>
                <c:pt idx="6245">
                  <c:v>104.08333333333333</c:v>
                </c:pt>
                <c:pt idx="6246">
                  <c:v>104.1</c:v>
                </c:pt>
                <c:pt idx="6247">
                  <c:v>104.11666666666666</c:v>
                </c:pt>
                <c:pt idx="6248">
                  <c:v>104.13333333333334</c:v>
                </c:pt>
                <c:pt idx="6249">
                  <c:v>104.15</c:v>
                </c:pt>
                <c:pt idx="6250">
                  <c:v>104.16666666666667</c:v>
                </c:pt>
                <c:pt idx="6251">
                  <c:v>104.18333333333334</c:v>
                </c:pt>
                <c:pt idx="6252">
                  <c:v>104.2</c:v>
                </c:pt>
                <c:pt idx="6253">
                  <c:v>104.21666666666667</c:v>
                </c:pt>
                <c:pt idx="6254">
                  <c:v>104.23333333333333</c:v>
                </c:pt>
                <c:pt idx="6255">
                  <c:v>104.25</c:v>
                </c:pt>
                <c:pt idx="6256">
                  <c:v>104.26666666666667</c:v>
                </c:pt>
                <c:pt idx="6257">
                  <c:v>104.28333333333333</c:v>
                </c:pt>
                <c:pt idx="6258">
                  <c:v>104.3</c:v>
                </c:pt>
                <c:pt idx="6259">
                  <c:v>104.31666666666666</c:v>
                </c:pt>
                <c:pt idx="6260">
                  <c:v>104.33333333333333</c:v>
                </c:pt>
                <c:pt idx="6261">
                  <c:v>104.35</c:v>
                </c:pt>
                <c:pt idx="6262">
                  <c:v>104.36666666666666</c:v>
                </c:pt>
                <c:pt idx="6263">
                  <c:v>104.38333333333334</c:v>
                </c:pt>
                <c:pt idx="6264">
                  <c:v>104.4</c:v>
                </c:pt>
                <c:pt idx="6265">
                  <c:v>104.41666666666667</c:v>
                </c:pt>
                <c:pt idx="6266">
                  <c:v>104.43333333333334</c:v>
                </c:pt>
                <c:pt idx="6267">
                  <c:v>104.45</c:v>
                </c:pt>
                <c:pt idx="6268">
                  <c:v>104.46666666666667</c:v>
                </c:pt>
                <c:pt idx="6269">
                  <c:v>104.48333333333333</c:v>
                </c:pt>
                <c:pt idx="6270">
                  <c:v>104.5</c:v>
                </c:pt>
                <c:pt idx="6271">
                  <c:v>104.51666666666667</c:v>
                </c:pt>
                <c:pt idx="6272">
                  <c:v>104.53333333333333</c:v>
                </c:pt>
                <c:pt idx="6273">
                  <c:v>104.55</c:v>
                </c:pt>
                <c:pt idx="6274">
                  <c:v>104.56666666666666</c:v>
                </c:pt>
                <c:pt idx="6275">
                  <c:v>104.58333333333333</c:v>
                </c:pt>
                <c:pt idx="6276">
                  <c:v>104.6</c:v>
                </c:pt>
                <c:pt idx="6277">
                  <c:v>104.61666666666666</c:v>
                </c:pt>
                <c:pt idx="6278">
                  <c:v>104.63333333333334</c:v>
                </c:pt>
                <c:pt idx="6279">
                  <c:v>104.65</c:v>
                </c:pt>
                <c:pt idx="6280">
                  <c:v>104.66666666666667</c:v>
                </c:pt>
                <c:pt idx="6281">
                  <c:v>104.68333333333334</c:v>
                </c:pt>
                <c:pt idx="6282">
                  <c:v>104.7</c:v>
                </c:pt>
                <c:pt idx="6283">
                  <c:v>104.71666666666667</c:v>
                </c:pt>
                <c:pt idx="6284">
                  <c:v>104.73333333333333</c:v>
                </c:pt>
                <c:pt idx="6285">
                  <c:v>104.75</c:v>
                </c:pt>
                <c:pt idx="6286">
                  <c:v>104.76666666666667</c:v>
                </c:pt>
                <c:pt idx="6287">
                  <c:v>104.78333333333333</c:v>
                </c:pt>
                <c:pt idx="6288">
                  <c:v>104.8</c:v>
                </c:pt>
                <c:pt idx="6289">
                  <c:v>104.81666666666666</c:v>
                </c:pt>
                <c:pt idx="6290">
                  <c:v>104.83333333333333</c:v>
                </c:pt>
                <c:pt idx="6291">
                  <c:v>104.85</c:v>
                </c:pt>
                <c:pt idx="6292">
                  <c:v>104.86666666666666</c:v>
                </c:pt>
                <c:pt idx="6293">
                  <c:v>104.88333333333334</c:v>
                </c:pt>
                <c:pt idx="6294">
                  <c:v>104.9</c:v>
                </c:pt>
                <c:pt idx="6295">
                  <c:v>104.91666666666667</c:v>
                </c:pt>
                <c:pt idx="6296">
                  <c:v>104.93333333333334</c:v>
                </c:pt>
                <c:pt idx="6297">
                  <c:v>104.95</c:v>
                </c:pt>
                <c:pt idx="6298">
                  <c:v>104.96666666666667</c:v>
                </c:pt>
                <c:pt idx="6299">
                  <c:v>104.98333333333333</c:v>
                </c:pt>
                <c:pt idx="6300">
                  <c:v>105</c:v>
                </c:pt>
                <c:pt idx="6301">
                  <c:v>105.01666666666667</c:v>
                </c:pt>
                <c:pt idx="6302">
                  <c:v>105.03333333333333</c:v>
                </c:pt>
                <c:pt idx="6303">
                  <c:v>105.05</c:v>
                </c:pt>
                <c:pt idx="6304">
                  <c:v>105.06666666666666</c:v>
                </c:pt>
                <c:pt idx="6305">
                  <c:v>105.08333333333333</c:v>
                </c:pt>
                <c:pt idx="6306">
                  <c:v>105.1</c:v>
                </c:pt>
                <c:pt idx="6307">
                  <c:v>105.11666666666666</c:v>
                </c:pt>
                <c:pt idx="6308">
                  <c:v>105.13333333333334</c:v>
                </c:pt>
                <c:pt idx="6309">
                  <c:v>105.15</c:v>
                </c:pt>
                <c:pt idx="6310">
                  <c:v>105.16666666666667</c:v>
                </c:pt>
                <c:pt idx="6311">
                  <c:v>105.18333333333334</c:v>
                </c:pt>
                <c:pt idx="6312">
                  <c:v>105.2</c:v>
                </c:pt>
                <c:pt idx="6313">
                  <c:v>105.21666666666667</c:v>
                </c:pt>
                <c:pt idx="6314">
                  <c:v>105.23333333333333</c:v>
                </c:pt>
                <c:pt idx="6315">
                  <c:v>105.25</c:v>
                </c:pt>
                <c:pt idx="6316">
                  <c:v>105.26666666666667</c:v>
                </c:pt>
                <c:pt idx="6317">
                  <c:v>105.28333333333333</c:v>
                </c:pt>
                <c:pt idx="6318">
                  <c:v>105.3</c:v>
                </c:pt>
                <c:pt idx="6319">
                  <c:v>105.31666666666666</c:v>
                </c:pt>
                <c:pt idx="6320">
                  <c:v>105.33333333333333</c:v>
                </c:pt>
                <c:pt idx="6321">
                  <c:v>105.35</c:v>
                </c:pt>
                <c:pt idx="6322">
                  <c:v>105.36666666666666</c:v>
                </c:pt>
                <c:pt idx="6323">
                  <c:v>105.38333333333334</c:v>
                </c:pt>
                <c:pt idx="6324">
                  <c:v>105.4</c:v>
                </c:pt>
                <c:pt idx="6325">
                  <c:v>105.41666666666667</c:v>
                </c:pt>
                <c:pt idx="6326">
                  <c:v>105.43333333333334</c:v>
                </c:pt>
                <c:pt idx="6327">
                  <c:v>105.45</c:v>
                </c:pt>
                <c:pt idx="6328">
                  <c:v>105.46666666666667</c:v>
                </c:pt>
                <c:pt idx="6329">
                  <c:v>105.48333333333333</c:v>
                </c:pt>
                <c:pt idx="6330">
                  <c:v>105.5</c:v>
                </c:pt>
                <c:pt idx="6331">
                  <c:v>105.51666666666667</c:v>
                </c:pt>
                <c:pt idx="6332">
                  <c:v>105.53333333333333</c:v>
                </c:pt>
                <c:pt idx="6333">
                  <c:v>105.55</c:v>
                </c:pt>
                <c:pt idx="6334">
                  <c:v>105.56666666666666</c:v>
                </c:pt>
                <c:pt idx="6335">
                  <c:v>105.58333333333333</c:v>
                </c:pt>
                <c:pt idx="6336">
                  <c:v>105.6</c:v>
                </c:pt>
                <c:pt idx="6337">
                  <c:v>105.61666666666666</c:v>
                </c:pt>
                <c:pt idx="6338">
                  <c:v>105.63333333333334</c:v>
                </c:pt>
                <c:pt idx="6339">
                  <c:v>105.65</c:v>
                </c:pt>
                <c:pt idx="6340">
                  <c:v>105.66666666666667</c:v>
                </c:pt>
                <c:pt idx="6341">
                  <c:v>105.68333333333334</c:v>
                </c:pt>
                <c:pt idx="6342">
                  <c:v>105.7</c:v>
                </c:pt>
                <c:pt idx="6343">
                  <c:v>105.71666666666667</c:v>
                </c:pt>
                <c:pt idx="6344">
                  <c:v>105.73333333333333</c:v>
                </c:pt>
                <c:pt idx="6345">
                  <c:v>105.75</c:v>
                </c:pt>
                <c:pt idx="6346">
                  <c:v>105.76666666666667</c:v>
                </c:pt>
                <c:pt idx="6347">
                  <c:v>105.78333333333333</c:v>
                </c:pt>
                <c:pt idx="6348">
                  <c:v>105.8</c:v>
                </c:pt>
                <c:pt idx="6349">
                  <c:v>105.81666666666666</c:v>
                </c:pt>
                <c:pt idx="6350">
                  <c:v>105.83333333333333</c:v>
                </c:pt>
                <c:pt idx="6351">
                  <c:v>105.85</c:v>
                </c:pt>
                <c:pt idx="6352">
                  <c:v>105.86666666666666</c:v>
                </c:pt>
                <c:pt idx="6353">
                  <c:v>105.88333333333334</c:v>
                </c:pt>
                <c:pt idx="6354">
                  <c:v>105.9</c:v>
                </c:pt>
                <c:pt idx="6355">
                  <c:v>105.91666666666667</c:v>
                </c:pt>
                <c:pt idx="6356">
                  <c:v>105.93333333333334</c:v>
                </c:pt>
                <c:pt idx="6357">
                  <c:v>105.95</c:v>
                </c:pt>
                <c:pt idx="6358">
                  <c:v>105.96666666666667</c:v>
                </c:pt>
                <c:pt idx="6359">
                  <c:v>105.98333333333333</c:v>
                </c:pt>
                <c:pt idx="6360">
                  <c:v>106</c:v>
                </c:pt>
                <c:pt idx="6361">
                  <c:v>106.01666666666667</c:v>
                </c:pt>
                <c:pt idx="6362">
                  <c:v>106.03333333333333</c:v>
                </c:pt>
                <c:pt idx="6363">
                  <c:v>106.05</c:v>
                </c:pt>
                <c:pt idx="6364">
                  <c:v>106.06666666666666</c:v>
                </c:pt>
                <c:pt idx="6365">
                  <c:v>106.08333333333333</c:v>
                </c:pt>
                <c:pt idx="6366">
                  <c:v>106.1</c:v>
                </c:pt>
                <c:pt idx="6367">
                  <c:v>106.11666666666666</c:v>
                </c:pt>
                <c:pt idx="6368">
                  <c:v>106.13333333333334</c:v>
                </c:pt>
                <c:pt idx="6369">
                  <c:v>106.15</c:v>
                </c:pt>
                <c:pt idx="6370">
                  <c:v>106.16666666666667</c:v>
                </c:pt>
                <c:pt idx="6371">
                  <c:v>106.18333333333334</c:v>
                </c:pt>
                <c:pt idx="6372">
                  <c:v>106.2</c:v>
                </c:pt>
                <c:pt idx="6373">
                  <c:v>106.21666666666667</c:v>
                </c:pt>
                <c:pt idx="6374">
                  <c:v>106.23333333333333</c:v>
                </c:pt>
                <c:pt idx="6375">
                  <c:v>106.25</c:v>
                </c:pt>
                <c:pt idx="6376">
                  <c:v>106.26666666666667</c:v>
                </c:pt>
                <c:pt idx="6377">
                  <c:v>106.28333333333333</c:v>
                </c:pt>
                <c:pt idx="6378">
                  <c:v>106.3</c:v>
                </c:pt>
                <c:pt idx="6379">
                  <c:v>106.31666666666666</c:v>
                </c:pt>
                <c:pt idx="6380">
                  <c:v>106.33333333333333</c:v>
                </c:pt>
                <c:pt idx="6381">
                  <c:v>106.35</c:v>
                </c:pt>
                <c:pt idx="6382">
                  <c:v>106.36666666666666</c:v>
                </c:pt>
                <c:pt idx="6383">
                  <c:v>106.38333333333334</c:v>
                </c:pt>
                <c:pt idx="6384">
                  <c:v>106.4</c:v>
                </c:pt>
                <c:pt idx="6385">
                  <c:v>106.41666666666667</c:v>
                </c:pt>
                <c:pt idx="6386">
                  <c:v>106.43333333333334</c:v>
                </c:pt>
                <c:pt idx="6387">
                  <c:v>106.45</c:v>
                </c:pt>
                <c:pt idx="6388">
                  <c:v>106.46666666666667</c:v>
                </c:pt>
                <c:pt idx="6389">
                  <c:v>106.48333333333333</c:v>
                </c:pt>
                <c:pt idx="6390">
                  <c:v>106.5</c:v>
                </c:pt>
                <c:pt idx="6391">
                  <c:v>106.51666666666667</c:v>
                </c:pt>
                <c:pt idx="6392">
                  <c:v>106.53333333333333</c:v>
                </c:pt>
                <c:pt idx="6393">
                  <c:v>106.55</c:v>
                </c:pt>
                <c:pt idx="6394">
                  <c:v>106.56666666666666</c:v>
                </c:pt>
                <c:pt idx="6395">
                  <c:v>106.58333333333333</c:v>
                </c:pt>
                <c:pt idx="6396">
                  <c:v>106.6</c:v>
                </c:pt>
                <c:pt idx="6397">
                  <c:v>106.61666666666666</c:v>
                </c:pt>
                <c:pt idx="6398">
                  <c:v>106.63333333333334</c:v>
                </c:pt>
                <c:pt idx="6399">
                  <c:v>106.65</c:v>
                </c:pt>
                <c:pt idx="6400">
                  <c:v>106.66666666666667</c:v>
                </c:pt>
                <c:pt idx="6401">
                  <c:v>106.68333333333334</c:v>
                </c:pt>
                <c:pt idx="6402">
                  <c:v>106.7</c:v>
                </c:pt>
                <c:pt idx="6403">
                  <c:v>106.71666666666667</c:v>
                </c:pt>
                <c:pt idx="6404">
                  <c:v>106.73333333333333</c:v>
                </c:pt>
                <c:pt idx="6405">
                  <c:v>106.75</c:v>
                </c:pt>
                <c:pt idx="6406">
                  <c:v>106.76666666666667</c:v>
                </c:pt>
                <c:pt idx="6407">
                  <c:v>106.78333333333333</c:v>
                </c:pt>
                <c:pt idx="6408">
                  <c:v>106.8</c:v>
                </c:pt>
                <c:pt idx="6409">
                  <c:v>106.81666666666666</c:v>
                </c:pt>
                <c:pt idx="6410">
                  <c:v>106.83333333333333</c:v>
                </c:pt>
                <c:pt idx="6411">
                  <c:v>106.85</c:v>
                </c:pt>
                <c:pt idx="6412">
                  <c:v>106.86666666666666</c:v>
                </c:pt>
                <c:pt idx="6413">
                  <c:v>106.88333333333334</c:v>
                </c:pt>
                <c:pt idx="6414">
                  <c:v>106.9</c:v>
                </c:pt>
                <c:pt idx="6415">
                  <c:v>106.91666666666667</c:v>
                </c:pt>
                <c:pt idx="6416">
                  <c:v>106.93333333333334</c:v>
                </c:pt>
                <c:pt idx="6417">
                  <c:v>106.95</c:v>
                </c:pt>
                <c:pt idx="6418">
                  <c:v>106.96666666666667</c:v>
                </c:pt>
                <c:pt idx="6419">
                  <c:v>106.98333333333333</c:v>
                </c:pt>
                <c:pt idx="6420">
                  <c:v>107</c:v>
                </c:pt>
                <c:pt idx="6421">
                  <c:v>107.01666666666667</c:v>
                </c:pt>
                <c:pt idx="6422">
                  <c:v>107.03333333333333</c:v>
                </c:pt>
                <c:pt idx="6423">
                  <c:v>107.05</c:v>
                </c:pt>
                <c:pt idx="6424">
                  <c:v>107.06666666666666</c:v>
                </c:pt>
                <c:pt idx="6425">
                  <c:v>107.08333333333333</c:v>
                </c:pt>
                <c:pt idx="6426">
                  <c:v>107.1</c:v>
                </c:pt>
                <c:pt idx="6427">
                  <c:v>107.11666666666666</c:v>
                </c:pt>
                <c:pt idx="6428">
                  <c:v>107.13333333333334</c:v>
                </c:pt>
                <c:pt idx="6429">
                  <c:v>107.15</c:v>
                </c:pt>
                <c:pt idx="6430">
                  <c:v>107.16666666666667</c:v>
                </c:pt>
                <c:pt idx="6431">
                  <c:v>107.18333333333334</c:v>
                </c:pt>
                <c:pt idx="6432">
                  <c:v>107.2</c:v>
                </c:pt>
                <c:pt idx="6433">
                  <c:v>107.21666666666667</c:v>
                </c:pt>
                <c:pt idx="6434">
                  <c:v>107.23333333333333</c:v>
                </c:pt>
                <c:pt idx="6435">
                  <c:v>107.25</c:v>
                </c:pt>
                <c:pt idx="6436">
                  <c:v>107.26666666666667</c:v>
                </c:pt>
                <c:pt idx="6437">
                  <c:v>107.28333333333333</c:v>
                </c:pt>
                <c:pt idx="6438">
                  <c:v>107.3</c:v>
                </c:pt>
                <c:pt idx="6439">
                  <c:v>107.31666666666666</c:v>
                </c:pt>
                <c:pt idx="6440">
                  <c:v>107.33333333333333</c:v>
                </c:pt>
                <c:pt idx="6441">
                  <c:v>107.35</c:v>
                </c:pt>
                <c:pt idx="6442">
                  <c:v>107.36666666666666</c:v>
                </c:pt>
                <c:pt idx="6443">
                  <c:v>107.38333333333334</c:v>
                </c:pt>
                <c:pt idx="6444">
                  <c:v>107.4</c:v>
                </c:pt>
                <c:pt idx="6445">
                  <c:v>107.41666666666667</c:v>
                </c:pt>
                <c:pt idx="6446">
                  <c:v>107.43333333333334</c:v>
                </c:pt>
                <c:pt idx="6447">
                  <c:v>107.45</c:v>
                </c:pt>
                <c:pt idx="6448">
                  <c:v>107.46666666666667</c:v>
                </c:pt>
                <c:pt idx="6449">
                  <c:v>107.48333333333333</c:v>
                </c:pt>
                <c:pt idx="6450">
                  <c:v>107.5</c:v>
                </c:pt>
                <c:pt idx="6451">
                  <c:v>107.51666666666667</c:v>
                </c:pt>
                <c:pt idx="6452">
                  <c:v>107.53333333333333</c:v>
                </c:pt>
                <c:pt idx="6453">
                  <c:v>107.55</c:v>
                </c:pt>
                <c:pt idx="6454">
                  <c:v>107.56666666666666</c:v>
                </c:pt>
                <c:pt idx="6455">
                  <c:v>107.58333333333333</c:v>
                </c:pt>
                <c:pt idx="6456">
                  <c:v>107.6</c:v>
                </c:pt>
                <c:pt idx="6457">
                  <c:v>107.61666666666666</c:v>
                </c:pt>
                <c:pt idx="6458">
                  <c:v>107.63333333333334</c:v>
                </c:pt>
                <c:pt idx="6459">
                  <c:v>107.65</c:v>
                </c:pt>
                <c:pt idx="6460">
                  <c:v>107.66666666666667</c:v>
                </c:pt>
                <c:pt idx="6461">
                  <c:v>107.68333333333334</c:v>
                </c:pt>
                <c:pt idx="6462">
                  <c:v>107.7</c:v>
                </c:pt>
                <c:pt idx="6463">
                  <c:v>107.71666666666667</c:v>
                </c:pt>
                <c:pt idx="6464">
                  <c:v>107.73333333333333</c:v>
                </c:pt>
                <c:pt idx="6465">
                  <c:v>107.75</c:v>
                </c:pt>
                <c:pt idx="6466">
                  <c:v>107.76666666666667</c:v>
                </c:pt>
                <c:pt idx="6467">
                  <c:v>107.78333333333333</c:v>
                </c:pt>
                <c:pt idx="6468">
                  <c:v>107.8</c:v>
                </c:pt>
                <c:pt idx="6469">
                  <c:v>107.81666666666666</c:v>
                </c:pt>
                <c:pt idx="6470">
                  <c:v>107.83333333333333</c:v>
                </c:pt>
                <c:pt idx="6471">
                  <c:v>107.85</c:v>
                </c:pt>
                <c:pt idx="6472">
                  <c:v>107.86666666666666</c:v>
                </c:pt>
                <c:pt idx="6473">
                  <c:v>107.88333333333334</c:v>
                </c:pt>
                <c:pt idx="6474">
                  <c:v>107.9</c:v>
                </c:pt>
                <c:pt idx="6475">
                  <c:v>107.91666666666667</c:v>
                </c:pt>
                <c:pt idx="6476">
                  <c:v>107.93333333333334</c:v>
                </c:pt>
                <c:pt idx="6477">
                  <c:v>107.95</c:v>
                </c:pt>
                <c:pt idx="6478">
                  <c:v>107.96666666666667</c:v>
                </c:pt>
                <c:pt idx="6479">
                  <c:v>107.98333333333333</c:v>
                </c:pt>
                <c:pt idx="6480">
                  <c:v>108</c:v>
                </c:pt>
                <c:pt idx="6481">
                  <c:v>108.01666666666667</c:v>
                </c:pt>
                <c:pt idx="6482">
                  <c:v>108.03333333333333</c:v>
                </c:pt>
                <c:pt idx="6483">
                  <c:v>108.05</c:v>
                </c:pt>
                <c:pt idx="6484">
                  <c:v>108.06666666666666</c:v>
                </c:pt>
                <c:pt idx="6485">
                  <c:v>108.08333333333333</c:v>
                </c:pt>
                <c:pt idx="6486">
                  <c:v>108.1</c:v>
                </c:pt>
                <c:pt idx="6487">
                  <c:v>108.11666666666666</c:v>
                </c:pt>
                <c:pt idx="6488">
                  <c:v>108.13333333333334</c:v>
                </c:pt>
                <c:pt idx="6489">
                  <c:v>108.15</c:v>
                </c:pt>
                <c:pt idx="6490">
                  <c:v>108.16666666666667</c:v>
                </c:pt>
                <c:pt idx="6491">
                  <c:v>108.18333333333334</c:v>
                </c:pt>
                <c:pt idx="6492">
                  <c:v>108.2</c:v>
                </c:pt>
                <c:pt idx="6493">
                  <c:v>108.21666666666667</c:v>
                </c:pt>
                <c:pt idx="6494">
                  <c:v>108.23333333333333</c:v>
                </c:pt>
                <c:pt idx="6495">
                  <c:v>108.25</c:v>
                </c:pt>
                <c:pt idx="6496">
                  <c:v>108.26666666666667</c:v>
                </c:pt>
                <c:pt idx="6497">
                  <c:v>108.28333333333333</c:v>
                </c:pt>
                <c:pt idx="6498">
                  <c:v>108.3</c:v>
                </c:pt>
                <c:pt idx="6499">
                  <c:v>108.31666666666666</c:v>
                </c:pt>
                <c:pt idx="6500">
                  <c:v>108.33333333333333</c:v>
                </c:pt>
                <c:pt idx="6501">
                  <c:v>108.35</c:v>
                </c:pt>
                <c:pt idx="6502">
                  <c:v>108.36666666666666</c:v>
                </c:pt>
                <c:pt idx="6503">
                  <c:v>108.38333333333334</c:v>
                </c:pt>
                <c:pt idx="6504">
                  <c:v>108.4</c:v>
                </c:pt>
                <c:pt idx="6505">
                  <c:v>108.41666666666667</c:v>
                </c:pt>
                <c:pt idx="6506">
                  <c:v>108.43333333333334</c:v>
                </c:pt>
                <c:pt idx="6507">
                  <c:v>108.45</c:v>
                </c:pt>
                <c:pt idx="6508">
                  <c:v>108.46666666666667</c:v>
                </c:pt>
                <c:pt idx="6509">
                  <c:v>108.48333333333333</c:v>
                </c:pt>
                <c:pt idx="6510">
                  <c:v>108.5</c:v>
                </c:pt>
                <c:pt idx="6511">
                  <c:v>108.51666666666667</c:v>
                </c:pt>
                <c:pt idx="6512">
                  <c:v>108.53333333333333</c:v>
                </c:pt>
                <c:pt idx="6513">
                  <c:v>108.55</c:v>
                </c:pt>
                <c:pt idx="6514">
                  <c:v>108.56666666666666</c:v>
                </c:pt>
                <c:pt idx="6515">
                  <c:v>108.58333333333333</c:v>
                </c:pt>
                <c:pt idx="6516">
                  <c:v>108.6</c:v>
                </c:pt>
                <c:pt idx="6517">
                  <c:v>108.61666666666666</c:v>
                </c:pt>
                <c:pt idx="6518">
                  <c:v>108.63333333333334</c:v>
                </c:pt>
                <c:pt idx="6519">
                  <c:v>108.65</c:v>
                </c:pt>
                <c:pt idx="6520">
                  <c:v>108.66666666666667</c:v>
                </c:pt>
                <c:pt idx="6521">
                  <c:v>108.68333333333334</c:v>
                </c:pt>
                <c:pt idx="6522">
                  <c:v>108.7</c:v>
                </c:pt>
                <c:pt idx="6523">
                  <c:v>108.71666666666667</c:v>
                </c:pt>
                <c:pt idx="6524">
                  <c:v>108.73333333333333</c:v>
                </c:pt>
                <c:pt idx="6525">
                  <c:v>108.75</c:v>
                </c:pt>
                <c:pt idx="6526">
                  <c:v>108.76666666666667</c:v>
                </c:pt>
                <c:pt idx="6527">
                  <c:v>108.78333333333333</c:v>
                </c:pt>
                <c:pt idx="6528">
                  <c:v>108.8</c:v>
                </c:pt>
                <c:pt idx="6529">
                  <c:v>108.81666666666666</c:v>
                </c:pt>
                <c:pt idx="6530">
                  <c:v>108.83333333333333</c:v>
                </c:pt>
                <c:pt idx="6531">
                  <c:v>108.85</c:v>
                </c:pt>
                <c:pt idx="6532">
                  <c:v>108.86666666666666</c:v>
                </c:pt>
                <c:pt idx="6533">
                  <c:v>108.88333333333334</c:v>
                </c:pt>
                <c:pt idx="6534">
                  <c:v>108.9</c:v>
                </c:pt>
                <c:pt idx="6535">
                  <c:v>108.91666666666667</c:v>
                </c:pt>
                <c:pt idx="6536">
                  <c:v>108.93333333333334</c:v>
                </c:pt>
                <c:pt idx="6537">
                  <c:v>108.95</c:v>
                </c:pt>
                <c:pt idx="6538">
                  <c:v>108.96666666666667</c:v>
                </c:pt>
                <c:pt idx="6539">
                  <c:v>108.98333333333333</c:v>
                </c:pt>
                <c:pt idx="6540">
                  <c:v>109</c:v>
                </c:pt>
                <c:pt idx="6541">
                  <c:v>109.01666666666667</c:v>
                </c:pt>
                <c:pt idx="6542">
                  <c:v>109.03333333333333</c:v>
                </c:pt>
                <c:pt idx="6543">
                  <c:v>109.05</c:v>
                </c:pt>
                <c:pt idx="6544">
                  <c:v>109.06666666666666</c:v>
                </c:pt>
                <c:pt idx="6545">
                  <c:v>109.08333333333333</c:v>
                </c:pt>
                <c:pt idx="6546">
                  <c:v>109.1</c:v>
                </c:pt>
                <c:pt idx="6547">
                  <c:v>109.11666666666666</c:v>
                </c:pt>
                <c:pt idx="6548">
                  <c:v>109.13333333333334</c:v>
                </c:pt>
                <c:pt idx="6549">
                  <c:v>109.15</c:v>
                </c:pt>
                <c:pt idx="6550">
                  <c:v>109.16666666666667</c:v>
                </c:pt>
                <c:pt idx="6551">
                  <c:v>109.18333333333334</c:v>
                </c:pt>
                <c:pt idx="6552">
                  <c:v>109.2</c:v>
                </c:pt>
                <c:pt idx="6553">
                  <c:v>109.21666666666667</c:v>
                </c:pt>
                <c:pt idx="6554">
                  <c:v>109.23333333333333</c:v>
                </c:pt>
                <c:pt idx="6555">
                  <c:v>109.25</c:v>
                </c:pt>
                <c:pt idx="6556">
                  <c:v>109.26666666666667</c:v>
                </c:pt>
                <c:pt idx="6557">
                  <c:v>109.28333333333333</c:v>
                </c:pt>
                <c:pt idx="6558">
                  <c:v>109.3</c:v>
                </c:pt>
                <c:pt idx="6559">
                  <c:v>109.31666666666666</c:v>
                </c:pt>
                <c:pt idx="6560">
                  <c:v>109.33333333333333</c:v>
                </c:pt>
                <c:pt idx="6561">
                  <c:v>109.35</c:v>
                </c:pt>
                <c:pt idx="6562">
                  <c:v>109.36666666666666</c:v>
                </c:pt>
                <c:pt idx="6563">
                  <c:v>109.38333333333334</c:v>
                </c:pt>
                <c:pt idx="6564">
                  <c:v>109.4</c:v>
                </c:pt>
                <c:pt idx="6565">
                  <c:v>109.41666666666667</c:v>
                </c:pt>
                <c:pt idx="6566">
                  <c:v>109.43333333333334</c:v>
                </c:pt>
                <c:pt idx="6567">
                  <c:v>109.45</c:v>
                </c:pt>
                <c:pt idx="6568">
                  <c:v>109.46666666666667</c:v>
                </c:pt>
                <c:pt idx="6569">
                  <c:v>109.48333333333333</c:v>
                </c:pt>
                <c:pt idx="6570">
                  <c:v>109.5</c:v>
                </c:pt>
                <c:pt idx="6571">
                  <c:v>109.51666666666667</c:v>
                </c:pt>
                <c:pt idx="6572">
                  <c:v>109.53333333333333</c:v>
                </c:pt>
                <c:pt idx="6573">
                  <c:v>109.55</c:v>
                </c:pt>
                <c:pt idx="6574">
                  <c:v>109.56666666666666</c:v>
                </c:pt>
                <c:pt idx="6575">
                  <c:v>109.58333333333333</c:v>
                </c:pt>
                <c:pt idx="6576">
                  <c:v>109.6</c:v>
                </c:pt>
                <c:pt idx="6577">
                  <c:v>109.61666666666666</c:v>
                </c:pt>
                <c:pt idx="6578">
                  <c:v>109.63333333333334</c:v>
                </c:pt>
                <c:pt idx="6579">
                  <c:v>109.65</c:v>
                </c:pt>
                <c:pt idx="6580">
                  <c:v>109.66666666666667</c:v>
                </c:pt>
                <c:pt idx="6581">
                  <c:v>109.68333333333334</c:v>
                </c:pt>
                <c:pt idx="6582">
                  <c:v>109.7</c:v>
                </c:pt>
                <c:pt idx="6583">
                  <c:v>109.71666666666667</c:v>
                </c:pt>
                <c:pt idx="6584">
                  <c:v>109.73333333333333</c:v>
                </c:pt>
                <c:pt idx="6585">
                  <c:v>109.75</c:v>
                </c:pt>
                <c:pt idx="6586">
                  <c:v>109.76666666666667</c:v>
                </c:pt>
                <c:pt idx="6587">
                  <c:v>109.78333333333333</c:v>
                </c:pt>
                <c:pt idx="6588">
                  <c:v>109.8</c:v>
                </c:pt>
                <c:pt idx="6589">
                  <c:v>109.81666666666666</c:v>
                </c:pt>
                <c:pt idx="6590">
                  <c:v>109.83333333333333</c:v>
                </c:pt>
                <c:pt idx="6591">
                  <c:v>109.85</c:v>
                </c:pt>
                <c:pt idx="6592">
                  <c:v>109.86666666666666</c:v>
                </c:pt>
                <c:pt idx="6593">
                  <c:v>109.88333333333334</c:v>
                </c:pt>
                <c:pt idx="6594">
                  <c:v>109.9</c:v>
                </c:pt>
                <c:pt idx="6595">
                  <c:v>109.91666666666667</c:v>
                </c:pt>
                <c:pt idx="6596">
                  <c:v>109.93333333333334</c:v>
                </c:pt>
                <c:pt idx="6597">
                  <c:v>109.95</c:v>
                </c:pt>
                <c:pt idx="6598">
                  <c:v>109.96666666666667</c:v>
                </c:pt>
                <c:pt idx="6599">
                  <c:v>109.98333333333333</c:v>
                </c:pt>
                <c:pt idx="6600">
                  <c:v>110</c:v>
                </c:pt>
                <c:pt idx="6601">
                  <c:v>110.01666666666667</c:v>
                </c:pt>
                <c:pt idx="6602">
                  <c:v>110.03333333333333</c:v>
                </c:pt>
                <c:pt idx="6603">
                  <c:v>110.05</c:v>
                </c:pt>
                <c:pt idx="6604">
                  <c:v>110.06666666666666</c:v>
                </c:pt>
                <c:pt idx="6605">
                  <c:v>110.08333333333333</c:v>
                </c:pt>
                <c:pt idx="6606">
                  <c:v>110.1</c:v>
                </c:pt>
                <c:pt idx="6607">
                  <c:v>110.11666666666666</c:v>
                </c:pt>
                <c:pt idx="6608">
                  <c:v>110.13333333333334</c:v>
                </c:pt>
                <c:pt idx="6609">
                  <c:v>110.15</c:v>
                </c:pt>
                <c:pt idx="6610">
                  <c:v>110.16666666666667</c:v>
                </c:pt>
                <c:pt idx="6611">
                  <c:v>110.18333333333334</c:v>
                </c:pt>
                <c:pt idx="6612">
                  <c:v>110.2</c:v>
                </c:pt>
                <c:pt idx="6613">
                  <c:v>110.21666666666667</c:v>
                </c:pt>
                <c:pt idx="6614">
                  <c:v>110.23333333333333</c:v>
                </c:pt>
                <c:pt idx="6615">
                  <c:v>110.25</c:v>
                </c:pt>
                <c:pt idx="6616">
                  <c:v>110.26666666666667</c:v>
                </c:pt>
                <c:pt idx="6617">
                  <c:v>110.28333333333333</c:v>
                </c:pt>
                <c:pt idx="6618">
                  <c:v>110.3</c:v>
                </c:pt>
                <c:pt idx="6619">
                  <c:v>110.31666666666666</c:v>
                </c:pt>
                <c:pt idx="6620">
                  <c:v>110.33333333333333</c:v>
                </c:pt>
                <c:pt idx="6621">
                  <c:v>110.35</c:v>
                </c:pt>
                <c:pt idx="6622">
                  <c:v>110.36666666666666</c:v>
                </c:pt>
                <c:pt idx="6623">
                  <c:v>110.38333333333334</c:v>
                </c:pt>
                <c:pt idx="6624">
                  <c:v>110.4</c:v>
                </c:pt>
                <c:pt idx="6625">
                  <c:v>110.41666666666667</c:v>
                </c:pt>
                <c:pt idx="6626">
                  <c:v>110.43333333333334</c:v>
                </c:pt>
                <c:pt idx="6627">
                  <c:v>110.45</c:v>
                </c:pt>
                <c:pt idx="6628">
                  <c:v>110.46666666666667</c:v>
                </c:pt>
                <c:pt idx="6629">
                  <c:v>110.48333333333333</c:v>
                </c:pt>
                <c:pt idx="6630">
                  <c:v>110.5</c:v>
                </c:pt>
                <c:pt idx="6631">
                  <c:v>110.51666666666667</c:v>
                </c:pt>
                <c:pt idx="6632">
                  <c:v>110.53333333333333</c:v>
                </c:pt>
                <c:pt idx="6633">
                  <c:v>110.55</c:v>
                </c:pt>
                <c:pt idx="6634">
                  <c:v>110.56666666666666</c:v>
                </c:pt>
                <c:pt idx="6635">
                  <c:v>110.58333333333333</c:v>
                </c:pt>
                <c:pt idx="6636">
                  <c:v>110.6</c:v>
                </c:pt>
                <c:pt idx="6637">
                  <c:v>110.61666666666666</c:v>
                </c:pt>
                <c:pt idx="6638">
                  <c:v>110.63333333333334</c:v>
                </c:pt>
                <c:pt idx="6639">
                  <c:v>110.65</c:v>
                </c:pt>
                <c:pt idx="6640">
                  <c:v>110.66666666666667</c:v>
                </c:pt>
                <c:pt idx="6641">
                  <c:v>110.68333333333334</c:v>
                </c:pt>
                <c:pt idx="6642">
                  <c:v>110.7</c:v>
                </c:pt>
                <c:pt idx="6643">
                  <c:v>110.71666666666667</c:v>
                </c:pt>
                <c:pt idx="6644">
                  <c:v>110.73333333333333</c:v>
                </c:pt>
                <c:pt idx="6645">
                  <c:v>110.75</c:v>
                </c:pt>
                <c:pt idx="6646">
                  <c:v>110.76666666666667</c:v>
                </c:pt>
                <c:pt idx="6647">
                  <c:v>110.78333333333333</c:v>
                </c:pt>
                <c:pt idx="6648">
                  <c:v>110.8</c:v>
                </c:pt>
                <c:pt idx="6649">
                  <c:v>110.81666666666666</c:v>
                </c:pt>
                <c:pt idx="6650">
                  <c:v>110.83333333333333</c:v>
                </c:pt>
                <c:pt idx="6651">
                  <c:v>110.85</c:v>
                </c:pt>
                <c:pt idx="6652">
                  <c:v>110.86666666666666</c:v>
                </c:pt>
                <c:pt idx="6653">
                  <c:v>110.88333333333334</c:v>
                </c:pt>
                <c:pt idx="6654">
                  <c:v>110.9</c:v>
                </c:pt>
                <c:pt idx="6655">
                  <c:v>110.91666666666667</c:v>
                </c:pt>
                <c:pt idx="6656">
                  <c:v>110.93333333333334</c:v>
                </c:pt>
                <c:pt idx="6657">
                  <c:v>110.95</c:v>
                </c:pt>
                <c:pt idx="6658">
                  <c:v>110.96666666666667</c:v>
                </c:pt>
                <c:pt idx="6659">
                  <c:v>110.98333333333333</c:v>
                </c:pt>
                <c:pt idx="6660">
                  <c:v>111</c:v>
                </c:pt>
                <c:pt idx="6661">
                  <c:v>111.01666666666667</c:v>
                </c:pt>
                <c:pt idx="6662">
                  <c:v>111.03333333333333</c:v>
                </c:pt>
                <c:pt idx="6663">
                  <c:v>111.05</c:v>
                </c:pt>
                <c:pt idx="6664">
                  <c:v>111.06666666666666</c:v>
                </c:pt>
                <c:pt idx="6665">
                  <c:v>111.08333333333333</c:v>
                </c:pt>
                <c:pt idx="6666">
                  <c:v>111.1</c:v>
                </c:pt>
                <c:pt idx="6667">
                  <c:v>111.11666666666666</c:v>
                </c:pt>
                <c:pt idx="6668">
                  <c:v>111.13333333333334</c:v>
                </c:pt>
                <c:pt idx="6669">
                  <c:v>111.15</c:v>
                </c:pt>
                <c:pt idx="6670">
                  <c:v>111.16666666666667</c:v>
                </c:pt>
                <c:pt idx="6671">
                  <c:v>111.18333333333334</c:v>
                </c:pt>
                <c:pt idx="6672">
                  <c:v>111.2</c:v>
                </c:pt>
                <c:pt idx="6673">
                  <c:v>111.21666666666667</c:v>
                </c:pt>
                <c:pt idx="6674">
                  <c:v>111.23333333333333</c:v>
                </c:pt>
                <c:pt idx="6675">
                  <c:v>111.25</c:v>
                </c:pt>
                <c:pt idx="6676">
                  <c:v>111.26666666666667</c:v>
                </c:pt>
                <c:pt idx="6677">
                  <c:v>111.28333333333333</c:v>
                </c:pt>
                <c:pt idx="6678">
                  <c:v>111.3</c:v>
                </c:pt>
                <c:pt idx="6679">
                  <c:v>111.31666666666666</c:v>
                </c:pt>
                <c:pt idx="6680">
                  <c:v>111.33333333333333</c:v>
                </c:pt>
                <c:pt idx="6681">
                  <c:v>111.35</c:v>
                </c:pt>
                <c:pt idx="6682">
                  <c:v>111.36666666666666</c:v>
                </c:pt>
                <c:pt idx="6683">
                  <c:v>111.38333333333334</c:v>
                </c:pt>
                <c:pt idx="6684">
                  <c:v>111.4</c:v>
                </c:pt>
                <c:pt idx="6685">
                  <c:v>111.41666666666667</c:v>
                </c:pt>
                <c:pt idx="6686">
                  <c:v>111.43333333333334</c:v>
                </c:pt>
                <c:pt idx="6687">
                  <c:v>111.45</c:v>
                </c:pt>
                <c:pt idx="6688">
                  <c:v>111.46666666666667</c:v>
                </c:pt>
                <c:pt idx="6689">
                  <c:v>111.48333333333333</c:v>
                </c:pt>
                <c:pt idx="6690">
                  <c:v>111.5</c:v>
                </c:pt>
                <c:pt idx="6691">
                  <c:v>111.51666666666667</c:v>
                </c:pt>
                <c:pt idx="6692">
                  <c:v>111.53333333333333</c:v>
                </c:pt>
                <c:pt idx="6693">
                  <c:v>111.55</c:v>
                </c:pt>
                <c:pt idx="6694">
                  <c:v>111.56666666666666</c:v>
                </c:pt>
                <c:pt idx="6695">
                  <c:v>111.58333333333333</c:v>
                </c:pt>
                <c:pt idx="6696">
                  <c:v>111.6</c:v>
                </c:pt>
                <c:pt idx="6697">
                  <c:v>111.61666666666666</c:v>
                </c:pt>
                <c:pt idx="6698">
                  <c:v>111.63333333333334</c:v>
                </c:pt>
                <c:pt idx="6699">
                  <c:v>111.65</c:v>
                </c:pt>
                <c:pt idx="6700">
                  <c:v>111.66666666666667</c:v>
                </c:pt>
                <c:pt idx="6701">
                  <c:v>111.68333333333334</c:v>
                </c:pt>
                <c:pt idx="6702">
                  <c:v>111.7</c:v>
                </c:pt>
                <c:pt idx="6703">
                  <c:v>111.71666666666667</c:v>
                </c:pt>
                <c:pt idx="6704">
                  <c:v>111.73333333333333</c:v>
                </c:pt>
                <c:pt idx="6705">
                  <c:v>111.75</c:v>
                </c:pt>
                <c:pt idx="6706">
                  <c:v>111.76666666666667</c:v>
                </c:pt>
                <c:pt idx="6707">
                  <c:v>111.78333333333333</c:v>
                </c:pt>
                <c:pt idx="6708">
                  <c:v>111.8</c:v>
                </c:pt>
                <c:pt idx="6709">
                  <c:v>111.81666666666666</c:v>
                </c:pt>
                <c:pt idx="6710">
                  <c:v>111.83333333333333</c:v>
                </c:pt>
                <c:pt idx="6711">
                  <c:v>111.85</c:v>
                </c:pt>
                <c:pt idx="6712">
                  <c:v>111.86666666666666</c:v>
                </c:pt>
                <c:pt idx="6713">
                  <c:v>111.88333333333334</c:v>
                </c:pt>
                <c:pt idx="6714">
                  <c:v>111.9</c:v>
                </c:pt>
                <c:pt idx="6715">
                  <c:v>111.91666666666667</c:v>
                </c:pt>
                <c:pt idx="6716">
                  <c:v>111.93333333333334</c:v>
                </c:pt>
                <c:pt idx="6717">
                  <c:v>111.95</c:v>
                </c:pt>
                <c:pt idx="6718">
                  <c:v>111.96666666666667</c:v>
                </c:pt>
                <c:pt idx="6719">
                  <c:v>111.98333333333333</c:v>
                </c:pt>
                <c:pt idx="6720">
                  <c:v>112</c:v>
                </c:pt>
                <c:pt idx="6721">
                  <c:v>112.01666666666667</c:v>
                </c:pt>
                <c:pt idx="6722">
                  <c:v>112.03333333333333</c:v>
                </c:pt>
                <c:pt idx="6723">
                  <c:v>112.05</c:v>
                </c:pt>
                <c:pt idx="6724">
                  <c:v>112.06666666666666</c:v>
                </c:pt>
                <c:pt idx="6725">
                  <c:v>112.08333333333333</c:v>
                </c:pt>
                <c:pt idx="6726">
                  <c:v>112.1</c:v>
                </c:pt>
                <c:pt idx="6727">
                  <c:v>112.11666666666666</c:v>
                </c:pt>
                <c:pt idx="6728">
                  <c:v>112.13333333333334</c:v>
                </c:pt>
                <c:pt idx="6729">
                  <c:v>112.15</c:v>
                </c:pt>
                <c:pt idx="6730">
                  <c:v>112.16666666666667</c:v>
                </c:pt>
                <c:pt idx="6731">
                  <c:v>112.18333333333334</c:v>
                </c:pt>
                <c:pt idx="6732">
                  <c:v>112.2</c:v>
                </c:pt>
                <c:pt idx="6733">
                  <c:v>112.21666666666667</c:v>
                </c:pt>
                <c:pt idx="6734">
                  <c:v>112.23333333333333</c:v>
                </c:pt>
                <c:pt idx="6735">
                  <c:v>112.25</c:v>
                </c:pt>
                <c:pt idx="6736">
                  <c:v>112.26666666666667</c:v>
                </c:pt>
                <c:pt idx="6737">
                  <c:v>112.28333333333333</c:v>
                </c:pt>
                <c:pt idx="6738">
                  <c:v>112.3</c:v>
                </c:pt>
                <c:pt idx="6739">
                  <c:v>112.31666666666666</c:v>
                </c:pt>
                <c:pt idx="6740">
                  <c:v>112.33333333333333</c:v>
                </c:pt>
                <c:pt idx="6741">
                  <c:v>112.35</c:v>
                </c:pt>
                <c:pt idx="6742">
                  <c:v>112.36666666666666</c:v>
                </c:pt>
                <c:pt idx="6743">
                  <c:v>112.38333333333334</c:v>
                </c:pt>
                <c:pt idx="6744">
                  <c:v>112.4</c:v>
                </c:pt>
                <c:pt idx="6745">
                  <c:v>112.41666666666667</c:v>
                </c:pt>
                <c:pt idx="6746">
                  <c:v>112.43333333333334</c:v>
                </c:pt>
                <c:pt idx="6747">
                  <c:v>112.45</c:v>
                </c:pt>
                <c:pt idx="6748">
                  <c:v>112.46666666666667</c:v>
                </c:pt>
                <c:pt idx="6749">
                  <c:v>112.48333333333333</c:v>
                </c:pt>
                <c:pt idx="6750">
                  <c:v>112.5</c:v>
                </c:pt>
                <c:pt idx="6751">
                  <c:v>112.51666666666667</c:v>
                </c:pt>
                <c:pt idx="6752">
                  <c:v>112.53333333333333</c:v>
                </c:pt>
                <c:pt idx="6753">
                  <c:v>112.55</c:v>
                </c:pt>
                <c:pt idx="6754">
                  <c:v>112.56666666666666</c:v>
                </c:pt>
                <c:pt idx="6755">
                  <c:v>112.58333333333333</c:v>
                </c:pt>
                <c:pt idx="6756">
                  <c:v>112.6</c:v>
                </c:pt>
                <c:pt idx="6757">
                  <c:v>112.61666666666666</c:v>
                </c:pt>
                <c:pt idx="6758">
                  <c:v>112.63333333333334</c:v>
                </c:pt>
                <c:pt idx="6759">
                  <c:v>112.65</c:v>
                </c:pt>
                <c:pt idx="6760">
                  <c:v>112.66666666666667</c:v>
                </c:pt>
                <c:pt idx="6761">
                  <c:v>112.68333333333334</c:v>
                </c:pt>
                <c:pt idx="6762">
                  <c:v>112.7</c:v>
                </c:pt>
                <c:pt idx="6763">
                  <c:v>112.71666666666667</c:v>
                </c:pt>
                <c:pt idx="6764">
                  <c:v>112.73333333333333</c:v>
                </c:pt>
                <c:pt idx="6765">
                  <c:v>112.75</c:v>
                </c:pt>
                <c:pt idx="6766">
                  <c:v>112.76666666666667</c:v>
                </c:pt>
                <c:pt idx="6767">
                  <c:v>112.78333333333333</c:v>
                </c:pt>
                <c:pt idx="6768">
                  <c:v>112.8</c:v>
                </c:pt>
                <c:pt idx="6769">
                  <c:v>112.81666666666666</c:v>
                </c:pt>
                <c:pt idx="6770">
                  <c:v>112.83333333333333</c:v>
                </c:pt>
                <c:pt idx="6771">
                  <c:v>112.85</c:v>
                </c:pt>
                <c:pt idx="6772">
                  <c:v>112.86666666666666</c:v>
                </c:pt>
                <c:pt idx="6773">
                  <c:v>112.88333333333334</c:v>
                </c:pt>
                <c:pt idx="6774">
                  <c:v>112.9</c:v>
                </c:pt>
                <c:pt idx="6775">
                  <c:v>112.91666666666667</c:v>
                </c:pt>
                <c:pt idx="6776">
                  <c:v>112.93333333333334</c:v>
                </c:pt>
                <c:pt idx="6777">
                  <c:v>112.95</c:v>
                </c:pt>
                <c:pt idx="6778">
                  <c:v>112.96666666666667</c:v>
                </c:pt>
                <c:pt idx="6779">
                  <c:v>112.98333333333333</c:v>
                </c:pt>
                <c:pt idx="6780">
                  <c:v>113</c:v>
                </c:pt>
                <c:pt idx="6781">
                  <c:v>113.01666666666667</c:v>
                </c:pt>
                <c:pt idx="6782">
                  <c:v>113.03333333333333</c:v>
                </c:pt>
                <c:pt idx="6783">
                  <c:v>113.05</c:v>
                </c:pt>
                <c:pt idx="6784">
                  <c:v>113.06666666666666</c:v>
                </c:pt>
                <c:pt idx="6785">
                  <c:v>113.08333333333333</c:v>
                </c:pt>
                <c:pt idx="6786">
                  <c:v>113.1</c:v>
                </c:pt>
                <c:pt idx="6787">
                  <c:v>113.11666666666666</c:v>
                </c:pt>
                <c:pt idx="6788">
                  <c:v>113.13333333333334</c:v>
                </c:pt>
                <c:pt idx="6789">
                  <c:v>113.15</c:v>
                </c:pt>
                <c:pt idx="6790">
                  <c:v>113.16666666666667</c:v>
                </c:pt>
                <c:pt idx="6791">
                  <c:v>113.18333333333334</c:v>
                </c:pt>
                <c:pt idx="6792">
                  <c:v>113.2</c:v>
                </c:pt>
                <c:pt idx="6793">
                  <c:v>113.21666666666667</c:v>
                </c:pt>
                <c:pt idx="6794">
                  <c:v>113.23333333333333</c:v>
                </c:pt>
                <c:pt idx="6795">
                  <c:v>113.25</c:v>
                </c:pt>
                <c:pt idx="6796">
                  <c:v>113.26666666666667</c:v>
                </c:pt>
                <c:pt idx="6797">
                  <c:v>113.28333333333333</c:v>
                </c:pt>
                <c:pt idx="6798">
                  <c:v>113.3</c:v>
                </c:pt>
                <c:pt idx="6799">
                  <c:v>113.31666666666666</c:v>
                </c:pt>
                <c:pt idx="6800">
                  <c:v>113.33333333333333</c:v>
                </c:pt>
                <c:pt idx="6801">
                  <c:v>113.35</c:v>
                </c:pt>
                <c:pt idx="6802">
                  <c:v>113.36666666666666</c:v>
                </c:pt>
                <c:pt idx="6803">
                  <c:v>113.38333333333334</c:v>
                </c:pt>
                <c:pt idx="6804">
                  <c:v>113.4</c:v>
                </c:pt>
                <c:pt idx="6805">
                  <c:v>113.41666666666667</c:v>
                </c:pt>
                <c:pt idx="6806">
                  <c:v>113.43333333333334</c:v>
                </c:pt>
                <c:pt idx="6807">
                  <c:v>113.45</c:v>
                </c:pt>
                <c:pt idx="6808">
                  <c:v>113.46666666666667</c:v>
                </c:pt>
                <c:pt idx="6809">
                  <c:v>113.48333333333333</c:v>
                </c:pt>
                <c:pt idx="6810">
                  <c:v>113.5</c:v>
                </c:pt>
                <c:pt idx="6811">
                  <c:v>113.51666666666667</c:v>
                </c:pt>
                <c:pt idx="6812">
                  <c:v>113.53333333333333</c:v>
                </c:pt>
                <c:pt idx="6813">
                  <c:v>113.55</c:v>
                </c:pt>
                <c:pt idx="6814">
                  <c:v>113.56666666666666</c:v>
                </c:pt>
                <c:pt idx="6815">
                  <c:v>113.58333333333333</c:v>
                </c:pt>
                <c:pt idx="6816">
                  <c:v>113.6</c:v>
                </c:pt>
                <c:pt idx="6817">
                  <c:v>113.61666666666666</c:v>
                </c:pt>
                <c:pt idx="6818">
                  <c:v>113.63333333333334</c:v>
                </c:pt>
                <c:pt idx="6819">
                  <c:v>113.65</c:v>
                </c:pt>
                <c:pt idx="6820">
                  <c:v>113.66666666666667</c:v>
                </c:pt>
                <c:pt idx="6821">
                  <c:v>113.68333333333334</c:v>
                </c:pt>
                <c:pt idx="6822">
                  <c:v>113.7</c:v>
                </c:pt>
                <c:pt idx="6823">
                  <c:v>113.71666666666667</c:v>
                </c:pt>
                <c:pt idx="6824">
                  <c:v>113.73333333333333</c:v>
                </c:pt>
                <c:pt idx="6825">
                  <c:v>113.75</c:v>
                </c:pt>
                <c:pt idx="6826">
                  <c:v>113.76666666666667</c:v>
                </c:pt>
                <c:pt idx="6827">
                  <c:v>113.78333333333333</c:v>
                </c:pt>
                <c:pt idx="6828">
                  <c:v>113.8</c:v>
                </c:pt>
                <c:pt idx="6829">
                  <c:v>113.81666666666666</c:v>
                </c:pt>
                <c:pt idx="6830">
                  <c:v>113.83333333333333</c:v>
                </c:pt>
                <c:pt idx="6831">
                  <c:v>113.85</c:v>
                </c:pt>
                <c:pt idx="6832">
                  <c:v>113.86666666666666</c:v>
                </c:pt>
                <c:pt idx="6833">
                  <c:v>113.88333333333334</c:v>
                </c:pt>
                <c:pt idx="6834">
                  <c:v>113.9</c:v>
                </c:pt>
                <c:pt idx="6835">
                  <c:v>113.91666666666667</c:v>
                </c:pt>
                <c:pt idx="6836">
                  <c:v>113.93333333333334</c:v>
                </c:pt>
                <c:pt idx="6837">
                  <c:v>113.95</c:v>
                </c:pt>
                <c:pt idx="6838">
                  <c:v>113.96666666666667</c:v>
                </c:pt>
                <c:pt idx="6839">
                  <c:v>113.98333333333333</c:v>
                </c:pt>
                <c:pt idx="6840">
                  <c:v>114</c:v>
                </c:pt>
                <c:pt idx="6841">
                  <c:v>114.01666666666667</c:v>
                </c:pt>
                <c:pt idx="6842">
                  <c:v>114.03333333333333</c:v>
                </c:pt>
                <c:pt idx="6843">
                  <c:v>114.05</c:v>
                </c:pt>
                <c:pt idx="6844">
                  <c:v>114.06666666666666</c:v>
                </c:pt>
                <c:pt idx="6845">
                  <c:v>114.08333333333333</c:v>
                </c:pt>
                <c:pt idx="6846">
                  <c:v>114.1</c:v>
                </c:pt>
                <c:pt idx="6847">
                  <c:v>114.11666666666666</c:v>
                </c:pt>
                <c:pt idx="6848">
                  <c:v>114.13333333333334</c:v>
                </c:pt>
                <c:pt idx="6849">
                  <c:v>114.15</c:v>
                </c:pt>
                <c:pt idx="6850">
                  <c:v>114.16666666666667</c:v>
                </c:pt>
                <c:pt idx="6851">
                  <c:v>114.18333333333334</c:v>
                </c:pt>
                <c:pt idx="6852">
                  <c:v>114.2</c:v>
                </c:pt>
                <c:pt idx="6853">
                  <c:v>114.21666666666667</c:v>
                </c:pt>
                <c:pt idx="6854">
                  <c:v>114.23333333333333</c:v>
                </c:pt>
                <c:pt idx="6855">
                  <c:v>114.25</c:v>
                </c:pt>
                <c:pt idx="6856">
                  <c:v>114.26666666666667</c:v>
                </c:pt>
                <c:pt idx="6857">
                  <c:v>114.28333333333333</c:v>
                </c:pt>
                <c:pt idx="6858">
                  <c:v>114.3</c:v>
                </c:pt>
                <c:pt idx="6859">
                  <c:v>114.31666666666666</c:v>
                </c:pt>
                <c:pt idx="6860">
                  <c:v>114.33333333333333</c:v>
                </c:pt>
                <c:pt idx="6861">
                  <c:v>114.35</c:v>
                </c:pt>
                <c:pt idx="6862">
                  <c:v>114.36666666666666</c:v>
                </c:pt>
                <c:pt idx="6863">
                  <c:v>114.38333333333334</c:v>
                </c:pt>
                <c:pt idx="6864">
                  <c:v>114.4</c:v>
                </c:pt>
                <c:pt idx="6865">
                  <c:v>114.41666666666667</c:v>
                </c:pt>
                <c:pt idx="6866">
                  <c:v>114.43333333333334</c:v>
                </c:pt>
                <c:pt idx="6867">
                  <c:v>114.45</c:v>
                </c:pt>
                <c:pt idx="6868">
                  <c:v>114.46666666666667</c:v>
                </c:pt>
                <c:pt idx="6869">
                  <c:v>114.48333333333333</c:v>
                </c:pt>
                <c:pt idx="6870">
                  <c:v>114.5</c:v>
                </c:pt>
                <c:pt idx="6871">
                  <c:v>114.51666666666667</c:v>
                </c:pt>
                <c:pt idx="6872">
                  <c:v>114.53333333333333</c:v>
                </c:pt>
                <c:pt idx="6873">
                  <c:v>114.55</c:v>
                </c:pt>
                <c:pt idx="6874">
                  <c:v>114.56666666666666</c:v>
                </c:pt>
                <c:pt idx="6875">
                  <c:v>114.58333333333333</c:v>
                </c:pt>
                <c:pt idx="6876">
                  <c:v>114.6</c:v>
                </c:pt>
                <c:pt idx="6877">
                  <c:v>114.61666666666666</c:v>
                </c:pt>
                <c:pt idx="6878">
                  <c:v>114.63333333333334</c:v>
                </c:pt>
                <c:pt idx="6879">
                  <c:v>114.65</c:v>
                </c:pt>
                <c:pt idx="6880">
                  <c:v>114.66666666666667</c:v>
                </c:pt>
                <c:pt idx="6881">
                  <c:v>114.68333333333334</c:v>
                </c:pt>
                <c:pt idx="6882">
                  <c:v>114.7</c:v>
                </c:pt>
                <c:pt idx="6883">
                  <c:v>114.71666666666667</c:v>
                </c:pt>
                <c:pt idx="6884">
                  <c:v>114.73333333333333</c:v>
                </c:pt>
                <c:pt idx="6885">
                  <c:v>114.75</c:v>
                </c:pt>
                <c:pt idx="6886">
                  <c:v>114.76666666666667</c:v>
                </c:pt>
                <c:pt idx="6887">
                  <c:v>114.78333333333333</c:v>
                </c:pt>
                <c:pt idx="6888">
                  <c:v>114.8</c:v>
                </c:pt>
                <c:pt idx="6889">
                  <c:v>114.81666666666666</c:v>
                </c:pt>
                <c:pt idx="6890">
                  <c:v>114.83333333333333</c:v>
                </c:pt>
                <c:pt idx="6891">
                  <c:v>114.85</c:v>
                </c:pt>
                <c:pt idx="6892">
                  <c:v>114.86666666666666</c:v>
                </c:pt>
                <c:pt idx="6893">
                  <c:v>114.88333333333334</c:v>
                </c:pt>
                <c:pt idx="6894">
                  <c:v>114.9</c:v>
                </c:pt>
                <c:pt idx="6895">
                  <c:v>114.91666666666667</c:v>
                </c:pt>
                <c:pt idx="6896">
                  <c:v>114.93333333333334</c:v>
                </c:pt>
                <c:pt idx="6897">
                  <c:v>114.95</c:v>
                </c:pt>
                <c:pt idx="6898">
                  <c:v>114.96666666666667</c:v>
                </c:pt>
                <c:pt idx="6899">
                  <c:v>114.98333333333333</c:v>
                </c:pt>
                <c:pt idx="6900">
                  <c:v>115</c:v>
                </c:pt>
                <c:pt idx="6901">
                  <c:v>115.01666666666667</c:v>
                </c:pt>
                <c:pt idx="6902">
                  <c:v>115.03333333333333</c:v>
                </c:pt>
                <c:pt idx="6903">
                  <c:v>115.05</c:v>
                </c:pt>
                <c:pt idx="6904">
                  <c:v>115.06666666666666</c:v>
                </c:pt>
                <c:pt idx="6905">
                  <c:v>115.08333333333333</c:v>
                </c:pt>
                <c:pt idx="6906">
                  <c:v>115.1</c:v>
                </c:pt>
                <c:pt idx="6907">
                  <c:v>115.11666666666666</c:v>
                </c:pt>
                <c:pt idx="6908">
                  <c:v>115.13333333333334</c:v>
                </c:pt>
                <c:pt idx="6909">
                  <c:v>115.15</c:v>
                </c:pt>
                <c:pt idx="6910">
                  <c:v>115.16666666666667</c:v>
                </c:pt>
                <c:pt idx="6911">
                  <c:v>115.18333333333334</c:v>
                </c:pt>
                <c:pt idx="6912">
                  <c:v>115.2</c:v>
                </c:pt>
                <c:pt idx="6913">
                  <c:v>115.21666666666667</c:v>
                </c:pt>
                <c:pt idx="6914">
                  <c:v>115.23333333333333</c:v>
                </c:pt>
                <c:pt idx="6915">
                  <c:v>115.25</c:v>
                </c:pt>
                <c:pt idx="6916">
                  <c:v>115.26666666666667</c:v>
                </c:pt>
                <c:pt idx="6917">
                  <c:v>115.28333333333333</c:v>
                </c:pt>
                <c:pt idx="6918">
                  <c:v>115.3</c:v>
                </c:pt>
                <c:pt idx="6919">
                  <c:v>115.31666666666666</c:v>
                </c:pt>
                <c:pt idx="6920">
                  <c:v>115.33333333333333</c:v>
                </c:pt>
                <c:pt idx="6921">
                  <c:v>115.35</c:v>
                </c:pt>
                <c:pt idx="6922">
                  <c:v>115.36666666666666</c:v>
                </c:pt>
                <c:pt idx="6923">
                  <c:v>115.38333333333334</c:v>
                </c:pt>
                <c:pt idx="6924">
                  <c:v>115.4</c:v>
                </c:pt>
                <c:pt idx="6925">
                  <c:v>115.41666666666667</c:v>
                </c:pt>
                <c:pt idx="6926">
                  <c:v>115.43333333333334</c:v>
                </c:pt>
                <c:pt idx="6927">
                  <c:v>115.45</c:v>
                </c:pt>
                <c:pt idx="6928">
                  <c:v>115.46666666666667</c:v>
                </c:pt>
                <c:pt idx="6929">
                  <c:v>115.48333333333333</c:v>
                </c:pt>
                <c:pt idx="6930">
                  <c:v>115.5</c:v>
                </c:pt>
                <c:pt idx="6931">
                  <c:v>115.51666666666667</c:v>
                </c:pt>
                <c:pt idx="6932">
                  <c:v>115.53333333333333</c:v>
                </c:pt>
                <c:pt idx="6933">
                  <c:v>115.55</c:v>
                </c:pt>
                <c:pt idx="6934">
                  <c:v>115.56666666666666</c:v>
                </c:pt>
                <c:pt idx="6935">
                  <c:v>115.58333333333333</c:v>
                </c:pt>
                <c:pt idx="6936">
                  <c:v>115.6</c:v>
                </c:pt>
                <c:pt idx="6937">
                  <c:v>115.61666666666666</c:v>
                </c:pt>
                <c:pt idx="6938">
                  <c:v>115.63333333333334</c:v>
                </c:pt>
                <c:pt idx="6939">
                  <c:v>115.65</c:v>
                </c:pt>
                <c:pt idx="6940">
                  <c:v>115.66666666666667</c:v>
                </c:pt>
                <c:pt idx="6941">
                  <c:v>115.68333333333334</c:v>
                </c:pt>
                <c:pt idx="6942">
                  <c:v>115.7</c:v>
                </c:pt>
                <c:pt idx="6943">
                  <c:v>115.71666666666667</c:v>
                </c:pt>
                <c:pt idx="6944">
                  <c:v>115.73333333333333</c:v>
                </c:pt>
                <c:pt idx="6945">
                  <c:v>115.75</c:v>
                </c:pt>
                <c:pt idx="6946">
                  <c:v>115.76666666666667</c:v>
                </c:pt>
                <c:pt idx="6947">
                  <c:v>115.78333333333333</c:v>
                </c:pt>
                <c:pt idx="6948">
                  <c:v>115.8</c:v>
                </c:pt>
                <c:pt idx="6949">
                  <c:v>115.81666666666666</c:v>
                </c:pt>
                <c:pt idx="6950">
                  <c:v>115.83333333333333</c:v>
                </c:pt>
                <c:pt idx="6951">
                  <c:v>115.85</c:v>
                </c:pt>
                <c:pt idx="6952">
                  <c:v>115.86666666666666</c:v>
                </c:pt>
                <c:pt idx="6953">
                  <c:v>115.88333333333334</c:v>
                </c:pt>
                <c:pt idx="6954">
                  <c:v>115.9</c:v>
                </c:pt>
                <c:pt idx="6955">
                  <c:v>115.91666666666667</c:v>
                </c:pt>
                <c:pt idx="6956">
                  <c:v>115.93333333333334</c:v>
                </c:pt>
                <c:pt idx="6957">
                  <c:v>115.95</c:v>
                </c:pt>
                <c:pt idx="6958">
                  <c:v>115.96666666666667</c:v>
                </c:pt>
                <c:pt idx="6959">
                  <c:v>115.98333333333333</c:v>
                </c:pt>
                <c:pt idx="6960">
                  <c:v>116</c:v>
                </c:pt>
                <c:pt idx="6961">
                  <c:v>116.01666666666667</c:v>
                </c:pt>
                <c:pt idx="6962">
                  <c:v>116.03333333333333</c:v>
                </c:pt>
                <c:pt idx="6963">
                  <c:v>116.05</c:v>
                </c:pt>
                <c:pt idx="6964">
                  <c:v>116.06666666666666</c:v>
                </c:pt>
                <c:pt idx="6965">
                  <c:v>116.08333333333333</c:v>
                </c:pt>
                <c:pt idx="6966">
                  <c:v>116.1</c:v>
                </c:pt>
                <c:pt idx="6967">
                  <c:v>116.11666666666666</c:v>
                </c:pt>
                <c:pt idx="6968">
                  <c:v>116.13333333333334</c:v>
                </c:pt>
                <c:pt idx="6969">
                  <c:v>116.15</c:v>
                </c:pt>
                <c:pt idx="6970">
                  <c:v>116.16666666666667</c:v>
                </c:pt>
                <c:pt idx="6971">
                  <c:v>116.18333333333334</c:v>
                </c:pt>
                <c:pt idx="6972">
                  <c:v>116.2</c:v>
                </c:pt>
                <c:pt idx="6973">
                  <c:v>116.21666666666667</c:v>
                </c:pt>
                <c:pt idx="6974">
                  <c:v>116.23333333333333</c:v>
                </c:pt>
                <c:pt idx="6975">
                  <c:v>116.25</c:v>
                </c:pt>
                <c:pt idx="6976">
                  <c:v>116.26666666666667</c:v>
                </c:pt>
                <c:pt idx="6977">
                  <c:v>116.28333333333333</c:v>
                </c:pt>
                <c:pt idx="6978">
                  <c:v>116.3</c:v>
                </c:pt>
                <c:pt idx="6979">
                  <c:v>116.31666666666666</c:v>
                </c:pt>
                <c:pt idx="6980">
                  <c:v>116.33333333333333</c:v>
                </c:pt>
                <c:pt idx="6981">
                  <c:v>116.35</c:v>
                </c:pt>
                <c:pt idx="6982">
                  <c:v>116.36666666666666</c:v>
                </c:pt>
                <c:pt idx="6983">
                  <c:v>116.38333333333334</c:v>
                </c:pt>
                <c:pt idx="6984">
                  <c:v>116.4</c:v>
                </c:pt>
                <c:pt idx="6985">
                  <c:v>116.41666666666667</c:v>
                </c:pt>
                <c:pt idx="6986">
                  <c:v>116.43333333333334</c:v>
                </c:pt>
                <c:pt idx="6987">
                  <c:v>116.45</c:v>
                </c:pt>
                <c:pt idx="6988">
                  <c:v>116.46666666666667</c:v>
                </c:pt>
                <c:pt idx="6989">
                  <c:v>116.48333333333333</c:v>
                </c:pt>
                <c:pt idx="6990">
                  <c:v>116.5</c:v>
                </c:pt>
                <c:pt idx="6991">
                  <c:v>116.51666666666667</c:v>
                </c:pt>
                <c:pt idx="6992">
                  <c:v>116.53333333333333</c:v>
                </c:pt>
                <c:pt idx="6993">
                  <c:v>116.55</c:v>
                </c:pt>
                <c:pt idx="6994">
                  <c:v>116.56666666666666</c:v>
                </c:pt>
                <c:pt idx="6995">
                  <c:v>116.58333333333333</c:v>
                </c:pt>
                <c:pt idx="6996">
                  <c:v>116.6</c:v>
                </c:pt>
                <c:pt idx="6997">
                  <c:v>116.61666666666666</c:v>
                </c:pt>
                <c:pt idx="6998">
                  <c:v>116.63333333333334</c:v>
                </c:pt>
                <c:pt idx="6999">
                  <c:v>116.65</c:v>
                </c:pt>
                <c:pt idx="7000">
                  <c:v>116.66666666666667</c:v>
                </c:pt>
                <c:pt idx="7001">
                  <c:v>116.68333333333334</c:v>
                </c:pt>
                <c:pt idx="7002">
                  <c:v>116.7</c:v>
                </c:pt>
                <c:pt idx="7003">
                  <c:v>116.71666666666667</c:v>
                </c:pt>
                <c:pt idx="7004">
                  <c:v>116.73333333333333</c:v>
                </c:pt>
                <c:pt idx="7005">
                  <c:v>116.75</c:v>
                </c:pt>
                <c:pt idx="7006">
                  <c:v>116.76666666666667</c:v>
                </c:pt>
                <c:pt idx="7007">
                  <c:v>116.78333333333333</c:v>
                </c:pt>
                <c:pt idx="7008">
                  <c:v>116.8</c:v>
                </c:pt>
                <c:pt idx="7009">
                  <c:v>116.81666666666666</c:v>
                </c:pt>
                <c:pt idx="7010">
                  <c:v>116.83333333333333</c:v>
                </c:pt>
                <c:pt idx="7011">
                  <c:v>116.85</c:v>
                </c:pt>
                <c:pt idx="7012">
                  <c:v>116.86666666666666</c:v>
                </c:pt>
                <c:pt idx="7013">
                  <c:v>116.88333333333334</c:v>
                </c:pt>
                <c:pt idx="7014">
                  <c:v>116.9</c:v>
                </c:pt>
                <c:pt idx="7015">
                  <c:v>116.91666666666667</c:v>
                </c:pt>
                <c:pt idx="7016">
                  <c:v>116.93333333333334</c:v>
                </c:pt>
                <c:pt idx="7017">
                  <c:v>116.95</c:v>
                </c:pt>
                <c:pt idx="7018">
                  <c:v>116.96666666666667</c:v>
                </c:pt>
                <c:pt idx="7019">
                  <c:v>116.98333333333333</c:v>
                </c:pt>
                <c:pt idx="7020">
                  <c:v>117</c:v>
                </c:pt>
                <c:pt idx="7021">
                  <c:v>117.01666666666667</c:v>
                </c:pt>
                <c:pt idx="7022">
                  <c:v>117.03333333333333</c:v>
                </c:pt>
                <c:pt idx="7023">
                  <c:v>117.05</c:v>
                </c:pt>
                <c:pt idx="7024">
                  <c:v>117.06666666666666</c:v>
                </c:pt>
                <c:pt idx="7025">
                  <c:v>117.08333333333333</c:v>
                </c:pt>
                <c:pt idx="7026">
                  <c:v>117.1</c:v>
                </c:pt>
                <c:pt idx="7027">
                  <c:v>117.11666666666666</c:v>
                </c:pt>
                <c:pt idx="7028">
                  <c:v>117.13333333333334</c:v>
                </c:pt>
                <c:pt idx="7029">
                  <c:v>117.15</c:v>
                </c:pt>
                <c:pt idx="7030">
                  <c:v>117.16666666666667</c:v>
                </c:pt>
                <c:pt idx="7031">
                  <c:v>117.18333333333334</c:v>
                </c:pt>
                <c:pt idx="7032">
                  <c:v>117.2</c:v>
                </c:pt>
                <c:pt idx="7033">
                  <c:v>117.21666666666667</c:v>
                </c:pt>
                <c:pt idx="7034">
                  <c:v>117.23333333333333</c:v>
                </c:pt>
                <c:pt idx="7035">
                  <c:v>117.25</c:v>
                </c:pt>
                <c:pt idx="7036">
                  <c:v>117.26666666666667</c:v>
                </c:pt>
                <c:pt idx="7037">
                  <c:v>117.28333333333333</c:v>
                </c:pt>
                <c:pt idx="7038">
                  <c:v>117.3</c:v>
                </c:pt>
                <c:pt idx="7039">
                  <c:v>117.31666666666666</c:v>
                </c:pt>
                <c:pt idx="7040">
                  <c:v>117.33333333333333</c:v>
                </c:pt>
                <c:pt idx="7041">
                  <c:v>117.35</c:v>
                </c:pt>
                <c:pt idx="7042">
                  <c:v>117.36666666666666</c:v>
                </c:pt>
                <c:pt idx="7043">
                  <c:v>117.38333333333334</c:v>
                </c:pt>
                <c:pt idx="7044">
                  <c:v>117.4</c:v>
                </c:pt>
                <c:pt idx="7045">
                  <c:v>117.41666666666667</c:v>
                </c:pt>
                <c:pt idx="7046">
                  <c:v>117.43333333333334</c:v>
                </c:pt>
                <c:pt idx="7047">
                  <c:v>117.45</c:v>
                </c:pt>
                <c:pt idx="7048">
                  <c:v>117.46666666666667</c:v>
                </c:pt>
                <c:pt idx="7049">
                  <c:v>117.48333333333333</c:v>
                </c:pt>
                <c:pt idx="7050">
                  <c:v>117.5</c:v>
                </c:pt>
                <c:pt idx="7051">
                  <c:v>117.51666666666667</c:v>
                </c:pt>
                <c:pt idx="7052">
                  <c:v>117.53333333333333</c:v>
                </c:pt>
                <c:pt idx="7053">
                  <c:v>117.55</c:v>
                </c:pt>
                <c:pt idx="7054">
                  <c:v>117.56666666666666</c:v>
                </c:pt>
                <c:pt idx="7055">
                  <c:v>117.58333333333333</c:v>
                </c:pt>
                <c:pt idx="7056">
                  <c:v>117.6</c:v>
                </c:pt>
                <c:pt idx="7057">
                  <c:v>117.61666666666666</c:v>
                </c:pt>
                <c:pt idx="7058">
                  <c:v>117.63333333333334</c:v>
                </c:pt>
                <c:pt idx="7059">
                  <c:v>117.65</c:v>
                </c:pt>
                <c:pt idx="7060">
                  <c:v>117.66666666666667</c:v>
                </c:pt>
                <c:pt idx="7061">
                  <c:v>117.68333333333334</c:v>
                </c:pt>
                <c:pt idx="7062">
                  <c:v>117.7</c:v>
                </c:pt>
                <c:pt idx="7063">
                  <c:v>117.71666666666667</c:v>
                </c:pt>
                <c:pt idx="7064">
                  <c:v>117.73333333333333</c:v>
                </c:pt>
                <c:pt idx="7065">
                  <c:v>117.75</c:v>
                </c:pt>
                <c:pt idx="7066">
                  <c:v>117.76666666666667</c:v>
                </c:pt>
                <c:pt idx="7067">
                  <c:v>117.78333333333333</c:v>
                </c:pt>
                <c:pt idx="7068">
                  <c:v>117.8</c:v>
                </c:pt>
                <c:pt idx="7069">
                  <c:v>117.81666666666666</c:v>
                </c:pt>
                <c:pt idx="7070">
                  <c:v>117.83333333333333</c:v>
                </c:pt>
                <c:pt idx="7071">
                  <c:v>117.85</c:v>
                </c:pt>
                <c:pt idx="7072">
                  <c:v>117.86666666666666</c:v>
                </c:pt>
                <c:pt idx="7073">
                  <c:v>117.88333333333334</c:v>
                </c:pt>
                <c:pt idx="7074">
                  <c:v>117.9</c:v>
                </c:pt>
                <c:pt idx="7075">
                  <c:v>117.91666666666667</c:v>
                </c:pt>
                <c:pt idx="7076">
                  <c:v>117.93333333333334</c:v>
                </c:pt>
                <c:pt idx="7077">
                  <c:v>117.95</c:v>
                </c:pt>
                <c:pt idx="7078">
                  <c:v>117.96666666666667</c:v>
                </c:pt>
                <c:pt idx="7079">
                  <c:v>117.98333333333333</c:v>
                </c:pt>
                <c:pt idx="7080">
                  <c:v>118</c:v>
                </c:pt>
                <c:pt idx="7081">
                  <c:v>118.01666666666667</c:v>
                </c:pt>
                <c:pt idx="7082">
                  <c:v>118.03333333333333</c:v>
                </c:pt>
                <c:pt idx="7083">
                  <c:v>118.05</c:v>
                </c:pt>
                <c:pt idx="7084">
                  <c:v>118.06666666666666</c:v>
                </c:pt>
                <c:pt idx="7085">
                  <c:v>118.08333333333333</c:v>
                </c:pt>
                <c:pt idx="7086">
                  <c:v>118.1</c:v>
                </c:pt>
                <c:pt idx="7087">
                  <c:v>118.11666666666666</c:v>
                </c:pt>
                <c:pt idx="7088">
                  <c:v>118.13333333333334</c:v>
                </c:pt>
                <c:pt idx="7089">
                  <c:v>118.15</c:v>
                </c:pt>
                <c:pt idx="7090">
                  <c:v>118.16666666666667</c:v>
                </c:pt>
                <c:pt idx="7091">
                  <c:v>118.18333333333334</c:v>
                </c:pt>
                <c:pt idx="7092">
                  <c:v>118.2</c:v>
                </c:pt>
                <c:pt idx="7093">
                  <c:v>118.21666666666667</c:v>
                </c:pt>
                <c:pt idx="7094">
                  <c:v>118.23333333333333</c:v>
                </c:pt>
                <c:pt idx="7095">
                  <c:v>118.25</c:v>
                </c:pt>
                <c:pt idx="7096">
                  <c:v>118.26666666666667</c:v>
                </c:pt>
                <c:pt idx="7097">
                  <c:v>118.28333333333333</c:v>
                </c:pt>
                <c:pt idx="7098">
                  <c:v>118.3</c:v>
                </c:pt>
                <c:pt idx="7099">
                  <c:v>118.31666666666666</c:v>
                </c:pt>
                <c:pt idx="7100">
                  <c:v>118.33333333333333</c:v>
                </c:pt>
                <c:pt idx="7101">
                  <c:v>118.35</c:v>
                </c:pt>
                <c:pt idx="7102">
                  <c:v>118.36666666666666</c:v>
                </c:pt>
                <c:pt idx="7103">
                  <c:v>118.38333333333334</c:v>
                </c:pt>
                <c:pt idx="7104">
                  <c:v>118.4</c:v>
                </c:pt>
                <c:pt idx="7105">
                  <c:v>118.41666666666667</c:v>
                </c:pt>
                <c:pt idx="7106">
                  <c:v>118.43333333333334</c:v>
                </c:pt>
                <c:pt idx="7107">
                  <c:v>118.45</c:v>
                </c:pt>
                <c:pt idx="7108">
                  <c:v>118.46666666666667</c:v>
                </c:pt>
                <c:pt idx="7109">
                  <c:v>118.48333333333333</c:v>
                </c:pt>
                <c:pt idx="7110">
                  <c:v>118.5</c:v>
                </c:pt>
                <c:pt idx="7111">
                  <c:v>118.51666666666667</c:v>
                </c:pt>
                <c:pt idx="7112">
                  <c:v>118.53333333333333</c:v>
                </c:pt>
                <c:pt idx="7113">
                  <c:v>118.55</c:v>
                </c:pt>
                <c:pt idx="7114">
                  <c:v>118.56666666666666</c:v>
                </c:pt>
                <c:pt idx="7115">
                  <c:v>118.58333333333333</c:v>
                </c:pt>
                <c:pt idx="7116">
                  <c:v>118.6</c:v>
                </c:pt>
                <c:pt idx="7117">
                  <c:v>118.61666666666666</c:v>
                </c:pt>
                <c:pt idx="7118">
                  <c:v>118.63333333333334</c:v>
                </c:pt>
                <c:pt idx="7119">
                  <c:v>118.65</c:v>
                </c:pt>
                <c:pt idx="7120">
                  <c:v>118.66666666666667</c:v>
                </c:pt>
                <c:pt idx="7121">
                  <c:v>118.68333333333334</c:v>
                </c:pt>
                <c:pt idx="7122">
                  <c:v>118.7</c:v>
                </c:pt>
                <c:pt idx="7123">
                  <c:v>118.71666666666667</c:v>
                </c:pt>
                <c:pt idx="7124">
                  <c:v>118.73333333333333</c:v>
                </c:pt>
                <c:pt idx="7125">
                  <c:v>118.75</c:v>
                </c:pt>
                <c:pt idx="7126">
                  <c:v>118.76666666666667</c:v>
                </c:pt>
                <c:pt idx="7127">
                  <c:v>118.78333333333333</c:v>
                </c:pt>
                <c:pt idx="7128">
                  <c:v>118.8</c:v>
                </c:pt>
                <c:pt idx="7129">
                  <c:v>118.81666666666666</c:v>
                </c:pt>
                <c:pt idx="7130">
                  <c:v>118.83333333333333</c:v>
                </c:pt>
                <c:pt idx="7131">
                  <c:v>118.85</c:v>
                </c:pt>
                <c:pt idx="7132">
                  <c:v>118.86666666666666</c:v>
                </c:pt>
                <c:pt idx="7133">
                  <c:v>118.88333333333334</c:v>
                </c:pt>
                <c:pt idx="7134">
                  <c:v>118.9</c:v>
                </c:pt>
                <c:pt idx="7135">
                  <c:v>118.91666666666667</c:v>
                </c:pt>
                <c:pt idx="7136">
                  <c:v>118.93333333333334</c:v>
                </c:pt>
                <c:pt idx="7137">
                  <c:v>118.95</c:v>
                </c:pt>
                <c:pt idx="7138">
                  <c:v>118.96666666666667</c:v>
                </c:pt>
                <c:pt idx="7139">
                  <c:v>118.98333333333333</c:v>
                </c:pt>
                <c:pt idx="7140">
                  <c:v>119</c:v>
                </c:pt>
                <c:pt idx="7141">
                  <c:v>119.01666666666667</c:v>
                </c:pt>
                <c:pt idx="7142">
                  <c:v>119.03333333333333</c:v>
                </c:pt>
                <c:pt idx="7143">
                  <c:v>119.05</c:v>
                </c:pt>
                <c:pt idx="7144">
                  <c:v>119.06666666666666</c:v>
                </c:pt>
                <c:pt idx="7145">
                  <c:v>119.08333333333333</c:v>
                </c:pt>
                <c:pt idx="7146">
                  <c:v>119.1</c:v>
                </c:pt>
                <c:pt idx="7147">
                  <c:v>119.11666666666666</c:v>
                </c:pt>
                <c:pt idx="7148">
                  <c:v>119.13333333333334</c:v>
                </c:pt>
                <c:pt idx="7149">
                  <c:v>119.15</c:v>
                </c:pt>
                <c:pt idx="7150">
                  <c:v>119.16666666666667</c:v>
                </c:pt>
                <c:pt idx="7151">
                  <c:v>119.18333333333334</c:v>
                </c:pt>
                <c:pt idx="7152">
                  <c:v>119.2</c:v>
                </c:pt>
                <c:pt idx="7153">
                  <c:v>119.21666666666667</c:v>
                </c:pt>
                <c:pt idx="7154">
                  <c:v>119.23333333333333</c:v>
                </c:pt>
                <c:pt idx="7155">
                  <c:v>119.25</c:v>
                </c:pt>
                <c:pt idx="7156">
                  <c:v>119.26666666666667</c:v>
                </c:pt>
                <c:pt idx="7157">
                  <c:v>119.28333333333333</c:v>
                </c:pt>
                <c:pt idx="7158">
                  <c:v>119.3</c:v>
                </c:pt>
                <c:pt idx="7159">
                  <c:v>119.31666666666666</c:v>
                </c:pt>
                <c:pt idx="7160">
                  <c:v>119.33333333333333</c:v>
                </c:pt>
                <c:pt idx="7161">
                  <c:v>119.35</c:v>
                </c:pt>
                <c:pt idx="7162">
                  <c:v>119.36666666666666</c:v>
                </c:pt>
                <c:pt idx="7163">
                  <c:v>119.38333333333334</c:v>
                </c:pt>
                <c:pt idx="7164">
                  <c:v>119.4</c:v>
                </c:pt>
                <c:pt idx="7165">
                  <c:v>119.41666666666667</c:v>
                </c:pt>
                <c:pt idx="7166">
                  <c:v>119.43333333333334</c:v>
                </c:pt>
                <c:pt idx="7167">
                  <c:v>119.45</c:v>
                </c:pt>
                <c:pt idx="7168">
                  <c:v>119.46666666666667</c:v>
                </c:pt>
                <c:pt idx="7169">
                  <c:v>119.48333333333333</c:v>
                </c:pt>
                <c:pt idx="7170">
                  <c:v>119.5</c:v>
                </c:pt>
                <c:pt idx="7171">
                  <c:v>119.51666666666667</c:v>
                </c:pt>
                <c:pt idx="7172">
                  <c:v>119.53333333333333</c:v>
                </c:pt>
                <c:pt idx="7173">
                  <c:v>119.55</c:v>
                </c:pt>
                <c:pt idx="7174">
                  <c:v>119.56666666666666</c:v>
                </c:pt>
                <c:pt idx="7175">
                  <c:v>119.58333333333333</c:v>
                </c:pt>
                <c:pt idx="7176">
                  <c:v>119.6</c:v>
                </c:pt>
                <c:pt idx="7177">
                  <c:v>119.61666666666666</c:v>
                </c:pt>
                <c:pt idx="7178">
                  <c:v>119.63333333333334</c:v>
                </c:pt>
                <c:pt idx="7179">
                  <c:v>119.65</c:v>
                </c:pt>
                <c:pt idx="7180">
                  <c:v>119.66666666666667</c:v>
                </c:pt>
                <c:pt idx="7181">
                  <c:v>119.68333333333334</c:v>
                </c:pt>
                <c:pt idx="7182">
                  <c:v>119.7</c:v>
                </c:pt>
                <c:pt idx="7183">
                  <c:v>119.71666666666667</c:v>
                </c:pt>
                <c:pt idx="7184">
                  <c:v>119.73333333333333</c:v>
                </c:pt>
                <c:pt idx="7185">
                  <c:v>119.75</c:v>
                </c:pt>
                <c:pt idx="7186">
                  <c:v>119.76666666666667</c:v>
                </c:pt>
                <c:pt idx="7187">
                  <c:v>119.78333333333333</c:v>
                </c:pt>
                <c:pt idx="7188">
                  <c:v>119.8</c:v>
                </c:pt>
                <c:pt idx="7189">
                  <c:v>119.81666666666666</c:v>
                </c:pt>
                <c:pt idx="7190">
                  <c:v>119.83333333333333</c:v>
                </c:pt>
                <c:pt idx="7191">
                  <c:v>119.85</c:v>
                </c:pt>
                <c:pt idx="7192">
                  <c:v>119.86666666666666</c:v>
                </c:pt>
                <c:pt idx="7193">
                  <c:v>119.88333333333334</c:v>
                </c:pt>
                <c:pt idx="7194">
                  <c:v>119.9</c:v>
                </c:pt>
                <c:pt idx="7195">
                  <c:v>119.91666666666667</c:v>
                </c:pt>
                <c:pt idx="7196">
                  <c:v>119.93333333333334</c:v>
                </c:pt>
                <c:pt idx="7197">
                  <c:v>119.95</c:v>
                </c:pt>
                <c:pt idx="7198">
                  <c:v>119.96666666666667</c:v>
                </c:pt>
                <c:pt idx="7199">
                  <c:v>119.98333333333333</c:v>
                </c:pt>
                <c:pt idx="7200">
                  <c:v>120</c:v>
                </c:pt>
                <c:pt idx="7201">
                  <c:v>120.01666666666667</c:v>
                </c:pt>
                <c:pt idx="7202">
                  <c:v>120.03333333333333</c:v>
                </c:pt>
                <c:pt idx="7203">
                  <c:v>120.05</c:v>
                </c:pt>
                <c:pt idx="7204">
                  <c:v>120.06666666666666</c:v>
                </c:pt>
                <c:pt idx="7205">
                  <c:v>120.08333333333333</c:v>
                </c:pt>
                <c:pt idx="7206">
                  <c:v>120.1</c:v>
                </c:pt>
                <c:pt idx="7207">
                  <c:v>120.11666666666666</c:v>
                </c:pt>
                <c:pt idx="7208">
                  <c:v>120.13333333333334</c:v>
                </c:pt>
                <c:pt idx="7209">
                  <c:v>120.15</c:v>
                </c:pt>
                <c:pt idx="7210">
                  <c:v>120.16666666666667</c:v>
                </c:pt>
                <c:pt idx="7211">
                  <c:v>120.18333333333334</c:v>
                </c:pt>
                <c:pt idx="7212">
                  <c:v>120.2</c:v>
                </c:pt>
                <c:pt idx="7213">
                  <c:v>120.21666666666667</c:v>
                </c:pt>
                <c:pt idx="7214">
                  <c:v>120.23333333333333</c:v>
                </c:pt>
                <c:pt idx="7215">
                  <c:v>120.25</c:v>
                </c:pt>
                <c:pt idx="7216">
                  <c:v>120.26666666666667</c:v>
                </c:pt>
                <c:pt idx="7217">
                  <c:v>120.28333333333333</c:v>
                </c:pt>
                <c:pt idx="7218">
                  <c:v>120.3</c:v>
                </c:pt>
                <c:pt idx="7219">
                  <c:v>120.31666666666666</c:v>
                </c:pt>
                <c:pt idx="7220">
                  <c:v>120.33333333333333</c:v>
                </c:pt>
                <c:pt idx="7221">
                  <c:v>120.35</c:v>
                </c:pt>
                <c:pt idx="7222">
                  <c:v>120.36666666666666</c:v>
                </c:pt>
                <c:pt idx="7223">
                  <c:v>120.38333333333334</c:v>
                </c:pt>
                <c:pt idx="7224">
                  <c:v>120.4</c:v>
                </c:pt>
                <c:pt idx="7225">
                  <c:v>120.41666666666667</c:v>
                </c:pt>
                <c:pt idx="7226">
                  <c:v>120.43333333333334</c:v>
                </c:pt>
                <c:pt idx="7227">
                  <c:v>120.45</c:v>
                </c:pt>
                <c:pt idx="7228">
                  <c:v>120.46666666666667</c:v>
                </c:pt>
                <c:pt idx="7229">
                  <c:v>120.48333333333333</c:v>
                </c:pt>
                <c:pt idx="7230">
                  <c:v>120.5</c:v>
                </c:pt>
                <c:pt idx="7231">
                  <c:v>120.51666666666667</c:v>
                </c:pt>
                <c:pt idx="7232">
                  <c:v>120.53333333333333</c:v>
                </c:pt>
                <c:pt idx="7233">
                  <c:v>120.55</c:v>
                </c:pt>
                <c:pt idx="7234">
                  <c:v>120.56666666666666</c:v>
                </c:pt>
                <c:pt idx="7235">
                  <c:v>120.58333333333333</c:v>
                </c:pt>
                <c:pt idx="7236">
                  <c:v>120.6</c:v>
                </c:pt>
                <c:pt idx="7237">
                  <c:v>120.61666666666666</c:v>
                </c:pt>
                <c:pt idx="7238">
                  <c:v>120.63333333333334</c:v>
                </c:pt>
                <c:pt idx="7239">
                  <c:v>120.65</c:v>
                </c:pt>
                <c:pt idx="7240">
                  <c:v>120.66666666666667</c:v>
                </c:pt>
                <c:pt idx="7241">
                  <c:v>120.68333333333334</c:v>
                </c:pt>
                <c:pt idx="7242">
                  <c:v>120.7</c:v>
                </c:pt>
                <c:pt idx="7243">
                  <c:v>120.71666666666667</c:v>
                </c:pt>
                <c:pt idx="7244">
                  <c:v>120.73333333333333</c:v>
                </c:pt>
                <c:pt idx="7245">
                  <c:v>120.75</c:v>
                </c:pt>
                <c:pt idx="7246">
                  <c:v>120.76666666666667</c:v>
                </c:pt>
                <c:pt idx="7247">
                  <c:v>120.78333333333333</c:v>
                </c:pt>
                <c:pt idx="7248">
                  <c:v>120.8</c:v>
                </c:pt>
                <c:pt idx="7249">
                  <c:v>120.81666666666666</c:v>
                </c:pt>
                <c:pt idx="7250">
                  <c:v>120.83333333333333</c:v>
                </c:pt>
                <c:pt idx="7251">
                  <c:v>120.85</c:v>
                </c:pt>
                <c:pt idx="7252">
                  <c:v>120.86666666666666</c:v>
                </c:pt>
                <c:pt idx="7253">
                  <c:v>120.88333333333334</c:v>
                </c:pt>
                <c:pt idx="7254">
                  <c:v>120.9</c:v>
                </c:pt>
                <c:pt idx="7255">
                  <c:v>120.91666666666667</c:v>
                </c:pt>
                <c:pt idx="7256">
                  <c:v>120.93333333333334</c:v>
                </c:pt>
                <c:pt idx="7257">
                  <c:v>120.95</c:v>
                </c:pt>
                <c:pt idx="7258">
                  <c:v>120.96666666666667</c:v>
                </c:pt>
                <c:pt idx="7259">
                  <c:v>120.98333333333333</c:v>
                </c:pt>
                <c:pt idx="7260">
                  <c:v>121</c:v>
                </c:pt>
                <c:pt idx="7261">
                  <c:v>121.01666666666667</c:v>
                </c:pt>
                <c:pt idx="7262">
                  <c:v>121.03333333333333</c:v>
                </c:pt>
                <c:pt idx="7263">
                  <c:v>121.05</c:v>
                </c:pt>
                <c:pt idx="7264">
                  <c:v>121.06666666666666</c:v>
                </c:pt>
                <c:pt idx="7265">
                  <c:v>121.08333333333333</c:v>
                </c:pt>
                <c:pt idx="7266">
                  <c:v>121.1</c:v>
                </c:pt>
                <c:pt idx="7267">
                  <c:v>121.11666666666666</c:v>
                </c:pt>
                <c:pt idx="7268">
                  <c:v>121.13333333333334</c:v>
                </c:pt>
                <c:pt idx="7269">
                  <c:v>121.15</c:v>
                </c:pt>
                <c:pt idx="7270">
                  <c:v>121.16666666666667</c:v>
                </c:pt>
                <c:pt idx="7271">
                  <c:v>121.18333333333334</c:v>
                </c:pt>
                <c:pt idx="7272">
                  <c:v>121.2</c:v>
                </c:pt>
                <c:pt idx="7273">
                  <c:v>121.21666666666667</c:v>
                </c:pt>
                <c:pt idx="7274">
                  <c:v>121.23333333333333</c:v>
                </c:pt>
                <c:pt idx="7275">
                  <c:v>121.25</c:v>
                </c:pt>
                <c:pt idx="7276">
                  <c:v>121.26666666666667</c:v>
                </c:pt>
                <c:pt idx="7277">
                  <c:v>121.28333333333333</c:v>
                </c:pt>
                <c:pt idx="7278">
                  <c:v>121.3</c:v>
                </c:pt>
                <c:pt idx="7279">
                  <c:v>121.31666666666666</c:v>
                </c:pt>
                <c:pt idx="7280">
                  <c:v>121.33333333333333</c:v>
                </c:pt>
                <c:pt idx="7281">
                  <c:v>121.35</c:v>
                </c:pt>
                <c:pt idx="7282">
                  <c:v>121.36666666666666</c:v>
                </c:pt>
                <c:pt idx="7283">
                  <c:v>121.38333333333334</c:v>
                </c:pt>
                <c:pt idx="7284">
                  <c:v>121.4</c:v>
                </c:pt>
                <c:pt idx="7285">
                  <c:v>121.41666666666667</c:v>
                </c:pt>
                <c:pt idx="7286">
                  <c:v>121.43333333333334</c:v>
                </c:pt>
                <c:pt idx="7287">
                  <c:v>121.45</c:v>
                </c:pt>
                <c:pt idx="7288">
                  <c:v>121.46666666666667</c:v>
                </c:pt>
                <c:pt idx="7289">
                  <c:v>121.48333333333333</c:v>
                </c:pt>
                <c:pt idx="7290">
                  <c:v>121.5</c:v>
                </c:pt>
                <c:pt idx="7291">
                  <c:v>121.51666666666667</c:v>
                </c:pt>
                <c:pt idx="7292">
                  <c:v>121.53333333333333</c:v>
                </c:pt>
                <c:pt idx="7293">
                  <c:v>121.55</c:v>
                </c:pt>
                <c:pt idx="7294">
                  <c:v>121.56666666666666</c:v>
                </c:pt>
                <c:pt idx="7295">
                  <c:v>121.58333333333333</c:v>
                </c:pt>
                <c:pt idx="7296">
                  <c:v>121.6</c:v>
                </c:pt>
                <c:pt idx="7297">
                  <c:v>121.61666666666666</c:v>
                </c:pt>
                <c:pt idx="7298">
                  <c:v>121.63333333333334</c:v>
                </c:pt>
                <c:pt idx="7299">
                  <c:v>121.65</c:v>
                </c:pt>
                <c:pt idx="7300">
                  <c:v>121.66666666666667</c:v>
                </c:pt>
                <c:pt idx="7301">
                  <c:v>121.68333333333334</c:v>
                </c:pt>
                <c:pt idx="7302">
                  <c:v>121.7</c:v>
                </c:pt>
                <c:pt idx="7303">
                  <c:v>121.71666666666667</c:v>
                </c:pt>
                <c:pt idx="7304">
                  <c:v>121.73333333333333</c:v>
                </c:pt>
                <c:pt idx="7305">
                  <c:v>121.75</c:v>
                </c:pt>
                <c:pt idx="7306">
                  <c:v>121.76666666666667</c:v>
                </c:pt>
                <c:pt idx="7307">
                  <c:v>121.78333333333333</c:v>
                </c:pt>
                <c:pt idx="7308">
                  <c:v>121.8</c:v>
                </c:pt>
                <c:pt idx="7309">
                  <c:v>121.81666666666666</c:v>
                </c:pt>
                <c:pt idx="7310">
                  <c:v>121.83333333333333</c:v>
                </c:pt>
                <c:pt idx="7311">
                  <c:v>121.85</c:v>
                </c:pt>
                <c:pt idx="7312">
                  <c:v>121.86666666666666</c:v>
                </c:pt>
                <c:pt idx="7313">
                  <c:v>121.88333333333334</c:v>
                </c:pt>
                <c:pt idx="7314">
                  <c:v>121.9</c:v>
                </c:pt>
                <c:pt idx="7315">
                  <c:v>121.91666666666667</c:v>
                </c:pt>
                <c:pt idx="7316">
                  <c:v>121.93333333333334</c:v>
                </c:pt>
                <c:pt idx="7317">
                  <c:v>121.95</c:v>
                </c:pt>
                <c:pt idx="7318">
                  <c:v>121.96666666666667</c:v>
                </c:pt>
                <c:pt idx="7319">
                  <c:v>121.98333333333333</c:v>
                </c:pt>
                <c:pt idx="7320">
                  <c:v>122</c:v>
                </c:pt>
                <c:pt idx="7321">
                  <c:v>122.01666666666667</c:v>
                </c:pt>
                <c:pt idx="7322">
                  <c:v>122.03333333333333</c:v>
                </c:pt>
                <c:pt idx="7323">
                  <c:v>122.05</c:v>
                </c:pt>
                <c:pt idx="7324">
                  <c:v>122.06666666666666</c:v>
                </c:pt>
                <c:pt idx="7325">
                  <c:v>122.08333333333333</c:v>
                </c:pt>
                <c:pt idx="7326">
                  <c:v>122.1</c:v>
                </c:pt>
                <c:pt idx="7327">
                  <c:v>122.11666666666666</c:v>
                </c:pt>
                <c:pt idx="7328">
                  <c:v>122.13333333333334</c:v>
                </c:pt>
                <c:pt idx="7329">
                  <c:v>122.15</c:v>
                </c:pt>
                <c:pt idx="7330">
                  <c:v>122.16666666666667</c:v>
                </c:pt>
                <c:pt idx="7331">
                  <c:v>122.18333333333334</c:v>
                </c:pt>
                <c:pt idx="7332">
                  <c:v>122.2</c:v>
                </c:pt>
                <c:pt idx="7333">
                  <c:v>122.21666666666667</c:v>
                </c:pt>
                <c:pt idx="7334">
                  <c:v>122.23333333333333</c:v>
                </c:pt>
                <c:pt idx="7335">
                  <c:v>122.25</c:v>
                </c:pt>
                <c:pt idx="7336">
                  <c:v>122.26666666666667</c:v>
                </c:pt>
                <c:pt idx="7337">
                  <c:v>122.28333333333333</c:v>
                </c:pt>
                <c:pt idx="7338">
                  <c:v>122.3</c:v>
                </c:pt>
                <c:pt idx="7339">
                  <c:v>122.31666666666666</c:v>
                </c:pt>
                <c:pt idx="7340">
                  <c:v>122.33333333333333</c:v>
                </c:pt>
                <c:pt idx="7341">
                  <c:v>122.35</c:v>
                </c:pt>
                <c:pt idx="7342">
                  <c:v>122.36666666666666</c:v>
                </c:pt>
                <c:pt idx="7343">
                  <c:v>122.38333333333334</c:v>
                </c:pt>
                <c:pt idx="7344">
                  <c:v>122.4</c:v>
                </c:pt>
                <c:pt idx="7345">
                  <c:v>122.41666666666667</c:v>
                </c:pt>
                <c:pt idx="7346">
                  <c:v>122.43333333333334</c:v>
                </c:pt>
                <c:pt idx="7347">
                  <c:v>122.45</c:v>
                </c:pt>
                <c:pt idx="7348">
                  <c:v>122.46666666666667</c:v>
                </c:pt>
                <c:pt idx="7349">
                  <c:v>122.48333333333333</c:v>
                </c:pt>
                <c:pt idx="7350">
                  <c:v>122.5</c:v>
                </c:pt>
                <c:pt idx="7351">
                  <c:v>122.51666666666667</c:v>
                </c:pt>
                <c:pt idx="7352">
                  <c:v>122.53333333333333</c:v>
                </c:pt>
                <c:pt idx="7353">
                  <c:v>122.55</c:v>
                </c:pt>
                <c:pt idx="7354">
                  <c:v>122.56666666666666</c:v>
                </c:pt>
                <c:pt idx="7355">
                  <c:v>122.58333333333333</c:v>
                </c:pt>
                <c:pt idx="7356">
                  <c:v>122.6</c:v>
                </c:pt>
                <c:pt idx="7357">
                  <c:v>122.61666666666666</c:v>
                </c:pt>
                <c:pt idx="7358">
                  <c:v>122.63333333333334</c:v>
                </c:pt>
                <c:pt idx="7359">
                  <c:v>122.65</c:v>
                </c:pt>
                <c:pt idx="7360">
                  <c:v>122.66666666666667</c:v>
                </c:pt>
                <c:pt idx="7361">
                  <c:v>122.68333333333334</c:v>
                </c:pt>
                <c:pt idx="7362">
                  <c:v>122.7</c:v>
                </c:pt>
                <c:pt idx="7363">
                  <c:v>122.71666666666667</c:v>
                </c:pt>
                <c:pt idx="7364">
                  <c:v>122.73333333333333</c:v>
                </c:pt>
                <c:pt idx="7365">
                  <c:v>122.75</c:v>
                </c:pt>
                <c:pt idx="7366">
                  <c:v>122.76666666666667</c:v>
                </c:pt>
                <c:pt idx="7367">
                  <c:v>122.78333333333333</c:v>
                </c:pt>
                <c:pt idx="7368">
                  <c:v>122.8</c:v>
                </c:pt>
                <c:pt idx="7369">
                  <c:v>122.81666666666666</c:v>
                </c:pt>
                <c:pt idx="7370">
                  <c:v>122.83333333333333</c:v>
                </c:pt>
                <c:pt idx="7371">
                  <c:v>122.85</c:v>
                </c:pt>
                <c:pt idx="7372">
                  <c:v>122.86666666666666</c:v>
                </c:pt>
                <c:pt idx="7373">
                  <c:v>122.88333333333334</c:v>
                </c:pt>
                <c:pt idx="7374">
                  <c:v>122.9</c:v>
                </c:pt>
                <c:pt idx="7375">
                  <c:v>122.91666666666667</c:v>
                </c:pt>
                <c:pt idx="7376">
                  <c:v>122.93333333333334</c:v>
                </c:pt>
                <c:pt idx="7377">
                  <c:v>122.95</c:v>
                </c:pt>
                <c:pt idx="7378">
                  <c:v>122.96666666666667</c:v>
                </c:pt>
                <c:pt idx="7379">
                  <c:v>122.98333333333333</c:v>
                </c:pt>
                <c:pt idx="7380">
                  <c:v>123</c:v>
                </c:pt>
                <c:pt idx="7381">
                  <c:v>123.01666666666667</c:v>
                </c:pt>
                <c:pt idx="7382">
                  <c:v>123.03333333333333</c:v>
                </c:pt>
                <c:pt idx="7383">
                  <c:v>123.05</c:v>
                </c:pt>
                <c:pt idx="7384">
                  <c:v>123.06666666666666</c:v>
                </c:pt>
                <c:pt idx="7385">
                  <c:v>123.08333333333333</c:v>
                </c:pt>
                <c:pt idx="7386">
                  <c:v>123.1</c:v>
                </c:pt>
                <c:pt idx="7387">
                  <c:v>123.11666666666666</c:v>
                </c:pt>
                <c:pt idx="7388">
                  <c:v>123.13333333333334</c:v>
                </c:pt>
                <c:pt idx="7389">
                  <c:v>123.15</c:v>
                </c:pt>
                <c:pt idx="7390">
                  <c:v>123.16666666666667</c:v>
                </c:pt>
                <c:pt idx="7391">
                  <c:v>123.18333333333334</c:v>
                </c:pt>
                <c:pt idx="7392">
                  <c:v>123.2</c:v>
                </c:pt>
                <c:pt idx="7393">
                  <c:v>123.21666666666667</c:v>
                </c:pt>
                <c:pt idx="7394">
                  <c:v>123.23333333333333</c:v>
                </c:pt>
                <c:pt idx="7395">
                  <c:v>123.25</c:v>
                </c:pt>
                <c:pt idx="7396">
                  <c:v>123.26666666666667</c:v>
                </c:pt>
                <c:pt idx="7397">
                  <c:v>123.28333333333333</c:v>
                </c:pt>
                <c:pt idx="7398">
                  <c:v>123.3</c:v>
                </c:pt>
                <c:pt idx="7399">
                  <c:v>123.31666666666666</c:v>
                </c:pt>
                <c:pt idx="7400">
                  <c:v>123.33333333333333</c:v>
                </c:pt>
                <c:pt idx="7401">
                  <c:v>123.35</c:v>
                </c:pt>
                <c:pt idx="7402">
                  <c:v>123.36666666666666</c:v>
                </c:pt>
                <c:pt idx="7403">
                  <c:v>123.38333333333334</c:v>
                </c:pt>
                <c:pt idx="7404">
                  <c:v>123.4</c:v>
                </c:pt>
                <c:pt idx="7405">
                  <c:v>123.41666666666667</c:v>
                </c:pt>
                <c:pt idx="7406">
                  <c:v>123.43333333333334</c:v>
                </c:pt>
                <c:pt idx="7407">
                  <c:v>123.45</c:v>
                </c:pt>
                <c:pt idx="7408">
                  <c:v>123.46666666666667</c:v>
                </c:pt>
                <c:pt idx="7409">
                  <c:v>123.48333333333333</c:v>
                </c:pt>
                <c:pt idx="7410">
                  <c:v>123.5</c:v>
                </c:pt>
                <c:pt idx="7411">
                  <c:v>123.51666666666667</c:v>
                </c:pt>
                <c:pt idx="7412">
                  <c:v>123.53333333333333</c:v>
                </c:pt>
                <c:pt idx="7413">
                  <c:v>123.55</c:v>
                </c:pt>
                <c:pt idx="7414">
                  <c:v>123.56666666666666</c:v>
                </c:pt>
                <c:pt idx="7415">
                  <c:v>123.58333333333333</c:v>
                </c:pt>
                <c:pt idx="7416">
                  <c:v>123.6</c:v>
                </c:pt>
                <c:pt idx="7417">
                  <c:v>123.61666666666666</c:v>
                </c:pt>
                <c:pt idx="7418">
                  <c:v>123.63333333333334</c:v>
                </c:pt>
                <c:pt idx="7419">
                  <c:v>123.65</c:v>
                </c:pt>
                <c:pt idx="7420">
                  <c:v>123.66666666666667</c:v>
                </c:pt>
                <c:pt idx="7421">
                  <c:v>123.68333333333334</c:v>
                </c:pt>
                <c:pt idx="7422">
                  <c:v>123.7</c:v>
                </c:pt>
                <c:pt idx="7423">
                  <c:v>123.71666666666667</c:v>
                </c:pt>
                <c:pt idx="7424">
                  <c:v>123.73333333333333</c:v>
                </c:pt>
                <c:pt idx="7425">
                  <c:v>123.75</c:v>
                </c:pt>
                <c:pt idx="7426">
                  <c:v>123.76666666666667</c:v>
                </c:pt>
                <c:pt idx="7427">
                  <c:v>123.78333333333333</c:v>
                </c:pt>
                <c:pt idx="7428">
                  <c:v>123.8</c:v>
                </c:pt>
                <c:pt idx="7429">
                  <c:v>123.81666666666666</c:v>
                </c:pt>
                <c:pt idx="7430">
                  <c:v>123.83333333333333</c:v>
                </c:pt>
                <c:pt idx="7431">
                  <c:v>123.85</c:v>
                </c:pt>
                <c:pt idx="7432">
                  <c:v>123.86666666666666</c:v>
                </c:pt>
                <c:pt idx="7433">
                  <c:v>123.88333333333334</c:v>
                </c:pt>
                <c:pt idx="7434">
                  <c:v>123.9</c:v>
                </c:pt>
                <c:pt idx="7435">
                  <c:v>123.91666666666667</c:v>
                </c:pt>
                <c:pt idx="7436">
                  <c:v>123.93333333333334</c:v>
                </c:pt>
                <c:pt idx="7437">
                  <c:v>123.95</c:v>
                </c:pt>
                <c:pt idx="7438">
                  <c:v>123.96666666666667</c:v>
                </c:pt>
                <c:pt idx="7439">
                  <c:v>123.98333333333333</c:v>
                </c:pt>
                <c:pt idx="7440">
                  <c:v>124</c:v>
                </c:pt>
                <c:pt idx="7441">
                  <c:v>124.01666666666667</c:v>
                </c:pt>
                <c:pt idx="7442">
                  <c:v>124.03333333333333</c:v>
                </c:pt>
                <c:pt idx="7443">
                  <c:v>124.05</c:v>
                </c:pt>
                <c:pt idx="7444">
                  <c:v>124.06666666666666</c:v>
                </c:pt>
                <c:pt idx="7445">
                  <c:v>124.08333333333333</c:v>
                </c:pt>
                <c:pt idx="7446">
                  <c:v>124.1</c:v>
                </c:pt>
                <c:pt idx="7447">
                  <c:v>124.11666666666666</c:v>
                </c:pt>
                <c:pt idx="7448">
                  <c:v>124.13333333333334</c:v>
                </c:pt>
                <c:pt idx="7449">
                  <c:v>124.15</c:v>
                </c:pt>
                <c:pt idx="7450">
                  <c:v>124.16666666666667</c:v>
                </c:pt>
                <c:pt idx="7451">
                  <c:v>124.18333333333334</c:v>
                </c:pt>
                <c:pt idx="7452">
                  <c:v>124.2</c:v>
                </c:pt>
                <c:pt idx="7453">
                  <c:v>124.21666666666667</c:v>
                </c:pt>
                <c:pt idx="7454">
                  <c:v>124.23333333333333</c:v>
                </c:pt>
                <c:pt idx="7455">
                  <c:v>124.25</c:v>
                </c:pt>
                <c:pt idx="7456">
                  <c:v>124.26666666666667</c:v>
                </c:pt>
                <c:pt idx="7457">
                  <c:v>124.28333333333333</c:v>
                </c:pt>
                <c:pt idx="7458">
                  <c:v>124.3</c:v>
                </c:pt>
                <c:pt idx="7459">
                  <c:v>124.31666666666666</c:v>
                </c:pt>
                <c:pt idx="7460">
                  <c:v>124.33333333333333</c:v>
                </c:pt>
                <c:pt idx="7461">
                  <c:v>124.35</c:v>
                </c:pt>
                <c:pt idx="7462">
                  <c:v>124.36666666666666</c:v>
                </c:pt>
                <c:pt idx="7463">
                  <c:v>124.38333333333334</c:v>
                </c:pt>
                <c:pt idx="7464">
                  <c:v>124.4</c:v>
                </c:pt>
                <c:pt idx="7465">
                  <c:v>124.41666666666667</c:v>
                </c:pt>
                <c:pt idx="7466">
                  <c:v>124.43333333333334</c:v>
                </c:pt>
                <c:pt idx="7467">
                  <c:v>124.45</c:v>
                </c:pt>
                <c:pt idx="7468">
                  <c:v>124.46666666666667</c:v>
                </c:pt>
                <c:pt idx="7469">
                  <c:v>124.48333333333333</c:v>
                </c:pt>
                <c:pt idx="7470">
                  <c:v>124.5</c:v>
                </c:pt>
                <c:pt idx="7471">
                  <c:v>124.51666666666667</c:v>
                </c:pt>
                <c:pt idx="7472">
                  <c:v>124.53333333333333</c:v>
                </c:pt>
                <c:pt idx="7473">
                  <c:v>124.55</c:v>
                </c:pt>
                <c:pt idx="7474">
                  <c:v>124.56666666666666</c:v>
                </c:pt>
                <c:pt idx="7475">
                  <c:v>124.58333333333333</c:v>
                </c:pt>
                <c:pt idx="7476">
                  <c:v>124.6</c:v>
                </c:pt>
                <c:pt idx="7477">
                  <c:v>124.61666666666666</c:v>
                </c:pt>
                <c:pt idx="7478">
                  <c:v>124.63333333333334</c:v>
                </c:pt>
                <c:pt idx="7479">
                  <c:v>124.65</c:v>
                </c:pt>
                <c:pt idx="7480">
                  <c:v>124.66666666666667</c:v>
                </c:pt>
                <c:pt idx="7481">
                  <c:v>124.68333333333334</c:v>
                </c:pt>
                <c:pt idx="7482">
                  <c:v>124.7</c:v>
                </c:pt>
                <c:pt idx="7483">
                  <c:v>124.71666666666667</c:v>
                </c:pt>
                <c:pt idx="7484">
                  <c:v>124.73333333333333</c:v>
                </c:pt>
                <c:pt idx="7485">
                  <c:v>124.75</c:v>
                </c:pt>
                <c:pt idx="7486">
                  <c:v>124.76666666666667</c:v>
                </c:pt>
                <c:pt idx="7487">
                  <c:v>124.78333333333333</c:v>
                </c:pt>
                <c:pt idx="7488">
                  <c:v>124.8</c:v>
                </c:pt>
                <c:pt idx="7489">
                  <c:v>124.81666666666666</c:v>
                </c:pt>
                <c:pt idx="7490">
                  <c:v>124.83333333333333</c:v>
                </c:pt>
                <c:pt idx="7491">
                  <c:v>124.85</c:v>
                </c:pt>
                <c:pt idx="7492">
                  <c:v>124.86666666666666</c:v>
                </c:pt>
                <c:pt idx="7493">
                  <c:v>124.88333333333334</c:v>
                </c:pt>
                <c:pt idx="7494">
                  <c:v>124.9</c:v>
                </c:pt>
                <c:pt idx="7495">
                  <c:v>124.91666666666667</c:v>
                </c:pt>
                <c:pt idx="7496">
                  <c:v>124.93333333333334</c:v>
                </c:pt>
                <c:pt idx="7497">
                  <c:v>124.95</c:v>
                </c:pt>
                <c:pt idx="7498">
                  <c:v>124.96666666666667</c:v>
                </c:pt>
                <c:pt idx="7499">
                  <c:v>124.98333333333333</c:v>
                </c:pt>
                <c:pt idx="7500">
                  <c:v>125</c:v>
                </c:pt>
                <c:pt idx="7501">
                  <c:v>125.01666666666667</c:v>
                </c:pt>
                <c:pt idx="7502">
                  <c:v>125.03333333333333</c:v>
                </c:pt>
                <c:pt idx="7503">
                  <c:v>125.05</c:v>
                </c:pt>
                <c:pt idx="7504">
                  <c:v>125.06666666666666</c:v>
                </c:pt>
                <c:pt idx="7505">
                  <c:v>125.08333333333333</c:v>
                </c:pt>
                <c:pt idx="7506">
                  <c:v>125.1</c:v>
                </c:pt>
                <c:pt idx="7507">
                  <c:v>125.11666666666666</c:v>
                </c:pt>
                <c:pt idx="7508">
                  <c:v>125.13333333333334</c:v>
                </c:pt>
                <c:pt idx="7509">
                  <c:v>125.15</c:v>
                </c:pt>
                <c:pt idx="7510">
                  <c:v>125.16666666666667</c:v>
                </c:pt>
                <c:pt idx="7511">
                  <c:v>125.18333333333334</c:v>
                </c:pt>
                <c:pt idx="7512">
                  <c:v>125.2</c:v>
                </c:pt>
                <c:pt idx="7513">
                  <c:v>125.21666666666667</c:v>
                </c:pt>
                <c:pt idx="7514">
                  <c:v>125.23333333333333</c:v>
                </c:pt>
                <c:pt idx="7515">
                  <c:v>125.25</c:v>
                </c:pt>
                <c:pt idx="7516">
                  <c:v>125.26666666666667</c:v>
                </c:pt>
                <c:pt idx="7517">
                  <c:v>125.28333333333333</c:v>
                </c:pt>
                <c:pt idx="7518">
                  <c:v>125.3</c:v>
                </c:pt>
                <c:pt idx="7519">
                  <c:v>125.31666666666666</c:v>
                </c:pt>
                <c:pt idx="7520">
                  <c:v>125.33333333333333</c:v>
                </c:pt>
                <c:pt idx="7521">
                  <c:v>125.35</c:v>
                </c:pt>
                <c:pt idx="7522">
                  <c:v>125.36666666666666</c:v>
                </c:pt>
                <c:pt idx="7523">
                  <c:v>125.38333333333334</c:v>
                </c:pt>
                <c:pt idx="7524">
                  <c:v>125.4</c:v>
                </c:pt>
                <c:pt idx="7525">
                  <c:v>125.41666666666667</c:v>
                </c:pt>
                <c:pt idx="7526">
                  <c:v>125.43333333333334</c:v>
                </c:pt>
                <c:pt idx="7527">
                  <c:v>125.45</c:v>
                </c:pt>
                <c:pt idx="7528">
                  <c:v>125.46666666666667</c:v>
                </c:pt>
                <c:pt idx="7529">
                  <c:v>125.48333333333333</c:v>
                </c:pt>
                <c:pt idx="7530">
                  <c:v>125.5</c:v>
                </c:pt>
                <c:pt idx="7531">
                  <c:v>125.51666666666667</c:v>
                </c:pt>
                <c:pt idx="7532">
                  <c:v>125.53333333333333</c:v>
                </c:pt>
                <c:pt idx="7533">
                  <c:v>125.55</c:v>
                </c:pt>
                <c:pt idx="7534">
                  <c:v>125.56666666666666</c:v>
                </c:pt>
                <c:pt idx="7535">
                  <c:v>125.58333333333333</c:v>
                </c:pt>
                <c:pt idx="7536">
                  <c:v>125.6</c:v>
                </c:pt>
                <c:pt idx="7537">
                  <c:v>125.61666666666666</c:v>
                </c:pt>
                <c:pt idx="7538">
                  <c:v>125.63333333333334</c:v>
                </c:pt>
                <c:pt idx="7539">
                  <c:v>125.65</c:v>
                </c:pt>
                <c:pt idx="7540">
                  <c:v>125.66666666666667</c:v>
                </c:pt>
                <c:pt idx="7541">
                  <c:v>125.68333333333334</c:v>
                </c:pt>
                <c:pt idx="7542">
                  <c:v>125.7</c:v>
                </c:pt>
                <c:pt idx="7543">
                  <c:v>125.71666666666667</c:v>
                </c:pt>
                <c:pt idx="7544">
                  <c:v>125.73333333333333</c:v>
                </c:pt>
                <c:pt idx="7545">
                  <c:v>125.75</c:v>
                </c:pt>
                <c:pt idx="7546">
                  <c:v>125.76666666666667</c:v>
                </c:pt>
                <c:pt idx="7547">
                  <c:v>125.78333333333333</c:v>
                </c:pt>
                <c:pt idx="7548">
                  <c:v>125.8</c:v>
                </c:pt>
                <c:pt idx="7549">
                  <c:v>125.81666666666666</c:v>
                </c:pt>
                <c:pt idx="7550">
                  <c:v>125.83333333333333</c:v>
                </c:pt>
                <c:pt idx="7551">
                  <c:v>125.85</c:v>
                </c:pt>
                <c:pt idx="7552">
                  <c:v>125.86666666666666</c:v>
                </c:pt>
                <c:pt idx="7553">
                  <c:v>125.88333333333334</c:v>
                </c:pt>
                <c:pt idx="7554">
                  <c:v>125.9</c:v>
                </c:pt>
                <c:pt idx="7555">
                  <c:v>125.91666666666667</c:v>
                </c:pt>
                <c:pt idx="7556">
                  <c:v>125.93333333333334</c:v>
                </c:pt>
                <c:pt idx="7557">
                  <c:v>125.95</c:v>
                </c:pt>
                <c:pt idx="7558">
                  <c:v>125.96666666666667</c:v>
                </c:pt>
                <c:pt idx="7559">
                  <c:v>125.98333333333333</c:v>
                </c:pt>
                <c:pt idx="7560">
                  <c:v>126</c:v>
                </c:pt>
                <c:pt idx="7561">
                  <c:v>126.01666666666667</c:v>
                </c:pt>
                <c:pt idx="7562">
                  <c:v>126.03333333333333</c:v>
                </c:pt>
                <c:pt idx="7563">
                  <c:v>126.05</c:v>
                </c:pt>
                <c:pt idx="7564">
                  <c:v>126.06666666666666</c:v>
                </c:pt>
                <c:pt idx="7565">
                  <c:v>126.08333333333333</c:v>
                </c:pt>
                <c:pt idx="7566">
                  <c:v>126.1</c:v>
                </c:pt>
                <c:pt idx="7567">
                  <c:v>126.11666666666666</c:v>
                </c:pt>
                <c:pt idx="7568">
                  <c:v>126.13333333333334</c:v>
                </c:pt>
                <c:pt idx="7569">
                  <c:v>126.15</c:v>
                </c:pt>
                <c:pt idx="7570">
                  <c:v>126.16666666666667</c:v>
                </c:pt>
                <c:pt idx="7571">
                  <c:v>126.18333333333334</c:v>
                </c:pt>
                <c:pt idx="7572">
                  <c:v>126.2</c:v>
                </c:pt>
                <c:pt idx="7573">
                  <c:v>126.21666666666667</c:v>
                </c:pt>
                <c:pt idx="7574">
                  <c:v>126.23333333333333</c:v>
                </c:pt>
                <c:pt idx="7575">
                  <c:v>126.25</c:v>
                </c:pt>
                <c:pt idx="7576">
                  <c:v>126.26666666666667</c:v>
                </c:pt>
                <c:pt idx="7577">
                  <c:v>126.28333333333333</c:v>
                </c:pt>
                <c:pt idx="7578">
                  <c:v>126.3</c:v>
                </c:pt>
                <c:pt idx="7579">
                  <c:v>126.31666666666666</c:v>
                </c:pt>
                <c:pt idx="7580">
                  <c:v>126.33333333333333</c:v>
                </c:pt>
                <c:pt idx="7581">
                  <c:v>126.35</c:v>
                </c:pt>
                <c:pt idx="7582">
                  <c:v>126.36666666666666</c:v>
                </c:pt>
                <c:pt idx="7583">
                  <c:v>126.38333333333334</c:v>
                </c:pt>
                <c:pt idx="7584">
                  <c:v>126.4</c:v>
                </c:pt>
                <c:pt idx="7585">
                  <c:v>126.41666666666667</c:v>
                </c:pt>
                <c:pt idx="7586">
                  <c:v>126.43333333333334</c:v>
                </c:pt>
                <c:pt idx="7587">
                  <c:v>126.45</c:v>
                </c:pt>
                <c:pt idx="7588">
                  <c:v>126.46666666666667</c:v>
                </c:pt>
                <c:pt idx="7589">
                  <c:v>126.48333333333333</c:v>
                </c:pt>
                <c:pt idx="7590">
                  <c:v>126.5</c:v>
                </c:pt>
                <c:pt idx="7591">
                  <c:v>126.51666666666667</c:v>
                </c:pt>
                <c:pt idx="7592">
                  <c:v>126.53333333333333</c:v>
                </c:pt>
                <c:pt idx="7593">
                  <c:v>126.55</c:v>
                </c:pt>
                <c:pt idx="7594">
                  <c:v>126.56666666666666</c:v>
                </c:pt>
                <c:pt idx="7595">
                  <c:v>126.58333333333333</c:v>
                </c:pt>
                <c:pt idx="7596">
                  <c:v>126.6</c:v>
                </c:pt>
                <c:pt idx="7597">
                  <c:v>126.61666666666666</c:v>
                </c:pt>
                <c:pt idx="7598">
                  <c:v>126.63333333333334</c:v>
                </c:pt>
                <c:pt idx="7599">
                  <c:v>126.65</c:v>
                </c:pt>
                <c:pt idx="7600">
                  <c:v>126.66666666666667</c:v>
                </c:pt>
                <c:pt idx="7601">
                  <c:v>126.68333333333334</c:v>
                </c:pt>
                <c:pt idx="7602">
                  <c:v>126.7</c:v>
                </c:pt>
                <c:pt idx="7603">
                  <c:v>126.71666666666667</c:v>
                </c:pt>
                <c:pt idx="7604">
                  <c:v>126.73333333333333</c:v>
                </c:pt>
                <c:pt idx="7605">
                  <c:v>126.75</c:v>
                </c:pt>
                <c:pt idx="7606">
                  <c:v>126.76666666666667</c:v>
                </c:pt>
                <c:pt idx="7607">
                  <c:v>126.78333333333333</c:v>
                </c:pt>
                <c:pt idx="7608">
                  <c:v>126.8</c:v>
                </c:pt>
                <c:pt idx="7609">
                  <c:v>126.81666666666666</c:v>
                </c:pt>
                <c:pt idx="7610">
                  <c:v>126.83333333333333</c:v>
                </c:pt>
                <c:pt idx="7611">
                  <c:v>126.85</c:v>
                </c:pt>
                <c:pt idx="7612">
                  <c:v>126.86666666666666</c:v>
                </c:pt>
                <c:pt idx="7613">
                  <c:v>126.88333333333334</c:v>
                </c:pt>
                <c:pt idx="7614">
                  <c:v>126.9</c:v>
                </c:pt>
                <c:pt idx="7615">
                  <c:v>126.91666666666667</c:v>
                </c:pt>
                <c:pt idx="7616">
                  <c:v>126.93333333333334</c:v>
                </c:pt>
                <c:pt idx="7617">
                  <c:v>126.95</c:v>
                </c:pt>
                <c:pt idx="7618">
                  <c:v>126.96666666666667</c:v>
                </c:pt>
                <c:pt idx="7619">
                  <c:v>126.98333333333333</c:v>
                </c:pt>
                <c:pt idx="7620">
                  <c:v>127</c:v>
                </c:pt>
                <c:pt idx="7621">
                  <c:v>127.01666666666667</c:v>
                </c:pt>
                <c:pt idx="7622">
                  <c:v>127.03333333333333</c:v>
                </c:pt>
                <c:pt idx="7623">
                  <c:v>127.05</c:v>
                </c:pt>
                <c:pt idx="7624">
                  <c:v>127.06666666666666</c:v>
                </c:pt>
                <c:pt idx="7625">
                  <c:v>127.08333333333333</c:v>
                </c:pt>
                <c:pt idx="7626">
                  <c:v>127.1</c:v>
                </c:pt>
                <c:pt idx="7627">
                  <c:v>127.11666666666666</c:v>
                </c:pt>
                <c:pt idx="7628">
                  <c:v>127.13333333333334</c:v>
                </c:pt>
                <c:pt idx="7629">
                  <c:v>127.15</c:v>
                </c:pt>
                <c:pt idx="7630">
                  <c:v>127.16666666666667</c:v>
                </c:pt>
                <c:pt idx="7631">
                  <c:v>127.18333333333334</c:v>
                </c:pt>
                <c:pt idx="7632">
                  <c:v>127.2</c:v>
                </c:pt>
                <c:pt idx="7633">
                  <c:v>127.21666666666667</c:v>
                </c:pt>
                <c:pt idx="7634">
                  <c:v>127.23333333333333</c:v>
                </c:pt>
                <c:pt idx="7635">
                  <c:v>127.25</c:v>
                </c:pt>
                <c:pt idx="7636">
                  <c:v>127.26666666666667</c:v>
                </c:pt>
                <c:pt idx="7637">
                  <c:v>127.28333333333333</c:v>
                </c:pt>
                <c:pt idx="7638">
                  <c:v>127.3</c:v>
                </c:pt>
                <c:pt idx="7639">
                  <c:v>127.31666666666666</c:v>
                </c:pt>
                <c:pt idx="7640">
                  <c:v>127.33333333333333</c:v>
                </c:pt>
                <c:pt idx="7641">
                  <c:v>127.35</c:v>
                </c:pt>
                <c:pt idx="7642">
                  <c:v>127.36666666666666</c:v>
                </c:pt>
                <c:pt idx="7643">
                  <c:v>127.38333333333334</c:v>
                </c:pt>
                <c:pt idx="7644">
                  <c:v>127.4</c:v>
                </c:pt>
                <c:pt idx="7645">
                  <c:v>127.41666666666667</c:v>
                </c:pt>
                <c:pt idx="7646">
                  <c:v>127.43333333333334</c:v>
                </c:pt>
                <c:pt idx="7647">
                  <c:v>127.45</c:v>
                </c:pt>
                <c:pt idx="7648">
                  <c:v>127.46666666666667</c:v>
                </c:pt>
                <c:pt idx="7649">
                  <c:v>127.48333333333333</c:v>
                </c:pt>
                <c:pt idx="7650">
                  <c:v>127.5</c:v>
                </c:pt>
                <c:pt idx="7651">
                  <c:v>127.51666666666667</c:v>
                </c:pt>
                <c:pt idx="7652">
                  <c:v>127.53333333333333</c:v>
                </c:pt>
                <c:pt idx="7653">
                  <c:v>127.55</c:v>
                </c:pt>
                <c:pt idx="7654">
                  <c:v>127.56666666666666</c:v>
                </c:pt>
                <c:pt idx="7655">
                  <c:v>127.58333333333333</c:v>
                </c:pt>
                <c:pt idx="7656">
                  <c:v>127.6</c:v>
                </c:pt>
                <c:pt idx="7657">
                  <c:v>127.61666666666666</c:v>
                </c:pt>
                <c:pt idx="7658">
                  <c:v>127.63333333333334</c:v>
                </c:pt>
                <c:pt idx="7659">
                  <c:v>127.65</c:v>
                </c:pt>
                <c:pt idx="7660">
                  <c:v>127.66666666666667</c:v>
                </c:pt>
                <c:pt idx="7661">
                  <c:v>127.68333333333334</c:v>
                </c:pt>
                <c:pt idx="7662">
                  <c:v>127.7</c:v>
                </c:pt>
                <c:pt idx="7663">
                  <c:v>127.71666666666667</c:v>
                </c:pt>
                <c:pt idx="7664">
                  <c:v>127.73333333333333</c:v>
                </c:pt>
                <c:pt idx="7665">
                  <c:v>127.75</c:v>
                </c:pt>
                <c:pt idx="7666">
                  <c:v>127.76666666666667</c:v>
                </c:pt>
                <c:pt idx="7667">
                  <c:v>127.78333333333333</c:v>
                </c:pt>
                <c:pt idx="7668">
                  <c:v>127.8</c:v>
                </c:pt>
                <c:pt idx="7669">
                  <c:v>127.81666666666666</c:v>
                </c:pt>
                <c:pt idx="7670">
                  <c:v>127.83333333333333</c:v>
                </c:pt>
                <c:pt idx="7671">
                  <c:v>127.85</c:v>
                </c:pt>
                <c:pt idx="7672">
                  <c:v>127.86666666666666</c:v>
                </c:pt>
                <c:pt idx="7673">
                  <c:v>127.88333333333334</c:v>
                </c:pt>
                <c:pt idx="7674">
                  <c:v>127.9</c:v>
                </c:pt>
                <c:pt idx="7675">
                  <c:v>127.91666666666667</c:v>
                </c:pt>
                <c:pt idx="7676">
                  <c:v>127.93333333333334</c:v>
                </c:pt>
                <c:pt idx="7677">
                  <c:v>127.95</c:v>
                </c:pt>
                <c:pt idx="7678">
                  <c:v>127.96666666666667</c:v>
                </c:pt>
                <c:pt idx="7679">
                  <c:v>127.98333333333333</c:v>
                </c:pt>
                <c:pt idx="7680">
                  <c:v>128</c:v>
                </c:pt>
                <c:pt idx="7681">
                  <c:v>128.01666666666668</c:v>
                </c:pt>
                <c:pt idx="7682">
                  <c:v>128.03333333333333</c:v>
                </c:pt>
                <c:pt idx="7683">
                  <c:v>128.05000000000001</c:v>
                </c:pt>
                <c:pt idx="7684">
                  <c:v>128.06666666666666</c:v>
                </c:pt>
                <c:pt idx="7685">
                  <c:v>128.08333333333334</c:v>
                </c:pt>
                <c:pt idx="7686">
                  <c:v>128.1</c:v>
                </c:pt>
                <c:pt idx="7687">
                  <c:v>128.11666666666667</c:v>
                </c:pt>
                <c:pt idx="7688">
                  <c:v>128.13333333333333</c:v>
                </c:pt>
                <c:pt idx="7689">
                  <c:v>128.15</c:v>
                </c:pt>
                <c:pt idx="7690">
                  <c:v>128.16666666666666</c:v>
                </c:pt>
                <c:pt idx="7691">
                  <c:v>128.18333333333334</c:v>
                </c:pt>
                <c:pt idx="7692">
                  <c:v>128.19999999999999</c:v>
                </c:pt>
                <c:pt idx="7693">
                  <c:v>128.21666666666667</c:v>
                </c:pt>
                <c:pt idx="7694">
                  <c:v>128.23333333333332</c:v>
                </c:pt>
                <c:pt idx="7695">
                  <c:v>128.25</c:v>
                </c:pt>
                <c:pt idx="7696">
                  <c:v>128.26666666666668</c:v>
                </c:pt>
                <c:pt idx="7697">
                  <c:v>128.28333333333333</c:v>
                </c:pt>
                <c:pt idx="7698">
                  <c:v>128.30000000000001</c:v>
                </c:pt>
                <c:pt idx="7699">
                  <c:v>128.31666666666666</c:v>
                </c:pt>
                <c:pt idx="7700">
                  <c:v>128.33333333333334</c:v>
                </c:pt>
                <c:pt idx="7701">
                  <c:v>128.35</c:v>
                </c:pt>
                <c:pt idx="7702">
                  <c:v>128.36666666666667</c:v>
                </c:pt>
                <c:pt idx="7703">
                  <c:v>128.38333333333333</c:v>
                </c:pt>
                <c:pt idx="7704">
                  <c:v>128.4</c:v>
                </c:pt>
                <c:pt idx="7705">
                  <c:v>128.41666666666666</c:v>
                </c:pt>
                <c:pt idx="7706">
                  <c:v>128.43333333333334</c:v>
                </c:pt>
                <c:pt idx="7707">
                  <c:v>128.44999999999999</c:v>
                </c:pt>
                <c:pt idx="7708">
                  <c:v>128.46666666666667</c:v>
                </c:pt>
                <c:pt idx="7709">
                  <c:v>128.48333333333332</c:v>
                </c:pt>
                <c:pt idx="7710">
                  <c:v>128.5</c:v>
                </c:pt>
                <c:pt idx="7711">
                  <c:v>128.51666666666668</c:v>
                </c:pt>
                <c:pt idx="7712">
                  <c:v>128.53333333333333</c:v>
                </c:pt>
                <c:pt idx="7713">
                  <c:v>128.55000000000001</c:v>
                </c:pt>
                <c:pt idx="7714">
                  <c:v>128.56666666666666</c:v>
                </c:pt>
                <c:pt idx="7715">
                  <c:v>128.58333333333334</c:v>
                </c:pt>
                <c:pt idx="7716">
                  <c:v>128.6</c:v>
                </c:pt>
                <c:pt idx="7717">
                  <c:v>128.61666666666667</c:v>
                </c:pt>
                <c:pt idx="7718">
                  <c:v>128.63333333333333</c:v>
                </c:pt>
                <c:pt idx="7719">
                  <c:v>128.65</c:v>
                </c:pt>
                <c:pt idx="7720">
                  <c:v>128.66666666666666</c:v>
                </c:pt>
                <c:pt idx="7721">
                  <c:v>128.68333333333334</c:v>
                </c:pt>
                <c:pt idx="7722">
                  <c:v>128.69999999999999</c:v>
                </c:pt>
                <c:pt idx="7723">
                  <c:v>128.71666666666667</c:v>
                </c:pt>
                <c:pt idx="7724">
                  <c:v>128.73333333333332</c:v>
                </c:pt>
                <c:pt idx="7725">
                  <c:v>128.75</c:v>
                </c:pt>
                <c:pt idx="7726">
                  <c:v>128.76666666666668</c:v>
                </c:pt>
                <c:pt idx="7727">
                  <c:v>128.78333333333333</c:v>
                </c:pt>
                <c:pt idx="7728">
                  <c:v>128.80000000000001</c:v>
                </c:pt>
                <c:pt idx="7729">
                  <c:v>128.81666666666666</c:v>
                </c:pt>
                <c:pt idx="7730">
                  <c:v>128.83333333333334</c:v>
                </c:pt>
                <c:pt idx="7731">
                  <c:v>128.85</c:v>
                </c:pt>
                <c:pt idx="7732">
                  <c:v>128.86666666666667</c:v>
                </c:pt>
                <c:pt idx="7733">
                  <c:v>128.88333333333333</c:v>
                </c:pt>
                <c:pt idx="7734">
                  <c:v>128.9</c:v>
                </c:pt>
                <c:pt idx="7735">
                  <c:v>128.91666666666666</c:v>
                </c:pt>
                <c:pt idx="7736">
                  <c:v>128.93333333333334</c:v>
                </c:pt>
                <c:pt idx="7737">
                  <c:v>128.94999999999999</c:v>
                </c:pt>
                <c:pt idx="7738">
                  <c:v>128.96666666666667</c:v>
                </c:pt>
                <c:pt idx="7739">
                  <c:v>128.98333333333332</c:v>
                </c:pt>
                <c:pt idx="7740">
                  <c:v>129</c:v>
                </c:pt>
                <c:pt idx="7741">
                  <c:v>129.01666666666668</c:v>
                </c:pt>
                <c:pt idx="7742">
                  <c:v>129.03333333333333</c:v>
                </c:pt>
                <c:pt idx="7743">
                  <c:v>129.05000000000001</c:v>
                </c:pt>
                <c:pt idx="7744">
                  <c:v>129.06666666666666</c:v>
                </c:pt>
                <c:pt idx="7745">
                  <c:v>129.08333333333334</c:v>
                </c:pt>
                <c:pt idx="7746">
                  <c:v>129.1</c:v>
                </c:pt>
                <c:pt idx="7747">
                  <c:v>129.11666666666667</c:v>
                </c:pt>
                <c:pt idx="7748">
                  <c:v>129.13333333333333</c:v>
                </c:pt>
                <c:pt idx="7749">
                  <c:v>129.15</c:v>
                </c:pt>
                <c:pt idx="7750">
                  <c:v>129.16666666666666</c:v>
                </c:pt>
                <c:pt idx="7751">
                  <c:v>129.18333333333334</c:v>
                </c:pt>
                <c:pt idx="7752">
                  <c:v>129.19999999999999</c:v>
                </c:pt>
                <c:pt idx="7753">
                  <c:v>129.21666666666667</c:v>
                </c:pt>
                <c:pt idx="7754">
                  <c:v>129.23333333333332</c:v>
                </c:pt>
                <c:pt idx="7755">
                  <c:v>129.25</c:v>
                </c:pt>
                <c:pt idx="7756">
                  <c:v>129.26666666666668</c:v>
                </c:pt>
                <c:pt idx="7757">
                  <c:v>129.28333333333333</c:v>
                </c:pt>
                <c:pt idx="7758">
                  <c:v>129.30000000000001</c:v>
                </c:pt>
                <c:pt idx="7759">
                  <c:v>129.31666666666666</c:v>
                </c:pt>
                <c:pt idx="7760">
                  <c:v>129.33333333333334</c:v>
                </c:pt>
                <c:pt idx="7761">
                  <c:v>129.35</c:v>
                </c:pt>
                <c:pt idx="7762">
                  <c:v>129.36666666666667</c:v>
                </c:pt>
                <c:pt idx="7763">
                  <c:v>129.38333333333333</c:v>
                </c:pt>
                <c:pt idx="7764">
                  <c:v>129.4</c:v>
                </c:pt>
                <c:pt idx="7765">
                  <c:v>129.41666666666666</c:v>
                </c:pt>
                <c:pt idx="7766">
                  <c:v>129.43333333333334</c:v>
                </c:pt>
                <c:pt idx="7767">
                  <c:v>129.44999999999999</c:v>
                </c:pt>
                <c:pt idx="7768">
                  <c:v>129.46666666666667</c:v>
                </c:pt>
                <c:pt idx="7769">
                  <c:v>129.48333333333332</c:v>
                </c:pt>
                <c:pt idx="7770">
                  <c:v>129.5</c:v>
                </c:pt>
                <c:pt idx="7771">
                  <c:v>129.51666666666668</c:v>
                </c:pt>
                <c:pt idx="7772">
                  <c:v>129.53333333333333</c:v>
                </c:pt>
                <c:pt idx="7773">
                  <c:v>129.55000000000001</c:v>
                </c:pt>
                <c:pt idx="7774">
                  <c:v>129.56666666666666</c:v>
                </c:pt>
                <c:pt idx="7775">
                  <c:v>129.58333333333334</c:v>
                </c:pt>
                <c:pt idx="7776">
                  <c:v>129.6</c:v>
                </c:pt>
                <c:pt idx="7777">
                  <c:v>129.61666666666667</c:v>
                </c:pt>
                <c:pt idx="7778">
                  <c:v>129.63333333333333</c:v>
                </c:pt>
                <c:pt idx="7779">
                  <c:v>129.65</c:v>
                </c:pt>
                <c:pt idx="7780">
                  <c:v>129.66666666666666</c:v>
                </c:pt>
                <c:pt idx="7781">
                  <c:v>129.68333333333334</c:v>
                </c:pt>
                <c:pt idx="7782">
                  <c:v>129.69999999999999</c:v>
                </c:pt>
                <c:pt idx="7783">
                  <c:v>129.71666666666667</c:v>
                </c:pt>
                <c:pt idx="7784">
                  <c:v>129.73333333333332</c:v>
                </c:pt>
                <c:pt idx="7785">
                  <c:v>129.75</c:v>
                </c:pt>
                <c:pt idx="7786">
                  <c:v>129.76666666666668</c:v>
                </c:pt>
                <c:pt idx="7787">
                  <c:v>129.78333333333333</c:v>
                </c:pt>
                <c:pt idx="7788">
                  <c:v>129.80000000000001</c:v>
                </c:pt>
                <c:pt idx="7789">
                  <c:v>129.81666666666666</c:v>
                </c:pt>
                <c:pt idx="7790">
                  <c:v>129.83333333333334</c:v>
                </c:pt>
                <c:pt idx="7791">
                  <c:v>129.85</c:v>
                </c:pt>
                <c:pt idx="7792">
                  <c:v>129.86666666666667</c:v>
                </c:pt>
                <c:pt idx="7793">
                  <c:v>129.88333333333333</c:v>
                </c:pt>
                <c:pt idx="7794">
                  <c:v>129.9</c:v>
                </c:pt>
                <c:pt idx="7795">
                  <c:v>129.91666666666666</c:v>
                </c:pt>
                <c:pt idx="7796">
                  <c:v>129.93333333333334</c:v>
                </c:pt>
                <c:pt idx="7797">
                  <c:v>129.94999999999999</c:v>
                </c:pt>
                <c:pt idx="7798">
                  <c:v>129.96666666666667</c:v>
                </c:pt>
                <c:pt idx="7799">
                  <c:v>129.98333333333332</c:v>
                </c:pt>
                <c:pt idx="7800">
                  <c:v>130</c:v>
                </c:pt>
                <c:pt idx="7801">
                  <c:v>130.01666666666668</c:v>
                </c:pt>
                <c:pt idx="7802">
                  <c:v>130.03333333333333</c:v>
                </c:pt>
                <c:pt idx="7803">
                  <c:v>130.05000000000001</c:v>
                </c:pt>
                <c:pt idx="7804">
                  <c:v>130.06666666666666</c:v>
                </c:pt>
                <c:pt idx="7805">
                  <c:v>130.08333333333334</c:v>
                </c:pt>
                <c:pt idx="7806">
                  <c:v>130.1</c:v>
                </c:pt>
                <c:pt idx="7807">
                  <c:v>130.11666666666667</c:v>
                </c:pt>
                <c:pt idx="7808">
                  <c:v>130.13333333333333</c:v>
                </c:pt>
                <c:pt idx="7809">
                  <c:v>130.15</c:v>
                </c:pt>
                <c:pt idx="7810">
                  <c:v>130.16666666666666</c:v>
                </c:pt>
                <c:pt idx="7811">
                  <c:v>130.18333333333334</c:v>
                </c:pt>
                <c:pt idx="7812">
                  <c:v>130.19999999999999</c:v>
                </c:pt>
                <c:pt idx="7813">
                  <c:v>130.21666666666667</c:v>
                </c:pt>
                <c:pt idx="7814">
                  <c:v>130.23333333333332</c:v>
                </c:pt>
                <c:pt idx="7815">
                  <c:v>130.25</c:v>
                </c:pt>
                <c:pt idx="7816">
                  <c:v>130.26666666666668</c:v>
                </c:pt>
                <c:pt idx="7817">
                  <c:v>130.28333333333333</c:v>
                </c:pt>
                <c:pt idx="7818">
                  <c:v>130.30000000000001</c:v>
                </c:pt>
                <c:pt idx="7819">
                  <c:v>130.31666666666666</c:v>
                </c:pt>
                <c:pt idx="7820">
                  <c:v>130.33333333333334</c:v>
                </c:pt>
                <c:pt idx="7821">
                  <c:v>130.35</c:v>
                </c:pt>
                <c:pt idx="7822">
                  <c:v>130.36666666666667</c:v>
                </c:pt>
                <c:pt idx="7823">
                  <c:v>130.38333333333333</c:v>
                </c:pt>
                <c:pt idx="7824">
                  <c:v>130.4</c:v>
                </c:pt>
                <c:pt idx="7825">
                  <c:v>130.41666666666666</c:v>
                </c:pt>
                <c:pt idx="7826">
                  <c:v>130.43333333333334</c:v>
                </c:pt>
                <c:pt idx="7827">
                  <c:v>130.44999999999999</c:v>
                </c:pt>
                <c:pt idx="7828">
                  <c:v>130.46666666666667</c:v>
                </c:pt>
                <c:pt idx="7829">
                  <c:v>130.48333333333332</c:v>
                </c:pt>
                <c:pt idx="7830">
                  <c:v>130.5</c:v>
                </c:pt>
                <c:pt idx="7831">
                  <c:v>130.51666666666668</c:v>
                </c:pt>
                <c:pt idx="7832">
                  <c:v>130.53333333333333</c:v>
                </c:pt>
                <c:pt idx="7833">
                  <c:v>130.55000000000001</c:v>
                </c:pt>
                <c:pt idx="7834">
                  <c:v>130.56666666666666</c:v>
                </c:pt>
                <c:pt idx="7835">
                  <c:v>130.58333333333334</c:v>
                </c:pt>
                <c:pt idx="7836">
                  <c:v>130.6</c:v>
                </c:pt>
                <c:pt idx="7837">
                  <c:v>130.61666666666667</c:v>
                </c:pt>
                <c:pt idx="7838">
                  <c:v>130.63333333333333</c:v>
                </c:pt>
                <c:pt idx="7839">
                  <c:v>130.65</c:v>
                </c:pt>
                <c:pt idx="7840">
                  <c:v>130.66666666666666</c:v>
                </c:pt>
                <c:pt idx="7841">
                  <c:v>130.68333333333334</c:v>
                </c:pt>
                <c:pt idx="7842">
                  <c:v>130.69999999999999</c:v>
                </c:pt>
                <c:pt idx="7843">
                  <c:v>130.71666666666667</c:v>
                </c:pt>
                <c:pt idx="7844">
                  <c:v>130.73333333333332</c:v>
                </c:pt>
                <c:pt idx="7845">
                  <c:v>130.75</c:v>
                </c:pt>
                <c:pt idx="7846">
                  <c:v>130.76666666666668</c:v>
                </c:pt>
                <c:pt idx="7847">
                  <c:v>130.78333333333333</c:v>
                </c:pt>
                <c:pt idx="7848">
                  <c:v>130.80000000000001</c:v>
                </c:pt>
                <c:pt idx="7849">
                  <c:v>130.81666666666666</c:v>
                </c:pt>
                <c:pt idx="7850">
                  <c:v>130.83333333333334</c:v>
                </c:pt>
                <c:pt idx="7851">
                  <c:v>130.85</c:v>
                </c:pt>
                <c:pt idx="7852">
                  <c:v>130.86666666666667</c:v>
                </c:pt>
                <c:pt idx="7853">
                  <c:v>130.88333333333333</c:v>
                </c:pt>
                <c:pt idx="7854">
                  <c:v>130.9</c:v>
                </c:pt>
                <c:pt idx="7855">
                  <c:v>130.91666666666666</c:v>
                </c:pt>
                <c:pt idx="7856">
                  <c:v>130.93333333333334</c:v>
                </c:pt>
                <c:pt idx="7857">
                  <c:v>130.94999999999999</c:v>
                </c:pt>
                <c:pt idx="7858">
                  <c:v>130.96666666666667</c:v>
                </c:pt>
                <c:pt idx="7859">
                  <c:v>130.98333333333332</c:v>
                </c:pt>
                <c:pt idx="7860">
                  <c:v>131</c:v>
                </c:pt>
                <c:pt idx="7861">
                  <c:v>131.01666666666668</c:v>
                </c:pt>
                <c:pt idx="7862">
                  <c:v>131.03333333333333</c:v>
                </c:pt>
                <c:pt idx="7863">
                  <c:v>131.05000000000001</c:v>
                </c:pt>
                <c:pt idx="7864">
                  <c:v>131.06666666666666</c:v>
                </c:pt>
                <c:pt idx="7865">
                  <c:v>131.08333333333334</c:v>
                </c:pt>
                <c:pt idx="7866">
                  <c:v>131.1</c:v>
                </c:pt>
                <c:pt idx="7867">
                  <c:v>131.11666666666667</c:v>
                </c:pt>
                <c:pt idx="7868">
                  <c:v>131.13333333333333</c:v>
                </c:pt>
                <c:pt idx="7869">
                  <c:v>131.15</c:v>
                </c:pt>
                <c:pt idx="7870">
                  <c:v>131.16666666666666</c:v>
                </c:pt>
                <c:pt idx="7871">
                  <c:v>131.18333333333334</c:v>
                </c:pt>
                <c:pt idx="7872">
                  <c:v>131.19999999999999</c:v>
                </c:pt>
                <c:pt idx="7873">
                  <c:v>131.21666666666667</c:v>
                </c:pt>
                <c:pt idx="7874">
                  <c:v>131.23333333333332</c:v>
                </c:pt>
                <c:pt idx="7875">
                  <c:v>131.25</c:v>
                </c:pt>
                <c:pt idx="7876">
                  <c:v>131.26666666666668</c:v>
                </c:pt>
                <c:pt idx="7877">
                  <c:v>131.28333333333333</c:v>
                </c:pt>
                <c:pt idx="7878">
                  <c:v>131.30000000000001</c:v>
                </c:pt>
                <c:pt idx="7879">
                  <c:v>131.31666666666666</c:v>
                </c:pt>
                <c:pt idx="7880">
                  <c:v>131.33333333333334</c:v>
                </c:pt>
                <c:pt idx="7881">
                  <c:v>131.35</c:v>
                </c:pt>
                <c:pt idx="7882">
                  <c:v>131.36666666666667</c:v>
                </c:pt>
                <c:pt idx="7883">
                  <c:v>131.38333333333333</c:v>
                </c:pt>
                <c:pt idx="7884">
                  <c:v>131.4</c:v>
                </c:pt>
                <c:pt idx="7885">
                  <c:v>131.41666666666666</c:v>
                </c:pt>
                <c:pt idx="7886">
                  <c:v>131.43333333333334</c:v>
                </c:pt>
                <c:pt idx="7887">
                  <c:v>131.44999999999999</c:v>
                </c:pt>
                <c:pt idx="7888">
                  <c:v>131.46666666666667</c:v>
                </c:pt>
                <c:pt idx="7889">
                  <c:v>131.48333333333332</c:v>
                </c:pt>
                <c:pt idx="7890">
                  <c:v>131.5</c:v>
                </c:pt>
                <c:pt idx="7891">
                  <c:v>131.51666666666668</c:v>
                </c:pt>
                <c:pt idx="7892">
                  <c:v>131.53333333333333</c:v>
                </c:pt>
                <c:pt idx="7893">
                  <c:v>131.55000000000001</c:v>
                </c:pt>
                <c:pt idx="7894">
                  <c:v>131.56666666666666</c:v>
                </c:pt>
                <c:pt idx="7895">
                  <c:v>131.58333333333334</c:v>
                </c:pt>
                <c:pt idx="7896">
                  <c:v>131.6</c:v>
                </c:pt>
                <c:pt idx="7897">
                  <c:v>131.61666666666667</c:v>
                </c:pt>
                <c:pt idx="7898">
                  <c:v>131.63333333333333</c:v>
                </c:pt>
                <c:pt idx="7899">
                  <c:v>131.65</c:v>
                </c:pt>
                <c:pt idx="7900">
                  <c:v>131.66666666666666</c:v>
                </c:pt>
                <c:pt idx="7901">
                  <c:v>131.68333333333334</c:v>
                </c:pt>
                <c:pt idx="7902">
                  <c:v>131.69999999999999</c:v>
                </c:pt>
                <c:pt idx="7903">
                  <c:v>131.71666666666667</c:v>
                </c:pt>
                <c:pt idx="7904">
                  <c:v>131.73333333333332</c:v>
                </c:pt>
                <c:pt idx="7905">
                  <c:v>131.75</c:v>
                </c:pt>
                <c:pt idx="7906">
                  <c:v>131.76666666666668</c:v>
                </c:pt>
                <c:pt idx="7907">
                  <c:v>131.78333333333333</c:v>
                </c:pt>
                <c:pt idx="7908">
                  <c:v>131.80000000000001</c:v>
                </c:pt>
                <c:pt idx="7909">
                  <c:v>131.81666666666666</c:v>
                </c:pt>
                <c:pt idx="7910">
                  <c:v>131.83333333333334</c:v>
                </c:pt>
                <c:pt idx="7911">
                  <c:v>131.85</c:v>
                </c:pt>
                <c:pt idx="7912">
                  <c:v>131.86666666666667</c:v>
                </c:pt>
                <c:pt idx="7913">
                  <c:v>131.88333333333333</c:v>
                </c:pt>
                <c:pt idx="7914">
                  <c:v>131.9</c:v>
                </c:pt>
                <c:pt idx="7915">
                  <c:v>131.91666666666666</c:v>
                </c:pt>
                <c:pt idx="7916">
                  <c:v>131.93333333333334</c:v>
                </c:pt>
                <c:pt idx="7917">
                  <c:v>131.94999999999999</c:v>
                </c:pt>
                <c:pt idx="7918">
                  <c:v>131.96666666666667</c:v>
                </c:pt>
                <c:pt idx="7919">
                  <c:v>131.98333333333332</c:v>
                </c:pt>
                <c:pt idx="7920">
                  <c:v>132</c:v>
                </c:pt>
                <c:pt idx="7921">
                  <c:v>132.01666666666668</c:v>
                </c:pt>
                <c:pt idx="7922">
                  <c:v>132.03333333333333</c:v>
                </c:pt>
                <c:pt idx="7923">
                  <c:v>132.05000000000001</c:v>
                </c:pt>
                <c:pt idx="7924">
                  <c:v>132.06666666666666</c:v>
                </c:pt>
                <c:pt idx="7925">
                  <c:v>132.08333333333334</c:v>
                </c:pt>
                <c:pt idx="7926">
                  <c:v>132.1</c:v>
                </c:pt>
                <c:pt idx="7927">
                  <c:v>132.11666666666667</c:v>
                </c:pt>
                <c:pt idx="7928">
                  <c:v>132.13333333333333</c:v>
                </c:pt>
                <c:pt idx="7929">
                  <c:v>132.15</c:v>
                </c:pt>
                <c:pt idx="7930">
                  <c:v>132.16666666666666</c:v>
                </c:pt>
                <c:pt idx="7931">
                  <c:v>132.18333333333334</c:v>
                </c:pt>
                <c:pt idx="7932">
                  <c:v>132.19999999999999</c:v>
                </c:pt>
                <c:pt idx="7933">
                  <c:v>132.21666666666667</c:v>
                </c:pt>
                <c:pt idx="7934">
                  <c:v>132.23333333333332</c:v>
                </c:pt>
                <c:pt idx="7935">
                  <c:v>132.25</c:v>
                </c:pt>
                <c:pt idx="7936">
                  <c:v>132.26666666666668</c:v>
                </c:pt>
                <c:pt idx="7937">
                  <c:v>132.28333333333333</c:v>
                </c:pt>
                <c:pt idx="7938">
                  <c:v>132.30000000000001</c:v>
                </c:pt>
                <c:pt idx="7939">
                  <c:v>132.31666666666666</c:v>
                </c:pt>
                <c:pt idx="7940">
                  <c:v>132.33333333333334</c:v>
                </c:pt>
                <c:pt idx="7941">
                  <c:v>132.35</c:v>
                </c:pt>
                <c:pt idx="7942">
                  <c:v>132.36666666666667</c:v>
                </c:pt>
                <c:pt idx="7943">
                  <c:v>132.38333333333333</c:v>
                </c:pt>
                <c:pt idx="7944">
                  <c:v>132.4</c:v>
                </c:pt>
                <c:pt idx="7945">
                  <c:v>132.41666666666666</c:v>
                </c:pt>
                <c:pt idx="7946">
                  <c:v>132.43333333333334</c:v>
                </c:pt>
                <c:pt idx="7947">
                  <c:v>132.44999999999999</c:v>
                </c:pt>
                <c:pt idx="7948">
                  <c:v>132.46666666666667</c:v>
                </c:pt>
                <c:pt idx="7949">
                  <c:v>132.48333333333332</c:v>
                </c:pt>
                <c:pt idx="7950">
                  <c:v>132.5</c:v>
                </c:pt>
                <c:pt idx="7951">
                  <c:v>132.51666666666668</c:v>
                </c:pt>
                <c:pt idx="7952">
                  <c:v>132.53333333333333</c:v>
                </c:pt>
                <c:pt idx="7953">
                  <c:v>132.55000000000001</c:v>
                </c:pt>
                <c:pt idx="7954">
                  <c:v>132.56666666666666</c:v>
                </c:pt>
                <c:pt idx="7955">
                  <c:v>132.58333333333334</c:v>
                </c:pt>
                <c:pt idx="7956">
                  <c:v>132.6</c:v>
                </c:pt>
                <c:pt idx="7957">
                  <c:v>132.61666666666667</c:v>
                </c:pt>
                <c:pt idx="7958">
                  <c:v>132.63333333333333</c:v>
                </c:pt>
                <c:pt idx="7959">
                  <c:v>132.65</c:v>
                </c:pt>
                <c:pt idx="7960">
                  <c:v>132.66666666666666</c:v>
                </c:pt>
                <c:pt idx="7961">
                  <c:v>132.68333333333334</c:v>
                </c:pt>
                <c:pt idx="7962">
                  <c:v>132.69999999999999</c:v>
                </c:pt>
                <c:pt idx="7963">
                  <c:v>132.71666666666667</c:v>
                </c:pt>
                <c:pt idx="7964">
                  <c:v>132.73333333333332</c:v>
                </c:pt>
                <c:pt idx="7965">
                  <c:v>132.75</c:v>
                </c:pt>
                <c:pt idx="7966">
                  <c:v>132.76666666666668</c:v>
                </c:pt>
                <c:pt idx="7967">
                  <c:v>132.78333333333333</c:v>
                </c:pt>
                <c:pt idx="7968">
                  <c:v>132.80000000000001</c:v>
                </c:pt>
                <c:pt idx="7969">
                  <c:v>132.81666666666666</c:v>
                </c:pt>
                <c:pt idx="7970">
                  <c:v>132.83333333333334</c:v>
                </c:pt>
                <c:pt idx="7971">
                  <c:v>132.85</c:v>
                </c:pt>
                <c:pt idx="7972">
                  <c:v>132.86666666666667</c:v>
                </c:pt>
                <c:pt idx="7973">
                  <c:v>132.88333333333333</c:v>
                </c:pt>
                <c:pt idx="7974">
                  <c:v>132.9</c:v>
                </c:pt>
                <c:pt idx="7975">
                  <c:v>132.91666666666666</c:v>
                </c:pt>
                <c:pt idx="7976">
                  <c:v>132.93333333333334</c:v>
                </c:pt>
                <c:pt idx="7977">
                  <c:v>132.94999999999999</c:v>
                </c:pt>
                <c:pt idx="7978">
                  <c:v>132.96666666666667</c:v>
                </c:pt>
                <c:pt idx="7979">
                  <c:v>132.98333333333332</c:v>
                </c:pt>
                <c:pt idx="7980">
                  <c:v>133</c:v>
                </c:pt>
                <c:pt idx="7981">
                  <c:v>133.01666666666668</c:v>
                </c:pt>
                <c:pt idx="7982">
                  <c:v>133.03333333333333</c:v>
                </c:pt>
                <c:pt idx="7983">
                  <c:v>133.05000000000001</c:v>
                </c:pt>
                <c:pt idx="7984">
                  <c:v>133.06666666666666</c:v>
                </c:pt>
                <c:pt idx="7985">
                  <c:v>133.08333333333334</c:v>
                </c:pt>
                <c:pt idx="7986">
                  <c:v>133.1</c:v>
                </c:pt>
                <c:pt idx="7987">
                  <c:v>133.11666666666667</c:v>
                </c:pt>
                <c:pt idx="7988">
                  <c:v>133.13333333333333</c:v>
                </c:pt>
                <c:pt idx="7989">
                  <c:v>133.15</c:v>
                </c:pt>
                <c:pt idx="7990">
                  <c:v>133.16666666666666</c:v>
                </c:pt>
                <c:pt idx="7991">
                  <c:v>133.18333333333334</c:v>
                </c:pt>
                <c:pt idx="7992">
                  <c:v>133.19999999999999</c:v>
                </c:pt>
                <c:pt idx="7993">
                  <c:v>133.21666666666667</c:v>
                </c:pt>
                <c:pt idx="7994">
                  <c:v>133.23333333333332</c:v>
                </c:pt>
                <c:pt idx="7995">
                  <c:v>133.25</c:v>
                </c:pt>
                <c:pt idx="7996">
                  <c:v>133.26666666666668</c:v>
                </c:pt>
                <c:pt idx="7997">
                  <c:v>133.28333333333333</c:v>
                </c:pt>
                <c:pt idx="7998">
                  <c:v>133.30000000000001</c:v>
                </c:pt>
                <c:pt idx="7999">
                  <c:v>133.31666666666666</c:v>
                </c:pt>
                <c:pt idx="8000">
                  <c:v>133.33333333333334</c:v>
                </c:pt>
                <c:pt idx="8001">
                  <c:v>133.35</c:v>
                </c:pt>
                <c:pt idx="8002">
                  <c:v>133.36666666666667</c:v>
                </c:pt>
                <c:pt idx="8003">
                  <c:v>133.38333333333333</c:v>
                </c:pt>
                <c:pt idx="8004">
                  <c:v>133.4</c:v>
                </c:pt>
                <c:pt idx="8005">
                  <c:v>133.41666666666666</c:v>
                </c:pt>
                <c:pt idx="8006">
                  <c:v>133.43333333333334</c:v>
                </c:pt>
                <c:pt idx="8007">
                  <c:v>133.44999999999999</c:v>
                </c:pt>
                <c:pt idx="8008">
                  <c:v>133.46666666666667</c:v>
                </c:pt>
                <c:pt idx="8009">
                  <c:v>133.48333333333332</c:v>
                </c:pt>
                <c:pt idx="8010">
                  <c:v>133.5</c:v>
                </c:pt>
                <c:pt idx="8011">
                  <c:v>133.51666666666668</c:v>
                </c:pt>
                <c:pt idx="8012">
                  <c:v>133.53333333333333</c:v>
                </c:pt>
                <c:pt idx="8013">
                  <c:v>133.55000000000001</c:v>
                </c:pt>
                <c:pt idx="8014">
                  <c:v>133.56666666666666</c:v>
                </c:pt>
                <c:pt idx="8015">
                  <c:v>133.58333333333334</c:v>
                </c:pt>
                <c:pt idx="8016">
                  <c:v>133.6</c:v>
                </c:pt>
                <c:pt idx="8017">
                  <c:v>133.61666666666667</c:v>
                </c:pt>
                <c:pt idx="8018">
                  <c:v>133.63333333333333</c:v>
                </c:pt>
                <c:pt idx="8019">
                  <c:v>133.65</c:v>
                </c:pt>
                <c:pt idx="8020">
                  <c:v>133.66666666666666</c:v>
                </c:pt>
                <c:pt idx="8021">
                  <c:v>133.68333333333334</c:v>
                </c:pt>
                <c:pt idx="8022">
                  <c:v>133.69999999999999</c:v>
                </c:pt>
                <c:pt idx="8023">
                  <c:v>133.71666666666667</c:v>
                </c:pt>
                <c:pt idx="8024">
                  <c:v>133.73333333333332</c:v>
                </c:pt>
                <c:pt idx="8025">
                  <c:v>133.75</c:v>
                </c:pt>
                <c:pt idx="8026">
                  <c:v>133.76666666666668</c:v>
                </c:pt>
                <c:pt idx="8027">
                  <c:v>133.78333333333333</c:v>
                </c:pt>
                <c:pt idx="8028">
                  <c:v>133.80000000000001</c:v>
                </c:pt>
                <c:pt idx="8029">
                  <c:v>133.81666666666666</c:v>
                </c:pt>
                <c:pt idx="8030">
                  <c:v>133.83333333333334</c:v>
                </c:pt>
                <c:pt idx="8031">
                  <c:v>133.85</c:v>
                </c:pt>
                <c:pt idx="8032">
                  <c:v>133.86666666666667</c:v>
                </c:pt>
                <c:pt idx="8033">
                  <c:v>133.88333333333333</c:v>
                </c:pt>
                <c:pt idx="8034">
                  <c:v>133.9</c:v>
                </c:pt>
                <c:pt idx="8035">
                  <c:v>133.91666666666666</c:v>
                </c:pt>
                <c:pt idx="8036">
                  <c:v>133.93333333333334</c:v>
                </c:pt>
                <c:pt idx="8037">
                  <c:v>133.94999999999999</c:v>
                </c:pt>
                <c:pt idx="8038">
                  <c:v>133.96666666666667</c:v>
                </c:pt>
                <c:pt idx="8039">
                  <c:v>133.98333333333332</c:v>
                </c:pt>
                <c:pt idx="8040">
                  <c:v>134</c:v>
                </c:pt>
                <c:pt idx="8041">
                  <c:v>134.01666666666668</c:v>
                </c:pt>
                <c:pt idx="8042">
                  <c:v>134.03333333333333</c:v>
                </c:pt>
                <c:pt idx="8043">
                  <c:v>134.05000000000001</c:v>
                </c:pt>
                <c:pt idx="8044">
                  <c:v>134.06666666666666</c:v>
                </c:pt>
                <c:pt idx="8045">
                  <c:v>134.08333333333334</c:v>
                </c:pt>
                <c:pt idx="8046">
                  <c:v>134.1</c:v>
                </c:pt>
                <c:pt idx="8047">
                  <c:v>134.11666666666667</c:v>
                </c:pt>
                <c:pt idx="8048">
                  <c:v>134.13333333333333</c:v>
                </c:pt>
                <c:pt idx="8049">
                  <c:v>134.15</c:v>
                </c:pt>
                <c:pt idx="8050">
                  <c:v>134.16666666666666</c:v>
                </c:pt>
                <c:pt idx="8051">
                  <c:v>134.18333333333334</c:v>
                </c:pt>
                <c:pt idx="8052">
                  <c:v>134.19999999999999</c:v>
                </c:pt>
                <c:pt idx="8053">
                  <c:v>134.21666666666667</c:v>
                </c:pt>
                <c:pt idx="8054">
                  <c:v>134.23333333333332</c:v>
                </c:pt>
                <c:pt idx="8055">
                  <c:v>134.25</c:v>
                </c:pt>
                <c:pt idx="8056">
                  <c:v>134.26666666666668</c:v>
                </c:pt>
                <c:pt idx="8057">
                  <c:v>134.28333333333333</c:v>
                </c:pt>
                <c:pt idx="8058">
                  <c:v>134.30000000000001</c:v>
                </c:pt>
                <c:pt idx="8059">
                  <c:v>134.31666666666666</c:v>
                </c:pt>
                <c:pt idx="8060">
                  <c:v>134.33333333333334</c:v>
                </c:pt>
                <c:pt idx="8061">
                  <c:v>134.35</c:v>
                </c:pt>
                <c:pt idx="8062">
                  <c:v>134.36666666666667</c:v>
                </c:pt>
                <c:pt idx="8063">
                  <c:v>134.38333333333333</c:v>
                </c:pt>
                <c:pt idx="8064">
                  <c:v>134.4</c:v>
                </c:pt>
                <c:pt idx="8065">
                  <c:v>134.41666666666666</c:v>
                </c:pt>
                <c:pt idx="8066">
                  <c:v>134.43333333333334</c:v>
                </c:pt>
                <c:pt idx="8067">
                  <c:v>134.44999999999999</c:v>
                </c:pt>
                <c:pt idx="8068">
                  <c:v>134.46666666666667</c:v>
                </c:pt>
                <c:pt idx="8069">
                  <c:v>134.48333333333332</c:v>
                </c:pt>
                <c:pt idx="8070">
                  <c:v>134.5</c:v>
                </c:pt>
                <c:pt idx="8071">
                  <c:v>134.51666666666668</c:v>
                </c:pt>
                <c:pt idx="8072">
                  <c:v>134.53333333333333</c:v>
                </c:pt>
                <c:pt idx="8073">
                  <c:v>134.55000000000001</c:v>
                </c:pt>
                <c:pt idx="8074">
                  <c:v>134.56666666666666</c:v>
                </c:pt>
                <c:pt idx="8075">
                  <c:v>134.58333333333334</c:v>
                </c:pt>
                <c:pt idx="8076">
                  <c:v>134.6</c:v>
                </c:pt>
                <c:pt idx="8077">
                  <c:v>134.61666666666667</c:v>
                </c:pt>
                <c:pt idx="8078">
                  <c:v>134.63333333333333</c:v>
                </c:pt>
                <c:pt idx="8079">
                  <c:v>134.65</c:v>
                </c:pt>
                <c:pt idx="8080">
                  <c:v>134.66666666666666</c:v>
                </c:pt>
                <c:pt idx="8081">
                  <c:v>134.68333333333334</c:v>
                </c:pt>
                <c:pt idx="8082">
                  <c:v>134.69999999999999</c:v>
                </c:pt>
                <c:pt idx="8083">
                  <c:v>134.71666666666667</c:v>
                </c:pt>
                <c:pt idx="8084">
                  <c:v>134.73333333333332</c:v>
                </c:pt>
                <c:pt idx="8085">
                  <c:v>134.75</c:v>
                </c:pt>
                <c:pt idx="8086">
                  <c:v>134.76666666666668</c:v>
                </c:pt>
                <c:pt idx="8087">
                  <c:v>134.78333333333333</c:v>
                </c:pt>
                <c:pt idx="8088">
                  <c:v>134.80000000000001</c:v>
                </c:pt>
                <c:pt idx="8089">
                  <c:v>134.81666666666666</c:v>
                </c:pt>
                <c:pt idx="8090">
                  <c:v>134.83333333333334</c:v>
                </c:pt>
                <c:pt idx="8091">
                  <c:v>134.85</c:v>
                </c:pt>
                <c:pt idx="8092">
                  <c:v>134.86666666666667</c:v>
                </c:pt>
                <c:pt idx="8093">
                  <c:v>134.88333333333333</c:v>
                </c:pt>
                <c:pt idx="8094">
                  <c:v>134.9</c:v>
                </c:pt>
                <c:pt idx="8095">
                  <c:v>134.91666666666666</c:v>
                </c:pt>
                <c:pt idx="8096">
                  <c:v>134.93333333333334</c:v>
                </c:pt>
                <c:pt idx="8097">
                  <c:v>134.94999999999999</c:v>
                </c:pt>
                <c:pt idx="8098">
                  <c:v>134.96666666666667</c:v>
                </c:pt>
                <c:pt idx="8099">
                  <c:v>134.98333333333332</c:v>
                </c:pt>
                <c:pt idx="8100">
                  <c:v>135</c:v>
                </c:pt>
                <c:pt idx="8101">
                  <c:v>135.01666666666668</c:v>
                </c:pt>
                <c:pt idx="8102">
                  <c:v>135.03333333333333</c:v>
                </c:pt>
                <c:pt idx="8103">
                  <c:v>135.05000000000001</c:v>
                </c:pt>
                <c:pt idx="8104">
                  <c:v>135.06666666666666</c:v>
                </c:pt>
                <c:pt idx="8105">
                  <c:v>135.08333333333334</c:v>
                </c:pt>
                <c:pt idx="8106">
                  <c:v>135.1</c:v>
                </c:pt>
                <c:pt idx="8107">
                  <c:v>135.11666666666667</c:v>
                </c:pt>
                <c:pt idx="8108">
                  <c:v>135.13333333333333</c:v>
                </c:pt>
                <c:pt idx="8109">
                  <c:v>135.15</c:v>
                </c:pt>
                <c:pt idx="8110">
                  <c:v>135.16666666666666</c:v>
                </c:pt>
                <c:pt idx="8111">
                  <c:v>135.18333333333334</c:v>
                </c:pt>
                <c:pt idx="8112">
                  <c:v>135.19999999999999</c:v>
                </c:pt>
                <c:pt idx="8113">
                  <c:v>135.21666666666667</c:v>
                </c:pt>
                <c:pt idx="8114">
                  <c:v>135.23333333333332</c:v>
                </c:pt>
                <c:pt idx="8115">
                  <c:v>135.25</c:v>
                </c:pt>
                <c:pt idx="8116">
                  <c:v>135.26666666666668</c:v>
                </c:pt>
                <c:pt idx="8117">
                  <c:v>135.28333333333333</c:v>
                </c:pt>
                <c:pt idx="8118">
                  <c:v>135.30000000000001</c:v>
                </c:pt>
                <c:pt idx="8119">
                  <c:v>135.31666666666666</c:v>
                </c:pt>
                <c:pt idx="8120">
                  <c:v>135.33333333333334</c:v>
                </c:pt>
                <c:pt idx="8121">
                  <c:v>135.35</c:v>
                </c:pt>
                <c:pt idx="8122">
                  <c:v>135.36666666666667</c:v>
                </c:pt>
                <c:pt idx="8123">
                  <c:v>135.38333333333333</c:v>
                </c:pt>
                <c:pt idx="8124">
                  <c:v>135.4</c:v>
                </c:pt>
                <c:pt idx="8125">
                  <c:v>135.41666666666666</c:v>
                </c:pt>
                <c:pt idx="8126">
                  <c:v>135.43333333333334</c:v>
                </c:pt>
                <c:pt idx="8127">
                  <c:v>135.44999999999999</c:v>
                </c:pt>
                <c:pt idx="8128">
                  <c:v>135.46666666666667</c:v>
                </c:pt>
                <c:pt idx="8129">
                  <c:v>135.48333333333332</c:v>
                </c:pt>
                <c:pt idx="8130">
                  <c:v>135.5</c:v>
                </c:pt>
                <c:pt idx="8131">
                  <c:v>135.51666666666668</c:v>
                </c:pt>
                <c:pt idx="8132">
                  <c:v>135.53333333333333</c:v>
                </c:pt>
                <c:pt idx="8133">
                  <c:v>135.55000000000001</c:v>
                </c:pt>
                <c:pt idx="8134">
                  <c:v>135.56666666666666</c:v>
                </c:pt>
                <c:pt idx="8135">
                  <c:v>135.58333333333334</c:v>
                </c:pt>
                <c:pt idx="8136">
                  <c:v>135.6</c:v>
                </c:pt>
                <c:pt idx="8137">
                  <c:v>135.61666666666667</c:v>
                </c:pt>
                <c:pt idx="8138">
                  <c:v>135.63333333333333</c:v>
                </c:pt>
                <c:pt idx="8139">
                  <c:v>135.65</c:v>
                </c:pt>
                <c:pt idx="8140">
                  <c:v>135.66666666666666</c:v>
                </c:pt>
                <c:pt idx="8141">
                  <c:v>135.68333333333334</c:v>
                </c:pt>
                <c:pt idx="8142">
                  <c:v>135.69999999999999</c:v>
                </c:pt>
                <c:pt idx="8143">
                  <c:v>135.71666666666667</c:v>
                </c:pt>
                <c:pt idx="8144">
                  <c:v>135.73333333333332</c:v>
                </c:pt>
                <c:pt idx="8145">
                  <c:v>135.75</c:v>
                </c:pt>
                <c:pt idx="8146">
                  <c:v>135.76666666666668</c:v>
                </c:pt>
                <c:pt idx="8147">
                  <c:v>135.78333333333333</c:v>
                </c:pt>
                <c:pt idx="8148">
                  <c:v>135.80000000000001</c:v>
                </c:pt>
                <c:pt idx="8149">
                  <c:v>135.81666666666666</c:v>
                </c:pt>
                <c:pt idx="8150">
                  <c:v>135.83333333333334</c:v>
                </c:pt>
                <c:pt idx="8151">
                  <c:v>135.85</c:v>
                </c:pt>
                <c:pt idx="8152">
                  <c:v>135.86666666666667</c:v>
                </c:pt>
                <c:pt idx="8153">
                  <c:v>135.88333333333333</c:v>
                </c:pt>
                <c:pt idx="8154">
                  <c:v>135.9</c:v>
                </c:pt>
                <c:pt idx="8155">
                  <c:v>135.91666666666666</c:v>
                </c:pt>
                <c:pt idx="8156">
                  <c:v>135.93333333333334</c:v>
                </c:pt>
                <c:pt idx="8157">
                  <c:v>135.94999999999999</c:v>
                </c:pt>
                <c:pt idx="8158">
                  <c:v>135.96666666666667</c:v>
                </c:pt>
                <c:pt idx="8159">
                  <c:v>135.98333333333332</c:v>
                </c:pt>
                <c:pt idx="8160">
                  <c:v>136</c:v>
                </c:pt>
                <c:pt idx="8161">
                  <c:v>136.01666666666668</c:v>
                </c:pt>
                <c:pt idx="8162">
                  <c:v>136.03333333333333</c:v>
                </c:pt>
                <c:pt idx="8163">
                  <c:v>136.05000000000001</c:v>
                </c:pt>
                <c:pt idx="8164">
                  <c:v>136.06666666666666</c:v>
                </c:pt>
                <c:pt idx="8165">
                  <c:v>136.08333333333334</c:v>
                </c:pt>
                <c:pt idx="8166">
                  <c:v>136.1</c:v>
                </c:pt>
                <c:pt idx="8167">
                  <c:v>136.11666666666667</c:v>
                </c:pt>
                <c:pt idx="8168">
                  <c:v>136.13333333333333</c:v>
                </c:pt>
                <c:pt idx="8169">
                  <c:v>136.15</c:v>
                </c:pt>
                <c:pt idx="8170">
                  <c:v>136.16666666666666</c:v>
                </c:pt>
                <c:pt idx="8171">
                  <c:v>136.18333333333334</c:v>
                </c:pt>
                <c:pt idx="8172">
                  <c:v>136.19999999999999</c:v>
                </c:pt>
                <c:pt idx="8173">
                  <c:v>136.21666666666667</c:v>
                </c:pt>
                <c:pt idx="8174">
                  <c:v>136.23333333333332</c:v>
                </c:pt>
                <c:pt idx="8175">
                  <c:v>136.25</c:v>
                </c:pt>
                <c:pt idx="8176">
                  <c:v>136.26666666666668</c:v>
                </c:pt>
                <c:pt idx="8177">
                  <c:v>136.28333333333333</c:v>
                </c:pt>
                <c:pt idx="8178">
                  <c:v>136.30000000000001</c:v>
                </c:pt>
                <c:pt idx="8179">
                  <c:v>136.31666666666666</c:v>
                </c:pt>
                <c:pt idx="8180">
                  <c:v>136.33333333333334</c:v>
                </c:pt>
                <c:pt idx="8181">
                  <c:v>136.35</c:v>
                </c:pt>
                <c:pt idx="8182">
                  <c:v>136.36666666666667</c:v>
                </c:pt>
                <c:pt idx="8183">
                  <c:v>136.38333333333333</c:v>
                </c:pt>
                <c:pt idx="8184">
                  <c:v>136.4</c:v>
                </c:pt>
                <c:pt idx="8185">
                  <c:v>136.41666666666666</c:v>
                </c:pt>
                <c:pt idx="8186">
                  <c:v>136.43333333333334</c:v>
                </c:pt>
                <c:pt idx="8187">
                  <c:v>136.44999999999999</c:v>
                </c:pt>
                <c:pt idx="8188">
                  <c:v>136.46666666666667</c:v>
                </c:pt>
                <c:pt idx="8189">
                  <c:v>136.48333333333332</c:v>
                </c:pt>
                <c:pt idx="8190">
                  <c:v>136.5</c:v>
                </c:pt>
                <c:pt idx="8191">
                  <c:v>136.51666666666668</c:v>
                </c:pt>
                <c:pt idx="8192">
                  <c:v>136.53333333333333</c:v>
                </c:pt>
                <c:pt idx="8193">
                  <c:v>136.55000000000001</c:v>
                </c:pt>
                <c:pt idx="8194">
                  <c:v>136.56666666666666</c:v>
                </c:pt>
                <c:pt idx="8195">
                  <c:v>136.58333333333334</c:v>
                </c:pt>
                <c:pt idx="8196">
                  <c:v>136.6</c:v>
                </c:pt>
                <c:pt idx="8197">
                  <c:v>136.61666666666667</c:v>
                </c:pt>
                <c:pt idx="8198">
                  <c:v>136.63333333333333</c:v>
                </c:pt>
                <c:pt idx="8199">
                  <c:v>136.65</c:v>
                </c:pt>
                <c:pt idx="8200">
                  <c:v>136.66666666666666</c:v>
                </c:pt>
                <c:pt idx="8201">
                  <c:v>136.68333333333334</c:v>
                </c:pt>
                <c:pt idx="8202">
                  <c:v>136.69999999999999</c:v>
                </c:pt>
                <c:pt idx="8203">
                  <c:v>136.71666666666667</c:v>
                </c:pt>
                <c:pt idx="8204">
                  <c:v>136.73333333333332</c:v>
                </c:pt>
                <c:pt idx="8205">
                  <c:v>136.75</c:v>
                </c:pt>
                <c:pt idx="8206">
                  <c:v>136.76666666666668</c:v>
                </c:pt>
                <c:pt idx="8207">
                  <c:v>136.78333333333333</c:v>
                </c:pt>
                <c:pt idx="8208">
                  <c:v>136.80000000000001</c:v>
                </c:pt>
                <c:pt idx="8209">
                  <c:v>136.81666666666666</c:v>
                </c:pt>
                <c:pt idx="8210">
                  <c:v>136.83333333333334</c:v>
                </c:pt>
                <c:pt idx="8211">
                  <c:v>136.85</c:v>
                </c:pt>
                <c:pt idx="8212">
                  <c:v>136.86666666666667</c:v>
                </c:pt>
                <c:pt idx="8213">
                  <c:v>136.88333333333333</c:v>
                </c:pt>
                <c:pt idx="8214">
                  <c:v>136.9</c:v>
                </c:pt>
                <c:pt idx="8215">
                  <c:v>136.91666666666666</c:v>
                </c:pt>
                <c:pt idx="8216">
                  <c:v>136.93333333333334</c:v>
                </c:pt>
                <c:pt idx="8217">
                  <c:v>136.94999999999999</c:v>
                </c:pt>
                <c:pt idx="8218">
                  <c:v>136.96666666666667</c:v>
                </c:pt>
                <c:pt idx="8219">
                  <c:v>136.98333333333332</c:v>
                </c:pt>
                <c:pt idx="8220">
                  <c:v>137</c:v>
                </c:pt>
                <c:pt idx="8221">
                  <c:v>137.01666666666668</c:v>
                </c:pt>
                <c:pt idx="8222">
                  <c:v>137.03333333333333</c:v>
                </c:pt>
                <c:pt idx="8223">
                  <c:v>137.05000000000001</c:v>
                </c:pt>
                <c:pt idx="8224">
                  <c:v>137.06666666666666</c:v>
                </c:pt>
                <c:pt idx="8225">
                  <c:v>137.08333333333334</c:v>
                </c:pt>
                <c:pt idx="8226">
                  <c:v>137.1</c:v>
                </c:pt>
                <c:pt idx="8227">
                  <c:v>137.11666666666667</c:v>
                </c:pt>
                <c:pt idx="8228">
                  <c:v>137.13333333333333</c:v>
                </c:pt>
                <c:pt idx="8229">
                  <c:v>137.15</c:v>
                </c:pt>
                <c:pt idx="8230">
                  <c:v>137.16666666666666</c:v>
                </c:pt>
                <c:pt idx="8231">
                  <c:v>137.18333333333334</c:v>
                </c:pt>
                <c:pt idx="8232">
                  <c:v>137.19999999999999</c:v>
                </c:pt>
                <c:pt idx="8233">
                  <c:v>137.21666666666667</c:v>
                </c:pt>
                <c:pt idx="8234">
                  <c:v>137.23333333333332</c:v>
                </c:pt>
                <c:pt idx="8235">
                  <c:v>137.25</c:v>
                </c:pt>
                <c:pt idx="8236">
                  <c:v>137.26666666666668</c:v>
                </c:pt>
                <c:pt idx="8237">
                  <c:v>137.28333333333333</c:v>
                </c:pt>
                <c:pt idx="8238">
                  <c:v>137.30000000000001</c:v>
                </c:pt>
                <c:pt idx="8239">
                  <c:v>137.31666666666666</c:v>
                </c:pt>
                <c:pt idx="8240">
                  <c:v>137.33333333333334</c:v>
                </c:pt>
                <c:pt idx="8241">
                  <c:v>137.35</c:v>
                </c:pt>
                <c:pt idx="8242">
                  <c:v>137.36666666666667</c:v>
                </c:pt>
                <c:pt idx="8243">
                  <c:v>137.38333333333333</c:v>
                </c:pt>
                <c:pt idx="8244">
                  <c:v>137.4</c:v>
                </c:pt>
                <c:pt idx="8245">
                  <c:v>137.41666666666666</c:v>
                </c:pt>
                <c:pt idx="8246">
                  <c:v>137.43333333333334</c:v>
                </c:pt>
                <c:pt idx="8247">
                  <c:v>137.44999999999999</c:v>
                </c:pt>
                <c:pt idx="8248">
                  <c:v>137.46666666666667</c:v>
                </c:pt>
                <c:pt idx="8249">
                  <c:v>137.48333333333332</c:v>
                </c:pt>
                <c:pt idx="8250">
                  <c:v>137.5</c:v>
                </c:pt>
                <c:pt idx="8251">
                  <c:v>137.51666666666668</c:v>
                </c:pt>
                <c:pt idx="8252">
                  <c:v>137.53333333333333</c:v>
                </c:pt>
                <c:pt idx="8253">
                  <c:v>137.55000000000001</c:v>
                </c:pt>
                <c:pt idx="8254">
                  <c:v>137.56666666666666</c:v>
                </c:pt>
                <c:pt idx="8255">
                  <c:v>137.58333333333334</c:v>
                </c:pt>
                <c:pt idx="8256">
                  <c:v>137.6</c:v>
                </c:pt>
                <c:pt idx="8257">
                  <c:v>137.61666666666667</c:v>
                </c:pt>
                <c:pt idx="8258">
                  <c:v>137.63333333333333</c:v>
                </c:pt>
                <c:pt idx="8259">
                  <c:v>137.65</c:v>
                </c:pt>
                <c:pt idx="8260">
                  <c:v>137.66666666666666</c:v>
                </c:pt>
                <c:pt idx="8261">
                  <c:v>137.68333333333334</c:v>
                </c:pt>
                <c:pt idx="8262">
                  <c:v>137.69999999999999</c:v>
                </c:pt>
                <c:pt idx="8263">
                  <c:v>137.71666666666667</c:v>
                </c:pt>
                <c:pt idx="8264">
                  <c:v>137.73333333333332</c:v>
                </c:pt>
                <c:pt idx="8265">
                  <c:v>137.75</c:v>
                </c:pt>
                <c:pt idx="8266">
                  <c:v>137.76666666666668</c:v>
                </c:pt>
                <c:pt idx="8267">
                  <c:v>137.78333333333333</c:v>
                </c:pt>
                <c:pt idx="8268">
                  <c:v>137.80000000000001</c:v>
                </c:pt>
                <c:pt idx="8269">
                  <c:v>137.81666666666666</c:v>
                </c:pt>
                <c:pt idx="8270">
                  <c:v>137.83333333333334</c:v>
                </c:pt>
                <c:pt idx="8271">
                  <c:v>137.85</c:v>
                </c:pt>
                <c:pt idx="8272">
                  <c:v>137.86666666666667</c:v>
                </c:pt>
                <c:pt idx="8273">
                  <c:v>137.88333333333333</c:v>
                </c:pt>
                <c:pt idx="8274">
                  <c:v>137.9</c:v>
                </c:pt>
                <c:pt idx="8275">
                  <c:v>137.91666666666666</c:v>
                </c:pt>
                <c:pt idx="8276">
                  <c:v>137.93333333333334</c:v>
                </c:pt>
                <c:pt idx="8277">
                  <c:v>137.94999999999999</c:v>
                </c:pt>
                <c:pt idx="8278">
                  <c:v>137.96666666666667</c:v>
                </c:pt>
                <c:pt idx="8279">
                  <c:v>137.98333333333332</c:v>
                </c:pt>
                <c:pt idx="8280">
                  <c:v>138</c:v>
                </c:pt>
                <c:pt idx="8281">
                  <c:v>138.01666666666668</c:v>
                </c:pt>
                <c:pt idx="8282">
                  <c:v>138.03333333333333</c:v>
                </c:pt>
                <c:pt idx="8283">
                  <c:v>138.05000000000001</c:v>
                </c:pt>
                <c:pt idx="8284">
                  <c:v>138.06666666666666</c:v>
                </c:pt>
                <c:pt idx="8285">
                  <c:v>138.08333333333334</c:v>
                </c:pt>
                <c:pt idx="8286">
                  <c:v>138.1</c:v>
                </c:pt>
                <c:pt idx="8287">
                  <c:v>138.11666666666667</c:v>
                </c:pt>
                <c:pt idx="8288">
                  <c:v>138.13333333333333</c:v>
                </c:pt>
                <c:pt idx="8289">
                  <c:v>138.15</c:v>
                </c:pt>
                <c:pt idx="8290">
                  <c:v>138.16666666666666</c:v>
                </c:pt>
                <c:pt idx="8291">
                  <c:v>138.18333333333334</c:v>
                </c:pt>
                <c:pt idx="8292">
                  <c:v>138.19999999999999</c:v>
                </c:pt>
                <c:pt idx="8293">
                  <c:v>138.21666666666667</c:v>
                </c:pt>
                <c:pt idx="8294">
                  <c:v>138.23333333333332</c:v>
                </c:pt>
                <c:pt idx="8295">
                  <c:v>138.25</c:v>
                </c:pt>
                <c:pt idx="8296">
                  <c:v>138.26666666666668</c:v>
                </c:pt>
                <c:pt idx="8297">
                  <c:v>138.28333333333333</c:v>
                </c:pt>
                <c:pt idx="8298">
                  <c:v>138.30000000000001</c:v>
                </c:pt>
                <c:pt idx="8299">
                  <c:v>138.31666666666666</c:v>
                </c:pt>
                <c:pt idx="8300">
                  <c:v>138.33333333333334</c:v>
                </c:pt>
                <c:pt idx="8301">
                  <c:v>138.35</c:v>
                </c:pt>
                <c:pt idx="8302">
                  <c:v>138.36666666666667</c:v>
                </c:pt>
                <c:pt idx="8303">
                  <c:v>138.38333333333333</c:v>
                </c:pt>
                <c:pt idx="8304">
                  <c:v>138.4</c:v>
                </c:pt>
                <c:pt idx="8305">
                  <c:v>138.41666666666666</c:v>
                </c:pt>
                <c:pt idx="8306">
                  <c:v>138.43333333333334</c:v>
                </c:pt>
                <c:pt idx="8307">
                  <c:v>138.44999999999999</c:v>
                </c:pt>
                <c:pt idx="8308">
                  <c:v>138.46666666666667</c:v>
                </c:pt>
                <c:pt idx="8309">
                  <c:v>138.48333333333332</c:v>
                </c:pt>
                <c:pt idx="8310">
                  <c:v>138.5</c:v>
                </c:pt>
                <c:pt idx="8311">
                  <c:v>138.51666666666668</c:v>
                </c:pt>
                <c:pt idx="8312">
                  <c:v>138.53333333333333</c:v>
                </c:pt>
                <c:pt idx="8313">
                  <c:v>138.55000000000001</c:v>
                </c:pt>
                <c:pt idx="8314">
                  <c:v>138.56666666666666</c:v>
                </c:pt>
                <c:pt idx="8315">
                  <c:v>138.58333333333334</c:v>
                </c:pt>
                <c:pt idx="8316">
                  <c:v>138.6</c:v>
                </c:pt>
                <c:pt idx="8317">
                  <c:v>138.61666666666667</c:v>
                </c:pt>
                <c:pt idx="8318">
                  <c:v>138.63333333333333</c:v>
                </c:pt>
                <c:pt idx="8319">
                  <c:v>138.65</c:v>
                </c:pt>
                <c:pt idx="8320">
                  <c:v>138.66666666666666</c:v>
                </c:pt>
                <c:pt idx="8321">
                  <c:v>138.68333333333334</c:v>
                </c:pt>
                <c:pt idx="8322">
                  <c:v>138.69999999999999</c:v>
                </c:pt>
                <c:pt idx="8323">
                  <c:v>138.71666666666667</c:v>
                </c:pt>
                <c:pt idx="8324">
                  <c:v>138.73333333333332</c:v>
                </c:pt>
                <c:pt idx="8325">
                  <c:v>138.75</c:v>
                </c:pt>
                <c:pt idx="8326">
                  <c:v>138.76666666666668</c:v>
                </c:pt>
                <c:pt idx="8327">
                  <c:v>138.78333333333333</c:v>
                </c:pt>
                <c:pt idx="8328">
                  <c:v>138.80000000000001</c:v>
                </c:pt>
                <c:pt idx="8329">
                  <c:v>138.81666666666666</c:v>
                </c:pt>
                <c:pt idx="8330">
                  <c:v>138.83333333333334</c:v>
                </c:pt>
                <c:pt idx="8331">
                  <c:v>138.85</c:v>
                </c:pt>
                <c:pt idx="8332">
                  <c:v>138.86666666666667</c:v>
                </c:pt>
                <c:pt idx="8333">
                  <c:v>138.88333333333333</c:v>
                </c:pt>
                <c:pt idx="8334">
                  <c:v>138.9</c:v>
                </c:pt>
                <c:pt idx="8335">
                  <c:v>138.91666666666666</c:v>
                </c:pt>
                <c:pt idx="8336">
                  <c:v>138.93333333333334</c:v>
                </c:pt>
                <c:pt idx="8337">
                  <c:v>138.94999999999999</c:v>
                </c:pt>
                <c:pt idx="8338">
                  <c:v>138.96666666666667</c:v>
                </c:pt>
                <c:pt idx="8339">
                  <c:v>138.98333333333332</c:v>
                </c:pt>
                <c:pt idx="8340">
                  <c:v>139</c:v>
                </c:pt>
                <c:pt idx="8341">
                  <c:v>139.01666666666668</c:v>
                </c:pt>
                <c:pt idx="8342">
                  <c:v>139.03333333333333</c:v>
                </c:pt>
                <c:pt idx="8343">
                  <c:v>139.05000000000001</c:v>
                </c:pt>
                <c:pt idx="8344">
                  <c:v>139.06666666666666</c:v>
                </c:pt>
                <c:pt idx="8345">
                  <c:v>139.08333333333334</c:v>
                </c:pt>
                <c:pt idx="8346">
                  <c:v>139.1</c:v>
                </c:pt>
                <c:pt idx="8347">
                  <c:v>139.11666666666667</c:v>
                </c:pt>
                <c:pt idx="8348">
                  <c:v>139.13333333333333</c:v>
                </c:pt>
                <c:pt idx="8349">
                  <c:v>139.15</c:v>
                </c:pt>
                <c:pt idx="8350">
                  <c:v>139.16666666666666</c:v>
                </c:pt>
                <c:pt idx="8351">
                  <c:v>139.18333333333334</c:v>
                </c:pt>
                <c:pt idx="8352">
                  <c:v>139.19999999999999</c:v>
                </c:pt>
                <c:pt idx="8353">
                  <c:v>139.21666666666667</c:v>
                </c:pt>
                <c:pt idx="8354">
                  <c:v>139.23333333333332</c:v>
                </c:pt>
                <c:pt idx="8355">
                  <c:v>139.25</c:v>
                </c:pt>
                <c:pt idx="8356">
                  <c:v>139.26666666666668</c:v>
                </c:pt>
                <c:pt idx="8357">
                  <c:v>139.28333333333333</c:v>
                </c:pt>
                <c:pt idx="8358">
                  <c:v>139.30000000000001</c:v>
                </c:pt>
                <c:pt idx="8359">
                  <c:v>139.31666666666666</c:v>
                </c:pt>
                <c:pt idx="8360">
                  <c:v>139.33333333333334</c:v>
                </c:pt>
                <c:pt idx="8361">
                  <c:v>139.35</c:v>
                </c:pt>
                <c:pt idx="8362">
                  <c:v>139.36666666666667</c:v>
                </c:pt>
                <c:pt idx="8363">
                  <c:v>139.38333333333333</c:v>
                </c:pt>
                <c:pt idx="8364">
                  <c:v>139.4</c:v>
                </c:pt>
                <c:pt idx="8365">
                  <c:v>139.41666666666666</c:v>
                </c:pt>
                <c:pt idx="8366">
                  <c:v>139.43333333333334</c:v>
                </c:pt>
                <c:pt idx="8367">
                  <c:v>139.44999999999999</c:v>
                </c:pt>
                <c:pt idx="8368">
                  <c:v>139.46666666666667</c:v>
                </c:pt>
                <c:pt idx="8369">
                  <c:v>139.48333333333332</c:v>
                </c:pt>
                <c:pt idx="8370">
                  <c:v>139.5</c:v>
                </c:pt>
                <c:pt idx="8371">
                  <c:v>139.51666666666668</c:v>
                </c:pt>
                <c:pt idx="8372">
                  <c:v>139.53333333333333</c:v>
                </c:pt>
                <c:pt idx="8373">
                  <c:v>139.55000000000001</c:v>
                </c:pt>
                <c:pt idx="8374">
                  <c:v>139.56666666666666</c:v>
                </c:pt>
                <c:pt idx="8375">
                  <c:v>139.58333333333334</c:v>
                </c:pt>
                <c:pt idx="8376">
                  <c:v>139.6</c:v>
                </c:pt>
                <c:pt idx="8377">
                  <c:v>139.61666666666667</c:v>
                </c:pt>
                <c:pt idx="8378">
                  <c:v>139.63333333333333</c:v>
                </c:pt>
                <c:pt idx="8379">
                  <c:v>139.65</c:v>
                </c:pt>
                <c:pt idx="8380">
                  <c:v>139.66666666666666</c:v>
                </c:pt>
                <c:pt idx="8381">
                  <c:v>139.68333333333334</c:v>
                </c:pt>
                <c:pt idx="8382">
                  <c:v>139.69999999999999</c:v>
                </c:pt>
                <c:pt idx="8383">
                  <c:v>139.71666666666667</c:v>
                </c:pt>
                <c:pt idx="8384">
                  <c:v>139.73333333333332</c:v>
                </c:pt>
                <c:pt idx="8385">
                  <c:v>139.75</c:v>
                </c:pt>
                <c:pt idx="8386">
                  <c:v>139.76666666666668</c:v>
                </c:pt>
                <c:pt idx="8387">
                  <c:v>139.78333333333333</c:v>
                </c:pt>
                <c:pt idx="8388">
                  <c:v>139.80000000000001</c:v>
                </c:pt>
                <c:pt idx="8389">
                  <c:v>139.81666666666666</c:v>
                </c:pt>
                <c:pt idx="8390">
                  <c:v>139.83333333333334</c:v>
                </c:pt>
                <c:pt idx="8391">
                  <c:v>139.85</c:v>
                </c:pt>
                <c:pt idx="8392">
                  <c:v>139.86666666666667</c:v>
                </c:pt>
                <c:pt idx="8393">
                  <c:v>139.88333333333333</c:v>
                </c:pt>
                <c:pt idx="8394">
                  <c:v>139.9</c:v>
                </c:pt>
                <c:pt idx="8395">
                  <c:v>139.91666666666666</c:v>
                </c:pt>
                <c:pt idx="8396">
                  <c:v>139.93333333333334</c:v>
                </c:pt>
                <c:pt idx="8397">
                  <c:v>139.94999999999999</c:v>
                </c:pt>
                <c:pt idx="8398">
                  <c:v>139.96666666666667</c:v>
                </c:pt>
                <c:pt idx="8399">
                  <c:v>139.98333333333332</c:v>
                </c:pt>
                <c:pt idx="8400">
                  <c:v>140</c:v>
                </c:pt>
                <c:pt idx="8401">
                  <c:v>140.01666666666668</c:v>
                </c:pt>
                <c:pt idx="8402">
                  <c:v>140.03333333333333</c:v>
                </c:pt>
                <c:pt idx="8403">
                  <c:v>140.05000000000001</c:v>
                </c:pt>
                <c:pt idx="8404">
                  <c:v>140.06666666666666</c:v>
                </c:pt>
                <c:pt idx="8405">
                  <c:v>140.08333333333334</c:v>
                </c:pt>
                <c:pt idx="8406">
                  <c:v>140.1</c:v>
                </c:pt>
                <c:pt idx="8407">
                  <c:v>140.11666666666667</c:v>
                </c:pt>
                <c:pt idx="8408">
                  <c:v>140.13333333333333</c:v>
                </c:pt>
                <c:pt idx="8409">
                  <c:v>140.15</c:v>
                </c:pt>
                <c:pt idx="8410">
                  <c:v>140.16666666666666</c:v>
                </c:pt>
                <c:pt idx="8411">
                  <c:v>140.18333333333334</c:v>
                </c:pt>
                <c:pt idx="8412">
                  <c:v>140.19999999999999</c:v>
                </c:pt>
                <c:pt idx="8413">
                  <c:v>140.21666666666667</c:v>
                </c:pt>
                <c:pt idx="8414">
                  <c:v>140.23333333333332</c:v>
                </c:pt>
                <c:pt idx="8415">
                  <c:v>140.25</c:v>
                </c:pt>
                <c:pt idx="8416">
                  <c:v>140.26666666666668</c:v>
                </c:pt>
                <c:pt idx="8417">
                  <c:v>140.28333333333333</c:v>
                </c:pt>
                <c:pt idx="8418">
                  <c:v>140.30000000000001</c:v>
                </c:pt>
                <c:pt idx="8419">
                  <c:v>140.31666666666666</c:v>
                </c:pt>
                <c:pt idx="8420">
                  <c:v>140.33333333333334</c:v>
                </c:pt>
                <c:pt idx="8421">
                  <c:v>140.35</c:v>
                </c:pt>
                <c:pt idx="8422">
                  <c:v>140.36666666666667</c:v>
                </c:pt>
                <c:pt idx="8423">
                  <c:v>140.38333333333333</c:v>
                </c:pt>
                <c:pt idx="8424">
                  <c:v>140.4</c:v>
                </c:pt>
                <c:pt idx="8425">
                  <c:v>140.41666666666666</c:v>
                </c:pt>
                <c:pt idx="8426">
                  <c:v>140.43333333333334</c:v>
                </c:pt>
                <c:pt idx="8427">
                  <c:v>140.44999999999999</c:v>
                </c:pt>
                <c:pt idx="8428">
                  <c:v>140.46666666666667</c:v>
                </c:pt>
                <c:pt idx="8429">
                  <c:v>140.48333333333332</c:v>
                </c:pt>
                <c:pt idx="8430">
                  <c:v>140.5</c:v>
                </c:pt>
                <c:pt idx="8431">
                  <c:v>140.51666666666668</c:v>
                </c:pt>
                <c:pt idx="8432">
                  <c:v>140.53333333333333</c:v>
                </c:pt>
                <c:pt idx="8433">
                  <c:v>140.55000000000001</c:v>
                </c:pt>
                <c:pt idx="8434">
                  <c:v>140.56666666666666</c:v>
                </c:pt>
                <c:pt idx="8435">
                  <c:v>140.58333333333334</c:v>
                </c:pt>
                <c:pt idx="8436">
                  <c:v>140.6</c:v>
                </c:pt>
                <c:pt idx="8437">
                  <c:v>140.61666666666667</c:v>
                </c:pt>
                <c:pt idx="8438">
                  <c:v>140.63333333333333</c:v>
                </c:pt>
                <c:pt idx="8439">
                  <c:v>140.65</c:v>
                </c:pt>
                <c:pt idx="8440">
                  <c:v>140.66666666666666</c:v>
                </c:pt>
                <c:pt idx="8441">
                  <c:v>140.68333333333334</c:v>
                </c:pt>
                <c:pt idx="8442">
                  <c:v>140.69999999999999</c:v>
                </c:pt>
                <c:pt idx="8443">
                  <c:v>140.71666666666667</c:v>
                </c:pt>
                <c:pt idx="8444">
                  <c:v>140.73333333333332</c:v>
                </c:pt>
                <c:pt idx="8445">
                  <c:v>140.75</c:v>
                </c:pt>
                <c:pt idx="8446">
                  <c:v>140.76666666666668</c:v>
                </c:pt>
                <c:pt idx="8447">
                  <c:v>140.78333333333333</c:v>
                </c:pt>
                <c:pt idx="8448">
                  <c:v>140.80000000000001</c:v>
                </c:pt>
                <c:pt idx="8449">
                  <c:v>140.81666666666666</c:v>
                </c:pt>
                <c:pt idx="8450">
                  <c:v>140.83333333333334</c:v>
                </c:pt>
                <c:pt idx="8451">
                  <c:v>140.85</c:v>
                </c:pt>
                <c:pt idx="8452">
                  <c:v>140.86666666666667</c:v>
                </c:pt>
                <c:pt idx="8453">
                  <c:v>140.88333333333333</c:v>
                </c:pt>
                <c:pt idx="8454">
                  <c:v>140.9</c:v>
                </c:pt>
                <c:pt idx="8455">
                  <c:v>140.91666666666666</c:v>
                </c:pt>
                <c:pt idx="8456">
                  <c:v>140.93333333333334</c:v>
                </c:pt>
                <c:pt idx="8457">
                  <c:v>140.94999999999999</c:v>
                </c:pt>
                <c:pt idx="8458">
                  <c:v>140.96666666666667</c:v>
                </c:pt>
                <c:pt idx="8459">
                  <c:v>140.98333333333332</c:v>
                </c:pt>
                <c:pt idx="8460">
                  <c:v>141</c:v>
                </c:pt>
                <c:pt idx="8461">
                  <c:v>141.01666666666668</c:v>
                </c:pt>
                <c:pt idx="8462">
                  <c:v>141.03333333333333</c:v>
                </c:pt>
                <c:pt idx="8463">
                  <c:v>141.05000000000001</c:v>
                </c:pt>
                <c:pt idx="8464">
                  <c:v>141.06666666666666</c:v>
                </c:pt>
                <c:pt idx="8465">
                  <c:v>141.08333333333334</c:v>
                </c:pt>
                <c:pt idx="8466">
                  <c:v>141.1</c:v>
                </c:pt>
                <c:pt idx="8467">
                  <c:v>141.11666666666667</c:v>
                </c:pt>
                <c:pt idx="8468">
                  <c:v>141.13333333333333</c:v>
                </c:pt>
                <c:pt idx="8469">
                  <c:v>141.15</c:v>
                </c:pt>
                <c:pt idx="8470">
                  <c:v>141.16666666666666</c:v>
                </c:pt>
                <c:pt idx="8471">
                  <c:v>141.18333333333334</c:v>
                </c:pt>
                <c:pt idx="8472">
                  <c:v>141.19999999999999</c:v>
                </c:pt>
                <c:pt idx="8473">
                  <c:v>141.21666666666667</c:v>
                </c:pt>
                <c:pt idx="8474">
                  <c:v>141.23333333333332</c:v>
                </c:pt>
                <c:pt idx="8475">
                  <c:v>141.25</c:v>
                </c:pt>
                <c:pt idx="8476">
                  <c:v>141.26666666666668</c:v>
                </c:pt>
                <c:pt idx="8477">
                  <c:v>141.28333333333333</c:v>
                </c:pt>
                <c:pt idx="8478">
                  <c:v>141.30000000000001</c:v>
                </c:pt>
                <c:pt idx="8479">
                  <c:v>141.31666666666666</c:v>
                </c:pt>
                <c:pt idx="8480">
                  <c:v>141.33333333333334</c:v>
                </c:pt>
                <c:pt idx="8481">
                  <c:v>141.35</c:v>
                </c:pt>
                <c:pt idx="8482">
                  <c:v>141.36666666666667</c:v>
                </c:pt>
                <c:pt idx="8483">
                  <c:v>141.38333333333333</c:v>
                </c:pt>
                <c:pt idx="8484">
                  <c:v>141.4</c:v>
                </c:pt>
                <c:pt idx="8485">
                  <c:v>141.41666666666666</c:v>
                </c:pt>
                <c:pt idx="8486">
                  <c:v>141.43333333333334</c:v>
                </c:pt>
                <c:pt idx="8487">
                  <c:v>141.44999999999999</c:v>
                </c:pt>
                <c:pt idx="8488">
                  <c:v>141.46666666666667</c:v>
                </c:pt>
                <c:pt idx="8489">
                  <c:v>141.48333333333332</c:v>
                </c:pt>
                <c:pt idx="8490">
                  <c:v>141.5</c:v>
                </c:pt>
                <c:pt idx="8491">
                  <c:v>141.51666666666668</c:v>
                </c:pt>
                <c:pt idx="8492">
                  <c:v>141.53333333333333</c:v>
                </c:pt>
                <c:pt idx="8493">
                  <c:v>141.55000000000001</c:v>
                </c:pt>
                <c:pt idx="8494">
                  <c:v>141.56666666666666</c:v>
                </c:pt>
                <c:pt idx="8495">
                  <c:v>141.58333333333334</c:v>
                </c:pt>
                <c:pt idx="8496">
                  <c:v>141.6</c:v>
                </c:pt>
                <c:pt idx="8497">
                  <c:v>141.61666666666667</c:v>
                </c:pt>
                <c:pt idx="8498">
                  <c:v>141.63333333333333</c:v>
                </c:pt>
                <c:pt idx="8499">
                  <c:v>141.65</c:v>
                </c:pt>
                <c:pt idx="8500">
                  <c:v>141.66666666666666</c:v>
                </c:pt>
                <c:pt idx="8501">
                  <c:v>141.68333333333334</c:v>
                </c:pt>
                <c:pt idx="8502">
                  <c:v>141.69999999999999</c:v>
                </c:pt>
                <c:pt idx="8503">
                  <c:v>141.71666666666667</c:v>
                </c:pt>
                <c:pt idx="8504">
                  <c:v>141.73333333333332</c:v>
                </c:pt>
                <c:pt idx="8505">
                  <c:v>141.75</c:v>
                </c:pt>
                <c:pt idx="8506">
                  <c:v>141.76666666666668</c:v>
                </c:pt>
                <c:pt idx="8507">
                  <c:v>141.78333333333333</c:v>
                </c:pt>
                <c:pt idx="8508">
                  <c:v>141.80000000000001</c:v>
                </c:pt>
                <c:pt idx="8509">
                  <c:v>141.81666666666666</c:v>
                </c:pt>
                <c:pt idx="8510">
                  <c:v>141.83333333333334</c:v>
                </c:pt>
                <c:pt idx="8511">
                  <c:v>141.85</c:v>
                </c:pt>
                <c:pt idx="8512">
                  <c:v>141.86666666666667</c:v>
                </c:pt>
                <c:pt idx="8513">
                  <c:v>141.88333333333333</c:v>
                </c:pt>
                <c:pt idx="8514">
                  <c:v>141.9</c:v>
                </c:pt>
                <c:pt idx="8515">
                  <c:v>141.91666666666666</c:v>
                </c:pt>
                <c:pt idx="8516">
                  <c:v>141.93333333333334</c:v>
                </c:pt>
                <c:pt idx="8517">
                  <c:v>141.94999999999999</c:v>
                </c:pt>
                <c:pt idx="8518">
                  <c:v>141.96666666666667</c:v>
                </c:pt>
                <c:pt idx="8519">
                  <c:v>141.98333333333332</c:v>
                </c:pt>
                <c:pt idx="8520">
                  <c:v>142</c:v>
                </c:pt>
                <c:pt idx="8521">
                  <c:v>142.01666666666668</c:v>
                </c:pt>
                <c:pt idx="8522">
                  <c:v>142.03333333333333</c:v>
                </c:pt>
                <c:pt idx="8523">
                  <c:v>142.05000000000001</c:v>
                </c:pt>
                <c:pt idx="8524">
                  <c:v>142.06666666666666</c:v>
                </c:pt>
                <c:pt idx="8525">
                  <c:v>142.08333333333334</c:v>
                </c:pt>
                <c:pt idx="8526">
                  <c:v>142.1</c:v>
                </c:pt>
                <c:pt idx="8527">
                  <c:v>142.11666666666667</c:v>
                </c:pt>
                <c:pt idx="8528">
                  <c:v>142.13333333333333</c:v>
                </c:pt>
                <c:pt idx="8529">
                  <c:v>142.15</c:v>
                </c:pt>
                <c:pt idx="8530">
                  <c:v>142.16666666666666</c:v>
                </c:pt>
                <c:pt idx="8531">
                  <c:v>142.18333333333334</c:v>
                </c:pt>
                <c:pt idx="8532">
                  <c:v>142.19999999999999</c:v>
                </c:pt>
                <c:pt idx="8533">
                  <c:v>142.21666666666667</c:v>
                </c:pt>
                <c:pt idx="8534">
                  <c:v>142.23333333333332</c:v>
                </c:pt>
                <c:pt idx="8535">
                  <c:v>142.25</c:v>
                </c:pt>
                <c:pt idx="8536">
                  <c:v>142.26666666666668</c:v>
                </c:pt>
                <c:pt idx="8537">
                  <c:v>142.28333333333333</c:v>
                </c:pt>
                <c:pt idx="8538">
                  <c:v>142.30000000000001</c:v>
                </c:pt>
                <c:pt idx="8539">
                  <c:v>142.31666666666666</c:v>
                </c:pt>
                <c:pt idx="8540">
                  <c:v>142.33333333333334</c:v>
                </c:pt>
                <c:pt idx="8541">
                  <c:v>142.35</c:v>
                </c:pt>
                <c:pt idx="8542">
                  <c:v>142.36666666666667</c:v>
                </c:pt>
                <c:pt idx="8543">
                  <c:v>142.38333333333333</c:v>
                </c:pt>
                <c:pt idx="8544">
                  <c:v>142.4</c:v>
                </c:pt>
                <c:pt idx="8545">
                  <c:v>142.41666666666666</c:v>
                </c:pt>
                <c:pt idx="8546">
                  <c:v>142.43333333333334</c:v>
                </c:pt>
                <c:pt idx="8547">
                  <c:v>142.44999999999999</c:v>
                </c:pt>
                <c:pt idx="8548">
                  <c:v>142.46666666666667</c:v>
                </c:pt>
                <c:pt idx="8549">
                  <c:v>142.48333333333332</c:v>
                </c:pt>
                <c:pt idx="8550">
                  <c:v>142.5</c:v>
                </c:pt>
                <c:pt idx="8551">
                  <c:v>142.51666666666668</c:v>
                </c:pt>
                <c:pt idx="8552">
                  <c:v>142.53333333333333</c:v>
                </c:pt>
                <c:pt idx="8553">
                  <c:v>142.55000000000001</c:v>
                </c:pt>
                <c:pt idx="8554">
                  <c:v>142.56666666666666</c:v>
                </c:pt>
                <c:pt idx="8555">
                  <c:v>142.58333333333334</c:v>
                </c:pt>
                <c:pt idx="8556">
                  <c:v>142.6</c:v>
                </c:pt>
                <c:pt idx="8557">
                  <c:v>142.61666666666667</c:v>
                </c:pt>
                <c:pt idx="8558">
                  <c:v>142.63333333333333</c:v>
                </c:pt>
                <c:pt idx="8559">
                  <c:v>142.65</c:v>
                </c:pt>
                <c:pt idx="8560">
                  <c:v>142.66666666666666</c:v>
                </c:pt>
                <c:pt idx="8561">
                  <c:v>142.68333333333334</c:v>
                </c:pt>
                <c:pt idx="8562">
                  <c:v>142.69999999999999</c:v>
                </c:pt>
                <c:pt idx="8563">
                  <c:v>142.71666666666667</c:v>
                </c:pt>
                <c:pt idx="8564">
                  <c:v>142.73333333333332</c:v>
                </c:pt>
                <c:pt idx="8565">
                  <c:v>142.75</c:v>
                </c:pt>
                <c:pt idx="8566">
                  <c:v>142.76666666666668</c:v>
                </c:pt>
                <c:pt idx="8567">
                  <c:v>142.78333333333333</c:v>
                </c:pt>
                <c:pt idx="8568">
                  <c:v>142.80000000000001</c:v>
                </c:pt>
                <c:pt idx="8569">
                  <c:v>142.81666666666666</c:v>
                </c:pt>
                <c:pt idx="8570">
                  <c:v>142.83333333333334</c:v>
                </c:pt>
                <c:pt idx="8571">
                  <c:v>142.85</c:v>
                </c:pt>
                <c:pt idx="8572">
                  <c:v>142.86666666666667</c:v>
                </c:pt>
                <c:pt idx="8573">
                  <c:v>142.88333333333333</c:v>
                </c:pt>
                <c:pt idx="8574">
                  <c:v>142.9</c:v>
                </c:pt>
                <c:pt idx="8575">
                  <c:v>142.91666666666666</c:v>
                </c:pt>
                <c:pt idx="8576">
                  <c:v>142.93333333333334</c:v>
                </c:pt>
                <c:pt idx="8577">
                  <c:v>142.94999999999999</c:v>
                </c:pt>
                <c:pt idx="8578">
                  <c:v>142.96666666666667</c:v>
                </c:pt>
                <c:pt idx="8579">
                  <c:v>142.98333333333332</c:v>
                </c:pt>
                <c:pt idx="8580">
                  <c:v>143</c:v>
                </c:pt>
                <c:pt idx="8581">
                  <c:v>143.01666666666668</c:v>
                </c:pt>
                <c:pt idx="8582">
                  <c:v>143.03333333333333</c:v>
                </c:pt>
                <c:pt idx="8583">
                  <c:v>143.05000000000001</c:v>
                </c:pt>
                <c:pt idx="8584">
                  <c:v>143.06666666666666</c:v>
                </c:pt>
                <c:pt idx="8585">
                  <c:v>143.08333333333334</c:v>
                </c:pt>
                <c:pt idx="8586">
                  <c:v>143.1</c:v>
                </c:pt>
                <c:pt idx="8587">
                  <c:v>143.11666666666667</c:v>
                </c:pt>
                <c:pt idx="8588">
                  <c:v>143.13333333333333</c:v>
                </c:pt>
                <c:pt idx="8589">
                  <c:v>143.15</c:v>
                </c:pt>
                <c:pt idx="8590">
                  <c:v>143.16666666666666</c:v>
                </c:pt>
                <c:pt idx="8591">
                  <c:v>143.18333333333334</c:v>
                </c:pt>
                <c:pt idx="8592">
                  <c:v>143.19999999999999</c:v>
                </c:pt>
                <c:pt idx="8593">
                  <c:v>143.21666666666667</c:v>
                </c:pt>
                <c:pt idx="8594">
                  <c:v>143.23333333333332</c:v>
                </c:pt>
                <c:pt idx="8595">
                  <c:v>143.25</c:v>
                </c:pt>
                <c:pt idx="8596">
                  <c:v>143.26666666666668</c:v>
                </c:pt>
                <c:pt idx="8597">
                  <c:v>143.28333333333333</c:v>
                </c:pt>
                <c:pt idx="8598">
                  <c:v>143.30000000000001</c:v>
                </c:pt>
                <c:pt idx="8599">
                  <c:v>143.31666666666666</c:v>
                </c:pt>
                <c:pt idx="8600">
                  <c:v>143.33333333333334</c:v>
                </c:pt>
                <c:pt idx="8601">
                  <c:v>143.35</c:v>
                </c:pt>
                <c:pt idx="8602">
                  <c:v>143.36666666666667</c:v>
                </c:pt>
                <c:pt idx="8603">
                  <c:v>143.38333333333333</c:v>
                </c:pt>
                <c:pt idx="8604">
                  <c:v>143.4</c:v>
                </c:pt>
                <c:pt idx="8605">
                  <c:v>143.41666666666666</c:v>
                </c:pt>
                <c:pt idx="8606">
                  <c:v>143.43333333333334</c:v>
                </c:pt>
                <c:pt idx="8607">
                  <c:v>143.44999999999999</c:v>
                </c:pt>
                <c:pt idx="8608">
                  <c:v>143.46666666666667</c:v>
                </c:pt>
                <c:pt idx="8609">
                  <c:v>143.48333333333332</c:v>
                </c:pt>
                <c:pt idx="8610">
                  <c:v>143.5</c:v>
                </c:pt>
                <c:pt idx="8611">
                  <c:v>143.51666666666668</c:v>
                </c:pt>
                <c:pt idx="8612">
                  <c:v>143.53333333333333</c:v>
                </c:pt>
                <c:pt idx="8613">
                  <c:v>143.55000000000001</c:v>
                </c:pt>
                <c:pt idx="8614">
                  <c:v>143.56666666666666</c:v>
                </c:pt>
                <c:pt idx="8615">
                  <c:v>143.58333333333334</c:v>
                </c:pt>
                <c:pt idx="8616">
                  <c:v>143.6</c:v>
                </c:pt>
                <c:pt idx="8617">
                  <c:v>143.61666666666667</c:v>
                </c:pt>
                <c:pt idx="8618">
                  <c:v>143.63333333333333</c:v>
                </c:pt>
                <c:pt idx="8619">
                  <c:v>143.65</c:v>
                </c:pt>
                <c:pt idx="8620">
                  <c:v>143.66666666666666</c:v>
                </c:pt>
                <c:pt idx="8621">
                  <c:v>143.68333333333334</c:v>
                </c:pt>
                <c:pt idx="8622">
                  <c:v>143.69999999999999</c:v>
                </c:pt>
                <c:pt idx="8623">
                  <c:v>143.71666666666667</c:v>
                </c:pt>
                <c:pt idx="8624">
                  <c:v>143.73333333333332</c:v>
                </c:pt>
                <c:pt idx="8625">
                  <c:v>143.75</c:v>
                </c:pt>
                <c:pt idx="8626">
                  <c:v>143.76666666666668</c:v>
                </c:pt>
                <c:pt idx="8627">
                  <c:v>143.78333333333333</c:v>
                </c:pt>
                <c:pt idx="8628">
                  <c:v>143.80000000000001</c:v>
                </c:pt>
                <c:pt idx="8629">
                  <c:v>143.81666666666666</c:v>
                </c:pt>
                <c:pt idx="8630">
                  <c:v>143.83333333333334</c:v>
                </c:pt>
                <c:pt idx="8631">
                  <c:v>143.85</c:v>
                </c:pt>
                <c:pt idx="8632">
                  <c:v>143.86666666666667</c:v>
                </c:pt>
                <c:pt idx="8633">
                  <c:v>143.88333333333333</c:v>
                </c:pt>
                <c:pt idx="8634">
                  <c:v>143.9</c:v>
                </c:pt>
                <c:pt idx="8635">
                  <c:v>143.91666666666666</c:v>
                </c:pt>
                <c:pt idx="8636">
                  <c:v>143.93333333333334</c:v>
                </c:pt>
                <c:pt idx="8637">
                  <c:v>143.94999999999999</c:v>
                </c:pt>
                <c:pt idx="8638">
                  <c:v>143.96666666666667</c:v>
                </c:pt>
                <c:pt idx="8639">
                  <c:v>143.98333333333332</c:v>
                </c:pt>
                <c:pt idx="8640">
                  <c:v>144</c:v>
                </c:pt>
                <c:pt idx="8641">
                  <c:v>144.01666666666668</c:v>
                </c:pt>
                <c:pt idx="8642">
                  <c:v>144.03333333333333</c:v>
                </c:pt>
                <c:pt idx="8643">
                  <c:v>144.05000000000001</c:v>
                </c:pt>
                <c:pt idx="8644">
                  <c:v>144.06666666666666</c:v>
                </c:pt>
                <c:pt idx="8645">
                  <c:v>144.08333333333334</c:v>
                </c:pt>
                <c:pt idx="8646">
                  <c:v>144.1</c:v>
                </c:pt>
                <c:pt idx="8647">
                  <c:v>144.11666666666667</c:v>
                </c:pt>
                <c:pt idx="8648">
                  <c:v>144.13333333333333</c:v>
                </c:pt>
                <c:pt idx="8649">
                  <c:v>144.15</c:v>
                </c:pt>
                <c:pt idx="8650">
                  <c:v>144.16666666666666</c:v>
                </c:pt>
                <c:pt idx="8651">
                  <c:v>144.18333333333334</c:v>
                </c:pt>
                <c:pt idx="8652">
                  <c:v>144.19999999999999</c:v>
                </c:pt>
                <c:pt idx="8653">
                  <c:v>144.21666666666667</c:v>
                </c:pt>
                <c:pt idx="8654">
                  <c:v>144.23333333333332</c:v>
                </c:pt>
                <c:pt idx="8655">
                  <c:v>144.25</c:v>
                </c:pt>
                <c:pt idx="8656">
                  <c:v>144.26666666666668</c:v>
                </c:pt>
                <c:pt idx="8657">
                  <c:v>144.28333333333333</c:v>
                </c:pt>
                <c:pt idx="8658">
                  <c:v>144.30000000000001</c:v>
                </c:pt>
                <c:pt idx="8659">
                  <c:v>144.31666666666666</c:v>
                </c:pt>
                <c:pt idx="8660">
                  <c:v>144.33333333333334</c:v>
                </c:pt>
                <c:pt idx="8661">
                  <c:v>144.35</c:v>
                </c:pt>
                <c:pt idx="8662">
                  <c:v>144.36666666666667</c:v>
                </c:pt>
                <c:pt idx="8663">
                  <c:v>144.38333333333333</c:v>
                </c:pt>
                <c:pt idx="8664">
                  <c:v>144.4</c:v>
                </c:pt>
                <c:pt idx="8665">
                  <c:v>144.41666666666666</c:v>
                </c:pt>
                <c:pt idx="8666">
                  <c:v>144.43333333333334</c:v>
                </c:pt>
                <c:pt idx="8667">
                  <c:v>144.44999999999999</c:v>
                </c:pt>
                <c:pt idx="8668">
                  <c:v>144.46666666666667</c:v>
                </c:pt>
                <c:pt idx="8669">
                  <c:v>144.48333333333332</c:v>
                </c:pt>
                <c:pt idx="8670">
                  <c:v>144.5</c:v>
                </c:pt>
                <c:pt idx="8671">
                  <c:v>144.51666666666668</c:v>
                </c:pt>
                <c:pt idx="8672">
                  <c:v>144.53333333333333</c:v>
                </c:pt>
                <c:pt idx="8673">
                  <c:v>144.55000000000001</c:v>
                </c:pt>
                <c:pt idx="8674">
                  <c:v>144.56666666666666</c:v>
                </c:pt>
                <c:pt idx="8675">
                  <c:v>144.58333333333334</c:v>
                </c:pt>
                <c:pt idx="8676">
                  <c:v>144.6</c:v>
                </c:pt>
                <c:pt idx="8677">
                  <c:v>144.61666666666667</c:v>
                </c:pt>
                <c:pt idx="8678">
                  <c:v>144.63333333333333</c:v>
                </c:pt>
                <c:pt idx="8679">
                  <c:v>144.65</c:v>
                </c:pt>
                <c:pt idx="8680">
                  <c:v>144.66666666666666</c:v>
                </c:pt>
                <c:pt idx="8681">
                  <c:v>144.68333333333334</c:v>
                </c:pt>
                <c:pt idx="8682">
                  <c:v>144.69999999999999</c:v>
                </c:pt>
                <c:pt idx="8683">
                  <c:v>144.71666666666667</c:v>
                </c:pt>
                <c:pt idx="8684">
                  <c:v>144.73333333333332</c:v>
                </c:pt>
                <c:pt idx="8685">
                  <c:v>144.75</c:v>
                </c:pt>
                <c:pt idx="8686">
                  <c:v>144.76666666666668</c:v>
                </c:pt>
                <c:pt idx="8687">
                  <c:v>144.78333333333333</c:v>
                </c:pt>
                <c:pt idx="8688">
                  <c:v>144.80000000000001</c:v>
                </c:pt>
                <c:pt idx="8689">
                  <c:v>144.81666666666666</c:v>
                </c:pt>
                <c:pt idx="8690">
                  <c:v>144.83333333333334</c:v>
                </c:pt>
                <c:pt idx="8691">
                  <c:v>144.85</c:v>
                </c:pt>
                <c:pt idx="8692">
                  <c:v>144.86666666666667</c:v>
                </c:pt>
                <c:pt idx="8693">
                  <c:v>144.88333333333333</c:v>
                </c:pt>
                <c:pt idx="8694">
                  <c:v>144.9</c:v>
                </c:pt>
                <c:pt idx="8695">
                  <c:v>144.91666666666666</c:v>
                </c:pt>
                <c:pt idx="8696">
                  <c:v>144.93333333333334</c:v>
                </c:pt>
                <c:pt idx="8697">
                  <c:v>144.94999999999999</c:v>
                </c:pt>
                <c:pt idx="8698">
                  <c:v>144.96666666666667</c:v>
                </c:pt>
                <c:pt idx="8699">
                  <c:v>144.98333333333332</c:v>
                </c:pt>
                <c:pt idx="8700">
                  <c:v>145</c:v>
                </c:pt>
                <c:pt idx="8701">
                  <c:v>145.01666666666668</c:v>
                </c:pt>
                <c:pt idx="8702">
                  <c:v>145.03333333333333</c:v>
                </c:pt>
                <c:pt idx="8703">
                  <c:v>145.05000000000001</c:v>
                </c:pt>
                <c:pt idx="8704">
                  <c:v>145.06666666666666</c:v>
                </c:pt>
                <c:pt idx="8705">
                  <c:v>145.08333333333334</c:v>
                </c:pt>
                <c:pt idx="8706">
                  <c:v>145.1</c:v>
                </c:pt>
                <c:pt idx="8707">
                  <c:v>145.11666666666667</c:v>
                </c:pt>
                <c:pt idx="8708">
                  <c:v>145.13333333333333</c:v>
                </c:pt>
                <c:pt idx="8709">
                  <c:v>145.15</c:v>
                </c:pt>
                <c:pt idx="8710">
                  <c:v>145.16666666666666</c:v>
                </c:pt>
                <c:pt idx="8711">
                  <c:v>145.18333333333334</c:v>
                </c:pt>
                <c:pt idx="8712">
                  <c:v>145.19999999999999</c:v>
                </c:pt>
                <c:pt idx="8713">
                  <c:v>145.21666666666667</c:v>
                </c:pt>
                <c:pt idx="8714">
                  <c:v>145.23333333333332</c:v>
                </c:pt>
                <c:pt idx="8715">
                  <c:v>145.25</c:v>
                </c:pt>
                <c:pt idx="8716">
                  <c:v>145.26666666666668</c:v>
                </c:pt>
                <c:pt idx="8717">
                  <c:v>145.28333333333333</c:v>
                </c:pt>
                <c:pt idx="8718">
                  <c:v>145.30000000000001</c:v>
                </c:pt>
                <c:pt idx="8719">
                  <c:v>145.31666666666666</c:v>
                </c:pt>
                <c:pt idx="8720">
                  <c:v>145.33333333333334</c:v>
                </c:pt>
                <c:pt idx="8721">
                  <c:v>145.35</c:v>
                </c:pt>
                <c:pt idx="8722">
                  <c:v>145.36666666666667</c:v>
                </c:pt>
                <c:pt idx="8723">
                  <c:v>145.38333333333333</c:v>
                </c:pt>
                <c:pt idx="8724">
                  <c:v>145.4</c:v>
                </c:pt>
                <c:pt idx="8725">
                  <c:v>145.41666666666666</c:v>
                </c:pt>
                <c:pt idx="8726">
                  <c:v>145.43333333333334</c:v>
                </c:pt>
                <c:pt idx="8727">
                  <c:v>145.44999999999999</c:v>
                </c:pt>
                <c:pt idx="8728">
                  <c:v>145.46666666666667</c:v>
                </c:pt>
                <c:pt idx="8729">
                  <c:v>145.48333333333332</c:v>
                </c:pt>
                <c:pt idx="8730">
                  <c:v>145.5</c:v>
                </c:pt>
                <c:pt idx="8731">
                  <c:v>145.51666666666668</c:v>
                </c:pt>
                <c:pt idx="8732">
                  <c:v>145.53333333333333</c:v>
                </c:pt>
                <c:pt idx="8733">
                  <c:v>145.55000000000001</c:v>
                </c:pt>
                <c:pt idx="8734">
                  <c:v>145.56666666666666</c:v>
                </c:pt>
                <c:pt idx="8735">
                  <c:v>145.58333333333334</c:v>
                </c:pt>
                <c:pt idx="8736">
                  <c:v>145.6</c:v>
                </c:pt>
                <c:pt idx="8737">
                  <c:v>145.61666666666667</c:v>
                </c:pt>
                <c:pt idx="8738">
                  <c:v>145.63333333333333</c:v>
                </c:pt>
                <c:pt idx="8739">
                  <c:v>145.65</c:v>
                </c:pt>
                <c:pt idx="8740">
                  <c:v>145.66666666666666</c:v>
                </c:pt>
                <c:pt idx="8741">
                  <c:v>145.68333333333334</c:v>
                </c:pt>
                <c:pt idx="8742">
                  <c:v>145.69999999999999</c:v>
                </c:pt>
                <c:pt idx="8743">
                  <c:v>145.71666666666667</c:v>
                </c:pt>
                <c:pt idx="8744">
                  <c:v>145.73333333333332</c:v>
                </c:pt>
                <c:pt idx="8745">
                  <c:v>145.75</c:v>
                </c:pt>
                <c:pt idx="8746">
                  <c:v>145.76666666666668</c:v>
                </c:pt>
                <c:pt idx="8747">
                  <c:v>145.78333333333333</c:v>
                </c:pt>
                <c:pt idx="8748">
                  <c:v>145.80000000000001</c:v>
                </c:pt>
                <c:pt idx="8749">
                  <c:v>145.81666666666666</c:v>
                </c:pt>
                <c:pt idx="8750">
                  <c:v>145.83333333333334</c:v>
                </c:pt>
                <c:pt idx="8751">
                  <c:v>145.85</c:v>
                </c:pt>
                <c:pt idx="8752">
                  <c:v>145.86666666666667</c:v>
                </c:pt>
                <c:pt idx="8753">
                  <c:v>145.88333333333333</c:v>
                </c:pt>
                <c:pt idx="8754">
                  <c:v>145.9</c:v>
                </c:pt>
                <c:pt idx="8755">
                  <c:v>145.91666666666666</c:v>
                </c:pt>
                <c:pt idx="8756">
                  <c:v>145.93333333333334</c:v>
                </c:pt>
                <c:pt idx="8757">
                  <c:v>145.94999999999999</c:v>
                </c:pt>
                <c:pt idx="8758">
                  <c:v>145.96666666666667</c:v>
                </c:pt>
                <c:pt idx="8759">
                  <c:v>145.98333333333332</c:v>
                </c:pt>
                <c:pt idx="8760">
                  <c:v>146</c:v>
                </c:pt>
                <c:pt idx="8761">
                  <c:v>146.01666666666668</c:v>
                </c:pt>
                <c:pt idx="8762">
                  <c:v>146.03333333333333</c:v>
                </c:pt>
                <c:pt idx="8763">
                  <c:v>146.05000000000001</c:v>
                </c:pt>
                <c:pt idx="8764">
                  <c:v>146.06666666666666</c:v>
                </c:pt>
                <c:pt idx="8765">
                  <c:v>146.08333333333334</c:v>
                </c:pt>
                <c:pt idx="8766">
                  <c:v>146.1</c:v>
                </c:pt>
                <c:pt idx="8767">
                  <c:v>146.11666666666667</c:v>
                </c:pt>
                <c:pt idx="8768">
                  <c:v>146.13333333333333</c:v>
                </c:pt>
                <c:pt idx="8769">
                  <c:v>146.15</c:v>
                </c:pt>
                <c:pt idx="8770">
                  <c:v>146.16666666666666</c:v>
                </c:pt>
                <c:pt idx="8771">
                  <c:v>146.18333333333334</c:v>
                </c:pt>
                <c:pt idx="8772">
                  <c:v>146.19999999999999</c:v>
                </c:pt>
                <c:pt idx="8773">
                  <c:v>146.21666666666667</c:v>
                </c:pt>
                <c:pt idx="8774">
                  <c:v>146.23333333333332</c:v>
                </c:pt>
                <c:pt idx="8775">
                  <c:v>146.25</c:v>
                </c:pt>
                <c:pt idx="8776">
                  <c:v>146.26666666666668</c:v>
                </c:pt>
                <c:pt idx="8777">
                  <c:v>146.28333333333333</c:v>
                </c:pt>
                <c:pt idx="8778">
                  <c:v>146.30000000000001</c:v>
                </c:pt>
                <c:pt idx="8779">
                  <c:v>146.31666666666666</c:v>
                </c:pt>
                <c:pt idx="8780">
                  <c:v>146.33333333333334</c:v>
                </c:pt>
                <c:pt idx="8781">
                  <c:v>146.35</c:v>
                </c:pt>
                <c:pt idx="8782">
                  <c:v>146.36666666666667</c:v>
                </c:pt>
                <c:pt idx="8783">
                  <c:v>146.38333333333333</c:v>
                </c:pt>
                <c:pt idx="8784">
                  <c:v>146.4</c:v>
                </c:pt>
                <c:pt idx="8785">
                  <c:v>146.41666666666666</c:v>
                </c:pt>
                <c:pt idx="8786">
                  <c:v>146.43333333333334</c:v>
                </c:pt>
                <c:pt idx="8787">
                  <c:v>146.44999999999999</c:v>
                </c:pt>
                <c:pt idx="8788">
                  <c:v>146.46666666666667</c:v>
                </c:pt>
                <c:pt idx="8789">
                  <c:v>146.48333333333332</c:v>
                </c:pt>
                <c:pt idx="8790">
                  <c:v>146.5</c:v>
                </c:pt>
                <c:pt idx="8791">
                  <c:v>146.51666666666668</c:v>
                </c:pt>
                <c:pt idx="8792">
                  <c:v>146.53333333333333</c:v>
                </c:pt>
                <c:pt idx="8793">
                  <c:v>146.55000000000001</c:v>
                </c:pt>
                <c:pt idx="8794">
                  <c:v>146.56666666666666</c:v>
                </c:pt>
                <c:pt idx="8795">
                  <c:v>146.58333333333334</c:v>
                </c:pt>
                <c:pt idx="8796">
                  <c:v>146.6</c:v>
                </c:pt>
                <c:pt idx="8797">
                  <c:v>146.61666666666667</c:v>
                </c:pt>
                <c:pt idx="8798">
                  <c:v>146.63333333333333</c:v>
                </c:pt>
                <c:pt idx="8799">
                  <c:v>146.65</c:v>
                </c:pt>
                <c:pt idx="8800">
                  <c:v>146.66666666666666</c:v>
                </c:pt>
                <c:pt idx="8801">
                  <c:v>146.68333333333334</c:v>
                </c:pt>
                <c:pt idx="8802">
                  <c:v>146.69999999999999</c:v>
                </c:pt>
                <c:pt idx="8803">
                  <c:v>146.71666666666667</c:v>
                </c:pt>
                <c:pt idx="8804">
                  <c:v>146.73333333333332</c:v>
                </c:pt>
                <c:pt idx="8805">
                  <c:v>146.75</c:v>
                </c:pt>
                <c:pt idx="8806">
                  <c:v>146.76666666666668</c:v>
                </c:pt>
                <c:pt idx="8807">
                  <c:v>146.78333333333333</c:v>
                </c:pt>
                <c:pt idx="8808">
                  <c:v>146.80000000000001</c:v>
                </c:pt>
                <c:pt idx="8809">
                  <c:v>146.81666666666666</c:v>
                </c:pt>
                <c:pt idx="8810">
                  <c:v>146.83333333333334</c:v>
                </c:pt>
                <c:pt idx="8811">
                  <c:v>146.85</c:v>
                </c:pt>
                <c:pt idx="8812">
                  <c:v>146.86666666666667</c:v>
                </c:pt>
                <c:pt idx="8813">
                  <c:v>146.88333333333333</c:v>
                </c:pt>
                <c:pt idx="8814">
                  <c:v>146.9</c:v>
                </c:pt>
                <c:pt idx="8815">
                  <c:v>146.91666666666666</c:v>
                </c:pt>
                <c:pt idx="8816">
                  <c:v>146.93333333333334</c:v>
                </c:pt>
                <c:pt idx="8817">
                  <c:v>146.94999999999999</c:v>
                </c:pt>
                <c:pt idx="8818">
                  <c:v>146.96666666666667</c:v>
                </c:pt>
                <c:pt idx="8819">
                  <c:v>146.98333333333332</c:v>
                </c:pt>
                <c:pt idx="8820">
                  <c:v>147</c:v>
                </c:pt>
                <c:pt idx="8821">
                  <c:v>147.01666666666668</c:v>
                </c:pt>
                <c:pt idx="8822">
                  <c:v>147.03333333333333</c:v>
                </c:pt>
                <c:pt idx="8823">
                  <c:v>147.05000000000001</c:v>
                </c:pt>
                <c:pt idx="8824">
                  <c:v>147.06666666666666</c:v>
                </c:pt>
                <c:pt idx="8825">
                  <c:v>147.08333333333334</c:v>
                </c:pt>
                <c:pt idx="8826">
                  <c:v>147.1</c:v>
                </c:pt>
                <c:pt idx="8827">
                  <c:v>147.11666666666667</c:v>
                </c:pt>
                <c:pt idx="8828">
                  <c:v>147.13333333333333</c:v>
                </c:pt>
                <c:pt idx="8829">
                  <c:v>147.15</c:v>
                </c:pt>
                <c:pt idx="8830">
                  <c:v>147.16666666666666</c:v>
                </c:pt>
                <c:pt idx="8831">
                  <c:v>147.18333333333334</c:v>
                </c:pt>
                <c:pt idx="8832">
                  <c:v>147.19999999999999</c:v>
                </c:pt>
                <c:pt idx="8833">
                  <c:v>147.21666666666667</c:v>
                </c:pt>
                <c:pt idx="8834">
                  <c:v>147.23333333333332</c:v>
                </c:pt>
                <c:pt idx="8835">
                  <c:v>147.25</c:v>
                </c:pt>
                <c:pt idx="8836">
                  <c:v>147.26666666666668</c:v>
                </c:pt>
                <c:pt idx="8837">
                  <c:v>147.28333333333333</c:v>
                </c:pt>
                <c:pt idx="8838">
                  <c:v>147.30000000000001</c:v>
                </c:pt>
                <c:pt idx="8839">
                  <c:v>147.31666666666666</c:v>
                </c:pt>
                <c:pt idx="8840">
                  <c:v>147.33333333333334</c:v>
                </c:pt>
                <c:pt idx="8841">
                  <c:v>147.35</c:v>
                </c:pt>
                <c:pt idx="8842">
                  <c:v>147.36666666666667</c:v>
                </c:pt>
                <c:pt idx="8843">
                  <c:v>147.38333333333333</c:v>
                </c:pt>
                <c:pt idx="8844">
                  <c:v>147.4</c:v>
                </c:pt>
                <c:pt idx="8845">
                  <c:v>147.41666666666666</c:v>
                </c:pt>
                <c:pt idx="8846">
                  <c:v>147.43333333333334</c:v>
                </c:pt>
                <c:pt idx="8847">
                  <c:v>147.44999999999999</c:v>
                </c:pt>
                <c:pt idx="8848">
                  <c:v>147.46666666666667</c:v>
                </c:pt>
                <c:pt idx="8849">
                  <c:v>147.48333333333332</c:v>
                </c:pt>
                <c:pt idx="8850">
                  <c:v>147.5</c:v>
                </c:pt>
                <c:pt idx="8851">
                  <c:v>147.51666666666668</c:v>
                </c:pt>
                <c:pt idx="8852">
                  <c:v>147.53333333333333</c:v>
                </c:pt>
                <c:pt idx="8853">
                  <c:v>147.55000000000001</c:v>
                </c:pt>
                <c:pt idx="8854">
                  <c:v>147.56666666666666</c:v>
                </c:pt>
                <c:pt idx="8855">
                  <c:v>147.58333333333334</c:v>
                </c:pt>
                <c:pt idx="8856">
                  <c:v>147.6</c:v>
                </c:pt>
                <c:pt idx="8857">
                  <c:v>147.61666666666667</c:v>
                </c:pt>
                <c:pt idx="8858">
                  <c:v>147.63333333333333</c:v>
                </c:pt>
                <c:pt idx="8859">
                  <c:v>147.65</c:v>
                </c:pt>
                <c:pt idx="8860">
                  <c:v>147.66666666666666</c:v>
                </c:pt>
                <c:pt idx="8861">
                  <c:v>147.68333333333334</c:v>
                </c:pt>
                <c:pt idx="8862">
                  <c:v>147.69999999999999</c:v>
                </c:pt>
                <c:pt idx="8863">
                  <c:v>147.71666666666667</c:v>
                </c:pt>
                <c:pt idx="8864">
                  <c:v>147.73333333333332</c:v>
                </c:pt>
                <c:pt idx="8865">
                  <c:v>147.75</c:v>
                </c:pt>
                <c:pt idx="8866">
                  <c:v>147.76666666666668</c:v>
                </c:pt>
                <c:pt idx="8867">
                  <c:v>147.78333333333333</c:v>
                </c:pt>
                <c:pt idx="8868">
                  <c:v>147.80000000000001</c:v>
                </c:pt>
                <c:pt idx="8869">
                  <c:v>147.81666666666666</c:v>
                </c:pt>
                <c:pt idx="8870">
                  <c:v>147.83333333333334</c:v>
                </c:pt>
                <c:pt idx="8871">
                  <c:v>147.85</c:v>
                </c:pt>
                <c:pt idx="8872">
                  <c:v>147.86666666666667</c:v>
                </c:pt>
                <c:pt idx="8873">
                  <c:v>147.88333333333333</c:v>
                </c:pt>
                <c:pt idx="8874">
                  <c:v>147.9</c:v>
                </c:pt>
                <c:pt idx="8875">
                  <c:v>147.91666666666666</c:v>
                </c:pt>
                <c:pt idx="8876">
                  <c:v>147.93333333333334</c:v>
                </c:pt>
                <c:pt idx="8877">
                  <c:v>147.94999999999999</c:v>
                </c:pt>
                <c:pt idx="8878">
                  <c:v>147.96666666666667</c:v>
                </c:pt>
                <c:pt idx="8879">
                  <c:v>147.98333333333332</c:v>
                </c:pt>
                <c:pt idx="8880">
                  <c:v>148</c:v>
                </c:pt>
                <c:pt idx="8881">
                  <c:v>148.01666666666668</c:v>
                </c:pt>
                <c:pt idx="8882">
                  <c:v>148.03333333333333</c:v>
                </c:pt>
                <c:pt idx="8883">
                  <c:v>148.05000000000001</c:v>
                </c:pt>
                <c:pt idx="8884">
                  <c:v>148.06666666666666</c:v>
                </c:pt>
                <c:pt idx="8885">
                  <c:v>148.08333333333334</c:v>
                </c:pt>
                <c:pt idx="8886">
                  <c:v>148.1</c:v>
                </c:pt>
                <c:pt idx="8887">
                  <c:v>148.11666666666667</c:v>
                </c:pt>
                <c:pt idx="8888">
                  <c:v>148.13333333333333</c:v>
                </c:pt>
                <c:pt idx="8889">
                  <c:v>148.15</c:v>
                </c:pt>
                <c:pt idx="8890">
                  <c:v>148.16666666666666</c:v>
                </c:pt>
                <c:pt idx="8891">
                  <c:v>148.18333333333334</c:v>
                </c:pt>
                <c:pt idx="8892">
                  <c:v>148.19999999999999</c:v>
                </c:pt>
                <c:pt idx="8893">
                  <c:v>148.21666666666667</c:v>
                </c:pt>
                <c:pt idx="8894">
                  <c:v>148.23333333333332</c:v>
                </c:pt>
                <c:pt idx="8895">
                  <c:v>148.25</c:v>
                </c:pt>
                <c:pt idx="8896">
                  <c:v>148.26666666666668</c:v>
                </c:pt>
                <c:pt idx="8897">
                  <c:v>148.28333333333333</c:v>
                </c:pt>
                <c:pt idx="8898">
                  <c:v>148.30000000000001</c:v>
                </c:pt>
                <c:pt idx="8899">
                  <c:v>148.31666666666666</c:v>
                </c:pt>
                <c:pt idx="8900">
                  <c:v>148.33333333333334</c:v>
                </c:pt>
                <c:pt idx="8901">
                  <c:v>148.35</c:v>
                </c:pt>
                <c:pt idx="8902">
                  <c:v>148.36666666666667</c:v>
                </c:pt>
                <c:pt idx="8903">
                  <c:v>148.38333333333333</c:v>
                </c:pt>
                <c:pt idx="8904">
                  <c:v>148.4</c:v>
                </c:pt>
                <c:pt idx="8905">
                  <c:v>148.41666666666666</c:v>
                </c:pt>
                <c:pt idx="8906">
                  <c:v>148.43333333333334</c:v>
                </c:pt>
                <c:pt idx="8907">
                  <c:v>148.44999999999999</c:v>
                </c:pt>
                <c:pt idx="8908">
                  <c:v>148.46666666666667</c:v>
                </c:pt>
                <c:pt idx="8909">
                  <c:v>148.48333333333332</c:v>
                </c:pt>
                <c:pt idx="8910">
                  <c:v>148.5</c:v>
                </c:pt>
                <c:pt idx="8911">
                  <c:v>148.51666666666668</c:v>
                </c:pt>
                <c:pt idx="8912">
                  <c:v>148.53333333333333</c:v>
                </c:pt>
                <c:pt idx="8913">
                  <c:v>148.55000000000001</c:v>
                </c:pt>
                <c:pt idx="8914">
                  <c:v>148.56666666666666</c:v>
                </c:pt>
                <c:pt idx="8915">
                  <c:v>148.58333333333334</c:v>
                </c:pt>
                <c:pt idx="8916">
                  <c:v>148.6</c:v>
                </c:pt>
                <c:pt idx="8917">
                  <c:v>148.61666666666667</c:v>
                </c:pt>
                <c:pt idx="8918">
                  <c:v>148.63333333333333</c:v>
                </c:pt>
                <c:pt idx="8919">
                  <c:v>148.65</c:v>
                </c:pt>
                <c:pt idx="8920">
                  <c:v>148.66666666666666</c:v>
                </c:pt>
                <c:pt idx="8921">
                  <c:v>148.68333333333334</c:v>
                </c:pt>
                <c:pt idx="8922">
                  <c:v>148.69999999999999</c:v>
                </c:pt>
                <c:pt idx="8923">
                  <c:v>148.71666666666667</c:v>
                </c:pt>
                <c:pt idx="8924">
                  <c:v>148.73333333333332</c:v>
                </c:pt>
                <c:pt idx="8925">
                  <c:v>148.75</c:v>
                </c:pt>
                <c:pt idx="8926">
                  <c:v>148.76666666666668</c:v>
                </c:pt>
                <c:pt idx="8927">
                  <c:v>148.78333333333333</c:v>
                </c:pt>
                <c:pt idx="8928">
                  <c:v>148.80000000000001</c:v>
                </c:pt>
                <c:pt idx="8929">
                  <c:v>148.81666666666666</c:v>
                </c:pt>
                <c:pt idx="8930">
                  <c:v>148.83333333333334</c:v>
                </c:pt>
                <c:pt idx="8931">
                  <c:v>148.85</c:v>
                </c:pt>
                <c:pt idx="8932">
                  <c:v>148.86666666666667</c:v>
                </c:pt>
                <c:pt idx="8933">
                  <c:v>148.88333333333333</c:v>
                </c:pt>
                <c:pt idx="8934">
                  <c:v>148.9</c:v>
                </c:pt>
                <c:pt idx="8935">
                  <c:v>148.91666666666666</c:v>
                </c:pt>
                <c:pt idx="8936">
                  <c:v>148.93333333333334</c:v>
                </c:pt>
                <c:pt idx="8937">
                  <c:v>148.94999999999999</c:v>
                </c:pt>
                <c:pt idx="8938">
                  <c:v>148.96666666666667</c:v>
                </c:pt>
                <c:pt idx="8939">
                  <c:v>148.98333333333332</c:v>
                </c:pt>
                <c:pt idx="8940">
                  <c:v>149</c:v>
                </c:pt>
                <c:pt idx="8941">
                  <c:v>149.01666666666668</c:v>
                </c:pt>
                <c:pt idx="8942">
                  <c:v>149.03333333333333</c:v>
                </c:pt>
                <c:pt idx="8943">
                  <c:v>149.05000000000001</c:v>
                </c:pt>
                <c:pt idx="8944">
                  <c:v>149.06666666666666</c:v>
                </c:pt>
                <c:pt idx="8945">
                  <c:v>149.08333333333334</c:v>
                </c:pt>
                <c:pt idx="8946">
                  <c:v>149.1</c:v>
                </c:pt>
                <c:pt idx="8947">
                  <c:v>149.11666666666667</c:v>
                </c:pt>
                <c:pt idx="8948">
                  <c:v>149.13333333333333</c:v>
                </c:pt>
                <c:pt idx="8949">
                  <c:v>149.15</c:v>
                </c:pt>
                <c:pt idx="8950">
                  <c:v>149.16666666666666</c:v>
                </c:pt>
                <c:pt idx="8951">
                  <c:v>149.18333333333334</c:v>
                </c:pt>
                <c:pt idx="8952">
                  <c:v>149.19999999999999</c:v>
                </c:pt>
                <c:pt idx="8953">
                  <c:v>149.21666666666667</c:v>
                </c:pt>
                <c:pt idx="8954">
                  <c:v>149.23333333333332</c:v>
                </c:pt>
                <c:pt idx="8955">
                  <c:v>149.25</c:v>
                </c:pt>
                <c:pt idx="8956">
                  <c:v>149.26666666666668</c:v>
                </c:pt>
                <c:pt idx="8957">
                  <c:v>149.28333333333333</c:v>
                </c:pt>
                <c:pt idx="8958">
                  <c:v>149.30000000000001</c:v>
                </c:pt>
                <c:pt idx="8959">
                  <c:v>149.31666666666666</c:v>
                </c:pt>
                <c:pt idx="8960">
                  <c:v>149.33333333333334</c:v>
                </c:pt>
                <c:pt idx="8961">
                  <c:v>149.35</c:v>
                </c:pt>
                <c:pt idx="8962">
                  <c:v>149.36666666666667</c:v>
                </c:pt>
                <c:pt idx="8963">
                  <c:v>149.38333333333333</c:v>
                </c:pt>
                <c:pt idx="8964">
                  <c:v>149.4</c:v>
                </c:pt>
                <c:pt idx="8965">
                  <c:v>149.41666666666666</c:v>
                </c:pt>
                <c:pt idx="8966">
                  <c:v>149.43333333333334</c:v>
                </c:pt>
                <c:pt idx="8967">
                  <c:v>149.44999999999999</c:v>
                </c:pt>
                <c:pt idx="8968">
                  <c:v>149.46666666666667</c:v>
                </c:pt>
                <c:pt idx="8969">
                  <c:v>149.48333333333332</c:v>
                </c:pt>
                <c:pt idx="8970">
                  <c:v>149.5</c:v>
                </c:pt>
                <c:pt idx="8971">
                  <c:v>149.51666666666668</c:v>
                </c:pt>
                <c:pt idx="8972">
                  <c:v>149.53333333333333</c:v>
                </c:pt>
                <c:pt idx="8973">
                  <c:v>149.55000000000001</c:v>
                </c:pt>
                <c:pt idx="8974">
                  <c:v>149.56666666666666</c:v>
                </c:pt>
                <c:pt idx="8975">
                  <c:v>149.58333333333334</c:v>
                </c:pt>
                <c:pt idx="8976">
                  <c:v>149.6</c:v>
                </c:pt>
                <c:pt idx="8977">
                  <c:v>149.61666666666667</c:v>
                </c:pt>
                <c:pt idx="8978">
                  <c:v>149.63333333333333</c:v>
                </c:pt>
                <c:pt idx="8979">
                  <c:v>149.65</c:v>
                </c:pt>
                <c:pt idx="8980">
                  <c:v>149.66666666666666</c:v>
                </c:pt>
                <c:pt idx="8981">
                  <c:v>149.68333333333334</c:v>
                </c:pt>
                <c:pt idx="8982">
                  <c:v>149.69999999999999</c:v>
                </c:pt>
                <c:pt idx="8983">
                  <c:v>149.71666666666667</c:v>
                </c:pt>
                <c:pt idx="8984">
                  <c:v>149.73333333333332</c:v>
                </c:pt>
                <c:pt idx="8985">
                  <c:v>149.75</c:v>
                </c:pt>
                <c:pt idx="8986">
                  <c:v>149.76666666666668</c:v>
                </c:pt>
                <c:pt idx="8987">
                  <c:v>149.78333333333333</c:v>
                </c:pt>
                <c:pt idx="8988">
                  <c:v>149.80000000000001</c:v>
                </c:pt>
                <c:pt idx="8989">
                  <c:v>149.81666666666666</c:v>
                </c:pt>
                <c:pt idx="8990">
                  <c:v>149.83333333333334</c:v>
                </c:pt>
                <c:pt idx="8991">
                  <c:v>149.85</c:v>
                </c:pt>
                <c:pt idx="8992">
                  <c:v>149.86666666666667</c:v>
                </c:pt>
                <c:pt idx="8993">
                  <c:v>149.88333333333333</c:v>
                </c:pt>
                <c:pt idx="8994">
                  <c:v>149.9</c:v>
                </c:pt>
                <c:pt idx="8995">
                  <c:v>149.91666666666666</c:v>
                </c:pt>
                <c:pt idx="8996">
                  <c:v>149.93333333333334</c:v>
                </c:pt>
                <c:pt idx="8997">
                  <c:v>149.94999999999999</c:v>
                </c:pt>
                <c:pt idx="8998">
                  <c:v>149.96666666666667</c:v>
                </c:pt>
                <c:pt idx="8999">
                  <c:v>149.98333333333332</c:v>
                </c:pt>
                <c:pt idx="9000">
                  <c:v>150</c:v>
                </c:pt>
                <c:pt idx="9001">
                  <c:v>150.01666666666668</c:v>
                </c:pt>
                <c:pt idx="9002">
                  <c:v>150.03333333333333</c:v>
                </c:pt>
                <c:pt idx="9003">
                  <c:v>150.05000000000001</c:v>
                </c:pt>
                <c:pt idx="9004">
                  <c:v>150.06666666666666</c:v>
                </c:pt>
                <c:pt idx="9005">
                  <c:v>150.08333333333334</c:v>
                </c:pt>
                <c:pt idx="9006">
                  <c:v>150.1</c:v>
                </c:pt>
                <c:pt idx="9007">
                  <c:v>150.11666666666667</c:v>
                </c:pt>
                <c:pt idx="9008">
                  <c:v>150.13333333333333</c:v>
                </c:pt>
                <c:pt idx="9009">
                  <c:v>150.15</c:v>
                </c:pt>
                <c:pt idx="9010">
                  <c:v>150.16666666666666</c:v>
                </c:pt>
                <c:pt idx="9011">
                  <c:v>150.18333333333334</c:v>
                </c:pt>
                <c:pt idx="9012">
                  <c:v>150.19999999999999</c:v>
                </c:pt>
                <c:pt idx="9013">
                  <c:v>150.21666666666667</c:v>
                </c:pt>
                <c:pt idx="9014">
                  <c:v>150.23333333333332</c:v>
                </c:pt>
                <c:pt idx="9015">
                  <c:v>150.25</c:v>
                </c:pt>
                <c:pt idx="9016">
                  <c:v>150.26666666666668</c:v>
                </c:pt>
                <c:pt idx="9017">
                  <c:v>150.28333333333333</c:v>
                </c:pt>
                <c:pt idx="9018">
                  <c:v>150.30000000000001</c:v>
                </c:pt>
                <c:pt idx="9019">
                  <c:v>150.31666666666666</c:v>
                </c:pt>
                <c:pt idx="9020">
                  <c:v>150.33333333333334</c:v>
                </c:pt>
                <c:pt idx="9021">
                  <c:v>150.35</c:v>
                </c:pt>
                <c:pt idx="9022">
                  <c:v>150.36666666666667</c:v>
                </c:pt>
                <c:pt idx="9023">
                  <c:v>150.38333333333333</c:v>
                </c:pt>
                <c:pt idx="9024">
                  <c:v>150.4</c:v>
                </c:pt>
                <c:pt idx="9025">
                  <c:v>150.41666666666666</c:v>
                </c:pt>
                <c:pt idx="9026">
                  <c:v>150.43333333333334</c:v>
                </c:pt>
                <c:pt idx="9027">
                  <c:v>150.44999999999999</c:v>
                </c:pt>
                <c:pt idx="9028">
                  <c:v>150.46666666666667</c:v>
                </c:pt>
                <c:pt idx="9029">
                  <c:v>150.48333333333332</c:v>
                </c:pt>
                <c:pt idx="9030">
                  <c:v>150.5</c:v>
                </c:pt>
                <c:pt idx="9031">
                  <c:v>150.51666666666668</c:v>
                </c:pt>
                <c:pt idx="9032">
                  <c:v>150.53333333333333</c:v>
                </c:pt>
                <c:pt idx="9033">
                  <c:v>150.55000000000001</c:v>
                </c:pt>
                <c:pt idx="9034">
                  <c:v>150.56666666666666</c:v>
                </c:pt>
                <c:pt idx="9035">
                  <c:v>150.58333333333334</c:v>
                </c:pt>
                <c:pt idx="9036">
                  <c:v>150.6</c:v>
                </c:pt>
                <c:pt idx="9037">
                  <c:v>150.61666666666667</c:v>
                </c:pt>
                <c:pt idx="9038">
                  <c:v>150.63333333333333</c:v>
                </c:pt>
                <c:pt idx="9039">
                  <c:v>150.65</c:v>
                </c:pt>
                <c:pt idx="9040">
                  <c:v>150.66666666666666</c:v>
                </c:pt>
                <c:pt idx="9041">
                  <c:v>150.68333333333334</c:v>
                </c:pt>
                <c:pt idx="9042">
                  <c:v>150.69999999999999</c:v>
                </c:pt>
                <c:pt idx="9043">
                  <c:v>150.71666666666667</c:v>
                </c:pt>
                <c:pt idx="9044">
                  <c:v>150.73333333333332</c:v>
                </c:pt>
                <c:pt idx="9045">
                  <c:v>150.75</c:v>
                </c:pt>
                <c:pt idx="9046">
                  <c:v>150.76666666666668</c:v>
                </c:pt>
                <c:pt idx="9047">
                  <c:v>150.78333333333333</c:v>
                </c:pt>
                <c:pt idx="9048">
                  <c:v>150.80000000000001</c:v>
                </c:pt>
                <c:pt idx="9049">
                  <c:v>150.81666666666666</c:v>
                </c:pt>
                <c:pt idx="9050">
                  <c:v>150.83333333333334</c:v>
                </c:pt>
                <c:pt idx="9051">
                  <c:v>150.85</c:v>
                </c:pt>
                <c:pt idx="9052">
                  <c:v>150.86666666666667</c:v>
                </c:pt>
                <c:pt idx="9053">
                  <c:v>150.88333333333333</c:v>
                </c:pt>
                <c:pt idx="9054">
                  <c:v>150.9</c:v>
                </c:pt>
                <c:pt idx="9055">
                  <c:v>150.91666666666666</c:v>
                </c:pt>
                <c:pt idx="9056">
                  <c:v>150.93333333333334</c:v>
                </c:pt>
                <c:pt idx="9057">
                  <c:v>150.94999999999999</c:v>
                </c:pt>
                <c:pt idx="9058">
                  <c:v>150.96666666666667</c:v>
                </c:pt>
                <c:pt idx="9059">
                  <c:v>150.98333333333332</c:v>
                </c:pt>
                <c:pt idx="9060">
                  <c:v>151</c:v>
                </c:pt>
                <c:pt idx="9061">
                  <c:v>151.01666666666668</c:v>
                </c:pt>
                <c:pt idx="9062">
                  <c:v>151.03333333333333</c:v>
                </c:pt>
                <c:pt idx="9063">
                  <c:v>151.05000000000001</c:v>
                </c:pt>
                <c:pt idx="9064">
                  <c:v>151.06666666666666</c:v>
                </c:pt>
                <c:pt idx="9065">
                  <c:v>151.08333333333334</c:v>
                </c:pt>
                <c:pt idx="9066">
                  <c:v>151.1</c:v>
                </c:pt>
                <c:pt idx="9067">
                  <c:v>151.11666666666667</c:v>
                </c:pt>
                <c:pt idx="9068">
                  <c:v>151.13333333333333</c:v>
                </c:pt>
                <c:pt idx="9069">
                  <c:v>151.15</c:v>
                </c:pt>
                <c:pt idx="9070">
                  <c:v>151.16666666666666</c:v>
                </c:pt>
                <c:pt idx="9071">
                  <c:v>151.18333333333334</c:v>
                </c:pt>
                <c:pt idx="9072">
                  <c:v>151.19999999999999</c:v>
                </c:pt>
                <c:pt idx="9073">
                  <c:v>151.21666666666667</c:v>
                </c:pt>
                <c:pt idx="9074">
                  <c:v>151.23333333333332</c:v>
                </c:pt>
                <c:pt idx="9075">
                  <c:v>151.25</c:v>
                </c:pt>
                <c:pt idx="9076">
                  <c:v>151.26666666666668</c:v>
                </c:pt>
                <c:pt idx="9077">
                  <c:v>151.28333333333333</c:v>
                </c:pt>
                <c:pt idx="9078">
                  <c:v>151.30000000000001</c:v>
                </c:pt>
                <c:pt idx="9079">
                  <c:v>151.31666666666666</c:v>
                </c:pt>
                <c:pt idx="9080">
                  <c:v>151.33333333333334</c:v>
                </c:pt>
                <c:pt idx="9081">
                  <c:v>151.35</c:v>
                </c:pt>
                <c:pt idx="9082">
                  <c:v>151.36666666666667</c:v>
                </c:pt>
                <c:pt idx="9083">
                  <c:v>151.38333333333333</c:v>
                </c:pt>
                <c:pt idx="9084">
                  <c:v>151.4</c:v>
                </c:pt>
                <c:pt idx="9085">
                  <c:v>151.41666666666666</c:v>
                </c:pt>
                <c:pt idx="9086">
                  <c:v>151.43333333333334</c:v>
                </c:pt>
                <c:pt idx="9087">
                  <c:v>151.44999999999999</c:v>
                </c:pt>
                <c:pt idx="9088">
                  <c:v>151.46666666666667</c:v>
                </c:pt>
                <c:pt idx="9089">
                  <c:v>151.48333333333332</c:v>
                </c:pt>
                <c:pt idx="9090">
                  <c:v>151.5</c:v>
                </c:pt>
                <c:pt idx="9091">
                  <c:v>151.51666666666668</c:v>
                </c:pt>
                <c:pt idx="9092">
                  <c:v>151.53333333333333</c:v>
                </c:pt>
                <c:pt idx="9093">
                  <c:v>151.55000000000001</c:v>
                </c:pt>
                <c:pt idx="9094">
                  <c:v>151.56666666666666</c:v>
                </c:pt>
                <c:pt idx="9095">
                  <c:v>151.58333333333334</c:v>
                </c:pt>
                <c:pt idx="9096">
                  <c:v>151.6</c:v>
                </c:pt>
                <c:pt idx="9097">
                  <c:v>151.61666666666667</c:v>
                </c:pt>
                <c:pt idx="9098">
                  <c:v>151.63333333333333</c:v>
                </c:pt>
                <c:pt idx="9099">
                  <c:v>151.65</c:v>
                </c:pt>
                <c:pt idx="9100">
                  <c:v>151.66666666666666</c:v>
                </c:pt>
                <c:pt idx="9101">
                  <c:v>151.68333333333334</c:v>
                </c:pt>
                <c:pt idx="9102">
                  <c:v>151.69999999999999</c:v>
                </c:pt>
                <c:pt idx="9103">
                  <c:v>151.71666666666667</c:v>
                </c:pt>
                <c:pt idx="9104">
                  <c:v>151.73333333333332</c:v>
                </c:pt>
                <c:pt idx="9105">
                  <c:v>151.75</c:v>
                </c:pt>
                <c:pt idx="9106">
                  <c:v>151.76666666666668</c:v>
                </c:pt>
                <c:pt idx="9107">
                  <c:v>151.78333333333333</c:v>
                </c:pt>
                <c:pt idx="9108">
                  <c:v>151.80000000000001</c:v>
                </c:pt>
                <c:pt idx="9109">
                  <c:v>151.81666666666666</c:v>
                </c:pt>
                <c:pt idx="9110">
                  <c:v>151.83333333333334</c:v>
                </c:pt>
                <c:pt idx="9111">
                  <c:v>151.85</c:v>
                </c:pt>
                <c:pt idx="9112">
                  <c:v>151.86666666666667</c:v>
                </c:pt>
                <c:pt idx="9113">
                  <c:v>151.88333333333333</c:v>
                </c:pt>
                <c:pt idx="9114">
                  <c:v>151.9</c:v>
                </c:pt>
                <c:pt idx="9115">
                  <c:v>151.91666666666666</c:v>
                </c:pt>
                <c:pt idx="9116">
                  <c:v>151.93333333333334</c:v>
                </c:pt>
                <c:pt idx="9117">
                  <c:v>151.94999999999999</c:v>
                </c:pt>
                <c:pt idx="9118">
                  <c:v>151.96666666666667</c:v>
                </c:pt>
                <c:pt idx="9119">
                  <c:v>151.98333333333332</c:v>
                </c:pt>
                <c:pt idx="9120">
                  <c:v>152</c:v>
                </c:pt>
                <c:pt idx="9121">
                  <c:v>152.01666666666668</c:v>
                </c:pt>
                <c:pt idx="9122">
                  <c:v>152.03333333333333</c:v>
                </c:pt>
                <c:pt idx="9123">
                  <c:v>152.05000000000001</c:v>
                </c:pt>
                <c:pt idx="9124">
                  <c:v>152.06666666666666</c:v>
                </c:pt>
                <c:pt idx="9125">
                  <c:v>152.08333333333334</c:v>
                </c:pt>
                <c:pt idx="9126">
                  <c:v>152.1</c:v>
                </c:pt>
                <c:pt idx="9127">
                  <c:v>152.11666666666667</c:v>
                </c:pt>
                <c:pt idx="9128">
                  <c:v>152.13333333333333</c:v>
                </c:pt>
                <c:pt idx="9129">
                  <c:v>152.15</c:v>
                </c:pt>
                <c:pt idx="9130">
                  <c:v>152.16666666666666</c:v>
                </c:pt>
                <c:pt idx="9131">
                  <c:v>152.18333333333334</c:v>
                </c:pt>
                <c:pt idx="9132">
                  <c:v>152.19999999999999</c:v>
                </c:pt>
                <c:pt idx="9133">
                  <c:v>152.21666666666667</c:v>
                </c:pt>
                <c:pt idx="9134">
                  <c:v>152.23333333333332</c:v>
                </c:pt>
                <c:pt idx="9135">
                  <c:v>152.25</c:v>
                </c:pt>
                <c:pt idx="9136">
                  <c:v>152.26666666666668</c:v>
                </c:pt>
                <c:pt idx="9137">
                  <c:v>152.28333333333333</c:v>
                </c:pt>
                <c:pt idx="9138">
                  <c:v>152.30000000000001</c:v>
                </c:pt>
                <c:pt idx="9139">
                  <c:v>152.31666666666666</c:v>
                </c:pt>
                <c:pt idx="9140">
                  <c:v>152.33333333333334</c:v>
                </c:pt>
                <c:pt idx="9141">
                  <c:v>152.35</c:v>
                </c:pt>
                <c:pt idx="9142">
                  <c:v>152.36666666666667</c:v>
                </c:pt>
                <c:pt idx="9143">
                  <c:v>152.38333333333333</c:v>
                </c:pt>
                <c:pt idx="9144">
                  <c:v>152.4</c:v>
                </c:pt>
                <c:pt idx="9145">
                  <c:v>152.41666666666666</c:v>
                </c:pt>
                <c:pt idx="9146">
                  <c:v>152.43333333333334</c:v>
                </c:pt>
                <c:pt idx="9147">
                  <c:v>152.44999999999999</c:v>
                </c:pt>
                <c:pt idx="9148">
                  <c:v>152.46666666666667</c:v>
                </c:pt>
                <c:pt idx="9149">
                  <c:v>152.48333333333332</c:v>
                </c:pt>
                <c:pt idx="9150">
                  <c:v>152.5</c:v>
                </c:pt>
                <c:pt idx="9151">
                  <c:v>152.51666666666668</c:v>
                </c:pt>
                <c:pt idx="9152">
                  <c:v>152.53333333333333</c:v>
                </c:pt>
                <c:pt idx="9153">
                  <c:v>152.55000000000001</c:v>
                </c:pt>
                <c:pt idx="9154">
                  <c:v>152.56666666666666</c:v>
                </c:pt>
                <c:pt idx="9155">
                  <c:v>152.58333333333334</c:v>
                </c:pt>
                <c:pt idx="9156">
                  <c:v>152.6</c:v>
                </c:pt>
                <c:pt idx="9157">
                  <c:v>152.61666666666667</c:v>
                </c:pt>
                <c:pt idx="9158">
                  <c:v>152.63333333333333</c:v>
                </c:pt>
                <c:pt idx="9159">
                  <c:v>152.65</c:v>
                </c:pt>
                <c:pt idx="9160">
                  <c:v>152.66666666666666</c:v>
                </c:pt>
                <c:pt idx="9161">
                  <c:v>152.68333333333334</c:v>
                </c:pt>
                <c:pt idx="9162">
                  <c:v>152.69999999999999</c:v>
                </c:pt>
                <c:pt idx="9163">
                  <c:v>152.71666666666667</c:v>
                </c:pt>
                <c:pt idx="9164">
                  <c:v>152.73333333333332</c:v>
                </c:pt>
                <c:pt idx="9165">
                  <c:v>152.75</c:v>
                </c:pt>
                <c:pt idx="9166">
                  <c:v>152.76666666666668</c:v>
                </c:pt>
                <c:pt idx="9167">
                  <c:v>152.78333333333333</c:v>
                </c:pt>
                <c:pt idx="9168">
                  <c:v>152.80000000000001</c:v>
                </c:pt>
                <c:pt idx="9169">
                  <c:v>152.81666666666666</c:v>
                </c:pt>
                <c:pt idx="9170">
                  <c:v>152.83333333333334</c:v>
                </c:pt>
                <c:pt idx="9171">
                  <c:v>152.85</c:v>
                </c:pt>
                <c:pt idx="9172">
                  <c:v>152.86666666666667</c:v>
                </c:pt>
                <c:pt idx="9173">
                  <c:v>152.88333333333333</c:v>
                </c:pt>
                <c:pt idx="9174">
                  <c:v>152.9</c:v>
                </c:pt>
                <c:pt idx="9175">
                  <c:v>152.91666666666666</c:v>
                </c:pt>
                <c:pt idx="9176">
                  <c:v>152.93333333333334</c:v>
                </c:pt>
                <c:pt idx="9177">
                  <c:v>152.94999999999999</c:v>
                </c:pt>
                <c:pt idx="9178">
                  <c:v>152.96666666666667</c:v>
                </c:pt>
                <c:pt idx="9179">
                  <c:v>152.98333333333332</c:v>
                </c:pt>
                <c:pt idx="9180">
                  <c:v>153</c:v>
                </c:pt>
                <c:pt idx="9181">
                  <c:v>153.01666666666668</c:v>
                </c:pt>
                <c:pt idx="9182">
                  <c:v>153.03333333333333</c:v>
                </c:pt>
                <c:pt idx="9183">
                  <c:v>153.05000000000001</c:v>
                </c:pt>
                <c:pt idx="9184">
                  <c:v>153.06666666666666</c:v>
                </c:pt>
                <c:pt idx="9185">
                  <c:v>153.08333333333334</c:v>
                </c:pt>
                <c:pt idx="9186">
                  <c:v>153.1</c:v>
                </c:pt>
                <c:pt idx="9187">
                  <c:v>153.11666666666667</c:v>
                </c:pt>
                <c:pt idx="9188">
                  <c:v>153.13333333333333</c:v>
                </c:pt>
                <c:pt idx="9189">
                  <c:v>153.15</c:v>
                </c:pt>
                <c:pt idx="9190">
                  <c:v>153.16666666666666</c:v>
                </c:pt>
                <c:pt idx="9191">
                  <c:v>153.18333333333334</c:v>
                </c:pt>
                <c:pt idx="9192">
                  <c:v>153.19999999999999</c:v>
                </c:pt>
                <c:pt idx="9193">
                  <c:v>153.21666666666667</c:v>
                </c:pt>
                <c:pt idx="9194">
                  <c:v>153.23333333333332</c:v>
                </c:pt>
                <c:pt idx="9195">
                  <c:v>153.25</c:v>
                </c:pt>
                <c:pt idx="9196">
                  <c:v>153.26666666666668</c:v>
                </c:pt>
                <c:pt idx="9197">
                  <c:v>153.28333333333333</c:v>
                </c:pt>
                <c:pt idx="9198">
                  <c:v>153.30000000000001</c:v>
                </c:pt>
                <c:pt idx="9199">
                  <c:v>153.31666666666666</c:v>
                </c:pt>
                <c:pt idx="9200">
                  <c:v>153.33333333333334</c:v>
                </c:pt>
                <c:pt idx="9201">
                  <c:v>153.35</c:v>
                </c:pt>
                <c:pt idx="9202">
                  <c:v>153.36666666666667</c:v>
                </c:pt>
                <c:pt idx="9203">
                  <c:v>153.38333333333333</c:v>
                </c:pt>
                <c:pt idx="9204">
                  <c:v>153.4</c:v>
                </c:pt>
                <c:pt idx="9205">
                  <c:v>153.41666666666666</c:v>
                </c:pt>
                <c:pt idx="9206">
                  <c:v>153.43333333333334</c:v>
                </c:pt>
                <c:pt idx="9207">
                  <c:v>153.44999999999999</c:v>
                </c:pt>
                <c:pt idx="9208">
                  <c:v>153.46666666666667</c:v>
                </c:pt>
                <c:pt idx="9209">
                  <c:v>153.48333333333332</c:v>
                </c:pt>
                <c:pt idx="9210">
                  <c:v>153.5</c:v>
                </c:pt>
                <c:pt idx="9211">
                  <c:v>153.51666666666668</c:v>
                </c:pt>
                <c:pt idx="9212">
                  <c:v>153.53333333333333</c:v>
                </c:pt>
                <c:pt idx="9213">
                  <c:v>153.55000000000001</c:v>
                </c:pt>
                <c:pt idx="9214">
                  <c:v>153.56666666666666</c:v>
                </c:pt>
                <c:pt idx="9215">
                  <c:v>153.58333333333334</c:v>
                </c:pt>
                <c:pt idx="9216">
                  <c:v>153.6</c:v>
                </c:pt>
                <c:pt idx="9217">
                  <c:v>153.61666666666667</c:v>
                </c:pt>
                <c:pt idx="9218">
                  <c:v>153.63333333333333</c:v>
                </c:pt>
                <c:pt idx="9219">
                  <c:v>153.65</c:v>
                </c:pt>
                <c:pt idx="9220">
                  <c:v>153.66666666666666</c:v>
                </c:pt>
                <c:pt idx="9221">
                  <c:v>153.68333333333334</c:v>
                </c:pt>
                <c:pt idx="9222">
                  <c:v>153.69999999999999</c:v>
                </c:pt>
                <c:pt idx="9223">
                  <c:v>153.71666666666667</c:v>
                </c:pt>
                <c:pt idx="9224">
                  <c:v>153.73333333333332</c:v>
                </c:pt>
                <c:pt idx="9225">
                  <c:v>153.75</c:v>
                </c:pt>
                <c:pt idx="9226">
                  <c:v>153.76666666666668</c:v>
                </c:pt>
                <c:pt idx="9227">
                  <c:v>153.78333333333333</c:v>
                </c:pt>
                <c:pt idx="9228">
                  <c:v>153.80000000000001</c:v>
                </c:pt>
                <c:pt idx="9229">
                  <c:v>153.81666666666666</c:v>
                </c:pt>
                <c:pt idx="9230">
                  <c:v>153.83333333333334</c:v>
                </c:pt>
                <c:pt idx="9231">
                  <c:v>153.85</c:v>
                </c:pt>
                <c:pt idx="9232">
                  <c:v>153.86666666666667</c:v>
                </c:pt>
                <c:pt idx="9233">
                  <c:v>153.88333333333333</c:v>
                </c:pt>
                <c:pt idx="9234">
                  <c:v>153.9</c:v>
                </c:pt>
                <c:pt idx="9235">
                  <c:v>153.91666666666666</c:v>
                </c:pt>
                <c:pt idx="9236">
                  <c:v>153.93333333333334</c:v>
                </c:pt>
                <c:pt idx="9237">
                  <c:v>153.94999999999999</c:v>
                </c:pt>
                <c:pt idx="9238">
                  <c:v>153.96666666666667</c:v>
                </c:pt>
                <c:pt idx="9239">
                  <c:v>153.98333333333332</c:v>
                </c:pt>
                <c:pt idx="9240">
                  <c:v>154</c:v>
                </c:pt>
                <c:pt idx="9241">
                  <c:v>154.01666666666668</c:v>
                </c:pt>
                <c:pt idx="9242">
                  <c:v>154.03333333333333</c:v>
                </c:pt>
                <c:pt idx="9243">
                  <c:v>154.05000000000001</c:v>
                </c:pt>
                <c:pt idx="9244">
                  <c:v>154.06666666666666</c:v>
                </c:pt>
                <c:pt idx="9245">
                  <c:v>154.08333333333334</c:v>
                </c:pt>
                <c:pt idx="9246">
                  <c:v>154.1</c:v>
                </c:pt>
                <c:pt idx="9247">
                  <c:v>154.11666666666667</c:v>
                </c:pt>
                <c:pt idx="9248">
                  <c:v>154.13333333333333</c:v>
                </c:pt>
                <c:pt idx="9249">
                  <c:v>154.15</c:v>
                </c:pt>
                <c:pt idx="9250">
                  <c:v>154.16666666666666</c:v>
                </c:pt>
                <c:pt idx="9251">
                  <c:v>154.18333333333334</c:v>
                </c:pt>
                <c:pt idx="9252">
                  <c:v>154.19999999999999</c:v>
                </c:pt>
                <c:pt idx="9253">
                  <c:v>154.21666666666667</c:v>
                </c:pt>
                <c:pt idx="9254">
                  <c:v>154.23333333333332</c:v>
                </c:pt>
                <c:pt idx="9255">
                  <c:v>154.25</c:v>
                </c:pt>
                <c:pt idx="9256">
                  <c:v>154.26666666666668</c:v>
                </c:pt>
                <c:pt idx="9257">
                  <c:v>154.28333333333333</c:v>
                </c:pt>
                <c:pt idx="9258">
                  <c:v>154.30000000000001</c:v>
                </c:pt>
                <c:pt idx="9259">
                  <c:v>154.31666666666666</c:v>
                </c:pt>
                <c:pt idx="9260">
                  <c:v>154.33333333333334</c:v>
                </c:pt>
                <c:pt idx="9261">
                  <c:v>154.35</c:v>
                </c:pt>
                <c:pt idx="9262">
                  <c:v>154.36666666666667</c:v>
                </c:pt>
                <c:pt idx="9263">
                  <c:v>154.38333333333333</c:v>
                </c:pt>
                <c:pt idx="9264">
                  <c:v>154.4</c:v>
                </c:pt>
                <c:pt idx="9265">
                  <c:v>154.41666666666666</c:v>
                </c:pt>
                <c:pt idx="9266">
                  <c:v>154.43333333333334</c:v>
                </c:pt>
                <c:pt idx="9267">
                  <c:v>154.44999999999999</c:v>
                </c:pt>
                <c:pt idx="9268">
                  <c:v>154.46666666666667</c:v>
                </c:pt>
                <c:pt idx="9269">
                  <c:v>154.48333333333332</c:v>
                </c:pt>
                <c:pt idx="9270">
                  <c:v>154.5</c:v>
                </c:pt>
                <c:pt idx="9271">
                  <c:v>154.51666666666668</c:v>
                </c:pt>
                <c:pt idx="9272">
                  <c:v>154.53333333333333</c:v>
                </c:pt>
                <c:pt idx="9273">
                  <c:v>154.55000000000001</c:v>
                </c:pt>
                <c:pt idx="9274">
                  <c:v>154.56666666666666</c:v>
                </c:pt>
                <c:pt idx="9275">
                  <c:v>154.58333333333334</c:v>
                </c:pt>
                <c:pt idx="9276">
                  <c:v>154.6</c:v>
                </c:pt>
                <c:pt idx="9277">
                  <c:v>154.61666666666667</c:v>
                </c:pt>
                <c:pt idx="9278">
                  <c:v>154.63333333333333</c:v>
                </c:pt>
                <c:pt idx="9279">
                  <c:v>154.65</c:v>
                </c:pt>
                <c:pt idx="9280">
                  <c:v>154.66666666666666</c:v>
                </c:pt>
                <c:pt idx="9281">
                  <c:v>154.68333333333334</c:v>
                </c:pt>
                <c:pt idx="9282">
                  <c:v>154.69999999999999</c:v>
                </c:pt>
                <c:pt idx="9283">
                  <c:v>154.71666666666667</c:v>
                </c:pt>
                <c:pt idx="9284">
                  <c:v>154.73333333333332</c:v>
                </c:pt>
                <c:pt idx="9285">
                  <c:v>154.75</c:v>
                </c:pt>
                <c:pt idx="9286">
                  <c:v>154.76666666666668</c:v>
                </c:pt>
                <c:pt idx="9287">
                  <c:v>154.78333333333333</c:v>
                </c:pt>
                <c:pt idx="9288">
                  <c:v>154.80000000000001</c:v>
                </c:pt>
                <c:pt idx="9289">
                  <c:v>154.81666666666666</c:v>
                </c:pt>
                <c:pt idx="9290">
                  <c:v>154.83333333333334</c:v>
                </c:pt>
                <c:pt idx="9291">
                  <c:v>154.85</c:v>
                </c:pt>
                <c:pt idx="9292">
                  <c:v>154.86666666666667</c:v>
                </c:pt>
                <c:pt idx="9293">
                  <c:v>154.88333333333333</c:v>
                </c:pt>
                <c:pt idx="9294">
                  <c:v>154.9</c:v>
                </c:pt>
                <c:pt idx="9295">
                  <c:v>154.91666666666666</c:v>
                </c:pt>
                <c:pt idx="9296">
                  <c:v>154.93333333333334</c:v>
                </c:pt>
                <c:pt idx="9297">
                  <c:v>154.94999999999999</c:v>
                </c:pt>
                <c:pt idx="9298">
                  <c:v>154.96666666666667</c:v>
                </c:pt>
                <c:pt idx="9299">
                  <c:v>154.98333333333332</c:v>
                </c:pt>
                <c:pt idx="9300">
                  <c:v>155</c:v>
                </c:pt>
                <c:pt idx="9301">
                  <c:v>155.01666666666668</c:v>
                </c:pt>
                <c:pt idx="9302">
                  <c:v>155.03333333333333</c:v>
                </c:pt>
                <c:pt idx="9303">
                  <c:v>155.05000000000001</c:v>
                </c:pt>
                <c:pt idx="9304">
                  <c:v>155.06666666666666</c:v>
                </c:pt>
                <c:pt idx="9305">
                  <c:v>155.08333333333334</c:v>
                </c:pt>
                <c:pt idx="9306">
                  <c:v>155.1</c:v>
                </c:pt>
                <c:pt idx="9307">
                  <c:v>155.11666666666667</c:v>
                </c:pt>
                <c:pt idx="9308">
                  <c:v>155.13333333333333</c:v>
                </c:pt>
                <c:pt idx="9309">
                  <c:v>155.15</c:v>
                </c:pt>
                <c:pt idx="9310">
                  <c:v>155.16666666666666</c:v>
                </c:pt>
                <c:pt idx="9311">
                  <c:v>155.18333333333334</c:v>
                </c:pt>
                <c:pt idx="9312">
                  <c:v>155.19999999999999</c:v>
                </c:pt>
                <c:pt idx="9313">
                  <c:v>155.21666666666667</c:v>
                </c:pt>
                <c:pt idx="9314">
                  <c:v>155.23333333333332</c:v>
                </c:pt>
                <c:pt idx="9315">
                  <c:v>155.25</c:v>
                </c:pt>
                <c:pt idx="9316">
                  <c:v>155.26666666666668</c:v>
                </c:pt>
                <c:pt idx="9317">
                  <c:v>155.28333333333333</c:v>
                </c:pt>
                <c:pt idx="9318">
                  <c:v>155.30000000000001</c:v>
                </c:pt>
                <c:pt idx="9319">
                  <c:v>155.31666666666666</c:v>
                </c:pt>
                <c:pt idx="9320">
                  <c:v>155.33333333333334</c:v>
                </c:pt>
                <c:pt idx="9321">
                  <c:v>155.35</c:v>
                </c:pt>
                <c:pt idx="9322">
                  <c:v>155.36666666666667</c:v>
                </c:pt>
                <c:pt idx="9323">
                  <c:v>155.38333333333333</c:v>
                </c:pt>
                <c:pt idx="9324">
                  <c:v>155.4</c:v>
                </c:pt>
                <c:pt idx="9325">
                  <c:v>155.41666666666666</c:v>
                </c:pt>
                <c:pt idx="9326">
                  <c:v>155.43333333333334</c:v>
                </c:pt>
                <c:pt idx="9327">
                  <c:v>155.44999999999999</c:v>
                </c:pt>
                <c:pt idx="9328">
                  <c:v>155.46666666666667</c:v>
                </c:pt>
                <c:pt idx="9329">
                  <c:v>155.48333333333332</c:v>
                </c:pt>
                <c:pt idx="9330">
                  <c:v>155.5</c:v>
                </c:pt>
                <c:pt idx="9331">
                  <c:v>155.51666666666668</c:v>
                </c:pt>
                <c:pt idx="9332">
                  <c:v>155.53333333333333</c:v>
                </c:pt>
                <c:pt idx="9333">
                  <c:v>155.55000000000001</c:v>
                </c:pt>
                <c:pt idx="9334">
                  <c:v>155.56666666666666</c:v>
                </c:pt>
                <c:pt idx="9335">
                  <c:v>155.58333333333334</c:v>
                </c:pt>
                <c:pt idx="9336">
                  <c:v>155.6</c:v>
                </c:pt>
                <c:pt idx="9337">
                  <c:v>155.61666666666667</c:v>
                </c:pt>
                <c:pt idx="9338">
                  <c:v>155.63333333333333</c:v>
                </c:pt>
                <c:pt idx="9339">
                  <c:v>155.65</c:v>
                </c:pt>
                <c:pt idx="9340">
                  <c:v>155.66666666666666</c:v>
                </c:pt>
                <c:pt idx="9341">
                  <c:v>155.68333333333334</c:v>
                </c:pt>
                <c:pt idx="9342">
                  <c:v>155.69999999999999</c:v>
                </c:pt>
                <c:pt idx="9343">
                  <c:v>155.71666666666667</c:v>
                </c:pt>
                <c:pt idx="9344">
                  <c:v>155.73333333333332</c:v>
                </c:pt>
                <c:pt idx="9345">
                  <c:v>155.75</c:v>
                </c:pt>
                <c:pt idx="9346">
                  <c:v>155.76666666666668</c:v>
                </c:pt>
                <c:pt idx="9347">
                  <c:v>155.78333333333333</c:v>
                </c:pt>
                <c:pt idx="9348">
                  <c:v>155.80000000000001</c:v>
                </c:pt>
                <c:pt idx="9349">
                  <c:v>155.81666666666666</c:v>
                </c:pt>
                <c:pt idx="9350">
                  <c:v>155.83333333333334</c:v>
                </c:pt>
                <c:pt idx="9351">
                  <c:v>155.85</c:v>
                </c:pt>
                <c:pt idx="9352">
                  <c:v>155.86666666666667</c:v>
                </c:pt>
                <c:pt idx="9353">
                  <c:v>155.88333333333333</c:v>
                </c:pt>
                <c:pt idx="9354">
                  <c:v>155.9</c:v>
                </c:pt>
                <c:pt idx="9355">
                  <c:v>155.91666666666666</c:v>
                </c:pt>
                <c:pt idx="9356">
                  <c:v>155.93333333333334</c:v>
                </c:pt>
                <c:pt idx="9357">
                  <c:v>155.94999999999999</c:v>
                </c:pt>
                <c:pt idx="9358">
                  <c:v>155.96666666666667</c:v>
                </c:pt>
                <c:pt idx="9359">
                  <c:v>155.98333333333332</c:v>
                </c:pt>
                <c:pt idx="9360">
                  <c:v>156</c:v>
                </c:pt>
                <c:pt idx="9361">
                  <c:v>156.01666666666668</c:v>
                </c:pt>
                <c:pt idx="9362">
                  <c:v>156.03333333333333</c:v>
                </c:pt>
                <c:pt idx="9363">
                  <c:v>156.05000000000001</c:v>
                </c:pt>
                <c:pt idx="9364">
                  <c:v>156.06666666666666</c:v>
                </c:pt>
                <c:pt idx="9365">
                  <c:v>156.08333333333334</c:v>
                </c:pt>
                <c:pt idx="9366">
                  <c:v>156.1</c:v>
                </c:pt>
                <c:pt idx="9367">
                  <c:v>156.11666666666667</c:v>
                </c:pt>
                <c:pt idx="9368">
                  <c:v>156.13333333333333</c:v>
                </c:pt>
                <c:pt idx="9369">
                  <c:v>156.15</c:v>
                </c:pt>
                <c:pt idx="9370">
                  <c:v>156.16666666666666</c:v>
                </c:pt>
                <c:pt idx="9371">
                  <c:v>156.18333333333334</c:v>
                </c:pt>
                <c:pt idx="9372">
                  <c:v>156.19999999999999</c:v>
                </c:pt>
                <c:pt idx="9373">
                  <c:v>156.21666666666667</c:v>
                </c:pt>
                <c:pt idx="9374">
                  <c:v>156.23333333333332</c:v>
                </c:pt>
                <c:pt idx="9375">
                  <c:v>156.25</c:v>
                </c:pt>
                <c:pt idx="9376">
                  <c:v>156.26666666666668</c:v>
                </c:pt>
                <c:pt idx="9377">
                  <c:v>156.28333333333333</c:v>
                </c:pt>
                <c:pt idx="9378">
                  <c:v>156.30000000000001</c:v>
                </c:pt>
                <c:pt idx="9379">
                  <c:v>156.31666666666666</c:v>
                </c:pt>
                <c:pt idx="9380">
                  <c:v>156.33333333333334</c:v>
                </c:pt>
                <c:pt idx="9381">
                  <c:v>156.35</c:v>
                </c:pt>
                <c:pt idx="9382">
                  <c:v>156.36666666666667</c:v>
                </c:pt>
                <c:pt idx="9383">
                  <c:v>156.38333333333333</c:v>
                </c:pt>
                <c:pt idx="9384">
                  <c:v>156.4</c:v>
                </c:pt>
                <c:pt idx="9385">
                  <c:v>156.41666666666666</c:v>
                </c:pt>
                <c:pt idx="9386">
                  <c:v>156.43333333333334</c:v>
                </c:pt>
                <c:pt idx="9387">
                  <c:v>156.44999999999999</c:v>
                </c:pt>
                <c:pt idx="9388">
                  <c:v>156.46666666666667</c:v>
                </c:pt>
                <c:pt idx="9389">
                  <c:v>156.48333333333332</c:v>
                </c:pt>
                <c:pt idx="9390">
                  <c:v>156.5</c:v>
                </c:pt>
                <c:pt idx="9391">
                  <c:v>156.51666666666668</c:v>
                </c:pt>
                <c:pt idx="9392">
                  <c:v>156.53333333333333</c:v>
                </c:pt>
                <c:pt idx="9393">
                  <c:v>156.55000000000001</c:v>
                </c:pt>
                <c:pt idx="9394">
                  <c:v>156.56666666666666</c:v>
                </c:pt>
                <c:pt idx="9395">
                  <c:v>156.58333333333334</c:v>
                </c:pt>
                <c:pt idx="9396">
                  <c:v>156.6</c:v>
                </c:pt>
                <c:pt idx="9397">
                  <c:v>156.61666666666667</c:v>
                </c:pt>
                <c:pt idx="9398">
                  <c:v>156.63333333333333</c:v>
                </c:pt>
                <c:pt idx="9399">
                  <c:v>156.65</c:v>
                </c:pt>
                <c:pt idx="9400">
                  <c:v>156.66666666666666</c:v>
                </c:pt>
                <c:pt idx="9401">
                  <c:v>156.68333333333334</c:v>
                </c:pt>
                <c:pt idx="9402">
                  <c:v>156.69999999999999</c:v>
                </c:pt>
                <c:pt idx="9403">
                  <c:v>156.71666666666667</c:v>
                </c:pt>
                <c:pt idx="9404">
                  <c:v>156.73333333333332</c:v>
                </c:pt>
                <c:pt idx="9405">
                  <c:v>156.75</c:v>
                </c:pt>
                <c:pt idx="9406">
                  <c:v>156.76666666666668</c:v>
                </c:pt>
                <c:pt idx="9407">
                  <c:v>156.78333333333333</c:v>
                </c:pt>
                <c:pt idx="9408">
                  <c:v>156.80000000000001</c:v>
                </c:pt>
                <c:pt idx="9409">
                  <c:v>156.81666666666666</c:v>
                </c:pt>
                <c:pt idx="9410">
                  <c:v>156.83333333333334</c:v>
                </c:pt>
                <c:pt idx="9411">
                  <c:v>156.85</c:v>
                </c:pt>
                <c:pt idx="9412">
                  <c:v>156.86666666666667</c:v>
                </c:pt>
                <c:pt idx="9413">
                  <c:v>156.88333333333333</c:v>
                </c:pt>
                <c:pt idx="9414">
                  <c:v>156.9</c:v>
                </c:pt>
                <c:pt idx="9415">
                  <c:v>156.91666666666666</c:v>
                </c:pt>
                <c:pt idx="9416">
                  <c:v>156.93333333333334</c:v>
                </c:pt>
                <c:pt idx="9417">
                  <c:v>156.94999999999999</c:v>
                </c:pt>
                <c:pt idx="9418">
                  <c:v>156.96666666666667</c:v>
                </c:pt>
                <c:pt idx="9419">
                  <c:v>156.98333333333332</c:v>
                </c:pt>
                <c:pt idx="9420">
                  <c:v>157</c:v>
                </c:pt>
                <c:pt idx="9421">
                  <c:v>157.01666666666668</c:v>
                </c:pt>
                <c:pt idx="9422">
                  <c:v>157.03333333333333</c:v>
                </c:pt>
                <c:pt idx="9423">
                  <c:v>157.05000000000001</c:v>
                </c:pt>
                <c:pt idx="9424">
                  <c:v>157.06666666666666</c:v>
                </c:pt>
                <c:pt idx="9425">
                  <c:v>157.08333333333334</c:v>
                </c:pt>
                <c:pt idx="9426">
                  <c:v>157.1</c:v>
                </c:pt>
                <c:pt idx="9427">
                  <c:v>157.11666666666667</c:v>
                </c:pt>
                <c:pt idx="9428">
                  <c:v>157.13333333333333</c:v>
                </c:pt>
                <c:pt idx="9429">
                  <c:v>157.15</c:v>
                </c:pt>
                <c:pt idx="9430">
                  <c:v>157.16666666666666</c:v>
                </c:pt>
                <c:pt idx="9431">
                  <c:v>157.18333333333334</c:v>
                </c:pt>
                <c:pt idx="9432">
                  <c:v>157.19999999999999</c:v>
                </c:pt>
                <c:pt idx="9433">
                  <c:v>157.21666666666667</c:v>
                </c:pt>
                <c:pt idx="9434">
                  <c:v>157.23333333333332</c:v>
                </c:pt>
                <c:pt idx="9435">
                  <c:v>157.25</c:v>
                </c:pt>
                <c:pt idx="9436">
                  <c:v>157.26666666666668</c:v>
                </c:pt>
                <c:pt idx="9437">
                  <c:v>157.28333333333333</c:v>
                </c:pt>
                <c:pt idx="9438">
                  <c:v>157.30000000000001</c:v>
                </c:pt>
                <c:pt idx="9439">
                  <c:v>157.31666666666666</c:v>
                </c:pt>
                <c:pt idx="9440">
                  <c:v>157.33333333333334</c:v>
                </c:pt>
                <c:pt idx="9441">
                  <c:v>157.35</c:v>
                </c:pt>
                <c:pt idx="9442">
                  <c:v>157.36666666666667</c:v>
                </c:pt>
                <c:pt idx="9443">
                  <c:v>157.38333333333333</c:v>
                </c:pt>
                <c:pt idx="9444">
                  <c:v>157.4</c:v>
                </c:pt>
                <c:pt idx="9445">
                  <c:v>157.41666666666666</c:v>
                </c:pt>
                <c:pt idx="9446">
                  <c:v>157.43333333333334</c:v>
                </c:pt>
                <c:pt idx="9447">
                  <c:v>157.44999999999999</c:v>
                </c:pt>
                <c:pt idx="9448">
                  <c:v>157.46666666666667</c:v>
                </c:pt>
                <c:pt idx="9449">
                  <c:v>157.48333333333332</c:v>
                </c:pt>
                <c:pt idx="9450">
                  <c:v>157.5</c:v>
                </c:pt>
                <c:pt idx="9451">
                  <c:v>157.51666666666668</c:v>
                </c:pt>
                <c:pt idx="9452">
                  <c:v>157.53333333333333</c:v>
                </c:pt>
                <c:pt idx="9453">
                  <c:v>157.55000000000001</c:v>
                </c:pt>
                <c:pt idx="9454">
                  <c:v>157.56666666666666</c:v>
                </c:pt>
                <c:pt idx="9455">
                  <c:v>157.58333333333334</c:v>
                </c:pt>
                <c:pt idx="9456">
                  <c:v>157.6</c:v>
                </c:pt>
                <c:pt idx="9457">
                  <c:v>157.61666666666667</c:v>
                </c:pt>
                <c:pt idx="9458">
                  <c:v>157.63333333333333</c:v>
                </c:pt>
                <c:pt idx="9459">
                  <c:v>157.65</c:v>
                </c:pt>
                <c:pt idx="9460">
                  <c:v>157.66666666666666</c:v>
                </c:pt>
                <c:pt idx="9461">
                  <c:v>157.68333333333334</c:v>
                </c:pt>
                <c:pt idx="9462">
                  <c:v>157.69999999999999</c:v>
                </c:pt>
                <c:pt idx="9463">
                  <c:v>157.71666666666667</c:v>
                </c:pt>
                <c:pt idx="9464">
                  <c:v>157.73333333333332</c:v>
                </c:pt>
                <c:pt idx="9465">
                  <c:v>157.75</c:v>
                </c:pt>
                <c:pt idx="9466">
                  <c:v>157.76666666666668</c:v>
                </c:pt>
                <c:pt idx="9467">
                  <c:v>157.78333333333333</c:v>
                </c:pt>
                <c:pt idx="9468">
                  <c:v>157.80000000000001</c:v>
                </c:pt>
                <c:pt idx="9469">
                  <c:v>157.81666666666666</c:v>
                </c:pt>
                <c:pt idx="9470">
                  <c:v>157.83333333333334</c:v>
                </c:pt>
                <c:pt idx="9471">
                  <c:v>157.85</c:v>
                </c:pt>
                <c:pt idx="9472">
                  <c:v>157.86666666666667</c:v>
                </c:pt>
                <c:pt idx="9473">
                  <c:v>157.88333333333333</c:v>
                </c:pt>
                <c:pt idx="9474">
                  <c:v>157.9</c:v>
                </c:pt>
                <c:pt idx="9475">
                  <c:v>157.91666666666666</c:v>
                </c:pt>
                <c:pt idx="9476">
                  <c:v>157.93333333333334</c:v>
                </c:pt>
                <c:pt idx="9477">
                  <c:v>157.94999999999999</c:v>
                </c:pt>
                <c:pt idx="9478">
                  <c:v>157.96666666666667</c:v>
                </c:pt>
                <c:pt idx="9479">
                  <c:v>157.98333333333332</c:v>
                </c:pt>
                <c:pt idx="9480">
                  <c:v>158</c:v>
                </c:pt>
                <c:pt idx="9481">
                  <c:v>158.01666666666668</c:v>
                </c:pt>
                <c:pt idx="9482">
                  <c:v>158.03333333333333</c:v>
                </c:pt>
                <c:pt idx="9483">
                  <c:v>158.05000000000001</c:v>
                </c:pt>
                <c:pt idx="9484">
                  <c:v>158.06666666666666</c:v>
                </c:pt>
                <c:pt idx="9485">
                  <c:v>158.08333333333334</c:v>
                </c:pt>
                <c:pt idx="9486">
                  <c:v>158.1</c:v>
                </c:pt>
                <c:pt idx="9487">
                  <c:v>158.11666666666667</c:v>
                </c:pt>
                <c:pt idx="9488">
                  <c:v>158.13333333333333</c:v>
                </c:pt>
                <c:pt idx="9489">
                  <c:v>158.15</c:v>
                </c:pt>
                <c:pt idx="9490">
                  <c:v>158.16666666666666</c:v>
                </c:pt>
                <c:pt idx="9491">
                  <c:v>158.18333333333334</c:v>
                </c:pt>
                <c:pt idx="9492">
                  <c:v>158.19999999999999</c:v>
                </c:pt>
                <c:pt idx="9493">
                  <c:v>158.21666666666667</c:v>
                </c:pt>
                <c:pt idx="9494">
                  <c:v>158.23333333333332</c:v>
                </c:pt>
                <c:pt idx="9495">
                  <c:v>158.25</c:v>
                </c:pt>
                <c:pt idx="9496">
                  <c:v>158.26666666666668</c:v>
                </c:pt>
                <c:pt idx="9497">
                  <c:v>158.28333333333333</c:v>
                </c:pt>
                <c:pt idx="9498">
                  <c:v>158.30000000000001</c:v>
                </c:pt>
                <c:pt idx="9499">
                  <c:v>158.31666666666666</c:v>
                </c:pt>
                <c:pt idx="9500">
                  <c:v>158.33333333333334</c:v>
                </c:pt>
                <c:pt idx="9501">
                  <c:v>158.35</c:v>
                </c:pt>
                <c:pt idx="9502">
                  <c:v>158.36666666666667</c:v>
                </c:pt>
                <c:pt idx="9503">
                  <c:v>158.38333333333333</c:v>
                </c:pt>
                <c:pt idx="9504">
                  <c:v>158.4</c:v>
                </c:pt>
                <c:pt idx="9505">
                  <c:v>158.41666666666666</c:v>
                </c:pt>
                <c:pt idx="9506">
                  <c:v>158.43333333333334</c:v>
                </c:pt>
                <c:pt idx="9507">
                  <c:v>158.44999999999999</c:v>
                </c:pt>
                <c:pt idx="9508">
                  <c:v>158.46666666666667</c:v>
                </c:pt>
                <c:pt idx="9509">
                  <c:v>158.48333333333332</c:v>
                </c:pt>
                <c:pt idx="9510">
                  <c:v>158.5</c:v>
                </c:pt>
                <c:pt idx="9511">
                  <c:v>158.51666666666668</c:v>
                </c:pt>
                <c:pt idx="9512">
                  <c:v>158.53333333333333</c:v>
                </c:pt>
                <c:pt idx="9513">
                  <c:v>158.55000000000001</c:v>
                </c:pt>
                <c:pt idx="9514">
                  <c:v>158.56666666666666</c:v>
                </c:pt>
                <c:pt idx="9515">
                  <c:v>158.58333333333334</c:v>
                </c:pt>
                <c:pt idx="9516">
                  <c:v>158.6</c:v>
                </c:pt>
                <c:pt idx="9517">
                  <c:v>158.61666666666667</c:v>
                </c:pt>
                <c:pt idx="9518">
                  <c:v>158.63333333333333</c:v>
                </c:pt>
                <c:pt idx="9519">
                  <c:v>158.65</c:v>
                </c:pt>
                <c:pt idx="9520">
                  <c:v>158.66666666666666</c:v>
                </c:pt>
                <c:pt idx="9521">
                  <c:v>158.68333333333334</c:v>
                </c:pt>
                <c:pt idx="9522">
                  <c:v>158.69999999999999</c:v>
                </c:pt>
                <c:pt idx="9523">
                  <c:v>158.71666666666667</c:v>
                </c:pt>
                <c:pt idx="9524">
                  <c:v>158.73333333333332</c:v>
                </c:pt>
                <c:pt idx="9525">
                  <c:v>158.75</c:v>
                </c:pt>
                <c:pt idx="9526">
                  <c:v>158.76666666666668</c:v>
                </c:pt>
                <c:pt idx="9527">
                  <c:v>158.78333333333333</c:v>
                </c:pt>
                <c:pt idx="9528">
                  <c:v>158.80000000000001</c:v>
                </c:pt>
                <c:pt idx="9529">
                  <c:v>158.81666666666666</c:v>
                </c:pt>
                <c:pt idx="9530">
                  <c:v>158.83333333333334</c:v>
                </c:pt>
                <c:pt idx="9531">
                  <c:v>158.85</c:v>
                </c:pt>
                <c:pt idx="9532">
                  <c:v>158.86666666666667</c:v>
                </c:pt>
                <c:pt idx="9533">
                  <c:v>158.88333333333333</c:v>
                </c:pt>
                <c:pt idx="9534">
                  <c:v>158.9</c:v>
                </c:pt>
                <c:pt idx="9535">
                  <c:v>158.91666666666666</c:v>
                </c:pt>
                <c:pt idx="9536">
                  <c:v>158.93333333333334</c:v>
                </c:pt>
                <c:pt idx="9537">
                  <c:v>158.94999999999999</c:v>
                </c:pt>
                <c:pt idx="9538">
                  <c:v>158.96666666666667</c:v>
                </c:pt>
                <c:pt idx="9539">
                  <c:v>158.98333333333332</c:v>
                </c:pt>
                <c:pt idx="9540">
                  <c:v>159</c:v>
                </c:pt>
                <c:pt idx="9541">
                  <c:v>159.01666666666668</c:v>
                </c:pt>
                <c:pt idx="9542">
                  <c:v>159.03333333333333</c:v>
                </c:pt>
                <c:pt idx="9543">
                  <c:v>159.05000000000001</c:v>
                </c:pt>
                <c:pt idx="9544">
                  <c:v>159.06666666666666</c:v>
                </c:pt>
                <c:pt idx="9545">
                  <c:v>159.08333333333334</c:v>
                </c:pt>
                <c:pt idx="9546">
                  <c:v>159.1</c:v>
                </c:pt>
                <c:pt idx="9547">
                  <c:v>159.11666666666667</c:v>
                </c:pt>
                <c:pt idx="9548">
                  <c:v>159.13333333333333</c:v>
                </c:pt>
                <c:pt idx="9549">
                  <c:v>159.15</c:v>
                </c:pt>
                <c:pt idx="9550">
                  <c:v>159.16666666666666</c:v>
                </c:pt>
                <c:pt idx="9551">
                  <c:v>159.18333333333334</c:v>
                </c:pt>
                <c:pt idx="9552">
                  <c:v>159.19999999999999</c:v>
                </c:pt>
                <c:pt idx="9553">
                  <c:v>159.21666666666667</c:v>
                </c:pt>
                <c:pt idx="9554">
                  <c:v>159.23333333333332</c:v>
                </c:pt>
                <c:pt idx="9555">
                  <c:v>159.25</c:v>
                </c:pt>
                <c:pt idx="9556">
                  <c:v>159.26666666666668</c:v>
                </c:pt>
                <c:pt idx="9557">
                  <c:v>159.28333333333333</c:v>
                </c:pt>
                <c:pt idx="9558">
                  <c:v>159.30000000000001</c:v>
                </c:pt>
                <c:pt idx="9559">
                  <c:v>159.31666666666666</c:v>
                </c:pt>
                <c:pt idx="9560">
                  <c:v>159.33333333333334</c:v>
                </c:pt>
                <c:pt idx="9561">
                  <c:v>159.35</c:v>
                </c:pt>
                <c:pt idx="9562">
                  <c:v>159.36666666666667</c:v>
                </c:pt>
                <c:pt idx="9563">
                  <c:v>159.38333333333333</c:v>
                </c:pt>
                <c:pt idx="9564">
                  <c:v>159.4</c:v>
                </c:pt>
                <c:pt idx="9565">
                  <c:v>159.41666666666666</c:v>
                </c:pt>
                <c:pt idx="9566">
                  <c:v>159.43333333333334</c:v>
                </c:pt>
                <c:pt idx="9567">
                  <c:v>159.44999999999999</c:v>
                </c:pt>
                <c:pt idx="9568">
                  <c:v>159.46666666666667</c:v>
                </c:pt>
                <c:pt idx="9569">
                  <c:v>159.48333333333332</c:v>
                </c:pt>
                <c:pt idx="9570">
                  <c:v>159.5</c:v>
                </c:pt>
                <c:pt idx="9571">
                  <c:v>159.51666666666668</c:v>
                </c:pt>
                <c:pt idx="9572">
                  <c:v>159.53333333333333</c:v>
                </c:pt>
                <c:pt idx="9573">
                  <c:v>159.55000000000001</c:v>
                </c:pt>
                <c:pt idx="9574">
                  <c:v>159.56666666666666</c:v>
                </c:pt>
                <c:pt idx="9575">
                  <c:v>159.58333333333334</c:v>
                </c:pt>
                <c:pt idx="9576">
                  <c:v>159.6</c:v>
                </c:pt>
                <c:pt idx="9577">
                  <c:v>159.61666666666667</c:v>
                </c:pt>
                <c:pt idx="9578">
                  <c:v>159.63333333333333</c:v>
                </c:pt>
                <c:pt idx="9579">
                  <c:v>159.65</c:v>
                </c:pt>
                <c:pt idx="9580">
                  <c:v>159.66666666666666</c:v>
                </c:pt>
                <c:pt idx="9581">
                  <c:v>159.68333333333334</c:v>
                </c:pt>
                <c:pt idx="9582">
                  <c:v>159.69999999999999</c:v>
                </c:pt>
                <c:pt idx="9583">
                  <c:v>159.71666666666667</c:v>
                </c:pt>
                <c:pt idx="9584">
                  <c:v>159.73333333333332</c:v>
                </c:pt>
                <c:pt idx="9585">
                  <c:v>159.75</c:v>
                </c:pt>
                <c:pt idx="9586">
                  <c:v>159.76666666666668</c:v>
                </c:pt>
                <c:pt idx="9587">
                  <c:v>159.78333333333333</c:v>
                </c:pt>
                <c:pt idx="9588">
                  <c:v>159.80000000000001</c:v>
                </c:pt>
                <c:pt idx="9589">
                  <c:v>159.81666666666666</c:v>
                </c:pt>
                <c:pt idx="9590">
                  <c:v>159.83333333333334</c:v>
                </c:pt>
                <c:pt idx="9591">
                  <c:v>159.85</c:v>
                </c:pt>
                <c:pt idx="9592">
                  <c:v>159.86666666666667</c:v>
                </c:pt>
                <c:pt idx="9593">
                  <c:v>159.88333333333333</c:v>
                </c:pt>
                <c:pt idx="9594">
                  <c:v>159.9</c:v>
                </c:pt>
                <c:pt idx="9595">
                  <c:v>159.91666666666666</c:v>
                </c:pt>
                <c:pt idx="9596">
                  <c:v>159.93333333333334</c:v>
                </c:pt>
                <c:pt idx="9597">
                  <c:v>159.94999999999999</c:v>
                </c:pt>
                <c:pt idx="9598">
                  <c:v>159.96666666666667</c:v>
                </c:pt>
                <c:pt idx="9599">
                  <c:v>159.98333333333332</c:v>
                </c:pt>
                <c:pt idx="9600">
                  <c:v>160</c:v>
                </c:pt>
                <c:pt idx="9601">
                  <c:v>160.01666666666668</c:v>
                </c:pt>
                <c:pt idx="9602">
                  <c:v>160.03333333333333</c:v>
                </c:pt>
                <c:pt idx="9603">
                  <c:v>160.05000000000001</c:v>
                </c:pt>
                <c:pt idx="9604">
                  <c:v>160.06666666666666</c:v>
                </c:pt>
                <c:pt idx="9605">
                  <c:v>160.08333333333334</c:v>
                </c:pt>
                <c:pt idx="9606">
                  <c:v>160.1</c:v>
                </c:pt>
                <c:pt idx="9607">
                  <c:v>160.11666666666667</c:v>
                </c:pt>
                <c:pt idx="9608">
                  <c:v>160.13333333333333</c:v>
                </c:pt>
                <c:pt idx="9609">
                  <c:v>160.15</c:v>
                </c:pt>
                <c:pt idx="9610">
                  <c:v>160.16666666666666</c:v>
                </c:pt>
                <c:pt idx="9611">
                  <c:v>160.18333333333334</c:v>
                </c:pt>
                <c:pt idx="9612">
                  <c:v>160.19999999999999</c:v>
                </c:pt>
                <c:pt idx="9613">
                  <c:v>160.21666666666667</c:v>
                </c:pt>
                <c:pt idx="9614">
                  <c:v>160.23333333333332</c:v>
                </c:pt>
                <c:pt idx="9615">
                  <c:v>160.25</c:v>
                </c:pt>
                <c:pt idx="9616">
                  <c:v>160.26666666666668</c:v>
                </c:pt>
                <c:pt idx="9617">
                  <c:v>160.28333333333333</c:v>
                </c:pt>
                <c:pt idx="9618">
                  <c:v>160.30000000000001</c:v>
                </c:pt>
                <c:pt idx="9619">
                  <c:v>160.31666666666666</c:v>
                </c:pt>
                <c:pt idx="9620">
                  <c:v>160.33333333333334</c:v>
                </c:pt>
                <c:pt idx="9621">
                  <c:v>160.35</c:v>
                </c:pt>
                <c:pt idx="9622">
                  <c:v>160.36666666666667</c:v>
                </c:pt>
                <c:pt idx="9623">
                  <c:v>160.38333333333333</c:v>
                </c:pt>
                <c:pt idx="9624">
                  <c:v>160.4</c:v>
                </c:pt>
                <c:pt idx="9625">
                  <c:v>160.41666666666666</c:v>
                </c:pt>
                <c:pt idx="9626">
                  <c:v>160.43333333333334</c:v>
                </c:pt>
                <c:pt idx="9627">
                  <c:v>160.44999999999999</c:v>
                </c:pt>
                <c:pt idx="9628">
                  <c:v>160.46666666666667</c:v>
                </c:pt>
                <c:pt idx="9629">
                  <c:v>160.48333333333332</c:v>
                </c:pt>
                <c:pt idx="9630">
                  <c:v>160.5</c:v>
                </c:pt>
                <c:pt idx="9631">
                  <c:v>160.51666666666668</c:v>
                </c:pt>
                <c:pt idx="9632">
                  <c:v>160.53333333333333</c:v>
                </c:pt>
                <c:pt idx="9633">
                  <c:v>160.55000000000001</c:v>
                </c:pt>
                <c:pt idx="9634">
                  <c:v>160.56666666666666</c:v>
                </c:pt>
                <c:pt idx="9635">
                  <c:v>160.58333333333334</c:v>
                </c:pt>
                <c:pt idx="9636">
                  <c:v>160.6</c:v>
                </c:pt>
                <c:pt idx="9637">
                  <c:v>160.61666666666667</c:v>
                </c:pt>
                <c:pt idx="9638">
                  <c:v>160.63333333333333</c:v>
                </c:pt>
                <c:pt idx="9639">
                  <c:v>160.65</c:v>
                </c:pt>
                <c:pt idx="9640">
                  <c:v>160.66666666666666</c:v>
                </c:pt>
                <c:pt idx="9641">
                  <c:v>160.68333333333334</c:v>
                </c:pt>
                <c:pt idx="9642">
                  <c:v>160.69999999999999</c:v>
                </c:pt>
                <c:pt idx="9643">
                  <c:v>160.71666666666667</c:v>
                </c:pt>
                <c:pt idx="9644">
                  <c:v>160.73333333333332</c:v>
                </c:pt>
                <c:pt idx="9645">
                  <c:v>160.75</c:v>
                </c:pt>
                <c:pt idx="9646">
                  <c:v>160.76666666666668</c:v>
                </c:pt>
                <c:pt idx="9647">
                  <c:v>160.78333333333333</c:v>
                </c:pt>
                <c:pt idx="9648">
                  <c:v>160.80000000000001</c:v>
                </c:pt>
                <c:pt idx="9649">
                  <c:v>160.81666666666666</c:v>
                </c:pt>
                <c:pt idx="9650">
                  <c:v>160.83333333333334</c:v>
                </c:pt>
                <c:pt idx="9651">
                  <c:v>160.85</c:v>
                </c:pt>
                <c:pt idx="9652">
                  <c:v>160.86666666666667</c:v>
                </c:pt>
                <c:pt idx="9653">
                  <c:v>160.88333333333333</c:v>
                </c:pt>
                <c:pt idx="9654">
                  <c:v>160.9</c:v>
                </c:pt>
                <c:pt idx="9655">
                  <c:v>160.91666666666666</c:v>
                </c:pt>
                <c:pt idx="9656">
                  <c:v>160.93333333333334</c:v>
                </c:pt>
                <c:pt idx="9657">
                  <c:v>160.94999999999999</c:v>
                </c:pt>
                <c:pt idx="9658">
                  <c:v>160.96666666666667</c:v>
                </c:pt>
                <c:pt idx="9659">
                  <c:v>160.98333333333332</c:v>
                </c:pt>
                <c:pt idx="9660">
                  <c:v>161</c:v>
                </c:pt>
                <c:pt idx="9661">
                  <c:v>161.01666666666668</c:v>
                </c:pt>
                <c:pt idx="9662">
                  <c:v>161.03333333333333</c:v>
                </c:pt>
                <c:pt idx="9663">
                  <c:v>161.05000000000001</c:v>
                </c:pt>
                <c:pt idx="9664">
                  <c:v>161.06666666666666</c:v>
                </c:pt>
                <c:pt idx="9665">
                  <c:v>161.08333333333334</c:v>
                </c:pt>
                <c:pt idx="9666">
                  <c:v>161.1</c:v>
                </c:pt>
                <c:pt idx="9667">
                  <c:v>161.11666666666667</c:v>
                </c:pt>
                <c:pt idx="9668">
                  <c:v>161.13333333333333</c:v>
                </c:pt>
                <c:pt idx="9669">
                  <c:v>161.15</c:v>
                </c:pt>
                <c:pt idx="9670">
                  <c:v>161.16666666666666</c:v>
                </c:pt>
                <c:pt idx="9671">
                  <c:v>161.18333333333334</c:v>
                </c:pt>
                <c:pt idx="9672">
                  <c:v>161.19999999999999</c:v>
                </c:pt>
                <c:pt idx="9673">
                  <c:v>161.21666666666667</c:v>
                </c:pt>
                <c:pt idx="9674">
                  <c:v>161.23333333333332</c:v>
                </c:pt>
                <c:pt idx="9675">
                  <c:v>161.25</c:v>
                </c:pt>
                <c:pt idx="9676">
                  <c:v>161.26666666666668</c:v>
                </c:pt>
                <c:pt idx="9677">
                  <c:v>161.28333333333333</c:v>
                </c:pt>
                <c:pt idx="9678">
                  <c:v>161.30000000000001</c:v>
                </c:pt>
                <c:pt idx="9679">
                  <c:v>161.31666666666666</c:v>
                </c:pt>
                <c:pt idx="9680">
                  <c:v>161.33333333333334</c:v>
                </c:pt>
                <c:pt idx="9681">
                  <c:v>161.35</c:v>
                </c:pt>
                <c:pt idx="9682">
                  <c:v>161.36666666666667</c:v>
                </c:pt>
                <c:pt idx="9683">
                  <c:v>161.38333333333333</c:v>
                </c:pt>
                <c:pt idx="9684">
                  <c:v>161.4</c:v>
                </c:pt>
                <c:pt idx="9685">
                  <c:v>161.41666666666666</c:v>
                </c:pt>
                <c:pt idx="9686">
                  <c:v>161.43333333333334</c:v>
                </c:pt>
                <c:pt idx="9687">
                  <c:v>161.44999999999999</c:v>
                </c:pt>
                <c:pt idx="9688">
                  <c:v>161.46666666666667</c:v>
                </c:pt>
                <c:pt idx="9689">
                  <c:v>161.48333333333332</c:v>
                </c:pt>
                <c:pt idx="9690">
                  <c:v>161.5</c:v>
                </c:pt>
                <c:pt idx="9691">
                  <c:v>161.51666666666668</c:v>
                </c:pt>
                <c:pt idx="9692">
                  <c:v>161.53333333333333</c:v>
                </c:pt>
                <c:pt idx="9693">
                  <c:v>161.55000000000001</c:v>
                </c:pt>
                <c:pt idx="9694">
                  <c:v>161.56666666666666</c:v>
                </c:pt>
                <c:pt idx="9695">
                  <c:v>161.58333333333334</c:v>
                </c:pt>
                <c:pt idx="9696">
                  <c:v>161.6</c:v>
                </c:pt>
                <c:pt idx="9697">
                  <c:v>161.61666666666667</c:v>
                </c:pt>
                <c:pt idx="9698">
                  <c:v>161.63333333333333</c:v>
                </c:pt>
                <c:pt idx="9699">
                  <c:v>161.65</c:v>
                </c:pt>
                <c:pt idx="9700">
                  <c:v>161.66666666666666</c:v>
                </c:pt>
                <c:pt idx="9701">
                  <c:v>161.68333333333334</c:v>
                </c:pt>
                <c:pt idx="9702">
                  <c:v>161.69999999999999</c:v>
                </c:pt>
                <c:pt idx="9703">
                  <c:v>161.71666666666667</c:v>
                </c:pt>
                <c:pt idx="9704">
                  <c:v>161.73333333333332</c:v>
                </c:pt>
                <c:pt idx="9705">
                  <c:v>161.75</c:v>
                </c:pt>
                <c:pt idx="9706">
                  <c:v>161.76666666666668</c:v>
                </c:pt>
                <c:pt idx="9707">
                  <c:v>161.78333333333333</c:v>
                </c:pt>
                <c:pt idx="9708">
                  <c:v>161.80000000000001</c:v>
                </c:pt>
                <c:pt idx="9709">
                  <c:v>161.81666666666666</c:v>
                </c:pt>
                <c:pt idx="9710">
                  <c:v>161.83333333333334</c:v>
                </c:pt>
                <c:pt idx="9711">
                  <c:v>161.85</c:v>
                </c:pt>
                <c:pt idx="9712">
                  <c:v>161.86666666666667</c:v>
                </c:pt>
                <c:pt idx="9713">
                  <c:v>161.88333333333333</c:v>
                </c:pt>
                <c:pt idx="9714">
                  <c:v>161.9</c:v>
                </c:pt>
                <c:pt idx="9715">
                  <c:v>161.91666666666666</c:v>
                </c:pt>
                <c:pt idx="9716">
                  <c:v>161.93333333333334</c:v>
                </c:pt>
                <c:pt idx="9717">
                  <c:v>161.94999999999999</c:v>
                </c:pt>
                <c:pt idx="9718">
                  <c:v>161.96666666666667</c:v>
                </c:pt>
                <c:pt idx="9719">
                  <c:v>161.98333333333332</c:v>
                </c:pt>
                <c:pt idx="9720">
                  <c:v>162</c:v>
                </c:pt>
                <c:pt idx="9721">
                  <c:v>162.01666666666668</c:v>
                </c:pt>
                <c:pt idx="9722">
                  <c:v>162.03333333333333</c:v>
                </c:pt>
                <c:pt idx="9723">
                  <c:v>162.05000000000001</c:v>
                </c:pt>
                <c:pt idx="9724">
                  <c:v>162.06666666666666</c:v>
                </c:pt>
                <c:pt idx="9725">
                  <c:v>162.08333333333334</c:v>
                </c:pt>
                <c:pt idx="9726">
                  <c:v>162.1</c:v>
                </c:pt>
                <c:pt idx="9727">
                  <c:v>162.11666666666667</c:v>
                </c:pt>
                <c:pt idx="9728">
                  <c:v>162.13333333333333</c:v>
                </c:pt>
                <c:pt idx="9729">
                  <c:v>162.15</c:v>
                </c:pt>
                <c:pt idx="9730">
                  <c:v>162.16666666666666</c:v>
                </c:pt>
                <c:pt idx="9731">
                  <c:v>162.18333333333334</c:v>
                </c:pt>
                <c:pt idx="9732">
                  <c:v>162.19999999999999</c:v>
                </c:pt>
                <c:pt idx="9733">
                  <c:v>162.21666666666667</c:v>
                </c:pt>
                <c:pt idx="9734">
                  <c:v>162.23333333333332</c:v>
                </c:pt>
                <c:pt idx="9735">
                  <c:v>162.25</c:v>
                </c:pt>
                <c:pt idx="9736">
                  <c:v>162.26666666666668</c:v>
                </c:pt>
                <c:pt idx="9737">
                  <c:v>162.28333333333333</c:v>
                </c:pt>
                <c:pt idx="9738">
                  <c:v>162.30000000000001</c:v>
                </c:pt>
                <c:pt idx="9739">
                  <c:v>162.31666666666666</c:v>
                </c:pt>
                <c:pt idx="9740">
                  <c:v>162.33333333333334</c:v>
                </c:pt>
                <c:pt idx="9741">
                  <c:v>162.35</c:v>
                </c:pt>
                <c:pt idx="9742">
                  <c:v>162.36666666666667</c:v>
                </c:pt>
                <c:pt idx="9743">
                  <c:v>162.38333333333333</c:v>
                </c:pt>
                <c:pt idx="9744">
                  <c:v>162.4</c:v>
                </c:pt>
                <c:pt idx="9745">
                  <c:v>162.41666666666666</c:v>
                </c:pt>
                <c:pt idx="9746">
                  <c:v>162.43333333333334</c:v>
                </c:pt>
                <c:pt idx="9747">
                  <c:v>162.44999999999999</c:v>
                </c:pt>
                <c:pt idx="9748">
                  <c:v>162.46666666666667</c:v>
                </c:pt>
                <c:pt idx="9749">
                  <c:v>162.48333333333332</c:v>
                </c:pt>
                <c:pt idx="9750">
                  <c:v>162.5</c:v>
                </c:pt>
                <c:pt idx="9751">
                  <c:v>162.51666666666668</c:v>
                </c:pt>
                <c:pt idx="9752">
                  <c:v>162.53333333333333</c:v>
                </c:pt>
                <c:pt idx="9753">
                  <c:v>162.55000000000001</c:v>
                </c:pt>
                <c:pt idx="9754">
                  <c:v>162.56666666666666</c:v>
                </c:pt>
                <c:pt idx="9755">
                  <c:v>162.58333333333334</c:v>
                </c:pt>
                <c:pt idx="9756">
                  <c:v>162.6</c:v>
                </c:pt>
                <c:pt idx="9757">
                  <c:v>162.61666666666667</c:v>
                </c:pt>
                <c:pt idx="9758">
                  <c:v>162.63333333333333</c:v>
                </c:pt>
                <c:pt idx="9759">
                  <c:v>162.65</c:v>
                </c:pt>
                <c:pt idx="9760">
                  <c:v>162.66666666666666</c:v>
                </c:pt>
                <c:pt idx="9761">
                  <c:v>162.68333333333334</c:v>
                </c:pt>
                <c:pt idx="9762">
                  <c:v>162.69999999999999</c:v>
                </c:pt>
                <c:pt idx="9763">
                  <c:v>162.71666666666667</c:v>
                </c:pt>
                <c:pt idx="9764">
                  <c:v>162.73333333333332</c:v>
                </c:pt>
                <c:pt idx="9765">
                  <c:v>162.75</c:v>
                </c:pt>
                <c:pt idx="9766">
                  <c:v>162.76666666666668</c:v>
                </c:pt>
                <c:pt idx="9767">
                  <c:v>162.78333333333333</c:v>
                </c:pt>
                <c:pt idx="9768">
                  <c:v>162.80000000000001</c:v>
                </c:pt>
                <c:pt idx="9769">
                  <c:v>162.81666666666666</c:v>
                </c:pt>
                <c:pt idx="9770">
                  <c:v>162.83333333333334</c:v>
                </c:pt>
                <c:pt idx="9771">
                  <c:v>162.85</c:v>
                </c:pt>
                <c:pt idx="9772">
                  <c:v>162.86666666666667</c:v>
                </c:pt>
                <c:pt idx="9773">
                  <c:v>162.88333333333333</c:v>
                </c:pt>
                <c:pt idx="9774">
                  <c:v>162.9</c:v>
                </c:pt>
                <c:pt idx="9775">
                  <c:v>162.91666666666666</c:v>
                </c:pt>
                <c:pt idx="9776">
                  <c:v>162.93333333333334</c:v>
                </c:pt>
                <c:pt idx="9777">
                  <c:v>162.94999999999999</c:v>
                </c:pt>
                <c:pt idx="9778">
                  <c:v>162.96666666666667</c:v>
                </c:pt>
                <c:pt idx="9779">
                  <c:v>162.98333333333332</c:v>
                </c:pt>
                <c:pt idx="9780">
                  <c:v>163</c:v>
                </c:pt>
                <c:pt idx="9781">
                  <c:v>163.01666666666668</c:v>
                </c:pt>
                <c:pt idx="9782">
                  <c:v>163.03333333333333</c:v>
                </c:pt>
                <c:pt idx="9783">
                  <c:v>163.05000000000001</c:v>
                </c:pt>
                <c:pt idx="9784">
                  <c:v>163.06666666666666</c:v>
                </c:pt>
                <c:pt idx="9785">
                  <c:v>163.08333333333334</c:v>
                </c:pt>
                <c:pt idx="9786">
                  <c:v>163.1</c:v>
                </c:pt>
                <c:pt idx="9787">
                  <c:v>163.11666666666667</c:v>
                </c:pt>
                <c:pt idx="9788">
                  <c:v>163.13333333333333</c:v>
                </c:pt>
                <c:pt idx="9789">
                  <c:v>163.15</c:v>
                </c:pt>
                <c:pt idx="9790">
                  <c:v>163.16666666666666</c:v>
                </c:pt>
                <c:pt idx="9791">
                  <c:v>163.18333333333334</c:v>
                </c:pt>
                <c:pt idx="9792">
                  <c:v>163.19999999999999</c:v>
                </c:pt>
                <c:pt idx="9793">
                  <c:v>163.21666666666667</c:v>
                </c:pt>
                <c:pt idx="9794">
                  <c:v>163.23333333333332</c:v>
                </c:pt>
                <c:pt idx="9795">
                  <c:v>163.25</c:v>
                </c:pt>
                <c:pt idx="9796">
                  <c:v>163.26666666666668</c:v>
                </c:pt>
                <c:pt idx="9797">
                  <c:v>163.28333333333333</c:v>
                </c:pt>
                <c:pt idx="9798">
                  <c:v>163.30000000000001</c:v>
                </c:pt>
                <c:pt idx="9799">
                  <c:v>163.31666666666666</c:v>
                </c:pt>
                <c:pt idx="9800">
                  <c:v>163.33333333333334</c:v>
                </c:pt>
                <c:pt idx="9801">
                  <c:v>163.35</c:v>
                </c:pt>
                <c:pt idx="9802">
                  <c:v>163.36666666666667</c:v>
                </c:pt>
                <c:pt idx="9803">
                  <c:v>163.38333333333333</c:v>
                </c:pt>
                <c:pt idx="9804">
                  <c:v>163.4</c:v>
                </c:pt>
                <c:pt idx="9805">
                  <c:v>163.41666666666666</c:v>
                </c:pt>
                <c:pt idx="9806">
                  <c:v>163.43333333333334</c:v>
                </c:pt>
                <c:pt idx="9807">
                  <c:v>163.44999999999999</c:v>
                </c:pt>
                <c:pt idx="9808">
                  <c:v>163.46666666666667</c:v>
                </c:pt>
                <c:pt idx="9809">
                  <c:v>163.48333333333332</c:v>
                </c:pt>
                <c:pt idx="9810">
                  <c:v>163.5</c:v>
                </c:pt>
                <c:pt idx="9811">
                  <c:v>163.51666666666668</c:v>
                </c:pt>
                <c:pt idx="9812">
                  <c:v>163.53333333333333</c:v>
                </c:pt>
                <c:pt idx="9813">
                  <c:v>163.55000000000001</c:v>
                </c:pt>
                <c:pt idx="9814">
                  <c:v>163.56666666666666</c:v>
                </c:pt>
                <c:pt idx="9815">
                  <c:v>163.58333333333334</c:v>
                </c:pt>
                <c:pt idx="9816">
                  <c:v>163.6</c:v>
                </c:pt>
                <c:pt idx="9817">
                  <c:v>163.61666666666667</c:v>
                </c:pt>
                <c:pt idx="9818">
                  <c:v>163.63333333333333</c:v>
                </c:pt>
                <c:pt idx="9819">
                  <c:v>163.65</c:v>
                </c:pt>
                <c:pt idx="9820">
                  <c:v>163.66666666666666</c:v>
                </c:pt>
                <c:pt idx="9821">
                  <c:v>163.68333333333334</c:v>
                </c:pt>
                <c:pt idx="9822">
                  <c:v>163.69999999999999</c:v>
                </c:pt>
                <c:pt idx="9823">
                  <c:v>163.71666666666667</c:v>
                </c:pt>
                <c:pt idx="9824">
                  <c:v>163.73333333333332</c:v>
                </c:pt>
                <c:pt idx="9825">
                  <c:v>163.75</c:v>
                </c:pt>
                <c:pt idx="9826">
                  <c:v>163.76666666666668</c:v>
                </c:pt>
                <c:pt idx="9827">
                  <c:v>163.78333333333333</c:v>
                </c:pt>
                <c:pt idx="9828">
                  <c:v>163.80000000000001</c:v>
                </c:pt>
                <c:pt idx="9829">
                  <c:v>163.81666666666666</c:v>
                </c:pt>
                <c:pt idx="9830">
                  <c:v>163.83333333333334</c:v>
                </c:pt>
                <c:pt idx="9831">
                  <c:v>163.85</c:v>
                </c:pt>
                <c:pt idx="9832">
                  <c:v>163.86666666666667</c:v>
                </c:pt>
                <c:pt idx="9833">
                  <c:v>163.88333333333333</c:v>
                </c:pt>
                <c:pt idx="9834">
                  <c:v>163.9</c:v>
                </c:pt>
                <c:pt idx="9835">
                  <c:v>163.91666666666666</c:v>
                </c:pt>
                <c:pt idx="9836">
                  <c:v>163.93333333333334</c:v>
                </c:pt>
                <c:pt idx="9837">
                  <c:v>163.95</c:v>
                </c:pt>
                <c:pt idx="9838">
                  <c:v>163.96666666666667</c:v>
                </c:pt>
                <c:pt idx="9839">
                  <c:v>163.98333333333332</c:v>
                </c:pt>
                <c:pt idx="9840">
                  <c:v>164</c:v>
                </c:pt>
                <c:pt idx="9841">
                  <c:v>164.01666666666668</c:v>
                </c:pt>
                <c:pt idx="9842">
                  <c:v>164.03333333333333</c:v>
                </c:pt>
                <c:pt idx="9843">
                  <c:v>164.05</c:v>
                </c:pt>
                <c:pt idx="9844">
                  <c:v>164.06666666666666</c:v>
                </c:pt>
                <c:pt idx="9845">
                  <c:v>164.08333333333334</c:v>
                </c:pt>
                <c:pt idx="9846">
                  <c:v>164.1</c:v>
                </c:pt>
                <c:pt idx="9847">
                  <c:v>164.11666666666667</c:v>
                </c:pt>
                <c:pt idx="9848">
                  <c:v>164.13333333333333</c:v>
                </c:pt>
                <c:pt idx="9849">
                  <c:v>164.15</c:v>
                </c:pt>
                <c:pt idx="9850">
                  <c:v>164.16666666666666</c:v>
                </c:pt>
                <c:pt idx="9851">
                  <c:v>164.18333333333334</c:v>
                </c:pt>
                <c:pt idx="9852">
                  <c:v>164.2</c:v>
                </c:pt>
                <c:pt idx="9853">
                  <c:v>164.21666666666667</c:v>
                </c:pt>
                <c:pt idx="9854">
                  <c:v>164.23333333333332</c:v>
                </c:pt>
                <c:pt idx="9855">
                  <c:v>164.25</c:v>
                </c:pt>
                <c:pt idx="9856">
                  <c:v>164.26666666666668</c:v>
                </c:pt>
                <c:pt idx="9857">
                  <c:v>164.28333333333333</c:v>
                </c:pt>
                <c:pt idx="9858">
                  <c:v>164.3</c:v>
                </c:pt>
                <c:pt idx="9859">
                  <c:v>164.31666666666666</c:v>
                </c:pt>
                <c:pt idx="9860">
                  <c:v>164.33333333333334</c:v>
                </c:pt>
                <c:pt idx="9861">
                  <c:v>164.35</c:v>
                </c:pt>
                <c:pt idx="9862">
                  <c:v>164.36666666666667</c:v>
                </c:pt>
                <c:pt idx="9863">
                  <c:v>164.38333333333333</c:v>
                </c:pt>
                <c:pt idx="9864">
                  <c:v>164.4</c:v>
                </c:pt>
                <c:pt idx="9865">
                  <c:v>164.41666666666666</c:v>
                </c:pt>
                <c:pt idx="9866">
                  <c:v>164.43333333333334</c:v>
                </c:pt>
                <c:pt idx="9867">
                  <c:v>164.45</c:v>
                </c:pt>
                <c:pt idx="9868">
                  <c:v>164.46666666666667</c:v>
                </c:pt>
                <c:pt idx="9869">
                  <c:v>164.48333333333332</c:v>
                </c:pt>
                <c:pt idx="9870">
                  <c:v>164.5</c:v>
                </c:pt>
                <c:pt idx="9871">
                  <c:v>164.51666666666668</c:v>
                </c:pt>
                <c:pt idx="9872">
                  <c:v>164.53333333333333</c:v>
                </c:pt>
                <c:pt idx="9873">
                  <c:v>164.55</c:v>
                </c:pt>
                <c:pt idx="9874">
                  <c:v>164.56666666666666</c:v>
                </c:pt>
                <c:pt idx="9875">
                  <c:v>164.58333333333334</c:v>
                </c:pt>
                <c:pt idx="9876">
                  <c:v>164.6</c:v>
                </c:pt>
                <c:pt idx="9877">
                  <c:v>164.61666666666667</c:v>
                </c:pt>
                <c:pt idx="9878">
                  <c:v>164.63333333333333</c:v>
                </c:pt>
                <c:pt idx="9879">
                  <c:v>164.65</c:v>
                </c:pt>
                <c:pt idx="9880">
                  <c:v>164.66666666666666</c:v>
                </c:pt>
                <c:pt idx="9881">
                  <c:v>164.68333333333334</c:v>
                </c:pt>
                <c:pt idx="9882">
                  <c:v>164.7</c:v>
                </c:pt>
                <c:pt idx="9883">
                  <c:v>164.71666666666667</c:v>
                </c:pt>
                <c:pt idx="9884">
                  <c:v>164.73333333333332</c:v>
                </c:pt>
                <c:pt idx="9885">
                  <c:v>164.75</c:v>
                </c:pt>
                <c:pt idx="9886">
                  <c:v>164.76666666666668</c:v>
                </c:pt>
                <c:pt idx="9887">
                  <c:v>164.78333333333333</c:v>
                </c:pt>
                <c:pt idx="9888">
                  <c:v>164.8</c:v>
                </c:pt>
                <c:pt idx="9889">
                  <c:v>164.81666666666666</c:v>
                </c:pt>
                <c:pt idx="9890">
                  <c:v>164.83333333333334</c:v>
                </c:pt>
                <c:pt idx="9891">
                  <c:v>164.85</c:v>
                </c:pt>
                <c:pt idx="9892">
                  <c:v>164.86666666666667</c:v>
                </c:pt>
                <c:pt idx="9893">
                  <c:v>164.88333333333333</c:v>
                </c:pt>
                <c:pt idx="9894">
                  <c:v>164.9</c:v>
                </c:pt>
                <c:pt idx="9895">
                  <c:v>164.91666666666666</c:v>
                </c:pt>
                <c:pt idx="9896">
                  <c:v>164.93333333333334</c:v>
                </c:pt>
                <c:pt idx="9897">
                  <c:v>164.95</c:v>
                </c:pt>
                <c:pt idx="9898">
                  <c:v>164.96666666666667</c:v>
                </c:pt>
                <c:pt idx="9899">
                  <c:v>164.98333333333332</c:v>
                </c:pt>
                <c:pt idx="9900">
                  <c:v>165</c:v>
                </c:pt>
                <c:pt idx="9901">
                  <c:v>165.01666666666668</c:v>
                </c:pt>
                <c:pt idx="9902">
                  <c:v>165.03333333333333</c:v>
                </c:pt>
                <c:pt idx="9903">
                  <c:v>165.05</c:v>
                </c:pt>
                <c:pt idx="9904">
                  <c:v>165.06666666666666</c:v>
                </c:pt>
                <c:pt idx="9905">
                  <c:v>165.08333333333334</c:v>
                </c:pt>
                <c:pt idx="9906">
                  <c:v>165.1</c:v>
                </c:pt>
                <c:pt idx="9907">
                  <c:v>165.11666666666667</c:v>
                </c:pt>
                <c:pt idx="9908">
                  <c:v>165.13333333333333</c:v>
                </c:pt>
                <c:pt idx="9909">
                  <c:v>165.15</c:v>
                </c:pt>
                <c:pt idx="9910">
                  <c:v>165.16666666666666</c:v>
                </c:pt>
                <c:pt idx="9911">
                  <c:v>165.18333333333334</c:v>
                </c:pt>
                <c:pt idx="9912">
                  <c:v>165.2</c:v>
                </c:pt>
                <c:pt idx="9913">
                  <c:v>165.21666666666667</c:v>
                </c:pt>
                <c:pt idx="9914">
                  <c:v>165.23333333333332</c:v>
                </c:pt>
                <c:pt idx="9915">
                  <c:v>165.25</c:v>
                </c:pt>
                <c:pt idx="9916">
                  <c:v>165.26666666666668</c:v>
                </c:pt>
                <c:pt idx="9917">
                  <c:v>165.28333333333333</c:v>
                </c:pt>
                <c:pt idx="9918">
                  <c:v>165.3</c:v>
                </c:pt>
                <c:pt idx="9919">
                  <c:v>165.31666666666666</c:v>
                </c:pt>
                <c:pt idx="9920">
                  <c:v>165.33333333333334</c:v>
                </c:pt>
                <c:pt idx="9921">
                  <c:v>165.35</c:v>
                </c:pt>
                <c:pt idx="9922">
                  <c:v>165.36666666666667</c:v>
                </c:pt>
                <c:pt idx="9923">
                  <c:v>165.38333333333333</c:v>
                </c:pt>
                <c:pt idx="9924">
                  <c:v>165.4</c:v>
                </c:pt>
                <c:pt idx="9925">
                  <c:v>165.41666666666666</c:v>
                </c:pt>
                <c:pt idx="9926">
                  <c:v>165.43333333333334</c:v>
                </c:pt>
                <c:pt idx="9927">
                  <c:v>165.45</c:v>
                </c:pt>
                <c:pt idx="9928">
                  <c:v>165.46666666666667</c:v>
                </c:pt>
                <c:pt idx="9929">
                  <c:v>165.48333333333332</c:v>
                </c:pt>
                <c:pt idx="9930">
                  <c:v>165.5</c:v>
                </c:pt>
                <c:pt idx="9931">
                  <c:v>165.51666666666668</c:v>
                </c:pt>
                <c:pt idx="9932">
                  <c:v>165.53333333333333</c:v>
                </c:pt>
                <c:pt idx="9933">
                  <c:v>165.55</c:v>
                </c:pt>
                <c:pt idx="9934">
                  <c:v>165.56666666666666</c:v>
                </c:pt>
                <c:pt idx="9935">
                  <c:v>165.58333333333334</c:v>
                </c:pt>
                <c:pt idx="9936">
                  <c:v>165.6</c:v>
                </c:pt>
                <c:pt idx="9937">
                  <c:v>165.61666666666667</c:v>
                </c:pt>
                <c:pt idx="9938">
                  <c:v>165.63333333333333</c:v>
                </c:pt>
                <c:pt idx="9939">
                  <c:v>165.65</c:v>
                </c:pt>
                <c:pt idx="9940">
                  <c:v>165.66666666666666</c:v>
                </c:pt>
                <c:pt idx="9941">
                  <c:v>165.68333333333334</c:v>
                </c:pt>
                <c:pt idx="9942">
                  <c:v>165.7</c:v>
                </c:pt>
                <c:pt idx="9943">
                  <c:v>165.71666666666667</c:v>
                </c:pt>
                <c:pt idx="9944">
                  <c:v>165.73333333333332</c:v>
                </c:pt>
                <c:pt idx="9945">
                  <c:v>165.75</c:v>
                </c:pt>
                <c:pt idx="9946">
                  <c:v>165.76666666666668</c:v>
                </c:pt>
                <c:pt idx="9947">
                  <c:v>165.78333333333333</c:v>
                </c:pt>
                <c:pt idx="9948">
                  <c:v>165.8</c:v>
                </c:pt>
                <c:pt idx="9949">
                  <c:v>165.81666666666666</c:v>
                </c:pt>
                <c:pt idx="9950">
                  <c:v>165.83333333333334</c:v>
                </c:pt>
                <c:pt idx="9951">
                  <c:v>165.85</c:v>
                </c:pt>
                <c:pt idx="9952">
                  <c:v>165.86666666666667</c:v>
                </c:pt>
                <c:pt idx="9953">
                  <c:v>165.88333333333333</c:v>
                </c:pt>
                <c:pt idx="9954">
                  <c:v>165.9</c:v>
                </c:pt>
                <c:pt idx="9955">
                  <c:v>165.91666666666666</c:v>
                </c:pt>
                <c:pt idx="9956">
                  <c:v>165.93333333333334</c:v>
                </c:pt>
                <c:pt idx="9957">
                  <c:v>165.95</c:v>
                </c:pt>
                <c:pt idx="9958">
                  <c:v>165.96666666666667</c:v>
                </c:pt>
                <c:pt idx="9959">
                  <c:v>165.98333333333332</c:v>
                </c:pt>
                <c:pt idx="9960">
                  <c:v>166</c:v>
                </c:pt>
                <c:pt idx="9961">
                  <c:v>166.01666666666668</c:v>
                </c:pt>
                <c:pt idx="9962">
                  <c:v>166.03333333333333</c:v>
                </c:pt>
                <c:pt idx="9963">
                  <c:v>166.05</c:v>
                </c:pt>
                <c:pt idx="9964">
                  <c:v>166.06666666666666</c:v>
                </c:pt>
                <c:pt idx="9965">
                  <c:v>166.08333333333334</c:v>
                </c:pt>
                <c:pt idx="9966">
                  <c:v>166.1</c:v>
                </c:pt>
                <c:pt idx="9967">
                  <c:v>166.11666666666667</c:v>
                </c:pt>
                <c:pt idx="9968">
                  <c:v>166.13333333333333</c:v>
                </c:pt>
                <c:pt idx="9969">
                  <c:v>166.15</c:v>
                </c:pt>
                <c:pt idx="9970">
                  <c:v>166.16666666666666</c:v>
                </c:pt>
                <c:pt idx="9971">
                  <c:v>166.18333333333334</c:v>
                </c:pt>
                <c:pt idx="9972">
                  <c:v>166.2</c:v>
                </c:pt>
                <c:pt idx="9973">
                  <c:v>166.21666666666667</c:v>
                </c:pt>
                <c:pt idx="9974">
                  <c:v>166.23333333333332</c:v>
                </c:pt>
                <c:pt idx="9975">
                  <c:v>166.25</c:v>
                </c:pt>
                <c:pt idx="9976">
                  <c:v>166.26666666666668</c:v>
                </c:pt>
                <c:pt idx="9977">
                  <c:v>166.28333333333333</c:v>
                </c:pt>
                <c:pt idx="9978">
                  <c:v>166.3</c:v>
                </c:pt>
                <c:pt idx="9979">
                  <c:v>166.31666666666666</c:v>
                </c:pt>
                <c:pt idx="9980">
                  <c:v>166.33333333333334</c:v>
                </c:pt>
                <c:pt idx="9981">
                  <c:v>166.35</c:v>
                </c:pt>
                <c:pt idx="9982">
                  <c:v>166.36666666666667</c:v>
                </c:pt>
                <c:pt idx="9983">
                  <c:v>166.38333333333333</c:v>
                </c:pt>
                <c:pt idx="9984">
                  <c:v>166.4</c:v>
                </c:pt>
                <c:pt idx="9985">
                  <c:v>166.41666666666666</c:v>
                </c:pt>
                <c:pt idx="9986">
                  <c:v>166.43333333333334</c:v>
                </c:pt>
                <c:pt idx="9987">
                  <c:v>166.45</c:v>
                </c:pt>
                <c:pt idx="9988">
                  <c:v>166.46666666666667</c:v>
                </c:pt>
                <c:pt idx="9989">
                  <c:v>166.48333333333332</c:v>
                </c:pt>
                <c:pt idx="9990">
                  <c:v>166.5</c:v>
                </c:pt>
                <c:pt idx="9991">
                  <c:v>166.51666666666668</c:v>
                </c:pt>
                <c:pt idx="9992">
                  <c:v>166.53333333333333</c:v>
                </c:pt>
                <c:pt idx="9993">
                  <c:v>166.55</c:v>
                </c:pt>
                <c:pt idx="9994">
                  <c:v>166.56666666666666</c:v>
                </c:pt>
                <c:pt idx="9995">
                  <c:v>166.58333333333334</c:v>
                </c:pt>
                <c:pt idx="9996">
                  <c:v>166.6</c:v>
                </c:pt>
                <c:pt idx="9997">
                  <c:v>166.61666666666667</c:v>
                </c:pt>
                <c:pt idx="9998">
                  <c:v>166.63333333333333</c:v>
                </c:pt>
                <c:pt idx="9999">
                  <c:v>166.65</c:v>
                </c:pt>
                <c:pt idx="10000">
                  <c:v>166.66666666666666</c:v>
                </c:pt>
                <c:pt idx="10001">
                  <c:v>166.68333333333334</c:v>
                </c:pt>
                <c:pt idx="10002">
                  <c:v>166.7</c:v>
                </c:pt>
                <c:pt idx="10003">
                  <c:v>166.71666666666667</c:v>
                </c:pt>
                <c:pt idx="10004">
                  <c:v>166.73333333333332</c:v>
                </c:pt>
                <c:pt idx="10005">
                  <c:v>166.75</c:v>
                </c:pt>
                <c:pt idx="10006">
                  <c:v>166.76666666666668</c:v>
                </c:pt>
                <c:pt idx="10007">
                  <c:v>166.78333333333333</c:v>
                </c:pt>
                <c:pt idx="10008">
                  <c:v>166.8</c:v>
                </c:pt>
                <c:pt idx="10009">
                  <c:v>166.81666666666666</c:v>
                </c:pt>
                <c:pt idx="10010">
                  <c:v>166.83333333333334</c:v>
                </c:pt>
                <c:pt idx="10011">
                  <c:v>166.85</c:v>
                </c:pt>
                <c:pt idx="10012">
                  <c:v>166.86666666666667</c:v>
                </c:pt>
                <c:pt idx="10013">
                  <c:v>166.88333333333333</c:v>
                </c:pt>
                <c:pt idx="10014">
                  <c:v>166.9</c:v>
                </c:pt>
                <c:pt idx="10015">
                  <c:v>166.91666666666666</c:v>
                </c:pt>
                <c:pt idx="10016">
                  <c:v>166.93333333333334</c:v>
                </c:pt>
                <c:pt idx="10017">
                  <c:v>166.95</c:v>
                </c:pt>
                <c:pt idx="10018">
                  <c:v>166.96666666666667</c:v>
                </c:pt>
                <c:pt idx="10019">
                  <c:v>166.98333333333332</c:v>
                </c:pt>
                <c:pt idx="10020">
                  <c:v>167</c:v>
                </c:pt>
                <c:pt idx="10021">
                  <c:v>167.01666666666668</c:v>
                </c:pt>
                <c:pt idx="10022">
                  <c:v>167.03333333333333</c:v>
                </c:pt>
                <c:pt idx="10023">
                  <c:v>167.05</c:v>
                </c:pt>
                <c:pt idx="10024">
                  <c:v>167.06666666666666</c:v>
                </c:pt>
                <c:pt idx="10025">
                  <c:v>167.08333333333334</c:v>
                </c:pt>
                <c:pt idx="10026">
                  <c:v>167.1</c:v>
                </c:pt>
                <c:pt idx="10027">
                  <c:v>167.11666666666667</c:v>
                </c:pt>
                <c:pt idx="10028">
                  <c:v>167.13333333333333</c:v>
                </c:pt>
                <c:pt idx="10029">
                  <c:v>167.15</c:v>
                </c:pt>
                <c:pt idx="10030">
                  <c:v>167.16666666666666</c:v>
                </c:pt>
                <c:pt idx="10031">
                  <c:v>167.18333333333334</c:v>
                </c:pt>
                <c:pt idx="10032">
                  <c:v>167.2</c:v>
                </c:pt>
                <c:pt idx="10033">
                  <c:v>167.21666666666667</c:v>
                </c:pt>
                <c:pt idx="10034">
                  <c:v>167.23333333333332</c:v>
                </c:pt>
                <c:pt idx="10035">
                  <c:v>167.25</c:v>
                </c:pt>
                <c:pt idx="10036">
                  <c:v>167.26666666666668</c:v>
                </c:pt>
                <c:pt idx="10037">
                  <c:v>167.28333333333333</c:v>
                </c:pt>
                <c:pt idx="10038">
                  <c:v>167.3</c:v>
                </c:pt>
                <c:pt idx="10039">
                  <c:v>167.31666666666666</c:v>
                </c:pt>
                <c:pt idx="10040">
                  <c:v>167.33333333333334</c:v>
                </c:pt>
                <c:pt idx="10041">
                  <c:v>167.35</c:v>
                </c:pt>
                <c:pt idx="10042">
                  <c:v>167.36666666666667</c:v>
                </c:pt>
                <c:pt idx="10043">
                  <c:v>167.38333333333333</c:v>
                </c:pt>
                <c:pt idx="10044">
                  <c:v>167.4</c:v>
                </c:pt>
                <c:pt idx="10045">
                  <c:v>167.41666666666666</c:v>
                </c:pt>
                <c:pt idx="10046">
                  <c:v>167.43333333333334</c:v>
                </c:pt>
                <c:pt idx="10047">
                  <c:v>167.45</c:v>
                </c:pt>
                <c:pt idx="10048">
                  <c:v>167.46666666666667</c:v>
                </c:pt>
                <c:pt idx="10049">
                  <c:v>167.48333333333332</c:v>
                </c:pt>
                <c:pt idx="10050">
                  <c:v>167.5</c:v>
                </c:pt>
                <c:pt idx="10051">
                  <c:v>167.51666666666668</c:v>
                </c:pt>
                <c:pt idx="10052">
                  <c:v>167.53333333333333</c:v>
                </c:pt>
                <c:pt idx="10053">
                  <c:v>167.55</c:v>
                </c:pt>
                <c:pt idx="10054">
                  <c:v>167.56666666666666</c:v>
                </c:pt>
                <c:pt idx="10055">
                  <c:v>167.58333333333334</c:v>
                </c:pt>
                <c:pt idx="10056">
                  <c:v>167.6</c:v>
                </c:pt>
                <c:pt idx="10057">
                  <c:v>167.61666666666667</c:v>
                </c:pt>
                <c:pt idx="10058">
                  <c:v>167.63333333333333</c:v>
                </c:pt>
                <c:pt idx="10059">
                  <c:v>167.65</c:v>
                </c:pt>
                <c:pt idx="10060">
                  <c:v>167.66666666666666</c:v>
                </c:pt>
                <c:pt idx="10061">
                  <c:v>167.68333333333334</c:v>
                </c:pt>
                <c:pt idx="10062">
                  <c:v>167.7</c:v>
                </c:pt>
                <c:pt idx="10063">
                  <c:v>167.71666666666667</c:v>
                </c:pt>
                <c:pt idx="10064">
                  <c:v>167.73333333333332</c:v>
                </c:pt>
                <c:pt idx="10065">
                  <c:v>167.75</c:v>
                </c:pt>
                <c:pt idx="10066">
                  <c:v>167.76666666666668</c:v>
                </c:pt>
                <c:pt idx="10067">
                  <c:v>167.78333333333333</c:v>
                </c:pt>
                <c:pt idx="10068">
                  <c:v>167.8</c:v>
                </c:pt>
                <c:pt idx="10069">
                  <c:v>167.81666666666666</c:v>
                </c:pt>
                <c:pt idx="10070">
                  <c:v>167.83333333333334</c:v>
                </c:pt>
                <c:pt idx="10071">
                  <c:v>167.85</c:v>
                </c:pt>
                <c:pt idx="10072">
                  <c:v>167.86666666666667</c:v>
                </c:pt>
                <c:pt idx="10073">
                  <c:v>167.88333333333333</c:v>
                </c:pt>
                <c:pt idx="10074">
                  <c:v>167.9</c:v>
                </c:pt>
                <c:pt idx="10075">
                  <c:v>167.91666666666666</c:v>
                </c:pt>
                <c:pt idx="10076">
                  <c:v>167.93333333333334</c:v>
                </c:pt>
                <c:pt idx="10077">
                  <c:v>167.95</c:v>
                </c:pt>
                <c:pt idx="10078">
                  <c:v>167.96666666666667</c:v>
                </c:pt>
                <c:pt idx="10079">
                  <c:v>167.98333333333332</c:v>
                </c:pt>
                <c:pt idx="10080">
                  <c:v>168</c:v>
                </c:pt>
              </c:numCache>
            </c:numRef>
          </c:xVal>
          <c:yVal>
            <c:numRef>
              <c:f>'N115 Degradación Galvanostática'!$B$3:$B$10083</c:f>
              <c:numCache>
                <c:formatCode>0.00</c:formatCode>
                <c:ptCount val="10081"/>
                <c:pt idx="0">
                  <c:v>1.68753</c:v>
                </c:pt>
                <c:pt idx="1">
                  <c:v>1.6853</c:v>
                </c:pt>
                <c:pt idx="2">
                  <c:v>1.6913</c:v>
                </c:pt>
                <c:pt idx="3">
                  <c:v>1.6896100000000001</c:v>
                </c:pt>
                <c:pt idx="4">
                  <c:v>1.6876500000000001</c:v>
                </c:pt>
                <c:pt idx="5">
                  <c:v>1.69292</c:v>
                </c:pt>
                <c:pt idx="6">
                  <c:v>1.6913100000000001</c:v>
                </c:pt>
                <c:pt idx="7">
                  <c:v>1.6905699999999999</c:v>
                </c:pt>
                <c:pt idx="8">
                  <c:v>1.69095</c:v>
                </c:pt>
                <c:pt idx="9">
                  <c:v>1.6934100000000001</c:v>
                </c:pt>
                <c:pt idx="10">
                  <c:v>1.69017</c:v>
                </c:pt>
                <c:pt idx="11">
                  <c:v>1.6951400000000001</c:v>
                </c:pt>
                <c:pt idx="12">
                  <c:v>1.6934199999999999</c:v>
                </c:pt>
                <c:pt idx="13">
                  <c:v>1.6899</c:v>
                </c:pt>
                <c:pt idx="14">
                  <c:v>1.6952400000000001</c:v>
                </c:pt>
                <c:pt idx="15">
                  <c:v>1.6920200000000001</c:v>
                </c:pt>
                <c:pt idx="16">
                  <c:v>1.6937199999999999</c:v>
                </c:pt>
                <c:pt idx="17">
                  <c:v>1.69564</c:v>
                </c:pt>
                <c:pt idx="18">
                  <c:v>1.6924699999999999</c:v>
                </c:pt>
                <c:pt idx="19">
                  <c:v>1.69459</c:v>
                </c:pt>
                <c:pt idx="20">
                  <c:v>1.6957599999999999</c:v>
                </c:pt>
                <c:pt idx="21">
                  <c:v>1.69316</c:v>
                </c:pt>
                <c:pt idx="22">
                  <c:v>1.6936599999999999</c:v>
                </c:pt>
                <c:pt idx="23">
                  <c:v>1.6961999999999999</c:v>
                </c:pt>
                <c:pt idx="24">
                  <c:v>1.6927399999999999</c:v>
                </c:pt>
                <c:pt idx="25">
                  <c:v>1.6969000000000001</c:v>
                </c:pt>
                <c:pt idx="26">
                  <c:v>1.69604</c:v>
                </c:pt>
                <c:pt idx="27">
                  <c:v>1.6928399999999999</c:v>
                </c:pt>
                <c:pt idx="28">
                  <c:v>1.6982600000000001</c:v>
                </c:pt>
                <c:pt idx="29">
                  <c:v>1.6950799999999999</c:v>
                </c:pt>
                <c:pt idx="30">
                  <c:v>1.6943299999999999</c:v>
                </c:pt>
                <c:pt idx="31">
                  <c:v>1.6969799999999999</c:v>
                </c:pt>
                <c:pt idx="32">
                  <c:v>1.69371</c:v>
                </c:pt>
                <c:pt idx="33">
                  <c:v>1.6975800000000001</c:v>
                </c:pt>
                <c:pt idx="34">
                  <c:v>1.69651</c:v>
                </c:pt>
                <c:pt idx="35">
                  <c:v>1.69384</c:v>
                </c:pt>
                <c:pt idx="36">
                  <c:v>1.6983200000000001</c:v>
                </c:pt>
                <c:pt idx="37">
                  <c:v>1.69617</c:v>
                </c:pt>
                <c:pt idx="38">
                  <c:v>1.69516</c:v>
                </c:pt>
                <c:pt idx="39">
                  <c:v>1.6987000000000001</c:v>
                </c:pt>
                <c:pt idx="40">
                  <c:v>1.6953199999999999</c:v>
                </c:pt>
                <c:pt idx="41">
                  <c:v>1.6965300000000001</c:v>
                </c:pt>
                <c:pt idx="42">
                  <c:v>1.6990400000000001</c:v>
                </c:pt>
                <c:pt idx="43">
                  <c:v>1.6952400000000001</c:v>
                </c:pt>
                <c:pt idx="44">
                  <c:v>1.69801</c:v>
                </c:pt>
                <c:pt idx="45">
                  <c:v>1.69842</c:v>
                </c:pt>
                <c:pt idx="46">
                  <c:v>1.69516</c:v>
                </c:pt>
                <c:pt idx="47">
                  <c:v>1.7005399999999999</c:v>
                </c:pt>
                <c:pt idx="48">
                  <c:v>1.6977100000000001</c:v>
                </c:pt>
                <c:pt idx="49">
                  <c:v>1.69591</c:v>
                </c:pt>
                <c:pt idx="50">
                  <c:v>1.7001900000000001</c:v>
                </c:pt>
                <c:pt idx="51">
                  <c:v>1.6967300000000001</c:v>
                </c:pt>
                <c:pt idx="52">
                  <c:v>1.6975899999999999</c:v>
                </c:pt>
                <c:pt idx="53">
                  <c:v>1.69984</c:v>
                </c:pt>
                <c:pt idx="54">
                  <c:v>1.69604</c:v>
                </c:pt>
                <c:pt idx="55">
                  <c:v>1.7014</c:v>
                </c:pt>
                <c:pt idx="56">
                  <c:v>1.69817</c:v>
                </c:pt>
                <c:pt idx="57">
                  <c:v>1.69682</c:v>
                </c:pt>
                <c:pt idx="58">
                  <c:v>1.7004600000000001</c:v>
                </c:pt>
                <c:pt idx="59">
                  <c:v>1.6967099999999999</c:v>
                </c:pt>
                <c:pt idx="60">
                  <c:v>1.6999</c:v>
                </c:pt>
                <c:pt idx="61">
                  <c:v>1.69922</c:v>
                </c:pt>
                <c:pt idx="62">
                  <c:v>1.6965300000000001</c:v>
                </c:pt>
                <c:pt idx="63">
                  <c:v>1.7017899999999999</c:v>
                </c:pt>
                <c:pt idx="64">
                  <c:v>1.69903</c:v>
                </c:pt>
                <c:pt idx="65">
                  <c:v>1.6975100000000001</c:v>
                </c:pt>
                <c:pt idx="66">
                  <c:v>1.7004999999999999</c:v>
                </c:pt>
                <c:pt idx="67">
                  <c:v>1.6976899999999999</c:v>
                </c:pt>
                <c:pt idx="68">
                  <c:v>1.70147</c:v>
                </c:pt>
                <c:pt idx="69">
                  <c:v>1.7001500000000001</c:v>
                </c:pt>
                <c:pt idx="70">
                  <c:v>1.6969099999999999</c:v>
                </c:pt>
                <c:pt idx="71">
                  <c:v>1.7017100000000001</c:v>
                </c:pt>
                <c:pt idx="72">
                  <c:v>1.6977800000000001</c:v>
                </c:pt>
                <c:pt idx="73">
                  <c:v>1.70305</c:v>
                </c:pt>
                <c:pt idx="74">
                  <c:v>1.6998800000000001</c:v>
                </c:pt>
                <c:pt idx="75">
                  <c:v>1.69973</c:v>
                </c:pt>
                <c:pt idx="76">
                  <c:v>1.70197</c:v>
                </c:pt>
                <c:pt idx="77">
                  <c:v>1.6979</c:v>
                </c:pt>
                <c:pt idx="78">
                  <c:v>1.70136</c:v>
                </c:pt>
                <c:pt idx="79">
                  <c:v>1.7017800000000001</c:v>
                </c:pt>
                <c:pt idx="80">
                  <c:v>1.6996500000000001</c:v>
                </c:pt>
                <c:pt idx="81">
                  <c:v>1.69828</c:v>
                </c:pt>
                <c:pt idx="82">
                  <c:v>1.7025300000000001</c:v>
                </c:pt>
                <c:pt idx="83">
                  <c:v>1.69953</c:v>
                </c:pt>
                <c:pt idx="84">
                  <c:v>1.6985399999999999</c:v>
                </c:pt>
                <c:pt idx="85">
                  <c:v>1.70214</c:v>
                </c:pt>
                <c:pt idx="86">
                  <c:v>1.69973</c:v>
                </c:pt>
                <c:pt idx="87">
                  <c:v>1.6997599999999999</c:v>
                </c:pt>
                <c:pt idx="88">
                  <c:v>1.7026399999999999</c:v>
                </c:pt>
                <c:pt idx="89">
                  <c:v>1.69882</c:v>
                </c:pt>
                <c:pt idx="90">
                  <c:v>1.7025600000000001</c:v>
                </c:pt>
                <c:pt idx="91">
                  <c:v>1.70191</c:v>
                </c:pt>
                <c:pt idx="92">
                  <c:v>1.6999200000000001</c:v>
                </c:pt>
                <c:pt idx="93">
                  <c:v>1.70191</c:v>
                </c:pt>
                <c:pt idx="94">
                  <c:v>1.7025999999999999</c:v>
                </c:pt>
                <c:pt idx="95">
                  <c:v>1.6996899999999999</c:v>
                </c:pt>
                <c:pt idx="96">
                  <c:v>1.6993799999999999</c:v>
                </c:pt>
                <c:pt idx="97">
                  <c:v>1.70313</c:v>
                </c:pt>
                <c:pt idx="98">
                  <c:v>1.69922</c:v>
                </c:pt>
                <c:pt idx="99">
                  <c:v>1.70045</c:v>
                </c:pt>
                <c:pt idx="100">
                  <c:v>1.70173</c:v>
                </c:pt>
                <c:pt idx="101">
                  <c:v>1.7016899999999999</c:v>
                </c:pt>
                <c:pt idx="102">
                  <c:v>1.7038500000000001</c:v>
                </c:pt>
                <c:pt idx="103">
                  <c:v>1.69984</c:v>
                </c:pt>
                <c:pt idx="104">
                  <c:v>1.70167</c:v>
                </c:pt>
                <c:pt idx="105">
                  <c:v>1.7036199999999999</c:v>
                </c:pt>
                <c:pt idx="106">
                  <c:v>1.70004</c:v>
                </c:pt>
                <c:pt idx="107">
                  <c:v>1.70478</c:v>
                </c:pt>
                <c:pt idx="108">
                  <c:v>1.70292</c:v>
                </c:pt>
                <c:pt idx="109">
                  <c:v>1.6993199999999999</c:v>
                </c:pt>
                <c:pt idx="110">
                  <c:v>1.7051499999999999</c:v>
                </c:pt>
                <c:pt idx="111">
                  <c:v>1.7021599999999999</c:v>
                </c:pt>
                <c:pt idx="112">
                  <c:v>1.7002299999999999</c:v>
                </c:pt>
                <c:pt idx="113">
                  <c:v>1.70479</c:v>
                </c:pt>
                <c:pt idx="114">
                  <c:v>1.7040999999999999</c:v>
                </c:pt>
                <c:pt idx="115">
                  <c:v>1.70038</c:v>
                </c:pt>
                <c:pt idx="116">
                  <c:v>1.7057100000000001</c:v>
                </c:pt>
                <c:pt idx="117">
                  <c:v>1.7010000000000001</c:v>
                </c:pt>
                <c:pt idx="118">
                  <c:v>1.7055100000000001</c:v>
                </c:pt>
                <c:pt idx="119">
                  <c:v>1.7030099999999999</c:v>
                </c:pt>
                <c:pt idx="120">
                  <c:v>1.7017</c:v>
                </c:pt>
                <c:pt idx="121">
                  <c:v>1.7053199999999999</c:v>
                </c:pt>
                <c:pt idx="122">
                  <c:v>1.70045</c:v>
                </c:pt>
                <c:pt idx="123">
                  <c:v>1.7028300000000001</c:v>
                </c:pt>
                <c:pt idx="124">
                  <c:v>1.70322</c:v>
                </c:pt>
                <c:pt idx="125">
                  <c:v>1.7003699999999999</c:v>
                </c:pt>
                <c:pt idx="126">
                  <c:v>1.7044900000000001</c:v>
                </c:pt>
                <c:pt idx="127">
                  <c:v>1.7003600000000001</c:v>
                </c:pt>
                <c:pt idx="128">
                  <c:v>1.70259</c:v>
                </c:pt>
                <c:pt idx="129">
                  <c:v>1.70394</c:v>
                </c:pt>
                <c:pt idx="130">
                  <c:v>1.70055</c:v>
                </c:pt>
                <c:pt idx="131">
                  <c:v>1.7045699999999999</c:v>
                </c:pt>
                <c:pt idx="132">
                  <c:v>1.7015</c:v>
                </c:pt>
                <c:pt idx="133">
                  <c:v>1.7043200000000001</c:v>
                </c:pt>
                <c:pt idx="134">
                  <c:v>1.7041599999999999</c:v>
                </c:pt>
                <c:pt idx="135">
                  <c:v>1.7007099999999999</c:v>
                </c:pt>
                <c:pt idx="136">
                  <c:v>1.7009399999999999</c:v>
                </c:pt>
                <c:pt idx="137">
                  <c:v>1.7044900000000001</c:v>
                </c:pt>
                <c:pt idx="138">
                  <c:v>1.7013799999999999</c:v>
                </c:pt>
                <c:pt idx="139">
                  <c:v>1.7064999999999999</c:v>
                </c:pt>
                <c:pt idx="140">
                  <c:v>1.7023900000000001</c:v>
                </c:pt>
                <c:pt idx="141">
                  <c:v>1.70523</c:v>
                </c:pt>
                <c:pt idx="142">
                  <c:v>1.70404</c:v>
                </c:pt>
                <c:pt idx="143">
                  <c:v>1.70221</c:v>
                </c:pt>
                <c:pt idx="144">
                  <c:v>1.7013799999999999</c:v>
                </c:pt>
                <c:pt idx="145">
                  <c:v>1.70434</c:v>
                </c:pt>
                <c:pt idx="146">
                  <c:v>1.7009300000000001</c:v>
                </c:pt>
                <c:pt idx="147">
                  <c:v>1.7058599999999999</c:v>
                </c:pt>
                <c:pt idx="148">
                  <c:v>1.7028099999999999</c:v>
                </c:pt>
                <c:pt idx="149">
                  <c:v>1.7031499999999999</c:v>
                </c:pt>
                <c:pt idx="150">
                  <c:v>1.70424</c:v>
                </c:pt>
                <c:pt idx="151">
                  <c:v>1.7005999999999999</c:v>
                </c:pt>
                <c:pt idx="152">
                  <c:v>1.7059800000000001</c:v>
                </c:pt>
                <c:pt idx="153">
                  <c:v>1.7012400000000001</c:v>
                </c:pt>
                <c:pt idx="154">
                  <c:v>1.7070700000000001</c:v>
                </c:pt>
                <c:pt idx="155">
                  <c:v>1.70374</c:v>
                </c:pt>
                <c:pt idx="156">
                  <c:v>1.70675</c:v>
                </c:pt>
                <c:pt idx="157">
                  <c:v>1.70594</c:v>
                </c:pt>
                <c:pt idx="158">
                  <c:v>1.7010799999999999</c:v>
                </c:pt>
                <c:pt idx="159">
                  <c:v>1.70627</c:v>
                </c:pt>
                <c:pt idx="160">
                  <c:v>1.7048300000000001</c:v>
                </c:pt>
                <c:pt idx="161">
                  <c:v>1.7010799999999999</c:v>
                </c:pt>
                <c:pt idx="162">
                  <c:v>1.7065699999999999</c:v>
                </c:pt>
                <c:pt idx="163">
                  <c:v>1.70503</c:v>
                </c:pt>
                <c:pt idx="164">
                  <c:v>1.70208</c:v>
                </c:pt>
                <c:pt idx="165">
                  <c:v>1.7075899999999999</c:v>
                </c:pt>
                <c:pt idx="166">
                  <c:v>1.7050700000000001</c:v>
                </c:pt>
                <c:pt idx="167">
                  <c:v>1.70259</c:v>
                </c:pt>
                <c:pt idx="168">
                  <c:v>1.70794</c:v>
                </c:pt>
                <c:pt idx="169">
                  <c:v>1.7033499999999999</c:v>
                </c:pt>
                <c:pt idx="170">
                  <c:v>1.7073499999999999</c:v>
                </c:pt>
                <c:pt idx="171">
                  <c:v>1.7055899999999999</c:v>
                </c:pt>
                <c:pt idx="172">
                  <c:v>1.7016</c:v>
                </c:pt>
                <c:pt idx="173">
                  <c:v>1.7074400000000001</c:v>
                </c:pt>
                <c:pt idx="174">
                  <c:v>1.7048399999999999</c:v>
                </c:pt>
                <c:pt idx="175">
                  <c:v>1.7082999999999999</c:v>
                </c:pt>
                <c:pt idx="176">
                  <c:v>1.70428</c:v>
                </c:pt>
                <c:pt idx="177">
                  <c:v>1.70594</c:v>
                </c:pt>
                <c:pt idx="178">
                  <c:v>1.7071099999999999</c:v>
                </c:pt>
                <c:pt idx="179">
                  <c:v>1.7031499999999999</c:v>
                </c:pt>
                <c:pt idx="180">
                  <c:v>1.7081900000000001</c:v>
                </c:pt>
                <c:pt idx="181">
                  <c:v>1.7051400000000001</c:v>
                </c:pt>
                <c:pt idx="182">
                  <c:v>1.70326</c:v>
                </c:pt>
                <c:pt idx="183">
                  <c:v>1.70736</c:v>
                </c:pt>
                <c:pt idx="184">
                  <c:v>1.70289</c:v>
                </c:pt>
                <c:pt idx="185">
                  <c:v>1.70871</c:v>
                </c:pt>
                <c:pt idx="186">
                  <c:v>1.7057599999999999</c:v>
                </c:pt>
                <c:pt idx="187">
                  <c:v>1.7067000000000001</c:v>
                </c:pt>
                <c:pt idx="188">
                  <c:v>1.7067300000000001</c:v>
                </c:pt>
                <c:pt idx="189">
                  <c:v>1.7042600000000001</c:v>
                </c:pt>
                <c:pt idx="190">
                  <c:v>1.70818</c:v>
                </c:pt>
                <c:pt idx="191">
                  <c:v>1.7064699999999999</c:v>
                </c:pt>
                <c:pt idx="192">
                  <c:v>1.706</c:v>
                </c:pt>
                <c:pt idx="193">
                  <c:v>1.7077899999999999</c:v>
                </c:pt>
                <c:pt idx="194">
                  <c:v>1.7037500000000001</c:v>
                </c:pt>
                <c:pt idx="195">
                  <c:v>1.70597</c:v>
                </c:pt>
                <c:pt idx="196">
                  <c:v>1.70696</c:v>
                </c:pt>
                <c:pt idx="197">
                  <c:v>1.70516</c:v>
                </c:pt>
                <c:pt idx="198">
                  <c:v>1.70855</c:v>
                </c:pt>
                <c:pt idx="199">
                  <c:v>1.7063699999999999</c:v>
                </c:pt>
                <c:pt idx="200">
                  <c:v>1.7068300000000001</c:v>
                </c:pt>
                <c:pt idx="201">
                  <c:v>1.7089000000000001</c:v>
                </c:pt>
                <c:pt idx="202">
                  <c:v>1.70383</c:v>
                </c:pt>
                <c:pt idx="203">
                  <c:v>1.7091499999999999</c:v>
                </c:pt>
                <c:pt idx="204">
                  <c:v>1.70773</c:v>
                </c:pt>
                <c:pt idx="205">
                  <c:v>1.70472</c:v>
                </c:pt>
                <c:pt idx="206">
                  <c:v>1.7065699999999999</c:v>
                </c:pt>
                <c:pt idx="207">
                  <c:v>1.70783</c:v>
                </c:pt>
                <c:pt idx="208">
                  <c:v>1.7052400000000001</c:v>
                </c:pt>
                <c:pt idx="209">
                  <c:v>1.70543</c:v>
                </c:pt>
                <c:pt idx="210">
                  <c:v>1.7092400000000001</c:v>
                </c:pt>
                <c:pt idx="211">
                  <c:v>1.7075</c:v>
                </c:pt>
                <c:pt idx="212">
                  <c:v>1.7079800000000001</c:v>
                </c:pt>
                <c:pt idx="213">
                  <c:v>1.70905</c:v>
                </c:pt>
                <c:pt idx="214">
                  <c:v>1.70766</c:v>
                </c:pt>
                <c:pt idx="215">
                  <c:v>1.70496</c:v>
                </c:pt>
                <c:pt idx="216">
                  <c:v>1.71061</c:v>
                </c:pt>
                <c:pt idx="217">
                  <c:v>1.70468</c:v>
                </c:pt>
                <c:pt idx="218">
                  <c:v>1.7073</c:v>
                </c:pt>
                <c:pt idx="219">
                  <c:v>1.70878</c:v>
                </c:pt>
                <c:pt idx="220">
                  <c:v>1.70662</c:v>
                </c:pt>
                <c:pt idx="221">
                  <c:v>1.7077</c:v>
                </c:pt>
                <c:pt idx="222">
                  <c:v>1.7076499999999999</c:v>
                </c:pt>
                <c:pt idx="223">
                  <c:v>1.7058500000000001</c:v>
                </c:pt>
                <c:pt idx="224">
                  <c:v>1.71092</c:v>
                </c:pt>
                <c:pt idx="225">
                  <c:v>1.70848</c:v>
                </c:pt>
                <c:pt idx="226">
                  <c:v>1.7067600000000001</c:v>
                </c:pt>
                <c:pt idx="227">
                  <c:v>1.7044900000000001</c:v>
                </c:pt>
                <c:pt idx="228">
                  <c:v>1.7096</c:v>
                </c:pt>
                <c:pt idx="229">
                  <c:v>1.70736</c:v>
                </c:pt>
                <c:pt idx="230">
                  <c:v>1.7088300000000001</c:v>
                </c:pt>
                <c:pt idx="231">
                  <c:v>1.71008</c:v>
                </c:pt>
                <c:pt idx="232">
                  <c:v>1.7061200000000001</c:v>
                </c:pt>
                <c:pt idx="233">
                  <c:v>1.7084999999999999</c:v>
                </c:pt>
                <c:pt idx="234">
                  <c:v>1.7103200000000001</c:v>
                </c:pt>
                <c:pt idx="235">
                  <c:v>1.7092099999999999</c:v>
                </c:pt>
                <c:pt idx="236">
                  <c:v>1.7077800000000001</c:v>
                </c:pt>
                <c:pt idx="237">
                  <c:v>1.70939</c:v>
                </c:pt>
                <c:pt idx="238">
                  <c:v>1.70787</c:v>
                </c:pt>
                <c:pt idx="239">
                  <c:v>1.7108300000000001</c:v>
                </c:pt>
                <c:pt idx="240">
                  <c:v>1.7065300000000001</c:v>
                </c:pt>
                <c:pt idx="241">
                  <c:v>1.70936</c:v>
                </c:pt>
                <c:pt idx="242">
                  <c:v>1.7099200000000001</c:v>
                </c:pt>
                <c:pt idx="243">
                  <c:v>1.70736</c:v>
                </c:pt>
                <c:pt idx="244">
                  <c:v>1.70848</c:v>
                </c:pt>
                <c:pt idx="245">
                  <c:v>1.7107399999999999</c:v>
                </c:pt>
                <c:pt idx="246">
                  <c:v>1.7060500000000001</c:v>
                </c:pt>
                <c:pt idx="247">
                  <c:v>1.7118100000000001</c:v>
                </c:pt>
                <c:pt idx="248">
                  <c:v>1.7069799999999999</c:v>
                </c:pt>
                <c:pt idx="249">
                  <c:v>1.7123699999999999</c:v>
                </c:pt>
                <c:pt idx="250">
                  <c:v>1.7078500000000001</c:v>
                </c:pt>
                <c:pt idx="251">
                  <c:v>1.71292</c:v>
                </c:pt>
                <c:pt idx="252">
                  <c:v>1.7083900000000001</c:v>
                </c:pt>
                <c:pt idx="253">
                  <c:v>1.70546</c:v>
                </c:pt>
                <c:pt idx="254">
                  <c:v>1.7108699999999999</c:v>
                </c:pt>
                <c:pt idx="255">
                  <c:v>1.70749</c:v>
                </c:pt>
                <c:pt idx="256">
                  <c:v>1.7076100000000001</c:v>
                </c:pt>
                <c:pt idx="257">
                  <c:v>1.7104900000000001</c:v>
                </c:pt>
                <c:pt idx="258">
                  <c:v>1.70828</c:v>
                </c:pt>
                <c:pt idx="259">
                  <c:v>1.7136100000000001</c:v>
                </c:pt>
                <c:pt idx="260">
                  <c:v>1.7105900000000001</c:v>
                </c:pt>
                <c:pt idx="261">
                  <c:v>1.7087399999999999</c:v>
                </c:pt>
                <c:pt idx="262">
                  <c:v>1.7134799999999999</c:v>
                </c:pt>
                <c:pt idx="263">
                  <c:v>1.7104699999999999</c:v>
                </c:pt>
                <c:pt idx="264">
                  <c:v>1.7082299999999999</c:v>
                </c:pt>
                <c:pt idx="265">
                  <c:v>1.7127399999999999</c:v>
                </c:pt>
                <c:pt idx="266">
                  <c:v>1.71051</c:v>
                </c:pt>
                <c:pt idx="267">
                  <c:v>1.7058199999999999</c:v>
                </c:pt>
                <c:pt idx="268">
                  <c:v>1.7116</c:v>
                </c:pt>
                <c:pt idx="269">
                  <c:v>1.7056899999999999</c:v>
                </c:pt>
                <c:pt idx="270">
                  <c:v>1.71102</c:v>
                </c:pt>
                <c:pt idx="271">
                  <c:v>1.70607</c:v>
                </c:pt>
                <c:pt idx="272">
                  <c:v>1.7117199999999999</c:v>
                </c:pt>
                <c:pt idx="273">
                  <c:v>1.7083699999999999</c:v>
                </c:pt>
                <c:pt idx="274">
                  <c:v>1.7099599999999999</c:v>
                </c:pt>
                <c:pt idx="275">
                  <c:v>1.7106699999999999</c:v>
                </c:pt>
                <c:pt idx="276">
                  <c:v>1.70808</c:v>
                </c:pt>
                <c:pt idx="277">
                  <c:v>1.7096899999999999</c:v>
                </c:pt>
                <c:pt idx="278">
                  <c:v>1.7102900000000001</c:v>
                </c:pt>
                <c:pt idx="279">
                  <c:v>1.70739</c:v>
                </c:pt>
                <c:pt idx="280">
                  <c:v>1.7116199999999999</c:v>
                </c:pt>
                <c:pt idx="281">
                  <c:v>1.71028</c:v>
                </c:pt>
                <c:pt idx="282">
                  <c:v>1.7070700000000001</c:v>
                </c:pt>
                <c:pt idx="283">
                  <c:v>1.7118800000000001</c:v>
                </c:pt>
                <c:pt idx="284">
                  <c:v>1.7096499999999999</c:v>
                </c:pt>
                <c:pt idx="285">
                  <c:v>1.70736</c:v>
                </c:pt>
                <c:pt idx="286">
                  <c:v>1.7121900000000001</c:v>
                </c:pt>
                <c:pt idx="287">
                  <c:v>1.7085600000000001</c:v>
                </c:pt>
                <c:pt idx="288">
                  <c:v>1.71295</c:v>
                </c:pt>
                <c:pt idx="289">
                  <c:v>1.7091700000000001</c:v>
                </c:pt>
                <c:pt idx="290">
                  <c:v>1.7084299999999999</c:v>
                </c:pt>
                <c:pt idx="291">
                  <c:v>1.71139</c:v>
                </c:pt>
                <c:pt idx="292">
                  <c:v>1.7074199999999999</c:v>
                </c:pt>
                <c:pt idx="293">
                  <c:v>1.7132799999999999</c:v>
                </c:pt>
                <c:pt idx="294">
                  <c:v>1.70933</c:v>
                </c:pt>
                <c:pt idx="295">
                  <c:v>1.70784</c:v>
                </c:pt>
                <c:pt idx="296">
                  <c:v>1.7136199999999999</c:v>
                </c:pt>
                <c:pt idx="297">
                  <c:v>1.70736</c:v>
                </c:pt>
                <c:pt idx="298">
                  <c:v>1.7132499999999999</c:v>
                </c:pt>
                <c:pt idx="299">
                  <c:v>1.7109099999999999</c:v>
                </c:pt>
                <c:pt idx="300">
                  <c:v>1.7078</c:v>
                </c:pt>
                <c:pt idx="301">
                  <c:v>1.71376</c:v>
                </c:pt>
                <c:pt idx="302">
                  <c:v>1.7071700000000001</c:v>
                </c:pt>
                <c:pt idx="303">
                  <c:v>1.71191</c:v>
                </c:pt>
                <c:pt idx="304">
                  <c:v>1.70949</c:v>
                </c:pt>
                <c:pt idx="305">
                  <c:v>1.70932</c:v>
                </c:pt>
                <c:pt idx="306">
                  <c:v>1.71028</c:v>
                </c:pt>
                <c:pt idx="307">
                  <c:v>1.70777</c:v>
                </c:pt>
                <c:pt idx="308">
                  <c:v>1.7124600000000001</c:v>
                </c:pt>
                <c:pt idx="309">
                  <c:v>1.70767</c:v>
                </c:pt>
                <c:pt idx="310">
                  <c:v>1.71282</c:v>
                </c:pt>
                <c:pt idx="311">
                  <c:v>1.71096</c:v>
                </c:pt>
                <c:pt idx="312">
                  <c:v>1.7071000000000001</c:v>
                </c:pt>
                <c:pt idx="313">
                  <c:v>1.71278</c:v>
                </c:pt>
                <c:pt idx="314">
                  <c:v>1.7095800000000001</c:v>
                </c:pt>
                <c:pt idx="315">
                  <c:v>1.7111700000000001</c:v>
                </c:pt>
                <c:pt idx="316">
                  <c:v>1.71312</c:v>
                </c:pt>
                <c:pt idx="317">
                  <c:v>1.7103900000000001</c:v>
                </c:pt>
                <c:pt idx="318">
                  <c:v>1.71315</c:v>
                </c:pt>
                <c:pt idx="319">
                  <c:v>1.71078</c:v>
                </c:pt>
                <c:pt idx="320">
                  <c:v>1.7125300000000001</c:v>
                </c:pt>
                <c:pt idx="321">
                  <c:v>1.71347</c:v>
                </c:pt>
                <c:pt idx="322">
                  <c:v>1.7102999999999999</c:v>
                </c:pt>
                <c:pt idx="323">
                  <c:v>1.70906</c:v>
                </c:pt>
                <c:pt idx="324">
                  <c:v>1.71174</c:v>
                </c:pt>
                <c:pt idx="325">
                  <c:v>1.7122999999999999</c:v>
                </c:pt>
                <c:pt idx="326">
                  <c:v>1.70831</c:v>
                </c:pt>
                <c:pt idx="327">
                  <c:v>1.7133700000000001</c:v>
                </c:pt>
                <c:pt idx="328">
                  <c:v>1.7126999999999999</c:v>
                </c:pt>
                <c:pt idx="329">
                  <c:v>1.70936</c:v>
                </c:pt>
                <c:pt idx="330">
                  <c:v>1.7128099999999999</c:v>
                </c:pt>
                <c:pt idx="331">
                  <c:v>1.7118800000000001</c:v>
                </c:pt>
                <c:pt idx="332">
                  <c:v>1.71031</c:v>
                </c:pt>
                <c:pt idx="333">
                  <c:v>1.71315</c:v>
                </c:pt>
                <c:pt idx="334">
                  <c:v>1.7097100000000001</c:v>
                </c:pt>
                <c:pt idx="335">
                  <c:v>1.7099899999999999</c:v>
                </c:pt>
                <c:pt idx="336">
                  <c:v>1.71262</c:v>
                </c:pt>
                <c:pt idx="337">
                  <c:v>1.7105699999999999</c:v>
                </c:pt>
                <c:pt idx="338">
                  <c:v>1.7091499999999999</c:v>
                </c:pt>
                <c:pt idx="339">
                  <c:v>1.71315</c:v>
                </c:pt>
                <c:pt idx="340">
                  <c:v>1.70997</c:v>
                </c:pt>
                <c:pt idx="341">
                  <c:v>1.71245</c:v>
                </c:pt>
                <c:pt idx="342">
                  <c:v>1.71336</c:v>
                </c:pt>
                <c:pt idx="343">
                  <c:v>1.71014</c:v>
                </c:pt>
                <c:pt idx="344">
                  <c:v>1.7115499999999999</c:v>
                </c:pt>
                <c:pt idx="345">
                  <c:v>1.71418</c:v>
                </c:pt>
                <c:pt idx="346">
                  <c:v>1.71095</c:v>
                </c:pt>
                <c:pt idx="347">
                  <c:v>1.7095199999999999</c:v>
                </c:pt>
                <c:pt idx="348">
                  <c:v>1.7145699999999999</c:v>
                </c:pt>
                <c:pt idx="349">
                  <c:v>1.71221</c:v>
                </c:pt>
                <c:pt idx="350">
                  <c:v>1.70946</c:v>
                </c:pt>
                <c:pt idx="351">
                  <c:v>1.7115</c:v>
                </c:pt>
                <c:pt idx="352">
                  <c:v>1.7133400000000001</c:v>
                </c:pt>
                <c:pt idx="353">
                  <c:v>1.71014</c:v>
                </c:pt>
                <c:pt idx="354">
                  <c:v>1.7150000000000001</c:v>
                </c:pt>
                <c:pt idx="355">
                  <c:v>1.7120899999999999</c:v>
                </c:pt>
                <c:pt idx="356">
                  <c:v>1.70905</c:v>
                </c:pt>
                <c:pt idx="357">
                  <c:v>1.71471</c:v>
                </c:pt>
                <c:pt idx="358">
                  <c:v>1.71122</c:v>
                </c:pt>
                <c:pt idx="359">
                  <c:v>1.7090700000000001</c:v>
                </c:pt>
                <c:pt idx="360">
                  <c:v>1.7145999999999999</c:v>
                </c:pt>
                <c:pt idx="361">
                  <c:v>1.7106699999999999</c:v>
                </c:pt>
                <c:pt idx="362">
                  <c:v>1.7114400000000001</c:v>
                </c:pt>
                <c:pt idx="363">
                  <c:v>1.71289</c:v>
                </c:pt>
                <c:pt idx="364">
                  <c:v>1.70892</c:v>
                </c:pt>
                <c:pt idx="365">
                  <c:v>1.7143600000000001</c:v>
                </c:pt>
                <c:pt idx="366">
                  <c:v>1.7115899999999999</c:v>
                </c:pt>
                <c:pt idx="367">
                  <c:v>1.71194</c:v>
                </c:pt>
                <c:pt idx="368">
                  <c:v>1.71376</c:v>
                </c:pt>
                <c:pt idx="369">
                  <c:v>1.71252</c:v>
                </c:pt>
                <c:pt idx="370">
                  <c:v>1.7099899999999999</c:v>
                </c:pt>
                <c:pt idx="371">
                  <c:v>1.7134400000000001</c:v>
                </c:pt>
                <c:pt idx="372">
                  <c:v>1.7138800000000001</c:v>
                </c:pt>
                <c:pt idx="373">
                  <c:v>1.70939</c:v>
                </c:pt>
                <c:pt idx="374">
                  <c:v>1.71082</c:v>
                </c:pt>
                <c:pt idx="375">
                  <c:v>1.71408</c:v>
                </c:pt>
                <c:pt idx="376">
                  <c:v>1.7119899999999999</c:v>
                </c:pt>
                <c:pt idx="377">
                  <c:v>1.70878</c:v>
                </c:pt>
                <c:pt idx="378">
                  <c:v>1.7141500000000001</c:v>
                </c:pt>
                <c:pt idx="379">
                  <c:v>1.7109700000000001</c:v>
                </c:pt>
                <c:pt idx="380">
                  <c:v>1.7132799999999999</c:v>
                </c:pt>
                <c:pt idx="381">
                  <c:v>1.7124999999999999</c:v>
                </c:pt>
                <c:pt idx="382">
                  <c:v>1.7096100000000001</c:v>
                </c:pt>
                <c:pt idx="383">
                  <c:v>1.7151799999999999</c:v>
                </c:pt>
                <c:pt idx="384">
                  <c:v>1.7124999999999999</c:v>
                </c:pt>
                <c:pt idx="385">
                  <c:v>1.7104600000000001</c:v>
                </c:pt>
                <c:pt idx="386">
                  <c:v>1.71292</c:v>
                </c:pt>
                <c:pt idx="387">
                  <c:v>1.71332</c:v>
                </c:pt>
                <c:pt idx="388">
                  <c:v>1.71018</c:v>
                </c:pt>
                <c:pt idx="389">
                  <c:v>1.7122299999999999</c:v>
                </c:pt>
                <c:pt idx="390">
                  <c:v>1.71349</c:v>
                </c:pt>
                <c:pt idx="391">
                  <c:v>1.71082</c:v>
                </c:pt>
                <c:pt idx="392">
                  <c:v>1.7139800000000001</c:v>
                </c:pt>
                <c:pt idx="393">
                  <c:v>1.71407</c:v>
                </c:pt>
                <c:pt idx="394">
                  <c:v>1.71129</c:v>
                </c:pt>
                <c:pt idx="395">
                  <c:v>1.71184</c:v>
                </c:pt>
                <c:pt idx="396">
                  <c:v>1.7140599999999999</c:v>
                </c:pt>
                <c:pt idx="397">
                  <c:v>1.7105699999999999</c:v>
                </c:pt>
                <c:pt idx="398">
                  <c:v>1.71153</c:v>
                </c:pt>
                <c:pt idx="399">
                  <c:v>1.71499</c:v>
                </c:pt>
                <c:pt idx="400">
                  <c:v>1.71312</c:v>
                </c:pt>
                <c:pt idx="401">
                  <c:v>1.70932</c:v>
                </c:pt>
                <c:pt idx="402">
                  <c:v>1.71529</c:v>
                </c:pt>
                <c:pt idx="403">
                  <c:v>1.7135</c:v>
                </c:pt>
                <c:pt idx="404">
                  <c:v>1.71052</c:v>
                </c:pt>
                <c:pt idx="405">
                  <c:v>1.71316</c:v>
                </c:pt>
                <c:pt idx="406">
                  <c:v>1.71306</c:v>
                </c:pt>
                <c:pt idx="407">
                  <c:v>1.71075</c:v>
                </c:pt>
                <c:pt idx="408">
                  <c:v>1.7154</c:v>
                </c:pt>
                <c:pt idx="409">
                  <c:v>1.71255</c:v>
                </c:pt>
                <c:pt idx="410">
                  <c:v>1.7105900000000001</c:v>
                </c:pt>
                <c:pt idx="411">
                  <c:v>1.7158800000000001</c:v>
                </c:pt>
                <c:pt idx="412">
                  <c:v>1.71357</c:v>
                </c:pt>
                <c:pt idx="413">
                  <c:v>1.7108000000000001</c:v>
                </c:pt>
                <c:pt idx="414">
                  <c:v>1.7150000000000001</c:v>
                </c:pt>
                <c:pt idx="415">
                  <c:v>1.71319</c:v>
                </c:pt>
                <c:pt idx="416">
                  <c:v>1.7101900000000001</c:v>
                </c:pt>
                <c:pt idx="417">
                  <c:v>1.71539</c:v>
                </c:pt>
                <c:pt idx="418">
                  <c:v>1.7132400000000001</c:v>
                </c:pt>
                <c:pt idx="419">
                  <c:v>1.7114400000000001</c:v>
                </c:pt>
                <c:pt idx="420">
                  <c:v>1.71567</c:v>
                </c:pt>
                <c:pt idx="421">
                  <c:v>1.7130300000000001</c:v>
                </c:pt>
                <c:pt idx="422">
                  <c:v>1.7123200000000001</c:v>
                </c:pt>
                <c:pt idx="423">
                  <c:v>1.7161599999999999</c:v>
                </c:pt>
                <c:pt idx="424">
                  <c:v>1.71184</c:v>
                </c:pt>
                <c:pt idx="425">
                  <c:v>1.7130700000000001</c:v>
                </c:pt>
                <c:pt idx="426">
                  <c:v>1.7150300000000001</c:v>
                </c:pt>
                <c:pt idx="427">
                  <c:v>1.7116199999999999</c:v>
                </c:pt>
                <c:pt idx="428">
                  <c:v>1.7142599999999999</c:v>
                </c:pt>
                <c:pt idx="429">
                  <c:v>1.7142299999999999</c:v>
                </c:pt>
                <c:pt idx="430">
                  <c:v>1.71099</c:v>
                </c:pt>
                <c:pt idx="431">
                  <c:v>1.716</c:v>
                </c:pt>
                <c:pt idx="432">
                  <c:v>1.7145900000000001</c:v>
                </c:pt>
                <c:pt idx="433">
                  <c:v>1.7110799999999999</c:v>
                </c:pt>
                <c:pt idx="434">
                  <c:v>1.7157100000000001</c:v>
                </c:pt>
                <c:pt idx="435">
                  <c:v>1.7135899999999999</c:v>
                </c:pt>
                <c:pt idx="436">
                  <c:v>1.7107000000000001</c:v>
                </c:pt>
                <c:pt idx="437">
                  <c:v>1.7160299999999999</c:v>
                </c:pt>
                <c:pt idx="438">
                  <c:v>1.7143299999999999</c:v>
                </c:pt>
                <c:pt idx="439">
                  <c:v>1.71062</c:v>
                </c:pt>
                <c:pt idx="440">
                  <c:v>1.71638</c:v>
                </c:pt>
                <c:pt idx="441">
                  <c:v>1.71312</c:v>
                </c:pt>
                <c:pt idx="442">
                  <c:v>1.71408</c:v>
                </c:pt>
                <c:pt idx="443">
                  <c:v>1.71495</c:v>
                </c:pt>
                <c:pt idx="444">
                  <c:v>1.71211</c:v>
                </c:pt>
                <c:pt idx="445">
                  <c:v>1.71383</c:v>
                </c:pt>
                <c:pt idx="446">
                  <c:v>1.71566</c:v>
                </c:pt>
                <c:pt idx="447">
                  <c:v>1.71177</c:v>
                </c:pt>
                <c:pt idx="448">
                  <c:v>1.71685</c:v>
                </c:pt>
                <c:pt idx="449">
                  <c:v>1.7137</c:v>
                </c:pt>
                <c:pt idx="450">
                  <c:v>1.7114499999999999</c:v>
                </c:pt>
                <c:pt idx="451">
                  <c:v>1.7168399999999999</c:v>
                </c:pt>
                <c:pt idx="452">
                  <c:v>1.7132499999999999</c:v>
                </c:pt>
                <c:pt idx="453">
                  <c:v>1.7119200000000001</c:v>
                </c:pt>
                <c:pt idx="454">
                  <c:v>1.71665</c:v>
                </c:pt>
                <c:pt idx="455">
                  <c:v>1.7131099999999999</c:v>
                </c:pt>
                <c:pt idx="456">
                  <c:v>1.7122999999999999</c:v>
                </c:pt>
                <c:pt idx="457">
                  <c:v>1.71705</c:v>
                </c:pt>
                <c:pt idx="458">
                  <c:v>1.7135</c:v>
                </c:pt>
                <c:pt idx="459">
                  <c:v>1.7120599999999999</c:v>
                </c:pt>
                <c:pt idx="460">
                  <c:v>1.7164699999999999</c:v>
                </c:pt>
                <c:pt idx="461">
                  <c:v>1.71126</c:v>
                </c:pt>
                <c:pt idx="462">
                  <c:v>1.7162299999999999</c:v>
                </c:pt>
                <c:pt idx="463">
                  <c:v>1.7158100000000001</c:v>
                </c:pt>
                <c:pt idx="464">
                  <c:v>1.71183</c:v>
                </c:pt>
                <c:pt idx="465">
                  <c:v>1.7179</c:v>
                </c:pt>
                <c:pt idx="466">
                  <c:v>1.7160200000000001</c:v>
                </c:pt>
                <c:pt idx="467">
                  <c:v>1.7129099999999999</c:v>
                </c:pt>
                <c:pt idx="468">
                  <c:v>1.71322</c:v>
                </c:pt>
                <c:pt idx="469">
                  <c:v>1.71567</c:v>
                </c:pt>
                <c:pt idx="470">
                  <c:v>1.71129</c:v>
                </c:pt>
                <c:pt idx="471">
                  <c:v>1.7174199999999999</c:v>
                </c:pt>
                <c:pt idx="472">
                  <c:v>1.7117500000000001</c:v>
                </c:pt>
                <c:pt idx="473">
                  <c:v>1.7172799999999999</c:v>
                </c:pt>
                <c:pt idx="474">
                  <c:v>1.71411</c:v>
                </c:pt>
                <c:pt idx="475">
                  <c:v>1.71245</c:v>
                </c:pt>
                <c:pt idx="476">
                  <c:v>1.7159199999999999</c:v>
                </c:pt>
                <c:pt idx="477">
                  <c:v>1.71617</c:v>
                </c:pt>
                <c:pt idx="478">
                  <c:v>1.7141500000000001</c:v>
                </c:pt>
                <c:pt idx="479">
                  <c:v>1.71756</c:v>
                </c:pt>
                <c:pt idx="480">
                  <c:v>1.71339</c:v>
                </c:pt>
                <c:pt idx="481">
                  <c:v>1.71346</c:v>
                </c:pt>
                <c:pt idx="482">
                  <c:v>1.71661</c:v>
                </c:pt>
                <c:pt idx="483">
                  <c:v>1.7123999999999999</c:v>
                </c:pt>
                <c:pt idx="484">
                  <c:v>1.7155800000000001</c:v>
                </c:pt>
                <c:pt idx="485">
                  <c:v>1.71672</c:v>
                </c:pt>
                <c:pt idx="486">
                  <c:v>1.7137100000000001</c:v>
                </c:pt>
                <c:pt idx="487">
                  <c:v>1.7145999999999999</c:v>
                </c:pt>
                <c:pt idx="488">
                  <c:v>1.71698</c:v>
                </c:pt>
                <c:pt idx="489">
                  <c:v>1.7145699999999999</c:v>
                </c:pt>
                <c:pt idx="490">
                  <c:v>1.7119800000000001</c:v>
                </c:pt>
                <c:pt idx="491">
                  <c:v>1.71732</c:v>
                </c:pt>
                <c:pt idx="492">
                  <c:v>1.7166300000000001</c:v>
                </c:pt>
                <c:pt idx="493">
                  <c:v>1.7135199999999999</c:v>
                </c:pt>
                <c:pt idx="494">
                  <c:v>1.7156199999999999</c:v>
                </c:pt>
                <c:pt idx="495">
                  <c:v>1.7161900000000001</c:v>
                </c:pt>
                <c:pt idx="496">
                  <c:v>1.71377</c:v>
                </c:pt>
                <c:pt idx="497">
                  <c:v>1.71875</c:v>
                </c:pt>
                <c:pt idx="498">
                  <c:v>1.7162999999999999</c:v>
                </c:pt>
                <c:pt idx="499">
                  <c:v>1.7124600000000001</c:v>
                </c:pt>
                <c:pt idx="500">
                  <c:v>1.71804</c:v>
                </c:pt>
                <c:pt idx="501">
                  <c:v>1.71492</c:v>
                </c:pt>
                <c:pt idx="502">
                  <c:v>1.7165999999999999</c:v>
                </c:pt>
                <c:pt idx="503">
                  <c:v>1.7165600000000001</c:v>
                </c:pt>
                <c:pt idx="504">
                  <c:v>1.7144900000000001</c:v>
                </c:pt>
                <c:pt idx="505">
                  <c:v>1.71262</c:v>
                </c:pt>
                <c:pt idx="506">
                  <c:v>1.71763</c:v>
                </c:pt>
                <c:pt idx="507">
                  <c:v>1.71608</c:v>
                </c:pt>
                <c:pt idx="508">
                  <c:v>1.7153499999999999</c:v>
                </c:pt>
                <c:pt idx="509">
                  <c:v>1.71635</c:v>
                </c:pt>
                <c:pt idx="510">
                  <c:v>1.7121500000000001</c:v>
                </c:pt>
                <c:pt idx="511">
                  <c:v>1.7175100000000001</c:v>
                </c:pt>
                <c:pt idx="512">
                  <c:v>1.7151000000000001</c:v>
                </c:pt>
                <c:pt idx="513">
                  <c:v>1.71258</c:v>
                </c:pt>
                <c:pt idx="514">
                  <c:v>1.7173099999999999</c:v>
                </c:pt>
                <c:pt idx="515">
                  <c:v>1.7141599999999999</c:v>
                </c:pt>
                <c:pt idx="516">
                  <c:v>1.7136499999999999</c:v>
                </c:pt>
                <c:pt idx="517">
                  <c:v>1.71797</c:v>
                </c:pt>
                <c:pt idx="518">
                  <c:v>1.7154199999999999</c:v>
                </c:pt>
                <c:pt idx="519">
                  <c:v>1.71218</c:v>
                </c:pt>
                <c:pt idx="520">
                  <c:v>1.7176899999999999</c:v>
                </c:pt>
                <c:pt idx="521">
                  <c:v>1.7154499999999999</c:v>
                </c:pt>
                <c:pt idx="522">
                  <c:v>1.7138199999999999</c:v>
                </c:pt>
                <c:pt idx="523">
                  <c:v>1.7168300000000001</c:v>
                </c:pt>
                <c:pt idx="524">
                  <c:v>1.71719</c:v>
                </c:pt>
                <c:pt idx="525">
                  <c:v>1.71357</c:v>
                </c:pt>
                <c:pt idx="526">
                  <c:v>1.71675</c:v>
                </c:pt>
                <c:pt idx="527">
                  <c:v>1.7158</c:v>
                </c:pt>
                <c:pt idx="528">
                  <c:v>1.7135499999999999</c:v>
                </c:pt>
                <c:pt idx="529">
                  <c:v>1.714</c:v>
                </c:pt>
                <c:pt idx="530">
                  <c:v>1.71767</c:v>
                </c:pt>
                <c:pt idx="531">
                  <c:v>1.7170099999999999</c:v>
                </c:pt>
                <c:pt idx="532">
                  <c:v>1.7154400000000001</c:v>
                </c:pt>
                <c:pt idx="533">
                  <c:v>1.71313</c:v>
                </c:pt>
                <c:pt idx="534">
                  <c:v>1.71804</c:v>
                </c:pt>
                <c:pt idx="535">
                  <c:v>1.7130000000000001</c:v>
                </c:pt>
                <c:pt idx="536">
                  <c:v>1.7179899999999999</c:v>
                </c:pt>
                <c:pt idx="537">
                  <c:v>1.7164900000000001</c:v>
                </c:pt>
                <c:pt idx="538">
                  <c:v>1.7132799999999999</c:v>
                </c:pt>
                <c:pt idx="539">
                  <c:v>1.71932</c:v>
                </c:pt>
                <c:pt idx="540">
                  <c:v>1.71553</c:v>
                </c:pt>
                <c:pt idx="541">
                  <c:v>1.7130000000000001</c:v>
                </c:pt>
                <c:pt idx="542">
                  <c:v>1.71831</c:v>
                </c:pt>
                <c:pt idx="543">
                  <c:v>1.7151099999999999</c:v>
                </c:pt>
                <c:pt idx="544">
                  <c:v>1.7179800000000001</c:v>
                </c:pt>
                <c:pt idx="545">
                  <c:v>1.71611</c:v>
                </c:pt>
                <c:pt idx="546">
                  <c:v>1.71567</c:v>
                </c:pt>
                <c:pt idx="547">
                  <c:v>1.71627</c:v>
                </c:pt>
                <c:pt idx="548">
                  <c:v>1.7158199999999999</c:v>
                </c:pt>
                <c:pt idx="549">
                  <c:v>1.7179599999999999</c:v>
                </c:pt>
                <c:pt idx="550">
                  <c:v>1.7137500000000001</c:v>
                </c:pt>
                <c:pt idx="551">
                  <c:v>1.71993</c:v>
                </c:pt>
                <c:pt idx="552">
                  <c:v>1.7141200000000001</c:v>
                </c:pt>
                <c:pt idx="553">
                  <c:v>1.7150300000000001</c:v>
                </c:pt>
                <c:pt idx="554">
                  <c:v>1.71784</c:v>
                </c:pt>
                <c:pt idx="555">
                  <c:v>1.71417</c:v>
                </c:pt>
                <c:pt idx="556">
                  <c:v>1.71679</c:v>
                </c:pt>
                <c:pt idx="557">
                  <c:v>1.71821</c:v>
                </c:pt>
                <c:pt idx="558">
                  <c:v>1.71688</c:v>
                </c:pt>
                <c:pt idx="559">
                  <c:v>1.7152799999999999</c:v>
                </c:pt>
                <c:pt idx="560">
                  <c:v>1.7141599999999999</c:v>
                </c:pt>
                <c:pt idx="561">
                  <c:v>1.71845</c:v>
                </c:pt>
                <c:pt idx="562">
                  <c:v>1.71515</c:v>
                </c:pt>
                <c:pt idx="563">
                  <c:v>1.72035</c:v>
                </c:pt>
                <c:pt idx="564">
                  <c:v>1.7158899999999999</c:v>
                </c:pt>
                <c:pt idx="565">
                  <c:v>1.7138899999999999</c:v>
                </c:pt>
                <c:pt idx="566">
                  <c:v>1.7189099999999999</c:v>
                </c:pt>
                <c:pt idx="567">
                  <c:v>1.7129399999999999</c:v>
                </c:pt>
                <c:pt idx="568">
                  <c:v>1.7194799999999999</c:v>
                </c:pt>
                <c:pt idx="569">
                  <c:v>1.71424</c:v>
                </c:pt>
                <c:pt idx="570">
                  <c:v>1.7194100000000001</c:v>
                </c:pt>
                <c:pt idx="571">
                  <c:v>1.7167399999999999</c:v>
                </c:pt>
                <c:pt idx="572">
                  <c:v>1.71533</c:v>
                </c:pt>
                <c:pt idx="573">
                  <c:v>1.7185999999999999</c:v>
                </c:pt>
                <c:pt idx="574">
                  <c:v>1.71496</c:v>
                </c:pt>
                <c:pt idx="575">
                  <c:v>1.7143900000000001</c:v>
                </c:pt>
                <c:pt idx="576">
                  <c:v>1.71861</c:v>
                </c:pt>
                <c:pt idx="577">
                  <c:v>1.71618</c:v>
                </c:pt>
                <c:pt idx="578">
                  <c:v>1.7145999999999999</c:v>
                </c:pt>
                <c:pt idx="579">
                  <c:v>1.7185600000000001</c:v>
                </c:pt>
                <c:pt idx="580">
                  <c:v>1.71604</c:v>
                </c:pt>
                <c:pt idx="581">
                  <c:v>1.71384</c:v>
                </c:pt>
                <c:pt idx="582">
                  <c:v>1.7186699999999999</c:v>
                </c:pt>
                <c:pt idx="583">
                  <c:v>1.71397</c:v>
                </c:pt>
                <c:pt idx="584">
                  <c:v>1.71906</c:v>
                </c:pt>
                <c:pt idx="585">
                  <c:v>1.7179199999999999</c:v>
                </c:pt>
                <c:pt idx="586">
                  <c:v>1.71376</c:v>
                </c:pt>
                <c:pt idx="587">
                  <c:v>1.71733</c:v>
                </c:pt>
                <c:pt idx="588">
                  <c:v>1.71905</c:v>
                </c:pt>
                <c:pt idx="589">
                  <c:v>1.71574</c:v>
                </c:pt>
                <c:pt idx="590">
                  <c:v>1.7156100000000001</c:v>
                </c:pt>
                <c:pt idx="591">
                  <c:v>1.71871</c:v>
                </c:pt>
                <c:pt idx="592">
                  <c:v>1.7138199999999999</c:v>
                </c:pt>
                <c:pt idx="593">
                  <c:v>1.7176499999999999</c:v>
                </c:pt>
                <c:pt idx="594">
                  <c:v>1.71814</c:v>
                </c:pt>
                <c:pt idx="595">
                  <c:v>1.7153400000000001</c:v>
                </c:pt>
                <c:pt idx="596">
                  <c:v>1.71916</c:v>
                </c:pt>
                <c:pt idx="597">
                  <c:v>1.7167699999999999</c:v>
                </c:pt>
                <c:pt idx="598">
                  <c:v>1.71472</c:v>
                </c:pt>
                <c:pt idx="599">
                  <c:v>1.7190799999999999</c:v>
                </c:pt>
                <c:pt idx="600">
                  <c:v>1.71546</c:v>
                </c:pt>
                <c:pt idx="601">
                  <c:v>1.7155400000000001</c:v>
                </c:pt>
                <c:pt idx="602">
                  <c:v>1.7189000000000001</c:v>
                </c:pt>
                <c:pt idx="603">
                  <c:v>1.7150000000000001</c:v>
                </c:pt>
                <c:pt idx="604">
                  <c:v>1.71678</c:v>
                </c:pt>
                <c:pt idx="605">
                  <c:v>1.7189700000000001</c:v>
                </c:pt>
                <c:pt idx="606">
                  <c:v>1.71682</c:v>
                </c:pt>
                <c:pt idx="607">
                  <c:v>1.71377</c:v>
                </c:pt>
                <c:pt idx="608">
                  <c:v>1.71888</c:v>
                </c:pt>
                <c:pt idx="609">
                  <c:v>1.7174400000000001</c:v>
                </c:pt>
                <c:pt idx="610">
                  <c:v>1.71452</c:v>
                </c:pt>
                <c:pt idx="611">
                  <c:v>1.71912</c:v>
                </c:pt>
                <c:pt idx="612">
                  <c:v>1.7170799999999999</c:v>
                </c:pt>
                <c:pt idx="613">
                  <c:v>1.71441</c:v>
                </c:pt>
                <c:pt idx="614">
                  <c:v>1.7201500000000001</c:v>
                </c:pt>
                <c:pt idx="615">
                  <c:v>1.71617</c:v>
                </c:pt>
                <c:pt idx="616">
                  <c:v>1.7202900000000001</c:v>
                </c:pt>
                <c:pt idx="617">
                  <c:v>1.7163299999999999</c:v>
                </c:pt>
                <c:pt idx="618">
                  <c:v>1.7184999999999999</c:v>
                </c:pt>
                <c:pt idx="619">
                  <c:v>1.7185600000000001</c:v>
                </c:pt>
                <c:pt idx="620">
                  <c:v>1.71576</c:v>
                </c:pt>
                <c:pt idx="621">
                  <c:v>1.7159800000000001</c:v>
                </c:pt>
                <c:pt idx="622">
                  <c:v>1.7189000000000001</c:v>
                </c:pt>
                <c:pt idx="623">
                  <c:v>1.71604</c:v>
                </c:pt>
                <c:pt idx="624">
                  <c:v>1.7175</c:v>
                </c:pt>
                <c:pt idx="625">
                  <c:v>1.7185299999999999</c:v>
                </c:pt>
                <c:pt idx="626">
                  <c:v>1.7159199999999999</c:v>
                </c:pt>
                <c:pt idx="627">
                  <c:v>1.7150000000000001</c:v>
                </c:pt>
                <c:pt idx="628">
                  <c:v>1.7200500000000001</c:v>
                </c:pt>
                <c:pt idx="629">
                  <c:v>1.7177500000000001</c:v>
                </c:pt>
                <c:pt idx="630">
                  <c:v>1.71523</c:v>
                </c:pt>
                <c:pt idx="631">
                  <c:v>1.72062</c:v>
                </c:pt>
                <c:pt idx="632">
                  <c:v>1.7188000000000001</c:v>
                </c:pt>
                <c:pt idx="633">
                  <c:v>1.7149300000000001</c:v>
                </c:pt>
                <c:pt idx="634">
                  <c:v>1.71726</c:v>
                </c:pt>
                <c:pt idx="635">
                  <c:v>1.7192099999999999</c:v>
                </c:pt>
                <c:pt idx="636">
                  <c:v>1.71729</c:v>
                </c:pt>
                <c:pt idx="637">
                  <c:v>1.72096</c:v>
                </c:pt>
                <c:pt idx="638">
                  <c:v>1.7193000000000001</c:v>
                </c:pt>
                <c:pt idx="639">
                  <c:v>1.7157899999999999</c:v>
                </c:pt>
                <c:pt idx="640">
                  <c:v>1.7186699999999999</c:v>
                </c:pt>
                <c:pt idx="641">
                  <c:v>1.7182900000000001</c:v>
                </c:pt>
                <c:pt idx="642">
                  <c:v>1.7150000000000001</c:v>
                </c:pt>
                <c:pt idx="643">
                  <c:v>1.7213000000000001</c:v>
                </c:pt>
                <c:pt idx="644">
                  <c:v>1.7172499999999999</c:v>
                </c:pt>
                <c:pt idx="645">
                  <c:v>1.7156100000000001</c:v>
                </c:pt>
                <c:pt idx="646">
                  <c:v>1.71878</c:v>
                </c:pt>
                <c:pt idx="647">
                  <c:v>1.7154100000000001</c:v>
                </c:pt>
                <c:pt idx="648">
                  <c:v>1.72079</c:v>
                </c:pt>
                <c:pt idx="649">
                  <c:v>1.7205600000000001</c:v>
                </c:pt>
                <c:pt idx="650">
                  <c:v>1.7180200000000001</c:v>
                </c:pt>
                <c:pt idx="651">
                  <c:v>1.7153499999999999</c:v>
                </c:pt>
                <c:pt idx="652">
                  <c:v>1.7187300000000001</c:v>
                </c:pt>
                <c:pt idx="653">
                  <c:v>1.71862</c:v>
                </c:pt>
                <c:pt idx="654">
                  <c:v>1.71652</c:v>
                </c:pt>
                <c:pt idx="655">
                  <c:v>1.7164200000000001</c:v>
                </c:pt>
                <c:pt idx="656">
                  <c:v>1.7189099999999999</c:v>
                </c:pt>
                <c:pt idx="657">
                  <c:v>1.7151700000000001</c:v>
                </c:pt>
                <c:pt idx="658">
                  <c:v>1.7214799999999999</c:v>
                </c:pt>
                <c:pt idx="659">
                  <c:v>1.7177899999999999</c:v>
                </c:pt>
                <c:pt idx="660">
                  <c:v>1.7154199999999999</c:v>
                </c:pt>
                <c:pt idx="661">
                  <c:v>1.72021</c:v>
                </c:pt>
                <c:pt idx="662">
                  <c:v>1.7185900000000001</c:v>
                </c:pt>
                <c:pt idx="663">
                  <c:v>1.7155100000000001</c:v>
                </c:pt>
                <c:pt idx="664">
                  <c:v>1.7205900000000001</c:v>
                </c:pt>
                <c:pt idx="665">
                  <c:v>1.71865</c:v>
                </c:pt>
                <c:pt idx="666">
                  <c:v>1.7149399999999999</c:v>
                </c:pt>
                <c:pt idx="667">
                  <c:v>1.7198599999999999</c:v>
                </c:pt>
                <c:pt idx="668">
                  <c:v>1.7155100000000001</c:v>
                </c:pt>
                <c:pt idx="669">
                  <c:v>1.71892</c:v>
                </c:pt>
                <c:pt idx="670">
                  <c:v>1.7191099999999999</c:v>
                </c:pt>
                <c:pt idx="671">
                  <c:v>1.71746</c:v>
                </c:pt>
                <c:pt idx="672">
                  <c:v>1.7158500000000001</c:v>
                </c:pt>
                <c:pt idx="673">
                  <c:v>1.72065</c:v>
                </c:pt>
                <c:pt idx="674">
                  <c:v>1.7171700000000001</c:v>
                </c:pt>
                <c:pt idx="675">
                  <c:v>1.7150000000000001</c:v>
                </c:pt>
                <c:pt idx="676">
                  <c:v>1.72092</c:v>
                </c:pt>
                <c:pt idx="677">
                  <c:v>1.7196899999999999</c:v>
                </c:pt>
                <c:pt idx="678">
                  <c:v>1.7195</c:v>
                </c:pt>
                <c:pt idx="679">
                  <c:v>1.7168000000000001</c:v>
                </c:pt>
                <c:pt idx="680">
                  <c:v>1.7173799999999999</c:v>
                </c:pt>
                <c:pt idx="681">
                  <c:v>1.7182900000000001</c:v>
                </c:pt>
                <c:pt idx="682">
                  <c:v>1.7193499999999999</c:v>
                </c:pt>
                <c:pt idx="683">
                  <c:v>1.71715</c:v>
                </c:pt>
                <c:pt idx="684">
                  <c:v>1.72105</c:v>
                </c:pt>
                <c:pt idx="685">
                  <c:v>1.72129</c:v>
                </c:pt>
                <c:pt idx="686">
                  <c:v>1.71719</c:v>
                </c:pt>
                <c:pt idx="687">
                  <c:v>1.7196100000000001</c:v>
                </c:pt>
                <c:pt idx="688">
                  <c:v>1.7195100000000001</c:v>
                </c:pt>
                <c:pt idx="689">
                  <c:v>1.7165999999999999</c:v>
                </c:pt>
                <c:pt idx="690">
                  <c:v>1.7207399999999999</c:v>
                </c:pt>
                <c:pt idx="691">
                  <c:v>1.7199</c:v>
                </c:pt>
                <c:pt idx="692">
                  <c:v>1.7161599999999999</c:v>
                </c:pt>
                <c:pt idx="693">
                  <c:v>1.72061</c:v>
                </c:pt>
                <c:pt idx="694">
                  <c:v>1.7186300000000001</c:v>
                </c:pt>
                <c:pt idx="695">
                  <c:v>1.7170399999999999</c:v>
                </c:pt>
                <c:pt idx="696">
                  <c:v>1.7215100000000001</c:v>
                </c:pt>
                <c:pt idx="697">
                  <c:v>1.71878</c:v>
                </c:pt>
                <c:pt idx="698">
                  <c:v>1.7162200000000001</c:v>
                </c:pt>
                <c:pt idx="699">
                  <c:v>1.72167</c:v>
                </c:pt>
                <c:pt idx="700">
                  <c:v>1.7176400000000001</c:v>
                </c:pt>
                <c:pt idx="701">
                  <c:v>1.7161900000000001</c:v>
                </c:pt>
                <c:pt idx="702">
                  <c:v>1.7215400000000001</c:v>
                </c:pt>
                <c:pt idx="703">
                  <c:v>1.7175800000000001</c:v>
                </c:pt>
                <c:pt idx="704">
                  <c:v>1.72346</c:v>
                </c:pt>
                <c:pt idx="705">
                  <c:v>1.7188300000000001</c:v>
                </c:pt>
                <c:pt idx="706">
                  <c:v>1.71665</c:v>
                </c:pt>
                <c:pt idx="707">
                  <c:v>1.7218100000000001</c:v>
                </c:pt>
                <c:pt idx="708">
                  <c:v>1.71905</c:v>
                </c:pt>
                <c:pt idx="709">
                  <c:v>1.71841</c:v>
                </c:pt>
                <c:pt idx="710">
                  <c:v>1.72133</c:v>
                </c:pt>
                <c:pt idx="711">
                  <c:v>1.71828</c:v>
                </c:pt>
                <c:pt idx="712">
                  <c:v>1.7197800000000001</c:v>
                </c:pt>
                <c:pt idx="713">
                  <c:v>1.7207699999999999</c:v>
                </c:pt>
                <c:pt idx="714">
                  <c:v>1.7183299999999999</c:v>
                </c:pt>
                <c:pt idx="715">
                  <c:v>1.71773</c:v>
                </c:pt>
                <c:pt idx="716">
                  <c:v>1.72156</c:v>
                </c:pt>
                <c:pt idx="717">
                  <c:v>1.7200800000000001</c:v>
                </c:pt>
                <c:pt idx="718">
                  <c:v>1.7159500000000001</c:v>
                </c:pt>
                <c:pt idx="719">
                  <c:v>1.7218800000000001</c:v>
                </c:pt>
                <c:pt idx="720">
                  <c:v>1.7196899999999999</c:v>
                </c:pt>
                <c:pt idx="721">
                  <c:v>1.7171099999999999</c:v>
                </c:pt>
                <c:pt idx="722">
                  <c:v>1.7218599999999999</c:v>
                </c:pt>
                <c:pt idx="723">
                  <c:v>1.71892</c:v>
                </c:pt>
                <c:pt idx="724">
                  <c:v>1.7162299999999999</c:v>
                </c:pt>
                <c:pt idx="725">
                  <c:v>1.72214</c:v>
                </c:pt>
                <c:pt idx="726">
                  <c:v>1.7197899999999999</c:v>
                </c:pt>
                <c:pt idx="727">
                  <c:v>1.7158599999999999</c:v>
                </c:pt>
                <c:pt idx="728">
                  <c:v>1.7219800000000001</c:v>
                </c:pt>
                <c:pt idx="729">
                  <c:v>1.71749</c:v>
                </c:pt>
                <c:pt idx="730">
                  <c:v>1.7194199999999999</c:v>
                </c:pt>
                <c:pt idx="731">
                  <c:v>1.72113</c:v>
                </c:pt>
                <c:pt idx="732">
                  <c:v>1.71617</c:v>
                </c:pt>
                <c:pt idx="733">
                  <c:v>1.72261</c:v>
                </c:pt>
                <c:pt idx="734">
                  <c:v>1.71957</c:v>
                </c:pt>
                <c:pt idx="735">
                  <c:v>1.71661</c:v>
                </c:pt>
                <c:pt idx="736">
                  <c:v>1.7211099999999999</c:v>
                </c:pt>
                <c:pt idx="737">
                  <c:v>1.72041</c:v>
                </c:pt>
                <c:pt idx="738">
                  <c:v>1.7159500000000001</c:v>
                </c:pt>
                <c:pt idx="739">
                  <c:v>1.7216</c:v>
                </c:pt>
                <c:pt idx="740">
                  <c:v>1.7189700000000001</c:v>
                </c:pt>
                <c:pt idx="741">
                  <c:v>1.71797</c:v>
                </c:pt>
                <c:pt idx="742">
                  <c:v>1.7219500000000001</c:v>
                </c:pt>
                <c:pt idx="743">
                  <c:v>1.71967</c:v>
                </c:pt>
                <c:pt idx="744">
                  <c:v>1.72099</c:v>
                </c:pt>
                <c:pt idx="745">
                  <c:v>1.7212700000000001</c:v>
                </c:pt>
                <c:pt idx="746">
                  <c:v>1.7178599999999999</c:v>
                </c:pt>
                <c:pt idx="747">
                  <c:v>1.7201</c:v>
                </c:pt>
                <c:pt idx="748">
                  <c:v>1.7219599999999999</c:v>
                </c:pt>
                <c:pt idx="749">
                  <c:v>1.7177</c:v>
                </c:pt>
                <c:pt idx="750">
                  <c:v>1.7225699999999999</c:v>
                </c:pt>
                <c:pt idx="751">
                  <c:v>1.71987</c:v>
                </c:pt>
                <c:pt idx="752">
                  <c:v>1.7183200000000001</c:v>
                </c:pt>
                <c:pt idx="753">
                  <c:v>1.7217100000000001</c:v>
                </c:pt>
                <c:pt idx="754">
                  <c:v>1.7194199999999999</c:v>
                </c:pt>
                <c:pt idx="755">
                  <c:v>1.7181900000000001</c:v>
                </c:pt>
                <c:pt idx="756">
                  <c:v>1.7220800000000001</c:v>
                </c:pt>
                <c:pt idx="757">
                  <c:v>1.7204900000000001</c:v>
                </c:pt>
                <c:pt idx="758">
                  <c:v>1.7190099999999999</c:v>
                </c:pt>
                <c:pt idx="759">
                  <c:v>1.7176199999999999</c:v>
                </c:pt>
                <c:pt idx="760">
                  <c:v>1.7225900000000001</c:v>
                </c:pt>
                <c:pt idx="761">
                  <c:v>1.7201900000000001</c:v>
                </c:pt>
                <c:pt idx="762">
                  <c:v>1.7211799999999999</c:v>
                </c:pt>
                <c:pt idx="763">
                  <c:v>1.72197</c:v>
                </c:pt>
                <c:pt idx="764">
                  <c:v>1.7204299999999999</c:v>
                </c:pt>
                <c:pt idx="765">
                  <c:v>1.71848</c:v>
                </c:pt>
                <c:pt idx="766">
                  <c:v>1.7240800000000001</c:v>
                </c:pt>
                <c:pt idx="767">
                  <c:v>1.72054</c:v>
                </c:pt>
                <c:pt idx="768">
                  <c:v>1.7196400000000001</c:v>
                </c:pt>
                <c:pt idx="769">
                  <c:v>1.72211</c:v>
                </c:pt>
                <c:pt idx="770">
                  <c:v>1.7205600000000001</c:v>
                </c:pt>
                <c:pt idx="771">
                  <c:v>1.7177199999999999</c:v>
                </c:pt>
                <c:pt idx="772">
                  <c:v>1.7227300000000001</c:v>
                </c:pt>
                <c:pt idx="773">
                  <c:v>1.72058</c:v>
                </c:pt>
                <c:pt idx="774">
                  <c:v>1.7176400000000001</c:v>
                </c:pt>
                <c:pt idx="775">
                  <c:v>1.72082</c:v>
                </c:pt>
                <c:pt idx="776">
                  <c:v>1.72326</c:v>
                </c:pt>
                <c:pt idx="777">
                  <c:v>1.72021</c:v>
                </c:pt>
                <c:pt idx="778">
                  <c:v>1.7208600000000001</c:v>
                </c:pt>
                <c:pt idx="779">
                  <c:v>1.72221</c:v>
                </c:pt>
                <c:pt idx="780">
                  <c:v>1.72079</c:v>
                </c:pt>
                <c:pt idx="781">
                  <c:v>1.7174700000000001</c:v>
                </c:pt>
                <c:pt idx="782">
                  <c:v>1.72255</c:v>
                </c:pt>
                <c:pt idx="783">
                  <c:v>1.7202900000000001</c:v>
                </c:pt>
                <c:pt idx="784">
                  <c:v>1.7214100000000001</c:v>
                </c:pt>
                <c:pt idx="785">
                  <c:v>1.72316</c:v>
                </c:pt>
                <c:pt idx="786">
                  <c:v>1.7203200000000001</c:v>
                </c:pt>
                <c:pt idx="787">
                  <c:v>1.71855</c:v>
                </c:pt>
                <c:pt idx="788">
                  <c:v>1.7223900000000001</c:v>
                </c:pt>
                <c:pt idx="789">
                  <c:v>1.7201500000000001</c:v>
                </c:pt>
                <c:pt idx="790">
                  <c:v>1.7207399999999999</c:v>
                </c:pt>
                <c:pt idx="791">
                  <c:v>1.7224900000000001</c:v>
                </c:pt>
                <c:pt idx="792">
                  <c:v>1.7187300000000001</c:v>
                </c:pt>
                <c:pt idx="793">
                  <c:v>1.7232099999999999</c:v>
                </c:pt>
                <c:pt idx="794">
                  <c:v>1.72085</c:v>
                </c:pt>
                <c:pt idx="795">
                  <c:v>1.71807</c:v>
                </c:pt>
                <c:pt idx="796">
                  <c:v>1.7237100000000001</c:v>
                </c:pt>
                <c:pt idx="797">
                  <c:v>1.72071</c:v>
                </c:pt>
                <c:pt idx="798">
                  <c:v>1.7178</c:v>
                </c:pt>
                <c:pt idx="799">
                  <c:v>1.72133</c:v>
                </c:pt>
                <c:pt idx="800">
                  <c:v>1.7220800000000001</c:v>
                </c:pt>
                <c:pt idx="801">
                  <c:v>1.7188699999999999</c:v>
                </c:pt>
                <c:pt idx="802">
                  <c:v>1.7242</c:v>
                </c:pt>
                <c:pt idx="803">
                  <c:v>1.72041</c:v>
                </c:pt>
                <c:pt idx="804">
                  <c:v>1.71858</c:v>
                </c:pt>
                <c:pt idx="805">
                  <c:v>1.72238</c:v>
                </c:pt>
                <c:pt idx="806">
                  <c:v>1.71913</c:v>
                </c:pt>
                <c:pt idx="807">
                  <c:v>1.71905</c:v>
                </c:pt>
                <c:pt idx="808">
                  <c:v>1.7232799999999999</c:v>
                </c:pt>
                <c:pt idx="809">
                  <c:v>1.7209300000000001</c:v>
                </c:pt>
                <c:pt idx="810">
                  <c:v>1.71811</c:v>
                </c:pt>
                <c:pt idx="811">
                  <c:v>1.72455</c:v>
                </c:pt>
                <c:pt idx="812">
                  <c:v>1.7208399999999999</c:v>
                </c:pt>
                <c:pt idx="813">
                  <c:v>1.7183299999999999</c:v>
                </c:pt>
                <c:pt idx="814">
                  <c:v>1.7240200000000001</c:v>
                </c:pt>
                <c:pt idx="815">
                  <c:v>1.71967</c:v>
                </c:pt>
                <c:pt idx="816">
                  <c:v>1.7222</c:v>
                </c:pt>
                <c:pt idx="817">
                  <c:v>1.72387</c:v>
                </c:pt>
                <c:pt idx="818">
                  <c:v>1.7193799999999999</c:v>
                </c:pt>
                <c:pt idx="819">
                  <c:v>1.7189700000000001</c:v>
                </c:pt>
                <c:pt idx="820">
                  <c:v>1.7222299999999999</c:v>
                </c:pt>
                <c:pt idx="821">
                  <c:v>1.71976</c:v>
                </c:pt>
                <c:pt idx="822">
                  <c:v>1.7216</c:v>
                </c:pt>
                <c:pt idx="823">
                  <c:v>1.7221599999999999</c:v>
                </c:pt>
                <c:pt idx="824">
                  <c:v>1.71732</c:v>
                </c:pt>
                <c:pt idx="825">
                  <c:v>1.72353</c:v>
                </c:pt>
                <c:pt idx="826">
                  <c:v>1.7188699999999999</c:v>
                </c:pt>
                <c:pt idx="827">
                  <c:v>1.7222</c:v>
                </c:pt>
                <c:pt idx="828">
                  <c:v>1.72238</c:v>
                </c:pt>
                <c:pt idx="829">
                  <c:v>1.7205299999999999</c:v>
                </c:pt>
                <c:pt idx="830">
                  <c:v>1.71824</c:v>
                </c:pt>
                <c:pt idx="831">
                  <c:v>1.72278</c:v>
                </c:pt>
                <c:pt idx="832">
                  <c:v>1.72037</c:v>
                </c:pt>
                <c:pt idx="833">
                  <c:v>1.7196899999999999</c:v>
                </c:pt>
                <c:pt idx="834">
                  <c:v>1.72377</c:v>
                </c:pt>
                <c:pt idx="835">
                  <c:v>1.7225699999999999</c:v>
                </c:pt>
                <c:pt idx="836">
                  <c:v>1.7196899999999999</c:v>
                </c:pt>
                <c:pt idx="837">
                  <c:v>1.7188699999999999</c:v>
                </c:pt>
                <c:pt idx="838">
                  <c:v>1.72326</c:v>
                </c:pt>
                <c:pt idx="839">
                  <c:v>1.72142</c:v>
                </c:pt>
                <c:pt idx="840">
                  <c:v>1.7182599999999999</c:v>
                </c:pt>
                <c:pt idx="841">
                  <c:v>1.7237100000000001</c:v>
                </c:pt>
                <c:pt idx="842">
                  <c:v>1.72028</c:v>
                </c:pt>
                <c:pt idx="843">
                  <c:v>1.7180299999999999</c:v>
                </c:pt>
                <c:pt idx="844">
                  <c:v>1.72353</c:v>
                </c:pt>
                <c:pt idx="845">
                  <c:v>1.71783</c:v>
                </c:pt>
                <c:pt idx="846">
                  <c:v>1.72428</c:v>
                </c:pt>
                <c:pt idx="847">
                  <c:v>1.7208399999999999</c:v>
                </c:pt>
                <c:pt idx="848">
                  <c:v>1.71862</c:v>
                </c:pt>
                <c:pt idx="849">
                  <c:v>1.72479</c:v>
                </c:pt>
                <c:pt idx="850">
                  <c:v>1.7221</c:v>
                </c:pt>
                <c:pt idx="851">
                  <c:v>1.71862</c:v>
                </c:pt>
                <c:pt idx="852">
                  <c:v>1.7232099999999999</c:v>
                </c:pt>
                <c:pt idx="853">
                  <c:v>1.72167</c:v>
                </c:pt>
                <c:pt idx="854">
                  <c:v>1.7175800000000001</c:v>
                </c:pt>
                <c:pt idx="855">
                  <c:v>1.72374</c:v>
                </c:pt>
                <c:pt idx="856">
                  <c:v>1.7200800000000001</c:v>
                </c:pt>
                <c:pt idx="857">
                  <c:v>1.7208000000000001</c:v>
                </c:pt>
                <c:pt idx="858">
                  <c:v>1.7225600000000001</c:v>
                </c:pt>
                <c:pt idx="859">
                  <c:v>1.72038</c:v>
                </c:pt>
                <c:pt idx="860">
                  <c:v>1.7192400000000001</c:v>
                </c:pt>
                <c:pt idx="861">
                  <c:v>1.7236</c:v>
                </c:pt>
                <c:pt idx="862">
                  <c:v>1.7204900000000001</c:v>
                </c:pt>
                <c:pt idx="863">
                  <c:v>1.72559</c:v>
                </c:pt>
                <c:pt idx="864">
                  <c:v>1.7209700000000001</c:v>
                </c:pt>
                <c:pt idx="865">
                  <c:v>1.71922</c:v>
                </c:pt>
                <c:pt idx="866">
                  <c:v>1.72357</c:v>
                </c:pt>
                <c:pt idx="867">
                  <c:v>1.7224900000000001</c:v>
                </c:pt>
                <c:pt idx="868">
                  <c:v>1.72105</c:v>
                </c:pt>
                <c:pt idx="869">
                  <c:v>1.7247300000000001</c:v>
                </c:pt>
                <c:pt idx="870">
                  <c:v>1.72177</c:v>
                </c:pt>
                <c:pt idx="871">
                  <c:v>1.71896</c:v>
                </c:pt>
                <c:pt idx="872">
                  <c:v>1.7253499999999999</c:v>
                </c:pt>
                <c:pt idx="873">
                  <c:v>1.72098</c:v>
                </c:pt>
                <c:pt idx="874">
                  <c:v>1.7194199999999999</c:v>
                </c:pt>
                <c:pt idx="875">
                  <c:v>1.72461</c:v>
                </c:pt>
                <c:pt idx="876">
                  <c:v>1.72119</c:v>
                </c:pt>
                <c:pt idx="877">
                  <c:v>1.72017</c:v>
                </c:pt>
                <c:pt idx="878">
                  <c:v>1.72132</c:v>
                </c:pt>
                <c:pt idx="879">
                  <c:v>1.7232700000000001</c:v>
                </c:pt>
                <c:pt idx="880">
                  <c:v>1.71933</c:v>
                </c:pt>
                <c:pt idx="881">
                  <c:v>1.72279</c:v>
                </c:pt>
                <c:pt idx="882">
                  <c:v>1.7232799999999999</c:v>
                </c:pt>
                <c:pt idx="883">
                  <c:v>1.71977</c:v>
                </c:pt>
                <c:pt idx="884">
                  <c:v>1.72054</c:v>
                </c:pt>
                <c:pt idx="885">
                  <c:v>1.724</c:v>
                </c:pt>
                <c:pt idx="886">
                  <c:v>1.7183200000000001</c:v>
                </c:pt>
                <c:pt idx="887">
                  <c:v>1.72428</c:v>
                </c:pt>
                <c:pt idx="888">
                  <c:v>1.7218899999999999</c:v>
                </c:pt>
                <c:pt idx="889">
                  <c:v>1.72329</c:v>
                </c:pt>
                <c:pt idx="890">
                  <c:v>1.7243900000000001</c:v>
                </c:pt>
                <c:pt idx="891">
                  <c:v>1.72115</c:v>
                </c:pt>
                <c:pt idx="892">
                  <c:v>1.71929</c:v>
                </c:pt>
                <c:pt idx="893">
                  <c:v>1.7223999999999999</c:v>
                </c:pt>
                <c:pt idx="894">
                  <c:v>1.7222500000000001</c:v>
                </c:pt>
                <c:pt idx="895">
                  <c:v>1.71892</c:v>
                </c:pt>
                <c:pt idx="896">
                  <c:v>1.7236100000000001</c:v>
                </c:pt>
                <c:pt idx="897">
                  <c:v>1.72407</c:v>
                </c:pt>
                <c:pt idx="898">
                  <c:v>1.7194499999999999</c:v>
                </c:pt>
                <c:pt idx="899">
                  <c:v>1.72455</c:v>
                </c:pt>
                <c:pt idx="900">
                  <c:v>1.7219599999999999</c:v>
                </c:pt>
                <c:pt idx="901">
                  <c:v>1.71868</c:v>
                </c:pt>
                <c:pt idx="902">
                  <c:v>1.7238899999999999</c:v>
                </c:pt>
                <c:pt idx="903">
                  <c:v>1.7229099999999999</c:v>
                </c:pt>
                <c:pt idx="904">
                  <c:v>1.7192000000000001</c:v>
                </c:pt>
                <c:pt idx="905">
                  <c:v>1.72315</c:v>
                </c:pt>
                <c:pt idx="906">
                  <c:v>1.72235</c:v>
                </c:pt>
                <c:pt idx="907">
                  <c:v>1.7198899999999999</c:v>
                </c:pt>
                <c:pt idx="908">
                  <c:v>1.7215</c:v>
                </c:pt>
                <c:pt idx="909">
                  <c:v>1.7228300000000001</c:v>
                </c:pt>
                <c:pt idx="910">
                  <c:v>1.71959</c:v>
                </c:pt>
                <c:pt idx="911">
                  <c:v>1.7252000000000001</c:v>
                </c:pt>
                <c:pt idx="912">
                  <c:v>1.72081</c:v>
                </c:pt>
                <c:pt idx="913">
                  <c:v>1.7194499999999999</c:v>
                </c:pt>
                <c:pt idx="914">
                  <c:v>1.72451</c:v>
                </c:pt>
                <c:pt idx="915">
                  <c:v>1.72376</c:v>
                </c:pt>
                <c:pt idx="916">
                  <c:v>1.71946</c:v>
                </c:pt>
                <c:pt idx="917">
                  <c:v>1.7246699999999999</c:v>
                </c:pt>
                <c:pt idx="918">
                  <c:v>1.7221599999999999</c:v>
                </c:pt>
                <c:pt idx="919">
                  <c:v>1.7199500000000001</c:v>
                </c:pt>
                <c:pt idx="920">
                  <c:v>1.7248000000000001</c:v>
                </c:pt>
                <c:pt idx="921">
                  <c:v>1.72221</c:v>
                </c:pt>
                <c:pt idx="922">
                  <c:v>1.7197100000000001</c:v>
                </c:pt>
                <c:pt idx="923">
                  <c:v>1.7245299999999999</c:v>
                </c:pt>
                <c:pt idx="924">
                  <c:v>1.7223999999999999</c:v>
                </c:pt>
                <c:pt idx="925">
                  <c:v>1.72027</c:v>
                </c:pt>
                <c:pt idx="926">
                  <c:v>1.7241299999999999</c:v>
                </c:pt>
                <c:pt idx="927">
                  <c:v>1.7225600000000001</c:v>
                </c:pt>
                <c:pt idx="928">
                  <c:v>1.71946</c:v>
                </c:pt>
                <c:pt idx="929">
                  <c:v>1.7242599999999999</c:v>
                </c:pt>
                <c:pt idx="930">
                  <c:v>1.7232099999999999</c:v>
                </c:pt>
                <c:pt idx="931">
                  <c:v>1.7195</c:v>
                </c:pt>
                <c:pt idx="932">
                  <c:v>1.7259500000000001</c:v>
                </c:pt>
                <c:pt idx="933">
                  <c:v>1.7201500000000001</c:v>
                </c:pt>
                <c:pt idx="934">
                  <c:v>1.72435</c:v>
                </c:pt>
                <c:pt idx="935">
                  <c:v>1.72231</c:v>
                </c:pt>
                <c:pt idx="936">
                  <c:v>1.71932</c:v>
                </c:pt>
                <c:pt idx="937">
                  <c:v>1.7252099999999999</c:v>
                </c:pt>
                <c:pt idx="938">
                  <c:v>1.7219199999999999</c:v>
                </c:pt>
                <c:pt idx="939">
                  <c:v>1.72587</c:v>
                </c:pt>
                <c:pt idx="940">
                  <c:v>1.72363</c:v>
                </c:pt>
                <c:pt idx="941">
                  <c:v>1.7190399999999999</c:v>
                </c:pt>
                <c:pt idx="942">
                  <c:v>1.72465</c:v>
                </c:pt>
                <c:pt idx="943">
                  <c:v>1.7233000000000001</c:v>
                </c:pt>
                <c:pt idx="944">
                  <c:v>1.7195100000000001</c:v>
                </c:pt>
                <c:pt idx="945">
                  <c:v>1.7238199999999999</c:v>
                </c:pt>
                <c:pt idx="946">
                  <c:v>1.7239500000000001</c:v>
                </c:pt>
                <c:pt idx="947">
                  <c:v>1.7206999999999999</c:v>
                </c:pt>
                <c:pt idx="948">
                  <c:v>1.7229699999999999</c:v>
                </c:pt>
                <c:pt idx="949">
                  <c:v>1.72373</c:v>
                </c:pt>
                <c:pt idx="950">
                  <c:v>1.72129</c:v>
                </c:pt>
                <c:pt idx="951">
                  <c:v>1.7188300000000001</c:v>
                </c:pt>
                <c:pt idx="952">
                  <c:v>1.7250700000000001</c:v>
                </c:pt>
                <c:pt idx="953">
                  <c:v>1.7208399999999999</c:v>
                </c:pt>
                <c:pt idx="954">
                  <c:v>1.7235100000000001</c:v>
                </c:pt>
                <c:pt idx="955">
                  <c:v>1.7240599999999999</c:v>
                </c:pt>
                <c:pt idx="956">
                  <c:v>1.7188699999999999</c:v>
                </c:pt>
                <c:pt idx="957">
                  <c:v>1.7255100000000001</c:v>
                </c:pt>
                <c:pt idx="958">
                  <c:v>1.7213799999999999</c:v>
                </c:pt>
                <c:pt idx="959">
                  <c:v>1.72157</c:v>
                </c:pt>
                <c:pt idx="960">
                  <c:v>1.72414</c:v>
                </c:pt>
                <c:pt idx="961">
                  <c:v>1.7242599999999999</c:v>
                </c:pt>
                <c:pt idx="962">
                  <c:v>1.72038</c:v>
                </c:pt>
                <c:pt idx="963">
                  <c:v>1.72614</c:v>
                </c:pt>
                <c:pt idx="964">
                  <c:v>1.72262</c:v>
                </c:pt>
                <c:pt idx="965">
                  <c:v>1.7192799999999999</c:v>
                </c:pt>
                <c:pt idx="966">
                  <c:v>1.7256199999999999</c:v>
                </c:pt>
                <c:pt idx="967">
                  <c:v>1.7217199999999999</c:v>
                </c:pt>
                <c:pt idx="968">
                  <c:v>1.72018</c:v>
                </c:pt>
                <c:pt idx="969">
                  <c:v>1.72553</c:v>
                </c:pt>
                <c:pt idx="970">
                  <c:v>1.72309</c:v>
                </c:pt>
                <c:pt idx="971">
                  <c:v>1.7192799999999999</c:v>
                </c:pt>
                <c:pt idx="972">
                  <c:v>1.72509</c:v>
                </c:pt>
                <c:pt idx="973">
                  <c:v>1.7219800000000001</c:v>
                </c:pt>
                <c:pt idx="974">
                  <c:v>1.72418</c:v>
                </c:pt>
                <c:pt idx="975">
                  <c:v>1.72326</c:v>
                </c:pt>
                <c:pt idx="976">
                  <c:v>1.72289</c:v>
                </c:pt>
                <c:pt idx="977">
                  <c:v>1.7221599999999999</c:v>
                </c:pt>
                <c:pt idx="978">
                  <c:v>1.72485</c:v>
                </c:pt>
                <c:pt idx="979">
                  <c:v>1.72187</c:v>
                </c:pt>
                <c:pt idx="980">
                  <c:v>1.7213799999999999</c:v>
                </c:pt>
                <c:pt idx="981">
                  <c:v>1.7251000000000001</c:v>
                </c:pt>
                <c:pt idx="982">
                  <c:v>1.72098</c:v>
                </c:pt>
                <c:pt idx="983">
                  <c:v>1.7220800000000001</c:v>
                </c:pt>
                <c:pt idx="984">
                  <c:v>1.7239599999999999</c:v>
                </c:pt>
                <c:pt idx="985">
                  <c:v>1.71963</c:v>
                </c:pt>
                <c:pt idx="986">
                  <c:v>1.72496</c:v>
                </c:pt>
                <c:pt idx="987">
                  <c:v>1.7231300000000001</c:v>
                </c:pt>
                <c:pt idx="988">
                  <c:v>1.7198899999999999</c:v>
                </c:pt>
                <c:pt idx="989">
                  <c:v>1.7259</c:v>
                </c:pt>
                <c:pt idx="990">
                  <c:v>1.7230099999999999</c:v>
                </c:pt>
                <c:pt idx="991">
                  <c:v>1.72106</c:v>
                </c:pt>
                <c:pt idx="992">
                  <c:v>1.7251000000000001</c:v>
                </c:pt>
                <c:pt idx="993">
                  <c:v>1.7228300000000001</c:v>
                </c:pt>
                <c:pt idx="994">
                  <c:v>1.72037</c:v>
                </c:pt>
                <c:pt idx="995">
                  <c:v>1.7262500000000001</c:v>
                </c:pt>
                <c:pt idx="996">
                  <c:v>1.7225600000000001</c:v>
                </c:pt>
                <c:pt idx="997">
                  <c:v>1.72184</c:v>
                </c:pt>
                <c:pt idx="998">
                  <c:v>1.7276</c:v>
                </c:pt>
                <c:pt idx="999">
                  <c:v>1.7214799999999999</c:v>
                </c:pt>
                <c:pt idx="1000">
                  <c:v>1.7259800000000001</c:v>
                </c:pt>
                <c:pt idx="1001">
                  <c:v>1.7239800000000001</c:v>
                </c:pt>
                <c:pt idx="1002">
                  <c:v>1.7193499999999999</c:v>
                </c:pt>
                <c:pt idx="1003">
                  <c:v>1.72576</c:v>
                </c:pt>
                <c:pt idx="1004">
                  <c:v>1.7219500000000001</c:v>
                </c:pt>
                <c:pt idx="1005">
                  <c:v>1.72624</c:v>
                </c:pt>
                <c:pt idx="1006">
                  <c:v>1.7233499999999999</c:v>
                </c:pt>
                <c:pt idx="1007">
                  <c:v>1.72004</c:v>
                </c:pt>
                <c:pt idx="1008">
                  <c:v>1.72614</c:v>
                </c:pt>
                <c:pt idx="1009">
                  <c:v>1.7245600000000001</c:v>
                </c:pt>
                <c:pt idx="1010">
                  <c:v>1.7226300000000001</c:v>
                </c:pt>
                <c:pt idx="1011">
                  <c:v>1.7224999999999999</c:v>
                </c:pt>
                <c:pt idx="1012">
                  <c:v>1.7256199999999999</c:v>
                </c:pt>
                <c:pt idx="1013">
                  <c:v>1.72367</c:v>
                </c:pt>
                <c:pt idx="1014">
                  <c:v>1.7238899999999999</c:v>
                </c:pt>
                <c:pt idx="1015">
                  <c:v>1.72377</c:v>
                </c:pt>
                <c:pt idx="1016">
                  <c:v>1.7244999999999999</c:v>
                </c:pt>
                <c:pt idx="1017">
                  <c:v>1.7210300000000001</c:v>
                </c:pt>
                <c:pt idx="1018">
                  <c:v>1.72431</c:v>
                </c:pt>
                <c:pt idx="1019">
                  <c:v>1.72407</c:v>
                </c:pt>
                <c:pt idx="1020">
                  <c:v>1.7228000000000001</c:v>
                </c:pt>
                <c:pt idx="1021">
                  <c:v>1.7209399999999999</c:v>
                </c:pt>
                <c:pt idx="1022">
                  <c:v>1.7248600000000001</c:v>
                </c:pt>
                <c:pt idx="1023">
                  <c:v>1.7202599999999999</c:v>
                </c:pt>
                <c:pt idx="1024">
                  <c:v>1.72488</c:v>
                </c:pt>
                <c:pt idx="1025">
                  <c:v>1.7257</c:v>
                </c:pt>
                <c:pt idx="1026">
                  <c:v>1.72113</c:v>
                </c:pt>
                <c:pt idx="1027">
                  <c:v>1.7263999999999999</c:v>
                </c:pt>
                <c:pt idx="1028">
                  <c:v>1.72272</c:v>
                </c:pt>
                <c:pt idx="1029">
                  <c:v>1.72081</c:v>
                </c:pt>
                <c:pt idx="1030">
                  <c:v>1.7256100000000001</c:v>
                </c:pt>
                <c:pt idx="1031">
                  <c:v>1.7216</c:v>
                </c:pt>
                <c:pt idx="1032">
                  <c:v>1.72092</c:v>
                </c:pt>
                <c:pt idx="1033">
                  <c:v>1.72573</c:v>
                </c:pt>
                <c:pt idx="1034">
                  <c:v>1.7211099999999999</c:v>
                </c:pt>
                <c:pt idx="1035">
                  <c:v>1.72732</c:v>
                </c:pt>
                <c:pt idx="1036">
                  <c:v>1.7209700000000001</c:v>
                </c:pt>
                <c:pt idx="1037">
                  <c:v>1.7270700000000001</c:v>
                </c:pt>
                <c:pt idx="1038">
                  <c:v>1.72339</c:v>
                </c:pt>
                <c:pt idx="1039">
                  <c:v>1.72122</c:v>
                </c:pt>
                <c:pt idx="1040">
                  <c:v>1.7229300000000001</c:v>
                </c:pt>
                <c:pt idx="1041">
                  <c:v>1.7259599999999999</c:v>
                </c:pt>
                <c:pt idx="1042">
                  <c:v>1.7242599999999999</c:v>
                </c:pt>
                <c:pt idx="1043">
                  <c:v>1.7227300000000001</c:v>
                </c:pt>
                <c:pt idx="1044">
                  <c:v>1.7216100000000001</c:v>
                </c:pt>
                <c:pt idx="1045">
                  <c:v>1.72678</c:v>
                </c:pt>
                <c:pt idx="1046">
                  <c:v>1.7203999999999999</c:v>
                </c:pt>
                <c:pt idx="1047">
                  <c:v>1.7267999999999999</c:v>
                </c:pt>
                <c:pt idx="1048">
                  <c:v>1.7236100000000001</c:v>
                </c:pt>
                <c:pt idx="1049">
                  <c:v>1.72062</c:v>
                </c:pt>
                <c:pt idx="1050">
                  <c:v>1.72455</c:v>
                </c:pt>
                <c:pt idx="1051">
                  <c:v>1.72245</c:v>
                </c:pt>
                <c:pt idx="1052">
                  <c:v>1.7190799999999999</c:v>
                </c:pt>
                <c:pt idx="1053">
                  <c:v>1.7252400000000001</c:v>
                </c:pt>
                <c:pt idx="1054">
                  <c:v>1.7249699999999999</c:v>
                </c:pt>
                <c:pt idx="1055">
                  <c:v>1.72075</c:v>
                </c:pt>
                <c:pt idx="1056">
                  <c:v>1.7251700000000001</c:v>
                </c:pt>
                <c:pt idx="1057">
                  <c:v>1.7212099999999999</c:v>
                </c:pt>
                <c:pt idx="1058">
                  <c:v>1.7250399999999999</c:v>
                </c:pt>
                <c:pt idx="1059">
                  <c:v>1.72281</c:v>
                </c:pt>
                <c:pt idx="1060">
                  <c:v>1.72115</c:v>
                </c:pt>
                <c:pt idx="1061">
                  <c:v>1.7264900000000001</c:v>
                </c:pt>
                <c:pt idx="1062">
                  <c:v>1.72176</c:v>
                </c:pt>
                <c:pt idx="1063">
                  <c:v>1.7230799999999999</c:v>
                </c:pt>
                <c:pt idx="1064">
                  <c:v>1.7254700000000001</c:v>
                </c:pt>
                <c:pt idx="1065">
                  <c:v>1.72139</c:v>
                </c:pt>
                <c:pt idx="1066">
                  <c:v>1.72624</c:v>
                </c:pt>
                <c:pt idx="1067">
                  <c:v>1.7221299999999999</c:v>
                </c:pt>
                <c:pt idx="1068">
                  <c:v>1.72366</c:v>
                </c:pt>
                <c:pt idx="1069">
                  <c:v>1.7250399999999999</c:v>
                </c:pt>
                <c:pt idx="1070">
                  <c:v>1.7206399999999999</c:v>
                </c:pt>
                <c:pt idx="1071">
                  <c:v>1.72479</c:v>
                </c:pt>
                <c:pt idx="1072">
                  <c:v>1.7241899999999999</c:v>
                </c:pt>
                <c:pt idx="1073">
                  <c:v>1.7214100000000001</c:v>
                </c:pt>
                <c:pt idx="1074">
                  <c:v>1.7242299999999999</c:v>
                </c:pt>
                <c:pt idx="1075">
                  <c:v>1.7256</c:v>
                </c:pt>
                <c:pt idx="1076">
                  <c:v>1.72268</c:v>
                </c:pt>
                <c:pt idx="1077">
                  <c:v>1.7231799999999999</c:v>
                </c:pt>
                <c:pt idx="1078">
                  <c:v>1.72421</c:v>
                </c:pt>
                <c:pt idx="1079">
                  <c:v>1.7211099999999999</c:v>
                </c:pt>
                <c:pt idx="1080">
                  <c:v>1.72715</c:v>
                </c:pt>
                <c:pt idx="1081">
                  <c:v>1.7231399999999999</c:v>
                </c:pt>
                <c:pt idx="1082">
                  <c:v>1.7211099999999999</c:v>
                </c:pt>
                <c:pt idx="1083">
                  <c:v>1.7253700000000001</c:v>
                </c:pt>
                <c:pt idx="1084">
                  <c:v>1.72122</c:v>
                </c:pt>
                <c:pt idx="1085">
                  <c:v>1.7244900000000001</c:v>
                </c:pt>
                <c:pt idx="1086">
                  <c:v>1.72437</c:v>
                </c:pt>
                <c:pt idx="1087">
                  <c:v>1.7202200000000001</c:v>
                </c:pt>
                <c:pt idx="1088">
                  <c:v>1.72645</c:v>
                </c:pt>
                <c:pt idx="1089">
                  <c:v>1.7235</c:v>
                </c:pt>
                <c:pt idx="1090">
                  <c:v>1.72133</c:v>
                </c:pt>
                <c:pt idx="1091">
                  <c:v>1.7237800000000001</c:v>
                </c:pt>
                <c:pt idx="1092">
                  <c:v>1.72485</c:v>
                </c:pt>
                <c:pt idx="1093">
                  <c:v>1.72028</c:v>
                </c:pt>
                <c:pt idx="1094">
                  <c:v>1.7267300000000001</c:v>
                </c:pt>
                <c:pt idx="1095">
                  <c:v>1.72167</c:v>
                </c:pt>
                <c:pt idx="1096">
                  <c:v>1.7256</c:v>
                </c:pt>
                <c:pt idx="1097">
                  <c:v>1.7255</c:v>
                </c:pt>
                <c:pt idx="1098">
                  <c:v>1.7225900000000001</c:v>
                </c:pt>
                <c:pt idx="1099">
                  <c:v>1.7238199999999999</c:v>
                </c:pt>
                <c:pt idx="1100">
                  <c:v>1.7263500000000001</c:v>
                </c:pt>
                <c:pt idx="1101">
                  <c:v>1.72523</c:v>
                </c:pt>
                <c:pt idx="1102">
                  <c:v>1.7222299999999999</c:v>
                </c:pt>
                <c:pt idx="1103">
                  <c:v>1.7257899999999999</c:v>
                </c:pt>
                <c:pt idx="1104">
                  <c:v>1.7267699999999999</c:v>
                </c:pt>
                <c:pt idx="1105">
                  <c:v>1.7225699999999999</c:v>
                </c:pt>
                <c:pt idx="1106">
                  <c:v>1.7259</c:v>
                </c:pt>
                <c:pt idx="1107">
                  <c:v>1.7262599999999999</c:v>
                </c:pt>
                <c:pt idx="1108">
                  <c:v>1.72244</c:v>
                </c:pt>
                <c:pt idx="1109">
                  <c:v>1.7248699999999999</c:v>
                </c:pt>
                <c:pt idx="1110">
                  <c:v>1.72631</c:v>
                </c:pt>
                <c:pt idx="1111">
                  <c:v>1.7232400000000001</c:v>
                </c:pt>
                <c:pt idx="1112">
                  <c:v>1.72095</c:v>
                </c:pt>
                <c:pt idx="1113">
                  <c:v>1.7267399999999999</c:v>
                </c:pt>
                <c:pt idx="1114">
                  <c:v>1.72285</c:v>
                </c:pt>
                <c:pt idx="1115">
                  <c:v>1.72692</c:v>
                </c:pt>
                <c:pt idx="1116">
                  <c:v>1.7256199999999999</c:v>
                </c:pt>
                <c:pt idx="1117">
                  <c:v>1.72279</c:v>
                </c:pt>
                <c:pt idx="1118">
                  <c:v>1.7234499999999999</c:v>
                </c:pt>
                <c:pt idx="1119">
                  <c:v>1.7268699999999999</c:v>
                </c:pt>
                <c:pt idx="1120">
                  <c:v>1.7232000000000001</c:v>
                </c:pt>
                <c:pt idx="1121">
                  <c:v>1.7253700000000001</c:v>
                </c:pt>
                <c:pt idx="1122">
                  <c:v>1.7260899999999999</c:v>
                </c:pt>
                <c:pt idx="1123">
                  <c:v>1.72275</c:v>
                </c:pt>
                <c:pt idx="1124">
                  <c:v>1.7251799999999999</c:v>
                </c:pt>
                <c:pt idx="1125">
                  <c:v>1.7261899999999999</c:v>
                </c:pt>
                <c:pt idx="1126">
                  <c:v>1.7222999999999999</c:v>
                </c:pt>
                <c:pt idx="1127">
                  <c:v>1.72644</c:v>
                </c:pt>
                <c:pt idx="1128">
                  <c:v>1.72401</c:v>
                </c:pt>
                <c:pt idx="1129">
                  <c:v>1.72167</c:v>
                </c:pt>
                <c:pt idx="1130">
                  <c:v>1.7269699999999999</c:v>
                </c:pt>
                <c:pt idx="1131">
                  <c:v>1.72424</c:v>
                </c:pt>
                <c:pt idx="1132">
                  <c:v>1.72228</c:v>
                </c:pt>
                <c:pt idx="1133">
                  <c:v>1.72706</c:v>
                </c:pt>
                <c:pt idx="1134">
                  <c:v>1.72448</c:v>
                </c:pt>
                <c:pt idx="1135">
                  <c:v>1.7226900000000001</c:v>
                </c:pt>
                <c:pt idx="1136">
                  <c:v>1.72742</c:v>
                </c:pt>
                <c:pt idx="1137">
                  <c:v>1.7259800000000001</c:v>
                </c:pt>
                <c:pt idx="1138">
                  <c:v>1.7219599999999999</c:v>
                </c:pt>
                <c:pt idx="1139">
                  <c:v>1.7265200000000001</c:v>
                </c:pt>
                <c:pt idx="1140">
                  <c:v>1.7254</c:v>
                </c:pt>
                <c:pt idx="1141">
                  <c:v>1.7217800000000001</c:v>
                </c:pt>
                <c:pt idx="1142">
                  <c:v>1.7274700000000001</c:v>
                </c:pt>
                <c:pt idx="1143">
                  <c:v>1.7256800000000001</c:v>
                </c:pt>
                <c:pt idx="1144">
                  <c:v>1.72346</c:v>
                </c:pt>
                <c:pt idx="1145">
                  <c:v>1.72478</c:v>
                </c:pt>
                <c:pt idx="1146">
                  <c:v>1.7272099999999999</c:v>
                </c:pt>
                <c:pt idx="1147">
                  <c:v>1.72499</c:v>
                </c:pt>
                <c:pt idx="1148">
                  <c:v>1.7224699999999999</c:v>
                </c:pt>
                <c:pt idx="1149">
                  <c:v>1.7277499999999999</c:v>
                </c:pt>
                <c:pt idx="1150">
                  <c:v>1.7245299999999999</c:v>
                </c:pt>
                <c:pt idx="1151">
                  <c:v>1.72261</c:v>
                </c:pt>
                <c:pt idx="1152">
                  <c:v>1.7273700000000001</c:v>
                </c:pt>
                <c:pt idx="1153">
                  <c:v>1.72349</c:v>
                </c:pt>
                <c:pt idx="1154">
                  <c:v>1.7255100000000001</c:v>
                </c:pt>
                <c:pt idx="1155">
                  <c:v>1.7269300000000001</c:v>
                </c:pt>
                <c:pt idx="1156">
                  <c:v>1.7229000000000001</c:v>
                </c:pt>
                <c:pt idx="1157">
                  <c:v>1.72709</c:v>
                </c:pt>
                <c:pt idx="1158">
                  <c:v>1.72512</c:v>
                </c:pt>
                <c:pt idx="1159">
                  <c:v>1.7216199999999999</c:v>
                </c:pt>
                <c:pt idx="1160">
                  <c:v>1.72671</c:v>
                </c:pt>
                <c:pt idx="1161">
                  <c:v>1.7236100000000001</c:v>
                </c:pt>
                <c:pt idx="1162">
                  <c:v>1.7218100000000001</c:v>
                </c:pt>
                <c:pt idx="1163">
                  <c:v>1.7273000000000001</c:v>
                </c:pt>
                <c:pt idx="1164">
                  <c:v>1.72472</c:v>
                </c:pt>
                <c:pt idx="1165">
                  <c:v>1.7218500000000001</c:v>
                </c:pt>
                <c:pt idx="1166">
                  <c:v>1.72787</c:v>
                </c:pt>
                <c:pt idx="1167">
                  <c:v>1.7258800000000001</c:v>
                </c:pt>
                <c:pt idx="1168">
                  <c:v>1.72302</c:v>
                </c:pt>
                <c:pt idx="1169">
                  <c:v>1.7281</c:v>
                </c:pt>
                <c:pt idx="1170">
                  <c:v>1.7253799999999999</c:v>
                </c:pt>
                <c:pt idx="1171">
                  <c:v>1.72261</c:v>
                </c:pt>
                <c:pt idx="1172">
                  <c:v>1.72699</c:v>
                </c:pt>
                <c:pt idx="1173">
                  <c:v>1.7265200000000001</c:v>
                </c:pt>
                <c:pt idx="1174">
                  <c:v>1.72224</c:v>
                </c:pt>
                <c:pt idx="1175">
                  <c:v>1.7281899999999999</c:v>
                </c:pt>
                <c:pt idx="1176">
                  <c:v>1.72454</c:v>
                </c:pt>
                <c:pt idx="1177">
                  <c:v>1.7240200000000001</c:v>
                </c:pt>
                <c:pt idx="1178">
                  <c:v>1.7274400000000001</c:v>
                </c:pt>
                <c:pt idx="1179">
                  <c:v>1.72464</c:v>
                </c:pt>
                <c:pt idx="1180">
                  <c:v>1.72278</c:v>
                </c:pt>
                <c:pt idx="1181">
                  <c:v>1.7265600000000001</c:v>
                </c:pt>
                <c:pt idx="1182">
                  <c:v>1.72418</c:v>
                </c:pt>
                <c:pt idx="1183">
                  <c:v>1.72401</c:v>
                </c:pt>
                <c:pt idx="1184">
                  <c:v>1.7275100000000001</c:v>
                </c:pt>
                <c:pt idx="1185">
                  <c:v>1.72346</c:v>
                </c:pt>
                <c:pt idx="1186">
                  <c:v>1.7258100000000001</c:v>
                </c:pt>
                <c:pt idx="1187">
                  <c:v>1.7264600000000001</c:v>
                </c:pt>
                <c:pt idx="1188">
                  <c:v>1.7226600000000001</c:v>
                </c:pt>
                <c:pt idx="1189">
                  <c:v>1.7277100000000001</c:v>
                </c:pt>
                <c:pt idx="1190">
                  <c:v>1.72384</c:v>
                </c:pt>
                <c:pt idx="1191">
                  <c:v>1.7263299999999999</c:v>
                </c:pt>
                <c:pt idx="1192">
                  <c:v>1.7264699999999999</c:v>
                </c:pt>
                <c:pt idx="1193">
                  <c:v>1.7221200000000001</c:v>
                </c:pt>
                <c:pt idx="1194">
                  <c:v>1.72811</c:v>
                </c:pt>
                <c:pt idx="1195">
                  <c:v>1.7244999999999999</c:v>
                </c:pt>
                <c:pt idx="1196">
                  <c:v>1.7224900000000001</c:v>
                </c:pt>
                <c:pt idx="1197">
                  <c:v>1.7272099999999999</c:v>
                </c:pt>
                <c:pt idx="1198">
                  <c:v>1.7234799999999999</c:v>
                </c:pt>
                <c:pt idx="1199">
                  <c:v>1.72498</c:v>
                </c:pt>
                <c:pt idx="1200">
                  <c:v>1.7263999999999999</c:v>
                </c:pt>
                <c:pt idx="1201">
                  <c:v>1.7224299999999999</c:v>
                </c:pt>
                <c:pt idx="1202">
                  <c:v>1.7271799999999999</c:v>
                </c:pt>
                <c:pt idx="1203">
                  <c:v>1.7254100000000001</c:v>
                </c:pt>
                <c:pt idx="1204">
                  <c:v>1.72305</c:v>
                </c:pt>
                <c:pt idx="1205">
                  <c:v>1.72577</c:v>
                </c:pt>
                <c:pt idx="1206">
                  <c:v>1.7268699999999999</c:v>
                </c:pt>
                <c:pt idx="1207">
                  <c:v>1.72295</c:v>
                </c:pt>
                <c:pt idx="1208">
                  <c:v>1.72672</c:v>
                </c:pt>
                <c:pt idx="1209">
                  <c:v>1.7252000000000001</c:v>
                </c:pt>
                <c:pt idx="1210">
                  <c:v>1.7216</c:v>
                </c:pt>
                <c:pt idx="1211">
                  <c:v>1.7270000000000001</c:v>
                </c:pt>
                <c:pt idx="1212">
                  <c:v>1.7249300000000001</c:v>
                </c:pt>
                <c:pt idx="1213">
                  <c:v>1.72966</c:v>
                </c:pt>
                <c:pt idx="1214">
                  <c:v>1.72692</c:v>
                </c:pt>
                <c:pt idx="1215">
                  <c:v>1.72193</c:v>
                </c:pt>
                <c:pt idx="1216">
                  <c:v>1.72705</c:v>
                </c:pt>
                <c:pt idx="1217">
                  <c:v>1.7257800000000001</c:v>
                </c:pt>
                <c:pt idx="1218">
                  <c:v>1.7227399999999999</c:v>
                </c:pt>
                <c:pt idx="1219">
                  <c:v>1.7273400000000001</c:v>
                </c:pt>
                <c:pt idx="1220">
                  <c:v>1.72499</c:v>
                </c:pt>
                <c:pt idx="1221">
                  <c:v>1.7241500000000001</c:v>
                </c:pt>
                <c:pt idx="1222">
                  <c:v>1.7266999999999999</c:v>
                </c:pt>
                <c:pt idx="1223">
                  <c:v>1.7233799999999999</c:v>
                </c:pt>
                <c:pt idx="1224">
                  <c:v>1.7293799999999999</c:v>
                </c:pt>
                <c:pt idx="1225">
                  <c:v>1.7241500000000001</c:v>
                </c:pt>
                <c:pt idx="1226">
                  <c:v>1.7220500000000001</c:v>
                </c:pt>
                <c:pt idx="1227">
                  <c:v>1.7272799999999999</c:v>
                </c:pt>
                <c:pt idx="1228">
                  <c:v>1.7252700000000001</c:v>
                </c:pt>
                <c:pt idx="1229">
                  <c:v>1.7250700000000001</c:v>
                </c:pt>
                <c:pt idx="1230">
                  <c:v>1.72742</c:v>
                </c:pt>
                <c:pt idx="1231">
                  <c:v>1.7238500000000001</c:v>
                </c:pt>
                <c:pt idx="1232">
                  <c:v>1.7250700000000001</c:v>
                </c:pt>
                <c:pt idx="1233">
                  <c:v>1.7272000000000001</c:v>
                </c:pt>
                <c:pt idx="1234">
                  <c:v>1.7240800000000001</c:v>
                </c:pt>
                <c:pt idx="1235">
                  <c:v>1.7248000000000001</c:v>
                </c:pt>
                <c:pt idx="1236">
                  <c:v>1.72705</c:v>
                </c:pt>
                <c:pt idx="1237">
                  <c:v>1.7231700000000001</c:v>
                </c:pt>
                <c:pt idx="1238">
                  <c:v>1.72539</c:v>
                </c:pt>
                <c:pt idx="1239">
                  <c:v>1.72628</c:v>
                </c:pt>
                <c:pt idx="1240">
                  <c:v>1.7224900000000001</c:v>
                </c:pt>
                <c:pt idx="1241">
                  <c:v>1.72624</c:v>
                </c:pt>
                <c:pt idx="1242">
                  <c:v>1.72553</c:v>
                </c:pt>
                <c:pt idx="1243">
                  <c:v>1.72214</c:v>
                </c:pt>
                <c:pt idx="1244">
                  <c:v>1.72536</c:v>
                </c:pt>
                <c:pt idx="1245">
                  <c:v>1.72678</c:v>
                </c:pt>
                <c:pt idx="1246">
                  <c:v>1.7225699999999999</c:v>
                </c:pt>
                <c:pt idx="1247">
                  <c:v>1.7273799999999999</c:v>
                </c:pt>
                <c:pt idx="1248">
                  <c:v>1.7236400000000001</c:v>
                </c:pt>
                <c:pt idx="1249">
                  <c:v>1.7257100000000001</c:v>
                </c:pt>
                <c:pt idx="1250">
                  <c:v>1.72525</c:v>
                </c:pt>
                <c:pt idx="1251">
                  <c:v>1.72296</c:v>
                </c:pt>
                <c:pt idx="1252">
                  <c:v>1.72651</c:v>
                </c:pt>
                <c:pt idx="1253">
                  <c:v>1.72584</c:v>
                </c:pt>
                <c:pt idx="1254">
                  <c:v>1.722</c:v>
                </c:pt>
                <c:pt idx="1255">
                  <c:v>1.726</c:v>
                </c:pt>
                <c:pt idx="1256">
                  <c:v>1.7241299999999999</c:v>
                </c:pt>
                <c:pt idx="1257">
                  <c:v>1.7247399999999999</c:v>
                </c:pt>
                <c:pt idx="1258">
                  <c:v>1.7262500000000001</c:v>
                </c:pt>
                <c:pt idx="1259">
                  <c:v>1.7224299999999999</c:v>
                </c:pt>
                <c:pt idx="1260">
                  <c:v>1.7282</c:v>
                </c:pt>
                <c:pt idx="1261">
                  <c:v>1.72411</c:v>
                </c:pt>
                <c:pt idx="1262">
                  <c:v>1.7225699999999999</c:v>
                </c:pt>
                <c:pt idx="1263">
                  <c:v>1.72729</c:v>
                </c:pt>
                <c:pt idx="1264">
                  <c:v>1.72611</c:v>
                </c:pt>
                <c:pt idx="1265">
                  <c:v>1.72309</c:v>
                </c:pt>
                <c:pt idx="1266">
                  <c:v>1.72454</c:v>
                </c:pt>
                <c:pt idx="1267">
                  <c:v>1.7265999999999999</c:v>
                </c:pt>
                <c:pt idx="1268">
                  <c:v>1.72289</c:v>
                </c:pt>
                <c:pt idx="1269">
                  <c:v>1.72522</c:v>
                </c:pt>
                <c:pt idx="1270">
                  <c:v>1.7255400000000001</c:v>
                </c:pt>
                <c:pt idx="1271">
                  <c:v>1.7217899999999999</c:v>
                </c:pt>
                <c:pt idx="1272">
                  <c:v>1.7272799999999999</c:v>
                </c:pt>
                <c:pt idx="1273">
                  <c:v>1.7246900000000001</c:v>
                </c:pt>
                <c:pt idx="1274">
                  <c:v>1.72265</c:v>
                </c:pt>
                <c:pt idx="1275">
                  <c:v>1.7281599999999999</c:v>
                </c:pt>
                <c:pt idx="1276">
                  <c:v>1.7215800000000001</c:v>
                </c:pt>
                <c:pt idx="1277">
                  <c:v>1.7263299999999999</c:v>
                </c:pt>
                <c:pt idx="1278">
                  <c:v>1.72594</c:v>
                </c:pt>
                <c:pt idx="1279">
                  <c:v>1.72404</c:v>
                </c:pt>
                <c:pt idx="1280">
                  <c:v>1.7230799999999999</c:v>
                </c:pt>
                <c:pt idx="1281">
                  <c:v>1.7272099999999999</c:v>
                </c:pt>
                <c:pt idx="1282">
                  <c:v>1.7263999999999999</c:v>
                </c:pt>
                <c:pt idx="1283">
                  <c:v>1.72159</c:v>
                </c:pt>
                <c:pt idx="1284">
                  <c:v>1.72773</c:v>
                </c:pt>
                <c:pt idx="1285">
                  <c:v>1.7246699999999999</c:v>
                </c:pt>
                <c:pt idx="1286">
                  <c:v>1.7207699999999999</c:v>
                </c:pt>
                <c:pt idx="1287">
                  <c:v>1.7265699999999999</c:v>
                </c:pt>
                <c:pt idx="1288">
                  <c:v>1.7207600000000001</c:v>
                </c:pt>
                <c:pt idx="1289">
                  <c:v>1.7269399999999999</c:v>
                </c:pt>
                <c:pt idx="1290">
                  <c:v>1.7237800000000001</c:v>
                </c:pt>
                <c:pt idx="1291">
                  <c:v>1.7219199999999999</c:v>
                </c:pt>
                <c:pt idx="1292">
                  <c:v>1.7268699999999999</c:v>
                </c:pt>
                <c:pt idx="1293">
                  <c:v>1.7232700000000001</c:v>
                </c:pt>
                <c:pt idx="1294">
                  <c:v>1.7247300000000001</c:v>
                </c:pt>
                <c:pt idx="1295">
                  <c:v>1.72387</c:v>
                </c:pt>
                <c:pt idx="1296">
                  <c:v>1.7223599999999999</c:v>
                </c:pt>
                <c:pt idx="1297">
                  <c:v>1.7260200000000001</c:v>
                </c:pt>
                <c:pt idx="1298">
                  <c:v>1.7212000000000001</c:v>
                </c:pt>
                <c:pt idx="1299">
                  <c:v>1.72723</c:v>
                </c:pt>
                <c:pt idx="1300">
                  <c:v>1.7251399999999999</c:v>
                </c:pt>
                <c:pt idx="1301">
                  <c:v>1.7214</c:v>
                </c:pt>
                <c:pt idx="1302">
                  <c:v>1.7270099999999999</c:v>
                </c:pt>
                <c:pt idx="1303">
                  <c:v>1.72384</c:v>
                </c:pt>
                <c:pt idx="1304">
                  <c:v>1.7259100000000001</c:v>
                </c:pt>
                <c:pt idx="1305">
                  <c:v>1.72648</c:v>
                </c:pt>
                <c:pt idx="1306">
                  <c:v>1.7234700000000001</c:v>
                </c:pt>
                <c:pt idx="1307">
                  <c:v>1.72326</c:v>
                </c:pt>
                <c:pt idx="1308">
                  <c:v>1.72522</c:v>
                </c:pt>
                <c:pt idx="1309">
                  <c:v>1.72115</c:v>
                </c:pt>
                <c:pt idx="1310">
                  <c:v>1.7272400000000001</c:v>
                </c:pt>
                <c:pt idx="1311">
                  <c:v>1.7264699999999999</c:v>
                </c:pt>
                <c:pt idx="1312">
                  <c:v>1.72523</c:v>
                </c:pt>
                <c:pt idx="1313">
                  <c:v>1.72306</c:v>
                </c:pt>
                <c:pt idx="1314">
                  <c:v>1.7269000000000001</c:v>
                </c:pt>
                <c:pt idx="1315">
                  <c:v>1.7264600000000001</c:v>
                </c:pt>
                <c:pt idx="1316">
                  <c:v>1.72251</c:v>
                </c:pt>
                <c:pt idx="1317">
                  <c:v>1.72637</c:v>
                </c:pt>
                <c:pt idx="1318">
                  <c:v>1.72174</c:v>
                </c:pt>
                <c:pt idx="1319">
                  <c:v>1.7281</c:v>
                </c:pt>
                <c:pt idx="1320">
                  <c:v>1.72454</c:v>
                </c:pt>
                <c:pt idx="1321">
                  <c:v>1.7258599999999999</c:v>
                </c:pt>
                <c:pt idx="1322">
                  <c:v>1.7265600000000001</c:v>
                </c:pt>
                <c:pt idx="1323">
                  <c:v>1.7213099999999999</c:v>
                </c:pt>
                <c:pt idx="1324">
                  <c:v>1.72637</c:v>
                </c:pt>
                <c:pt idx="1325">
                  <c:v>1.7228000000000001</c:v>
                </c:pt>
                <c:pt idx="1326">
                  <c:v>1.7282999999999999</c:v>
                </c:pt>
                <c:pt idx="1327">
                  <c:v>1.72299</c:v>
                </c:pt>
                <c:pt idx="1328">
                  <c:v>1.7287699999999999</c:v>
                </c:pt>
                <c:pt idx="1329">
                  <c:v>1.7236100000000001</c:v>
                </c:pt>
                <c:pt idx="1330">
                  <c:v>1.72681</c:v>
                </c:pt>
                <c:pt idx="1331">
                  <c:v>1.7250399999999999</c:v>
                </c:pt>
                <c:pt idx="1332">
                  <c:v>1.7267300000000001</c:v>
                </c:pt>
                <c:pt idx="1333">
                  <c:v>1.7268699999999999</c:v>
                </c:pt>
                <c:pt idx="1334">
                  <c:v>1.7216199999999999</c:v>
                </c:pt>
                <c:pt idx="1335">
                  <c:v>1.72801</c:v>
                </c:pt>
                <c:pt idx="1336">
                  <c:v>1.7257899999999999</c:v>
                </c:pt>
                <c:pt idx="1337">
                  <c:v>1.7238</c:v>
                </c:pt>
                <c:pt idx="1338">
                  <c:v>1.7251000000000001</c:v>
                </c:pt>
                <c:pt idx="1339">
                  <c:v>1.72506</c:v>
                </c:pt>
                <c:pt idx="1340">
                  <c:v>1.7230000000000001</c:v>
                </c:pt>
                <c:pt idx="1341">
                  <c:v>1.72671</c:v>
                </c:pt>
                <c:pt idx="1342">
                  <c:v>1.7222599999999999</c:v>
                </c:pt>
                <c:pt idx="1343">
                  <c:v>1.72742</c:v>
                </c:pt>
                <c:pt idx="1344">
                  <c:v>1.7216400000000001</c:v>
                </c:pt>
                <c:pt idx="1345">
                  <c:v>1.72664</c:v>
                </c:pt>
                <c:pt idx="1346">
                  <c:v>1.7225600000000001</c:v>
                </c:pt>
                <c:pt idx="1347">
                  <c:v>1.72858</c:v>
                </c:pt>
                <c:pt idx="1348">
                  <c:v>1.72445</c:v>
                </c:pt>
                <c:pt idx="1349">
                  <c:v>1.72559</c:v>
                </c:pt>
                <c:pt idx="1350">
                  <c:v>1.7266300000000001</c:v>
                </c:pt>
                <c:pt idx="1351">
                  <c:v>1.72367</c:v>
                </c:pt>
                <c:pt idx="1352">
                  <c:v>1.72505</c:v>
                </c:pt>
                <c:pt idx="1353">
                  <c:v>1.7270399999999999</c:v>
                </c:pt>
                <c:pt idx="1354">
                  <c:v>1.7260200000000001</c:v>
                </c:pt>
                <c:pt idx="1355">
                  <c:v>1.72211</c:v>
                </c:pt>
                <c:pt idx="1356">
                  <c:v>1.72746</c:v>
                </c:pt>
                <c:pt idx="1357">
                  <c:v>1.72201</c:v>
                </c:pt>
                <c:pt idx="1358">
                  <c:v>1.7276199999999999</c:v>
                </c:pt>
                <c:pt idx="1359">
                  <c:v>1.72373</c:v>
                </c:pt>
                <c:pt idx="1360">
                  <c:v>1.72644</c:v>
                </c:pt>
                <c:pt idx="1361">
                  <c:v>1.7257199999999999</c:v>
                </c:pt>
                <c:pt idx="1362">
                  <c:v>1.7244900000000001</c:v>
                </c:pt>
                <c:pt idx="1363">
                  <c:v>1.72235</c:v>
                </c:pt>
                <c:pt idx="1364">
                  <c:v>1.72661</c:v>
                </c:pt>
                <c:pt idx="1365">
                  <c:v>1.72237</c:v>
                </c:pt>
                <c:pt idx="1366">
                  <c:v>1.7283200000000001</c:v>
                </c:pt>
                <c:pt idx="1367">
                  <c:v>1.7252700000000001</c:v>
                </c:pt>
                <c:pt idx="1368">
                  <c:v>1.7276499999999999</c:v>
                </c:pt>
                <c:pt idx="1369">
                  <c:v>1.7266900000000001</c:v>
                </c:pt>
                <c:pt idx="1370">
                  <c:v>1.72346</c:v>
                </c:pt>
                <c:pt idx="1371">
                  <c:v>1.7296400000000001</c:v>
                </c:pt>
                <c:pt idx="1372">
                  <c:v>1.7256</c:v>
                </c:pt>
                <c:pt idx="1373">
                  <c:v>1.72587</c:v>
                </c:pt>
                <c:pt idx="1374">
                  <c:v>1.72797</c:v>
                </c:pt>
                <c:pt idx="1375">
                  <c:v>1.7235199999999999</c:v>
                </c:pt>
                <c:pt idx="1376">
                  <c:v>1.7262900000000001</c:v>
                </c:pt>
                <c:pt idx="1377">
                  <c:v>1.72723</c:v>
                </c:pt>
                <c:pt idx="1378">
                  <c:v>1.7244900000000001</c:v>
                </c:pt>
                <c:pt idx="1379">
                  <c:v>1.7253499999999999</c:v>
                </c:pt>
                <c:pt idx="1380">
                  <c:v>1.7273099999999999</c:v>
                </c:pt>
                <c:pt idx="1381">
                  <c:v>1.72288</c:v>
                </c:pt>
                <c:pt idx="1382">
                  <c:v>1.7281899999999999</c:v>
                </c:pt>
                <c:pt idx="1383">
                  <c:v>1.7253400000000001</c:v>
                </c:pt>
                <c:pt idx="1384">
                  <c:v>1.72298</c:v>
                </c:pt>
                <c:pt idx="1385">
                  <c:v>1.72844</c:v>
                </c:pt>
                <c:pt idx="1386">
                  <c:v>1.72421</c:v>
                </c:pt>
                <c:pt idx="1387">
                  <c:v>1.72296</c:v>
                </c:pt>
                <c:pt idx="1388">
                  <c:v>1.7282599999999999</c:v>
                </c:pt>
                <c:pt idx="1389">
                  <c:v>1.7243900000000001</c:v>
                </c:pt>
                <c:pt idx="1390">
                  <c:v>1.72709</c:v>
                </c:pt>
                <c:pt idx="1391">
                  <c:v>1.7274700000000001</c:v>
                </c:pt>
                <c:pt idx="1392">
                  <c:v>1.7249000000000001</c:v>
                </c:pt>
                <c:pt idx="1393">
                  <c:v>1.7243900000000001</c:v>
                </c:pt>
                <c:pt idx="1394">
                  <c:v>1.7258599999999999</c:v>
                </c:pt>
                <c:pt idx="1395">
                  <c:v>1.7223299999999999</c:v>
                </c:pt>
                <c:pt idx="1396">
                  <c:v>1.72864</c:v>
                </c:pt>
                <c:pt idx="1397">
                  <c:v>1.7238800000000001</c:v>
                </c:pt>
                <c:pt idx="1398">
                  <c:v>1.7266999999999999</c:v>
                </c:pt>
                <c:pt idx="1399">
                  <c:v>1.7267999999999999</c:v>
                </c:pt>
                <c:pt idx="1400">
                  <c:v>1.72326</c:v>
                </c:pt>
                <c:pt idx="1401">
                  <c:v>1.7258</c:v>
                </c:pt>
                <c:pt idx="1402">
                  <c:v>1.7270000000000001</c:v>
                </c:pt>
                <c:pt idx="1403">
                  <c:v>1.72227</c:v>
                </c:pt>
                <c:pt idx="1404">
                  <c:v>1.72865</c:v>
                </c:pt>
                <c:pt idx="1405">
                  <c:v>1.72349</c:v>
                </c:pt>
                <c:pt idx="1406">
                  <c:v>1.72892</c:v>
                </c:pt>
                <c:pt idx="1407">
                  <c:v>1.72431</c:v>
                </c:pt>
                <c:pt idx="1408">
                  <c:v>1.7256100000000001</c:v>
                </c:pt>
                <c:pt idx="1409">
                  <c:v>1.7270700000000001</c:v>
                </c:pt>
                <c:pt idx="1410">
                  <c:v>1.724</c:v>
                </c:pt>
                <c:pt idx="1411">
                  <c:v>1.72485</c:v>
                </c:pt>
                <c:pt idx="1412">
                  <c:v>1.72864</c:v>
                </c:pt>
                <c:pt idx="1413">
                  <c:v>1.7239199999999999</c:v>
                </c:pt>
                <c:pt idx="1414">
                  <c:v>1.72444</c:v>
                </c:pt>
                <c:pt idx="1415">
                  <c:v>1.7271399999999999</c:v>
                </c:pt>
                <c:pt idx="1416">
                  <c:v>1.72444</c:v>
                </c:pt>
                <c:pt idx="1417">
                  <c:v>1.72302</c:v>
                </c:pt>
                <c:pt idx="1418">
                  <c:v>1.72773</c:v>
                </c:pt>
                <c:pt idx="1419">
                  <c:v>1.7259599999999999</c:v>
                </c:pt>
                <c:pt idx="1420">
                  <c:v>1.7219500000000001</c:v>
                </c:pt>
                <c:pt idx="1421">
                  <c:v>1.7268600000000001</c:v>
                </c:pt>
                <c:pt idx="1422">
                  <c:v>1.72567</c:v>
                </c:pt>
                <c:pt idx="1423">
                  <c:v>1.72393</c:v>
                </c:pt>
                <c:pt idx="1424">
                  <c:v>1.7273700000000001</c:v>
                </c:pt>
                <c:pt idx="1425">
                  <c:v>1.7246900000000001</c:v>
                </c:pt>
                <c:pt idx="1426">
                  <c:v>1.72394</c:v>
                </c:pt>
                <c:pt idx="1427">
                  <c:v>1.72679</c:v>
                </c:pt>
                <c:pt idx="1428">
                  <c:v>1.72627</c:v>
                </c:pt>
                <c:pt idx="1429">
                  <c:v>1.72183</c:v>
                </c:pt>
                <c:pt idx="1430">
                  <c:v>1.7279500000000001</c:v>
                </c:pt>
                <c:pt idx="1431">
                  <c:v>1.72471</c:v>
                </c:pt>
                <c:pt idx="1432">
                  <c:v>1.7238599999999999</c:v>
                </c:pt>
                <c:pt idx="1433">
                  <c:v>1.72539</c:v>
                </c:pt>
                <c:pt idx="1434">
                  <c:v>1.7230000000000001</c:v>
                </c:pt>
                <c:pt idx="1435">
                  <c:v>1.72672</c:v>
                </c:pt>
                <c:pt idx="1436">
                  <c:v>1.7257</c:v>
                </c:pt>
                <c:pt idx="1437">
                  <c:v>1.72265</c:v>
                </c:pt>
                <c:pt idx="1438">
                  <c:v>1.7266699999999999</c:v>
                </c:pt>
                <c:pt idx="1439">
                  <c:v>1.7224600000000001</c:v>
                </c:pt>
                <c:pt idx="1440">
                  <c:v>1.72665</c:v>
                </c:pt>
                <c:pt idx="1441">
                  <c:v>1.7233799999999999</c:v>
                </c:pt>
                <c:pt idx="1442">
                  <c:v>1.7236499999999999</c:v>
                </c:pt>
                <c:pt idx="1443">
                  <c:v>1.7259500000000001</c:v>
                </c:pt>
                <c:pt idx="1444">
                  <c:v>1.7219800000000001</c:v>
                </c:pt>
                <c:pt idx="1445">
                  <c:v>1.72607</c:v>
                </c:pt>
                <c:pt idx="1446">
                  <c:v>1.7268300000000001</c:v>
                </c:pt>
                <c:pt idx="1447">
                  <c:v>1.72139</c:v>
                </c:pt>
                <c:pt idx="1448">
                  <c:v>1.7277499999999999</c:v>
                </c:pt>
                <c:pt idx="1449">
                  <c:v>1.7236100000000001</c:v>
                </c:pt>
                <c:pt idx="1450">
                  <c:v>1.7285699999999999</c:v>
                </c:pt>
                <c:pt idx="1451">
                  <c:v>1.72664</c:v>
                </c:pt>
                <c:pt idx="1452">
                  <c:v>1.72278</c:v>
                </c:pt>
                <c:pt idx="1453">
                  <c:v>1.7255499999999999</c:v>
                </c:pt>
                <c:pt idx="1454">
                  <c:v>1.72522</c:v>
                </c:pt>
                <c:pt idx="1455">
                  <c:v>1.72444</c:v>
                </c:pt>
                <c:pt idx="1456">
                  <c:v>1.72845</c:v>
                </c:pt>
                <c:pt idx="1457">
                  <c:v>1.7250700000000001</c:v>
                </c:pt>
                <c:pt idx="1458">
                  <c:v>1.72468</c:v>
                </c:pt>
                <c:pt idx="1459">
                  <c:v>1.7279500000000001</c:v>
                </c:pt>
                <c:pt idx="1460">
                  <c:v>1.72261</c:v>
                </c:pt>
                <c:pt idx="1461">
                  <c:v>1.72845</c:v>
                </c:pt>
                <c:pt idx="1462">
                  <c:v>1.7238599999999999</c:v>
                </c:pt>
                <c:pt idx="1463">
                  <c:v>1.72875</c:v>
                </c:pt>
                <c:pt idx="1464">
                  <c:v>1.7272700000000001</c:v>
                </c:pt>
                <c:pt idx="1465">
                  <c:v>1.7230300000000001</c:v>
                </c:pt>
                <c:pt idx="1466">
                  <c:v>1.72942</c:v>
                </c:pt>
                <c:pt idx="1467">
                  <c:v>1.7263599999999999</c:v>
                </c:pt>
                <c:pt idx="1468">
                  <c:v>1.7211399999999999</c:v>
                </c:pt>
                <c:pt idx="1469">
                  <c:v>1.7277</c:v>
                </c:pt>
                <c:pt idx="1470">
                  <c:v>1.72265</c:v>
                </c:pt>
                <c:pt idx="1471">
                  <c:v>1.7277199999999999</c:v>
                </c:pt>
                <c:pt idx="1472">
                  <c:v>1.7259199999999999</c:v>
                </c:pt>
                <c:pt idx="1473">
                  <c:v>1.72451</c:v>
                </c:pt>
                <c:pt idx="1474">
                  <c:v>1.72831</c:v>
                </c:pt>
                <c:pt idx="1475">
                  <c:v>1.7240599999999999</c:v>
                </c:pt>
                <c:pt idx="1476">
                  <c:v>1.7231000000000001</c:v>
                </c:pt>
                <c:pt idx="1477">
                  <c:v>1.7282</c:v>
                </c:pt>
                <c:pt idx="1478">
                  <c:v>1.7239199999999999</c:v>
                </c:pt>
                <c:pt idx="1479">
                  <c:v>1.7298500000000001</c:v>
                </c:pt>
                <c:pt idx="1480">
                  <c:v>1.72488</c:v>
                </c:pt>
                <c:pt idx="1481">
                  <c:v>1.7236800000000001</c:v>
                </c:pt>
                <c:pt idx="1482">
                  <c:v>1.72618</c:v>
                </c:pt>
                <c:pt idx="1483">
                  <c:v>1.7271799999999999</c:v>
                </c:pt>
                <c:pt idx="1484">
                  <c:v>1.7223599999999999</c:v>
                </c:pt>
                <c:pt idx="1485">
                  <c:v>1.7289399999999999</c:v>
                </c:pt>
                <c:pt idx="1486">
                  <c:v>1.7241500000000001</c:v>
                </c:pt>
                <c:pt idx="1487">
                  <c:v>1.7224699999999999</c:v>
                </c:pt>
                <c:pt idx="1488">
                  <c:v>1.7274400000000001</c:v>
                </c:pt>
                <c:pt idx="1489">
                  <c:v>1.7254400000000001</c:v>
                </c:pt>
                <c:pt idx="1490">
                  <c:v>1.72261</c:v>
                </c:pt>
                <c:pt idx="1491">
                  <c:v>1.72607</c:v>
                </c:pt>
                <c:pt idx="1492">
                  <c:v>1.72767</c:v>
                </c:pt>
                <c:pt idx="1493">
                  <c:v>1.72526</c:v>
                </c:pt>
                <c:pt idx="1494">
                  <c:v>1.7248000000000001</c:v>
                </c:pt>
                <c:pt idx="1495">
                  <c:v>1.7280500000000001</c:v>
                </c:pt>
                <c:pt idx="1496">
                  <c:v>1.72627</c:v>
                </c:pt>
                <c:pt idx="1497">
                  <c:v>1.7224999999999999</c:v>
                </c:pt>
                <c:pt idx="1498">
                  <c:v>1.72858</c:v>
                </c:pt>
                <c:pt idx="1499">
                  <c:v>1.7258599999999999</c:v>
                </c:pt>
                <c:pt idx="1500">
                  <c:v>1.7238899999999999</c:v>
                </c:pt>
                <c:pt idx="1501">
                  <c:v>1.7280199999999999</c:v>
                </c:pt>
                <c:pt idx="1502">
                  <c:v>1.7247300000000001</c:v>
                </c:pt>
                <c:pt idx="1503">
                  <c:v>1.72218</c:v>
                </c:pt>
                <c:pt idx="1504">
                  <c:v>1.72824</c:v>
                </c:pt>
                <c:pt idx="1505">
                  <c:v>1.7247600000000001</c:v>
                </c:pt>
                <c:pt idx="1506">
                  <c:v>1.7267399999999999</c:v>
                </c:pt>
                <c:pt idx="1507">
                  <c:v>1.72892</c:v>
                </c:pt>
                <c:pt idx="1508">
                  <c:v>1.72292</c:v>
                </c:pt>
                <c:pt idx="1509">
                  <c:v>1.72733</c:v>
                </c:pt>
                <c:pt idx="1510">
                  <c:v>1.7265900000000001</c:v>
                </c:pt>
                <c:pt idx="1511">
                  <c:v>1.7219899999999999</c:v>
                </c:pt>
                <c:pt idx="1512">
                  <c:v>1.7284999999999999</c:v>
                </c:pt>
                <c:pt idx="1513">
                  <c:v>1.7254499999999999</c:v>
                </c:pt>
                <c:pt idx="1514">
                  <c:v>1.72499</c:v>
                </c:pt>
                <c:pt idx="1515">
                  <c:v>1.7285299999999999</c:v>
                </c:pt>
                <c:pt idx="1516">
                  <c:v>1.72566</c:v>
                </c:pt>
                <c:pt idx="1517">
                  <c:v>1.7214400000000001</c:v>
                </c:pt>
                <c:pt idx="1518">
                  <c:v>1.72797</c:v>
                </c:pt>
                <c:pt idx="1519">
                  <c:v>1.72201</c:v>
                </c:pt>
                <c:pt idx="1520">
                  <c:v>1.72851</c:v>
                </c:pt>
                <c:pt idx="1521">
                  <c:v>1.7254100000000001</c:v>
                </c:pt>
                <c:pt idx="1522">
                  <c:v>1.72532</c:v>
                </c:pt>
                <c:pt idx="1523">
                  <c:v>1.72736</c:v>
                </c:pt>
                <c:pt idx="1524">
                  <c:v>1.7234100000000001</c:v>
                </c:pt>
                <c:pt idx="1525">
                  <c:v>1.72637</c:v>
                </c:pt>
                <c:pt idx="1526">
                  <c:v>1.72801</c:v>
                </c:pt>
                <c:pt idx="1527">
                  <c:v>1.7224200000000001</c:v>
                </c:pt>
                <c:pt idx="1528">
                  <c:v>1.7287399999999999</c:v>
                </c:pt>
                <c:pt idx="1529">
                  <c:v>1.72722</c:v>
                </c:pt>
                <c:pt idx="1530">
                  <c:v>1.7226600000000001</c:v>
                </c:pt>
                <c:pt idx="1531">
                  <c:v>1.72922</c:v>
                </c:pt>
                <c:pt idx="1532">
                  <c:v>1.72445</c:v>
                </c:pt>
                <c:pt idx="1533">
                  <c:v>1.72296</c:v>
                </c:pt>
                <c:pt idx="1534">
                  <c:v>1.72889</c:v>
                </c:pt>
                <c:pt idx="1535">
                  <c:v>1.7256199999999999</c:v>
                </c:pt>
                <c:pt idx="1536">
                  <c:v>1.72628</c:v>
                </c:pt>
                <c:pt idx="1537">
                  <c:v>1.72722</c:v>
                </c:pt>
                <c:pt idx="1538">
                  <c:v>1.7238199999999999</c:v>
                </c:pt>
                <c:pt idx="1539">
                  <c:v>1.7293499999999999</c:v>
                </c:pt>
                <c:pt idx="1540">
                  <c:v>1.72515</c:v>
                </c:pt>
                <c:pt idx="1541">
                  <c:v>1.72342</c:v>
                </c:pt>
                <c:pt idx="1542">
                  <c:v>1.7296199999999999</c:v>
                </c:pt>
                <c:pt idx="1543">
                  <c:v>1.7249399999999999</c:v>
                </c:pt>
                <c:pt idx="1544">
                  <c:v>1.7234400000000001</c:v>
                </c:pt>
                <c:pt idx="1545">
                  <c:v>1.72875</c:v>
                </c:pt>
                <c:pt idx="1546">
                  <c:v>1.7227300000000001</c:v>
                </c:pt>
                <c:pt idx="1547">
                  <c:v>1.72933</c:v>
                </c:pt>
                <c:pt idx="1548">
                  <c:v>1.7247300000000001</c:v>
                </c:pt>
                <c:pt idx="1549">
                  <c:v>1.72268</c:v>
                </c:pt>
                <c:pt idx="1550">
                  <c:v>1.72743</c:v>
                </c:pt>
                <c:pt idx="1551">
                  <c:v>1.72502</c:v>
                </c:pt>
                <c:pt idx="1552">
                  <c:v>1.7296</c:v>
                </c:pt>
                <c:pt idx="1553">
                  <c:v>1.7268699999999999</c:v>
                </c:pt>
                <c:pt idx="1554">
                  <c:v>1.7230700000000001</c:v>
                </c:pt>
                <c:pt idx="1555">
                  <c:v>1.7279199999999999</c:v>
                </c:pt>
                <c:pt idx="1556">
                  <c:v>1.7275100000000001</c:v>
                </c:pt>
                <c:pt idx="1557">
                  <c:v>1.72454</c:v>
                </c:pt>
                <c:pt idx="1558">
                  <c:v>1.7238899999999999</c:v>
                </c:pt>
                <c:pt idx="1559">
                  <c:v>1.7277800000000001</c:v>
                </c:pt>
                <c:pt idx="1560">
                  <c:v>1.7248399999999999</c:v>
                </c:pt>
                <c:pt idx="1561">
                  <c:v>1.72722</c:v>
                </c:pt>
                <c:pt idx="1562">
                  <c:v>1.7287399999999999</c:v>
                </c:pt>
                <c:pt idx="1563">
                  <c:v>1.7248000000000001</c:v>
                </c:pt>
                <c:pt idx="1564">
                  <c:v>1.7296800000000001</c:v>
                </c:pt>
                <c:pt idx="1565">
                  <c:v>1.72756</c:v>
                </c:pt>
                <c:pt idx="1566">
                  <c:v>1.7246300000000001</c:v>
                </c:pt>
                <c:pt idx="1567">
                  <c:v>1.7274</c:v>
                </c:pt>
                <c:pt idx="1568">
                  <c:v>1.7282900000000001</c:v>
                </c:pt>
                <c:pt idx="1569">
                  <c:v>1.7232499999999999</c:v>
                </c:pt>
                <c:pt idx="1570">
                  <c:v>1.7298500000000001</c:v>
                </c:pt>
                <c:pt idx="1571">
                  <c:v>1.72516</c:v>
                </c:pt>
                <c:pt idx="1572">
                  <c:v>1.7232099999999999</c:v>
                </c:pt>
                <c:pt idx="1573">
                  <c:v>1.7293099999999999</c:v>
                </c:pt>
                <c:pt idx="1574">
                  <c:v>1.72543</c:v>
                </c:pt>
                <c:pt idx="1575">
                  <c:v>1.7258899999999999</c:v>
                </c:pt>
                <c:pt idx="1576">
                  <c:v>1.72922</c:v>
                </c:pt>
                <c:pt idx="1577">
                  <c:v>1.7234499999999999</c:v>
                </c:pt>
                <c:pt idx="1578">
                  <c:v>1.72908</c:v>
                </c:pt>
                <c:pt idx="1579">
                  <c:v>1.7274700000000001</c:v>
                </c:pt>
                <c:pt idx="1580">
                  <c:v>1.7244600000000001</c:v>
                </c:pt>
                <c:pt idx="1581">
                  <c:v>1.72898</c:v>
                </c:pt>
                <c:pt idx="1582">
                  <c:v>1.7282299999999999</c:v>
                </c:pt>
                <c:pt idx="1583">
                  <c:v>1.7238</c:v>
                </c:pt>
                <c:pt idx="1584">
                  <c:v>1.7245999999999999</c:v>
                </c:pt>
                <c:pt idx="1585">
                  <c:v>1.7265200000000001</c:v>
                </c:pt>
                <c:pt idx="1586">
                  <c:v>1.7226399999999999</c:v>
                </c:pt>
                <c:pt idx="1587">
                  <c:v>1.7284999999999999</c:v>
                </c:pt>
                <c:pt idx="1588">
                  <c:v>1.7250000000000001</c:v>
                </c:pt>
                <c:pt idx="1589">
                  <c:v>1.72529</c:v>
                </c:pt>
                <c:pt idx="1590">
                  <c:v>1.7266699999999999</c:v>
                </c:pt>
                <c:pt idx="1591">
                  <c:v>1.72397</c:v>
                </c:pt>
                <c:pt idx="1592">
                  <c:v>1.72986</c:v>
                </c:pt>
                <c:pt idx="1593">
                  <c:v>1.72488</c:v>
                </c:pt>
                <c:pt idx="1594">
                  <c:v>1.7252099999999999</c:v>
                </c:pt>
                <c:pt idx="1595">
                  <c:v>1.7282299999999999</c:v>
                </c:pt>
                <c:pt idx="1596">
                  <c:v>1.7235199999999999</c:v>
                </c:pt>
                <c:pt idx="1597">
                  <c:v>1.72976</c:v>
                </c:pt>
                <c:pt idx="1598">
                  <c:v>1.72522</c:v>
                </c:pt>
                <c:pt idx="1599">
                  <c:v>1.72898</c:v>
                </c:pt>
                <c:pt idx="1600">
                  <c:v>1.7269300000000001</c:v>
                </c:pt>
                <c:pt idx="1601">
                  <c:v>1.7235799999999999</c:v>
                </c:pt>
                <c:pt idx="1602">
                  <c:v>1.73001</c:v>
                </c:pt>
                <c:pt idx="1603">
                  <c:v>1.72611</c:v>
                </c:pt>
                <c:pt idx="1604">
                  <c:v>1.7232700000000001</c:v>
                </c:pt>
                <c:pt idx="1605">
                  <c:v>1.7290399999999999</c:v>
                </c:pt>
                <c:pt idx="1606">
                  <c:v>1.72576</c:v>
                </c:pt>
                <c:pt idx="1607">
                  <c:v>1.7233000000000001</c:v>
                </c:pt>
                <c:pt idx="1608">
                  <c:v>1.7290399999999999</c:v>
                </c:pt>
                <c:pt idx="1609">
                  <c:v>1.7256800000000001</c:v>
                </c:pt>
                <c:pt idx="1610">
                  <c:v>1.7252799999999999</c:v>
                </c:pt>
                <c:pt idx="1611">
                  <c:v>1.7275</c:v>
                </c:pt>
                <c:pt idx="1612">
                  <c:v>1.72377</c:v>
                </c:pt>
                <c:pt idx="1613">
                  <c:v>1.7295100000000001</c:v>
                </c:pt>
                <c:pt idx="1614">
                  <c:v>1.72719</c:v>
                </c:pt>
                <c:pt idx="1615">
                  <c:v>1.7243200000000001</c:v>
                </c:pt>
                <c:pt idx="1616">
                  <c:v>1.72821</c:v>
                </c:pt>
                <c:pt idx="1617">
                  <c:v>1.7292400000000001</c:v>
                </c:pt>
                <c:pt idx="1618">
                  <c:v>1.7245200000000001</c:v>
                </c:pt>
                <c:pt idx="1619">
                  <c:v>1.72495</c:v>
                </c:pt>
                <c:pt idx="1620">
                  <c:v>1.72804</c:v>
                </c:pt>
                <c:pt idx="1621">
                  <c:v>1.7246699999999999</c:v>
                </c:pt>
                <c:pt idx="1622">
                  <c:v>1.7246999999999999</c:v>
                </c:pt>
                <c:pt idx="1623">
                  <c:v>1.72824</c:v>
                </c:pt>
                <c:pt idx="1624">
                  <c:v>1.7234499999999999</c:v>
                </c:pt>
                <c:pt idx="1625">
                  <c:v>1.72956</c:v>
                </c:pt>
                <c:pt idx="1626">
                  <c:v>1.72685</c:v>
                </c:pt>
                <c:pt idx="1627">
                  <c:v>1.72329</c:v>
                </c:pt>
                <c:pt idx="1628">
                  <c:v>1.7297199999999999</c:v>
                </c:pt>
                <c:pt idx="1629">
                  <c:v>1.72593</c:v>
                </c:pt>
                <c:pt idx="1630">
                  <c:v>1.7242900000000001</c:v>
                </c:pt>
                <c:pt idx="1631">
                  <c:v>1.7268699999999999</c:v>
                </c:pt>
                <c:pt idx="1632">
                  <c:v>1.7240899999999999</c:v>
                </c:pt>
                <c:pt idx="1633">
                  <c:v>1.7292799999999999</c:v>
                </c:pt>
                <c:pt idx="1634">
                  <c:v>1.72434</c:v>
                </c:pt>
                <c:pt idx="1635">
                  <c:v>1.72899</c:v>
                </c:pt>
                <c:pt idx="1636">
                  <c:v>1.72786</c:v>
                </c:pt>
                <c:pt idx="1637">
                  <c:v>1.72384</c:v>
                </c:pt>
                <c:pt idx="1638">
                  <c:v>1.72855</c:v>
                </c:pt>
                <c:pt idx="1639">
                  <c:v>1.7277400000000001</c:v>
                </c:pt>
                <c:pt idx="1640">
                  <c:v>1.7240500000000001</c:v>
                </c:pt>
                <c:pt idx="1641">
                  <c:v>1.7294799999999999</c:v>
                </c:pt>
                <c:pt idx="1642">
                  <c:v>1.72637</c:v>
                </c:pt>
                <c:pt idx="1643">
                  <c:v>1.7245999999999999</c:v>
                </c:pt>
                <c:pt idx="1644">
                  <c:v>1.7279500000000001</c:v>
                </c:pt>
                <c:pt idx="1645">
                  <c:v>1.7274099999999999</c:v>
                </c:pt>
                <c:pt idx="1646">
                  <c:v>1.72309</c:v>
                </c:pt>
                <c:pt idx="1647">
                  <c:v>1.7295799999999999</c:v>
                </c:pt>
                <c:pt idx="1648">
                  <c:v>1.7262299999999999</c:v>
                </c:pt>
                <c:pt idx="1649">
                  <c:v>1.7256800000000001</c:v>
                </c:pt>
                <c:pt idx="1650">
                  <c:v>1.72976</c:v>
                </c:pt>
                <c:pt idx="1651">
                  <c:v>1.7274700000000001</c:v>
                </c:pt>
                <c:pt idx="1652">
                  <c:v>1.7241</c:v>
                </c:pt>
                <c:pt idx="1653">
                  <c:v>1.7302500000000001</c:v>
                </c:pt>
                <c:pt idx="1654">
                  <c:v>1.7262900000000001</c:v>
                </c:pt>
                <c:pt idx="1655">
                  <c:v>1.72414</c:v>
                </c:pt>
                <c:pt idx="1656">
                  <c:v>1.7288399999999999</c:v>
                </c:pt>
                <c:pt idx="1657">
                  <c:v>1.72411</c:v>
                </c:pt>
                <c:pt idx="1658">
                  <c:v>1.7302500000000001</c:v>
                </c:pt>
                <c:pt idx="1659">
                  <c:v>1.7259100000000001</c:v>
                </c:pt>
                <c:pt idx="1660">
                  <c:v>1.7253700000000001</c:v>
                </c:pt>
                <c:pt idx="1661">
                  <c:v>1.7278500000000001</c:v>
                </c:pt>
                <c:pt idx="1662">
                  <c:v>1.72655</c:v>
                </c:pt>
                <c:pt idx="1663">
                  <c:v>1.72672</c:v>
                </c:pt>
                <c:pt idx="1664">
                  <c:v>1.72801</c:v>
                </c:pt>
                <c:pt idx="1665">
                  <c:v>1.72532</c:v>
                </c:pt>
                <c:pt idx="1666">
                  <c:v>1.7237</c:v>
                </c:pt>
                <c:pt idx="1667">
                  <c:v>1.72959</c:v>
                </c:pt>
                <c:pt idx="1668">
                  <c:v>1.72716</c:v>
                </c:pt>
                <c:pt idx="1669">
                  <c:v>1.7231799999999999</c:v>
                </c:pt>
                <c:pt idx="1670">
                  <c:v>1.7298100000000001</c:v>
                </c:pt>
                <c:pt idx="1671">
                  <c:v>1.72336</c:v>
                </c:pt>
                <c:pt idx="1672">
                  <c:v>1.7299599999999999</c:v>
                </c:pt>
                <c:pt idx="1673">
                  <c:v>1.7253700000000001</c:v>
                </c:pt>
                <c:pt idx="1674">
                  <c:v>1.7256</c:v>
                </c:pt>
                <c:pt idx="1675">
                  <c:v>1.72872</c:v>
                </c:pt>
                <c:pt idx="1676">
                  <c:v>1.72404</c:v>
                </c:pt>
                <c:pt idx="1677">
                  <c:v>1.72984</c:v>
                </c:pt>
                <c:pt idx="1678">
                  <c:v>1.72661</c:v>
                </c:pt>
                <c:pt idx="1679">
                  <c:v>1.72546</c:v>
                </c:pt>
                <c:pt idx="1680">
                  <c:v>1.72932</c:v>
                </c:pt>
                <c:pt idx="1681">
                  <c:v>1.72499</c:v>
                </c:pt>
                <c:pt idx="1682">
                  <c:v>1.7283200000000001</c:v>
                </c:pt>
                <c:pt idx="1683">
                  <c:v>1.7279599999999999</c:v>
                </c:pt>
                <c:pt idx="1684">
                  <c:v>1.72489</c:v>
                </c:pt>
                <c:pt idx="1685">
                  <c:v>1.7261500000000001</c:v>
                </c:pt>
                <c:pt idx="1686">
                  <c:v>1.72858</c:v>
                </c:pt>
                <c:pt idx="1687">
                  <c:v>1.72641</c:v>
                </c:pt>
                <c:pt idx="1688">
                  <c:v>1.7235400000000001</c:v>
                </c:pt>
                <c:pt idx="1689">
                  <c:v>1.72841</c:v>
                </c:pt>
                <c:pt idx="1690">
                  <c:v>1.7230099999999999</c:v>
                </c:pt>
                <c:pt idx="1691">
                  <c:v>1.72662</c:v>
                </c:pt>
                <c:pt idx="1692">
                  <c:v>1.7288699999999999</c:v>
                </c:pt>
                <c:pt idx="1693">
                  <c:v>1.7265299999999999</c:v>
                </c:pt>
                <c:pt idx="1694">
                  <c:v>1.72367</c:v>
                </c:pt>
                <c:pt idx="1695">
                  <c:v>1.7284999999999999</c:v>
                </c:pt>
                <c:pt idx="1696">
                  <c:v>1.7238899999999999</c:v>
                </c:pt>
                <c:pt idx="1697">
                  <c:v>1.7296100000000001</c:v>
                </c:pt>
                <c:pt idx="1698">
                  <c:v>1.7259899999999999</c:v>
                </c:pt>
                <c:pt idx="1699">
                  <c:v>1.7252400000000001</c:v>
                </c:pt>
                <c:pt idx="1700">
                  <c:v>1.7291399999999999</c:v>
                </c:pt>
                <c:pt idx="1701">
                  <c:v>1.7256800000000001</c:v>
                </c:pt>
                <c:pt idx="1702">
                  <c:v>1.7275100000000001</c:v>
                </c:pt>
                <c:pt idx="1703">
                  <c:v>1.72773</c:v>
                </c:pt>
                <c:pt idx="1704">
                  <c:v>1.7234700000000001</c:v>
                </c:pt>
                <c:pt idx="1705">
                  <c:v>1.72983</c:v>
                </c:pt>
                <c:pt idx="1706">
                  <c:v>1.7263299999999999</c:v>
                </c:pt>
                <c:pt idx="1707">
                  <c:v>1.7241899999999999</c:v>
                </c:pt>
                <c:pt idx="1708">
                  <c:v>1.72976</c:v>
                </c:pt>
                <c:pt idx="1709">
                  <c:v>1.72577</c:v>
                </c:pt>
                <c:pt idx="1710">
                  <c:v>1.7238800000000001</c:v>
                </c:pt>
                <c:pt idx="1711">
                  <c:v>1.72966</c:v>
                </c:pt>
                <c:pt idx="1712">
                  <c:v>1.7270099999999999</c:v>
                </c:pt>
                <c:pt idx="1713">
                  <c:v>1.7241</c:v>
                </c:pt>
                <c:pt idx="1714">
                  <c:v>1.7294799999999999</c:v>
                </c:pt>
                <c:pt idx="1715">
                  <c:v>1.72706</c:v>
                </c:pt>
                <c:pt idx="1716">
                  <c:v>1.72403</c:v>
                </c:pt>
                <c:pt idx="1717">
                  <c:v>1.7285699999999999</c:v>
                </c:pt>
                <c:pt idx="1718">
                  <c:v>1.72603</c:v>
                </c:pt>
                <c:pt idx="1719">
                  <c:v>1.72726</c:v>
                </c:pt>
                <c:pt idx="1720">
                  <c:v>1.7283200000000001</c:v>
                </c:pt>
                <c:pt idx="1721">
                  <c:v>1.7250700000000001</c:v>
                </c:pt>
                <c:pt idx="1722">
                  <c:v>1.72634</c:v>
                </c:pt>
                <c:pt idx="1723">
                  <c:v>1.7282500000000001</c:v>
                </c:pt>
                <c:pt idx="1724">
                  <c:v>1.7239</c:v>
                </c:pt>
                <c:pt idx="1725">
                  <c:v>1.72784</c:v>
                </c:pt>
                <c:pt idx="1726">
                  <c:v>1.72814</c:v>
                </c:pt>
                <c:pt idx="1727">
                  <c:v>1.7235100000000001</c:v>
                </c:pt>
                <c:pt idx="1728">
                  <c:v>1.7298800000000001</c:v>
                </c:pt>
                <c:pt idx="1729">
                  <c:v>1.72736</c:v>
                </c:pt>
                <c:pt idx="1730">
                  <c:v>1.7241899999999999</c:v>
                </c:pt>
                <c:pt idx="1731">
                  <c:v>1.7301500000000001</c:v>
                </c:pt>
                <c:pt idx="1732">
                  <c:v>1.72709</c:v>
                </c:pt>
                <c:pt idx="1733">
                  <c:v>1.7236800000000001</c:v>
                </c:pt>
                <c:pt idx="1734">
                  <c:v>1.7279500000000001</c:v>
                </c:pt>
                <c:pt idx="1735">
                  <c:v>1.7235799999999999</c:v>
                </c:pt>
                <c:pt idx="1736">
                  <c:v>1.7279800000000001</c:v>
                </c:pt>
                <c:pt idx="1737">
                  <c:v>1.7273799999999999</c:v>
                </c:pt>
                <c:pt idx="1738">
                  <c:v>1.7242900000000001</c:v>
                </c:pt>
                <c:pt idx="1739">
                  <c:v>1.7290399999999999</c:v>
                </c:pt>
                <c:pt idx="1740">
                  <c:v>1.72668</c:v>
                </c:pt>
                <c:pt idx="1741">
                  <c:v>1.7235</c:v>
                </c:pt>
                <c:pt idx="1742">
                  <c:v>1.72987</c:v>
                </c:pt>
                <c:pt idx="1743">
                  <c:v>1.72705</c:v>
                </c:pt>
                <c:pt idx="1744">
                  <c:v>1.7235499999999999</c:v>
                </c:pt>
                <c:pt idx="1745">
                  <c:v>1.72994</c:v>
                </c:pt>
                <c:pt idx="1746">
                  <c:v>1.7261</c:v>
                </c:pt>
                <c:pt idx="1747">
                  <c:v>1.72576</c:v>
                </c:pt>
                <c:pt idx="1748">
                  <c:v>1.72895</c:v>
                </c:pt>
                <c:pt idx="1749">
                  <c:v>1.7248000000000001</c:v>
                </c:pt>
                <c:pt idx="1750">
                  <c:v>1.7302500000000001</c:v>
                </c:pt>
                <c:pt idx="1751">
                  <c:v>1.72695</c:v>
                </c:pt>
                <c:pt idx="1752">
                  <c:v>1.7241599999999999</c:v>
                </c:pt>
                <c:pt idx="1753">
                  <c:v>1.73003</c:v>
                </c:pt>
                <c:pt idx="1754">
                  <c:v>1.72618</c:v>
                </c:pt>
                <c:pt idx="1755">
                  <c:v>1.72462</c:v>
                </c:pt>
                <c:pt idx="1756">
                  <c:v>1.72902</c:v>
                </c:pt>
                <c:pt idx="1757">
                  <c:v>1.7245200000000001</c:v>
                </c:pt>
                <c:pt idx="1758">
                  <c:v>1.7285900000000001</c:v>
                </c:pt>
                <c:pt idx="1759">
                  <c:v>1.7291000000000001</c:v>
                </c:pt>
                <c:pt idx="1760">
                  <c:v>1.7251000000000001</c:v>
                </c:pt>
                <c:pt idx="1761">
                  <c:v>1.72499</c:v>
                </c:pt>
                <c:pt idx="1762">
                  <c:v>1.7293099999999999</c:v>
                </c:pt>
                <c:pt idx="1763">
                  <c:v>1.7246999999999999</c:v>
                </c:pt>
                <c:pt idx="1764">
                  <c:v>1.7291300000000001</c:v>
                </c:pt>
                <c:pt idx="1765">
                  <c:v>1.72702</c:v>
                </c:pt>
                <c:pt idx="1766">
                  <c:v>1.72309</c:v>
                </c:pt>
                <c:pt idx="1767">
                  <c:v>1.7292700000000001</c:v>
                </c:pt>
                <c:pt idx="1768">
                  <c:v>1.7262599999999999</c:v>
                </c:pt>
                <c:pt idx="1769">
                  <c:v>1.72496</c:v>
                </c:pt>
                <c:pt idx="1770">
                  <c:v>1.7294700000000001</c:v>
                </c:pt>
                <c:pt idx="1771">
                  <c:v>1.7256100000000001</c:v>
                </c:pt>
                <c:pt idx="1772">
                  <c:v>1.72725</c:v>
                </c:pt>
                <c:pt idx="1773">
                  <c:v>1.72736</c:v>
                </c:pt>
                <c:pt idx="1774">
                  <c:v>1.72288</c:v>
                </c:pt>
                <c:pt idx="1775">
                  <c:v>1.7294499999999999</c:v>
                </c:pt>
                <c:pt idx="1776">
                  <c:v>1.7261</c:v>
                </c:pt>
                <c:pt idx="1777">
                  <c:v>1.7242599999999999</c:v>
                </c:pt>
                <c:pt idx="1778">
                  <c:v>1.7281599999999999</c:v>
                </c:pt>
                <c:pt idx="1779">
                  <c:v>1.7234700000000001</c:v>
                </c:pt>
                <c:pt idx="1780">
                  <c:v>1.72932</c:v>
                </c:pt>
                <c:pt idx="1781">
                  <c:v>1.7262299999999999</c:v>
                </c:pt>
                <c:pt idx="1782">
                  <c:v>1.72488</c:v>
                </c:pt>
                <c:pt idx="1783">
                  <c:v>1.7279800000000001</c:v>
                </c:pt>
                <c:pt idx="1784">
                  <c:v>1.7251300000000001</c:v>
                </c:pt>
                <c:pt idx="1785">
                  <c:v>1.7259899999999999</c:v>
                </c:pt>
                <c:pt idx="1786">
                  <c:v>1.7264999999999999</c:v>
                </c:pt>
                <c:pt idx="1787">
                  <c:v>1.72682</c:v>
                </c:pt>
                <c:pt idx="1788">
                  <c:v>1.7282200000000001</c:v>
                </c:pt>
                <c:pt idx="1789">
                  <c:v>1.7248600000000001</c:v>
                </c:pt>
                <c:pt idx="1790">
                  <c:v>1.72889</c:v>
                </c:pt>
                <c:pt idx="1791">
                  <c:v>1.7279800000000001</c:v>
                </c:pt>
                <c:pt idx="1792">
                  <c:v>1.724</c:v>
                </c:pt>
                <c:pt idx="1793">
                  <c:v>1.7301800000000001</c:v>
                </c:pt>
                <c:pt idx="1794">
                  <c:v>1.7254100000000001</c:v>
                </c:pt>
                <c:pt idx="1795">
                  <c:v>1.7282500000000001</c:v>
                </c:pt>
                <c:pt idx="1796">
                  <c:v>1.7282599999999999</c:v>
                </c:pt>
                <c:pt idx="1797">
                  <c:v>1.72431</c:v>
                </c:pt>
                <c:pt idx="1798">
                  <c:v>1.7300599999999999</c:v>
                </c:pt>
                <c:pt idx="1799">
                  <c:v>1.7268399999999999</c:v>
                </c:pt>
                <c:pt idx="1800">
                  <c:v>1.72523</c:v>
                </c:pt>
                <c:pt idx="1801">
                  <c:v>1.7293499999999999</c:v>
                </c:pt>
                <c:pt idx="1802">
                  <c:v>1.7257400000000001</c:v>
                </c:pt>
                <c:pt idx="1803">
                  <c:v>1.7257</c:v>
                </c:pt>
                <c:pt idx="1804">
                  <c:v>1.7299199999999999</c:v>
                </c:pt>
                <c:pt idx="1805">
                  <c:v>1.72614</c:v>
                </c:pt>
                <c:pt idx="1806">
                  <c:v>1.72464</c:v>
                </c:pt>
                <c:pt idx="1807">
                  <c:v>1.7298500000000001</c:v>
                </c:pt>
                <c:pt idx="1808">
                  <c:v>1.7249000000000001</c:v>
                </c:pt>
                <c:pt idx="1809">
                  <c:v>1.7277499999999999</c:v>
                </c:pt>
                <c:pt idx="1810">
                  <c:v>1.7282999999999999</c:v>
                </c:pt>
                <c:pt idx="1811">
                  <c:v>1.7244200000000001</c:v>
                </c:pt>
                <c:pt idx="1812">
                  <c:v>1.7292099999999999</c:v>
                </c:pt>
                <c:pt idx="1813">
                  <c:v>1.7278100000000001</c:v>
                </c:pt>
                <c:pt idx="1814">
                  <c:v>1.7240800000000001</c:v>
                </c:pt>
                <c:pt idx="1815">
                  <c:v>1.73007</c:v>
                </c:pt>
                <c:pt idx="1816">
                  <c:v>1.72498</c:v>
                </c:pt>
                <c:pt idx="1817">
                  <c:v>1.72847</c:v>
                </c:pt>
                <c:pt idx="1818">
                  <c:v>1.7278100000000001</c:v>
                </c:pt>
                <c:pt idx="1819">
                  <c:v>1.7252000000000001</c:v>
                </c:pt>
                <c:pt idx="1820">
                  <c:v>1.72861</c:v>
                </c:pt>
                <c:pt idx="1821">
                  <c:v>1.7273700000000001</c:v>
                </c:pt>
                <c:pt idx="1822">
                  <c:v>1.72346</c:v>
                </c:pt>
                <c:pt idx="1823">
                  <c:v>1.7299599999999999</c:v>
                </c:pt>
                <c:pt idx="1824">
                  <c:v>1.72668</c:v>
                </c:pt>
                <c:pt idx="1825">
                  <c:v>1.72465</c:v>
                </c:pt>
                <c:pt idx="1826">
                  <c:v>1.72959</c:v>
                </c:pt>
                <c:pt idx="1827">
                  <c:v>1.7250799999999999</c:v>
                </c:pt>
                <c:pt idx="1828">
                  <c:v>1.72681</c:v>
                </c:pt>
                <c:pt idx="1829">
                  <c:v>1.7289600000000001</c:v>
                </c:pt>
                <c:pt idx="1830">
                  <c:v>1.7258</c:v>
                </c:pt>
                <c:pt idx="1831">
                  <c:v>1.72611</c:v>
                </c:pt>
                <c:pt idx="1832">
                  <c:v>1.72845</c:v>
                </c:pt>
                <c:pt idx="1833">
                  <c:v>1.7238500000000001</c:v>
                </c:pt>
                <c:pt idx="1834">
                  <c:v>1.72847</c:v>
                </c:pt>
                <c:pt idx="1835">
                  <c:v>1.7270399999999999</c:v>
                </c:pt>
                <c:pt idx="1836">
                  <c:v>1.7241899999999999</c:v>
                </c:pt>
                <c:pt idx="1837">
                  <c:v>1.7295700000000001</c:v>
                </c:pt>
                <c:pt idx="1838">
                  <c:v>1.7257</c:v>
                </c:pt>
                <c:pt idx="1839">
                  <c:v>1.7268300000000001</c:v>
                </c:pt>
                <c:pt idx="1840">
                  <c:v>1.7282599999999999</c:v>
                </c:pt>
                <c:pt idx="1841">
                  <c:v>1.7249699999999999</c:v>
                </c:pt>
                <c:pt idx="1842">
                  <c:v>1.7268399999999999</c:v>
                </c:pt>
                <c:pt idx="1843">
                  <c:v>1.72909</c:v>
                </c:pt>
                <c:pt idx="1844">
                  <c:v>1.7240200000000001</c:v>
                </c:pt>
                <c:pt idx="1845">
                  <c:v>1.7283500000000001</c:v>
                </c:pt>
                <c:pt idx="1846">
                  <c:v>1.7288600000000001</c:v>
                </c:pt>
                <c:pt idx="1847">
                  <c:v>1.7255100000000001</c:v>
                </c:pt>
                <c:pt idx="1848">
                  <c:v>1.7256800000000001</c:v>
                </c:pt>
                <c:pt idx="1849">
                  <c:v>1.7292400000000001</c:v>
                </c:pt>
                <c:pt idx="1850">
                  <c:v>1.72699</c:v>
                </c:pt>
                <c:pt idx="1851">
                  <c:v>1.7244200000000001</c:v>
                </c:pt>
                <c:pt idx="1852">
                  <c:v>1.7295400000000001</c:v>
                </c:pt>
                <c:pt idx="1853">
                  <c:v>1.72495</c:v>
                </c:pt>
                <c:pt idx="1854">
                  <c:v>1.72801</c:v>
                </c:pt>
                <c:pt idx="1855">
                  <c:v>1.72824</c:v>
                </c:pt>
                <c:pt idx="1856">
                  <c:v>1.7234499999999999</c:v>
                </c:pt>
                <c:pt idx="1857">
                  <c:v>1.72987</c:v>
                </c:pt>
                <c:pt idx="1858">
                  <c:v>1.72662</c:v>
                </c:pt>
                <c:pt idx="1859">
                  <c:v>1.7254799999999999</c:v>
                </c:pt>
                <c:pt idx="1860">
                  <c:v>1.72855</c:v>
                </c:pt>
                <c:pt idx="1861">
                  <c:v>1.72546</c:v>
                </c:pt>
                <c:pt idx="1862">
                  <c:v>1.72638</c:v>
                </c:pt>
                <c:pt idx="1863">
                  <c:v>1.72851</c:v>
                </c:pt>
                <c:pt idx="1864">
                  <c:v>1.72614</c:v>
                </c:pt>
                <c:pt idx="1865">
                  <c:v>1.72464</c:v>
                </c:pt>
                <c:pt idx="1866">
                  <c:v>1.72949</c:v>
                </c:pt>
                <c:pt idx="1867">
                  <c:v>1.72509</c:v>
                </c:pt>
                <c:pt idx="1868">
                  <c:v>1.72801</c:v>
                </c:pt>
                <c:pt idx="1869">
                  <c:v>1.72821</c:v>
                </c:pt>
                <c:pt idx="1870">
                  <c:v>1.72519</c:v>
                </c:pt>
                <c:pt idx="1871">
                  <c:v>1.7271399999999999</c:v>
                </c:pt>
                <c:pt idx="1872">
                  <c:v>1.7283500000000001</c:v>
                </c:pt>
                <c:pt idx="1873">
                  <c:v>1.72407</c:v>
                </c:pt>
                <c:pt idx="1874">
                  <c:v>1.7299500000000001</c:v>
                </c:pt>
                <c:pt idx="1875">
                  <c:v>1.72654</c:v>
                </c:pt>
                <c:pt idx="1876">
                  <c:v>1.7253000000000001</c:v>
                </c:pt>
                <c:pt idx="1877">
                  <c:v>1.7297</c:v>
                </c:pt>
                <c:pt idx="1878">
                  <c:v>1.7243299999999999</c:v>
                </c:pt>
                <c:pt idx="1879">
                  <c:v>1.72902</c:v>
                </c:pt>
                <c:pt idx="1880">
                  <c:v>1.7270399999999999</c:v>
                </c:pt>
                <c:pt idx="1881">
                  <c:v>1.7237800000000001</c:v>
                </c:pt>
                <c:pt idx="1882">
                  <c:v>1.7298800000000001</c:v>
                </c:pt>
                <c:pt idx="1883">
                  <c:v>1.72702</c:v>
                </c:pt>
                <c:pt idx="1884">
                  <c:v>1.7238199999999999</c:v>
                </c:pt>
                <c:pt idx="1885">
                  <c:v>1.7299</c:v>
                </c:pt>
                <c:pt idx="1886">
                  <c:v>1.72604</c:v>
                </c:pt>
                <c:pt idx="1887">
                  <c:v>1.7273099999999999</c:v>
                </c:pt>
                <c:pt idx="1888">
                  <c:v>1.72885</c:v>
                </c:pt>
                <c:pt idx="1889">
                  <c:v>1.7246600000000001</c:v>
                </c:pt>
                <c:pt idx="1890">
                  <c:v>1.7293499999999999</c:v>
                </c:pt>
                <c:pt idx="1891">
                  <c:v>1.7277800000000001</c:v>
                </c:pt>
                <c:pt idx="1892">
                  <c:v>1.7238100000000001</c:v>
                </c:pt>
                <c:pt idx="1893">
                  <c:v>1.7296</c:v>
                </c:pt>
                <c:pt idx="1894">
                  <c:v>1.72709</c:v>
                </c:pt>
                <c:pt idx="1895">
                  <c:v>1.7235199999999999</c:v>
                </c:pt>
                <c:pt idx="1896">
                  <c:v>1.7297400000000001</c:v>
                </c:pt>
                <c:pt idx="1897">
                  <c:v>1.7263200000000001</c:v>
                </c:pt>
                <c:pt idx="1898">
                  <c:v>1.7255499999999999</c:v>
                </c:pt>
                <c:pt idx="1899">
                  <c:v>1.72946</c:v>
                </c:pt>
                <c:pt idx="1900">
                  <c:v>1.72742</c:v>
                </c:pt>
                <c:pt idx="1901">
                  <c:v>1.72403</c:v>
                </c:pt>
                <c:pt idx="1902">
                  <c:v>1.7300800000000001</c:v>
                </c:pt>
                <c:pt idx="1903">
                  <c:v>1.72624</c:v>
                </c:pt>
                <c:pt idx="1904">
                  <c:v>1.72624</c:v>
                </c:pt>
                <c:pt idx="1905">
                  <c:v>1.72912</c:v>
                </c:pt>
                <c:pt idx="1906">
                  <c:v>1.7250399999999999</c:v>
                </c:pt>
                <c:pt idx="1907">
                  <c:v>1.72689</c:v>
                </c:pt>
                <c:pt idx="1908">
                  <c:v>1.72834</c:v>
                </c:pt>
                <c:pt idx="1909">
                  <c:v>1.72502</c:v>
                </c:pt>
                <c:pt idx="1910">
                  <c:v>1.7239599999999999</c:v>
                </c:pt>
                <c:pt idx="1911">
                  <c:v>1.7295499999999999</c:v>
                </c:pt>
                <c:pt idx="1912">
                  <c:v>1.72665</c:v>
                </c:pt>
                <c:pt idx="1913">
                  <c:v>1.7239100000000001</c:v>
                </c:pt>
                <c:pt idx="1914">
                  <c:v>1.7297400000000001</c:v>
                </c:pt>
                <c:pt idx="1915">
                  <c:v>1.7265299999999999</c:v>
                </c:pt>
                <c:pt idx="1916">
                  <c:v>1.7239199999999999</c:v>
                </c:pt>
                <c:pt idx="1917">
                  <c:v>1.7280899999999999</c:v>
                </c:pt>
                <c:pt idx="1918">
                  <c:v>1.7243999999999999</c:v>
                </c:pt>
                <c:pt idx="1919">
                  <c:v>1.7296800000000001</c:v>
                </c:pt>
                <c:pt idx="1920">
                  <c:v>1.72888</c:v>
                </c:pt>
                <c:pt idx="1921">
                  <c:v>1.7245200000000001</c:v>
                </c:pt>
                <c:pt idx="1922">
                  <c:v>1.72959</c:v>
                </c:pt>
                <c:pt idx="1923">
                  <c:v>1.7276</c:v>
                </c:pt>
                <c:pt idx="1924">
                  <c:v>1.7235499999999999</c:v>
                </c:pt>
                <c:pt idx="1925">
                  <c:v>1.73003</c:v>
                </c:pt>
                <c:pt idx="1926">
                  <c:v>1.7258800000000001</c:v>
                </c:pt>
                <c:pt idx="1927">
                  <c:v>1.7265900000000001</c:v>
                </c:pt>
                <c:pt idx="1928">
                  <c:v>1.72837</c:v>
                </c:pt>
                <c:pt idx="1929">
                  <c:v>1.72323</c:v>
                </c:pt>
                <c:pt idx="1930">
                  <c:v>1.7299</c:v>
                </c:pt>
                <c:pt idx="1931">
                  <c:v>1.7260800000000001</c:v>
                </c:pt>
                <c:pt idx="1932">
                  <c:v>1.72553</c:v>
                </c:pt>
                <c:pt idx="1933">
                  <c:v>1.72973</c:v>
                </c:pt>
                <c:pt idx="1934">
                  <c:v>1.72665</c:v>
                </c:pt>
                <c:pt idx="1935">
                  <c:v>1.7245999999999999</c:v>
                </c:pt>
                <c:pt idx="1936">
                  <c:v>1.7289300000000001</c:v>
                </c:pt>
                <c:pt idx="1937">
                  <c:v>1.72496</c:v>
                </c:pt>
                <c:pt idx="1938">
                  <c:v>1.7287999999999999</c:v>
                </c:pt>
                <c:pt idx="1939">
                  <c:v>1.7276899999999999</c:v>
                </c:pt>
                <c:pt idx="1940">
                  <c:v>1.72438</c:v>
                </c:pt>
                <c:pt idx="1941">
                  <c:v>1.7289300000000001</c:v>
                </c:pt>
                <c:pt idx="1942">
                  <c:v>1.72679</c:v>
                </c:pt>
                <c:pt idx="1943">
                  <c:v>1.72404</c:v>
                </c:pt>
                <c:pt idx="1944">
                  <c:v>1.7297800000000001</c:v>
                </c:pt>
                <c:pt idx="1945">
                  <c:v>1.7280899999999999</c:v>
                </c:pt>
                <c:pt idx="1946">
                  <c:v>1.72434</c:v>
                </c:pt>
                <c:pt idx="1947">
                  <c:v>1.72977</c:v>
                </c:pt>
                <c:pt idx="1948">
                  <c:v>1.7275499999999999</c:v>
                </c:pt>
                <c:pt idx="1949">
                  <c:v>1.7239500000000001</c:v>
                </c:pt>
                <c:pt idx="1950">
                  <c:v>1.7290099999999999</c:v>
                </c:pt>
                <c:pt idx="1951">
                  <c:v>1.7271300000000001</c:v>
                </c:pt>
                <c:pt idx="1952">
                  <c:v>1.7245900000000001</c:v>
                </c:pt>
                <c:pt idx="1953">
                  <c:v>1.7287999999999999</c:v>
                </c:pt>
                <c:pt idx="1954">
                  <c:v>1.7271399999999999</c:v>
                </c:pt>
                <c:pt idx="1955">
                  <c:v>1.7238800000000001</c:v>
                </c:pt>
                <c:pt idx="1956">
                  <c:v>1.72943</c:v>
                </c:pt>
                <c:pt idx="1957">
                  <c:v>1.7265699999999999</c:v>
                </c:pt>
                <c:pt idx="1958">
                  <c:v>1.7259</c:v>
                </c:pt>
                <c:pt idx="1959">
                  <c:v>1.7284999999999999</c:v>
                </c:pt>
                <c:pt idx="1960">
                  <c:v>1.7249099999999999</c:v>
                </c:pt>
                <c:pt idx="1961">
                  <c:v>1.7280800000000001</c:v>
                </c:pt>
                <c:pt idx="1962">
                  <c:v>1.7275700000000001</c:v>
                </c:pt>
                <c:pt idx="1963">
                  <c:v>1.72451</c:v>
                </c:pt>
                <c:pt idx="1964">
                  <c:v>1.7266900000000001</c:v>
                </c:pt>
                <c:pt idx="1965">
                  <c:v>1.7294799999999999</c:v>
                </c:pt>
                <c:pt idx="1966">
                  <c:v>1.7247300000000001</c:v>
                </c:pt>
                <c:pt idx="1967">
                  <c:v>1.72675</c:v>
                </c:pt>
                <c:pt idx="1968">
                  <c:v>1.72811</c:v>
                </c:pt>
                <c:pt idx="1969">
                  <c:v>1.7243200000000001</c:v>
                </c:pt>
                <c:pt idx="1970">
                  <c:v>1.7294</c:v>
                </c:pt>
                <c:pt idx="1971">
                  <c:v>1.72631</c:v>
                </c:pt>
                <c:pt idx="1972">
                  <c:v>1.7241200000000001</c:v>
                </c:pt>
                <c:pt idx="1973">
                  <c:v>1.7295</c:v>
                </c:pt>
                <c:pt idx="1974">
                  <c:v>1.72542</c:v>
                </c:pt>
                <c:pt idx="1975">
                  <c:v>1.72617</c:v>
                </c:pt>
                <c:pt idx="1976">
                  <c:v>1.7283599999999999</c:v>
                </c:pt>
                <c:pt idx="1977">
                  <c:v>1.72525</c:v>
                </c:pt>
                <c:pt idx="1978">
                  <c:v>1.72681</c:v>
                </c:pt>
                <c:pt idx="1979">
                  <c:v>1.72814</c:v>
                </c:pt>
                <c:pt idx="1980">
                  <c:v>1.7235400000000001</c:v>
                </c:pt>
                <c:pt idx="1981">
                  <c:v>1.72993</c:v>
                </c:pt>
                <c:pt idx="1982">
                  <c:v>1.7262900000000001</c:v>
                </c:pt>
                <c:pt idx="1983">
                  <c:v>1.7238</c:v>
                </c:pt>
                <c:pt idx="1984">
                  <c:v>1.7297499999999999</c:v>
                </c:pt>
                <c:pt idx="1985">
                  <c:v>1.7251300000000001</c:v>
                </c:pt>
                <c:pt idx="1986">
                  <c:v>1.7257199999999999</c:v>
                </c:pt>
                <c:pt idx="1987">
                  <c:v>1.72861</c:v>
                </c:pt>
                <c:pt idx="1988">
                  <c:v>1.7247399999999999</c:v>
                </c:pt>
                <c:pt idx="1989">
                  <c:v>1.7252799999999999</c:v>
                </c:pt>
                <c:pt idx="1990">
                  <c:v>1.7293499999999999</c:v>
                </c:pt>
                <c:pt idx="1991">
                  <c:v>1.72563</c:v>
                </c:pt>
                <c:pt idx="1992">
                  <c:v>1.72628</c:v>
                </c:pt>
                <c:pt idx="1993">
                  <c:v>1.7285299999999999</c:v>
                </c:pt>
                <c:pt idx="1994">
                  <c:v>1.7239800000000001</c:v>
                </c:pt>
                <c:pt idx="1995">
                  <c:v>1.7300599999999999</c:v>
                </c:pt>
                <c:pt idx="1996">
                  <c:v>1.7260800000000001</c:v>
                </c:pt>
                <c:pt idx="1997">
                  <c:v>1.72488</c:v>
                </c:pt>
                <c:pt idx="1998">
                  <c:v>1.7291099999999999</c:v>
                </c:pt>
                <c:pt idx="1999">
                  <c:v>1.726</c:v>
                </c:pt>
                <c:pt idx="2000">
                  <c:v>1.7274499999999999</c:v>
                </c:pt>
                <c:pt idx="2001">
                  <c:v>1.7273499999999999</c:v>
                </c:pt>
                <c:pt idx="2002">
                  <c:v>1.7244200000000001</c:v>
                </c:pt>
                <c:pt idx="2003">
                  <c:v>1.7276199999999999</c:v>
                </c:pt>
                <c:pt idx="2004">
                  <c:v>1.7268600000000001</c:v>
                </c:pt>
                <c:pt idx="2005">
                  <c:v>1.72404</c:v>
                </c:pt>
                <c:pt idx="2006">
                  <c:v>1.72966</c:v>
                </c:pt>
                <c:pt idx="2007">
                  <c:v>1.7262500000000001</c:v>
                </c:pt>
                <c:pt idx="2008">
                  <c:v>1.7259199999999999</c:v>
                </c:pt>
                <c:pt idx="2009">
                  <c:v>1.72828</c:v>
                </c:pt>
                <c:pt idx="2010">
                  <c:v>1.7246999999999999</c:v>
                </c:pt>
                <c:pt idx="2011">
                  <c:v>1.7259599999999999</c:v>
                </c:pt>
                <c:pt idx="2012">
                  <c:v>1.72899</c:v>
                </c:pt>
                <c:pt idx="2013">
                  <c:v>1.72621</c:v>
                </c:pt>
                <c:pt idx="2014">
                  <c:v>1.72428</c:v>
                </c:pt>
                <c:pt idx="2015">
                  <c:v>1.7294499999999999</c:v>
                </c:pt>
                <c:pt idx="2016">
                  <c:v>1.72709</c:v>
                </c:pt>
                <c:pt idx="2017">
                  <c:v>1.72346</c:v>
                </c:pt>
                <c:pt idx="2018">
                  <c:v>1.72976</c:v>
                </c:pt>
                <c:pt idx="2019">
                  <c:v>1.7242299999999999</c:v>
                </c:pt>
                <c:pt idx="2020">
                  <c:v>1.7272799999999999</c:v>
                </c:pt>
                <c:pt idx="2021">
                  <c:v>1.7272099999999999</c:v>
                </c:pt>
                <c:pt idx="2022">
                  <c:v>1.72384</c:v>
                </c:pt>
                <c:pt idx="2023">
                  <c:v>1.72929</c:v>
                </c:pt>
                <c:pt idx="2024">
                  <c:v>1.7257100000000001</c:v>
                </c:pt>
                <c:pt idx="2025">
                  <c:v>1.7251000000000001</c:v>
                </c:pt>
                <c:pt idx="2026">
                  <c:v>1.72895</c:v>
                </c:pt>
                <c:pt idx="2027">
                  <c:v>1.7239899999999999</c:v>
                </c:pt>
                <c:pt idx="2028">
                  <c:v>1.72872</c:v>
                </c:pt>
                <c:pt idx="2029">
                  <c:v>1.7273499999999999</c:v>
                </c:pt>
                <c:pt idx="2030">
                  <c:v>1.7234499999999999</c:v>
                </c:pt>
                <c:pt idx="2031">
                  <c:v>1.72973</c:v>
                </c:pt>
                <c:pt idx="2032">
                  <c:v>1.7264999999999999</c:v>
                </c:pt>
                <c:pt idx="2033">
                  <c:v>1.7240800000000001</c:v>
                </c:pt>
                <c:pt idx="2034">
                  <c:v>1.7289099999999999</c:v>
                </c:pt>
                <c:pt idx="2035">
                  <c:v>1.72428</c:v>
                </c:pt>
                <c:pt idx="2036">
                  <c:v>1.7287999999999999</c:v>
                </c:pt>
                <c:pt idx="2037">
                  <c:v>1.7266900000000001</c:v>
                </c:pt>
                <c:pt idx="2038">
                  <c:v>1.7251000000000001</c:v>
                </c:pt>
                <c:pt idx="2039">
                  <c:v>1.7293499999999999</c:v>
                </c:pt>
                <c:pt idx="2040">
                  <c:v>1.72431</c:v>
                </c:pt>
                <c:pt idx="2041">
                  <c:v>1.7274099999999999</c:v>
                </c:pt>
                <c:pt idx="2042">
                  <c:v>1.7276100000000001</c:v>
                </c:pt>
                <c:pt idx="2043">
                  <c:v>1.7237</c:v>
                </c:pt>
                <c:pt idx="2044">
                  <c:v>1.7293499999999999</c:v>
                </c:pt>
                <c:pt idx="2045">
                  <c:v>1.72662</c:v>
                </c:pt>
                <c:pt idx="2046">
                  <c:v>1.7242999999999999</c:v>
                </c:pt>
                <c:pt idx="2047">
                  <c:v>1.72851</c:v>
                </c:pt>
                <c:pt idx="2048">
                  <c:v>1.72434</c:v>
                </c:pt>
                <c:pt idx="2049">
                  <c:v>1.7285600000000001</c:v>
                </c:pt>
                <c:pt idx="2050">
                  <c:v>1.7266999999999999</c:v>
                </c:pt>
                <c:pt idx="2051">
                  <c:v>1.72485</c:v>
                </c:pt>
                <c:pt idx="2052">
                  <c:v>1.7285699999999999</c:v>
                </c:pt>
                <c:pt idx="2053">
                  <c:v>1.7267399999999999</c:v>
                </c:pt>
                <c:pt idx="2054">
                  <c:v>1.72394</c:v>
                </c:pt>
                <c:pt idx="2055">
                  <c:v>1.7296400000000001</c:v>
                </c:pt>
                <c:pt idx="2056">
                  <c:v>1.72478</c:v>
                </c:pt>
                <c:pt idx="2057">
                  <c:v>1.7265699999999999</c:v>
                </c:pt>
                <c:pt idx="2058">
                  <c:v>1.7294499999999999</c:v>
                </c:pt>
                <c:pt idx="2059">
                  <c:v>1.72648</c:v>
                </c:pt>
                <c:pt idx="2060">
                  <c:v>1.72353</c:v>
                </c:pt>
                <c:pt idx="2061">
                  <c:v>1.7287399999999999</c:v>
                </c:pt>
                <c:pt idx="2062">
                  <c:v>1.7276400000000001</c:v>
                </c:pt>
                <c:pt idx="2063">
                  <c:v>1.72265</c:v>
                </c:pt>
                <c:pt idx="2064">
                  <c:v>1.7293099999999999</c:v>
                </c:pt>
                <c:pt idx="2065">
                  <c:v>1.72515</c:v>
                </c:pt>
                <c:pt idx="2066">
                  <c:v>1.72542</c:v>
                </c:pt>
                <c:pt idx="2067">
                  <c:v>1.7284999999999999</c:v>
                </c:pt>
                <c:pt idx="2068">
                  <c:v>1.72634</c:v>
                </c:pt>
                <c:pt idx="2069">
                  <c:v>1.72434</c:v>
                </c:pt>
                <c:pt idx="2070">
                  <c:v>1.7299</c:v>
                </c:pt>
                <c:pt idx="2071">
                  <c:v>1.7261500000000001</c:v>
                </c:pt>
                <c:pt idx="2072">
                  <c:v>1.72458</c:v>
                </c:pt>
                <c:pt idx="2073">
                  <c:v>1.72898</c:v>
                </c:pt>
                <c:pt idx="2074">
                  <c:v>1.72445</c:v>
                </c:pt>
                <c:pt idx="2075">
                  <c:v>1.72767</c:v>
                </c:pt>
                <c:pt idx="2076">
                  <c:v>1.7275100000000001</c:v>
                </c:pt>
                <c:pt idx="2077">
                  <c:v>1.7244699999999999</c:v>
                </c:pt>
                <c:pt idx="2078">
                  <c:v>1.72682</c:v>
                </c:pt>
                <c:pt idx="2079">
                  <c:v>1.7278100000000001</c:v>
                </c:pt>
                <c:pt idx="2080">
                  <c:v>1.72516</c:v>
                </c:pt>
                <c:pt idx="2081">
                  <c:v>1.7272000000000001</c:v>
                </c:pt>
                <c:pt idx="2082">
                  <c:v>1.7276499999999999</c:v>
                </c:pt>
                <c:pt idx="2083">
                  <c:v>1.7235499999999999</c:v>
                </c:pt>
                <c:pt idx="2084">
                  <c:v>1.72888</c:v>
                </c:pt>
                <c:pt idx="2085">
                  <c:v>1.7276100000000001</c:v>
                </c:pt>
                <c:pt idx="2086">
                  <c:v>1.7233400000000001</c:v>
                </c:pt>
                <c:pt idx="2087">
                  <c:v>1.72967</c:v>
                </c:pt>
                <c:pt idx="2088">
                  <c:v>1.72682</c:v>
                </c:pt>
                <c:pt idx="2089">
                  <c:v>1.7242200000000001</c:v>
                </c:pt>
                <c:pt idx="2090">
                  <c:v>1.7287600000000001</c:v>
                </c:pt>
                <c:pt idx="2091">
                  <c:v>1.7279800000000001</c:v>
                </c:pt>
                <c:pt idx="2092">
                  <c:v>1.7249099999999999</c:v>
                </c:pt>
                <c:pt idx="2093">
                  <c:v>1.7285900000000001</c:v>
                </c:pt>
                <c:pt idx="2094">
                  <c:v>1.7276899999999999</c:v>
                </c:pt>
                <c:pt idx="2095">
                  <c:v>1.7243299999999999</c:v>
                </c:pt>
                <c:pt idx="2096">
                  <c:v>1.7287699999999999</c:v>
                </c:pt>
                <c:pt idx="2097">
                  <c:v>1.72522</c:v>
                </c:pt>
                <c:pt idx="2098">
                  <c:v>1.7275199999999999</c:v>
                </c:pt>
                <c:pt idx="2099">
                  <c:v>1.72794</c:v>
                </c:pt>
                <c:pt idx="2100">
                  <c:v>1.72481</c:v>
                </c:pt>
                <c:pt idx="2101">
                  <c:v>1.7262299999999999</c:v>
                </c:pt>
                <c:pt idx="2102">
                  <c:v>1.72841</c:v>
                </c:pt>
                <c:pt idx="2103">
                  <c:v>1.72468</c:v>
                </c:pt>
                <c:pt idx="2104">
                  <c:v>1.72549</c:v>
                </c:pt>
                <c:pt idx="2105">
                  <c:v>1.72912</c:v>
                </c:pt>
                <c:pt idx="2106">
                  <c:v>1.72464</c:v>
                </c:pt>
                <c:pt idx="2107">
                  <c:v>1.73021</c:v>
                </c:pt>
                <c:pt idx="2108">
                  <c:v>1.7271700000000001</c:v>
                </c:pt>
                <c:pt idx="2109">
                  <c:v>1.72441</c:v>
                </c:pt>
                <c:pt idx="2110">
                  <c:v>1.7270399999999999</c:v>
                </c:pt>
                <c:pt idx="2111">
                  <c:v>1.72716</c:v>
                </c:pt>
                <c:pt idx="2112">
                  <c:v>1.7242999999999999</c:v>
                </c:pt>
                <c:pt idx="2113">
                  <c:v>1.7288600000000001</c:v>
                </c:pt>
                <c:pt idx="2114">
                  <c:v>1.7264600000000001</c:v>
                </c:pt>
                <c:pt idx="2115">
                  <c:v>1.7231799999999999</c:v>
                </c:pt>
                <c:pt idx="2116">
                  <c:v>1.72858</c:v>
                </c:pt>
                <c:pt idx="2117">
                  <c:v>1.72577</c:v>
                </c:pt>
                <c:pt idx="2118">
                  <c:v>1.72526</c:v>
                </c:pt>
                <c:pt idx="2119">
                  <c:v>1.7287999999999999</c:v>
                </c:pt>
                <c:pt idx="2120">
                  <c:v>1.72492</c:v>
                </c:pt>
                <c:pt idx="2121">
                  <c:v>1.7296100000000001</c:v>
                </c:pt>
                <c:pt idx="2122">
                  <c:v>1.7259100000000001</c:v>
                </c:pt>
                <c:pt idx="2123">
                  <c:v>1.7212400000000001</c:v>
                </c:pt>
                <c:pt idx="2124">
                  <c:v>1.72546</c:v>
                </c:pt>
                <c:pt idx="2125">
                  <c:v>1.7244299999999999</c:v>
                </c:pt>
                <c:pt idx="2126">
                  <c:v>1.72611</c:v>
                </c:pt>
                <c:pt idx="2127">
                  <c:v>1.72783</c:v>
                </c:pt>
                <c:pt idx="2128">
                  <c:v>1.72315</c:v>
                </c:pt>
                <c:pt idx="2129">
                  <c:v>1.7296899999999999</c:v>
                </c:pt>
                <c:pt idx="2130">
                  <c:v>1.72749</c:v>
                </c:pt>
                <c:pt idx="2131">
                  <c:v>1.72332</c:v>
                </c:pt>
                <c:pt idx="2132">
                  <c:v>1.7296</c:v>
                </c:pt>
                <c:pt idx="2133">
                  <c:v>1.72624</c:v>
                </c:pt>
                <c:pt idx="2134">
                  <c:v>1.72488</c:v>
                </c:pt>
                <c:pt idx="2135">
                  <c:v>1.73001</c:v>
                </c:pt>
                <c:pt idx="2136">
                  <c:v>1.72641</c:v>
                </c:pt>
                <c:pt idx="2137">
                  <c:v>1.72546</c:v>
                </c:pt>
                <c:pt idx="2138">
                  <c:v>1.7298100000000001</c:v>
                </c:pt>
                <c:pt idx="2139">
                  <c:v>1.7251099999999999</c:v>
                </c:pt>
                <c:pt idx="2140">
                  <c:v>1.72801</c:v>
                </c:pt>
                <c:pt idx="2141">
                  <c:v>1.7275499999999999</c:v>
                </c:pt>
                <c:pt idx="2142">
                  <c:v>1.72376</c:v>
                </c:pt>
                <c:pt idx="2143">
                  <c:v>1.7301800000000001</c:v>
                </c:pt>
                <c:pt idx="2144">
                  <c:v>1.72658</c:v>
                </c:pt>
                <c:pt idx="2145">
                  <c:v>1.7238500000000001</c:v>
                </c:pt>
                <c:pt idx="2146">
                  <c:v>1.7297800000000001</c:v>
                </c:pt>
                <c:pt idx="2147">
                  <c:v>1.72733</c:v>
                </c:pt>
                <c:pt idx="2148">
                  <c:v>1.72356</c:v>
                </c:pt>
                <c:pt idx="2149">
                  <c:v>1.72973</c:v>
                </c:pt>
                <c:pt idx="2150">
                  <c:v>1.7265600000000001</c:v>
                </c:pt>
                <c:pt idx="2151">
                  <c:v>1.7253700000000001</c:v>
                </c:pt>
                <c:pt idx="2152">
                  <c:v>1.7290300000000001</c:v>
                </c:pt>
                <c:pt idx="2153">
                  <c:v>1.72512</c:v>
                </c:pt>
                <c:pt idx="2154">
                  <c:v>1.7275799999999999</c:v>
                </c:pt>
                <c:pt idx="2155">
                  <c:v>1.72641</c:v>
                </c:pt>
                <c:pt idx="2156">
                  <c:v>1.7238500000000001</c:v>
                </c:pt>
                <c:pt idx="2157">
                  <c:v>1.7263900000000001</c:v>
                </c:pt>
                <c:pt idx="2158">
                  <c:v>1.72814</c:v>
                </c:pt>
                <c:pt idx="2159">
                  <c:v>1.7248399999999999</c:v>
                </c:pt>
                <c:pt idx="2160">
                  <c:v>1.72786</c:v>
                </c:pt>
                <c:pt idx="2161">
                  <c:v>1.72712</c:v>
                </c:pt>
                <c:pt idx="2162">
                  <c:v>1.72462</c:v>
                </c:pt>
                <c:pt idx="2163">
                  <c:v>1.72624</c:v>
                </c:pt>
                <c:pt idx="2164">
                  <c:v>1.7291399999999999</c:v>
                </c:pt>
                <c:pt idx="2165">
                  <c:v>1.7250099999999999</c:v>
                </c:pt>
                <c:pt idx="2166">
                  <c:v>1.7251700000000001</c:v>
                </c:pt>
                <c:pt idx="2167">
                  <c:v>1.7276899999999999</c:v>
                </c:pt>
                <c:pt idx="2168">
                  <c:v>1.7234100000000001</c:v>
                </c:pt>
                <c:pt idx="2169">
                  <c:v>1.72848</c:v>
                </c:pt>
                <c:pt idx="2170">
                  <c:v>1.72651</c:v>
                </c:pt>
                <c:pt idx="2171">
                  <c:v>1.7227399999999999</c:v>
                </c:pt>
                <c:pt idx="2172">
                  <c:v>1.72742</c:v>
                </c:pt>
                <c:pt idx="2173">
                  <c:v>1.72268</c:v>
                </c:pt>
                <c:pt idx="2174">
                  <c:v>1.72872</c:v>
                </c:pt>
                <c:pt idx="2175">
                  <c:v>1.7274799999999999</c:v>
                </c:pt>
                <c:pt idx="2176">
                  <c:v>1.7238800000000001</c:v>
                </c:pt>
                <c:pt idx="2177">
                  <c:v>1.7259599999999999</c:v>
                </c:pt>
                <c:pt idx="2178">
                  <c:v>1.72844</c:v>
                </c:pt>
                <c:pt idx="2179">
                  <c:v>1.7235</c:v>
                </c:pt>
                <c:pt idx="2180">
                  <c:v>1.73001</c:v>
                </c:pt>
                <c:pt idx="2181">
                  <c:v>1.72536</c:v>
                </c:pt>
                <c:pt idx="2182">
                  <c:v>1.7271099999999999</c:v>
                </c:pt>
                <c:pt idx="2183">
                  <c:v>1.72807</c:v>
                </c:pt>
                <c:pt idx="2184">
                  <c:v>1.7238100000000001</c:v>
                </c:pt>
                <c:pt idx="2185">
                  <c:v>1.7253099999999999</c:v>
                </c:pt>
                <c:pt idx="2186">
                  <c:v>1.72675</c:v>
                </c:pt>
                <c:pt idx="2187">
                  <c:v>1.7242599999999999</c:v>
                </c:pt>
                <c:pt idx="2188">
                  <c:v>1.7289399999999999</c:v>
                </c:pt>
                <c:pt idx="2189">
                  <c:v>1.72702</c:v>
                </c:pt>
                <c:pt idx="2190">
                  <c:v>1.72316</c:v>
                </c:pt>
                <c:pt idx="2191">
                  <c:v>1.72817</c:v>
                </c:pt>
                <c:pt idx="2192">
                  <c:v>1.7262599999999999</c:v>
                </c:pt>
                <c:pt idx="2193">
                  <c:v>1.72536</c:v>
                </c:pt>
                <c:pt idx="2194">
                  <c:v>1.7228399999999999</c:v>
                </c:pt>
                <c:pt idx="2195">
                  <c:v>1.7283500000000001</c:v>
                </c:pt>
                <c:pt idx="2196">
                  <c:v>1.72292</c:v>
                </c:pt>
                <c:pt idx="2197">
                  <c:v>1.7288699999999999</c:v>
                </c:pt>
                <c:pt idx="2198">
                  <c:v>1.7241899999999999</c:v>
                </c:pt>
                <c:pt idx="2199">
                  <c:v>1.7295499999999999</c:v>
                </c:pt>
                <c:pt idx="2200">
                  <c:v>1.7272700000000001</c:v>
                </c:pt>
                <c:pt idx="2201">
                  <c:v>1.7238500000000001</c:v>
                </c:pt>
                <c:pt idx="2202">
                  <c:v>1.72794</c:v>
                </c:pt>
                <c:pt idx="2203">
                  <c:v>1.72559</c:v>
                </c:pt>
                <c:pt idx="2204">
                  <c:v>1.7234799999999999</c:v>
                </c:pt>
                <c:pt idx="2205">
                  <c:v>1.7288399999999999</c:v>
                </c:pt>
                <c:pt idx="2206">
                  <c:v>1.7238800000000001</c:v>
                </c:pt>
                <c:pt idx="2207">
                  <c:v>1.72777</c:v>
                </c:pt>
                <c:pt idx="2208">
                  <c:v>1.72597</c:v>
                </c:pt>
                <c:pt idx="2209">
                  <c:v>1.72451</c:v>
                </c:pt>
                <c:pt idx="2210">
                  <c:v>1.7277</c:v>
                </c:pt>
                <c:pt idx="2211">
                  <c:v>1.7243299999999999</c:v>
                </c:pt>
                <c:pt idx="2212">
                  <c:v>1.72542</c:v>
                </c:pt>
                <c:pt idx="2213">
                  <c:v>1.72604</c:v>
                </c:pt>
                <c:pt idx="2214">
                  <c:v>1.7270000000000001</c:v>
                </c:pt>
                <c:pt idx="2215">
                  <c:v>1.72746</c:v>
                </c:pt>
                <c:pt idx="2216">
                  <c:v>1.7231700000000001</c:v>
                </c:pt>
                <c:pt idx="2217">
                  <c:v>1.72848</c:v>
                </c:pt>
                <c:pt idx="2218">
                  <c:v>1.7241599999999999</c:v>
                </c:pt>
                <c:pt idx="2219">
                  <c:v>1.7254499999999999</c:v>
                </c:pt>
                <c:pt idx="2220">
                  <c:v>1.7261500000000001</c:v>
                </c:pt>
                <c:pt idx="2221">
                  <c:v>1.7242599999999999</c:v>
                </c:pt>
                <c:pt idx="2222">
                  <c:v>1.72811</c:v>
                </c:pt>
                <c:pt idx="2223">
                  <c:v>1.7216199999999999</c:v>
                </c:pt>
                <c:pt idx="2224">
                  <c:v>1.7281200000000001</c:v>
                </c:pt>
                <c:pt idx="2225">
                  <c:v>1.7235</c:v>
                </c:pt>
                <c:pt idx="2226">
                  <c:v>1.72895</c:v>
                </c:pt>
                <c:pt idx="2227">
                  <c:v>1.7277499999999999</c:v>
                </c:pt>
                <c:pt idx="2228">
                  <c:v>1.72342</c:v>
                </c:pt>
                <c:pt idx="2229">
                  <c:v>1.7277</c:v>
                </c:pt>
                <c:pt idx="2230">
                  <c:v>1.7261299999999999</c:v>
                </c:pt>
                <c:pt idx="2231">
                  <c:v>1.72496</c:v>
                </c:pt>
                <c:pt idx="2232">
                  <c:v>1.7230300000000001</c:v>
                </c:pt>
                <c:pt idx="2233">
                  <c:v>1.7273799999999999</c:v>
                </c:pt>
                <c:pt idx="2234">
                  <c:v>1.72235</c:v>
                </c:pt>
                <c:pt idx="2235">
                  <c:v>1.7263900000000001</c:v>
                </c:pt>
                <c:pt idx="2236">
                  <c:v>1.7263599999999999</c:v>
                </c:pt>
                <c:pt idx="2237">
                  <c:v>1.72298</c:v>
                </c:pt>
                <c:pt idx="2238">
                  <c:v>1.7285699999999999</c:v>
                </c:pt>
                <c:pt idx="2239">
                  <c:v>1.7251000000000001</c:v>
                </c:pt>
                <c:pt idx="2240">
                  <c:v>1.72359</c:v>
                </c:pt>
                <c:pt idx="2241">
                  <c:v>1.7270799999999999</c:v>
                </c:pt>
                <c:pt idx="2242">
                  <c:v>1.7267999999999999</c:v>
                </c:pt>
                <c:pt idx="2243">
                  <c:v>1.7234499999999999</c:v>
                </c:pt>
                <c:pt idx="2244">
                  <c:v>1.7237199999999999</c:v>
                </c:pt>
                <c:pt idx="2245">
                  <c:v>1.7269600000000001</c:v>
                </c:pt>
                <c:pt idx="2246">
                  <c:v>1.72523</c:v>
                </c:pt>
                <c:pt idx="2247">
                  <c:v>1.72296</c:v>
                </c:pt>
                <c:pt idx="2248">
                  <c:v>1.7279800000000001</c:v>
                </c:pt>
                <c:pt idx="2249">
                  <c:v>1.72342</c:v>
                </c:pt>
                <c:pt idx="2250">
                  <c:v>1.72353</c:v>
                </c:pt>
                <c:pt idx="2251">
                  <c:v>1.72726</c:v>
                </c:pt>
                <c:pt idx="2252">
                  <c:v>1.7220800000000001</c:v>
                </c:pt>
                <c:pt idx="2253">
                  <c:v>1.7265200000000001</c:v>
                </c:pt>
                <c:pt idx="2254">
                  <c:v>1.72583</c:v>
                </c:pt>
                <c:pt idx="2255">
                  <c:v>1.7246999999999999</c:v>
                </c:pt>
                <c:pt idx="2256">
                  <c:v>1.7255799999999999</c:v>
                </c:pt>
                <c:pt idx="2257">
                  <c:v>1.7223900000000001</c:v>
                </c:pt>
                <c:pt idx="2258">
                  <c:v>1.7265699999999999</c:v>
                </c:pt>
                <c:pt idx="2259">
                  <c:v>1.7254499999999999</c:v>
                </c:pt>
                <c:pt idx="2260">
                  <c:v>1.7258</c:v>
                </c:pt>
                <c:pt idx="2261">
                  <c:v>1.7280500000000001</c:v>
                </c:pt>
                <c:pt idx="2262">
                  <c:v>1.72123</c:v>
                </c:pt>
                <c:pt idx="2263">
                  <c:v>1.72702</c:v>
                </c:pt>
                <c:pt idx="2264">
                  <c:v>1.7236</c:v>
                </c:pt>
                <c:pt idx="2265">
                  <c:v>1.7276499999999999</c:v>
                </c:pt>
                <c:pt idx="2266">
                  <c:v>1.7242200000000001</c:v>
                </c:pt>
                <c:pt idx="2267">
                  <c:v>1.72818</c:v>
                </c:pt>
                <c:pt idx="2268">
                  <c:v>1.7265999999999999</c:v>
                </c:pt>
                <c:pt idx="2269">
                  <c:v>1.7255</c:v>
                </c:pt>
                <c:pt idx="2270">
                  <c:v>1.7219199999999999</c:v>
                </c:pt>
                <c:pt idx="2271">
                  <c:v>1.72828</c:v>
                </c:pt>
                <c:pt idx="2272">
                  <c:v>1.72376</c:v>
                </c:pt>
                <c:pt idx="2273">
                  <c:v>1.7279800000000001</c:v>
                </c:pt>
                <c:pt idx="2274">
                  <c:v>1.7251000000000001</c:v>
                </c:pt>
                <c:pt idx="2275">
                  <c:v>1.7286300000000001</c:v>
                </c:pt>
                <c:pt idx="2276">
                  <c:v>1.7268600000000001</c:v>
                </c:pt>
                <c:pt idx="2277">
                  <c:v>1.7239599999999999</c:v>
                </c:pt>
                <c:pt idx="2278">
                  <c:v>1.7285600000000001</c:v>
                </c:pt>
                <c:pt idx="2279">
                  <c:v>1.72305</c:v>
                </c:pt>
                <c:pt idx="2280">
                  <c:v>1.72963</c:v>
                </c:pt>
                <c:pt idx="2281">
                  <c:v>1.72553</c:v>
                </c:pt>
                <c:pt idx="2282">
                  <c:v>1.72261</c:v>
                </c:pt>
                <c:pt idx="2283">
                  <c:v>1.72651</c:v>
                </c:pt>
                <c:pt idx="2284">
                  <c:v>1.7265200000000001</c:v>
                </c:pt>
                <c:pt idx="2285">
                  <c:v>1.7234499999999999</c:v>
                </c:pt>
                <c:pt idx="2286">
                  <c:v>1.7291300000000001</c:v>
                </c:pt>
                <c:pt idx="2287">
                  <c:v>1.72475</c:v>
                </c:pt>
                <c:pt idx="2288">
                  <c:v>1.7260599999999999</c:v>
                </c:pt>
                <c:pt idx="2289">
                  <c:v>1.7277100000000001</c:v>
                </c:pt>
                <c:pt idx="2290">
                  <c:v>1.7242500000000001</c:v>
                </c:pt>
                <c:pt idx="2291">
                  <c:v>1.7289000000000001</c:v>
                </c:pt>
                <c:pt idx="2292">
                  <c:v>1.7266699999999999</c:v>
                </c:pt>
                <c:pt idx="2293">
                  <c:v>1.7249099999999999</c:v>
                </c:pt>
                <c:pt idx="2294">
                  <c:v>1.7275199999999999</c:v>
                </c:pt>
                <c:pt idx="2295">
                  <c:v>1.7242900000000001</c:v>
                </c:pt>
                <c:pt idx="2296">
                  <c:v>1.7276800000000001</c:v>
                </c:pt>
                <c:pt idx="2297">
                  <c:v>1.7265900000000001</c:v>
                </c:pt>
                <c:pt idx="2298">
                  <c:v>1.72322</c:v>
                </c:pt>
                <c:pt idx="2299">
                  <c:v>1.7285299999999999</c:v>
                </c:pt>
                <c:pt idx="2300">
                  <c:v>1.7235400000000001</c:v>
                </c:pt>
                <c:pt idx="2301">
                  <c:v>1.7297499999999999</c:v>
                </c:pt>
                <c:pt idx="2302">
                  <c:v>1.7245900000000001</c:v>
                </c:pt>
                <c:pt idx="2303">
                  <c:v>1.72862</c:v>
                </c:pt>
                <c:pt idx="2304">
                  <c:v>1.72916</c:v>
                </c:pt>
                <c:pt idx="2305">
                  <c:v>1.72332</c:v>
                </c:pt>
                <c:pt idx="2306">
                  <c:v>1.7296199999999999</c:v>
                </c:pt>
                <c:pt idx="2307">
                  <c:v>1.72664</c:v>
                </c:pt>
                <c:pt idx="2308">
                  <c:v>1.72482</c:v>
                </c:pt>
                <c:pt idx="2309">
                  <c:v>1.7232799999999999</c:v>
                </c:pt>
                <c:pt idx="2310">
                  <c:v>1.7282200000000001</c:v>
                </c:pt>
                <c:pt idx="2311">
                  <c:v>1.72417</c:v>
                </c:pt>
                <c:pt idx="2312">
                  <c:v>1.72394</c:v>
                </c:pt>
                <c:pt idx="2313">
                  <c:v>1.7278199999999999</c:v>
                </c:pt>
                <c:pt idx="2314">
                  <c:v>1.72603</c:v>
                </c:pt>
                <c:pt idx="2315">
                  <c:v>1.7235</c:v>
                </c:pt>
                <c:pt idx="2316">
                  <c:v>1.72851</c:v>
                </c:pt>
                <c:pt idx="2317">
                  <c:v>1.7237499999999999</c:v>
                </c:pt>
                <c:pt idx="2318">
                  <c:v>1.72644</c:v>
                </c:pt>
                <c:pt idx="2319">
                  <c:v>1.72716</c:v>
                </c:pt>
                <c:pt idx="2320">
                  <c:v>1.7213700000000001</c:v>
                </c:pt>
                <c:pt idx="2321">
                  <c:v>1.7272400000000001</c:v>
                </c:pt>
                <c:pt idx="2322">
                  <c:v>1.7258899999999999</c:v>
                </c:pt>
                <c:pt idx="2323">
                  <c:v>1.7246699999999999</c:v>
                </c:pt>
                <c:pt idx="2324">
                  <c:v>1.72448</c:v>
                </c:pt>
                <c:pt idx="2325">
                  <c:v>1.72702</c:v>
                </c:pt>
                <c:pt idx="2326">
                  <c:v>1.7230000000000001</c:v>
                </c:pt>
                <c:pt idx="2327">
                  <c:v>1.72882</c:v>
                </c:pt>
                <c:pt idx="2328">
                  <c:v>1.72315</c:v>
                </c:pt>
                <c:pt idx="2329">
                  <c:v>1.72323</c:v>
                </c:pt>
                <c:pt idx="2330">
                  <c:v>1.72655</c:v>
                </c:pt>
                <c:pt idx="2331">
                  <c:v>1.72143</c:v>
                </c:pt>
                <c:pt idx="2332">
                  <c:v>1.7278899999999999</c:v>
                </c:pt>
                <c:pt idx="2333">
                  <c:v>1.7264600000000001</c:v>
                </c:pt>
                <c:pt idx="2334">
                  <c:v>1.72451</c:v>
                </c:pt>
                <c:pt idx="2335">
                  <c:v>1.72871</c:v>
                </c:pt>
                <c:pt idx="2336">
                  <c:v>1.72498</c:v>
                </c:pt>
                <c:pt idx="2337">
                  <c:v>1.7232099999999999</c:v>
                </c:pt>
                <c:pt idx="2338">
                  <c:v>1.7285299999999999</c:v>
                </c:pt>
                <c:pt idx="2339">
                  <c:v>1.7247699999999999</c:v>
                </c:pt>
                <c:pt idx="2340">
                  <c:v>1.7278800000000001</c:v>
                </c:pt>
                <c:pt idx="2341">
                  <c:v>1.72794</c:v>
                </c:pt>
                <c:pt idx="2342">
                  <c:v>1.7260500000000001</c:v>
                </c:pt>
                <c:pt idx="2343">
                  <c:v>1.72489</c:v>
                </c:pt>
                <c:pt idx="2344">
                  <c:v>1.72854</c:v>
                </c:pt>
                <c:pt idx="2345">
                  <c:v>1.7238100000000001</c:v>
                </c:pt>
                <c:pt idx="2346">
                  <c:v>1.72987</c:v>
                </c:pt>
                <c:pt idx="2347">
                  <c:v>1.7252700000000001</c:v>
                </c:pt>
                <c:pt idx="2348">
                  <c:v>1.7230099999999999</c:v>
                </c:pt>
                <c:pt idx="2349">
                  <c:v>1.72908</c:v>
                </c:pt>
                <c:pt idx="2350">
                  <c:v>1.7261299999999999</c:v>
                </c:pt>
                <c:pt idx="2351">
                  <c:v>1.7231300000000001</c:v>
                </c:pt>
                <c:pt idx="2352">
                  <c:v>1.7261200000000001</c:v>
                </c:pt>
                <c:pt idx="2353">
                  <c:v>1.72733</c:v>
                </c:pt>
                <c:pt idx="2354">
                  <c:v>1.72573</c:v>
                </c:pt>
                <c:pt idx="2355">
                  <c:v>1.73048</c:v>
                </c:pt>
                <c:pt idx="2356">
                  <c:v>1.72794</c:v>
                </c:pt>
                <c:pt idx="2357">
                  <c:v>1.72238</c:v>
                </c:pt>
                <c:pt idx="2358">
                  <c:v>1.7269000000000001</c:v>
                </c:pt>
                <c:pt idx="2359">
                  <c:v>1.7276</c:v>
                </c:pt>
                <c:pt idx="2360">
                  <c:v>1.7231300000000001</c:v>
                </c:pt>
                <c:pt idx="2361">
                  <c:v>1.7292799999999999</c:v>
                </c:pt>
                <c:pt idx="2362">
                  <c:v>1.72651</c:v>
                </c:pt>
                <c:pt idx="2363">
                  <c:v>1.72594</c:v>
                </c:pt>
                <c:pt idx="2364">
                  <c:v>1.7291399999999999</c:v>
                </c:pt>
                <c:pt idx="2365">
                  <c:v>1.7238100000000001</c:v>
                </c:pt>
                <c:pt idx="2366">
                  <c:v>1.7297199999999999</c:v>
                </c:pt>
                <c:pt idx="2367">
                  <c:v>1.72462</c:v>
                </c:pt>
                <c:pt idx="2368">
                  <c:v>1.7305200000000001</c:v>
                </c:pt>
                <c:pt idx="2369">
                  <c:v>1.7242599999999999</c:v>
                </c:pt>
                <c:pt idx="2370">
                  <c:v>1.7303599999999999</c:v>
                </c:pt>
                <c:pt idx="2371">
                  <c:v>1.726</c:v>
                </c:pt>
                <c:pt idx="2372">
                  <c:v>1.7232799999999999</c:v>
                </c:pt>
                <c:pt idx="2373">
                  <c:v>1.7296800000000001</c:v>
                </c:pt>
                <c:pt idx="2374">
                  <c:v>1.72515</c:v>
                </c:pt>
                <c:pt idx="2375">
                  <c:v>1.7258100000000001</c:v>
                </c:pt>
                <c:pt idx="2376">
                  <c:v>1.7263299999999999</c:v>
                </c:pt>
                <c:pt idx="2377">
                  <c:v>1.72451</c:v>
                </c:pt>
                <c:pt idx="2378">
                  <c:v>1.7278800000000001</c:v>
                </c:pt>
                <c:pt idx="2379">
                  <c:v>1.7280800000000001</c:v>
                </c:pt>
                <c:pt idx="2380">
                  <c:v>1.72401</c:v>
                </c:pt>
                <c:pt idx="2381">
                  <c:v>1.7302200000000001</c:v>
                </c:pt>
                <c:pt idx="2382">
                  <c:v>1.72695</c:v>
                </c:pt>
                <c:pt idx="2383">
                  <c:v>1.7226300000000001</c:v>
                </c:pt>
                <c:pt idx="2384">
                  <c:v>1.72892</c:v>
                </c:pt>
                <c:pt idx="2385">
                  <c:v>1.72268</c:v>
                </c:pt>
                <c:pt idx="2386">
                  <c:v>1.7277899999999999</c:v>
                </c:pt>
                <c:pt idx="2387">
                  <c:v>1.72542</c:v>
                </c:pt>
                <c:pt idx="2388">
                  <c:v>1.7222999999999999</c:v>
                </c:pt>
                <c:pt idx="2389">
                  <c:v>1.72584</c:v>
                </c:pt>
                <c:pt idx="2390">
                  <c:v>1.72444</c:v>
                </c:pt>
                <c:pt idx="2391">
                  <c:v>1.7223900000000001</c:v>
                </c:pt>
                <c:pt idx="2392">
                  <c:v>1.72682</c:v>
                </c:pt>
                <c:pt idx="2393">
                  <c:v>1.7248000000000001</c:v>
                </c:pt>
                <c:pt idx="2394">
                  <c:v>1.7223599999999999</c:v>
                </c:pt>
                <c:pt idx="2395">
                  <c:v>1.7270000000000001</c:v>
                </c:pt>
                <c:pt idx="2396">
                  <c:v>1.7250799999999999</c:v>
                </c:pt>
                <c:pt idx="2397">
                  <c:v>1.7216400000000001</c:v>
                </c:pt>
                <c:pt idx="2398">
                  <c:v>1.72773</c:v>
                </c:pt>
                <c:pt idx="2399">
                  <c:v>1.7228600000000001</c:v>
                </c:pt>
                <c:pt idx="2400">
                  <c:v>1.7285999999999999</c:v>
                </c:pt>
                <c:pt idx="2401">
                  <c:v>1.7256</c:v>
                </c:pt>
                <c:pt idx="2402">
                  <c:v>1.72153</c:v>
                </c:pt>
                <c:pt idx="2403">
                  <c:v>1.7279199999999999</c:v>
                </c:pt>
                <c:pt idx="2404">
                  <c:v>1.72384</c:v>
                </c:pt>
                <c:pt idx="2405">
                  <c:v>1.7288600000000001</c:v>
                </c:pt>
                <c:pt idx="2406">
                  <c:v>1.7271300000000001</c:v>
                </c:pt>
                <c:pt idx="2407">
                  <c:v>1.7262500000000001</c:v>
                </c:pt>
                <c:pt idx="2408">
                  <c:v>1.7237499999999999</c:v>
                </c:pt>
                <c:pt idx="2409">
                  <c:v>1.72695</c:v>
                </c:pt>
                <c:pt idx="2410">
                  <c:v>1.7248600000000001</c:v>
                </c:pt>
                <c:pt idx="2411">
                  <c:v>1.7221599999999999</c:v>
                </c:pt>
                <c:pt idx="2412">
                  <c:v>1.7278100000000001</c:v>
                </c:pt>
                <c:pt idx="2413">
                  <c:v>1.7224999999999999</c:v>
                </c:pt>
                <c:pt idx="2414">
                  <c:v>1.7278800000000001</c:v>
                </c:pt>
                <c:pt idx="2415">
                  <c:v>1.72441</c:v>
                </c:pt>
                <c:pt idx="2416">
                  <c:v>1.7259500000000001</c:v>
                </c:pt>
                <c:pt idx="2417">
                  <c:v>1.72784</c:v>
                </c:pt>
                <c:pt idx="2418">
                  <c:v>1.72455</c:v>
                </c:pt>
                <c:pt idx="2419">
                  <c:v>1.72174</c:v>
                </c:pt>
                <c:pt idx="2420">
                  <c:v>1.72638</c:v>
                </c:pt>
                <c:pt idx="2421">
                  <c:v>1.7228699999999999</c:v>
                </c:pt>
                <c:pt idx="2422">
                  <c:v>1.7277199999999999</c:v>
                </c:pt>
                <c:pt idx="2423">
                  <c:v>1.7229399999999999</c:v>
                </c:pt>
                <c:pt idx="2424">
                  <c:v>1.7258800000000001</c:v>
                </c:pt>
                <c:pt idx="2425">
                  <c:v>1.72634</c:v>
                </c:pt>
                <c:pt idx="2426">
                  <c:v>1.72332</c:v>
                </c:pt>
                <c:pt idx="2427">
                  <c:v>1.7245900000000001</c:v>
                </c:pt>
                <c:pt idx="2428">
                  <c:v>1.7265200000000001</c:v>
                </c:pt>
                <c:pt idx="2429">
                  <c:v>1.7229399999999999</c:v>
                </c:pt>
                <c:pt idx="2430">
                  <c:v>1.72851</c:v>
                </c:pt>
                <c:pt idx="2431">
                  <c:v>1.7242900000000001</c:v>
                </c:pt>
                <c:pt idx="2432">
                  <c:v>1.7221</c:v>
                </c:pt>
                <c:pt idx="2433">
                  <c:v>1.7262900000000001</c:v>
                </c:pt>
                <c:pt idx="2434">
                  <c:v>1.7225200000000001</c:v>
                </c:pt>
                <c:pt idx="2435">
                  <c:v>1.72726</c:v>
                </c:pt>
                <c:pt idx="2436">
                  <c:v>1.7250399999999999</c:v>
                </c:pt>
                <c:pt idx="2437">
                  <c:v>1.7241299999999999</c:v>
                </c:pt>
                <c:pt idx="2438">
                  <c:v>1.72533</c:v>
                </c:pt>
                <c:pt idx="2439">
                  <c:v>1.72506</c:v>
                </c:pt>
                <c:pt idx="2440">
                  <c:v>1.7238899999999999</c:v>
                </c:pt>
                <c:pt idx="2441">
                  <c:v>1.7282900000000001</c:v>
                </c:pt>
                <c:pt idx="2442">
                  <c:v>1.72441</c:v>
                </c:pt>
                <c:pt idx="2443">
                  <c:v>1.7249699999999999</c:v>
                </c:pt>
                <c:pt idx="2444">
                  <c:v>1.72688</c:v>
                </c:pt>
                <c:pt idx="2445">
                  <c:v>1.7215800000000001</c:v>
                </c:pt>
                <c:pt idx="2446">
                  <c:v>1.72648</c:v>
                </c:pt>
                <c:pt idx="2447">
                  <c:v>1.7221200000000001</c:v>
                </c:pt>
                <c:pt idx="2448">
                  <c:v>1.7250300000000001</c:v>
                </c:pt>
                <c:pt idx="2449">
                  <c:v>1.7251099999999999</c:v>
                </c:pt>
                <c:pt idx="2450">
                  <c:v>1.7230399999999999</c:v>
                </c:pt>
                <c:pt idx="2451">
                  <c:v>1.7232700000000001</c:v>
                </c:pt>
                <c:pt idx="2452">
                  <c:v>1.7269300000000001</c:v>
                </c:pt>
                <c:pt idx="2453">
                  <c:v>1.7215</c:v>
                </c:pt>
                <c:pt idx="2454">
                  <c:v>1.7269399999999999</c:v>
                </c:pt>
                <c:pt idx="2455">
                  <c:v>1.7245900000000001</c:v>
                </c:pt>
                <c:pt idx="2456">
                  <c:v>1.7222999999999999</c:v>
                </c:pt>
                <c:pt idx="2457">
                  <c:v>1.7260800000000001</c:v>
                </c:pt>
                <c:pt idx="2458">
                  <c:v>1.7221</c:v>
                </c:pt>
                <c:pt idx="2459">
                  <c:v>1.72603</c:v>
                </c:pt>
                <c:pt idx="2460">
                  <c:v>1.7251799999999999</c:v>
                </c:pt>
                <c:pt idx="2461">
                  <c:v>1.7231700000000001</c:v>
                </c:pt>
                <c:pt idx="2462">
                  <c:v>1.7259</c:v>
                </c:pt>
                <c:pt idx="2463">
                  <c:v>1.7206900000000001</c:v>
                </c:pt>
                <c:pt idx="2464">
                  <c:v>1.72685</c:v>
                </c:pt>
                <c:pt idx="2465">
                  <c:v>1.72275</c:v>
                </c:pt>
                <c:pt idx="2466">
                  <c:v>1.7252700000000001</c:v>
                </c:pt>
                <c:pt idx="2467">
                  <c:v>1.7264299999999999</c:v>
                </c:pt>
                <c:pt idx="2468">
                  <c:v>1.72258</c:v>
                </c:pt>
                <c:pt idx="2469">
                  <c:v>1.7244699999999999</c:v>
                </c:pt>
                <c:pt idx="2470">
                  <c:v>1.7258199999999999</c:v>
                </c:pt>
                <c:pt idx="2471">
                  <c:v>1.7211399999999999</c:v>
                </c:pt>
                <c:pt idx="2472">
                  <c:v>1.7271000000000001</c:v>
                </c:pt>
                <c:pt idx="2473">
                  <c:v>1.7242900000000001</c:v>
                </c:pt>
                <c:pt idx="2474">
                  <c:v>1.72207</c:v>
                </c:pt>
                <c:pt idx="2475">
                  <c:v>1.72681</c:v>
                </c:pt>
                <c:pt idx="2476">
                  <c:v>1.7232799999999999</c:v>
                </c:pt>
                <c:pt idx="2477">
                  <c:v>1.7231099999999999</c:v>
                </c:pt>
                <c:pt idx="2478">
                  <c:v>1.7270399999999999</c:v>
                </c:pt>
                <c:pt idx="2479">
                  <c:v>1.72394</c:v>
                </c:pt>
                <c:pt idx="2480">
                  <c:v>1.7232700000000001</c:v>
                </c:pt>
                <c:pt idx="2481">
                  <c:v>1.7269300000000001</c:v>
                </c:pt>
                <c:pt idx="2482">
                  <c:v>1.7216899999999999</c:v>
                </c:pt>
                <c:pt idx="2483">
                  <c:v>1.7276899999999999</c:v>
                </c:pt>
                <c:pt idx="2484">
                  <c:v>1.7244900000000001</c:v>
                </c:pt>
                <c:pt idx="2485">
                  <c:v>1.7229099999999999</c:v>
                </c:pt>
                <c:pt idx="2486">
                  <c:v>1.7261500000000001</c:v>
                </c:pt>
                <c:pt idx="2487">
                  <c:v>1.72326</c:v>
                </c:pt>
                <c:pt idx="2488">
                  <c:v>1.7276100000000001</c:v>
                </c:pt>
                <c:pt idx="2489">
                  <c:v>1.7254700000000001</c:v>
                </c:pt>
                <c:pt idx="2490">
                  <c:v>1.72245</c:v>
                </c:pt>
                <c:pt idx="2491">
                  <c:v>1.72719</c:v>
                </c:pt>
                <c:pt idx="2492">
                  <c:v>1.7245200000000001</c:v>
                </c:pt>
                <c:pt idx="2493">
                  <c:v>1.72146</c:v>
                </c:pt>
                <c:pt idx="2494">
                  <c:v>1.7271700000000001</c:v>
                </c:pt>
                <c:pt idx="2495">
                  <c:v>1.7214</c:v>
                </c:pt>
                <c:pt idx="2496">
                  <c:v>1.7275199999999999</c:v>
                </c:pt>
                <c:pt idx="2497">
                  <c:v>1.7247399999999999</c:v>
                </c:pt>
                <c:pt idx="2498">
                  <c:v>1.7218800000000001</c:v>
                </c:pt>
                <c:pt idx="2499">
                  <c:v>1.7267399999999999</c:v>
                </c:pt>
                <c:pt idx="2500">
                  <c:v>1.72519</c:v>
                </c:pt>
                <c:pt idx="2501">
                  <c:v>1.72343</c:v>
                </c:pt>
                <c:pt idx="2502">
                  <c:v>1.72614</c:v>
                </c:pt>
                <c:pt idx="2503">
                  <c:v>1.72742</c:v>
                </c:pt>
                <c:pt idx="2504">
                  <c:v>1.72401</c:v>
                </c:pt>
                <c:pt idx="2505">
                  <c:v>1.7215499999999999</c:v>
                </c:pt>
                <c:pt idx="2506">
                  <c:v>1.7262500000000001</c:v>
                </c:pt>
                <c:pt idx="2507">
                  <c:v>1.72224</c:v>
                </c:pt>
                <c:pt idx="2508">
                  <c:v>1.7275</c:v>
                </c:pt>
                <c:pt idx="2509">
                  <c:v>1.7241500000000001</c:v>
                </c:pt>
                <c:pt idx="2510">
                  <c:v>1.7266999999999999</c:v>
                </c:pt>
                <c:pt idx="2511">
                  <c:v>1.72725</c:v>
                </c:pt>
                <c:pt idx="2512">
                  <c:v>1.7231000000000001</c:v>
                </c:pt>
                <c:pt idx="2513">
                  <c:v>1.7236199999999999</c:v>
                </c:pt>
                <c:pt idx="2514">
                  <c:v>1.7264999999999999</c:v>
                </c:pt>
                <c:pt idx="2515">
                  <c:v>1.7227399999999999</c:v>
                </c:pt>
                <c:pt idx="2516">
                  <c:v>1.7247600000000001</c:v>
                </c:pt>
                <c:pt idx="2517">
                  <c:v>1.7259500000000001</c:v>
                </c:pt>
                <c:pt idx="2518">
                  <c:v>1.72159</c:v>
                </c:pt>
                <c:pt idx="2519">
                  <c:v>1.7275199999999999</c:v>
                </c:pt>
                <c:pt idx="2520">
                  <c:v>1.7251000000000001</c:v>
                </c:pt>
                <c:pt idx="2521">
                  <c:v>1.7213700000000001</c:v>
                </c:pt>
                <c:pt idx="2522">
                  <c:v>1.72699</c:v>
                </c:pt>
                <c:pt idx="2523">
                  <c:v>1.72472</c:v>
                </c:pt>
                <c:pt idx="2524">
                  <c:v>1.72315</c:v>
                </c:pt>
                <c:pt idx="2525">
                  <c:v>1.72471</c:v>
                </c:pt>
                <c:pt idx="2526">
                  <c:v>1.72584</c:v>
                </c:pt>
                <c:pt idx="2527">
                  <c:v>1.7217499999999999</c:v>
                </c:pt>
                <c:pt idx="2528">
                  <c:v>1.72793</c:v>
                </c:pt>
                <c:pt idx="2529">
                  <c:v>1.72353</c:v>
                </c:pt>
                <c:pt idx="2530">
                  <c:v>1.7244999999999999</c:v>
                </c:pt>
                <c:pt idx="2531">
                  <c:v>1.72604</c:v>
                </c:pt>
                <c:pt idx="2532">
                  <c:v>1.7217100000000001</c:v>
                </c:pt>
                <c:pt idx="2533">
                  <c:v>1.7278500000000001</c:v>
                </c:pt>
                <c:pt idx="2534">
                  <c:v>1.72367</c:v>
                </c:pt>
                <c:pt idx="2535">
                  <c:v>1.72641</c:v>
                </c:pt>
                <c:pt idx="2536">
                  <c:v>1.7252799999999999</c:v>
                </c:pt>
                <c:pt idx="2537">
                  <c:v>1.72279</c:v>
                </c:pt>
                <c:pt idx="2538">
                  <c:v>1.7270000000000001</c:v>
                </c:pt>
                <c:pt idx="2539">
                  <c:v>1.7231399999999999</c:v>
                </c:pt>
                <c:pt idx="2540">
                  <c:v>1.7248399999999999</c:v>
                </c:pt>
                <c:pt idx="2541">
                  <c:v>1.72637</c:v>
                </c:pt>
                <c:pt idx="2542">
                  <c:v>1.72159</c:v>
                </c:pt>
                <c:pt idx="2543">
                  <c:v>1.72753</c:v>
                </c:pt>
                <c:pt idx="2544">
                  <c:v>1.7238199999999999</c:v>
                </c:pt>
                <c:pt idx="2545">
                  <c:v>1.7281500000000001</c:v>
                </c:pt>
                <c:pt idx="2546">
                  <c:v>1.7244200000000001</c:v>
                </c:pt>
                <c:pt idx="2547">
                  <c:v>1.7226999999999999</c:v>
                </c:pt>
                <c:pt idx="2548">
                  <c:v>1.72685</c:v>
                </c:pt>
                <c:pt idx="2549">
                  <c:v>1.7242999999999999</c:v>
                </c:pt>
                <c:pt idx="2550">
                  <c:v>1.7235799999999999</c:v>
                </c:pt>
                <c:pt idx="2551">
                  <c:v>1.7263500000000001</c:v>
                </c:pt>
                <c:pt idx="2552">
                  <c:v>1.7225600000000001</c:v>
                </c:pt>
                <c:pt idx="2553">
                  <c:v>1.72688</c:v>
                </c:pt>
                <c:pt idx="2554">
                  <c:v>1.72197</c:v>
                </c:pt>
                <c:pt idx="2555">
                  <c:v>1.72641</c:v>
                </c:pt>
                <c:pt idx="2556">
                  <c:v>1.72665</c:v>
                </c:pt>
                <c:pt idx="2557">
                  <c:v>1.7222</c:v>
                </c:pt>
                <c:pt idx="2558">
                  <c:v>1.7272000000000001</c:v>
                </c:pt>
                <c:pt idx="2559">
                  <c:v>1.7216100000000001</c:v>
                </c:pt>
                <c:pt idx="2560">
                  <c:v>1.72583</c:v>
                </c:pt>
                <c:pt idx="2561">
                  <c:v>1.7257899999999999</c:v>
                </c:pt>
                <c:pt idx="2562">
                  <c:v>1.7222200000000001</c:v>
                </c:pt>
                <c:pt idx="2563">
                  <c:v>1.72817</c:v>
                </c:pt>
                <c:pt idx="2564">
                  <c:v>1.72322</c:v>
                </c:pt>
                <c:pt idx="2565">
                  <c:v>1.72665</c:v>
                </c:pt>
                <c:pt idx="2566">
                  <c:v>1.7268699999999999</c:v>
                </c:pt>
                <c:pt idx="2567">
                  <c:v>1.7226600000000001</c:v>
                </c:pt>
                <c:pt idx="2568">
                  <c:v>1.72587</c:v>
                </c:pt>
                <c:pt idx="2569">
                  <c:v>1.7263299999999999</c:v>
                </c:pt>
                <c:pt idx="2570">
                  <c:v>1.7216</c:v>
                </c:pt>
                <c:pt idx="2571">
                  <c:v>1.7279500000000001</c:v>
                </c:pt>
                <c:pt idx="2572">
                  <c:v>1.7223200000000001</c:v>
                </c:pt>
                <c:pt idx="2573">
                  <c:v>1.7286900000000001</c:v>
                </c:pt>
                <c:pt idx="2574">
                  <c:v>1.72427</c:v>
                </c:pt>
                <c:pt idx="2575">
                  <c:v>1.72316</c:v>
                </c:pt>
                <c:pt idx="2576">
                  <c:v>1.7282200000000001</c:v>
                </c:pt>
                <c:pt idx="2577">
                  <c:v>1.7250300000000001</c:v>
                </c:pt>
                <c:pt idx="2578">
                  <c:v>1.72193</c:v>
                </c:pt>
                <c:pt idx="2579">
                  <c:v>1.7280899999999999</c:v>
                </c:pt>
                <c:pt idx="2580">
                  <c:v>1.7226300000000001</c:v>
                </c:pt>
                <c:pt idx="2581">
                  <c:v>1.72803</c:v>
                </c:pt>
                <c:pt idx="2582">
                  <c:v>1.7255</c:v>
                </c:pt>
                <c:pt idx="2583">
                  <c:v>1.72288</c:v>
                </c:pt>
                <c:pt idx="2584">
                  <c:v>1.7270700000000001</c:v>
                </c:pt>
                <c:pt idx="2585">
                  <c:v>1.72315</c:v>
                </c:pt>
                <c:pt idx="2586">
                  <c:v>1.7284200000000001</c:v>
                </c:pt>
                <c:pt idx="2587">
                  <c:v>1.7256499999999999</c:v>
                </c:pt>
                <c:pt idx="2588">
                  <c:v>1.7219100000000001</c:v>
                </c:pt>
                <c:pt idx="2589">
                  <c:v>1.7279100000000001</c:v>
                </c:pt>
                <c:pt idx="2590">
                  <c:v>1.72475</c:v>
                </c:pt>
                <c:pt idx="2591">
                  <c:v>1.7244999999999999</c:v>
                </c:pt>
                <c:pt idx="2592">
                  <c:v>1.7273000000000001</c:v>
                </c:pt>
                <c:pt idx="2593">
                  <c:v>1.7246900000000001</c:v>
                </c:pt>
                <c:pt idx="2594">
                  <c:v>1.7270700000000001</c:v>
                </c:pt>
                <c:pt idx="2595">
                  <c:v>1.72634</c:v>
                </c:pt>
                <c:pt idx="2596">
                  <c:v>1.72296</c:v>
                </c:pt>
                <c:pt idx="2597">
                  <c:v>1.7287999999999999</c:v>
                </c:pt>
                <c:pt idx="2598">
                  <c:v>1.7248699999999999</c:v>
                </c:pt>
                <c:pt idx="2599">
                  <c:v>1.7238599999999999</c:v>
                </c:pt>
                <c:pt idx="2600">
                  <c:v>1.7270099999999999</c:v>
                </c:pt>
                <c:pt idx="2601">
                  <c:v>1.7220299999999999</c:v>
                </c:pt>
                <c:pt idx="2602">
                  <c:v>1.7277100000000001</c:v>
                </c:pt>
                <c:pt idx="2603">
                  <c:v>1.7250700000000001</c:v>
                </c:pt>
                <c:pt idx="2604">
                  <c:v>1.7236400000000001</c:v>
                </c:pt>
                <c:pt idx="2605">
                  <c:v>1.7282999999999999</c:v>
                </c:pt>
                <c:pt idx="2606">
                  <c:v>1.72296</c:v>
                </c:pt>
                <c:pt idx="2607">
                  <c:v>1.72915</c:v>
                </c:pt>
                <c:pt idx="2608">
                  <c:v>1.72437</c:v>
                </c:pt>
                <c:pt idx="2609">
                  <c:v>1.7254799999999999</c:v>
                </c:pt>
                <c:pt idx="2610">
                  <c:v>1.72729</c:v>
                </c:pt>
                <c:pt idx="2611">
                  <c:v>1.72363</c:v>
                </c:pt>
                <c:pt idx="2612">
                  <c:v>1.72803</c:v>
                </c:pt>
                <c:pt idx="2613">
                  <c:v>1.72498</c:v>
                </c:pt>
                <c:pt idx="2614">
                  <c:v>1.7246300000000001</c:v>
                </c:pt>
                <c:pt idx="2615">
                  <c:v>1.72743</c:v>
                </c:pt>
                <c:pt idx="2616">
                  <c:v>1.72342</c:v>
                </c:pt>
                <c:pt idx="2617">
                  <c:v>1.7273700000000001</c:v>
                </c:pt>
                <c:pt idx="2618">
                  <c:v>1.72584</c:v>
                </c:pt>
                <c:pt idx="2619">
                  <c:v>1.7223999999999999</c:v>
                </c:pt>
                <c:pt idx="2620">
                  <c:v>1.72729</c:v>
                </c:pt>
                <c:pt idx="2621">
                  <c:v>1.7225900000000001</c:v>
                </c:pt>
                <c:pt idx="2622">
                  <c:v>1.7285600000000001</c:v>
                </c:pt>
                <c:pt idx="2623">
                  <c:v>1.72421</c:v>
                </c:pt>
                <c:pt idx="2624">
                  <c:v>1.7254799999999999</c:v>
                </c:pt>
                <c:pt idx="2625">
                  <c:v>1.7264999999999999</c:v>
                </c:pt>
                <c:pt idx="2626">
                  <c:v>1.7221900000000001</c:v>
                </c:pt>
                <c:pt idx="2627">
                  <c:v>1.7280599999999999</c:v>
                </c:pt>
                <c:pt idx="2628">
                  <c:v>1.7240200000000001</c:v>
                </c:pt>
                <c:pt idx="2629">
                  <c:v>1.7267300000000001</c:v>
                </c:pt>
                <c:pt idx="2630">
                  <c:v>1.7266600000000001</c:v>
                </c:pt>
                <c:pt idx="2631">
                  <c:v>1.7253099999999999</c:v>
                </c:pt>
                <c:pt idx="2632">
                  <c:v>1.72367</c:v>
                </c:pt>
                <c:pt idx="2633">
                  <c:v>1.72736</c:v>
                </c:pt>
                <c:pt idx="2634">
                  <c:v>1.7228300000000001</c:v>
                </c:pt>
                <c:pt idx="2635">
                  <c:v>1.7283500000000001</c:v>
                </c:pt>
                <c:pt idx="2636">
                  <c:v>1.7254499999999999</c:v>
                </c:pt>
                <c:pt idx="2637">
                  <c:v>1.7238100000000001</c:v>
                </c:pt>
                <c:pt idx="2638">
                  <c:v>1.7269300000000001</c:v>
                </c:pt>
                <c:pt idx="2639">
                  <c:v>1.72174</c:v>
                </c:pt>
                <c:pt idx="2640">
                  <c:v>1.72753</c:v>
                </c:pt>
                <c:pt idx="2641">
                  <c:v>1.7239</c:v>
                </c:pt>
                <c:pt idx="2642">
                  <c:v>1.72519</c:v>
                </c:pt>
                <c:pt idx="2643">
                  <c:v>1.7262599999999999</c:v>
                </c:pt>
                <c:pt idx="2644">
                  <c:v>1.72316</c:v>
                </c:pt>
                <c:pt idx="2645">
                  <c:v>1.72889</c:v>
                </c:pt>
                <c:pt idx="2646">
                  <c:v>1.72651</c:v>
                </c:pt>
                <c:pt idx="2647">
                  <c:v>1.72227</c:v>
                </c:pt>
                <c:pt idx="2648">
                  <c:v>1.72648</c:v>
                </c:pt>
                <c:pt idx="2649">
                  <c:v>1.7237</c:v>
                </c:pt>
                <c:pt idx="2650">
                  <c:v>1.72732</c:v>
                </c:pt>
                <c:pt idx="2651">
                  <c:v>1.7267399999999999</c:v>
                </c:pt>
                <c:pt idx="2652">
                  <c:v>1.7222200000000001</c:v>
                </c:pt>
                <c:pt idx="2653">
                  <c:v>1.72814</c:v>
                </c:pt>
                <c:pt idx="2654">
                  <c:v>1.72384</c:v>
                </c:pt>
                <c:pt idx="2655">
                  <c:v>1.7271300000000001</c:v>
                </c:pt>
                <c:pt idx="2656">
                  <c:v>1.7251700000000001</c:v>
                </c:pt>
                <c:pt idx="2657">
                  <c:v>1.7241200000000001</c:v>
                </c:pt>
                <c:pt idx="2658">
                  <c:v>1.7268699999999999</c:v>
                </c:pt>
                <c:pt idx="2659">
                  <c:v>1.7234</c:v>
                </c:pt>
                <c:pt idx="2660">
                  <c:v>1.7293499999999999</c:v>
                </c:pt>
                <c:pt idx="2661">
                  <c:v>1.7220500000000001</c:v>
                </c:pt>
                <c:pt idx="2662">
                  <c:v>1.7277199999999999</c:v>
                </c:pt>
                <c:pt idx="2663">
                  <c:v>1.72282</c:v>
                </c:pt>
                <c:pt idx="2664">
                  <c:v>1.7264299999999999</c:v>
                </c:pt>
                <c:pt idx="2665">
                  <c:v>1.72577</c:v>
                </c:pt>
                <c:pt idx="2666">
                  <c:v>1.7219199999999999</c:v>
                </c:pt>
                <c:pt idx="2667">
                  <c:v>1.72725</c:v>
                </c:pt>
                <c:pt idx="2668">
                  <c:v>1.72262</c:v>
                </c:pt>
                <c:pt idx="2669">
                  <c:v>1.72679</c:v>
                </c:pt>
                <c:pt idx="2670">
                  <c:v>1.72587</c:v>
                </c:pt>
                <c:pt idx="2671">
                  <c:v>1.7239800000000001</c:v>
                </c:pt>
                <c:pt idx="2672">
                  <c:v>1.72722</c:v>
                </c:pt>
                <c:pt idx="2673">
                  <c:v>1.7273700000000001</c:v>
                </c:pt>
                <c:pt idx="2674">
                  <c:v>1.72919</c:v>
                </c:pt>
                <c:pt idx="2675">
                  <c:v>1.72384</c:v>
                </c:pt>
                <c:pt idx="2676">
                  <c:v>1.72445</c:v>
                </c:pt>
                <c:pt idx="2677">
                  <c:v>1.72661</c:v>
                </c:pt>
                <c:pt idx="2678">
                  <c:v>1.72678</c:v>
                </c:pt>
                <c:pt idx="2679">
                  <c:v>1.7269000000000001</c:v>
                </c:pt>
                <c:pt idx="2680">
                  <c:v>1.7234799999999999</c:v>
                </c:pt>
                <c:pt idx="2681">
                  <c:v>1.72845</c:v>
                </c:pt>
                <c:pt idx="2682">
                  <c:v>1.72288</c:v>
                </c:pt>
                <c:pt idx="2683">
                  <c:v>1.7266999999999999</c:v>
                </c:pt>
                <c:pt idx="2684">
                  <c:v>1.72488</c:v>
                </c:pt>
                <c:pt idx="2685">
                  <c:v>1.7237</c:v>
                </c:pt>
                <c:pt idx="2686">
                  <c:v>1.7277400000000001</c:v>
                </c:pt>
                <c:pt idx="2687">
                  <c:v>1.72462</c:v>
                </c:pt>
                <c:pt idx="2688">
                  <c:v>1.7228300000000001</c:v>
                </c:pt>
                <c:pt idx="2689">
                  <c:v>1.7270099999999999</c:v>
                </c:pt>
                <c:pt idx="2690">
                  <c:v>1.7233700000000001</c:v>
                </c:pt>
                <c:pt idx="2691">
                  <c:v>1.72916</c:v>
                </c:pt>
                <c:pt idx="2692">
                  <c:v>1.7250399999999999</c:v>
                </c:pt>
                <c:pt idx="2693">
                  <c:v>1.72384</c:v>
                </c:pt>
                <c:pt idx="2694">
                  <c:v>1.72662</c:v>
                </c:pt>
                <c:pt idx="2695">
                  <c:v>1.7236199999999999</c:v>
                </c:pt>
                <c:pt idx="2696">
                  <c:v>1.7244699999999999</c:v>
                </c:pt>
                <c:pt idx="2697">
                  <c:v>1.7262200000000001</c:v>
                </c:pt>
                <c:pt idx="2698">
                  <c:v>1.72251</c:v>
                </c:pt>
                <c:pt idx="2699">
                  <c:v>1.72624</c:v>
                </c:pt>
                <c:pt idx="2700">
                  <c:v>1.7253099999999999</c:v>
                </c:pt>
                <c:pt idx="2701">
                  <c:v>1.7221599999999999</c:v>
                </c:pt>
                <c:pt idx="2702">
                  <c:v>1.7269399999999999</c:v>
                </c:pt>
                <c:pt idx="2703">
                  <c:v>1.72698</c:v>
                </c:pt>
                <c:pt idx="2704">
                  <c:v>1.72177</c:v>
                </c:pt>
                <c:pt idx="2705">
                  <c:v>1.7278500000000001</c:v>
                </c:pt>
                <c:pt idx="2706">
                  <c:v>1.7241</c:v>
                </c:pt>
                <c:pt idx="2707">
                  <c:v>1.72244</c:v>
                </c:pt>
                <c:pt idx="2708">
                  <c:v>1.7276899999999999</c:v>
                </c:pt>
                <c:pt idx="2709">
                  <c:v>1.7234700000000001</c:v>
                </c:pt>
                <c:pt idx="2710">
                  <c:v>1.72709</c:v>
                </c:pt>
                <c:pt idx="2711">
                  <c:v>1.72437</c:v>
                </c:pt>
                <c:pt idx="2712">
                  <c:v>1.7233499999999999</c:v>
                </c:pt>
                <c:pt idx="2713">
                  <c:v>1.72665</c:v>
                </c:pt>
                <c:pt idx="2714">
                  <c:v>1.7226300000000001</c:v>
                </c:pt>
                <c:pt idx="2715">
                  <c:v>1.7257499999999999</c:v>
                </c:pt>
                <c:pt idx="2716">
                  <c:v>1.7260200000000001</c:v>
                </c:pt>
                <c:pt idx="2717">
                  <c:v>1.7212499999999999</c:v>
                </c:pt>
                <c:pt idx="2718">
                  <c:v>1.7275199999999999</c:v>
                </c:pt>
                <c:pt idx="2719">
                  <c:v>1.7222500000000001</c:v>
                </c:pt>
                <c:pt idx="2720">
                  <c:v>1.72848</c:v>
                </c:pt>
                <c:pt idx="2721">
                  <c:v>1.7244200000000001</c:v>
                </c:pt>
                <c:pt idx="2722">
                  <c:v>1.7218800000000001</c:v>
                </c:pt>
                <c:pt idx="2723">
                  <c:v>1.72705</c:v>
                </c:pt>
                <c:pt idx="2724">
                  <c:v>1.7223299999999999</c:v>
                </c:pt>
                <c:pt idx="2725">
                  <c:v>1.72644</c:v>
                </c:pt>
                <c:pt idx="2726">
                  <c:v>1.7254799999999999</c:v>
                </c:pt>
                <c:pt idx="2727">
                  <c:v>1.7218199999999999</c:v>
                </c:pt>
                <c:pt idx="2728">
                  <c:v>1.7277199999999999</c:v>
                </c:pt>
                <c:pt idx="2729">
                  <c:v>1.72333</c:v>
                </c:pt>
                <c:pt idx="2730">
                  <c:v>1.72543</c:v>
                </c:pt>
                <c:pt idx="2731">
                  <c:v>1.7258800000000001</c:v>
                </c:pt>
                <c:pt idx="2732">
                  <c:v>1.7218899999999999</c:v>
                </c:pt>
                <c:pt idx="2733">
                  <c:v>1.72783</c:v>
                </c:pt>
                <c:pt idx="2734">
                  <c:v>1.7246300000000001</c:v>
                </c:pt>
                <c:pt idx="2735">
                  <c:v>1.7228399999999999</c:v>
                </c:pt>
                <c:pt idx="2736">
                  <c:v>1.7269399999999999</c:v>
                </c:pt>
                <c:pt idx="2737">
                  <c:v>1.7238500000000001</c:v>
                </c:pt>
                <c:pt idx="2738">
                  <c:v>1.7241599999999999</c:v>
                </c:pt>
                <c:pt idx="2739">
                  <c:v>1.7269699999999999</c:v>
                </c:pt>
                <c:pt idx="2740">
                  <c:v>1.72539</c:v>
                </c:pt>
                <c:pt idx="2741">
                  <c:v>1.72163</c:v>
                </c:pt>
                <c:pt idx="2742">
                  <c:v>1.72763</c:v>
                </c:pt>
                <c:pt idx="2743">
                  <c:v>1.72262</c:v>
                </c:pt>
                <c:pt idx="2744">
                  <c:v>1.7275799999999999</c:v>
                </c:pt>
                <c:pt idx="2745">
                  <c:v>1.7242599999999999</c:v>
                </c:pt>
                <c:pt idx="2746">
                  <c:v>1.72393</c:v>
                </c:pt>
                <c:pt idx="2747">
                  <c:v>1.72637</c:v>
                </c:pt>
                <c:pt idx="2748">
                  <c:v>1.72254</c:v>
                </c:pt>
                <c:pt idx="2749">
                  <c:v>1.7285999999999999</c:v>
                </c:pt>
                <c:pt idx="2750">
                  <c:v>1.72258</c:v>
                </c:pt>
                <c:pt idx="2751">
                  <c:v>1.7255100000000001</c:v>
                </c:pt>
                <c:pt idx="2752">
                  <c:v>1.72604</c:v>
                </c:pt>
                <c:pt idx="2753">
                  <c:v>1.7214499999999999</c:v>
                </c:pt>
                <c:pt idx="2754">
                  <c:v>1.72749</c:v>
                </c:pt>
                <c:pt idx="2755">
                  <c:v>1.72464</c:v>
                </c:pt>
                <c:pt idx="2756">
                  <c:v>1.7215</c:v>
                </c:pt>
                <c:pt idx="2757">
                  <c:v>1.7272000000000001</c:v>
                </c:pt>
                <c:pt idx="2758">
                  <c:v>1.72403</c:v>
                </c:pt>
                <c:pt idx="2759">
                  <c:v>1.72132</c:v>
                </c:pt>
                <c:pt idx="2760">
                  <c:v>1.7269699999999999</c:v>
                </c:pt>
                <c:pt idx="2761">
                  <c:v>1.7240599999999999</c:v>
                </c:pt>
                <c:pt idx="2762">
                  <c:v>1.7227600000000001</c:v>
                </c:pt>
                <c:pt idx="2763">
                  <c:v>1.7272099999999999</c:v>
                </c:pt>
                <c:pt idx="2764">
                  <c:v>1.7228600000000001</c:v>
                </c:pt>
                <c:pt idx="2765">
                  <c:v>1.7255499999999999</c:v>
                </c:pt>
                <c:pt idx="2766">
                  <c:v>1.72532</c:v>
                </c:pt>
                <c:pt idx="2767">
                  <c:v>1.72183</c:v>
                </c:pt>
                <c:pt idx="2768">
                  <c:v>1.7274499999999999</c:v>
                </c:pt>
                <c:pt idx="2769">
                  <c:v>1.7239500000000001</c:v>
                </c:pt>
                <c:pt idx="2770">
                  <c:v>1.7221</c:v>
                </c:pt>
                <c:pt idx="2771">
                  <c:v>1.7269300000000001</c:v>
                </c:pt>
                <c:pt idx="2772">
                  <c:v>1.72421</c:v>
                </c:pt>
                <c:pt idx="2773">
                  <c:v>1.7220200000000001</c:v>
                </c:pt>
                <c:pt idx="2774">
                  <c:v>1.7269399999999999</c:v>
                </c:pt>
                <c:pt idx="2775">
                  <c:v>1.7224600000000001</c:v>
                </c:pt>
                <c:pt idx="2776">
                  <c:v>1.72723</c:v>
                </c:pt>
                <c:pt idx="2777">
                  <c:v>1.72356</c:v>
                </c:pt>
                <c:pt idx="2778">
                  <c:v>1.7243599999999999</c:v>
                </c:pt>
                <c:pt idx="2779">
                  <c:v>1.7258</c:v>
                </c:pt>
                <c:pt idx="2780">
                  <c:v>1.7228000000000001</c:v>
                </c:pt>
                <c:pt idx="2781">
                  <c:v>1.72543</c:v>
                </c:pt>
                <c:pt idx="2782">
                  <c:v>1.7257800000000001</c:v>
                </c:pt>
                <c:pt idx="2783">
                  <c:v>1.72142</c:v>
                </c:pt>
                <c:pt idx="2784">
                  <c:v>1.7272000000000001</c:v>
                </c:pt>
                <c:pt idx="2785">
                  <c:v>1.7246999999999999</c:v>
                </c:pt>
                <c:pt idx="2786">
                  <c:v>1.72235</c:v>
                </c:pt>
                <c:pt idx="2787">
                  <c:v>1.7268399999999999</c:v>
                </c:pt>
                <c:pt idx="2788">
                  <c:v>1.7245299999999999</c:v>
                </c:pt>
                <c:pt idx="2789">
                  <c:v>1.7209000000000001</c:v>
                </c:pt>
                <c:pt idx="2790">
                  <c:v>1.7265200000000001</c:v>
                </c:pt>
                <c:pt idx="2791">
                  <c:v>1.7228000000000001</c:v>
                </c:pt>
                <c:pt idx="2792">
                  <c:v>1.7250799999999999</c:v>
                </c:pt>
                <c:pt idx="2793">
                  <c:v>1.7247399999999999</c:v>
                </c:pt>
                <c:pt idx="2794">
                  <c:v>1.72156</c:v>
                </c:pt>
                <c:pt idx="2795">
                  <c:v>1.7273099999999999</c:v>
                </c:pt>
                <c:pt idx="2796">
                  <c:v>1.7241</c:v>
                </c:pt>
                <c:pt idx="2797">
                  <c:v>1.7215400000000001</c:v>
                </c:pt>
                <c:pt idx="2798">
                  <c:v>1.72665</c:v>
                </c:pt>
                <c:pt idx="2799">
                  <c:v>1.7239100000000001</c:v>
                </c:pt>
                <c:pt idx="2800">
                  <c:v>1.7237100000000001</c:v>
                </c:pt>
                <c:pt idx="2801">
                  <c:v>1.7258500000000001</c:v>
                </c:pt>
                <c:pt idx="2802">
                  <c:v>1.7238100000000001</c:v>
                </c:pt>
                <c:pt idx="2803">
                  <c:v>1.7225200000000001</c:v>
                </c:pt>
                <c:pt idx="2804">
                  <c:v>1.72716</c:v>
                </c:pt>
                <c:pt idx="2805">
                  <c:v>1.7242299999999999</c:v>
                </c:pt>
                <c:pt idx="2806">
                  <c:v>1.72319</c:v>
                </c:pt>
                <c:pt idx="2807">
                  <c:v>1.72628</c:v>
                </c:pt>
                <c:pt idx="2808">
                  <c:v>1.72298</c:v>
                </c:pt>
                <c:pt idx="2809">
                  <c:v>1.7231799999999999</c:v>
                </c:pt>
                <c:pt idx="2810">
                  <c:v>1.72604</c:v>
                </c:pt>
                <c:pt idx="2811">
                  <c:v>1.7220599999999999</c:v>
                </c:pt>
                <c:pt idx="2812">
                  <c:v>1.72638</c:v>
                </c:pt>
                <c:pt idx="2813">
                  <c:v>1.7252000000000001</c:v>
                </c:pt>
                <c:pt idx="2814">
                  <c:v>1.7218100000000001</c:v>
                </c:pt>
                <c:pt idx="2815">
                  <c:v>1.7274700000000001</c:v>
                </c:pt>
                <c:pt idx="2816">
                  <c:v>1.7242500000000001</c:v>
                </c:pt>
                <c:pt idx="2817">
                  <c:v>1.7218500000000001</c:v>
                </c:pt>
                <c:pt idx="2818">
                  <c:v>1.72637</c:v>
                </c:pt>
                <c:pt idx="2819">
                  <c:v>1.7222599999999999</c:v>
                </c:pt>
                <c:pt idx="2820">
                  <c:v>1.72566</c:v>
                </c:pt>
                <c:pt idx="2821">
                  <c:v>1.7257</c:v>
                </c:pt>
                <c:pt idx="2822">
                  <c:v>1.72278</c:v>
                </c:pt>
                <c:pt idx="2823">
                  <c:v>1.72489</c:v>
                </c:pt>
                <c:pt idx="2824">
                  <c:v>1.72644</c:v>
                </c:pt>
                <c:pt idx="2825">
                  <c:v>1.7238800000000001</c:v>
                </c:pt>
                <c:pt idx="2826">
                  <c:v>1.7240200000000001</c:v>
                </c:pt>
                <c:pt idx="2827">
                  <c:v>1.7261500000000001</c:v>
                </c:pt>
                <c:pt idx="2828">
                  <c:v>1.72285</c:v>
                </c:pt>
                <c:pt idx="2829">
                  <c:v>1.72743</c:v>
                </c:pt>
                <c:pt idx="2830">
                  <c:v>1.7254700000000001</c:v>
                </c:pt>
                <c:pt idx="2831">
                  <c:v>1.72319</c:v>
                </c:pt>
                <c:pt idx="2832">
                  <c:v>1.72332</c:v>
                </c:pt>
                <c:pt idx="2833">
                  <c:v>1.7256100000000001</c:v>
                </c:pt>
                <c:pt idx="2834">
                  <c:v>1.7203999999999999</c:v>
                </c:pt>
                <c:pt idx="2835">
                  <c:v>1.7266900000000001</c:v>
                </c:pt>
                <c:pt idx="2836">
                  <c:v>1.72149</c:v>
                </c:pt>
                <c:pt idx="2837">
                  <c:v>1.7271099999999999</c:v>
                </c:pt>
                <c:pt idx="2838">
                  <c:v>1.72353</c:v>
                </c:pt>
                <c:pt idx="2839">
                  <c:v>1.7232499999999999</c:v>
                </c:pt>
                <c:pt idx="2840">
                  <c:v>1.72807</c:v>
                </c:pt>
                <c:pt idx="2841">
                  <c:v>1.72427</c:v>
                </c:pt>
                <c:pt idx="2842">
                  <c:v>1.7224999999999999</c:v>
                </c:pt>
                <c:pt idx="2843">
                  <c:v>1.7250399999999999</c:v>
                </c:pt>
                <c:pt idx="2844">
                  <c:v>1.72557</c:v>
                </c:pt>
                <c:pt idx="2845">
                  <c:v>1.7218800000000001</c:v>
                </c:pt>
                <c:pt idx="2846">
                  <c:v>1.72655</c:v>
                </c:pt>
                <c:pt idx="2847">
                  <c:v>1.7253000000000001</c:v>
                </c:pt>
                <c:pt idx="2848">
                  <c:v>1.7218199999999999</c:v>
                </c:pt>
                <c:pt idx="2849">
                  <c:v>1.7272799999999999</c:v>
                </c:pt>
                <c:pt idx="2850">
                  <c:v>1.72393</c:v>
                </c:pt>
                <c:pt idx="2851">
                  <c:v>1.7228300000000001</c:v>
                </c:pt>
                <c:pt idx="2852">
                  <c:v>1.72654</c:v>
                </c:pt>
                <c:pt idx="2853">
                  <c:v>1.7224699999999999</c:v>
                </c:pt>
                <c:pt idx="2854">
                  <c:v>1.72526</c:v>
                </c:pt>
                <c:pt idx="2855">
                  <c:v>1.72601</c:v>
                </c:pt>
                <c:pt idx="2856">
                  <c:v>1.72201</c:v>
                </c:pt>
                <c:pt idx="2857">
                  <c:v>1.7260899999999999</c:v>
                </c:pt>
                <c:pt idx="2858">
                  <c:v>1.72502</c:v>
                </c:pt>
                <c:pt idx="2859">
                  <c:v>1.7219500000000001</c:v>
                </c:pt>
                <c:pt idx="2860">
                  <c:v>1.7268399999999999</c:v>
                </c:pt>
                <c:pt idx="2861">
                  <c:v>1.72251</c:v>
                </c:pt>
                <c:pt idx="2862">
                  <c:v>1.7237499999999999</c:v>
                </c:pt>
                <c:pt idx="2863">
                  <c:v>1.7259899999999999</c:v>
                </c:pt>
                <c:pt idx="2864">
                  <c:v>1.7216199999999999</c:v>
                </c:pt>
                <c:pt idx="2865">
                  <c:v>1.72556</c:v>
                </c:pt>
                <c:pt idx="2866">
                  <c:v>1.726</c:v>
                </c:pt>
                <c:pt idx="2867">
                  <c:v>1.72159</c:v>
                </c:pt>
                <c:pt idx="2868">
                  <c:v>1.7278100000000001</c:v>
                </c:pt>
                <c:pt idx="2869">
                  <c:v>1.72374</c:v>
                </c:pt>
                <c:pt idx="2870">
                  <c:v>1.72333</c:v>
                </c:pt>
                <c:pt idx="2871">
                  <c:v>1.7266300000000001</c:v>
                </c:pt>
                <c:pt idx="2872">
                  <c:v>1.7213000000000001</c:v>
                </c:pt>
                <c:pt idx="2873">
                  <c:v>1.7269000000000001</c:v>
                </c:pt>
                <c:pt idx="2874">
                  <c:v>1.7257400000000001</c:v>
                </c:pt>
                <c:pt idx="2875">
                  <c:v>1.7219</c:v>
                </c:pt>
                <c:pt idx="2876">
                  <c:v>1.7262200000000001</c:v>
                </c:pt>
                <c:pt idx="2877">
                  <c:v>1.7267300000000001</c:v>
                </c:pt>
                <c:pt idx="2878">
                  <c:v>1.72367</c:v>
                </c:pt>
                <c:pt idx="2879">
                  <c:v>1.72532</c:v>
                </c:pt>
                <c:pt idx="2880">
                  <c:v>1.7244900000000001</c:v>
                </c:pt>
                <c:pt idx="2881">
                  <c:v>1.7219</c:v>
                </c:pt>
                <c:pt idx="2882">
                  <c:v>1.72681</c:v>
                </c:pt>
                <c:pt idx="2883">
                  <c:v>1.7234499999999999</c:v>
                </c:pt>
                <c:pt idx="2884">
                  <c:v>1.7221599999999999</c:v>
                </c:pt>
                <c:pt idx="2885">
                  <c:v>1.72729</c:v>
                </c:pt>
                <c:pt idx="2886">
                  <c:v>1.7244200000000001</c:v>
                </c:pt>
                <c:pt idx="2887">
                  <c:v>1.7223299999999999</c:v>
                </c:pt>
                <c:pt idx="2888">
                  <c:v>1.72618</c:v>
                </c:pt>
                <c:pt idx="2889">
                  <c:v>1.7251700000000001</c:v>
                </c:pt>
                <c:pt idx="2890">
                  <c:v>1.72184</c:v>
                </c:pt>
                <c:pt idx="2891">
                  <c:v>1.72766</c:v>
                </c:pt>
                <c:pt idx="2892">
                  <c:v>1.72387</c:v>
                </c:pt>
                <c:pt idx="2893">
                  <c:v>1.72062</c:v>
                </c:pt>
                <c:pt idx="2894">
                  <c:v>1.72654</c:v>
                </c:pt>
                <c:pt idx="2895">
                  <c:v>1.72265</c:v>
                </c:pt>
                <c:pt idx="2896">
                  <c:v>1.7267300000000001</c:v>
                </c:pt>
                <c:pt idx="2897">
                  <c:v>1.72454</c:v>
                </c:pt>
                <c:pt idx="2898">
                  <c:v>1.7218100000000001</c:v>
                </c:pt>
                <c:pt idx="2899">
                  <c:v>1.7265900000000001</c:v>
                </c:pt>
                <c:pt idx="2900">
                  <c:v>1.7234100000000001</c:v>
                </c:pt>
                <c:pt idx="2901">
                  <c:v>1.72705</c:v>
                </c:pt>
                <c:pt idx="2902">
                  <c:v>1.7259</c:v>
                </c:pt>
                <c:pt idx="2903">
                  <c:v>1.72288</c:v>
                </c:pt>
                <c:pt idx="2904">
                  <c:v>1.72698</c:v>
                </c:pt>
                <c:pt idx="2905">
                  <c:v>1.7258500000000001</c:v>
                </c:pt>
                <c:pt idx="2906">
                  <c:v>1.72132</c:v>
                </c:pt>
                <c:pt idx="2907">
                  <c:v>1.7276400000000001</c:v>
                </c:pt>
                <c:pt idx="2908">
                  <c:v>1.72119</c:v>
                </c:pt>
                <c:pt idx="2909">
                  <c:v>1.72767</c:v>
                </c:pt>
                <c:pt idx="2910">
                  <c:v>1.72177</c:v>
                </c:pt>
                <c:pt idx="2911">
                  <c:v>1.7280199999999999</c:v>
                </c:pt>
                <c:pt idx="2912">
                  <c:v>1.72332</c:v>
                </c:pt>
                <c:pt idx="2913">
                  <c:v>1.7245299999999999</c:v>
                </c:pt>
                <c:pt idx="2914">
                  <c:v>1.72603</c:v>
                </c:pt>
                <c:pt idx="2915">
                  <c:v>1.72176</c:v>
                </c:pt>
                <c:pt idx="2916">
                  <c:v>1.7267600000000001</c:v>
                </c:pt>
                <c:pt idx="2917">
                  <c:v>1.72505</c:v>
                </c:pt>
                <c:pt idx="2918">
                  <c:v>1.7213700000000001</c:v>
                </c:pt>
                <c:pt idx="2919">
                  <c:v>1.7273400000000001</c:v>
                </c:pt>
                <c:pt idx="2920">
                  <c:v>1.72411</c:v>
                </c:pt>
                <c:pt idx="2921">
                  <c:v>1.7209399999999999</c:v>
                </c:pt>
                <c:pt idx="2922">
                  <c:v>1.7262299999999999</c:v>
                </c:pt>
                <c:pt idx="2923">
                  <c:v>1.72221</c:v>
                </c:pt>
                <c:pt idx="2924">
                  <c:v>1.7248399999999999</c:v>
                </c:pt>
                <c:pt idx="2925">
                  <c:v>1.72546</c:v>
                </c:pt>
                <c:pt idx="2926">
                  <c:v>1.7222299999999999</c:v>
                </c:pt>
                <c:pt idx="2927">
                  <c:v>1.72756</c:v>
                </c:pt>
                <c:pt idx="2928">
                  <c:v>1.72418</c:v>
                </c:pt>
                <c:pt idx="2929">
                  <c:v>1.72376</c:v>
                </c:pt>
                <c:pt idx="2930">
                  <c:v>1.7279199999999999</c:v>
                </c:pt>
                <c:pt idx="2931">
                  <c:v>1.7242500000000001</c:v>
                </c:pt>
                <c:pt idx="2932">
                  <c:v>1.7226999999999999</c:v>
                </c:pt>
                <c:pt idx="2933">
                  <c:v>1.72648</c:v>
                </c:pt>
                <c:pt idx="2934">
                  <c:v>1.7244900000000001</c:v>
                </c:pt>
                <c:pt idx="2935">
                  <c:v>1.7214700000000001</c:v>
                </c:pt>
                <c:pt idx="2936">
                  <c:v>1.72601</c:v>
                </c:pt>
                <c:pt idx="2937">
                  <c:v>1.72184</c:v>
                </c:pt>
                <c:pt idx="2938">
                  <c:v>1.7256100000000001</c:v>
                </c:pt>
                <c:pt idx="2939">
                  <c:v>1.7242999999999999</c:v>
                </c:pt>
                <c:pt idx="2940">
                  <c:v>1.7205699999999999</c:v>
                </c:pt>
                <c:pt idx="2941">
                  <c:v>1.7267600000000001</c:v>
                </c:pt>
                <c:pt idx="2942">
                  <c:v>1.7225900000000001</c:v>
                </c:pt>
                <c:pt idx="2943">
                  <c:v>1.72298</c:v>
                </c:pt>
                <c:pt idx="2944">
                  <c:v>1.7262</c:v>
                </c:pt>
                <c:pt idx="2945">
                  <c:v>1.72496</c:v>
                </c:pt>
                <c:pt idx="2946">
                  <c:v>1.7212000000000001</c:v>
                </c:pt>
                <c:pt idx="2947">
                  <c:v>1.7265699999999999</c:v>
                </c:pt>
                <c:pt idx="2948">
                  <c:v>1.72332</c:v>
                </c:pt>
                <c:pt idx="2949">
                  <c:v>1.72238</c:v>
                </c:pt>
                <c:pt idx="2950">
                  <c:v>1.7263900000000001</c:v>
                </c:pt>
                <c:pt idx="2951">
                  <c:v>1.7231099999999999</c:v>
                </c:pt>
                <c:pt idx="2952">
                  <c:v>1.72553</c:v>
                </c:pt>
                <c:pt idx="2953">
                  <c:v>1.7266600000000001</c:v>
                </c:pt>
                <c:pt idx="2954">
                  <c:v>1.72231</c:v>
                </c:pt>
                <c:pt idx="2955">
                  <c:v>1.7267699999999999</c:v>
                </c:pt>
                <c:pt idx="2956">
                  <c:v>1.72464</c:v>
                </c:pt>
                <c:pt idx="2957">
                  <c:v>1.7296400000000001</c:v>
                </c:pt>
                <c:pt idx="2958">
                  <c:v>1.7256100000000001</c:v>
                </c:pt>
                <c:pt idx="2959">
                  <c:v>1.7244699999999999</c:v>
                </c:pt>
                <c:pt idx="2960">
                  <c:v>1.72908</c:v>
                </c:pt>
                <c:pt idx="2961">
                  <c:v>1.7244600000000001</c:v>
                </c:pt>
                <c:pt idx="2962">
                  <c:v>1.7222599999999999</c:v>
                </c:pt>
                <c:pt idx="2963">
                  <c:v>1.72678</c:v>
                </c:pt>
                <c:pt idx="2964">
                  <c:v>1.7232099999999999</c:v>
                </c:pt>
                <c:pt idx="2965">
                  <c:v>1.7279199999999999</c:v>
                </c:pt>
                <c:pt idx="2966">
                  <c:v>1.72529</c:v>
                </c:pt>
                <c:pt idx="2967">
                  <c:v>1.72193</c:v>
                </c:pt>
                <c:pt idx="2968">
                  <c:v>1.7280599999999999</c:v>
                </c:pt>
                <c:pt idx="2969">
                  <c:v>1.72271</c:v>
                </c:pt>
                <c:pt idx="2970">
                  <c:v>1.72481</c:v>
                </c:pt>
                <c:pt idx="2971">
                  <c:v>1.7256499999999999</c:v>
                </c:pt>
                <c:pt idx="2972">
                  <c:v>1.7233400000000001</c:v>
                </c:pt>
                <c:pt idx="2973">
                  <c:v>1.7223599999999999</c:v>
                </c:pt>
                <c:pt idx="2974">
                  <c:v>1.72719</c:v>
                </c:pt>
                <c:pt idx="2975">
                  <c:v>1.7209700000000001</c:v>
                </c:pt>
                <c:pt idx="2976">
                  <c:v>1.72709</c:v>
                </c:pt>
                <c:pt idx="2977">
                  <c:v>1.72323</c:v>
                </c:pt>
                <c:pt idx="2978">
                  <c:v>1.7288300000000001</c:v>
                </c:pt>
                <c:pt idx="2979">
                  <c:v>1.7224900000000001</c:v>
                </c:pt>
                <c:pt idx="2980">
                  <c:v>1.7276800000000001</c:v>
                </c:pt>
                <c:pt idx="2981">
                  <c:v>1.72454</c:v>
                </c:pt>
                <c:pt idx="2982">
                  <c:v>1.72234</c:v>
                </c:pt>
                <c:pt idx="2983">
                  <c:v>1.7276</c:v>
                </c:pt>
                <c:pt idx="2984">
                  <c:v>1.72323</c:v>
                </c:pt>
                <c:pt idx="2985">
                  <c:v>1.7283999999999999</c:v>
                </c:pt>
                <c:pt idx="2986">
                  <c:v>1.72597</c:v>
                </c:pt>
                <c:pt idx="2987">
                  <c:v>1.7228000000000001</c:v>
                </c:pt>
                <c:pt idx="2988">
                  <c:v>1.72604</c:v>
                </c:pt>
                <c:pt idx="2989">
                  <c:v>1.7237800000000001</c:v>
                </c:pt>
                <c:pt idx="2990">
                  <c:v>1.72915</c:v>
                </c:pt>
                <c:pt idx="2991">
                  <c:v>1.72577</c:v>
                </c:pt>
                <c:pt idx="2992">
                  <c:v>1.72062</c:v>
                </c:pt>
                <c:pt idx="2993">
                  <c:v>1.72706</c:v>
                </c:pt>
                <c:pt idx="2994">
                  <c:v>1.7219899999999999</c:v>
                </c:pt>
                <c:pt idx="2995">
                  <c:v>1.72665</c:v>
                </c:pt>
                <c:pt idx="2996">
                  <c:v>1.72512</c:v>
                </c:pt>
                <c:pt idx="2997">
                  <c:v>1.7265299999999999</c:v>
                </c:pt>
                <c:pt idx="2998">
                  <c:v>1.7275199999999999</c:v>
                </c:pt>
                <c:pt idx="2999">
                  <c:v>1.7242999999999999</c:v>
                </c:pt>
                <c:pt idx="3000">
                  <c:v>1.7246600000000001</c:v>
                </c:pt>
                <c:pt idx="3001">
                  <c:v>1.72644</c:v>
                </c:pt>
                <c:pt idx="3002">
                  <c:v>1.7223599999999999</c:v>
                </c:pt>
                <c:pt idx="3003">
                  <c:v>1.72845</c:v>
                </c:pt>
                <c:pt idx="3004">
                  <c:v>1.7258199999999999</c:v>
                </c:pt>
                <c:pt idx="3005">
                  <c:v>1.72115</c:v>
                </c:pt>
                <c:pt idx="3006">
                  <c:v>1.7275400000000001</c:v>
                </c:pt>
                <c:pt idx="3007">
                  <c:v>1.7224999999999999</c:v>
                </c:pt>
                <c:pt idx="3008">
                  <c:v>1.7225900000000001</c:v>
                </c:pt>
                <c:pt idx="3009">
                  <c:v>1.72644</c:v>
                </c:pt>
                <c:pt idx="3010">
                  <c:v>1.7222299999999999</c:v>
                </c:pt>
                <c:pt idx="3011">
                  <c:v>1.72787</c:v>
                </c:pt>
                <c:pt idx="3012">
                  <c:v>1.72159</c:v>
                </c:pt>
                <c:pt idx="3013">
                  <c:v>1.7258500000000001</c:v>
                </c:pt>
                <c:pt idx="3014">
                  <c:v>1.72458</c:v>
                </c:pt>
                <c:pt idx="3015">
                  <c:v>1.72174</c:v>
                </c:pt>
                <c:pt idx="3016">
                  <c:v>1.7276400000000001</c:v>
                </c:pt>
                <c:pt idx="3017">
                  <c:v>1.7211700000000001</c:v>
                </c:pt>
                <c:pt idx="3018">
                  <c:v>1.72776</c:v>
                </c:pt>
                <c:pt idx="3019">
                  <c:v>1.7205600000000001</c:v>
                </c:pt>
                <c:pt idx="3020">
                  <c:v>1.72705</c:v>
                </c:pt>
                <c:pt idx="3021">
                  <c:v>1.7225600000000001</c:v>
                </c:pt>
                <c:pt idx="3022">
                  <c:v>1.7230000000000001</c:v>
                </c:pt>
                <c:pt idx="3023">
                  <c:v>1.72587</c:v>
                </c:pt>
                <c:pt idx="3024">
                  <c:v>1.7217199999999999</c:v>
                </c:pt>
                <c:pt idx="3025">
                  <c:v>1.72801</c:v>
                </c:pt>
                <c:pt idx="3026">
                  <c:v>1.72384</c:v>
                </c:pt>
                <c:pt idx="3027">
                  <c:v>1.7212000000000001</c:v>
                </c:pt>
                <c:pt idx="3028">
                  <c:v>1.72655</c:v>
                </c:pt>
                <c:pt idx="3029">
                  <c:v>1.72397</c:v>
                </c:pt>
                <c:pt idx="3030">
                  <c:v>1.7226999999999999</c:v>
                </c:pt>
                <c:pt idx="3031">
                  <c:v>1.72716</c:v>
                </c:pt>
                <c:pt idx="3032">
                  <c:v>1.72106</c:v>
                </c:pt>
                <c:pt idx="3033">
                  <c:v>1.7258199999999999</c:v>
                </c:pt>
                <c:pt idx="3034">
                  <c:v>1.72167</c:v>
                </c:pt>
                <c:pt idx="3035">
                  <c:v>1.7271399999999999</c:v>
                </c:pt>
                <c:pt idx="3036">
                  <c:v>1.7222</c:v>
                </c:pt>
                <c:pt idx="3037">
                  <c:v>1.72821</c:v>
                </c:pt>
                <c:pt idx="3038">
                  <c:v>1.7244600000000001</c:v>
                </c:pt>
                <c:pt idx="3039">
                  <c:v>1.7221200000000001</c:v>
                </c:pt>
                <c:pt idx="3040">
                  <c:v>1.7262599999999999</c:v>
                </c:pt>
                <c:pt idx="3041">
                  <c:v>1.7259899999999999</c:v>
                </c:pt>
                <c:pt idx="3042">
                  <c:v>1.7228300000000001</c:v>
                </c:pt>
                <c:pt idx="3043">
                  <c:v>1.7234</c:v>
                </c:pt>
                <c:pt idx="3044">
                  <c:v>1.7266900000000001</c:v>
                </c:pt>
                <c:pt idx="3045">
                  <c:v>1.7215</c:v>
                </c:pt>
                <c:pt idx="3046">
                  <c:v>1.7278800000000001</c:v>
                </c:pt>
                <c:pt idx="3047">
                  <c:v>1.7229099999999999</c:v>
                </c:pt>
                <c:pt idx="3048">
                  <c:v>1.7243900000000001</c:v>
                </c:pt>
                <c:pt idx="3049">
                  <c:v>1.7269000000000001</c:v>
                </c:pt>
                <c:pt idx="3050">
                  <c:v>1.72377</c:v>
                </c:pt>
                <c:pt idx="3051">
                  <c:v>1.7242299999999999</c:v>
                </c:pt>
                <c:pt idx="3052">
                  <c:v>1.72502</c:v>
                </c:pt>
                <c:pt idx="3053">
                  <c:v>1.72557</c:v>
                </c:pt>
                <c:pt idx="3054">
                  <c:v>1.72679</c:v>
                </c:pt>
                <c:pt idx="3055">
                  <c:v>1.7236899999999999</c:v>
                </c:pt>
                <c:pt idx="3056">
                  <c:v>1.7220599999999999</c:v>
                </c:pt>
                <c:pt idx="3057">
                  <c:v>1.7267999999999999</c:v>
                </c:pt>
                <c:pt idx="3058">
                  <c:v>1.7219199999999999</c:v>
                </c:pt>
                <c:pt idx="3059">
                  <c:v>1.7281599999999999</c:v>
                </c:pt>
                <c:pt idx="3060">
                  <c:v>1.7246999999999999</c:v>
                </c:pt>
                <c:pt idx="3061">
                  <c:v>1.7212099999999999</c:v>
                </c:pt>
                <c:pt idx="3062">
                  <c:v>1.72746</c:v>
                </c:pt>
                <c:pt idx="3063">
                  <c:v>1.72343</c:v>
                </c:pt>
                <c:pt idx="3064">
                  <c:v>1.7232400000000001</c:v>
                </c:pt>
                <c:pt idx="3065">
                  <c:v>1.72784</c:v>
                </c:pt>
                <c:pt idx="3066">
                  <c:v>1.7251399999999999</c:v>
                </c:pt>
                <c:pt idx="3067">
                  <c:v>1.72265</c:v>
                </c:pt>
                <c:pt idx="3068">
                  <c:v>1.7277899999999999</c:v>
                </c:pt>
                <c:pt idx="3069">
                  <c:v>1.7259800000000001</c:v>
                </c:pt>
                <c:pt idx="3070">
                  <c:v>1.7255400000000001</c:v>
                </c:pt>
                <c:pt idx="3071">
                  <c:v>1.7278199999999999</c:v>
                </c:pt>
                <c:pt idx="3072">
                  <c:v>1.72173</c:v>
                </c:pt>
                <c:pt idx="3073">
                  <c:v>1.72797</c:v>
                </c:pt>
                <c:pt idx="3074">
                  <c:v>1.7243999999999999</c:v>
                </c:pt>
                <c:pt idx="3075">
                  <c:v>1.7276</c:v>
                </c:pt>
                <c:pt idx="3076">
                  <c:v>1.7254100000000001</c:v>
                </c:pt>
                <c:pt idx="3077">
                  <c:v>1.7222500000000001</c:v>
                </c:pt>
                <c:pt idx="3078">
                  <c:v>1.7272799999999999</c:v>
                </c:pt>
                <c:pt idx="3079">
                  <c:v>1.7226699999999999</c:v>
                </c:pt>
                <c:pt idx="3080">
                  <c:v>1.72794</c:v>
                </c:pt>
                <c:pt idx="3081">
                  <c:v>1.72374</c:v>
                </c:pt>
                <c:pt idx="3082">
                  <c:v>1.72905</c:v>
                </c:pt>
                <c:pt idx="3083">
                  <c:v>1.7265200000000001</c:v>
                </c:pt>
                <c:pt idx="3084">
                  <c:v>1.7234700000000001</c:v>
                </c:pt>
                <c:pt idx="3085">
                  <c:v>1.72617</c:v>
                </c:pt>
                <c:pt idx="3086">
                  <c:v>1.7269600000000001</c:v>
                </c:pt>
                <c:pt idx="3087">
                  <c:v>1.72285</c:v>
                </c:pt>
                <c:pt idx="3088">
                  <c:v>1.7281</c:v>
                </c:pt>
                <c:pt idx="3089">
                  <c:v>1.72567</c:v>
                </c:pt>
                <c:pt idx="3090">
                  <c:v>1.72241</c:v>
                </c:pt>
                <c:pt idx="3091">
                  <c:v>1.72716</c:v>
                </c:pt>
                <c:pt idx="3092">
                  <c:v>1.7229300000000001</c:v>
                </c:pt>
                <c:pt idx="3093">
                  <c:v>1.7272099999999999</c:v>
                </c:pt>
                <c:pt idx="3094">
                  <c:v>1.72499</c:v>
                </c:pt>
                <c:pt idx="3095">
                  <c:v>1.7270399999999999</c:v>
                </c:pt>
                <c:pt idx="3096">
                  <c:v>1.7270099999999999</c:v>
                </c:pt>
                <c:pt idx="3097">
                  <c:v>1.7221900000000001</c:v>
                </c:pt>
                <c:pt idx="3098">
                  <c:v>1.7287300000000001</c:v>
                </c:pt>
                <c:pt idx="3099">
                  <c:v>1.72197</c:v>
                </c:pt>
                <c:pt idx="3100">
                  <c:v>1.7285200000000001</c:v>
                </c:pt>
                <c:pt idx="3101">
                  <c:v>1.72496</c:v>
                </c:pt>
                <c:pt idx="3102">
                  <c:v>1.7219199999999999</c:v>
                </c:pt>
                <c:pt idx="3103">
                  <c:v>1.7279500000000001</c:v>
                </c:pt>
                <c:pt idx="3104">
                  <c:v>1.7236400000000001</c:v>
                </c:pt>
                <c:pt idx="3105">
                  <c:v>1.72959</c:v>
                </c:pt>
                <c:pt idx="3106">
                  <c:v>1.72668</c:v>
                </c:pt>
                <c:pt idx="3107">
                  <c:v>1.72156</c:v>
                </c:pt>
                <c:pt idx="3108">
                  <c:v>1.72797</c:v>
                </c:pt>
                <c:pt idx="3109">
                  <c:v>1.7236400000000001</c:v>
                </c:pt>
                <c:pt idx="3110">
                  <c:v>1.72899</c:v>
                </c:pt>
                <c:pt idx="3111">
                  <c:v>1.7254499999999999</c:v>
                </c:pt>
                <c:pt idx="3112">
                  <c:v>1.7251399999999999</c:v>
                </c:pt>
                <c:pt idx="3113">
                  <c:v>1.7259</c:v>
                </c:pt>
                <c:pt idx="3114">
                  <c:v>1.7222500000000001</c:v>
                </c:pt>
                <c:pt idx="3115">
                  <c:v>1.7280599999999999</c:v>
                </c:pt>
                <c:pt idx="3116">
                  <c:v>1.7256100000000001</c:v>
                </c:pt>
                <c:pt idx="3117">
                  <c:v>1.7246699999999999</c:v>
                </c:pt>
                <c:pt idx="3118">
                  <c:v>1.7273799999999999</c:v>
                </c:pt>
                <c:pt idx="3119">
                  <c:v>1.72454</c:v>
                </c:pt>
                <c:pt idx="3120">
                  <c:v>1.72838</c:v>
                </c:pt>
                <c:pt idx="3121">
                  <c:v>1.7252700000000001</c:v>
                </c:pt>
                <c:pt idx="3122">
                  <c:v>1.7242200000000001</c:v>
                </c:pt>
                <c:pt idx="3123">
                  <c:v>1.72637</c:v>
                </c:pt>
                <c:pt idx="3124">
                  <c:v>1.7238500000000001</c:v>
                </c:pt>
                <c:pt idx="3125">
                  <c:v>1.72906</c:v>
                </c:pt>
                <c:pt idx="3126">
                  <c:v>1.7252799999999999</c:v>
                </c:pt>
                <c:pt idx="3127">
                  <c:v>1.72488</c:v>
                </c:pt>
                <c:pt idx="3128">
                  <c:v>1.7279500000000001</c:v>
                </c:pt>
                <c:pt idx="3129">
                  <c:v>1.7229399999999999</c:v>
                </c:pt>
                <c:pt idx="3130">
                  <c:v>1.7295400000000001</c:v>
                </c:pt>
                <c:pt idx="3131">
                  <c:v>1.7255400000000001</c:v>
                </c:pt>
                <c:pt idx="3132">
                  <c:v>1.7226399999999999</c:v>
                </c:pt>
                <c:pt idx="3133">
                  <c:v>1.72824</c:v>
                </c:pt>
                <c:pt idx="3134">
                  <c:v>1.7269699999999999</c:v>
                </c:pt>
                <c:pt idx="3135">
                  <c:v>1.7228000000000001</c:v>
                </c:pt>
                <c:pt idx="3136">
                  <c:v>1.7287300000000001</c:v>
                </c:pt>
                <c:pt idx="3137">
                  <c:v>1.7262599999999999</c:v>
                </c:pt>
                <c:pt idx="3138">
                  <c:v>1.7239800000000001</c:v>
                </c:pt>
                <c:pt idx="3139">
                  <c:v>1.72882</c:v>
                </c:pt>
                <c:pt idx="3140">
                  <c:v>1.72441</c:v>
                </c:pt>
                <c:pt idx="3141">
                  <c:v>1.7254</c:v>
                </c:pt>
                <c:pt idx="3142">
                  <c:v>1.72604</c:v>
                </c:pt>
                <c:pt idx="3143">
                  <c:v>1.7256100000000001</c:v>
                </c:pt>
                <c:pt idx="3144">
                  <c:v>1.72777</c:v>
                </c:pt>
                <c:pt idx="3145">
                  <c:v>1.7235400000000001</c:v>
                </c:pt>
                <c:pt idx="3146">
                  <c:v>1.72908</c:v>
                </c:pt>
                <c:pt idx="3147">
                  <c:v>1.72614</c:v>
                </c:pt>
                <c:pt idx="3148">
                  <c:v>1.7237800000000001</c:v>
                </c:pt>
                <c:pt idx="3149">
                  <c:v>1.72858</c:v>
                </c:pt>
                <c:pt idx="3150">
                  <c:v>1.7248699999999999</c:v>
                </c:pt>
                <c:pt idx="3151">
                  <c:v>1.7277800000000001</c:v>
                </c:pt>
                <c:pt idx="3152">
                  <c:v>1.72715</c:v>
                </c:pt>
                <c:pt idx="3153">
                  <c:v>1.72366</c:v>
                </c:pt>
                <c:pt idx="3154">
                  <c:v>1.7280199999999999</c:v>
                </c:pt>
                <c:pt idx="3155">
                  <c:v>1.7274700000000001</c:v>
                </c:pt>
                <c:pt idx="3156">
                  <c:v>1.72289</c:v>
                </c:pt>
                <c:pt idx="3157">
                  <c:v>1.72936</c:v>
                </c:pt>
                <c:pt idx="3158">
                  <c:v>1.7241899999999999</c:v>
                </c:pt>
                <c:pt idx="3159">
                  <c:v>1.7260500000000001</c:v>
                </c:pt>
                <c:pt idx="3160">
                  <c:v>1.7271099999999999</c:v>
                </c:pt>
                <c:pt idx="3161">
                  <c:v>1.7228699999999999</c:v>
                </c:pt>
                <c:pt idx="3162">
                  <c:v>1.72919</c:v>
                </c:pt>
                <c:pt idx="3163">
                  <c:v>1.72437</c:v>
                </c:pt>
                <c:pt idx="3164">
                  <c:v>1.7264299999999999</c:v>
                </c:pt>
                <c:pt idx="3165">
                  <c:v>1.7271700000000001</c:v>
                </c:pt>
                <c:pt idx="3166">
                  <c:v>1.7232700000000001</c:v>
                </c:pt>
                <c:pt idx="3167">
                  <c:v>1.7279199999999999</c:v>
                </c:pt>
                <c:pt idx="3168">
                  <c:v>1.72525</c:v>
                </c:pt>
                <c:pt idx="3169">
                  <c:v>1.7258100000000001</c:v>
                </c:pt>
                <c:pt idx="3170">
                  <c:v>1.7280500000000001</c:v>
                </c:pt>
                <c:pt idx="3171">
                  <c:v>1.72315</c:v>
                </c:pt>
                <c:pt idx="3172">
                  <c:v>1.72841</c:v>
                </c:pt>
                <c:pt idx="3173">
                  <c:v>1.72641</c:v>
                </c:pt>
                <c:pt idx="3174">
                  <c:v>1.72254</c:v>
                </c:pt>
                <c:pt idx="3175">
                  <c:v>1.7291700000000001</c:v>
                </c:pt>
                <c:pt idx="3176">
                  <c:v>1.7243599999999999</c:v>
                </c:pt>
                <c:pt idx="3177">
                  <c:v>1.72746</c:v>
                </c:pt>
                <c:pt idx="3178">
                  <c:v>1.7271099999999999</c:v>
                </c:pt>
                <c:pt idx="3179">
                  <c:v>1.7228300000000001</c:v>
                </c:pt>
                <c:pt idx="3180">
                  <c:v>1.72933</c:v>
                </c:pt>
                <c:pt idx="3181">
                  <c:v>1.7250700000000001</c:v>
                </c:pt>
                <c:pt idx="3182">
                  <c:v>1.72675</c:v>
                </c:pt>
                <c:pt idx="3183">
                  <c:v>1.72827</c:v>
                </c:pt>
                <c:pt idx="3184">
                  <c:v>1.7243900000000001</c:v>
                </c:pt>
                <c:pt idx="3185">
                  <c:v>1.72675</c:v>
                </c:pt>
                <c:pt idx="3186">
                  <c:v>1.72759</c:v>
                </c:pt>
                <c:pt idx="3187">
                  <c:v>1.72339</c:v>
                </c:pt>
                <c:pt idx="3188">
                  <c:v>1.7289600000000001</c:v>
                </c:pt>
                <c:pt idx="3189">
                  <c:v>1.72679</c:v>
                </c:pt>
                <c:pt idx="3190">
                  <c:v>1.7247300000000001</c:v>
                </c:pt>
                <c:pt idx="3191">
                  <c:v>1.72522</c:v>
                </c:pt>
                <c:pt idx="3192">
                  <c:v>1.7282500000000001</c:v>
                </c:pt>
                <c:pt idx="3193">
                  <c:v>1.72421</c:v>
                </c:pt>
                <c:pt idx="3194">
                  <c:v>1.7265600000000001</c:v>
                </c:pt>
                <c:pt idx="3195">
                  <c:v>1.7273400000000001</c:v>
                </c:pt>
                <c:pt idx="3196">
                  <c:v>1.7241599999999999</c:v>
                </c:pt>
                <c:pt idx="3197">
                  <c:v>1.72733</c:v>
                </c:pt>
                <c:pt idx="3198">
                  <c:v>1.7269000000000001</c:v>
                </c:pt>
                <c:pt idx="3199">
                  <c:v>1.7240200000000001</c:v>
                </c:pt>
                <c:pt idx="3200">
                  <c:v>1.72811</c:v>
                </c:pt>
                <c:pt idx="3201">
                  <c:v>1.72644</c:v>
                </c:pt>
                <c:pt idx="3202">
                  <c:v>1.72414</c:v>
                </c:pt>
                <c:pt idx="3203">
                  <c:v>1.72855</c:v>
                </c:pt>
                <c:pt idx="3204">
                  <c:v>1.72594</c:v>
                </c:pt>
                <c:pt idx="3205">
                  <c:v>1.72387</c:v>
                </c:pt>
                <c:pt idx="3206">
                  <c:v>1.7285999999999999</c:v>
                </c:pt>
                <c:pt idx="3207">
                  <c:v>1.7247600000000001</c:v>
                </c:pt>
                <c:pt idx="3208">
                  <c:v>1.7254799999999999</c:v>
                </c:pt>
                <c:pt idx="3209">
                  <c:v>1.7294700000000001</c:v>
                </c:pt>
                <c:pt idx="3210">
                  <c:v>1.72529</c:v>
                </c:pt>
                <c:pt idx="3211">
                  <c:v>1.7264900000000001</c:v>
                </c:pt>
                <c:pt idx="3212">
                  <c:v>1.7279100000000001</c:v>
                </c:pt>
                <c:pt idx="3213">
                  <c:v>1.7231700000000001</c:v>
                </c:pt>
                <c:pt idx="3214">
                  <c:v>1.7296400000000001</c:v>
                </c:pt>
                <c:pt idx="3215">
                  <c:v>1.72543</c:v>
                </c:pt>
                <c:pt idx="3216">
                  <c:v>1.72655</c:v>
                </c:pt>
                <c:pt idx="3217">
                  <c:v>1.7280599999999999</c:v>
                </c:pt>
                <c:pt idx="3218">
                  <c:v>1.7249000000000001</c:v>
                </c:pt>
                <c:pt idx="3219">
                  <c:v>1.72488</c:v>
                </c:pt>
                <c:pt idx="3220">
                  <c:v>1.7284299999999999</c:v>
                </c:pt>
                <c:pt idx="3221">
                  <c:v>1.7253400000000001</c:v>
                </c:pt>
                <c:pt idx="3222">
                  <c:v>1.72478</c:v>
                </c:pt>
                <c:pt idx="3223">
                  <c:v>1.7275799999999999</c:v>
                </c:pt>
                <c:pt idx="3224">
                  <c:v>1.7225999999999999</c:v>
                </c:pt>
                <c:pt idx="3225">
                  <c:v>1.7292400000000001</c:v>
                </c:pt>
                <c:pt idx="3226">
                  <c:v>1.7264200000000001</c:v>
                </c:pt>
                <c:pt idx="3227">
                  <c:v>1.7217499999999999</c:v>
                </c:pt>
                <c:pt idx="3228">
                  <c:v>1.7283900000000001</c:v>
                </c:pt>
                <c:pt idx="3229">
                  <c:v>1.7234700000000001</c:v>
                </c:pt>
                <c:pt idx="3230">
                  <c:v>1.7292099999999999</c:v>
                </c:pt>
                <c:pt idx="3231">
                  <c:v>1.7257400000000001</c:v>
                </c:pt>
                <c:pt idx="3232">
                  <c:v>1.7250300000000001</c:v>
                </c:pt>
                <c:pt idx="3233">
                  <c:v>1.7279899999999999</c:v>
                </c:pt>
                <c:pt idx="3234">
                  <c:v>1.7241299999999999</c:v>
                </c:pt>
                <c:pt idx="3235">
                  <c:v>1.7280800000000001</c:v>
                </c:pt>
                <c:pt idx="3236">
                  <c:v>1.7265900000000001</c:v>
                </c:pt>
                <c:pt idx="3237">
                  <c:v>1.72349</c:v>
                </c:pt>
                <c:pt idx="3238">
                  <c:v>1.72902</c:v>
                </c:pt>
                <c:pt idx="3239">
                  <c:v>1.72587</c:v>
                </c:pt>
                <c:pt idx="3240">
                  <c:v>1.7236</c:v>
                </c:pt>
                <c:pt idx="3241">
                  <c:v>1.72847</c:v>
                </c:pt>
                <c:pt idx="3242">
                  <c:v>1.7247399999999999</c:v>
                </c:pt>
                <c:pt idx="3243">
                  <c:v>1.728</c:v>
                </c:pt>
                <c:pt idx="3244">
                  <c:v>1.72664</c:v>
                </c:pt>
                <c:pt idx="3245">
                  <c:v>1.7231000000000001</c:v>
                </c:pt>
                <c:pt idx="3246">
                  <c:v>1.7286300000000001</c:v>
                </c:pt>
                <c:pt idx="3247">
                  <c:v>1.72618</c:v>
                </c:pt>
                <c:pt idx="3248">
                  <c:v>1.7225900000000001</c:v>
                </c:pt>
                <c:pt idx="3249">
                  <c:v>1.72892</c:v>
                </c:pt>
                <c:pt idx="3250">
                  <c:v>1.7254400000000001</c:v>
                </c:pt>
                <c:pt idx="3251">
                  <c:v>1.7236</c:v>
                </c:pt>
                <c:pt idx="3252">
                  <c:v>1.7282</c:v>
                </c:pt>
                <c:pt idx="3253">
                  <c:v>1.7249699999999999</c:v>
                </c:pt>
                <c:pt idx="3254">
                  <c:v>1.7246999999999999</c:v>
                </c:pt>
                <c:pt idx="3255">
                  <c:v>1.72834</c:v>
                </c:pt>
                <c:pt idx="3256">
                  <c:v>1.7239800000000001</c:v>
                </c:pt>
                <c:pt idx="3257">
                  <c:v>1.7282200000000001</c:v>
                </c:pt>
                <c:pt idx="3258">
                  <c:v>1.72671</c:v>
                </c:pt>
                <c:pt idx="3259">
                  <c:v>1.7244600000000001</c:v>
                </c:pt>
                <c:pt idx="3260">
                  <c:v>1.7256</c:v>
                </c:pt>
                <c:pt idx="3261">
                  <c:v>1.72834</c:v>
                </c:pt>
                <c:pt idx="3262">
                  <c:v>1.72438</c:v>
                </c:pt>
                <c:pt idx="3263">
                  <c:v>1.72681</c:v>
                </c:pt>
                <c:pt idx="3264">
                  <c:v>1.7270799999999999</c:v>
                </c:pt>
                <c:pt idx="3265">
                  <c:v>1.7241</c:v>
                </c:pt>
                <c:pt idx="3266">
                  <c:v>1.72661</c:v>
                </c:pt>
                <c:pt idx="3267">
                  <c:v>1.7279500000000001</c:v>
                </c:pt>
                <c:pt idx="3268">
                  <c:v>1.7239899999999999</c:v>
                </c:pt>
                <c:pt idx="3269">
                  <c:v>1.72797</c:v>
                </c:pt>
                <c:pt idx="3270">
                  <c:v>1.7265999999999999</c:v>
                </c:pt>
                <c:pt idx="3271">
                  <c:v>1.7233499999999999</c:v>
                </c:pt>
                <c:pt idx="3272">
                  <c:v>1.7274499999999999</c:v>
                </c:pt>
                <c:pt idx="3273">
                  <c:v>1.72603</c:v>
                </c:pt>
                <c:pt idx="3274">
                  <c:v>1.72296</c:v>
                </c:pt>
                <c:pt idx="3275">
                  <c:v>1.72851</c:v>
                </c:pt>
                <c:pt idx="3276">
                  <c:v>1.7247300000000001</c:v>
                </c:pt>
                <c:pt idx="3277">
                  <c:v>1.72583</c:v>
                </c:pt>
                <c:pt idx="3278">
                  <c:v>1.72784</c:v>
                </c:pt>
                <c:pt idx="3279">
                  <c:v>1.72472</c:v>
                </c:pt>
                <c:pt idx="3280">
                  <c:v>1.72421</c:v>
                </c:pt>
                <c:pt idx="3281">
                  <c:v>1.7283299999999999</c:v>
                </c:pt>
                <c:pt idx="3282">
                  <c:v>1.72614</c:v>
                </c:pt>
                <c:pt idx="3283">
                  <c:v>1.72244</c:v>
                </c:pt>
                <c:pt idx="3284">
                  <c:v>1.7285699999999999</c:v>
                </c:pt>
                <c:pt idx="3285">
                  <c:v>1.7264600000000001</c:v>
                </c:pt>
                <c:pt idx="3286">
                  <c:v>1.7230799999999999</c:v>
                </c:pt>
                <c:pt idx="3287">
                  <c:v>1.72916</c:v>
                </c:pt>
                <c:pt idx="3288">
                  <c:v>1.7259800000000001</c:v>
                </c:pt>
                <c:pt idx="3289">
                  <c:v>1.7231099999999999</c:v>
                </c:pt>
                <c:pt idx="3290">
                  <c:v>1.72753</c:v>
                </c:pt>
                <c:pt idx="3291">
                  <c:v>1.7228699999999999</c:v>
                </c:pt>
                <c:pt idx="3292">
                  <c:v>1.72929</c:v>
                </c:pt>
                <c:pt idx="3293">
                  <c:v>1.7253499999999999</c:v>
                </c:pt>
                <c:pt idx="3294">
                  <c:v>1.72329</c:v>
                </c:pt>
                <c:pt idx="3295">
                  <c:v>1.7289699999999999</c:v>
                </c:pt>
                <c:pt idx="3296">
                  <c:v>1.72624</c:v>
                </c:pt>
                <c:pt idx="3297">
                  <c:v>1.7233499999999999</c:v>
                </c:pt>
                <c:pt idx="3298">
                  <c:v>1.72854</c:v>
                </c:pt>
                <c:pt idx="3299">
                  <c:v>1.72638</c:v>
                </c:pt>
                <c:pt idx="3300">
                  <c:v>1.72235</c:v>
                </c:pt>
                <c:pt idx="3301">
                  <c:v>1.7285900000000001</c:v>
                </c:pt>
                <c:pt idx="3302">
                  <c:v>1.7238</c:v>
                </c:pt>
                <c:pt idx="3303">
                  <c:v>1.72607</c:v>
                </c:pt>
                <c:pt idx="3304">
                  <c:v>1.7275700000000001</c:v>
                </c:pt>
                <c:pt idx="3305">
                  <c:v>1.7239899999999999</c:v>
                </c:pt>
                <c:pt idx="3306">
                  <c:v>1.72645</c:v>
                </c:pt>
                <c:pt idx="3307">
                  <c:v>1.7283999999999999</c:v>
                </c:pt>
                <c:pt idx="3308">
                  <c:v>1.72488</c:v>
                </c:pt>
                <c:pt idx="3309">
                  <c:v>1.7250300000000001</c:v>
                </c:pt>
                <c:pt idx="3310">
                  <c:v>1.7279899999999999</c:v>
                </c:pt>
                <c:pt idx="3311">
                  <c:v>1.7257400000000001</c:v>
                </c:pt>
                <c:pt idx="3312">
                  <c:v>1.7234700000000001</c:v>
                </c:pt>
                <c:pt idx="3313">
                  <c:v>1.72814</c:v>
                </c:pt>
                <c:pt idx="3314">
                  <c:v>1.72584</c:v>
                </c:pt>
                <c:pt idx="3315">
                  <c:v>1.7235199999999999</c:v>
                </c:pt>
                <c:pt idx="3316">
                  <c:v>1.72821</c:v>
                </c:pt>
                <c:pt idx="3317">
                  <c:v>1.7239599999999999</c:v>
                </c:pt>
                <c:pt idx="3318">
                  <c:v>1.7261599999999999</c:v>
                </c:pt>
                <c:pt idx="3319">
                  <c:v>1.7273000000000001</c:v>
                </c:pt>
                <c:pt idx="3320">
                  <c:v>1.7239899999999999</c:v>
                </c:pt>
                <c:pt idx="3321">
                  <c:v>1.72638</c:v>
                </c:pt>
                <c:pt idx="3322">
                  <c:v>1.7275100000000001</c:v>
                </c:pt>
                <c:pt idx="3323">
                  <c:v>1.7244600000000001</c:v>
                </c:pt>
                <c:pt idx="3324">
                  <c:v>1.7251399999999999</c:v>
                </c:pt>
                <c:pt idx="3325">
                  <c:v>1.72729</c:v>
                </c:pt>
                <c:pt idx="3326">
                  <c:v>1.7238800000000001</c:v>
                </c:pt>
                <c:pt idx="3327">
                  <c:v>1.72681</c:v>
                </c:pt>
                <c:pt idx="3328">
                  <c:v>1.7269099999999999</c:v>
                </c:pt>
                <c:pt idx="3329">
                  <c:v>1.7229000000000001</c:v>
                </c:pt>
                <c:pt idx="3330">
                  <c:v>1.72885</c:v>
                </c:pt>
                <c:pt idx="3331">
                  <c:v>1.7259199999999999</c:v>
                </c:pt>
                <c:pt idx="3332">
                  <c:v>1.72397</c:v>
                </c:pt>
                <c:pt idx="3333">
                  <c:v>1.72871</c:v>
                </c:pt>
                <c:pt idx="3334">
                  <c:v>1.72607</c:v>
                </c:pt>
                <c:pt idx="3335">
                  <c:v>1.72288</c:v>
                </c:pt>
                <c:pt idx="3336">
                  <c:v>1.72878</c:v>
                </c:pt>
                <c:pt idx="3337">
                  <c:v>1.72557</c:v>
                </c:pt>
                <c:pt idx="3338">
                  <c:v>1.7250099999999999</c:v>
                </c:pt>
                <c:pt idx="3339">
                  <c:v>1.7277</c:v>
                </c:pt>
                <c:pt idx="3340">
                  <c:v>1.72302</c:v>
                </c:pt>
                <c:pt idx="3341">
                  <c:v>1.7294499999999999</c:v>
                </c:pt>
                <c:pt idx="3342">
                  <c:v>1.7250000000000001</c:v>
                </c:pt>
                <c:pt idx="3343">
                  <c:v>1.7246900000000001</c:v>
                </c:pt>
                <c:pt idx="3344">
                  <c:v>1.7280800000000001</c:v>
                </c:pt>
                <c:pt idx="3345">
                  <c:v>1.72346</c:v>
                </c:pt>
                <c:pt idx="3346">
                  <c:v>1.72797</c:v>
                </c:pt>
                <c:pt idx="3347">
                  <c:v>1.7266900000000001</c:v>
                </c:pt>
                <c:pt idx="3348">
                  <c:v>1.72288</c:v>
                </c:pt>
                <c:pt idx="3349">
                  <c:v>1.72844</c:v>
                </c:pt>
                <c:pt idx="3350">
                  <c:v>1.72621</c:v>
                </c:pt>
                <c:pt idx="3351">
                  <c:v>1.72285</c:v>
                </c:pt>
                <c:pt idx="3352">
                  <c:v>1.72899</c:v>
                </c:pt>
                <c:pt idx="3353">
                  <c:v>1.7255400000000001</c:v>
                </c:pt>
                <c:pt idx="3354">
                  <c:v>1.7236</c:v>
                </c:pt>
                <c:pt idx="3355">
                  <c:v>1.7281899999999999</c:v>
                </c:pt>
                <c:pt idx="3356">
                  <c:v>1.72428</c:v>
                </c:pt>
                <c:pt idx="3357">
                  <c:v>1.7274700000000001</c:v>
                </c:pt>
                <c:pt idx="3358">
                  <c:v>1.7264999999999999</c:v>
                </c:pt>
                <c:pt idx="3359">
                  <c:v>1.72366</c:v>
                </c:pt>
                <c:pt idx="3360">
                  <c:v>1.72664</c:v>
                </c:pt>
                <c:pt idx="3361">
                  <c:v>1.72722</c:v>
                </c:pt>
                <c:pt idx="3362">
                  <c:v>1.7230300000000001</c:v>
                </c:pt>
                <c:pt idx="3363">
                  <c:v>1.7272000000000001</c:v>
                </c:pt>
                <c:pt idx="3364">
                  <c:v>1.72655</c:v>
                </c:pt>
                <c:pt idx="3365">
                  <c:v>1.7232099999999999</c:v>
                </c:pt>
                <c:pt idx="3366">
                  <c:v>1.7289600000000001</c:v>
                </c:pt>
                <c:pt idx="3367">
                  <c:v>1.7245699999999999</c:v>
                </c:pt>
                <c:pt idx="3368">
                  <c:v>1.7256499999999999</c:v>
                </c:pt>
                <c:pt idx="3369">
                  <c:v>1.72716</c:v>
                </c:pt>
                <c:pt idx="3370">
                  <c:v>1.72292</c:v>
                </c:pt>
                <c:pt idx="3371">
                  <c:v>1.7284999999999999</c:v>
                </c:pt>
                <c:pt idx="3372">
                  <c:v>1.7247300000000001</c:v>
                </c:pt>
                <c:pt idx="3373">
                  <c:v>1.72505</c:v>
                </c:pt>
                <c:pt idx="3374">
                  <c:v>1.7273099999999999</c:v>
                </c:pt>
                <c:pt idx="3375">
                  <c:v>1.72403</c:v>
                </c:pt>
                <c:pt idx="3376">
                  <c:v>1.72489</c:v>
                </c:pt>
                <c:pt idx="3377">
                  <c:v>1.72784</c:v>
                </c:pt>
                <c:pt idx="3378">
                  <c:v>1.72316</c:v>
                </c:pt>
                <c:pt idx="3379">
                  <c:v>1.72851</c:v>
                </c:pt>
                <c:pt idx="3380">
                  <c:v>1.7259500000000001</c:v>
                </c:pt>
                <c:pt idx="3381">
                  <c:v>1.7236499999999999</c:v>
                </c:pt>
                <c:pt idx="3382">
                  <c:v>1.72838</c:v>
                </c:pt>
                <c:pt idx="3383">
                  <c:v>1.72431</c:v>
                </c:pt>
                <c:pt idx="3384">
                  <c:v>1.7242599999999999</c:v>
                </c:pt>
                <c:pt idx="3385">
                  <c:v>1.7280800000000001</c:v>
                </c:pt>
                <c:pt idx="3386">
                  <c:v>1.72542</c:v>
                </c:pt>
                <c:pt idx="3387">
                  <c:v>1.7234100000000001</c:v>
                </c:pt>
                <c:pt idx="3388">
                  <c:v>1.7280599999999999</c:v>
                </c:pt>
                <c:pt idx="3389">
                  <c:v>1.7239100000000001</c:v>
                </c:pt>
                <c:pt idx="3390">
                  <c:v>1.7267399999999999</c:v>
                </c:pt>
                <c:pt idx="3391">
                  <c:v>1.72716</c:v>
                </c:pt>
                <c:pt idx="3392">
                  <c:v>1.7235</c:v>
                </c:pt>
                <c:pt idx="3393">
                  <c:v>1.7273499999999999</c:v>
                </c:pt>
                <c:pt idx="3394">
                  <c:v>1.7269399999999999</c:v>
                </c:pt>
                <c:pt idx="3395">
                  <c:v>1.7237499999999999</c:v>
                </c:pt>
                <c:pt idx="3396">
                  <c:v>1.7271300000000001</c:v>
                </c:pt>
                <c:pt idx="3397">
                  <c:v>1.7273000000000001</c:v>
                </c:pt>
                <c:pt idx="3398">
                  <c:v>1.7234400000000001</c:v>
                </c:pt>
                <c:pt idx="3399">
                  <c:v>1.7272799999999999</c:v>
                </c:pt>
                <c:pt idx="3400">
                  <c:v>1.7260500000000001</c:v>
                </c:pt>
                <c:pt idx="3401">
                  <c:v>1.72299</c:v>
                </c:pt>
                <c:pt idx="3402">
                  <c:v>1.72828</c:v>
                </c:pt>
                <c:pt idx="3403">
                  <c:v>1.7252000000000001</c:v>
                </c:pt>
                <c:pt idx="3404">
                  <c:v>1.7238100000000001</c:v>
                </c:pt>
                <c:pt idx="3405">
                  <c:v>1.7282500000000001</c:v>
                </c:pt>
                <c:pt idx="3406">
                  <c:v>1.72444</c:v>
                </c:pt>
                <c:pt idx="3407">
                  <c:v>1.7262500000000001</c:v>
                </c:pt>
                <c:pt idx="3408">
                  <c:v>1.72668</c:v>
                </c:pt>
                <c:pt idx="3409">
                  <c:v>1.7232799999999999</c:v>
                </c:pt>
                <c:pt idx="3410">
                  <c:v>1.72875</c:v>
                </c:pt>
                <c:pt idx="3411">
                  <c:v>1.7264900000000001</c:v>
                </c:pt>
                <c:pt idx="3412">
                  <c:v>1.7223900000000001</c:v>
                </c:pt>
                <c:pt idx="3413">
                  <c:v>1.7285200000000001</c:v>
                </c:pt>
                <c:pt idx="3414">
                  <c:v>1.72573</c:v>
                </c:pt>
                <c:pt idx="3415">
                  <c:v>1.7235100000000001</c:v>
                </c:pt>
                <c:pt idx="3416">
                  <c:v>1.72803</c:v>
                </c:pt>
                <c:pt idx="3417">
                  <c:v>1.72644</c:v>
                </c:pt>
                <c:pt idx="3418">
                  <c:v>1.7224299999999999</c:v>
                </c:pt>
                <c:pt idx="3419">
                  <c:v>1.7280500000000001</c:v>
                </c:pt>
                <c:pt idx="3420">
                  <c:v>1.7261599999999999</c:v>
                </c:pt>
                <c:pt idx="3421">
                  <c:v>1.724</c:v>
                </c:pt>
                <c:pt idx="3422">
                  <c:v>1.7265200000000001</c:v>
                </c:pt>
                <c:pt idx="3423">
                  <c:v>1.72675</c:v>
                </c:pt>
                <c:pt idx="3424">
                  <c:v>1.7230700000000001</c:v>
                </c:pt>
                <c:pt idx="3425">
                  <c:v>1.72719</c:v>
                </c:pt>
                <c:pt idx="3426">
                  <c:v>1.72685</c:v>
                </c:pt>
                <c:pt idx="3427">
                  <c:v>1.72248</c:v>
                </c:pt>
                <c:pt idx="3428">
                  <c:v>1.72872</c:v>
                </c:pt>
                <c:pt idx="3429">
                  <c:v>1.7260500000000001</c:v>
                </c:pt>
                <c:pt idx="3430">
                  <c:v>1.7226600000000001</c:v>
                </c:pt>
                <c:pt idx="3431">
                  <c:v>1.7284999999999999</c:v>
                </c:pt>
                <c:pt idx="3432">
                  <c:v>1.7237800000000001</c:v>
                </c:pt>
                <c:pt idx="3433">
                  <c:v>1.72617</c:v>
                </c:pt>
                <c:pt idx="3434">
                  <c:v>1.7276499999999999</c:v>
                </c:pt>
                <c:pt idx="3435">
                  <c:v>1.7236499999999999</c:v>
                </c:pt>
                <c:pt idx="3436">
                  <c:v>1.72848</c:v>
                </c:pt>
                <c:pt idx="3437">
                  <c:v>1.7265600000000001</c:v>
                </c:pt>
                <c:pt idx="3438">
                  <c:v>1.72248</c:v>
                </c:pt>
                <c:pt idx="3439">
                  <c:v>1.7284999999999999</c:v>
                </c:pt>
                <c:pt idx="3440">
                  <c:v>1.72584</c:v>
                </c:pt>
                <c:pt idx="3441">
                  <c:v>1.72403</c:v>
                </c:pt>
                <c:pt idx="3442">
                  <c:v>1.7278</c:v>
                </c:pt>
                <c:pt idx="3443">
                  <c:v>1.72281</c:v>
                </c:pt>
                <c:pt idx="3444">
                  <c:v>1.72932</c:v>
                </c:pt>
                <c:pt idx="3445">
                  <c:v>1.7253000000000001</c:v>
                </c:pt>
                <c:pt idx="3446">
                  <c:v>1.7247699999999999</c:v>
                </c:pt>
                <c:pt idx="3447">
                  <c:v>1.72725</c:v>
                </c:pt>
                <c:pt idx="3448">
                  <c:v>1.7245299999999999</c:v>
                </c:pt>
                <c:pt idx="3449">
                  <c:v>1.72411</c:v>
                </c:pt>
                <c:pt idx="3450">
                  <c:v>1.7278899999999999</c:v>
                </c:pt>
                <c:pt idx="3451">
                  <c:v>1.72445</c:v>
                </c:pt>
                <c:pt idx="3452">
                  <c:v>1.72414</c:v>
                </c:pt>
                <c:pt idx="3453">
                  <c:v>1.7277100000000001</c:v>
                </c:pt>
                <c:pt idx="3454">
                  <c:v>1.7239199999999999</c:v>
                </c:pt>
                <c:pt idx="3455">
                  <c:v>1.72597</c:v>
                </c:pt>
                <c:pt idx="3456">
                  <c:v>1.72841</c:v>
                </c:pt>
                <c:pt idx="3457">
                  <c:v>1.7250000000000001</c:v>
                </c:pt>
                <c:pt idx="3458">
                  <c:v>1.7230099999999999</c:v>
                </c:pt>
                <c:pt idx="3459">
                  <c:v>1.7282599999999999</c:v>
                </c:pt>
                <c:pt idx="3460">
                  <c:v>1.7249399999999999</c:v>
                </c:pt>
                <c:pt idx="3461">
                  <c:v>1.7252099999999999</c:v>
                </c:pt>
                <c:pt idx="3462">
                  <c:v>1.7263500000000001</c:v>
                </c:pt>
                <c:pt idx="3463">
                  <c:v>1.7222599999999999</c:v>
                </c:pt>
                <c:pt idx="3464">
                  <c:v>1.72862</c:v>
                </c:pt>
                <c:pt idx="3465">
                  <c:v>1.7244699999999999</c:v>
                </c:pt>
                <c:pt idx="3466">
                  <c:v>1.72292</c:v>
                </c:pt>
                <c:pt idx="3467">
                  <c:v>1.72672</c:v>
                </c:pt>
                <c:pt idx="3468">
                  <c:v>1.72329</c:v>
                </c:pt>
                <c:pt idx="3469">
                  <c:v>1.72428</c:v>
                </c:pt>
                <c:pt idx="3470">
                  <c:v>1.7275700000000001</c:v>
                </c:pt>
                <c:pt idx="3471">
                  <c:v>1.7255100000000001</c:v>
                </c:pt>
                <c:pt idx="3472">
                  <c:v>1.72288</c:v>
                </c:pt>
                <c:pt idx="3473">
                  <c:v>1.72855</c:v>
                </c:pt>
                <c:pt idx="3474">
                  <c:v>1.7245699999999999</c:v>
                </c:pt>
                <c:pt idx="3475">
                  <c:v>1.7265900000000001</c:v>
                </c:pt>
                <c:pt idx="3476">
                  <c:v>1.72651</c:v>
                </c:pt>
                <c:pt idx="3477">
                  <c:v>1.7222599999999999</c:v>
                </c:pt>
                <c:pt idx="3478">
                  <c:v>1.7284600000000001</c:v>
                </c:pt>
                <c:pt idx="3479">
                  <c:v>1.7252799999999999</c:v>
                </c:pt>
                <c:pt idx="3480">
                  <c:v>1.7223900000000001</c:v>
                </c:pt>
                <c:pt idx="3481">
                  <c:v>1.72742</c:v>
                </c:pt>
                <c:pt idx="3482">
                  <c:v>1.7236899999999999</c:v>
                </c:pt>
                <c:pt idx="3483">
                  <c:v>1.7245600000000001</c:v>
                </c:pt>
                <c:pt idx="3484">
                  <c:v>1.72645</c:v>
                </c:pt>
                <c:pt idx="3485">
                  <c:v>1.7222299999999999</c:v>
                </c:pt>
                <c:pt idx="3486">
                  <c:v>1.7281</c:v>
                </c:pt>
                <c:pt idx="3487">
                  <c:v>1.72445</c:v>
                </c:pt>
                <c:pt idx="3488">
                  <c:v>1.72234</c:v>
                </c:pt>
                <c:pt idx="3489">
                  <c:v>1.72739</c:v>
                </c:pt>
                <c:pt idx="3490">
                  <c:v>1.72529</c:v>
                </c:pt>
                <c:pt idx="3491">
                  <c:v>1.7219599999999999</c:v>
                </c:pt>
                <c:pt idx="3492">
                  <c:v>1.7284200000000001</c:v>
                </c:pt>
                <c:pt idx="3493">
                  <c:v>1.72367</c:v>
                </c:pt>
                <c:pt idx="3494">
                  <c:v>1.72668</c:v>
                </c:pt>
                <c:pt idx="3495">
                  <c:v>1.72546</c:v>
                </c:pt>
                <c:pt idx="3496">
                  <c:v>1.7237899999999999</c:v>
                </c:pt>
                <c:pt idx="3497">
                  <c:v>1.726</c:v>
                </c:pt>
                <c:pt idx="3498">
                  <c:v>1.72489</c:v>
                </c:pt>
                <c:pt idx="3499">
                  <c:v>1.72281</c:v>
                </c:pt>
                <c:pt idx="3500">
                  <c:v>1.7279599999999999</c:v>
                </c:pt>
                <c:pt idx="3501">
                  <c:v>1.72563</c:v>
                </c:pt>
                <c:pt idx="3502">
                  <c:v>1.7241500000000001</c:v>
                </c:pt>
                <c:pt idx="3503">
                  <c:v>1.72251</c:v>
                </c:pt>
                <c:pt idx="3504">
                  <c:v>1.7277400000000001</c:v>
                </c:pt>
                <c:pt idx="3505">
                  <c:v>1.7237499999999999</c:v>
                </c:pt>
                <c:pt idx="3506">
                  <c:v>1.7232400000000001</c:v>
                </c:pt>
                <c:pt idx="3507">
                  <c:v>1.72746</c:v>
                </c:pt>
                <c:pt idx="3508">
                  <c:v>1.7242999999999999</c:v>
                </c:pt>
                <c:pt idx="3509">
                  <c:v>1.72488</c:v>
                </c:pt>
                <c:pt idx="3510">
                  <c:v>1.7265699999999999</c:v>
                </c:pt>
                <c:pt idx="3511">
                  <c:v>1.7231300000000001</c:v>
                </c:pt>
                <c:pt idx="3512">
                  <c:v>1.7279</c:v>
                </c:pt>
                <c:pt idx="3513">
                  <c:v>1.72587</c:v>
                </c:pt>
                <c:pt idx="3514">
                  <c:v>1.7233499999999999</c:v>
                </c:pt>
                <c:pt idx="3515">
                  <c:v>1.7270300000000001</c:v>
                </c:pt>
                <c:pt idx="3516">
                  <c:v>1.72634</c:v>
                </c:pt>
                <c:pt idx="3517">
                  <c:v>1.7224699999999999</c:v>
                </c:pt>
                <c:pt idx="3518">
                  <c:v>1.72811</c:v>
                </c:pt>
                <c:pt idx="3519">
                  <c:v>1.7261200000000001</c:v>
                </c:pt>
                <c:pt idx="3520">
                  <c:v>1.72207</c:v>
                </c:pt>
                <c:pt idx="3521">
                  <c:v>1.7281500000000001</c:v>
                </c:pt>
                <c:pt idx="3522">
                  <c:v>1.72455</c:v>
                </c:pt>
                <c:pt idx="3523">
                  <c:v>1.72156</c:v>
                </c:pt>
                <c:pt idx="3524">
                  <c:v>1.72664</c:v>
                </c:pt>
                <c:pt idx="3525">
                  <c:v>1.72323</c:v>
                </c:pt>
                <c:pt idx="3526">
                  <c:v>1.7276100000000001</c:v>
                </c:pt>
                <c:pt idx="3527">
                  <c:v>1.72549</c:v>
                </c:pt>
                <c:pt idx="3528">
                  <c:v>1.7210399999999999</c:v>
                </c:pt>
                <c:pt idx="3529">
                  <c:v>1.7274499999999999</c:v>
                </c:pt>
                <c:pt idx="3530">
                  <c:v>1.72377</c:v>
                </c:pt>
                <c:pt idx="3531">
                  <c:v>1.72427</c:v>
                </c:pt>
                <c:pt idx="3532">
                  <c:v>1.7281899999999999</c:v>
                </c:pt>
                <c:pt idx="3533">
                  <c:v>1.72496</c:v>
                </c:pt>
                <c:pt idx="3534">
                  <c:v>1.7239599999999999</c:v>
                </c:pt>
                <c:pt idx="3535">
                  <c:v>1.728</c:v>
                </c:pt>
                <c:pt idx="3536">
                  <c:v>1.72279</c:v>
                </c:pt>
                <c:pt idx="3537">
                  <c:v>1.72289</c:v>
                </c:pt>
                <c:pt idx="3538">
                  <c:v>1.726</c:v>
                </c:pt>
                <c:pt idx="3539">
                  <c:v>1.7214</c:v>
                </c:pt>
                <c:pt idx="3540">
                  <c:v>1.72783</c:v>
                </c:pt>
                <c:pt idx="3541">
                  <c:v>1.72454</c:v>
                </c:pt>
                <c:pt idx="3542">
                  <c:v>1.7210799999999999</c:v>
                </c:pt>
                <c:pt idx="3543">
                  <c:v>1.72749</c:v>
                </c:pt>
                <c:pt idx="3544">
                  <c:v>1.7217499999999999</c:v>
                </c:pt>
                <c:pt idx="3545">
                  <c:v>1.7281</c:v>
                </c:pt>
                <c:pt idx="3546">
                  <c:v>1.7253700000000001</c:v>
                </c:pt>
                <c:pt idx="3547">
                  <c:v>1.72262</c:v>
                </c:pt>
                <c:pt idx="3548">
                  <c:v>1.72794</c:v>
                </c:pt>
                <c:pt idx="3549">
                  <c:v>1.7245600000000001</c:v>
                </c:pt>
                <c:pt idx="3550">
                  <c:v>1.72194</c:v>
                </c:pt>
                <c:pt idx="3551">
                  <c:v>1.72784</c:v>
                </c:pt>
                <c:pt idx="3552">
                  <c:v>1.7239199999999999</c:v>
                </c:pt>
                <c:pt idx="3553">
                  <c:v>1.72403</c:v>
                </c:pt>
                <c:pt idx="3554">
                  <c:v>1.7268600000000001</c:v>
                </c:pt>
                <c:pt idx="3555">
                  <c:v>1.7227399999999999</c:v>
                </c:pt>
                <c:pt idx="3556">
                  <c:v>1.72282</c:v>
                </c:pt>
                <c:pt idx="3557">
                  <c:v>1.7279500000000001</c:v>
                </c:pt>
                <c:pt idx="3558">
                  <c:v>1.72489</c:v>
                </c:pt>
                <c:pt idx="3559">
                  <c:v>1.7206999999999999</c:v>
                </c:pt>
                <c:pt idx="3560">
                  <c:v>1.7266900000000001</c:v>
                </c:pt>
                <c:pt idx="3561">
                  <c:v>1.7229699999999999</c:v>
                </c:pt>
                <c:pt idx="3562">
                  <c:v>1.72824</c:v>
                </c:pt>
                <c:pt idx="3563">
                  <c:v>1.7258500000000001</c:v>
                </c:pt>
                <c:pt idx="3564">
                  <c:v>1.72187</c:v>
                </c:pt>
                <c:pt idx="3565">
                  <c:v>1.728</c:v>
                </c:pt>
                <c:pt idx="3566">
                  <c:v>1.72546</c:v>
                </c:pt>
                <c:pt idx="3567">
                  <c:v>1.72333</c:v>
                </c:pt>
                <c:pt idx="3568">
                  <c:v>1.72838</c:v>
                </c:pt>
                <c:pt idx="3569">
                  <c:v>1.7231000000000001</c:v>
                </c:pt>
                <c:pt idx="3570">
                  <c:v>1.7218800000000001</c:v>
                </c:pt>
                <c:pt idx="3571">
                  <c:v>1.72668</c:v>
                </c:pt>
                <c:pt idx="3572">
                  <c:v>1.7205900000000001</c:v>
                </c:pt>
                <c:pt idx="3573">
                  <c:v>1.7262599999999999</c:v>
                </c:pt>
                <c:pt idx="3574">
                  <c:v>1.7244600000000001</c:v>
                </c:pt>
                <c:pt idx="3575">
                  <c:v>1.72285</c:v>
                </c:pt>
                <c:pt idx="3576">
                  <c:v>1.7269000000000001</c:v>
                </c:pt>
                <c:pt idx="3577">
                  <c:v>1.7223599999999999</c:v>
                </c:pt>
                <c:pt idx="3578">
                  <c:v>1.7239</c:v>
                </c:pt>
                <c:pt idx="3579">
                  <c:v>1.7243999999999999</c:v>
                </c:pt>
                <c:pt idx="3580">
                  <c:v>1.7269000000000001</c:v>
                </c:pt>
                <c:pt idx="3581">
                  <c:v>1.7265699999999999</c:v>
                </c:pt>
                <c:pt idx="3582">
                  <c:v>1.7230000000000001</c:v>
                </c:pt>
                <c:pt idx="3583">
                  <c:v>1.72099</c:v>
                </c:pt>
                <c:pt idx="3584">
                  <c:v>1.7259899999999999</c:v>
                </c:pt>
                <c:pt idx="3585">
                  <c:v>1.7229300000000001</c:v>
                </c:pt>
                <c:pt idx="3586">
                  <c:v>1.7231399999999999</c:v>
                </c:pt>
                <c:pt idx="3587">
                  <c:v>1.7256800000000001</c:v>
                </c:pt>
                <c:pt idx="3588">
                  <c:v>1.72607</c:v>
                </c:pt>
                <c:pt idx="3589">
                  <c:v>1.72098</c:v>
                </c:pt>
                <c:pt idx="3590">
                  <c:v>1.72644</c:v>
                </c:pt>
                <c:pt idx="3591">
                  <c:v>1.72506</c:v>
                </c:pt>
                <c:pt idx="3592">
                  <c:v>1.72309</c:v>
                </c:pt>
                <c:pt idx="3593">
                  <c:v>1.7260200000000001</c:v>
                </c:pt>
                <c:pt idx="3594">
                  <c:v>1.72472</c:v>
                </c:pt>
                <c:pt idx="3595">
                  <c:v>1.7225900000000001</c:v>
                </c:pt>
                <c:pt idx="3596">
                  <c:v>1.7286699999999999</c:v>
                </c:pt>
                <c:pt idx="3597">
                  <c:v>1.72471</c:v>
                </c:pt>
                <c:pt idx="3598">
                  <c:v>1.72299</c:v>
                </c:pt>
                <c:pt idx="3599">
                  <c:v>1.7282</c:v>
                </c:pt>
                <c:pt idx="3600">
                  <c:v>1.72692</c:v>
                </c:pt>
                <c:pt idx="3601">
                  <c:v>1.72516</c:v>
                </c:pt>
                <c:pt idx="3602">
                  <c:v>1.72078</c:v>
                </c:pt>
                <c:pt idx="3603">
                  <c:v>1.72661</c:v>
                </c:pt>
                <c:pt idx="3604">
                  <c:v>1.7231799999999999</c:v>
                </c:pt>
                <c:pt idx="3605">
                  <c:v>1.7212000000000001</c:v>
                </c:pt>
                <c:pt idx="3606">
                  <c:v>1.72526</c:v>
                </c:pt>
                <c:pt idx="3607">
                  <c:v>1.72018</c:v>
                </c:pt>
                <c:pt idx="3608">
                  <c:v>1.72634</c:v>
                </c:pt>
                <c:pt idx="3609">
                  <c:v>1.7219500000000001</c:v>
                </c:pt>
                <c:pt idx="3610">
                  <c:v>1.7278</c:v>
                </c:pt>
                <c:pt idx="3611">
                  <c:v>1.7230099999999999</c:v>
                </c:pt>
                <c:pt idx="3612">
                  <c:v>1.72183</c:v>
                </c:pt>
                <c:pt idx="3613">
                  <c:v>1.7259199999999999</c:v>
                </c:pt>
                <c:pt idx="3614">
                  <c:v>1.72132</c:v>
                </c:pt>
                <c:pt idx="3615">
                  <c:v>1.7248300000000001</c:v>
                </c:pt>
                <c:pt idx="3616">
                  <c:v>1.7247399999999999</c:v>
                </c:pt>
                <c:pt idx="3617">
                  <c:v>1.72058</c:v>
                </c:pt>
                <c:pt idx="3618">
                  <c:v>1.7267999999999999</c:v>
                </c:pt>
                <c:pt idx="3619">
                  <c:v>1.72437</c:v>
                </c:pt>
                <c:pt idx="3620">
                  <c:v>1.7214100000000001</c:v>
                </c:pt>
                <c:pt idx="3621">
                  <c:v>1.7276</c:v>
                </c:pt>
                <c:pt idx="3622">
                  <c:v>1.72492</c:v>
                </c:pt>
                <c:pt idx="3623">
                  <c:v>1.7232400000000001</c:v>
                </c:pt>
                <c:pt idx="3624">
                  <c:v>1.7264200000000001</c:v>
                </c:pt>
                <c:pt idx="3625">
                  <c:v>1.7239599999999999</c:v>
                </c:pt>
                <c:pt idx="3626">
                  <c:v>1.7266600000000001</c:v>
                </c:pt>
                <c:pt idx="3627">
                  <c:v>1.72715</c:v>
                </c:pt>
                <c:pt idx="3628">
                  <c:v>1.7217499999999999</c:v>
                </c:pt>
                <c:pt idx="3629">
                  <c:v>1.72174</c:v>
                </c:pt>
                <c:pt idx="3630">
                  <c:v>1.72567</c:v>
                </c:pt>
                <c:pt idx="3631">
                  <c:v>1.72448</c:v>
                </c:pt>
                <c:pt idx="3632">
                  <c:v>1.72136</c:v>
                </c:pt>
                <c:pt idx="3633">
                  <c:v>1.72746</c:v>
                </c:pt>
                <c:pt idx="3634">
                  <c:v>1.7231099999999999</c:v>
                </c:pt>
                <c:pt idx="3635">
                  <c:v>1.72194</c:v>
                </c:pt>
                <c:pt idx="3636">
                  <c:v>1.7249300000000001</c:v>
                </c:pt>
                <c:pt idx="3637">
                  <c:v>1.7208699999999999</c:v>
                </c:pt>
                <c:pt idx="3638">
                  <c:v>1.7270399999999999</c:v>
                </c:pt>
                <c:pt idx="3639">
                  <c:v>1.7194499999999999</c:v>
                </c:pt>
                <c:pt idx="3640">
                  <c:v>1.72559</c:v>
                </c:pt>
                <c:pt idx="3641">
                  <c:v>1.72278</c:v>
                </c:pt>
                <c:pt idx="3642">
                  <c:v>1.7268600000000001</c:v>
                </c:pt>
                <c:pt idx="3643">
                  <c:v>1.7236199999999999</c:v>
                </c:pt>
                <c:pt idx="3644">
                  <c:v>1.7207300000000001</c:v>
                </c:pt>
                <c:pt idx="3645">
                  <c:v>1.7218599999999999</c:v>
                </c:pt>
                <c:pt idx="3646">
                  <c:v>1.7259800000000001</c:v>
                </c:pt>
                <c:pt idx="3647">
                  <c:v>1.72116</c:v>
                </c:pt>
                <c:pt idx="3648">
                  <c:v>1.7207699999999999</c:v>
                </c:pt>
                <c:pt idx="3649">
                  <c:v>1.72475</c:v>
                </c:pt>
                <c:pt idx="3650">
                  <c:v>1.7213099999999999</c:v>
                </c:pt>
                <c:pt idx="3651">
                  <c:v>1.7271300000000001</c:v>
                </c:pt>
                <c:pt idx="3652">
                  <c:v>1.7226699999999999</c:v>
                </c:pt>
                <c:pt idx="3653">
                  <c:v>1.7273099999999999</c:v>
                </c:pt>
                <c:pt idx="3654">
                  <c:v>1.72292</c:v>
                </c:pt>
                <c:pt idx="3655">
                  <c:v>1.7215499999999999</c:v>
                </c:pt>
                <c:pt idx="3656">
                  <c:v>1.7240500000000001</c:v>
                </c:pt>
                <c:pt idx="3657">
                  <c:v>1.72357</c:v>
                </c:pt>
                <c:pt idx="3658">
                  <c:v>1.72024</c:v>
                </c:pt>
                <c:pt idx="3659">
                  <c:v>1.7245600000000001</c:v>
                </c:pt>
                <c:pt idx="3660">
                  <c:v>1.72556</c:v>
                </c:pt>
                <c:pt idx="3661">
                  <c:v>1.7205299999999999</c:v>
                </c:pt>
                <c:pt idx="3662">
                  <c:v>1.72628</c:v>
                </c:pt>
                <c:pt idx="3663">
                  <c:v>1.72357</c:v>
                </c:pt>
                <c:pt idx="3664">
                  <c:v>1.7204299999999999</c:v>
                </c:pt>
                <c:pt idx="3665">
                  <c:v>1.72454</c:v>
                </c:pt>
                <c:pt idx="3666">
                  <c:v>1.72393</c:v>
                </c:pt>
                <c:pt idx="3667">
                  <c:v>1.7202599999999999</c:v>
                </c:pt>
                <c:pt idx="3668">
                  <c:v>1.72407</c:v>
                </c:pt>
                <c:pt idx="3669">
                  <c:v>1.72448</c:v>
                </c:pt>
                <c:pt idx="3670">
                  <c:v>1.72095</c:v>
                </c:pt>
                <c:pt idx="3671">
                  <c:v>1.7229000000000001</c:v>
                </c:pt>
                <c:pt idx="3672">
                  <c:v>1.72567</c:v>
                </c:pt>
                <c:pt idx="3673">
                  <c:v>1.72329</c:v>
                </c:pt>
                <c:pt idx="3674">
                  <c:v>1.7207699999999999</c:v>
                </c:pt>
                <c:pt idx="3675">
                  <c:v>1.7238899999999999</c:v>
                </c:pt>
                <c:pt idx="3676">
                  <c:v>1.72509</c:v>
                </c:pt>
                <c:pt idx="3677">
                  <c:v>1.7226399999999999</c:v>
                </c:pt>
                <c:pt idx="3678">
                  <c:v>1.72098</c:v>
                </c:pt>
                <c:pt idx="3679">
                  <c:v>1.72566</c:v>
                </c:pt>
                <c:pt idx="3680">
                  <c:v>1.7243900000000001</c:v>
                </c:pt>
                <c:pt idx="3681">
                  <c:v>1.7218800000000001</c:v>
                </c:pt>
                <c:pt idx="3682">
                  <c:v>1.72296</c:v>
                </c:pt>
                <c:pt idx="3683">
                  <c:v>1.72549</c:v>
                </c:pt>
                <c:pt idx="3684">
                  <c:v>1.72295</c:v>
                </c:pt>
                <c:pt idx="3685">
                  <c:v>1.72092</c:v>
                </c:pt>
                <c:pt idx="3686">
                  <c:v>1.7239500000000001</c:v>
                </c:pt>
                <c:pt idx="3687">
                  <c:v>1.72523</c:v>
                </c:pt>
                <c:pt idx="3688">
                  <c:v>1.7225900000000001</c:v>
                </c:pt>
                <c:pt idx="3689">
                  <c:v>1.72217</c:v>
                </c:pt>
                <c:pt idx="3690">
                  <c:v>1.72637</c:v>
                </c:pt>
                <c:pt idx="3691">
                  <c:v>1.7242299999999999</c:v>
                </c:pt>
                <c:pt idx="3692">
                  <c:v>1.7220599999999999</c:v>
                </c:pt>
                <c:pt idx="3693">
                  <c:v>1.7223999999999999</c:v>
                </c:pt>
                <c:pt idx="3694">
                  <c:v>1.7257199999999999</c:v>
                </c:pt>
                <c:pt idx="3695">
                  <c:v>1.72357</c:v>
                </c:pt>
                <c:pt idx="3696">
                  <c:v>1.72123</c:v>
                </c:pt>
                <c:pt idx="3697">
                  <c:v>1.7238500000000001</c:v>
                </c:pt>
                <c:pt idx="3698">
                  <c:v>1.72584</c:v>
                </c:pt>
                <c:pt idx="3699">
                  <c:v>1.72235</c:v>
                </c:pt>
                <c:pt idx="3700">
                  <c:v>1.7209099999999999</c:v>
                </c:pt>
                <c:pt idx="3701">
                  <c:v>1.72519</c:v>
                </c:pt>
                <c:pt idx="3702">
                  <c:v>1.72496</c:v>
                </c:pt>
                <c:pt idx="3703">
                  <c:v>1.72126</c:v>
                </c:pt>
                <c:pt idx="3704">
                  <c:v>1.7246300000000001</c:v>
                </c:pt>
                <c:pt idx="3705">
                  <c:v>1.7246900000000001</c:v>
                </c:pt>
                <c:pt idx="3706">
                  <c:v>1.72221</c:v>
                </c:pt>
                <c:pt idx="3707">
                  <c:v>1.72106</c:v>
                </c:pt>
                <c:pt idx="3708">
                  <c:v>1.7258100000000001</c:v>
                </c:pt>
                <c:pt idx="3709">
                  <c:v>1.72482</c:v>
                </c:pt>
                <c:pt idx="3710">
                  <c:v>1.7222299999999999</c:v>
                </c:pt>
                <c:pt idx="3711">
                  <c:v>1.72394</c:v>
                </c:pt>
                <c:pt idx="3712">
                  <c:v>1.72594</c:v>
                </c:pt>
                <c:pt idx="3713">
                  <c:v>1.7225900000000001</c:v>
                </c:pt>
                <c:pt idx="3714">
                  <c:v>1.72254</c:v>
                </c:pt>
                <c:pt idx="3715">
                  <c:v>1.7259100000000001</c:v>
                </c:pt>
                <c:pt idx="3716">
                  <c:v>1.72428</c:v>
                </c:pt>
                <c:pt idx="3717">
                  <c:v>1.72044</c:v>
                </c:pt>
                <c:pt idx="3718">
                  <c:v>1.7238899999999999</c:v>
                </c:pt>
                <c:pt idx="3719">
                  <c:v>1.72627</c:v>
                </c:pt>
                <c:pt idx="3720">
                  <c:v>1.7245900000000001</c:v>
                </c:pt>
                <c:pt idx="3721">
                  <c:v>1.7210700000000001</c:v>
                </c:pt>
                <c:pt idx="3722">
                  <c:v>1.7218599999999999</c:v>
                </c:pt>
                <c:pt idx="3723">
                  <c:v>1.7257899999999999</c:v>
                </c:pt>
                <c:pt idx="3724">
                  <c:v>1.7237</c:v>
                </c:pt>
                <c:pt idx="3725">
                  <c:v>1.7201900000000001</c:v>
                </c:pt>
                <c:pt idx="3726">
                  <c:v>1.72603</c:v>
                </c:pt>
                <c:pt idx="3727">
                  <c:v>1.7235</c:v>
                </c:pt>
                <c:pt idx="3728">
                  <c:v>1.72112</c:v>
                </c:pt>
                <c:pt idx="3729">
                  <c:v>1.72498</c:v>
                </c:pt>
                <c:pt idx="3730">
                  <c:v>1.7252400000000001</c:v>
                </c:pt>
                <c:pt idx="3731">
                  <c:v>1.7216899999999999</c:v>
                </c:pt>
                <c:pt idx="3732">
                  <c:v>1.72149</c:v>
                </c:pt>
                <c:pt idx="3733">
                  <c:v>1.7256800000000001</c:v>
                </c:pt>
                <c:pt idx="3734">
                  <c:v>1.72322</c:v>
                </c:pt>
                <c:pt idx="3735">
                  <c:v>1.72149</c:v>
                </c:pt>
                <c:pt idx="3736">
                  <c:v>1.7239</c:v>
                </c:pt>
                <c:pt idx="3737">
                  <c:v>1.7255199999999999</c:v>
                </c:pt>
                <c:pt idx="3738">
                  <c:v>1.72231</c:v>
                </c:pt>
                <c:pt idx="3739">
                  <c:v>1.7229699999999999</c:v>
                </c:pt>
                <c:pt idx="3740">
                  <c:v>1.72536</c:v>
                </c:pt>
                <c:pt idx="3741">
                  <c:v>1.72342</c:v>
                </c:pt>
                <c:pt idx="3742">
                  <c:v>1.7208399999999999</c:v>
                </c:pt>
                <c:pt idx="3743">
                  <c:v>1.7237899999999999</c:v>
                </c:pt>
                <c:pt idx="3744">
                  <c:v>1.72464</c:v>
                </c:pt>
                <c:pt idx="3745">
                  <c:v>1.7235499999999999</c:v>
                </c:pt>
                <c:pt idx="3746">
                  <c:v>1.72071</c:v>
                </c:pt>
                <c:pt idx="3747">
                  <c:v>1.72299</c:v>
                </c:pt>
                <c:pt idx="3748">
                  <c:v>1.72607</c:v>
                </c:pt>
                <c:pt idx="3749">
                  <c:v>1.7243299999999999</c:v>
                </c:pt>
                <c:pt idx="3750">
                  <c:v>1.72227</c:v>
                </c:pt>
                <c:pt idx="3751">
                  <c:v>1.72197</c:v>
                </c:pt>
                <c:pt idx="3752">
                  <c:v>1.72542</c:v>
                </c:pt>
                <c:pt idx="3753">
                  <c:v>1.7232499999999999</c:v>
                </c:pt>
                <c:pt idx="3754">
                  <c:v>1.7205600000000001</c:v>
                </c:pt>
                <c:pt idx="3755">
                  <c:v>1.7248300000000001</c:v>
                </c:pt>
                <c:pt idx="3756">
                  <c:v>1.7244600000000001</c:v>
                </c:pt>
                <c:pt idx="3757">
                  <c:v>1.72041</c:v>
                </c:pt>
                <c:pt idx="3758">
                  <c:v>1.72374</c:v>
                </c:pt>
                <c:pt idx="3759">
                  <c:v>1.7247699999999999</c:v>
                </c:pt>
                <c:pt idx="3760">
                  <c:v>1.7221299999999999</c:v>
                </c:pt>
                <c:pt idx="3761">
                  <c:v>1.7199500000000001</c:v>
                </c:pt>
                <c:pt idx="3762">
                  <c:v>1.72577</c:v>
                </c:pt>
                <c:pt idx="3763">
                  <c:v>1.7221900000000001</c:v>
                </c:pt>
                <c:pt idx="3764">
                  <c:v>1.72044</c:v>
                </c:pt>
                <c:pt idx="3765">
                  <c:v>1.7261299999999999</c:v>
                </c:pt>
                <c:pt idx="3766">
                  <c:v>1.72258</c:v>
                </c:pt>
                <c:pt idx="3767">
                  <c:v>1.72136</c:v>
                </c:pt>
                <c:pt idx="3768">
                  <c:v>1.72387</c:v>
                </c:pt>
                <c:pt idx="3769">
                  <c:v>1.7259899999999999</c:v>
                </c:pt>
                <c:pt idx="3770">
                  <c:v>1.7228699999999999</c:v>
                </c:pt>
                <c:pt idx="3771">
                  <c:v>1.72021</c:v>
                </c:pt>
                <c:pt idx="3772">
                  <c:v>1.72489</c:v>
                </c:pt>
                <c:pt idx="3773">
                  <c:v>1.72462</c:v>
                </c:pt>
                <c:pt idx="3774">
                  <c:v>1.72187</c:v>
                </c:pt>
                <c:pt idx="3775">
                  <c:v>1.7213799999999999</c:v>
                </c:pt>
                <c:pt idx="3776">
                  <c:v>1.72525</c:v>
                </c:pt>
                <c:pt idx="3777">
                  <c:v>1.72543</c:v>
                </c:pt>
                <c:pt idx="3778">
                  <c:v>1.72272</c:v>
                </c:pt>
                <c:pt idx="3779">
                  <c:v>1.722</c:v>
                </c:pt>
                <c:pt idx="3780">
                  <c:v>1.72495</c:v>
                </c:pt>
                <c:pt idx="3781">
                  <c:v>1.7239</c:v>
                </c:pt>
                <c:pt idx="3782">
                  <c:v>1.72071</c:v>
                </c:pt>
                <c:pt idx="3783">
                  <c:v>1.72441</c:v>
                </c:pt>
                <c:pt idx="3784">
                  <c:v>1.72492</c:v>
                </c:pt>
                <c:pt idx="3785">
                  <c:v>1.72166</c:v>
                </c:pt>
                <c:pt idx="3786">
                  <c:v>1.7235</c:v>
                </c:pt>
                <c:pt idx="3787">
                  <c:v>1.726</c:v>
                </c:pt>
                <c:pt idx="3788">
                  <c:v>1.7228300000000001</c:v>
                </c:pt>
                <c:pt idx="3789">
                  <c:v>1.7217</c:v>
                </c:pt>
                <c:pt idx="3790">
                  <c:v>1.7248300000000001</c:v>
                </c:pt>
                <c:pt idx="3791">
                  <c:v>1.72489</c:v>
                </c:pt>
                <c:pt idx="3792">
                  <c:v>1.7224999999999999</c:v>
                </c:pt>
                <c:pt idx="3793">
                  <c:v>1.7217199999999999</c:v>
                </c:pt>
                <c:pt idx="3794">
                  <c:v>1.72421</c:v>
                </c:pt>
                <c:pt idx="3795">
                  <c:v>1.7248699999999999</c:v>
                </c:pt>
                <c:pt idx="3796">
                  <c:v>1.72149</c:v>
                </c:pt>
                <c:pt idx="3797">
                  <c:v>1.72397</c:v>
                </c:pt>
                <c:pt idx="3798">
                  <c:v>1.72526</c:v>
                </c:pt>
                <c:pt idx="3799">
                  <c:v>1.7216199999999999</c:v>
                </c:pt>
                <c:pt idx="3800">
                  <c:v>1.72146</c:v>
                </c:pt>
                <c:pt idx="3801">
                  <c:v>1.7257100000000001</c:v>
                </c:pt>
                <c:pt idx="3802">
                  <c:v>1.7234700000000001</c:v>
                </c:pt>
                <c:pt idx="3803">
                  <c:v>1.7202900000000001</c:v>
                </c:pt>
                <c:pt idx="3804">
                  <c:v>1.7257199999999999</c:v>
                </c:pt>
                <c:pt idx="3805">
                  <c:v>1.72441</c:v>
                </c:pt>
                <c:pt idx="3806">
                  <c:v>1.7199800000000001</c:v>
                </c:pt>
                <c:pt idx="3807">
                  <c:v>1.7252000000000001</c:v>
                </c:pt>
                <c:pt idx="3808">
                  <c:v>1.7245600000000001</c:v>
                </c:pt>
                <c:pt idx="3809">
                  <c:v>1.72163</c:v>
                </c:pt>
                <c:pt idx="3810">
                  <c:v>1.72319</c:v>
                </c:pt>
                <c:pt idx="3811">
                  <c:v>1.72465</c:v>
                </c:pt>
                <c:pt idx="3812">
                  <c:v>1.7248699999999999</c:v>
                </c:pt>
                <c:pt idx="3813">
                  <c:v>1.7228000000000001</c:v>
                </c:pt>
                <c:pt idx="3814">
                  <c:v>1.7211099999999999</c:v>
                </c:pt>
                <c:pt idx="3815">
                  <c:v>1.72478</c:v>
                </c:pt>
                <c:pt idx="3816">
                  <c:v>1.7254</c:v>
                </c:pt>
                <c:pt idx="3817">
                  <c:v>1.72261</c:v>
                </c:pt>
                <c:pt idx="3818">
                  <c:v>1.72095</c:v>
                </c:pt>
                <c:pt idx="3819">
                  <c:v>1.7257800000000001</c:v>
                </c:pt>
                <c:pt idx="3820">
                  <c:v>1.7228600000000001</c:v>
                </c:pt>
                <c:pt idx="3821">
                  <c:v>1.7208699999999999</c:v>
                </c:pt>
                <c:pt idx="3822">
                  <c:v>1.7255100000000001</c:v>
                </c:pt>
                <c:pt idx="3823">
                  <c:v>1.7242</c:v>
                </c:pt>
                <c:pt idx="3824">
                  <c:v>1.724</c:v>
                </c:pt>
                <c:pt idx="3825">
                  <c:v>1.7214100000000001</c:v>
                </c:pt>
                <c:pt idx="3826">
                  <c:v>1.72187</c:v>
                </c:pt>
                <c:pt idx="3827">
                  <c:v>1.72618</c:v>
                </c:pt>
                <c:pt idx="3828">
                  <c:v>1.7219100000000001</c:v>
                </c:pt>
                <c:pt idx="3829">
                  <c:v>1.7230000000000001</c:v>
                </c:pt>
                <c:pt idx="3830">
                  <c:v>1.7260599999999999</c:v>
                </c:pt>
                <c:pt idx="3831">
                  <c:v>1.7232000000000001</c:v>
                </c:pt>
                <c:pt idx="3832">
                  <c:v>1.72176</c:v>
                </c:pt>
                <c:pt idx="3833">
                  <c:v>1.7262500000000001</c:v>
                </c:pt>
                <c:pt idx="3834">
                  <c:v>1.7236</c:v>
                </c:pt>
                <c:pt idx="3835">
                  <c:v>1.7214400000000001</c:v>
                </c:pt>
                <c:pt idx="3836">
                  <c:v>1.72536</c:v>
                </c:pt>
                <c:pt idx="3837">
                  <c:v>1.7262</c:v>
                </c:pt>
                <c:pt idx="3838">
                  <c:v>1.72106</c:v>
                </c:pt>
                <c:pt idx="3839">
                  <c:v>1.7252799999999999</c:v>
                </c:pt>
                <c:pt idx="3840">
                  <c:v>1.7249699999999999</c:v>
                </c:pt>
                <c:pt idx="3841">
                  <c:v>1.7222200000000001</c:v>
                </c:pt>
                <c:pt idx="3842">
                  <c:v>1.72092</c:v>
                </c:pt>
                <c:pt idx="3843">
                  <c:v>1.7251700000000001</c:v>
                </c:pt>
                <c:pt idx="3844">
                  <c:v>1.7241</c:v>
                </c:pt>
                <c:pt idx="3845">
                  <c:v>1.7202900000000001</c:v>
                </c:pt>
                <c:pt idx="3846">
                  <c:v>1.7247600000000001</c:v>
                </c:pt>
                <c:pt idx="3847">
                  <c:v>1.7239100000000001</c:v>
                </c:pt>
                <c:pt idx="3848">
                  <c:v>1.72146</c:v>
                </c:pt>
                <c:pt idx="3849">
                  <c:v>1.7257899999999999</c:v>
                </c:pt>
                <c:pt idx="3850">
                  <c:v>1.7239599999999999</c:v>
                </c:pt>
                <c:pt idx="3851">
                  <c:v>1.7205999999999999</c:v>
                </c:pt>
                <c:pt idx="3852">
                  <c:v>1.72411</c:v>
                </c:pt>
                <c:pt idx="3853">
                  <c:v>1.72553</c:v>
                </c:pt>
                <c:pt idx="3854">
                  <c:v>1.7248000000000001</c:v>
                </c:pt>
                <c:pt idx="3855">
                  <c:v>1.7200500000000001</c:v>
                </c:pt>
                <c:pt idx="3856">
                  <c:v>1.7247399999999999</c:v>
                </c:pt>
                <c:pt idx="3857">
                  <c:v>1.7242999999999999</c:v>
                </c:pt>
                <c:pt idx="3858">
                  <c:v>1.7226600000000001</c:v>
                </c:pt>
                <c:pt idx="3859">
                  <c:v>1.72085</c:v>
                </c:pt>
                <c:pt idx="3860">
                  <c:v>1.7256</c:v>
                </c:pt>
                <c:pt idx="3861">
                  <c:v>1.7226699999999999</c:v>
                </c:pt>
                <c:pt idx="3862">
                  <c:v>1.72106</c:v>
                </c:pt>
                <c:pt idx="3863">
                  <c:v>1.7223299999999999</c:v>
                </c:pt>
                <c:pt idx="3864">
                  <c:v>1.7256899999999999</c:v>
                </c:pt>
                <c:pt idx="3865">
                  <c:v>1.7228699999999999</c:v>
                </c:pt>
                <c:pt idx="3866">
                  <c:v>1.72054</c:v>
                </c:pt>
                <c:pt idx="3867">
                  <c:v>1.72462</c:v>
                </c:pt>
                <c:pt idx="3868">
                  <c:v>1.7256</c:v>
                </c:pt>
                <c:pt idx="3869">
                  <c:v>1.7222500000000001</c:v>
                </c:pt>
                <c:pt idx="3870">
                  <c:v>1.7230000000000001</c:v>
                </c:pt>
                <c:pt idx="3871">
                  <c:v>1.7253400000000001</c:v>
                </c:pt>
                <c:pt idx="3872">
                  <c:v>1.72096</c:v>
                </c:pt>
                <c:pt idx="3873">
                  <c:v>1.7212000000000001</c:v>
                </c:pt>
                <c:pt idx="3874">
                  <c:v>1.7259</c:v>
                </c:pt>
                <c:pt idx="3875">
                  <c:v>1.7232799999999999</c:v>
                </c:pt>
                <c:pt idx="3876">
                  <c:v>1.7218199999999999</c:v>
                </c:pt>
                <c:pt idx="3877">
                  <c:v>1.7213499999999999</c:v>
                </c:pt>
                <c:pt idx="3878">
                  <c:v>1.72122</c:v>
                </c:pt>
                <c:pt idx="3879">
                  <c:v>1.72515</c:v>
                </c:pt>
                <c:pt idx="3880">
                  <c:v>1.72193</c:v>
                </c:pt>
                <c:pt idx="3881">
                  <c:v>1.72248</c:v>
                </c:pt>
                <c:pt idx="3882">
                  <c:v>1.72594</c:v>
                </c:pt>
                <c:pt idx="3883">
                  <c:v>1.7221299999999999</c:v>
                </c:pt>
                <c:pt idx="3884">
                  <c:v>1.7223900000000001</c:v>
                </c:pt>
                <c:pt idx="3885">
                  <c:v>1.72418</c:v>
                </c:pt>
                <c:pt idx="3886">
                  <c:v>1.72471</c:v>
                </c:pt>
                <c:pt idx="3887">
                  <c:v>1.72235</c:v>
                </c:pt>
                <c:pt idx="3888">
                  <c:v>1.72123</c:v>
                </c:pt>
                <c:pt idx="3889">
                  <c:v>1.7256499999999999</c:v>
                </c:pt>
                <c:pt idx="3890">
                  <c:v>1.72241</c:v>
                </c:pt>
                <c:pt idx="3891">
                  <c:v>1.72173</c:v>
                </c:pt>
                <c:pt idx="3892">
                  <c:v>1.72089</c:v>
                </c:pt>
                <c:pt idx="3893">
                  <c:v>1.7253499999999999</c:v>
                </c:pt>
                <c:pt idx="3894">
                  <c:v>1.72251</c:v>
                </c:pt>
                <c:pt idx="3895">
                  <c:v>1.72079</c:v>
                </c:pt>
                <c:pt idx="3896">
                  <c:v>1.7246300000000001</c:v>
                </c:pt>
                <c:pt idx="3897">
                  <c:v>1.72523</c:v>
                </c:pt>
                <c:pt idx="3898">
                  <c:v>1.72163</c:v>
                </c:pt>
                <c:pt idx="3899">
                  <c:v>1.72281</c:v>
                </c:pt>
                <c:pt idx="3900">
                  <c:v>1.7255400000000001</c:v>
                </c:pt>
                <c:pt idx="3901">
                  <c:v>1.72332</c:v>
                </c:pt>
                <c:pt idx="3902">
                  <c:v>1.72004</c:v>
                </c:pt>
                <c:pt idx="3903">
                  <c:v>1.7262299999999999</c:v>
                </c:pt>
                <c:pt idx="3904">
                  <c:v>1.7226300000000001</c:v>
                </c:pt>
                <c:pt idx="3905">
                  <c:v>1.7220500000000001</c:v>
                </c:pt>
                <c:pt idx="3906">
                  <c:v>1.7259</c:v>
                </c:pt>
                <c:pt idx="3907">
                  <c:v>1.72336</c:v>
                </c:pt>
                <c:pt idx="3908">
                  <c:v>1.72028</c:v>
                </c:pt>
                <c:pt idx="3909">
                  <c:v>1.72607</c:v>
                </c:pt>
                <c:pt idx="3910">
                  <c:v>1.7223999999999999</c:v>
                </c:pt>
                <c:pt idx="3911">
                  <c:v>1.7214700000000001</c:v>
                </c:pt>
                <c:pt idx="3912">
                  <c:v>1.7244999999999999</c:v>
                </c:pt>
                <c:pt idx="3913">
                  <c:v>1.7244900000000001</c:v>
                </c:pt>
                <c:pt idx="3914">
                  <c:v>1.72098</c:v>
                </c:pt>
                <c:pt idx="3915">
                  <c:v>1.7262299999999999</c:v>
                </c:pt>
                <c:pt idx="3916">
                  <c:v>1.72275</c:v>
                </c:pt>
                <c:pt idx="3917">
                  <c:v>1.71994</c:v>
                </c:pt>
                <c:pt idx="3918">
                  <c:v>1.72557</c:v>
                </c:pt>
                <c:pt idx="3919">
                  <c:v>1.7244299999999999</c:v>
                </c:pt>
                <c:pt idx="3920">
                  <c:v>1.7200500000000001</c:v>
                </c:pt>
                <c:pt idx="3921">
                  <c:v>1.7261200000000001</c:v>
                </c:pt>
                <c:pt idx="3922">
                  <c:v>1.7242200000000001</c:v>
                </c:pt>
                <c:pt idx="3923">
                  <c:v>1.7199500000000001</c:v>
                </c:pt>
                <c:pt idx="3924">
                  <c:v>1.7256800000000001</c:v>
                </c:pt>
                <c:pt idx="3925">
                  <c:v>1.7241500000000001</c:v>
                </c:pt>
                <c:pt idx="3926">
                  <c:v>1.72245</c:v>
                </c:pt>
                <c:pt idx="3927">
                  <c:v>1.7206900000000001</c:v>
                </c:pt>
                <c:pt idx="3928">
                  <c:v>1.7238100000000001</c:v>
                </c:pt>
                <c:pt idx="3929">
                  <c:v>1.72515</c:v>
                </c:pt>
                <c:pt idx="3930">
                  <c:v>1.722</c:v>
                </c:pt>
                <c:pt idx="3931">
                  <c:v>1.7222599999999999</c:v>
                </c:pt>
                <c:pt idx="3932">
                  <c:v>1.72482</c:v>
                </c:pt>
                <c:pt idx="3933">
                  <c:v>1.7200800000000001</c:v>
                </c:pt>
                <c:pt idx="3934">
                  <c:v>1.72549</c:v>
                </c:pt>
                <c:pt idx="3935">
                  <c:v>1.72384</c:v>
                </c:pt>
                <c:pt idx="3936">
                  <c:v>1.72089</c:v>
                </c:pt>
                <c:pt idx="3937">
                  <c:v>1.7231700000000001</c:v>
                </c:pt>
                <c:pt idx="3938">
                  <c:v>1.72515</c:v>
                </c:pt>
                <c:pt idx="3939">
                  <c:v>1.72342</c:v>
                </c:pt>
                <c:pt idx="3940">
                  <c:v>1.72143</c:v>
                </c:pt>
                <c:pt idx="3941">
                  <c:v>1.72058</c:v>
                </c:pt>
                <c:pt idx="3942">
                  <c:v>1.7236499999999999</c:v>
                </c:pt>
                <c:pt idx="3943">
                  <c:v>1.7242999999999999</c:v>
                </c:pt>
                <c:pt idx="3944">
                  <c:v>1.72255</c:v>
                </c:pt>
                <c:pt idx="3945">
                  <c:v>1.7215400000000001</c:v>
                </c:pt>
                <c:pt idx="3946">
                  <c:v>1.7217899999999999</c:v>
                </c:pt>
                <c:pt idx="3947">
                  <c:v>1.7254400000000001</c:v>
                </c:pt>
                <c:pt idx="3948">
                  <c:v>1.7237499999999999</c:v>
                </c:pt>
                <c:pt idx="3949">
                  <c:v>1.7206900000000001</c:v>
                </c:pt>
                <c:pt idx="3950">
                  <c:v>1.7249300000000001</c:v>
                </c:pt>
                <c:pt idx="3951">
                  <c:v>1.72495</c:v>
                </c:pt>
                <c:pt idx="3952">
                  <c:v>1.7239800000000001</c:v>
                </c:pt>
                <c:pt idx="3953">
                  <c:v>1.72238</c:v>
                </c:pt>
                <c:pt idx="3954">
                  <c:v>1.7222</c:v>
                </c:pt>
                <c:pt idx="3955">
                  <c:v>1.72435</c:v>
                </c:pt>
                <c:pt idx="3956">
                  <c:v>1.7242500000000001</c:v>
                </c:pt>
                <c:pt idx="3957">
                  <c:v>1.7195800000000001</c:v>
                </c:pt>
                <c:pt idx="3958">
                  <c:v>1.7258899999999999</c:v>
                </c:pt>
                <c:pt idx="3959">
                  <c:v>1.7235799999999999</c:v>
                </c:pt>
                <c:pt idx="3960">
                  <c:v>1.7205900000000001</c:v>
                </c:pt>
                <c:pt idx="3961">
                  <c:v>1.7238100000000001</c:v>
                </c:pt>
                <c:pt idx="3962">
                  <c:v>1.7257199999999999</c:v>
                </c:pt>
                <c:pt idx="3963">
                  <c:v>1.7232799999999999</c:v>
                </c:pt>
                <c:pt idx="3964">
                  <c:v>1.7204999999999999</c:v>
                </c:pt>
                <c:pt idx="3965">
                  <c:v>1.72516</c:v>
                </c:pt>
                <c:pt idx="3966">
                  <c:v>1.72437</c:v>
                </c:pt>
                <c:pt idx="3967">
                  <c:v>1.72248</c:v>
                </c:pt>
                <c:pt idx="3968">
                  <c:v>1.7210700000000001</c:v>
                </c:pt>
                <c:pt idx="3969">
                  <c:v>1.7265999999999999</c:v>
                </c:pt>
                <c:pt idx="3970">
                  <c:v>1.7249699999999999</c:v>
                </c:pt>
                <c:pt idx="3971">
                  <c:v>1.72298</c:v>
                </c:pt>
                <c:pt idx="3972">
                  <c:v>1.7207300000000001</c:v>
                </c:pt>
                <c:pt idx="3973">
                  <c:v>1.7260800000000001</c:v>
                </c:pt>
                <c:pt idx="3974">
                  <c:v>1.7241599999999999</c:v>
                </c:pt>
                <c:pt idx="3975">
                  <c:v>1.7210799999999999</c:v>
                </c:pt>
                <c:pt idx="3976">
                  <c:v>1.7245299999999999</c:v>
                </c:pt>
                <c:pt idx="3977">
                  <c:v>1.7242200000000001</c:v>
                </c:pt>
                <c:pt idx="3978">
                  <c:v>1.7202299999999999</c:v>
                </c:pt>
                <c:pt idx="3979">
                  <c:v>1.72539</c:v>
                </c:pt>
                <c:pt idx="3980">
                  <c:v>1.7246999999999999</c:v>
                </c:pt>
                <c:pt idx="3981">
                  <c:v>1.72153</c:v>
                </c:pt>
                <c:pt idx="3982">
                  <c:v>1.72038</c:v>
                </c:pt>
                <c:pt idx="3983">
                  <c:v>1.72394</c:v>
                </c:pt>
                <c:pt idx="3984">
                  <c:v>1.72594</c:v>
                </c:pt>
                <c:pt idx="3985">
                  <c:v>1.72323</c:v>
                </c:pt>
                <c:pt idx="3986">
                  <c:v>1.72099</c:v>
                </c:pt>
                <c:pt idx="3987">
                  <c:v>1.72502</c:v>
                </c:pt>
                <c:pt idx="3988">
                  <c:v>1.72536</c:v>
                </c:pt>
                <c:pt idx="3989">
                  <c:v>1.7236499999999999</c:v>
                </c:pt>
                <c:pt idx="3990">
                  <c:v>1.7208000000000001</c:v>
                </c:pt>
                <c:pt idx="3991">
                  <c:v>1.7243599999999999</c:v>
                </c:pt>
                <c:pt idx="3992">
                  <c:v>1.7245999999999999</c:v>
                </c:pt>
                <c:pt idx="3993">
                  <c:v>1.72157</c:v>
                </c:pt>
                <c:pt idx="3994">
                  <c:v>1.72496</c:v>
                </c:pt>
                <c:pt idx="3995">
                  <c:v>1.7244999999999999</c:v>
                </c:pt>
                <c:pt idx="3996">
                  <c:v>1.7200200000000001</c:v>
                </c:pt>
                <c:pt idx="3997">
                  <c:v>1.72309</c:v>
                </c:pt>
                <c:pt idx="3998">
                  <c:v>1.72472</c:v>
                </c:pt>
                <c:pt idx="3999">
                  <c:v>1.72176</c:v>
                </c:pt>
                <c:pt idx="4000">
                  <c:v>1.7238599999999999</c:v>
                </c:pt>
                <c:pt idx="4001">
                  <c:v>1.72563</c:v>
                </c:pt>
                <c:pt idx="4002">
                  <c:v>1.7232000000000001</c:v>
                </c:pt>
                <c:pt idx="4003">
                  <c:v>1.7208399999999999</c:v>
                </c:pt>
                <c:pt idx="4004">
                  <c:v>1.72505</c:v>
                </c:pt>
                <c:pt idx="4005">
                  <c:v>1.7242</c:v>
                </c:pt>
                <c:pt idx="4006">
                  <c:v>1.7197499999999999</c:v>
                </c:pt>
                <c:pt idx="4007">
                  <c:v>1.7248600000000001</c:v>
                </c:pt>
                <c:pt idx="4008">
                  <c:v>1.7236</c:v>
                </c:pt>
                <c:pt idx="4009">
                  <c:v>1.72102</c:v>
                </c:pt>
                <c:pt idx="4010">
                  <c:v>1.7218800000000001</c:v>
                </c:pt>
                <c:pt idx="4011">
                  <c:v>1.7261200000000001</c:v>
                </c:pt>
                <c:pt idx="4012">
                  <c:v>1.7210099999999999</c:v>
                </c:pt>
                <c:pt idx="4013">
                  <c:v>1.7251700000000001</c:v>
                </c:pt>
                <c:pt idx="4014">
                  <c:v>1.72516</c:v>
                </c:pt>
                <c:pt idx="4015">
                  <c:v>1.7230700000000001</c:v>
                </c:pt>
                <c:pt idx="4016">
                  <c:v>1.72089</c:v>
                </c:pt>
                <c:pt idx="4017">
                  <c:v>1.72393</c:v>
                </c:pt>
                <c:pt idx="4018">
                  <c:v>1.72499</c:v>
                </c:pt>
                <c:pt idx="4019">
                  <c:v>1.72218</c:v>
                </c:pt>
                <c:pt idx="4020">
                  <c:v>1.7220500000000001</c:v>
                </c:pt>
                <c:pt idx="4021">
                  <c:v>1.7254100000000001</c:v>
                </c:pt>
                <c:pt idx="4022">
                  <c:v>1.7225200000000001</c:v>
                </c:pt>
                <c:pt idx="4023">
                  <c:v>1.72214</c:v>
                </c:pt>
                <c:pt idx="4024">
                  <c:v>1.7254499999999999</c:v>
                </c:pt>
                <c:pt idx="4025">
                  <c:v>1.7202500000000001</c:v>
                </c:pt>
                <c:pt idx="4026">
                  <c:v>1.7256499999999999</c:v>
                </c:pt>
                <c:pt idx="4027">
                  <c:v>1.72427</c:v>
                </c:pt>
                <c:pt idx="4028">
                  <c:v>1.7197899999999999</c:v>
                </c:pt>
                <c:pt idx="4029">
                  <c:v>1.7261500000000001</c:v>
                </c:pt>
                <c:pt idx="4030">
                  <c:v>1.7243599999999999</c:v>
                </c:pt>
                <c:pt idx="4031">
                  <c:v>1.7209399999999999</c:v>
                </c:pt>
                <c:pt idx="4032">
                  <c:v>1.72383</c:v>
                </c:pt>
                <c:pt idx="4033">
                  <c:v>1.72536</c:v>
                </c:pt>
                <c:pt idx="4034">
                  <c:v>1.7231000000000001</c:v>
                </c:pt>
                <c:pt idx="4035">
                  <c:v>1.72055</c:v>
                </c:pt>
                <c:pt idx="4036">
                  <c:v>1.72525</c:v>
                </c:pt>
                <c:pt idx="4037">
                  <c:v>1.7236499999999999</c:v>
                </c:pt>
                <c:pt idx="4038">
                  <c:v>1.7209399999999999</c:v>
                </c:pt>
                <c:pt idx="4039">
                  <c:v>1.7232099999999999</c:v>
                </c:pt>
                <c:pt idx="4040">
                  <c:v>1.7253499999999999</c:v>
                </c:pt>
                <c:pt idx="4041">
                  <c:v>1.72356</c:v>
                </c:pt>
                <c:pt idx="4042">
                  <c:v>1.72085</c:v>
                </c:pt>
                <c:pt idx="4043">
                  <c:v>1.7261899999999999</c:v>
                </c:pt>
                <c:pt idx="4044">
                  <c:v>1.72418</c:v>
                </c:pt>
                <c:pt idx="4045">
                  <c:v>1.7214700000000001</c:v>
                </c:pt>
                <c:pt idx="4046">
                  <c:v>1.7230099999999999</c:v>
                </c:pt>
                <c:pt idx="4047">
                  <c:v>1.72492</c:v>
                </c:pt>
                <c:pt idx="4048">
                  <c:v>1.72112</c:v>
                </c:pt>
                <c:pt idx="4049">
                  <c:v>1.7234799999999999</c:v>
                </c:pt>
                <c:pt idx="4050">
                  <c:v>1.72584</c:v>
                </c:pt>
                <c:pt idx="4051">
                  <c:v>1.72557</c:v>
                </c:pt>
                <c:pt idx="4052">
                  <c:v>1.72102</c:v>
                </c:pt>
                <c:pt idx="4053">
                  <c:v>1.7250099999999999</c:v>
                </c:pt>
                <c:pt idx="4054">
                  <c:v>1.7253400000000001</c:v>
                </c:pt>
                <c:pt idx="4055">
                  <c:v>1.7213499999999999</c:v>
                </c:pt>
                <c:pt idx="4056">
                  <c:v>1.7237899999999999</c:v>
                </c:pt>
                <c:pt idx="4057">
                  <c:v>1.72543</c:v>
                </c:pt>
                <c:pt idx="4058">
                  <c:v>1.72211</c:v>
                </c:pt>
                <c:pt idx="4059">
                  <c:v>1.7232099999999999</c:v>
                </c:pt>
                <c:pt idx="4060">
                  <c:v>1.72638</c:v>
                </c:pt>
                <c:pt idx="4061">
                  <c:v>1.7236100000000001</c:v>
                </c:pt>
                <c:pt idx="4062">
                  <c:v>1.72397</c:v>
                </c:pt>
                <c:pt idx="4063">
                  <c:v>1.7261899999999999</c:v>
                </c:pt>
                <c:pt idx="4064">
                  <c:v>1.72157</c:v>
                </c:pt>
                <c:pt idx="4065">
                  <c:v>1.7230300000000001</c:v>
                </c:pt>
                <c:pt idx="4066">
                  <c:v>1.7251099999999999</c:v>
                </c:pt>
                <c:pt idx="4067">
                  <c:v>1.7226300000000001</c:v>
                </c:pt>
                <c:pt idx="4068">
                  <c:v>1.7222200000000001</c:v>
                </c:pt>
                <c:pt idx="4069">
                  <c:v>1.72628</c:v>
                </c:pt>
                <c:pt idx="4070">
                  <c:v>1.7237</c:v>
                </c:pt>
                <c:pt idx="4071">
                  <c:v>1.72133</c:v>
                </c:pt>
                <c:pt idx="4072">
                  <c:v>1.72462</c:v>
                </c:pt>
                <c:pt idx="4073">
                  <c:v>1.7255799999999999</c:v>
                </c:pt>
                <c:pt idx="4074">
                  <c:v>1.7226300000000001</c:v>
                </c:pt>
                <c:pt idx="4075">
                  <c:v>1.72248</c:v>
                </c:pt>
                <c:pt idx="4076">
                  <c:v>1.7248600000000001</c:v>
                </c:pt>
                <c:pt idx="4077">
                  <c:v>1.72184</c:v>
                </c:pt>
                <c:pt idx="4078">
                  <c:v>1.72254</c:v>
                </c:pt>
                <c:pt idx="4079">
                  <c:v>1.72509</c:v>
                </c:pt>
                <c:pt idx="4080">
                  <c:v>1.72241</c:v>
                </c:pt>
                <c:pt idx="4081">
                  <c:v>1.7226399999999999</c:v>
                </c:pt>
                <c:pt idx="4082">
                  <c:v>1.7261500000000001</c:v>
                </c:pt>
                <c:pt idx="4083">
                  <c:v>1.72377</c:v>
                </c:pt>
                <c:pt idx="4084">
                  <c:v>1.72234</c:v>
                </c:pt>
                <c:pt idx="4085">
                  <c:v>1.72357</c:v>
                </c:pt>
                <c:pt idx="4086">
                  <c:v>1.7255199999999999</c:v>
                </c:pt>
                <c:pt idx="4087">
                  <c:v>1.72306</c:v>
                </c:pt>
                <c:pt idx="4088">
                  <c:v>1.7227399999999999</c:v>
                </c:pt>
                <c:pt idx="4089">
                  <c:v>1.7255799999999999</c:v>
                </c:pt>
                <c:pt idx="4090">
                  <c:v>1.72237</c:v>
                </c:pt>
                <c:pt idx="4091">
                  <c:v>1.72167</c:v>
                </c:pt>
                <c:pt idx="4092">
                  <c:v>1.7262200000000001</c:v>
                </c:pt>
                <c:pt idx="4093">
                  <c:v>1.72244</c:v>
                </c:pt>
                <c:pt idx="4094">
                  <c:v>1.7227399999999999</c:v>
                </c:pt>
                <c:pt idx="4095">
                  <c:v>1.7262299999999999</c:v>
                </c:pt>
                <c:pt idx="4096">
                  <c:v>1.7236899999999999</c:v>
                </c:pt>
                <c:pt idx="4097">
                  <c:v>1.7215</c:v>
                </c:pt>
                <c:pt idx="4098">
                  <c:v>1.7261599999999999</c:v>
                </c:pt>
                <c:pt idx="4099">
                  <c:v>1.72407</c:v>
                </c:pt>
                <c:pt idx="4100">
                  <c:v>1.7206600000000001</c:v>
                </c:pt>
                <c:pt idx="4101">
                  <c:v>1.7264699999999999</c:v>
                </c:pt>
                <c:pt idx="4102">
                  <c:v>1.72221</c:v>
                </c:pt>
                <c:pt idx="4103">
                  <c:v>1.7220800000000001</c:v>
                </c:pt>
                <c:pt idx="4104">
                  <c:v>1.7257100000000001</c:v>
                </c:pt>
                <c:pt idx="4105">
                  <c:v>1.7232000000000001</c:v>
                </c:pt>
                <c:pt idx="4106">
                  <c:v>1.7213700000000001</c:v>
                </c:pt>
                <c:pt idx="4107">
                  <c:v>1.72594</c:v>
                </c:pt>
                <c:pt idx="4108">
                  <c:v>1.7207600000000001</c:v>
                </c:pt>
                <c:pt idx="4109">
                  <c:v>1.72645</c:v>
                </c:pt>
                <c:pt idx="4110">
                  <c:v>1.72387</c:v>
                </c:pt>
                <c:pt idx="4111">
                  <c:v>1.7207699999999999</c:v>
                </c:pt>
                <c:pt idx="4112">
                  <c:v>1.7244999999999999</c:v>
                </c:pt>
                <c:pt idx="4113">
                  <c:v>1.72481</c:v>
                </c:pt>
                <c:pt idx="4114">
                  <c:v>1.72079</c:v>
                </c:pt>
                <c:pt idx="4115">
                  <c:v>1.7262500000000001</c:v>
                </c:pt>
                <c:pt idx="4116">
                  <c:v>1.7251399999999999</c:v>
                </c:pt>
                <c:pt idx="4117">
                  <c:v>1.7224999999999999</c:v>
                </c:pt>
                <c:pt idx="4118">
                  <c:v>1.72194</c:v>
                </c:pt>
                <c:pt idx="4119">
                  <c:v>1.7225699999999999</c:v>
                </c:pt>
                <c:pt idx="4120">
                  <c:v>1.7265699999999999</c:v>
                </c:pt>
                <c:pt idx="4121">
                  <c:v>1.7238599999999999</c:v>
                </c:pt>
                <c:pt idx="4122">
                  <c:v>1.7216199999999999</c:v>
                </c:pt>
                <c:pt idx="4123">
                  <c:v>1.7239</c:v>
                </c:pt>
                <c:pt idx="4124">
                  <c:v>1.7259199999999999</c:v>
                </c:pt>
                <c:pt idx="4125">
                  <c:v>1.72224</c:v>
                </c:pt>
                <c:pt idx="4126">
                  <c:v>1.72262</c:v>
                </c:pt>
                <c:pt idx="4127">
                  <c:v>1.7260500000000001</c:v>
                </c:pt>
                <c:pt idx="4128">
                  <c:v>1.72336</c:v>
                </c:pt>
                <c:pt idx="4129">
                  <c:v>1.72072</c:v>
                </c:pt>
                <c:pt idx="4130">
                  <c:v>1.72658</c:v>
                </c:pt>
                <c:pt idx="4131">
                  <c:v>1.7249699999999999</c:v>
                </c:pt>
                <c:pt idx="4132">
                  <c:v>1.7208399999999999</c:v>
                </c:pt>
                <c:pt idx="4133">
                  <c:v>1.72733</c:v>
                </c:pt>
                <c:pt idx="4134">
                  <c:v>1.724</c:v>
                </c:pt>
                <c:pt idx="4135">
                  <c:v>1.72129</c:v>
                </c:pt>
                <c:pt idx="4136">
                  <c:v>1.72526</c:v>
                </c:pt>
                <c:pt idx="4137">
                  <c:v>1.7252099999999999</c:v>
                </c:pt>
                <c:pt idx="4138">
                  <c:v>1.7212000000000001</c:v>
                </c:pt>
                <c:pt idx="4139">
                  <c:v>1.7252400000000001</c:v>
                </c:pt>
                <c:pt idx="4140">
                  <c:v>1.7252799999999999</c:v>
                </c:pt>
                <c:pt idx="4141">
                  <c:v>1.7210099999999999</c:v>
                </c:pt>
                <c:pt idx="4142">
                  <c:v>1.7237800000000001</c:v>
                </c:pt>
                <c:pt idx="4143">
                  <c:v>1.7240500000000001</c:v>
                </c:pt>
                <c:pt idx="4144">
                  <c:v>1.7262900000000001</c:v>
                </c:pt>
                <c:pt idx="4145">
                  <c:v>1.7233499999999999</c:v>
                </c:pt>
                <c:pt idx="4146">
                  <c:v>1.7214499999999999</c:v>
                </c:pt>
                <c:pt idx="4147">
                  <c:v>1.72519</c:v>
                </c:pt>
                <c:pt idx="4148">
                  <c:v>1.7249000000000001</c:v>
                </c:pt>
                <c:pt idx="4149">
                  <c:v>1.72143</c:v>
                </c:pt>
                <c:pt idx="4150">
                  <c:v>1.7239199999999999</c:v>
                </c:pt>
                <c:pt idx="4151">
                  <c:v>1.72472</c:v>
                </c:pt>
                <c:pt idx="4152">
                  <c:v>1.72184</c:v>
                </c:pt>
                <c:pt idx="4153">
                  <c:v>1.72288</c:v>
                </c:pt>
                <c:pt idx="4154">
                  <c:v>1.7260200000000001</c:v>
                </c:pt>
                <c:pt idx="4155">
                  <c:v>1.7229099999999999</c:v>
                </c:pt>
                <c:pt idx="4156">
                  <c:v>1.7221500000000001</c:v>
                </c:pt>
                <c:pt idx="4157">
                  <c:v>1.7252700000000001</c:v>
                </c:pt>
                <c:pt idx="4158">
                  <c:v>1.7254799999999999</c:v>
                </c:pt>
                <c:pt idx="4159">
                  <c:v>1.7221500000000001</c:v>
                </c:pt>
                <c:pt idx="4160">
                  <c:v>1.7244900000000001</c:v>
                </c:pt>
                <c:pt idx="4161">
                  <c:v>1.7249300000000001</c:v>
                </c:pt>
                <c:pt idx="4162">
                  <c:v>1.7206300000000001</c:v>
                </c:pt>
                <c:pt idx="4163">
                  <c:v>1.72515</c:v>
                </c:pt>
                <c:pt idx="4164">
                  <c:v>1.7248300000000001</c:v>
                </c:pt>
                <c:pt idx="4165">
                  <c:v>1.72052</c:v>
                </c:pt>
                <c:pt idx="4166">
                  <c:v>1.7265299999999999</c:v>
                </c:pt>
                <c:pt idx="4167">
                  <c:v>1.7245999999999999</c:v>
                </c:pt>
                <c:pt idx="4168">
                  <c:v>1.7219</c:v>
                </c:pt>
                <c:pt idx="4169">
                  <c:v>1.7234700000000001</c:v>
                </c:pt>
                <c:pt idx="4170">
                  <c:v>1.72523</c:v>
                </c:pt>
                <c:pt idx="4171">
                  <c:v>1.72238</c:v>
                </c:pt>
                <c:pt idx="4172">
                  <c:v>1.7216100000000001</c:v>
                </c:pt>
                <c:pt idx="4173">
                  <c:v>1.7244699999999999</c:v>
                </c:pt>
                <c:pt idx="4174">
                  <c:v>1.7257199999999999</c:v>
                </c:pt>
                <c:pt idx="4175">
                  <c:v>1.7244999999999999</c:v>
                </c:pt>
                <c:pt idx="4176">
                  <c:v>1.7210300000000001</c:v>
                </c:pt>
                <c:pt idx="4177">
                  <c:v>1.72421</c:v>
                </c:pt>
                <c:pt idx="4178">
                  <c:v>1.72516</c:v>
                </c:pt>
                <c:pt idx="4179">
                  <c:v>1.7225699999999999</c:v>
                </c:pt>
                <c:pt idx="4180">
                  <c:v>1.7206699999999999</c:v>
                </c:pt>
                <c:pt idx="4181">
                  <c:v>1.72438</c:v>
                </c:pt>
                <c:pt idx="4182">
                  <c:v>1.7236199999999999</c:v>
                </c:pt>
                <c:pt idx="4183">
                  <c:v>1.72133</c:v>
                </c:pt>
                <c:pt idx="4184">
                  <c:v>1.72567</c:v>
                </c:pt>
                <c:pt idx="4185">
                  <c:v>1.7250399999999999</c:v>
                </c:pt>
                <c:pt idx="4186">
                  <c:v>1.7222500000000001</c:v>
                </c:pt>
                <c:pt idx="4187">
                  <c:v>1.72054</c:v>
                </c:pt>
                <c:pt idx="4188">
                  <c:v>1.72638</c:v>
                </c:pt>
                <c:pt idx="4189">
                  <c:v>1.7244900000000001</c:v>
                </c:pt>
                <c:pt idx="4190">
                  <c:v>1.7213099999999999</c:v>
                </c:pt>
                <c:pt idx="4191">
                  <c:v>1.72502</c:v>
                </c:pt>
                <c:pt idx="4192">
                  <c:v>1.72417</c:v>
                </c:pt>
                <c:pt idx="4193">
                  <c:v>1.7221500000000001</c:v>
                </c:pt>
                <c:pt idx="4194">
                  <c:v>1.7225999999999999</c:v>
                </c:pt>
                <c:pt idx="4195">
                  <c:v>1.72594</c:v>
                </c:pt>
                <c:pt idx="4196">
                  <c:v>1.72173</c:v>
                </c:pt>
                <c:pt idx="4197">
                  <c:v>1.7214</c:v>
                </c:pt>
                <c:pt idx="4198">
                  <c:v>1.7255</c:v>
                </c:pt>
                <c:pt idx="4199">
                  <c:v>1.72228</c:v>
                </c:pt>
                <c:pt idx="4200">
                  <c:v>1.7244299999999999</c:v>
                </c:pt>
                <c:pt idx="4201">
                  <c:v>1.7255799999999999</c:v>
                </c:pt>
                <c:pt idx="4202">
                  <c:v>1.7232400000000001</c:v>
                </c:pt>
                <c:pt idx="4203">
                  <c:v>1.71987</c:v>
                </c:pt>
                <c:pt idx="4204">
                  <c:v>1.7261599999999999</c:v>
                </c:pt>
                <c:pt idx="4205">
                  <c:v>1.72374</c:v>
                </c:pt>
                <c:pt idx="4206">
                  <c:v>1.7201</c:v>
                </c:pt>
                <c:pt idx="4207">
                  <c:v>1.7259899999999999</c:v>
                </c:pt>
                <c:pt idx="4208">
                  <c:v>1.7225600000000001</c:v>
                </c:pt>
                <c:pt idx="4209">
                  <c:v>1.72184</c:v>
                </c:pt>
                <c:pt idx="4210">
                  <c:v>1.7244900000000001</c:v>
                </c:pt>
                <c:pt idx="4211">
                  <c:v>1.72132</c:v>
                </c:pt>
                <c:pt idx="4212">
                  <c:v>1.72279</c:v>
                </c:pt>
                <c:pt idx="4213">
                  <c:v>1.72529</c:v>
                </c:pt>
                <c:pt idx="4214">
                  <c:v>1.7224999999999999</c:v>
                </c:pt>
                <c:pt idx="4215">
                  <c:v>1.7218100000000001</c:v>
                </c:pt>
                <c:pt idx="4216">
                  <c:v>1.72566</c:v>
                </c:pt>
                <c:pt idx="4217">
                  <c:v>1.72393</c:v>
                </c:pt>
                <c:pt idx="4218">
                  <c:v>1.7215400000000001</c:v>
                </c:pt>
                <c:pt idx="4219">
                  <c:v>1.72228</c:v>
                </c:pt>
                <c:pt idx="4220">
                  <c:v>1.7253499999999999</c:v>
                </c:pt>
                <c:pt idx="4221">
                  <c:v>1.7223900000000001</c:v>
                </c:pt>
                <c:pt idx="4222">
                  <c:v>1.7225900000000001</c:v>
                </c:pt>
                <c:pt idx="4223">
                  <c:v>1.7259599999999999</c:v>
                </c:pt>
                <c:pt idx="4224">
                  <c:v>1.7234100000000001</c:v>
                </c:pt>
                <c:pt idx="4225">
                  <c:v>1.72102</c:v>
                </c:pt>
                <c:pt idx="4226">
                  <c:v>1.7232700000000001</c:v>
                </c:pt>
                <c:pt idx="4227">
                  <c:v>1.7244600000000001</c:v>
                </c:pt>
                <c:pt idx="4228">
                  <c:v>1.7208300000000001</c:v>
                </c:pt>
                <c:pt idx="4229">
                  <c:v>1.724</c:v>
                </c:pt>
                <c:pt idx="4230">
                  <c:v>1.7241500000000001</c:v>
                </c:pt>
                <c:pt idx="4231">
                  <c:v>1.7214499999999999</c:v>
                </c:pt>
                <c:pt idx="4232">
                  <c:v>1.7230399999999999</c:v>
                </c:pt>
                <c:pt idx="4233">
                  <c:v>1.7251099999999999</c:v>
                </c:pt>
                <c:pt idx="4234">
                  <c:v>1.7217499999999999</c:v>
                </c:pt>
                <c:pt idx="4235">
                  <c:v>1.7239899999999999</c:v>
                </c:pt>
                <c:pt idx="4236">
                  <c:v>1.72336</c:v>
                </c:pt>
                <c:pt idx="4237">
                  <c:v>1.7201200000000001</c:v>
                </c:pt>
                <c:pt idx="4238">
                  <c:v>1.72576</c:v>
                </c:pt>
                <c:pt idx="4239">
                  <c:v>1.72394</c:v>
                </c:pt>
                <c:pt idx="4240">
                  <c:v>1.7203999999999999</c:v>
                </c:pt>
                <c:pt idx="4241">
                  <c:v>1.72512</c:v>
                </c:pt>
                <c:pt idx="4242">
                  <c:v>1.7240200000000001</c:v>
                </c:pt>
                <c:pt idx="4243">
                  <c:v>1.72062</c:v>
                </c:pt>
                <c:pt idx="4244">
                  <c:v>1.72525</c:v>
                </c:pt>
                <c:pt idx="4245">
                  <c:v>1.7236199999999999</c:v>
                </c:pt>
                <c:pt idx="4246">
                  <c:v>1.72105</c:v>
                </c:pt>
                <c:pt idx="4247">
                  <c:v>1.72498</c:v>
                </c:pt>
                <c:pt idx="4248">
                  <c:v>1.7205999999999999</c:v>
                </c:pt>
                <c:pt idx="4249">
                  <c:v>1.7245200000000001</c:v>
                </c:pt>
                <c:pt idx="4250">
                  <c:v>1.7238100000000001</c:v>
                </c:pt>
                <c:pt idx="4251">
                  <c:v>1.7202599999999999</c:v>
                </c:pt>
                <c:pt idx="4252">
                  <c:v>1.72601</c:v>
                </c:pt>
                <c:pt idx="4253">
                  <c:v>1.7224600000000001</c:v>
                </c:pt>
                <c:pt idx="4254">
                  <c:v>1.72373</c:v>
                </c:pt>
                <c:pt idx="4255">
                  <c:v>1.7238500000000001</c:v>
                </c:pt>
                <c:pt idx="4256">
                  <c:v>1.72035</c:v>
                </c:pt>
                <c:pt idx="4257">
                  <c:v>1.7257400000000001</c:v>
                </c:pt>
                <c:pt idx="4258">
                  <c:v>1.7229099999999999</c:v>
                </c:pt>
                <c:pt idx="4259">
                  <c:v>1.7196199999999999</c:v>
                </c:pt>
                <c:pt idx="4260">
                  <c:v>1.7257</c:v>
                </c:pt>
                <c:pt idx="4261">
                  <c:v>1.7215400000000001</c:v>
                </c:pt>
                <c:pt idx="4262">
                  <c:v>1.72383</c:v>
                </c:pt>
                <c:pt idx="4263">
                  <c:v>1.72363</c:v>
                </c:pt>
                <c:pt idx="4264">
                  <c:v>1.72126</c:v>
                </c:pt>
                <c:pt idx="4265">
                  <c:v>1.7259800000000001</c:v>
                </c:pt>
                <c:pt idx="4266">
                  <c:v>1.72285</c:v>
                </c:pt>
                <c:pt idx="4267">
                  <c:v>1.72136</c:v>
                </c:pt>
                <c:pt idx="4268">
                  <c:v>1.72539</c:v>
                </c:pt>
                <c:pt idx="4269">
                  <c:v>1.7205999999999999</c:v>
                </c:pt>
                <c:pt idx="4270">
                  <c:v>1.7253700000000001</c:v>
                </c:pt>
                <c:pt idx="4271">
                  <c:v>1.7239800000000001</c:v>
                </c:pt>
                <c:pt idx="4272">
                  <c:v>1.72018</c:v>
                </c:pt>
                <c:pt idx="4273">
                  <c:v>1.7255100000000001</c:v>
                </c:pt>
                <c:pt idx="4274">
                  <c:v>1.72299</c:v>
                </c:pt>
                <c:pt idx="4275">
                  <c:v>1.72153</c:v>
                </c:pt>
                <c:pt idx="4276">
                  <c:v>1.72532</c:v>
                </c:pt>
                <c:pt idx="4277">
                  <c:v>1.7233799999999999</c:v>
                </c:pt>
                <c:pt idx="4278">
                  <c:v>1.7217899999999999</c:v>
                </c:pt>
                <c:pt idx="4279">
                  <c:v>1.7255100000000001</c:v>
                </c:pt>
                <c:pt idx="4280">
                  <c:v>1.72132</c:v>
                </c:pt>
                <c:pt idx="4281">
                  <c:v>1.7249000000000001</c:v>
                </c:pt>
                <c:pt idx="4282">
                  <c:v>1.7247300000000001</c:v>
                </c:pt>
                <c:pt idx="4283">
                  <c:v>1.72035</c:v>
                </c:pt>
                <c:pt idx="4284">
                  <c:v>1.7265200000000001</c:v>
                </c:pt>
                <c:pt idx="4285">
                  <c:v>1.7230099999999999</c:v>
                </c:pt>
                <c:pt idx="4286">
                  <c:v>1.7212499999999999</c:v>
                </c:pt>
                <c:pt idx="4287">
                  <c:v>1.7253400000000001</c:v>
                </c:pt>
                <c:pt idx="4288">
                  <c:v>1.7241</c:v>
                </c:pt>
                <c:pt idx="4289">
                  <c:v>1.71983</c:v>
                </c:pt>
                <c:pt idx="4290">
                  <c:v>1.7257</c:v>
                </c:pt>
                <c:pt idx="4291">
                  <c:v>1.72346</c:v>
                </c:pt>
                <c:pt idx="4292">
                  <c:v>1.7201599999999999</c:v>
                </c:pt>
                <c:pt idx="4293">
                  <c:v>1.7261299999999999</c:v>
                </c:pt>
                <c:pt idx="4294">
                  <c:v>1.7225699999999999</c:v>
                </c:pt>
                <c:pt idx="4295">
                  <c:v>1.7213400000000001</c:v>
                </c:pt>
                <c:pt idx="4296">
                  <c:v>1.7256400000000001</c:v>
                </c:pt>
                <c:pt idx="4297">
                  <c:v>1.7236</c:v>
                </c:pt>
                <c:pt idx="4298">
                  <c:v>1.7197</c:v>
                </c:pt>
                <c:pt idx="4299">
                  <c:v>1.7253099999999999</c:v>
                </c:pt>
                <c:pt idx="4300">
                  <c:v>1.7244999999999999</c:v>
                </c:pt>
                <c:pt idx="4301">
                  <c:v>1.7201900000000001</c:v>
                </c:pt>
                <c:pt idx="4302">
                  <c:v>1.7260899999999999</c:v>
                </c:pt>
                <c:pt idx="4303">
                  <c:v>1.7225299999999999</c:v>
                </c:pt>
                <c:pt idx="4304">
                  <c:v>1.7215</c:v>
                </c:pt>
                <c:pt idx="4305">
                  <c:v>1.7251300000000001</c:v>
                </c:pt>
                <c:pt idx="4306">
                  <c:v>1.7211700000000001</c:v>
                </c:pt>
                <c:pt idx="4307">
                  <c:v>1.72583</c:v>
                </c:pt>
                <c:pt idx="4308">
                  <c:v>1.72289</c:v>
                </c:pt>
                <c:pt idx="4309">
                  <c:v>1.7204999999999999</c:v>
                </c:pt>
                <c:pt idx="4310">
                  <c:v>1.7256</c:v>
                </c:pt>
                <c:pt idx="4311">
                  <c:v>1.7233400000000001</c:v>
                </c:pt>
                <c:pt idx="4312">
                  <c:v>1.72027</c:v>
                </c:pt>
                <c:pt idx="4313">
                  <c:v>1.7255499999999999</c:v>
                </c:pt>
                <c:pt idx="4314">
                  <c:v>1.7234499999999999</c:v>
                </c:pt>
                <c:pt idx="4315">
                  <c:v>1.72001</c:v>
                </c:pt>
                <c:pt idx="4316">
                  <c:v>1.7260500000000001</c:v>
                </c:pt>
                <c:pt idx="4317">
                  <c:v>1.72245</c:v>
                </c:pt>
                <c:pt idx="4318">
                  <c:v>1.72122</c:v>
                </c:pt>
                <c:pt idx="4319">
                  <c:v>1.72628</c:v>
                </c:pt>
                <c:pt idx="4320">
                  <c:v>1.7235100000000001</c:v>
                </c:pt>
                <c:pt idx="4321">
                  <c:v>1.7202599999999999</c:v>
                </c:pt>
                <c:pt idx="4322">
                  <c:v>1.7256800000000001</c:v>
                </c:pt>
                <c:pt idx="4323">
                  <c:v>1.7235400000000001</c:v>
                </c:pt>
                <c:pt idx="4324">
                  <c:v>1.72078</c:v>
                </c:pt>
                <c:pt idx="4325">
                  <c:v>1.72672</c:v>
                </c:pt>
                <c:pt idx="4326">
                  <c:v>1.72357</c:v>
                </c:pt>
                <c:pt idx="4327">
                  <c:v>1.7212499999999999</c:v>
                </c:pt>
                <c:pt idx="4328">
                  <c:v>1.72509</c:v>
                </c:pt>
                <c:pt idx="4329">
                  <c:v>1.72387</c:v>
                </c:pt>
                <c:pt idx="4330">
                  <c:v>1.7201200000000001</c:v>
                </c:pt>
                <c:pt idx="4331">
                  <c:v>1.7262500000000001</c:v>
                </c:pt>
                <c:pt idx="4332">
                  <c:v>1.7216400000000001</c:v>
                </c:pt>
                <c:pt idx="4333">
                  <c:v>1.7224200000000001</c:v>
                </c:pt>
                <c:pt idx="4334">
                  <c:v>1.72553</c:v>
                </c:pt>
                <c:pt idx="4335">
                  <c:v>1.7233499999999999</c:v>
                </c:pt>
                <c:pt idx="4336">
                  <c:v>1.7199800000000001</c:v>
                </c:pt>
                <c:pt idx="4337">
                  <c:v>1.72546</c:v>
                </c:pt>
                <c:pt idx="4338">
                  <c:v>1.72149</c:v>
                </c:pt>
                <c:pt idx="4339">
                  <c:v>1.7229399999999999</c:v>
                </c:pt>
                <c:pt idx="4340">
                  <c:v>1.7248600000000001</c:v>
                </c:pt>
                <c:pt idx="4341">
                  <c:v>1.7213799999999999</c:v>
                </c:pt>
                <c:pt idx="4342">
                  <c:v>1.7257800000000001</c:v>
                </c:pt>
                <c:pt idx="4343">
                  <c:v>1.7254700000000001</c:v>
                </c:pt>
                <c:pt idx="4344">
                  <c:v>1.72011</c:v>
                </c:pt>
                <c:pt idx="4345">
                  <c:v>1.72654</c:v>
                </c:pt>
                <c:pt idx="4346">
                  <c:v>1.72254</c:v>
                </c:pt>
                <c:pt idx="4347">
                  <c:v>1.7225299999999999</c:v>
                </c:pt>
                <c:pt idx="4348">
                  <c:v>1.72434</c:v>
                </c:pt>
                <c:pt idx="4349">
                  <c:v>1.71919</c:v>
                </c:pt>
                <c:pt idx="4350">
                  <c:v>1.7256100000000001</c:v>
                </c:pt>
                <c:pt idx="4351">
                  <c:v>1.72159</c:v>
                </c:pt>
                <c:pt idx="4352">
                  <c:v>1.72157</c:v>
                </c:pt>
                <c:pt idx="4353">
                  <c:v>1.7252099999999999</c:v>
                </c:pt>
                <c:pt idx="4354">
                  <c:v>1.72115</c:v>
                </c:pt>
                <c:pt idx="4355">
                  <c:v>1.72472</c:v>
                </c:pt>
                <c:pt idx="4356">
                  <c:v>1.7235400000000001</c:v>
                </c:pt>
                <c:pt idx="4357">
                  <c:v>1.7207600000000001</c:v>
                </c:pt>
                <c:pt idx="4358">
                  <c:v>1.7259500000000001</c:v>
                </c:pt>
                <c:pt idx="4359">
                  <c:v>1.7231300000000001</c:v>
                </c:pt>
                <c:pt idx="4360">
                  <c:v>1.72041</c:v>
                </c:pt>
                <c:pt idx="4361">
                  <c:v>1.72587</c:v>
                </c:pt>
                <c:pt idx="4362">
                  <c:v>1.7207300000000001</c:v>
                </c:pt>
                <c:pt idx="4363">
                  <c:v>1.72563</c:v>
                </c:pt>
                <c:pt idx="4364">
                  <c:v>1.72356</c:v>
                </c:pt>
                <c:pt idx="4365">
                  <c:v>1.7200599999999999</c:v>
                </c:pt>
                <c:pt idx="4366">
                  <c:v>1.7247600000000001</c:v>
                </c:pt>
                <c:pt idx="4367">
                  <c:v>1.7245200000000001</c:v>
                </c:pt>
                <c:pt idx="4368">
                  <c:v>1.72092</c:v>
                </c:pt>
                <c:pt idx="4369">
                  <c:v>1.7243200000000001</c:v>
                </c:pt>
                <c:pt idx="4370">
                  <c:v>1.7240599999999999</c:v>
                </c:pt>
                <c:pt idx="4371">
                  <c:v>1.7220200000000001</c:v>
                </c:pt>
                <c:pt idx="4372">
                  <c:v>1.7222299999999999</c:v>
                </c:pt>
                <c:pt idx="4373">
                  <c:v>1.7234400000000001</c:v>
                </c:pt>
                <c:pt idx="4374">
                  <c:v>1.72464</c:v>
                </c:pt>
                <c:pt idx="4375">
                  <c:v>1.7211000000000001</c:v>
                </c:pt>
                <c:pt idx="4376">
                  <c:v>1.72461</c:v>
                </c:pt>
                <c:pt idx="4377">
                  <c:v>1.7237499999999999</c:v>
                </c:pt>
                <c:pt idx="4378">
                  <c:v>1.7209000000000001</c:v>
                </c:pt>
                <c:pt idx="4379">
                  <c:v>1.72576</c:v>
                </c:pt>
                <c:pt idx="4380">
                  <c:v>1.7211799999999999</c:v>
                </c:pt>
                <c:pt idx="4381">
                  <c:v>1.7238500000000001</c:v>
                </c:pt>
                <c:pt idx="4382">
                  <c:v>1.72454</c:v>
                </c:pt>
                <c:pt idx="4383">
                  <c:v>1.7212400000000001</c:v>
                </c:pt>
                <c:pt idx="4384">
                  <c:v>1.7245200000000001</c:v>
                </c:pt>
                <c:pt idx="4385">
                  <c:v>1.72393</c:v>
                </c:pt>
                <c:pt idx="4386">
                  <c:v>1.7204600000000001</c:v>
                </c:pt>
                <c:pt idx="4387">
                  <c:v>1.7265299999999999</c:v>
                </c:pt>
                <c:pt idx="4388">
                  <c:v>1.72281</c:v>
                </c:pt>
                <c:pt idx="4389">
                  <c:v>1.72065</c:v>
                </c:pt>
                <c:pt idx="4390">
                  <c:v>1.7258800000000001</c:v>
                </c:pt>
                <c:pt idx="4391">
                  <c:v>1.7220599999999999</c:v>
                </c:pt>
                <c:pt idx="4392">
                  <c:v>1.7232000000000001</c:v>
                </c:pt>
                <c:pt idx="4393">
                  <c:v>1.72465</c:v>
                </c:pt>
                <c:pt idx="4394">
                  <c:v>1.7207600000000001</c:v>
                </c:pt>
                <c:pt idx="4395">
                  <c:v>1.72549</c:v>
                </c:pt>
                <c:pt idx="4396">
                  <c:v>1.7230099999999999</c:v>
                </c:pt>
                <c:pt idx="4397">
                  <c:v>1.7241299999999999</c:v>
                </c:pt>
                <c:pt idx="4398">
                  <c:v>1.7248000000000001</c:v>
                </c:pt>
                <c:pt idx="4399">
                  <c:v>1.7212000000000001</c:v>
                </c:pt>
                <c:pt idx="4400">
                  <c:v>1.72733</c:v>
                </c:pt>
                <c:pt idx="4401">
                  <c:v>1.72051</c:v>
                </c:pt>
                <c:pt idx="4402">
                  <c:v>1.72672</c:v>
                </c:pt>
                <c:pt idx="4403">
                  <c:v>1.72214</c:v>
                </c:pt>
                <c:pt idx="4404">
                  <c:v>1.7212400000000001</c:v>
                </c:pt>
                <c:pt idx="4405">
                  <c:v>1.72498</c:v>
                </c:pt>
                <c:pt idx="4406">
                  <c:v>1.72112</c:v>
                </c:pt>
                <c:pt idx="4407">
                  <c:v>1.7242999999999999</c:v>
                </c:pt>
                <c:pt idx="4408">
                  <c:v>1.7235199999999999</c:v>
                </c:pt>
                <c:pt idx="4409">
                  <c:v>1.72322</c:v>
                </c:pt>
                <c:pt idx="4410">
                  <c:v>1.72496</c:v>
                </c:pt>
                <c:pt idx="4411">
                  <c:v>1.7197499999999999</c:v>
                </c:pt>
                <c:pt idx="4412">
                  <c:v>1.7257899999999999</c:v>
                </c:pt>
                <c:pt idx="4413">
                  <c:v>1.7241200000000001</c:v>
                </c:pt>
                <c:pt idx="4414">
                  <c:v>1.72061</c:v>
                </c:pt>
                <c:pt idx="4415">
                  <c:v>1.7269300000000001</c:v>
                </c:pt>
                <c:pt idx="4416">
                  <c:v>1.7214</c:v>
                </c:pt>
                <c:pt idx="4417">
                  <c:v>1.72597</c:v>
                </c:pt>
                <c:pt idx="4418">
                  <c:v>1.72346</c:v>
                </c:pt>
                <c:pt idx="4419">
                  <c:v>1.72045</c:v>
                </c:pt>
                <c:pt idx="4420">
                  <c:v>1.72539</c:v>
                </c:pt>
                <c:pt idx="4421">
                  <c:v>1.72041</c:v>
                </c:pt>
                <c:pt idx="4422">
                  <c:v>1.72675</c:v>
                </c:pt>
                <c:pt idx="4423">
                  <c:v>1.7200200000000001</c:v>
                </c:pt>
                <c:pt idx="4424">
                  <c:v>1.7264200000000001</c:v>
                </c:pt>
                <c:pt idx="4425">
                  <c:v>1.7219100000000001</c:v>
                </c:pt>
                <c:pt idx="4426">
                  <c:v>1.72333</c:v>
                </c:pt>
                <c:pt idx="4427">
                  <c:v>1.7243900000000001</c:v>
                </c:pt>
                <c:pt idx="4428">
                  <c:v>1.7204200000000001</c:v>
                </c:pt>
                <c:pt idx="4429">
                  <c:v>1.7248699999999999</c:v>
                </c:pt>
                <c:pt idx="4430">
                  <c:v>1.72418</c:v>
                </c:pt>
                <c:pt idx="4431">
                  <c:v>1.71993</c:v>
                </c:pt>
                <c:pt idx="4432">
                  <c:v>1.72621</c:v>
                </c:pt>
                <c:pt idx="4433">
                  <c:v>1.7223299999999999</c:v>
                </c:pt>
                <c:pt idx="4434">
                  <c:v>1.7213400000000001</c:v>
                </c:pt>
                <c:pt idx="4435">
                  <c:v>1.7249099999999999</c:v>
                </c:pt>
                <c:pt idx="4436">
                  <c:v>1.72126</c:v>
                </c:pt>
                <c:pt idx="4437">
                  <c:v>1.7256100000000001</c:v>
                </c:pt>
                <c:pt idx="4438">
                  <c:v>1.7243599999999999</c:v>
                </c:pt>
                <c:pt idx="4439">
                  <c:v>1.72166</c:v>
                </c:pt>
                <c:pt idx="4440">
                  <c:v>1.72617</c:v>
                </c:pt>
                <c:pt idx="4441">
                  <c:v>1.7244299999999999</c:v>
                </c:pt>
                <c:pt idx="4442">
                  <c:v>1.7229399999999999</c:v>
                </c:pt>
                <c:pt idx="4443">
                  <c:v>1.71991</c:v>
                </c:pt>
                <c:pt idx="4444">
                  <c:v>1.7259899999999999</c:v>
                </c:pt>
                <c:pt idx="4445">
                  <c:v>1.7251300000000001</c:v>
                </c:pt>
                <c:pt idx="4446">
                  <c:v>1.7222999999999999</c:v>
                </c:pt>
                <c:pt idx="4447">
                  <c:v>1.7215800000000001</c:v>
                </c:pt>
                <c:pt idx="4448">
                  <c:v>1.72593</c:v>
                </c:pt>
                <c:pt idx="4449">
                  <c:v>1.72183</c:v>
                </c:pt>
                <c:pt idx="4450">
                  <c:v>1.72458</c:v>
                </c:pt>
                <c:pt idx="4451">
                  <c:v>1.7253700000000001</c:v>
                </c:pt>
                <c:pt idx="4452">
                  <c:v>1.7234700000000001</c:v>
                </c:pt>
                <c:pt idx="4453">
                  <c:v>1.72096</c:v>
                </c:pt>
                <c:pt idx="4454">
                  <c:v>1.7248399999999999</c:v>
                </c:pt>
                <c:pt idx="4455">
                  <c:v>1.72434</c:v>
                </c:pt>
                <c:pt idx="4456">
                  <c:v>1.7208699999999999</c:v>
                </c:pt>
                <c:pt idx="4457">
                  <c:v>1.7270799999999999</c:v>
                </c:pt>
                <c:pt idx="4458">
                  <c:v>1.7231399999999999</c:v>
                </c:pt>
                <c:pt idx="4459">
                  <c:v>1.7205299999999999</c:v>
                </c:pt>
                <c:pt idx="4460">
                  <c:v>1.7255100000000001</c:v>
                </c:pt>
                <c:pt idx="4461">
                  <c:v>1.7191099999999999</c:v>
                </c:pt>
                <c:pt idx="4462">
                  <c:v>1.7256899999999999</c:v>
                </c:pt>
                <c:pt idx="4463">
                  <c:v>1.7218599999999999</c:v>
                </c:pt>
                <c:pt idx="4464">
                  <c:v>1.7238899999999999</c:v>
                </c:pt>
                <c:pt idx="4465">
                  <c:v>1.7240599999999999</c:v>
                </c:pt>
                <c:pt idx="4466">
                  <c:v>1.72028</c:v>
                </c:pt>
                <c:pt idx="4467">
                  <c:v>1.7250099999999999</c:v>
                </c:pt>
                <c:pt idx="4468">
                  <c:v>1.72366</c:v>
                </c:pt>
                <c:pt idx="4469">
                  <c:v>1.7198500000000001</c:v>
                </c:pt>
                <c:pt idx="4470">
                  <c:v>1.72525</c:v>
                </c:pt>
                <c:pt idx="4471">
                  <c:v>1.72054</c:v>
                </c:pt>
                <c:pt idx="4472">
                  <c:v>1.72607</c:v>
                </c:pt>
                <c:pt idx="4473">
                  <c:v>1.7237199999999999</c:v>
                </c:pt>
                <c:pt idx="4474">
                  <c:v>1.72061</c:v>
                </c:pt>
                <c:pt idx="4475">
                  <c:v>1.72448</c:v>
                </c:pt>
                <c:pt idx="4476">
                  <c:v>1.7257800000000001</c:v>
                </c:pt>
                <c:pt idx="4477">
                  <c:v>1.72136</c:v>
                </c:pt>
                <c:pt idx="4478">
                  <c:v>1.7269399999999999</c:v>
                </c:pt>
                <c:pt idx="4479">
                  <c:v>1.72207</c:v>
                </c:pt>
                <c:pt idx="4480">
                  <c:v>1.7222900000000001</c:v>
                </c:pt>
                <c:pt idx="4481">
                  <c:v>1.72397</c:v>
                </c:pt>
                <c:pt idx="4482">
                  <c:v>1.7214</c:v>
                </c:pt>
                <c:pt idx="4483">
                  <c:v>1.72363</c:v>
                </c:pt>
                <c:pt idx="4484">
                  <c:v>1.7239100000000001</c:v>
                </c:pt>
                <c:pt idx="4485">
                  <c:v>1.72054</c:v>
                </c:pt>
                <c:pt idx="4486">
                  <c:v>1.7260500000000001</c:v>
                </c:pt>
                <c:pt idx="4487">
                  <c:v>1.7222900000000001</c:v>
                </c:pt>
                <c:pt idx="4488">
                  <c:v>1.7222200000000001</c:v>
                </c:pt>
                <c:pt idx="4489">
                  <c:v>1.7238800000000001</c:v>
                </c:pt>
                <c:pt idx="4490">
                  <c:v>1.72078</c:v>
                </c:pt>
                <c:pt idx="4491">
                  <c:v>1.7256899999999999</c:v>
                </c:pt>
                <c:pt idx="4492">
                  <c:v>1.7237</c:v>
                </c:pt>
                <c:pt idx="4493">
                  <c:v>1.7196100000000001</c:v>
                </c:pt>
                <c:pt idx="4494">
                  <c:v>1.7258800000000001</c:v>
                </c:pt>
                <c:pt idx="4495">
                  <c:v>1.7222500000000001</c:v>
                </c:pt>
                <c:pt idx="4496">
                  <c:v>1.7209399999999999</c:v>
                </c:pt>
                <c:pt idx="4497">
                  <c:v>1.72516</c:v>
                </c:pt>
                <c:pt idx="4498">
                  <c:v>1.7201900000000001</c:v>
                </c:pt>
                <c:pt idx="4499">
                  <c:v>1.72509</c:v>
                </c:pt>
                <c:pt idx="4500">
                  <c:v>1.72496</c:v>
                </c:pt>
                <c:pt idx="4501">
                  <c:v>1.7226600000000001</c:v>
                </c:pt>
                <c:pt idx="4502">
                  <c:v>1.7205600000000001</c:v>
                </c:pt>
                <c:pt idx="4503">
                  <c:v>1.7256199999999999</c:v>
                </c:pt>
                <c:pt idx="4504">
                  <c:v>1.72299</c:v>
                </c:pt>
                <c:pt idx="4505">
                  <c:v>1.72414</c:v>
                </c:pt>
                <c:pt idx="4506">
                  <c:v>1.72451</c:v>
                </c:pt>
                <c:pt idx="4507">
                  <c:v>1.72299</c:v>
                </c:pt>
                <c:pt idx="4508">
                  <c:v>1.72044</c:v>
                </c:pt>
                <c:pt idx="4509">
                  <c:v>1.7253799999999999</c:v>
                </c:pt>
                <c:pt idx="4510">
                  <c:v>1.7205699999999999</c:v>
                </c:pt>
                <c:pt idx="4511">
                  <c:v>1.72618</c:v>
                </c:pt>
                <c:pt idx="4512">
                  <c:v>1.7223999999999999</c:v>
                </c:pt>
                <c:pt idx="4513">
                  <c:v>1.7243599999999999</c:v>
                </c:pt>
                <c:pt idx="4514">
                  <c:v>1.7238</c:v>
                </c:pt>
                <c:pt idx="4515">
                  <c:v>1.7234</c:v>
                </c:pt>
                <c:pt idx="4516">
                  <c:v>1.72546</c:v>
                </c:pt>
                <c:pt idx="4517">
                  <c:v>1.72299</c:v>
                </c:pt>
                <c:pt idx="4518">
                  <c:v>1.72045</c:v>
                </c:pt>
                <c:pt idx="4519">
                  <c:v>1.7254799999999999</c:v>
                </c:pt>
                <c:pt idx="4520">
                  <c:v>1.7235</c:v>
                </c:pt>
                <c:pt idx="4521">
                  <c:v>1.7212799999999999</c:v>
                </c:pt>
                <c:pt idx="4522">
                  <c:v>1.72482</c:v>
                </c:pt>
                <c:pt idx="4523">
                  <c:v>1.7206699999999999</c:v>
                </c:pt>
                <c:pt idx="4524">
                  <c:v>1.7264999999999999</c:v>
                </c:pt>
                <c:pt idx="4525">
                  <c:v>1.7236499999999999</c:v>
                </c:pt>
                <c:pt idx="4526">
                  <c:v>1.7198899999999999</c:v>
                </c:pt>
                <c:pt idx="4527">
                  <c:v>1.7255</c:v>
                </c:pt>
                <c:pt idx="4528">
                  <c:v>1.7223999999999999</c:v>
                </c:pt>
                <c:pt idx="4529">
                  <c:v>1.7271700000000001</c:v>
                </c:pt>
                <c:pt idx="4530">
                  <c:v>1.7230099999999999</c:v>
                </c:pt>
                <c:pt idx="4531">
                  <c:v>1.7200599999999999</c:v>
                </c:pt>
                <c:pt idx="4532">
                  <c:v>1.7252099999999999</c:v>
                </c:pt>
                <c:pt idx="4533">
                  <c:v>1.72038</c:v>
                </c:pt>
                <c:pt idx="4534">
                  <c:v>1.7260500000000001</c:v>
                </c:pt>
                <c:pt idx="4535">
                  <c:v>1.7228300000000001</c:v>
                </c:pt>
                <c:pt idx="4536">
                  <c:v>1.72088</c:v>
                </c:pt>
                <c:pt idx="4537">
                  <c:v>1.7263299999999999</c:v>
                </c:pt>
                <c:pt idx="4538">
                  <c:v>1.7231399999999999</c:v>
                </c:pt>
                <c:pt idx="4539">
                  <c:v>1.72346</c:v>
                </c:pt>
                <c:pt idx="4540">
                  <c:v>1.7248699999999999</c:v>
                </c:pt>
                <c:pt idx="4541">
                  <c:v>1.7206300000000001</c:v>
                </c:pt>
                <c:pt idx="4542">
                  <c:v>1.72526</c:v>
                </c:pt>
                <c:pt idx="4543">
                  <c:v>1.7244699999999999</c:v>
                </c:pt>
                <c:pt idx="4544">
                  <c:v>1.72061</c:v>
                </c:pt>
                <c:pt idx="4545">
                  <c:v>1.7261599999999999</c:v>
                </c:pt>
                <c:pt idx="4546">
                  <c:v>1.7248399999999999</c:v>
                </c:pt>
                <c:pt idx="4547">
                  <c:v>1.7212099999999999</c:v>
                </c:pt>
                <c:pt idx="4548">
                  <c:v>1.72505</c:v>
                </c:pt>
                <c:pt idx="4549">
                  <c:v>1.72516</c:v>
                </c:pt>
                <c:pt idx="4550">
                  <c:v>1.7204600000000001</c:v>
                </c:pt>
                <c:pt idx="4551">
                  <c:v>1.72662</c:v>
                </c:pt>
                <c:pt idx="4552">
                  <c:v>1.7238199999999999</c:v>
                </c:pt>
                <c:pt idx="4553">
                  <c:v>1.7240800000000001</c:v>
                </c:pt>
                <c:pt idx="4554">
                  <c:v>1.7257499999999999</c:v>
                </c:pt>
                <c:pt idx="4555">
                  <c:v>1.7215199999999999</c:v>
                </c:pt>
                <c:pt idx="4556">
                  <c:v>1.7228699999999999</c:v>
                </c:pt>
                <c:pt idx="4557">
                  <c:v>1.7252700000000001</c:v>
                </c:pt>
                <c:pt idx="4558">
                  <c:v>1.7202299999999999</c:v>
                </c:pt>
                <c:pt idx="4559">
                  <c:v>1.72559</c:v>
                </c:pt>
                <c:pt idx="4560">
                  <c:v>1.72462</c:v>
                </c:pt>
                <c:pt idx="4561">
                  <c:v>1.7200299999999999</c:v>
                </c:pt>
                <c:pt idx="4562">
                  <c:v>1.72597</c:v>
                </c:pt>
                <c:pt idx="4563">
                  <c:v>1.7234400000000001</c:v>
                </c:pt>
                <c:pt idx="4564">
                  <c:v>1.72281</c:v>
                </c:pt>
                <c:pt idx="4565">
                  <c:v>1.7259500000000001</c:v>
                </c:pt>
                <c:pt idx="4566">
                  <c:v>1.72055</c:v>
                </c:pt>
                <c:pt idx="4567">
                  <c:v>1.72689</c:v>
                </c:pt>
                <c:pt idx="4568">
                  <c:v>1.7216199999999999</c:v>
                </c:pt>
                <c:pt idx="4569">
                  <c:v>1.7234100000000001</c:v>
                </c:pt>
                <c:pt idx="4570">
                  <c:v>1.7250000000000001</c:v>
                </c:pt>
                <c:pt idx="4571">
                  <c:v>1.7203299999999999</c:v>
                </c:pt>
                <c:pt idx="4572">
                  <c:v>1.72618</c:v>
                </c:pt>
                <c:pt idx="4573">
                  <c:v>1.72119</c:v>
                </c:pt>
                <c:pt idx="4574">
                  <c:v>1.72644</c:v>
                </c:pt>
                <c:pt idx="4575">
                  <c:v>1.72373</c:v>
                </c:pt>
                <c:pt idx="4576">
                  <c:v>1.7225699999999999</c:v>
                </c:pt>
                <c:pt idx="4577">
                  <c:v>1.7265900000000001</c:v>
                </c:pt>
                <c:pt idx="4578">
                  <c:v>1.72377</c:v>
                </c:pt>
                <c:pt idx="4579">
                  <c:v>1.7217899999999999</c:v>
                </c:pt>
                <c:pt idx="4580">
                  <c:v>1.72556</c:v>
                </c:pt>
                <c:pt idx="4581">
                  <c:v>1.72072</c:v>
                </c:pt>
                <c:pt idx="4582">
                  <c:v>1.726</c:v>
                </c:pt>
                <c:pt idx="4583">
                  <c:v>1.72461</c:v>
                </c:pt>
                <c:pt idx="4584">
                  <c:v>1.7219899999999999</c:v>
                </c:pt>
                <c:pt idx="4585">
                  <c:v>1.72472</c:v>
                </c:pt>
                <c:pt idx="4586">
                  <c:v>1.72397</c:v>
                </c:pt>
                <c:pt idx="4587">
                  <c:v>1.72401</c:v>
                </c:pt>
                <c:pt idx="4588">
                  <c:v>1.7247600000000001</c:v>
                </c:pt>
                <c:pt idx="4589">
                  <c:v>1.72434</c:v>
                </c:pt>
                <c:pt idx="4590">
                  <c:v>1.72241</c:v>
                </c:pt>
                <c:pt idx="4591">
                  <c:v>1.7250000000000001</c:v>
                </c:pt>
                <c:pt idx="4592">
                  <c:v>1.72095</c:v>
                </c:pt>
                <c:pt idx="4593">
                  <c:v>1.72634</c:v>
                </c:pt>
                <c:pt idx="4594">
                  <c:v>1.72058</c:v>
                </c:pt>
                <c:pt idx="4595">
                  <c:v>1.7265299999999999</c:v>
                </c:pt>
                <c:pt idx="4596">
                  <c:v>1.72448</c:v>
                </c:pt>
                <c:pt idx="4597">
                  <c:v>1.72081</c:v>
                </c:pt>
                <c:pt idx="4598">
                  <c:v>1.72689</c:v>
                </c:pt>
                <c:pt idx="4599">
                  <c:v>1.7236</c:v>
                </c:pt>
                <c:pt idx="4600">
                  <c:v>1.72044</c:v>
                </c:pt>
                <c:pt idx="4601">
                  <c:v>1.72549</c:v>
                </c:pt>
                <c:pt idx="4602">
                  <c:v>1.7238899999999999</c:v>
                </c:pt>
                <c:pt idx="4603">
                  <c:v>1.7208399999999999</c:v>
                </c:pt>
                <c:pt idx="4604">
                  <c:v>1.7253000000000001</c:v>
                </c:pt>
                <c:pt idx="4605">
                  <c:v>1.72342</c:v>
                </c:pt>
                <c:pt idx="4606">
                  <c:v>1.7239500000000001</c:v>
                </c:pt>
                <c:pt idx="4607">
                  <c:v>1.72438</c:v>
                </c:pt>
                <c:pt idx="4608">
                  <c:v>1.7243999999999999</c:v>
                </c:pt>
                <c:pt idx="4609">
                  <c:v>1.7257899999999999</c:v>
                </c:pt>
                <c:pt idx="4610">
                  <c:v>1.7215</c:v>
                </c:pt>
                <c:pt idx="4611">
                  <c:v>1.7250399999999999</c:v>
                </c:pt>
                <c:pt idx="4612">
                  <c:v>1.72441</c:v>
                </c:pt>
                <c:pt idx="4613">
                  <c:v>1.72176</c:v>
                </c:pt>
                <c:pt idx="4614">
                  <c:v>1.7256</c:v>
                </c:pt>
                <c:pt idx="4615">
                  <c:v>1.7193400000000001</c:v>
                </c:pt>
                <c:pt idx="4616">
                  <c:v>1.7258</c:v>
                </c:pt>
                <c:pt idx="4617">
                  <c:v>1.7222</c:v>
                </c:pt>
                <c:pt idx="4618">
                  <c:v>1.72424</c:v>
                </c:pt>
                <c:pt idx="4619">
                  <c:v>1.724</c:v>
                </c:pt>
                <c:pt idx="4620">
                  <c:v>1.7204999999999999</c:v>
                </c:pt>
                <c:pt idx="4621">
                  <c:v>1.7261200000000001</c:v>
                </c:pt>
                <c:pt idx="4622">
                  <c:v>1.7236499999999999</c:v>
                </c:pt>
                <c:pt idx="4623">
                  <c:v>1.7221599999999999</c:v>
                </c:pt>
                <c:pt idx="4624">
                  <c:v>1.7263500000000001</c:v>
                </c:pt>
                <c:pt idx="4625">
                  <c:v>1.7251799999999999</c:v>
                </c:pt>
                <c:pt idx="4626">
                  <c:v>1.7196199999999999</c:v>
                </c:pt>
                <c:pt idx="4627">
                  <c:v>1.72584</c:v>
                </c:pt>
                <c:pt idx="4628">
                  <c:v>1.7207399999999999</c:v>
                </c:pt>
                <c:pt idx="4629">
                  <c:v>1.72475</c:v>
                </c:pt>
                <c:pt idx="4630">
                  <c:v>1.7233400000000001</c:v>
                </c:pt>
                <c:pt idx="4631">
                  <c:v>1.7212099999999999</c:v>
                </c:pt>
                <c:pt idx="4632">
                  <c:v>1.7256499999999999</c:v>
                </c:pt>
                <c:pt idx="4633">
                  <c:v>1.7220899999999999</c:v>
                </c:pt>
                <c:pt idx="4634">
                  <c:v>1.7240800000000001</c:v>
                </c:pt>
                <c:pt idx="4635">
                  <c:v>1.72533</c:v>
                </c:pt>
                <c:pt idx="4636">
                  <c:v>1.72133</c:v>
                </c:pt>
                <c:pt idx="4637">
                  <c:v>1.72658</c:v>
                </c:pt>
                <c:pt idx="4638">
                  <c:v>1.72281</c:v>
                </c:pt>
                <c:pt idx="4639">
                  <c:v>1.72227</c:v>
                </c:pt>
                <c:pt idx="4640">
                  <c:v>1.7249399999999999</c:v>
                </c:pt>
                <c:pt idx="4641">
                  <c:v>1.72207</c:v>
                </c:pt>
                <c:pt idx="4642">
                  <c:v>1.7243999999999999</c:v>
                </c:pt>
                <c:pt idx="4643">
                  <c:v>1.72393</c:v>
                </c:pt>
                <c:pt idx="4644">
                  <c:v>1.7203999999999999</c:v>
                </c:pt>
                <c:pt idx="4645">
                  <c:v>1.7254100000000001</c:v>
                </c:pt>
                <c:pt idx="4646">
                  <c:v>1.72445</c:v>
                </c:pt>
                <c:pt idx="4647">
                  <c:v>1.7210099999999999</c:v>
                </c:pt>
                <c:pt idx="4648">
                  <c:v>1.7269300000000001</c:v>
                </c:pt>
                <c:pt idx="4649">
                  <c:v>1.7229699999999999</c:v>
                </c:pt>
                <c:pt idx="4650">
                  <c:v>1.72045</c:v>
                </c:pt>
                <c:pt idx="4651">
                  <c:v>1.7257800000000001</c:v>
                </c:pt>
                <c:pt idx="4652">
                  <c:v>1.7233400000000001</c:v>
                </c:pt>
                <c:pt idx="4653">
                  <c:v>1.72359</c:v>
                </c:pt>
                <c:pt idx="4654">
                  <c:v>1.72583</c:v>
                </c:pt>
                <c:pt idx="4655">
                  <c:v>1.7234400000000001</c:v>
                </c:pt>
                <c:pt idx="4656">
                  <c:v>1.7210399999999999</c:v>
                </c:pt>
                <c:pt idx="4657">
                  <c:v>1.72536</c:v>
                </c:pt>
                <c:pt idx="4658">
                  <c:v>1.7215199999999999</c:v>
                </c:pt>
                <c:pt idx="4659">
                  <c:v>1.72224</c:v>
                </c:pt>
                <c:pt idx="4660">
                  <c:v>1.7252700000000001</c:v>
                </c:pt>
                <c:pt idx="4661">
                  <c:v>1.7208399999999999</c:v>
                </c:pt>
                <c:pt idx="4662">
                  <c:v>1.7258100000000001</c:v>
                </c:pt>
                <c:pt idx="4663">
                  <c:v>1.7212700000000001</c:v>
                </c:pt>
                <c:pt idx="4664">
                  <c:v>1.7230099999999999</c:v>
                </c:pt>
                <c:pt idx="4665">
                  <c:v>1.72444</c:v>
                </c:pt>
                <c:pt idx="4666">
                  <c:v>1.7206999999999999</c:v>
                </c:pt>
                <c:pt idx="4667">
                  <c:v>1.72614</c:v>
                </c:pt>
                <c:pt idx="4668">
                  <c:v>1.72489</c:v>
                </c:pt>
                <c:pt idx="4669">
                  <c:v>1.7226300000000001</c:v>
                </c:pt>
                <c:pt idx="4670">
                  <c:v>1.72407</c:v>
                </c:pt>
                <c:pt idx="4671">
                  <c:v>1.7253799999999999</c:v>
                </c:pt>
                <c:pt idx="4672">
                  <c:v>1.7218500000000001</c:v>
                </c:pt>
                <c:pt idx="4673">
                  <c:v>1.72492</c:v>
                </c:pt>
                <c:pt idx="4674">
                  <c:v>1.7262</c:v>
                </c:pt>
                <c:pt idx="4675">
                  <c:v>1.7225600000000001</c:v>
                </c:pt>
                <c:pt idx="4676">
                  <c:v>1.72597</c:v>
                </c:pt>
                <c:pt idx="4677">
                  <c:v>1.72607</c:v>
                </c:pt>
                <c:pt idx="4678">
                  <c:v>1.72078</c:v>
                </c:pt>
                <c:pt idx="4679">
                  <c:v>1.7270000000000001</c:v>
                </c:pt>
                <c:pt idx="4680">
                  <c:v>1.7220800000000001</c:v>
                </c:pt>
                <c:pt idx="4681">
                  <c:v>1.7229099999999999</c:v>
                </c:pt>
                <c:pt idx="4682">
                  <c:v>1.7250300000000001</c:v>
                </c:pt>
                <c:pt idx="4683">
                  <c:v>1.72048</c:v>
                </c:pt>
                <c:pt idx="4684">
                  <c:v>1.72655</c:v>
                </c:pt>
                <c:pt idx="4685">
                  <c:v>1.7246699999999999</c:v>
                </c:pt>
                <c:pt idx="4686">
                  <c:v>1.72085</c:v>
                </c:pt>
                <c:pt idx="4687">
                  <c:v>1.7263599999999999</c:v>
                </c:pt>
                <c:pt idx="4688">
                  <c:v>1.7227300000000001</c:v>
                </c:pt>
                <c:pt idx="4689">
                  <c:v>1.72034</c:v>
                </c:pt>
                <c:pt idx="4690">
                  <c:v>1.72651</c:v>
                </c:pt>
                <c:pt idx="4691">
                  <c:v>1.7238</c:v>
                </c:pt>
                <c:pt idx="4692">
                  <c:v>1.7202999999999999</c:v>
                </c:pt>
                <c:pt idx="4693">
                  <c:v>1.72594</c:v>
                </c:pt>
                <c:pt idx="4694">
                  <c:v>1.7226900000000001</c:v>
                </c:pt>
                <c:pt idx="4695">
                  <c:v>1.7218199999999999</c:v>
                </c:pt>
                <c:pt idx="4696">
                  <c:v>1.7266300000000001</c:v>
                </c:pt>
                <c:pt idx="4697">
                  <c:v>1.72339</c:v>
                </c:pt>
                <c:pt idx="4698">
                  <c:v>1.7229000000000001</c:v>
                </c:pt>
                <c:pt idx="4699">
                  <c:v>1.7254</c:v>
                </c:pt>
                <c:pt idx="4700">
                  <c:v>1.7210700000000001</c:v>
                </c:pt>
                <c:pt idx="4701">
                  <c:v>1.72692</c:v>
                </c:pt>
                <c:pt idx="4702">
                  <c:v>1.7245999999999999</c:v>
                </c:pt>
                <c:pt idx="4703">
                  <c:v>1.7201900000000001</c:v>
                </c:pt>
                <c:pt idx="4704">
                  <c:v>1.72645</c:v>
                </c:pt>
                <c:pt idx="4705">
                  <c:v>1.7230099999999999</c:v>
                </c:pt>
                <c:pt idx="4706">
                  <c:v>1.72309</c:v>
                </c:pt>
                <c:pt idx="4707">
                  <c:v>1.72441</c:v>
                </c:pt>
                <c:pt idx="4708">
                  <c:v>1.72048</c:v>
                </c:pt>
                <c:pt idx="4709">
                  <c:v>1.72542</c:v>
                </c:pt>
                <c:pt idx="4710">
                  <c:v>1.72194</c:v>
                </c:pt>
                <c:pt idx="4711">
                  <c:v>1.7253099999999999</c:v>
                </c:pt>
                <c:pt idx="4712">
                  <c:v>1.724</c:v>
                </c:pt>
                <c:pt idx="4713">
                  <c:v>1.72336</c:v>
                </c:pt>
                <c:pt idx="4714">
                  <c:v>1.72763</c:v>
                </c:pt>
                <c:pt idx="4715">
                  <c:v>1.7248399999999999</c:v>
                </c:pt>
                <c:pt idx="4716">
                  <c:v>1.72088</c:v>
                </c:pt>
                <c:pt idx="4717">
                  <c:v>1.72716</c:v>
                </c:pt>
                <c:pt idx="4718">
                  <c:v>1.72218</c:v>
                </c:pt>
                <c:pt idx="4719">
                  <c:v>1.7260899999999999</c:v>
                </c:pt>
                <c:pt idx="4720">
                  <c:v>1.7252700000000001</c:v>
                </c:pt>
                <c:pt idx="4721">
                  <c:v>1.72133</c:v>
                </c:pt>
                <c:pt idx="4722">
                  <c:v>1.72654</c:v>
                </c:pt>
                <c:pt idx="4723">
                  <c:v>1.72393</c:v>
                </c:pt>
                <c:pt idx="4724">
                  <c:v>1.72173</c:v>
                </c:pt>
                <c:pt idx="4725">
                  <c:v>1.7254499999999999</c:v>
                </c:pt>
                <c:pt idx="4726">
                  <c:v>1.7242999999999999</c:v>
                </c:pt>
                <c:pt idx="4727">
                  <c:v>1.7228000000000001</c:v>
                </c:pt>
                <c:pt idx="4728">
                  <c:v>1.7251099999999999</c:v>
                </c:pt>
                <c:pt idx="4729">
                  <c:v>1.7228699999999999</c:v>
                </c:pt>
                <c:pt idx="4730">
                  <c:v>1.72394</c:v>
                </c:pt>
                <c:pt idx="4731">
                  <c:v>1.72641</c:v>
                </c:pt>
                <c:pt idx="4732">
                  <c:v>1.72143</c:v>
                </c:pt>
                <c:pt idx="4733">
                  <c:v>1.7240599999999999</c:v>
                </c:pt>
                <c:pt idx="4734">
                  <c:v>1.72451</c:v>
                </c:pt>
                <c:pt idx="4735">
                  <c:v>1.7214100000000001</c:v>
                </c:pt>
                <c:pt idx="4736">
                  <c:v>1.7257100000000001</c:v>
                </c:pt>
                <c:pt idx="4737">
                  <c:v>1.7235799999999999</c:v>
                </c:pt>
                <c:pt idx="4738">
                  <c:v>1.72044</c:v>
                </c:pt>
                <c:pt idx="4739">
                  <c:v>1.7254400000000001</c:v>
                </c:pt>
                <c:pt idx="4740">
                  <c:v>1.72129</c:v>
                </c:pt>
                <c:pt idx="4741">
                  <c:v>1.7228300000000001</c:v>
                </c:pt>
                <c:pt idx="4742">
                  <c:v>1.7253000000000001</c:v>
                </c:pt>
                <c:pt idx="4743">
                  <c:v>1.7202299999999999</c:v>
                </c:pt>
                <c:pt idx="4744">
                  <c:v>1.7257400000000001</c:v>
                </c:pt>
                <c:pt idx="4745">
                  <c:v>1.72031</c:v>
                </c:pt>
                <c:pt idx="4746">
                  <c:v>1.72675</c:v>
                </c:pt>
                <c:pt idx="4747">
                  <c:v>1.7230399999999999</c:v>
                </c:pt>
                <c:pt idx="4748">
                  <c:v>1.72218</c:v>
                </c:pt>
                <c:pt idx="4749">
                  <c:v>1.7239899999999999</c:v>
                </c:pt>
                <c:pt idx="4750">
                  <c:v>1.7213000000000001</c:v>
                </c:pt>
                <c:pt idx="4751">
                  <c:v>1.7258599999999999</c:v>
                </c:pt>
                <c:pt idx="4752">
                  <c:v>1.7225900000000001</c:v>
                </c:pt>
                <c:pt idx="4753">
                  <c:v>1.72116</c:v>
                </c:pt>
                <c:pt idx="4754">
                  <c:v>1.7253400000000001</c:v>
                </c:pt>
                <c:pt idx="4755">
                  <c:v>1.7206900000000001</c:v>
                </c:pt>
                <c:pt idx="4756">
                  <c:v>1.72705</c:v>
                </c:pt>
                <c:pt idx="4757">
                  <c:v>1.7216499999999999</c:v>
                </c:pt>
                <c:pt idx="4758">
                  <c:v>1.72363</c:v>
                </c:pt>
                <c:pt idx="4759">
                  <c:v>1.7255</c:v>
                </c:pt>
                <c:pt idx="4760">
                  <c:v>1.7212400000000001</c:v>
                </c:pt>
                <c:pt idx="4761">
                  <c:v>1.7273000000000001</c:v>
                </c:pt>
                <c:pt idx="4762">
                  <c:v>1.72512</c:v>
                </c:pt>
                <c:pt idx="4763">
                  <c:v>1.7208399999999999</c:v>
                </c:pt>
                <c:pt idx="4764">
                  <c:v>1.7263200000000001</c:v>
                </c:pt>
                <c:pt idx="4765">
                  <c:v>1.7243900000000001</c:v>
                </c:pt>
                <c:pt idx="4766">
                  <c:v>1.72319</c:v>
                </c:pt>
                <c:pt idx="4767">
                  <c:v>1.7259</c:v>
                </c:pt>
                <c:pt idx="4768">
                  <c:v>1.72557</c:v>
                </c:pt>
                <c:pt idx="4769">
                  <c:v>1.72139</c:v>
                </c:pt>
                <c:pt idx="4770">
                  <c:v>1.72712</c:v>
                </c:pt>
                <c:pt idx="4771">
                  <c:v>1.72323</c:v>
                </c:pt>
                <c:pt idx="4772">
                  <c:v>1.7257199999999999</c:v>
                </c:pt>
                <c:pt idx="4773">
                  <c:v>1.7259500000000001</c:v>
                </c:pt>
                <c:pt idx="4774">
                  <c:v>1.7204999999999999</c:v>
                </c:pt>
                <c:pt idx="4775">
                  <c:v>1.7269300000000001</c:v>
                </c:pt>
                <c:pt idx="4776">
                  <c:v>1.7224999999999999</c:v>
                </c:pt>
                <c:pt idx="4777">
                  <c:v>1.72637</c:v>
                </c:pt>
                <c:pt idx="4778">
                  <c:v>1.7236100000000001</c:v>
                </c:pt>
                <c:pt idx="4779">
                  <c:v>1.7222200000000001</c:v>
                </c:pt>
                <c:pt idx="4780">
                  <c:v>1.72658</c:v>
                </c:pt>
                <c:pt idx="4781">
                  <c:v>1.72281</c:v>
                </c:pt>
                <c:pt idx="4782">
                  <c:v>1.72149</c:v>
                </c:pt>
                <c:pt idx="4783">
                  <c:v>1.7263599999999999</c:v>
                </c:pt>
                <c:pt idx="4784">
                  <c:v>1.72299</c:v>
                </c:pt>
                <c:pt idx="4785">
                  <c:v>1.7234499999999999</c:v>
                </c:pt>
                <c:pt idx="4786">
                  <c:v>1.7262500000000001</c:v>
                </c:pt>
                <c:pt idx="4787">
                  <c:v>1.72305</c:v>
                </c:pt>
                <c:pt idx="4788">
                  <c:v>1.7251300000000001</c:v>
                </c:pt>
                <c:pt idx="4789">
                  <c:v>1.7258899999999999</c:v>
                </c:pt>
                <c:pt idx="4790">
                  <c:v>1.7245900000000001</c:v>
                </c:pt>
                <c:pt idx="4791">
                  <c:v>1.72052</c:v>
                </c:pt>
                <c:pt idx="4792">
                  <c:v>1.72675</c:v>
                </c:pt>
                <c:pt idx="4793">
                  <c:v>1.72542</c:v>
                </c:pt>
                <c:pt idx="4794">
                  <c:v>1.7243200000000001</c:v>
                </c:pt>
                <c:pt idx="4795">
                  <c:v>1.7246999999999999</c:v>
                </c:pt>
                <c:pt idx="4796">
                  <c:v>1.72054</c:v>
                </c:pt>
                <c:pt idx="4797">
                  <c:v>1.7267600000000001</c:v>
                </c:pt>
                <c:pt idx="4798">
                  <c:v>1.72448</c:v>
                </c:pt>
                <c:pt idx="4799">
                  <c:v>1.72075</c:v>
                </c:pt>
                <c:pt idx="4800">
                  <c:v>1.72665</c:v>
                </c:pt>
                <c:pt idx="4801">
                  <c:v>1.72302</c:v>
                </c:pt>
                <c:pt idx="4802">
                  <c:v>1.7236400000000001</c:v>
                </c:pt>
                <c:pt idx="4803">
                  <c:v>1.72489</c:v>
                </c:pt>
                <c:pt idx="4804">
                  <c:v>1.72231</c:v>
                </c:pt>
                <c:pt idx="4805">
                  <c:v>1.72536</c:v>
                </c:pt>
                <c:pt idx="4806">
                  <c:v>1.7250099999999999</c:v>
                </c:pt>
                <c:pt idx="4807">
                  <c:v>1.7209099999999999</c:v>
                </c:pt>
                <c:pt idx="4808">
                  <c:v>1.7266300000000001</c:v>
                </c:pt>
                <c:pt idx="4809">
                  <c:v>1.7235499999999999</c:v>
                </c:pt>
                <c:pt idx="4810">
                  <c:v>1.7231300000000001</c:v>
                </c:pt>
                <c:pt idx="4811">
                  <c:v>1.72716</c:v>
                </c:pt>
                <c:pt idx="4812">
                  <c:v>1.7231799999999999</c:v>
                </c:pt>
                <c:pt idx="4813">
                  <c:v>1.72265</c:v>
                </c:pt>
                <c:pt idx="4814">
                  <c:v>1.72692</c:v>
                </c:pt>
                <c:pt idx="4815">
                  <c:v>1.7241299999999999</c:v>
                </c:pt>
                <c:pt idx="4816">
                  <c:v>1.7228399999999999</c:v>
                </c:pt>
                <c:pt idx="4817">
                  <c:v>1.72729</c:v>
                </c:pt>
                <c:pt idx="4818">
                  <c:v>1.7229699999999999</c:v>
                </c:pt>
                <c:pt idx="4819">
                  <c:v>1.72224</c:v>
                </c:pt>
                <c:pt idx="4820">
                  <c:v>1.72645</c:v>
                </c:pt>
                <c:pt idx="4821">
                  <c:v>1.72411</c:v>
                </c:pt>
                <c:pt idx="4822">
                  <c:v>1.72298</c:v>
                </c:pt>
                <c:pt idx="4823">
                  <c:v>1.7270399999999999</c:v>
                </c:pt>
                <c:pt idx="4824">
                  <c:v>1.72346</c:v>
                </c:pt>
                <c:pt idx="4825">
                  <c:v>1.7225200000000001</c:v>
                </c:pt>
                <c:pt idx="4826">
                  <c:v>1.7260899999999999</c:v>
                </c:pt>
                <c:pt idx="4827">
                  <c:v>1.7240599999999999</c:v>
                </c:pt>
                <c:pt idx="4828">
                  <c:v>1.72342</c:v>
                </c:pt>
                <c:pt idx="4829">
                  <c:v>1.7256100000000001</c:v>
                </c:pt>
                <c:pt idx="4830">
                  <c:v>1.72339</c:v>
                </c:pt>
                <c:pt idx="4831">
                  <c:v>1.72397</c:v>
                </c:pt>
                <c:pt idx="4832">
                  <c:v>1.72681</c:v>
                </c:pt>
                <c:pt idx="4833">
                  <c:v>1.72353</c:v>
                </c:pt>
                <c:pt idx="4834">
                  <c:v>1.7238599999999999</c:v>
                </c:pt>
                <c:pt idx="4835">
                  <c:v>1.72532</c:v>
                </c:pt>
                <c:pt idx="4836">
                  <c:v>1.7217800000000001</c:v>
                </c:pt>
                <c:pt idx="4837">
                  <c:v>1.7254400000000001</c:v>
                </c:pt>
                <c:pt idx="4838">
                  <c:v>1.72604</c:v>
                </c:pt>
                <c:pt idx="4839">
                  <c:v>1.72207</c:v>
                </c:pt>
                <c:pt idx="4840">
                  <c:v>1.7249000000000001</c:v>
                </c:pt>
                <c:pt idx="4841">
                  <c:v>1.7254499999999999</c:v>
                </c:pt>
                <c:pt idx="4842">
                  <c:v>1.7215199999999999</c:v>
                </c:pt>
                <c:pt idx="4843">
                  <c:v>1.72712</c:v>
                </c:pt>
                <c:pt idx="4844">
                  <c:v>1.7238500000000001</c:v>
                </c:pt>
                <c:pt idx="4845">
                  <c:v>1.7240599999999999</c:v>
                </c:pt>
                <c:pt idx="4846">
                  <c:v>1.72678</c:v>
                </c:pt>
                <c:pt idx="4847">
                  <c:v>1.72363</c:v>
                </c:pt>
                <c:pt idx="4848">
                  <c:v>1.72742</c:v>
                </c:pt>
                <c:pt idx="4849">
                  <c:v>1.7253400000000001</c:v>
                </c:pt>
                <c:pt idx="4850">
                  <c:v>1.7233000000000001</c:v>
                </c:pt>
                <c:pt idx="4851">
                  <c:v>1.7270000000000001</c:v>
                </c:pt>
                <c:pt idx="4852">
                  <c:v>1.7217499999999999</c:v>
                </c:pt>
                <c:pt idx="4853">
                  <c:v>1.7277100000000001</c:v>
                </c:pt>
                <c:pt idx="4854">
                  <c:v>1.7248300000000001</c:v>
                </c:pt>
                <c:pt idx="4855">
                  <c:v>1.7239899999999999</c:v>
                </c:pt>
                <c:pt idx="4856">
                  <c:v>1.7261599999999999</c:v>
                </c:pt>
                <c:pt idx="4857">
                  <c:v>1.7207300000000001</c:v>
                </c:pt>
                <c:pt idx="4858">
                  <c:v>1.7261200000000001</c:v>
                </c:pt>
                <c:pt idx="4859">
                  <c:v>1.7218599999999999</c:v>
                </c:pt>
                <c:pt idx="4860">
                  <c:v>1.7253799999999999</c:v>
                </c:pt>
                <c:pt idx="4861">
                  <c:v>1.72471</c:v>
                </c:pt>
                <c:pt idx="4862">
                  <c:v>1.72262</c:v>
                </c:pt>
                <c:pt idx="4863">
                  <c:v>1.7257199999999999</c:v>
                </c:pt>
                <c:pt idx="4864">
                  <c:v>1.72641</c:v>
                </c:pt>
                <c:pt idx="4865">
                  <c:v>1.7214</c:v>
                </c:pt>
                <c:pt idx="4866">
                  <c:v>1.7271099999999999</c:v>
                </c:pt>
                <c:pt idx="4867">
                  <c:v>1.7236199999999999</c:v>
                </c:pt>
                <c:pt idx="4868">
                  <c:v>1.72281</c:v>
                </c:pt>
                <c:pt idx="4869">
                  <c:v>1.7273799999999999</c:v>
                </c:pt>
                <c:pt idx="4870">
                  <c:v>1.72296</c:v>
                </c:pt>
                <c:pt idx="4871">
                  <c:v>1.7272700000000001</c:v>
                </c:pt>
                <c:pt idx="4872">
                  <c:v>1.7245299999999999</c:v>
                </c:pt>
                <c:pt idx="4873">
                  <c:v>1.7229300000000001</c:v>
                </c:pt>
                <c:pt idx="4874">
                  <c:v>1.7256</c:v>
                </c:pt>
                <c:pt idx="4875">
                  <c:v>1.72235</c:v>
                </c:pt>
                <c:pt idx="4876">
                  <c:v>1.7277199999999999</c:v>
                </c:pt>
                <c:pt idx="4877">
                  <c:v>1.7236199999999999</c:v>
                </c:pt>
                <c:pt idx="4878">
                  <c:v>1.72383</c:v>
                </c:pt>
                <c:pt idx="4879">
                  <c:v>1.7275199999999999</c:v>
                </c:pt>
                <c:pt idx="4880">
                  <c:v>1.72214</c:v>
                </c:pt>
                <c:pt idx="4881">
                  <c:v>1.7231799999999999</c:v>
                </c:pt>
                <c:pt idx="4882">
                  <c:v>1.72661</c:v>
                </c:pt>
                <c:pt idx="4883">
                  <c:v>1.7219199999999999</c:v>
                </c:pt>
                <c:pt idx="4884">
                  <c:v>1.7278</c:v>
                </c:pt>
                <c:pt idx="4885">
                  <c:v>1.72401</c:v>
                </c:pt>
                <c:pt idx="4886">
                  <c:v>1.7207600000000001</c:v>
                </c:pt>
                <c:pt idx="4887">
                  <c:v>1.72681</c:v>
                </c:pt>
                <c:pt idx="4888">
                  <c:v>1.72349</c:v>
                </c:pt>
                <c:pt idx="4889">
                  <c:v>1.7222299999999999</c:v>
                </c:pt>
                <c:pt idx="4890">
                  <c:v>1.72604</c:v>
                </c:pt>
                <c:pt idx="4891">
                  <c:v>1.7253799999999999</c:v>
                </c:pt>
                <c:pt idx="4892">
                  <c:v>1.72194</c:v>
                </c:pt>
                <c:pt idx="4893">
                  <c:v>1.7236800000000001</c:v>
                </c:pt>
                <c:pt idx="4894">
                  <c:v>1.7263599999999999</c:v>
                </c:pt>
                <c:pt idx="4895">
                  <c:v>1.7235499999999999</c:v>
                </c:pt>
                <c:pt idx="4896">
                  <c:v>1.72035</c:v>
                </c:pt>
                <c:pt idx="4897">
                  <c:v>1.7262599999999999</c:v>
                </c:pt>
                <c:pt idx="4898">
                  <c:v>1.72146</c:v>
                </c:pt>
                <c:pt idx="4899">
                  <c:v>1.72255</c:v>
                </c:pt>
                <c:pt idx="4900">
                  <c:v>1.7253700000000001</c:v>
                </c:pt>
                <c:pt idx="4901">
                  <c:v>1.7219100000000001</c:v>
                </c:pt>
                <c:pt idx="4902">
                  <c:v>1.7240899999999999</c:v>
                </c:pt>
                <c:pt idx="4903">
                  <c:v>1.7243999999999999</c:v>
                </c:pt>
                <c:pt idx="4904">
                  <c:v>1.72119</c:v>
                </c:pt>
                <c:pt idx="4905">
                  <c:v>1.7248000000000001</c:v>
                </c:pt>
                <c:pt idx="4906">
                  <c:v>1.72438</c:v>
                </c:pt>
                <c:pt idx="4907">
                  <c:v>1.7200800000000001</c:v>
                </c:pt>
                <c:pt idx="4908">
                  <c:v>1.72597</c:v>
                </c:pt>
                <c:pt idx="4909">
                  <c:v>1.7232099999999999</c:v>
                </c:pt>
                <c:pt idx="4910">
                  <c:v>1.72197</c:v>
                </c:pt>
                <c:pt idx="4911">
                  <c:v>1.7258599999999999</c:v>
                </c:pt>
                <c:pt idx="4912">
                  <c:v>1.72356</c:v>
                </c:pt>
                <c:pt idx="4913">
                  <c:v>1.72153</c:v>
                </c:pt>
                <c:pt idx="4914">
                  <c:v>1.7262500000000001</c:v>
                </c:pt>
                <c:pt idx="4915">
                  <c:v>1.72187</c:v>
                </c:pt>
                <c:pt idx="4916">
                  <c:v>1.72563</c:v>
                </c:pt>
                <c:pt idx="4917">
                  <c:v>1.72468</c:v>
                </c:pt>
                <c:pt idx="4918">
                  <c:v>1.71987</c:v>
                </c:pt>
                <c:pt idx="4919">
                  <c:v>1.7260800000000001</c:v>
                </c:pt>
                <c:pt idx="4920">
                  <c:v>1.72163</c:v>
                </c:pt>
                <c:pt idx="4921">
                  <c:v>1.72654</c:v>
                </c:pt>
                <c:pt idx="4922">
                  <c:v>1.72353</c:v>
                </c:pt>
                <c:pt idx="4923">
                  <c:v>1.7211799999999999</c:v>
                </c:pt>
                <c:pt idx="4924">
                  <c:v>1.7261</c:v>
                </c:pt>
                <c:pt idx="4925">
                  <c:v>1.72245</c:v>
                </c:pt>
                <c:pt idx="4926">
                  <c:v>1.72281</c:v>
                </c:pt>
                <c:pt idx="4927">
                  <c:v>1.72428</c:v>
                </c:pt>
                <c:pt idx="4928">
                  <c:v>1.7218100000000001</c:v>
                </c:pt>
                <c:pt idx="4929">
                  <c:v>1.7266900000000001</c:v>
                </c:pt>
                <c:pt idx="4930">
                  <c:v>1.72397</c:v>
                </c:pt>
                <c:pt idx="4931">
                  <c:v>1.72034</c:v>
                </c:pt>
                <c:pt idx="4932">
                  <c:v>1.72655</c:v>
                </c:pt>
                <c:pt idx="4933">
                  <c:v>1.7221500000000001</c:v>
                </c:pt>
                <c:pt idx="4934">
                  <c:v>1.72349</c:v>
                </c:pt>
                <c:pt idx="4935">
                  <c:v>1.7254400000000001</c:v>
                </c:pt>
                <c:pt idx="4936">
                  <c:v>1.72156</c:v>
                </c:pt>
                <c:pt idx="4937">
                  <c:v>1.7256</c:v>
                </c:pt>
                <c:pt idx="4938">
                  <c:v>1.7233099999999999</c:v>
                </c:pt>
                <c:pt idx="4939">
                  <c:v>1.72302</c:v>
                </c:pt>
                <c:pt idx="4940">
                  <c:v>1.72549</c:v>
                </c:pt>
                <c:pt idx="4941">
                  <c:v>1.7225600000000001</c:v>
                </c:pt>
                <c:pt idx="4942">
                  <c:v>1.72119</c:v>
                </c:pt>
                <c:pt idx="4943">
                  <c:v>1.7255100000000001</c:v>
                </c:pt>
                <c:pt idx="4944">
                  <c:v>1.7212499999999999</c:v>
                </c:pt>
                <c:pt idx="4945">
                  <c:v>1.72722</c:v>
                </c:pt>
                <c:pt idx="4946">
                  <c:v>1.7248000000000001</c:v>
                </c:pt>
                <c:pt idx="4947">
                  <c:v>1.7212000000000001</c:v>
                </c:pt>
                <c:pt idx="4948">
                  <c:v>1.7248600000000001</c:v>
                </c:pt>
                <c:pt idx="4949">
                  <c:v>1.7243999999999999</c:v>
                </c:pt>
                <c:pt idx="4950">
                  <c:v>1.7219599999999999</c:v>
                </c:pt>
                <c:pt idx="4951">
                  <c:v>1.7241200000000001</c:v>
                </c:pt>
                <c:pt idx="4952">
                  <c:v>1.7241899999999999</c:v>
                </c:pt>
                <c:pt idx="4953">
                  <c:v>1.7201599999999999</c:v>
                </c:pt>
                <c:pt idx="4954">
                  <c:v>1.7262</c:v>
                </c:pt>
                <c:pt idx="4955">
                  <c:v>1.7223599999999999</c:v>
                </c:pt>
                <c:pt idx="4956">
                  <c:v>1.7238800000000001</c:v>
                </c:pt>
                <c:pt idx="4957">
                  <c:v>1.72506</c:v>
                </c:pt>
                <c:pt idx="4958">
                  <c:v>1.72133</c:v>
                </c:pt>
                <c:pt idx="4959">
                  <c:v>1.72492</c:v>
                </c:pt>
                <c:pt idx="4960">
                  <c:v>1.7239599999999999</c:v>
                </c:pt>
                <c:pt idx="4961">
                  <c:v>1.7202500000000001</c:v>
                </c:pt>
                <c:pt idx="4962">
                  <c:v>1.72614</c:v>
                </c:pt>
                <c:pt idx="4963">
                  <c:v>1.72166</c:v>
                </c:pt>
                <c:pt idx="4964">
                  <c:v>1.7222</c:v>
                </c:pt>
                <c:pt idx="4965">
                  <c:v>1.72536</c:v>
                </c:pt>
                <c:pt idx="4966">
                  <c:v>1.72133</c:v>
                </c:pt>
                <c:pt idx="4967">
                  <c:v>1.72505</c:v>
                </c:pt>
                <c:pt idx="4968">
                  <c:v>1.7236199999999999</c:v>
                </c:pt>
                <c:pt idx="4969">
                  <c:v>1.7207300000000001</c:v>
                </c:pt>
                <c:pt idx="4970">
                  <c:v>1.7265999999999999</c:v>
                </c:pt>
                <c:pt idx="4971">
                  <c:v>1.7239599999999999</c:v>
                </c:pt>
                <c:pt idx="4972">
                  <c:v>1.72027</c:v>
                </c:pt>
                <c:pt idx="4973">
                  <c:v>1.72584</c:v>
                </c:pt>
                <c:pt idx="4974">
                  <c:v>1.72363</c:v>
                </c:pt>
                <c:pt idx="4975">
                  <c:v>1.72054</c:v>
                </c:pt>
                <c:pt idx="4976">
                  <c:v>1.72559</c:v>
                </c:pt>
                <c:pt idx="4977">
                  <c:v>1.7232700000000001</c:v>
                </c:pt>
                <c:pt idx="4978">
                  <c:v>1.7225299999999999</c:v>
                </c:pt>
                <c:pt idx="4979">
                  <c:v>1.7251700000000001</c:v>
                </c:pt>
                <c:pt idx="4980">
                  <c:v>1.7202599999999999</c:v>
                </c:pt>
                <c:pt idx="4981">
                  <c:v>1.7265699999999999</c:v>
                </c:pt>
                <c:pt idx="4982">
                  <c:v>1.72156</c:v>
                </c:pt>
                <c:pt idx="4983">
                  <c:v>1.7264999999999999</c:v>
                </c:pt>
                <c:pt idx="4984">
                  <c:v>1.72479</c:v>
                </c:pt>
                <c:pt idx="4985">
                  <c:v>1.7219500000000001</c:v>
                </c:pt>
                <c:pt idx="4986">
                  <c:v>1.7246999999999999</c:v>
                </c:pt>
                <c:pt idx="4987">
                  <c:v>1.72516</c:v>
                </c:pt>
                <c:pt idx="4988">
                  <c:v>1.7200599999999999</c:v>
                </c:pt>
                <c:pt idx="4989">
                  <c:v>1.7263599999999999</c:v>
                </c:pt>
                <c:pt idx="4990">
                  <c:v>1.7234</c:v>
                </c:pt>
                <c:pt idx="4991">
                  <c:v>1.7222299999999999</c:v>
                </c:pt>
                <c:pt idx="4992">
                  <c:v>1.72671</c:v>
                </c:pt>
                <c:pt idx="4993">
                  <c:v>1.7228600000000001</c:v>
                </c:pt>
                <c:pt idx="4994">
                  <c:v>1.72444</c:v>
                </c:pt>
                <c:pt idx="4995">
                  <c:v>1.7265299999999999</c:v>
                </c:pt>
                <c:pt idx="4996">
                  <c:v>1.7238199999999999</c:v>
                </c:pt>
                <c:pt idx="4997">
                  <c:v>1.7217199999999999</c:v>
                </c:pt>
                <c:pt idx="4998">
                  <c:v>1.7264299999999999</c:v>
                </c:pt>
                <c:pt idx="4999">
                  <c:v>1.7240899999999999</c:v>
                </c:pt>
                <c:pt idx="5000">
                  <c:v>1.7206900000000001</c:v>
                </c:pt>
                <c:pt idx="5001">
                  <c:v>1.7258599999999999</c:v>
                </c:pt>
                <c:pt idx="5002">
                  <c:v>1.72489</c:v>
                </c:pt>
                <c:pt idx="5003">
                  <c:v>1.722</c:v>
                </c:pt>
                <c:pt idx="5004">
                  <c:v>1.7255199999999999</c:v>
                </c:pt>
                <c:pt idx="5005">
                  <c:v>1.72373</c:v>
                </c:pt>
                <c:pt idx="5006">
                  <c:v>1.72096</c:v>
                </c:pt>
                <c:pt idx="5007">
                  <c:v>1.72637</c:v>
                </c:pt>
                <c:pt idx="5008">
                  <c:v>1.72251</c:v>
                </c:pt>
                <c:pt idx="5009">
                  <c:v>1.72434</c:v>
                </c:pt>
                <c:pt idx="5010">
                  <c:v>1.7253700000000001</c:v>
                </c:pt>
                <c:pt idx="5011">
                  <c:v>1.72218</c:v>
                </c:pt>
                <c:pt idx="5012">
                  <c:v>1.7250700000000001</c:v>
                </c:pt>
                <c:pt idx="5013">
                  <c:v>1.7243299999999999</c:v>
                </c:pt>
                <c:pt idx="5014">
                  <c:v>1.7207600000000001</c:v>
                </c:pt>
                <c:pt idx="5015">
                  <c:v>1.72604</c:v>
                </c:pt>
                <c:pt idx="5016">
                  <c:v>1.7242299999999999</c:v>
                </c:pt>
                <c:pt idx="5017">
                  <c:v>1.72116</c:v>
                </c:pt>
                <c:pt idx="5018">
                  <c:v>1.7252799999999999</c:v>
                </c:pt>
                <c:pt idx="5019">
                  <c:v>1.72492</c:v>
                </c:pt>
                <c:pt idx="5020">
                  <c:v>1.7218599999999999</c:v>
                </c:pt>
                <c:pt idx="5021">
                  <c:v>1.7238199999999999</c:v>
                </c:pt>
                <c:pt idx="5022">
                  <c:v>1.7258100000000001</c:v>
                </c:pt>
                <c:pt idx="5023">
                  <c:v>1.72322</c:v>
                </c:pt>
                <c:pt idx="5024">
                  <c:v>1.7207399999999999</c:v>
                </c:pt>
                <c:pt idx="5025">
                  <c:v>1.72498</c:v>
                </c:pt>
                <c:pt idx="5026">
                  <c:v>1.7205900000000001</c:v>
                </c:pt>
                <c:pt idx="5027">
                  <c:v>1.72611</c:v>
                </c:pt>
                <c:pt idx="5028">
                  <c:v>1.72265</c:v>
                </c:pt>
                <c:pt idx="5029">
                  <c:v>1.7224900000000001</c:v>
                </c:pt>
                <c:pt idx="5030">
                  <c:v>1.72519</c:v>
                </c:pt>
                <c:pt idx="5031">
                  <c:v>1.7212400000000001</c:v>
                </c:pt>
                <c:pt idx="5032">
                  <c:v>1.7267399999999999</c:v>
                </c:pt>
                <c:pt idx="5033">
                  <c:v>1.7248600000000001</c:v>
                </c:pt>
                <c:pt idx="5034">
                  <c:v>1.7208600000000001</c:v>
                </c:pt>
                <c:pt idx="5035">
                  <c:v>1.72695</c:v>
                </c:pt>
                <c:pt idx="5036">
                  <c:v>1.72407</c:v>
                </c:pt>
                <c:pt idx="5037">
                  <c:v>1.7219199999999999</c:v>
                </c:pt>
                <c:pt idx="5038">
                  <c:v>1.7257400000000001</c:v>
                </c:pt>
                <c:pt idx="5039">
                  <c:v>1.7243900000000001</c:v>
                </c:pt>
                <c:pt idx="5040">
                  <c:v>1.72123</c:v>
                </c:pt>
                <c:pt idx="5041">
                  <c:v>1.72695</c:v>
                </c:pt>
                <c:pt idx="5042">
                  <c:v>1.7242900000000001</c:v>
                </c:pt>
                <c:pt idx="5043">
                  <c:v>1.7223900000000001</c:v>
                </c:pt>
                <c:pt idx="5044">
                  <c:v>1.7233400000000001</c:v>
                </c:pt>
                <c:pt idx="5045">
                  <c:v>1.72617</c:v>
                </c:pt>
                <c:pt idx="5046">
                  <c:v>1.72235</c:v>
                </c:pt>
                <c:pt idx="5047">
                  <c:v>1.7217899999999999</c:v>
                </c:pt>
                <c:pt idx="5048">
                  <c:v>1.7261299999999999</c:v>
                </c:pt>
                <c:pt idx="5049">
                  <c:v>1.72292</c:v>
                </c:pt>
                <c:pt idx="5050">
                  <c:v>1.7243999999999999</c:v>
                </c:pt>
                <c:pt idx="5051">
                  <c:v>1.7253499999999999</c:v>
                </c:pt>
                <c:pt idx="5052">
                  <c:v>1.7209700000000001</c:v>
                </c:pt>
                <c:pt idx="5053">
                  <c:v>1.72414</c:v>
                </c:pt>
                <c:pt idx="5054">
                  <c:v>1.72611</c:v>
                </c:pt>
                <c:pt idx="5055">
                  <c:v>1.72302</c:v>
                </c:pt>
                <c:pt idx="5056">
                  <c:v>1.7214499999999999</c:v>
                </c:pt>
                <c:pt idx="5057">
                  <c:v>1.72678</c:v>
                </c:pt>
                <c:pt idx="5058">
                  <c:v>1.7236899999999999</c:v>
                </c:pt>
                <c:pt idx="5059">
                  <c:v>1.7210399999999999</c:v>
                </c:pt>
                <c:pt idx="5060">
                  <c:v>1.72597</c:v>
                </c:pt>
                <c:pt idx="5061">
                  <c:v>1.7217899999999999</c:v>
                </c:pt>
                <c:pt idx="5062">
                  <c:v>1.72482</c:v>
                </c:pt>
                <c:pt idx="5063">
                  <c:v>1.72357</c:v>
                </c:pt>
                <c:pt idx="5064">
                  <c:v>1.72088</c:v>
                </c:pt>
                <c:pt idx="5065">
                  <c:v>1.72661</c:v>
                </c:pt>
                <c:pt idx="5066">
                  <c:v>1.7216400000000001</c:v>
                </c:pt>
                <c:pt idx="5067">
                  <c:v>1.72465</c:v>
                </c:pt>
                <c:pt idx="5068">
                  <c:v>1.72492</c:v>
                </c:pt>
                <c:pt idx="5069">
                  <c:v>1.7217100000000001</c:v>
                </c:pt>
                <c:pt idx="5070">
                  <c:v>1.72594</c:v>
                </c:pt>
                <c:pt idx="5071">
                  <c:v>1.7248699999999999</c:v>
                </c:pt>
                <c:pt idx="5072">
                  <c:v>1.7215400000000001</c:v>
                </c:pt>
                <c:pt idx="5073">
                  <c:v>1.72557</c:v>
                </c:pt>
                <c:pt idx="5074">
                  <c:v>1.7245999999999999</c:v>
                </c:pt>
                <c:pt idx="5075">
                  <c:v>1.7216800000000001</c:v>
                </c:pt>
                <c:pt idx="5076">
                  <c:v>1.72404</c:v>
                </c:pt>
                <c:pt idx="5077">
                  <c:v>1.7243999999999999</c:v>
                </c:pt>
                <c:pt idx="5078">
                  <c:v>1.7206900000000001</c:v>
                </c:pt>
                <c:pt idx="5079">
                  <c:v>1.72664</c:v>
                </c:pt>
                <c:pt idx="5080">
                  <c:v>1.7240599999999999</c:v>
                </c:pt>
                <c:pt idx="5081">
                  <c:v>1.7222999999999999</c:v>
                </c:pt>
                <c:pt idx="5082">
                  <c:v>1.7250099999999999</c:v>
                </c:pt>
                <c:pt idx="5083">
                  <c:v>1.7218599999999999</c:v>
                </c:pt>
                <c:pt idx="5084">
                  <c:v>1.72418</c:v>
                </c:pt>
                <c:pt idx="5085">
                  <c:v>1.72611</c:v>
                </c:pt>
                <c:pt idx="5086">
                  <c:v>1.72282</c:v>
                </c:pt>
                <c:pt idx="5087">
                  <c:v>1.72142</c:v>
                </c:pt>
                <c:pt idx="5088">
                  <c:v>1.7257199999999999</c:v>
                </c:pt>
                <c:pt idx="5089">
                  <c:v>1.7217</c:v>
                </c:pt>
                <c:pt idx="5090">
                  <c:v>1.72299</c:v>
                </c:pt>
                <c:pt idx="5091">
                  <c:v>1.7246900000000001</c:v>
                </c:pt>
                <c:pt idx="5092">
                  <c:v>1.7236</c:v>
                </c:pt>
                <c:pt idx="5093">
                  <c:v>1.72132</c:v>
                </c:pt>
                <c:pt idx="5094">
                  <c:v>1.7261200000000001</c:v>
                </c:pt>
                <c:pt idx="5095">
                  <c:v>1.7237100000000001</c:v>
                </c:pt>
                <c:pt idx="5096">
                  <c:v>1.72109</c:v>
                </c:pt>
                <c:pt idx="5097">
                  <c:v>1.7267699999999999</c:v>
                </c:pt>
                <c:pt idx="5098">
                  <c:v>1.7232700000000001</c:v>
                </c:pt>
                <c:pt idx="5099">
                  <c:v>1.7230399999999999</c:v>
                </c:pt>
                <c:pt idx="5100">
                  <c:v>1.72607</c:v>
                </c:pt>
                <c:pt idx="5101">
                  <c:v>1.7222900000000001</c:v>
                </c:pt>
                <c:pt idx="5102">
                  <c:v>1.7258</c:v>
                </c:pt>
                <c:pt idx="5103">
                  <c:v>1.72621</c:v>
                </c:pt>
                <c:pt idx="5104">
                  <c:v>1.7235100000000001</c:v>
                </c:pt>
                <c:pt idx="5105">
                  <c:v>1.72227</c:v>
                </c:pt>
                <c:pt idx="5106">
                  <c:v>1.72573</c:v>
                </c:pt>
                <c:pt idx="5107">
                  <c:v>1.7216899999999999</c:v>
                </c:pt>
                <c:pt idx="5108">
                  <c:v>1.72777</c:v>
                </c:pt>
                <c:pt idx="5109">
                  <c:v>1.72329</c:v>
                </c:pt>
                <c:pt idx="5110">
                  <c:v>1.72302</c:v>
                </c:pt>
                <c:pt idx="5111">
                  <c:v>1.7256199999999999</c:v>
                </c:pt>
                <c:pt idx="5112">
                  <c:v>1.7219</c:v>
                </c:pt>
                <c:pt idx="5113">
                  <c:v>1.7242900000000001</c:v>
                </c:pt>
                <c:pt idx="5114">
                  <c:v>1.7244200000000001</c:v>
                </c:pt>
                <c:pt idx="5115">
                  <c:v>1.72173</c:v>
                </c:pt>
                <c:pt idx="5116">
                  <c:v>1.72698</c:v>
                </c:pt>
                <c:pt idx="5117">
                  <c:v>1.72292</c:v>
                </c:pt>
                <c:pt idx="5118">
                  <c:v>1.7286600000000001</c:v>
                </c:pt>
                <c:pt idx="5119">
                  <c:v>1.72201</c:v>
                </c:pt>
                <c:pt idx="5120">
                  <c:v>1.72783</c:v>
                </c:pt>
                <c:pt idx="5121">
                  <c:v>1.72417</c:v>
                </c:pt>
                <c:pt idx="5122">
                  <c:v>1.7224900000000001</c:v>
                </c:pt>
                <c:pt idx="5123">
                  <c:v>1.72604</c:v>
                </c:pt>
                <c:pt idx="5124">
                  <c:v>1.72505</c:v>
                </c:pt>
                <c:pt idx="5125">
                  <c:v>1.7253799999999999</c:v>
                </c:pt>
                <c:pt idx="5126">
                  <c:v>1.7265699999999999</c:v>
                </c:pt>
                <c:pt idx="5127">
                  <c:v>1.7232099999999999</c:v>
                </c:pt>
                <c:pt idx="5128">
                  <c:v>1.7256800000000001</c:v>
                </c:pt>
                <c:pt idx="5129">
                  <c:v>1.72529</c:v>
                </c:pt>
                <c:pt idx="5130">
                  <c:v>1.7230000000000001</c:v>
                </c:pt>
                <c:pt idx="5131">
                  <c:v>1.7231399999999999</c:v>
                </c:pt>
                <c:pt idx="5132">
                  <c:v>1.7258</c:v>
                </c:pt>
                <c:pt idx="5133">
                  <c:v>1.72207</c:v>
                </c:pt>
                <c:pt idx="5134">
                  <c:v>1.72397</c:v>
                </c:pt>
                <c:pt idx="5135">
                  <c:v>1.7266600000000001</c:v>
                </c:pt>
                <c:pt idx="5136">
                  <c:v>1.7231300000000001</c:v>
                </c:pt>
                <c:pt idx="5137">
                  <c:v>1.72221</c:v>
                </c:pt>
                <c:pt idx="5138">
                  <c:v>1.7251700000000001</c:v>
                </c:pt>
                <c:pt idx="5139">
                  <c:v>1.7222599999999999</c:v>
                </c:pt>
                <c:pt idx="5140">
                  <c:v>1.72292</c:v>
                </c:pt>
                <c:pt idx="5141">
                  <c:v>1.7264900000000001</c:v>
                </c:pt>
                <c:pt idx="5142">
                  <c:v>1.72322</c:v>
                </c:pt>
                <c:pt idx="5143">
                  <c:v>1.7264999999999999</c:v>
                </c:pt>
                <c:pt idx="5144">
                  <c:v>1.72282</c:v>
                </c:pt>
                <c:pt idx="5145">
                  <c:v>1.7242299999999999</c:v>
                </c:pt>
                <c:pt idx="5146">
                  <c:v>1.7260599999999999</c:v>
                </c:pt>
                <c:pt idx="5147">
                  <c:v>1.72149</c:v>
                </c:pt>
                <c:pt idx="5148">
                  <c:v>1.7267699999999999</c:v>
                </c:pt>
                <c:pt idx="5149">
                  <c:v>1.7246999999999999</c:v>
                </c:pt>
                <c:pt idx="5150">
                  <c:v>1.7219</c:v>
                </c:pt>
                <c:pt idx="5151">
                  <c:v>1.72404</c:v>
                </c:pt>
                <c:pt idx="5152">
                  <c:v>1.72611</c:v>
                </c:pt>
                <c:pt idx="5153">
                  <c:v>1.72245</c:v>
                </c:pt>
                <c:pt idx="5154">
                  <c:v>1.7269099999999999</c:v>
                </c:pt>
                <c:pt idx="5155">
                  <c:v>1.7251399999999999</c:v>
                </c:pt>
                <c:pt idx="5156">
                  <c:v>1.7218500000000001</c:v>
                </c:pt>
                <c:pt idx="5157">
                  <c:v>1.7265299999999999</c:v>
                </c:pt>
                <c:pt idx="5158">
                  <c:v>1.7243200000000001</c:v>
                </c:pt>
                <c:pt idx="5159">
                  <c:v>1.72153</c:v>
                </c:pt>
                <c:pt idx="5160">
                  <c:v>1.72712</c:v>
                </c:pt>
                <c:pt idx="5161">
                  <c:v>1.7246699999999999</c:v>
                </c:pt>
                <c:pt idx="5162">
                  <c:v>1.7231099999999999</c:v>
                </c:pt>
                <c:pt idx="5163">
                  <c:v>1.7224299999999999</c:v>
                </c:pt>
                <c:pt idx="5164">
                  <c:v>1.7255799999999999</c:v>
                </c:pt>
                <c:pt idx="5165">
                  <c:v>1.7216</c:v>
                </c:pt>
                <c:pt idx="5166">
                  <c:v>1.72662</c:v>
                </c:pt>
                <c:pt idx="5167">
                  <c:v>1.7245600000000001</c:v>
                </c:pt>
                <c:pt idx="5168">
                  <c:v>1.72088</c:v>
                </c:pt>
                <c:pt idx="5169">
                  <c:v>1.72698</c:v>
                </c:pt>
                <c:pt idx="5170">
                  <c:v>1.72393</c:v>
                </c:pt>
                <c:pt idx="5171">
                  <c:v>1.72312</c:v>
                </c:pt>
                <c:pt idx="5172">
                  <c:v>1.7260200000000001</c:v>
                </c:pt>
                <c:pt idx="5173">
                  <c:v>1.7224600000000001</c:v>
                </c:pt>
                <c:pt idx="5174">
                  <c:v>1.72654</c:v>
                </c:pt>
                <c:pt idx="5175">
                  <c:v>1.72424</c:v>
                </c:pt>
                <c:pt idx="5176">
                  <c:v>1.7212400000000001</c:v>
                </c:pt>
                <c:pt idx="5177">
                  <c:v>1.7259100000000001</c:v>
                </c:pt>
                <c:pt idx="5178">
                  <c:v>1.72299</c:v>
                </c:pt>
                <c:pt idx="5179">
                  <c:v>1.7224299999999999</c:v>
                </c:pt>
                <c:pt idx="5180">
                  <c:v>1.7255499999999999</c:v>
                </c:pt>
                <c:pt idx="5181">
                  <c:v>1.7225600000000001</c:v>
                </c:pt>
                <c:pt idx="5182">
                  <c:v>1.72553</c:v>
                </c:pt>
                <c:pt idx="5183">
                  <c:v>1.72505</c:v>
                </c:pt>
                <c:pt idx="5184">
                  <c:v>1.72159</c:v>
                </c:pt>
                <c:pt idx="5185">
                  <c:v>1.72722</c:v>
                </c:pt>
                <c:pt idx="5186">
                  <c:v>1.72394</c:v>
                </c:pt>
                <c:pt idx="5187">
                  <c:v>1.7210399999999999</c:v>
                </c:pt>
                <c:pt idx="5188">
                  <c:v>1.7261599999999999</c:v>
                </c:pt>
                <c:pt idx="5189">
                  <c:v>1.7226999999999999</c:v>
                </c:pt>
                <c:pt idx="5190">
                  <c:v>1.7236100000000001</c:v>
                </c:pt>
                <c:pt idx="5191">
                  <c:v>1.7253799999999999</c:v>
                </c:pt>
                <c:pt idx="5192">
                  <c:v>1.7209700000000001</c:v>
                </c:pt>
                <c:pt idx="5193">
                  <c:v>1.7272700000000001</c:v>
                </c:pt>
                <c:pt idx="5194">
                  <c:v>1.72262</c:v>
                </c:pt>
                <c:pt idx="5195">
                  <c:v>1.7274700000000001</c:v>
                </c:pt>
                <c:pt idx="5196">
                  <c:v>1.7237499999999999</c:v>
                </c:pt>
                <c:pt idx="5197">
                  <c:v>1.7235400000000001</c:v>
                </c:pt>
                <c:pt idx="5198">
                  <c:v>1.72627</c:v>
                </c:pt>
                <c:pt idx="5199">
                  <c:v>1.72285</c:v>
                </c:pt>
                <c:pt idx="5200">
                  <c:v>1.7214400000000001</c:v>
                </c:pt>
                <c:pt idx="5201">
                  <c:v>1.7263999999999999</c:v>
                </c:pt>
                <c:pt idx="5202">
                  <c:v>1.7227600000000001</c:v>
                </c:pt>
                <c:pt idx="5203">
                  <c:v>1.7221200000000001</c:v>
                </c:pt>
                <c:pt idx="5204">
                  <c:v>1.7260200000000001</c:v>
                </c:pt>
                <c:pt idx="5205">
                  <c:v>1.7226300000000001</c:v>
                </c:pt>
                <c:pt idx="5206">
                  <c:v>1.7259899999999999</c:v>
                </c:pt>
                <c:pt idx="5207">
                  <c:v>1.7259800000000001</c:v>
                </c:pt>
                <c:pt idx="5208">
                  <c:v>1.7217100000000001</c:v>
                </c:pt>
                <c:pt idx="5209">
                  <c:v>1.7268699999999999</c:v>
                </c:pt>
                <c:pt idx="5210">
                  <c:v>1.72332</c:v>
                </c:pt>
                <c:pt idx="5211">
                  <c:v>1.72271</c:v>
                </c:pt>
                <c:pt idx="5212">
                  <c:v>1.72668</c:v>
                </c:pt>
                <c:pt idx="5213">
                  <c:v>1.72241</c:v>
                </c:pt>
                <c:pt idx="5214">
                  <c:v>1.7252400000000001</c:v>
                </c:pt>
                <c:pt idx="5215">
                  <c:v>1.7243200000000001</c:v>
                </c:pt>
                <c:pt idx="5216">
                  <c:v>1.7213700000000001</c:v>
                </c:pt>
                <c:pt idx="5217">
                  <c:v>1.7269000000000001</c:v>
                </c:pt>
                <c:pt idx="5218">
                  <c:v>1.7235100000000001</c:v>
                </c:pt>
                <c:pt idx="5219">
                  <c:v>1.7218100000000001</c:v>
                </c:pt>
                <c:pt idx="5220">
                  <c:v>1.7260599999999999</c:v>
                </c:pt>
                <c:pt idx="5221">
                  <c:v>1.7224600000000001</c:v>
                </c:pt>
                <c:pt idx="5222">
                  <c:v>1.72268</c:v>
                </c:pt>
                <c:pt idx="5223">
                  <c:v>1.72597</c:v>
                </c:pt>
                <c:pt idx="5224">
                  <c:v>1.7233499999999999</c:v>
                </c:pt>
                <c:pt idx="5225">
                  <c:v>1.72302</c:v>
                </c:pt>
                <c:pt idx="5226">
                  <c:v>1.7270000000000001</c:v>
                </c:pt>
                <c:pt idx="5227">
                  <c:v>1.7226399999999999</c:v>
                </c:pt>
                <c:pt idx="5228">
                  <c:v>1.7259599999999999</c:v>
                </c:pt>
                <c:pt idx="5229">
                  <c:v>1.72539</c:v>
                </c:pt>
                <c:pt idx="5230">
                  <c:v>1.7218100000000001</c:v>
                </c:pt>
                <c:pt idx="5231">
                  <c:v>1.7259599999999999</c:v>
                </c:pt>
                <c:pt idx="5232">
                  <c:v>1.72505</c:v>
                </c:pt>
                <c:pt idx="5233">
                  <c:v>1.7209300000000001</c:v>
                </c:pt>
                <c:pt idx="5234">
                  <c:v>1.72675</c:v>
                </c:pt>
                <c:pt idx="5235">
                  <c:v>1.72455</c:v>
                </c:pt>
                <c:pt idx="5236">
                  <c:v>1.7233099999999999</c:v>
                </c:pt>
                <c:pt idx="5237">
                  <c:v>1.7217499999999999</c:v>
                </c:pt>
                <c:pt idx="5238">
                  <c:v>1.7267399999999999</c:v>
                </c:pt>
                <c:pt idx="5239">
                  <c:v>1.724</c:v>
                </c:pt>
                <c:pt idx="5240">
                  <c:v>1.7212700000000001</c:v>
                </c:pt>
                <c:pt idx="5241">
                  <c:v>1.7265699999999999</c:v>
                </c:pt>
                <c:pt idx="5242">
                  <c:v>1.7236800000000001</c:v>
                </c:pt>
                <c:pt idx="5243">
                  <c:v>1.7210000000000001</c:v>
                </c:pt>
                <c:pt idx="5244">
                  <c:v>1.7267600000000001</c:v>
                </c:pt>
                <c:pt idx="5245">
                  <c:v>1.7249399999999999</c:v>
                </c:pt>
                <c:pt idx="5246">
                  <c:v>1.7221900000000001</c:v>
                </c:pt>
                <c:pt idx="5247">
                  <c:v>1.7246300000000001</c:v>
                </c:pt>
                <c:pt idx="5248">
                  <c:v>1.72576</c:v>
                </c:pt>
                <c:pt idx="5249">
                  <c:v>1.7216899999999999</c:v>
                </c:pt>
                <c:pt idx="5250">
                  <c:v>1.72546</c:v>
                </c:pt>
                <c:pt idx="5251">
                  <c:v>1.7244900000000001</c:v>
                </c:pt>
                <c:pt idx="5252">
                  <c:v>1.72105</c:v>
                </c:pt>
                <c:pt idx="5253">
                  <c:v>1.7270700000000001</c:v>
                </c:pt>
                <c:pt idx="5254">
                  <c:v>1.7237899999999999</c:v>
                </c:pt>
                <c:pt idx="5255">
                  <c:v>1.7230799999999999</c:v>
                </c:pt>
                <c:pt idx="5256">
                  <c:v>1.72556</c:v>
                </c:pt>
                <c:pt idx="5257">
                  <c:v>1.72123</c:v>
                </c:pt>
                <c:pt idx="5258">
                  <c:v>1.7270700000000001</c:v>
                </c:pt>
                <c:pt idx="5259">
                  <c:v>1.7242900000000001</c:v>
                </c:pt>
                <c:pt idx="5260">
                  <c:v>1.72251</c:v>
                </c:pt>
                <c:pt idx="5261">
                  <c:v>1.72698</c:v>
                </c:pt>
                <c:pt idx="5262">
                  <c:v>1.7226900000000001</c:v>
                </c:pt>
                <c:pt idx="5263">
                  <c:v>1.72254</c:v>
                </c:pt>
                <c:pt idx="5264">
                  <c:v>1.7263299999999999</c:v>
                </c:pt>
                <c:pt idx="5265">
                  <c:v>1.72166</c:v>
                </c:pt>
                <c:pt idx="5266">
                  <c:v>1.7260500000000001</c:v>
                </c:pt>
                <c:pt idx="5267">
                  <c:v>1.72492</c:v>
                </c:pt>
                <c:pt idx="5268">
                  <c:v>1.7208399999999999</c:v>
                </c:pt>
                <c:pt idx="5269">
                  <c:v>1.7267399999999999</c:v>
                </c:pt>
                <c:pt idx="5270">
                  <c:v>1.7237800000000001</c:v>
                </c:pt>
                <c:pt idx="5271">
                  <c:v>1.7219899999999999</c:v>
                </c:pt>
                <c:pt idx="5272">
                  <c:v>1.72662</c:v>
                </c:pt>
                <c:pt idx="5273">
                  <c:v>1.7226900000000001</c:v>
                </c:pt>
                <c:pt idx="5274">
                  <c:v>1.7254</c:v>
                </c:pt>
                <c:pt idx="5275">
                  <c:v>1.7246300000000001</c:v>
                </c:pt>
                <c:pt idx="5276">
                  <c:v>1.72231</c:v>
                </c:pt>
                <c:pt idx="5277">
                  <c:v>1.72715</c:v>
                </c:pt>
                <c:pt idx="5278">
                  <c:v>1.7239899999999999</c:v>
                </c:pt>
                <c:pt idx="5279">
                  <c:v>1.7236199999999999</c:v>
                </c:pt>
                <c:pt idx="5280">
                  <c:v>1.7251799999999999</c:v>
                </c:pt>
                <c:pt idx="5281">
                  <c:v>1.7215499999999999</c:v>
                </c:pt>
                <c:pt idx="5282">
                  <c:v>1.7270700000000001</c:v>
                </c:pt>
                <c:pt idx="5283">
                  <c:v>1.7235499999999999</c:v>
                </c:pt>
                <c:pt idx="5284">
                  <c:v>1.72289</c:v>
                </c:pt>
                <c:pt idx="5285">
                  <c:v>1.72715</c:v>
                </c:pt>
                <c:pt idx="5286">
                  <c:v>1.72557</c:v>
                </c:pt>
                <c:pt idx="5287">
                  <c:v>1.72156</c:v>
                </c:pt>
                <c:pt idx="5288">
                  <c:v>1.72384</c:v>
                </c:pt>
                <c:pt idx="5289">
                  <c:v>1.7258199999999999</c:v>
                </c:pt>
                <c:pt idx="5290">
                  <c:v>1.7216800000000001</c:v>
                </c:pt>
                <c:pt idx="5291">
                  <c:v>1.7274099999999999</c:v>
                </c:pt>
                <c:pt idx="5292">
                  <c:v>1.7254799999999999</c:v>
                </c:pt>
                <c:pt idx="5293">
                  <c:v>1.72214</c:v>
                </c:pt>
                <c:pt idx="5294">
                  <c:v>1.7274700000000001</c:v>
                </c:pt>
                <c:pt idx="5295">
                  <c:v>1.7238199999999999</c:v>
                </c:pt>
                <c:pt idx="5296">
                  <c:v>1.72298</c:v>
                </c:pt>
                <c:pt idx="5297">
                  <c:v>1.7265900000000001</c:v>
                </c:pt>
                <c:pt idx="5298">
                  <c:v>1.7223299999999999</c:v>
                </c:pt>
                <c:pt idx="5299">
                  <c:v>1.7253400000000001</c:v>
                </c:pt>
                <c:pt idx="5300">
                  <c:v>1.7251000000000001</c:v>
                </c:pt>
                <c:pt idx="5301">
                  <c:v>1.7208399999999999</c:v>
                </c:pt>
                <c:pt idx="5302">
                  <c:v>1.7267999999999999</c:v>
                </c:pt>
                <c:pt idx="5303">
                  <c:v>1.7230099999999999</c:v>
                </c:pt>
                <c:pt idx="5304">
                  <c:v>1.72454</c:v>
                </c:pt>
                <c:pt idx="5305">
                  <c:v>1.7260500000000001</c:v>
                </c:pt>
                <c:pt idx="5306">
                  <c:v>1.7226300000000001</c:v>
                </c:pt>
                <c:pt idx="5307">
                  <c:v>1.72689</c:v>
                </c:pt>
                <c:pt idx="5308">
                  <c:v>1.7234400000000001</c:v>
                </c:pt>
                <c:pt idx="5309">
                  <c:v>1.7280800000000001</c:v>
                </c:pt>
                <c:pt idx="5310">
                  <c:v>1.7258500000000001</c:v>
                </c:pt>
                <c:pt idx="5311">
                  <c:v>1.72377</c:v>
                </c:pt>
                <c:pt idx="5312">
                  <c:v>1.72773</c:v>
                </c:pt>
                <c:pt idx="5313">
                  <c:v>1.7249699999999999</c:v>
                </c:pt>
                <c:pt idx="5314">
                  <c:v>1.7215</c:v>
                </c:pt>
                <c:pt idx="5315">
                  <c:v>1.72648</c:v>
                </c:pt>
                <c:pt idx="5316">
                  <c:v>1.7229399999999999</c:v>
                </c:pt>
                <c:pt idx="5317">
                  <c:v>1.72505</c:v>
                </c:pt>
                <c:pt idx="5318">
                  <c:v>1.7248300000000001</c:v>
                </c:pt>
                <c:pt idx="5319">
                  <c:v>1.72255</c:v>
                </c:pt>
                <c:pt idx="5320">
                  <c:v>1.7270700000000001</c:v>
                </c:pt>
                <c:pt idx="5321">
                  <c:v>1.72377</c:v>
                </c:pt>
                <c:pt idx="5322">
                  <c:v>1.7225299999999999</c:v>
                </c:pt>
                <c:pt idx="5323">
                  <c:v>1.7265699999999999</c:v>
                </c:pt>
                <c:pt idx="5324">
                  <c:v>1.7255400000000001</c:v>
                </c:pt>
                <c:pt idx="5325">
                  <c:v>1.72204</c:v>
                </c:pt>
                <c:pt idx="5326">
                  <c:v>1.7259</c:v>
                </c:pt>
                <c:pt idx="5327">
                  <c:v>1.72454</c:v>
                </c:pt>
                <c:pt idx="5328">
                  <c:v>1.7270099999999999</c:v>
                </c:pt>
                <c:pt idx="5329">
                  <c:v>1.72532</c:v>
                </c:pt>
                <c:pt idx="5330">
                  <c:v>1.72157</c:v>
                </c:pt>
                <c:pt idx="5331">
                  <c:v>1.72716</c:v>
                </c:pt>
                <c:pt idx="5332">
                  <c:v>1.72516</c:v>
                </c:pt>
                <c:pt idx="5333">
                  <c:v>1.7227699999999999</c:v>
                </c:pt>
                <c:pt idx="5334">
                  <c:v>1.72753</c:v>
                </c:pt>
                <c:pt idx="5335">
                  <c:v>1.72512</c:v>
                </c:pt>
                <c:pt idx="5336">
                  <c:v>1.72333</c:v>
                </c:pt>
                <c:pt idx="5337">
                  <c:v>1.7269099999999999</c:v>
                </c:pt>
                <c:pt idx="5338">
                  <c:v>1.7238899999999999</c:v>
                </c:pt>
                <c:pt idx="5339">
                  <c:v>1.72783</c:v>
                </c:pt>
                <c:pt idx="5340">
                  <c:v>1.72359</c:v>
                </c:pt>
                <c:pt idx="5341">
                  <c:v>1.72289</c:v>
                </c:pt>
                <c:pt idx="5342">
                  <c:v>1.7263999999999999</c:v>
                </c:pt>
                <c:pt idx="5343">
                  <c:v>1.7243999999999999</c:v>
                </c:pt>
                <c:pt idx="5344">
                  <c:v>1.72106</c:v>
                </c:pt>
                <c:pt idx="5345">
                  <c:v>1.7273099999999999</c:v>
                </c:pt>
                <c:pt idx="5346">
                  <c:v>1.7253099999999999</c:v>
                </c:pt>
                <c:pt idx="5347">
                  <c:v>1.72217</c:v>
                </c:pt>
                <c:pt idx="5348">
                  <c:v>1.7271799999999999</c:v>
                </c:pt>
                <c:pt idx="5349">
                  <c:v>1.72472</c:v>
                </c:pt>
                <c:pt idx="5350">
                  <c:v>1.7221299999999999</c:v>
                </c:pt>
                <c:pt idx="5351">
                  <c:v>1.7269399999999999</c:v>
                </c:pt>
                <c:pt idx="5352">
                  <c:v>1.7235199999999999</c:v>
                </c:pt>
                <c:pt idx="5353">
                  <c:v>1.7230799999999999</c:v>
                </c:pt>
                <c:pt idx="5354">
                  <c:v>1.72638</c:v>
                </c:pt>
                <c:pt idx="5355">
                  <c:v>1.7231000000000001</c:v>
                </c:pt>
                <c:pt idx="5356">
                  <c:v>1.7259899999999999</c:v>
                </c:pt>
                <c:pt idx="5357">
                  <c:v>1.7254700000000001</c:v>
                </c:pt>
                <c:pt idx="5358">
                  <c:v>1.72221</c:v>
                </c:pt>
                <c:pt idx="5359">
                  <c:v>1.72838</c:v>
                </c:pt>
                <c:pt idx="5360">
                  <c:v>1.72356</c:v>
                </c:pt>
                <c:pt idx="5361">
                  <c:v>1.7296</c:v>
                </c:pt>
                <c:pt idx="5362">
                  <c:v>1.7241500000000001</c:v>
                </c:pt>
                <c:pt idx="5363">
                  <c:v>1.72489</c:v>
                </c:pt>
                <c:pt idx="5364">
                  <c:v>1.72695</c:v>
                </c:pt>
                <c:pt idx="5365">
                  <c:v>1.7241599999999999</c:v>
                </c:pt>
                <c:pt idx="5366">
                  <c:v>1.7270099999999999</c:v>
                </c:pt>
                <c:pt idx="5367">
                  <c:v>1.7279899999999999</c:v>
                </c:pt>
                <c:pt idx="5368">
                  <c:v>1.72445</c:v>
                </c:pt>
                <c:pt idx="5369">
                  <c:v>1.7258899999999999</c:v>
                </c:pt>
                <c:pt idx="5370">
                  <c:v>1.7265900000000001</c:v>
                </c:pt>
                <c:pt idx="5371">
                  <c:v>1.72167</c:v>
                </c:pt>
                <c:pt idx="5372">
                  <c:v>1.72702</c:v>
                </c:pt>
                <c:pt idx="5373">
                  <c:v>1.72506</c:v>
                </c:pt>
                <c:pt idx="5374">
                  <c:v>1.72241</c:v>
                </c:pt>
                <c:pt idx="5375">
                  <c:v>1.72726</c:v>
                </c:pt>
                <c:pt idx="5376">
                  <c:v>1.7233099999999999</c:v>
                </c:pt>
                <c:pt idx="5377">
                  <c:v>1.7238500000000001</c:v>
                </c:pt>
                <c:pt idx="5378">
                  <c:v>1.72597</c:v>
                </c:pt>
                <c:pt idx="5379">
                  <c:v>1.72271</c:v>
                </c:pt>
                <c:pt idx="5380">
                  <c:v>1.7261599999999999</c:v>
                </c:pt>
                <c:pt idx="5381">
                  <c:v>1.7271300000000001</c:v>
                </c:pt>
                <c:pt idx="5382">
                  <c:v>1.72336</c:v>
                </c:pt>
                <c:pt idx="5383">
                  <c:v>1.7258899999999999</c:v>
                </c:pt>
                <c:pt idx="5384">
                  <c:v>1.7261899999999999</c:v>
                </c:pt>
                <c:pt idx="5385">
                  <c:v>1.72245</c:v>
                </c:pt>
                <c:pt idx="5386">
                  <c:v>1.72732</c:v>
                </c:pt>
                <c:pt idx="5387">
                  <c:v>1.7259500000000001</c:v>
                </c:pt>
                <c:pt idx="5388">
                  <c:v>1.72295</c:v>
                </c:pt>
                <c:pt idx="5389">
                  <c:v>1.7266999999999999</c:v>
                </c:pt>
                <c:pt idx="5390">
                  <c:v>1.7256499999999999</c:v>
                </c:pt>
                <c:pt idx="5391">
                  <c:v>1.7220599999999999</c:v>
                </c:pt>
                <c:pt idx="5392">
                  <c:v>1.7270799999999999</c:v>
                </c:pt>
                <c:pt idx="5393">
                  <c:v>1.7256400000000001</c:v>
                </c:pt>
                <c:pt idx="5394">
                  <c:v>1.72254</c:v>
                </c:pt>
                <c:pt idx="5395">
                  <c:v>1.7261200000000001</c:v>
                </c:pt>
                <c:pt idx="5396">
                  <c:v>1.72587</c:v>
                </c:pt>
                <c:pt idx="5397">
                  <c:v>1.7209300000000001</c:v>
                </c:pt>
                <c:pt idx="5398">
                  <c:v>1.7272400000000001</c:v>
                </c:pt>
                <c:pt idx="5399">
                  <c:v>1.7236899999999999</c:v>
                </c:pt>
                <c:pt idx="5400">
                  <c:v>1.7251700000000001</c:v>
                </c:pt>
                <c:pt idx="5401">
                  <c:v>1.7269099999999999</c:v>
                </c:pt>
                <c:pt idx="5402">
                  <c:v>1.7237899999999999</c:v>
                </c:pt>
                <c:pt idx="5403">
                  <c:v>1.72271</c:v>
                </c:pt>
                <c:pt idx="5404">
                  <c:v>1.72742</c:v>
                </c:pt>
                <c:pt idx="5405">
                  <c:v>1.7256400000000001</c:v>
                </c:pt>
                <c:pt idx="5406">
                  <c:v>1.7218</c:v>
                </c:pt>
                <c:pt idx="5407">
                  <c:v>1.7277400000000001</c:v>
                </c:pt>
                <c:pt idx="5408">
                  <c:v>1.72525</c:v>
                </c:pt>
                <c:pt idx="5409">
                  <c:v>1.72363</c:v>
                </c:pt>
                <c:pt idx="5410">
                  <c:v>1.72292</c:v>
                </c:pt>
                <c:pt idx="5411">
                  <c:v>1.7270300000000001</c:v>
                </c:pt>
                <c:pt idx="5412">
                  <c:v>1.7246600000000001</c:v>
                </c:pt>
                <c:pt idx="5413">
                  <c:v>1.7217899999999999</c:v>
                </c:pt>
                <c:pt idx="5414">
                  <c:v>1.72739</c:v>
                </c:pt>
                <c:pt idx="5415">
                  <c:v>1.7241200000000001</c:v>
                </c:pt>
                <c:pt idx="5416">
                  <c:v>1.72217</c:v>
                </c:pt>
                <c:pt idx="5417">
                  <c:v>1.7268600000000001</c:v>
                </c:pt>
                <c:pt idx="5418">
                  <c:v>1.7220599999999999</c:v>
                </c:pt>
                <c:pt idx="5419">
                  <c:v>1.7273499999999999</c:v>
                </c:pt>
                <c:pt idx="5420">
                  <c:v>1.7264299999999999</c:v>
                </c:pt>
                <c:pt idx="5421">
                  <c:v>1.7237499999999999</c:v>
                </c:pt>
                <c:pt idx="5422">
                  <c:v>1.7224699999999999</c:v>
                </c:pt>
                <c:pt idx="5423">
                  <c:v>1.7270099999999999</c:v>
                </c:pt>
                <c:pt idx="5424">
                  <c:v>1.72262</c:v>
                </c:pt>
                <c:pt idx="5425">
                  <c:v>1.72726</c:v>
                </c:pt>
                <c:pt idx="5426">
                  <c:v>1.72512</c:v>
                </c:pt>
                <c:pt idx="5427">
                  <c:v>1.7231300000000001</c:v>
                </c:pt>
                <c:pt idx="5428">
                  <c:v>1.7278100000000001</c:v>
                </c:pt>
                <c:pt idx="5429">
                  <c:v>1.72678</c:v>
                </c:pt>
                <c:pt idx="5430">
                  <c:v>1.72431</c:v>
                </c:pt>
                <c:pt idx="5431">
                  <c:v>1.7223999999999999</c:v>
                </c:pt>
                <c:pt idx="5432">
                  <c:v>1.72719</c:v>
                </c:pt>
                <c:pt idx="5433">
                  <c:v>1.7233700000000001</c:v>
                </c:pt>
                <c:pt idx="5434">
                  <c:v>1.7262999999999999</c:v>
                </c:pt>
                <c:pt idx="5435">
                  <c:v>1.7248600000000001</c:v>
                </c:pt>
                <c:pt idx="5436">
                  <c:v>1.7234</c:v>
                </c:pt>
                <c:pt idx="5437">
                  <c:v>1.7266699999999999</c:v>
                </c:pt>
                <c:pt idx="5438">
                  <c:v>1.7218899999999999</c:v>
                </c:pt>
                <c:pt idx="5439">
                  <c:v>1.7281899999999999</c:v>
                </c:pt>
                <c:pt idx="5440">
                  <c:v>1.7236899999999999</c:v>
                </c:pt>
                <c:pt idx="5441">
                  <c:v>1.7242900000000001</c:v>
                </c:pt>
                <c:pt idx="5442">
                  <c:v>1.7269300000000001</c:v>
                </c:pt>
                <c:pt idx="5443">
                  <c:v>1.7234400000000001</c:v>
                </c:pt>
                <c:pt idx="5444">
                  <c:v>1.72783</c:v>
                </c:pt>
                <c:pt idx="5445">
                  <c:v>1.72618</c:v>
                </c:pt>
                <c:pt idx="5446">
                  <c:v>1.7230099999999999</c:v>
                </c:pt>
                <c:pt idx="5447">
                  <c:v>1.7272799999999999</c:v>
                </c:pt>
                <c:pt idx="5448">
                  <c:v>1.7256899999999999</c:v>
                </c:pt>
                <c:pt idx="5449">
                  <c:v>1.7227600000000001</c:v>
                </c:pt>
                <c:pt idx="5450">
                  <c:v>1.72811</c:v>
                </c:pt>
                <c:pt idx="5451">
                  <c:v>1.7269300000000001</c:v>
                </c:pt>
                <c:pt idx="5452">
                  <c:v>1.72357</c:v>
                </c:pt>
                <c:pt idx="5453">
                  <c:v>1.726</c:v>
                </c:pt>
                <c:pt idx="5454">
                  <c:v>1.72726</c:v>
                </c:pt>
                <c:pt idx="5455">
                  <c:v>1.7231399999999999</c:v>
                </c:pt>
                <c:pt idx="5456">
                  <c:v>1.72688</c:v>
                </c:pt>
                <c:pt idx="5457">
                  <c:v>1.72739</c:v>
                </c:pt>
                <c:pt idx="5458">
                  <c:v>1.7239500000000001</c:v>
                </c:pt>
                <c:pt idx="5459">
                  <c:v>1.72566</c:v>
                </c:pt>
                <c:pt idx="5460">
                  <c:v>1.7267699999999999</c:v>
                </c:pt>
                <c:pt idx="5461">
                  <c:v>1.7224600000000001</c:v>
                </c:pt>
                <c:pt idx="5462">
                  <c:v>1.7285900000000001</c:v>
                </c:pt>
                <c:pt idx="5463">
                  <c:v>1.72421</c:v>
                </c:pt>
                <c:pt idx="5464">
                  <c:v>1.72556</c:v>
                </c:pt>
                <c:pt idx="5465">
                  <c:v>1.72678</c:v>
                </c:pt>
                <c:pt idx="5466">
                  <c:v>1.7231300000000001</c:v>
                </c:pt>
                <c:pt idx="5467">
                  <c:v>1.7277199999999999</c:v>
                </c:pt>
                <c:pt idx="5468">
                  <c:v>1.7249300000000001</c:v>
                </c:pt>
                <c:pt idx="5469">
                  <c:v>1.72709</c:v>
                </c:pt>
                <c:pt idx="5470">
                  <c:v>1.7257899999999999</c:v>
                </c:pt>
                <c:pt idx="5471">
                  <c:v>1.72292</c:v>
                </c:pt>
                <c:pt idx="5472">
                  <c:v>1.72864</c:v>
                </c:pt>
                <c:pt idx="5473">
                  <c:v>1.7249699999999999</c:v>
                </c:pt>
                <c:pt idx="5474">
                  <c:v>1.7258800000000001</c:v>
                </c:pt>
                <c:pt idx="5475">
                  <c:v>1.7264900000000001</c:v>
                </c:pt>
                <c:pt idx="5476">
                  <c:v>1.7228699999999999</c:v>
                </c:pt>
                <c:pt idx="5477">
                  <c:v>1.7278100000000001</c:v>
                </c:pt>
                <c:pt idx="5478">
                  <c:v>1.7259500000000001</c:v>
                </c:pt>
                <c:pt idx="5479">
                  <c:v>1.7230000000000001</c:v>
                </c:pt>
                <c:pt idx="5480">
                  <c:v>1.7283900000000001</c:v>
                </c:pt>
                <c:pt idx="5481">
                  <c:v>1.7244699999999999</c:v>
                </c:pt>
                <c:pt idx="5482">
                  <c:v>1.7261299999999999</c:v>
                </c:pt>
                <c:pt idx="5483">
                  <c:v>1.72739</c:v>
                </c:pt>
                <c:pt idx="5484">
                  <c:v>1.7236100000000001</c:v>
                </c:pt>
                <c:pt idx="5485">
                  <c:v>1.7291399999999999</c:v>
                </c:pt>
                <c:pt idx="5486">
                  <c:v>1.72556</c:v>
                </c:pt>
                <c:pt idx="5487">
                  <c:v>1.72465</c:v>
                </c:pt>
                <c:pt idx="5488">
                  <c:v>1.72725</c:v>
                </c:pt>
                <c:pt idx="5489">
                  <c:v>1.7238100000000001</c:v>
                </c:pt>
                <c:pt idx="5490">
                  <c:v>1.72681</c:v>
                </c:pt>
                <c:pt idx="5491">
                  <c:v>1.7261899999999999</c:v>
                </c:pt>
                <c:pt idx="5492">
                  <c:v>1.7228699999999999</c:v>
                </c:pt>
                <c:pt idx="5493">
                  <c:v>1.7280800000000001</c:v>
                </c:pt>
                <c:pt idx="5494">
                  <c:v>1.7246999999999999</c:v>
                </c:pt>
                <c:pt idx="5495">
                  <c:v>1.7290099999999999</c:v>
                </c:pt>
                <c:pt idx="5496">
                  <c:v>1.7261299999999999</c:v>
                </c:pt>
                <c:pt idx="5497">
                  <c:v>1.72285</c:v>
                </c:pt>
                <c:pt idx="5498">
                  <c:v>1.7269699999999999</c:v>
                </c:pt>
                <c:pt idx="5499">
                  <c:v>1.72665</c:v>
                </c:pt>
                <c:pt idx="5500">
                  <c:v>1.72282</c:v>
                </c:pt>
                <c:pt idx="5501">
                  <c:v>1.72793</c:v>
                </c:pt>
                <c:pt idx="5502">
                  <c:v>1.72617</c:v>
                </c:pt>
                <c:pt idx="5503">
                  <c:v>1.72299</c:v>
                </c:pt>
                <c:pt idx="5504">
                  <c:v>1.7284200000000001</c:v>
                </c:pt>
                <c:pt idx="5505">
                  <c:v>1.72543</c:v>
                </c:pt>
                <c:pt idx="5506">
                  <c:v>1.7228300000000001</c:v>
                </c:pt>
                <c:pt idx="5507">
                  <c:v>1.7278100000000001</c:v>
                </c:pt>
                <c:pt idx="5508">
                  <c:v>1.7233499999999999</c:v>
                </c:pt>
                <c:pt idx="5509">
                  <c:v>1.7285999999999999</c:v>
                </c:pt>
                <c:pt idx="5510">
                  <c:v>1.7261599999999999</c:v>
                </c:pt>
                <c:pt idx="5511">
                  <c:v>1.72319</c:v>
                </c:pt>
                <c:pt idx="5512">
                  <c:v>1.72848</c:v>
                </c:pt>
                <c:pt idx="5513">
                  <c:v>1.7250799999999999</c:v>
                </c:pt>
                <c:pt idx="5514">
                  <c:v>1.72685</c:v>
                </c:pt>
                <c:pt idx="5515">
                  <c:v>1.7273400000000001</c:v>
                </c:pt>
                <c:pt idx="5516">
                  <c:v>1.7238800000000001</c:v>
                </c:pt>
                <c:pt idx="5517">
                  <c:v>1.72899</c:v>
                </c:pt>
                <c:pt idx="5518">
                  <c:v>1.72662</c:v>
                </c:pt>
                <c:pt idx="5519">
                  <c:v>1.72278</c:v>
                </c:pt>
                <c:pt idx="5520">
                  <c:v>1.72844</c:v>
                </c:pt>
                <c:pt idx="5521">
                  <c:v>1.7263200000000001</c:v>
                </c:pt>
                <c:pt idx="5522">
                  <c:v>1.7228699999999999</c:v>
                </c:pt>
                <c:pt idx="5523">
                  <c:v>1.7287699999999999</c:v>
                </c:pt>
                <c:pt idx="5524">
                  <c:v>1.7250700000000001</c:v>
                </c:pt>
                <c:pt idx="5525">
                  <c:v>1.7229300000000001</c:v>
                </c:pt>
                <c:pt idx="5526">
                  <c:v>1.72664</c:v>
                </c:pt>
                <c:pt idx="5527">
                  <c:v>1.72272</c:v>
                </c:pt>
                <c:pt idx="5528">
                  <c:v>1.72872</c:v>
                </c:pt>
                <c:pt idx="5529">
                  <c:v>1.72496</c:v>
                </c:pt>
                <c:pt idx="5530">
                  <c:v>1.7238899999999999</c:v>
                </c:pt>
                <c:pt idx="5531">
                  <c:v>1.72818</c:v>
                </c:pt>
                <c:pt idx="5532">
                  <c:v>1.7258100000000001</c:v>
                </c:pt>
                <c:pt idx="5533">
                  <c:v>1.7227300000000001</c:v>
                </c:pt>
                <c:pt idx="5534">
                  <c:v>1.7279199999999999</c:v>
                </c:pt>
                <c:pt idx="5535">
                  <c:v>1.72601</c:v>
                </c:pt>
                <c:pt idx="5536">
                  <c:v>1.72261</c:v>
                </c:pt>
                <c:pt idx="5537">
                  <c:v>1.7279100000000001</c:v>
                </c:pt>
                <c:pt idx="5538">
                  <c:v>1.7259899999999999</c:v>
                </c:pt>
                <c:pt idx="5539">
                  <c:v>1.72092</c:v>
                </c:pt>
                <c:pt idx="5540">
                  <c:v>1.7268399999999999</c:v>
                </c:pt>
                <c:pt idx="5541">
                  <c:v>1.72298</c:v>
                </c:pt>
                <c:pt idx="5542">
                  <c:v>1.72759</c:v>
                </c:pt>
                <c:pt idx="5543">
                  <c:v>1.72553</c:v>
                </c:pt>
                <c:pt idx="5544">
                  <c:v>1.7232400000000001</c:v>
                </c:pt>
                <c:pt idx="5545">
                  <c:v>1.7284999999999999</c:v>
                </c:pt>
                <c:pt idx="5546">
                  <c:v>1.7249099999999999</c:v>
                </c:pt>
                <c:pt idx="5547">
                  <c:v>1.7227600000000001</c:v>
                </c:pt>
                <c:pt idx="5548">
                  <c:v>1.7272000000000001</c:v>
                </c:pt>
                <c:pt idx="5549">
                  <c:v>1.7246999999999999</c:v>
                </c:pt>
                <c:pt idx="5550">
                  <c:v>1.72289</c:v>
                </c:pt>
                <c:pt idx="5551">
                  <c:v>1.7277199999999999</c:v>
                </c:pt>
                <c:pt idx="5552">
                  <c:v>1.72485</c:v>
                </c:pt>
                <c:pt idx="5553">
                  <c:v>1.7229000000000001</c:v>
                </c:pt>
                <c:pt idx="5554">
                  <c:v>1.7275799999999999</c:v>
                </c:pt>
                <c:pt idx="5555">
                  <c:v>1.7237499999999999</c:v>
                </c:pt>
                <c:pt idx="5556">
                  <c:v>1.72373</c:v>
                </c:pt>
                <c:pt idx="5557">
                  <c:v>1.72645</c:v>
                </c:pt>
                <c:pt idx="5558">
                  <c:v>1.72359</c:v>
                </c:pt>
                <c:pt idx="5559">
                  <c:v>1.7264900000000001</c:v>
                </c:pt>
                <c:pt idx="5560">
                  <c:v>1.7266600000000001</c:v>
                </c:pt>
                <c:pt idx="5561">
                  <c:v>1.72329</c:v>
                </c:pt>
                <c:pt idx="5562">
                  <c:v>1.7254100000000001</c:v>
                </c:pt>
                <c:pt idx="5563">
                  <c:v>1.7251399999999999</c:v>
                </c:pt>
                <c:pt idx="5564">
                  <c:v>1.72329</c:v>
                </c:pt>
                <c:pt idx="5565">
                  <c:v>1.72736</c:v>
                </c:pt>
                <c:pt idx="5566">
                  <c:v>1.72465</c:v>
                </c:pt>
                <c:pt idx="5567">
                  <c:v>1.7238599999999999</c:v>
                </c:pt>
                <c:pt idx="5568">
                  <c:v>1.7281</c:v>
                </c:pt>
                <c:pt idx="5569">
                  <c:v>1.7242299999999999</c:v>
                </c:pt>
                <c:pt idx="5570">
                  <c:v>1.7263299999999999</c:v>
                </c:pt>
                <c:pt idx="5571">
                  <c:v>1.72651</c:v>
                </c:pt>
                <c:pt idx="5572">
                  <c:v>1.7234</c:v>
                </c:pt>
                <c:pt idx="5573">
                  <c:v>1.7283200000000001</c:v>
                </c:pt>
                <c:pt idx="5574">
                  <c:v>1.7274</c:v>
                </c:pt>
                <c:pt idx="5575">
                  <c:v>1.7240899999999999</c:v>
                </c:pt>
                <c:pt idx="5576">
                  <c:v>1.72336</c:v>
                </c:pt>
                <c:pt idx="5577">
                  <c:v>1.72786</c:v>
                </c:pt>
                <c:pt idx="5578">
                  <c:v>1.7242999999999999</c:v>
                </c:pt>
                <c:pt idx="5579">
                  <c:v>1.72366</c:v>
                </c:pt>
                <c:pt idx="5580">
                  <c:v>1.72739</c:v>
                </c:pt>
                <c:pt idx="5581">
                  <c:v>1.72556</c:v>
                </c:pt>
                <c:pt idx="5582">
                  <c:v>1.7238100000000001</c:v>
                </c:pt>
                <c:pt idx="5583">
                  <c:v>1.72871</c:v>
                </c:pt>
                <c:pt idx="5584">
                  <c:v>1.7250099999999999</c:v>
                </c:pt>
                <c:pt idx="5585">
                  <c:v>1.7230700000000001</c:v>
                </c:pt>
                <c:pt idx="5586">
                  <c:v>1.72729</c:v>
                </c:pt>
                <c:pt idx="5587">
                  <c:v>1.7271399999999999</c:v>
                </c:pt>
                <c:pt idx="5588">
                  <c:v>1.7242299999999999</c:v>
                </c:pt>
                <c:pt idx="5589">
                  <c:v>1.7248399999999999</c:v>
                </c:pt>
                <c:pt idx="5590">
                  <c:v>1.72777</c:v>
                </c:pt>
                <c:pt idx="5591">
                  <c:v>1.7243999999999999</c:v>
                </c:pt>
                <c:pt idx="5592">
                  <c:v>1.7234</c:v>
                </c:pt>
                <c:pt idx="5593">
                  <c:v>1.7279199999999999</c:v>
                </c:pt>
                <c:pt idx="5594">
                  <c:v>1.7253700000000001</c:v>
                </c:pt>
                <c:pt idx="5595">
                  <c:v>1.72455</c:v>
                </c:pt>
                <c:pt idx="5596">
                  <c:v>1.7284200000000001</c:v>
                </c:pt>
                <c:pt idx="5597">
                  <c:v>1.7247699999999999</c:v>
                </c:pt>
                <c:pt idx="5598">
                  <c:v>1.72481</c:v>
                </c:pt>
                <c:pt idx="5599">
                  <c:v>1.72817</c:v>
                </c:pt>
                <c:pt idx="5600">
                  <c:v>1.72658</c:v>
                </c:pt>
                <c:pt idx="5601">
                  <c:v>1.7253499999999999</c:v>
                </c:pt>
                <c:pt idx="5602">
                  <c:v>1.7276</c:v>
                </c:pt>
                <c:pt idx="5603">
                  <c:v>1.7279599999999999</c:v>
                </c:pt>
                <c:pt idx="5604">
                  <c:v>1.72594</c:v>
                </c:pt>
                <c:pt idx="5605">
                  <c:v>1.7236100000000001</c:v>
                </c:pt>
                <c:pt idx="5606">
                  <c:v>1.72848</c:v>
                </c:pt>
                <c:pt idx="5607">
                  <c:v>1.7245699999999999</c:v>
                </c:pt>
                <c:pt idx="5608">
                  <c:v>1.72522</c:v>
                </c:pt>
                <c:pt idx="5609">
                  <c:v>1.7283500000000001</c:v>
                </c:pt>
                <c:pt idx="5610">
                  <c:v>1.72357</c:v>
                </c:pt>
                <c:pt idx="5611">
                  <c:v>1.7282900000000001</c:v>
                </c:pt>
                <c:pt idx="5612">
                  <c:v>1.72594</c:v>
                </c:pt>
                <c:pt idx="5613">
                  <c:v>1.7231799999999999</c:v>
                </c:pt>
                <c:pt idx="5614">
                  <c:v>1.72699</c:v>
                </c:pt>
                <c:pt idx="5615">
                  <c:v>1.72593</c:v>
                </c:pt>
                <c:pt idx="5616">
                  <c:v>1.7224900000000001</c:v>
                </c:pt>
                <c:pt idx="5617">
                  <c:v>1.7275499999999999</c:v>
                </c:pt>
                <c:pt idx="5618">
                  <c:v>1.7255499999999999</c:v>
                </c:pt>
                <c:pt idx="5619">
                  <c:v>1.7220299999999999</c:v>
                </c:pt>
                <c:pt idx="5620">
                  <c:v>1.7277800000000001</c:v>
                </c:pt>
                <c:pt idx="5621">
                  <c:v>1.72401</c:v>
                </c:pt>
                <c:pt idx="5622">
                  <c:v>1.7242900000000001</c:v>
                </c:pt>
                <c:pt idx="5623">
                  <c:v>1.7265999999999999</c:v>
                </c:pt>
                <c:pt idx="5624">
                  <c:v>1.7221599999999999</c:v>
                </c:pt>
                <c:pt idx="5625">
                  <c:v>1.72607</c:v>
                </c:pt>
                <c:pt idx="5626">
                  <c:v>1.7259599999999999</c:v>
                </c:pt>
                <c:pt idx="5627">
                  <c:v>1.7225699999999999</c:v>
                </c:pt>
                <c:pt idx="5628">
                  <c:v>1.7278899999999999</c:v>
                </c:pt>
                <c:pt idx="5629">
                  <c:v>1.7238800000000001</c:v>
                </c:pt>
                <c:pt idx="5630">
                  <c:v>1.72719</c:v>
                </c:pt>
                <c:pt idx="5631">
                  <c:v>1.7255400000000001</c:v>
                </c:pt>
                <c:pt idx="5632">
                  <c:v>1.7224299999999999</c:v>
                </c:pt>
                <c:pt idx="5633">
                  <c:v>1.7277499999999999</c:v>
                </c:pt>
                <c:pt idx="5634">
                  <c:v>1.72366</c:v>
                </c:pt>
                <c:pt idx="5635">
                  <c:v>1.7277100000000001</c:v>
                </c:pt>
                <c:pt idx="5636">
                  <c:v>1.7271099999999999</c:v>
                </c:pt>
                <c:pt idx="5637">
                  <c:v>1.72193</c:v>
                </c:pt>
                <c:pt idx="5638">
                  <c:v>1.7277899999999999</c:v>
                </c:pt>
                <c:pt idx="5639">
                  <c:v>1.72387</c:v>
                </c:pt>
                <c:pt idx="5640">
                  <c:v>1.72641</c:v>
                </c:pt>
                <c:pt idx="5641">
                  <c:v>1.72604</c:v>
                </c:pt>
                <c:pt idx="5642">
                  <c:v>1.7228000000000001</c:v>
                </c:pt>
                <c:pt idx="5643">
                  <c:v>1.72628</c:v>
                </c:pt>
                <c:pt idx="5644">
                  <c:v>1.7257100000000001</c:v>
                </c:pt>
                <c:pt idx="5645">
                  <c:v>1.7218899999999999</c:v>
                </c:pt>
                <c:pt idx="5646">
                  <c:v>1.7279100000000001</c:v>
                </c:pt>
                <c:pt idx="5647">
                  <c:v>1.72393</c:v>
                </c:pt>
                <c:pt idx="5648">
                  <c:v>1.72363</c:v>
                </c:pt>
                <c:pt idx="5649">
                  <c:v>1.7270700000000001</c:v>
                </c:pt>
                <c:pt idx="5650">
                  <c:v>1.7236899999999999</c:v>
                </c:pt>
                <c:pt idx="5651">
                  <c:v>1.72434</c:v>
                </c:pt>
                <c:pt idx="5652">
                  <c:v>1.7265999999999999</c:v>
                </c:pt>
                <c:pt idx="5653">
                  <c:v>1.7231399999999999</c:v>
                </c:pt>
                <c:pt idx="5654">
                  <c:v>1.7246300000000001</c:v>
                </c:pt>
                <c:pt idx="5655">
                  <c:v>1.72702</c:v>
                </c:pt>
                <c:pt idx="5656">
                  <c:v>1.7224200000000001</c:v>
                </c:pt>
                <c:pt idx="5657">
                  <c:v>1.7258500000000001</c:v>
                </c:pt>
                <c:pt idx="5658">
                  <c:v>1.7260200000000001</c:v>
                </c:pt>
                <c:pt idx="5659">
                  <c:v>1.72201</c:v>
                </c:pt>
                <c:pt idx="5660">
                  <c:v>1.7282</c:v>
                </c:pt>
                <c:pt idx="5661">
                  <c:v>1.72359</c:v>
                </c:pt>
                <c:pt idx="5662">
                  <c:v>1.72637</c:v>
                </c:pt>
                <c:pt idx="5663">
                  <c:v>1.7264200000000001</c:v>
                </c:pt>
                <c:pt idx="5664">
                  <c:v>1.72211</c:v>
                </c:pt>
                <c:pt idx="5665">
                  <c:v>1.72804</c:v>
                </c:pt>
                <c:pt idx="5666">
                  <c:v>1.7255100000000001</c:v>
                </c:pt>
                <c:pt idx="5667">
                  <c:v>1.7227300000000001</c:v>
                </c:pt>
                <c:pt idx="5668">
                  <c:v>1.7262900000000001</c:v>
                </c:pt>
                <c:pt idx="5669">
                  <c:v>1.7258899999999999</c:v>
                </c:pt>
                <c:pt idx="5670">
                  <c:v>1.7230000000000001</c:v>
                </c:pt>
                <c:pt idx="5671">
                  <c:v>1.7250300000000001</c:v>
                </c:pt>
                <c:pt idx="5672">
                  <c:v>1.7262599999999999</c:v>
                </c:pt>
                <c:pt idx="5673">
                  <c:v>1.7222500000000001</c:v>
                </c:pt>
                <c:pt idx="5674">
                  <c:v>1.7276800000000001</c:v>
                </c:pt>
                <c:pt idx="5675">
                  <c:v>1.7238500000000001</c:v>
                </c:pt>
                <c:pt idx="5676">
                  <c:v>1.7245200000000001</c:v>
                </c:pt>
                <c:pt idx="5677">
                  <c:v>1.7271799999999999</c:v>
                </c:pt>
                <c:pt idx="5678">
                  <c:v>1.7236499999999999</c:v>
                </c:pt>
                <c:pt idx="5679">
                  <c:v>1.7257199999999999</c:v>
                </c:pt>
                <c:pt idx="5680">
                  <c:v>1.7272700000000001</c:v>
                </c:pt>
                <c:pt idx="5681">
                  <c:v>1.72309</c:v>
                </c:pt>
                <c:pt idx="5682">
                  <c:v>1.7272000000000001</c:v>
                </c:pt>
                <c:pt idx="5683">
                  <c:v>1.7263200000000001</c:v>
                </c:pt>
                <c:pt idx="5684">
                  <c:v>1.72268</c:v>
                </c:pt>
                <c:pt idx="5685">
                  <c:v>1.72797</c:v>
                </c:pt>
                <c:pt idx="5686">
                  <c:v>1.7261899999999999</c:v>
                </c:pt>
                <c:pt idx="5687">
                  <c:v>1.72305</c:v>
                </c:pt>
                <c:pt idx="5688">
                  <c:v>1.7280800000000001</c:v>
                </c:pt>
                <c:pt idx="5689">
                  <c:v>1.7255199999999999</c:v>
                </c:pt>
                <c:pt idx="5690">
                  <c:v>1.72245</c:v>
                </c:pt>
                <c:pt idx="5691">
                  <c:v>1.72837</c:v>
                </c:pt>
                <c:pt idx="5692">
                  <c:v>1.7252400000000001</c:v>
                </c:pt>
                <c:pt idx="5693">
                  <c:v>1.72241</c:v>
                </c:pt>
                <c:pt idx="5694">
                  <c:v>1.72675</c:v>
                </c:pt>
                <c:pt idx="5695">
                  <c:v>1.7216899999999999</c:v>
                </c:pt>
                <c:pt idx="5696">
                  <c:v>1.72753</c:v>
                </c:pt>
                <c:pt idx="5697">
                  <c:v>1.72536</c:v>
                </c:pt>
                <c:pt idx="5698">
                  <c:v>1.72241</c:v>
                </c:pt>
                <c:pt idx="5699">
                  <c:v>1.7279800000000001</c:v>
                </c:pt>
                <c:pt idx="5700">
                  <c:v>1.72418</c:v>
                </c:pt>
                <c:pt idx="5701">
                  <c:v>1.7237</c:v>
                </c:pt>
                <c:pt idx="5702">
                  <c:v>1.7276499999999999</c:v>
                </c:pt>
                <c:pt idx="5703">
                  <c:v>1.72506</c:v>
                </c:pt>
                <c:pt idx="5704">
                  <c:v>1.7225600000000001</c:v>
                </c:pt>
                <c:pt idx="5705">
                  <c:v>1.7277199999999999</c:v>
                </c:pt>
                <c:pt idx="5706">
                  <c:v>1.7246600000000001</c:v>
                </c:pt>
                <c:pt idx="5707">
                  <c:v>1.7223999999999999</c:v>
                </c:pt>
                <c:pt idx="5708">
                  <c:v>1.72712</c:v>
                </c:pt>
                <c:pt idx="5709">
                  <c:v>1.72373</c:v>
                </c:pt>
                <c:pt idx="5710">
                  <c:v>1.7275400000000001</c:v>
                </c:pt>
                <c:pt idx="5711">
                  <c:v>1.72631</c:v>
                </c:pt>
                <c:pt idx="5712">
                  <c:v>1.72255</c:v>
                </c:pt>
                <c:pt idx="5713">
                  <c:v>1.7273700000000001</c:v>
                </c:pt>
                <c:pt idx="5714">
                  <c:v>1.72637</c:v>
                </c:pt>
                <c:pt idx="5715">
                  <c:v>1.72228</c:v>
                </c:pt>
                <c:pt idx="5716">
                  <c:v>1.7283999999999999</c:v>
                </c:pt>
                <c:pt idx="5717">
                  <c:v>1.7251700000000001</c:v>
                </c:pt>
                <c:pt idx="5718">
                  <c:v>1.72254</c:v>
                </c:pt>
                <c:pt idx="5719">
                  <c:v>1.72742</c:v>
                </c:pt>
                <c:pt idx="5720">
                  <c:v>1.72567</c:v>
                </c:pt>
                <c:pt idx="5721">
                  <c:v>1.72299</c:v>
                </c:pt>
                <c:pt idx="5722">
                  <c:v>1.72736</c:v>
                </c:pt>
                <c:pt idx="5723">
                  <c:v>1.7254100000000001</c:v>
                </c:pt>
                <c:pt idx="5724">
                  <c:v>1.72346</c:v>
                </c:pt>
                <c:pt idx="5725">
                  <c:v>1.72688</c:v>
                </c:pt>
                <c:pt idx="5726">
                  <c:v>1.7263900000000001</c:v>
                </c:pt>
                <c:pt idx="5727">
                  <c:v>1.7235499999999999</c:v>
                </c:pt>
                <c:pt idx="5728">
                  <c:v>1.72624</c:v>
                </c:pt>
                <c:pt idx="5729">
                  <c:v>1.7259800000000001</c:v>
                </c:pt>
                <c:pt idx="5730">
                  <c:v>1.7223900000000001</c:v>
                </c:pt>
                <c:pt idx="5731">
                  <c:v>1.7279100000000001</c:v>
                </c:pt>
                <c:pt idx="5732">
                  <c:v>1.7245200000000001</c:v>
                </c:pt>
                <c:pt idx="5733">
                  <c:v>1.7252799999999999</c:v>
                </c:pt>
                <c:pt idx="5734">
                  <c:v>1.7270000000000001</c:v>
                </c:pt>
                <c:pt idx="5735">
                  <c:v>1.72363</c:v>
                </c:pt>
                <c:pt idx="5736">
                  <c:v>1.7275199999999999</c:v>
                </c:pt>
                <c:pt idx="5737">
                  <c:v>1.7261299999999999</c:v>
                </c:pt>
                <c:pt idx="5738">
                  <c:v>1.7219800000000001</c:v>
                </c:pt>
                <c:pt idx="5739">
                  <c:v>1.7276899999999999</c:v>
                </c:pt>
                <c:pt idx="5740">
                  <c:v>1.72397</c:v>
                </c:pt>
                <c:pt idx="5741">
                  <c:v>1.72445</c:v>
                </c:pt>
                <c:pt idx="5742">
                  <c:v>1.7277199999999999</c:v>
                </c:pt>
                <c:pt idx="5743">
                  <c:v>1.72482</c:v>
                </c:pt>
                <c:pt idx="5744">
                  <c:v>1.7252000000000001</c:v>
                </c:pt>
                <c:pt idx="5745">
                  <c:v>1.72682</c:v>
                </c:pt>
                <c:pt idx="5746">
                  <c:v>1.7231099999999999</c:v>
                </c:pt>
                <c:pt idx="5747">
                  <c:v>1.7269399999999999</c:v>
                </c:pt>
                <c:pt idx="5748">
                  <c:v>1.72533</c:v>
                </c:pt>
                <c:pt idx="5749">
                  <c:v>1.7230000000000001</c:v>
                </c:pt>
                <c:pt idx="5750">
                  <c:v>1.7279500000000001</c:v>
                </c:pt>
                <c:pt idx="5751">
                  <c:v>1.72428</c:v>
                </c:pt>
                <c:pt idx="5752">
                  <c:v>1.72529</c:v>
                </c:pt>
                <c:pt idx="5753">
                  <c:v>1.726</c:v>
                </c:pt>
                <c:pt idx="5754">
                  <c:v>1.72254</c:v>
                </c:pt>
                <c:pt idx="5755">
                  <c:v>1.72794</c:v>
                </c:pt>
                <c:pt idx="5756">
                  <c:v>1.7254700000000001</c:v>
                </c:pt>
                <c:pt idx="5757">
                  <c:v>1.7236100000000001</c:v>
                </c:pt>
                <c:pt idx="5758">
                  <c:v>1.7274499999999999</c:v>
                </c:pt>
                <c:pt idx="5759">
                  <c:v>1.7259199999999999</c:v>
                </c:pt>
                <c:pt idx="5760">
                  <c:v>1.72224</c:v>
                </c:pt>
                <c:pt idx="5761">
                  <c:v>1.72787</c:v>
                </c:pt>
                <c:pt idx="5762">
                  <c:v>1.7255400000000001</c:v>
                </c:pt>
                <c:pt idx="5763">
                  <c:v>1.72268</c:v>
                </c:pt>
                <c:pt idx="5764">
                  <c:v>1.72725</c:v>
                </c:pt>
                <c:pt idx="5765">
                  <c:v>1.7249699999999999</c:v>
                </c:pt>
                <c:pt idx="5766">
                  <c:v>1.72228</c:v>
                </c:pt>
                <c:pt idx="5767">
                  <c:v>1.72831</c:v>
                </c:pt>
                <c:pt idx="5768">
                  <c:v>1.7256499999999999</c:v>
                </c:pt>
                <c:pt idx="5769">
                  <c:v>1.7230700000000001</c:v>
                </c:pt>
                <c:pt idx="5770">
                  <c:v>1.7259899999999999</c:v>
                </c:pt>
                <c:pt idx="5771">
                  <c:v>1.7262599999999999</c:v>
                </c:pt>
                <c:pt idx="5772">
                  <c:v>1.7253700000000001</c:v>
                </c:pt>
                <c:pt idx="5773">
                  <c:v>1.72281</c:v>
                </c:pt>
                <c:pt idx="5774">
                  <c:v>1.7281899999999999</c:v>
                </c:pt>
                <c:pt idx="5775">
                  <c:v>1.72428</c:v>
                </c:pt>
                <c:pt idx="5776">
                  <c:v>1.72356</c:v>
                </c:pt>
                <c:pt idx="5777">
                  <c:v>1.7266999999999999</c:v>
                </c:pt>
                <c:pt idx="5778">
                  <c:v>1.7228000000000001</c:v>
                </c:pt>
                <c:pt idx="5779">
                  <c:v>1.7287399999999999</c:v>
                </c:pt>
                <c:pt idx="5780">
                  <c:v>1.7254100000000001</c:v>
                </c:pt>
                <c:pt idx="5781">
                  <c:v>1.7230799999999999</c:v>
                </c:pt>
                <c:pt idx="5782">
                  <c:v>1.7279</c:v>
                </c:pt>
                <c:pt idx="5783">
                  <c:v>1.7257899999999999</c:v>
                </c:pt>
                <c:pt idx="5784">
                  <c:v>1.7224900000000001</c:v>
                </c:pt>
                <c:pt idx="5785">
                  <c:v>1.7283299999999999</c:v>
                </c:pt>
                <c:pt idx="5786">
                  <c:v>1.7236899999999999</c:v>
                </c:pt>
                <c:pt idx="5787">
                  <c:v>1.7256400000000001</c:v>
                </c:pt>
                <c:pt idx="5788">
                  <c:v>1.72679</c:v>
                </c:pt>
                <c:pt idx="5789">
                  <c:v>1.7234499999999999</c:v>
                </c:pt>
                <c:pt idx="5790">
                  <c:v>1.7278100000000001</c:v>
                </c:pt>
                <c:pt idx="5791">
                  <c:v>1.7260800000000001</c:v>
                </c:pt>
                <c:pt idx="5792">
                  <c:v>1.72173</c:v>
                </c:pt>
                <c:pt idx="5793">
                  <c:v>1.72763</c:v>
                </c:pt>
                <c:pt idx="5794">
                  <c:v>1.72448</c:v>
                </c:pt>
                <c:pt idx="5795">
                  <c:v>1.72414</c:v>
                </c:pt>
                <c:pt idx="5796">
                  <c:v>1.72766</c:v>
                </c:pt>
                <c:pt idx="5797">
                  <c:v>1.7246699999999999</c:v>
                </c:pt>
                <c:pt idx="5798">
                  <c:v>1.72333</c:v>
                </c:pt>
                <c:pt idx="5799">
                  <c:v>1.72828</c:v>
                </c:pt>
                <c:pt idx="5800">
                  <c:v>1.7253499999999999</c:v>
                </c:pt>
                <c:pt idx="5801">
                  <c:v>1.72193</c:v>
                </c:pt>
                <c:pt idx="5802">
                  <c:v>1.72783</c:v>
                </c:pt>
                <c:pt idx="5803">
                  <c:v>1.72525</c:v>
                </c:pt>
                <c:pt idx="5804">
                  <c:v>1.7221500000000001</c:v>
                </c:pt>
                <c:pt idx="5805">
                  <c:v>1.7276499999999999</c:v>
                </c:pt>
                <c:pt idx="5806">
                  <c:v>1.7238500000000001</c:v>
                </c:pt>
                <c:pt idx="5807">
                  <c:v>1.7255199999999999</c:v>
                </c:pt>
                <c:pt idx="5808">
                  <c:v>1.72722</c:v>
                </c:pt>
                <c:pt idx="5809">
                  <c:v>1.7231399999999999</c:v>
                </c:pt>
                <c:pt idx="5810">
                  <c:v>1.72566</c:v>
                </c:pt>
                <c:pt idx="5811">
                  <c:v>1.7272000000000001</c:v>
                </c:pt>
                <c:pt idx="5812">
                  <c:v>1.7239899999999999</c:v>
                </c:pt>
                <c:pt idx="5813">
                  <c:v>1.7260500000000001</c:v>
                </c:pt>
                <c:pt idx="5814">
                  <c:v>1.72746</c:v>
                </c:pt>
                <c:pt idx="5815">
                  <c:v>1.72285</c:v>
                </c:pt>
                <c:pt idx="5816">
                  <c:v>1.72777</c:v>
                </c:pt>
                <c:pt idx="5817">
                  <c:v>1.72525</c:v>
                </c:pt>
                <c:pt idx="5818">
                  <c:v>1.7229399999999999</c:v>
                </c:pt>
                <c:pt idx="5819">
                  <c:v>1.72668</c:v>
                </c:pt>
                <c:pt idx="5820">
                  <c:v>1.72166</c:v>
                </c:pt>
                <c:pt idx="5821">
                  <c:v>1.72777</c:v>
                </c:pt>
                <c:pt idx="5822">
                  <c:v>1.72495</c:v>
                </c:pt>
                <c:pt idx="5823">
                  <c:v>1.72228</c:v>
                </c:pt>
                <c:pt idx="5824">
                  <c:v>1.72848</c:v>
                </c:pt>
                <c:pt idx="5825">
                  <c:v>1.7252700000000001</c:v>
                </c:pt>
                <c:pt idx="5826">
                  <c:v>1.72306</c:v>
                </c:pt>
                <c:pt idx="5827">
                  <c:v>1.72804</c:v>
                </c:pt>
                <c:pt idx="5828">
                  <c:v>1.7256400000000001</c:v>
                </c:pt>
                <c:pt idx="5829">
                  <c:v>1.7221</c:v>
                </c:pt>
                <c:pt idx="5830">
                  <c:v>1.7276499999999999</c:v>
                </c:pt>
                <c:pt idx="5831">
                  <c:v>1.72465</c:v>
                </c:pt>
                <c:pt idx="5832">
                  <c:v>1.72533</c:v>
                </c:pt>
                <c:pt idx="5833">
                  <c:v>1.7271799999999999</c:v>
                </c:pt>
                <c:pt idx="5834">
                  <c:v>1.7245999999999999</c:v>
                </c:pt>
                <c:pt idx="5835">
                  <c:v>1.7253700000000001</c:v>
                </c:pt>
                <c:pt idx="5836">
                  <c:v>1.7264900000000001</c:v>
                </c:pt>
                <c:pt idx="5837">
                  <c:v>1.72272</c:v>
                </c:pt>
                <c:pt idx="5838">
                  <c:v>1.7283999999999999</c:v>
                </c:pt>
                <c:pt idx="5839">
                  <c:v>1.72489</c:v>
                </c:pt>
                <c:pt idx="5840">
                  <c:v>1.72383</c:v>
                </c:pt>
                <c:pt idx="5841">
                  <c:v>1.7280800000000001</c:v>
                </c:pt>
                <c:pt idx="5842">
                  <c:v>1.7250300000000001</c:v>
                </c:pt>
                <c:pt idx="5843">
                  <c:v>1.72333</c:v>
                </c:pt>
                <c:pt idx="5844">
                  <c:v>1.72817</c:v>
                </c:pt>
                <c:pt idx="5845">
                  <c:v>1.7266600000000001</c:v>
                </c:pt>
                <c:pt idx="5846">
                  <c:v>1.7219599999999999</c:v>
                </c:pt>
                <c:pt idx="5847">
                  <c:v>1.7281599999999999</c:v>
                </c:pt>
                <c:pt idx="5848">
                  <c:v>1.7265999999999999</c:v>
                </c:pt>
                <c:pt idx="5849">
                  <c:v>1.72482</c:v>
                </c:pt>
                <c:pt idx="5850">
                  <c:v>1.72925</c:v>
                </c:pt>
                <c:pt idx="5851">
                  <c:v>1.72723</c:v>
                </c:pt>
                <c:pt idx="5852">
                  <c:v>1.72482</c:v>
                </c:pt>
                <c:pt idx="5853">
                  <c:v>1.7285999999999999</c:v>
                </c:pt>
                <c:pt idx="5854">
                  <c:v>1.7282599999999999</c:v>
                </c:pt>
                <c:pt idx="5855">
                  <c:v>1.72539</c:v>
                </c:pt>
                <c:pt idx="5856">
                  <c:v>1.72966</c:v>
                </c:pt>
                <c:pt idx="5857">
                  <c:v>1.7282200000000001</c:v>
                </c:pt>
                <c:pt idx="5858">
                  <c:v>1.72519</c:v>
                </c:pt>
                <c:pt idx="5859">
                  <c:v>1.7302599999999999</c:v>
                </c:pt>
                <c:pt idx="5860">
                  <c:v>1.72312</c:v>
                </c:pt>
                <c:pt idx="5861">
                  <c:v>1.72828</c:v>
                </c:pt>
                <c:pt idx="5862">
                  <c:v>1.72862</c:v>
                </c:pt>
                <c:pt idx="5863">
                  <c:v>1.72475</c:v>
                </c:pt>
                <c:pt idx="5864">
                  <c:v>1.72496</c:v>
                </c:pt>
                <c:pt idx="5865">
                  <c:v>1.72705</c:v>
                </c:pt>
                <c:pt idx="5866">
                  <c:v>1.7223299999999999</c:v>
                </c:pt>
                <c:pt idx="5867">
                  <c:v>1.72882</c:v>
                </c:pt>
                <c:pt idx="5868">
                  <c:v>1.7225200000000001</c:v>
                </c:pt>
                <c:pt idx="5869">
                  <c:v>1.72831</c:v>
                </c:pt>
                <c:pt idx="5870">
                  <c:v>1.72207</c:v>
                </c:pt>
                <c:pt idx="5871">
                  <c:v>1.7283500000000001</c:v>
                </c:pt>
                <c:pt idx="5872">
                  <c:v>1.72342</c:v>
                </c:pt>
                <c:pt idx="5873">
                  <c:v>1.7295700000000001</c:v>
                </c:pt>
                <c:pt idx="5874">
                  <c:v>1.7249399999999999</c:v>
                </c:pt>
                <c:pt idx="5875">
                  <c:v>1.72725</c:v>
                </c:pt>
                <c:pt idx="5876">
                  <c:v>1.72801</c:v>
                </c:pt>
                <c:pt idx="5877">
                  <c:v>1.7242999999999999</c:v>
                </c:pt>
                <c:pt idx="5878">
                  <c:v>1.72845</c:v>
                </c:pt>
                <c:pt idx="5879">
                  <c:v>1.72811</c:v>
                </c:pt>
                <c:pt idx="5880">
                  <c:v>1.72499</c:v>
                </c:pt>
                <c:pt idx="5881">
                  <c:v>1.72899</c:v>
                </c:pt>
                <c:pt idx="5882">
                  <c:v>1.7263999999999999</c:v>
                </c:pt>
                <c:pt idx="5883">
                  <c:v>1.7281</c:v>
                </c:pt>
                <c:pt idx="5884">
                  <c:v>1.72661</c:v>
                </c:pt>
                <c:pt idx="5885">
                  <c:v>1.7300500000000001</c:v>
                </c:pt>
                <c:pt idx="5886">
                  <c:v>1.7281899999999999</c:v>
                </c:pt>
                <c:pt idx="5887">
                  <c:v>1.72519</c:v>
                </c:pt>
                <c:pt idx="5888">
                  <c:v>1.7313499999999999</c:v>
                </c:pt>
                <c:pt idx="5889">
                  <c:v>1.72638</c:v>
                </c:pt>
                <c:pt idx="5890">
                  <c:v>1.7309699999999999</c:v>
                </c:pt>
                <c:pt idx="5891">
                  <c:v>1.7284299999999999</c:v>
                </c:pt>
                <c:pt idx="5892">
                  <c:v>1.7250300000000001</c:v>
                </c:pt>
                <c:pt idx="5893">
                  <c:v>1.7312700000000001</c:v>
                </c:pt>
                <c:pt idx="5894">
                  <c:v>1.72638</c:v>
                </c:pt>
                <c:pt idx="5895">
                  <c:v>1.73099</c:v>
                </c:pt>
                <c:pt idx="5896">
                  <c:v>1.72923</c:v>
                </c:pt>
                <c:pt idx="5897">
                  <c:v>1.7252099999999999</c:v>
                </c:pt>
                <c:pt idx="5898">
                  <c:v>1.73143</c:v>
                </c:pt>
                <c:pt idx="5899">
                  <c:v>1.7275799999999999</c:v>
                </c:pt>
                <c:pt idx="5900">
                  <c:v>1.72706</c:v>
                </c:pt>
                <c:pt idx="5901">
                  <c:v>1.73119</c:v>
                </c:pt>
                <c:pt idx="5902">
                  <c:v>1.72787</c:v>
                </c:pt>
                <c:pt idx="5903">
                  <c:v>1.7255799999999999</c:v>
                </c:pt>
                <c:pt idx="5904">
                  <c:v>1.73041</c:v>
                </c:pt>
                <c:pt idx="5905">
                  <c:v>1.7259199999999999</c:v>
                </c:pt>
                <c:pt idx="5906">
                  <c:v>1.72885</c:v>
                </c:pt>
                <c:pt idx="5907">
                  <c:v>1.72919</c:v>
                </c:pt>
                <c:pt idx="5908">
                  <c:v>1.72543</c:v>
                </c:pt>
                <c:pt idx="5909">
                  <c:v>1.7313099999999999</c:v>
                </c:pt>
                <c:pt idx="5910">
                  <c:v>1.7266699999999999</c:v>
                </c:pt>
                <c:pt idx="5911">
                  <c:v>1.72932</c:v>
                </c:pt>
                <c:pt idx="5912">
                  <c:v>1.7298199999999999</c:v>
                </c:pt>
                <c:pt idx="5913">
                  <c:v>1.72515</c:v>
                </c:pt>
                <c:pt idx="5914">
                  <c:v>1.73129</c:v>
                </c:pt>
                <c:pt idx="5915">
                  <c:v>1.7280800000000001</c:v>
                </c:pt>
                <c:pt idx="5916">
                  <c:v>1.7249099999999999</c:v>
                </c:pt>
                <c:pt idx="5917">
                  <c:v>1.7307600000000001</c:v>
                </c:pt>
                <c:pt idx="5918">
                  <c:v>1.72865</c:v>
                </c:pt>
                <c:pt idx="5919">
                  <c:v>1.72472</c:v>
                </c:pt>
                <c:pt idx="5920">
                  <c:v>1.73082</c:v>
                </c:pt>
                <c:pt idx="5921">
                  <c:v>1.72814</c:v>
                </c:pt>
                <c:pt idx="5922">
                  <c:v>1.726</c:v>
                </c:pt>
                <c:pt idx="5923">
                  <c:v>1.72817</c:v>
                </c:pt>
                <c:pt idx="5924">
                  <c:v>1.72749</c:v>
                </c:pt>
                <c:pt idx="5925">
                  <c:v>1.72506</c:v>
                </c:pt>
                <c:pt idx="5926">
                  <c:v>1.72753</c:v>
                </c:pt>
                <c:pt idx="5927">
                  <c:v>1.7227600000000001</c:v>
                </c:pt>
                <c:pt idx="5928">
                  <c:v>1.72807</c:v>
                </c:pt>
                <c:pt idx="5929">
                  <c:v>1.72624</c:v>
                </c:pt>
                <c:pt idx="5930">
                  <c:v>1.72197</c:v>
                </c:pt>
                <c:pt idx="5931">
                  <c:v>1.7280899999999999</c:v>
                </c:pt>
                <c:pt idx="5932">
                  <c:v>1.7255799999999999</c:v>
                </c:pt>
                <c:pt idx="5933">
                  <c:v>1.72343</c:v>
                </c:pt>
                <c:pt idx="5934">
                  <c:v>1.7282999999999999</c:v>
                </c:pt>
                <c:pt idx="5935">
                  <c:v>1.72349</c:v>
                </c:pt>
                <c:pt idx="5936">
                  <c:v>1.7287399999999999</c:v>
                </c:pt>
                <c:pt idx="5937">
                  <c:v>1.7251399999999999</c:v>
                </c:pt>
                <c:pt idx="5938">
                  <c:v>1.7229699999999999</c:v>
                </c:pt>
                <c:pt idx="5939">
                  <c:v>1.7285699999999999</c:v>
                </c:pt>
                <c:pt idx="5940">
                  <c:v>1.7244900000000001</c:v>
                </c:pt>
                <c:pt idx="5941">
                  <c:v>1.7255</c:v>
                </c:pt>
                <c:pt idx="5942">
                  <c:v>1.7277899999999999</c:v>
                </c:pt>
                <c:pt idx="5943">
                  <c:v>1.7246900000000001</c:v>
                </c:pt>
                <c:pt idx="5944">
                  <c:v>1.7256899999999999</c:v>
                </c:pt>
                <c:pt idx="5945">
                  <c:v>1.7267300000000001</c:v>
                </c:pt>
                <c:pt idx="5946">
                  <c:v>1.72434</c:v>
                </c:pt>
                <c:pt idx="5947">
                  <c:v>1.7255</c:v>
                </c:pt>
                <c:pt idx="5948">
                  <c:v>1.72695</c:v>
                </c:pt>
                <c:pt idx="5949">
                  <c:v>1.7224999999999999</c:v>
                </c:pt>
                <c:pt idx="5950">
                  <c:v>1.7275700000000001</c:v>
                </c:pt>
                <c:pt idx="5951">
                  <c:v>1.72393</c:v>
                </c:pt>
                <c:pt idx="5952">
                  <c:v>1.7242299999999999</c:v>
                </c:pt>
                <c:pt idx="5953">
                  <c:v>1.7279100000000001</c:v>
                </c:pt>
                <c:pt idx="5954">
                  <c:v>1.7251799999999999</c:v>
                </c:pt>
                <c:pt idx="5955">
                  <c:v>1.7236100000000001</c:v>
                </c:pt>
                <c:pt idx="5956">
                  <c:v>1.72882</c:v>
                </c:pt>
                <c:pt idx="5957">
                  <c:v>1.7267699999999999</c:v>
                </c:pt>
                <c:pt idx="5958">
                  <c:v>1.7239</c:v>
                </c:pt>
                <c:pt idx="5959">
                  <c:v>1.72939</c:v>
                </c:pt>
                <c:pt idx="5960">
                  <c:v>1.7250399999999999</c:v>
                </c:pt>
                <c:pt idx="5961">
                  <c:v>1.7262900000000001</c:v>
                </c:pt>
                <c:pt idx="5962">
                  <c:v>1.72661</c:v>
                </c:pt>
                <c:pt idx="5963">
                  <c:v>1.72828</c:v>
                </c:pt>
                <c:pt idx="5964">
                  <c:v>1.7297800000000001</c:v>
                </c:pt>
                <c:pt idx="5965">
                  <c:v>1.72662</c:v>
                </c:pt>
                <c:pt idx="5966">
                  <c:v>1.7301599999999999</c:v>
                </c:pt>
                <c:pt idx="5967">
                  <c:v>1.72862</c:v>
                </c:pt>
                <c:pt idx="5968">
                  <c:v>1.7248399999999999</c:v>
                </c:pt>
                <c:pt idx="5969">
                  <c:v>1.7308699999999999</c:v>
                </c:pt>
                <c:pt idx="5970">
                  <c:v>1.7262900000000001</c:v>
                </c:pt>
                <c:pt idx="5971">
                  <c:v>1.7285200000000001</c:v>
                </c:pt>
                <c:pt idx="5972">
                  <c:v>1.73014</c:v>
                </c:pt>
                <c:pt idx="5973">
                  <c:v>1.72733</c:v>
                </c:pt>
                <c:pt idx="5974">
                  <c:v>1.7215400000000001</c:v>
                </c:pt>
                <c:pt idx="5975">
                  <c:v>1.7275199999999999</c:v>
                </c:pt>
                <c:pt idx="5976">
                  <c:v>1.7225699999999999</c:v>
                </c:pt>
                <c:pt idx="5977">
                  <c:v>1.7275400000000001</c:v>
                </c:pt>
                <c:pt idx="5978">
                  <c:v>1.72298</c:v>
                </c:pt>
                <c:pt idx="5979">
                  <c:v>1.72767</c:v>
                </c:pt>
                <c:pt idx="5980">
                  <c:v>1.7247699999999999</c:v>
                </c:pt>
                <c:pt idx="5981">
                  <c:v>1.7262599999999999</c:v>
                </c:pt>
                <c:pt idx="5982">
                  <c:v>1.72767</c:v>
                </c:pt>
                <c:pt idx="5983">
                  <c:v>1.7219500000000001</c:v>
                </c:pt>
                <c:pt idx="5984">
                  <c:v>1.7285200000000001</c:v>
                </c:pt>
                <c:pt idx="5985">
                  <c:v>1.7234499999999999</c:v>
                </c:pt>
                <c:pt idx="5986">
                  <c:v>1.72946</c:v>
                </c:pt>
                <c:pt idx="5987">
                  <c:v>1.72603</c:v>
                </c:pt>
                <c:pt idx="5988">
                  <c:v>1.72275</c:v>
                </c:pt>
                <c:pt idx="5989">
                  <c:v>1.7284200000000001</c:v>
                </c:pt>
                <c:pt idx="5990">
                  <c:v>1.72634</c:v>
                </c:pt>
                <c:pt idx="5991">
                  <c:v>1.7226399999999999</c:v>
                </c:pt>
                <c:pt idx="5992">
                  <c:v>1.7290700000000001</c:v>
                </c:pt>
                <c:pt idx="5993">
                  <c:v>1.7236</c:v>
                </c:pt>
                <c:pt idx="5994">
                  <c:v>1.7277899999999999</c:v>
                </c:pt>
                <c:pt idx="5995">
                  <c:v>1.7257100000000001</c:v>
                </c:pt>
                <c:pt idx="5996">
                  <c:v>1.72315</c:v>
                </c:pt>
                <c:pt idx="5997">
                  <c:v>1.7265600000000001</c:v>
                </c:pt>
                <c:pt idx="5998">
                  <c:v>1.7262900000000001</c:v>
                </c:pt>
                <c:pt idx="5999">
                  <c:v>1.72299</c:v>
                </c:pt>
                <c:pt idx="6000">
                  <c:v>1.7264999999999999</c:v>
                </c:pt>
                <c:pt idx="6001">
                  <c:v>1.7265999999999999</c:v>
                </c:pt>
                <c:pt idx="6002">
                  <c:v>1.72217</c:v>
                </c:pt>
                <c:pt idx="6003">
                  <c:v>1.72827</c:v>
                </c:pt>
                <c:pt idx="6004">
                  <c:v>1.72336</c:v>
                </c:pt>
                <c:pt idx="6005">
                  <c:v>1.7276800000000001</c:v>
                </c:pt>
                <c:pt idx="6006">
                  <c:v>1.7266300000000001</c:v>
                </c:pt>
                <c:pt idx="6007">
                  <c:v>1.7220299999999999</c:v>
                </c:pt>
                <c:pt idx="6008">
                  <c:v>1.7266300000000001</c:v>
                </c:pt>
                <c:pt idx="6009">
                  <c:v>1.7223200000000001</c:v>
                </c:pt>
                <c:pt idx="6010">
                  <c:v>1.72828</c:v>
                </c:pt>
                <c:pt idx="6011">
                  <c:v>1.72566</c:v>
                </c:pt>
                <c:pt idx="6012">
                  <c:v>1.7231000000000001</c:v>
                </c:pt>
                <c:pt idx="6013">
                  <c:v>1.7272700000000001</c:v>
                </c:pt>
                <c:pt idx="6014">
                  <c:v>1.7244699999999999</c:v>
                </c:pt>
                <c:pt idx="6015">
                  <c:v>1.7236400000000001</c:v>
                </c:pt>
                <c:pt idx="6016">
                  <c:v>1.72817</c:v>
                </c:pt>
                <c:pt idx="6017">
                  <c:v>1.7234</c:v>
                </c:pt>
                <c:pt idx="6018">
                  <c:v>1.7283999999999999</c:v>
                </c:pt>
                <c:pt idx="6019">
                  <c:v>1.7268399999999999</c:v>
                </c:pt>
                <c:pt idx="6020">
                  <c:v>1.72265</c:v>
                </c:pt>
                <c:pt idx="6021">
                  <c:v>1.72878</c:v>
                </c:pt>
                <c:pt idx="6022">
                  <c:v>1.7253700000000001</c:v>
                </c:pt>
                <c:pt idx="6023">
                  <c:v>1.7225600000000001</c:v>
                </c:pt>
                <c:pt idx="6024">
                  <c:v>1.72862</c:v>
                </c:pt>
                <c:pt idx="6025">
                  <c:v>1.72384</c:v>
                </c:pt>
                <c:pt idx="6026">
                  <c:v>1.7254400000000001</c:v>
                </c:pt>
                <c:pt idx="6027">
                  <c:v>1.72594</c:v>
                </c:pt>
                <c:pt idx="6028">
                  <c:v>1.72244</c:v>
                </c:pt>
                <c:pt idx="6029">
                  <c:v>1.7278800000000001</c:v>
                </c:pt>
                <c:pt idx="6030">
                  <c:v>1.72437</c:v>
                </c:pt>
                <c:pt idx="6031">
                  <c:v>1.72682</c:v>
                </c:pt>
                <c:pt idx="6032">
                  <c:v>1.7260899999999999</c:v>
                </c:pt>
                <c:pt idx="6033">
                  <c:v>1.7234499999999999</c:v>
                </c:pt>
                <c:pt idx="6034">
                  <c:v>1.72847</c:v>
                </c:pt>
                <c:pt idx="6035">
                  <c:v>1.72424</c:v>
                </c:pt>
                <c:pt idx="6036">
                  <c:v>1.7250799999999999</c:v>
                </c:pt>
                <c:pt idx="6037">
                  <c:v>1.7269000000000001</c:v>
                </c:pt>
                <c:pt idx="6038">
                  <c:v>1.7229699999999999</c:v>
                </c:pt>
                <c:pt idx="6039">
                  <c:v>1.7263599999999999</c:v>
                </c:pt>
                <c:pt idx="6040">
                  <c:v>1.7279800000000001</c:v>
                </c:pt>
                <c:pt idx="6041">
                  <c:v>1.72299</c:v>
                </c:pt>
                <c:pt idx="6042">
                  <c:v>1.7290700000000001</c:v>
                </c:pt>
                <c:pt idx="6043">
                  <c:v>1.72485</c:v>
                </c:pt>
                <c:pt idx="6044">
                  <c:v>1.72712</c:v>
                </c:pt>
                <c:pt idx="6045">
                  <c:v>1.7253700000000001</c:v>
                </c:pt>
                <c:pt idx="6046">
                  <c:v>1.72567</c:v>
                </c:pt>
                <c:pt idx="6047">
                  <c:v>1.72803</c:v>
                </c:pt>
                <c:pt idx="6048">
                  <c:v>1.72323</c:v>
                </c:pt>
                <c:pt idx="6049">
                  <c:v>1.7287600000000001</c:v>
                </c:pt>
                <c:pt idx="6050">
                  <c:v>1.7256899999999999</c:v>
                </c:pt>
                <c:pt idx="6051">
                  <c:v>1.7226600000000001</c:v>
                </c:pt>
                <c:pt idx="6052">
                  <c:v>1.7282</c:v>
                </c:pt>
                <c:pt idx="6053">
                  <c:v>1.72407</c:v>
                </c:pt>
                <c:pt idx="6054">
                  <c:v>1.7279899999999999</c:v>
                </c:pt>
                <c:pt idx="6055">
                  <c:v>1.7259800000000001</c:v>
                </c:pt>
                <c:pt idx="6056">
                  <c:v>1.7227600000000001</c:v>
                </c:pt>
                <c:pt idx="6057">
                  <c:v>1.7275199999999999</c:v>
                </c:pt>
                <c:pt idx="6058">
                  <c:v>1.7231700000000001</c:v>
                </c:pt>
                <c:pt idx="6059">
                  <c:v>1.72834</c:v>
                </c:pt>
                <c:pt idx="6060">
                  <c:v>1.7250000000000001</c:v>
                </c:pt>
                <c:pt idx="6061">
                  <c:v>1.72319</c:v>
                </c:pt>
                <c:pt idx="6062">
                  <c:v>1.7274499999999999</c:v>
                </c:pt>
                <c:pt idx="6063">
                  <c:v>1.72359</c:v>
                </c:pt>
                <c:pt idx="6064">
                  <c:v>1.7284600000000001</c:v>
                </c:pt>
                <c:pt idx="6065">
                  <c:v>1.72628</c:v>
                </c:pt>
                <c:pt idx="6066">
                  <c:v>1.7224900000000001</c:v>
                </c:pt>
                <c:pt idx="6067">
                  <c:v>1.72821</c:v>
                </c:pt>
                <c:pt idx="6068">
                  <c:v>1.72404</c:v>
                </c:pt>
                <c:pt idx="6069">
                  <c:v>1.7274400000000001</c:v>
                </c:pt>
                <c:pt idx="6070">
                  <c:v>1.72584</c:v>
                </c:pt>
                <c:pt idx="6071">
                  <c:v>1.7235</c:v>
                </c:pt>
                <c:pt idx="6072">
                  <c:v>1.7281899999999999</c:v>
                </c:pt>
                <c:pt idx="6073">
                  <c:v>1.7257499999999999</c:v>
                </c:pt>
                <c:pt idx="6074">
                  <c:v>1.7231399999999999</c:v>
                </c:pt>
                <c:pt idx="6075">
                  <c:v>1.7287999999999999</c:v>
                </c:pt>
                <c:pt idx="6076">
                  <c:v>1.7243599999999999</c:v>
                </c:pt>
                <c:pt idx="6077">
                  <c:v>1.72383</c:v>
                </c:pt>
                <c:pt idx="6078">
                  <c:v>1.7280899999999999</c:v>
                </c:pt>
                <c:pt idx="6079">
                  <c:v>1.7230000000000001</c:v>
                </c:pt>
                <c:pt idx="6080">
                  <c:v>1.7281200000000001</c:v>
                </c:pt>
                <c:pt idx="6081">
                  <c:v>1.72509</c:v>
                </c:pt>
                <c:pt idx="6082">
                  <c:v>1.7277</c:v>
                </c:pt>
                <c:pt idx="6083">
                  <c:v>1.7226999999999999</c:v>
                </c:pt>
                <c:pt idx="6084">
                  <c:v>1.7289699999999999</c:v>
                </c:pt>
                <c:pt idx="6085">
                  <c:v>1.72403</c:v>
                </c:pt>
                <c:pt idx="6086">
                  <c:v>1.7275499999999999</c:v>
                </c:pt>
                <c:pt idx="6087">
                  <c:v>1.72532</c:v>
                </c:pt>
                <c:pt idx="6088">
                  <c:v>1.7249000000000001</c:v>
                </c:pt>
                <c:pt idx="6089">
                  <c:v>1.7281299999999999</c:v>
                </c:pt>
                <c:pt idx="6090">
                  <c:v>1.72529</c:v>
                </c:pt>
                <c:pt idx="6091">
                  <c:v>1.72207</c:v>
                </c:pt>
                <c:pt idx="6092">
                  <c:v>1.7273499999999999</c:v>
                </c:pt>
                <c:pt idx="6093">
                  <c:v>1.72366</c:v>
                </c:pt>
                <c:pt idx="6094">
                  <c:v>1.72725</c:v>
                </c:pt>
                <c:pt idx="6095">
                  <c:v>1.7279</c:v>
                </c:pt>
                <c:pt idx="6096">
                  <c:v>1.7246699999999999</c:v>
                </c:pt>
                <c:pt idx="6097">
                  <c:v>1.7240800000000001</c:v>
                </c:pt>
                <c:pt idx="6098">
                  <c:v>1.72793</c:v>
                </c:pt>
                <c:pt idx="6099">
                  <c:v>1.72157</c:v>
                </c:pt>
                <c:pt idx="6100">
                  <c:v>1.72783</c:v>
                </c:pt>
                <c:pt idx="6101">
                  <c:v>1.7229099999999999</c:v>
                </c:pt>
                <c:pt idx="6102">
                  <c:v>1.7276</c:v>
                </c:pt>
                <c:pt idx="6103">
                  <c:v>1.7264600000000001</c:v>
                </c:pt>
                <c:pt idx="6104">
                  <c:v>1.7241899999999999</c:v>
                </c:pt>
                <c:pt idx="6105">
                  <c:v>1.7247699999999999</c:v>
                </c:pt>
                <c:pt idx="6106">
                  <c:v>1.72634</c:v>
                </c:pt>
                <c:pt idx="6107">
                  <c:v>1.7219800000000001</c:v>
                </c:pt>
                <c:pt idx="6108">
                  <c:v>1.7280800000000001</c:v>
                </c:pt>
                <c:pt idx="6109">
                  <c:v>1.72472</c:v>
                </c:pt>
                <c:pt idx="6110">
                  <c:v>1.72305</c:v>
                </c:pt>
                <c:pt idx="6111">
                  <c:v>1.7280899999999999</c:v>
                </c:pt>
                <c:pt idx="6112">
                  <c:v>1.7252700000000001</c:v>
                </c:pt>
                <c:pt idx="6113">
                  <c:v>1.7255</c:v>
                </c:pt>
                <c:pt idx="6114">
                  <c:v>1.72638</c:v>
                </c:pt>
                <c:pt idx="6115">
                  <c:v>1.7230399999999999</c:v>
                </c:pt>
                <c:pt idx="6116">
                  <c:v>1.7285299999999999</c:v>
                </c:pt>
                <c:pt idx="6117">
                  <c:v>1.72478</c:v>
                </c:pt>
                <c:pt idx="6118">
                  <c:v>1.72698</c:v>
                </c:pt>
                <c:pt idx="6119">
                  <c:v>1.72739</c:v>
                </c:pt>
                <c:pt idx="6120">
                  <c:v>1.7233099999999999</c:v>
                </c:pt>
                <c:pt idx="6121">
                  <c:v>1.72681</c:v>
                </c:pt>
                <c:pt idx="6122">
                  <c:v>1.72519</c:v>
                </c:pt>
                <c:pt idx="6123">
                  <c:v>1.72332</c:v>
                </c:pt>
                <c:pt idx="6124">
                  <c:v>1.7274499999999999</c:v>
                </c:pt>
                <c:pt idx="6125">
                  <c:v>1.72529</c:v>
                </c:pt>
                <c:pt idx="6126">
                  <c:v>1.72227</c:v>
                </c:pt>
                <c:pt idx="6127">
                  <c:v>1.7283299999999999</c:v>
                </c:pt>
                <c:pt idx="6128">
                  <c:v>1.72367</c:v>
                </c:pt>
                <c:pt idx="6129">
                  <c:v>1.7279</c:v>
                </c:pt>
                <c:pt idx="6130">
                  <c:v>1.7259</c:v>
                </c:pt>
                <c:pt idx="6131">
                  <c:v>1.7231399999999999</c:v>
                </c:pt>
                <c:pt idx="6132">
                  <c:v>1.72699</c:v>
                </c:pt>
                <c:pt idx="6133">
                  <c:v>1.7246600000000001</c:v>
                </c:pt>
                <c:pt idx="6134">
                  <c:v>1.7243900000000001</c:v>
                </c:pt>
                <c:pt idx="6135">
                  <c:v>1.72668</c:v>
                </c:pt>
                <c:pt idx="6136">
                  <c:v>1.72281</c:v>
                </c:pt>
                <c:pt idx="6137">
                  <c:v>1.7277499999999999</c:v>
                </c:pt>
                <c:pt idx="6138">
                  <c:v>1.72566</c:v>
                </c:pt>
                <c:pt idx="6139">
                  <c:v>1.7232499999999999</c:v>
                </c:pt>
                <c:pt idx="6140">
                  <c:v>1.72858</c:v>
                </c:pt>
                <c:pt idx="6141">
                  <c:v>1.7232099999999999</c:v>
                </c:pt>
                <c:pt idx="6142">
                  <c:v>1.72923</c:v>
                </c:pt>
                <c:pt idx="6143">
                  <c:v>1.72482</c:v>
                </c:pt>
                <c:pt idx="6144">
                  <c:v>1.72661</c:v>
                </c:pt>
                <c:pt idx="6145">
                  <c:v>1.7267600000000001</c:v>
                </c:pt>
                <c:pt idx="6146">
                  <c:v>1.72234</c:v>
                </c:pt>
                <c:pt idx="6147">
                  <c:v>1.7286699999999999</c:v>
                </c:pt>
                <c:pt idx="6148">
                  <c:v>1.7251300000000001</c:v>
                </c:pt>
                <c:pt idx="6149">
                  <c:v>1.7238899999999999</c:v>
                </c:pt>
                <c:pt idx="6150">
                  <c:v>1.7285200000000001</c:v>
                </c:pt>
                <c:pt idx="6151">
                  <c:v>1.7236</c:v>
                </c:pt>
                <c:pt idx="6152">
                  <c:v>1.72862</c:v>
                </c:pt>
                <c:pt idx="6153">
                  <c:v>1.7266300000000001</c:v>
                </c:pt>
                <c:pt idx="6154">
                  <c:v>1.7229399999999999</c:v>
                </c:pt>
                <c:pt idx="6155">
                  <c:v>1.72875</c:v>
                </c:pt>
                <c:pt idx="6156">
                  <c:v>1.7237800000000001</c:v>
                </c:pt>
                <c:pt idx="6157">
                  <c:v>1.7294499999999999</c:v>
                </c:pt>
                <c:pt idx="6158">
                  <c:v>1.7280199999999999</c:v>
                </c:pt>
                <c:pt idx="6159">
                  <c:v>1.7264200000000001</c:v>
                </c:pt>
                <c:pt idx="6160">
                  <c:v>1.72258</c:v>
                </c:pt>
                <c:pt idx="6161">
                  <c:v>1.72895</c:v>
                </c:pt>
                <c:pt idx="6162">
                  <c:v>1.7250399999999999</c:v>
                </c:pt>
                <c:pt idx="6163">
                  <c:v>1.7242500000000001</c:v>
                </c:pt>
                <c:pt idx="6164">
                  <c:v>1.7287399999999999</c:v>
                </c:pt>
                <c:pt idx="6165">
                  <c:v>1.72557</c:v>
                </c:pt>
                <c:pt idx="6166">
                  <c:v>1.7234499999999999</c:v>
                </c:pt>
                <c:pt idx="6167">
                  <c:v>1.7283599999999999</c:v>
                </c:pt>
                <c:pt idx="6168">
                  <c:v>1.7265299999999999</c:v>
                </c:pt>
                <c:pt idx="6169">
                  <c:v>1.72285</c:v>
                </c:pt>
                <c:pt idx="6170">
                  <c:v>1.7288300000000001</c:v>
                </c:pt>
                <c:pt idx="6171">
                  <c:v>1.7231099999999999</c:v>
                </c:pt>
                <c:pt idx="6172">
                  <c:v>1.7289300000000001</c:v>
                </c:pt>
                <c:pt idx="6173">
                  <c:v>1.7244699999999999</c:v>
                </c:pt>
                <c:pt idx="6174">
                  <c:v>1.72679</c:v>
                </c:pt>
                <c:pt idx="6175">
                  <c:v>1.72668</c:v>
                </c:pt>
                <c:pt idx="6176">
                  <c:v>1.7227300000000001</c:v>
                </c:pt>
                <c:pt idx="6177">
                  <c:v>1.72834</c:v>
                </c:pt>
                <c:pt idx="6178">
                  <c:v>1.72407</c:v>
                </c:pt>
                <c:pt idx="6179">
                  <c:v>1.72702</c:v>
                </c:pt>
                <c:pt idx="6180">
                  <c:v>1.72675</c:v>
                </c:pt>
                <c:pt idx="6181">
                  <c:v>1.7234799999999999</c:v>
                </c:pt>
                <c:pt idx="6182">
                  <c:v>1.7283200000000001</c:v>
                </c:pt>
                <c:pt idx="6183">
                  <c:v>1.72526</c:v>
                </c:pt>
                <c:pt idx="6184">
                  <c:v>1.7239100000000001</c:v>
                </c:pt>
                <c:pt idx="6185">
                  <c:v>1.7271099999999999</c:v>
                </c:pt>
                <c:pt idx="6186">
                  <c:v>1.72374</c:v>
                </c:pt>
                <c:pt idx="6187">
                  <c:v>1.7280199999999999</c:v>
                </c:pt>
                <c:pt idx="6188">
                  <c:v>1.7264699999999999</c:v>
                </c:pt>
                <c:pt idx="6189">
                  <c:v>1.7225999999999999</c:v>
                </c:pt>
                <c:pt idx="6190">
                  <c:v>1.7286300000000001</c:v>
                </c:pt>
                <c:pt idx="6191">
                  <c:v>1.7267399999999999</c:v>
                </c:pt>
                <c:pt idx="6192">
                  <c:v>1.72475</c:v>
                </c:pt>
                <c:pt idx="6193">
                  <c:v>1.72831</c:v>
                </c:pt>
                <c:pt idx="6194">
                  <c:v>1.7231700000000001</c:v>
                </c:pt>
                <c:pt idx="6195">
                  <c:v>1.72923</c:v>
                </c:pt>
                <c:pt idx="6196">
                  <c:v>1.7253099999999999</c:v>
                </c:pt>
                <c:pt idx="6197">
                  <c:v>1.7274099999999999</c:v>
                </c:pt>
                <c:pt idx="6198">
                  <c:v>1.7256100000000001</c:v>
                </c:pt>
                <c:pt idx="6199">
                  <c:v>1.72692</c:v>
                </c:pt>
                <c:pt idx="6200">
                  <c:v>1.72699</c:v>
                </c:pt>
                <c:pt idx="6201">
                  <c:v>1.7217800000000001</c:v>
                </c:pt>
                <c:pt idx="6202">
                  <c:v>1.72794</c:v>
                </c:pt>
                <c:pt idx="6203">
                  <c:v>1.72516</c:v>
                </c:pt>
                <c:pt idx="6204">
                  <c:v>1.7247600000000001</c:v>
                </c:pt>
                <c:pt idx="6205">
                  <c:v>1.7280800000000001</c:v>
                </c:pt>
                <c:pt idx="6206">
                  <c:v>1.72383</c:v>
                </c:pt>
                <c:pt idx="6207">
                  <c:v>1.7297800000000001</c:v>
                </c:pt>
                <c:pt idx="6208">
                  <c:v>1.7259899999999999</c:v>
                </c:pt>
                <c:pt idx="6209">
                  <c:v>1.7269300000000001</c:v>
                </c:pt>
                <c:pt idx="6210">
                  <c:v>1.7271399999999999</c:v>
                </c:pt>
                <c:pt idx="6211">
                  <c:v>1.7240599999999999</c:v>
                </c:pt>
                <c:pt idx="6212">
                  <c:v>1.72672</c:v>
                </c:pt>
                <c:pt idx="6213">
                  <c:v>1.72628</c:v>
                </c:pt>
                <c:pt idx="6214">
                  <c:v>1.72654</c:v>
                </c:pt>
                <c:pt idx="6215">
                  <c:v>1.72777</c:v>
                </c:pt>
                <c:pt idx="6216">
                  <c:v>1.7235</c:v>
                </c:pt>
                <c:pt idx="6217">
                  <c:v>1.7296</c:v>
                </c:pt>
                <c:pt idx="6218">
                  <c:v>1.7248699999999999</c:v>
                </c:pt>
                <c:pt idx="6219">
                  <c:v>1.72485</c:v>
                </c:pt>
                <c:pt idx="6220">
                  <c:v>1.7278800000000001</c:v>
                </c:pt>
                <c:pt idx="6221">
                  <c:v>1.7238800000000001</c:v>
                </c:pt>
                <c:pt idx="6222">
                  <c:v>1.72858</c:v>
                </c:pt>
                <c:pt idx="6223">
                  <c:v>1.7260899999999999</c:v>
                </c:pt>
                <c:pt idx="6224">
                  <c:v>1.72929</c:v>
                </c:pt>
                <c:pt idx="6225">
                  <c:v>1.7253400000000001</c:v>
                </c:pt>
                <c:pt idx="6226">
                  <c:v>1.73105</c:v>
                </c:pt>
                <c:pt idx="6227">
                  <c:v>1.7281899999999999</c:v>
                </c:pt>
                <c:pt idx="6228">
                  <c:v>1.72698</c:v>
                </c:pt>
                <c:pt idx="6229">
                  <c:v>1.7302900000000001</c:v>
                </c:pt>
                <c:pt idx="6230">
                  <c:v>1.7264999999999999</c:v>
                </c:pt>
                <c:pt idx="6231">
                  <c:v>1.72892</c:v>
                </c:pt>
                <c:pt idx="6232">
                  <c:v>1.7298800000000001</c:v>
                </c:pt>
                <c:pt idx="6233">
                  <c:v>1.7242200000000001</c:v>
                </c:pt>
                <c:pt idx="6234">
                  <c:v>1.7295700000000001</c:v>
                </c:pt>
                <c:pt idx="6235">
                  <c:v>1.73004</c:v>
                </c:pt>
                <c:pt idx="6236">
                  <c:v>1.72475</c:v>
                </c:pt>
                <c:pt idx="6237">
                  <c:v>1.73122</c:v>
                </c:pt>
                <c:pt idx="6238">
                  <c:v>1.72776</c:v>
                </c:pt>
                <c:pt idx="6239">
                  <c:v>1.72858</c:v>
                </c:pt>
                <c:pt idx="6240">
                  <c:v>1.73001</c:v>
                </c:pt>
                <c:pt idx="6241">
                  <c:v>1.72692</c:v>
                </c:pt>
                <c:pt idx="6242">
                  <c:v>1.7260500000000001</c:v>
                </c:pt>
                <c:pt idx="6243">
                  <c:v>1.7310700000000001</c:v>
                </c:pt>
                <c:pt idx="6244">
                  <c:v>1.72723</c:v>
                </c:pt>
                <c:pt idx="6245">
                  <c:v>1.7292700000000001</c:v>
                </c:pt>
                <c:pt idx="6246">
                  <c:v>1.7292799999999999</c:v>
                </c:pt>
                <c:pt idx="6247">
                  <c:v>1.72566</c:v>
                </c:pt>
                <c:pt idx="6248">
                  <c:v>1.73129</c:v>
                </c:pt>
                <c:pt idx="6249">
                  <c:v>1.7287399999999999</c:v>
                </c:pt>
                <c:pt idx="6250">
                  <c:v>1.72546</c:v>
                </c:pt>
                <c:pt idx="6251">
                  <c:v>1.7316199999999999</c:v>
                </c:pt>
                <c:pt idx="6252">
                  <c:v>1.7279899999999999</c:v>
                </c:pt>
                <c:pt idx="6253">
                  <c:v>1.7264999999999999</c:v>
                </c:pt>
                <c:pt idx="6254">
                  <c:v>1.7303999999999999</c:v>
                </c:pt>
                <c:pt idx="6255">
                  <c:v>1.7281299999999999</c:v>
                </c:pt>
                <c:pt idx="6256">
                  <c:v>1.72532</c:v>
                </c:pt>
                <c:pt idx="6257">
                  <c:v>1.73092</c:v>
                </c:pt>
                <c:pt idx="6258">
                  <c:v>1.72719</c:v>
                </c:pt>
                <c:pt idx="6259">
                  <c:v>1.7274799999999999</c:v>
                </c:pt>
                <c:pt idx="6260">
                  <c:v>1.7314000000000001</c:v>
                </c:pt>
                <c:pt idx="6261">
                  <c:v>1.72742</c:v>
                </c:pt>
                <c:pt idx="6262">
                  <c:v>1.7283900000000001</c:v>
                </c:pt>
                <c:pt idx="6263">
                  <c:v>1.7300500000000001</c:v>
                </c:pt>
                <c:pt idx="6264">
                  <c:v>1.7261</c:v>
                </c:pt>
                <c:pt idx="6265">
                  <c:v>1.7301800000000001</c:v>
                </c:pt>
                <c:pt idx="6266">
                  <c:v>1.7294799999999999</c:v>
                </c:pt>
                <c:pt idx="6267">
                  <c:v>1.7246900000000001</c:v>
                </c:pt>
                <c:pt idx="6268">
                  <c:v>1.7312099999999999</c:v>
                </c:pt>
                <c:pt idx="6269">
                  <c:v>1.72759</c:v>
                </c:pt>
                <c:pt idx="6270">
                  <c:v>1.7262500000000001</c:v>
                </c:pt>
                <c:pt idx="6271">
                  <c:v>1.73139</c:v>
                </c:pt>
                <c:pt idx="6272">
                  <c:v>1.7271399999999999</c:v>
                </c:pt>
                <c:pt idx="6273">
                  <c:v>1.72862</c:v>
                </c:pt>
                <c:pt idx="6274">
                  <c:v>1.7298899999999999</c:v>
                </c:pt>
                <c:pt idx="6275">
                  <c:v>1.7249099999999999</c:v>
                </c:pt>
                <c:pt idx="6276">
                  <c:v>1.7315100000000001</c:v>
                </c:pt>
                <c:pt idx="6277">
                  <c:v>1.7259199999999999</c:v>
                </c:pt>
                <c:pt idx="6278">
                  <c:v>1.7311300000000001</c:v>
                </c:pt>
                <c:pt idx="6279">
                  <c:v>1.72879</c:v>
                </c:pt>
                <c:pt idx="6280">
                  <c:v>1.7257800000000001</c:v>
                </c:pt>
                <c:pt idx="6281">
                  <c:v>1.73095</c:v>
                </c:pt>
                <c:pt idx="6282">
                  <c:v>1.7278500000000001</c:v>
                </c:pt>
                <c:pt idx="6283">
                  <c:v>1.7269399999999999</c:v>
                </c:pt>
                <c:pt idx="6284">
                  <c:v>1.7301299999999999</c:v>
                </c:pt>
                <c:pt idx="6285">
                  <c:v>1.7252400000000001</c:v>
                </c:pt>
                <c:pt idx="6286">
                  <c:v>1.73122</c:v>
                </c:pt>
                <c:pt idx="6287">
                  <c:v>1.7283599999999999</c:v>
                </c:pt>
                <c:pt idx="6288">
                  <c:v>1.72611</c:v>
                </c:pt>
                <c:pt idx="6289">
                  <c:v>1.7309300000000001</c:v>
                </c:pt>
                <c:pt idx="6290">
                  <c:v>1.72739</c:v>
                </c:pt>
                <c:pt idx="6291">
                  <c:v>1.72936</c:v>
                </c:pt>
                <c:pt idx="6292">
                  <c:v>1.7287300000000001</c:v>
                </c:pt>
                <c:pt idx="6293">
                  <c:v>1.7232000000000001</c:v>
                </c:pt>
                <c:pt idx="6294">
                  <c:v>1.72987</c:v>
                </c:pt>
                <c:pt idx="6295">
                  <c:v>1.7250300000000001</c:v>
                </c:pt>
                <c:pt idx="6296">
                  <c:v>1.7313499999999999</c:v>
                </c:pt>
                <c:pt idx="6297">
                  <c:v>1.72811</c:v>
                </c:pt>
                <c:pt idx="6298">
                  <c:v>1.72611</c:v>
                </c:pt>
                <c:pt idx="6299">
                  <c:v>1.7313099999999999</c:v>
                </c:pt>
                <c:pt idx="6300">
                  <c:v>1.72844</c:v>
                </c:pt>
                <c:pt idx="6301">
                  <c:v>1.72475</c:v>
                </c:pt>
                <c:pt idx="6302">
                  <c:v>1.7313099999999999</c:v>
                </c:pt>
                <c:pt idx="6303">
                  <c:v>1.7286300000000001</c:v>
                </c:pt>
                <c:pt idx="6304">
                  <c:v>1.7258100000000001</c:v>
                </c:pt>
                <c:pt idx="6305">
                  <c:v>1.7305200000000001</c:v>
                </c:pt>
                <c:pt idx="6306">
                  <c:v>1.7290300000000001</c:v>
                </c:pt>
                <c:pt idx="6307">
                  <c:v>1.7259899999999999</c:v>
                </c:pt>
                <c:pt idx="6308">
                  <c:v>1.7315100000000001</c:v>
                </c:pt>
                <c:pt idx="6309">
                  <c:v>1.7268699999999999</c:v>
                </c:pt>
                <c:pt idx="6310">
                  <c:v>1.7279899999999999</c:v>
                </c:pt>
                <c:pt idx="6311">
                  <c:v>1.7304200000000001</c:v>
                </c:pt>
                <c:pt idx="6312">
                  <c:v>1.7265299999999999</c:v>
                </c:pt>
                <c:pt idx="6313">
                  <c:v>1.7286999999999999</c:v>
                </c:pt>
                <c:pt idx="6314">
                  <c:v>1.73088</c:v>
                </c:pt>
                <c:pt idx="6315">
                  <c:v>1.72648</c:v>
                </c:pt>
                <c:pt idx="6316">
                  <c:v>1.73153</c:v>
                </c:pt>
                <c:pt idx="6317">
                  <c:v>1.7289000000000001</c:v>
                </c:pt>
                <c:pt idx="6318">
                  <c:v>1.7261899999999999</c:v>
                </c:pt>
                <c:pt idx="6319">
                  <c:v>1.7315199999999999</c:v>
                </c:pt>
                <c:pt idx="6320">
                  <c:v>1.7268600000000001</c:v>
                </c:pt>
                <c:pt idx="6321">
                  <c:v>1.73153</c:v>
                </c:pt>
                <c:pt idx="6322">
                  <c:v>1.7294</c:v>
                </c:pt>
                <c:pt idx="6323">
                  <c:v>1.7260599999999999</c:v>
                </c:pt>
                <c:pt idx="6324">
                  <c:v>1.73122</c:v>
                </c:pt>
                <c:pt idx="6325">
                  <c:v>1.72702</c:v>
                </c:pt>
                <c:pt idx="6326">
                  <c:v>1.7302599999999999</c:v>
                </c:pt>
                <c:pt idx="6327">
                  <c:v>1.7309600000000001</c:v>
                </c:pt>
                <c:pt idx="6328">
                  <c:v>1.7269300000000001</c:v>
                </c:pt>
                <c:pt idx="6329">
                  <c:v>1.7296800000000001</c:v>
                </c:pt>
                <c:pt idx="6330">
                  <c:v>1.7306699999999999</c:v>
                </c:pt>
                <c:pt idx="6331">
                  <c:v>1.7270000000000001</c:v>
                </c:pt>
                <c:pt idx="6332">
                  <c:v>1.7300500000000001</c:v>
                </c:pt>
                <c:pt idx="6333">
                  <c:v>1.7311099999999999</c:v>
                </c:pt>
                <c:pt idx="6334">
                  <c:v>1.7241500000000001</c:v>
                </c:pt>
                <c:pt idx="6335">
                  <c:v>1.7311000000000001</c:v>
                </c:pt>
                <c:pt idx="6336">
                  <c:v>1.72645</c:v>
                </c:pt>
                <c:pt idx="6337">
                  <c:v>1.7322299999999999</c:v>
                </c:pt>
                <c:pt idx="6338">
                  <c:v>1.7287600000000001</c:v>
                </c:pt>
                <c:pt idx="6339">
                  <c:v>1.7265600000000001</c:v>
                </c:pt>
                <c:pt idx="6340">
                  <c:v>1.7316499999999999</c:v>
                </c:pt>
                <c:pt idx="6341">
                  <c:v>1.7256899999999999</c:v>
                </c:pt>
                <c:pt idx="6342">
                  <c:v>1.73133</c:v>
                </c:pt>
                <c:pt idx="6343">
                  <c:v>1.7294099999999999</c:v>
                </c:pt>
                <c:pt idx="6344">
                  <c:v>1.72611</c:v>
                </c:pt>
                <c:pt idx="6345">
                  <c:v>1.7315400000000001</c:v>
                </c:pt>
                <c:pt idx="6346">
                  <c:v>1.7293799999999999</c:v>
                </c:pt>
                <c:pt idx="6347">
                  <c:v>1.7259100000000001</c:v>
                </c:pt>
                <c:pt idx="6348">
                  <c:v>1.7316</c:v>
                </c:pt>
                <c:pt idx="6349">
                  <c:v>1.7284299999999999</c:v>
                </c:pt>
                <c:pt idx="6350">
                  <c:v>1.7262900000000001</c:v>
                </c:pt>
                <c:pt idx="6351">
                  <c:v>1.73108</c:v>
                </c:pt>
                <c:pt idx="6352">
                  <c:v>1.7276800000000001</c:v>
                </c:pt>
                <c:pt idx="6353">
                  <c:v>1.7269600000000001</c:v>
                </c:pt>
                <c:pt idx="6354">
                  <c:v>1.73139</c:v>
                </c:pt>
                <c:pt idx="6355">
                  <c:v>1.7285200000000001</c:v>
                </c:pt>
                <c:pt idx="6356">
                  <c:v>1.7270099999999999</c:v>
                </c:pt>
                <c:pt idx="6357">
                  <c:v>1.7314700000000001</c:v>
                </c:pt>
                <c:pt idx="6358">
                  <c:v>1.72654</c:v>
                </c:pt>
                <c:pt idx="6359">
                  <c:v>1.7293700000000001</c:v>
                </c:pt>
                <c:pt idx="6360">
                  <c:v>1.72977</c:v>
                </c:pt>
                <c:pt idx="6361">
                  <c:v>1.7262200000000001</c:v>
                </c:pt>
                <c:pt idx="6362">
                  <c:v>1.7310300000000001</c:v>
                </c:pt>
                <c:pt idx="6363">
                  <c:v>1.7292000000000001</c:v>
                </c:pt>
                <c:pt idx="6364">
                  <c:v>1.72509</c:v>
                </c:pt>
                <c:pt idx="6365">
                  <c:v>1.7312799999999999</c:v>
                </c:pt>
                <c:pt idx="6366">
                  <c:v>1.7286999999999999</c:v>
                </c:pt>
                <c:pt idx="6367">
                  <c:v>1.72542</c:v>
                </c:pt>
                <c:pt idx="6368">
                  <c:v>1.73081</c:v>
                </c:pt>
                <c:pt idx="6369">
                  <c:v>1.7262999999999999</c:v>
                </c:pt>
                <c:pt idx="6370">
                  <c:v>1.72706</c:v>
                </c:pt>
                <c:pt idx="6371">
                  <c:v>1.7278100000000001</c:v>
                </c:pt>
                <c:pt idx="6372">
                  <c:v>1.72478</c:v>
                </c:pt>
                <c:pt idx="6373">
                  <c:v>1.72987</c:v>
                </c:pt>
                <c:pt idx="6374">
                  <c:v>1.72678</c:v>
                </c:pt>
                <c:pt idx="6375">
                  <c:v>1.7269600000000001</c:v>
                </c:pt>
                <c:pt idx="6376">
                  <c:v>1.7298899999999999</c:v>
                </c:pt>
                <c:pt idx="6377">
                  <c:v>1.7267999999999999</c:v>
                </c:pt>
                <c:pt idx="6378">
                  <c:v>1.7267999999999999</c:v>
                </c:pt>
                <c:pt idx="6379">
                  <c:v>1.73024</c:v>
                </c:pt>
                <c:pt idx="6380">
                  <c:v>1.72526</c:v>
                </c:pt>
                <c:pt idx="6381">
                  <c:v>1.7252099999999999</c:v>
                </c:pt>
                <c:pt idx="6382">
                  <c:v>1.72834</c:v>
                </c:pt>
                <c:pt idx="6383">
                  <c:v>1.72628</c:v>
                </c:pt>
                <c:pt idx="6384">
                  <c:v>1.7296199999999999</c:v>
                </c:pt>
                <c:pt idx="6385">
                  <c:v>1.7265299999999999</c:v>
                </c:pt>
                <c:pt idx="6386">
                  <c:v>1.73159</c:v>
                </c:pt>
                <c:pt idx="6387">
                  <c:v>1.72865</c:v>
                </c:pt>
                <c:pt idx="6388">
                  <c:v>1.7252000000000001</c:v>
                </c:pt>
                <c:pt idx="6389">
                  <c:v>1.73108</c:v>
                </c:pt>
                <c:pt idx="6390">
                  <c:v>1.7296899999999999</c:v>
                </c:pt>
                <c:pt idx="6391">
                  <c:v>1.7255100000000001</c:v>
                </c:pt>
                <c:pt idx="6392">
                  <c:v>1.7282200000000001</c:v>
                </c:pt>
                <c:pt idx="6393">
                  <c:v>1.7273700000000001</c:v>
                </c:pt>
                <c:pt idx="6394">
                  <c:v>1.72431</c:v>
                </c:pt>
                <c:pt idx="6395">
                  <c:v>1.72933</c:v>
                </c:pt>
                <c:pt idx="6396">
                  <c:v>1.72536</c:v>
                </c:pt>
                <c:pt idx="6397">
                  <c:v>1.7285900000000001</c:v>
                </c:pt>
                <c:pt idx="6398">
                  <c:v>1.72966</c:v>
                </c:pt>
                <c:pt idx="6399">
                  <c:v>1.72489</c:v>
                </c:pt>
                <c:pt idx="6400">
                  <c:v>1.72479</c:v>
                </c:pt>
                <c:pt idx="6401">
                  <c:v>1.7282900000000001</c:v>
                </c:pt>
                <c:pt idx="6402">
                  <c:v>1.72506</c:v>
                </c:pt>
                <c:pt idx="6403">
                  <c:v>1.72905</c:v>
                </c:pt>
                <c:pt idx="6404">
                  <c:v>1.72566</c:v>
                </c:pt>
                <c:pt idx="6405">
                  <c:v>1.7315400000000001</c:v>
                </c:pt>
                <c:pt idx="6406">
                  <c:v>1.7279500000000001</c:v>
                </c:pt>
                <c:pt idx="6407">
                  <c:v>1.7266600000000001</c:v>
                </c:pt>
                <c:pt idx="6408">
                  <c:v>1.7312099999999999</c:v>
                </c:pt>
                <c:pt idx="6409">
                  <c:v>1.7256400000000001</c:v>
                </c:pt>
                <c:pt idx="6410">
                  <c:v>1.7314700000000001</c:v>
                </c:pt>
                <c:pt idx="6411">
                  <c:v>1.7278100000000001</c:v>
                </c:pt>
                <c:pt idx="6412">
                  <c:v>1.7273700000000001</c:v>
                </c:pt>
                <c:pt idx="6413">
                  <c:v>1.7302200000000001</c:v>
                </c:pt>
                <c:pt idx="6414">
                  <c:v>1.7253799999999999</c:v>
                </c:pt>
                <c:pt idx="6415">
                  <c:v>1.73105</c:v>
                </c:pt>
                <c:pt idx="6416">
                  <c:v>1.72967</c:v>
                </c:pt>
                <c:pt idx="6417">
                  <c:v>1.7250099999999999</c:v>
                </c:pt>
                <c:pt idx="6418">
                  <c:v>1.73132</c:v>
                </c:pt>
                <c:pt idx="6419">
                  <c:v>1.72871</c:v>
                </c:pt>
                <c:pt idx="6420">
                  <c:v>1.7259199999999999</c:v>
                </c:pt>
                <c:pt idx="6421">
                  <c:v>1.7315700000000001</c:v>
                </c:pt>
                <c:pt idx="6422">
                  <c:v>1.7266600000000001</c:v>
                </c:pt>
                <c:pt idx="6423">
                  <c:v>1.72797</c:v>
                </c:pt>
                <c:pt idx="6424">
                  <c:v>1.73001</c:v>
                </c:pt>
                <c:pt idx="6425">
                  <c:v>1.7259800000000001</c:v>
                </c:pt>
                <c:pt idx="6426">
                  <c:v>1.7314700000000001</c:v>
                </c:pt>
                <c:pt idx="6427">
                  <c:v>1.72909</c:v>
                </c:pt>
                <c:pt idx="6428">
                  <c:v>1.7259100000000001</c:v>
                </c:pt>
                <c:pt idx="6429">
                  <c:v>1.73095</c:v>
                </c:pt>
                <c:pt idx="6430">
                  <c:v>1.7264299999999999</c:v>
                </c:pt>
                <c:pt idx="6431">
                  <c:v>1.7282</c:v>
                </c:pt>
                <c:pt idx="6432">
                  <c:v>1.7303999999999999</c:v>
                </c:pt>
                <c:pt idx="6433">
                  <c:v>1.7284600000000001</c:v>
                </c:pt>
                <c:pt idx="6434">
                  <c:v>1.7247600000000001</c:v>
                </c:pt>
                <c:pt idx="6435">
                  <c:v>1.73095</c:v>
                </c:pt>
                <c:pt idx="6436">
                  <c:v>1.72726</c:v>
                </c:pt>
                <c:pt idx="6437">
                  <c:v>1.7302500000000001</c:v>
                </c:pt>
                <c:pt idx="6438">
                  <c:v>1.7309099999999999</c:v>
                </c:pt>
                <c:pt idx="6439">
                  <c:v>1.7274</c:v>
                </c:pt>
                <c:pt idx="6440">
                  <c:v>1.7286300000000001</c:v>
                </c:pt>
                <c:pt idx="6441">
                  <c:v>1.73065</c:v>
                </c:pt>
                <c:pt idx="6442">
                  <c:v>1.7270399999999999</c:v>
                </c:pt>
                <c:pt idx="6443">
                  <c:v>1.7296199999999999</c:v>
                </c:pt>
                <c:pt idx="6444">
                  <c:v>1.7314400000000001</c:v>
                </c:pt>
                <c:pt idx="6445">
                  <c:v>1.7272000000000001</c:v>
                </c:pt>
                <c:pt idx="6446">
                  <c:v>1.7294799999999999</c:v>
                </c:pt>
                <c:pt idx="6447">
                  <c:v>1.73108</c:v>
                </c:pt>
                <c:pt idx="6448">
                  <c:v>1.7261599999999999</c:v>
                </c:pt>
                <c:pt idx="6449">
                  <c:v>1.7316199999999999</c:v>
                </c:pt>
                <c:pt idx="6450">
                  <c:v>1.7289000000000001</c:v>
                </c:pt>
                <c:pt idx="6451">
                  <c:v>1.72654</c:v>
                </c:pt>
                <c:pt idx="6452">
                  <c:v>1.7318199999999999</c:v>
                </c:pt>
                <c:pt idx="6453">
                  <c:v>1.7292799999999999</c:v>
                </c:pt>
                <c:pt idx="6454">
                  <c:v>1.72631</c:v>
                </c:pt>
                <c:pt idx="6455">
                  <c:v>1.7315799999999999</c:v>
                </c:pt>
                <c:pt idx="6456">
                  <c:v>1.7255</c:v>
                </c:pt>
                <c:pt idx="6457">
                  <c:v>1.7318199999999999</c:v>
                </c:pt>
                <c:pt idx="6458">
                  <c:v>1.7282999999999999</c:v>
                </c:pt>
                <c:pt idx="6459">
                  <c:v>1.7285299999999999</c:v>
                </c:pt>
                <c:pt idx="6460">
                  <c:v>1.73065</c:v>
                </c:pt>
                <c:pt idx="6461">
                  <c:v>1.72654</c:v>
                </c:pt>
                <c:pt idx="6462">
                  <c:v>1.7295199999999999</c:v>
                </c:pt>
                <c:pt idx="6463">
                  <c:v>1.72959</c:v>
                </c:pt>
                <c:pt idx="6464">
                  <c:v>1.72525</c:v>
                </c:pt>
                <c:pt idx="6465">
                  <c:v>1.7315400000000001</c:v>
                </c:pt>
                <c:pt idx="6466">
                  <c:v>1.72698</c:v>
                </c:pt>
                <c:pt idx="6467">
                  <c:v>1.7299199999999999</c:v>
                </c:pt>
                <c:pt idx="6468">
                  <c:v>1.7300199999999999</c:v>
                </c:pt>
                <c:pt idx="6469">
                  <c:v>1.72556</c:v>
                </c:pt>
                <c:pt idx="6470">
                  <c:v>1.7309000000000001</c:v>
                </c:pt>
                <c:pt idx="6471">
                  <c:v>1.72909</c:v>
                </c:pt>
                <c:pt idx="6472">
                  <c:v>1.7255199999999999</c:v>
                </c:pt>
                <c:pt idx="6473">
                  <c:v>1.7309399999999999</c:v>
                </c:pt>
                <c:pt idx="6474">
                  <c:v>1.72587</c:v>
                </c:pt>
                <c:pt idx="6475">
                  <c:v>1.7309000000000001</c:v>
                </c:pt>
                <c:pt idx="6476">
                  <c:v>1.7295799999999999</c:v>
                </c:pt>
                <c:pt idx="6477">
                  <c:v>1.7257800000000001</c:v>
                </c:pt>
                <c:pt idx="6478">
                  <c:v>1.73167</c:v>
                </c:pt>
                <c:pt idx="6479">
                  <c:v>1.7286999999999999</c:v>
                </c:pt>
                <c:pt idx="6480">
                  <c:v>1.72665</c:v>
                </c:pt>
                <c:pt idx="6481">
                  <c:v>1.7315100000000001</c:v>
                </c:pt>
                <c:pt idx="6482">
                  <c:v>1.7275499999999999</c:v>
                </c:pt>
                <c:pt idx="6483">
                  <c:v>1.7274400000000001</c:v>
                </c:pt>
                <c:pt idx="6484">
                  <c:v>1.73054</c:v>
                </c:pt>
                <c:pt idx="6485">
                  <c:v>1.72871</c:v>
                </c:pt>
                <c:pt idx="6486">
                  <c:v>1.72462</c:v>
                </c:pt>
                <c:pt idx="6487">
                  <c:v>1.7305699999999999</c:v>
                </c:pt>
                <c:pt idx="6488">
                  <c:v>1.7283599999999999</c:v>
                </c:pt>
                <c:pt idx="6489">
                  <c:v>1.7257499999999999</c:v>
                </c:pt>
                <c:pt idx="6490">
                  <c:v>1.7312799999999999</c:v>
                </c:pt>
                <c:pt idx="6491">
                  <c:v>1.7285200000000001</c:v>
                </c:pt>
                <c:pt idx="6492">
                  <c:v>1.72637</c:v>
                </c:pt>
                <c:pt idx="6493">
                  <c:v>1.7315</c:v>
                </c:pt>
                <c:pt idx="6494">
                  <c:v>1.7267699999999999</c:v>
                </c:pt>
                <c:pt idx="6495">
                  <c:v>1.7311399999999999</c:v>
                </c:pt>
                <c:pt idx="6496">
                  <c:v>1.7288399999999999</c:v>
                </c:pt>
                <c:pt idx="6497">
                  <c:v>1.7267300000000001</c:v>
                </c:pt>
                <c:pt idx="6498">
                  <c:v>1.73149</c:v>
                </c:pt>
                <c:pt idx="6499">
                  <c:v>1.7284900000000001</c:v>
                </c:pt>
                <c:pt idx="6500">
                  <c:v>1.7261899999999999</c:v>
                </c:pt>
                <c:pt idx="6501">
                  <c:v>1.72715</c:v>
                </c:pt>
                <c:pt idx="6502">
                  <c:v>1.73055</c:v>
                </c:pt>
                <c:pt idx="6503">
                  <c:v>1.72651</c:v>
                </c:pt>
                <c:pt idx="6504">
                  <c:v>1.7292799999999999</c:v>
                </c:pt>
                <c:pt idx="6505">
                  <c:v>1.72936</c:v>
                </c:pt>
                <c:pt idx="6506">
                  <c:v>1.7244600000000001</c:v>
                </c:pt>
                <c:pt idx="6507">
                  <c:v>1.73112</c:v>
                </c:pt>
                <c:pt idx="6508">
                  <c:v>1.72658</c:v>
                </c:pt>
                <c:pt idx="6509">
                  <c:v>1.7264600000000001</c:v>
                </c:pt>
                <c:pt idx="6510">
                  <c:v>1.72973</c:v>
                </c:pt>
                <c:pt idx="6511">
                  <c:v>1.72681</c:v>
                </c:pt>
                <c:pt idx="6512">
                  <c:v>1.7258899999999999</c:v>
                </c:pt>
                <c:pt idx="6513">
                  <c:v>1.72919</c:v>
                </c:pt>
                <c:pt idx="6514">
                  <c:v>1.7260599999999999</c:v>
                </c:pt>
                <c:pt idx="6515">
                  <c:v>1.72899</c:v>
                </c:pt>
                <c:pt idx="6516">
                  <c:v>1.7289000000000001</c:v>
                </c:pt>
                <c:pt idx="6517">
                  <c:v>1.72515</c:v>
                </c:pt>
                <c:pt idx="6518">
                  <c:v>1.7298</c:v>
                </c:pt>
                <c:pt idx="6519">
                  <c:v>1.7260500000000001</c:v>
                </c:pt>
                <c:pt idx="6520">
                  <c:v>1.73194</c:v>
                </c:pt>
                <c:pt idx="6521">
                  <c:v>1.7276899999999999</c:v>
                </c:pt>
                <c:pt idx="6522">
                  <c:v>1.7283900000000001</c:v>
                </c:pt>
                <c:pt idx="6523">
                  <c:v>1.7299599999999999</c:v>
                </c:pt>
                <c:pt idx="6524">
                  <c:v>1.72489</c:v>
                </c:pt>
                <c:pt idx="6525">
                  <c:v>1.73089</c:v>
                </c:pt>
                <c:pt idx="6526">
                  <c:v>1.7260599999999999</c:v>
                </c:pt>
                <c:pt idx="6527">
                  <c:v>1.7293400000000001</c:v>
                </c:pt>
                <c:pt idx="6528">
                  <c:v>1.7276499999999999</c:v>
                </c:pt>
                <c:pt idx="6529">
                  <c:v>1.72925</c:v>
                </c:pt>
                <c:pt idx="6530">
                  <c:v>1.7269099999999999</c:v>
                </c:pt>
                <c:pt idx="6531">
                  <c:v>1.7307999999999999</c:v>
                </c:pt>
                <c:pt idx="6532">
                  <c:v>1.7300500000000001</c:v>
                </c:pt>
                <c:pt idx="6533">
                  <c:v>1.72584</c:v>
                </c:pt>
                <c:pt idx="6534">
                  <c:v>1.7318499999999999</c:v>
                </c:pt>
                <c:pt idx="6535">
                  <c:v>1.7281</c:v>
                </c:pt>
                <c:pt idx="6536">
                  <c:v>1.7264600000000001</c:v>
                </c:pt>
                <c:pt idx="6537">
                  <c:v>1.73156</c:v>
                </c:pt>
                <c:pt idx="6538">
                  <c:v>1.7262</c:v>
                </c:pt>
                <c:pt idx="6539">
                  <c:v>1.7315700000000001</c:v>
                </c:pt>
                <c:pt idx="6540">
                  <c:v>1.72837</c:v>
                </c:pt>
                <c:pt idx="6541">
                  <c:v>1.7257100000000001</c:v>
                </c:pt>
                <c:pt idx="6542">
                  <c:v>1.7292099999999999</c:v>
                </c:pt>
                <c:pt idx="6543">
                  <c:v>1.7262299999999999</c:v>
                </c:pt>
                <c:pt idx="6544">
                  <c:v>1.73187</c:v>
                </c:pt>
                <c:pt idx="6545">
                  <c:v>1.72783</c:v>
                </c:pt>
                <c:pt idx="6546">
                  <c:v>1.72807</c:v>
                </c:pt>
                <c:pt idx="6547">
                  <c:v>1.7273099999999999</c:v>
                </c:pt>
                <c:pt idx="6548">
                  <c:v>1.72926</c:v>
                </c:pt>
                <c:pt idx="6549">
                  <c:v>1.72719</c:v>
                </c:pt>
                <c:pt idx="6550">
                  <c:v>1.72862</c:v>
                </c:pt>
                <c:pt idx="6551">
                  <c:v>1.73021</c:v>
                </c:pt>
                <c:pt idx="6552">
                  <c:v>1.7235499999999999</c:v>
                </c:pt>
                <c:pt idx="6553">
                  <c:v>1.72844</c:v>
                </c:pt>
                <c:pt idx="6554">
                  <c:v>1.73045</c:v>
                </c:pt>
                <c:pt idx="6555">
                  <c:v>1.73007</c:v>
                </c:pt>
                <c:pt idx="6556">
                  <c:v>1.72603</c:v>
                </c:pt>
                <c:pt idx="6557">
                  <c:v>1.73132</c:v>
                </c:pt>
                <c:pt idx="6558">
                  <c:v>1.72837</c:v>
                </c:pt>
                <c:pt idx="6559">
                  <c:v>1.72719</c:v>
                </c:pt>
                <c:pt idx="6560">
                  <c:v>1.7310000000000001</c:v>
                </c:pt>
                <c:pt idx="6561">
                  <c:v>1.72739</c:v>
                </c:pt>
                <c:pt idx="6562">
                  <c:v>1.7273700000000001</c:v>
                </c:pt>
                <c:pt idx="6563">
                  <c:v>1.7309600000000001</c:v>
                </c:pt>
                <c:pt idx="6564">
                  <c:v>1.7263200000000001</c:v>
                </c:pt>
                <c:pt idx="6565">
                  <c:v>1.7255199999999999</c:v>
                </c:pt>
                <c:pt idx="6566">
                  <c:v>1.72845</c:v>
                </c:pt>
                <c:pt idx="6567">
                  <c:v>1.72617</c:v>
                </c:pt>
                <c:pt idx="6568">
                  <c:v>1.7264299999999999</c:v>
                </c:pt>
                <c:pt idx="6569">
                  <c:v>1.73064</c:v>
                </c:pt>
                <c:pt idx="6570">
                  <c:v>1.72716</c:v>
                </c:pt>
                <c:pt idx="6571">
                  <c:v>1.7255499999999999</c:v>
                </c:pt>
                <c:pt idx="6572">
                  <c:v>1.7246699999999999</c:v>
                </c:pt>
                <c:pt idx="6573">
                  <c:v>1.7290700000000001</c:v>
                </c:pt>
                <c:pt idx="6574">
                  <c:v>1.72529</c:v>
                </c:pt>
                <c:pt idx="6575">
                  <c:v>1.7296</c:v>
                </c:pt>
                <c:pt idx="6576">
                  <c:v>1.7281299999999999</c:v>
                </c:pt>
                <c:pt idx="6577">
                  <c:v>1.7278</c:v>
                </c:pt>
                <c:pt idx="6578">
                  <c:v>1.7295799999999999</c:v>
                </c:pt>
                <c:pt idx="6579">
                  <c:v>1.72495</c:v>
                </c:pt>
                <c:pt idx="6580">
                  <c:v>1.72496</c:v>
                </c:pt>
                <c:pt idx="6581">
                  <c:v>1.72871</c:v>
                </c:pt>
                <c:pt idx="6582">
                  <c:v>1.7275100000000001</c:v>
                </c:pt>
                <c:pt idx="6583">
                  <c:v>1.7312000000000001</c:v>
                </c:pt>
                <c:pt idx="6584">
                  <c:v>1.7228699999999999</c:v>
                </c:pt>
                <c:pt idx="6585">
                  <c:v>1.7298100000000001</c:v>
                </c:pt>
                <c:pt idx="6586">
                  <c:v>1.72482</c:v>
                </c:pt>
                <c:pt idx="6587">
                  <c:v>1.72773</c:v>
                </c:pt>
                <c:pt idx="6588">
                  <c:v>1.7293400000000001</c:v>
                </c:pt>
                <c:pt idx="6589">
                  <c:v>1.7252000000000001</c:v>
                </c:pt>
                <c:pt idx="6590">
                  <c:v>1.7313000000000001</c:v>
                </c:pt>
                <c:pt idx="6591">
                  <c:v>1.7278199999999999</c:v>
                </c:pt>
                <c:pt idx="6592">
                  <c:v>1.72455</c:v>
                </c:pt>
                <c:pt idx="6593">
                  <c:v>1.7294</c:v>
                </c:pt>
                <c:pt idx="6594">
                  <c:v>1.72464</c:v>
                </c:pt>
                <c:pt idx="6595">
                  <c:v>1.7300899999999999</c:v>
                </c:pt>
                <c:pt idx="6596">
                  <c:v>1.72546</c:v>
                </c:pt>
                <c:pt idx="6597">
                  <c:v>1.73068</c:v>
                </c:pt>
                <c:pt idx="6598">
                  <c:v>1.72963</c:v>
                </c:pt>
                <c:pt idx="6599">
                  <c:v>1.7258100000000001</c:v>
                </c:pt>
                <c:pt idx="6600">
                  <c:v>1.73183</c:v>
                </c:pt>
                <c:pt idx="6601">
                  <c:v>1.72784</c:v>
                </c:pt>
                <c:pt idx="6602">
                  <c:v>1.7302299999999999</c:v>
                </c:pt>
                <c:pt idx="6603">
                  <c:v>1.72841</c:v>
                </c:pt>
                <c:pt idx="6604">
                  <c:v>1.7250399999999999</c:v>
                </c:pt>
                <c:pt idx="6605">
                  <c:v>1.7309699999999999</c:v>
                </c:pt>
                <c:pt idx="6606">
                  <c:v>1.72563</c:v>
                </c:pt>
                <c:pt idx="6607">
                  <c:v>1.7312700000000001</c:v>
                </c:pt>
                <c:pt idx="6608">
                  <c:v>1.7292700000000001</c:v>
                </c:pt>
                <c:pt idx="6609">
                  <c:v>1.72624</c:v>
                </c:pt>
                <c:pt idx="6610">
                  <c:v>1.73159</c:v>
                </c:pt>
                <c:pt idx="6611">
                  <c:v>1.72766</c:v>
                </c:pt>
                <c:pt idx="6612">
                  <c:v>1.72756</c:v>
                </c:pt>
                <c:pt idx="6613">
                  <c:v>1.73108</c:v>
                </c:pt>
                <c:pt idx="6614">
                  <c:v>1.7249300000000001</c:v>
                </c:pt>
                <c:pt idx="6615">
                  <c:v>1.7312700000000001</c:v>
                </c:pt>
                <c:pt idx="6616">
                  <c:v>1.72573</c:v>
                </c:pt>
                <c:pt idx="6617">
                  <c:v>1.7316800000000001</c:v>
                </c:pt>
                <c:pt idx="6618">
                  <c:v>1.7283599999999999</c:v>
                </c:pt>
                <c:pt idx="6619">
                  <c:v>1.7294400000000001</c:v>
                </c:pt>
                <c:pt idx="6620">
                  <c:v>1.72736</c:v>
                </c:pt>
                <c:pt idx="6621">
                  <c:v>1.72339</c:v>
                </c:pt>
                <c:pt idx="6622">
                  <c:v>1.72922</c:v>
                </c:pt>
                <c:pt idx="6623">
                  <c:v>1.7273700000000001</c:v>
                </c:pt>
                <c:pt idx="6624">
                  <c:v>1.73139</c:v>
                </c:pt>
                <c:pt idx="6625">
                  <c:v>1.7284999999999999</c:v>
                </c:pt>
                <c:pt idx="6626">
                  <c:v>1.726</c:v>
                </c:pt>
                <c:pt idx="6627">
                  <c:v>1.7315400000000001</c:v>
                </c:pt>
                <c:pt idx="6628">
                  <c:v>1.7284900000000001</c:v>
                </c:pt>
                <c:pt idx="6629">
                  <c:v>1.72644</c:v>
                </c:pt>
                <c:pt idx="6630">
                  <c:v>1.73027</c:v>
                </c:pt>
                <c:pt idx="6631">
                  <c:v>1.7278</c:v>
                </c:pt>
                <c:pt idx="6632">
                  <c:v>1.72824</c:v>
                </c:pt>
                <c:pt idx="6633">
                  <c:v>1.7310099999999999</c:v>
                </c:pt>
                <c:pt idx="6634">
                  <c:v>1.7274700000000001</c:v>
                </c:pt>
                <c:pt idx="6635">
                  <c:v>1.73149</c:v>
                </c:pt>
                <c:pt idx="6636">
                  <c:v>1.72997</c:v>
                </c:pt>
                <c:pt idx="6637">
                  <c:v>1.7246300000000001</c:v>
                </c:pt>
                <c:pt idx="6638">
                  <c:v>1.73129</c:v>
                </c:pt>
                <c:pt idx="6639">
                  <c:v>1.7269300000000001</c:v>
                </c:pt>
                <c:pt idx="6640">
                  <c:v>1.7240800000000001</c:v>
                </c:pt>
                <c:pt idx="6641">
                  <c:v>1.73078</c:v>
                </c:pt>
                <c:pt idx="6642">
                  <c:v>1.72705</c:v>
                </c:pt>
                <c:pt idx="6643">
                  <c:v>1.7254700000000001</c:v>
                </c:pt>
                <c:pt idx="6644">
                  <c:v>1.7279899999999999</c:v>
                </c:pt>
                <c:pt idx="6645">
                  <c:v>1.7307600000000001</c:v>
                </c:pt>
                <c:pt idx="6646">
                  <c:v>1.7297100000000001</c:v>
                </c:pt>
                <c:pt idx="6647">
                  <c:v>1.7246699999999999</c:v>
                </c:pt>
                <c:pt idx="6648">
                  <c:v>1.7299</c:v>
                </c:pt>
                <c:pt idx="6649">
                  <c:v>1.7226699999999999</c:v>
                </c:pt>
                <c:pt idx="6650">
                  <c:v>1.72946</c:v>
                </c:pt>
                <c:pt idx="6651">
                  <c:v>1.72689</c:v>
                </c:pt>
                <c:pt idx="6652">
                  <c:v>1.73122</c:v>
                </c:pt>
                <c:pt idx="6653">
                  <c:v>1.72919</c:v>
                </c:pt>
                <c:pt idx="6654">
                  <c:v>1.7293000000000001</c:v>
                </c:pt>
                <c:pt idx="6655">
                  <c:v>1.7309099999999999</c:v>
                </c:pt>
                <c:pt idx="6656">
                  <c:v>1.72455</c:v>
                </c:pt>
                <c:pt idx="6657">
                  <c:v>1.73136</c:v>
                </c:pt>
                <c:pt idx="6658">
                  <c:v>1.7271300000000001</c:v>
                </c:pt>
                <c:pt idx="6659">
                  <c:v>1.7256899999999999</c:v>
                </c:pt>
                <c:pt idx="6660">
                  <c:v>1.7313099999999999</c:v>
                </c:pt>
                <c:pt idx="6661">
                  <c:v>1.7263599999999999</c:v>
                </c:pt>
                <c:pt idx="6662">
                  <c:v>1.7253400000000001</c:v>
                </c:pt>
                <c:pt idx="6663">
                  <c:v>1.7316100000000001</c:v>
                </c:pt>
                <c:pt idx="6664">
                  <c:v>1.7270300000000001</c:v>
                </c:pt>
                <c:pt idx="6665">
                  <c:v>1.7302999999999999</c:v>
                </c:pt>
                <c:pt idx="6666">
                  <c:v>1.73071</c:v>
                </c:pt>
                <c:pt idx="6667">
                  <c:v>1.7284299999999999</c:v>
                </c:pt>
                <c:pt idx="6668">
                  <c:v>1.72709</c:v>
                </c:pt>
                <c:pt idx="6669">
                  <c:v>1.7314400000000001</c:v>
                </c:pt>
                <c:pt idx="6670">
                  <c:v>1.7250700000000001</c:v>
                </c:pt>
                <c:pt idx="6671">
                  <c:v>1.7317499999999999</c:v>
                </c:pt>
                <c:pt idx="6672">
                  <c:v>1.724</c:v>
                </c:pt>
                <c:pt idx="6673">
                  <c:v>1.7309399999999999</c:v>
                </c:pt>
                <c:pt idx="6674">
                  <c:v>1.7248699999999999</c:v>
                </c:pt>
                <c:pt idx="6675">
                  <c:v>1.72932</c:v>
                </c:pt>
                <c:pt idx="6676">
                  <c:v>1.7285299999999999</c:v>
                </c:pt>
                <c:pt idx="6677">
                  <c:v>1.73142</c:v>
                </c:pt>
                <c:pt idx="6678">
                  <c:v>1.72631</c:v>
                </c:pt>
                <c:pt idx="6679">
                  <c:v>1.72664</c:v>
                </c:pt>
                <c:pt idx="6680">
                  <c:v>1.73115</c:v>
                </c:pt>
                <c:pt idx="6681">
                  <c:v>1.7270099999999999</c:v>
                </c:pt>
                <c:pt idx="6682">
                  <c:v>1.73064</c:v>
                </c:pt>
                <c:pt idx="6683">
                  <c:v>1.73</c:v>
                </c:pt>
                <c:pt idx="6684">
                  <c:v>1.72662</c:v>
                </c:pt>
                <c:pt idx="6685">
                  <c:v>1.73115</c:v>
                </c:pt>
                <c:pt idx="6686">
                  <c:v>1.7258800000000001</c:v>
                </c:pt>
                <c:pt idx="6687">
                  <c:v>1.73108</c:v>
                </c:pt>
                <c:pt idx="6688">
                  <c:v>1.73102</c:v>
                </c:pt>
                <c:pt idx="6689">
                  <c:v>1.7285200000000001</c:v>
                </c:pt>
                <c:pt idx="6690">
                  <c:v>1.7258</c:v>
                </c:pt>
                <c:pt idx="6691">
                  <c:v>1.73214</c:v>
                </c:pt>
                <c:pt idx="6692">
                  <c:v>1.7290399999999999</c:v>
                </c:pt>
                <c:pt idx="6693">
                  <c:v>1.7275</c:v>
                </c:pt>
                <c:pt idx="6694">
                  <c:v>1.7316100000000001</c:v>
                </c:pt>
                <c:pt idx="6695">
                  <c:v>1.72509</c:v>
                </c:pt>
                <c:pt idx="6696">
                  <c:v>1.7318</c:v>
                </c:pt>
                <c:pt idx="6697">
                  <c:v>1.72733</c:v>
                </c:pt>
                <c:pt idx="6698">
                  <c:v>1.73108</c:v>
                </c:pt>
                <c:pt idx="6699">
                  <c:v>1.7304600000000001</c:v>
                </c:pt>
                <c:pt idx="6700">
                  <c:v>1.72624</c:v>
                </c:pt>
                <c:pt idx="6701">
                  <c:v>1.73265</c:v>
                </c:pt>
                <c:pt idx="6702">
                  <c:v>1.72889</c:v>
                </c:pt>
                <c:pt idx="6703">
                  <c:v>1.7285600000000001</c:v>
                </c:pt>
                <c:pt idx="6704">
                  <c:v>1.7309000000000001</c:v>
                </c:pt>
                <c:pt idx="6705">
                  <c:v>1.7280500000000001</c:v>
                </c:pt>
                <c:pt idx="6706">
                  <c:v>1.7309699999999999</c:v>
                </c:pt>
                <c:pt idx="6707">
                  <c:v>1.72915</c:v>
                </c:pt>
                <c:pt idx="6708">
                  <c:v>1.72725</c:v>
                </c:pt>
                <c:pt idx="6709">
                  <c:v>1.73156</c:v>
                </c:pt>
                <c:pt idx="6710">
                  <c:v>1.7297499999999999</c:v>
                </c:pt>
                <c:pt idx="6711">
                  <c:v>1.72685</c:v>
                </c:pt>
                <c:pt idx="6712">
                  <c:v>1.73255</c:v>
                </c:pt>
                <c:pt idx="6713">
                  <c:v>1.72875</c:v>
                </c:pt>
                <c:pt idx="6714">
                  <c:v>1.7275499999999999</c:v>
                </c:pt>
                <c:pt idx="6715">
                  <c:v>1.7317199999999999</c:v>
                </c:pt>
                <c:pt idx="6716">
                  <c:v>1.72627</c:v>
                </c:pt>
                <c:pt idx="6717">
                  <c:v>1.7328600000000001</c:v>
                </c:pt>
                <c:pt idx="6718">
                  <c:v>1.72848</c:v>
                </c:pt>
                <c:pt idx="6719">
                  <c:v>1.7302500000000001</c:v>
                </c:pt>
                <c:pt idx="6720">
                  <c:v>1.73034</c:v>
                </c:pt>
                <c:pt idx="6721">
                  <c:v>1.72611</c:v>
                </c:pt>
                <c:pt idx="6722">
                  <c:v>1.7271000000000001</c:v>
                </c:pt>
                <c:pt idx="6723">
                  <c:v>1.72909</c:v>
                </c:pt>
                <c:pt idx="6724">
                  <c:v>1.72777</c:v>
                </c:pt>
                <c:pt idx="6725">
                  <c:v>1.7281899999999999</c:v>
                </c:pt>
                <c:pt idx="6726">
                  <c:v>1.7300199999999999</c:v>
                </c:pt>
                <c:pt idx="6727">
                  <c:v>1.7243900000000001</c:v>
                </c:pt>
                <c:pt idx="6728">
                  <c:v>1.7289399999999999</c:v>
                </c:pt>
                <c:pt idx="6729">
                  <c:v>1.7297</c:v>
                </c:pt>
                <c:pt idx="6730">
                  <c:v>1.72692</c:v>
                </c:pt>
                <c:pt idx="6731">
                  <c:v>1.7279199999999999</c:v>
                </c:pt>
                <c:pt idx="6732">
                  <c:v>1.7282999999999999</c:v>
                </c:pt>
                <c:pt idx="6733">
                  <c:v>1.72509</c:v>
                </c:pt>
                <c:pt idx="6734">
                  <c:v>1.7288600000000001</c:v>
                </c:pt>
                <c:pt idx="6735">
                  <c:v>1.7274400000000001</c:v>
                </c:pt>
                <c:pt idx="6736">
                  <c:v>1.72424</c:v>
                </c:pt>
                <c:pt idx="6737">
                  <c:v>1.7294799999999999</c:v>
                </c:pt>
                <c:pt idx="6738">
                  <c:v>1.7246999999999999</c:v>
                </c:pt>
                <c:pt idx="6739">
                  <c:v>1.7304299999999999</c:v>
                </c:pt>
                <c:pt idx="6740">
                  <c:v>1.7280899999999999</c:v>
                </c:pt>
                <c:pt idx="6741">
                  <c:v>1.7291700000000001</c:v>
                </c:pt>
                <c:pt idx="6742">
                  <c:v>1.7282900000000001</c:v>
                </c:pt>
                <c:pt idx="6743">
                  <c:v>1.72462</c:v>
                </c:pt>
                <c:pt idx="6744">
                  <c:v>1.72966</c:v>
                </c:pt>
                <c:pt idx="6745">
                  <c:v>1.7254</c:v>
                </c:pt>
                <c:pt idx="6746">
                  <c:v>1.7315199999999999</c:v>
                </c:pt>
                <c:pt idx="6747">
                  <c:v>1.72973</c:v>
                </c:pt>
                <c:pt idx="6748">
                  <c:v>1.7265699999999999</c:v>
                </c:pt>
                <c:pt idx="6749">
                  <c:v>1.7303599999999999</c:v>
                </c:pt>
                <c:pt idx="6750">
                  <c:v>1.7274700000000001</c:v>
                </c:pt>
                <c:pt idx="6751">
                  <c:v>1.7266600000000001</c:v>
                </c:pt>
                <c:pt idx="6752">
                  <c:v>1.7309300000000001</c:v>
                </c:pt>
                <c:pt idx="6753">
                  <c:v>1.7263999999999999</c:v>
                </c:pt>
                <c:pt idx="6754">
                  <c:v>1.73045</c:v>
                </c:pt>
                <c:pt idx="6755">
                  <c:v>1.7287699999999999</c:v>
                </c:pt>
                <c:pt idx="6756">
                  <c:v>1.73244</c:v>
                </c:pt>
                <c:pt idx="6757">
                  <c:v>1.72705</c:v>
                </c:pt>
                <c:pt idx="6758">
                  <c:v>1.7242999999999999</c:v>
                </c:pt>
                <c:pt idx="6759">
                  <c:v>1.7293099999999999</c:v>
                </c:pt>
                <c:pt idx="6760">
                  <c:v>1.7273700000000001</c:v>
                </c:pt>
                <c:pt idx="6761">
                  <c:v>1.72916</c:v>
                </c:pt>
                <c:pt idx="6762">
                  <c:v>1.7279</c:v>
                </c:pt>
                <c:pt idx="6763">
                  <c:v>1.72496</c:v>
                </c:pt>
                <c:pt idx="6764">
                  <c:v>1.73129</c:v>
                </c:pt>
                <c:pt idx="6765">
                  <c:v>1.72658</c:v>
                </c:pt>
                <c:pt idx="6766">
                  <c:v>1.7263999999999999</c:v>
                </c:pt>
                <c:pt idx="6767">
                  <c:v>1.7306699999999999</c:v>
                </c:pt>
                <c:pt idx="6768">
                  <c:v>1.7259199999999999</c:v>
                </c:pt>
                <c:pt idx="6769">
                  <c:v>1.7301</c:v>
                </c:pt>
                <c:pt idx="6770">
                  <c:v>1.72549</c:v>
                </c:pt>
                <c:pt idx="6771">
                  <c:v>1.7255</c:v>
                </c:pt>
                <c:pt idx="6772">
                  <c:v>1.72912</c:v>
                </c:pt>
                <c:pt idx="6773">
                  <c:v>1.72719</c:v>
                </c:pt>
                <c:pt idx="6774">
                  <c:v>1.7241200000000001</c:v>
                </c:pt>
                <c:pt idx="6775">
                  <c:v>1.72916</c:v>
                </c:pt>
                <c:pt idx="6776">
                  <c:v>1.7256800000000001</c:v>
                </c:pt>
                <c:pt idx="6777">
                  <c:v>1.7267300000000001</c:v>
                </c:pt>
                <c:pt idx="6778">
                  <c:v>1.72987</c:v>
                </c:pt>
                <c:pt idx="6779">
                  <c:v>1.72638</c:v>
                </c:pt>
                <c:pt idx="6780">
                  <c:v>1.7250099999999999</c:v>
                </c:pt>
                <c:pt idx="6781">
                  <c:v>1.7298199999999999</c:v>
                </c:pt>
                <c:pt idx="6782">
                  <c:v>1.7291399999999999</c:v>
                </c:pt>
                <c:pt idx="6783">
                  <c:v>1.7239100000000001</c:v>
                </c:pt>
                <c:pt idx="6784">
                  <c:v>1.7297100000000001</c:v>
                </c:pt>
                <c:pt idx="6785">
                  <c:v>1.7294700000000001</c:v>
                </c:pt>
                <c:pt idx="6786">
                  <c:v>1.72437</c:v>
                </c:pt>
                <c:pt idx="6787">
                  <c:v>1.7309300000000001</c:v>
                </c:pt>
                <c:pt idx="6788">
                  <c:v>1.72811</c:v>
                </c:pt>
                <c:pt idx="6789">
                  <c:v>1.7248300000000001</c:v>
                </c:pt>
                <c:pt idx="6790">
                  <c:v>1.7312700000000001</c:v>
                </c:pt>
                <c:pt idx="6791">
                  <c:v>1.7259</c:v>
                </c:pt>
                <c:pt idx="6792">
                  <c:v>1.72851</c:v>
                </c:pt>
                <c:pt idx="6793">
                  <c:v>1.7282599999999999</c:v>
                </c:pt>
                <c:pt idx="6794">
                  <c:v>1.7285200000000001</c:v>
                </c:pt>
                <c:pt idx="6795">
                  <c:v>1.72512</c:v>
                </c:pt>
                <c:pt idx="6796">
                  <c:v>1.7299500000000001</c:v>
                </c:pt>
                <c:pt idx="6797">
                  <c:v>1.72475</c:v>
                </c:pt>
                <c:pt idx="6798">
                  <c:v>1.7253700000000001</c:v>
                </c:pt>
                <c:pt idx="6799">
                  <c:v>1.72871</c:v>
                </c:pt>
                <c:pt idx="6800">
                  <c:v>1.7252799999999999</c:v>
                </c:pt>
                <c:pt idx="6801">
                  <c:v>1.7266600000000001</c:v>
                </c:pt>
                <c:pt idx="6802">
                  <c:v>1.7293499999999999</c:v>
                </c:pt>
                <c:pt idx="6803">
                  <c:v>1.7248600000000001</c:v>
                </c:pt>
                <c:pt idx="6804">
                  <c:v>1.7303500000000001</c:v>
                </c:pt>
                <c:pt idx="6805">
                  <c:v>1.72786</c:v>
                </c:pt>
                <c:pt idx="6806">
                  <c:v>1.72387</c:v>
                </c:pt>
                <c:pt idx="6807">
                  <c:v>1.7300599999999999</c:v>
                </c:pt>
                <c:pt idx="6808">
                  <c:v>1.72553</c:v>
                </c:pt>
                <c:pt idx="6809">
                  <c:v>1.7288300000000001</c:v>
                </c:pt>
                <c:pt idx="6810">
                  <c:v>1.72773</c:v>
                </c:pt>
                <c:pt idx="6811">
                  <c:v>1.7239899999999999</c:v>
                </c:pt>
                <c:pt idx="6812">
                  <c:v>1.7299599999999999</c:v>
                </c:pt>
                <c:pt idx="6813">
                  <c:v>1.7266300000000001</c:v>
                </c:pt>
                <c:pt idx="6814">
                  <c:v>1.7257</c:v>
                </c:pt>
                <c:pt idx="6815">
                  <c:v>1.73004</c:v>
                </c:pt>
                <c:pt idx="6816">
                  <c:v>1.7275</c:v>
                </c:pt>
                <c:pt idx="6817">
                  <c:v>1.72359</c:v>
                </c:pt>
                <c:pt idx="6818">
                  <c:v>1.7299500000000001</c:v>
                </c:pt>
                <c:pt idx="6819">
                  <c:v>1.7262200000000001</c:v>
                </c:pt>
                <c:pt idx="6820">
                  <c:v>1.7250300000000001</c:v>
                </c:pt>
                <c:pt idx="6821">
                  <c:v>1.7298</c:v>
                </c:pt>
                <c:pt idx="6822">
                  <c:v>1.7277</c:v>
                </c:pt>
                <c:pt idx="6823">
                  <c:v>1.72522</c:v>
                </c:pt>
                <c:pt idx="6824">
                  <c:v>1.72855</c:v>
                </c:pt>
                <c:pt idx="6825">
                  <c:v>1.7278199999999999</c:v>
                </c:pt>
                <c:pt idx="6826">
                  <c:v>1.72417</c:v>
                </c:pt>
                <c:pt idx="6827">
                  <c:v>1.72994</c:v>
                </c:pt>
                <c:pt idx="6828">
                  <c:v>1.7259199999999999</c:v>
                </c:pt>
                <c:pt idx="6829">
                  <c:v>1.72794</c:v>
                </c:pt>
                <c:pt idx="6830">
                  <c:v>1.7288300000000001</c:v>
                </c:pt>
                <c:pt idx="6831">
                  <c:v>1.72546</c:v>
                </c:pt>
                <c:pt idx="6832">
                  <c:v>1.7297</c:v>
                </c:pt>
                <c:pt idx="6833">
                  <c:v>1.7281</c:v>
                </c:pt>
                <c:pt idx="6834">
                  <c:v>1.7248000000000001</c:v>
                </c:pt>
                <c:pt idx="6835">
                  <c:v>1.7305299999999999</c:v>
                </c:pt>
                <c:pt idx="6836">
                  <c:v>1.72736</c:v>
                </c:pt>
                <c:pt idx="6837">
                  <c:v>1.72414</c:v>
                </c:pt>
                <c:pt idx="6838">
                  <c:v>1.72997</c:v>
                </c:pt>
                <c:pt idx="6839">
                  <c:v>1.7262</c:v>
                </c:pt>
                <c:pt idx="6840">
                  <c:v>1.7275799999999999</c:v>
                </c:pt>
                <c:pt idx="6841">
                  <c:v>1.7286699999999999</c:v>
                </c:pt>
                <c:pt idx="6842">
                  <c:v>1.7267999999999999</c:v>
                </c:pt>
                <c:pt idx="6843">
                  <c:v>1.72559</c:v>
                </c:pt>
                <c:pt idx="6844">
                  <c:v>1.72967</c:v>
                </c:pt>
                <c:pt idx="6845">
                  <c:v>1.7248699999999999</c:v>
                </c:pt>
                <c:pt idx="6846">
                  <c:v>1.7311399999999999</c:v>
                </c:pt>
                <c:pt idx="6847">
                  <c:v>1.72709</c:v>
                </c:pt>
                <c:pt idx="6848">
                  <c:v>1.7254</c:v>
                </c:pt>
                <c:pt idx="6849">
                  <c:v>1.72973</c:v>
                </c:pt>
                <c:pt idx="6850">
                  <c:v>1.72665</c:v>
                </c:pt>
                <c:pt idx="6851">
                  <c:v>1.72604</c:v>
                </c:pt>
                <c:pt idx="6852">
                  <c:v>1.7296199999999999</c:v>
                </c:pt>
                <c:pt idx="6853">
                  <c:v>1.72662</c:v>
                </c:pt>
                <c:pt idx="6854">
                  <c:v>1.7254499999999999</c:v>
                </c:pt>
                <c:pt idx="6855">
                  <c:v>1.72916</c:v>
                </c:pt>
                <c:pt idx="6856">
                  <c:v>1.7253499999999999</c:v>
                </c:pt>
                <c:pt idx="6857">
                  <c:v>1.73064</c:v>
                </c:pt>
                <c:pt idx="6858">
                  <c:v>1.7280899999999999</c:v>
                </c:pt>
                <c:pt idx="6859">
                  <c:v>1.7255199999999999</c:v>
                </c:pt>
                <c:pt idx="6860">
                  <c:v>1.72997</c:v>
                </c:pt>
                <c:pt idx="6861">
                  <c:v>1.72906</c:v>
                </c:pt>
                <c:pt idx="6862">
                  <c:v>1.7259599999999999</c:v>
                </c:pt>
                <c:pt idx="6863">
                  <c:v>1.72895</c:v>
                </c:pt>
                <c:pt idx="6864">
                  <c:v>1.7287600000000001</c:v>
                </c:pt>
                <c:pt idx="6865">
                  <c:v>1.72339</c:v>
                </c:pt>
                <c:pt idx="6866">
                  <c:v>1.7297499999999999</c:v>
                </c:pt>
                <c:pt idx="6867">
                  <c:v>1.7245900000000001</c:v>
                </c:pt>
                <c:pt idx="6868">
                  <c:v>1.7291000000000001</c:v>
                </c:pt>
                <c:pt idx="6869">
                  <c:v>1.7281599999999999</c:v>
                </c:pt>
                <c:pt idx="6870">
                  <c:v>1.72458</c:v>
                </c:pt>
                <c:pt idx="6871">
                  <c:v>1.73031</c:v>
                </c:pt>
                <c:pt idx="6872">
                  <c:v>1.7273000000000001</c:v>
                </c:pt>
                <c:pt idx="6873">
                  <c:v>1.72495</c:v>
                </c:pt>
                <c:pt idx="6874">
                  <c:v>1.7302299999999999</c:v>
                </c:pt>
                <c:pt idx="6875">
                  <c:v>1.7273400000000001</c:v>
                </c:pt>
                <c:pt idx="6876">
                  <c:v>1.72461</c:v>
                </c:pt>
                <c:pt idx="6877">
                  <c:v>1.72983</c:v>
                </c:pt>
                <c:pt idx="6878">
                  <c:v>1.7280199999999999</c:v>
                </c:pt>
                <c:pt idx="6879">
                  <c:v>1.7248300000000001</c:v>
                </c:pt>
                <c:pt idx="6880">
                  <c:v>1.73095</c:v>
                </c:pt>
                <c:pt idx="6881">
                  <c:v>1.72759</c:v>
                </c:pt>
                <c:pt idx="6882">
                  <c:v>1.7251000000000001</c:v>
                </c:pt>
                <c:pt idx="6883">
                  <c:v>1.7295499999999999</c:v>
                </c:pt>
                <c:pt idx="6884">
                  <c:v>1.7259800000000001</c:v>
                </c:pt>
                <c:pt idx="6885">
                  <c:v>1.73068</c:v>
                </c:pt>
                <c:pt idx="6886">
                  <c:v>1.7296499999999999</c:v>
                </c:pt>
                <c:pt idx="6887">
                  <c:v>1.72584</c:v>
                </c:pt>
                <c:pt idx="6888">
                  <c:v>1.7310700000000001</c:v>
                </c:pt>
                <c:pt idx="6889">
                  <c:v>1.72831</c:v>
                </c:pt>
                <c:pt idx="6890">
                  <c:v>1.7266900000000001</c:v>
                </c:pt>
                <c:pt idx="6891">
                  <c:v>1.7316</c:v>
                </c:pt>
                <c:pt idx="6892">
                  <c:v>1.7278800000000001</c:v>
                </c:pt>
                <c:pt idx="6893">
                  <c:v>1.7265900000000001</c:v>
                </c:pt>
                <c:pt idx="6894">
                  <c:v>1.7309399999999999</c:v>
                </c:pt>
                <c:pt idx="6895">
                  <c:v>1.72638</c:v>
                </c:pt>
                <c:pt idx="6896">
                  <c:v>1.7285699999999999</c:v>
                </c:pt>
                <c:pt idx="6897">
                  <c:v>1.72949</c:v>
                </c:pt>
                <c:pt idx="6898">
                  <c:v>1.7259899999999999</c:v>
                </c:pt>
                <c:pt idx="6899">
                  <c:v>1.7315700000000001</c:v>
                </c:pt>
                <c:pt idx="6900">
                  <c:v>1.72818</c:v>
                </c:pt>
                <c:pt idx="6901">
                  <c:v>1.72864</c:v>
                </c:pt>
                <c:pt idx="6902">
                  <c:v>1.73062</c:v>
                </c:pt>
                <c:pt idx="6903">
                  <c:v>1.72682</c:v>
                </c:pt>
                <c:pt idx="6904">
                  <c:v>1.7302999999999999</c:v>
                </c:pt>
                <c:pt idx="6905">
                  <c:v>1.7299199999999999</c:v>
                </c:pt>
                <c:pt idx="6906">
                  <c:v>1.72678</c:v>
                </c:pt>
                <c:pt idx="6907">
                  <c:v>1.73055</c:v>
                </c:pt>
                <c:pt idx="6908">
                  <c:v>1.7300899999999999</c:v>
                </c:pt>
                <c:pt idx="6909">
                  <c:v>1.7264200000000001</c:v>
                </c:pt>
                <c:pt idx="6910">
                  <c:v>1.7304200000000001</c:v>
                </c:pt>
                <c:pt idx="6911">
                  <c:v>1.72831</c:v>
                </c:pt>
                <c:pt idx="6912">
                  <c:v>1.72601</c:v>
                </c:pt>
                <c:pt idx="6913">
                  <c:v>1.7304999999999999</c:v>
                </c:pt>
                <c:pt idx="6914">
                  <c:v>1.72567</c:v>
                </c:pt>
                <c:pt idx="6915">
                  <c:v>1.7310399999999999</c:v>
                </c:pt>
                <c:pt idx="6916">
                  <c:v>1.72861</c:v>
                </c:pt>
                <c:pt idx="6917">
                  <c:v>1.7262</c:v>
                </c:pt>
                <c:pt idx="6918">
                  <c:v>1.7307300000000001</c:v>
                </c:pt>
                <c:pt idx="6919">
                  <c:v>1.7287399999999999</c:v>
                </c:pt>
                <c:pt idx="6920">
                  <c:v>1.72818</c:v>
                </c:pt>
                <c:pt idx="6921">
                  <c:v>1.73055</c:v>
                </c:pt>
                <c:pt idx="6922">
                  <c:v>1.72753</c:v>
                </c:pt>
                <c:pt idx="6923">
                  <c:v>1.7279</c:v>
                </c:pt>
                <c:pt idx="6924">
                  <c:v>1.7311700000000001</c:v>
                </c:pt>
                <c:pt idx="6925">
                  <c:v>1.7287699999999999</c:v>
                </c:pt>
                <c:pt idx="6926">
                  <c:v>1.72567</c:v>
                </c:pt>
                <c:pt idx="6927">
                  <c:v>1.7314099999999999</c:v>
                </c:pt>
                <c:pt idx="6928">
                  <c:v>1.7284600000000001</c:v>
                </c:pt>
                <c:pt idx="6929">
                  <c:v>1.72682</c:v>
                </c:pt>
                <c:pt idx="6930">
                  <c:v>1.7306699999999999</c:v>
                </c:pt>
                <c:pt idx="6931">
                  <c:v>1.7307399999999999</c:v>
                </c:pt>
                <c:pt idx="6932">
                  <c:v>1.72699</c:v>
                </c:pt>
                <c:pt idx="6933">
                  <c:v>1.73078</c:v>
                </c:pt>
                <c:pt idx="6934">
                  <c:v>1.7291000000000001</c:v>
                </c:pt>
                <c:pt idx="6935">
                  <c:v>1.7265699999999999</c:v>
                </c:pt>
                <c:pt idx="6936">
                  <c:v>1.7311399999999999</c:v>
                </c:pt>
                <c:pt idx="6937">
                  <c:v>1.72879</c:v>
                </c:pt>
                <c:pt idx="6938">
                  <c:v>1.72679</c:v>
                </c:pt>
                <c:pt idx="6939">
                  <c:v>1.73176</c:v>
                </c:pt>
                <c:pt idx="6940">
                  <c:v>1.7282299999999999</c:v>
                </c:pt>
                <c:pt idx="6941">
                  <c:v>1.72746</c:v>
                </c:pt>
                <c:pt idx="6942">
                  <c:v>1.73068</c:v>
                </c:pt>
                <c:pt idx="6943">
                  <c:v>1.72637</c:v>
                </c:pt>
                <c:pt idx="6944">
                  <c:v>1.73203</c:v>
                </c:pt>
                <c:pt idx="6945">
                  <c:v>1.72668</c:v>
                </c:pt>
                <c:pt idx="6946">
                  <c:v>1.73142</c:v>
                </c:pt>
                <c:pt idx="6947">
                  <c:v>1.72858</c:v>
                </c:pt>
                <c:pt idx="6948">
                  <c:v>1.7261200000000001</c:v>
                </c:pt>
                <c:pt idx="6949">
                  <c:v>1.7311700000000001</c:v>
                </c:pt>
                <c:pt idx="6950">
                  <c:v>1.7278800000000001</c:v>
                </c:pt>
                <c:pt idx="6951">
                  <c:v>1.7264900000000001</c:v>
                </c:pt>
                <c:pt idx="6952">
                  <c:v>1.73129</c:v>
                </c:pt>
                <c:pt idx="6953">
                  <c:v>1.7279</c:v>
                </c:pt>
                <c:pt idx="6954">
                  <c:v>1.73048</c:v>
                </c:pt>
                <c:pt idx="6955">
                  <c:v>1.7301800000000001</c:v>
                </c:pt>
                <c:pt idx="6956">
                  <c:v>1.7252000000000001</c:v>
                </c:pt>
                <c:pt idx="6957">
                  <c:v>1.7313400000000001</c:v>
                </c:pt>
                <c:pt idx="6958">
                  <c:v>1.7268399999999999</c:v>
                </c:pt>
                <c:pt idx="6959">
                  <c:v>1.73176</c:v>
                </c:pt>
                <c:pt idx="6960">
                  <c:v>1.72898</c:v>
                </c:pt>
                <c:pt idx="6961">
                  <c:v>1.7259100000000001</c:v>
                </c:pt>
                <c:pt idx="6962">
                  <c:v>1.7314099999999999</c:v>
                </c:pt>
                <c:pt idx="6963">
                  <c:v>1.72804</c:v>
                </c:pt>
                <c:pt idx="6964">
                  <c:v>1.7270799999999999</c:v>
                </c:pt>
                <c:pt idx="6965">
                  <c:v>1.73133</c:v>
                </c:pt>
                <c:pt idx="6966">
                  <c:v>1.7288699999999999</c:v>
                </c:pt>
                <c:pt idx="6967">
                  <c:v>1.7280899999999999</c:v>
                </c:pt>
                <c:pt idx="6968">
                  <c:v>1.73109</c:v>
                </c:pt>
                <c:pt idx="6969">
                  <c:v>1.7279500000000001</c:v>
                </c:pt>
                <c:pt idx="6970">
                  <c:v>1.73177</c:v>
                </c:pt>
                <c:pt idx="6971">
                  <c:v>1.72922</c:v>
                </c:pt>
                <c:pt idx="6972">
                  <c:v>1.7284999999999999</c:v>
                </c:pt>
                <c:pt idx="6973">
                  <c:v>1.7303299999999999</c:v>
                </c:pt>
                <c:pt idx="6974">
                  <c:v>1.7272000000000001</c:v>
                </c:pt>
                <c:pt idx="6975">
                  <c:v>1.7304900000000001</c:v>
                </c:pt>
                <c:pt idx="6976">
                  <c:v>1.72963</c:v>
                </c:pt>
                <c:pt idx="6977">
                  <c:v>1.7256800000000001</c:v>
                </c:pt>
                <c:pt idx="6978">
                  <c:v>1.73159</c:v>
                </c:pt>
                <c:pt idx="6979">
                  <c:v>1.72906</c:v>
                </c:pt>
                <c:pt idx="6980">
                  <c:v>1.7283599999999999</c:v>
                </c:pt>
                <c:pt idx="6981">
                  <c:v>1.7301500000000001</c:v>
                </c:pt>
                <c:pt idx="6982">
                  <c:v>1.7273000000000001</c:v>
                </c:pt>
                <c:pt idx="6983">
                  <c:v>1.73047</c:v>
                </c:pt>
                <c:pt idx="6984">
                  <c:v>1.72977</c:v>
                </c:pt>
                <c:pt idx="6985">
                  <c:v>1.72566</c:v>
                </c:pt>
                <c:pt idx="6986">
                  <c:v>1.7315700000000001</c:v>
                </c:pt>
                <c:pt idx="6987">
                  <c:v>1.7271399999999999</c:v>
                </c:pt>
                <c:pt idx="6988">
                  <c:v>1.73119</c:v>
                </c:pt>
                <c:pt idx="6989">
                  <c:v>1.7299899999999999</c:v>
                </c:pt>
                <c:pt idx="6990">
                  <c:v>1.7266300000000001</c:v>
                </c:pt>
                <c:pt idx="6991">
                  <c:v>1.7317400000000001</c:v>
                </c:pt>
                <c:pt idx="6992">
                  <c:v>1.73</c:v>
                </c:pt>
                <c:pt idx="6993">
                  <c:v>1.7253400000000001</c:v>
                </c:pt>
                <c:pt idx="6994">
                  <c:v>1.73136</c:v>
                </c:pt>
                <c:pt idx="6995">
                  <c:v>1.7273799999999999</c:v>
                </c:pt>
                <c:pt idx="6996">
                  <c:v>1.7326600000000001</c:v>
                </c:pt>
                <c:pt idx="6997">
                  <c:v>1.72967</c:v>
                </c:pt>
                <c:pt idx="6998">
                  <c:v>1.72695</c:v>
                </c:pt>
                <c:pt idx="6999">
                  <c:v>1.73146</c:v>
                </c:pt>
                <c:pt idx="7000">
                  <c:v>1.7283500000000001</c:v>
                </c:pt>
                <c:pt idx="7001">
                  <c:v>1.7267699999999999</c:v>
                </c:pt>
                <c:pt idx="7002">
                  <c:v>1.73173</c:v>
                </c:pt>
                <c:pt idx="7003">
                  <c:v>1.72624</c:v>
                </c:pt>
                <c:pt idx="7004">
                  <c:v>1.73244</c:v>
                </c:pt>
                <c:pt idx="7005">
                  <c:v>1.7287300000000001</c:v>
                </c:pt>
                <c:pt idx="7006">
                  <c:v>1.73173</c:v>
                </c:pt>
                <c:pt idx="7007">
                  <c:v>1.73122</c:v>
                </c:pt>
                <c:pt idx="7008">
                  <c:v>1.7258100000000001</c:v>
                </c:pt>
                <c:pt idx="7009">
                  <c:v>1.7319899999999999</c:v>
                </c:pt>
                <c:pt idx="7010">
                  <c:v>1.7282900000000001</c:v>
                </c:pt>
                <c:pt idx="7011">
                  <c:v>1.72699</c:v>
                </c:pt>
                <c:pt idx="7012">
                  <c:v>1.7315499999999999</c:v>
                </c:pt>
                <c:pt idx="7013">
                  <c:v>1.72942</c:v>
                </c:pt>
                <c:pt idx="7014">
                  <c:v>1.73024</c:v>
                </c:pt>
                <c:pt idx="7015">
                  <c:v>1.73105</c:v>
                </c:pt>
                <c:pt idx="7016">
                  <c:v>1.7270000000000001</c:v>
                </c:pt>
                <c:pt idx="7017">
                  <c:v>1.7315199999999999</c:v>
                </c:pt>
                <c:pt idx="7018">
                  <c:v>1.72864</c:v>
                </c:pt>
                <c:pt idx="7019">
                  <c:v>1.7296800000000001</c:v>
                </c:pt>
                <c:pt idx="7020">
                  <c:v>1.7319599999999999</c:v>
                </c:pt>
                <c:pt idx="7021">
                  <c:v>1.7273099999999999</c:v>
                </c:pt>
                <c:pt idx="7022">
                  <c:v>1.73244</c:v>
                </c:pt>
                <c:pt idx="7023">
                  <c:v>1.72916</c:v>
                </c:pt>
                <c:pt idx="7024">
                  <c:v>1.7293700000000001</c:v>
                </c:pt>
                <c:pt idx="7025">
                  <c:v>1.7322900000000001</c:v>
                </c:pt>
                <c:pt idx="7026">
                  <c:v>1.72668</c:v>
                </c:pt>
                <c:pt idx="7027">
                  <c:v>1.7323500000000001</c:v>
                </c:pt>
                <c:pt idx="7028">
                  <c:v>1.7291399999999999</c:v>
                </c:pt>
                <c:pt idx="7029">
                  <c:v>1.7285299999999999</c:v>
                </c:pt>
                <c:pt idx="7030">
                  <c:v>1.7323500000000001</c:v>
                </c:pt>
                <c:pt idx="7031">
                  <c:v>1.7276800000000001</c:v>
                </c:pt>
                <c:pt idx="7032">
                  <c:v>1.73044</c:v>
                </c:pt>
                <c:pt idx="7033">
                  <c:v>1.72987</c:v>
                </c:pt>
                <c:pt idx="7034">
                  <c:v>1.7301</c:v>
                </c:pt>
                <c:pt idx="7035">
                  <c:v>1.7291099999999999</c:v>
                </c:pt>
                <c:pt idx="7036">
                  <c:v>1.72522</c:v>
                </c:pt>
                <c:pt idx="7037">
                  <c:v>1.7309399999999999</c:v>
                </c:pt>
                <c:pt idx="7038">
                  <c:v>1.7264699999999999</c:v>
                </c:pt>
                <c:pt idx="7039">
                  <c:v>1.73028</c:v>
                </c:pt>
                <c:pt idx="7040">
                  <c:v>1.7296800000000001</c:v>
                </c:pt>
                <c:pt idx="7041">
                  <c:v>1.72651</c:v>
                </c:pt>
                <c:pt idx="7042">
                  <c:v>1.7310000000000001</c:v>
                </c:pt>
                <c:pt idx="7043">
                  <c:v>1.7286600000000001</c:v>
                </c:pt>
                <c:pt idx="7044">
                  <c:v>1.7274400000000001</c:v>
                </c:pt>
                <c:pt idx="7045">
                  <c:v>1.7301200000000001</c:v>
                </c:pt>
                <c:pt idx="7046">
                  <c:v>1.7261899999999999</c:v>
                </c:pt>
                <c:pt idx="7047">
                  <c:v>1.73143</c:v>
                </c:pt>
                <c:pt idx="7048">
                  <c:v>1.72814</c:v>
                </c:pt>
                <c:pt idx="7049">
                  <c:v>1.7311099999999999</c:v>
                </c:pt>
                <c:pt idx="7050">
                  <c:v>1.7296100000000001</c:v>
                </c:pt>
                <c:pt idx="7051">
                  <c:v>1.7252099999999999</c:v>
                </c:pt>
                <c:pt idx="7052">
                  <c:v>1.73146</c:v>
                </c:pt>
                <c:pt idx="7053">
                  <c:v>1.72712</c:v>
                </c:pt>
                <c:pt idx="7054">
                  <c:v>1.7316199999999999</c:v>
                </c:pt>
                <c:pt idx="7055">
                  <c:v>1.72851</c:v>
                </c:pt>
                <c:pt idx="7056">
                  <c:v>1.7255499999999999</c:v>
                </c:pt>
                <c:pt idx="7057">
                  <c:v>1.7316100000000001</c:v>
                </c:pt>
                <c:pt idx="7058">
                  <c:v>1.72682</c:v>
                </c:pt>
                <c:pt idx="7059">
                  <c:v>1.7276100000000001</c:v>
                </c:pt>
                <c:pt idx="7060">
                  <c:v>1.7297100000000001</c:v>
                </c:pt>
                <c:pt idx="7061">
                  <c:v>1.7261500000000001</c:v>
                </c:pt>
                <c:pt idx="7062">
                  <c:v>1.7309399999999999</c:v>
                </c:pt>
                <c:pt idx="7063">
                  <c:v>1.7286999999999999</c:v>
                </c:pt>
                <c:pt idx="7064">
                  <c:v>1.7263299999999999</c:v>
                </c:pt>
                <c:pt idx="7065">
                  <c:v>1.72959</c:v>
                </c:pt>
                <c:pt idx="7066">
                  <c:v>1.7255499999999999</c:v>
                </c:pt>
                <c:pt idx="7067">
                  <c:v>1.72817</c:v>
                </c:pt>
                <c:pt idx="7068">
                  <c:v>1.73</c:v>
                </c:pt>
                <c:pt idx="7069">
                  <c:v>1.7282200000000001</c:v>
                </c:pt>
                <c:pt idx="7070">
                  <c:v>1.7246600000000001</c:v>
                </c:pt>
                <c:pt idx="7071">
                  <c:v>1.73068</c:v>
                </c:pt>
                <c:pt idx="7072">
                  <c:v>1.7283200000000001</c:v>
                </c:pt>
                <c:pt idx="7073">
                  <c:v>1.7251000000000001</c:v>
                </c:pt>
                <c:pt idx="7074">
                  <c:v>1.7310099999999999</c:v>
                </c:pt>
                <c:pt idx="7075">
                  <c:v>1.7273400000000001</c:v>
                </c:pt>
                <c:pt idx="7076">
                  <c:v>1.7281299999999999</c:v>
                </c:pt>
                <c:pt idx="7077">
                  <c:v>1.72925</c:v>
                </c:pt>
                <c:pt idx="7078">
                  <c:v>1.7249699999999999</c:v>
                </c:pt>
                <c:pt idx="7079">
                  <c:v>1.7303599999999999</c:v>
                </c:pt>
                <c:pt idx="7080">
                  <c:v>1.72742</c:v>
                </c:pt>
                <c:pt idx="7081">
                  <c:v>1.7318499999999999</c:v>
                </c:pt>
                <c:pt idx="7082">
                  <c:v>1.72848</c:v>
                </c:pt>
                <c:pt idx="7083">
                  <c:v>1.7254100000000001</c:v>
                </c:pt>
                <c:pt idx="7084">
                  <c:v>1.7314700000000001</c:v>
                </c:pt>
                <c:pt idx="7085">
                  <c:v>1.72601</c:v>
                </c:pt>
                <c:pt idx="7086">
                  <c:v>1.73234</c:v>
                </c:pt>
                <c:pt idx="7087">
                  <c:v>1.72702</c:v>
                </c:pt>
                <c:pt idx="7088">
                  <c:v>1.73027</c:v>
                </c:pt>
                <c:pt idx="7089">
                  <c:v>1.72923</c:v>
                </c:pt>
                <c:pt idx="7090">
                  <c:v>1.7263599999999999</c:v>
                </c:pt>
                <c:pt idx="7091">
                  <c:v>1.7299500000000001</c:v>
                </c:pt>
                <c:pt idx="7092">
                  <c:v>1.7259800000000001</c:v>
                </c:pt>
                <c:pt idx="7093">
                  <c:v>1.7319</c:v>
                </c:pt>
                <c:pt idx="7094">
                  <c:v>1.7279800000000001</c:v>
                </c:pt>
                <c:pt idx="7095">
                  <c:v>1.7295400000000001</c:v>
                </c:pt>
                <c:pt idx="7096">
                  <c:v>1.7295199999999999</c:v>
                </c:pt>
                <c:pt idx="7097">
                  <c:v>1.72539</c:v>
                </c:pt>
                <c:pt idx="7098">
                  <c:v>1.7314000000000001</c:v>
                </c:pt>
                <c:pt idx="7099">
                  <c:v>1.7270700000000001</c:v>
                </c:pt>
                <c:pt idx="7100">
                  <c:v>1.7287300000000001</c:v>
                </c:pt>
                <c:pt idx="7101">
                  <c:v>1.73</c:v>
                </c:pt>
                <c:pt idx="7102">
                  <c:v>1.72549</c:v>
                </c:pt>
                <c:pt idx="7103">
                  <c:v>1.73153</c:v>
                </c:pt>
                <c:pt idx="7104">
                  <c:v>1.7267699999999999</c:v>
                </c:pt>
                <c:pt idx="7105">
                  <c:v>1.72573</c:v>
                </c:pt>
                <c:pt idx="7106">
                  <c:v>1.73047</c:v>
                </c:pt>
                <c:pt idx="7107">
                  <c:v>1.72539</c:v>
                </c:pt>
                <c:pt idx="7108">
                  <c:v>1.73159</c:v>
                </c:pt>
                <c:pt idx="7109">
                  <c:v>1.7267600000000001</c:v>
                </c:pt>
                <c:pt idx="7110">
                  <c:v>1.72725</c:v>
                </c:pt>
                <c:pt idx="7111">
                  <c:v>1.73041</c:v>
                </c:pt>
                <c:pt idx="7112">
                  <c:v>1.72681</c:v>
                </c:pt>
                <c:pt idx="7113">
                  <c:v>1.72732</c:v>
                </c:pt>
                <c:pt idx="7114">
                  <c:v>1.7299100000000001</c:v>
                </c:pt>
                <c:pt idx="7115">
                  <c:v>1.7256400000000001</c:v>
                </c:pt>
                <c:pt idx="7116">
                  <c:v>1.7313400000000001</c:v>
                </c:pt>
                <c:pt idx="7117">
                  <c:v>1.7290300000000001</c:v>
                </c:pt>
                <c:pt idx="7118">
                  <c:v>1.7264200000000001</c:v>
                </c:pt>
                <c:pt idx="7119">
                  <c:v>1.7308600000000001</c:v>
                </c:pt>
                <c:pt idx="7120">
                  <c:v>1.72888</c:v>
                </c:pt>
                <c:pt idx="7121">
                  <c:v>1.7246900000000001</c:v>
                </c:pt>
                <c:pt idx="7122">
                  <c:v>1.7302200000000001</c:v>
                </c:pt>
                <c:pt idx="7123">
                  <c:v>1.7251300000000001</c:v>
                </c:pt>
                <c:pt idx="7124">
                  <c:v>1.73075</c:v>
                </c:pt>
                <c:pt idx="7125">
                  <c:v>1.7294499999999999</c:v>
                </c:pt>
                <c:pt idx="7126">
                  <c:v>1.7261899999999999</c:v>
                </c:pt>
                <c:pt idx="7127">
                  <c:v>1.73007</c:v>
                </c:pt>
                <c:pt idx="7128">
                  <c:v>1.72607</c:v>
                </c:pt>
                <c:pt idx="7129">
                  <c:v>1.7318800000000001</c:v>
                </c:pt>
                <c:pt idx="7130">
                  <c:v>1.72862</c:v>
                </c:pt>
                <c:pt idx="7131">
                  <c:v>1.72519</c:v>
                </c:pt>
                <c:pt idx="7132">
                  <c:v>1.73143</c:v>
                </c:pt>
                <c:pt idx="7133">
                  <c:v>1.72584</c:v>
                </c:pt>
                <c:pt idx="7134">
                  <c:v>1.7295700000000001</c:v>
                </c:pt>
                <c:pt idx="7135">
                  <c:v>1.72871</c:v>
                </c:pt>
                <c:pt idx="7136">
                  <c:v>1.7252700000000001</c:v>
                </c:pt>
                <c:pt idx="7137">
                  <c:v>1.7300599999999999</c:v>
                </c:pt>
                <c:pt idx="7138">
                  <c:v>1.72908</c:v>
                </c:pt>
                <c:pt idx="7139">
                  <c:v>1.7261200000000001</c:v>
                </c:pt>
                <c:pt idx="7140">
                  <c:v>1.7312099999999999</c:v>
                </c:pt>
                <c:pt idx="7141">
                  <c:v>1.7280500000000001</c:v>
                </c:pt>
                <c:pt idx="7142">
                  <c:v>1.7251000000000001</c:v>
                </c:pt>
                <c:pt idx="7143">
                  <c:v>1.7304299999999999</c:v>
                </c:pt>
                <c:pt idx="7144">
                  <c:v>1.72523</c:v>
                </c:pt>
                <c:pt idx="7145">
                  <c:v>1.7285699999999999</c:v>
                </c:pt>
                <c:pt idx="7146">
                  <c:v>1.7297199999999999</c:v>
                </c:pt>
                <c:pt idx="7147">
                  <c:v>1.7264200000000001</c:v>
                </c:pt>
                <c:pt idx="7148">
                  <c:v>1.7274700000000001</c:v>
                </c:pt>
                <c:pt idx="7149">
                  <c:v>1.7302599999999999</c:v>
                </c:pt>
                <c:pt idx="7150">
                  <c:v>1.7272099999999999</c:v>
                </c:pt>
                <c:pt idx="7151">
                  <c:v>1.7254700000000001</c:v>
                </c:pt>
                <c:pt idx="7152">
                  <c:v>1.7296400000000001</c:v>
                </c:pt>
                <c:pt idx="7153">
                  <c:v>1.72543</c:v>
                </c:pt>
                <c:pt idx="7154">
                  <c:v>1.7297</c:v>
                </c:pt>
                <c:pt idx="7155">
                  <c:v>1.7282200000000001</c:v>
                </c:pt>
                <c:pt idx="7156">
                  <c:v>1.7246699999999999</c:v>
                </c:pt>
                <c:pt idx="7157">
                  <c:v>1.7299</c:v>
                </c:pt>
                <c:pt idx="7158">
                  <c:v>1.72418</c:v>
                </c:pt>
                <c:pt idx="7159">
                  <c:v>1.7302500000000001</c:v>
                </c:pt>
                <c:pt idx="7160">
                  <c:v>1.7250000000000001</c:v>
                </c:pt>
                <c:pt idx="7161">
                  <c:v>1.7302500000000001</c:v>
                </c:pt>
                <c:pt idx="7162">
                  <c:v>1.72766</c:v>
                </c:pt>
                <c:pt idx="7163">
                  <c:v>1.7261299999999999</c:v>
                </c:pt>
                <c:pt idx="7164">
                  <c:v>1.72923</c:v>
                </c:pt>
                <c:pt idx="7165">
                  <c:v>1.72505</c:v>
                </c:pt>
                <c:pt idx="7166">
                  <c:v>1.73125</c:v>
                </c:pt>
                <c:pt idx="7167">
                  <c:v>1.7277</c:v>
                </c:pt>
                <c:pt idx="7168">
                  <c:v>1.7256899999999999</c:v>
                </c:pt>
                <c:pt idx="7169">
                  <c:v>1.73004</c:v>
                </c:pt>
                <c:pt idx="7170">
                  <c:v>1.72539</c:v>
                </c:pt>
                <c:pt idx="7171">
                  <c:v>1.7302200000000001</c:v>
                </c:pt>
                <c:pt idx="7172">
                  <c:v>1.7290399999999999</c:v>
                </c:pt>
                <c:pt idx="7173">
                  <c:v>1.7250300000000001</c:v>
                </c:pt>
                <c:pt idx="7174">
                  <c:v>1.7311799999999999</c:v>
                </c:pt>
                <c:pt idx="7175">
                  <c:v>1.72729</c:v>
                </c:pt>
                <c:pt idx="7176">
                  <c:v>1.7280899999999999</c:v>
                </c:pt>
                <c:pt idx="7177">
                  <c:v>1.7296899999999999</c:v>
                </c:pt>
                <c:pt idx="7178">
                  <c:v>1.72427</c:v>
                </c:pt>
                <c:pt idx="7179">
                  <c:v>1.73038</c:v>
                </c:pt>
                <c:pt idx="7180">
                  <c:v>1.72542</c:v>
                </c:pt>
                <c:pt idx="7181">
                  <c:v>1.7296800000000001</c:v>
                </c:pt>
                <c:pt idx="7182">
                  <c:v>1.7291700000000001</c:v>
                </c:pt>
                <c:pt idx="7183">
                  <c:v>1.7261</c:v>
                </c:pt>
                <c:pt idx="7184">
                  <c:v>1.7317800000000001</c:v>
                </c:pt>
                <c:pt idx="7185">
                  <c:v>1.7291700000000001</c:v>
                </c:pt>
                <c:pt idx="7186">
                  <c:v>1.7242200000000001</c:v>
                </c:pt>
                <c:pt idx="7187">
                  <c:v>1.73072</c:v>
                </c:pt>
                <c:pt idx="7188">
                  <c:v>1.7256400000000001</c:v>
                </c:pt>
                <c:pt idx="7189">
                  <c:v>1.73123</c:v>
                </c:pt>
                <c:pt idx="7190">
                  <c:v>1.72871</c:v>
                </c:pt>
                <c:pt idx="7191">
                  <c:v>1.7261299999999999</c:v>
                </c:pt>
                <c:pt idx="7192">
                  <c:v>1.73173</c:v>
                </c:pt>
                <c:pt idx="7193">
                  <c:v>1.7289099999999999</c:v>
                </c:pt>
                <c:pt idx="7194">
                  <c:v>1.7258500000000001</c:v>
                </c:pt>
                <c:pt idx="7195">
                  <c:v>1.7314099999999999</c:v>
                </c:pt>
                <c:pt idx="7196">
                  <c:v>1.72817</c:v>
                </c:pt>
                <c:pt idx="7197">
                  <c:v>1.72868</c:v>
                </c:pt>
                <c:pt idx="7198">
                  <c:v>1.73095</c:v>
                </c:pt>
                <c:pt idx="7199">
                  <c:v>1.72672</c:v>
                </c:pt>
                <c:pt idx="7200">
                  <c:v>1.7302599999999999</c:v>
                </c:pt>
                <c:pt idx="7201">
                  <c:v>1.72865</c:v>
                </c:pt>
                <c:pt idx="7202">
                  <c:v>1.7264999999999999</c:v>
                </c:pt>
                <c:pt idx="7203">
                  <c:v>1.7297100000000001</c:v>
                </c:pt>
                <c:pt idx="7204">
                  <c:v>1.7289600000000001</c:v>
                </c:pt>
                <c:pt idx="7205">
                  <c:v>1.7256899999999999</c:v>
                </c:pt>
                <c:pt idx="7206">
                  <c:v>1.7311300000000001</c:v>
                </c:pt>
                <c:pt idx="7207">
                  <c:v>1.7289099999999999</c:v>
                </c:pt>
                <c:pt idx="7208">
                  <c:v>1.72427</c:v>
                </c:pt>
                <c:pt idx="7209">
                  <c:v>1.73045</c:v>
                </c:pt>
                <c:pt idx="7210">
                  <c:v>1.7255</c:v>
                </c:pt>
                <c:pt idx="7211">
                  <c:v>1.73058</c:v>
                </c:pt>
                <c:pt idx="7212">
                  <c:v>1.7296800000000001</c:v>
                </c:pt>
                <c:pt idx="7213">
                  <c:v>1.72566</c:v>
                </c:pt>
                <c:pt idx="7214">
                  <c:v>1.73085</c:v>
                </c:pt>
                <c:pt idx="7215">
                  <c:v>1.72706</c:v>
                </c:pt>
                <c:pt idx="7216">
                  <c:v>1.7294499999999999</c:v>
                </c:pt>
                <c:pt idx="7217">
                  <c:v>1.7292400000000001</c:v>
                </c:pt>
                <c:pt idx="7218">
                  <c:v>1.72502</c:v>
                </c:pt>
                <c:pt idx="7219">
                  <c:v>1.73116</c:v>
                </c:pt>
                <c:pt idx="7220">
                  <c:v>1.7272000000000001</c:v>
                </c:pt>
                <c:pt idx="7221">
                  <c:v>1.7292700000000001</c:v>
                </c:pt>
                <c:pt idx="7222">
                  <c:v>1.7289699999999999</c:v>
                </c:pt>
                <c:pt idx="7223">
                  <c:v>1.72583</c:v>
                </c:pt>
                <c:pt idx="7224">
                  <c:v>1.7286699999999999</c:v>
                </c:pt>
                <c:pt idx="7225">
                  <c:v>1.7302599999999999</c:v>
                </c:pt>
                <c:pt idx="7226">
                  <c:v>1.7255100000000001</c:v>
                </c:pt>
                <c:pt idx="7227">
                  <c:v>1.7311300000000001</c:v>
                </c:pt>
                <c:pt idx="7228">
                  <c:v>1.72865</c:v>
                </c:pt>
                <c:pt idx="7229">
                  <c:v>1.72553</c:v>
                </c:pt>
                <c:pt idx="7230">
                  <c:v>1.73142</c:v>
                </c:pt>
                <c:pt idx="7231">
                  <c:v>1.72756</c:v>
                </c:pt>
                <c:pt idx="7232">
                  <c:v>1.7274400000000001</c:v>
                </c:pt>
                <c:pt idx="7233">
                  <c:v>1.7304299999999999</c:v>
                </c:pt>
                <c:pt idx="7234">
                  <c:v>1.72692</c:v>
                </c:pt>
                <c:pt idx="7235">
                  <c:v>1.72818</c:v>
                </c:pt>
                <c:pt idx="7236">
                  <c:v>1.73092</c:v>
                </c:pt>
                <c:pt idx="7237">
                  <c:v>1.7261200000000001</c:v>
                </c:pt>
                <c:pt idx="7238">
                  <c:v>1.73095</c:v>
                </c:pt>
                <c:pt idx="7239">
                  <c:v>1.7295400000000001</c:v>
                </c:pt>
                <c:pt idx="7240">
                  <c:v>1.7252400000000001</c:v>
                </c:pt>
                <c:pt idx="7241">
                  <c:v>1.73126</c:v>
                </c:pt>
                <c:pt idx="7242">
                  <c:v>1.7286999999999999</c:v>
                </c:pt>
                <c:pt idx="7243">
                  <c:v>1.7258500000000001</c:v>
                </c:pt>
                <c:pt idx="7244">
                  <c:v>1.7314400000000001</c:v>
                </c:pt>
                <c:pt idx="7245">
                  <c:v>1.7273499999999999</c:v>
                </c:pt>
                <c:pt idx="7246">
                  <c:v>1.7268699999999999</c:v>
                </c:pt>
                <c:pt idx="7247">
                  <c:v>1.7303900000000001</c:v>
                </c:pt>
                <c:pt idx="7248">
                  <c:v>1.72702</c:v>
                </c:pt>
                <c:pt idx="7249">
                  <c:v>1.7274499999999999</c:v>
                </c:pt>
                <c:pt idx="7250">
                  <c:v>1.73099</c:v>
                </c:pt>
                <c:pt idx="7251">
                  <c:v>1.7276199999999999</c:v>
                </c:pt>
                <c:pt idx="7252">
                  <c:v>1.72854</c:v>
                </c:pt>
                <c:pt idx="7253">
                  <c:v>1.7304600000000001</c:v>
                </c:pt>
                <c:pt idx="7254">
                  <c:v>1.7265299999999999</c:v>
                </c:pt>
                <c:pt idx="7255">
                  <c:v>1.72702</c:v>
                </c:pt>
                <c:pt idx="7256">
                  <c:v>1.72987</c:v>
                </c:pt>
                <c:pt idx="7257">
                  <c:v>1.72566</c:v>
                </c:pt>
                <c:pt idx="7258">
                  <c:v>1.7317499999999999</c:v>
                </c:pt>
                <c:pt idx="7259">
                  <c:v>1.7269000000000001</c:v>
                </c:pt>
                <c:pt idx="7260">
                  <c:v>1.72888</c:v>
                </c:pt>
                <c:pt idx="7261">
                  <c:v>1.73001</c:v>
                </c:pt>
                <c:pt idx="7262">
                  <c:v>1.72533</c:v>
                </c:pt>
                <c:pt idx="7263">
                  <c:v>1.73142</c:v>
                </c:pt>
                <c:pt idx="7264">
                  <c:v>1.7279800000000001</c:v>
                </c:pt>
                <c:pt idx="7265">
                  <c:v>1.72668</c:v>
                </c:pt>
                <c:pt idx="7266">
                  <c:v>1.73133</c:v>
                </c:pt>
                <c:pt idx="7267">
                  <c:v>1.7283500000000001</c:v>
                </c:pt>
                <c:pt idx="7268">
                  <c:v>1.7282500000000001</c:v>
                </c:pt>
                <c:pt idx="7269">
                  <c:v>1.7311300000000001</c:v>
                </c:pt>
                <c:pt idx="7270">
                  <c:v>1.7293000000000001</c:v>
                </c:pt>
                <c:pt idx="7271">
                  <c:v>1.72556</c:v>
                </c:pt>
                <c:pt idx="7272">
                  <c:v>1.7316100000000001</c:v>
                </c:pt>
                <c:pt idx="7273">
                  <c:v>1.7279</c:v>
                </c:pt>
                <c:pt idx="7274">
                  <c:v>1.7273799999999999</c:v>
                </c:pt>
                <c:pt idx="7275">
                  <c:v>1.7301899999999999</c:v>
                </c:pt>
                <c:pt idx="7276">
                  <c:v>1.7262200000000001</c:v>
                </c:pt>
                <c:pt idx="7277">
                  <c:v>1.7302500000000001</c:v>
                </c:pt>
                <c:pt idx="7278">
                  <c:v>1.7300599999999999</c:v>
                </c:pt>
                <c:pt idx="7279">
                  <c:v>1.72509</c:v>
                </c:pt>
                <c:pt idx="7280">
                  <c:v>1.73126</c:v>
                </c:pt>
                <c:pt idx="7281">
                  <c:v>1.72641</c:v>
                </c:pt>
                <c:pt idx="7282">
                  <c:v>1.7307600000000001</c:v>
                </c:pt>
                <c:pt idx="7283">
                  <c:v>1.72925</c:v>
                </c:pt>
                <c:pt idx="7284">
                  <c:v>1.7259899999999999</c:v>
                </c:pt>
                <c:pt idx="7285">
                  <c:v>1.7313000000000001</c:v>
                </c:pt>
                <c:pt idx="7286">
                  <c:v>1.7292700000000001</c:v>
                </c:pt>
                <c:pt idx="7287">
                  <c:v>1.7254</c:v>
                </c:pt>
                <c:pt idx="7288">
                  <c:v>1.73105</c:v>
                </c:pt>
                <c:pt idx="7289">
                  <c:v>1.72766</c:v>
                </c:pt>
                <c:pt idx="7290">
                  <c:v>1.73038</c:v>
                </c:pt>
                <c:pt idx="7291">
                  <c:v>1.7301500000000001</c:v>
                </c:pt>
                <c:pt idx="7292">
                  <c:v>1.72584</c:v>
                </c:pt>
                <c:pt idx="7293">
                  <c:v>1.7315799999999999</c:v>
                </c:pt>
                <c:pt idx="7294">
                  <c:v>1.7278500000000001</c:v>
                </c:pt>
                <c:pt idx="7295">
                  <c:v>1.72685</c:v>
                </c:pt>
                <c:pt idx="7296">
                  <c:v>1.73092</c:v>
                </c:pt>
                <c:pt idx="7297">
                  <c:v>1.7279599999999999</c:v>
                </c:pt>
                <c:pt idx="7298">
                  <c:v>1.7264999999999999</c:v>
                </c:pt>
                <c:pt idx="7299">
                  <c:v>1.73146</c:v>
                </c:pt>
                <c:pt idx="7300">
                  <c:v>1.7270099999999999</c:v>
                </c:pt>
                <c:pt idx="7301">
                  <c:v>1.72848</c:v>
                </c:pt>
                <c:pt idx="7302">
                  <c:v>1.7302299999999999</c:v>
                </c:pt>
                <c:pt idx="7303">
                  <c:v>1.7257499999999999</c:v>
                </c:pt>
                <c:pt idx="7304">
                  <c:v>1.73176</c:v>
                </c:pt>
                <c:pt idx="7305">
                  <c:v>1.7289699999999999</c:v>
                </c:pt>
                <c:pt idx="7306">
                  <c:v>1.72617</c:v>
                </c:pt>
                <c:pt idx="7307">
                  <c:v>1.7305900000000001</c:v>
                </c:pt>
                <c:pt idx="7308">
                  <c:v>1.7258500000000001</c:v>
                </c:pt>
                <c:pt idx="7309">
                  <c:v>1.7319100000000001</c:v>
                </c:pt>
                <c:pt idx="7310">
                  <c:v>1.7275499999999999</c:v>
                </c:pt>
                <c:pt idx="7311">
                  <c:v>1.7284299999999999</c:v>
                </c:pt>
                <c:pt idx="7312">
                  <c:v>1.73064</c:v>
                </c:pt>
                <c:pt idx="7313">
                  <c:v>1.72818</c:v>
                </c:pt>
                <c:pt idx="7314">
                  <c:v>1.7256800000000001</c:v>
                </c:pt>
                <c:pt idx="7315">
                  <c:v>1.73112</c:v>
                </c:pt>
                <c:pt idx="7316">
                  <c:v>1.72593</c:v>
                </c:pt>
                <c:pt idx="7317">
                  <c:v>1.7318800000000001</c:v>
                </c:pt>
                <c:pt idx="7318">
                  <c:v>1.72818</c:v>
                </c:pt>
                <c:pt idx="7319">
                  <c:v>1.7291700000000001</c:v>
                </c:pt>
                <c:pt idx="7320">
                  <c:v>1.73115</c:v>
                </c:pt>
                <c:pt idx="7321">
                  <c:v>1.72699</c:v>
                </c:pt>
                <c:pt idx="7322">
                  <c:v>1.7307999999999999</c:v>
                </c:pt>
                <c:pt idx="7323">
                  <c:v>1.7304999999999999</c:v>
                </c:pt>
                <c:pt idx="7324">
                  <c:v>1.7258500000000001</c:v>
                </c:pt>
                <c:pt idx="7325">
                  <c:v>1.73224</c:v>
                </c:pt>
                <c:pt idx="7326">
                  <c:v>1.72715</c:v>
                </c:pt>
                <c:pt idx="7327">
                  <c:v>1.72855</c:v>
                </c:pt>
                <c:pt idx="7328">
                  <c:v>1.7302</c:v>
                </c:pt>
                <c:pt idx="7329">
                  <c:v>1.7252700000000001</c:v>
                </c:pt>
                <c:pt idx="7330">
                  <c:v>1.7315</c:v>
                </c:pt>
                <c:pt idx="7331">
                  <c:v>1.7262</c:v>
                </c:pt>
                <c:pt idx="7332">
                  <c:v>1.7319800000000001</c:v>
                </c:pt>
                <c:pt idx="7333">
                  <c:v>1.7294400000000001</c:v>
                </c:pt>
                <c:pt idx="7334">
                  <c:v>1.7258899999999999</c:v>
                </c:pt>
                <c:pt idx="7335">
                  <c:v>1.73169</c:v>
                </c:pt>
                <c:pt idx="7336">
                  <c:v>1.7297</c:v>
                </c:pt>
                <c:pt idx="7337">
                  <c:v>1.7278500000000001</c:v>
                </c:pt>
                <c:pt idx="7338">
                  <c:v>1.7303299999999999</c:v>
                </c:pt>
                <c:pt idx="7339">
                  <c:v>1.7300500000000001</c:v>
                </c:pt>
                <c:pt idx="7340">
                  <c:v>1.7251700000000001</c:v>
                </c:pt>
                <c:pt idx="7341">
                  <c:v>1.7312099999999999</c:v>
                </c:pt>
                <c:pt idx="7342">
                  <c:v>1.7274700000000001</c:v>
                </c:pt>
                <c:pt idx="7343">
                  <c:v>1.72902</c:v>
                </c:pt>
                <c:pt idx="7344">
                  <c:v>1.7298</c:v>
                </c:pt>
                <c:pt idx="7345">
                  <c:v>1.7253000000000001</c:v>
                </c:pt>
                <c:pt idx="7346">
                  <c:v>1.7312799999999999</c:v>
                </c:pt>
                <c:pt idx="7347">
                  <c:v>1.72861</c:v>
                </c:pt>
                <c:pt idx="7348">
                  <c:v>1.72583</c:v>
                </c:pt>
                <c:pt idx="7349">
                  <c:v>1.73021</c:v>
                </c:pt>
                <c:pt idx="7350">
                  <c:v>1.7269300000000001</c:v>
                </c:pt>
                <c:pt idx="7351">
                  <c:v>1.7276100000000001</c:v>
                </c:pt>
                <c:pt idx="7352">
                  <c:v>1.73106</c:v>
                </c:pt>
                <c:pt idx="7353">
                  <c:v>1.72526</c:v>
                </c:pt>
                <c:pt idx="7354">
                  <c:v>1.7311000000000001</c:v>
                </c:pt>
                <c:pt idx="7355">
                  <c:v>1.72912</c:v>
                </c:pt>
                <c:pt idx="7356">
                  <c:v>1.7256199999999999</c:v>
                </c:pt>
                <c:pt idx="7357">
                  <c:v>1.7317199999999999</c:v>
                </c:pt>
                <c:pt idx="7358">
                  <c:v>1.72733</c:v>
                </c:pt>
                <c:pt idx="7359">
                  <c:v>1.7290700000000001</c:v>
                </c:pt>
                <c:pt idx="7360">
                  <c:v>1.7298899999999999</c:v>
                </c:pt>
                <c:pt idx="7361">
                  <c:v>1.7255</c:v>
                </c:pt>
                <c:pt idx="7362">
                  <c:v>1.7317</c:v>
                </c:pt>
                <c:pt idx="7363">
                  <c:v>1.7295100000000001</c:v>
                </c:pt>
                <c:pt idx="7364">
                  <c:v>1.72559</c:v>
                </c:pt>
                <c:pt idx="7365">
                  <c:v>1.7315</c:v>
                </c:pt>
                <c:pt idx="7366">
                  <c:v>1.7280899999999999</c:v>
                </c:pt>
                <c:pt idx="7367">
                  <c:v>1.73024</c:v>
                </c:pt>
                <c:pt idx="7368">
                  <c:v>1.7289699999999999</c:v>
                </c:pt>
                <c:pt idx="7369">
                  <c:v>1.7256499999999999</c:v>
                </c:pt>
                <c:pt idx="7370">
                  <c:v>1.7308600000000001</c:v>
                </c:pt>
                <c:pt idx="7371">
                  <c:v>1.7271300000000001</c:v>
                </c:pt>
                <c:pt idx="7372">
                  <c:v>1.7282900000000001</c:v>
                </c:pt>
                <c:pt idx="7373">
                  <c:v>1.7298100000000001</c:v>
                </c:pt>
                <c:pt idx="7374">
                  <c:v>1.7255100000000001</c:v>
                </c:pt>
                <c:pt idx="7375">
                  <c:v>1.7318</c:v>
                </c:pt>
                <c:pt idx="7376">
                  <c:v>1.7259899999999999</c:v>
                </c:pt>
                <c:pt idx="7377">
                  <c:v>1.73167</c:v>
                </c:pt>
                <c:pt idx="7378">
                  <c:v>1.72807</c:v>
                </c:pt>
                <c:pt idx="7379">
                  <c:v>1.72963</c:v>
                </c:pt>
                <c:pt idx="7380">
                  <c:v>1.73126</c:v>
                </c:pt>
                <c:pt idx="7381">
                  <c:v>1.72746</c:v>
                </c:pt>
                <c:pt idx="7382">
                  <c:v>1.7272799999999999</c:v>
                </c:pt>
                <c:pt idx="7383">
                  <c:v>1.7306999999999999</c:v>
                </c:pt>
                <c:pt idx="7384">
                  <c:v>1.7255499999999999</c:v>
                </c:pt>
                <c:pt idx="7385">
                  <c:v>1.73187</c:v>
                </c:pt>
                <c:pt idx="7386">
                  <c:v>1.7295499999999999</c:v>
                </c:pt>
                <c:pt idx="7387">
                  <c:v>1.7258899999999999</c:v>
                </c:pt>
                <c:pt idx="7388">
                  <c:v>1.7318899999999999</c:v>
                </c:pt>
                <c:pt idx="7389">
                  <c:v>1.7293799999999999</c:v>
                </c:pt>
                <c:pt idx="7390">
                  <c:v>1.7262200000000001</c:v>
                </c:pt>
                <c:pt idx="7391">
                  <c:v>1.7315799999999999</c:v>
                </c:pt>
                <c:pt idx="7392">
                  <c:v>1.7273700000000001</c:v>
                </c:pt>
                <c:pt idx="7393">
                  <c:v>1.7304999999999999</c:v>
                </c:pt>
                <c:pt idx="7394">
                  <c:v>1.7293099999999999</c:v>
                </c:pt>
                <c:pt idx="7395">
                  <c:v>1.72651</c:v>
                </c:pt>
                <c:pt idx="7396">
                  <c:v>1.7315400000000001</c:v>
                </c:pt>
                <c:pt idx="7397">
                  <c:v>1.72861</c:v>
                </c:pt>
                <c:pt idx="7398">
                  <c:v>1.72509</c:v>
                </c:pt>
                <c:pt idx="7399">
                  <c:v>1.7301899999999999</c:v>
                </c:pt>
                <c:pt idx="7400">
                  <c:v>1.7264200000000001</c:v>
                </c:pt>
                <c:pt idx="7401">
                  <c:v>1.73143</c:v>
                </c:pt>
                <c:pt idx="7402">
                  <c:v>1.72885</c:v>
                </c:pt>
                <c:pt idx="7403">
                  <c:v>1.7256199999999999</c:v>
                </c:pt>
                <c:pt idx="7404">
                  <c:v>1.7310099999999999</c:v>
                </c:pt>
                <c:pt idx="7405">
                  <c:v>1.72678</c:v>
                </c:pt>
                <c:pt idx="7406">
                  <c:v>1.73105</c:v>
                </c:pt>
                <c:pt idx="7407">
                  <c:v>1.7283999999999999</c:v>
                </c:pt>
                <c:pt idx="7408">
                  <c:v>1.72739</c:v>
                </c:pt>
                <c:pt idx="7409">
                  <c:v>1.7296800000000001</c:v>
                </c:pt>
                <c:pt idx="7410">
                  <c:v>1.7258500000000001</c:v>
                </c:pt>
                <c:pt idx="7411">
                  <c:v>1.7286600000000001</c:v>
                </c:pt>
                <c:pt idx="7412">
                  <c:v>1.7302999999999999</c:v>
                </c:pt>
                <c:pt idx="7413">
                  <c:v>1.72668</c:v>
                </c:pt>
                <c:pt idx="7414">
                  <c:v>1.72932</c:v>
                </c:pt>
                <c:pt idx="7415">
                  <c:v>1.7296199999999999</c:v>
                </c:pt>
                <c:pt idx="7416">
                  <c:v>1.7264200000000001</c:v>
                </c:pt>
                <c:pt idx="7417">
                  <c:v>1.7323999999999999</c:v>
                </c:pt>
                <c:pt idx="7418">
                  <c:v>1.72899</c:v>
                </c:pt>
                <c:pt idx="7419">
                  <c:v>1.7286999999999999</c:v>
                </c:pt>
                <c:pt idx="7420">
                  <c:v>1.7300199999999999</c:v>
                </c:pt>
                <c:pt idx="7421">
                  <c:v>1.7262999999999999</c:v>
                </c:pt>
                <c:pt idx="7422">
                  <c:v>1.7298</c:v>
                </c:pt>
                <c:pt idx="7423">
                  <c:v>1.7251000000000001</c:v>
                </c:pt>
                <c:pt idx="7424">
                  <c:v>1.7313099999999999</c:v>
                </c:pt>
                <c:pt idx="7425">
                  <c:v>1.7271000000000001</c:v>
                </c:pt>
                <c:pt idx="7426">
                  <c:v>1.73139</c:v>
                </c:pt>
                <c:pt idx="7427">
                  <c:v>1.7283599999999999</c:v>
                </c:pt>
                <c:pt idx="7428">
                  <c:v>1.7303599999999999</c:v>
                </c:pt>
                <c:pt idx="7429">
                  <c:v>1.73011</c:v>
                </c:pt>
                <c:pt idx="7430">
                  <c:v>1.72607</c:v>
                </c:pt>
                <c:pt idx="7431">
                  <c:v>1.73142</c:v>
                </c:pt>
                <c:pt idx="7432">
                  <c:v>1.7286999999999999</c:v>
                </c:pt>
                <c:pt idx="7433">
                  <c:v>1.7254799999999999</c:v>
                </c:pt>
                <c:pt idx="7434">
                  <c:v>1.7313499999999999</c:v>
                </c:pt>
                <c:pt idx="7435">
                  <c:v>1.72783</c:v>
                </c:pt>
                <c:pt idx="7436">
                  <c:v>1.7295499999999999</c:v>
                </c:pt>
                <c:pt idx="7437">
                  <c:v>1.73041</c:v>
                </c:pt>
                <c:pt idx="7438">
                  <c:v>1.7270300000000001</c:v>
                </c:pt>
                <c:pt idx="7439">
                  <c:v>1.72868</c:v>
                </c:pt>
                <c:pt idx="7440">
                  <c:v>1.7311700000000001</c:v>
                </c:pt>
                <c:pt idx="7441">
                  <c:v>1.72892</c:v>
                </c:pt>
                <c:pt idx="7442">
                  <c:v>1.72597</c:v>
                </c:pt>
                <c:pt idx="7443">
                  <c:v>1.7318</c:v>
                </c:pt>
                <c:pt idx="7444">
                  <c:v>1.7261599999999999</c:v>
                </c:pt>
                <c:pt idx="7445">
                  <c:v>1.73176</c:v>
                </c:pt>
                <c:pt idx="7446">
                  <c:v>1.72828</c:v>
                </c:pt>
                <c:pt idx="7447">
                  <c:v>1.7257199999999999</c:v>
                </c:pt>
                <c:pt idx="7448">
                  <c:v>1.7296400000000001</c:v>
                </c:pt>
                <c:pt idx="7449">
                  <c:v>1.7256</c:v>
                </c:pt>
                <c:pt idx="7450">
                  <c:v>1.7313700000000001</c:v>
                </c:pt>
                <c:pt idx="7451">
                  <c:v>1.7280800000000001</c:v>
                </c:pt>
                <c:pt idx="7452">
                  <c:v>1.7259</c:v>
                </c:pt>
                <c:pt idx="7453">
                  <c:v>1.73041</c:v>
                </c:pt>
                <c:pt idx="7454">
                  <c:v>1.72566</c:v>
                </c:pt>
                <c:pt idx="7455">
                  <c:v>1.7317</c:v>
                </c:pt>
                <c:pt idx="7456">
                  <c:v>1.72783</c:v>
                </c:pt>
                <c:pt idx="7457">
                  <c:v>1.72841</c:v>
                </c:pt>
                <c:pt idx="7458">
                  <c:v>1.72939</c:v>
                </c:pt>
                <c:pt idx="7459">
                  <c:v>1.72536</c:v>
                </c:pt>
                <c:pt idx="7460">
                  <c:v>1.7314499999999999</c:v>
                </c:pt>
                <c:pt idx="7461">
                  <c:v>1.72959</c:v>
                </c:pt>
                <c:pt idx="7462">
                  <c:v>1.72604</c:v>
                </c:pt>
                <c:pt idx="7463">
                  <c:v>1.7311799999999999</c:v>
                </c:pt>
                <c:pt idx="7464">
                  <c:v>1.72742</c:v>
                </c:pt>
                <c:pt idx="7465">
                  <c:v>1.72726</c:v>
                </c:pt>
                <c:pt idx="7466">
                  <c:v>1.73004</c:v>
                </c:pt>
                <c:pt idx="7467">
                  <c:v>1.72618</c:v>
                </c:pt>
                <c:pt idx="7468">
                  <c:v>1.7313099999999999</c:v>
                </c:pt>
                <c:pt idx="7469">
                  <c:v>1.7309600000000001</c:v>
                </c:pt>
                <c:pt idx="7470">
                  <c:v>1.7262299999999999</c:v>
                </c:pt>
                <c:pt idx="7471">
                  <c:v>1.73221</c:v>
                </c:pt>
                <c:pt idx="7472">
                  <c:v>1.72844</c:v>
                </c:pt>
                <c:pt idx="7473">
                  <c:v>1.72681</c:v>
                </c:pt>
                <c:pt idx="7474">
                  <c:v>1.73184</c:v>
                </c:pt>
                <c:pt idx="7475">
                  <c:v>1.7292700000000001</c:v>
                </c:pt>
                <c:pt idx="7476">
                  <c:v>1.72601</c:v>
                </c:pt>
                <c:pt idx="7477">
                  <c:v>1.73231</c:v>
                </c:pt>
                <c:pt idx="7478">
                  <c:v>1.7282</c:v>
                </c:pt>
                <c:pt idx="7479">
                  <c:v>1.72746</c:v>
                </c:pt>
                <c:pt idx="7480">
                  <c:v>1.7311799999999999</c:v>
                </c:pt>
                <c:pt idx="7481">
                  <c:v>1.72665</c:v>
                </c:pt>
                <c:pt idx="7482">
                  <c:v>1.72905</c:v>
                </c:pt>
                <c:pt idx="7483">
                  <c:v>1.73011</c:v>
                </c:pt>
                <c:pt idx="7484">
                  <c:v>1.7256400000000001</c:v>
                </c:pt>
                <c:pt idx="7485">
                  <c:v>1.7317499999999999</c:v>
                </c:pt>
                <c:pt idx="7486">
                  <c:v>1.72946</c:v>
                </c:pt>
                <c:pt idx="7487">
                  <c:v>1.7266300000000001</c:v>
                </c:pt>
                <c:pt idx="7488">
                  <c:v>1.7302</c:v>
                </c:pt>
                <c:pt idx="7489">
                  <c:v>1.72956</c:v>
                </c:pt>
                <c:pt idx="7490">
                  <c:v>1.7261200000000001</c:v>
                </c:pt>
                <c:pt idx="7491">
                  <c:v>1.73197</c:v>
                </c:pt>
                <c:pt idx="7492">
                  <c:v>1.72956</c:v>
                </c:pt>
                <c:pt idx="7493">
                  <c:v>1.7258899999999999</c:v>
                </c:pt>
                <c:pt idx="7494">
                  <c:v>1.7298199999999999</c:v>
                </c:pt>
                <c:pt idx="7495">
                  <c:v>1.7258599999999999</c:v>
                </c:pt>
                <c:pt idx="7496">
                  <c:v>1.73194</c:v>
                </c:pt>
                <c:pt idx="7497">
                  <c:v>1.7297899999999999</c:v>
                </c:pt>
                <c:pt idx="7498">
                  <c:v>1.7248399999999999</c:v>
                </c:pt>
                <c:pt idx="7499">
                  <c:v>1.7314400000000001</c:v>
                </c:pt>
                <c:pt idx="7500">
                  <c:v>1.7264200000000001</c:v>
                </c:pt>
                <c:pt idx="7501">
                  <c:v>1.73082</c:v>
                </c:pt>
                <c:pt idx="7502">
                  <c:v>1.7302599999999999</c:v>
                </c:pt>
                <c:pt idx="7503">
                  <c:v>1.72648</c:v>
                </c:pt>
                <c:pt idx="7504">
                  <c:v>1.7277499999999999</c:v>
                </c:pt>
                <c:pt idx="7505">
                  <c:v>1.73048</c:v>
                </c:pt>
                <c:pt idx="7506">
                  <c:v>1.7264699999999999</c:v>
                </c:pt>
                <c:pt idx="7507">
                  <c:v>1.72786</c:v>
                </c:pt>
                <c:pt idx="7508">
                  <c:v>1.73109</c:v>
                </c:pt>
                <c:pt idx="7509">
                  <c:v>1.7302200000000001</c:v>
                </c:pt>
                <c:pt idx="7510">
                  <c:v>1.7263599999999999</c:v>
                </c:pt>
                <c:pt idx="7511">
                  <c:v>1.7306299999999999</c:v>
                </c:pt>
                <c:pt idx="7512">
                  <c:v>1.7311099999999999</c:v>
                </c:pt>
                <c:pt idx="7513">
                  <c:v>1.7256899999999999</c:v>
                </c:pt>
                <c:pt idx="7514">
                  <c:v>1.73176</c:v>
                </c:pt>
                <c:pt idx="7515">
                  <c:v>1.7281500000000001</c:v>
                </c:pt>
                <c:pt idx="7516">
                  <c:v>1.7278</c:v>
                </c:pt>
                <c:pt idx="7517">
                  <c:v>1.73122</c:v>
                </c:pt>
                <c:pt idx="7518">
                  <c:v>1.7265600000000001</c:v>
                </c:pt>
                <c:pt idx="7519">
                  <c:v>1.7318100000000001</c:v>
                </c:pt>
                <c:pt idx="7520">
                  <c:v>1.7295400000000001</c:v>
                </c:pt>
                <c:pt idx="7521">
                  <c:v>1.7263900000000001</c:v>
                </c:pt>
                <c:pt idx="7522">
                  <c:v>1.73241</c:v>
                </c:pt>
                <c:pt idx="7523">
                  <c:v>1.7277400000000001</c:v>
                </c:pt>
                <c:pt idx="7524">
                  <c:v>1.7303900000000001</c:v>
                </c:pt>
                <c:pt idx="7525">
                  <c:v>1.7297899999999999</c:v>
                </c:pt>
                <c:pt idx="7526">
                  <c:v>1.7251099999999999</c:v>
                </c:pt>
                <c:pt idx="7527">
                  <c:v>1.7313400000000001</c:v>
                </c:pt>
                <c:pt idx="7528">
                  <c:v>1.7290399999999999</c:v>
                </c:pt>
                <c:pt idx="7529">
                  <c:v>1.72597</c:v>
                </c:pt>
                <c:pt idx="7530">
                  <c:v>1.73119</c:v>
                </c:pt>
                <c:pt idx="7531">
                  <c:v>1.7309099999999999</c:v>
                </c:pt>
                <c:pt idx="7532">
                  <c:v>1.72698</c:v>
                </c:pt>
                <c:pt idx="7533">
                  <c:v>1.7297800000000001</c:v>
                </c:pt>
                <c:pt idx="7534">
                  <c:v>1.7296</c:v>
                </c:pt>
                <c:pt idx="7535">
                  <c:v>1.7269099999999999</c:v>
                </c:pt>
                <c:pt idx="7536">
                  <c:v>1.73203</c:v>
                </c:pt>
                <c:pt idx="7537">
                  <c:v>1.7283900000000001</c:v>
                </c:pt>
                <c:pt idx="7538">
                  <c:v>1.7295799999999999</c:v>
                </c:pt>
                <c:pt idx="7539">
                  <c:v>1.73028</c:v>
                </c:pt>
                <c:pt idx="7540">
                  <c:v>1.72637</c:v>
                </c:pt>
                <c:pt idx="7541">
                  <c:v>1.73095</c:v>
                </c:pt>
                <c:pt idx="7542">
                  <c:v>1.7287300000000001</c:v>
                </c:pt>
                <c:pt idx="7543">
                  <c:v>1.7285600000000001</c:v>
                </c:pt>
                <c:pt idx="7544">
                  <c:v>1.73014</c:v>
                </c:pt>
                <c:pt idx="7545">
                  <c:v>1.7260800000000001</c:v>
                </c:pt>
                <c:pt idx="7546">
                  <c:v>1.73099</c:v>
                </c:pt>
                <c:pt idx="7547">
                  <c:v>1.72502</c:v>
                </c:pt>
                <c:pt idx="7548">
                  <c:v>1.73149</c:v>
                </c:pt>
                <c:pt idx="7549">
                  <c:v>1.72824</c:v>
                </c:pt>
                <c:pt idx="7550">
                  <c:v>1.7283599999999999</c:v>
                </c:pt>
                <c:pt idx="7551">
                  <c:v>1.7304299999999999</c:v>
                </c:pt>
                <c:pt idx="7552">
                  <c:v>1.72783</c:v>
                </c:pt>
                <c:pt idx="7553">
                  <c:v>1.7295799999999999</c:v>
                </c:pt>
                <c:pt idx="7554">
                  <c:v>1.72933</c:v>
                </c:pt>
                <c:pt idx="7555">
                  <c:v>1.7288300000000001</c:v>
                </c:pt>
                <c:pt idx="7556">
                  <c:v>1.72994</c:v>
                </c:pt>
                <c:pt idx="7557">
                  <c:v>1.7257100000000001</c:v>
                </c:pt>
                <c:pt idx="7558">
                  <c:v>1.73211</c:v>
                </c:pt>
                <c:pt idx="7559">
                  <c:v>1.7273799999999999</c:v>
                </c:pt>
                <c:pt idx="7560">
                  <c:v>1.7281500000000001</c:v>
                </c:pt>
                <c:pt idx="7561">
                  <c:v>1.7305900000000001</c:v>
                </c:pt>
                <c:pt idx="7562">
                  <c:v>1.7274099999999999</c:v>
                </c:pt>
                <c:pt idx="7563">
                  <c:v>1.72763</c:v>
                </c:pt>
                <c:pt idx="7564">
                  <c:v>1.7298199999999999</c:v>
                </c:pt>
                <c:pt idx="7565">
                  <c:v>1.7265299999999999</c:v>
                </c:pt>
                <c:pt idx="7566">
                  <c:v>1.73071</c:v>
                </c:pt>
                <c:pt idx="7567">
                  <c:v>1.7257</c:v>
                </c:pt>
                <c:pt idx="7568">
                  <c:v>1.7321299999999999</c:v>
                </c:pt>
                <c:pt idx="7569">
                  <c:v>1.7269699999999999</c:v>
                </c:pt>
                <c:pt idx="7570">
                  <c:v>1.7309399999999999</c:v>
                </c:pt>
                <c:pt idx="7571">
                  <c:v>1.7295499999999999</c:v>
                </c:pt>
                <c:pt idx="7572">
                  <c:v>1.7287600000000001</c:v>
                </c:pt>
                <c:pt idx="7573">
                  <c:v>1.73071</c:v>
                </c:pt>
                <c:pt idx="7574">
                  <c:v>1.7272799999999999</c:v>
                </c:pt>
                <c:pt idx="7575">
                  <c:v>1.72628</c:v>
                </c:pt>
                <c:pt idx="7576">
                  <c:v>1.7313400000000001</c:v>
                </c:pt>
                <c:pt idx="7577">
                  <c:v>1.7273499999999999</c:v>
                </c:pt>
                <c:pt idx="7578">
                  <c:v>1.7286900000000001</c:v>
                </c:pt>
                <c:pt idx="7579">
                  <c:v>1.7302599999999999</c:v>
                </c:pt>
                <c:pt idx="7580">
                  <c:v>1.7264999999999999</c:v>
                </c:pt>
                <c:pt idx="7581">
                  <c:v>1.73136</c:v>
                </c:pt>
                <c:pt idx="7582">
                  <c:v>1.72902</c:v>
                </c:pt>
                <c:pt idx="7583">
                  <c:v>1.7276499999999999</c:v>
                </c:pt>
                <c:pt idx="7584">
                  <c:v>1.7299100000000001</c:v>
                </c:pt>
                <c:pt idx="7585">
                  <c:v>1.72644</c:v>
                </c:pt>
                <c:pt idx="7586">
                  <c:v>1.73123</c:v>
                </c:pt>
                <c:pt idx="7587">
                  <c:v>1.7297199999999999</c:v>
                </c:pt>
                <c:pt idx="7588">
                  <c:v>1.72583</c:v>
                </c:pt>
                <c:pt idx="7589">
                  <c:v>1.732</c:v>
                </c:pt>
                <c:pt idx="7590">
                  <c:v>1.7290399999999999</c:v>
                </c:pt>
                <c:pt idx="7591">
                  <c:v>1.72583</c:v>
                </c:pt>
                <c:pt idx="7592">
                  <c:v>1.73112</c:v>
                </c:pt>
                <c:pt idx="7593">
                  <c:v>1.72627</c:v>
                </c:pt>
                <c:pt idx="7594">
                  <c:v>1.7326299999999999</c:v>
                </c:pt>
                <c:pt idx="7595">
                  <c:v>1.7275799999999999</c:v>
                </c:pt>
                <c:pt idx="7596">
                  <c:v>1.72753</c:v>
                </c:pt>
                <c:pt idx="7597">
                  <c:v>1.72895</c:v>
                </c:pt>
                <c:pt idx="7598">
                  <c:v>1.72925</c:v>
                </c:pt>
                <c:pt idx="7599">
                  <c:v>1.7259</c:v>
                </c:pt>
                <c:pt idx="7600">
                  <c:v>1.73177</c:v>
                </c:pt>
                <c:pt idx="7601">
                  <c:v>1.72862</c:v>
                </c:pt>
                <c:pt idx="7602">
                  <c:v>1.7270799999999999</c:v>
                </c:pt>
                <c:pt idx="7603">
                  <c:v>1.73108</c:v>
                </c:pt>
                <c:pt idx="7604">
                  <c:v>1.7278</c:v>
                </c:pt>
                <c:pt idx="7605">
                  <c:v>1.72864</c:v>
                </c:pt>
                <c:pt idx="7606">
                  <c:v>1.7311399999999999</c:v>
                </c:pt>
                <c:pt idx="7607">
                  <c:v>1.7268600000000001</c:v>
                </c:pt>
                <c:pt idx="7608">
                  <c:v>1.73108</c:v>
                </c:pt>
                <c:pt idx="7609">
                  <c:v>1.7292000000000001</c:v>
                </c:pt>
                <c:pt idx="7610">
                  <c:v>1.7254700000000001</c:v>
                </c:pt>
                <c:pt idx="7611">
                  <c:v>1.73085</c:v>
                </c:pt>
                <c:pt idx="7612">
                  <c:v>1.7271000000000001</c:v>
                </c:pt>
                <c:pt idx="7613">
                  <c:v>1.73047</c:v>
                </c:pt>
                <c:pt idx="7614">
                  <c:v>1.7290000000000001</c:v>
                </c:pt>
                <c:pt idx="7615">
                  <c:v>1.7255100000000001</c:v>
                </c:pt>
                <c:pt idx="7616">
                  <c:v>1.73132</c:v>
                </c:pt>
                <c:pt idx="7617">
                  <c:v>1.7258500000000001</c:v>
                </c:pt>
                <c:pt idx="7618">
                  <c:v>1.7322599999999999</c:v>
                </c:pt>
                <c:pt idx="7619">
                  <c:v>1.72966</c:v>
                </c:pt>
                <c:pt idx="7620">
                  <c:v>1.72468</c:v>
                </c:pt>
                <c:pt idx="7621">
                  <c:v>1.73126</c:v>
                </c:pt>
                <c:pt idx="7622">
                  <c:v>1.72959</c:v>
                </c:pt>
                <c:pt idx="7623">
                  <c:v>1.7258100000000001</c:v>
                </c:pt>
                <c:pt idx="7624">
                  <c:v>1.7319800000000001</c:v>
                </c:pt>
                <c:pt idx="7625">
                  <c:v>1.73163</c:v>
                </c:pt>
                <c:pt idx="7626">
                  <c:v>1.72729</c:v>
                </c:pt>
                <c:pt idx="7627">
                  <c:v>1.7288399999999999</c:v>
                </c:pt>
                <c:pt idx="7628">
                  <c:v>1.7310399999999999</c:v>
                </c:pt>
                <c:pt idx="7629">
                  <c:v>1.72567</c:v>
                </c:pt>
                <c:pt idx="7630">
                  <c:v>1.73133</c:v>
                </c:pt>
                <c:pt idx="7631">
                  <c:v>1.72784</c:v>
                </c:pt>
                <c:pt idx="7632">
                  <c:v>1.72533</c:v>
                </c:pt>
                <c:pt idx="7633">
                  <c:v>1.73099</c:v>
                </c:pt>
                <c:pt idx="7634">
                  <c:v>1.7283299999999999</c:v>
                </c:pt>
                <c:pt idx="7635">
                  <c:v>1.7309600000000001</c:v>
                </c:pt>
                <c:pt idx="7636">
                  <c:v>1.72997</c:v>
                </c:pt>
                <c:pt idx="7637">
                  <c:v>1.72695</c:v>
                </c:pt>
                <c:pt idx="7638">
                  <c:v>1.7318800000000001</c:v>
                </c:pt>
                <c:pt idx="7639">
                  <c:v>1.7299899999999999</c:v>
                </c:pt>
                <c:pt idx="7640">
                  <c:v>1.72861</c:v>
                </c:pt>
                <c:pt idx="7641">
                  <c:v>1.7309399999999999</c:v>
                </c:pt>
                <c:pt idx="7642">
                  <c:v>1.72651</c:v>
                </c:pt>
                <c:pt idx="7643">
                  <c:v>1.7312700000000001</c:v>
                </c:pt>
                <c:pt idx="7644">
                  <c:v>1.73048</c:v>
                </c:pt>
                <c:pt idx="7645">
                  <c:v>1.72892</c:v>
                </c:pt>
                <c:pt idx="7646">
                  <c:v>1.7309300000000001</c:v>
                </c:pt>
                <c:pt idx="7647">
                  <c:v>1.7261</c:v>
                </c:pt>
                <c:pt idx="7648">
                  <c:v>1.73271</c:v>
                </c:pt>
                <c:pt idx="7649">
                  <c:v>1.7287699999999999</c:v>
                </c:pt>
                <c:pt idx="7650">
                  <c:v>1.72672</c:v>
                </c:pt>
                <c:pt idx="7651">
                  <c:v>1.73217</c:v>
                </c:pt>
                <c:pt idx="7652">
                  <c:v>1.72905</c:v>
                </c:pt>
                <c:pt idx="7653">
                  <c:v>1.7301200000000001</c:v>
                </c:pt>
                <c:pt idx="7654">
                  <c:v>1.73288</c:v>
                </c:pt>
                <c:pt idx="7655">
                  <c:v>1.7292400000000001</c:v>
                </c:pt>
                <c:pt idx="7656">
                  <c:v>1.72793</c:v>
                </c:pt>
                <c:pt idx="7657">
                  <c:v>1.7315</c:v>
                </c:pt>
                <c:pt idx="7658">
                  <c:v>1.7270799999999999</c:v>
                </c:pt>
                <c:pt idx="7659">
                  <c:v>1.72661</c:v>
                </c:pt>
                <c:pt idx="7660">
                  <c:v>1.7316800000000001</c:v>
                </c:pt>
                <c:pt idx="7661">
                  <c:v>1.7277</c:v>
                </c:pt>
                <c:pt idx="7662">
                  <c:v>1.7323599999999999</c:v>
                </c:pt>
                <c:pt idx="7663">
                  <c:v>1.7281899999999999</c:v>
                </c:pt>
                <c:pt idx="7664">
                  <c:v>1.7280199999999999</c:v>
                </c:pt>
                <c:pt idx="7665">
                  <c:v>1.7300199999999999</c:v>
                </c:pt>
                <c:pt idx="7666">
                  <c:v>1.72793</c:v>
                </c:pt>
                <c:pt idx="7667">
                  <c:v>1.73176</c:v>
                </c:pt>
                <c:pt idx="7668">
                  <c:v>1.72685</c:v>
                </c:pt>
                <c:pt idx="7669">
                  <c:v>1.73258</c:v>
                </c:pt>
                <c:pt idx="7670">
                  <c:v>1.7278199999999999</c:v>
                </c:pt>
                <c:pt idx="7671">
                  <c:v>1.7306299999999999</c:v>
                </c:pt>
                <c:pt idx="7672">
                  <c:v>1.7310099999999999</c:v>
                </c:pt>
                <c:pt idx="7673">
                  <c:v>1.72712</c:v>
                </c:pt>
                <c:pt idx="7674">
                  <c:v>1.73004</c:v>
                </c:pt>
                <c:pt idx="7675">
                  <c:v>1.7311399999999999</c:v>
                </c:pt>
                <c:pt idx="7676">
                  <c:v>1.7272400000000001</c:v>
                </c:pt>
                <c:pt idx="7677">
                  <c:v>1.7315199999999999</c:v>
                </c:pt>
                <c:pt idx="7678">
                  <c:v>1.7300199999999999</c:v>
                </c:pt>
                <c:pt idx="7679">
                  <c:v>1.72567</c:v>
                </c:pt>
                <c:pt idx="7680">
                  <c:v>1.73184</c:v>
                </c:pt>
                <c:pt idx="7681">
                  <c:v>1.7260800000000001</c:v>
                </c:pt>
                <c:pt idx="7682">
                  <c:v>1.73129</c:v>
                </c:pt>
                <c:pt idx="7683">
                  <c:v>1.72926</c:v>
                </c:pt>
                <c:pt idx="7684">
                  <c:v>1.7270399999999999</c:v>
                </c:pt>
                <c:pt idx="7685">
                  <c:v>1.7326999999999999</c:v>
                </c:pt>
                <c:pt idx="7686">
                  <c:v>1.72848</c:v>
                </c:pt>
                <c:pt idx="7687">
                  <c:v>1.7313400000000001</c:v>
                </c:pt>
                <c:pt idx="7688">
                  <c:v>1.7305900000000001</c:v>
                </c:pt>
                <c:pt idx="7689">
                  <c:v>1.72611</c:v>
                </c:pt>
                <c:pt idx="7690">
                  <c:v>1.73003</c:v>
                </c:pt>
                <c:pt idx="7691">
                  <c:v>1.72864</c:v>
                </c:pt>
                <c:pt idx="7692">
                  <c:v>1.7263299999999999</c:v>
                </c:pt>
                <c:pt idx="7693">
                  <c:v>1.7320500000000001</c:v>
                </c:pt>
                <c:pt idx="7694">
                  <c:v>1.72892</c:v>
                </c:pt>
                <c:pt idx="7695">
                  <c:v>1.72573</c:v>
                </c:pt>
                <c:pt idx="7696">
                  <c:v>1.73221</c:v>
                </c:pt>
                <c:pt idx="7697">
                  <c:v>1.7270799999999999</c:v>
                </c:pt>
                <c:pt idx="7698">
                  <c:v>1.7325699999999999</c:v>
                </c:pt>
                <c:pt idx="7699">
                  <c:v>1.72949</c:v>
                </c:pt>
                <c:pt idx="7700">
                  <c:v>1.7272099999999999</c:v>
                </c:pt>
                <c:pt idx="7701">
                  <c:v>1.73262</c:v>
                </c:pt>
                <c:pt idx="7702">
                  <c:v>1.7282299999999999</c:v>
                </c:pt>
                <c:pt idx="7703">
                  <c:v>1.7320800000000001</c:v>
                </c:pt>
                <c:pt idx="7704">
                  <c:v>1.7308399999999999</c:v>
                </c:pt>
                <c:pt idx="7705">
                  <c:v>1.7265299999999999</c:v>
                </c:pt>
                <c:pt idx="7706">
                  <c:v>1.7327399999999999</c:v>
                </c:pt>
                <c:pt idx="7707">
                  <c:v>1.72811</c:v>
                </c:pt>
                <c:pt idx="7708">
                  <c:v>1.73322</c:v>
                </c:pt>
                <c:pt idx="7709">
                  <c:v>1.72905</c:v>
                </c:pt>
                <c:pt idx="7710">
                  <c:v>1.7300500000000001</c:v>
                </c:pt>
                <c:pt idx="7711">
                  <c:v>1.7296400000000001</c:v>
                </c:pt>
                <c:pt idx="7712">
                  <c:v>1.7275499999999999</c:v>
                </c:pt>
                <c:pt idx="7713">
                  <c:v>1.7319899999999999</c:v>
                </c:pt>
                <c:pt idx="7714">
                  <c:v>1.7295199999999999</c:v>
                </c:pt>
                <c:pt idx="7715">
                  <c:v>1.7274799999999999</c:v>
                </c:pt>
                <c:pt idx="7716">
                  <c:v>1.7313400000000001</c:v>
                </c:pt>
                <c:pt idx="7717">
                  <c:v>1.72858</c:v>
                </c:pt>
                <c:pt idx="7718">
                  <c:v>1.7309600000000001</c:v>
                </c:pt>
                <c:pt idx="7719">
                  <c:v>1.7267999999999999</c:v>
                </c:pt>
                <c:pt idx="7720">
                  <c:v>1.73211</c:v>
                </c:pt>
                <c:pt idx="7721">
                  <c:v>1.7298500000000001</c:v>
                </c:pt>
                <c:pt idx="7722">
                  <c:v>1.72648</c:v>
                </c:pt>
                <c:pt idx="7723">
                  <c:v>1.7327900000000001</c:v>
                </c:pt>
                <c:pt idx="7724">
                  <c:v>1.7293499999999999</c:v>
                </c:pt>
                <c:pt idx="7725">
                  <c:v>1.7269399999999999</c:v>
                </c:pt>
                <c:pt idx="7726">
                  <c:v>1.73109</c:v>
                </c:pt>
                <c:pt idx="7727">
                  <c:v>1.72725</c:v>
                </c:pt>
                <c:pt idx="7728">
                  <c:v>1.73325</c:v>
                </c:pt>
                <c:pt idx="7729">
                  <c:v>1.7295100000000001</c:v>
                </c:pt>
                <c:pt idx="7730">
                  <c:v>1.7257400000000001</c:v>
                </c:pt>
                <c:pt idx="7731">
                  <c:v>1.7322900000000001</c:v>
                </c:pt>
                <c:pt idx="7732">
                  <c:v>1.7277499999999999</c:v>
                </c:pt>
                <c:pt idx="7733">
                  <c:v>1.7286699999999999</c:v>
                </c:pt>
                <c:pt idx="7734">
                  <c:v>1.7316800000000001</c:v>
                </c:pt>
                <c:pt idx="7735">
                  <c:v>1.7270300000000001</c:v>
                </c:pt>
                <c:pt idx="7736">
                  <c:v>1.7304999999999999</c:v>
                </c:pt>
                <c:pt idx="7737">
                  <c:v>1.72949</c:v>
                </c:pt>
                <c:pt idx="7738">
                  <c:v>1.7259199999999999</c:v>
                </c:pt>
                <c:pt idx="7739">
                  <c:v>1.7314700000000001</c:v>
                </c:pt>
                <c:pt idx="7740">
                  <c:v>1.72685</c:v>
                </c:pt>
                <c:pt idx="7741">
                  <c:v>1.7304900000000001</c:v>
                </c:pt>
                <c:pt idx="7742">
                  <c:v>1.7308300000000001</c:v>
                </c:pt>
                <c:pt idx="7743">
                  <c:v>1.7272799999999999</c:v>
                </c:pt>
                <c:pt idx="7744">
                  <c:v>1.7292099999999999</c:v>
                </c:pt>
                <c:pt idx="7745">
                  <c:v>1.73007</c:v>
                </c:pt>
                <c:pt idx="7746">
                  <c:v>1.73126</c:v>
                </c:pt>
                <c:pt idx="7747">
                  <c:v>1.73109</c:v>
                </c:pt>
                <c:pt idx="7748">
                  <c:v>1.7270099999999999</c:v>
                </c:pt>
                <c:pt idx="7749">
                  <c:v>1.7332000000000001</c:v>
                </c:pt>
                <c:pt idx="7750">
                  <c:v>1.7290300000000001</c:v>
                </c:pt>
                <c:pt idx="7751">
                  <c:v>1.72864</c:v>
                </c:pt>
                <c:pt idx="7752">
                  <c:v>1.73149</c:v>
                </c:pt>
                <c:pt idx="7753">
                  <c:v>1.7269699999999999</c:v>
                </c:pt>
                <c:pt idx="7754">
                  <c:v>1.7291799999999999</c:v>
                </c:pt>
                <c:pt idx="7755">
                  <c:v>1.73003</c:v>
                </c:pt>
                <c:pt idx="7756">
                  <c:v>1.7274</c:v>
                </c:pt>
                <c:pt idx="7757">
                  <c:v>1.7315199999999999</c:v>
                </c:pt>
                <c:pt idx="7758">
                  <c:v>1.7284200000000001</c:v>
                </c:pt>
                <c:pt idx="7759">
                  <c:v>1.7291399999999999</c:v>
                </c:pt>
                <c:pt idx="7760">
                  <c:v>1.7307600000000001</c:v>
                </c:pt>
                <c:pt idx="7761">
                  <c:v>1.7277199999999999</c:v>
                </c:pt>
                <c:pt idx="7762">
                  <c:v>1.73353</c:v>
                </c:pt>
                <c:pt idx="7763">
                  <c:v>1.7299</c:v>
                </c:pt>
                <c:pt idx="7764">
                  <c:v>1.7308300000000001</c:v>
                </c:pt>
                <c:pt idx="7765">
                  <c:v>1.73055</c:v>
                </c:pt>
                <c:pt idx="7766">
                  <c:v>1.72634</c:v>
                </c:pt>
                <c:pt idx="7767">
                  <c:v>1.7317899999999999</c:v>
                </c:pt>
                <c:pt idx="7768">
                  <c:v>1.7283299999999999</c:v>
                </c:pt>
                <c:pt idx="7769">
                  <c:v>1.72743</c:v>
                </c:pt>
                <c:pt idx="7770">
                  <c:v>1.73133</c:v>
                </c:pt>
                <c:pt idx="7771">
                  <c:v>1.7258599999999999</c:v>
                </c:pt>
                <c:pt idx="7772">
                  <c:v>1.73177</c:v>
                </c:pt>
                <c:pt idx="7773">
                  <c:v>1.7299100000000001</c:v>
                </c:pt>
                <c:pt idx="7774">
                  <c:v>1.72898</c:v>
                </c:pt>
                <c:pt idx="7775">
                  <c:v>1.7315400000000001</c:v>
                </c:pt>
                <c:pt idx="7776">
                  <c:v>1.7267699999999999</c:v>
                </c:pt>
                <c:pt idx="7777">
                  <c:v>1.7331300000000001</c:v>
                </c:pt>
                <c:pt idx="7778">
                  <c:v>1.7263900000000001</c:v>
                </c:pt>
                <c:pt idx="7779">
                  <c:v>1.7330099999999999</c:v>
                </c:pt>
                <c:pt idx="7780">
                  <c:v>1.7275499999999999</c:v>
                </c:pt>
                <c:pt idx="7781">
                  <c:v>1.7337899999999999</c:v>
                </c:pt>
                <c:pt idx="7782">
                  <c:v>1.73065</c:v>
                </c:pt>
                <c:pt idx="7783">
                  <c:v>1.7278199999999999</c:v>
                </c:pt>
                <c:pt idx="7784">
                  <c:v>1.7318899999999999</c:v>
                </c:pt>
                <c:pt idx="7785">
                  <c:v>1.7295400000000001</c:v>
                </c:pt>
                <c:pt idx="7786">
                  <c:v>1.72851</c:v>
                </c:pt>
                <c:pt idx="7787">
                  <c:v>1.73064</c:v>
                </c:pt>
                <c:pt idx="7788">
                  <c:v>1.72692</c:v>
                </c:pt>
                <c:pt idx="7789">
                  <c:v>1.73264</c:v>
                </c:pt>
                <c:pt idx="7790">
                  <c:v>1.7302599999999999</c:v>
                </c:pt>
                <c:pt idx="7791">
                  <c:v>1.7259599999999999</c:v>
                </c:pt>
                <c:pt idx="7792">
                  <c:v>1.7322900000000001</c:v>
                </c:pt>
                <c:pt idx="7793">
                  <c:v>1.7294099999999999</c:v>
                </c:pt>
                <c:pt idx="7794">
                  <c:v>1.72651</c:v>
                </c:pt>
                <c:pt idx="7795">
                  <c:v>1.7323299999999999</c:v>
                </c:pt>
                <c:pt idx="7796">
                  <c:v>1.72912</c:v>
                </c:pt>
                <c:pt idx="7797">
                  <c:v>1.7268399999999999</c:v>
                </c:pt>
                <c:pt idx="7798">
                  <c:v>1.7318800000000001</c:v>
                </c:pt>
                <c:pt idx="7799">
                  <c:v>1.72654</c:v>
                </c:pt>
                <c:pt idx="7800">
                  <c:v>1.73282</c:v>
                </c:pt>
                <c:pt idx="7801">
                  <c:v>1.72966</c:v>
                </c:pt>
                <c:pt idx="7802">
                  <c:v>1.72753</c:v>
                </c:pt>
                <c:pt idx="7803">
                  <c:v>1.7319</c:v>
                </c:pt>
                <c:pt idx="7804">
                  <c:v>1.7313400000000001</c:v>
                </c:pt>
                <c:pt idx="7805">
                  <c:v>1.7275799999999999</c:v>
                </c:pt>
                <c:pt idx="7806">
                  <c:v>1.7318</c:v>
                </c:pt>
                <c:pt idx="7807">
                  <c:v>1.72949</c:v>
                </c:pt>
                <c:pt idx="7808">
                  <c:v>1.7285299999999999</c:v>
                </c:pt>
                <c:pt idx="7809">
                  <c:v>1.7309300000000001</c:v>
                </c:pt>
                <c:pt idx="7810">
                  <c:v>1.7257199999999999</c:v>
                </c:pt>
                <c:pt idx="7811">
                  <c:v>1.7320599999999999</c:v>
                </c:pt>
                <c:pt idx="7812">
                  <c:v>1.7295100000000001</c:v>
                </c:pt>
                <c:pt idx="7813">
                  <c:v>1.72556</c:v>
                </c:pt>
                <c:pt idx="7814">
                  <c:v>1.7312000000000001</c:v>
                </c:pt>
                <c:pt idx="7815">
                  <c:v>1.72716</c:v>
                </c:pt>
                <c:pt idx="7816">
                  <c:v>1.7316</c:v>
                </c:pt>
                <c:pt idx="7817">
                  <c:v>1.73004</c:v>
                </c:pt>
                <c:pt idx="7818">
                  <c:v>1.72732</c:v>
                </c:pt>
                <c:pt idx="7819">
                  <c:v>1.7322200000000001</c:v>
                </c:pt>
                <c:pt idx="7820">
                  <c:v>1.7296199999999999</c:v>
                </c:pt>
                <c:pt idx="7821">
                  <c:v>1.73224</c:v>
                </c:pt>
                <c:pt idx="7822">
                  <c:v>1.7302200000000001</c:v>
                </c:pt>
                <c:pt idx="7823">
                  <c:v>1.7262900000000001</c:v>
                </c:pt>
                <c:pt idx="7824">
                  <c:v>1.73289</c:v>
                </c:pt>
                <c:pt idx="7825">
                  <c:v>1.72984</c:v>
                </c:pt>
                <c:pt idx="7826">
                  <c:v>1.7278</c:v>
                </c:pt>
                <c:pt idx="7827">
                  <c:v>1.73295</c:v>
                </c:pt>
                <c:pt idx="7828">
                  <c:v>1.72987</c:v>
                </c:pt>
                <c:pt idx="7829">
                  <c:v>1.7277400000000001</c:v>
                </c:pt>
                <c:pt idx="7830">
                  <c:v>1.73302</c:v>
                </c:pt>
                <c:pt idx="7831">
                  <c:v>1.7277800000000001</c:v>
                </c:pt>
                <c:pt idx="7832">
                  <c:v>1.7324999999999999</c:v>
                </c:pt>
                <c:pt idx="7833">
                  <c:v>1.73047</c:v>
                </c:pt>
                <c:pt idx="7834">
                  <c:v>1.7270099999999999</c:v>
                </c:pt>
                <c:pt idx="7835">
                  <c:v>1.7327300000000001</c:v>
                </c:pt>
                <c:pt idx="7836">
                  <c:v>1.72709</c:v>
                </c:pt>
                <c:pt idx="7837">
                  <c:v>1.73183</c:v>
                </c:pt>
                <c:pt idx="7838">
                  <c:v>1.7298100000000001</c:v>
                </c:pt>
                <c:pt idx="7839">
                  <c:v>1.7281200000000001</c:v>
                </c:pt>
                <c:pt idx="7840">
                  <c:v>1.7330300000000001</c:v>
                </c:pt>
                <c:pt idx="7841">
                  <c:v>1.7290700000000001</c:v>
                </c:pt>
                <c:pt idx="7842">
                  <c:v>1.7279899999999999</c:v>
                </c:pt>
                <c:pt idx="7843">
                  <c:v>1.7317100000000001</c:v>
                </c:pt>
                <c:pt idx="7844">
                  <c:v>1.72953</c:v>
                </c:pt>
                <c:pt idx="7845">
                  <c:v>1.73123</c:v>
                </c:pt>
                <c:pt idx="7846">
                  <c:v>1.73247</c:v>
                </c:pt>
                <c:pt idx="7847">
                  <c:v>1.7298199999999999</c:v>
                </c:pt>
                <c:pt idx="7848">
                  <c:v>1.72617</c:v>
                </c:pt>
                <c:pt idx="7849">
                  <c:v>1.7324900000000001</c:v>
                </c:pt>
                <c:pt idx="7850">
                  <c:v>1.7303999999999999</c:v>
                </c:pt>
                <c:pt idx="7851">
                  <c:v>1.7263599999999999</c:v>
                </c:pt>
                <c:pt idx="7852">
                  <c:v>1.7319800000000001</c:v>
                </c:pt>
                <c:pt idx="7853">
                  <c:v>1.72932</c:v>
                </c:pt>
                <c:pt idx="7854">
                  <c:v>1.7269300000000001</c:v>
                </c:pt>
                <c:pt idx="7855">
                  <c:v>1.73116</c:v>
                </c:pt>
                <c:pt idx="7856">
                  <c:v>1.73112</c:v>
                </c:pt>
                <c:pt idx="7857">
                  <c:v>1.7256499999999999</c:v>
                </c:pt>
                <c:pt idx="7858">
                  <c:v>1.7323900000000001</c:v>
                </c:pt>
                <c:pt idx="7859">
                  <c:v>1.7263900000000001</c:v>
                </c:pt>
                <c:pt idx="7860">
                  <c:v>1.73295</c:v>
                </c:pt>
                <c:pt idx="7861">
                  <c:v>1.72851</c:v>
                </c:pt>
                <c:pt idx="7862">
                  <c:v>1.7292099999999999</c:v>
                </c:pt>
                <c:pt idx="7863">
                  <c:v>1.7308699999999999</c:v>
                </c:pt>
                <c:pt idx="7864">
                  <c:v>1.7276400000000001</c:v>
                </c:pt>
                <c:pt idx="7865">
                  <c:v>1.73248</c:v>
                </c:pt>
                <c:pt idx="7866">
                  <c:v>1.72943</c:v>
                </c:pt>
                <c:pt idx="7867">
                  <c:v>1.7279500000000001</c:v>
                </c:pt>
                <c:pt idx="7868">
                  <c:v>1.7317499999999999</c:v>
                </c:pt>
                <c:pt idx="7869">
                  <c:v>1.72858</c:v>
                </c:pt>
                <c:pt idx="7870">
                  <c:v>1.7271300000000001</c:v>
                </c:pt>
                <c:pt idx="7871">
                  <c:v>1.7319</c:v>
                </c:pt>
                <c:pt idx="7872">
                  <c:v>1.7266600000000001</c:v>
                </c:pt>
                <c:pt idx="7873">
                  <c:v>1.73143</c:v>
                </c:pt>
                <c:pt idx="7874">
                  <c:v>1.7297199999999999</c:v>
                </c:pt>
                <c:pt idx="7875">
                  <c:v>1.72692</c:v>
                </c:pt>
                <c:pt idx="7876">
                  <c:v>1.7327900000000001</c:v>
                </c:pt>
                <c:pt idx="7877">
                  <c:v>1.7292400000000001</c:v>
                </c:pt>
                <c:pt idx="7878">
                  <c:v>1.7298</c:v>
                </c:pt>
                <c:pt idx="7879">
                  <c:v>1.73149</c:v>
                </c:pt>
                <c:pt idx="7880">
                  <c:v>1.72936</c:v>
                </c:pt>
                <c:pt idx="7881">
                  <c:v>1.72645</c:v>
                </c:pt>
                <c:pt idx="7882">
                  <c:v>1.73258</c:v>
                </c:pt>
                <c:pt idx="7883">
                  <c:v>1.72834</c:v>
                </c:pt>
                <c:pt idx="7884">
                  <c:v>1.73095</c:v>
                </c:pt>
                <c:pt idx="7885">
                  <c:v>1.7302599999999999</c:v>
                </c:pt>
                <c:pt idx="7886">
                  <c:v>1.7270000000000001</c:v>
                </c:pt>
                <c:pt idx="7887">
                  <c:v>1.73231</c:v>
                </c:pt>
                <c:pt idx="7888">
                  <c:v>1.72879</c:v>
                </c:pt>
                <c:pt idx="7889">
                  <c:v>1.73112</c:v>
                </c:pt>
                <c:pt idx="7890">
                  <c:v>1.7318899999999999</c:v>
                </c:pt>
                <c:pt idx="7891">
                  <c:v>1.7303900000000001</c:v>
                </c:pt>
                <c:pt idx="7892">
                  <c:v>1.7261599999999999</c:v>
                </c:pt>
                <c:pt idx="7893">
                  <c:v>1.73265</c:v>
                </c:pt>
                <c:pt idx="7894">
                  <c:v>1.7263900000000001</c:v>
                </c:pt>
                <c:pt idx="7895">
                  <c:v>1.73308</c:v>
                </c:pt>
                <c:pt idx="7896">
                  <c:v>1.7277499999999999</c:v>
                </c:pt>
                <c:pt idx="7897">
                  <c:v>1.73153</c:v>
                </c:pt>
                <c:pt idx="7898">
                  <c:v>1.7306600000000001</c:v>
                </c:pt>
                <c:pt idx="7899">
                  <c:v>1.72699</c:v>
                </c:pt>
                <c:pt idx="7900">
                  <c:v>1.7326299999999999</c:v>
                </c:pt>
                <c:pt idx="7901">
                  <c:v>1.7299599999999999</c:v>
                </c:pt>
                <c:pt idx="7902">
                  <c:v>1.72818</c:v>
                </c:pt>
                <c:pt idx="7903">
                  <c:v>1.7275499999999999</c:v>
                </c:pt>
                <c:pt idx="7904">
                  <c:v>1.73224</c:v>
                </c:pt>
                <c:pt idx="7905">
                  <c:v>1.7291700000000001</c:v>
                </c:pt>
                <c:pt idx="7906">
                  <c:v>1.73089</c:v>
                </c:pt>
                <c:pt idx="7907">
                  <c:v>1.7314400000000001</c:v>
                </c:pt>
                <c:pt idx="7908">
                  <c:v>1.7270799999999999</c:v>
                </c:pt>
                <c:pt idx="7909">
                  <c:v>1.73319</c:v>
                </c:pt>
                <c:pt idx="7910">
                  <c:v>1.7300599999999999</c:v>
                </c:pt>
                <c:pt idx="7911">
                  <c:v>1.72763</c:v>
                </c:pt>
                <c:pt idx="7912">
                  <c:v>1.73325</c:v>
                </c:pt>
                <c:pt idx="7913">
                  <c:v>1.72976</c:v>
                </c:pt>
                <c:pt idx="7914">
                  <c:v>1.7294400000000001</c:v>
                </c:pt>
                <c:pt idx="7915">
                  <c:v>1.7325699999999999</c:v>
                </c:pt>
                <c:pt idx="7916">
                  <c:v>1.7268600000000001</c:v>
                </c:pt>
                <c:pt idx="7917">
                  <c:v>1.73346</c:v>
                </c:pt>
                <c:pt idx="7918">
                  <c:v>1.7289600000000001</c:v>
                </c:pt>
                <c:pt idx="7919">
                  <c:v>1.7276899999999999</c:v>
                </c:pt>
                <c:pt idx="7920">
                  <c:v>1.7316800000000001</c:v>
                </c:pt>
                <c:pt idx="7921">
                  <c:v>1.7277100000000001</c:v>
                </c:pt>
                <c:pt idx="7922">
                  <c:v>1.73227</c:v>
                </c:pt>
                <c:pt idx="7923">
                  <c:v>1.7295199999999999</c:v>
                </c:pt>
                <c:pt idx="7924">
                  <c:v>1.7307699999999999</c:v>
                </c:pt>
                <c:pt idx="7925">
                  <c:v>1.73027</c:v>
                </c:pt>
                <c:pt idx="7926">
                  <c:v>1.7265600000000001</c:v>
                </c:pt>
                <c:pt idx="7927">
                  <c:v>1.7319500000000001</c:v>
                </c:pt>
                <c:pt idx="7928">
                  <c:v>1.7276100000000001</c:v>
                </c:pt>
                <c:pt idx="7929">
                  <c:v>1.7295799999999999</c:v>
                </c:pt>
                <c:pt idx="7930">
                  <c:v>1.7311000000000001</c:v>
                </c:pt>
                <c:pt idx="7931">
                  <c:v>1.7271300000000001</c:v>
                </c:pt>
                <c:pt idx="7932">
                  <c:v>1.73265</c:v>
                </c:pt>
                <c:pt idx="7933">
                  <c:v>1.7296499999999999</c:v>
                </c:pt>
                <c:pt idx="7934">
                  <c:v>1.7267300000000001</c:v>
                </c:pt>
                <c:pt idx="7935">
                  <c:v>1.7319599999999999</c:v>
                </c:pt>
                <c:pt idx="7936">
                  <c:v>1.7266699999999999</c:v>
                </c:pt>
                <c:pt idx="7937">
                  <c:v>1.7328699999999999</c:v>
                </c:pt>
                <c:pt idx="7938">
                  <c:v>1.7289000000000001</c:v>
                </c:pt>
                <c:pt idx="7939">
                  <c:v>1.7315</c:v>
                </c:pt>
                <c:pt idx="7940">
                  <c:v>1.7304900000000001</c:v>
                </c:pt>
                <c:pt idx="7941">
                  <c:v>1.7297800000000001</c:v>
                </c:pt>
                <c:pt idx="7942">
                  <c:v>1.7325999999999999</c:v>
                </c:pt>
                <c:pt idx="7943">
                  <c:v>1.7281299999999999</c:v>
                </c:pt>
                <c:pt idx="7944">
                  <c:v>1.73221</c:v>
                </c:pt>
                <c:pt idx="7945">
                  <c:v>1.7305600000000001</c:v>
                </c:pt>
                <c:pt idx="7946">
                  <c:v>1.7293799999999999</c:v>
                </c:pt>
                <c:pt idx="7947">
                  <c:v>1.7327600000000001</c:v>
                </c:pt>
                <c:pt idx="7948">
                  <c:v>1.7319899999999999</c:v>
                </c:pt>
                <c:pt idx="7949">
                  <c:v>1.72759</c:v>
                </c:pt>
                <c:pt idx="7950">
                  <c:v>1.7339100000000001</c:v>
                </c:pt>
                <c:pt idx="7951">
                  <c:v>1.7293000000000001</c:v>
                </c:pt>
                <c:pt idx="7952">
                  <c:v>1.73058</c:v>
                </c:pt>
                <c:pt idx="7953">
                  <c:v>1.7315199999999999</c:v>
                </c:pt>
                <c:pt idx="7954">
                  <c:v>1.7285200000000001</c:v>
                </c:pt>
                <c:pt idx="7955">
                  <c:v>1.73041</c:v>
                </c:pt>
                <c:pt idx="7956">
                  <c:v>1.7315199999999999</c:v>
                </c:pt>
                <c:pt idx="7957">
                  <c:v>1.7263299999999999</c:v>
                </c:pt>
                <c:pt idx="7958">
                  <c:v>1.7330000000000001</c:v>
                </c:pt>
                <c:pt idx="7959">
                  <c:v>1.72818</c:v>
                </c:pt>
                <c:pt idx="7960">
                  <c:v>1.7314099999999999</c:v>
                </c:pt>
                <c:pt idx="7961">
                  <c:v>1.73129</c:v>
                </c:pt>
                <c:pt idx="7962">
                  <c:v>1.72756</c:v>
                </c:pt>
                <c:pt idx="7963">
                  <c:v>1.73262</c:v>
                </c:pt>
                <c:pt idx="7964">
                  <c:v>1.7297400000000001</c:v>
                </c:pt>
                <c:pt idx="7965">
                  <c:v>1.7305999999999999</c:v>
                </c:pt>
                <c:pt idx="7966">
                  <c:v>1.7303900000000001</c:v>
                </c:pt>
                <c:pt idx="7967">
                  <c:v>1.7274799999999999</c:v>
                </c:pt>
                <c:pt idx="7968">
                  <c:v>1.73272</c:v>
                </c:pt>
                <c:pt idx="7969">
                  <c:v>1.7262299999999999</c:v>
                </c:pt>
                <c:pt idx="7970">
                  <c:v>1.7328600000000001</c:v>
                </c:pt>
                <c:pt idx="7971">
                  <c:v>1.73072</c:v>
                </c:pt>
                <c:pt idx="7972">
                  <c:v>1.72801</c:v>
                </c:pt>
                <c:pt idx="7973">
                  <c:v>1.73001</c:v>
                </c:pt>
                <c:pt idx="7974">
                  <c:v>1.7331300000000001</c:v>
                </c:pt>
                <c:pt idx="7975">
                  <c:v>1.72885</c:v>
                </c:pt>
                <c:pt idx="7976">
                  <c:v>1.72871</c:v>
                </c:pt>
                <c:pt idx="7977">
                  <c:v>1.7324200000000001</c:v>
                </c:pt>
                <c:pt idx="7978">
                  <c:v>1.72959</c:v>
                </c:pt>
                <c:pt idx="7979">
                  <c:v>1.73445</c:v>
                </c:pt>
                <c:pt idx="7980">
                  <c:v>1.72776</c:v>
                </c:pt>
                <c:pt idx="7981">
                  <c:v>1.7337100000000001</c:v>
                </c:pt>
                <c:pt idx="7982">
                  <c:v>1.7316100000000001</c:v>
                </c:pt>
                <c:pt idx="7983">
                  <c:v>1.7308300000000001</c:v>
                </c:pt>
                <c:pt idx="7984">
                  <c:v>1.7329399999999999</c:v>
                </c:pt>
                <c:pt idx="7985">
                  <c:v>1.7302299999999999</c:v>
                </c:pt>
                <c:pt idx="7986">
                  <c:v>1.7298800000000001</c:v>
                </c:pt>
                <c:pt idx="7987">
                  <c:v>1.73126</c:v>
                </c:pt>
                <c:pt idx="7988">
                  <c:v>1.7260800000000001</c:v>
                </c:pt>
                <c:pt idx="7989">
                  <c:v>1.7323299999999999</c:v>
                </c:pt>
                <c:pt idx="7990">
                  <c:v>1.73017</c:v>
                </c:pt>
                <c:pt idx="7991">
                  <c:v>1.7284600000000001</c:v>
                </c:pt>
                <c:pt idx="7992">
                  <c:v>1.7327900000000001</c:v>
                </c:pt>
                <c:pt idx="7993">
                  <c:v>1.7303999999999999</c:v>
                </c:pt>
                <c:pt idx="7994">
                  <c:v>1.7270700000000001</c:v>
                </c:pt>
                <c:pt idx="7995">
                  <c:v>1.7327399999999999</c:v>
                </c:pt>
                <c:pt idx="7996">
                  <c:v>1.7302500000000001</c:v>
                </c:pt>
                <c:pt idx="7997">
                  <c:v>1.7302599999999999</c:v>
                </c:pt>
                <c:pt idx="7998">
                  <c:v>1.7269699999999999</c:v>
                </c:pt>
                <c:pt idx="7999">
                  <c:v>1.7328699999999999</c:v>
                </c:pt>
                <c:pt idx="8000">
                  <c:v>1.7291399999999999</c:v>
                </c:pt>
                <c:pt idx="8001">
                  <c:v>1.7327900000000001</c:v>
                </c:pt>
                <c:pt idx="8002">
                  <c:v>1.7314499999999999</c:v>
                </c:pt>
                <c:pt idx="8003">
                  <c:v>1.7287399999999999</c:v>
                </c:pt>
                <c:pt idx="8004">
                  <c:v>1.7299100000000001</c:v>
                </c:pt>
                <c:pt idx="8005">
                  <c:v>1.7327699999999999</c:v>
                </c:pt>
                <c:pt idx="8006">
                  <c:v>1.72929</c:v>
                </c:pt>
                <c:pt idx="8007">
                  <c:v>1.7318899999999999</c:v>
                </c:pt>
                <c:pt idx="8008">
                  <c:v>1.7310000000000001</c:v>
                </c:pt>
                <c:pt idx="8009">
                  <c:v>1.72692</c:v>
                </c:pt>
                <c:pt idx="8010">
                  <c:v>1.7333400000000001</c:v>
                </c:pt>
                <c:pt idx="8011">
                  <c:v>1.7276899999999999</c:v>
                </c:pt>
                <c:pt idx="8012">
                  <c:v>1.7328600000000001</c:v>
                </c:pt>
                <c:pt idx="8013">
                  <c:v>1.7313000000000001</c:v>
                </c:pt>
                <c:pt idx="8014">
                  <c:v>1.72912</c:v>
                </c:pt>
                <c:pt idx="8015">
                  <c:v>1.72895</c:v>
                </c:pt>
                <c:pt idx="8016">
                  <c:v>1.7310000000000001</c:v>
                </c:pt>
                <c:pt idx="8017">
                  <c:v>1.72732</c:v>
                </c:pt>
                <c:pt idx="8018">
                  <c:v>1.73329</c:v>
                </c:pt>
                <c:pt idx="8019">
                  <c:v>1.7294400000000001</c:v>
                </c:pt>
                <c:pt idx="8020">
                  <c:v>1.7285900000000001</c:v>
                </c:pt>
                <c:pt idx="8021">
                  <c:v>1.7330099999999999</c:v>
                </c:pt>
                <c:pt idx="8022">
                  <c:v>1.72906</c:v>
                </c:pt>
                <c:pt idx="8023">
                  <c:v>1.7314700000000001</c:v>
                </c:pt>
                <c:pt idx="8024">
                  <c:v>1.7304900000000001</c:v>
                </c:pt>
                <c:pt idx="8025">
                  <c:v>1.72698</c:v>
                </c:pt>
                <c:pt idx="8026">
                  <c:v>1.7330700000000001</c:v>
                </c:pt>
                <c:pt idx="8027">
                  <c:v>1.7270700000000001</c:v>
                </c:pt>
                <c:pt idx="8028">
                  <c:v>1.73245</c:v>
                </c:pt>
                <c:pt idx="8029">
                  <c:v>1.7302500000000001</c:v>
                </c:pt>
                <c:pt idx="8030">
                  <c:v>1.7282200000000001</c:v>
                </c:pt>
                <c:pt idx="8031">
                  <c:v>1.7326900000000001</c:v>
                </c:pt>
                <c:pt idx="8032">
                  <c:v>1.72898</c:v>
                </c:pt>
                <c:pt idx="8033">
                  <c:v>1.7273700000000001</c:v>
                </c:pt>
                <c:pt idx="8034">
                  <c:v>1.7321200000000001</c:v>
                </c:pt>
                <c:pt idx="8035">
                  <c:v>1.72753</c:v>
                </c:pt>
                <c:pt idx="8036">
                  <c:v>1.73342</c:v>
                </c:pt>
                <c:pt idx="8037">
                  <c:v>1.72946</c:v>
                </c:pt>
                <c:pt idx="8038">
                  <c:v>1.72912</c:v>
                </c:pt>
                <c:pt idx="8039">
                  <c:v>1.7323900000000001</c:v>
                </c:pt>
                <c:pt idx="8040">
                  <c:v>1.7283200000000001</c:v>
                </c:pt>
                <c:pt idx="8041">
                  <c:v>1.73306</c:v>
                </c:pt>
                <c:pt idx="8042">
                  <c:v>1.7301899999999999</c:v>
                </c:pt>
                <c:pt idx="8043">
                  <c:v>1.72912</c:v>
                </c:pt>
                <c:pt idx="8044">
                  <c:v>1.7324200000000001</c:v>
                </c:pt>
                <c:pt idx="8045">
                  <c:v>1.7287699999999999</c:v>
                </c:pt>
                <c:pt idx="8046">
                  <c:v>1.72926</c:v>
                </c:pt>
                <c:pt idx="8047">
                  <c:v>1.73125</c:v>
                </c:pt>
                <c:pt idx="8048">
                  <c:v>1.7279199999999999</c:v>
                </c:pt>
                <c:pt idx="8049">
                  <c:v>1.7323</c:v>
                </c:pt>
                <c:pt idx="8050">
                  <c:v>1.7295400000000001</c:v>
                </c:pt>
                <c:pt idx="8051">
                  <c:v>1.7274400000000001</c:v>
                </c:pt>
                <c:pt idx="8052">
                  <c:v>1.7325900000000001</c:v>
                </c:pt>
                <c:pt idx="8053">
                  <c:v>1.728</c:v>
                </c:pt>
                <c:pt idx="8054">
                  <c:v>1.73288</c:v>
                </c:pt>
                <c:pt idx="8055">
                  <c:v>1.7306299999999999</c:v>
                </c:pt>
                <c:pt idx="8056">
                  <c:v>1.7271799999999999</c:v>
                </c:pt>
                <c:pt idx="8057">
                  <c:v>1.73322</c:v>
                </c:pt>
                <c:pt idx="8058">
                  <c:v>1.7291099999999999</c:v>
                </c:pt>
                <c:pt idx="8059">
                  <c:v>1.7292000000000001</c:v>
                </c:pt>
                <c:pt idx="8060">
                  <c:v>1.7321200000000001</c:v>
                </c:pt>
                <c:pt idx="8061">
                  <c:v>1.72817</c:v>
                </c:pt>
                <c:pt idx="8062">
                  <c:v>1.73363</c:v>
                </c:pt>
                <c:pt idx="8063">
                  <c:v>1.7296800000000001</c:v>
                </c:pt>
                <c:pt idx="8064">
                  <c:v>1.72942</c:v>
                </c:pt>
                <c:pt idx="8065">
                  <c:v>1.7318499999999999</c:v>
                </c:pt>
                <c:pt idx="8066">
                  <c:v>1.72712</c:v>
                </c:pt>
                <c:pt idx="8067">
                  <c:v>1.7333099999999999</c:v>
                </c:pt>
                <c:pt idx="8068">
                  <c:v>1.7299500000000001</c:v>
                </c:pt>
                <c:pt idx="8069">
                  <c:v>1.73498</c:v>
                </c:pt>
                <c:pt idx="8070">
                  <c:v>1.72963</c:v>
                </c:pt>
                <c:pt idx="8071">
                  <c:v>1.72915</c:v>
                </c:pt>
                <c:pt idx="8072">
                  <c:v>1.73153</c:v>
                </c:pt>
                <c:pt idx="8073">
                  <c:v>1.72681</c:v>
                </c:pt>
                <c:pt idx="8074">
                  <c:v>1.73316</c:v>
                </c:pt>
                <c:pt idx="8075">
                  <c:v>1.7297400000000001</c:v>
                </c:pt>
                <c:pt idx="8076">
                  <c:v>1.73136</c:v>
                </c:pt>
                <c:pt idx="8077">
                  <c:v>1.7325999999999999</c:v>
                </c:pt>
                <c:pt idx="8078">
                  <c:v>1.72848</c:v>
                </c:pt>
                <c:pt idx="8079">
                  <c:v>1.73207</c:v>
                </c:pt>
                <c:pt idx="8080">
                  <c:v>1.7315799999999999</c:v>
                </c:pt>
                <c:pt idx="8081">
                  <c:v>1.7276100000000001</c:v>
                </c:pt>
                <c:pt idx="8082">
                  <c:v>1.73306</c:v>
                </c:pt>
                <c:pt idx="8083">
                  <c:v>1.73139</c:v>
                </c:pt>
                <c:pt idx="8084">
                  <c:v>1.7269300000000001</c:v>
                </c:pt>
                <c:pt idx="8085">
                  <c:v>1.7331700000000001</c:v>
                </c:pt>
                <c:pt idx="8086">
                  <c:v>1.7302</c:v>
                </c:pt>
                <c:pt idx="8087">
                  <c:v>1.7272000000000001</c:v>
                </c:pt>
                <c:pt idx="8088">
                  <c:v>1.73315</c:v>
                </c:pt>
                <c:pt idx="8089">
                  <c:v>1.7290000000000001</c:v>
                </c:pt>
                <c:pt idx="8090">
                  <c:v>1.73292</c:v>
                </c:pt>
                <c:pt idx="8091">
                  <c:v>1.7306699999999999</c:v>
                </c:pt>
                <c:pt idx="8092">
                  <c:v>1.7273499999999999</c:v>
                </c:pt>
                <c:pt idx="8093">
                  <c:v>1.73299</c:v>
                </c:pt>
                <c:pt idx="8094">
                  <c:v>1.72994</c:v>
                </c:pt>
                <c:pt idx="8095">
                  <c:v>1.7299800000000001</c:v>
                </c:pt>
                <c:pt idx="8096">
                  <c:v>1.7331700000000001</c:v>
                </c:pt>
                <c:pt idx="8097">
                  <c:v>1.7282</c:v>
                </c:pt>
                <c:pt idx="8098">
                  <c:v>1.73142</c:v>
                </c:pt>
                <c:pt idx="8099">
                  <c:v>1.7315799999999999</c:v>
                </c:pt>
                <c:pt idx="8100">
                  <c:v>1.72783</c:v>
                </c:pt>
                <c:pt idx="8101">
                  <c:v>1.7335799999999999</c:v>
                </c:pt>
                <c:pt idx="8102">
                  <c:v>1.72943</c:v>
                </c:pt>
                <c:pt idx="8103">
                  <c:v>1.7292000000000001</c:v>
                </c:pt>
                <c:pt idx="8104">
                  <c:v>1.7325299999999999</c:v>
                </c:pt>
                <c:pt idx="8105">
                  <c:v>1.72803</c:v>
                </c:pt>
                <c:pt idx="8106">
                  <c:v>1.73356</c:v>
                </c:pt>
                <c:pt idx="8107">
                  <c:v>1.73136</c:v>
                </c:pt>
                <c:pt idx="8108">
                  <c:v>1.72793</c:v>
                </c:pt>
                <c:pt idx="8109">
                  <c:v>1.73291</c:v>
                </c:pt>
                <c:pt idx="8110">
                  <c:v>1.7305900000000001</c:v>
                </c:pt>
                <c:pt idx="8111">
                  <c:v>1.72902</c:v>
                </c:pt>
                <c:pt idx="8112">
                  <c:v>1.7326299999999999</c:v>
                </c:pt>
                <c:pt idx="8113">
                  <c:v>1.7282200000000001</c:v>
                </c:pt>
                <c:pt idx="8114">
                  <c:v>1.7333499999999999</c:v>
                </c:pt>
                <c:pt idx="8115">
                  <c:v>1.73247</c:v>
                </c:pt>
                <c:pt idx="8116">
                  <c:v>1.72715</c:v>
                </c:pt>
                <c:pt idx="8117">
                  <c:v>1.7335799999999999</c:v>
                </c:pt>
                <c:pt idx="8118">
                  <c:v>1.72984</c:v>
                </c:pt>
                <c:pt idx="8119">
                  <c:v>1.73105</c:v>
                </c:pt>
                <c:pt idx="8120">
                  <c:v>1.73224</c:v>
                </c:pt>
                <c:pt idx="8121">
                  <c:v>1.7279100000000001</c:v>
                </c:pt>
                <c:pt idx="8122">
                  <c:v>1.7331099999999999</c:v>
                </c:pt>
                <c:pt idx="8123">
                  <c:v>1.73045</c:v>
                </c:pt>
                <c:pt idx="8124">
                  <c:v>1.73082</c:v>
                </c:pt>
                <c:pt idx="8125">
                  <c:v>1.7313000000000001</c:v>
                </c:pt>
                <c:pt idx="8126">
                  <c:v>1.7273499999999999</c:v>
                </c:pt>
                <c:pt idx="8127">
                  <c:v>1.7332799999999999</c:v>
                </c:pt>
                <c:pt idx="8128">
                  <c:v>1.7298800000000001</c:v>
                </c:pt>
                <c:pt idx="8129">
                  <c:v>1.7314099999999999</c:v>
                </c:pt>
                <c:pt idx="8130">
                  <c:v>1.73197</c:v>
                </c:pt>
                <c:pt idx="8131">
                  <c:v>1.7268399999999999</c:v>
                </c:pt>
                <c:pt idx="8132">
                  <c:v>1.73339</c:v>
                </c:pt>
                <c:pt idx="8133">
                  <c:v>1.7269699999999999</c:v>
                </c:pt>
                <c:pt idx="8134">
                  <c:v>1.7334799999999999</c:v>
                </c:pt>
                <c:pt idx="8135">
                  <c:v>1.7296899999999999</c:v>
                </c:pt>
                <c:pt idx="8136">
                  <c:v>1.7300500000000001</c:v>
                </c:pt>
                <c:pt idx="8137">
                  <c:v>1.7321899999999999</c:v>
                </c:pt>
                <c:pt idx="8138">
                  <c:v>1.7282200000000001</c:v>
                </c:pt>
                <c:pt idx="8139">
                  <c:v>1.73342</c:v>
                </c:pt>
                <c:pt idx="8140">
                  <c:v>1.7316800000000001</c:v>
                </c:pt>
                <c:pt idx="8141">
                  <c:v>1.7293400000000001</c:v>
                </c:pt>
                <c:pt idx="8142">
                  <c:v>1.72854</c:v>
                </c:pt>
                <c:pt idx="8143">
                  <c:v>1.7321</c:v>
                </c:pt>
                <c:pt idx="8144">
                  <c:v>1.7268699999999999</c:v>
                </c:pt>
                <c:pt idx="8145">
                  <c:v>1.7334700000000001</c:v>
                </c:pt>
                <c:pt idx="8146">
                  <c:v>1.7299100000000001</c:v>
                </c:pt>
                <c:pt idx="8147">
                  <c:v>1.73017</c:v>
                </c:pt>
                <c:pt idx="8148">
                  <c:v>1.7328399999999999</c:v>
                </c:pt>
                <c:pt idx="8149">
                  <c:v>1.72987</c:v>
                </c:pt>
                <c:pt idx="8150">
                  <c:v>1.7320199999999999</c:v>
                </c:pt>
                <c:pt idx="8151">
                  <c:v>1.73142</c:v>
                </c:pt>
                <c:pt idx="8152">
                  <c:v>1.73132</c:v>
                </c:pt>
                <c:pt idx="8153">
                  <c:v>1.7315799999999999</c:v>
                </c:pt>
                <c:pt idx="8154">
                  <c:v>1.72706</c:v>
                </c:pt>
                <c:pt idx="8155">
                  <c:v>1.7332099999999999</c:v>
                </c:pt>
                <c:pt idx="8156">
                  <c:v>1.7293000000000001</c:v>
                </c:pt>
                <c:pt idx="8157">
                  <c:v>1.7346900000000001</c:v>
                </c:pt>
                <c:pt idx="8158">
                  <c:v>1.7305699999999999</c:v>
                </c:pt>
                <c:pt idx="8159">
                  <c:v>1.72932</c:v>
                </c:pt>
                <c:pt idx="8160">
                  <c:v>1.7326600000000001</c:v>
                </c:pt>
                <c:pt idx="8161">
                  <c:v>1.7289699999999999</c:v>
                </c:pt>
                <c:pt idx="8162">
                  <c:v>1.7329300000000001</c:v>
                </c:pt>
                <c:pt idx="8163">
                  <c:v>1.7309300000000001</c:v>
                </c:pt>
                <c:pt idx="8164">
                  <c:v>1.7283299999999999</c:v>
                </c:pt>
                <c:pt idx="8165">
                  <c:v>1.7324299999999999</c:v>
                </c:pt>
                <c:pt idx="8166">
                  <c:v>1.73132</c:v>
                </c:pt>
                <c:pt idx="8167">
                  <c:v>1.7283500000000001</c:v>
                </c:pt>
                <c:pt idx="8168">
                  <c:v>1.73366</c:v>
                </c:pt>
                <c:pt idx="8169">
                  <c:v>1.73045</c:v>
                </c:pt>
                <c:pt idx="8170">
                  <c:v>1.7325900000000001</c:v>
                </c:pt>
                <c:pt idx="8171">
                  <c:v>1.73089</c:v>
                </c:pt>
                <c:pt idx="8172">
                  <c:v>1.72899</c:v>
                </c:pt>
                <c:pt idx="8173">
                  <c:v>1.7325200000000001</c:v>
                </c:pt>
                <c:pt idx="8174">
                  <c:v>1.7284900000000001</c:v>
                </c:pt>
                <c:pt idx="8175">
                  <c:v>1.7326699999999999</c:v>
                </c:pt>
                <c:pt idx="8176">
                  <c:v>1.7314499999999999</c:v>
                </c:pt>
                <c:pt idx="8177">
                  <c:v>1.7274099999999999</c:v>
                </c:pt>
                <c:pt idx="8178">
                  <c:v>1.73333</c:v>
                </c:pt>
                <c:pt idx="8179">
                  <c:v>1.7272000000000001</c:v>
                </c:pt>
                <c:pt idx="8180">
                  <c:v>1.7337400000000001</c:v>
                </c:pt>
                <c:pt idx="8181">
                  <c:v>1.72949</c:v>
                </c:pt>
                <c:pt idx="8182">
                  <c:v>1.73065</c:v>
                </c:pt>
                <c:pt idx="8183">
                  <c:v>1.7320800000000001</c:v>
                </c:pt>
                <c:pt idx="8184">
                  <c:v>1.7270700000000001</c:v>
                </c:pt>
                <c:pt idx="8185">
                  <c:v>1.73329</c:v>
                </c:pt>
                <c:pt idx="8186">
                  <c:v>1.72845</c:v>
                </c:pt>
                <c:pt idx="8187">
                  <c:v>1.73244</c:v>
                </c:pt>
                <c:pt idx="8188">
                  <c:v>1.7317400000000001</c:v>
                </c:pt>
                <c:pt idx="8189">
                  <c:v>1.72807</c:v>
                </c:pt>
                <c:pt idx="8190">
                  <c:v>1.7344999999999999</c:v>
                </c:pt>
                <c:pt idx="8191">
                  <c:v>1.72922</c:v>
                </c:pt>
                <c:pt idx="8192">
                  <c:v>1.7314400000000001</c:v>
                </c:pt>
                <c:pt idx="8193">
                  <c:v>1.7314499999999999</c:v>
                </c:pt>
                <c:pt idx="8194">
                  <c:v>1.7278199999999999</c:v>
                </c:pt>
                <c:pt idx="8195">
                  <c:v>1.7339899999999999</c:v>
                </c:pt>
                <c:pt idx="8196">
                  <c:v>1.7305299999999999</c:v>
                </c:pt>
                <c:pt idx="8197">
                  <c:v>1.7332000000000001</c:v>
                </c:pt>
                <c:pt idx="8198">
                  <c:v>1.7324900000000001</c:v>
                </c:pt>
                <c:pt idx="8199">
                  <c:v>1.7295</c:v>
                </c:pt>
                <c:pt idx="8200">
                  <c:v>1.73414</c:v>
                </c:pt>
                <c:pt idx="8201">
                  <c:v>1.7321800000000001</c:v>
                </c:pt>
                <c:pt idx="8202">
                  <c:v>1.7286300000000001</c:v>
                </c:pt>
                <c:pt idx="8203">
                  <c:v>1.73482</c:v>
                </c:pt>
                <c:pt idx="8204">
                  <c:v>1.7302299999999999</c:v>
                </c:pt>
                <c:pt idx="8205">
                  <c:v>1.72801</c:v>
                </c:pt>
                <c:pt idx="8206">
                  <c:v>1.73255</c:v>
                </c:pt>
                <c:pt idx="8207">
                  <c:v>1.7297100000000001</c:v>
                </c:pt>
                <c:pt idx="8208">
                  <c:v>1.7354099999999999</c:v>
                </c:pt>
                <c:pt idx="8209">
                  <c:v>1.73078</c:v>
                </c:pt>
                <c:pt idx="8210">
                  <c:v>1.7300199999999999</c:v>
                </c:pt>
                <c:pt idx="8211">
                  <c:v>1.73241</c:v>
                </c:pt>
                <c:pt idx="8212">
                  <c:v>1.72739</c:v>
                </c:pt>
                <c:pt idx="8213">
                  <c:v>1.734</c:v>
                </c:pt>
                <c:pt idx="8214">
                  <c:v>1.7313099999999999</c:v>
                </c:pt>
                <c:pt idx="8215">
                  <c:v>1.72729</c:v>
                </c:pt>
                <c:pt idx="8216">
                  <c:v>1.73272</c:v>
                </c:pt>
                <c:pt idx="8217">
                  <c:v>1.7278800000000001</c:v>
                </c:pt>
                <c:pt idx="8218">
                  <c:v>1.7340800000000001</c:v>
                </c:pt>
                <c:pt idx="8219">
                  <c:v>1.73142</c:v>
                </c:pt>
                <c:pt idx="8220">
                  <c:v>1.7279</c:v>
                </c:pt>
                <c:pt idx="8221">
                  <c:v>1.7338499999999999</c:v>
                </c:pt>
                <c:pt idx="8222">
                  <c:v>1.7295400000000001</c:v>
                </c:pt>
                <c:pt idx="8223">
                  <c:v>1.7316800000000001</c:v>
                </c:pt>
                <c:pt idx="8224">
                  <c:v>1.73194</c:v>
                </c:pt>
                <c:pt idx="8225">
                  <c:v>1.7299800000000001</c:v>
                </c:pt>
                <c:pt idx="8226">
                  <c:v>1.73265</c:v>
                </c:pt>
                <c:pt idx="8227">
                  <c:v>1.72753</c:v>
                </c:pt>
                <c:pt idx="8228">
                  <c:v>1.7334499999999999</c:v>
                </c:pt>
                <c:pt idx="8229">
                  <c:v>1.7324999999999999</c:v>
                </c:pt>
                <c:pt idx="8230">
                  <c:v>1.72841</c:v>
                </c:pt>
                <c:pt idx="8231">
                  <c:v>1.7344599999999999</c:v>
                </c:pt>
                <c:pt idx="8232">
                  <c:v>1.7307399999999999</c:v>
                </c:pt>
                <c:pt idx="8233">
                  <c:v>1.72909</c:v>
                </c:pt>
                <c:pt idx="8234">
                  <c:v>1.7336100000000001</c:v>
                </c:pt>
                <c:pt idx="8235">
                  <c:v>1.7293700000000001</c:v>
                </c:pt>
                <c:pt idx="8236">
                  <c:v>1.7336100000000001</c:v>
                </c:pt>
                <c:pt idx="8237">
                  <c:v>1.7319899999999999</c:v>
                </c:pt>
                <c:pt idx="8238">
                  <c:v>1.72793</c:v>
                </c:pt>
                <c:pt idx="8239">
                  <c:v>1.7336100000000001</c:v>
                </c:pt>
                <c:pt idx="8240">
                  <c:v>1.7317199999999999</c:v>
                </c:pt>
                <c:pt idx="8241">
                  <c:v>1.7270799999999999</c:v>
                </c:pt>
                <c:pt idx="8242">
                  <c:v>1.7334099999999999</c:v>
                </c:pt>
                <c:pt idx="8243">
                  <c:v>1.72777</c:v>
                </c:pt>
                <c:pt idx="8244">
                  <c:v>1.73394</c:v>
                </c:pt>
                <c:pt idx="8245">
                  <c:v>1.7311300000000001</c:v>
                </c:pt>
                <c:pt idx="8246">
                  <c:v>1.72892</c:v>
                </c:pt>
                <c:pt idx="8247">
                  <c:v>1.73315</c:v>
                </c:pt>
                <c:pt idx="8248">
                  <c:v>1.72984</c:v>
                </c:pt>
                <c:pt idx="8249">
                  <c:v>1.7319199999999999</c:v>
                </c:pt>
                <c:pt idx="8250">
                  <c:v>1.7317199999999999</c:v>
                </c:pt>
                <c:pt idx="8251">
                  <c:v>1.72871</c:v>
                </c:pt>
                <c:pt idx="8252">
                  <c:v>1.7342200000000001</c:v>
                </c:pt>
                <c:pt idx="8253">
                  <c:v>1.73044</c:v>
                </c:pt>
                <c:pt idx="8254">
                  <c:v>1.7310000000000001</c:v>
                </c:pt>
                <c:pt idx="8255">
                  <c:v>1.73323</c:v>
                </c:pt>
                <c:pt idx="8256">
                  <c:v>1.7287699999999999</c:v>
                </c:pt>
                <c:pt idx="8257">
                  <c:v>1.7350699999999999</c:v>
                </c:pt>
                <c:pt idx="8258">
                  <c:v>1.73085</c:v>
                </c:pt>
                <c:pt idx="8259">
                  <c:v>1.73451</c:v>
                </c:pt>
                <c:pt idx="8260">
                  <c:v>1.73102</c:v>
                </c:pt>
                <c:pt idx="8261">
                  <c:v>1.72899</c:v>
                </c:pt>
                <c:pt idx="8262">
                  <c:v>1.73291</c:v>
                </c:pt>
                <c:pt idx="8263">
                  <c:v>1.72977</c:v>
                </c:pt>
                <c:pt idx="8264">
                  <c:v>1.7322599999999999</c:v>
                </c:pt>
                <c:pt idx="8265">
                  <c:v>1.7321200000000001</c:v>
                </c:pt>
                <c:pt idx="8266">
                  <c:v>1.72892</c:v>
                </c:pt>
                <c:pt idx="8267">
                  <c:v>1.7344299999999999</c:v>
                </c:pt>
                <c:pt idx="8268">
                  <c:v>1.7299199999999999</c:v>
                </c:pt>
                <c:pt idx="8269">
                  <c:v>1.7326900000000001</c:v>
                </c:pt>
                <c:pt idx="8270">
                  <c:v>1.7317</c:v>
                </c:pt>
                <c:pt idx="8271">
                  <c:v>1.72803</c:v>
                </c:pt>
                <c:pt idx="8272">
                  <c:v>1.7340100000000001</c:v>
                </c:pt>
                <c:pt idx="8273">
                  <c:v>1.7305600000000001</c:v>
                </c:pt>
                <c:pt idx="8274">
                  <c:v>1.7324999999999999</c:v>
                </c:pt>
                <c:pt idx="8275">
                  <c:v>1.7325999999999999</c:v>
                </c:pt>
                <c:pt idx="8276">
                  <c:v>1.72845</c:v>
                </c:pt>
                <c:pt idx="8277">
                  <c:v>1.73434</c:v>
                </c:pt>
                <c:pt idx="8278">
                  <c:v>1.73133</c:v>
                </c:pt>
                <c:pt idx="8279">
                  <c:v>1.7287399999999999</c:v>
                </c:pt>
                <c:pt idx="8280">
                  <c:v>1.7342299999999999</c:v>
                </c:pt>
                <c:pt idx="8281">
                  <c:v>1.73045</c:v>
                </c:pt>
                <c:pt idx="8282">
                  <c:v>1.7295</c:v>
                </c:pt>
                <c:pt idx="8283">
                  <c:v>1.73397</c:v>
                </c:pt>
                <c:pt idx="8284">
                  <c:v>1.7299199999999999</c:v>
                </c:pt>
                <c:pt idx="8285">
                  <c:v>1.7339599999999999</c:v>
                </c:pt>
                <c:pt idx="8286">
                  <c:v>1.7318800000000001</c:v>
                </c:pt>
                <c:pt idx="8287">
                  <c:v>1.7288699999999999</c:v>
                </c:pt>
                <c:pt idx="8288">
                  <c:v>1.73332</c:v>
                </c:pt>
                <c:pt idx="8289">
                  <c:v>1.73217</c:v>
                </c:pt>
                <c:pt idx="8290">
                  <c:v>1.72841</c:v>
                </c:pt>
                <c:pt idx="8291">
                  <c:v>1.73454</c:v>
                </c:pt>
                <c:pt idx="8292">
                  <c:v>1.7297199999999999</c:v>
                </c:pt>
                <c:pt idx="8293">
                  <c:v>1.73464</c:v>
                </c:pt>
                <c:pt idx="8294">
                  <c:v>1.7307699999999999</c:v>
                </c:pt>
                <c:pt idx="8295">
                  <c:v>1.73071</c:v>
                </c:pt>
                <c:pt idx="8296">
                  <c:v>1.73343</c:v>
                </c:pt>
                <c:pt idx="8297">
                  <c:v>1.7322</c:v>
                </c:pt>
                <c:pt idx="8298">
                  <c:v>1.72804</c:v>
                </c:pt>
                <c:pt idx="8299">
                  <c:v>1.73458</c:v>
                </c:pt>
                <c:pt idx="8300">
                  <c:v>1.73085</c:v>
                </c:pt>
                <c:pt idx="8301">
                  <c:v>1.7298899999999999</c:v>
                </c:pt>
                <c:pt idx="8302">
                  <c:v>1.73308</c:v>
                </c:pt>
                <c:pt idx="8303">
                  <c:v>1.7276899999999999</c:v>
                </c:pt>
                <c:pt idx="8304">
                  <c:v>1.7343299999999999</c:v>
                </c:pt>
                <c:pt idx="8305">
                  <c:v>1.7310000000000001</c:v>
                </c:pt>
                <c:pt idx="8306">
                  <c:v>1.7282299999999999</c:v>
                </c:pt>
                <c:pt idx="8307">
                  <c:v>1.7333099999999999</c:v>
                </c:pt>
                <c:pt idx="8308">
                  <c:v>1.7288699999999999</c:v>
                </c:pt>
                <c:pt idx="8309">
                  <c:v>1.7348399999999999</c:v>
                </c:pt>
                <c:pt idx="8310">
                  <c:v>1.7319599999999999</c:v>
                </c:pt>
                <c:pt idx="8311">
                  <c:v>1.72801</c:v>
                </c:pt>
                <c:pt idx="8312">
                  <c:v>1.7338199999999999</c:v>
                </c:pt>
                <c:pt idx="8313">
                  <c:v>1.72942</c:v>
                </c:pt>
                <c:pt idx="8314">
                  <c:v>1.73282</c:v>
                </c:pt>
                <c:pt idx="8315">
                  <c:v>1.7329000000000001</c:v>
                </c:pt>
                <c:pt idx="8316">
                  <c:v>1.72801</c:v>
                </c:pt>
                <c:pt idx="8317">
                  <c:v>1.73451</c:v>
                </c:pt>
                <c:pt idx="8318">
                  <c:v>1.73133</c:v>
                </c:pt>
                <c:pt idx="8319">
                  <c:v>1.7304299999999999</c:v>
                </c:pt>
                <c:pt idx="8320">
                  <c:v>1.73383</c:v>
                </c:pt>
                <c:pt idx="8321">
                  <c:v>1.7298800000000001</c:v>
                </c:pt>
                <c:pt idx="8322">
                  <c:v>1.73122</c:v>
                </c:pt>
                <c:pt idx="8323">
                  <c:v>1.7329600000000001</c:v>
                </c:pt>
                <c:pt idx="8324">
                  <c:v>1.7297800000000001</c:v>
                </c:pt>
                <c:pt idx="8325">
                  <c:v>1.7338199999999999</c:v>
                </c:pt>
                <c:pt idx="8326">
                  <c:v>1.7332799999999999</c:v>
                </c:pt>
                <c:pt idx="8327">
                  <c:v>1.7297199999999999</c:v>
                </c:pt>
                <c:pt idx="8328">
                  <c:v>1.7345200000000001</c:v>
                </c:pt>
                <c:pt idx="8329">
                  <c:v>1.73237</c:v>
                </c:pt>
                <c:pt idx="8330">
                  <c:v>1.72848</c:v>
                </c:pt>
                <c:pt idx="8331">
                  <c:v>1.73404</c:v>
                </c:pt>
                <c:pt idx="8332">
                  <c:v>1.7307999999999999</c:v>
                </c:pt>
                <c:pt idx="8333">
                  <c:v>1.73455</c:v>
                </c:pt>
                <c:pt idx="8334">
                  <c:v>1.7299</c:v>
                </c:pt>
                <c:pt idx="8335">
                  <c:v>1.7333400000000001</c:v>
                </c:pt>
                <c:pt idx="8336">
                  <c:v>1.7321299999999999</c:v>
                </c:pt>
                <c:pt idx="8337">
                  <c:v>1.7288300000000001</c:v>
                </c:pt>
                <c:pt idx="8338">
                  <c:v>1.7343999999999999</c:v>
                </c:pt>
                <c:pt idx="8339">
                  <c:v>1.73142</c:v>
                </c:pt>
                <c:pt idx="8340">
                  <c:v>1.72871</c:v>
                </c:pt>
                <c:pt idx="8341">
                  <c:v>1.7340100000000001</c:v>
                </c:pt>
                <c:pt idx="8342">
                  <c:v>1.72976</c:v>
                </c:pt>
                <c:pt idx="8343">
                  <c:v>1.7321200000000001</c:v>
                </c:pt>
                <c:pt idx="8344">
                  <c:v>1.7332799999999999</c:v>
                </c:pt>
                <c:pt idx="8345">
                  <c:v>1.7297800000000001</c:v>
                </c:pt>
                <c:pt idx="8346">
                  <c:v>1.7346299999999999</c:v>
                </c:pt>
                <c:pt idx="8347">
                  <c:v>1.7320199999999999</c:v>
                </c:pt>
                <c:pt idx="8348">
                  <c:v>1.7282</c:v>
                </c:pt>
                <c:pt idx="8349">
                  <c:v>1.7335799999999999</c:v>
                </c:pt>
                <c:pt idx="8350">
                  <c:v>1.7299899999999999</c:v>
                </c:pt>
                <c:pt idx="8351">
                  <c:v>1.73346</c:v>
                </c:pt>
                <c:pt idx="8352">
                  <c:v>1.7321200000000001</c:v>
                </c:pt>
                <c:pt idx="8353">
                  <c:v>1.7284200000000001</c:v>
                </c:pt>
                <c:pt idx="8354">
                  <c:v>1.7334499999999999</c:v>
                </c:pt>
                <c:pt idx="8355">
                  <c:v>1.7292799999999999</c:v>
                </c:pt>
                <c:pt idx="8356">
                  <c:v>1.7339500000000001</c:v>
                </c:pt>
                <c:pt idx="8357">
                  <c:v>1.734</c:v>
                </c:pt>
                <c:pt idx="8358">
                  <c:v>1.72933</c:v>
                </c:pt>
                <c:pt idx="8359">
                  <c:v>1.73319</c:v>
                </c:pt>
                <c:pt idx="8360">
                  <c:v>1.7323599999999999</c:v>
                </c:pt>
                <c:pt idx="8361">
                  <c:v>1.7285999999999999</c:v>
                </c:pt>
                <c:pt idx="8362">
                  <c:v>1.73421</c:v>
                </c:pt>
                <c:pt idx="8363">
                  <c:v>1.7311300000000001</c:v>
                </c:pt>
                <c:pt idx="8364">
                  <c:v>1.72858</c:v>
                </c:pt>
                <c:pt idx="8365">
                  <c:v>1.7341200000000001</c:v>
                </c:pt>
                <c:pt idx="8366">
                  <c:v>1.73045</c:v>
                </c:pt>
                <c:pt idx="8367">
                  <c:v>1.7315100000000001</c:v>
                </c:pt>
                <c:pt idx="8368">
                  <c:v>1.7339599999999999</c:v>
                </c:pt>
                <c:pt idx="8369">
                  <c:v>1.7304999999999999</c:v>
                </c:pt>
                <c:pt idx="8370">
                  <c:v>1.7322200000000001</c:v>
                </c:pt>
                <c:pt idx="8371">
                  <c:v>1.73251</c:v>
                </c:pt>
                <c:pt idx="8372">
                  <c:v>1.72879</c:v>
                </c:pt>
                <c:pt idx="8373">
                  <c:v>1.7349000000000001</c:v>
                </c:pt>
                <c:pt idx="8374">
                  <c:v>1.73129</c:v>
                </c:pt>
                <c:pt idx="8375">
                  <c:v>1.72986</c:v>
                </c:pt>
                <c:pt idx="8376">
                  <c:v>1.73489</c:v>
                </c:pt>
                <c:pt idx="8377">
                  <c:v>1.73106</c:v>
                </c:pt>
                <c:pt idx="8378">
                  <c:v>1.732</c:v>
                </c:pt>
                <c:pt idx="8379">
                  <c:v>1.73309</c:v>
                </c:pt>
                <c:pt idx="8380">
                  <c:v>1.72803</c:v>
                </c:pt>
                <c:pt idx="8381">
                  <c:v>1.73397</c:v>
                </c:pt>
                <c:pt idx="8382">
                  <c:v>1.72872</c:v>
                </c:pt>
                <c:pt idx="8383">
                  <c:v>1.73414</c:v>
                </c:pt>
                <c:pt idx="8384">
                  <c:v>1.73228</c:v>
                </c:pt>
                <c:pt idx="8385">
                  <c:v>1.7283299999999999</c:v>
                </c:pt>
                <c:pt idx="8386">
                  <c:v>1.73421</c:v>
                </c:pt>
                <c:pt idx="8387">
                  <c:v>1.7300899999999999</c:v>
                </c:pt>
                <c:pt idx="8388">
                  <c:v>1.73346</c:v>
                </c:pt>
                <c:pt idx="8389">
                  <c:v>1.7326699999999999</c:v>
                </c:pt>
                <c:pt idx="8390">
                  <c:v>1.72895</c:v>
                </c:pt>
                <c:pt idx="8391">
                  <c:v>1.73498</c:v>
                </c:pt>
                <c:pt idx="8392">
                  <c:v>1.7320500000000001</c:v>
                </c:pt>
                <c:pt idx="8393">
                  <c:v>1.72841</c:v>
                </c:pt>
                <c:pt idx="8394">
                  <c:v>1.7344299999999999</c:v>
                </c:pt>
                <c:pt idx="8395">
                  <c:v>1.7291399999999999</c:v>
                </c:pt>
                <c:pt idx="8396">
                  <c:v>1.73437</c:v>
                </c:pt>
                <c:pt idx="8397">
                  <c:v>1.7324200000000001</c:v>
                </c:pt>
                <c:pt idx="8398">
                  <c:v>1.72946</c:v>
                </c:pt>
                <c:pt idx="8399">
                  <c:v>1.73343</c:v>
                </c:pt>
                <c:pt idx="8400">
                  <c:v>1.73308</c:v>
                </c:pt>
                <c:pt idx="8401">
                  <c:v>1.72906</c:v>
                </c:pt>
                <c:pt idx="8402">
                  <c:v>1.73475</c:v>
                </c:pt>
                <c:pt idx="8403">
                  <c:v>1.7302900000000001</c:v>
                </c:pt>
                <c:pt idx="8404">
                  <c:v>1.7338499999999999</c:v>
                </c:pt>
                <c:pt idx="8405">
                  <c:v>1.73197</c:v>
                </c:pt>
                <c:pt idx="8406">
                  <c:v>1.7297499999999999</c:v>
                </c:pt>
                <c:pt idx="8407">
                  <c:v>1.7339100000000001</c:v>
                </c:pt>
                <c:pt idx="8408">
                  <c:v>1.73027</c:v>
                </c:pt>
                <c:pt idx="8409">
                  <c:v>1.73451</c:v>
                </c:pt>
                <c:pt idx="8410">
                  <c:v>1.7326900000000001</c:v>
                </c:pt>
                <c:pt idx="8411">
                  <c:v>1.7293700000000001</c:v>
                </c:pt>
                <c:pt idx="8412">
                  <c:v>1.7350000000000001</c:v>
                </c:pt>
                <c:pt idx="8413">
                  <c:v>1.73193</c:v>
                </c:pt>
                <c:pt idx="8414">
                  <c:v>1.7286699999999999</c:v>
                </c:pt>
                <c:pt idx="8415">
                  <c:v>1.7345999999999999</c:v>
                </c:pt>
                <c:pt idx="8416">
                  <c:v>1.73082</c:v>
                </c:pt>
                <c:pt idx="8417">
                  <c:v>1.7313499999999999</c:v>
                </c:pt>
                <c:pt idx="8418">
                  <c:v>1.73438</c:v>
                </c:pt>
                <c:pt idx="8419">
                  <c:v>1.73007</c:v>
                </c:pt>
                <c:pt idx="8420">
                  <c:v>1.7342299999999999</c:v>
                </c:pt>
                <c:pt idx="8421">
                  <c:v>1.7316800000000001</c:v>
                </c:pt>
                <c:pt idx="8422">
                  <c:v>1.72977</c:v>
                </c:pt>
                <c:pt idx="8423">
                  <c:v>1.73515</c:v>
                </c:pt>
                <c:pt idx="8424">
                  <c:v>1.73156</c:v>
                </c:pt>
                <c:pt idx="8425">
                  <c:v>1.7293000000000001</c:v>
                </c:pt>
                <c:pt idx="8426">
                  <c:v>1.7346900000000001</c:v>
                </c:pt>
                <c:pt idx="8427">
                  <c:v>1.73132</c:v>
                </c:pt>
                <c:pt idx="8428">
                  <c:v>1.73187</c:v>
                </c:pt>
                <c:pt idx="8429">
                  <c:v>1.7334499999999999</c:v>
                </c:pt>
                <c:pt idx="8430">
                  <c:v>1.7310099999999999</c:v>
                </c:pt>
                <c:pt idx="8431">
                  <c:v>1.7314799999999999</c:v>
                </c:pt>
                <c:pt idx="8432">
                  <c:v>1.73356</c:v>
                </c:pt>
                <c:pt idx="8433">
                  <c:v>1.7286300000000001</c:v>
                </c:pt>
                <c:pt idx="8434">
                  <c:v>1.73489</c:v>
                </c:pt>
                <c:pt idx="8435">
                  <c:v>1.73102</c:v>
                </c:pt>
                <c:pt idx="8436">
                  <c:v>1.7344999999999999</c:v>
                </c:pt>
                <c:pt idx="8437">
                  <c:v>1.73203</c:v>
                </c:pt>
                <c:pt idx="8438">
                  <c:v>1.7308399999999999</c:v>
                </c:pt>
                <c:pt idx="8439">
                  <c:v>1.73441</c:v>
                </c:pt>
                <c:pt idx="8440">
                  <c:v>1.7320899999999999</c:v>
                </c:pt>
                <c:pt idx="8441">
                  <c:v>1.72892</c:v>
                </c:pt>
                <c:pt idx="8442">
                  <c:v>1.7343900000000001</c:v>
                </c:pt>
                <c:pt idx="8443">
                  <c:v>1.73011</c:v>
                </c:pt>
                <c:pt idx="8444">
                  <c:v>1.73349</c:v>
                </c:pt>
                <c:pt idx="8445">
                  <c:v>1.73265</c:v>
                </c:pt>
                <c:pt idx="8446">
                  <c:v>1.72858</c:v>
                </c:pt>
                <c:pt idx="8447">
                  <c:v>1.73488</c:v>
                </c:pt>
                <c:pt idx="8448">
                  <c:v>1.7307300000000001</c:v>
                </c:pt>
                <c:pt idx="8449">
                  <c:v>1.7320899999999999</c:v>
                </c:pt>
                <c:pt idx="8450">
                  <c:v>1.7332000000000001</c:v>
                </c:pt>
                <c:pt idx="8451">
                  <c:v>1.7298100000000001</c:v>
                </c:pt>
                <c:pt idx="8452">
                  <c:v>1.73322</c:v>
                </c:pt>
                <c:pt idx="8453">
                  <c:v>1.73231</c:v>
                </c:pt>
                <c:pt idx="8454">
                  <c:v>1.7295700000000001</c:v>
                </c:pt>
                <c:pt idx="8455">
                  <c:v>1.7343999999999999</c:v>
                </c:pt>
                <c:pt idx="8456">
                  <c:v>1.7291000000000001</c:v>
                </c:pt>
                <c:pt idx="8457">
                  <c:v>1.73489</c:v>
                </c:pt>
                <c:pt idx="8458">
                  <c:v>1.73194</c:v>
                </c:pt>
                <c:pt idx="8459">
                  <c:v>1.7326900000000001</c:v>
                </c:pt>
                <c:pt idx="8460">
                  <c:v>1.73339</c:v>
                </c:pt>
                <c:pt idx="8461">
                  <c:v>1.72855</c:v>
                </c:pt>
                <c:pt idx="8462">
                  <c:v>1.73491</c:v>
                </c:pt>
                <c:pt idx="8463">
                  <c:v>1.7310300000000001</c:v>
                </c:pt>
                <c:pt idx="8464">
                  <c:v>1.7324200000000001</c:v>
                </c:pt>
                <c:pt idx="8465">
                  <c:v>1.7336800000000001</c:v>
                </c:pt>
                <c:pt idx="8466">
                  <c:v>1.72858</c:v>
                </c:pt>
                <c:pt idx="8467">
                  <c:v>1.73472</c:v>
                </c:pt>
                <c:pt idx="8468">
                  <c:v>1.73214</c:v>
                </c:pt>
                <c:pt idx="8469">
                  <c:v>1.7304600000000001</c:v>
                </c:pt>
                <c:pt idx="8470">
                  <c:v>1.7347399999999999</c:v>
                </c:pt>
                <c:pt idx="8471">
                  <c:v>1.7299199999999999</c:v>
                </c:pt>
                <c:pt idx="8472">
                  <c:v>1.7350099999999999</c:v>
                </c:pt>
                <c:pt idx="8473">
                  <c:v>1.73247</c:v>
                </c:pt>
                <c:pt idx="8474">
                  <c:v>1.7290300000000001</c:v>
                </c:pt>
                <c:pt idx="8475">
                  <c:v>1.7347900000000001</c:v>
                </c:pt>
                <c:pt idx="8476">
                  <c:v>1.7310300000000001</c:v>
                </c:pt>
                <c:pt idx="8477">
                  <c:v>1.7299500000000001</c:v>
                </c:pt>
                <c:pt idx="8478">
                  <c:v>1.7344999999999999</c:v>
                </c:pt>
                <c:pt idx="8479">
                  <c:v>1.7285299999999999</c:v>
                </c:pt>
                <c:pt idx="8480">
                  <c:v>1.7347900000000001</c:v>
                </c:pt>
                <c:pt idx="8481">
                  <c:v>1.7308600000000001</c:v>
                </c:pt>
                <c:pt idx="8482">
                  <c:v>1.73502</c:v>
                </c:pt>
                <c:pt idx="8483">
                  <c:v>1.7324600000000001</c:v>
                </c:pt>
                <c:pt idx="8484">
                  <c:v>1.72966</c:v>
                </c:pt>
                <c:pt idx="8485">
                  <c:v>1.73553</c:v>
                </c:pt>
                <c:pt idx="8486">
                  <c:v>1.73193</c:v>
                </c:pt>
                <c:pt idx="8487">
                  <c:v>1.72977</c:v>
                </c:pt>
                <c:pt idx="8488">
                  <c:v>1.7346999999999999</c:v>
                </c:pt>
                <c:pt idx="8489">
                  <c:v>1.7312799999999999</c:v>
                </c:pt>
                <c:pt idx="8490">
                  <c:v>1.7309000000000001</c:v>
                </c:pt>
                <c:pt idx="8491">
                  <c:v>1.73387</c:v>
                </c:pt>
                <c:pt idx="8492">
                  <c:v>1.7290700000000001</c:v>
                </c:pt>
                <c:pt idx="8493">
                  <c:v>1.73529</c:v>
                </c:pt>
                <c:pt idx="8494">
                  <c:v>1.7311799999999999</c:v>
                </c:pt>
                <c:pt idx="8495">
                  <c:v>1.73211</c:v>
                </c:pt>
                <c:pt idx="8496">
                  <c:v>1.7332000000000001</c:v>
                </c:pt>
                <c:pt idx="8497">
                  <c:v>1.72915</c:v>
                </c:pt>
                <c:pt idx="8498">
                  <c:v>1.7349600000000001</c:v>
                </c:pt>
                <c:pt idx="8499">
                  <c:v>1.7318499999999999</c:v>
                </c:pt>
                <c:pt idx="8500">
                  <c:v>1.7316199999999999</c:v>
                </c:pt>
                <c:pt idx="8501">
                  <c:v>1.7338899999999999</c:v>
                </c:pt>
                <c:pt idx="8502">
                  <c:v>1.7307399999999999</c:v>
                </c:pt>
                <c:pt idx="8503">
                  <c:v>1.7355700000000001</c:v>
                </c:pt>
                <c:pt idx="8504">
                  <c:v>1.7327699999999999</c:v>
                </c:pt>
                <c:pt idx="8505">
                  <c:v>1.7290300000000001</c:v>
                </c:pt>
                <c:pt idx="8506">
                  <c:v>1.7348699999999999</c:v>
                </c:pt>
                <c:pt idx="8507">
                  <c:v>1.7314400000000001</c:v>
                </c:pt>
                <c:pt idx="8508">
                  <c:v>1.73203</c:v>
                </c:pt>
                <c:pt idx="8509">
                  <c:v>1.73342</c:v>
                </c:pt>
                <c:pt idx="8510">
                  <c:v>1.7301299999999999</c:v>
                </c:pt>
                <c:pt idx="8511">
                  <c:v>1.7343299999999999</c:v>
                </c:pt>
                <c:pt idx="8512">
                  <c:v>1.7328699999999999</c:v>
                </c:pt>
                <c:pt idx="8513">
                  <c:v>1.7293700000000001</c:v>
                </c:pt>
                <c:pt idx="8514">
                  <c:v>1.7339899999999999</c:v>
                </c:pt>
                <c:pt idx="8515">
                  <c:v>1.7333400000000001</c:v>
                </c:pt>
                <c:pt idx="8516">
                  <c:v>1.7290099999999999</c:v>
                </c:pt>
                <c:pt idx="8517">
                  <c:v>1.7349699999999999</c:v>
                </c:pt>
                <c:pt idx="8518">
                  <c:v>1.7314799999999999</c:v>
                </c:pt>
                <c:pt idx="8519">
                  <c:v>1.7367699999999999</c:v>
                </c:pt>
                <c:pt idx="8520">
                  <c:v>1.73153</c:v>
                </c:pt>
                <c:pt idx="8521">
                  <c:v>1.7303500000000001</c:v>
                </c:pt>
                <c:pt idx="8522">
                  <c:v>1.7343200000000001</c:v>
                </c:pt>
                <c:pt idx="8523">
                  <c:v>1.73099</c:v>
                </c:pt>
                <c:pt idx="8524">
                  <c:v>1.7325699999999999</c:v>
                </c:pt>
                <c:pt idx="8525">
                  <c:v>1.73499</c:v>
                </c:pt>
                <c:pt idx="8526">
                  <c:v>1.73038</c:v>
                </c:pt>
                <c:pt idx="8527">
                  <c:v>1.7363200000000001</c:v>
                </c:pt>
                <c:pt idx="8528">
                  <c:v>1.7319100000000001</c:v>
                </c:pt>
                <c:pt idx="8529">
                  <c:v>1.73499</c:v>
                </c:pt>
                <c:pt idx="8530">
                  <c:v>1.73201</c:v>
                </c:pt>
                <c:pt idx="8531">
                  <c:v>1.7324999999999999</c:v>
                </c:pt>
                <c:pt idx="8532">
                  <c:v>1.73431</c:v>
                </c:pt>
                <c:pt idx="8533">
                  <c:v>1.72966</c:v>
                </c:pt>
                <c:pt idx="8534">
                  <c:v>1.73506</c:v>
                </c:pt>
                <c:pt idx="8535">
                  <c:v>1.73176</c:v>
                </c:pt>
                <c:pt idx="8536">
                  <c:v>1.73376</c:v>
                </c:pt>
                <c:pt idx="8537">
                  <c:v>1.7337899999999999</c:v>
                </c:pt>
                <c:pt idx="8538">
                  <c:v>1.7288699999999999</c:v>
                </c:pt>
                <c:pt idx="8539">
                  <c:v>1.73533</c:v>
                </c:pt>
                <c:pt idx="8540">
                  <c:v>1.7306699999999999</c:v>
                </c:pt>
                <c:pt idx="8541">
                  <c:v>1.7356100000000001</c:v>
                </c:pt>
                <c:pt idx="8542">
                  <c:v>1.73265</c:v>
                </c:pt>
                <c:pt idx="8543">
                  <c:v>1.7316400000000001</c:v>
                </c:pt>
                <c:pt idx="8544">
                  <c:v>1.7334099999999999</c:v>
                </c:pt>
                <c:pt idx="8545">
                  <c:v>1.7301599999999999</c:v>
                </c:pt>
                <c:pt idx="8546">
                  <c:v>1.7359199999999999</c:v>
                </c:pt>
                <c:pt idx="8547">
                  <c:v>1.73163</c:v>
                </c:pt>
                <c:pt idx="8548">
                  <c:v>1.73038</c:v>
                </c:pt>
                <c:pt idx="8549">
                  <c:v>1.7342900000000001</c:v>
                </c:pt>
                <c:pt idx="8550">
                  <c:v>1.7287300000000001</c:v>
                </c:pt>
                <c:pt idx="8551">
                  <c:v>1.7340199999999999</c:v>
                </c:pt>
                <c:pt idx="8552">
                  <c:v>1.7322200000000001</c:v>
                </c:pt>
                <c:pt idx="8553">
                  <c:v>1.7300599999999999</c:v>
                </c:pt>
                <c:pt idx="8554">
                  <c:v>1.73526</c:v>
                </c:pt>
                <c:pt idx="8555">
                  <c:v>1.73184</c:v>
                </c:pt>
                <c:pt idx="8556">
                  <c:v>1.7295400000000001</c:v>
                </c:pt>
                <c:pt idx="8557">
                  <c:v>1.7349600000000001</c:v>
                </c:pt>
                <c:pt idx="8558">
                  <c:v>1.7317499999999999</c:v>
                </c:pt>
                <c:pt idx="8559">
                  <c:v>1.7312000000000001</c:v>
                </c:pt>
                <c:pt idx="8560">
                  <c:v>1.73417</c:v>
                </c:pt>
                <c:pt idx="8561">
                  <c:v>1.73</c:v>
                </c:pt>
                <c:pt idx="8562">
                  <c:v>1.7350099999999999</c:v>
                </c:pt>
                <c:pt idx="8563">
                  <c:v>1.7329000000000001</c:v>
                </c:pt>
                <c:pt idx="8564">
                  <c:v>1.7295199999999999</c:v>
                </c:pt>
                <c:pt idx="8565">
                  <c:v>1.73519</c:v>
                </c:pt>
                <c:pt idx="8566">
                  <c:v>1.7313499999999999</c:v>
                </c:pt>
                <c:pt idx="8567">
                  <c:v>1.7321599999999999</c:v>
                </c:pt>
                <c:pt idx="8568">
                  <c:v>1.7344200000000001</c:v>
                </c:pt>
                <c:pt idx="8569">
                  <c:v>1.7302200000000001</c:v>
                </c:pt>
                <c:pt idx="8570">
                  <c:v>1.7359</c:v>
                </c:pt>
                <c:pt idx="8571">
                  <c:v>1.7314799999999999</c:v>
                </c:pt>
                <c:pt idx="8572">
                  <c:v>1.7320800000000001</c:v>
                </c:pt>
                <c:pt idx="8573">
                  <c:v>1.7334000000000001</c:v>
                </c:pt>
                <c:pt idx="8574">
                  <c:v>1.72878</c:v>
                </c:pt>
                <c:pt idx="8575">
                  <c:v>1.7351300000000001</c:v>
                </c:pt>
                <c:pt idx="8576">
                  <c:v>1.73193</c:v>
                </c:pt>
                <c:pt idx="8577">
                  <c:v>1.73045</c:v>
                </c:pt>
                <c:pt idx="8578">
                  <c:v>1.7352000000000001</c:v>
                </c:pt>
                <c:pt idx="8579">
                  <c:v>1.73153</c:v>
                </c:pt>
                <c:pt idx="8580">
                  <c:v>1.7303900000000001</c:v>
                </c:pt>
                <c:pt idx="8581">
                  <c:v>1.7345200000000001</c:v>
                </c:pt>
                <c:pt idx="8582">
                  <c:v>1.7291799999999999</c:v>
                </c:pt>
                <c:pt idx="8583">
                  <c:v>1.73526</c:v>
                </c:pt>
                <c:pt idx="8584">
                  <c:v>1.73237</c:v>
                </c:pt>
                <c:pt idx="8585">
                  <c:v>1.7289000000000001</c:v>
                </c:pt>
                <c:pt idx="8586">
                  <c:v>1.73478</c:v>
                </c:pt>
                <c:pt idx="8587">
                  <c:v>1.7287399999999999</c:v>
                </c:pt>
                <c:pt idx="8588">
                  <c:v>1.7352000000000001</c:v>
                </c:pt>
                <c:pt idx="8589">
                  <c:v>1.7337400000000001</c:v>
                </c:pt>
                <c:pt idx="8590">
                  <c:v>1.7308300000000001</c:v>
                </c:pt>
                <c:pt idx="8591">
                  <c:v>1.7358499999999999</c:v>
                </c:pt>
                <c:pt idx="8592">
                  <c:v>1.7332000000000001</c:v>
                </c:pt>
                <c:pt idx="8593">
                  <c:v>1.7297800000000001</c:v>
                </c:pt>
                <c:pt idx="8594">
                  <c:v>1.7351000000000001</c:v>
                </c:pt>
                <c:pt idx="8595">
                  <c:v>1.7325200000000001</c:v>
                </c:pt>
                <c:pt idx="8596">
                  <c:v>1.7296899999999999</c:v>
                </c:pt>
                <c:pt idx="8597">
                  <c:v>1.7352399999999999</c:v>
                </c:pt>
                <c:pt idx="8598">
                  <c:v>1.7326299999999999</c:v>
                </c:pt>
                <c:pt idx="8599">
                  <c:v>1.7297100000000001</c:v>
                </c:pt>
                <c:pt idx="8600">
                  <c:v>1.73526</c:v>
                </c:pt>
                <c:pt idx="8601">
                  <c:v>1.7314799999999999</c:v>
                </c:pt>
                <c:pt idx="8602">
                  <c:v>1.73109</c:v>
                </c:pt>
                <c:pt idx="8603">
                  <c:v>1.7343999999999999</c:v>
                </c:pt>
                <c:pt idx="8604">
                  <c:v>1.7297400000000001</c:v>
                </c:pt>
                <c:pt idx="8605">
                  <c:v>1.7352399999999999</c:v>
                </c:pt>
                <c:pt idx="8606">
                  <c:v>1.7321200000000001</c:v>
                </c:pt>
                <c:pt idx="8607">
                  <c:v>1.73119</c:v>
                </c:pt>
                <c:pt idx="8608">
                  <c:v>1.7340100000000001</c:v>
                </c:pt>
                <c:pt idx="8609">
                  <c:v>1.73007</c:v>
                </c:pt>
                <c:pt idx="8610">
                  <c:v>1.73614</c:v>
                </c:pt>
                <c:pt idx="8611">
                  <c:v>1.7320800000000001</c:v>
                </c:pt>
                <c:pt idx="8612">
                  <c:v>1.73184</c:v>
                </c:pt>
                <c:pt idx="8613">
                  <c:v>1.7339500000000001</c:v>
                </c:pt>
                <c:pt idx="8614">
                  <c:v>1.73078</c:v>
                </c:pt>
                <c:pt idx="8615">
                  <c:v>1.7335499999999999</c:v>
                </c:pt>
                <c:pt idx="8616">
                  <c:v>1.73299</c:v>
                </c:pt>
                <c:pt idx="8617">
                  <c:v>1.7293499999999999</c:v>
                </c:pt>
                <c:pt idx="8618">
                  <c:v>1.73478</c:v>
                </c:pt>
                <c:pt idx="8619">
                  <c:v>1.72959</c:v>
                </c:pt>
                <c:pt idx="8620">
                  <c:v>1.7360199999999999</c:v>
                </c:pt>
                <c:pt idx="8621">
                  <c:v>1.73106</c:v>
                </c:pt>
                <c:pt idx="8622">
                  <c:v>1.73254</c:v>
                </c:pt>
                <c:pt idx="8623">
                  <c:v>1.7335799999999999</c:v>
                </c:pt>
                <c:pt idx="8624">
                  <c:v>1.7297100000000001</c:v>
                </c:pt>
                <c:pt idx="8625">
                  <c:v>1.7350699999999999</c:v>
                </c:pt>
                <c:pt idx="8626">
                  <c:v>1.73105</c:v>
                </c:pt>
                <c:pt idx="8627">
                  <c:v>1.73329</c:v>
                </c:pt>
                <c:pt idx="8628">
                  <c:v>1.73454</c:v>
                </c:pt>
                <c:pt idx="8629">
                  <c:v>1.73034</c:v>
                </c:pt>
                <c:pt idx="8630">
                  <c:v>1.73448</c:v>
                </c:pt>
                <c:pt idx="8631">
                  <c:v>1.7331700000000001</c:v>
                </c:pt>
                <c:pt idx="8632">
                  <c:v>1.7296800000000001</c:v>
                </c:pt>
                <c:pt idx="8633">
                  <c:v>1.73441</c:v>
                </c:pt>
                <c:pt idx="8634">
                  <c:v>1.7332000000000001</c:v>
                </c:pt>
                <c:pt idx="8635">
                  <c:v>1.72908</c:v>
                </c:pt>
                <c:pt idx="8636">
                  <c:v>1.73471</c:v>
                </c:pt>
                <c:pt idx="8637">
                  <c:v>1.7322900000000001</c:v>
                </c:pt>
                <c:pt idx="8638">
                  <c:v>1.7308399999999999</c:v>
                </c:pt>
                <c:pt idx="8639">
                  <c:v>1.7353700000000001</c:v>
                </c:pt>
                <c:pt idx="8640">
                  <c:v>1.7316499999999999</c:v>
                </c:pt>
                <c:pt idx="8641">
                  <c:v>1.73247</c:v>
                </c:pt>
                <c:pt idx="8642">
                  <c:v>1.73546</c:v>
                </c:pt>
                <c:pt idx="8643">
                  <c:v>1.7307300000000001</c:v>
                </c:pt>
                <c:pt idx="8644">
                  <c:v>1.7341500000000001</c:v>
                </c:pt>
                <c:pt idx="8645">
                  <c:v>1.7342900000000001</c:v>
                </c:pt>
                <c:pt idx="8646">
                  <c:v>1.7305299999999999</c:v>
                </c:pt>
                <c:pt idx="8647">
                  <c:v>1.73533</c:v>
                </c:pt>
                <c:pt idx="8648">
                  <c:v>1.73231</c:v>
                </c:pt>
                <c:pt idx="8649">
                  <c:v>1.72977</c:v>
                </c:pt>
                <c:pt idx="8650">
                  <c:v>1.73491</c:v>
                </c:pt>
                <c:pt idx="8651">
                  <c:v>1.73055</c:v>
                </c:pt>
                <c:pt idx="8652">
                  <c:v>1.73275</c:v>
                </c:pt>
                <c:pt idx="8653">
                  <c:v>1.7338800000000001</c:v>
                </c:pt>
                <c:pt idx="8654">
                  <c:v>1.72908</c:v>
                </c:pt>
                <c:pt idx="8655">
                  <c:v>1.7352300000000001</c:v>
                </c:pt>
                <c:pt idx="8656">
                  <c:v>1.73194</c:v>
                </c:pt>
                <c:pt idx="8657">
                  <c:v>1.7317400000000001</c:v>
                </c:pt>
                <c:pt idx="8658">
                  <c:v>1.73475</c:v>
                </c:pt>
                <c:pt idx="8659">
                  <c:v>1.7311700000000001</c:v>
                </c:pt>
                <c:pt idx="8660">
                  <c:v>1.7319</c:v>
                </c:pt>
                <c:pt idx="8661">
                  <c:v>1.7332099999999999</c:v>
                </c:pt>
                <c:pt idx="8662">
                  <c:v>1.7294700000000001</c:v>
                </c:pt>
                <c:pt idx="8663">
                  <c:v>1.7354799999999999</c:v>
                </c:pt>
                <c:pt idx="8664">
                  <c:v>1.73159</c:v>
                </c:pt>
                <c:pt idx="8665">
                  <c:v>1.7341800000000001</c:v>
                </c:pt>
                <c:pt idx="8666">
                  <c:v>1.7348399999999999</c:v>
                </c:pt>
                <c:pt idx="8667">
                  <c:v>1.7333799999999999</c:v>
                </c:pt>
                <c:pt idx="8668">
                  <c:v>1.7288300000000001</c:v>
                </c:pt>
                <c:pt idx="8669">
                  <c:v>1.7353000000000001</c:v>
                </c:pt>
                <c:pt idx="8670">
                  <c:v>1.73075</c:v>
                </c:pt>
                <c:pt idx="8671">
                  <c:v>1.7361200000000001</c:v>
                </c:pt>
                <c:pt idx="8672">
                  <c:v>1.7321800000000001</c:v>
                </c:pt>
                <c:pt idx="8673">
                  <c:v>1.73264</c:v>
                </c:pt>
                <c:pt idx="8674">
                  <c:v>1.7332099999999999</c:v>
                </c:pt>
                <c:pt idx="8675">
                  <c:v>1.72977</c:v>
                </c:pt>
                <c:pt idx="8676">
                  <c:v>1.7360800000000001</c:v>
                </c:pt>
                <c:pt idx="8677">
                  <c:v>1.7317</c:v>
                </c:pt>
                <c:pt idx="8678">
                  <c:v>1.73255</c:v>
                </c:pt>
                <c:pt idx="8679">
                  <c:v>1.73367</c:v>
                </c:pt>
                <c:pt idx="8680">
                  <c:v>1.7297400000000001</c:v>
                </c:pt>
                <c:pt idx="8681">
                  <c:v>1.73526</c:v>
                </c:pt>
                <c:pt idx="8682">
                  <c:v>1.7304999999999999</c:v>
                </c:pt>
                <c:pt idx="8683">
                  <c:v>1.7363299999999999</c:v>
                </c:pt>
                <c:pt idx="8684">
                  <c:v>1.7308699999999999</c:v>
                </c:pt>
                <c:pt idx="8685">
                  <c:v>1.7357100000000001</c:v>
                </c:pt>
                <c:pt idx="8686">
                  <c:v>1.73302</c:v>
                </c:pt>
                <c:pt idx="8687">
                  <c:v>1.72994</c:v>
                </c:pt>
                <c:pt idx="8688">
                  <c:v>1.7358499999999999</c:v>
                </c:pt>
                <c:pt idx="8689">
                  <c:v>1.7320500000000001</c:v>
                </c:pt>
                <c:pt idx="8690">
                  <c:v>1.73255</c:v>
                </c:pt>
                <c:pt idx="8691">
                  <c:v>1.7346200000000001</c:v>
                </c:pt>
                <c:pt idx="8692">
                  <c:v>1.73088</c:v>
                </c:pt>
                <c:pt idx="8693">
                  <c:v>1.7349000000000001</c:v>
                </c:pt>
                <c:pt idx="8694">
                  <c:v>1.7334499999999999</c:v>
                </c:pt>
                <c:pt idx="8695">
                  <c:v>1.72925</c:v>
                </c:pt>
                <c:pt idx="8696">
                  <c:v>1.73512</c:v>
                </c:pt>
                <c:pt idx="8697">
                  <c:v>1.7318899999999999</c:v>
                </c:pt>
                <c:pt idx="8698">
                  <c:v>1.7309699999999999</c:v>
                </c:pt>
                <c:pt idx="8699">
                  <c:v>1.7359</c:v>
                </c:pt>
                <c:pt idx="8700">
                  <c:v>1.73187</c:v>
                </c:pt>
                <c:pt idx="8701">
                  <c:v>1.73156</c:v>
                </c:pt>
                <c:pt idx="8702">
                  <c:v>1.7348300000000001</c:v>
                </c:pt>
                <c:pt idx="8703">
                  <c:v>1.7315</c:v>
                </c:pt>
                <c:pt idx="8704">
                  <c:v>1.7327300000000001</c:v>
                </c:pt>
                <c:pt idx="8705">
                  <c:v>1.73485</c:v>
                </c:pt>
                <c:pt idx="8706">
                  <c:v>1.73241</c:v>
                </c:pt>
                <c:pt idx="8707">
                  <c:v>1.7314799999999999</c:v>
                </c:pt>
                <c:pt idx="8708">
                  <c:v>1.7344299999999999</c:v>
                </c:pt>
                <c:pt idx="8709">
                  <c:v>1.72963</c:v>
                </c:pt>
                <c:pt idx="8710">
                  <c:v>1.7359800000000001</c:v>
                </c:pt>
                <c:pt idx="8711">
                  <c:v>1.7323999999999999</c:v>
                </c:pt>
                <c:pt idx="8712">
                  <c:v>1.7332799999999999</c:v>
                </c:pt>
                <c:pt idx="8713">
                  <c:v>1.73369</c:v>
                </c:pt>
                <c:pt idx="8714">
                  <c:v>1.7307300000000001</c:v>
                </c:pt>
                <c:pt idx="8715">
                  <c:v>1.73515</c:v>
                </c:pt>
                <c:pt idx="8716">
                  <c:v>1.7309000000000001</c:v>
                </c:pt>
                <c:pt idx="8717">
                  <c:v>1.7361</c:v>
                </c:pt>
                <c:pt idx="8718">
                  <c:v>1.7330300000000001</c:v>
                </c:pt>
                <c:pt idx="8719">
                  <c:v>1.72905</c:v>
                </c:pt>
                <c:pt idx="8720">
                  <c:v>1.7353000000000001</c:v>
                </c:pt>
                <c:pt idx="8721">
                  <c:v>1.7327699999999999</c:v>
                </c:pt>
                <c:pt idx="8722">
                  <c:v>1.7297499999999999</c:v>
                </c:pt>
                <c:pt idx="8723">
                  <c:v>1.7354700000000001</c:v>
                </c:pt>
                <c:pt idx="8724">
                  <c:v>1.7317899999999999</c:v>
                </c:pt>
                <c:pt idx="8725">
                  <c:v>1.7351000000000001</c:v>
                </c:pt>
                <c:pt idx="8726">
                  <c:v>1.73336</c:v>
                </c:pt>
                <c:pt idx="8727">
                  <c:v>1.7300500000000001</c:v>
                </c:pt>
                <c:pt idx="8728">
                  <c:v>1.7359800000000001</c:v>
                </c:pt>
                <c:pt idx="8729">
                  <c:v>1.73237</c:v>
                </c:pt>
                <c:pt idx="8730">
                  <c:v>1.73224</c:v>
                </c:pt>
                <c:pt idx="8731">
                  <c:v>1.73447</c:v>
                </c:pt>
                <c:pt idx="8732">
                  <c:v>1.7301899999999999</c:v>
                </c:pt>
                <c:pt idx="8733">
                  <c:v>1.73448</c:v>
                </c:pt>
                <c:pt idx="8734">
                  <c:v>1.7338100000000001</c:v>
                </c:pt>
                <c:pt idx="8735">
                  <c:v>1.7314400000000001</c:v>
                </c:pt>
                <c:pt idx="8736">
                  <c:v>1.7344900000000001</c:v>
                </c:pt>
                <c:pt idx="8737">
                  <c:v>1.7310300000000001</c:v>
                </c:pt>
                <c:pt idx="8738">
                  <c:v>1.73384</c:v>
                </c:pt>
                <c:pt idx="8739">
                  <c:v>1.7347999999999999</c:v>
                </c:pt>
                <c:pt idx="8740">
                  <c:v>1.7312000000000001</c:v>
                </c:pt>
                <c:pt idx="8741">
                  <c:v>1.7335700000000001</c:v>
                </c:pt>
                <c:pt idx="8742">
                  <c:v>1.73604</c:v>
                </c:pt>
                <c:pt idx="8743">
                  <c:v>1.73285</c:v>
                </c:pt>
                <c:pt idx="8744">
                  <c:v>1.7295199999999999</c:v>
                </c:pt>
                <c:pt idx="8745">
                  <c:v>1.7357199999999999</c:v>
                </c:pt>
                <c:pt idx="8746">
                  <c:v>1.7314799999999999</c:v>
                </c:pt>
                <c:pt idx="8747">
                  <c:v>1.73512</c:v>
                </c:pt>
                <c:pt idx="8748">
                  <c:v>1.7327999999999999</c:v>
                </c:pt>
                <c:pt idx="8749">
                  <c:v>1.7300500000000001</c:v>
                </c:pt>
                <c:pt idx="8750">
                  <c:v>1.7351799999999999</c:v>
                </c:pt>
                <c:pt idx="8751">
                  <c:v>1.73021</c:v>
                </c:pt>
                <c:pt idx="8752">
                  <c:v>1.73438</c:v>
                </c:pt>
                <c:pt idx="8753">
                  <c:v>1.73319</c:v>
                </c:pt>
                <c:pt idx="8754">
                  <c:v>1.7313400000000001</c:v>
                </c:pt>
                <c:pt idx="8755">
                  <c:v>1.7354099999999999</c:v>
                </c:pt>
                <c:pt idx="8756">
                  <c:v>1.7297</c:v>
                </c:pt>
                <c:pt idx="8757">
                  <c:v>1.7350399999999999</c:v>
                </c:pt>
                <c:pt idx="8758">
                  <c:v>1.7352700000000001</c:v>
                </c:pt>
                <c:pt idx="8759">
                  <c:v>1.73264</c:v>
                </c:pt>
                <c:pt idx="8760">
                  <c:v>1.73288</c:v>
                </c:pt>
                <c:pt idx="8761">
                  <c:v>1.7334000000000001</c:v>
                </c:pt>
                <c:pt idx="8762">
                  <c:v>1.7289600000000001</c:v>
                </c:pt>
                <c:pt idx="8763">
                  <c:v>1.7344299999999999</c:v>
                </c:pt>
                <c:pt idx="8764">
                  <c:v>1.73112</c:v>
                </c:pt>
                <c:pt idx="8765">
                  <c:v>1.7349600000000001</c:v>
                </c:pt>
                <c:pt idx="8766">
                  <c:v>1.73244</c:v>
                </c:pt>
                <c:pt idx="8767">
                  <c:v>1.7310099999999999</c:v>
                </c:pt>
                <c:pt idx="8768">
                  <c:v>1.73587</c:v>
                </c:pt>
                <c:pt idx="8769">
                  <c:v>1.7324900000000001</c:v>
                </c:pt>
                <c:pt idx="8770">
                  <c:v>1.73095</c:v>
                </c:pt>
                <c:pt idx="8771">
                  <c:v>1.7357199999999999</c:v>
                </c:pt>
                <c:pt idx="8772">
                  <c:v>1.72939</c:v>
                </c:pt>
                <c:pt idx="8773">
                  <c:v>1.73607</c:v>
                </c:pt>
                <c:pt idx="8774">
                  <c:v>1.73064</c:v>
                </c:pt>
                <c:pt idx="8775">
                  <c:v>1.7355</c:v>
                </c:pt>
                <c:pt idx="8776">
                  <c:v>1.7336199999999999</c:v>
                </c:pt>
                <c:pt idx="8777">
                  <c:v>1.7352000000000001</c:v>
                </c:pt>
                <c:pt idx="8778">
                  <c:v>1.73499</c:v>
                </c:pt>
                <c:pt idx="8779">
                  <c:v>1.73136</c:v>
                </c:pt>
                <c:pt idx="8780">
                  <c:v>1.73552</c:v>
                </c:pt>
                <c:pt idx="8781">
                  <c:v>1.7333799999999999</c:v>
                </c:pt>
                <c:pt idx="8782">
                  <c:v>1.73142</c:v>
                </c:pt>
                <c:pt idx="8783">
                  <c:v>1.7375799999999999</c:v>
                </c:pt>
                <c:pt idx="8784">
                  <c:v>1.73207</c:v>
                </c:pt>
                <c:pt idx="8785">
                  <c:v>1.7313499999999999</c:v>
                </c:pt>
                <c:pt idx="8786">
                  <c:v>1.7359599999999999</c:v>
                </c:pt>
                <c:pt idx="8787">
                  <c:v>1.73312</c:v>
                </c:pt>
                <c:pt idx="8788">
                  <c:v>1.7316100000000001</c:v>
                </c:pt>
                <c:pt idx="8789">
                  <c:v>1.7359899999999999</c:v>
                </c:pt>
                <c:pt idx="8790">
                  <c:v>1.7331099999999999</c:v>
                </c:pt>
                <c:pt idx="8791">
                  <c:v>1.73346</c:v>
                </c:pt>
                <c:pt idx="8792">
                  <c:v>1.7351799999999999</c:v>
                </c:pt>
                <c:pt idx="8793">
                  <c:v>1.73153</c:v>
                </c:pt>
                <c:pt idx="8794">
                  <c:v>1.7358199999999999</c:v>
                </c:pt>
                <c:pt idx="8795">
                  <c:v>1.73553</c:v>
                </c:pt>
                <c:pt idx="8796">
                  <c:v>1.7315400000000001</c:v>
                </c:pt>
                <c:pt idx="8797">
                  <c:v>1.73329</c:v>
                </c:pt>
                <c:pt idx="8798">
                  <c:v>1.7347600000000001</c:v>
                </c:pt>
                <c:pt idx="8799">
                  <c:v>1.73414</c:v>
                </c:pt>
                <c:pt idx="8800">
                  <c:v>1.73702</c:v>
                </c:pt>
                <c:pt idx="8801">
                  <c:v>1.73323</c:v>
                </c:pt>
                <c:pt idx="8802">
                  <c:v>1.72967</c:v>
                </c:pt>
                <c:pt idx="8803">
                  <c:v>1.73603</c:v>
                </c:pt>
                <c:pt idx="8804">
                  <c:v>1.73109</c:v>
                </c:pt>
                <c:pt idx="8805">
                  <c:v>1.73715</c:v>
                </c:pt>
                <c:pt idx="8806">
                  <c:v>1.7319599999999999</c:v>
                </c:pt>
                <c:pt idx="8807">
                  <c:v>1.7377499999999999</c:v>
                </c:pt>
                <c:pt idx="8808">
                  <c:v>1.7342200000000001</c:v>
                </c:pt>
                <c:pt idx="8809">
                  <c:v>1.7307900000000001</c:v>
                </c:pt>
                <c:pt idx="8810">
                  <c:v>1.7359500000000001</c:v>
                </c:pt>
                <c:pt idx="8811">
                  <c:v>1.7331700000000001</c:v>
                </c:pt>
                <c:pt idx="8812">
                  <c:v>1.73045</c:v>
                </c:pt>
                <c:pt idx="8813">
                  <c:v>1.73647</c:v>
                </c:pt>
                <c:pt idx="8814">
                  <c:v>1.7323</c:v>
                </c:pt>
                <c:pt idx="8815">
                  <c:v>1.7374400000000001</c:v>
                </c:pt>
                <c:pt idx="8816">
                  <c:v>1.73281</c:v>
                </c:pt>
                <c:pt idx="8817">
                  <c:v>1.7335499999999999</c:v>
                </c:pt>
                <c:pt idx="8818">
                  <c:v>1.7337400000000001</c:v>
                </c:pt>
                <c:pt idx="8819">
                  <c:v>1.7338800000000001</c:v>
                </c:pt>
                <c:pt idx="8820">
                  <c:v>1.7315199999999999</c:v>
                </c:pt>
                <c:pt idx="8821">
                  <c:v>1.7353799999999999</c:v>
                </c:pt>
                <c:pt idx="8822">
                  <c:v>1.7316499999999999</c:v>
                </c:pt>
                <c:pt idx="8823">
                  <c:v>1.73604</c:v>
                </c:pt>
                <c:pt idx="8824">
                  <c:v>1.7332399999999999</c:v>
                </c:pt>
                <c:pt idx="8825">
                  <c:v>1.73166</c:v>
                </c:pt>
                <c:pt idx="8826">
                  <c:v>1.7358899999999999</c:v>
                </c:pt>
                <c:pt idx="8827">
                  <c:v>1.73092</c:v>
                </c:pt>
                <c:pt idx="8828">
                  <c:v>1.7371700000000001</c:v>
                </c:pt>
                <c:pt idx="8829">
                  <c:v>1.7317499999999999</c:v>
                </c:pt>
                <c:pt idx="8830">
                  <c:v>1.7339199999999999</c:v>
                </c:pt>
                <c:pt idx="8831">
                  <c:v>1.7335799999999999</c:v>
                </c:pt>
                <c:pt idx="8832">
                  <c:v>1.73231</c:v>
                </c:pt>
                <c:pt idx="8833">
                  <c:v>1.7335799999999999</c:v>
                </c:pt>
                <c:pt idx="8834">
                  <c:v>1.73594</c:v>
                </c:pt>
                <c:pt idx="8835">
                  <c:v>1.7317800000000001</c:v>
                </c:pt>
                <c:pt idx="8836">
                  <c:v>1.7341800000000001</c:v>
                </c:pt>
                <c:pt idx="8837">
                  <c:v>1.7344900000000001</c:v>
                </c:pt>
                <c:pt idx="8838">
                  <c:v>1.7304299999999999</c:v>
                </c:pt>
                <c:pt idx="8839">
                  <c:v>1.7356199999999999</c:v>
                </c:pt>
                <c:pt idx="8840">
                  <c:v>1.7318199999999999</c:v>
                </c:pt>
                <c:pt idx="8841">
                  <c:v>1.7337</c:v>
                </c:pt>
                <c:pt idx="8842">
                  <c:v>1.7347300000000001</c:v>
                </c:pt>
                <c:pt idx="8843">
                  <c:v>1.7322900000000001</c:v>
                </c:pt>
                <c:pt idx="8844">
                  <c:v>1.7341800000000001</c:v>
                </c:pt>
                <c:pt idx="8845">
                  <c:v>1.73567</c:v>
                </c:pt>
                <c:pt idx="8846">
                  <c:v>1.73424</c:v>
                </c:pt>
                <c:pt idx="8847">
                  <c:v>1.73078</c:v>
                </c:pt>
                <c:pt idx="8848">
                  <c:v>1.7368399999999999</c:v>
                </c:pt>
                <c:pt idx="8849">
                  <c:v>1.73342</c:v>
                </c:pt>
                <c:pt idx="8850">
                  <c:v>1.73265</c:v>
                </c:pt>
                <c:pt idx="8851">
                  <c:v>1.7365299999999999</c:v>
                </c:pt>
                <c:pt idx="8852">
                  <c:v>1.7331099999999999</c:v>
                </c:pt>
                <c:pt idx="8853">
                  <c:v>1.73248</c:v>
                </c:pt>
                <c:pt idx="8854">
                  <c:v>1.73706</c:v>
                </c:pt>
                <c:pt idx="8855">
                  <c:v>1.7314099999999999</c:v>
                </c:pt>
                <c:pt idx="8856">
                  <c:v>1.7378</c:v>
                </c:pt>
                <c:pt idx="8857">
                  <c:v>1.7327399999999999</c:v>
                </c:pt>
                <c:pt idx="8858">
                  <c:v>1.7374499999999999</c:v>
                </c:pt>
                <c:pt idx="8859">
                  <c:v>1.7334000000000001</c:v>
                </c:pt>
                <c:pt idx="8860">
                  <c:v>1.7336199999999999</c:v>
                </c:pt>
                <c:pt idx="8861">
                  <c:v>1.73519</c:v>
                </c:pt>
                <c:pt idx="8862">
                  <c:v>1.73156</c:v>
                </c:pt>
                <c:pt idx="8863">
                  <c:v>1.7368300000000001</c:v>
                </c:pt>
                <c:pt idx="8864">
                  <c:v>1.7355799999999999</c:v>
                </c:pt>
                <c:pt idx="8865">
                  <c:v>1.7319</c:v>
                </c:pt>
                <c:pt idx="8866">
                  <c:v>1.73576</c:v>
                </c:pt>
                <c:pt idx="8867">
                  <c:v>1.7334000000000001</c:v>
                </c:pt>
                <c:pt idx="8868">
                  <c:v>1.73597</c:v>
                </c:pt>
                <c:pt idx="8869">
                  <c:v>1.73495</c:v>
                </c:pt>
                <c:pt idx="8870">
                  <c:v>1.73075</c:v>
                </c:pt>
                <c:pt idx="8871">
                  <c:v>1.73722</c:v>
                </c:pt>
                <c:pt idx="8872">
                  <c:v>1.7330000000000001</c:v>
                </c:pt>
                <c:pt idx="8873">
                  <c:v>1.7376199999999999</c:v>
                </c:pt>
                <c:pt idx="8874">
                  <c:v>1.7345900000000001</c:v>
                </c:pt>
                <c:pt idx="8875">
                  <c:v>1.7303299999999999</c:v>
                </c:pt>
                <c:pt idx="8876">
                  <c:v>1.73681</c:v>
                </c:pt>
                <c:pt idx="8877">
                  <c:v>1.73163</c:v>
                </c:pt>
                <c:pt idx="8878">
                  <c:v>1.73787</c:v>
                </c:pt>
                <c:pt idx="8879">
                  <c:v>1.7338</c:v>
                </c:pt>
                <c:pt idx="8880">
                  <c:v>1.7362</c:v>
                </c:pt>
                <c:pt idx="8881">
                  <c:v>1.7377</c:v>
                </c:pt>
                <c:pt idx="8882">
                  <c:v>1.7330399999999999</c:v>
                </c:pt>
                <c:pt idx="8883">
                  <c:v>1.73075</c:v>
                </c:pt>
                <c:pt idx="8884">
                  <c:v>1.7365900000000001</c:v>
                </c:pt>
                <c:pt idx="8885">
                  <c:v>1.7337499999999999</c:v>
                </c:pt>
                <c:pt idx="8886">
                  <c:v>1.7346299999999999</c:v>
                </c:pt>
                <c:pt idx="8887">
                  <c:v>1.7373099999999999</c:v>
                </c:pt>
                <c:pt idx="8888">
                  <c:v>1.7329399999999999</c:v>
                </c:pt>
                <c:pt idx="8889">
                  <c:v>1.73058</c:v>
                </c:pt>
                <c:pt idx="8890">
                  <c:v>1.7357100000000001</c:v>
                </c:pt>
                <c:pt idx="8891">
                  <c:v>1.73017</c:v>
                </c:pt>
                <c:pt idx="8892">
                  <c:v>1.7365900000000001</c:v>
                </c:pt>
                <c:pt idx="8893">
                  <c:v>1.73421</c:v>
                </c:pt>
                <c:pt idx="8894">
                  <c:v>1.73045</c:v>
                </c:pt>
                <c:pt idx="8895">
                  <c:v>1.7360500000000001</c:v>
                </c:pt>
                <c:pt idx="8896">
                  <c:v>1.73682</c:v>
                </c:pt>
                <c:pt idx="8897">
                  <c:v>1.7333499999999999</c:v>
                </c:pt>
                <c:pt idx="8898">
                  <c:v>1.7332399999999999</c:v>
                </c:pt>
                <c:pt idx="8899">
                  <c:v>1.73495</c:v>
                </c:pt>
                <c:pt idx="8900">
                  <c:v>1.72939</c:v>
                </c:pt>
                <c:pt idx="8901">
                  <c:v>1.7356499999999999</c:v>
                </c:pt>
                <c:pt idx="8902">
                  <c:v>1.7337400000000001</c:v>
                </c:pt>
                <c:pt idx="8903">
                  <c:v>1.7307900000000001</c:v>
                </c:pt>
                <c:pt idx="8904">
                  <c:v>1.7361800000000001</c:v>
                </c:pt>
                <c:pt idx="8905">
                  <c:v>1.73441</c:v>
                </c:pt>
                <c:pt idx="8906">
                  <c:v>1.7310700000000001</c:v>
                </c:pt>
                <c:pt idx="8907">
                  <c:v>1.7372399999999999</c:v>
                </c:pt>
                <c:pt idx="8908">
                  <c:v>1.73411</c:v>
                </c:pt>
                <c:pt idx="8909">
                  <c:v>1.73133</c:v>
                </c:pt>
                <c:pt idx="8910">
                  <c:v>1.7358199999999999</c:v>
                </c:pt>
                <c:pt idx="8911">
                  <c:v>1.7339500000000001</c:v>
                </c:pt>
                <c:pt idx="8912">
                  <c:v>1.7321299999999999</c:v>
                </c:pt>
                <c:pt idx="8913">
                  <c:v>1.7356499999999999</c:v>
                </c:pt>
                <c:pt idx="8914">
                  <c:v>1.73081</c:v>
                </c:pt>
                <c:pt idx="8915">
                  <c:v>1.7358899999999999</c:v>
                </c:pt>
                <c:pt idx="8916">
                  <c:v>1.73593</c:v>
                </c:pt>
                <c:pt idx="8917">
                  <c:v>1.7311399999999999</c:v>
                </c:pt>
                <c:pt idx="8918">
                  <c:v>1.7371700000000001</c:v>
                </c:pt>
                <c:pt idx="8919">
                  <c:v>1.7337899999999999</c:v>
                </c:pt>
                <c:pt idx="8920">
                  <c:v>1.7357499999999999</c:v>
                </c:pt>
                <c:pt idx="8921">
                  <c:v>1.7342200000000001</c:v>
                </c:pt>
                <c:pt idx="8922">
                  <c:v>1.73123</c:v>
                </c:pt>
                <c:pt idx="8923">
                  <c:v>1.73712</c:v>
                </c:pt>
                <c:pt idx="8924">
                  <c:v>1.7341200000000001</c:v>
                </c:pt>
                <c:pt idx="8925">
                  <c:v>1.7306699999999999</c:v>
                </c:pt>
                <c:pt idx="8926">
                  <c:v>1.7352399999999999</c:v>
                </c:pt>
                <c:pt idx="8927">
                  <c:v>1.7315</c:v>
                </c:pt>
                <c:pt idx="8928">
                  <c:v>1.7360100000000001</c:v>
                </c:pt>
                <c:pt idx="8929">
                  <c:v>1.73376</c:v>
                </c:pt>
                <c:pt idx="8930">
                  <c:v>1.7318899999999999</c:v>
                </c:pt>
                <c:pt idx="8931">
                  <c:v>1.73644</c:v>
                </c:pt>
                <c:pt idx="8932">
                  <c:v>1.73288</c:v>
                </c:pt>
                <c:pt idx="8933">
                  <c:v>1.7355</c:v>
                </c:pt>
                <c:pt idx="8934">
                  <c:v>1.7369000000000001</c:v>
                </c:pt>
                <c:pt idx="8935">
                  <c:v>1.7318100000000001</c:v>
                </c:pt>
                <c:pt idx="8936">
                  <c:v>1.73736</c:v>
                </c:pt>
                <c:pt idx="8937">
                  <c:v>1.73664</c:v>
                </c:pt>
                <c:pt idx="8938">
                  <c:v>1.7330099999999999</c:v>
                </c:pt>
                <c:pt idx="8939">
                  <c:v>1.7368699999999999</c:v>
                </c:pt>
                <c:pt idx="8940">
                  <c:v>1.7343999999999999</c:v>
                </c:pt>
                <c:pt idx="8941">
                  <c:v>1.73339</c:v>
                </c:pt>
                <c:pt idx="8942">
                  <c:v>1.7366699999999999</c:v>
                </c:pt>
                <c:pt idx="8943">
                  <c:v>1.7350300000000001</c:v>
                </c:pt>
                <c:pt idx="8944">
                  <c:v>1.7315799999999999</c:v>
                </c:pt>
                <c:pt idx="8945">
                  <c:v>1.73767</c:v>
                </c:pt>
                <c:pt idx="8946">
                  <c:v>1.7342299999999999</c:v>
                </c:pt>
                <c:pt idx="8947">
                  <c:v>1.7315</c:v>
                </c:pt>
                <c:pt idx="8948">
                  <c:v>1.73746</c:v>
                </c:pt>
                <c:pt idx="8949">
                  <c:v>1.7315499999999999</c:v>
                </c:pt>
                <c:pt idx="8950">
                  <c:v>1.7378199999999999</c:v>
                </c:pt>
                <c:pt idx="8951">
                  <c:v>1.7311099999999999</c:v>
                </c:pt>
                <c:pt idx="8952">
                  <c:v>1.7376499999999999</c:v>
                </c:pt>
                <c:pt idx="8953">
                  <c:v>1.73163</c:v>
                </c:pt>
                <c:pt idx="8954">
                  <c:v>1.7380500000000001</c:v>
                </c:pt>
                <c:pt idx="8955">
                  <c:v>1.7307600000000001</c:v>
                </c:pt>
                <c:pt idx="8956">
                  <c:v>1.7374000000000001</c:v>
                </c:pt>
                <c:pt idx="8957">
                  <c:v>1.7326900000000001</c:v>
                </c:pt>
                <c:pt idx="8958">
                  <c:v>1.7381800000000001</c:v>
                </c:pt>
                <c:pt idx="8959">
                  <c:v>1.7333700000000001</c:v>
                </c:pt>
                <c:pt idx="8960">
                  <c:v>1.73658</c:v>
                </c:pt>
                <c:pt idx="8961">
                  <c:v>1.73434</c:v>
                </c:pt>
                <c:pt idx="8962">
                  <c:v>1.73123</c:v>
                </c:pt>
                <c:pt idx="8963">
                  <c:v>1.73749</c:v>
                </c:pt>
                <c:pt idx="8964">
                  <c:v>1.7315</c:v>
                </c:pt>
                <c:pt idx="8965">
                  <c:v>1.73786</c:v>
                </c:pt>
                <c:pt idx="8966">
                  <c:v>1.7352300000000001</c:v>
                </c:pt>
                <c:pt idx="8967">
                  <c:v>1.7341599999999999</c:v>
                </c:pt>
                <c:pt idx="8968">
                  <c:v>1.73546</c:v>
                </c:pt>
                <c:pt idx="8969">
                  <c:v>1.7337199999999999</c:v>
                </c:pt>
                <c:pt idx="8970">
                  <c:v>1.73584</c:v>
                </c:pt>
                <c:pt idx="8971">
                  <c:v>1.73566</c:v>
                </c:pt>
                <c:pt idx="8972">
                  <c:v>1.73262</c:v>
                </c:pt>
                <c:pt idx="8973">
                  <c:v>1.73488</c:v>
                </c:pt>
                <c:pt idx="8974">
                  <c:v>1.73638</c:v>
                </c:pt>
                <c:pt idx="8975">
                  <c:v>1.73247</c:v>
                </c:pt>
                <c:pt idx="8976">
                  <c:v>1.73746</c:v>
                </c:pt>
                <c:pt idx="8977">
                  <c:v>1.7321599999999999</c:v>
                </c:pt>
                <c:pt idx="8978">
                  <c:v>1.73828</c:v>
                </c:pt>
                <c:pt idx="8979">
                  <c:v>1.7341500000000001</c:v>
                </c:pt>
                <c:pt idx="8980">
                  <c:v>1.73509</c:v>
                </c:pt>
                <c:pt idx="8981">
                  <c:v>1.7365900000000001</c:v>
                </c:pt>
                <c:pt idx="8982">
                  <c:v>1.7323299999999999</c:v>
                </c:pt>
                <c:pt idx="8983">
                  <c:v>1.7386200000000001</c:v>
                </c:pt>
                <c:pt idx="8984">
                  <c:v>1.73431</c:v>
                </c:pt>
                <c:pt idx="8985">
                  <c:v>1.73245</c:v>
                </c:pt>
                <c:pt idx="8986">
                  <c:v>1.7374799999999999</c:v>
                </c:pt>
                <c:pt idx="8987">
                  <c:v>1.7316100000000001</c:v>
                </c:pt>
                <c:pt idx="8988">
                  <c:v>1.73783</c:v>
                </c:pt>
                <c:pt idx="8989">
                  <c:v>1.7332099999999999</c:v>
                </c:pt>
                <c:pt idx="8990">
                  <c:v>1.73915</c:v>
                </c:pt>
                <c:pt idx="8991">
                  <c:v>1.73424</c:v>
                </c:pt>
                <c:pt idx="8992">
                  <c:v>1.73492</c:v>
                </c:pt>
                <c:pt idx="8993">
                  <c:v>1.7366900000000001</c:v>
                </c:pt>
                <c:pt idx="8994">
                  <c:v>1.73298</c:v>
                </c:pt>
                <c:pt idx="8995">
                  <c:v>1.73811</c:v>
                </c:pt>
                <c:pt idx="8996">
                  <c:v>1.7329699999999999</c:v>
                </c:pt>
                <c:pt idx="8997">
                  <c:v>1.7380899999999999</c:v>
                </c:pt>
                <c:pt idx="8998">
                  <c:v>1.7336499999999999</c:v>
                </c:pt>
                <c:pt idx="8999">
                  <c:v>1.73803</c:v>
                </c:pt>
                <c:pt idx="9000">
                  <c:v>1.7360800000000001</c:v>
                </c:pt>
                <c:pt idx="9001">
                  <c:v>1.73315</c:v>
                </c:pt>
                <c:pt idx="9002">
                  <c:v>1.73844</c:v>
                </c:pt>
                <c:pt idx="9003">
                  <c:v>1.7329600000000001</c:v>
                </c:pt>
                <c:pt idx="9004">
                  <c:v>1.7381800000000001</c:v>
                </c:pt>
                <c:pt idx="9005">
                  <c:v>1.7328399999999999</c:v>
                </c:pt>
                <c:pt idx="9006">
                  <c:v>1.73888</c:v>
                </c:pt>
                <c:pt idx="9007">
                  <c:v>1.7353799999999999</c:v>
                </c:pt>
                <c:pt idx="9008">
                  <c:v>1.73227</c:v>
                </c:pt>
                <c:pt idx="9009">
                  <c:v>1.73769</c:v>
                </c:pt>
                <c:pt idx="9010">
                  <c:v>1.7359199999999999</c:v>
                </c:pt>
                <c:pt idx="9011">
                  <c:v>1.73481</c:v>
                </c:pt>
                <c:pt idx="9012">
                  <c:v>1.7324999999999999</c:v>
                </c:pt>
                <c:pt idx="9013">
                  <c:v>1.73891</c:v>
                </c:pt>
                <c:pt idx="9014">
                  <c:v>1.73201</c:v>
                </c:pt>
                <c:pt idx="9015">
                  <c:v>1.7383299999999999</c:v>
                </c:pt>
                <c:pt idx="9016">
                  <c:v>1.73366</c:v>
                </c:pt>
                <c:pt idx="9017">
                  <c:v>1.73769</c:v>
                </c:pt>
                <c:pt idx="9018">
                  <c:v>1.7353499999999999</c:v>
                </c:pt>
                <c:pt idx="9019">
                  <c:v>1.7335799999999999</c:v>
                </c:pt>
                <c:pt idx="9020">
                  <c:v>1.7384900000000001</c:v>
                </c:pt>
                <c:pt idx="9021">
                  <c:v>1.7325600000000001</c:v>
                </c:pt>
                <c:pt idx="9022">
                  <c:v>1.7376799999999999</c:v>
                </c:pt>
                <c:pt idx="9023">
                  <c:v>1.7348300000000001</c:v>
                </c:pt>
                <c:pt idx="9024">
                  <c:v>1.73163</c:v>
                </c:pt>
                <c:pt idx="9025">
                  <c:v>1.7374799999999999</c:v>
                </c:pt>
                <c:pt idx="9026">
                  <c:v>1.7322900000000001</c:v>
                </c:pt>
                <c:pt idx="9027">
                  <c:v>1.7364200000000001</c:v>
                </c:pt>
                <c:pt idx="9028">
                  <c:v>1.7359199999999999</c:v>
                </c:pt>
                <c:pt idx="9029">
                  <c:v>1.7330399999999999</c:v>
                </c:pt>
                <c:pt idx="9030">
                  <c:v>1.7345999999999999</c:v>
                </c:pt>
                <c:pt idx="9031">
                  <c:v>1.73794</c:v>
                </c:pt>
                <c:pt idx="9032">
                  <c:v>1.7346200000000001</c:v>
                </c:pt>
                <c:pt idx="9033">
                  <c:v>1.73119</c:v>
                </c:pt>
                <c:pt idx="9034">
                  <c:v>1.7372099999999999</c:v>
                </c:pt>
                <c:pt idx="9035">
                  <c:v>1.7329000000000001</c:v>
                </c:pt>
                <c:pt idx="9036">
                  <c:v>1.73549</c:v>
                </c:pt>
                <c:pt idx="9037">
                  <c:v>1.7381200000000001</c:v>
                </c:pt>
                <c:pt idx="9038">
                  <c:v>1.73577</c:v>
                </c:pt>
                <c:pt idx="9039">
                  <c:v>1.7320800000000001</c:v>
                </c:pt>
                <c:pt idx="9040">
                  <c:v>1.7374400000000001</c:v>
                </c:pt>
                <c:pt idx="9041">
                  <c:v>1.7323200000000001</c:v>
                </c:pt>
                <c:pt idx="9042">
                  <c:v>1.7384999999999999</c:v>
                </c:pt>
                <c:pt idx="9043">
                  <c:v>1.7344900000000001</c:v>
                </c:pt>
                <c:pt idx="9044">
                  <c:v>1.73309</c:v>
                </c:pt>
                <c:pt idx="9045">
                  <c:v>1.73864</c:v>
                </c:pt>
                <c:pt idx="9046">
                  <c:v>1.73346</c:v>
                </c:pt>
                <c:pt idx="9047">
                  <c:v>1.73926</c:v>
                </c:pt>
                <c:pt idx="9048">
                  <c:v>1.73512</c:v>
                </c:pt>
                <c:pt idx="9049">
                  <c:v>1.7343900000000001</c:v>
                </c:pt>
                <c:pt idx="9050">
                  <c:v>1.73668</c:v>
                </c:pt>
                <c:pt idx="9051">
                  <c:v>1.7332700000000001</c:v>
                </c:pt>
                <c:pt idx="9052">
                  <c:v>1.7392700000000001</c:v>
                </c:pt>
                <c:pt idx="9053">
                  <c:v>1.7362</c:v>
                </c:pt>
                <c:pt idx="9054">
                  <c:v>1.73275</c:v>
                </c:pt>
                <c:pt idx="9055">
                  <c:v>1.7377100000000001</c:v>
                </c:pt>
                <c:pt idx="9056">
                  <c:v>1.7346600000000001</c:v>
                </c:pt>
                <c:pt idx="9057">
                  <c:v>1.73702</c:v>
                </c:pt>
                <c:pt idx="9058">
                  <c:v>1.73505</c:v>
                </c:pt>
                <c:pt idx="9059">
                  <c:v>1.7328699999999999</c:v>
                </c:pt>
                <c:pt idx="9060">
                  <c:v>1.73607</c:v>
                </c:pt>
                <c:pt idx="9061">
                  <c:v>1.73597</c:v>
                </c:pt>
                <c:pt idx="9062">
                  <c:v>1.7329699999999999</c:v>
                </c:pt>
                <c:pt idx="9063">
                  <c:v>1.7391700000000001</c:v>
                </c:pt>
                <c:pt idx="9064">
                  <c:v>1.73475</c:v>
                </c:pt>
                <c:pt idx="9065">
                  <c:v>1.73603</c:v>
                </c:pt>
                <c:pt idx="9066">
                  <c:v>1.73645</c:v>
                </c:pt>
                <c:pt idx="9067">
                  <c:v>1.73577</c:v>
                </c:pt>
                <c:pt idx="9068">
                  <c:v>1.73332</c:v>
                </c:pt>
                <c:pt idx="9069">
                  <c:v>1.73654</c:v>
                </c:pt>
                <c:pt idx="9070">
                  <c:v>1.7365299999999999</c:v>
                </c:pt>
                <c:pt idx="9071">
                  <c:v>1.73363</c:v>
                </c:pt>
                <c:pt idx="9072">
                  <c:v>1.7381800000000001</c:v>
                </c:pt>
                <c:pt idx="9073">
                  <c:v>1.73417</c:v>
                </c:pt>
                <c:pt idx="9074">
                  <c:v>1.7355499999999999</c:v>
                </c:pt>
                <c:pt idx="9075">
                  <c:v>1.7371799999999999</c:v>
                </c:pt>
                <c:pt idx="9076">
                  <c:v>1.73315</c:v>
                </c:pt>
                <c:pt idx="9077">
                  <c:v>1.7386999999999999</c:v>
                </c:pt>
                <c:pt idx="9078">
                  <c:v>1.7348300000000001</c:v>
                </c:pt>
                <c:pt idx="9079">
                  <c:v>1.73465</c:v>
                </c:pt>
                <c:pt idx="9080">
                  <c:v>1.73817</c:v>
                </c:pt>
                <c:pt idx="9081">
                  <c:v>1.7317800000000001</c:v>
                </c:pt>
                <c:pt idx="9082">
                  <c:v>1.7342900000000001</c:v>
                </c:pt>
                <c:pt idx="9083">
                  <c:v>1.7365900000000001</c:v>
                </c:pt>
                <c:pt idx="9084">
                  <c:v>1.7321200000000001</c:v>
                </c:pt>
                <c:pt idx="9085">
                  <c:v>1.7380599999999999</c:v>
                </c:pt>
                <c:pt idx="9086">
                  <c:v>1.73353</c:v>
                </c:pt>
                <c:pt idx="9087">
                  <c:v>1.7361500000000001</c:v>
                </c:pt>
                <c:pt idx="9088">
                  <c:v>1.73671</c:v>
                </c:pt>
                <c:pt idx="9089">
                  <c:v>1.7323200000000001</c:v>
                </c:pt>
                <c:pt idx="9090">
                  <c:v>1.7379500000000001</c:v>
                </c:pt>
                <c:pt idx="9091">
                  <c:v>1.73577</c:v>
                </c:pt>
                <c:pt idx="9092">
                  <c:v>1.7339</c:v>
                </c:pt>
                <c:pt idx="9093">
                  <c:v>1.73305</c:v>
                </c:pt>
                <c:pt idx="9094">
                  <c:v>1.73552</c:v>
                </c:pt>
                <c:pt idx="9095">
                  <c:v>1.7366200000000001</c:v>
                </c:pt>
                <c:pt idx="9096">
                  <c:v>1.7319599999999999</c:v>
                </c:pt>
                <c:pt idx="9097">
                  <c:v>1.73851</c:v>
                </c:pt>
                <c:pt idx="9098">
                  <c:v>1.7337</c:v>
                </c:pt>
                <c:pt idx="9099">
                  <c:v>1.7318800000000001</c:v>
                </c:pt>
                <c:pt idx="9100">
                  <c:v>1.7380599999999999</c:v>
                </c:pt>
                <c:pt idx="9101">
                  <c:v>1.7341299999999999</c:v>
                </c:pt>
                <c:pt idx="9102">
                  <c:v>1.7337400000000001</c:v>
                </c:pt>
                <c:pt idx="9103">
                  <c:v>1.73732</c:v>
                </c:pt>
                <c:pt idx="9104">
                  <c:v>1.7337100000000001</c:v>
                </c:pt>
                <c:pt idx="9105">
                  <c:v>1.73885</c:v>
                </c:pt>
                <c:pt idx="9106">
                  <c:v>1.7347699999999999</c:v>
                </c:pt>
                <c:pt idx="9107">
                  <c:v>1.7397899999999999</c:v>
                </c:pt>
                <c:pt idx="9108">
                  <c:v>1.73465</c:v>
                </c:pt>
                <c:pt idx="9109">
                  <c:v>1.7370399999999999</c:v>
                </c:pt>
                <c:pt idx="9110">
                  <c:v>1.7367999999999999</c:v>
                </c:pt>
                <c:pt idx="9111">
                  <c:v>1.7331799999999999</c:v>
                </c:pt>
                <c:pt idx="9112">
                  <c:v>1.7378499999999999</c:v>
                </c:pt>
                <c:pt idx="9113">
                  <c:v>1.73363</c:v>
                </c:pt>
                <c:pt idx="9114">
                  <c:v>1.7396199999999999</c:v>
                </c:pt>
                <c:pt idx="9115">
                  <c:v>1.7353099999999999</c:v>
                </c:pt>
                <c:pt idx="9116">
                  <c:v>1.73149</c:v>
                </c:pt>
                <c:pt idx="9117">
                  <c:v>1.7379599999999999</c:v>
                </c:pt>
                <c:pt idx="9118">
                  <c:v>1.73366</c:v>
                </c:pt>
                <c:pt idx="9119">
                  <c:v>1.73732</c:v>
                </c:pt>
                <c:pt idx="9120">
                  <c:v>1.7366900000000001</c:v>
                </c:pt>
                <c:pt idx="9121">
                  <c:v>1.73319</c:v>
                </c:pt>
                <c:pt idx="9122">
                  <c:v>1.73841</c:v>
                </c:pt>
                <c:pt idx="9123">
                  <c:v>1.7354799999999999</c:v>
                </c:pt>
                <c:pt idx="9124">
                  <c:v>1.73367</c:v>
                </c:pt>
                <c:pt idx="9125">
                  <c:v>1.7381200000000001</c:v>
                </c:pt>
                <c:pt idx="9126">
                  <c:v>1.7330700000000001</c:v>
                </c:pt>
                <c:pt idx="9127">
                  <c:v>1.7329000000000001</c:v>
                </c:pt>
                <c:pt idx="9128">
                  <c:v>1.7372300000000001</c:v>
                </c:pt>
                <c:pt idx="9129">
                  <c:v>1.7337100000000001</c:v>
                </c:pt>
                <c:pt idx="9130">
                  <c:v>1.7385200000000001</c:v>
                </c:pt>
                <c:pt idx="9131">
                  <c:v>1.7363900000000001</c:v>
                </c:pt>
                <c:pt idx="9132">
                  <c:v>1.73515</c:v>
                </c:pt>
                <c:pt idx="9133">
                  <c:v>1.7383599999999999</c:v>
                </c:pt>
                <c:pt idx="9134">
                  <c:v>1.73552</c:v>
                </c:pt>
                <c:pt idx="9135">
                  <c:v>1.7356</c:v>
                </c:pt>
                <c:pt idx="9136">
                  <c:v>1.7392399999999999</c:v>
                </c:pt>
                <c:pt idx="9137">
                  <c:v>1.7341299999999999</c:v>
                </c:pt>
                <c:pt idx="9138">
                  <c:v>1.7391099999999999</c:v>
                </c:pt>
                <c:pt idx="9139">
                  <c:v>1.73658</c:v>
                </c:pt>
                <c:pt idx="9140">
                  <c:v>1.7339</c:v>
                </c:pt>
                <c:pt idx="9141">
                  <c:v>1.73648</c:v>
                </c:pt>
                <c:pt idx="9142">
                  <c:v>1.7347600000000001</c:v>
                </c:pt>
                <c:pt idx="9143">
                  <c:v>1.7319</c:v>
                </c:pt>
                <c:pt idx="9144">
                  <c:v>1.7378899999999999</c:v>
                </c:pt>
                <c:pt idx="9145">
                  <c:v>1.73281</c:v>
                </c:pt>
                <c:pt idx="9146">
                  <c:v>1.7388399999999999</c:v>
                </c:pt>
                <c:pt idx="9147">
                  <c:v>1.7351399999999999</c:v>
                </c:pt>
                <c:pt idx="9148">
                  <c:v>1.7308399999999999</c:v>
                </c:pt>
                <c:pt idx="9149">
                  <c:v>1.73664</c:v>
                </c:pt>
                <c:pt idx="9150">
                  <c:v>1.73099</c:v>
                </c:pt>
                <c:pt idx="9151">
                  <c:v>1.7377</c:v>
                </c:pt>
                <c:pt idx="9152">
                  <c:v>1.73394</c:v>
                </c:pt>
                <c:pt idx="9153">
                  <c:v>1.7356100000000001</c:v>
                </c:pt>
                <c:pt idx="9154">
                  <c:v>1.73736</c:v>
                </c:pt>
                <c:pt idx="9155">
                  <c:v>1.73234</c:v>
                </c:pt>
                <c:pt idx="9156">
                  <c:v>1.73611</c:v>
                </c:pt>
                <c:pt idx="9157">
                  <c:v>1.7382599999999999</c:v>
                </c:pt>
                <c:pt idx="9158">
                  <c:v>1.73584</c:v>
                </c:pt>
                <c:pt idx="9159">
                  <c:v>1.7313799999999999</c:v>
                </c:pt>
                <c:pt idx="9160">
                  <c:v>1.7380199999999999</c:v>
                </c:pt>
                <c:pt idx="9161">
                  <c:v>1.7326900000000001</c:v>
                </c:pt>
                <c:pt idx="9162">
                  <c:v>1.73803</c:v>
                </c:pt>
                <c:pt idx="9163">
                  <c:v>1.73726</c:v>
                </c:pt>
                <c:pt idx="9164">
                  <c:v>1.7315700000000001</c:v>
                </c:pt>
                <c:pt idx="9165">
                  <c:v>1.7383500000000001</c:v>
                </c:pt>
                <c:pt idx="9166">
                  <c:v>1.7320599999999999</c:v>
                </c:pt>
                <c:pt idx="9167">
                  <c:v>1.7375700000000001</c:v>
                </c:pt>
                <c:pt idx="9168">
                  <c:v>1.73542</c:v>
                </c:pt>
                <c:pt idx="9169">
                  <c:v>1.74011</c:v>
                </c:pt>
                <c:pt idx="9170">
                  <c:v>1.73682</c:v>
                </c:pt>
                <c:pt idx="9171">
                  <c:v>1.7340800000000001</c:v>
                </c:pt>
                <c:pt idx="9172">
                  <c:v>1.73916</c:v>
                </c:pt>
                <c:pt idx="9173">
                  <c:v>1.73726</c:v>
                </c:pt>
                <c:pt idx="9174">
                  <c:v>1.73309</c:v>
                </c:pt>
                <c:pt idx="9175">
                  <c:v>1.7384599999999999</c:v>
                </c:pt>
                <c:pt idx="9176">
                  <c:v>1.73482</c:v>
                </c:pt>
                <c:pt idx="9177">
                  <c:v>1.7402899999999999</c:v>
                </c:pt>
                <c:pt idx="9178">
                  <c:v>1.7355</c:v>
                </c:pt>
                <c:pt idx="9179">
                  <c:v>1.73461</c:v>
                </c:pt>
                <c:pt idx="9180">
                  <c:v>1.7379500000000001</c:v>
                </c:pt>
                <c:pt idx="9181">
                  <c:v>1.7327300000000001</c:v>
                </c:pt>
                <c:pt idx="9182">
                  <c:v>1.7387300000000001</c:v>
                </c:pt>
                <c:pt idx="9183">
                  <c:v>1.73573</c:v>
                </c:pt>
                <c:pt idx="9184">
                  <c:v>1.73228</c:v>
                </c:pt>
                <c:pt idx="9185">
                  <c:v>1.7383</c:v>
                </c:pt>
                <c:pt idx="9186">
                  <c:v>1.7364599999999999</c:v>
                </c:pt>
                <c:pt idx="9187">
                  <c:v>1.7335700000000001</c:v>
                </c:pt>
                <c:pt idx="9188">
                  <c:v>1.7397</c:v>
                </c:pt>
                <c:pt idx="9189">
                  <c:v>1.7352300000000001</c:v>
                </c:pt>
                <c:pt idx="9190">
                  <c:v>1.73699</c:v>
                </c:pt>
                <c:pt idx="9191">
                  <c:v>1.73908</c:v>
                </c:pt>
                <c:pt idx="9192">
                  <c:v>1.7349399999999999</c:v>
                </c:pt>
                <c:pt idx="9193">
                  <c:v>1.73627</c:v>
                </c:pt>
                <c:pt idx="9194">
                  <c:v>1.73841</c:v>
                </c:pt>
                <c:pt idx="9195">
                  <c:v>1.73238</c:v>
                </c:pt>
                <c:pt idx="9196">
                  <c:v>1.7392300000000001</c:v>
                </c:pt>
                <c:pt idx="9197">
                  <c:v>1.7345299999999999</c:v>
                </c:pt>
                <c:pt idx="9198">
                  <c:v>1.7362200000000001</c:v>
                </c:pt>
                <c:pt idx="9199">
                  <c:v>1.73811</c:v>
                </c:pt>
                <c:pt idx="9200">
                  <c:v>1.7327399999999999</c:v>
                </c:pt>
                <c:pt idx="9201">
                  <c:v>1.73807</c:v>
                </c:pt>
                <c:pt idx="9202">
                  <c:v>1.73499</c:v>
                </c:pt>
                <c:pt idx="9203">
                  <c:v>1.73719</c:v>
                </c:pt>
                <c:pt idx="9204">
                  <c:v>1.73664</c:v>
                </c:pt>
                <c:pt idx="9205">
                  <c:v>1.7331399999999999</c:v>
                </c:pt>
                <c:pt idx="9206">
                  <c:v>1.73797</c:v>
                </c:pt>
                <c:pt idx="9207">
                  <c:v>1.73159</c:v>
                </c:pt>
                <c:pt idx="9208">
                  <c:v>1.7382299999999999</c:v>
                </c:pt>
                <c:pt idx="9209">
                  <c:v>1.7353499999999999</c:v>
                </c:pt>
                <c:pt idx="9210">
                  <c:v>1.73244</c:v>
                </c:pt>
                <c:pt idx="9211">
                  <c:v>1.73803</c:v>
                </c:pt>
                <c:pt idx="9212">
                  <c:v>1.7336199999999999</c:v>
                </c:pt>
                <c:pt idx="9213">
                  <c:v>1.7358499999999999</c:v>
                </c:pt>
                <c:pt idx="9214">
                  <c:v>1.7362899999999999</c:v>
                </c:pt>
                <c:pt idx="9215">
                  <c:v>1.73271</c:v>
                </c:pt>
                <c:pt idx="9216">
                  <c:v>1.7382</c:v>
                </c:pt>
                <c:pt idx="9217">
                  <c:v>1.73567</c:v>
                </c:pt>
                <c:pt idx="9218">
                  <c:v>1.7308600000000001</c:v>
                </c:pt>
                <c:pt idx="9219">
                  <c:v>1.73655</c:v>
                </c:pt>
                <c:pt idx="9220">
                  <c:v>1.73441</c:v>
                </c:pt>
                <c:pt idx="9221">
                  <c:v>1.7373400000000001</c:v>
                </c:pt>
                <c:pt idx="9222">
                  <c:v>1.73563</c:v>
                </c:pt>
                <c:pt idx="9223">
                  <c:v>1.734</c:v>
                </c:pt>
                <c:pt idx="9224">
                  <c:v>1.73956</c:v>
                </c:pt>
                <c:pt idx="9225">
                  <c:v>1.73569</c:v>
                </c:pt>
                <c:pt idx="9226">
                  <c:v>1.73265</c:v>
                </c:pt>
                <c:pt idx="9227">
                  <c:v>1.7374700000000001</c:v>
                </c:pt>
                <c:pt idx="9228">
                  <c:v>1.7354700000000001</c:v>
                </c:pt>
                <c:pt idx="9229">
                  <c:v>1.7343599999999999</c:v>
                </c:pt>
                <c:pt idx="9230">
                  <c:v>1.73767</c:v>
                </c:pt>
                <c:pt idx="9231">
                  <c:v>1.73082</c:v>
                </c:pt>
                <c:pt idx="9232">
                  <c:v>1.7371300000000001</c:v>
                </c:pt>
                <c:pt idx="9233">
                  <c:v>1.7339899999999999</c:v>
                </c:pt>
                <c:pt idx="9234">
                  <c:v>1.7371700000000001</c:v>
                </c:pt>
                <c:pt idx="9235">
                  <c:v>1.7359599999999999</c:v>
                </c:pt>
                <c:pt idx="9236">
                  <c:v>1.73299</c:v>
                </c:pt>
                <c:pt idx="9237">
                  <c:v>1.7352300000000001</c:v>
                </c:pt>
                <c:pt idx="9238">
                  <c:v>1.7365600000000001</c:v>
                </c:pt>
                <c:pt idx="9239">
                  <c:v>1.73247</c:v>
                </c:pt>
                <c:pt idx="9240">
                  <c:v>1.73828</c:v>
                </c:pt>
                <c:pt idx="9241">
                  <c:v>1.7362200000000001</c:v>
                </c:pt>
                <c:pt idx="9242">
                  <c:v>1.73593</c:v>
                </c:pt>
                <c:pt idx="9243">
                  <c:v>1.73214</c:v>
                </c:pt>
                <c:pt idx="9244">
                  <c:v>1.7376</c:v>
                </c:pt>
                <c:pt idx="9245">
                  <c:v>1.7351000000000001</c:v>
                </c:pt>
                <c:pt idx="9246">
                  <c:v>1.73746</c:v>
                </c:pt>
                <c:pt idx="9247">
                  <c:v>1.7372700000000001</c:v>
                </c:pt>
                <c:pt idx="9248">
                  <c:v>1.7336199999999999</c:v>
                </c:pt>
                <c:pt idx="9249">
                  <c:v>1.7363299999999999</c:v>
                </c:pt>
                <c:pt idx="9250">
                  <c:v>1.73613</c:v>
                </c:pt>
                <c:pt idx="9251">
                  <c:v>1.7326299999999999</c:v>
                </c:pt>
                <c:pt idx="9252">
                  <c:v>1.7370300000000001</c:v>
                </c:pt>
                <c:pt idx="9253">
                  <c:v>1.7374799999999999</c:v>
                </c:pt>
                <c:pt idx="9254">
                  <c:v>1.7327300000000001</c:v>
                </c:pt>
                <c:pt idx="9255">
                  <c:v>1.7386699999999999</c:v>
                </c:pt>
                <c:pt idx="9256">
                  <c:v>1.7343999999999999</c:v>
                </c:pt>
                <c:pt idx="9257">
                  <c:v>1.7357199999999999</c:v>
                </c:pt>
                <c:pt idx="9258">
                  <c:v>1.7352799999999999</c:v>
                </c:pt>
                <c:pt idx="9259">
                  <c:v>1.7325600000000001</c:v>
                </c:pt>
                <c:pt idx="9260">
                  <c:v>1.738</c:v>
                </c:pt>
                <c:pt idx="9261">
                  <c:v>1.7341899999999999</c:v>
                </c:pt>
                <c:pt idx="9262">
                  <c:v>1.73953</c:v>
                </c:pt>
                <c:pt idx="9263">
                  <c:v>1.73414</c:v>
                </c:pt>
                <c:pt idx="9264">
                  <c:v>1.7403</c:v>
                </c:pt>
                <c:pt idx="9265">
                  <c:v>1.73594</c:v>
                </c:pt>
                <c:pt idx="9266">
                  <c:v>1.7381200000000001</c:v>
                </c:pt>
                <c:pt idx="9267">
                  <c:v>1.7374099999999999</c:v>
                </c:pt>
                <c:pt idx="9268">
                  <c:v>1.73627</c:v>
                </c:pt>
                <c:pt idx="9269">
                  <c:v>1.7326999999999999</c:v>
                </c:pt>
                <c:pt idx="9270">
                  <c:v>1.73749</c:v>
                </c:pt>
                <c:pt idx="9271">
                  <c:v>1.73245</c:v>
                </c:pt>
                <c:pt idx="9272">
                  <c:v>1.7379899999999999</c:v>
                </c:pt>
                <c:pt idx="9273">
                  <c:v>1.7356199999999999</c:v>
                </c:pt>
                <c:pt idx="9274">
                  <c:v>1.73291</c:v>
                </c:pt>
                <c:pt idx="9275">
                  <c:v>1.7379</c:v>
                </c:pt>
                <c:pt idx="9276">
                  <c:v>1.7353099999999999</c:v>
                </c:pt>
                <c:pt idx="9277">
                  <c:v>1.73373</c:v>
                </c:pt>
                <c:pt idx="9278">
                  <c:v>1.7342500000000001</c:v>
                </c:pt>
                <c:pt idx="9279">
                  <c:v>1.7375100000000001</c:v>
                </c:pt>
                <c:pt idx="9280">
                  <c:v>1.7345200000000001</c:v>
                </c:pt>
                <c:pt idx="9281">
                  <c:v>1.7319800000000001</c:v>
                </c:pt>
                <c:pt idx="9282">
                  <c:v>1.7378800000000001</c:v>
                </c:pt>
                <c:pt idx="9283">
                  <c:v>1.7348399999999999</c:v>
                </c:pt>
                <c:pt idx="9284">
                  <c:v>1.73441</c:v>
                </c:pt>
                <c:pt idx="9285">
                  <c:v>1.7376499999999999</c:v>
                </c:pt>
                <c:pt idx="9286">
                  <c:v>1.73508</c:v>
                </c:pt>
                <c:pt idx="9287">
                  <c:v>1.7367300000000001</c:v>
                </c:pt>
                <c:pt idx="9288">
                  <c:v>1.73834</c:v>
                </c:pt>
                <c:pt idx="9289">
                  <c:v>1.73448</c:v>
                </c:pt>
                <c:pt idx="9290">
                  <c:v>1.7350399999999999</c:v>
                </c:pt>
                <c:pt idx="9291">
                  <c:v>1.7390300000000001</c:v>
                </c:pt>
                <c:pt idx="9292">
                  <c:v>1.7337</c:v>
                </c:pt>
                <c:pt idx="9293">
                  <c:v>1.7341</c:v>
                </c:pt>
                <c:pt idx="9294">
                  <c:v>1.7374700000000001</c:v>
                </c:pt>
                <c:pt idx="9295">
                  <c:v>1.73309</c:v>
                </c:pt>
                <c:pt idx="9296">
                  <c:v>1.73407</c:v>
                </c:pt>
                <c:pt idx="9297">
                  <c:v>1.7361599999999999</c:v>
                </c:pt>
                <c:pt idx="9298">
                  <c:v>1.7334499999999999</c:v>
                </c:pt>
                <c:pt idx="9299">
                  <c:v>1.7382299999999999</c:v>
                </c:pt>
                <c:pt idx="9300">
                  <c:v>1.7331799999999999</c:v>
                </c:pt>
                <c:pt idx="9301">
                  <c:v>1.73933</c:v>
                </c:pt>
                <c:pt idx="9302">
                  <c:v>1.73369</c:v>
                </c:pt>
                <c:pt idx="9303">
                  <c:v>1.7385600000000001</c:v>
                </c:pt>
                <c:pt idx="9304">
                  <c:v>1.7355700000000001</c:v>
                </c:pt>
                <c:pt idx="9305">
                  <c:v>1.7316499999999999</c:v>
                </c:pt>
                <c:pt idx="9306">
                  <c:v>1.7381500000000001</c:v>
                </c:pt>
                <c:pt idx="9307">
                  <c:v>1.7373400000000001</c:v>
                </c:pt>
                <c:pt idx="9308">
                  <c:v>1.73302</c:v>
                </c:pt>
                <c:pt idx="9309">
                  <c:v>1.73919</c:v>
                </c:pt>
                <c:pt idx="9310">
                  <c:v>1.7343500000000001</c:v>
                </c:pt>
                <c:pt idx="9311">
                  <c:v>1.73932</c:v>
                </c:pt>
                <c:pt idx="9312">
                  <c:v>1.73566</c:v>
                </c:pt>
                <c:pt idx="9313">
                  <c:v>1.7391000000000001</c:v>
                </c:pt>
                <c:pt idx="9314">
                  <c:v>1.7381899999999999</c:v>
                </c:pt>
                <c:pt idx="9315">
                  <c:v>1.7330399999999999</c:v>
                </c:pt>
                <c:pt idx="9316">
                  <c:v>1.7397100000000001</c:v>
                </c:pt>
                <c:pt idx="9317">
                  <c:v>1.7353400000000001</c:v>
                </c:pt>
                <c:pt idx="9318">
                  <c:v>1.73281</c:v>
                </c:pt>
                <c:pt idx="9319">
                  <c:v>1.7371300000000001</c:v>
                </c:pt>
                <c:pt idx="9320">
                  <c:v>1.7374499999999999</c:v>
                </c:pt>
                <c:pt idx="9321">
                  <c:v>1.73308</c:v>
                </c:pt>
                <c:pt idx="9322">
                  <c:v>1.73902</c:v>
                </c:pt>
                <c:pt idx="9323">
                  <c:v>1.7339599999999999</c:v>
                </c:pt>
                <c:pt idx="9324">
                  <c:v>1.7350000000000001</c:v>
                </c:pt>
                <c:pt idx="9325">
                  <c:v>1.7374400000000001</c:v>
                </c:pt>
                <c:pt idx="9326">
                  <c:v>1.73325</c:v>
                </c:pt>
                <c:pt idx="9327">
                  <c:v>1.7384500000000001</c:v>
                </c:pt>
                <c:pt idx="9328">
                  <c:v>1.7359100000000001</c:v>
                </c:pt>
                <c:pt idx="9329">
                  <c:v>1.7328399999999999</c:v>
                </c:pt>
                <c:pt idx="9330">
                  <c:v>1.73926</c:v>
                </c:pt>
                <c:pt idx="9331">
                  <c:v>1.7364900000000001</c:v>
                </c:pt>
                <c:pt idx="9332">
                  <c:v>1.73702</c:v>
                </c:pt>
                <c:pt idx="9333">
                  <c:v>1.7377800000000001</c:v>
                </c:pt>
                <c:pt idx="9334">
                  <c:v>1.7345200000000001</c:v>
                </c:pt>
                <c:pt idx="9335">
                  <c:v>1.7381800000000001</c:v>
                </c:pt>
                <c:pt idx="9336">
                  <c:v>1.7367699999999999</c:v>
                </c:pt>
                <c:pt idx="9337">
                  <c:v>1.73288</c:v>
                </c:pt>
                <c:pt idx="9338">
                  <c:v>1.73872</c:v>
                </c:pt>
                <c:pt idx="9339">
                  <c:v>1.73414</c:v>
                </c:pt>
                <c:pt idx="9340">
                  <c:v>1.7404500000000001</c:v>
                </c:pt>
                <c:pt idx="9341">
                  <c:v>1.7360599999999999</c:v>
                </c:pt>
                <c:pt idx="9342">
                  <c:v>1.73339</c:v>
                </c:pt>
                <c:pt idx="9343">
                  <c:v>1.7391399999999999</c:v>
                </c:pt>
                <c:pt idx="9344">
                  <c:v>1.7343200000000001</c:v>
                </c:pt>
                <c:pt idx="9345">
                  <c:v>1.73828</c:v>
                </c:pt>
                <c:pt idx="9346">
                  <c:v>1.7361599999999999</c:v>
                </c:pt>
                <c:pt idx="9347">
                  <c:v>1.73604</c:v>
                </c:pt>
                <c:pt idx="9348">
                  <c:v>1.7368399999999999</c:v>
                </c:pt>
                <c:pt idx="9349">
                  <c:v>1.73573</c:v>
                </c:pt>
                <c:pt idx="9350">
                  <c:v>1.73488</c:v>
                </c:pt>
                <c:pt idx="9351">
                  <c:v>1.7379800000000001</c:v>
                </c:pt>
                <c:pt idx="9352">
                  <c:v>1.7365299999999999</c:v>
                </c:pt>
                <c:pt idx="9353">
                  <c:v>1.73695</c:v>
                </c:pt>
                <c:pt idx="9354">
                  <c:v>1.7362299999999999</c:v>
                </c:pt>
                <c:pt idx="9355">
                  <c:v>1.73851</c:v>
                </c:pt>
                <c:pt idx="9356">
                  <c:v>1.73993</c:v>
                </c:pt>
                <c:pt idx="9357">
                  <c:v>1.7359800000000001</c:v>
                </c:pt>
                <c:pt idx="9358">
                  <c:v>1.73963</c:v>
                </c:pt>
                <c:pt idx="9359">
                  <c:v>1.7394700000000001</c:v>
                </c:pt>
                <c:pt idx="9360">
                  <c:v>1.7337899999999999</c:v>
                </c:pt>
                <c:pt idx="9361">
                  <c:v>1.7403599999999999</c:v>
                </c:pt>
                <c:pt idx="9362">
                  <c:v>1.7359199999999999</c:v>
                </c:pt>
                <c:pt idx="9363">
                  <c:v>1.7409699999999999</c:v>
                </c:pt>
                <c:pt idx="9364">
                  <c:v>1.73655</c:v>
                </c:pt>
                <c:pt idx="9365">
                  <c:v>1.7397800000000001</c:v>
                </c:pt>
                <c:pt idx="9366">
                  <c:v>1.7387999999999999</c:v>
                </c:pt>
                <c:pt idx="9367">
                  <c:v>1.73478</c:v>
                </c:pt>
                <c:pt idx="9368">
                  <c:v>1.74074</c:v>
                </c:pt>
                <c:pt idx="9369">
                  <c:v>1.73621</c:v>
                </c:pt>
                <c:pt idx="9370">
                  <c:v>1.73854</c:v>
                </c:pt>
                <c:pt idx="9371">
                  <c:v>1.73732</c:v>
                </c:pt>
                <c:pt idx="9372">
                  <c:v>1.7361200000000001</c:v>
                </c:pt>
                <c:pt idx="9373">
                  <c:v>1.74003</c:v>
                </c:pt>
                <c:pt idx="9374">
                  <c:v>1.7352799999999999</c:v>
                </c:pt>
                <c:pt idx="9375">
                  <c:v>1.7405299999999999</c:v>
                </c:pt>
                <c:pt idx="9376">
                  <c:v>1.7372099999999999</c:v>
                </c:pt>
                <c:pt idx="9377">
                  <c:v>1.7383900000000001</c:v>
                </c:pt>
                <c:pt idx="9378">
                  <c:v>1.73736</c:v>
                </c:pt>
                <c:pt idx="9379">
                  <c:v>1.7363999999999999</c:v>
                </c:pt>
                <c:pt idx="9380">
                  <c:v>1.73475</c:v>
                </c:pt>
                <c:pt idx="9381">
                  <c:v>1.7406600000000001</c:v>
                </c:pt>
                <c:pt idx="9382">
                  <c:v>1.7355400000000001</c:v>
                </c:pt>
                <c:pt idx="9383">
                  <c:v>1.73617</c:v>
                </c:pt>
                <c:pt idx="9384">
                  <c:v>1.7381200000000001</c:v>
                </c:pt>
                <c:pt idx="9385">
                  <c:v>1.73302</c:v>
                </c:pt>
                <c:pt idx="9386">
                  <c:v>1.7396</c:v>
                </c:pt>
                <c:pt idx="9387">
                  <c:v>1.73631</c:v>
                </c:pt>
                <c:pt idx="9388">
                  <c:v>1.7352000000000001</c:v>
                </c:pt>
                <c:pt idx="9389">
                  <c:v>1.73824</c:v>
                </c:pt>
                <c:pt idx="9390">
                  <c:v>1.73499</c:v>
                </c:pt>
                <c:pt idx="9391">
                  <c:v>1.7393799999999999</c:v>
                </c:pt>
                <c:pt idx="9392">
                  <c:v>1.73769</c:v>
                </c:pt>
                <c:pt idx="9393">
                  <c:v>1.73204</c:v>
                </c:pt>
                <c:pt idx="9394">
                  <c:v>1.73848</c:v>
                </c:pt>
                <c:pt idx="9395">
                  <c:v>1.73495</c:v>
                </c:pt>
                <c:pt idx="9396">
                  <c:v>1.7375</c:v>
                </c:pt>
                <c:pt idx="9397">
                  <c:v>1.73715</c:v>
                </c:pt>
                <c:pt idx="9398">
                  <c:v>1.7331700000000001</c:v>
                </c:pt>
                <c:pt idx="9399">
                  <c:v>1.7394700000000001</c:v>
                </c:pt>
                <c:pt idx="9400">
                  <c:v>1.7367900000000001</c:v>
                </c:pt>
                <c:pt idx="9401">
                  <c:v>1.7352799999999999</c:v>
                </c:pt>
                <c:pt idx="9402">
                  <c:v>1.73482</c:v>
                </c:pt>
                <c:pt idx="9403">
                  <c:v>1.7385699999999999</c:v>
                </c:pt>
                <c:pt idx="9404">
                  <c:v>1.7357199999999999</c:v>
                </c:pt>
                <c:pt idx="9405">
                  <c:v>1.7363200000000001</c:v>
                </c:pt>
                <c:pt idx="9406">
                  <c:v>1.7377400000000001</c:v>
                </c:pt>
                <c:pt idx="9407">
                  <c:v>1.73645</c:v>
                </c:pt>
                <c:pt idx="9408">
                  <c:v>1.7355400000000001</c:v>
                </c:pt>
                <c:pt idx="9409">
                  <c:v>1.7399100000000001</c:v>
                </c:pt>
                <c:pt idx="9410">
                  <c:v>1.7351300000000001</c:v>
                </c:pt>
                <c:pt idx="9411">
                  <c:v>1.73743</c:v>
                </c:pt>
                <c:pt idx="9412">
                  <c:v>1.73936</c:v>
                </c:pt>
                <c:pt idx="9413">
                  <c:v>1.7335700000000001</c:v>
                </c:pt>
                <c:pt idx="9414">
                  <c:v>1.7387999999999999</c:v>
                </c:pt>
                <c:pt idx="9415">
                  <c:v>1.7337800000000001</c:v>
                </c:pt>
                <c:pt idx="9416">
                  <c:v>1.7394799999999999</c:v>
                </c:pt>
                <c:pt idx="9417">
                  <c:v>1.7360199999999999</c:v>
                </c:pt>
                <c:pt idx="9418">
                  <c:v>1.74153</c:v>
                </c:pt>
                <c:pt idx="9419">
                  <c:v>1.73726</c:v>
                </c:pt>
                <c:pt idx="9420">
                  <c:v>1.73752</c:v>
                </c:pt>
                <c:pt idx="9421">
                  <c:v>1.7398800000000001</c:v>
                </c:pt>
                <c:pt idx="9422">
                  <c:v>1.73678</c:v>
                </c:pt>
                <c:pt idx="9423">
                  <c:v>1.7359899999999999</c:v>
                </c:pt>
                <c:pt idx="9424">
                  <c:v>1.73834</c:v>
                </c:pt>
                <c:pt idx="9425">
                  <c:v>1.7365299999999999</c:v>
                </c:pt>
                <c:pt idx="9426">
                  <c:v>1.73333</c:v>
                </c:pt>
                <c:pt idx="9427">
                  <c:v>1.7377100000000001</c:v>
                </c:pt>
                <c:pt idx="9428">
                  <c:v>1.73691</c:v>
                </c:pt>
                <c:pt idx="9429">
                  <c:v>1.7336800000000001</c:v>
                </c:pt>
                <c:pt idx="9430">
                  <c:v>1.7347699999999999</c:v>
                </c:pt>
                <c:pt idx="9431">
                  <c:v>1.7372700000000001</c:v>
                </c:pt>
                <c:pt idx="9432">
                  <c:v>1.7350300000000001</c:v>
                </c:pt>
                <c:pt idx="9433">
                  <c:v>1.73264</c:v>
                </c:pt>
                <c:pt idx="9434">
                  <c:v>1.7382500000000001</c:v>
                </c:pt>
                <c:pt idx="9435">
                  <c:v>1.7364200000000001</c:v>
                </c:pt>
                <c:pt idx="9436">
                  <c:v>1.7343</c:v>
                </c:pt>
                <c:pt idx="9437">
                  <c:v>1.7353000000000001</c:v>
                </c:pt>
                <c:pt idx="9438">
                  <c:v>1.73743</c:v>
                </c:pt>
                <c:pt idx="9439">
                  <c:v>1.73725</c:v>
                </c:pt>
                <c:pt idx="9440">
                  <c:v>1.7343599999999999</c:v>
                </c:pt>
                <c:pt idx="9441">
                  <c:v>1.7366999999999999</c:v>
                </c:pt>
                <c:pt idx="9442">
                  <c:v>1.73814</c:v>
                </c:pt>
                <c:pt idx="9443">
                  <c:v>1.7344200000000001</c:v>
                </c:pt>
                <c:pt idx="9444">
                  <c:v>1.7329600000000001</c:v>
                </c:pt>
                <c:pt idx="9445">
                  <c:v>1.7382899999999999</c:v>
                </c:pt>
                <c:pt idx="9446">
                  <c:v>1.73424</c:v>
                </c:pt>
                <c:pt idx="9447">
                  <c:v>1.7347999999999999</c:v>
                </c:pt>
                <c:pt idx="9448">
                  <c:v>1.73794</c:v>
                </c:pt>
                <c:pt idx="9449">
                  <c:v>1.7332700000000001</c:v>
                </c:pt>
                <c:pt idx="9450">
                  <c:v>1.7373799999999999</c:v>
                </c:pt>
                <c:pt idx="9451">
                  <c:v>1.7375499999999999</c:v>
                </c:pt>
                <c:pt idx="9452">
                  <c:v>1.7349600000000001</c:v>
                </c:pt>
                <c:pt idx="9453">
                  <c:v>1.7335499999999999</c:v>
                </c:pt>
                <c:pt idx="9454">
                  <c:v>1.73742</c:v>
                </c:pt>
                <c:pt idx="9455">
                  <c:v>1.7365600000000001</c:v>
                </c:pt>
                <c:pt idx="9456">
                  <c:v>1.7335400000000001</c:v>
                </c:pt>
                <c:pt idx="9457">
                  <c:v>1.7344299999999999</c:v>
                </c:pt>
                <c:pt idx="9458">
                  <c:v>1.73885</c:v>
                </c:pt>
                <c:pt idx="9459">
                  <c:v>1.7351099999999999</c:v>
                </c:pt>
                <c:pt idx="9460">
                  <c:v>1.7327300000000001</c:v>
                </c:pt>
                <c:pt idx="9461">
                  <c:v>1.73838</c:v>
                </c:pt>
                <c:pt idx="9462">
                  <c:v>1.7373499999999999</c:v>
                </c:pt>
                <c:pt idx="9463">
                  <c:v>1.73384</c:v>
                </c:pt>
                <c:pt idx="9464">
                  <c:v>1.73427</c:v>
                </c:pt>
                <c:pt idx="9465">
                  <c:v>1.73834</c:v>
                </c:pt>
                <c:pt idx="9466">
                  <c:v>1.7352700000000001</c:v>
                </c:pt>
                <c:pt idx="9467">
                  <c:v>1.7327300000000001</c:v>
                </c:pt>
                <c:pt idx="9468">
                  <c:v>1.73743</c:v>
                </c:pt>
                <c:pt idx="9469">
                  <c:v>1.73706</c:v>
                </c:pt>
                <c:pt idx="9470">
                  <c:v>1.7324900000000001</c:v>
                </c:pt>
                <c:pt idx="9471">
                  <c:v>1.73664</c:v>
                </c:pt>
                <c:pt idx="9472">
                  <c:v>1.73665</c:v>
                </c:pt>
                <c:pt idx="9473">
                  <c:v>1.7342200000000001</c:v>
                </c:pt>
                <c:pt idx="9474">
                  <c:v>1.73431</c:v>
                </c:pt>
                <c:pt idx="9475">
                  <c:v>1.73824</c:v>
                </c:pt>
                <c:pt idx="9476">
                  <c:v>1.73505</c:v>
                </c:pt>
                <c:pt idx="9477">
                  <c:v>1.7345200000000001</c:v>
                </c:pt>
                <c:pt idx="9478">
                  <c:v>1.7350000000000001</c:v>
                </c:pt>
                <c:pt idx="9479">
                  <c:v>1.7384500000000001</c:v>
                </c:pt>
                <c:pt idx="9480">
                  <c:v>1.7350300000000001</c:v>
                </c:pt>
                <c:pt idx="9481">
                  <c:v>1.73319</c:v>
                </c:pt>
                <c:pt idx="9482">
                  <c:v>1.7356100000000001</c:v>
                </c:pt>
                <c:pt idx="9483">
                  <c:v>1.73813</c:v>
                </c:pt>
                <c:pt idx="9484">
                  <c:v>1.7362899999999999</c:v>
                </c:pt>
                <c:pt idx="9485">
                  <c:v>1.73366</c:v>
                </c:pt>
                <c:pt idx="9486">
                  <c:v>1.73828</c:v>
                </c:pt>
                <c:pt idx="9487">
                  <c:v>1.7369399999999999</c:v>
                </c:pt>
                <c:pt idx="9488">
                  <c:v>1.73342</c:v>
                </c:pt>
                <c:pt idx="9489">
                  <c:v>1.7381200000000001</c:v>
                </c:pt>
                <c:pt idx="9490">
                  <c:v>1.7371000000000001</c:v>
                </c:pt>
                <c:pt idx="9491">
                  <c:v>1.73326</c:v>
                </c:pt>
                <c:pt idx="9492">
                  <c:v>1.7352300000000001</c:v>
                </c:pt>
                <c:pt idx="9493">
                  <c:v>1.7378400000000001</c:v>
                </c:pt>
                <c:pt idx="9494">
                  <c:v>1.73682</c:v>
                </c:pt>
                <c:pt idx="9495">
                  <c:v>1.73373</c:v>
                </c:pt>
                <c:pt idx="9496">
                  <c:v>1.73665</c:v>
                </c:pt>
                <c:pt idx="9497">
                  <c:v>1.73803</c:v>
                </c:pt>
                <c:pt idx="9498">
                  <c:v>1.7337199999999999</c:v>
                </c:pt>
                <c:pt idx="9499">
                  <c:v>1.73455</c:v>
                </c:pt>
                <c:pt idx="9500">
                  <c:v>1.7382200000000001</c:v>
                </c:pt>
                <c:pt idx="9501">
                  <c:v>1.7356499999999999</c:v>
                </c:pt>
                <c:pt idx="9502">
                  <c:v>1.7337</c:v>
                </c:pt>
                <c:pt idx="9503">
                  <c:v>1.7342900000000001</c:v>
                </c:pt>
                <c:pt idx="9504">
                  <c:v>1.7386200000000001</c:v>
                </c:pt>
                <c:pt idx="9505">
                  <c:v>1.73414</c:v>
                </c:pt>
                <c:pt idx="9506">
                  <c:v>1.7356</c:v>
                </c:pt>
                <c:pt idx="9507">
                  <c:v>1.7378899999999999</c:v>
                </c:pt>
                <c:pt idx="9508">
                  <c:v>1.7358100000000001</c:v>
                </c:pt>
                <c:pt idx="9509">
                  <c:v>1.7335199999999999</c:v>
                </c:pt>
                <c:pt idx="9510">
                  <c:v>1.7375499999999999</c:v>
                </c:pt>
                <c:pt idx="9511">
                  <c:v>1.73739</c:v>
                </c:pt>
                <c:pt idx="9512">
                  <c:v>1.73519</c:v>
                </c:pt>
                <c:pt idx="9513">
                  <c:v>1.73308</c:v>
                </c:pt>
                <c:pt idx="9514">
                  <c:v>1.7376499999999999</c:v>
                </c:pt>
                <c:pt idx="9515">
                  <c:v>1.73743</c:v>
                </c:pt>
                <c:pt idx="9516">
                  <c:v>1.73183</c:v>
                </c:pt>
                <c:pt idx="9517">
                  <c:v>1.7377</c:v>
                </c:pt>
                <c:pt idx="9518">
                  <c:v>1.7371300000000001</c:v>
                </c:pt>
                <c:pt idx="9519">
                  <c:v>1.7331799999999999</c:v>
                </c:pt>
                <c:pt idx="9520">
                  <c:v>1.7355400000000001</c:v>
                </c:pt>
                <c:pt idx="9521">
                  <c:v>1.73787</c:v>
                </c:pt>
                <c:pt idx="9522">
                  <c:v>1.7343599999999999</c:v>
                </c:pt>
                <c:pt idx="9523">
                  <c:v>1.7331099999999999</c:v>
                </c:pt>
                <c:pt idx="9524">
                  <c:v>1.73681</c:v>
                </c:pt>
                <c:pt idx="9525">
                  <c:v>1.7379</c:v>
                </c:pt>
                <c:pt idx="9526">
                  <c:v>1.73481</c:v>
                </c:pt>
                <c:pt idx="9527">
                  <c:v>1.7349399999999999</c:v>
                </c:pt>
                <c:pt idx="9528">
                  <c:v>1.7384500000000001</c:v>
                </c:pt>
                <c:pt idx="9529">
                  <c:v>1.7349600000000001</c:v>
                </c:pt>
                <c:pt idx="9530">
                  <c:v>1.73339</c:v>
                </c:pt>
                <c:pt idx="9531">
                  <c:v>1.73529</c:v>
                </c:pt>
                <c:pt idx="9532">
                  <c:v>1.7382200000000001</c:v>
                </c:pt>
                <c:pt idx="9533">
                  <c:v>1.73593</c:v>
                </c:pt>
                <c:pt idx="9534">
                  <c:v>1.73258</c:v>
                </c:pt>
                <c:pt idx="9535">
                  <c:v>1.7375400000000001</c:v>
                </c:pt>
                <c:pt idx="9536">
                  <c:v>1.7360199999999999</c:v>
                </c:pt>
                <c:pt idx="9537">
                  <c:v>1.73291</c:v>
                </c:pt>
                <c:pt idx="9538">
                  <c:v>1.7378899999999999</c:v>
                </c:pt>
                <c:pt idx="9539">
                  <c:v>1.73716</c:v>
                </c:pt>
                <c:pt idx="9540">
                  <c:v>1.7323999999999999</c:v>
                </c:pt>
                <c:pt idx="9541">
                  <c:v>1.7385600000000001</c:v>
                </c:pt>
                <c:pt idx="9542">
                  <c:v>1.7367300000000001</c:v>
                </c:pt>
                <c:pt idx="9543">
                  <c:v>1.7346999999999999</c:v>
                </c:pt>
                <c:pt idx="9544">
                  <c:v>1.7349699999999999</c:v>
                </c:pt>
                <c:pt idx="9545">
                  <c:v>1.7387900000000001</c:v>
                </c:pt>
                <c:pt idx="9546">
                  <c:v>1.73491</c:v>
                </c:pt>
                <c:pt idx="9547">
                  <c:v>1.7347900000000001</c:v>
                </c:pt>
                <c:pt idx="9548">
                  <c:v>1.7389300000000001</c:v>
                </c:pt>
                <c:pt idx="9549">
                  <c:v>1.7374700000000001</c:v>
                </c:pt>
                <c:pt idx="9550">
                  <c:v>1.7329300000000001</c:v>
                </c:pt>
                <c:pt idx="9551">
                  <c:v>1.7390300000000001</c:v>
                </c:pt>
                <c:pt idx="9552">
                  <c:v>1.73583</c:v>
                </c:pt>
                <c:pt idx="9553">
                  <c:v>1.7338899999999999</c:v>
                </c:pt>
                <c:pt idx="9554">
                  <c:v>1.7387900000000001</c:v>
                </c:pt>
                <c:pt idx="9555">
                  <c:v>1.73594</c:v>
                </c:pt>
                <c:pt idx="9556">
                  <c:v>1.7330300000000001</c:v>
                </c:pt>
                <c:pt idx="9557">
                  <c:v>1.7389699999999999</c:v>
                </c:pt>
                <c:pt idx="9558">
                  <c:v>1.73624</c:v>
                </c:pt>
                <c:pt idx="9559">
                  <c:v>1.7330300000000001</c:v>
                </c:pt>
                <c:pt idx="9560">
                  <c:v>1.73821</c:v>
                </c:pt>
                <c:pt idx="9561">
                  <c:v>1.7379199999999999</c:v>
                </c:pt>
                <c:pt idx="9562">
                  <c:v>1.7355100000000001</c:v>
                </c:pt>
                <c:pt idx="9563">
                  <c:v>1.7328399999999999</c:v>
                </c:pt>
                <c:pt idx="9564">
                  <c:v>1.7386200000000001</c:v>
                </c:pt>
                <c:pt idx="9565">
                  <c:v>1.7365999999999999</c:v>
                </c:pt>
                <c:pt idx="9566">
                  <c:v>1.7347300000000001</c:v>
                </c:pt>
                <c:pt idx="9567">
                  <c:v>1.73468</c:v>
                </c:pt>
                <c:pt idx="9568">
                  <c:v>1.7384999999999999</c:v>
                </c:pt>
                <c:pt idx="9569">
                  <c:v>1.7358499999999999</c:v>
                </c:pt>
                <c:pt idx="9570">
                  <c:v>1.73454</c:v>
                </c:pt>
                <c:pt idx="9571">
                  <c:v>1.7334499999999999</c:v>
                </c:pt>
                <c:pt idx="9572">
                  <c:v>1.73786</c:v>
                </c:pt>
                <c:pt idx="9573">
                  <c:v>1.7377100000000001</c:v>
                </c:pt>
                <c:pt idx="9574">
                  <c:v>1.7349699999999999</c:v>
                </c:pt>
                <c:pt idx="9575">
                  <c:v>1.7331300000000001</c:v>
                </c:pt>
                <c:pt idx="9576">
                  <c:v>1.7373000000000001</c:v>
                </c:pt>
                <c:pt idx="9577">
                  <c:v>1.73777</c:v>
                </c:pt>
                <c:pt idx="9578">
                  <c:v>1.7358199999999999</c:v>
                </c:pt>
                <c:pt idx="9579">
                  <c:v>1.7331799999999999</c:v>
                </c:pt>
                <c:pt idx="9580">
                  <c:v>1.7380199999999999</c:v>
                </c:pt>
                <c:pt idx="9581">
                  <c:v>1.73811</c:v>
                </c:pt>
                <c:pt idx="9582">
                  <c:v>1.7346200000000001</c:v>
                </c:pt>
                <c:pt idx="9583">
                  <c:v>1.73525</c:v>
                </c:pt>
                <c:pt idx="9584">
                  <c:v>1.73878</c:v>
                </c:pt>
                <c:pt idx="9585">
                  <c:v>1.7371700000000001</c:v>
                </c:pt>
                <c:pt idx="9586">
                  <c:v>1.7320599999999999</c:v>
                </c:pt>
                <c:pt idx="9587">
                  <c:v>1.7387999999999999</c:v>
                </c:pt>
                <c:pt idx="9588">
                  <c:v>1.73766</c:v>
                </c:pt>
                <c:pt idx="9589">
                  <c:v>1.7330399999999999</c:v>
                </c:pt>
                <c:pt idx="9590">
                  <c:v>1.73821</c:v>
                </c:pt>
                <c:pt idx="9591">
                  <c:v>1.7369699999999999</c:v>
                </c:pt>
                <c:pt idx="9592">
                  <c:v>1.7342599999999999</c:v>
                </c:pt>
                <c:pt idx="9593">
                  <c:v>1.73437</c:v>
                </c:pt>
                <c:pt idx="9594">
                  <c:v>1.73909</c:v>
                </c:pt>
                <c:pt idx="9595">
                  <c:v>1.73651</c:v>
                </c:pt>
                <c:pt idx="9596">
                  <c:v>1.73325</c:v>
                </c:pt>
                <c:pt idx="9597">
                  <c:v>1.7369600000000001</c:v>
                </c:pt>
                <c:pt idx="9598">
                  <c:v>1.73793</c:v>
                </c:pt>
                <c:pt idx="9599">
                  <c:v>1.73651</c:v>
                </c:pt>
                <c:pt idx="9600">
                  <c:v>1.7340100000000001</c:v>
                </c:pt>
                <c:pt idx="9601">
                  <c:v>1.73597</c:v>
                </c:pt>
                <c:pt idx="9602">
                  <c:v>1.73871</c:v>
                </c:pt>
                <c:pt idx="9603">
                  <c:v>1.7372799999999999</c:v>
                </c:pt>
                <c:pt idx="9604">
                  <c:v>1.7345999999999999</c:v>
                </c:pt>
                <c:pt idx="9605">
                  <c:v>1.7355799999999999</c:v>
                </c:pt>
                <c:pt idx="9606">
                  <c:v>1.7390300000000001</c:v>
                </c:pt>
                <c:pt idx="9607">
                  <c:v>1.73556</c:v>
                </c:pt>
                <c:pt idx="9608">
                  <c:v>1.7346299999999999</c:v>
                </c:pt>
                <c:pt idx="9609">
                  <c:v>1.7392399999999999</c:v>
                </c:pt>
                <c:pt idx="9610">
                  <c:v>1.7361200000000001</c:v>
                </c:pt>
                <c:pt idx="9611">
                  <c:v>1.7341200000000001</c:v>
                </c:pt>
                <c:pt idx="9612">
                  <c:v>1.7383900000000001</c:v>
                </c:pt>
                <c:pt idx="9613">
                  <c:v>1.7371799999999999</c:v>
                </c:pt>
                <c:pt idx="9614">
                  <c:v>1.73326</c:v>
                </c:pt>
                <c:pt idx="9615">
                  <c:v>1.7393799999999999</c:v>
                </c:pt>
                <c:pt idx="9616">
                  <c:v>1.7360599999999999</c:v>
                </c:pt>
                <c:pt idx="9617">
                  <c:v>1.7331799999999999</c:v>
                </c:pt>
                <c:pt idx="9618">
                  <c:v>1.7376400000000001</c:v>
                </c:pt>
                <c:pt idx="9619">
                  <c:v>1.73807</c:v>
                </c:pt>
                <c:pt idx="9620">
                  <c:v>1.73397</c:v>
                </c:pt>
                <c:pt idx="9621">
                  <c:v>1.73464</c:v>
                </c:pt>
                <c:pt idx="9622">
                  <c:v>1.7380599999999999</c:v>
                </c:pt>
                <c:pt idx="9623">
                  <c:v>1.7357899999999999</c:v>
                </c:pt>
                <c:pt idx="9624">
                  <c:v>1.7337</c:v>
                </c:pt>
                <c:pt idx="9625">
                  <c:v>1.73688</c:v>
                </c:pt>
                <c:pt idx="9626">
                  <c:v>1.7378899999999999</c:v>
                </c:pt>
                <c:pt idx="9627">
                  <c:v>1.73525</c:v>
                </c:pt>
                <c:pt idx="9628">
                  <c:v>1.7331099999999999</c:v>
                </c:pt>
                <c:pt idx="9629">
                  <c:v>1.7387300000000001</c:v>
                </c:pt>
                <c:pt idx="9630">
                  <c:v>1.7363999999999999</c:v>
                </c:pt>
                <c:pt idx="9631">
                  <c:v>1.73325</c:v>
                </c:pt>
                <c:pt idx="9632">
                  <c:v>1.7386900000000001</c:v>
                </c:pt>
                <c:pt idx="9633">
                  <c:v>1.7371300000000001</c:v>
                </c:pt>
                <c:pt idx="9634">
                  <c:v>1.7359599999999999</c:v>
                </c:pt>
                <c:pt idx="9635">
                  <c:v>1.73353</c:v>
                </c:pt>
                <c:pt idx="9636">
                  <c:v>1.7379</c:v>
                </c:pt>
                <c:pt idx="9637">
                  <c:v>1.73695</c:v>
                </c:pt>
                <c:pt idx="9638">
                  <c:v>1.73407</c:v>
                </c:pt>
                <c:pt idx="9639">
                  <c:v>1.7346900000000001</c:v>
                </c:pt>
                <c:pt idx="9640">
                  <c:v>1.7356100000000001</c:v>
                </c:pt>
                <c:pt idx="9641">
                  <c:v>1.73905</c:v>
                </c:pt>
                <c:pt idx="9642">
                  <c:v>1.7360800000000001</c:v>
                </c:pt>
                <c:pt idx="9643">
                  <c:v>1.73291</c:v>
                </c:pt>
                <c:pt idx="9644">
                  <c:v>1.73874</c:v>
                </c:pt>
                <c:pt idx="9645">
                  <c:v>1.7370099999999999</c:v>
                </c:pt>
                <c:pt idx="9646">
                  <c:v>1.7327600000000001</c:v>
                </c:pt>
                <c:pt idx="9647">
                  <c:v>1.7382</c:v>
                </c:pt>
                <c:pt idx="9648">
                  <c:v>1.7372000000000001</c:v>
                </c:pt>
                <c:pt idx="9649">
                  <c:v>1.7329699999999999</c:v>
                </c:pt>
                <c:pt idx="9650">
                  <c:v>1.73726</c:v>
                </c:pt>
                <c:pt idx="9651">
                  <c:v>1.73841</c:v>
                </c:pt>
                <c:pt idx="9652">
                  <c:v>1.7351700000000001</c:v>
                </c:pt>
                <c:pt idx="9653">
                  <c:v>1.7330300000000001</c:v>
                </c:pt>
                <c:pt idx="9654">
                  <c:v>1.73935</c:v>
                </c:pt>
                <c:pt idx="9655">
                  <c:v>1.73681</c:v>
                </c:pt>
                <c:pt idx="9656">
                  <c:v>1.73482</c:v>
                </c:pt>
                <c:pt idx="9657">
                  <c:v>1.7339800000000001</c:v>
                </c:pt>
                <c:pt idx="9658">
                  <c:v>1.7389699999999999</c:v>
                </c:pt>
                <c:pt idx="9659">
                  <c:v>1.73631</c:v>
                </c:pt>
                <c:pt idx="9660">
                  <c:v>1.7336499999999999</c:v>
                </c:pt>
                <c:pt idx="9661">
                  <c:v>1.73695</c:v>
                </c:pt>
                <c:pt idx="9662">
                  <c:v>1.7390600000000001</c:v>
                </c:pt>
                <c:pt idx="9663">
                  <c:v>1.7364599999999999</c:v>
                </c:pt>
                <c:pt idx="9664">
                  <c:v>1.7324299999999999</c:v>
                </c:pt>
                <c:pt idx="9665">
                  <c:v>1.73919</c:v>
                </c:pt>
                <c:pt idx="9666">
                  <c:v>1.7356100000000001</c:v>
                </c:pt>
                <c:pt idx="9667">
                  <c:v>1.73326</c:v>
                </c:pt>
                <c:pt idx="9668">
                  <c:v>1.7361899999999999</c:v>
                </c:pt>
                <c:pt idx="9669">
                  <c:v>1.7377499999999999</c:v>
                </c:pt>
                <c:pt idx="9670">
                  <c:v>1.7336199999999999</c:v>
                </c:pt>
                <c:pt idx="9671">
                  <c:v>1.7343500000000001</c:v>
                </c:pt>
                <c:pt idx="9672">
                  <c:v>1.7389399999999999</c:v>
                </c:pt>
                <c:pt idx="9673">
                  <c:v>1.7352000000000001</c:v>
                </c:pt>
                <c:pt idx="9674">
                  <c:v>1.7337899999999999</c:v>
                </c:pt>
                <c:pt idx="9675">
                  <c:v>1.73899</c:v>
                </c:pt>
                <c:pt idx="9676">
                  <c:v>1.7358</c:v>
                </c:pt>
                <c:pt idx="9677">
                  <c:v>1.7329000000000001</c:v>
                </c:pt>
                <c:pt idx="9678">
                  <c:v>1.73872</c:v>
                </c:pt>
                <c:pt idx="9679">
                  <c:v>1.7356400000000001</c:v>
                </c:pt>
                <c:pt idx="9680">
                  <c:v>1.7330700000000001</c:v>
                </c:pt>
                <c:pt idx="9681">
                  <c:v>1.73909</c:v>
                </c:pt>
                <c:pt idx="9682">
                  <c:v>1.7376499999999999</c:v>
                </c:pt>
                <c:pt idx="9683">
                  <c:v>1.73434</c:v>
                </c:pt>
                <c:pt idx="9684">
                  <c:v>1.7349399999999999</c:v>
                </c:pt>
                <c:pt idx="9685">
                  <c:v>1.7392000000000001</c:v>
                </c:pt>
                <c:pt idx="9686">
                  <c:v>1.73384</c:v>
                </c:pt>
                <c:pt idx="9687">
                  <c:v>1.7397400000000001</c:v>
                </c:pt>
                <c:pt idx="9688">
                  <c:v>1.7374499999999999</c:v>
                </c:pt>
                <c:pt idx="9689">
                  <c:v>1.7354000000000001</c:v>
                </c:pt>
                <c:pt idx="9690">
                  <c:v>1.73776</c:v>
                </c:pt>
                <c:pt idx="9691">
                  <c:v>1.73878</c:v>
                </c:pt>
                <c:pt idx="9692">
                  <c:v>1.73447</c:v>
                </c:pt>
                <c:pt idx="9693">
                  <c:v>1.74021</c:v>
                </c:pt>
                <c:pt idx="9694">
                  <c:v>1.73733</c:v>
                </c:pt>
                <c:pt idx="9695">
                  <c:v>1.73441</c:v>
                </c:pt>
                <c:pt idx="9696">
                  <c:v>1.7392099999999999</c:v>
                </c:pt>
                <c:pt idx="9697">
                  <c:v>1.7373000000000001</c:v>
                </c:pt>
                <c:pt idx="9698">
                  <c:v>1.7346600000000001</c:v>
                </c:pt>
                <c:pt idx="9699">
                  <c:v>1.7397899999999999</c:v>
                </c:pt>
                <c:pt idx="9700">
                  <c:v>1.73733</c:v>
                </c:pt>
                <c:pt idx="9701">
                  <c:v>1.7349300000000001</c:v>
                </c:pt>
                <c:pt idx="9702">
                  <c:v>1.7342500000000001</c:v>
                </c:pt>
                <c:pt idx="9703">
                  <c:v>1.73959</c:v>
                </c:pt>
                <c:pt idx="9704">
                  <c:v>1.73566</c:v>
                </c:pt>
                <c:pt idx="9705">
                  <c:v>1.7377199999999999</c:v>
                </c:pt>
                <c:pt idx="9706">
                  <c:v>1.73926</c:v>
                </c:pt>
                <c:pt idx="9707">
                  <c:v>1.7357800000000001</c:v>
                </c:pt>
                <c:pt idx="9708">
                  <c:v>1.7374700000000001</c:v>
                </c:pt>
                <c:pt idx="9709">
                  <c:v>1.7380199999999999</c:v>
                </c:pt>
                <c:pt idx="9710">
                  <c:v>1.7345900000000001</c:v>
                </c:pt>
                <c:pt idx="9711">
                  <c:v>1.7402</c:v>
                </c:pt>
                <c:pt idx="9712">
                  <c:v>1.7364200000000001</c:v>
                </c:pt>
                <c:pt idx="9713">
                  <c:v>1.7376100000000001</c:v>
                </c:pt>
                <c:pt idx="9714">
                  <c:v>1.73874</c:v>
                </c:pt>
                <c:pt idx="9715">
                  <c:v>1.7347699999999999</c:v>
                </c:pt>
                <c:pt idx="9716">
                  <c:v>1.73875</c:v>
                </c:pt>
                <c:pt idx="9717">
                  <c:v>1.73838</c:v>
                </c:pt>
                <c:pt idx="9718">
                  <c:v>1.7345299999999999</c:v>
                </c:pt>
                <c:pt idx="9719">
                  <c:v>1.74058</c:v>
                </c:pt>
                <c:pt idx="9720">
                  <c:v>1.73648</c:v>
                </c:pt>
                <c:pt idx="9721">
                  <c:v>1.7352300000000001</c:v>
                </c:pt>
                <c:pt idx="9722">
                  <c:v>1.73932</c:v>
                </c:pt>
                <c:pt idx="9723">
                  <c:v>1.73508</c:v>
                </c:pt>
                <c:pt idx="9724">
                  <c:v>1.7373499999999999</c:v>
                </c:pt>
                <c:pt idx="9725">
                  <c:v>1.7390000000000001</c:v>
                </c:pt>
                <c:pt idx="9726">
                  <c:v>1.7339800000000001</c:v>
                </c:pt>
                <c:pt idx="9727">
                  <c:v>1.74068</c:v>
                </c:pt>
                <c:pt idx="9728">
                  <c:v>1.7359</c:v>
                </c:pt>
                <c:pt idx="9729">
                  <c:v>1.73864</c:v>
                </c:pt>
                <c:pt idx="9730">
                  <c:v>1.73804</c:v>
                </c:pt>
                <c:pt idx="9731">
                  <c:v>1.73394</c:v>
                </c:pt>
                <c:pt idx="9732">
                  <c:v>1.73983</c:v>
                </c:pt>
                <c:pt idx="9733">
                  <c:v>1.738</c:v>
                </c:pt>
                <c:pt idx="9734">
                  <c:v>1.7350399999999999</c:v>
                </c:pt>
                <c:pt idx="9735">
                  <c:v>1.7408300000000001</c:v>
                </c:pt>
                <c:pt idx="9736">
                  <c:v>1.73705</c:v>
                </c:pt>
                <c:pt idx="9737">
                  <c:v>1.7340899999999999</c:v>
                </c:pt>
                <c:pt idx="9738">
                  <c:v>1.7395400000000001</c:v>
                </c:pt>
                <c:pt idx="9739">
                  <c:v>1.73908</c:v>
                </c:pt>
                <c:pt idx="9740">
                  <c:v>1.7349699999999999</c:v>
                </c:pt>
                <c:pt idx="9741">
                  <c:v>1.7371000000000001</c:v>
                </c:pt>
                <c:pt idx="9742">
                  <c:v>1.7392399999999999</c:v>
                </c:pt>
                <c:pt idx="9743">
                  <c:v>1.7359100000000001</c:v>
                </c:pt>
                <c:pt idx="9744">
                  <c:v>1.7367699999999999</c:v>
                </c:pt>
                <c:pt idx="9745">
                  <c:v>1.73752</c:v>
                </c:pt>
                <c:pt idx="9746">
                  <c:v>1.73353</c:v>
                </c:pt>
                <c:pt idx="9747">
                  <c:v>1.7396100000000001</c:v>
                </c:pt>
                <c:pt idx="9748">
                  <c:v>1.7363299999999999</c:v>
                </c:pt>
                <c:pt idx="9749">
                  <c:v>1.7354700000000001</c:v>
                </c:pt>
                <c:pt idx="9750">
                  <c:v>1.7394799999999999</c:v>
                </c:pt>
                <c:pt idx="9751">
                  <c:v>1.73526</c:v>
                </c:pt>
                <c:pt idx="9752">
                  <c:v>1.7376499999999999</c:v>
                </c:pt>
                <c:pt idx="9753">
                  <c:v>1.73739</c:v>
                </c:pt>
                <c:pt idx="9754">
                  <c:v>1.7347999999999999</c:v>
                </c:pt>
                <c:pt idx="9755">
                  <c:v>1.7397100000000001</c:v>
                </c:pt>
                <c:pt idx="9756">
                  <c:v>1.73604</c:v>
                </c:pt>
                <c:pt idx="9757">
                  <c:v>1.7342500000000001</c:v>
                </c:pt>
                <c:pt idx="9758">
                  <c:v>1.73967</c:v>
                </c:pt>
                <c:pt idx="9759">
                  <c:v>1.7338499999999999</c:v>
                </c:pt>
                <c:pt idx="9760">
                  <c:v>1.74064</c:v>
                </c:pt>
                <c:pt idx="9761">
                  <c:v>1.73498</c:v>
                </c:pt>
                <c:pt idx="9762">
                  <c:v>1.74159</c:v>
                </c:pt>
                <c:pt idx="9763">
                  <c:v>1.73794</c:v>
                </c:pt>
                <c:pt idx="9764">
                  <c:v>1.7336400000000001</c:v>
                </c:pt>
                <c:pt idx="9765">
                  <c:v>1.74004</c:v>
                </c:pt>
                <c:pt idx="9766">
                  <c:v>1.7355499999999999</c:v>
                </c:pt>
                <c:pt idx="9767">
                  <c:v>1.73699</c:v>
                </c:pt>
                <c:pt idx="9768">
                  <c:v>1.7383299999999999</c:v>
                </c:pt>
                <c:pt idx="9769">
                  <c:v>1.7335700000000001</c:v>
                </c:pt>
                <c:pt idx="9770">
                  <c:v>1.7398</c:v>
                </c:pt>
                <c:pt idx="9771">
                  <c:v>1.7380500000000001</c:v>
                </c:pt>
                <c:pt idx="9772">
                  <c:v>1.7342299999999999</c:v>
                </c:pt>
                <c:pt idx="9773">
                  <c:v>1.7410300000000001</c:v>
                </c:pt>
                <c:pt idx="9774">
                  <c:v>1.7339899999999999</c:v>
                </c:pt>
                <c:pt idx="9775">
                  <c:v>1.7385999999999999</c:v>
                </c:pt>
                <c:pt idx="9776">
                  <c:v>1.7378499999999999</c:v>
                </c:pt>
                <c:pt idx="9777">
                  <c:v>1.7326699999999999</c:v>
                </c:pt>
                <c:pt idx="9778">
                  <c:v>1.73939</c:v>
                </c:pt>
                <c:pt idx="9779">
                  <c:v>1.7366900000000001</c:v>
                </c:pt>
                <c:pt idx="9780">
                  <c:v>1.7385200000000001</c:v>
                </c:pt>
                <c:pt idx="9781">
                  <c:v>1.7391099999999999</c:v>
                </c:pt>
                <c:pt idx="9782">
                  <c:v>1.736</c:v>
                </c:pt>
                <c:pt idx="9783">
                  <c:v>1.73908</c:v>
                </c:pt>
                <c:pt idx="9784">
                  <c:v>1.73875</c:v>
                </c:pt>
                <c:pt idx="9785">
                  <c:v>1.7358800000000001</c:v>
                </c:pt>
                <c:pt idx="9786">
                  <c:v>1.7416799999999999</c:v>
                </c:pt>
                <c:pt idx="9787">
                  <c:v>1.73908</c:v>
                </c:pt>
                <c:pt idx="9788">
                  <c:v>1.7352700000000001</c:v>
                </c:pt>
                <c:pt idx="9789">
                  <c:v>1.74074</c:v>
                </c:pt>
                <c:pt idx="9790">
                  <c:v>1.7376199999999999</c:v>
                </c:pt>
                <c:pt idx="9791">
                  <c:v>1.73353</c:v>
                </c:pt>
                <c:pt idx="9792">
                  <c:v>1.7402500000000001</c:v>
                </c:pt>
                <c:pt idx="9793">
                  <c:v>1.7344200000000001</c:v>
                </c:pt>
                <c:pt idx="9794">
                  <c:v>1.7408600000000001</c:v>
                </c:pt>
                <c:pt idx="9795">
                  <c:v>1.73712</c:v>
                </c:pt>
                <c:pt idx="9796">
                  <c:v>1.7343599999999999</c:v>
                </c:pt>
                <c:pt idx="9797">
                  <c:v>1.74085</c:v>
                </c:pt>
                <c:pt idx="9798">
                  <c:v>1.7355700000000001</c:v>
                </c:pt>
                <c:pt idx="9799">
                  <c:v>1.7418</c:v>
                </c:pt>
                <c:pt idx="9800">
                  <c:v>1.7380899999999999</c:v>
                </c:pt>
                <c:pt idx="9801">
                  <c:v>1.73437</c:v>
                </c:pt>
                <c:pt idx="9802">
                  <c:v>1.74075</c:v>
                </c:pt>
                <c:pt idx="9803">
                  <c:v>1.7361500000000001</c:v>
                </c:pt>
                <c:pt idx="9804">
                  <c:v>1.73628</c:v>
                </c:pt>
                <c:pt idx="9805">
                  <c:v>1.74064</c:v>
                </c:pt>
                <c:pt idx="9806">
                  <c:v>1.73726</c:v>
                </c:pt>
                <c:pt idx="9807">
                  <c:v>1.7347600000000001</c:v>
                </c:pt>
                <c:pt idx="9808">
                  <c:v>1.7411099999999999</c:v>
                </c:pt>
                <c:pt idx="9809">
                  <c:v>1.73797</c:v>
                </c:pt>
                <c:pt idx="9810">
                  <c:v>1.7372399999999999</c:v>
                </c:pt>
                <c:pt idx="9811">
                  <c:v>1.73966</c:v>
                </c:pt>
                <c:pt idx="9812">
                  <c:v>1.73491</c:v>
                </c:pt>
                <c:pt idx="9813">
                  <c:v>1.7389600000000001</c:v>
                </c:pt>
                <c:pt idx="9814">
                  <c:v>1.7382599999999999</c:v>
                </c:pt>
                <c:pt idx="9815">
                  <c:v>1.7367300000000001</c:v>
                </c:pt>
                <c:pt idx="9816">
                  <c:v>1.7339100000000001</c:v>
                </c:pt>
                <c:pt idx="9817">
                  <c:v>1.7400199999999999</c:v>
                </c:pt>
                <c:pt idx="9818">
                  <c:v>1.7336</c:v>
                </c:pt>
                <c:pt idx="9819">
                  <c:v>1.7404900000000001</c:v>
                </c:pt>
                <c:pt idx="9820">
                  <c:v>1.73445</c:v>
                </c:pt>
                <c:pt idx="9821">
                  <c:v>1.74125</c:v>
                </c:pt>
                <c:pt idx="9822">
                  <c:v>1.7374000000000001</c:v>
                </c:pt>
                <c:pt idx="9823">
                  <c:v>1.73668</c:v>
                </c:pt>
                <c:pt idx="9824">
                  <c:v>1.7395700000000001</c:v>
                </c:pt>
                <c:pt idx="9825">
                  <c:v>1.73373</c:v>
                </c:pt>
                <c:pt idx="9826">
                  <c:v>1.7406999999999999</c:v>
                </c:pt>
                <c:pt idx="9827">
                  <c:v>1.73489</c:v>
                </c:pt>
                <c:pt idx="9828">
                  <c:v>1.7414000000000001</c:v>
                </c:pt>
                <c:pt idx="9829">
                  <c:v>1.7370300000000001</c:v>
                </c:pt>
                <c:pt idx="9830">
                  <c:v>1.73654</c:v>
                </c:pt>
                <c:pt idx="9831">
                  <c:v>1.7408600000000001</c:v>
                </c:pt>
                <c:pt idx="9832">
                  <c:v>1.7390399999999999</c:v>
                </c:pt>
                <c:pt idx="9833">
                  <c:v>1.73475</c:v>
                </c:pt>
                <c:pt idx="9834">
                  <c:v>1.7405900000000001</c:v>
                </c:pt>
                <c:pt idx="9835">
                  <c:v>1.7355799999999999</c:v>
                </c:pt>
                <c:pt idx="9836">
                  <c:v>1.74061</c:v>
                </c:pt>
                <c:pt idx="9837">
                  <c:v>1.7381</c:v>
                </c:pt>
                <c:pt idx="9838">
                  <c:v>1.73353</c:v>
                </c:pt>
                <c:pt idx="9839">
                  <c:v>1.74051</c:v>
                </c:pt>
                <c:pt idx="9840">
                  <c:v>1.7347300000000001</c:v>
                </c:pt>
                <c:pt idx="9841">
                  <c:v>1.74068</c:v>
                </c:pt>
                <c:pt idx="9842">
                  <c:v>1.73854</c:v>
                </c:pt>
                <c:pt idx="9843">
                  <c:v>1.7360800000000001</c:v>
                </c:pt>
                <c:pt idx="9844">
                  <c:v>1.7401599999999999</c:v>
                </c:pt>
                <c:pt idx="9845">
                  <c:v>1.7363999999999999</c:v>
                </c:pt>
                <c:pt idx="9846">
                  <c:v>1.73828</c:v>
                </c:pt>
                <c:pt idx="9847">
                  <c:v>1.7389399999999999</c:v>
                </c:pt>
                <c:pt idx="9848">
                  <c:v>1.73621</c:v>
                </c:pt>
                <c:pt idx="9849">
                  <c:v>1.74224</c:v>
                </c:pt>
                <c:pt idx="9850">
                  <c:v>1.73811</c:v>
                </c:pt>
                <c:pt idx="9851">
                  <c:v>1.73753</c:v>
                </c:pt>
                <c:pt idx="9852">
                  <c:v>1.7407699999999999</c:v>
                </c:pt>
                <c:pt idx="9853">
                  <c:v>1.7372000000000001</c:v>
                </c:pt>
                <c:pt idx="9854">
                  <c:v>1.73908</c:v>
                </c:pt>
                <c:pt idx="9855">
                  <c:v>1.7397899999999999</c:v>
                </c:pt>
                <c:pt idx="9856">
                  <c:v>1.73414</c:v>
                </c:pt>
                <c:pt idx="9857">
                  <c:v>1.7395400000000001</c:v>
                </c:pt>
                <c:pt idx="9858">
                  <c:v>1.7365600000000001</c:v>
                </c:pt>
                <c:pt idx="9859">
                  <c:v>1.74244</c:v>
                </c:pt>
                <c:pt idx="9860">
                  <c:v>1.7389300000000001</c:v>
                </c:pt>
                <c:pt idx="9861">
                  <c:v>1.7341200000000001</c:v>
                </c:pt>
                <c:pt idx="9862">
                  <c:v>1.74085</c:v>
                </c:pt>
                <c:pt idx="9863">
                  <c:v>1.73706</c:v>
                </c:pt>
                <c:pt idx="9864">
                  <c:v>1.7418199999999999</c:v>
                </c:pt>
                <c:pt idx="9865">
                  <c:v>1.7379</c:v>
                </c:pt>
                <c:pt idx="9866">
                  <c:v>1.7365600000000001</c:v>
                </c:pt>
                <c:pt idx="9867">
                  <c:v>1.74085</c:v>
                </c:pt>
                <c:pt idx="9868">
                  <c:v>1.7361899999999999</c:v>
                </c:pt>
                <c:pt idx="9869">
                  <c:v>1.73847</c:v>
                </c:pt>
                <c:pt idx="9870">
                  <c:v>1.7401500000000001</c:v>
                </c:pt>
                <c:pt idx="9871">
                  <c:v>1.73641</c:v>
                </c:pt>
                <c:pt idx="9872">
                  <c:v>1.74149</c:v>
                </c:pt>
                <c:pt idx="9873">
                  <c:v>1.7391399999999999</c:v>
                </c:pt>
                <c:pt idx="9874">
                  <c:v>1.7350399999999999</c:v>
                </c:pt>
                <c:pt idx="9875">
                  <c:v>1.73996</c:v>
                </c:pt>
                <c:pt idx="9876">
                  <c:v>1.7384299999999999</c:v>
                </c:pt>
                <c:pt idx="9877">
                  <c:v>1.7381200000000001</c:v>
                </c:pt>
                <c:pt idx="9878">
                  <c:v>1.7420800000000001</c:v>
                </c:pt>
                <c:pt idx="9879">
                  <c:v>1.7378499999999999</c:v>
                </c:pt>
                <c:pt idx="9880">
                  <c:v>1.74231</c:v>
                </c:pt>
                <c:pt idx="9881">
                  <c:v>1.73963</c:v>
                </c:pt>
                <c:pt idx="9882">
                  <c:v>1.7354099999999999</c:v>
                </c:pt>
                <c:pt idx="9883">
                  <c:v>1.74095</c:v>
                </c:pt>
                <c:pt idx="9884">
                  <c:v>1.73994</c:v>
                </c:pt>
                <c:pt idx="9885">
                  <c:v>1.7361500000000001</c:v>
                </c:pt>
                <c:pt idx="9886">
                  <c:v>1.7424900000000001</c:v>
                </c:pt>
                <c:pt idx="9887">
                  <c:v>1.7394700000000001</c:v>
                </c:pt>
                <c:pt idx="9888">
                  <c:v>1.7359</c:v>
                </c:pt>
                <c:pt idx="9889">
                  <c:v>1.7424200000000001</c:v>
                </c:pt>
                <c:pt idx="9890">
                  <c:v>1.7374499999999999</c:v>
                </c:pt>
                <c:pt idx="9891">
                  <c:v>1.7370300000000001</c:v>
                </c:pt>
                <c:pt idx="9892">
                  <c:v>1.7408999999999999</c:v>
                </c:pt>
                <c:pt idx="9893">
                  <c:v>1.7361200000000001</c:v>
                </c:pt>
                <c:pt idx="9894">
                  <c:v>1.7426699999999999</c:v>
                </c:pt>
                <c:pt idx="9895">
                  <c:v>1.73878</c:v>
                </c:pt>
                <c:pt idx="9896">
                  <c:v>1.7375400000000001</c:v>
                </c:pt>
                <c:pt idx="9897">
                  <c:v>1.7411799999999999</c:v>
                </c:pt>
                <c:pt idx="9898">
                  <c:v>1.7374799999999999</c:v>
                </c:pt>
                <c:pt idx="9899">
                  <c:v>1.7422500000000001</c:v>
                </c:pt>
                <c:pt idx="9900">
                  <c:v>1.7384299999999999</c:v>
                </c:pt>
                <c:pt idx="9901">
                  <c:v>1.73448</c:v>
                </c:pt>
                <c:pt idx="9902">
                  <c:v>1.7411000000000001</c:v>
                </c:pt>
                <c:pt idx="9903">
                  <c:v>1.7366999999999999</c:v>
                </c:pt>
                <c:pt idx="9904">
                  <c:v>1.7413400000000001</c:v>
                </c:pt>
                <c:pt idx="9905">
                  <c:v>1.7395499999999999</c:v>
                </c:pt>
                <c:pt idx="9906">
                  <c:v>1.7361800000000001</c:v>
                </c:pt>
                <c:pt idx="9907">
                  <c:v>1.7417400000000001</c:v>
                </c:pt>
                <c:pt idx="9908">
                  <c:v>1.7387600000000001</c:v>
                </c:pt>
                <c:pt idx="9909">
                  <c:v>1.73841</c:v>
                </c:pt>
                <c:pt idx="9910">
                  <c:v>1.74041</c:v>
                </c:pt>
                <c:pt idx="9911">
                  <c:v>1.73794</c:v>
                </c:pt>
                <c:pt idx="9912">
                  <c:v>1.7399899999999999</c:v>
                </c:pt>
                <c:pt idx="9913">
                  <c:v>1.7395099999999999</c:v>
                </c:pt>
                <c:pt idx="9914">
                  <c:v>1.73481</c:v>
                </c:pt>
                <c:pt idx="9915">
                  <c:v>1.7417</c:v>
                </c:pt>
                <c:pt idx="9916">
                  <c:v>1.7376799999999999</c:v>
                </c:pt>
                <c:pt idx="9917">
                  <c:v>1.7383200000000001</c:v>
                </c:pt>
                <c:pt idx="9918">
                  <c:v>1.7406600000000001</c:v>
                </c:pt>
                <c:pt idx="9919">
                  <c:v>1.7352000000000001</c:v>
                </c:pt>
                <c:pt idx="9920">
                  <c:v>1.7416400000000001</c:v>
                </c:pt>
                <c:pt idx="9921">
                  <c:v>1.7372700000000001</c:v>
                </c:pt>
                <c:pt idx="9922">
                  <c:v>1.7420599999999999</c:v>
                </c:pt>
                <c:pt idx="9923">
                  <c:v>1.7387999999999999</c:v>
                </c:pt>
                <c:pt idx="9924">
                  <c:v>1.7361200000000001</c:v>
                </c:pt>
                <c:pt idx="9925">
                  <c:v>1.74257</c:v>
                </c:pt>
                <c:pt idx="9926">
                  <c:v>1.73891</c:v>
                </c:pt>
                <c:pt idx="9927">
                  <c:v>1.7372799999999999</c:v>
                </c:pt>
                <c:pt idx="9928">
                  <c:v>1.7409399999999999</c:v>
                </c:pt>
                <c:pt idx="9929">
                  <c:v>1.7365999999999999</c:v>
                </c:pt>
                <c:pt idx="9930">
                  <c:v>1.7397800000000001</c:v>
                </c:pt>
                <c:pt idx="9931">
                  <c:v>1.74126</c:v>
                </c:pt>
                <c:pt idx="9932">
                  <c:v>1.73705</c:v>
                </c:pt>
                <c:pt idx="9933">
                  <c:v>1.7427699999999999</c:v>
                </c:pt>
                <c:pt idx="9934">
                  <c:v>1.7384900000000001</c:v>
                </c:pt>
                <c:pt idx="9935">
                  <c:v>1.73769</c:v>
                </c:pt>
                <c:pt idx="9936">
                  <c:v>1.74112</c:v>
                </c:pt>
                <c:pt idx="9937">
                  <c:v>1.7355499999999999</c:v>
                </c:pt>
                <c:pt idx="9938">
                  <c:v>1.74255</c:v>
                </c:pt>
                <c:pt idx="9939">
                  <c:v>1.7377400000000001</c:v>
                </c:pt>
                <c:pt idx="9940">
                  <c:v>1.74176</c:v>
                </c:pt>
                <c:pt idx="9941">
                  <c:v>1.7412000000000001</c:v>
                </c:pt>
                <c:pt idx="9942">
                  <c:v>1.7381899999999999</c:v>
                </c:pt>
                <c:pt idx="9943">
                  <c:v>1.7410399999999999</c:v>
                </c:pt>
                <c:pt idx="9944">
                  <c:v>1.7404299999999999</c:v>
                </c:pt>
                <c:pt idx="9945">
                  <c:v>1.73556</c:v>
                </c:pt>
                <c:pt idx="9946">
                  <c:v>1.7423500000000001</c:v>
                </c:pt>
                <c:pt idx="9947">
                  <c:v>1.7367300000000001</c:v>
                </c:pt>
                <c:pt idx="9948">
                  <c:v>1.74322</c:v>
                </c:pt>
                <c:pt idx="9949">
                  <c:v>1.7388699999999999</c:v>
                </c:pt>
                <c:pt idx="9950">
                  <c:v>1.73881</c:v>
                </c:pt>
                <c:pt idx="9951">
                  <c:v>1.74065</c:v>
                </c:pt>
                <c:pt idx="9952">
                  <c:v>1.73648</c:v>
                </c:pt>
                <c:pt idx="9953">
                  <c:v>1.7424500000000001</c:v>
                </c:pt>
                <c:pt idx="9954">
                  <c:v>1.73851</c:v>
                </c:pt>
                <c:pt idx="9955">
                  <c:v>1.7392300000000001</c:v>
                </c:pt>
                <c:pt idx="9956">
                  <c:v>1.7409699999999999</c:v>
                </c:pt>
                <c:pt idx="9957">
                  <c:v>1.7373700000000001</c:v>
                </c:pt>
                <c:pt idx="9958">
                  <c:v>1.7407600000000001</c:v>
                </c:pt>
                <c:pt idx="9959">
                  <c:v>1.74075</c:v>
                </c:pt>
                <c:pt idx="9960">
                  <c:v>1.7358800000000001</c:v>
                </c:pt>
                <c:pt idx="9961">
                  <c:v>1.7422800000000001</c:v>
                </c:pt>
                <c:pt idx="9962">
                  <c:v>1.7396199999999999</c:v>
                </c:pt>
                <c:pt idx="9963">
                  <c:v>1.73691</c:v>
                </c:pt>
                <c:pt idx="9964">
                  <c:v>1.7411099999999999</c:v>
                </c:pt>
                <c:pt idx="9965">
                  <c:v>1.7370399999999999</c:v>
                </c:pt>
                <c:pt idx="9966">
                  <c:v>1.74211</c:v>
                </c:pt>
                <c:pt idx="9967">
                  <c:v>1.73959</c:v>
                </c:pt>
                <c:pt idx="9968">
                  <c:v>1.73759</c:v>
                </c:pt>
                <c:pt idx="9969">
                  <c:v>1.7416100000000001</c:v>
                </c:pt>
                <c:pt idx="9970">
                  <c:v>1.74</c:v>
                </c:pt>
                <c:pt idx="9971">
                  <c:v>1.73743</c:v>
                </c:pt>
                <c:pt idx="9972">
                  <c:v>1.7427999999999999</c:v>
                </c:pt>
                <c:pt idx="9973">
                  <c:v>1.73726</c:v>
                </c:pt>
                <c:pt idx="9974">
                  <c:v>1.73922</c:v>
                </c:pt>
                <c:pt idx="9975">
                  <c:v>1.7419500000000001</c:v>
                </c:pt>
                <c:pt idx="9976">
                  <c:v>1.7361899999999999</c:v>
                </c:pt>
                <c:pt idx="9977">
                  <c:v>1.7430399999999999</c:v>
                </c:pt>
                <c:pt idx="9978">
                  <c:v>1.7371700000000001</c:v>
                </c:pt>
                <c:pt idx="9979">
                  <c:v>1.74244</c:v>
                </c:pt>
                <c:pt idx="9980">
                  <c:v>1.7402899999999999</c:v>
                </c:pt>
                <c:pt idx="9981">
                  <c:v>1.73759</c:v>
                </c:pt>
                <c:pt idx="9982">
                  <c:v>1.74238</c:v>
                </c:pt>
                <c:pt idx="9983">
                  <c:v>1.7397499999999999</c:v>
                </c:pt>
                <c:pt idx="9984">
                  <c:v>1.7371300000000001</c:v>
                </c:pt>
                <c:pt idx="9985">
                  <c:v>1.7427900000000001</c:v>
                </c:pt>
                <c:pt idx="9986">
                  <c:v>1.74037</c:v>
                </c:pt>
                <c:pt idx="9987">
                  <c:v>1.73702</c:v>
                </c:pt>
                <c:pt idx="9988">
                  <c:v>1.7430000000000001</c:v>
                </c:pt>
                <c:pt idx="9989">
                  <c:v>1.74146</c:v>
                </c:pt>
                <c:pt idx="9990">
                  <c:v>1.7357400000000001</c:v>
                </c:pt>
                <c:pt idx="9991">
                  <c:v>1.74282</c:v>
                </c:pt>
                <c:pt idx="9992">
                  <c:v>1.73716</c:v>
                </c:pt>
                <c:pt idx="9993">
                  <c:v>1.7420899999999999</c:v>
                </c:pt>
                <c:pt idx="9994">
                  <c:v>1.74</c:v>
                </c:pt>
                <c:pt idx="9995">
                  <c:v>1.7382200000000001</c:v>
                </c:pt>
                <c:pt idx="9996">
                  <c:v>1.7413000000000001</c:v>
                </c:pt>
                <c:pt idx="9997">
                  <c:v>1.7372300000000001</c:v>
                </c:pt>
                <c:pt idx="9998">
                  <c:v>1.74302</c:v>
                </c:pt>
                <c:pt idx="9999">
                  <c:v>1.7381500000000001</c:v>
                </c:pt>
                <c:pt idx="10000">
                  <c:v>1.7436199999999999</c:v>
                </c:pt>
                <c:pt idx="10001">
                  <c:v>1.74047</c:v>
                </c:pt>
                <c:pt idx="10002">
                  <c:v>1.73739</c:v>
                </c:pt>
                <c:pt idx="10003">
                  <c:v>1.74268</c:v>
                </c:pt>
                <c:pt idx="10004">
                  <c:v>1.7409399999999999</c:v>
                </c:pt>
                <c:pt idx="10005">
                  <c:v>1.7385600000000001</c:v>
                </c:pt>
                <c:pt idx="10006">
                  <c:v>1.73969</c:v>
                </c:pt>
                <c:pt idx="10007">
                  <c:v>1.74146</c:v>
                </c:pt>
                <c:pt idx="10008">
                  <c:v>1.7367300000000001</c:v>
                </c:pt>
                <c:pt idx="10009">
                  <c:v>1.74335</c:v>
                </c:pt>
                <c:pt idx="10010">
                  <c:v>1.73976</c:v>
                </c:pt>
                <c:pt idx="10011">
                  <c:v>1.73959</c:v>
                </c:pt>
                <c:pt idx="10012">
                  <c:v>1.7420599999999999</c:v>
                </c:pt>
                <c:pt idx="10013">
                  <c:v>1.7379</c:v>
                </c:pt>
                <c:pt idx="10014">
                  <c:v>1.73969</c:v>
                </c:pt>
                <c:pt idx="10015">
                  <c:v>1.7422500000000001</c:v>
                </c:pt>
                <c:pt idx="10016">
                  <c:v>1.7368600000000001</c:v>
                </c:pt>
                <c:pt idx="10017">
                  <c:v>1.74322</c:v>
                </c:pt>
                <c:pt idx="10018">
                  <c:v>1.73997</c:v>
                </c:pt>
                <c:pt idx="10019">
                  <c:v>1.73675</c:v>
                </c:pt>
                <c:pt idx="10020">
                  <c:v>1.7433099999999999</c:v>
                </c:pt>
                <c:pt idx="10021">
                  <c:v>1.7397499999999999</c:v>
                </c:pt>
                <c:pt idx="10022">
                  <c:v>1.7361800000000001</c:v>
                </c:pt>
                <c:pt idx="10023">
                  <c:v>1.7428999999999999</c:v>
                </c:pt>
                <c:pt idx="10024">
                  <c:v>1.7350099999999999</c:v>
                </c:pt>
                <c:pt idx="10025">
                  <c:v>1.7422800000000001</c:v>
                </c:pt>
                <c:pt idx="10026">
                  <c:v>1.7371300000000001</c:v>
                </c:pt>
                <c:pt idx="10027">
                  <c:v>1.7422899999999999</c:v>
                </c:pt>
                <c:pt idx="10028">
                  <c:v>1.7401899999999999</c:v>
                </c:pt>
                <c:pt idx="10029">
                  <c:v>1.7370300000000001</c:v>
                </c:pt>
                <c:pt idx="10030">
                  <c:v>1.7418</c:v>
                </c:pt>
                <c:pt idx="10031">
                  <c:v>1.7379800000000001</c:v>
                </c:pt>
                <c:pt idx="10032">
                  <c:v>1.7412000000000001</c:v>
                </c:pt>
                <c:pt idx="10033">
                  <c:v>1.74166</c:v>
                </c:pt>
                <c:pt idx="10034">
                  <c:v>1.7367999999999999</c:v>
                </c:pt>
                <c:pt idx="10035">
                  <c:v>1.74159</c:v>
                </c:pt>
                <c:pt idx="10036">
                  <c:v>1.7416799999999999</c:v>
                </c:pt>
                <c:pt idx="10037">
                  <c:v>1.73844</c:v>
                </c:pt>
                <c:pt idx="10038">
                  <c:v>1.74339</c:v>
                </c:pt>
                <c:pt idx="10039">
                  <c:v>1.73908</c:v>
                </c:pt>
                <c:pt idx="10040">
                  <c:v>1.7430600000000001</c:v>
                </c:pt>
                <c:pt idx="10041">
                  <c:v>1.73983</c:v>
                </c:pt>
                <c:pt idx="10042">
                  <c:v>1.73891</c:v>
                </c:pt>
                <c:pt idx="10043">
                  <c:v>1.74224</c:v>
                </c:pt>
                <c:pt idx="10044">
                  <c:v>1.7361200000000001</c:v>
                </c:pt>
                <c:pt idx="10045">
                  <c:v>1.7428999999999999</c:v>
                </c:pt>
                <c:pt idx="10046">
                  <c:v>1.73977</c:v>
                </c:pt>
                <c:pt idx="10047">
                  <c:v>1.73794</c:v>
                </c:pt>
                <c:pt idx="10048">
                  <c:v>1.74356</c:v>
                </c:pt>
                <c:pt idx="10049">
                  <c:v>1.73752</c:v>
                </c:pt>
                <c:pt idx="10050">
                  <c:v>1.7408600000000001</c:v>
                </c:pt>
                <c:pt idx="10051">
                  <c:v>1.7424599999999999</c:v>
                </c:pt>
                <c:pt idx="10052">
                  <c:v>1.7393799999999999</c:v>
                </c:pt>
                <c:pt idx="10053">
                  <c:v>1.73733</c:v>
                </c:pt>
                <c:pt idx="10054">
                  <c:v>1.7421800000000001</c:v>
                </c:pt>
                <c:pt idx="10055">
                  <c:v>1.7391300000000001</c:v>
                </c:pt>
                <c:pt idx="10056">
                  <c:v>1.73794</c:v>
                </c:pt>
                <c:pt idx="10057">
                  <c:v>1.7389600000000001</c:v>
                </c:pt>
                <c:pt idx="10058">
                  <c:v>1.7424599999999999</c:v>
                </c:pt>
                <c:pt idx="10059">
                  <c:v>1.7383900000000001</c:v>
                </c:pt>
                <c:pt idx="10060">
                  <c:v>1.7379599999999999</c:v>
                </c:pt>
                <c:pt idx="10061">
                  <c:v>1.742</c:v>
                </c:pt>
                <c:pt idx="10062">
                  <c:v>1.7350699999999999</c:v>
                </c:pt>
                <c:pt idx="10063">
                  <c:v>1.7421199999999999</c:v>
                </c:pt>
                <c:pt idx="10064">
                  <c:v>1.7379500000000001</c:v>
                </c:pt>
                <c:pt idx="10065">
                  <c:v>1.7411399999999999</c:v>
                </c:pt>
                <c:pt idx="10066">
                  <c:v>1.7408399999999999</c:v>
                </c:pt>
                <c:pt idx="10067">
                  <c:v>1.7373499999999999</c:v>
                </c:pt>
                <c:pt idx="10068">
                  <c:v>1.7427900000000001</c:v>
                </c:pt>
                <c:pt idx="10069">
                  <c:v>1.7401500000000001</c:v>
                </c:pt>
                <c:pt idx="10070">
                  <c:v>1.7378899999999999</c:v>
                </c:pt>
                <c:pt idx="10071">
                  <c:v>1.74335</c:v>
                </c:pt>
                <c:pt idx="10072">
                  <c:v>1.7385699999999999</c:v>
                </c:pt>
                <c:pt idx="10073">
                  <c:v>1.74027</c:v>
                </c:pt>
                <c:pt idx="10074">
                  <c:v>1.7414400000000001</c:v>
                </c:pt>
                <c:pt idx="10075">
                  <c:v>1.7380899999999999</c:v>
                </c:pt>
                <c:pt idx="10076">
                  <c:v>1.7418100000000001</c:v>
                </c:pt>
                <c:pt idx="10077">
                  <c:v>1.74085</c:v>
                </c:pt>
                <c:pt idx="10078">
                  <c:v>1.73682</c:v>
                </c:pt>
                <c:pt idx="10079">
                  <c:v>1.7423999999999999</c:v>
                </c:pt>
                <c:pt idx="10080">
                  <c:v>1.74011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92C3-4F37-BB47-C2A5A303A43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19579264"/>
        <c:axId val="1297041168"/>
      </c:scatterChart>
      <c:valAx>
        <c:axId val="1319579264"/>
        <c:scaling>
          <c:orientation val="minMax"/>
          <c:max val="180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1297041168"/>
        <c:crosses val="autoZero"/>
        <c:crossBetween val="midCat"/>
        <c:majorUnit val="20"/>
      </c:valAx>
      <c:valAx>
        <c:axId val="1297041168"/>
        <c:scaling>
          <c:orientation val="minMax"/>
          <c:min val="1.650000000000000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s-ES" noProof="0" dirty="0"/>
                  <a:t>Voltaje (V)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#,##0.0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1319579264"/>
        <c:crosses val="autoZero"/>
        <c:crossBetween val="midCat"/>
      </c:valAx>
    </c:plotArea>
    <c:plotVisOnly val="1"/>
    <c:dispBlanksAs val="gap"/>
    <c:showDLblsOverMax val="0"/>
    <c:extLst/>
  </c:chart>
  <c:txPr>
    <a:bodyPr/>
    <a:lstStyle/>
    <a:p>
      <a:pPr>
        <a:defRPr sz="200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1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854949135824799"/>
          <c:y val="5.4623297369754867E-2"/>
          <c:w val="0.83419103252645899"/>
          <c:h val="0.7950675682911289"/>
        </c:manualLayout>
      </c:layout>
      <c:scatterChart>
        <c:scatterStyle val="lineMarker"/>
        <c:varyColors val="0"/>
        <c:ser>
          <c:idx val="6"/>
          <c:order val="0"/>
          <c:tx>
            <c:strRef>
              <c:f>Paper!$A$10</c:f>
              <c:strCache>
                <c:ptCount val="1"/>
                <c:pt idx="0">
                  <c:v>Stage 0 Data 2.3V</c:v>
                </c:pt>
              </c:strCache>
            </c:strRef>
          </c:tx>
          <c:spPr>
            <a:ln w="38100" cap="rnd">
              <a:noFill/>
              <a:round/>
            </a:ln>
            <a:effectLst/>
          </c:spPr>
          <c:marker>
            <c:symbol val="circle"/>
            <c:size val="5"/>
            <c:spPr>
              <a:noFill/>
              <a:ln w="6350">
                <a:solidFill>
                  <a:srgbClr val="00B050"/>
                </a:solidFill>
              </a:ln>
            </c:spPr>
          </c:marker>
          <c:xVal>
            <c:numRef>
              <c:f>'PreDeg (2)'!$B$3:$B$48</c:f>
              <c:numCache>
                <c:formatCode>0.00E+00</c:formatCode>
                <c:ptCount val="46"/>
                <c:pt idx="0">
                  <c:v>2.9080000000000002E-2</c:v>
                </c:pt>
                <c:pt idx="1">
                  <c:v>2.9350000000000001E-2</c:v>
                </c:pt>
                <c:pt idx="2">
                  <c:v>2.9649999999999999E-2</c:v>
                </c:pt>
                <c:pt idx="3">
                  <c:v>2.9919999999999999E-2</c:v>
                </c:pt>
                <c:pt idx="4">
                  <c:v>3.0200000000000001E-2</c:v>
                </c:pt>
                <c:pt idx="5">
                  <c:v>3.0509999999999999E-2</c:v>
                </c:pt>
                <c:pt idx="6">
                  <c:v>3.082E-2</c:v>
                </c:pt>
                <c:pt idx="7">
                  <c:v>3.1099999999999999E-2</c:v>
                </c:pt>
                <c:pt idx="8">
                  <c:v>3.1399999999999997E-2</c:v>
                </c:pt>
                <c:pt idx="9">
                  <c:v>3.1710000000000002E-2</c:v>
                </c:pt>
                <c:pt idx="10">
                  <c:v>3.2039999999999999E-2</c:v>
                </c:pt>
                <c:pt idx="11">
                  <c:v>3.2379999999999999E-2</c:v>
                </c:pt>
                <c:pt idx="12">
                  <c:v>3.2779999999999997E-2</c:v>
                </c:pt>
                <c:pt idx="13">
                  <c:v>3.3189999999999997E-2</c:v>
                </c:pt>
                <c:pt idx="14">
                  <c:v>3.3619999999999997E-2</c:v>
                </c:pt>
                <c:pt idx="15">
                  <c:v>3.4119999999999998E-2</c:v>
                </c:pt>
                <c:pt idx="16">
                  <c:v>3.4630000000000001E-2</c:v>
                </c:pt>
                <c:pt idx="17">
                  <c:v>3.5200000000000002E-2</c:v>
                </c:pt>
                <c:pt idx="18">
                  <c:v>3.576E-2</c:v>
                </c:pt>
                <c:pt idx="19">
                  <c:v>3.6420000000000001E-2</c:v>
                </c:pt>
                <c:pt idx="20">
                  <c:v>3.705E-2</c:v>
                </c:pt>
                <c:pt idx="21">
                  <c:v>3.7749999999999999E-2</c:v>
                </c:pt>
                <c:pt idx="22">
                  <c:v>3.8589999999999999E-2</c:v>
                </c:pt>
                <c:pt idx="23">
                  <c:v>3.9269999999999999E-2</c:v>
                </c:pt>
                <c:pt idx="24">
                  <c:v>4.0079999999999998E-2</c:v>
                </c:pt>
                <c:pt idx="25">
                  <c:v>4.0899999999999999E-2</c:v>
                </c:pt>
                <c:pt idx="26">
                  <c:v>4.1880000000000001E-2</c:v>
                </c:pt>
                <c:pt idx="27">
                  <c:v>4.2799999999999998E-2</c:v>
                </c:pt>
                <c:pt idx="28">
                  <c:v>4.3779999999999999E-2</c:v>
                </c:pt>
                <c:pt idx="29">
                  <c:v>4.4819999999999999E-2</c:v>
                </c:pt>
                <c:pt idx="30">
                  <c:v>4.5920000000000002E-2</c:v>
                </c:pt>
                <c:pt idx="31">
                  <c:v>4.7100000000000003E-2</c:v>
                </c:pt>
                <c:pt idx="32">
                  <c:v>4.8390000000000002E-2</c:v>
                </c:pt>
                <c:pt idx="33">
                  <c:v>4.9669999999999999E-2</c:v>
                </c:pt>
                <c:pt idx="34">
                  <c:v>5.0999999999999997E-2</c:v>
                </c:pt>
                <c:pt idx="35">
                  <c:v>5.2409999999999998E-2</c:v>
                </c:pt>
                <c:pt idx="36">
                  <c:v>5.3870000000000001E-2</c:v>
                </c:pt>
                <c:pt idx="37">
                  <c:v>5.5350000000000003E-2</c:v>
                </c:pt>
                <c:pt idx="38">
                  <c:v>5.679E-2</c:v>
                </c:pt>
                <c:pt idx="39">
                  <c:v>5.8400000000000001E-2</c:v>
                </c:pt>
                <c:pt idx="40">
                  <c:v>5.9990000000000002E-2</c:v>
                </c:pt>
                <c:pt idx="41">
                  <c:v>6.1600000000000002E-2</c:v>
                </c:pt>
                <c:pt idx="42">
                  <c:v>6.3570000000000002E-2</c:v>
                </c:pt>
                <c:pt idx="43">
                  <c:v>7.1330000000000005E-2</c:v>
                </c:pt>
                <c:pt idx="44">
                  <c:v>6.9370000000000001E-2</c:v>
                </c:pt>
                <c:pt idx="45">
                  <c:v>6.7030000000000006E-2</c:v>
                </c:pt>
              </c:numCache>
            </c:numRef>
          </c:xVal>
          <c:yVal>
            <c:numRef>
              <c:f>'PreDeg (2)'!$C$3:$C$48</c:f>
              <c:numCache>
                <c:formatCode>0.00E+00</c:formatCode>
                <c:ptCount val="46"/>
                <c:pt idx="0">
                  <c:v>2.4570000000000001E-4</c:v>
                </c:pt>
                <c:pt idx="1">
                  <c:v>6.2810000000000003E-4</c:v>
                </c:pt>
                <c:pt idx="2">
                  <c:v>9.5699999999999995E-4</c:v>
                </c:pt>
                <c:pt idx="3">
                  <c:v>1.2160000000000001E-3</c:v>
                </c:pt>
                <c:pt idx="4">
                  <c:v>1.4250000000000001E-3</c:v>
                </c:pt>
                <c:pt idx="5">
                  <c:v>1.6260000000000001E-3</c:v>
                </c:pt>
                <c:pt idx="6">
                  <c:v>1.792E-3</c:v>
                </c:pt>
                <c:pt idx="7">
                  <c:v>1.9469999999999999E-3</c:v>
                </c:pt>
                <c:pt idx="8">
                  <c:v>2.068E-3</c:v>
                </c:pt>
                <c:pt idx="9">
                  <c:v>2.2560000000000002E-3</c:v>
                </c:pt>
                <c:pt idx="10">
                  <c:v>2.4199999999999998E-3</c:v>
                </c:pt>
                <c:pt idx="11">
                  <c:v>2.601E-3</c:v>
                </c:pt>
                <c:pt idx="12">
                  <c:v>2.8140000000000001E-3</c:v>
                </c:pt>
                <c:pt idx="13">
                  <c:v>3.0219999999999999E-3</c:v>
                </c:pt>
                <c:pt idx="14">
                  <c:v>3.2320000000000001E-3</c:v>
                </c:pt>
                <c:pt idx="15">
                  <c:v>3.4770000000000001E-3</c:v>
                </c:pt>
                <c:pt idx="16">
                  <c:v>3.7090000000000001E-3</c:v>
                </c:pt>
                <c:pt idx="17">
                  <c:v>3.9439999999999996E-3</c:v>
                </c:pt>
                <c:pt idx="18">
                  <c:v>4.1809999999999998E-3</c:v>
                </c:pt>
                <c:pt idx="19">
                  <c:v>4.4349999999999997E-3</c:v>
                </c:pt>
                <c:pt idx="20">
                  <c:v>4.6759999999999996E-3</c:v>
                </c:pt>
                <c:pt idx="21">
                  <c:v>4.9300000000000004E-3</c:v>
                </c:pt>
                <c:pt idx="22">
                  <c:v>5.2170000000000003E-3</c:v>
                </c:pt>
                <c:pt idx="23">
                  <c:v>5.4860000000000004E-3</c:v>
                </c:pt>
                <c:pt idx="24">
                  <c:v>5.7759999999999999E-3</c:v>
                </c:pt>
                <c:pt idx="25">
                  <c:v>6.0489999999999997E-3</c:v>
                </c:pt>
                <c:pt idx="26">
                  <c:v>6.3699999999999998E-3</c:v>
                </c:pt>
                <c:pt idx="27">
                  <c:v>6.7130000000000002E-3</c:v>
                </c:pt>
                <c:pt idx="28">
                  <c:v>7.0029999999999997E-3</c:v>
                </c:pt>
                <c:pt idx="29">
                  <c:v>7.3619999999999996E-3</c:v>
                </c:pt>
                <c:pt idx="30">
                  <c:v>7.6779999999999999E-3</c:v>
                </c:pt>
                <c:pt idx="31">
                  <c:v>8.0339999999999995E-3</c:v>
                </c:pt>
                <c:pt idx="32">
                  <c:v>8.3529999999999993E-3</c:v>
                </c:pt>
                <c:pt idx="33">
                  <c:v>8.6510000000000007E-3</c:v>
                </c:pt>
                <c:pt idx="34">
                  <c:v>8.9549999999999994E-3</c:v>
                </c:pt>
                <c:pt idx="35">
                  <c:v>9.2029999999999994E-3</c:v>
                </c:pt>
                <c:pt idx="36">
                  <c:v>9.4149999999999998E-3</c:v>
                </c:pt>
                <c:pt idx="37">
                  <c:v>9.5890000000000003E-3</c:v>
                </c:pt>
                <c:pt idx="38">
                  <c:v>9.8429999999999993E-3</c:v>
                </c:pt>
                <c:pt idx="39">
                  <c:v>1.0030000000000001E-2</c:v>
                </c:pt>
                <c:pt idx="40">
                  <c:v>1.026E-2</c:v>
                </c:pt>
                <c:pt idx="41">
                  <c:v>1.048E-2</c:v>
                </c:pt>
                <c:pt idx="42">
                  <c:v>1.0500000000000001E-2</c:v>
                </c:pt>
                <c:pt idx="43">
                  <c:v>1.1820000000000001E-2</c:v>
                </c:pt>
                <c:pt idx="44">
                  <c:v>9.6329999999999992E-3</c:v>
                </c:pt>
                <c:pt idx="45">
                  <c:v>8.7510000000000001E-3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E217-4E19-9FEE-0FE4209F8F15}"/>
            </c:ext>
          </c:extLst>
        </c:ser>
        <c:ser>
          <c:idx val="7"/>
          <c:order val="1"/>
          <c:tx>
            <c:strRef>
              <c:f>Paper!$B$10</c:f>
              <c:strCache>
                <c:ptCount val="1"/>
                <c:pt idx="0">
                  <c:v>Stage 0 Fit 2.3V</c:v>
                </c:pt>
              </c:strCache>
            </c:strRef>
          </c:tx>
          <c:spPr>
            <a:ln w="9525">
              <a:solidFill>
                <a:srgbClr val="00B050"/>
              </a:solidFill>
            </a:ln>
          </c:spPr>
          <c:marker>
            <c:symbol val="circle"/>
            <c:size val="3"/>
            <c:spPr>
              <a:solidFill>
                <a:srgbClr val="00B050"/>
              </a:solidFill>
              <a:ln>
                <a:noFill/>
              </a:ln>
            </c:spPr>
          </c:marker>
          <c:xVal>
            <c:numRef>
              <c:f>'PreDeg (2)'!$D$3:$D$48</c:f>
              <c:numCache>
                <c:formatCode>General</c:formatCode>
                <c:ptCount val="46"/>
                <c:pt idx="0">
                  <c:v>2.90822937058694E-2</c:v>
                </c:pt>
                <c:pt idx="1">
                  <c:v>2.9378522347302798E-2</c:v>
                </c:pt>
                <c:pt idx="2">
                  <c:v>2.9681527147733502E-2</c:v>
                </c:pt>
                <c:pt idx="3">
                  <c:v>2.99864440239151E-2</c:v>
                </c:pt>
                <c:pt idx="4">
                  <c:v>3.02902927888801E-2</c:v>
                </c:pt>
                <c:pt idx="5">
                  <c:v>3.0619353613364701E-2</c:v>
                </c:pt>
                <c:pt idx="6">
                  <c:v>3.0918049655436E-2</c:v>
                </c:pt>
                <c:pt idx="7">
                  <c:v>3.1209951781613399E-2</c:v>
                </c:pt>
                <c:pt idx="8">
                  <c:v>3.1526467334000802E-2</c:v>
                </c:pt>
                <c:pt idx="9">
                  <c:v>3.1831742921914999E-2</c:v>
                </c:pt>
                <c:pt idx="10">
                  <c:v>3.2164772176678402E-2</c:v>
                </c:pt>
                <c:pt idx="11">
                  <c:v>3.24804827993916E-2</c:v>
                </c:pt>
                <c:pt idx="12">
                  <c:v>3.2848573825493999E-2</c:v>
                </c:pt>
                <c:pt idx="13">
                  <c:v>3.3231210044736198E-2</c:v>
                </c:pt>
                <c:pt idx="14">
                  <c:v>3.3626814886556902E-2</c:v>
                </c:pt>
                <c:pt idx="15">
                  <c:v>3.40874956686638E-2</c:v>
                </c:pt>
                <c:pt idx="16">
                  <c:v>3.4560485167958503E-2</c:v>
                </c:pt>
                <c:pt idx="17">
                  <c:v>3.5088534678375097E-2</c:v>
                </c:pt>
                <c:pt idx="18">
                  <c:v>3.5642647874741001E-2</c:v>
                </c:pt>
                <c:pt idx="19">
                  <c:v>3.6287107275149097E-2</c:v>
                </c:pt>
                <c:pt idx="20">
                  <c:v>3.6929863965236898E-2</c:v>
                </c:pt>
                <c:pt idx="21">
                  <c:v>3.76564473140742E-2</c:v>
                </c:pt>
                <c:pt idx="22">
                  <c:v>3.8559963706818801E-2</c:v>
                </c:pt>
                <c:pt idx="23">
                  <c:v>3.9303181762685803E-2</c:v>
                </c:pt>
                <c:pt idx="24">
                  <c:v>4.0160342302064202E-2</c:v>
                </c:pt>
                <c:pt idx="25">
                  <c:v>4.1066698856074099E-2</c:v>
                </c:pt>
                <c:pt idx="26">
                  <c:v>4.2065487521692799E-2</c:v>
                </c:pt>
                <c:pt idx="27">
                  <c:v>4.3070294501301801E-2</c:v>
                </c:pt>
                <c:pt idx="28">
                  <c:v>4.4067855964599001E-2</c:v>
                </c:pt>
                <c:pt idx="29">
                  <c:v>4.5102053950523302E-2</c:v>
                </c:pt>
                <c:pt idx="30">
                  <c:v>4.6197800908474203E-2</c:v>
                </c:pt>
                <c:pt idx="31">
                  <c:v>4.7342864722486597E-2</c:v>
                </c:pt>
                <c:pt idx="32">
                  <c:v>4.8558685212045101E-2</c:v>
                </c:pt>
                <c:pt idx="33">
                  <c:v>4.9735293532590798E-2</c:v>
                </c:pt>
                <c:pt idx="34">
                  <c:v>5.1013656986368602E-2</c:v>
                </c:pt>
                <c:pt idx="35">
                  <c:v>5.2310185749400398E-2</c:v>
                </c:pt>
                <c:pt idx="36">
                  <c:v>5.3702121250403898E-2</c:v>
                </c:pt>
                <c:pt idx="37">
                  <c:v>5.5111991715223199E-2</c:v>
                </c:pt>
                <c:pt idx="38">
                  <c:v>5.6678075317565302E-2</c:v>
                </c:pt>
                <c:pt idx="39">
                  <c:v>5.8271599695630699E-2</c:v>
                </c:pt>
                <c:pt idx="40">
                  <c:v>5.9863717910656498E-2</c:v>
                </c:pt>
                <c:pt idx="41">
                  <c:v>6.1529400232955202E-2</c:v>
                </c:pt>
                <c:pt idx="42">
                  <c:v>6.3224559529105204E-2</c:v>
                </c:pt>
                <c:pt idx="43">
                  <c:v>6.4957208755110796E-2</c:v>
                </c:pt>
                <c:pt idx="44">
                  <c:v>6.6613588899212706E-2</c:v>
                </c:pt>
                <c:pt idx="45">
                  <c:v>6.8223690171072798E-2</c:v>
                </c:pt>
              </c:numCache>
            </c:numRef>
          </c:xVal>
          <c:yVal>
            <c:numRef>
              <c:f>'PreDeg (2)'!$E$3:$E$48</c:f>
              <c:numCache>
                <c:formatCode>General</c:formatCode>
                <c:ptCount val="46"/>
                <c:pt idx="0">
                  <c:v>1.9046577810335601E-4</c:v>
                </c:pt>
                <c:pt idx="1">
                  <c:v>6.1256691964943705E-4</c:v>
                </c:pt>
                <c:pt idx="2">
                  <c:v>9.4961396335349602E-4</c:v>
                </c:pt>
                <c:pt idx="3">
                  <c:v>1.2194646100975801E-3</c:v>
                </c:pt>
                <c:pt idx="4">
                  <c:v>1.4384403429718901E-3</c:v>
                </c:pt>
                <c:pt idx="5">
                  <c:v>1.6362040507757101E-3</c:v>
                </c:pt>
                <c:pt idx="6">
                  <c:v>1.7924340610141699E-3</c:v>
                </c:pt>
                <c:pt idx="7">
                  <c:v>1.9328808651683E-3</c:v>
                </c:pt>
                <c:pt idx="8">
                  <c:v>2.0796156658102402E-3</c:v>
                </c:pt>
                <c:pt idx="9">
                  <c:v>2.2215230595717199E-3</c:v>
                </c:pt>
                <c:pt idx="10">
                  <c:v>2.38083757962333E-3</c:v>
                </c:pt>
                <c:pt idx="11">
                  <c:v>2.5377015933788702E-3</c:v>
                </c:pt>
                <c:pt idx="12">
                  <c:v>2.7273658836090499E-3</c:v>
                </c:pt>
                <c:pt idx="13">
                  <c:v>2.9302128299605601E-3</c:v>
                </c:pt>
                <c:pt idx="14">
                  <c:v>3.1431268481571799E-3</c:v>
                </c:pt>
                <c:pt idx="15">
                  <c:v>3.3914605108531699E-3</c:v>
                </c:pt>
                <c:pt idx="16">
                  <c:v>3.64341307268012E-3</c:v>
                </c:pt>
                <c:pt idx="17">
                  <c:v>3.9179367379456702E-3</c:v>
                </c:pt>
                <c:pt idx="18">
                  <c:v>4.1959985635655504E-3</c:v>
                </c:pt>
                <c:pt idx="19">
                  <c:v>4.5047153660385903E-3</c:v>
                </c:pt>
                <c:pt idx="20">
                  <c:v>4.7960904434829598E-3</c:v>
                </c:pt>
                <c:pt idx="21">
                  <c:v>5.1056119071690702E-3</c:v>
                </c:pt>
                <c:pt idx="22">
                  <c:v>5.46231542236495E-3</c:v>
                </c:pt>
                <c:pt idx="23">
                  <c:v>5.7339384648665203E-3</c:v>
                </c:pt>
                <c:pt idx="24">
                  <c:v>6.02511866246511E-3</c:v>
                </c:pt>
                <c:pt idx="25">
                  <c:v>6.3102905289758602E-3</c:v>
                </c:pt>
                <c:pt idx="26">
                  <c:v>6.6016333938000498E-3</c:v>
                </c:pt>
                <c:pt idx="27">
                  <c:v>6.8751586115940403E-3</c:v>
                </c:pt>
                <c:pt idx="28">
                  <c:v>7.1319540473932996E-3</c:v>
                </c:pt>
                <c:pt idx="29">
                  <c:v>7.3872700978271097E-3</c:v>
                </c:pt>
                <c:pt idx="30">
                  <c:v>7.6502155895249403E-3</c:v>
                </c:pt>
                <c:pt idx="31">
                  <c:v>7.9206561593848004E-3</c:v>
                </c:pt>
                <c:pt idx="32">
                  <c:v>8.2056514741094596E-3</c:v>
                </c:pt>
                <c:pt idx="33">
                  <c:v>8.4797483324554005E-3</c:v>
                </c:pt>
                <c:pt idx="34">
                  <c:v>8.7734764121817702E-3</c:v>
                </c:pt>
                <c:pt idx="35">
                  <c:v>9.0623273856532596E-3</c:v>
                </c:pt>
                <c:pt idx="36">
                  <c:v>9.3549144688432305E-3</c:v>
                </c:pt>
                <c:pt idx="37">
                  <c:v>9.6240046155695105E-3</c:v>
                </c:pt>
                <c:pt idx="38">
                  <c:v>9.8800942272179604E-3</c:v>
                </c:pt>
                <c:pt idx="39">
                  <c:v>1.00837499110117E-2</c:v>
                </c:pt>
                <c:pt idx="40">
                  <c:v>1.0220457969309199E-2</c:v>
                </c:pt>
                <c:pt idx="41">
                  <c:v>1.02834949473617E-2</c:v>
                </c:pt>
                <c:pt idx="42">
                  <c:v>1.02558529563536E-2</c:v>
                </c:pt>
                <c:pt idx="43">
                  <c:v>1.01242933999874E-2</c:v>
                </c:pt>
                <c:pt idx="44">
                  <c:v>9.89376101580061E-3</c:v>
                </c:pt>
                <c:pt idx="45">
                  <c:v>9.5644040203951893E-3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E217-4E19-9FEE-0FE4209F8F15}"/>
            </c:ext>
          </c:extLst>
        </c:ser>
        <c:ser>
          <c:idx val="0"/>
          <c:order val="2"/>
          <c:tx>
            <c:strRef>
              <c:f>Paper!$A$11</c:f>
              <c:strCache>
                <c:ptCount val="1"/>
                <c:pt idx="0">
                  <c:v>Stage 1 Data 2.3V</c:v>
                </c:pt>
              </c:strCache>
              <c:extLst xmlns:c15="http://schemas.microsoft.com/office/drawing/2012/chart"/>
            </c:strRef>
          </c:tx>
          <c:spPr>
            <a:ln w="38100">
              <a:noFill/>
            </a:ln>
          </c:spPr>
          <c:marker>
            <c:symbol val="circle"/>
            <c:size val="5"/>
            <c:spPr>
              <a:noFill/>
              <a:ln w="6350">
                <a:solidFill>
                  <a:srgbClr val="FFC000"/>
                </a:solidFill>
              </a:ln>
            </c:spPr>
          </c:marker>
          <c:xVal>
            <c:numRef>
              <c:f>'Deg1 (2)'!$B$3:$B$50</c:f>
              <c:numCache>
                <c:formatCode>General</c:formatCode>
                <c:ptCount val="48"/>
                <c:pt idx="0">
                  <c:v>3.499E-2</c:v>
                </c:pt>
                <c:pt idx="1">
                  <c:v>3.5430000000000003E-2</c:v>
                </c:pt>
                <c:pt idx="2">
                  <c:v>3.5819999999999998E-2</c:v>
                </c:pt>
                <c:pt idx="3">
                  <c:v>3.6200000000000003E-2</c:v>
                </c:pt>
                <c:pt idx="4">
                  <c:v>3.6549999999999999E-2</c:v>
                </c:pt>
                <c:pt idx="5">
                  <c:v>3.6880000000000003E-2</c:v>
                </c:pt>
                <c:pt idx="6">
                  <c:v>3.7190000000000001E-2</c:v>
                </c:pt>
                <c:pt idx="7">
                  <c:v>3.7580000000000002E-2</c:v>
                </c:pt>
                <c:pt idx="8">
                  <c:v>3.7940000000000002E-2</c:v>
                </c:pt>
                <c:pt idx="9">
                  <c:v>3.832E-2</c:v>
                </c:pt>
                <c:pt idx="10">
                  <c:v>3.8730000000000001E-2</c:v>
                </c:pt>
                <c:pt idx="11">
                  <c:v>3.9149999999999997E-2</c:v>
                </c:pt>
                <c:pt idx="12">
                  <c:v>3.959E-2</c:v>
                </c:pt>
                <c:pt idx="13">
                  <c:v>4.0050000000000002E-2</c:v>
                </c:pt>
                <c:pt idx="14">
                  <c:v>4.0620000000000003E-2</c:v>
                </c:pt>
                <c:pt idx="15">
                  <c:v>4.122E-2</c:v>
                </c:pt>
                <c:pt idx="16">
                  <c:v>4.1869999999999997E-2</c:v>
                </c:pt>
                <c:pt idx="17">
                  <c:v>4.2610000000000002E-2</c:v>
                </c:pt>
                <c:pt idx="18">
                  <c:v>4.3409999999999997E-2</c:v>
                </c:pt>
                <c:pt idx="19">
                  <c:v>4.4290000000000003E-2</c:v>
                </c:pt>
                <c:pt idx="20">
                  <c:v>4.5240000000000002E-2</c:v>
                </c:pt>
                <c:pt idx="21">
                  <c:v>4.6330000000000003E-2</c:v>
                </c:pt>
                <c:pt idx="22">
                  <c:v>4.7410000000000001E-2</c:v>
                </c:pt>
                <c:pt idx="23">
                  <c:v>4.8669999999999998E-2</c:v>
                </c:pt>
                <c:pt idx="24">
                  <c:v>5.0220000000000001E-2</c:v>
                </c:pt>
                <c:pt idx="25">
                  <c:v>5.1569999999999998E-2</c:v>
                </c:pt>
                <c:pt idx="26">
                  <c:v>5.3129999999999997E-2</c:v>
                </c:pt>
                <c:pt idx="27">
                  <c:v>5.4820000000000001E-2</c:v>
                </c:pt>
                <c:pt idx="28">
                  <c:v>5.679E-2</c:v>
                </c:pt>
                <c:pt idx="29">
                  <c:v>5.8749999999999997E-2</c:v>
                </c:pt>
                <c:pt idx="30">
                  <c:v>6.0859999999999997E-2</c:v>
                </c:pt>
                <c:pt idx="31">
                  <c:v>6.3060000000000005E-2</c:v>
                </c:pt>
                <c:pt idx="32">
                  <c:v>6.5449999999999994E-2</c:v>
                </c:pt>
                <c:pt idx="33">
                  <c:v>6.8159999999999998E-2</c:v>
                </c:pt>
                <c:pt idx="34">
                  <c:v>7.1050000000000002E-2</c:v>
                </c:pt>
                <c:pt idx="35">
                  <c:v>7.3999999999999996E-2</c:v>
                </c:pt>
                <c:pt idx="36">
                  <c:v>7.7100000000000002E-2</c:v>
                </c:pt>
                <c:pt idx="37">
                  <c:v>8.0339999999999995E-2</c:v>
                </c:pt>
                <c:pt idx="38">
                  <c:v>8.3790000000000003E-2</c:v>
                </c:pt>
                <c:pt idx="39">
                  <c:v>8.7209999999999996E-2</c:v>
                </c:pt>
                <c:pt idx="40">
                  <c:v>9.103E-2</c:v>
                </c:pt>
                <c:pt idx="41">
                  <c:v>9.5549999999999996E-2</c:v>
                </c:pt>
                <c:pt idx="42">
                  <c:v>0.1043</c:v>
                </c:pt>
                <c:pt idx="43">
                  <c:v>0.1095</c:v>
                </c:pt>
                <c:pt idx="44">
                  <c:v>0.10680000000000001</c:v>
                </c:pt>
                <c:pt idx="45">
                  <c:v>0.10829999999999999</c:v>
                </c:pt>
                <c:pt idx="46">
                  <c:v>0.1145</c:v>
                </c:pt>
                <c:pt idx="47">
                  <c:v>0.12139999999999999</c:v>
                </c:pt>
              </c:numCache>
              <c:extLst xmlns:c15="http://schemas.microsoft.com/office/drawing/2012/chart"/>
            </c:numRef>
          </c:xVal>
          <c:yVal>
            <c:numRef>
              <c:f>'Deg1 (2)'!$C$3:$C$50</c:f>
              <c:numCache>
                <c:formatCode>General</c:formatCode>
                <c:ptCount val="48"/>
                <c:pt idx="0">
                  <c:v>4.347E-4</c:v>
                </c:pt>
                <c:pt idx="1">
                  <c:v>8.8009999999999998E-4</c:v>
                </c:pt>
                <c:pt idx="2">
                  <c:v>1.2199999999999999E-3</c:v>
                </c:pt>
                <c:pt idx="3">
                  <c:v>1.5009999999999999E-3</c:v>
                </c:pt>
                <c:pt idx="4">
                  <c:v>1.75E-3</c:v>
                </c:pt>
                <c:pt idx="5">
                  <c:v>1.941E-3</c:v>
                </c:pt>
                <c:pt idx="6">
                  <c:v>2.1740000000000002E-3</c:v>
                </c:pt>
                <c:pt idx="7">
                  <c:v>2.4090000000000001E-3</c:v>
                </c:pt>
                <c:pt idx="8">
                  <c:v>2.6280000000000001E-3</c:v>
                </c:pt>
                <c:pt idx="9">
                  <c:v>2.846E-3</c:v>
                </c:pt>
                <c:pt idx="10">
                  <c:v>3.1210000000000001E-3</c:v>
                </c:pt>
                <c:pt idx="11">
                  <c:v>3.3830000000000002E-3</c:v>
                </c:pt>
                <c:pt idx="12">
                  <c:v>3.6549999999999998E-3</c:v>
                </c:pt>
                <c:pt idx="13">
                  <c:v>4.0000000000000001E-3</c:v>
                </c:pt>
                <c:pt idx="14">
                  <c:v>4.3870000000000003E-3</c:v>
                </c:pt>
                <c:pt idx="15">
                  <c:v>4.7959999999999999E-3</c:v>
                </c:pt>
                <c:pt idx="16">
                  <c:v>5.2249999999999996E-3</c:v>
                </c:pt>
                <c:pt idx="17">
                  <c:v>5.7190000000000001E-3</c:v>
                </c:pt>
                <c:pt idx="18">
                  <c:v>6.234E-3</c:v>
                </c:pt>
                <c:pt idx="19">
                  <c:v>6.7939999999999997E-3</c:v>
                </c:pt>
                <c:pt idx="20">
                  <c:v>7.3429999999999997E-3</c:v>
                </c:pt>
                <c:pt idx="21">
                  <c:v>7.9869999999999993E-3</c:v>
                </c:pt>
                <c:pt idx="22">
                  <c:v>8.6339999999999993E-3</c:v>
                </c:pt>
                <c:pt idx="23">
                  <c:v>9.3329999999999993E-3</c:v>
                </c:pt>
                <c:pt idx="24">
                  <c:v>1.018E-2</c:v>
                </c:pt>
                <c:pt idx="25">
                  <c:v>1.0880000000000001E-2</c:v>
                </c:pt>
                <c:pt idx="26">
                  <c:v>1.1639999999999999E-2</c:v>
                </c:pt>
                <c:pt idx="27">
                  <c:v>1.251E-2</c:v>
                </c:pt>
                <c:pt idx="28">
                  <c:v>1.3469999999999999E-2</c:v>
                </c:pt>
                <c:pt idx="29">
                  <c:v>1.4420000000000001E-2</c:v>
                </c:pt>
                <c:pt idx="30">
                  <c:v>1.5339999999999999E-2</c:v>
                </c:pt>
                <c:pt idx="31">
                  <c:v>1.6289999999999999E-2</c:v>
                </c:pt>
                <c:pt idx="32">
                  <c:v>1.7299999999999999E-2</c:v>
                </c:pt>
                <c:pt idx="33">
                  <c:v>1.8339999999999999E-2</c:v>
                </c:pt>
                <c:pt idx="34">
                  <c:v>1.9359999999999999E-2</c:v>
                </c:pt>
                <c:pt idx="35">
                  <c:v>2.027E-2</c:v>
                </c:pt>
                <c:pt idx="36">
                  <c:v>2.129E-2</c:v>
                </c:pt>
                <c:pt idx="37">
                  <c:v>2.2179999999999998E-2</c:v>
                </c:pt>
                <c:pt idx="38">
                  <c:v>2.298E-2</c:v>
                </c:pt>
                <c:pt idx="39">
                  <c:v>2.3990000000000001E-2</c:v>
                </c:pt>
                <c:pt idx="40">
                  <c:v>2.486E-2</c:v>
                </c:pt>
                <c:pt idx="41">
                  <c:v>2.6329999999999999E-2</c:v>
                </c:pt>
                <c:pt idx="42">
                  <c:v>2.9139999999999999E-2</c:v>
                </c:pt>
                <c:pt idx="43">
                  <c:v>3.015E-2</c:v>
                </c:pt>
                <c:pt idx="44">
                  <c:v>2.8049999999999999E-2</c:v>
                </c:pt>
                <c:pt idx="45">
                  <c:v>2.7660000000000001E-2</c:v>
                </c:pt>
                <c:pt idx="46">
                  <c:v>2.7689999999999999E-2</c:v>
                </c:pt>
                <c:pt idx="47">
                  <c:v>2.7230000000000001E-2</c:v>
                </c:pt>
              </c:numCache>
              <c:extLst xmlns:c15="http://schemas.microsoft.com/office/drawing/2012/chart"/>
            </c:numRef>
          </c:y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2-E217-4E19-9FEE-0FE4209F8F15}"/>
            </c:ext>
          </c:extLst>
        </c:ser>
        <c:ser>
          <c:idx val="1"/>
          <c:order val="3"/>
          <c:tx>
            <c:strRef>
              <c:f>Paper!$B$11</c:f>
              <c:strCache>
                <c:ptCount val="1"/>
                <c:pt idx="0">
                  <c:v>Stage 1 Fit 2.3V</c:v>
                </c:pt>
              </c:strCache>
              <c:extLst xmlns:c15="http://schemas.microsoft.com/office/drawing/2012/chart"/>
            </c:strRef>
          </c:tx>
          <c:spPr>
            <a:ln w="9525">
              <a:solidFill>
                <a:srgbClr val="FFC000"/>
              </a:solidFill>
            </a:ln>
          </c:spPr>
          <c:marker>
            <c:symbol val="circle"/>
            <c:size val="3"/>
            <c:spPr>
              <a:solidFill>
                <a:srgbClr val="FFC000"/>
              </a:solidFill>
              <a:ln w="6350">
                <a:noFill/>
              </a:ln>
            </c:spPr>
          </c:marker>
          <c:xVal>
            <c:numRef>
              <c:f>'Deg1 (2)'!$D$3:$D$50</c:f>
              <c:numCache>
                <c:formatCode>General</c:formatCode>
                <c:ptCount val="48"/>
                <c:pt idx="0">
                  <c:v>3.4880000000000001E-2</c:v>
                </c:pt>
                <c:pt idx="1">
                  <c:v>3.533E-2</c:v>
                </c:pt>
                <c:pt idx="2">
                  <c:v>3.5770000000000003E-2</c:v>
                </c:pt>
                <c:pt idx="3">
                  <c:v>3.6170000000000001E-2</c:v>
                </c:pt>
                <c:pt idx="4">
                  <c:v>3.6549999999999999E-2</c:v>
                </c:pt>
                <c:pt idx="5">
                  <c:v>3.6920000000000001E-2</c:v>
                </c:pt>
                <c:pt idx="6">
                  <c:v>3.7280000000000001E-2</c:v>
                </c:pt>
                <c:pt idx="7">
                  <c:v>3.7670000000000002E-2</c:v>
                </c:pt>
                <c:pt idx="8">
                  <c:v>3.8030000000000001E-2</c:v>
                </c:pt>
                <c:pt idx="9">
                  <c:v>3.8399999999999997E-2</c:v>
                </c:pt>
                <c:pt idx="10">
                  <c:v>3.8809999999999997E-2</c:v>
                </c:pt>
                <c:pt idx="11">
                  <c:v>3.9219999999999998E-2</c:v>
                </c:pt>
                <c:pt idx="12">
                  <c:v>3.9690000000000003E-2</c:v>
                </c:pt>
                <c:pt idx="13">
                  <c:v>4.0149999999999998E-2</c:v>
                </c:pt>
                <c:pt idx="14">
                  <c:v>4.07E-2</c:v>
                </c:pt>
                <c:pt idx="15">
                  <c:v>4.129E-2</c:v>
                </c:pt>
                <c:pt idx="16">
                  <c:v>4.1910000000000003E-2</c:v>
                </c:pt>
                <c:pt idx="17">
                  <c:v>4.2639999999999997E-2</c:v>
                </c:pt>
                <c:pt idx="18">
                  <c:v>4.3400000000000001E-2</c:v>
                </c:pt>
                <c:pt idx="19">
                  <c:v>4.4260000000000001E-2</c:v>
                </c:pt>
                <c:pt idx="20">
                  <c:v>4.5170000000000002E-2</c:v>
                </c:pt>
                <c:pt idx="21">
                  <c:v>4.6249999999999999E-2</c:v>
                </c:pt>
                <c:pt idx="22">
                  <c:v>4.734E-2</c:v>
                </c:pt>
                <c:pt idx="23">
                  <c:v>4.8599999999999997E-2</c:v>
                </c:pt>
                <c:pt idx="24">
                  <c:v>5.0200000000000002E-2</c:v>
                </c:pt>
                <c:pt idx="25">
                  <c:v>5.1549999999999999E-2</c:v>
                </c:pt>
                <c:pt idx="26">
                  <c:v>5.3150000000000003E-2</c:v>
                </c:pt>
                <c:pt idx="27">
                  <c:v>5.4890000000000001E-2</c:v>
                </c:pt>
                <c:pt idx="28">
                  <c:v>5.6869999999999997E-2</c:v>
                </c:pt>
                <c:pt idx="29">
                  <c:v>5.892E-2</c:v>
                </c:pt>
                <c:pt idx="30">
                  <c:v>6.1019999999999998E-2</c:v>
                </c:pt>
                <c:pt idx="31">
                  <c:v>6.3270000000000007E-2</c:v>
                </c:pt>
                <c:pt idx="32">
                  <c:v>6.5699999999999995E-2</c:v>
                </c:pt>
                <c:pt idx="33">
                  <c:v>6.8309999999999996E-2</c:v>
                </c:pt>
                <c:pt idx="34">
                  <c:v>7.1139999999999995E-2</c:v>
                </c:pt>
                <c:pt idx="35">
                  <c:v>7.3929999999999996E-2</c:v>
                </c:pt>
                <c:pt idx="36">
                  <c:v>7.6999999999999999E-2</c:v>
                </c:pt>
                <c:pt idx="37">
                  <c:v>8.0159999999999995E-2</c:v>
                </c:pt>
                <c:pt idx="38">
                  <c:v>8.3599999999999994E-2</c:v>
                </c:pt>
                <c:pt idx="39">
                  <c:v>8.7150000000000005E-2</c:v>
                </c:pt>
                <c:pt idx="40">
                  <c:v>9.1170000000000001E-2</c:v>
                </c:pt>
                <c:pt idx="41">
                  <c:v>9.5380000000000006E-2</c:v>
                </c:pt>
                <c:pt idx="42">
                  <c:v>9.9720000000000003E-2</c:v>
                </c:pt>
                <c:pt idx="43">
                  <c:v>0.10440000000000001</c:v>
                </c:pt>
                <c:pt idx="44">
                  <c:v>0.10929999999999999</c:v>
                </c:pt>
                <c:pt idx="45">
                  <c:v>0.1144</c:v>
                </c:pt>
                <c:pt idx="46">
                  <c:v>0.11940000000000001</c:v>
                </c:pt>
                <c:pt idx="47">
                  <c:v>0.12429999999999999</c:v>
                </c:pt>
              </c:numCache>
              <c:extLst xmlns:c15="http://schemas.microsoft.com/office/drawing/2012/chart"/>
            </c:numRef>
          </c:xVal>
          <c:yVal>
            <c:numRef>
              <c:f>'Deg1 (2)'!$E$3:$E$50</c:f>
              <c:numCache>
                <c:formatCode>General</c:formatCode>
                <c:ptCount val="48"/>
                <c:pt idx="0">
                  <c:v>4.373E-4</c:v>
                </c:pt>
                <c:pt idx="1">
                  <c:v>9.1569999999999998E-4</c:v>
                </c:pt>
                <c:pt idx="2">
                  <c:v>1.3010000000000001E-3</c:v>
                </c:pt>
                <c:pt idx="3">
                  <c:v>1.603E-3</c:v>
                </c:pt>
                <c:pt idx="4">
                  <c:v>1.8519999999999999E-3</c:v>
                </c:pt>
                <c:pt idx="5">
                  <c:v>2.0690000000000001E-3</c:v>
                </c:pt>
                <c:pt idx="6">
                  <c:v>2.2680000000000001E-3</c:v>
                </c:pt>
                <c:pt idx="7">
                  <c:v>2.48E-3</c:v>
                </c:pt>
                <c:pt idx="8">
                  <c:v>2.679E-3</c:v>
                </c:pt>
                <c:pt idx="9">
                  <c:v>2.8860000000000001E-3</c:v>
                </c:pt>
                <c:pt idx="10">
                  <c:v>3.1289999999999998E-3</c:v>
                </c:pt>
                <c:pt idx="11">
                  <c:v>3.385E-3</c:v>
                </c:pt>
                <c:pt idx="12">
                  <c:v>3.6849999999999999E-3</c:v>
                </c:pt>
                <c:pt idx="13">
                  <c:v>3.9880000000000002E-3</c:v>
                </c:pt>
                <c:pt idx="14">
                  <c:v>4.3600000000000002E-3</c:v>
                </c:pt>
                <c:pt idx="15">
                  <c:v>4.7609999999999996E-3</c:v>
                </c:pt>
                <c:pt idx="16">
                  <c:v>5.1850000000000004E-3</c:v>
                </c:pt>
                <c:pt idx="17">
                  <c:v>5.6860000000000001E-3</c:v>
                </c:pt>
                <c:pt idx="18">
                  <c:v>6.2030000000000002E-3</c:v>
                </c:pt>
                <c:pt idx="19">
                  <c:v>6.7790000000000003E-3</c:v>
                </c:pt>
                <c:pt idx="20">
                  <c:v>7.3749999999999996E-3</c:v>
                </c:pt>
                <c:pt idx="21">
                  <c:v>8.064E-3</c:v>
                </c:pt>
                <c:pt idx="22">
                  <c:v>8.7390000000000002E-3</c:v>
                </c:pt>
                <c:pt idx="23">
                  <c:v>9.4900000000000002E-3</c:v>
                </c:pt>
                <c:pt idx="24">
                  <c:v>1.04E-2</c:v>
                </c:pt>
                <c:pt idx="25">
                  <c:v>1.1140000000000001E-2</c:v>
                </c:pt>
                <c:pt idx="26">
                  <c:v>1.197E-2</c:v>
                </c:pt>
                <c:pt idx="27">
                  <c:v>1.2840000000000001E-2</c:v>
                </c:pt>
                <c:pt idx="28">
                  <c:v>1.3769999999999999E-2</c:v>
                </c:pt>
                <c:pt idx="29">
                  <c:v>1.469E-2</c:v>
                </c:pt>
                <c:pt idx="30">
                  <c:v>1.559E-2</c:v>
                </c:pt>
                <c:pt idx="31">
                  <c:v>1.651E-2</c:v>
                </c:pt>
                <c:pt idx="32">
                  <c:v>1.7469999999999999E-2</c:v>
                </c:pt>
                <c:pt idx="33">
                  <c:v>1.8450000000000001E-2</c:v>
                </c:pt>
                <c:pt idx="34">
                  <c:v>1.949E-2</c:v>
                </c:pt>
                <c:pt idx="35">
                  <c:v>2.0490000000000001E-2</c:v>
                </c:pt>
                <c:pt idx="36">
                  <c:v>2.1569999999999999E-2</c:v>
                </c:pt>
                <c:pt idx="37">
                  <c:v>2.265E-2</c:v>
                </c:pt>
                <c:pt idx="38">
                  <c:v>2.3779999999999999E-2</c:v>
                </c:pt>
                <c:pt idx="39">
                  <c:v>2.4889999999999999E-2</c:v>
                </c:pt>
                <c:pt idx="40">
                  <c:v>2.6030000000000001E-2</c:v>
                </c:pt>
                <c:pt idx="41">
                  <c:v>2.708E-2</c:v>
                </c:pt>
                <c:pt idx="42">
                  <c:v>2.7949999999999999E-2</c:v>
                </c:pt>
                <c:pt idx="43">
                  <c:v>2.862E-2</c:v>
                </c:pt>
                <c:pt idx="44">
                  <c:v>2.8979999999999999E-2</c:v>
                </c:pt>
                <c:pt idx="45">
                  <c:v>2.896E-2</c:v>
                </c:pt>
                <c:pt idx="46">
                  <c:v>2.852E-2</c:v>
                </c:pt>
                <c:pt idx="47">
                  <c:v>2.7640000000000001E-2</c:v>
                </c:pt>
              </c:numCache>
              <c:extLst xmlns:c15="http://schemas.microsoft.com/office/drawing/2012/chart"/>
            </c:numRef>
          </c:y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3-E217-4E19-9FEE-0FE4209F8F15}"/>
            </c:ext>
          </c:extLst>
        </c:ser>
        <c:ser>
          <c:idx val="2"/>
          <c:order val="4"/>
          <c:tx>
            <c:strRef>
              <c:f>Paper!$A$12</c:f>
              <c:strCache>
                <c:ptCount val="1"/>
                <c:pt idx="0">
                  <c:v>Stage 2 Data 2.3V</c:v>
                </c:pt>
              </c:strCache>
              <c:extLst xmlns:c15="http://schemas.microsoft.com/office/drawing/2012/chart"/>
            </c:strRef>
          </c:tx>
          <c:spPr>
            <a:ln w="38100">
              <a:noFill/>
            </a:ln>
          </c:spPr>
          <c:marker>
            <c:symbol val="circle"/>
            <c:size val="5"/>
            <c:spPr>
              <a:noFill/>
              <a:ln w="6350">
                <a:solidFill>
                  <a:srgbClr val="FF7B21"/>
                </a:solidFill>
              </a:ln>
            </c:spPr>
          </c:marker>
          <c:xVal>
            <c:numRef>
              <c:f>'Deg2 (2)'!$B$3:$B$51</c:f>
              <c:numCache>
                <c:formatCode>General</c:formatCode>
                <c:ptCount val="49"/>
                <c:pt idx="0">
                  <c:v>3.3590000000000002E-2</c:v>
                </c:pt>
                <c:pt idx="1">
                  <c:v>3.39E-2</c:v>
                </c:pt>
                <c:pt idx="2">
                  <c:v>3.4200000000000001E-2</c:v>
                </c:pt>
                <c:pt idx="3">
                  <c:v>3.4520000000000002E-2</c:v>
                </c:pt>
                <c:pt idx="4">
                  <c:v>3.4880000000000001E-2</c:v>
                </c:pt>
                <c:pt idx="5">
                  <c:v>3.5229999999999997E-2</c:v>
                </c:pt>
                <c:pt idx="6">
                  <c:v>3.5639999999999998E-2</c:v>
                </c:pt>
                <c:pt idx="7">
                  <c:v>3.6080000000000001E-2</c:v>
                </c:pt>
                <c:pt idx="8">
                  <c:v>3.6540000000000003E-2</c:v>
                </c:pt>
                <c:pt idx="9">
                  <c:v>3.7060000000000003E-2</c:v>
                </c:pt>
                <c:pt idx="10">
                  <c:v>3.7659999999999999E-2</c:v>
                </c:pt>
                <c:pt idx="11">
                  <c:v>3.8309999999999997E-2</c:v>
                </c:pt>
                <c:pt idx="12">
                  <c:v>3.8980000000000001E-2</c:v>
                </c:pt>
                <c:pt idx="13">
                  <c:v>3.9809999999999998E-2</c:v>
                </c:pt>
                <c:pt idx="14">
                  <c:v>4.0689999999999997E-2</c:v>
                </c:pt>
                <c:pt idx="15">
                  <c:v>4.1610000000000001E-2</c:v>
                </c:pt>
                <c:pt idx="16">
                  <c:v>4.2709999999999998E-2</c:v>
                </c:pt>
                <c:pt idx="17">
                  <c:v>4.3839999999999997E-2</c:v>
                </c:pt>
                <c:pt idx="18">
                  <c:v>4.5100000000000001E-2</c:v>
                </c:pt>
                <c:pt idx="19">
                  <c:v>4.641E-2</c:v>
                </c:pt>
                <c:pt idx="20">
                  <c:v>4.795E-2</c:v>
                </c:pt>
                <c:pt idx="21">
                  <c:v>4.9509999999999998E-2</c:v>
                </c:pt>
                <c:pt idx="22">
                  <c:v>5.126E-2</c:v>
                </c:pt>
                <c:pt idx="23">
                  <c:v>5.3469999999999997E-2</c:v>
                </c:pt>
                <c:pt idx="24">
                  <c:v>5.5370000000000003E-2</c:v>
                </c:pt>
                <c:pt idx="25">
                  <c:v>5.7579999999999999E-2</c:v>
                </c:pt>
                <c:pt idx="26">
                  <c:v>6.0109999999999997E-2</c:v>
                </c:pt>
                <c:pt idx="27">
                  <c:v>6.3020000000000007E-2</c:v>
                </c:pt>
                <c:pt idx="28">
                  <c:v>6.5930000000000002E-2</c:v>
                </c:pt>
                <c:pt idx="29">
                  <c:v>6.9139999999999993E-2</c:v>
                </c:pt>
                <c:pt idx="30">
                  <c:v>7.2480000000000003E-2</c:v>
                </c:pt>
                <c:pt idx="31">
                  <c:v>7.6280000000000001E-2</c:v>
                </c:pt>
                <c:pt idx="32">
                  <c:v>8.0490000000000006E-2</c:v>
                </c:pt>
                <c:pt idx="33">
                  <c:v>8.5220000000000004E-2</c:v>
                </c:pt>
                <c:pt idx="34">
                  <c:v>8.9849999999999999E-2</c:v>
                </c:pt>
                <c:pt idx="35">
                  <c:v>9.5229999999999995E-2</c:v>
                </c:pt>
                <c:pt idx="36">
                  <c:v>0.10050000000000001</c:v>
                </c:pt>
                <c:pt idx="37">
                  <c:v>0.1055</c:v>
                </c:pt>
                <c:pt idx="38">
                  <c:v>0.1091</c:v>
                </c:pt>
                <c:pt idx="39">
                  <c:v>0.1129</c:v>
                </c:pt>
                <c:pt idx="40">
                  <c:v>0.1162</c:v>
                </c:pt>
                <c:pt idx="41">
                  <c:v>0.12180000000000001</c:v>
                </c:pt>
              </c:numCache>
              <c:extLst xmlns:c15="http://schemas.microsoft.com/office/drawing/2012/chart"/>
            </c:numRef>
          </c:xVal>
          <c:yVal>
            <c:numRef>
              <c:f>'Deg2 (2)'!$C$3:$C$51</c:f>
              <c:numCache>
                <c:formatCode>General</c:formatCode>
                <c:ptCount val="49"/>
                <c:pt idx="0">
                  <c:v>1.8879999999999999E-5</c:v>
                </c:pt>
                <c:pt idx="1">
                  <c:v>6.1609999999999996E-4</c:v>
                </c:pt>
                <c:pt idx="2">
                  <c:v>1.1069999999999999E-3</c:v>
                </c:pt>
                <c:pt idx="3">
                  <c:v>1.5659999999999999E-3</c:v>
                </c:pt>
                <c:pt idx="4">
                  <c:v>1.99E-3</c:v>
                </c:pt>
                <c:pt idx="5">
                  <c:v>2.3890000000000001E-3</c:v>
                </c:pt>
                <c:pt idx="6">
                  <c:v>2.8300000000000001E-3</c:v>
                </c:pt>
                <c:pt idx="7">
                  <c:v>3.2390000000000001E-3</c:v>
                </c:pt>
                <c:pt idx="8">
                  <c:v>3.6740000000000002E-3</c:v>
                </c:pt>
                <c:pt idx="9">
                  <c:v>4.1310000000000001E-3</c:v>
                </c:pt>
                <c:pt idx="10">
                  <c:v>4.6059999999999999E-3</c:v>
                </c:pt>
                <c:pt idx="11">
                  <c:v>5.1380000000000002E-3</c:v>
                </c:pt>
                <c:pt idx="12">
                  <c:v>5.64E-3</c:v>
                </c:pt>
                <c:pt idx="13">
                  <c:v>6.2459999999999998E-3</c:v>
                </c:pt>
                <c:pt idx="14">
                  <c:v>6.8710000000000004E-3</c:v>
                </c:pt>
                <c:pt idx="15">
                  <c:v>7.5100000000000002E-3</c:v>
                </c:pt>
                <c:pt idx="16">
                  <c:v>8.2430000000000003E-3</c:v>
                </c:pt>
                <c:pt idx="17">
                  <c:v>8.9820000000000004E-3</c:v>
                </c:pt>
                <c:pt idx="18">
                  <c:v>9.7990000000000004E-3</c:v>
                </c:pt>
                <c:pt idx="19">
                  <c:v>1.064E-2</c:v>
                </c:pt>
                <c:pt idx="20">
                  <c:v>1.1599999999999999E-2</c:v>
                </c:pt>
                <c:pt idx="21">
                  <c:v>1.255E-2</c:v>
                </c:pt>
                <c:pt idx="22">
                  <c:v>1.362E-2</c:v>
                </c:pt>
                <c:pt idx="23">
                  <c:v>1.4999999999999999E-2</c:v>
                </c:pt>
                <c:pt idx="24">
                  <c:v>1.61E-2</c:v>
                </c:pt>
                <c:pt idx="25">
                  <c:v>1.745E-2</c:v>
                </c:pt>
                <c:pt idx="26">
                  <c:v>1.882E-2</c:v>
                </c:pt>
                <c:pt idx="27">
                  <c:v>2.0420000000000001E-2</c:v>
                </c:pt>
                <c:pt idx="28">
                  <c:v>2.2069999999999999E-2</c:v>
                </c:pt>
                <c:pt idx="29">
                  <c:v>2.366E-2</c:v>
                </c:pt>
                <c:pt idx="30">
                  <c:v>2.528E-2</c:v>
                </c:pt>
                <c:pt idx="31">
                  <c:v>2.6980000000000001E-2</c:v>
                </c:pt>
                <c:pt idx="32">
                  <c:v>2.8819999999999998E-2</c:v>
                </c:pt>
                <c:pt idx="33">
                  <c:v>3.0609999999999998E-2</c:v>
                </c:pt>
                <c:pt idx="34">
                  <c:v>3.2210000000000003E-2</c:v>
                </c:pt>
                <c:pt idx="35">
                  <c:v>3.2870000000000003E-2</c:v>
                </c:pt>
                <c:pt idx="36">
                  <c:v>3.3680000000000002E-2</c:v>
                </c:pt>
                <c:pt idx="37">
                  <c:v>3.4569999999999997E-2</c:v>
                </c:pt>
                <c:pt idx="38">
                  <c:v>3.5020000000000003E-2</c:v>
                </c:pt>
                <c:pt idx="39">
                  <c:v>3.594E-2</c:v>
                </c:pt>
                <c:pt idx="40">
                  <c:v>3.7690000000000001E-2</c:v>
                </c:pt>
                <c:pt idx="41">
                  <c:v>3.9989999999999998E-2</c:v>
                </c:pt>
              </c:numCache>
              <c:extLst xmlns:c15="http://schemas.microsoft.com/office/drawing/2012/chart"/>
            </c:numRef>
          </c:y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4-E217-4E19-9FEE-0FE4209F8F15}"/>
            </c:ext>
          </c:extLst>
        </c:ser>
        <c:ser>
          <c:idx val="3"/>
          <c:order val="5"/>
          <c:tx>
            <c:strRef>
              <c:f>Paper!$B$12</c:f>
              <c:strCache>
                <c:ptCount val="1"/>
                <c:pt idx="0">
                  <c:v>Stage 2 Fit 2.3V</c:v>
                </c:pt>
              </c:strCache>
              <c:extLst xmlns:c15="http://schemas.microsoft.com/office/drawing/2012/chart"/>
            </c:strRef>
          </c:tx>
          <c:spPr>
            <a:ln w="9525">
              <a:solidFill>
                <a:srgbClr val="FF7B21"/>
              </a:solidFill>
            </a:ln>
          </c:spPr>
          <c:marker>
            <c:symbol val="circle"/>
            <c:size val="3"/>
            <c:spPr>
              <a:solidFill>
                <a:srgbClr val="FF7B21"/>
              </a:solidFill>
              <a:ln>
                <a:noFill/>
              </a:ln>
            </c:spPr>
          </c:marker>
          <c:xVal>
            <c:numRef>
              <c:f>'Deg2 (2)'!$D$3:$D$51</c:f>
              <c:numCache>
                <c:formatCode>General</c:formatCode>
                <c:ptCount val="49"/>
                <c:pt idx="0">
                  <c:v>3.3649999999999999E-2</c:v>
                </c:pt>
                <c:pt idx="1">
                  <c:v>3.3890000000000003E-2</c:v>
                </c:pt>
                <c:pt idx="2">
                  <c:v>3.415E-2</c:v>
                </c:pt>
                <c:pt idx="3">
                  <c:v>3.4450000000000001E-2</c:v>
                </c:pt>
                <c:pt idx="4">
                  <c:v>3.4779999999999998E-2</c:v>
                </c:pt>
                <c:pt idx="5">
                  <c:v>3.5139999999999998E-2</c:v>
                </c:pt>
                <c:pt idx="6">
                  <c:v>3.5589999999999997E-2</c:v>
                </c:pt>
                <c:pt idx="7">
                  <c:v>3.6040000000000003E-2</c:v>
                </c:pt>
                <c:pt idx="8">
                  <c:v>3.653E-2</c:v>
                </c:pt>
                <c:pt idx="9">
                  <c:v>3.7100000000000001E-2</c:v>
                </c:pt>
                <c:pt idx="10">
                  <c:v>3.7699999999999997E-2</c:v>
                </c:pt>
                <c:pt idx="11">
                  <c:v>3.8390000000000001E-2</c:v>
                </c:pt>
                <c:pt idx="12">
                  <c:v>3.9070000000000001E-2</c:v>
                </c:pt>
                <c:pt idx="13">
                  <c:v>3.9879999999999999E-2</c:v>
                </c:pt>
                <c:pt idx="14">
                  <c:v>4.0739999999999998E-2</c:v>
                </c:pt>
                <c:pt idx="15">
                  <c:v>4.1640000000000003E-2</c:v>
                </c:pt>
                <c:pt idx="16">
                  <c:v>4.2689999999999999E-2</c:v>
                </c:pt>
                <c:pt idx="17">
                  <c:v>4.3779999999999999E-2</c:v>
                </c:pt>
                <c:pt idx="18">
                  <c:v>4.4999999999999998E-2</c:v>
                </c:pt>
                <c:pt idx="19">
                  <c:v>4.6280000000000002E-2</c:v>
                </c:pt>
                <c:pt idx="20">
                  <c:v>4.7800000000000002E-2</c:v>
                </c:pt>
                <c:pt idx="21">
                  <c:v>4.9329999999999999E-2</c:v>
                </c:pt>
                <c:pt idx="22">
                  <c:v>5.1110000000000003E-2</c:v>
                </c:pt>
                <c:pt idx="23">
                  <c:v>5.3379999999999997E-2</c:v>
                </c:pt>
                <c:pt idx="24">
                  <c:v>5.5320000000000001E-2</c:v>
                </c:pt>
                <c:pt idx="25">
                  <c:v>5.7630000000000001E-2</c:v>
                </c:pt>
                <c:pt idx="26">
                  <c:v>6.0170000000000001E-2</c:v>
                </c:pt>
                <c:pt idx="27">
                  <c:v>6.3109999999999999E-2</c:v>
                </c:pt>
                <c:pt idx="28">
                  <c:v>6.6199999999999995E-2</c:v>
                </c:pt>
                <c:pt idx="29">
                  <c:v>6.9400000000000003E-2</c:v>
                </c:pt>
                <c:pt idx="30">
                  <c:v>7.2870000000000004E-2</c:v>
                </c:pt>
                <c:pt idx="31">
                  <c:v>7.6670000000000002E-2</c:v>
                </c:pt>
                <c:pt idx="32">
                  <c:v>8.0780000000000005E-2</c:v>
                </c:pt>
                <c:pt idx="33">
                  <c:v>8.523E-2</c:v>
                </c:pt>
                <c:pt idx="34">
                  <c:v>8.9580000000000007E-2</c:v>
                </c:pt>
                <c:pt idx="35">
                  <c:v>9.4289999999999999E-2</c:v>
                </c:pt>
                <c:pt idx="36">
                  <c:v>9.9000000000000005E-2</c:v>
                </c:pt>
                <c:pt idx="37">
                  <c:v>0.10390000000000001</c:v>
                </c:pt>
                <c:pt idx="38">
                  <c:v>0.1087</c:v>
                </c:pt>
                <c:pt idx="39">
                  <c:v>0.1138</c:v>
                </c:pt>
                <c:pt idx="40">
                  <c:v>0.1187</c:v>
                </c:pt>
                <c:pt idx="41">
                  <c:v>0.12330000000000001</c:v>
                </c:pt>
              </c:numCache>
              <c:extLst xmlns:c15="http://schemas.microsoft.com/office/drawing/2012/chart"/>
            </c:numRef>
          </c:xVal>
          <c:yVal>
            <c:numRef>
              <c:f>'Deg2 (2)'!$E$3:$E$51</c:f>
              <c:numCache>
                <c:formatCode>General</c:formatCode>
                <c:ptCount val="49"/>
                <c:pt idx="0">
                  <c:v>-8.3620000000000006E-6</c:v>
                </c:pt>
                <c:pt idx="1">
                  <c:v>5.819E-4</c:v>
                </c:pt>
                <c:pt idx="2">
                  <c:v>1.106E-3</c:v>
                </c:pt>
                <c:pt idx="3">
                  <c:v>1.585E-3</c:v>
                </c:pt>
                <c:pt idx="4">
                  <c:v>2.036E-3</c:v>
                </c:pt>
                <c:pt idx="5">
                  <c:v>2.467E-3</c:v>
                </c:pt>
                <c:pt idx="6">
                  <c:v>2.928E-3</c:v>
                </c:pt>
                <c:pt idx="7">
                  <c:v>3.3479999999999998E-3</c:v>
                </c:pt>
                <c:pt idx="8">
                  <c:v>3.7650000000000001E-3</c:v>
                </c:pt>
                <c:pt idx="9">
                  <c:v>4.2240000000000003E-3</c:v>
                </c:pt>
                <c:pt idx="10">
                  <c:v>4.6750000000000003E-3</c:v>
                </c:pt>
                <c:pt idx="11">
                  <c:v>5.1749999999999999E-3</c:v>
                </c:pt>
                <c:pt idx="12">
                  <c:v>5.6550000000000003E-3</c:v>
                </c:pt>
                <c:pt idx="13">
                  <c:v>6.2199999999999998E-3</c:v>
                </c:pt>
                <c:pt idx="14">
                  <c:v>6.8110000000000002E-3</c:v>
                </c:pt>
                <c:pt idx="15">
                  <c:v>7.4250000000000002E-3</c:v>
                </c:pt>
                <c:pt idx="16">
                  <c:v>8.1429999999999992E-3</c:v>
                </c:pt>
                <c:pt idx="17">
                  <c:v>8.8839999999999995E-3</c:v>
                </c:pt>
                <c:pt idx="18">
                  <c:v>9.7120000000000001E-3</c:v>
                </c:pt>
                <c:pt idx="19">
                  <c:v>1.0580000000000001E-2</c:v>
                </c:pt>
                <c:pt idx="20">
                  <c:v>1.159E-2</c:v>
                </c:pt>
                <c:pt idx="21">
                  <c:v>1.26E-2</c:v>
                </c:pt>
                <c:pt idx="22">
                  <c:v>1.374E-2</c:v>
                </c:pt>
                <c:pt idx="23">
                  <c:v>1.516E-2</c:v>
                </c:pt>
                <c:pt idx="24">
                  <c:v>1.6320000000000001E-2</c:v>
                </c:pt>
                <c:pt idx="25">
                  <c:v>1.7659999999999999E-2</c:v>
                </c:pt>
                <c:pt idx="26">
                  <c:v>1.9060000000000001E-2</c:v>
                </c:pt>
                <c:pt idx="27">
                  <c:v>2.0590000000000001E-2</c:v>
                </c:pt>
                <c:pt idx="28">
                  <c:v>2.2100000000000002E-2</c:v>
                </c:pt>
                <c:pt idx="29">
                  <c:v>2.3570000000000001E-2</c:v>
                </c:pt>
                <c:pt idx="30">
                  <c:v>2.5049999999999999E-2</c:v>
                </c:pt>
                <c:pt idx="31">
                  <c:v>2.6550000000000001E-2</c:v>
                </c:pt>
                <c:pt idx="32">
                  <c:v>2.8029999999999999E-2</c:v>
                </c:pt>
                <c:pt idx="33">
                  <c:v>2.9489999999999999E-2</c:v>
                </c:pt>
                <c:pt idx="34">
                  <c:v>3.0800000000000001E-2</c:v>
                </c:pt>
                <c:pt idx="35">
                  <c:v>3.209E-2</c:v>
                </c:pt>
                <c:pt idx="36">
                  <c:v>3.329E-2</c:v>
                </c:pt>
                <c:pt idx="37">
                  <c:v>3.4479999999999997E-2</c:v>
                </c:pt>
                <c:pt idx="38">
                  <c:v>3.5619999999999999E-2</c:v>
                </c:pt>
                <c:pt idx="39">
                  <c:v>3.6880000000000003E-2</c:v>
                </c:pt>
                <c:pt idx="40">
                  <c:v>3.8240000000000003E-2</c:v>
                </c:pt>
                <c:pt idx="41">
                  <c:v>3.9780000000000003E-2</c:v>
                </c:pt>
              </c:numCache>
              <c:extLst xmlns:c15="http://schemas.microsoft.com/office/drawing/2012/chart"/>
            </c:numRef>
          </c:y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5-E217-4E19-9FEE-0FE4209F8F1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38531023"/>
        <c:axId val="1138531503"/>
        <c:extLst>
          <c:ext xmlns:c15="http://schemas.microsoft.com/office/drawing/2012/chart" uri="{02D57815-91ED-43cb-92C2-25804820EDAC}">
            <c15:filteredScatterSeries>
              <c15:ser>
                <c:idx val="4"/>
                <c:order val="6"/>
                <c:tx>
                  <c:strRef>
                    <c:extLst>
                      <c:ext uri="{02D57815-91ED-43cb-92C2-25804820EDAC}">
                        <c15:formulaRef>
                          <c15:sqref>Paper!$A$13</c15:sqref>
                        </c15:formulaRef>
                      </c:ext>
                    </c:extLst>
                    <c:strCache>
                      <c:ptCount val="1"/>
                      <c:pt idx="0">
                        <c:v>Stage 3 Data 2.3V</c:v>
                      </c:pt>
                    </c:strCache>
                  </c:strRef>
                </c:tx>
                <c:spPr>
                  <a:ln w="38100">
                    <a:noFill/>
                  </a:ln>
                </c:spPr>
                <c:marker>
                  <c:symbol val="circle"/>
                  <c:size val="5"/>
                  <c:spPr>
                    <a:noFill/>
                    <a:ln w="6350">
                      <a:solidFill>
                        <a:srgbClr val="FF0000"/>
                      </a:solidFill>
                    </a:ln>
                  </c:spPr>
                </c:marker>
                <c:xVal>
                  <c:numRef>
                    <c:extLst>
                      <c:ext uri="{02D57815-91ED-43cb-92C2-25804820EDAC}">
                        <c15:formulaRef>
                          <c15:sqref>'Deg3 (2)'!$B$3:$B$54</c15:sqref>
                        </c15:formulaRef>
                      </c:ext>
                    </c:extLst>
                    <c:numCache>
                      <c:formatCode>General</c:formatCode>
                      <c:ptCount val="52"/>
                      <c:pt idx="0">
                        <c:v>3.2349999999999997E-2</c:v>
                      </c:pt>
                      <c:pt idx="1">
                        <c:v>3.2680000000000001E-2</c:v>
                      </c:pt>
                      <c:pt idx="2">
                        <c:v>3.3020000000000001E-2</c:v>
                      </c:pt>
                      <c:pt idx="3">
                        <c:v>3.3309999999999999E-2</c:v>
                      </c:pt>
                      <c:pt idx="4">
                        <c:v>3.3649999999999999E-2</c:v>
                      </c:pt>
                      <c:pt idx="5">
                        <c:v>3.4009999999999999E-2</c:v>
                      </c:pt>
                      <c:pt idx="6">
                        <c:v>3.44E-2</c:v>
                      </c:pt>
                      <c:pt idx="7">
                        <c:v>3.4790000000000001E-2</c:v>
                      </c:pt>
                      <c:pt idx="8">
                        <c:v>3.5229999999999997E-2</c:v>
                      </c:pt>
                      <c:pt idx="9">
                        <c:v>3.5729999999999998E-2</c:v>
                      </c:pt>
                      <c:pt idx="10">
                        <c:v>3.6209999999999999E-2</c:v>
                      </c:pt>
                      <c:pt idx="11">
                        <c:v>3.6900000000000002E-2</c:v>
                      </c:pt>
                      <c:pt idx="12">
                        <c:v>3.7519999999999998E-2</c:v>
                      </c:pt>
                      <c:pt idx="13">
                        <c:v>3.8309999999999997E-2</c:v>
                      </c:pt>
                      <c:pt idx="14">
                        <c:v>3.918E-2</c:v>
                      </c:pt>
                      <c:pt idx="15">
                        <c:v>4.0099999999999997E-2</c:v>
                      </c:pt>
                      <c:pt idx="16">
                        <c:v>4.122E-2</c:v>
                      </c:pt>
                      <c:pt idx="17">
                        <c:v>4.2389999999999997E-2</c:v>
                      </c:pt>
                      <c:pt idx="18">
                        <c:v>4.3729999999999998E-2</c:v>
                      </c:pt>
                      <c:pt idx="19">
                        <c:v>4.5159999999999999E-2</c:v>
                      </c:pt>
                      <c:pt idx="20">
                        <c:v>4.6850000000000003E-2</c:v>
                      </c:pt>
                      <c:pt idx="21">
                        <c:v>4.8579999999999998E-2</c:v>
                      </c:pt>
                      <c:pt idx="22">
                        <c:v>5.0560000000000001E-2</c:v>
                      </c:pt>
                      <c:pt idx="23">
                        <c:v>5.305E-2</c:v>
                      </c:pt>
                      <c:pt idx="24">
                        <c:v>5.5190000000000003E-2</c:v>
                      </c:pt>
                      <c:pt idx="25">
                        <c:v>5.7689999999999998E-2</c:v>
                      </c:pt>
                      <c:pt idx="26">
                        <c:v>6.0569999999999999E-2</c:v>
                      </c:pt>
                      <c:pt idx="27">
                        <c:v>6.3869999999999996E-2</c:v>
                      </c:pt>
                      <c:pt idx="28">
                        <c:v>6.719E-2</c:v>
                      </c:pt>
                      <c:pt idx="29">
                        <c:v>7.0540000000000005E-2</c:v>
                      </c:pt>
                      <c:pt idx="30">
                        <c:v>7.4410000000000004E-2</c:v>
                      </c:pt>
                      <c:pt idx="31">
                        <c:v>7.8649999999999998E-2</c:v>
                      </c:pt>
                      <c:pt idx="32">
                        <c:v>8.3159999999999998E-2</c:v>
                      </c:pt>
                      <c:pt idx="33">
                        <c:v>8.8169999999999998E-2</c:v>
                      </c:pt>
                      <c:pt idx="34">
                        <c:v>9.3109999999999998E-2</c:v>
                      </c:pt>
                      <c:pt idx="35">
                        <c:v>9.8489999999999994E-2</c:v>
                      </c:pt>
                      <c:pt idx="36">
                        <c:v>0.1041</c:v>
                      </c:pt>
                      <c:pt idx="37">
                        <c:v>0.1101</c:v>
                      </c:pt>
                      <c:pt idx="38">
                        <c:v>0.11600000000000001</c:v>
                      </c:pt>
                      <c:pt idx="39">
                        <c:v>0.12280000000000001</c:v>
                      </c:pt>
                      <c:pt idx="40">
                        <c:v>0.1295</c:v>
                      </c:pt>
                      <c:pt idx="41">
                        <c:v>0.13669999999999999</c:v>
                      </c:pt>
                      <c:pt idx="42">
                        <c:v>0.1482</c:v>
                      </c:pt>
                      <c:pt idx="43">
                        <c:v>0.16900000000000001</c:v>
                      </c:pt>
                      <c:pt idx="44">
                        <c:v>0.1656</c:v>
                      </c:pt>
                      <c:pt idx="45">
                        <c:v>0.1603</c:v>
                      </c:pt>
                      <c:pt idx="46">
                        <c:v>0.17280000000000001</c:v>
                      </c:pt>
                      <c:pt idx="47">
                        <c:v>0.184</c:v>
                      </c:pt>
                      <c:pt idx="48">
                        <c:v>0.29959999999999998</c:v>
                      </c:pt>
                      <c:pt idx="49">
                        <c:v>0.19040000000000001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'Deg3 (2)'!$C$3:$C$54</c15:sqref>
                        </c15:formulaRef>
                      </c:ext>
                    </c:extLst>
                    <c:numCache>
                      <c:formatCode>General</c:formatCode>
                      <c:ptCount val="52"/>
                      <c:pt idx="0">
                        <c:v>1.986E-4</c:v>
                      </c:pt>
                      <c:pt idx="1">
                        <c:v>7.3890000000000002E-4</c:v>
                      </c:pt>
                      <c:pt idx="2">
                        <c:v>1.217E-3</c:v>
                      </c:pt>
                      <c:pt idx="3">
                        <c:v>1.622E-3</c:v>
                      </c:pt>
                      <c:pt idx="4">
                        <c:v>1.9980000000000002E-3</c:v>
                      </c:pt>
                      <c:pt idx="5">
                        <c:v>2.4039999999999999E-3</c:v>
                      </c:pt>
                      <c:pt idx="6">
                        <c:v>2.833E-3</c:v>
                      </c:pt>
                      <c:pt idx="7">
                        <c:v>3.2109999999999999E-3</c:v>
                      </c:pt>
                      <c:pt idx="8">
                        <c:v>3.6289999999999998E-3</c:v>
                      </c:pt>
                      <c:pt idx="9">
                        <c:v>4.1339999999999997E-3</c:v>
                      </c:pt>
                      <c:pt idx="10">
                        <c:v>4.6870000000000002E-3</c:v>
                      </c:pt>
                      <c:pt idx="11">
                        <c:v>5.208E-3</c:v>
                      </c:pt>
                      <c:pt idx="12">
                        <c:v>5.7600000000000004E-3</c:v>
                      </c:pt>
                      <c:pt idx="13">
                        <c:v>6.4539999999999997E-3</c:v>
                      </c:pt>
                      <c:pt idx="14">
                        <c:v>7.1809999999999999E-3</c:v>
                      </c:pt>
                      <c:pt idx="15">
                        <c:v>7.9319999999999998E-3</c:v>
                      </c:pt>
                      <c:pt idx="16">
                        <c:v>8.8190000000000004E-3</c:v>
                      </c:pt>
                      <c:pt idx="17">
                        <c:v>9.7059999999999994E-3</c:v>
                      </c:pt>
                      <c:pt idx="18">
                        <c:v>1.068E-2</c:v>
                      </c:pt>
                      <c:pt idx="19">
                        <c:v>1.1679999999999999E-2</c:v>
                      </c:pt>
                      <c:pt idx="20">
                        <c:v>1.2829999999999999E-2</c:v>
                      </c:pt>
                      <c:pt idx="21">
                        <c:v>1.393E-2</c:v>
                      </c:pt>
                      <c:pt idx="22">
                        <c:v>1.5140000000000001E-2</c:v>
                      </c:pt>
                      <c:pt idx="23">
                        <c:v>1.668E-2</c:v>
                      </c:pt>
                      <c:pt idx="24">
                        <c:v>1.7919999999999998E-2</c:v>
                      </c:pt>
                      <c:pt idx="25">
                        <c:v>1.9380000000000001E-2</c:v>
                      </c:pt>
                      <c:pt idx="26">
                        <c:v>2.0920000000000001E-2</c:v>
                      </c:pt>
                      <c:pt idx="27">
                        <c:v>2.2679999999999999E-2</c:v>
                      </c:pt>
                      <c:pt idx="28">
                        <c:v>2.4340000000000001E-2</c:v>
                      </c:pt>
                      <c:pt idx="29">
                        <c:v>2.5930000000000002E-2</c:v>
                      </c:pt>
                      <c:pt idx="30">
                        <c:v>2.775E-2</c:v>
                      </c:pt>
                      <c:pt idx="31">
                        <c:v>2.9559999999999999E-2</c:v>
                      </c:pt>
                      <c:pt idx="32">
                        <c:v>3.1309999999999998E-2</c:v>
                      </c:pt>
                      <c:pt idx="33">
                        <c:v>3.3270000000000001E-2</c:v>
                      </c:pt>
                      <c:pt idx="34">
                        <c:v>3.4959999999999998E-2</c:v>
                      </c:pt>
                      <c:pt idx="35">
                        <c:v>3.7019999999999997E-2</c:v>
                      </c:pt>
                      <c:pt idx="36">
                        <c:v>3.8920000000000003E-2</c:v>
                      </c:pt>
                      <c:pt idx="37">
                        <c:v>4.0849999999999997E-2</c:v>
                      </c:pt>
                      <c:pt idx="38">
                        <c:v>4.2900000000000001E-2</c:v>
                      </c:pt>
                      <c:pt idx="39">
                        <c:v>4.5269999999999998E-2</c:v>
                      </c:pt>
                      <c:pt idx="40">
                        <c:v>4.7550000000000002E-2</c:v>
                      </c:pt>
                      <c:pt idx="41">
                        <c:v>4.9840000000000002E-2</c:v>
                      </c:pt>
                      <c:pt idx="42">
                        <c:v>5.525E-2</c:v>
                      </c:pt>
                      <c:pt idx="43">
                        <c:v>6.6009999999999999E-2</c:v>
                      </c:pt>
                      <c:pt idx="44">
                        <c:v>6.0010000000000001E-2</c:v>
                      </c:pt>
                      <c:pt idx="45">
                        <c:v>5.3159999999999999E-2</c:v>
                      </c:pt>
                      <c:pt idx="46">
                        <c:v>5.5620000000000003E-2</c:v>
                      </c:pt>
                      <c:pt idx="47">
                        <c:v>5.6320000000000002E-2</c:v>
                      </c:pt>
                      <c:pt idx="48">
                        <c:v>0.125</c:v>
                      </c:pt>
                      <c:pt idx="49">
                        <c:v>4.6580000000000003E-2</c:v>
                      </c:pt>
                    </c:numCache>
                  </c:numRef>
                </c:yVal>
                <c:smooth val="0"/>
                <c:extLst>
                  <c:ext xmlns:c16="http://schemas.microsoft.com/office/drawing/2014/chart" uri="{C3380CC4-5D6E-409C-BE32-E72D297353CC}">
                    <c16:uniqueId val="{00000006-E217-4E19-9FEE-0FE4209F8F15}"/>
                  </c:ext>
                </c:extLst>
              </c15:ser>
            </c15:filteredScatterSeries>
            <c15:filteredScatterSeries>
              <c15:ser>
                <c:idx val="5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Paper!$B$13</c15:sqref>
                        </c15:formulaRef>
                      </c:ext>
                    </c:extLst>
                    <c:strCache>
                      <c:ptCount val="1"/>
                      <c:pt idx="0">
                        <c:v>Stage 3 Fit 2.3V</c:v>
                      </c:pt>
                    </c:strCache>
                  </c:strRef>
                </c:tx>
                <c:spPr>
                  <a:ln w="9525">
                    <a:solidFill>
                      <a:srgbClr val="FF0000"/>
                    </a:solidFill>
                  </a:ln>
                </c:spPr>
                <c:marker>
                  <c:symbol val="circle"/>
                  <c:size val="3"/>
                  <c:spPr>
                    <a:solidFill>
                      <a:srgbClr val="FF0000"/>
                    </a:solidFill>
                    <a:ln>
                      <a:noFill/>
                    </a:ln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'Deg3 (2)'!$D$3:$D$54</c15:sqref>
                        </c15:formulaRef>
                      </c:ext>
                    </c:extLst>
                    <c:numCache>
                      <c:formatCode>General</c:formatCode>
                      <c:ptCount val="52"/>
                      <c:pt idx="0">
                        <c:v>3.2259999999999997E-2</c:v>
                      </c:pt>
                      <c:pt idx="1">
                        <c:v>3.2570000000000002E-2</c:v>
                      </c:pt>
                      <c:pt idx="2">
                        <c:v>3.2899999999999999E-2</c:v>
                      </c:pt>
                      <c:pt idx="3">
                        <c:v>3.3230000000000003E-2</c:v>
                      </c:pt>
                      <c:pt idx="4">
                        <c:v>3.3579999999999999E-2</c:v>
                      </c:pt>
                      <c:pt idx="5">
                        <c:v>3.3950000000000001E-2</c:v>
                      </c:pt>
                      <c:pt idx="6">
                        <c:v>3.4380000000000001E-2</c:v>
                      </c:pt>
                      <c:pt idx="7">
                        <c:v>3.4810000000000001E-2</c:v>
                      </c:pt>
                      <c:pt idx="8">
                        <c:v>3.526E-2</c:v>
                      </c:pt>
                      <c:pt idx="9">
                        <c:v>3.5790000000000002E-2</c:v>
                      </c:pt>
                      <c:pt idx="10">
                        <c:v>3.635E-2</c:v>
                      </c:pt>
                      <c:pt idx="11">
                        <c:v>3.6999999999999998E-2</c:v>
                      </c:pt>
                      <c:pt idx="12">
                        <c:v>3.7650000000000003E-2</c:v>
                      </c:pt>
                      <c:pt idx="13">
                        <c:v>3.8449999999999998E-2</c:v>
                      </c:pt>
                      <c:pt idx="14">
                        <c:v>3.9309999999999998E-2</c:v>
                      </c:pt>
                      <c:pt idx="15">
                        <c:v>4.0230000000000002E-2</c:v>
                      </c:pt>
                      <c:pt idx="16">
                        <c:v>4.1320000000000003E-2</c:v>
                      </c:pt>
                      <c:pt idx="17">
                        <c:v>4.2470000000000001E-2</c:v>
                      </c:pt>
                      <c:pt idx="18">
                        <c:v>4.3779999999999999E-2</c:v>
                      </c:pt>
                      <c:pt idx="19">
                        <c:v>4.5179999999999998E-2</c:v>
                      </c:pt>
                      <c:pt idx="20">
                        <c:v>4.6850000000000003E-2</c:v>
                      </c:pt>
                      <c:pt idx="21">
                        <c:v>4.8550000000000003E-2</c:v>
                      </c:pt>
                      <c:pt idx="22">
                        <c:v>5.0529999999999999E-2</c:v>
                      </c:pt>
                      <c:pt idx="23">
                        <c:v>5.3060000000000003E-2</c:v>
                      </c:pt>
                      <c:pt idx="24">
                        <c:v>5.5219999999999998E-2</c:v>
                      </c:pt>
                      <c:pt idx="25">
                        <c:v>5.7790000000000001E-2</c:v>
                      </c:pt>
                      <c:pt idx="26">
                        <c:v>6.0609999999999997E-2</c:v>
                      </c:pt>
                      <c:pt idx="27">
                        <c:v>6.386E-2</c:v>
                      </c:pt>
                      <c:pt idx="28">
                        <c:v>6.726E-2</c:v>
                      </c:pt>
                      <c:pt idx="29">
                        <c:v>7.0779999999999996E-2</c:v>
                      </c:pt>
                      <c:pt idx="30">
                        <c:v>7.4569999999999997E-2</c:v>
                      </c:pt>
                      <c:pt idx="31">
                        <c:v>7.8729999999999994E-2</c:v>
                      </c:pt>
                      <c:pt idx="32">
                        <c:v>8.3220000000000002E-2</c:v>
                      </c:pt>
                      <c:pt idx="33">
                        <c:v>8.8120000000000004E-2</c:v>
                      </c:pt>
                      <c:pt idx="34">
                        <c:v>9.2950000000000005E-2</c:v>
                      </c:pt>
                      <c:pt idx="35">
                        <c:v>9.8280000000000006E-2</c:v>
                      </c:pt>
                      <c:pt idx="36">
                        <c:v>0.1037</c:v>
                      </c:pt>
                      <c:pt idx="37">
                        <c:v>0.10970000000000001</c:v>
                      </c:pt>
                      <c:pt idx="38">
                        <c:v>0.1157</c:v>
                      </c:pt>
                      <c:pt idx="39">
                        <c:v>0.1225</c:v>
                      </c:pt>
                      <c:pt idx="40">
                        <c:v>0.1295</c:v>
                      </c:pt>
                      <c:pt idx="41">
                        <c:v>0.13669999999999999</c:v>
                      </c:pt>
                      <c:pt idx="42">
                        <c:v>0.14460000000000001</c:v>
                      </c:pt>
                      <c:pt idx="43">
                        <c:v>0.153</c:v>
                      </c:pt>
                      <c:pt idx="44">
                        <c:v>0.16220000000000001</c:v>
                      </c:pt>
                      <c:pt idx="45">
                        <c:v>0.1716</c:v>
                      </c:pt>
                      <c:pt idx="46">
                        <c:v>0.18149999999999999</c:v>
                      </c:pt>
                      <c:pt idx="47">
                        <c:v>0.19170000000000001</c:v>
                      </c:pt>
                      <c:pt idx="48">
                        <c:v>0.2021</c:v>
                      </c:pt>
                      <c:pt idx="49">
                        <c:v>0.2122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'Deg3 (2)'!$E$3:$E$54</c15:sqref>
                        </c15:formulaRef>
                      </c:ext>
                    </c:extLst>
                    <c:numCache>
                      <c:formatCode>General</c:formatCode>
                      <c:ptCount val="52"/>
                      <c:pt idx="0">
                        <c:v>1.351E-4</c:v>
                      </c:pt>
                      <c:pt idx="1">
                        <c:v>7.2079999999999996E-4</c:v>
                      </c:pt>
                      <c:pt idx="2">
                        <c:v>1.2229999999999999E-3</c:v>
                      </c:pt>
                      <c:pt idx="3">
                        <c:v>1.6720000000000001E-3</c:v>
                      </c:pt>
                      <c:pt idx="4">
                        <c:v>2.0860000000000002E-3</c:v>
                      </c:pt>
                      <c:pt idx="5">
                        <c:v>2.483E-3</c:v>
                      </c:pt>
                      <c:pt idx="6">
                        <c:v>2.9120000000000001E-3</c:v>
                      </c:pt>
                      <c:pt idx="7">
                        <c:v>3.3119999999999998E-3</c:v>
                      </c:pt>
                      <c:pt idx="8">
                        <c:v>3.7209999999999999E-3</c:v>
                      </c:pt>
                      <c:pt idx="9">
                        <c:v>4.1879999999999999E-3</c:v>
                      </c:pt>
                      <c:pt idx="10">
                        <c:v>4.6649999999999999E-3</c:v>
                      </c:pt>
                      <c:pt idx="11">
                        <c:v>5.2129999999999998E-3</c:v>
                      </c:pt>
                      <c:pt idx="12">
                        <c:v>5.7549999999999997E-3</c:v>
                      </c:pt>
                      <c:pt idx="13">
                        <c:v>6.4079999999999996E-3</c:v>
                      </c:pt>
                      <c:pt idx="14">
                        <c:v>7.1040000000000001E-3</c:v>
                      </c:pt>
                      <c:pt idx="15">
                        <c:v>7.8340000000000007E-3</c:v>
                      </c:pt>
                      <c:pt idx="16">
                        <c:v>8.6899999999999998E-3</c:v>
                      </c:pt>
                      <c:pt idx="17">
                        <c:v>9.5729999999999999E-3</c:v>
                      </c:pt>
                      <c:pt idx="18">
                        <c:v>1.056E-2</c:v>
                      </c:pt>
                      <c:pt idx="19">
                        <c:v>1.158E-2</c:v>
                      </c:pt>
                      <c:pt idx="20">
                        <c:v>1.2760000000000001E-2</c:v>
                      </c:pt>
                      <c:pt idx="21">
                        <c:v>1.393E-2</c:v>
                      </c:pt>
                      <c:pt idx="22">
                        <c:v>1.525E-2</c:v>
                      </c:pt>
                      <c:pt idx="23">
                        <c:v>1.686E-2</c:v>
                      </c:pt>
                      <c:pt idx="24">
                        <c:v>1.8180000000000002E-2</c:v>
                      </c:pt>
                      <c:pt idx="25">
                        <c:v>1.9689999999999999E-2</c:v>
                      </c:pt>
                      <c:pt idx="26">
                        <c:v>2.128E-2</c:v>
                      </c:pt>
                      <c:pt idx="27">
                        <c:v>2.3009999999999999E-2</c:v>
                      </c:pt>
                      <c:pt idx="28">
                        <c:v>2.4740000000000002E-2</c:v>
                      </c:pt>
                      <c:pt idx="29">
                        <c:v>2.6440000000000002E-2</c:v>
                      </c:pt>
                      <c:pt idx="30">
                        <c:v>2.819E-2</c:v>
                      </c:pt>
                      <c:pt idx="31">
                        <c:v>3.0020000000000002E-2</c:v>
                      </c:pt>
                      <c:pt idx="32">
                        <c:v>3.1899999999999998E-2</c:v>
                      </c:pt>
                      <c:pt idx="33">
                        <c:v>3.388E-2</c:v>
                      </c:pt>
                      <c:pt idx="34">
                        <c:v>3.5749999999999997E-2</c:v>
                      </c:pt>
                      <c:pt idx="35">
                        <c:v>3.7760000000000002E-2</c:v>
                      </c:pt>
                      <c:pt idx="36">
                        <c:v>3.977E-2</c:v>
                      </c:pt>
                      <c:pt idx="37">
                        <c:v>4.19E-2</c:v>
                      </c:pt>
                      <c:pt idx="38">
                        <c:v>4.4019999999999997E-2</c:v>
                      </c:pt>
                      <c:pt idx="39">
                        <c:v>4.6350000000000002E-2</c:v>
                      </c:pt>
                      <c:pt idx="40">
                        <c:v>4.8669999999999998E-2</c:v>
                      </c:pt>
                      <c:pt idx="41">
                        <c:v>5.0930000000000003E-2</c:v>
                      </c:pt>
                      <c:pt idx="42">
                        <c:v>5.3199999999999997E-2</c:v>
                      </c:pt>
                      <c:pt idx="43">
                        <c:v>5.534E-2</c:v>
                      </c:pt>
                      <c:pt idx="44">
                        <c:v>5.7279999999999998E-2</c:v>
                      </c:pt>
                      <c:pt idx="45">
                        <c:v>5.8790000000000002E-2</c:v>
                      </c:pt>
                      <c:pt idx="46">
                        <c:v>5.9799999999999999E-2</c:v>
                      </c:pt>
                      <c:pt idx="47">
                        <c:v>6.0159999999999998E-2</c:v>
                      </c:pt>
                      <c:pt idx="48">
                        <c:v>5.978E-2</c:v>
                      </c:pt>
                      <c:pt idx="49">
                        <c:v>5.8619999999999998E-2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E217-4E19-9FEE-0FE4209F8F15}"/>
                  </c:ext>
                </c:extLst>
              </c15:ser>
            </c15:filteredScatterSeries>
            <c15:filteredScatterSeries>
              <c15:ser>
                <c:idx val="8"/>
                <c:order val="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Paper!$A$14</c15:sqref>
                        </c15:formulaRef>
                      </c:ext>
                    </c:extLst>
                    <c:strCache>
                      <c:ptCount val="1"/>
                      <c:pt idx="0">
                        <c:v>Stage 4 Data 2.3V</c:v>
                      </c:pt>
                    </c:strCache>
                  </c:strRef>
                </c:tx>
                <c:spPr>
                  <a:ln w="38100">
                    <a:noFill/>
                  </a:ln>
                </c:spPr>
                <c:marker>
                  <c:symbol val="circle"/>
                  <c:size val="5"/>
                  <c:spPr>
                    <a:noFill/>
                    <a:ln w="6350">
                      <a:solidFill>
                        <a:srgbClr val="00B0F0"/>
                      </a:solidFill>
                    </a:ln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'Reg (2)'!$B$3:$B$50</c15:sqref>
                        </c15:formulaRef>
                      </c:ext>
                    </c:extLst>
                    <c:numCache>
                      <c:formatCode>General</c:formatCode>
                      <c:ptCount val="48"/>
                      <c:pt idx="0">
                        <c:v>2.843E-2</c:v>
                      </c:pt>
                      <c:pt idx="1">
                        <c:v>2.8680000000000001E-2</c:v>
                      </c:pt>
                      <c:pt idx="2">
                        <c:v>2.8879999999999999E-2</c:v>
                      </c:pt>
                      <c:pt idx="3">
                        <c:v>2.9059999999999999E-2</c:v>
                      </c:pt>
                      <c:pt idx="4">
                        <c:v>2.9229999999999999E-2</c:v>
                      </c:pt>
                      <c:pt idx="5">
                        <c:v>2.9409999999999999E-2</c:v>
                      </c:pt>
                      <c:pt idx="6">
                        <c:v>2.955E-2</c:v>
                      </c:pt>
                      <c:pt idx="7">
                        <c:v>2.9669999999999998E-2</c:v>
                      </c:pt>
                      <c:pt idx="8">
                        <c:v>2.98E-2</c:v>
                      </c:pt>
                      <c:pt idx="9">
                        <c:v>2.9919999999999999E-2</c:v>
                      </c:pt>
                      <c:pt idx="10">
                        <c:v>3.005E-2</c:v>
                      </c:pt>
                      <c:pt idx="11">
                        <c:v>3.015E-2</c:v>
                      </c:pt>
                      <c:pt idx="12">
                        <c:v>3.0269999999999998E-2</c:v>
                      </c:pt>
                      <c:pt idx="13">
                        <c:v>3.0380000000000001E-2</c:v>
                      </c:pt>
                      <c:pt idx="14">
                        <c:v>3.048E-2</c:v>
                      </c:pt>
                      <c:pt idx="15">
                        <c:v>3.0599999999999999E-2</c:v>
                      </c:pt>
                      <c:pt idx="16">
                        <c:v>3.0710000000000001E-2</c:v>
                      </c:pt>
                      <c:pt idx="17">
                        <c:v>3.082E-2</c:v>
                      </c:pt>
                      <c:pt idx="18">
                        <c:v>3.0929999999999999E-2</c:v>
                      </c:pt>
                      <c:pt idx="19">
                        <c:v>3.1040000000000002E-2</c:v>
                      </c:pt>
                      <c:pt idx="20">
                        <c:v>3.1150000000000001E-2</c:v>
                      </c:pt>
                      <c:pt idx="21">
                        <c:v>3.125E-2</c:v>
                      </c:pt>
                      <c:pt idx="22">
                        <c:v>3.134E-2</c:v>
                      </c:pt>
                      <c:pt idx="23">
                        <c:v>3.1419999999999997E-2</c:v>
                      </c:pt>
                      <c:pt idx="24">
                        <c:v>3.1469999999999998E-2</c:v>
                      </c:pt>
                      <c:pt idx="25">
                        <c:v>3.1530000000000002E-2</c:v>
                      </c:pt>
                      <c:pt idx="26">
                        <c:v>3.1570000000000001E-2</c:v>
                      </c:pt>
                      <c:pt idx="27">
                        <c:v>3.1620000000000002E-2</c:v>
                      </c:pt>
                      <c:pt idx="28">
                        <c:v>3.1629999999999998E-2</c:v>
                      </c:pt>
                      <c:pt idx="29">
                        <c:v>3.1660000000000001E-2</c:v>
                      </c:pt>
                      <c:pt idx="30">
                        <c:v>3.1660000000000001E-2</c:v>
                      </c:pt>
                      <c:pt idx="31">
                        <c:v>3.1690000000000003E-2</c:v>
                      </c:pt>
                      <c:pt idx="32">
                        <c:v>3.1690000000000003E-2</c:v>
                      </c:pt>
                      <c:pt idx="33">
                        <c:v>3.1690000000000003E-2</c:v>
                      </c:pt>
                      <c:pt idx="34">
                        <c:v>3.1719999999999998E-2</c:v>
                      </c:pt>
                      <c:pt idx="35">
                        <c:v>3.1719999999999998E-2</c:v>
                      </c:pt>
                      <c:pt idx="36">
                        <c:v>3.1730000000000001E-2</c:v>
                      </c:pt>
                      <c:pt idx="37">
                        <c:v>3.1730000000000001E-2</c:v>
                      </c:pt>
                      <c:pt idx="38">
                        <c:v>3.1719999999999998E-2</c:v>
                      </c:pt>
                      <c:pt idx="39">
                        <c:v>3.1739999999999997E-2</c:v>
                      </c:pt>
                      <c:pt idx="40">
                        <c:v>3.1739999999999997E-2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'Reg (2)'!$C$3:$C$50</c15:sqref>
                        </c15:formulaRef>
                      </c:ext>
                    </c:extLst>
                    <c:numCache>
                      <c:formatCode>General</c:formatCode>
                      <c:ptCount val="48"/>
                      <c:pt idx="0">
                        <c:v>1.7699999999999999E-4</c:v>
                      </c:pt>
                      <c:pt idx="1">
                        <c:v>3.6049999999999998E-4</c:v>
                      </c:pt>
                      <c:pt idx="2">
                        <c:v>5.061E-4</c:v>
                      </c:pt>
                      <c:pt idx="3">
                        <c:v>5.9219999999999997E-4</c:v>
                      </c:pt>
                      <c:pt idx="4">
                        <c:v>6.5479999999999998E-4</c:v>
                      </c:pt>
                      <c:pt idx="5">
                        <c:v>6.8970000000000001E-4</c:v>
                      </c:pt>
                      <c:pt idx="6">
                        <c:v>7.0129999999999997E-4</c:v>
                      </c:pt>
                      <c:pt idx="7">
                        <c:v>7.0010000000000005E-4</c:v>
                      </c:pt>
                      <c:pt idx="8">
                        <c:v>7.203E-4</c:v>
                      </c:pt>
                      <c:pt idx="9">
                        <c:v>7.1290000000000004E-4</c:v>
                      </c:pt>
                      <c:pt idx="10">
                        <c:v>7.3479999999999997E-4</c:v>
                      </c:pt>
                      <c:pt idx="11">
                        <c:v>7.1049999999999998E-4</c:v>
                      </c:pt>
                      <c:pt idx="12">
                        <c:v>7.071E-4</c:v>
                      </c:pt>
                      <c:pt idx="13">
                        <c:v>7.0299999999999996E-4</c:v>
                      </c:pt>
                      <c:pt idx="14">
                        <c:v>7.0049999999999995E-4</c:v>
                      </c:pt>
                      <c:pt idx="15">
                        <c:v>6.9399999999999996E-4</c:v>
                      </c:pt>
                      <c:pt idx="16">
                        <c:v>6.8869999999999999E-4</c:v>
                      </c:pt>
                      <c:pt idx="17">
                        <c:v>6.734E-4</c:v>
                      </c:pt>
                      <c:pt idx="18">
                        <c:v>6.5379999999999995E-4</c:v>
                      </c:pt>
                      <c:pt idx="19">
                        <c:v>6.246E-4</c:v>
                      </c:pt>
                      <c:pt idx="20">
                        <c:v>5.8920000000000001E-4</c:v>
                      </c:pt>
                      <c:pt idx="21">
                        <c:v>5.4900000000000001E-4</c:v>
                      </c:pt>
                      <c:pt idx="22">
                        <c:v>4.8979999999999998E-4</c:v>
                      </c:pt>
                      <c:pt idx="23">
                        <c:v>4.5150000000000002E-4</c:v>
                      </c:pt>
                      <c:pt idx="24">
                        <c:v>4.0010000000000002E-4</c:v>
                      </c:pt>
                      <c:pt idx="25">
                        <c:v>3.5070000000000001E-4</c:v>
                      </c:pt>
                      <c:pt idx="26">
                        <c:v>2.966E-4</c:v>
                      </c:pt>
                      <c:pt idx="27">
                        <c:v>2.6959999999999999E-4</c:v>
                      </c:pt>
                      <c:pt idx="28">
                        <c:v>2.2020000000000001E-4</c:v>
                      </c:pt>
                      <c:pt idx="29">
                        <c:v>1.9110000000000001E-4</c:v>
                      </c:pt>
                      <c:pt idx="30">
                        <c:v>1.6899999999999999E-4</c:v>
                      </c:pt>
                      <c:pt idx="31">
                        <c:v>1.4440000000000001E-4</c:v>
                      </c:pt>
                      <c:pt idx="32">
                        <c:v>1.2860000000000001E-4</c:v>
                      </c:pt>
                      <c:pt idx="33">
                        <c:v>1.077E-4</c:v>
                      </c:pt>
                      <c:pt idx="34">
                        <c:v>1.0230000000000001E-4</c:v>
                      </c:pt>
                      <c:pt idx="35">
                        <c:v>9.4220000000000003E-5</c:v>
                      </c:pt>
                      <c:pt idx="36">
                        <c:v>1.0509999999999999E-4</c:v>
                      </c:pt>
                      <c:pt idx="37">
                        <c:v>9.6199999999999994E-5</c:v>
                      </c:pt>
                      <c:pt idx="38">
                        <c:v>7.504E-5</c:v>
                      </c:pt>
                      <c:pt idx="39">
                        <c:v>9.2969999999999999E-5</c:v>
                      </c:pt>
                      <c:pt idx="40">
                        <c:v>3.8840000000000001E-5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E217-4E19-9FEE-0FE4209F8F15}"/>
                  </c:ext>
                </c:extLst>
              </c15:ser>
            </c15:filteredScatterSeries>
            <c15:filteredScatterSeries>
              <c15:ser>
                <c:idx val="9"/>
                <c:order val="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Paper!$B$14</c15:sqref>
                        </c15:formulaRef>
                      </c:ext>
                    </c:extLst>
                    <c:strCache>
                      <c:ptCount val="1"/>
                      <c:pt idx="0">
                        <c:v>Stage 4 Fit 2.3V</c:v>
                      </c:pt>
                    </c:strCache>
                  </c:strRef>
                </c:tx>
                <c:spPr>
                  <a:ln w="9525">
                    <a:solidFill>
                      <a:srgbClr val="00B0F0"/>
                    </a:solidFill>
                  </a:ln>
                </c:spPr>
                <c:marker>
                  <c:symbol val="circle"/>
                  <c:size val="3"/>
                  <c:spPr>
                    <a:solidFill>
                      <a:srgbClr val="00B0F0"/>
                    </a:solidFill>
                    <a:ln>
                      <a:noFill/>
                    </a:ln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'Reg (2)'!$D$3:$D$50</c15:sqref>
                        </c15:formulaRef>
                      </c:ext>
                    </c:extLst>
                    <c:numCache>
                      <c:formatCode>General</c:formatCode>
                      <c:ptCount val="48"/>
                      <c:pt idx="0">
                        <c:v>2.8563499107727899E-2</c:v>
                      </c:pt>
                      <c:pt idx="1">
                        <c:v>2.87582481039243E-2</c:v>
                      </c:pt>
                      <c:pt idx="2">
                        <c:v>2.8961549542933899E-2</c:v>
                      </c:pt>
                      <c:pt idx="3">
                        <c:v>2.9161493436282201E-2</c:v>
                      </c:pt>
                      <c:pt idx="4">
                        <c:v>2.9348383618032499E-2</c:v>
                      </c:pt>
                      <c:pt idx="5">
                        <c:v>2.9530828781796199E-2</c:v>
                      </c:pt>
                      <c:pt idx="6">
                        <c:v>2.9676341494002299E-2</c:v>
                      </c:pt>
                      <c:pt idx="7">
                        <c:v>2.98009271212425E-2</c:v>
                      </c:pt>
                      <c:pt idx="8">
                        <c:v>2.9919515182686499E-2</c:v>
                      </c:pt>
                      <c:pt idx="9">
                        <c:v>3.0021737781355001E-2</c:v>
                      </c:pt>
                      <c:pt idx="10">
                        <c:v>3.0124253393190401E-2</c:v>
                      </c:pt>
                      <c:pt idx="11">
                        <c:v>3.0216156812816902E-2</c:v>
                      </c:pt>
                      <c:pt idx="12">
                        <c:v>3.0319473165663701E-2</c:v>
                      </c:pt>
                      <c:pt idx="13">
                        <c:v>3.0423754786653101E-2</c:v>
                      </c:pt>
                      <c:pt idx="14">
                        <c:v>3.0528201796996401E-2</c:v>
                      </c:pt>
                      <c:pt idx="15">
                        <c:v>3.0644453570762401E-2</c:v>
                      </c:pt>
                      <c:pt idx="16">
                        <c:v>3.07563185138666E-2</c:v>
                      </c:pt>
                      <c:pt idx="17">
                        <c:v>3.08708105476669E-2</c:v>
                      </c:pt>
                      <c:pt idx="18">
                        <c:v>3.0978401867247499E-2</c:v>
                      </c:pt>
                      <c:pt idx="19">
                        <c:v>3.1087561265948201E-2</c:v>
                      </c:pt>
                      <c:pt idx="20">
                        <c:v>3.1180559462694699E-2</c:v>
                      </c:pt>
                      <c:pt idx="21">
                        <c:v>3.1268905925233702E-2</c:v>
                      </c:pt>
                      <c:pt idx="22">
                        <c:v>3.13580205861477E-2</c:v>
                      </c:pt>
                      <c:pt idx="23">
                        <c:v>3.1417350300331999E-2</c:v>
                      </c:pt>
                      <c:pt idx="24">
                        <c:v>3.1473364787993702E-2</c:v>
                      </c:pt>
                      <c:pt idx="25">
                        <c:v>3.1521156139208403E-2</c:v>
                      </c:pt>
                      <c:pt idx="26">
                        <c:v>3.15632744840285E-2</c:v>
                      </c:pt>
                      <c:pt idx="27">
                        <c:v>3.1597059466165402E-2</c:v>
                      </c:pt>
                      <c:pt idx="28">
                        <c:v>3.16240350678419E-2</c:v>
                      </c:pt>
                      <c:pt idx="29">
                        <c:v>3.1646632950471203E-2</c:v>
                      </c:pt>
                      <c:pt idx="30">
                        <c:v>3.1665920150683903E-2</c:v>
                      </c:pt>
                      <c:pt idx="31">
                        <c:v>3.1682080802951797E-2</c:v>
                      </c:pt>
                      <c:pt idx="32">
                        <c:v>3.1695765196167701E-2</c:v>
                      </c:pt>
                      <c:pt idx="33">
                        <c:v>3.17063545486213E-2</c:v>
                      </c:pt>
                      <c:pt idx="34">
                        <c:v>3.1715564768346201E-2</c:v>
                      </c:pt>
                      <c:pt idx="35">
                        <c:v>3.1723015789672099E-2</c:v>
                      </c:pt>
                      <c:pt idx="36">
                        <c:v>3.1729394381103601E-2</c:v>
                      </c:pt>
                      <c:pt idx="37">
                        <c:v>3.1734553742474803E-2</c:v>
                      </c:pt>
                      <c:pt idx="38">
                        <c:v>3.1739131245611098E-2</c:v>
                      </c:pt>
                      <c:pt idx="39">
                        <c:v>3.1742857625503697E-2</c:v>
                      </c:pt>
                      <c:pt idx="40">
                        <c:v>3.1745880700655697E-2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'Reg (2)'!$E$3:$E$50</c15:sqref>
                        </c15:formulaRef>
                      </c:ext>
                    </c:extLst>
                    <c:numCache>
                      <c:formatCode>General</c:formatCode>
                      <c:ptCount val="48"/>
                      <c:pt idx="0">
                        <c:v>6.7024960250054697E-5</c:v>
                      </c:pt>
                      <c:pt idx="1">
                        <c:v>3.0948599749514402E-4</c:v>
                      </c:pt>
                      <c:pt idx="2">
                        <c:v>4.8237781197017998E-4</c:v>
                      </c:pt>
                      <c:pt idx="3">
                        <c:v>5.9463446181766205E-4</c:v>
                      </c:pt>
                      <c:pt idx="4">
                        <c:v>6.5846313007618005E-4</c:v>
                      </c:pt>
                      <c:pt idx="5">
                        <c:v>6.8876627099766197E-4</c:v>
                      </c:pt>
                      <c:pt idx="6">
                        <c:v>6.9418145378534804E-4</c:v>
                      </c:pt>
                      <c:pt idx="7">
                        <c:v>6.8919332580526596E-4</c:v>
                      </c:pt>
                      <c:pt idx="8">
                        <c:v>6.8054006496476001E-4</c:v>
                      </c:pt>
                      <c:pt idx="9">
                        <c:v>6.7400301877231297E-4</c:v>
                      </c:pt>
                      <c:pt idx="10">
                        <c:v>6.71266357172246E-4</c:v>
                      </c:pt>
                      <c:pt idx="11">
                        <c:v>6.7271683353381398E-4</c:v>
                      </c:pt>
                      <c:pt idx="12">
                        <c:v>6.7739096339069799E-4</c:v>
                      </c:pt>
                      <c:pt idx="13">
                        <c:v>6.8277356110210902E-4</c:v>
                      </c:pt>
                      <c:pt idx="14">
                        <c:v>6.8617685439604397E-4</c:v>
                      </c:pt>
                      <c:pt idx="15">
                        <c:v>6.8511720756785695E-4</c:v>
                      </c:pt>
                      <c:pt idx="16">
                        <c:v>6.7745139292865199E-4</c:v>
                      </c:pt>
                      <c:pt idx="17">
                        <c:v>6.6142926255723696E-4</c:v>
                      </c:pt>
                      <c:pt idx="18">
                        <c:v>6.3772994717554803E-4</c:v>
                      </c:pt>
                      <c:pt idx="19">
                        <c:v>6.0400369438630495E-4</c:v>
                      </c:pt>
                      <c:pt idx="20">
                        <c:v>5.6657857110909305E-4</c:v>
                      </c:pt>
                      <c:pt idx="21">
                        <c:v>5.22574771636297E-4</c:v>
                      </c:pt>
                      <c:pt idx="22">
                        <c:v>4.6851799310035201E-4</c:v>
                      </c:pt>
                      <c:pt idx="23">
                        <c:v>4.2623753959862798E-4</c:v>
                      </c:pt>
                      <c:pt idx="24">
                        <c:v>3.8089588923851102E-4</c:v>
                      </c:pt>
                      <c:pt idx="25">
                        <c:v>3.3735034091995501E-4</c:v>
                      </c:pt>
                      <c:pt idx="26">
                        <c:v>2.94610364061257E-4</c:v>
                      </c:pt>
                      <c:pt idx="27">
                        <c:v>2.56857076691058E-4</c:v>
                      </c:pt>
                      <c:pt idx="28">
                        <c:v>2.24125863273902E-4</c:v>
                      </c:pt>
                      <c:pt idx="29">
                        <c:v>1.9466720997097001E-4</c:v>
                      </c:pt>
                      <c:pt idx="30">
                        <c:v>1.6784509147960001E-4</c:v>
                      </c:pt>
                      <c:pt idx="31">
                        <c:v>1.44022174422719E-4</c:v>
                      </c:pt>
                      <c:pt idx="32">
                        <c:v>1.2276941404948901E-4</c:v>
                      </c:pt>
                      <c:pt idx="33">
                        <c:v>1.0556884305537301E-4</c:v>
                      </c:pt>
                      <c:pt idx="34">
                        <c:v>9.0020699973195897E-5</c:v>
                      </c:pt>
                      <c:pt idx="35">
                        <c:v>7.7008375486560198E-5</c:v>
                      </c:pt>
                      <c:pt idx="36">
                        <c:v>6.5537351238066104E-5</c:v>
                      </c:pt>
                      <c:pt idx="37">
                        <c:v>5.6020723303516401E-5</c:v>
                      </c:pt>
                      <c:pt idx="38">
                        <c:v>4.73888712050712E-5</c:v>
                      </c:pt>
                      <c:pt idx="39">
                        <c:v>4.0224790252954302E-5</c:v>
                      </c:pt>
                      <c:pt idx="40">
                        <c:v>3.4318627737672402E-5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9-E217-4E19-9FEE-0FE4209F8F15}"/>
                  </c:ext>
                </c:extLst>
              </c15:ser>
            </c15:filteredScatterSeries>
            <c15:filteredScatterSeries>
              <c15:ser>
                <c:idx val="10"/>
                <c:order val="1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Paper!$A$15</c15:sqref>
                        </c15:formulaRef>
                      </c:ext>
                    </c:extLst>
                    <c:strCache>
                      <c:ptCount val="1"/>
                      <c:pt idx="0">
                        <c:v>Stage 5 Data 2.3V</c:v>
                      </c:pt>
                    </c:strCache>
                  </c:strRef>
                </c:tx>
                <c:spPr>
                  <a:ln w="38100">
                    <a:noFill/>
                  </a:ln>
                </c:spPr>
                <c:marker>
                  <c:symbol val="circle"/>
                  <c:size val="5"/>
                  <c:spPr>
                    <a:noFill/>
                    <a:ln w="6350">
                      <a:solidFill>
                        <a:srgbClr val="3A64FC"/>
                      </a:solidFill>
                    </a:ln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'Deg4 (2)'!$B$3:$B$53</c15:sqref>
                        </c15:formulaRef>
                      </c:ext>
                    </c:extLst>
                    <c:numCache>
                      <c:formatCode>General</c:formatCode>
                      <c:ptCount val="51"/>
                      <c:pt idx="0">
                        <c:v>3.0870000000000002E-2</c:v>
                      </c:pt>
                      <c:pt idx="1">
                        <c:v>3.134E-2</c:v>
                      </c:pt>
                      <c:pt idx="2">
                        <c:v>3.1780000000000003E-2</c:v>
                      </c:pt>
                      <c:pt idx="3">
                        <c:v>3.2239999999999998E-2</c:v>
                      </c:pt>
                      <c:pt idx="4">
                        <c:v>3.2660000000000002E-2</c:v>
                      </c:pt>
                      <c:pt idx="5">
                        <c:v>3.3090000000000001E-2</c:v>
                      </c:pt>
                      <c:pt idx="6">
                        <c:v>3.3489999999999999E-2</c:v>
                      </c:pt>
                      <c:pt idx="7">
                        <c:v>3.3930000000000002E-2</c:v>
                      </c:pt>
                      <c:pt idx="8">
                        <c:v>3.4320000000000003E-2</c:v>
                      </c:pt>
                      <c:pt idx="9">
                        <c:v>3.4720000000000001E-2</c:v>
                      </c:pt>
                      <c:pt idx="10">
                        <c:v>3.5099999999999999E-2</c:v>
                      </c:pt>
                      <c:pt idx="11">
                        <c:v>3.5529999999999999E-2</c:v>
                      </c:pt>
                      <c:pt idx="12">
                        <c:v>3.5920000000000001E-2</c:v>
                      </c:pt>
                      <c:pt idx="13">
                        <c:v>3.6290000000000003E-2</c:v>
                      </c:pt>
                      <c:pt idx="14">
                        <c:v>3.671E-2</c:v>
                      </c:pt>
                      <c:pt idx="15">
                        <c:v>3.7139999999999999E-2</c:v>
                      </c:pt>
                      <c:pt idx="16">
                        <c:v>3.7560000000000003E-2</c:v>
                      </c:pt>
                      <c:pt idx="17">
                        <c:v>3.805E-2</c:v>
                      </c:pt>
                      <c:pt idx="18">
                        <c:v>3.857E-2</c:v>
                      </c:pt>
                      <c:pt idx="19">
                        <c:v>3.9140000000000001E-2</c:v>
                      </c:pt>
                      <c:pt idx="20">
                        <c:v>3.9730000000000001E-2</c:v>
                      </c:pt>
                      <c:pt idx="21">
                        <c:v>4.0419999999999998E-2</c:v>
                      </c:pt>
                      <c:pt idx="22">
                        <c:v>4.1110000000000001E-2</c:v>
                      </c:pt>
                      <c:pt idx="23">
                        <c:v>4.1860000000000001E-2</c:v>
                      </c:pt>
                      <c:pt idx="24">
                        <c:v>4.2779999999999999E-2</c:v>
                      </c:pt>
                      <c:pt idx="25">
                        <c:v>4.3529999999999999E-2</c:v>
                      </c:pt>
                      <c:pt idx="26">
                        <c:v>4.4330000000000001E-2</c:v>
                      </c:pt>
                      <c:pt idx="27">
                        <c:v>4.5289999999999997E-2</c:v>
                      </c:pt>
                      <c:pt idx="28">
                        <c:v>4.6280000000000002E-2</c:v>
                      </c:pt>
                      <c:pt idx="29">
                        <c:v>4.7210000000000002E-2</c:v>
                      </c:pt>
                      <c:pt idx="30">
                        <c:v>4.8090000000000001E-2</c:v>
                      </c:pt>
                      <c:pt idx="31">
                        <c:v>4.9070000000000003E-2</c:v>
                      </c:pt>
                      <c:pt idx="32">
                        <c:v>5.0029999999999998E-2</c:v>
                      </c:pt>
                      <c:pt idx="33">
                        <c:v>5.1090000000000003E-2</c:v>
                      </c:pt>
                      <c:pt idx="34">
                        <c:v>5.212E-2</c:v>
                      </c:pt>
                      <c:pt idx="35">
                        <c:v>5.3120000000000001E-2</c:v>
                      </c:pt>
                      <c:pt idx="36">
                        <c:v>5.4179999999999999E-2</c:v>
                      </c:pt>
                      <c:pt idx="37">
                        <c:v>5.527E-2</c:v>
                      </c:pt>
                      <c:pt idx="38">
                        <c:v>5.6390000000000003E-2</c:v>
                      </c:pt>
                      <c:pt idx="39">
                        <c:v>5.7570000000000003E-2</c:v>
                      </c:pt>
                      <c:pt idx="40">
                        <c:v>5.883E-2</c:v>
                      </c:pt>
                      <c:pt idx="41">
                        <c:v>6.0080000000000001E-2</c:v>
                      </c:pt>
                      <c:pt idx="42">
                        <c:v>6.1350000000000002E-2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'Deg4 (2)'!$C$3:$C$53</c15:sqref>
                        </c15:formulaRef>
                      </c:ext>
                    </c:extLst>
                    <c:numCache>
                      <c:formatCode>General</c:formatCode>
                      <c:ptCount val="51"/>
                      <c:pt idx="0">
                        <c:v>8.0780000000000001E-4</c:v>
                      </c:pt>
                      <c:pt idx="1">
                        <c:v>1.24E-3</c:v>
                      </c:pt>
                      <c:pt idx="2">
                        <c:v>1.5820000000000001E-3</c:v>
                      </c:pt>
                      <c:pt idx="3">
                        <c:v>1.828E-3</c:v>
                      </c:pt>
                      <c:pt idx="4">
                        <c:v>2.068E-3</c:v>
                      </c:pt>
                      <c:pt idx="5">
                        <c:v>2.1979999999999999E-3</c:v>
                      </c:pt>
                      <c:pt idx="6">
                        <c:v>2.3349999999999998E-3</c:v>
                      </c:pt>
                      <c:pt idx="7">
                        <c:v>2.4629999999999999E-3</c:v>
                      </c:pt>
                      <c:pt idx="8">
                        <c:v>2.5579999999999999E-3</c:v>
                      </c:pt>
                      <c:pt idx="9">
                        <c:v>2.6220000000000002E-3</c:v>
                      </c:pt>
                      <c:pt idx="10">
                        <c:v>2.7369999999999998E-3</c:v>
                      </c:pt>
                      <c:pt idx="11">
                        <c:v>2.8089999999999999E-3</c:v>
                      </c:pt>
                      <c:pt idx="12">
                        <c:v>2.892E-3</c:v>
                      </c:pt>
                      <c:pt idx="13">
                        <c:v>2.9849999999999998E-3</c:v>
                      </c:pt>
                      <c:pt idx="14">
                        <c:v>3.117E-3</c:v>
                      </c:pt>
                      <c:pt idx="15">
                        <c:v>3.274E-3</c:v>
                      </c:pt>
                      <c:pt idx="16">
                        <c:v>3.4529999999999999E-3</c:v>
                      </c:pt>
                      <c:pt idx="17">
                        <c:v>3.673E-3</c:v>
                      </c:pt>
                      <c:pt idx="18">
                        <c:v>3.9100000000000003E-3</c:v>
                      </c:pt>
                      <c:pt idx="19">
                        <c:v>4.1749999999999999E-3</c:v>
                      </c:pt>
                      <c:pt idx="20">
                        <c:v>4.4149999999999997E-3</c:v>
                      </c:pt>
                      <c:pt idx="21">
                        <c:v>4.705E-3</c:v>
                      </c:pt>
                      <c:pt idx="22">
                        <c:v>4.9620000000000003E-3</c:v>
                      </c:pt>
                      <c:pt idx="23">
                        <c:v>5.2119999999999996E-3</c:v>
                      </c:pt>
                      <c:pt idx="24">
                        <c:v>5.4999999999999997E-3</c:v>
                      </c:pt>
                      <c:pt idx="25">
                        <c:v>5.6779999999999999E-3</c:v>
                      </c:pt>
                      <c:pt idx="26">
                        <c:v>5.8690000000000001E-3</c:v>
                      </c:pt>
                      <c:pt idx="27">
                        <c:v>6.0679999999999996E-3</c:v>
                      </c:pt>
                      <c:pt idx="28">
                        <c:v>6.2870000000000001E-3</c:v>
                      </c:pt>
                      <c:pt idx="29">
                        <c:v>6.4619999999999999E-3</c:v>
                      </c:pt>
                      <c:pt idx="30">
                        <c:v>6.6210000000000001E-3</c:v>
                      </c:pt>
                      <c:pt idx="31">
                        <c:v>6.8120000000000003E-3</c:v>
                      </c:pt>
                      <c:pt idx="32">
                        <c:v>6.9569999999999996E-3</c:v>
                      </c:pt>
                      <c:pt idx="33">
                        <c:v>7.1289999999999999E-3</c:v>
                      </c:pt>
                      <c:pt idx="34">
                        <c:v>7.2370000000000004E-3</c:v>
                      </c:pt>
                      <c:pt idx="35">
                        <c:v>7.3819999999999997E-3</c:v>
                      </c:pt>
                      <c:pt idx="36">
                        <c:v>7.5849999999999997E-3</c:v>
                      </c:pt>
                      <c:pt idx="37">
                        <c:v>7.6930000000000002E-3</c:v>
                      </c:pt>
                      <c:pt idx="38">
                        <c:v>7.8589999999999997E-3</c:v>
                      </c:pt>
                      <c:pt idx="39">
                        <c:v>8.0440000000000008E-3</c:v>
                      </c:pt>
                      <c:pt idx="40">
                        <c:v>8.2360000000000003E-3</c:v>
                      </c:pt>
                      <c:pt idx="41">
                        <c:v>8.3829999999999998E-3</c:v>
                      </c:pt>
                      <c:pt idx="42">
                        <c:v>8.5649999999999997E-3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A-E217-4E19-9FEE-0FE4209F8F15}"/>
                  </c:ext>
                </c:extLst>
              </c15:ser>
            </c15:filteredScatterSeries>
            <c15:filteredScatterSeries>
              <c15:ser>
                <c:idx val="11"/>
                <c:order val="1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Paper!$B$6</c15:sqref>
                        </c15:formulaRef>
                      </c:ext>
                    </c:extLst>
                    <c:strCache>
                      <c:ptCount val="1"/>
                      <c:pt idx="0">
                        <c:v>Stage 5 Fit 1.9V</c:v>
                      </c:pt>
                    </c:strCache>
                  </c:strRef>
                </c:tx>
                <c:spPr>
                  <a:ln w="9525">
                    <a:solidFill>
                      <a:srgbClr val="3A64FC"/>
                    </a:solidFill>
                  </a:ln>
                </c:spPr>
                <c:marker>
                  <c:symbol val="circle"/>
                  <c:size val="3"/>
                  <c:spPr>
                    <a:solidFill>
                      <a:srgbClr val="3A64FC"/>
                    </a:solidFill>
                    <a:ln>
                      <a:noFill/>
                    </a:ln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'Deg4 (2)'!$D$3:$D$53</c15:sqref>
                        </c15:formulaRef>
                      </c:ext>
                    </c:extLst>
                    <c:numCache>
                      <c:formatCode>General</c:formatCode>
                      <c:ptCount val="51"/>
                      <c:pt idx="0">
                        <c:v>3.1789999999999999E-2</c:v>
                      </c:pt>
                      <c:pt idx="1">
                        <c:v>3.2039999999999999E-2</c:v>
                      </c:pt>
                      <c:pt idx="2">
                        <c:v>3.2309999999999998E-2</c:v>
                      </c:pt>
                      <c:pt idx="3">
                        <c:v>3.261E-2</c:v>
                      </c:pt>
                      <c:pt idx="4">
                        <c:v>3.2939999999999997E-2</c:v>
                      </c:pt>
                      <c:pt idx="5">
                        <c:v>3.329E-2</c:v>
                      </c:pt>
                      <c:pt idx="6">
                        <c:v>3.3700000000000001E-2</c:v>
                      </c:pt>
                      <c:pt idx="7">
                        <c:v>3.4090000000000002E-2</c:v>
                      </c:pt>
                      <c:pt idx="8">
                        <c:v>3.4500000000000003E-2</c:v>
                      </c:pt>
                      <c:pt idx="9">
                        <c:v>3.4939999999999999E-2</c:v>
                      </c:pt>
                      <c:pt idx="10">
                        <c:v>3.5360000000000003E-2</c:v>
                      </c:pt>
                      <c:pt idx="11">
                        <c:v>3.5819999999999998E-2</c:v>
                      </c:pt>
                      <c:pt idx="12">
                        <c:v>3.6229999999999998E-2</c:v>
                      </c:pt>
                      <c:pt idx="13">
                        <c:v>3.669E-2</c:v>
                      </c:pt>
                      <c:pt idx="14">
                        <c:v>3.7139999999999999E-2</c:v>
                      </c:pt>
                      <c:pt idx="15">
                        <c:v>3.7580000000000002E-2</c:v>
                      </c:pt>
                      <c:pt idx="16">
                        <c:v>3.8080000000000003E-2</c:v>
                      </c:pt>
                      <c:pt idx="17">
                        <c:v>3.857E-2</c:v>
                      </c:pt>
                      <c:pt idx="18">
                        <c:v>3.9109999999999999E-2</c:v>
                      </c:pt>
                      <c:pt idx="19">
                        <c:v>3.968E-2</c:v>
                      </c:pt>
                      <c:pt idx="20">
                        <c:v>4.0340000000000001E-2</c:v>
                      </c:pt>
                      <c:pt idx="21">
                        <c:v>4.1000000000000002E-2</c:v>
                      </c:pt>
                      <c:pt idx="22">
                        <c:v>4.1750000000000002E-2</c:v>
                      </c:pt>
                      <c:pt idx="23">
                        <c:v>4.2700000000000002E-2</c:v>
                      </c:pt>
                      <c:pt idx="24">
                        <c:v>4.3470000000000002E-2</c:v>
                      </c:pt>
                      <c:pt idx="25">
                        <c:v>4.4350000000000001E-2</c:v>
                      </c:pt>
                      <c:pt idx="26">
                        <c:v>4.5260000000000002E-2</c:v>
                      </c:pt>
                      <c:pt idx="27">
                        <c:v>4.6240000000000003E-2</c:v>
                      </c:pt>
                      <c:pt idx="28">
                        <c:v>4.7190000000000003E-2</c:v>
                      </c:pt>
                      <c:pt idx="29">
                        <c:v>4.8120000000000003E-2</c:v>
                      </c:pt>
                      <c:pt idx="30">
                        <c:v>4.9050000000000003E-2</c:v>
                      </c:pt>
                      <c:pt idx="31">
                        <c:v>5.0020000000000002E-2</c:v>
                      </c:pt>
                      <c:pt idx="32">
                        <c:v>5.1020000000000003E-2</c:v>
                      </c:pt>
                      <c:pt idx="33">
                        <c:v>5.2080000000000001E-2</c:v>
                      </c:pt>
                      <c:pt idx="34">
                        <c:v>5.3100000000000001E-2</c:v>
                      </c:pt>
                      <c:pt idx="35">
                        <c:v>5.4190000000000002E-2</c:v>
                      </c:pt>
                      <c:pt idx="36">
                        <c:v>5.5300000000000002E-2</c:v>
                      </c:pt>
                      <c:pt idx="37">
                        <c:v>5.6480000000000002E-2</c:v>
                      </c:pt>
                      <c:pt idx="38">
                        <c:v>5.7660000000000003E-2</c:v>
                      </c:pt>
                      <c:pt idx="39">
                        <c:v>5.8950000000000002E-2</c:v>
                      </c:pt>
                      <c:pt idx="40">
                        <c:v>6.0249999999999998E-2</c:v>
                      </c:pt>
                      <c:pt idx="41">
                        <c:v>6.1530000000000001E-2</c:v>
                      </c:pt>
                      <c:pt idx="42">
                        <c:v>6.1530000000000001E-2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'Deg4 (2)'!$E$3:$E$53</c15:sqref>
                        </c15:formulaRef>
                      </c:ext>
                    </c:extLst>
                    <c:numCache>
                      <c:formatCode>General</c:formatCode>
                      <c:ptCount val="51"/>
                      <c:pt idx="0">
                        <c:v>1.5950000000000001E-3</c:v>
                      </c:pt>
                      <c:pt idx="1">
                        <c:v>1.761E-3</c:v>
                      </c:pt>
                      <c:pt idx="2">
                        <c:v>1.9269999999999999E-3</c:v>
                      </c:pt>
                      <c:pt idx="3">
                        <c:v>2.0899999999999998E-3</c:v>
                      </c:pt>
                      <c:pt idx="4">
                        <c:v>2.2469999999999999E-3</c:v>
                      </c:pt>
                      <c:pt idx="5">
                        <c:v>2.395E-3</c:v>
                      </c:pt>
                      <c:pt idx="6">
                        <c:v>2.5430000000000001E-3</c:v>
                      </c:pt>
                      <c:pt idx="7">
                        <c:v>2.6640000000000001E-3</c:v>
                      </c:pt>
                      <c:pt idx="8">
                        <c:v>2.771E-3</c:v>
                      </c:pt>
                      <c:pt idx="9">
                        <c:v>2.8739999999999998E-3</c:v>
                      </c:pt>
                      <c:pt idx="10">
                        <c:v>2.9640000000000001E-3</c:v>
                      </c:pt>
                      <c:pt idx="11">
                        <c:v>3.0560000000000001E-3</c:v>
                      </c:pt>
                      <c:pt idx="12">
                        <c:v>3.1440000000000001E-3</c:v>
                      </c:pt>
                      <c:pt idx="13">
                        <c:v>3.2499999999999999E-3</c:v>
                      </c:pt>
                      <c:pt idx="14">
                        <c:v>3.3709999999999999E-3</c:v>
                      </c:pt>
                      <c:pt idx="15">
                        <c:v>3.509E-3</c:v>
                      </c:pt>
                      <c:pt idx="16">
                        <c:v>3.6849999999999999E-3</c:v>
                      </c:pt>
                      <c:pt idx="17">
                        <c:v>3.8790000000000001E-3</c:v>
                      </c:pt>
                      <c:pt idx="18">
                        <c:v>4.1070000000000004E-3</c:v>
                      </c:pt>
                      <c:pt idx="19">
                        <c:v>4.3489999999999996E-3</c:v>
                      </c:pt>
                      <c:pt idx="20">
                        <c:v>4.6280000000000002E-3</c:v>
                      </c:pt>
                      <c:pt idx="21">
                        <c:v>4.8939999999999999E-3</c:v>
                      </c:pt>
                      <c:pt idx="22">
                        <c:v>5.1729999999999996E-3</c:v>
                      </c:pt>
                      <c:pt idx="23">
                        <c:v>5.4780000000000002E-3</c:v>
                      </c:pt>
                      <c:pt idx="24">
                        <c:v>5.6930000000000001E-3</c:v>
                      </c:pt>
                      <c:pt idx="25">
                        <c:v>5.9020000000000001E-3</c:v>
                      </c:pt>
                      <c:pt idx="26">
                        <c:v>6.0860000000000003E-3</c:v>
                      </c:pt>
                      <c:pt idx="27">
                        <c:v>6.254E-3</c:v>
                      </c:pt>
                      <c:pt idx="28">
                        <c:v>6.3990000000000002E-3</c:v>
                      </c:pt>
                      <c:pt idx="29">
                        <c:v>6.5319999999999996E-3</c:v>
                      </c:pt>
                      <c:pt idx="30">
                        <c:v>6.6660000000000001E-3</c:v>
                      </c:pt>
                      <c:pt idx="31">
                        <c:v>6.8120000000000003E-3</c:v>
                      </c:pt>
                      <c:pt idx="32">
                        <c:v>6.9719999999999999E-3</c:v>
                      </c:pt>
                      <c:pt idx="33">
                        <c:v>7.1510000000000002E-3</c:v>
                      </c:pt>
                      <c:pt idx="34">
                        <c:v>7.3289999999999996E-3</c:v>
                      </c:pt>
                      <c:pt idx="35">
                        <c:v>7.522E-3</c:v>
                      </c:pt>
                      <c:pt idx="36">
                        <c:v>7.7099999999999998E-3</c:v>
                      </c:pt>
                      <c:pt idx="37">
                        <c:v>7.8960000000000002E-3</c:v>
                      </c:pt>
                      <c:pt idx="38">
                        <c:v>8.0619999999999997E-3</c:v>
                      </c:pt>
                      <c:pt idx="39">
                        <c:v>8.2129999999999998E-3</c:v>
                      </c:pt>
                      <c:pt idx="40">
                        <c:v>8.3280000000000003E-3</c:v>
                      </c:pt>
                      <c:pt idx="41">
                        <c:v>8.4010000000000005E-3</c:v>
                      </c:pt>
                      <c:pt idx="42">
                        <c:v>8.4010000000000005E-3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B-E217-4E19-9FEE-0FE4209F8F15}"/>
                  </c:ext>
                </c:extLst>
              </c15:ser>
            </c15:filteredScatterSeries>
          </c:ext>
        </c:extLst>
      </c:scatterChart>
      <c:valAx>
        <c:axId val="1138531023"/>
        <c:scaling>
          <c:orientation val="minMax"/>
          <c:max val="0.126"/>
          <c:min val="2.6000000000000006E-2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out"/>
        <c:minorTickMark val="none"/>
        <c:tickLblPos val="nextTo"/>
        <c:crossAx val="1138531503"/>
        <c:crosses val="autoZero"/>
        <c:crossBetween val="midCat"/>
        <c:majorUnit val="1.0000000000000002E-2"/>
      </c:valAx>
      <c:valAx>
        <c:axId val="1138531503"/>
        <c:scaling>
          <c:orientation val="minMax"/>
          <c:max val="5.000000000000001E-2"/>
          <c:min val="0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out"/>
        <c:minorTickMark val="none"/>
        <c:tickLblPos val="nextTo"/>
        <c:crossAx val="1138531023"/>
        <c:crosses val="autoZero"/>
        <c:crossBetween val="midCat"/>
        <c:majorUnit val="1.0000000000000002E-2"/>
      </c:valAx>
    </c:plotArea>
    <c:plotVisOnly val="1"/>
    <c:dispBlanksAs val="gap"/>
    <c:showDLblsOverMax val="0"/>
    <c:extLst/>
  </c:chart>
  <c:txPr>
    <a:bodyPr/>
    <a:lstStyle/>
    <a:p>
      <a:pPr>
        <a:defRPr sz="140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1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854949135824799"/>
          <c:y val="5.4623297369754867E-2"/>
          <c:w val="0.83419103252645899"/>
          <c:h val="0.7950675682911289"/>
        </c:manualLayout>
      </c:layout>
      <c:scatterChart>
        <c:scatterStyle val="lineMarker"/>
        <c:varyColors val="0"/>
        <c:ser>
          <c:idx val="6"/>
          <c:order val="0"/>
          <c:tx>
            <c:strRef>
              <c:f>Paper!$A$10</c:f>
              <c:strCache>
                <c:ptCount val="1"/>
                <c:pt idx="0">
                  <c:v>Stage 0 Data 2.3V</c:v>
                </c:pt>
              </c:strCache>
            </c:strRef>
          </c:tx>
          <c:spPr>
            <a:ln w="38100" cap="rnd">
              <a:noFill/>
              <a:round/>
            </a:ln>
            <a:effectLst/>
          </c:spPr>
          <c:marker>
            <c:symbol val="circle"/>
            <c:size val="5"/>
            <c:spPr>
              <a:noFill/>
              <a:ln w="6350">
                <a:solidFill>
                  <a:srgbClr val="00B050"/>
                </a:solidFill>
              </a:ln>
            </c:spPr>
          </c:marker>
          <c:xVal>
            <c:numRef>
              <c:f>'PreDeg (2)'!$B$3:$B$48</c:f>
              <c:numCache>
                <c:formatCode>0.00E+00</c:formatCode>
                <c:ptCount val="46"/>
                <c:pt idx="0">
                  <c:v>2.9080000000000002E-2</c:v>
                </c:pt>
                <c:pt idx="1">
                  <c:v>2.9350000000000001E-2</c:v>
                </c:pt>
                <c:pt idx="2">
                  <c:v>2.9649999999999999E-2</c:v>
                </c:pt>
                <c:pt idx="3">
                  <c:v>2.9919999999999999E-2</c:v>
                </c:pt>
                <c:pt idx="4">
                  <c:v>3.0200000000000001E-2</c:v>
                </c:pt>
                <c:pt idx="5">
                  <c:v>3.0509999999999999E-2</c:v>
                </c:pt>
                <c:pt idx="6">
                  <c:v>3.082E-2</c:v>
                </c:pt>
                <c:pt idx="7">
                  <c:v>3.1099999999999999E-2</c:v>
                </c:pt>
                <c:pt idx="8">
                  <c:v>3.1399999999999997E-2</c:v>
                </c:pt>
                <c:pt idx="9">
                  <c:v>3.1710000000000002E-2</c:v>
                </c:pt>
                <c:pt idx="10">
                  <c:v>3.2039999999999999E-2</c:v>
                </c:pt>
                <c:pt idx="11">
                  <c:v>3.2379999999999999E-2</c:v>
                </c:pt>
                <c:pt idx="12">
                  <c:v>3.2779999999999997E-2</c:v>
                </c:pt>
                <c:pt idx="13">
                  <c:v>3.3189999999999997E-2</c:v>
                </c:pt>
                <c:pt idx="14">
                  <c:v>3.3619999999999997E-2</c:v>
                </c:pt>
                <c:pt idx="15">
                  <c:v>3.4119999999999998E-2</c:v>
                </c:pt>
                <c:pt idx="16">
                  <c:v>3.4630000000000001E-2</c:v>
                </c:pt>
                <c:pt idx="17">
                  <c:v>3.5200000000000002E-2</c:v>
                </c:pt>
                <c:pt idx="18">
                  <c:v>3.576E-2</c:v>
                </c:pt>
                <c:pt idx="19">
                  <c:v>3.6420000000000001E-2</c:v>
                </c:pt>
                <c:pt idx="20">
                  <c:v>3.705E-2</c:v>
                </c:pt>
                <c:pt idx="21">
                  <c:v>3.7749999999999999E-2</c:v>
                </c:pt>
                <c:pt idx="22">
                  <c:v>3.8589999999999999E-2</c:v>
                </c:pt>
                <c:pt idx="23">
                  <c:v>3.9269999999999999E-2</c:v>
                </c:pt>
                <c:pt idx="24">
                  <c:v>4.0079999999999998E-2</c:v>
                </c:pt>
                <c:pt idx="25">
                  <c:v>4.0899999999999999E-2</c:v>
                </c:pt>
                <c:pt idx="26">
                  <c:v>4.1880000000000001E-2</c:v>
                </c:pt>
                <c:pt idx="27">
                  <c:v>4.2799999999999998E-2</c:v>
                </c:pt>
                <c:pt idx="28">
                  <c:v>4.3779999999999999E-2</c:v>
                </c:pt>
                <c:pt idx="29">
                  <c:v>4.4819999999999999E-2</c:v>
                </c:pt>
                <c:pt idx="30">
                  <c:v>4.5920000000000002E-2</c:v>
                </c:pt>
                <c:pt idx="31">
                  <c:v>4.7100000000000003E-2</c:v>
                </c:pt>
                <c:pt idx="32">
                  <c:v>4.8390000000000002E-2</c:v>
                </c:pt>
                <c:pt idx="33">
                  <c:v>4.9669999999999999E-2</c:v>
                </c:pt>
                <c:pt idx="34">
                  <c:v>5.0999999999999997E-2</c:v>
                </c:pt>
                <c:pt idx="35">
                  <c:v>5.2409999999999998E-2</c:v>
                </c:pt>
                <c:pt idx="36">
                  <c:v>5.3870000000000001E-2</c:v>
                </c:pt>
                <c:pt idx="37">
                  <c:v>5.5350000000000003E-2</c:v>
                </c:pt>
                <c:pt idx="38">
                  <c:v>5.679E-2</c:v>
                </c:pt>
                <c:pt idx="39">
                  <c:v>5.8400000000000001E-2</c:v>
                </c:pt>
                <c:pt idx="40">
                  <c:v>5.9990000000000002E-2</c:v>
                </c:pt>
                <c:pt idx="41">
                  <c:v>6.1600000000000002E-2</c:v>
                </c:pt>
                <c:pt idx="42">
                  <c:v>6.3570000000000002E-2</c:v>
                </c:pt>
                <c:pt idx="43">
                  <c:v>7.1330000000000005E-2</c:v>
                </c:pt>
                <c:pt idx="44">
                  <c:v>6.9370000000000001E-2</c:v>
                </c:pt>
                <c:pt idx="45">
                  <c:v>6.7030000000000006E-2</c:v>
                </c:pt>
              </c:numCache>
            </c:numRef>
          </c:xVal>
          <c:yVal>
            <c:numRef>
              <c:f>'PreDeg (2)'!$C$3:$C$48</c:f>
              <c:numCache>
                <c:formatCode>0.00E+00</c:formatCode>
                <c:ptCount val="46"/>
                <c:pt idx="0">
                  <c:v>2.4570000000000001E-4</c:v>
                </c:pt>
                <c:pt idx="1">
                  <c:v>6.2810000000000003E-4</c:v>
                </c:pt>
                <c:pt idx="2">
                  <c:v>9.5699999999999995E-4</c:v>
                </c:pt>
                <c:pt idx="3">
                  <c:v>1.2160000000000001E-3</c:v>
                </c:pt>
                <c:pt idx="4">
                  <c:v>1.4250000000000001E-3</c:v>
                </c:pt>
                <c:pt idx="5">
                  <c:v>1.6260000000000001E-3</c:v>
                </c:pt>
                <c:pt idx="6">
                  <c:v>1.792E-3</c:v>
                </c:pt>
                <c:pt idx="7">
                  <c:v>1.9469999999999999E-3</c:v>
                </c:pt>
                <c:pt idx="8">
                  <c:v>2.068E-3</c:v>
                </c:pt>
                <c:pt idx="9">
                  <c:v>2.2560000000000002E-3</c:v>
                </c:pt>
                <c:pt idx="10">
                  <c:v>2.4199999999999998E-3</c:v>
                </c:pt>
                <c:pt idx="11">
                  <c:v>2.601E-3</c:v>
                </c:pt>
                <c:pt idx="12">
                  <c:v>2.8140000000000001E-3</c:v>
                </c:pt>
                <c:pt idx="13">
                  <c:v>3.0219999999999999E-3</c:v>
                </c:pt>
                <c:pt idx="14">
                  <c:v>3.2320000000000001E-3</c:v>
                </c:pt>
                <c:pt idx="15">
                  <c:v>3.4770000000000001E-3</c:v>
                </c:pt>
                <c:pt idx="16">
                  <c:v>3.7090000000000001E-3</c:v>
                </c:pt>
                <c:pt idx="17">
                  <c:v>3.9439999999999996E-3</c:v>
                </c:pt>
                <c:pt idx="18">
                  <c:v>4.1809999999999998E-3</c:v>
                </c:pt>
                <c:pt idx="19">
                  <c:v>4.4349999999999997E-3</c:v>
                </c:pt>
                <c:pt idx="20">
                  <c:v>4.6759999999999996E-3</c:v>
                </c:pt>
                <c:pt idx="21">
                  <c:v>4.9300000000000004E-3</c:v>
                </c:pt>
                <c:pt idx="22">
                  <c:v>5.2170000000000003E-3</c:v>
                </c:pt>
                <c:pt idx="23">
                  <c:v>5.4860000000000004E-3</c:v>
                </c:pt>
                <c:pt idx="24">
                  <c:v>5.7759999999999999E-3</c:v>
                </c:pt>
                <c:pt idx="25">
                  <c:v>6.0489999999999997E-3</c:v>
                </c:pt>
                <c:pt idx="26">
                  <c:v>6.3699999999999998E-3</c:v>
                </c:pt>
                <c:pt idx="27">
                  <c:v>6.7130000000000002E-3</c:v>
                </c:pt>
                <c:pt idx="28">
                  <c:v>7.0029999999999997E-3</c:v>
                </c:pt>
                <c:pt idx="29">
                  <c:v>7.3619999999999996E-3</c:v>
                </c:pt>
                <c:pt idx="30">
                  <c:v>7.6779999999999999E-3</c:v>
                </c:pt>
                <c:pt idx="31">
                  <c:v>8.0339999999999995E-3</c:v>
                </c:pt>
                <c:pt idx="32">
                  <c:v>8.3529999999999993E-3</c:v>
                </c:pt>
                <c:pt idx="33">
                  <c:v>8.6510000000000007E-3</c:v>
                </c:pt>
                <c:pt idx="34">
                  <c:v>8.9549999999999994E-3</c:v>
                </c:pt>
                <c:pt idx="35">
                  <c:v>9.2029999999999994E-3</c:v>
                </c:pt>
                <c:pt idx="36">
                  <c:v>9.4149999999999998E-3</c:v>
                </c:pt>
                <c:pt idx="37">
                  <c:v>9.5890000000000003E-3</c:v>
                </c:pt>
                <c:pt idx="38">
                  <c:v>9.8429999999999993E-3</c:v>
                </c:pt>
                <c:pt idx="39">
                  <c:v>1.0030000000000001E-2</c:v>
                </c:pt>
                <c:pt idx="40">
                  <c:v>1.026E-2</c:v>
                </c:pt>
                <c:pt idx="41">
                  <c:v>1.048E-2</c:v>
                </c:pt>
                <c:pt idx="42">
                  <c:v>1.0500000000000001E-2</c:v>
                </c:pt>
                <c:pt idx="43">
                  <c:v>1.1820000000000001E-2</c:v>
                </c:pt>
                <c:pt idx="44">
                  <c:v>9.6329999999999992E-3</c:v>
                </c:pt>
                <c:pt idx="45">
                  <c:v>8.7510000000000001E-3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60C5-44CF-B5B7-DEF0F15DD707}"/>
            </c:ext>
          </c:extLst>
        </c:ser>
        <c:ser>
          <c:idx val="7"/>
          <c:order val="1"/>
          <c:tx>
            <c:strRef>
              <c:f>Paper!$B$10</c:f>
              <c:strCache>
                <c:ptCount val="1"/>
                <c:pt idx="0">
                  <c:v>Stage 0 Fit 2.3V</c:v>
                </c:pt>
              </c:strCache>
            </c:strRef>
          </c:tx>
          <c:spPr>
            <a:ln w="9525">
              <a:solidFill>
                <a:srgbClr val="00B050"/>
              </a:solidFill>
            </a:ln>
          </c:spPr>
          <c:marker>
            <c:symbol val="circle"/>
            <c:size val="3"/>
            <c:spPr>
              <a:solidFill>
                <a:srgbClr val="00B050"/>
              </a:solidFill>
              <a:ln>
                <a:noFill/>
              </a:ln>
            </c:spPr>
          </c:marker>
          <c:xVal>
            <c:numRef>
              <c:f>'PreDeg (2)'!$D$3:$D$48</c:f>
              <c:numCache>
                <c:formatCode>General</c:formatCode>
                <c:ptCount val="46"/>
                <c:pt idx="0">
                  <c:v>2.90822937058694E-2</c:v>
                </c:pt>
                <c:pt idx="1">
                  <c:v>2.9378522347302798E-2</c:v>
                </c:pt>
                <c:pt idx="2">
                  <c:v>2.9681527147733502E-2</c:v>
                </c:pt>
                <c:pt idx="3">
                  <c:v>2.99864440239151E-2</c:v>
                </c:pt>
                <c:pt idx="4">
                  <c:v>3.02902927888801E-2</c:v>
                </c:pt>
                <c:pt idx="5">
                  <c:v>3.0619353613364701E-2</c:v>
                </c:pt>
                <c:pt idx="6">
                  <c:v>3.0918049655436E-2</c:v>
                </c:pt>
                <c:pt idx="7">
                  <c:v>3.1209951781613399E-2</c:v>
                </c:pt>
                <c:pt idx="8">
                  <c:v>3.1526467334000802E-2</c:v>
                </c:pt>
                <c:pt idx="9">
                  <c:v>3.1831742921914999E-2</c:v>
                </c:pt>
                <c:pt idx="10">
                  <c:v>3.2164772176678402E-2</c:v>
                </c:pt>
                <c:pt idx="11">
                  <c:v>3.24804827993916E-2</c:v>
                </c:pt>
                <c:pt idx="12">
                  <c:v>3.2848573825493999E-2</c:v>
                </c:pt>
                <c:pt idx="13">
                  <c:v>3.3231210044736198E-2</c:v>
                </c:pt>
                <c:pt idx="14">
                  <c:v>3.3626814886556902E-2</c:v>
                </c:pt>
                <c:pt idx="15">
                  <c:v>3.40874956686638E-2</c:v>
                </c:pt>
                <c:pt idx="16">
                  <c:v>3.4560485167958503E-2</c:v>
                </c:pt>
                <c:pt idx="17">
                  <c:v>3.5088534678375097E-2</c:v>
                </c:pt>
                <c:pt idx="18">
                  <c:v>3.5642647874741001E-2</c:v>
                </c:pt>
                <c:pt idx="19">
                  <c:v>3.6287107275149097E-2</c:v>
                </c:pt>
                <c:pt idx="20">
                  <c:v>3.6929863965236898E-2</c:v>
                </c:pt>
                <c:pt idx="21">
                  <c:v>3.76564473140742E-2</c:v>
                </c:pt>
                <c:pt idx="22">
                  <c:v>3.8559963706818801E-2</c:v>
                </c:pt>
                <c:pt idx="23">
                  <c:v>3.9303181762685803E-2</c:v>
                </c:pt>
                <c:pt idx="24">
                  <c:v>4.0160342302064202E-2</c:v>
                </c:pt>
                <c:pt idx="25">
                  <c:v>4.1066698856074099E-2</c:v>
                </c:pt>
                <c:pt idx="26">
                  <c:v>4.2065487521692799E-2</c:v>
                </c:pt>
                <c:pt idx="27">
                  <c:v>4.3070294501301801E-2</c:v>
                </c:pt>
                <c:pt idx="28">
                  <c:v>4.4067855964599001E-2</c:v>
                </c:pt>
                <c:pt idx="29">
                  <c:v>4.5102053950523302E-2</c:v>
                </c:pt>
                <c:pt idx="30">
                  <c:v>4.6197800908474203E-2</c:v>
                </c:pt>
                <c:pt idx="31">
                  <c:v>4.7342864722486597E-2</c:v>
                </c:pt>
                <c:pt idx="32">
                  <c:v>4.8558685212045101E-2</c:v>
                </c:pt>
                <c:pt idx="33">
                  <c:v>4.9735293532590798E-2</c:v>
                </c:pt>
                <c:pt idx="34">
                  <c:v>5.1013656986368602E-2</c:v>
                </c:pt>
                <c:pt idx="35">
                  <c:v>5.2310185749400398E-2</c:v>
                </c:pt>
                <c:pt idx="36">
                  <c:v>5.3702121250403898E-2</c:v>
                </c:pt>
                <c:pt idx="37">
                  <c:v>5.5111991715223199E-2</c:v>
                </c:pt>
                <c:pt idx="38">
                  <c:v>5.6678075317565302E-2</c:v>
                </c:pt>
                <c:pt idx="39">
                  <c:v>5.8271599695630699E-2</c:v>
                </c:pt>
                <c:pt idx="40">
                  <c:v>5.9863717910656498E-2</c:v>
                </c:pt>
                <c:pt idx="41">
                  <c:v>6.1529400232955202E-2</c:v>
                </c:pt>
                <c:pt idx="42">
                  <c:v>6.3224559529105204E-2</c:v>
                </c:pt>
                <c:pt idx="43">
                  <c:v>6.4957208755110796E-2</c:v>
                </c:pt>
                <c:pt idx="44">
                  <c:v>6.6613588899212706E-2</c:v>
                </c:pt>
                <c:pt idx="45">
                  <c:v>6.8223690171072798E-2</c:v>
                </c:pt>
              </c:numCache>
            </c:numRef>
          </c:xVal>
          <c:yVal>
            <c:numRef>
              <c:f>'PreDeg (2)'!$E$3:$E$48</c:f>
              <c:numCache>
                <c:formatCode>General</c:formatCode>
                <c:ptCount val="46"/>
                <c:pt idx="0">
                  <c:v>1.9046577810335601E-4</c:v>
                </c:pt>
                <c:pt idx="1">
                  <c:v>6.1256691964943705E-4</c:v>
                </c:pt>
                <c:pt idx="2">
                  <c:v>9.4961396335349602E-4</c:v>
                </c:pt>
                <c:pt idx="3">
                  <c:v>1.2194646100975801E-3</c:v>
                </c:pt>
                <c:pt idx="4">
                  <c:v>1.4384403429718901E-3</c:v>
                </c:pt>
                <c:pt idx="5">
                  <c:v>1.6362040507757101E-3</c:v>
                </c:pt>
                <c:pt idx="6">
                  <c:v>1.7924340610141699E-3</c:v>
                </c:pt>
                <c:pt idx="7">
                  <c:v>1.9328808651683E-3</c:v>
                </c:pt>
                <c:pt idx="8">
                  <c:v>2.0796156658102402E-3</c:v>
                </c:pt>
                <c:pt idx="9">
                  <c:v>2.2215230595717199E-3</c:v>
                </c:pt>
                <c:pt idx="10">
                  <c:v>2.38083757962333E-3</c:v>
                </c:pt>
                <c:pt idx="11">
                  <c:v>2.5377015933788702E-3</c:v>
                </c:pt>
                <c:pt idx="12">
                  <c:v>2.7273658836090499E-3</c:v>
                </c:pt>
                <c:pt idx="13">
                  <c:v>2.9302128299605601E-3</c:v>
                </c:pt>
                <c:pt idx="14">
                  <c:v>3.1431268481571799E-3</c:v>
                </c:pt>
                <c:pt idx="15">
                  <c:v>3.3914605108531699E-3</c:v>
                </c:pt>
                <c:pt idx="16">
                  <c:v>3.64341307268012E-3</c:v>
                </c:pt>
                <c:pt idx="17">
                  <c:v>3.9179367379456702E-3</c:v>
                </c:pt>
                <c:pt idx="18">
                  <c:v>4.1959985635655504E-3</c:v>
                </c:pt>
                <c:pt idx="19">
                  <c:v>4.5047153660385903E-3</c:v>
                </c:pt>
                <c:pt idx="20">
                  <c:v>4.7960904434829598E-3</c:v>
                </c:pt>
                <c:pt idx="21">
                  <c:v>5.1056119071690702E-3</c:v>
                </c:pt>
                <c:pt idx="22">
                  <c:v>5.46231542236495E-3</c:v>
                </c:pt>
                <c:pt idx="23">
                  <c:v>5.7339384648665203E-3</c:v>
                </c:pt>
                <c:pt idx="24">
                  <c:v>6.02511866246511E-3</c:v>
                </c:pt>
                <c:pt idx="25">
                  <c:v>6.3102905289758602E-3</c:v>
                </c:pt>
                <c:pt idx="26">
                  <c:v>6.6016333938000498E-3</c:v>
                </c:pt>
                <c:pt idx="27">
                  <c:v>6.8751586115940403E-3</c:v>
                </c:pt>
                <c:pt idx="28">
                  <c:v>7.1319540473932996E-3</c:v>
                </c:pt>
                <c:pt idx="29">
                  <c:v>7.3872700978271097E-3</c:v>
                </c:pt>
                <c:pt idx="30">
                  <c:v>7.6502155895249403E-3</c:v>
                </c:pt>
                <c:pt idx="31">
                  <c:v>7.9206561593848004E-3</c:v>
                </c:pt>
                <c:pt idx="32">
                  <c:v>8.2056514741094596E-3</c:v>
                </c:pt>
                <c:pt idx="33">
                  <c:v>8.4797483324554005E-3</c:v>
                </c:pt>
                <c:pt idx="34">
                  <c:v>8.7734764121817702E-3</c:v>
                </c:pt>
                <c:pt idx="35">
                  <c:v>9.0623273856532596E-3</c:v>
                </c:pt>
                <c:pt idx="36">
                  <c:v>9.3549144688432305E-3</c:v>
                </c:pt>
                <c:pt idx="37">
                  <c:v>9.6240046155695105E-3</c:v>
                </c:pt>
                <c:pt idx="38">
                  <c:v>9.8800942272179604E-3</c:v>
                </c:pt>
                <c:pt idx="39">
                  <c:v>1.00837499110117E-2</c:v>
                </c:pt>
                <c:pt idx="40">
                  <c:v>1.0220457969309199E-2</c:v>
                </c:pt>
                <c:pt idx="41">
                  <c:v>1.02834949473617E-2</c:v>
                </c:pt>
                <c:pt idx="42">
                  <c:v>1.02558529563536E-2</c:v>
                </c:pt>
                <c:pt idx="43">
                  <c:v>1.01242933999874E-2</c:v>
                </c:pt>
                <c:pt idx="44">
                  <c:v>9.89376101580061E-3</c:v>
                </c:pt>
                <c:pt idx="45">
                  <c:v>9.5644040203951893E-3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60C5-44CF-B5B7-DEF0F15DD707}"/>
            </c:ext>
          </c:extLst>
        </c:ser>
        <c:ser>
          <c:idx val="4"/>
          <c:order val="6"/>
          <c:tx>
            <c:strRef>
              <c:f>Paper!$A$13</c:f>
              <c:strCache>
                <c:ptCount val="1"/>
                <c:pt idx="0">
                  <c:v>Stage 3 Data 2.3V</c:v>
                </c:pt>
              </c:strCache>
              <c:extLst xmlns:c15="http://schemas.microsoft.com/office/drawing/2012/chart"/>
            </c:strRef>
          </c:tx>
          <c:spPr>
            <a:ln w="38100">
              <a:noFill/>
            </a:ln>
          </c:spPr>
          <c:marker>
            <c:symbol val="circle"/>
            <c:size val="5"/>
            <c:spPr>
              <a:noFill/>
              <a:ln w="6350">
                <a:solidFill>
                  <a:srgbClr val="FF0000"/>
                </a:solidFill>
              </a:ln>
            </c:spPr>
          </c:marker>
          <c:xVal>
            <c:numRef>
              <c:f>'Deg3 (2)'!$B$3:$B$54</c:f>
              <c:numCache>
                <c:formatCode>General</c:formatCode>
                <c:ptCount val="52"/>
                <c:pt idx="0">
                  <c:v>3.2349999999999997E-2</c:v>
                </c:pt>
                <c:pt idx="1">
                  <c:v>3.2680000000000001E-2</c:v>
                </c:pt>
                <c:pt idx="2">
                  <c:v>3.3020000000000001E-2</c:v>
                </c:pt>
                <c:pt idx="3">
                  <c:v>3.3309999999999999E-2</c:v>
                </c:pt>
                <c:pt idx="4">
                  <c:v>3.3649999999999999E-2</c:v>
                </c:pt>
                <c:pt idx="5">
                  <c:v>3.4009999999999999E-2</c:v>
                </c:pt>
                <c:pt idx="6">
                  <c:v>3.44E-2</c:v>
                </c:pt>
                <c:pt idx="7">
                  <c:v>3.4790000000000001E-2</c:v>
                </c:pt>
                <c:pt idx="8">
                  <c:v>3.5229999999999997E-2</c:v>
                </c:pt>
                <c:pt idx="9">
                  <c:v>3.5729999999999998E-2</c:v>
                </c:pt>
                <c:pt idx="10">
                  <c:v>3.6209999999999999E-2</c:v>
                </c:pt>
                <c:pt idx="11">
                  <c:v>3.6900000000000002E-2</c:v>
                </c:pt>
                <c:pt idx="12">
                  <c:v>3.7519999999999998E-2</c:v>
                </c:pt>
                <c:pt idx="13">
                  <c:v>3.8309999999999997E-2</c:v>
                </c:pt>
                <c:pt idx="14">
                  <c:v>3.918E-2</c:v>
                </c:pt>
                <c:pt idx="15">
                  <c:v>4.0099999999999997E-2</c:v>
                </c:pt>
                <c:pt idx="16">
                  <c:v>4.122E-2</c:v>
                </c:pt>
                <c:pt idx="17">
                  <c:v>4.2389999999999997E-2</c:v>
                </c:pt>
                <c:pt idx="18">
                  <c:v>4.3729999999999998E-2</c:v>
                </c:pt>
                <c:pt idx="19">
                  <c:v>4.5159999999999999E-2</c:v>
                </c:pt>
                <c:pt idx="20">
                  <c:v>4.6850000000000003E-2</c:v>
                </c:pt>
                <c:pt idx="21">
                  <c:v>4.8579999999999998E-2</c:v>
                </c:pt>
                <c:pt idx="22">
                  <c:v>5.0560000000000001E-2</c:v>
                </c:pt>
                <c:pt idx="23">
                  <c:v>5.305E-2</c:v>
                </c:pt>
                <c:pt idx="24">
                  <c:v>5.5190000000000003E-2</c:v>
                </c:pt>
                <c:pt idx="25">
                  <c:v>5.7689999999999998E-2</c:v>
                </c:pt>
                <c:pt idx="26">
                  <c:v>6.0569999999999999E-2</c:v>
                </c:pt>
                <c:pt idx="27">
                  <c:v>6.3869999999999996E-2</c:v>
                </c:pt>
                <c:pt idx="28">
                  <c:v>6.719E-2</c:v>
                </c:pt>
                <c:pt idx="29">
                  <c:v>7.0540000000000005E-2</c:v>
                </c:pt>
                <c:pt idx="30">
                  <c:v>7.4410000000000004E-2</c:v>
                </c:pt>
                <c:pt idx="31">
                  <c:v>7.8649999999999998E-2</c:v>
                </c:pt>
                <c:pt idx="32">
                  <c:v>8.3159999999999998E-2</c:v>
                </c:pt>
                <c:pt idx="33">
                  <c:v>8.8169999999999998E-2</c:v>
                </c:pt>
                <c:pt idx="34">
                  <c:v>9.3109999999999998E-2</c:v>
                </c:pt>
                <c:pt idx="35">
                  <c:v>9.8489999999999994E-2</c:v>
                </c:pt>
                <c:pt idx="36">
                  <c:v>0.1041</c:v>
                </c:pt>
                <c:pt idx="37">
                  <c:v>0.1101</c:v>
                </c:pt>
                <c:pt idx="38">
                  <c:v>0.11600000000000001</c:v>
                </c:pt>
                <c:pt idx="39">
                  <c:v>0.12280000000000001</c:v>
                </c:pt>
                <c:pt idx="40">
                  <c:v>0.1295</c:v>
                </c:pt>
                <c:pt idx="41">
                  <c:v>0.13669999999999999</c:v>
                </c:pt>
                <c:pt idx="42">
                  <c:v>0.1482</c:v>
                </c:pt>
                <c:pt idx="43">
                  <c:v>0.16900000000000001</c:v>
                </c:pt>
                <c:pt idx="44">
                  <c:v>0.1656</c:v>
                </c:pt>
                <c:pt idx="45">
                  <c:v>0.1603</c:v>
                </c:pt>
                <c:pt idx="46">
                  <c:v>0.17280000000000001</c:v>
                </c:pt>
                <c:pt idx="47">
                  <c:v>0.184</c:v>
                </c:pt>
                <c:pt idx="48">
                  <c:v>0.29959999999999998</c:v>
                </c:pt>
                <c:pt idx="49">
                  <c:v>0.19040000000000001</c:v>
                </c:pt>
              </c:numCache>
              <c:extLst xmlns:c15="http://schemas.microsoft.com/office/drawing/2012/chart"/>
            </c:numRef>
          </c:xVal>
          <c:yVal>
            <c:numRef>
              <c:f>'Deg3 (2)'!$C$3:$C$54</c:f>
              <c:numCache>
                <c:formatCode>General</c:formatCode>
                <c:ptCount val="52"/>
                <c:pt idx="0">
                  <c:v>1.986E-4</c:v>
                </c:pt>
                <c:pt idx="1">
                  <c:v>7.3890000000000002E-4</c:v>
                </c:pt>
                <c:pt idx="2">
                  <c:v>1.217E-3</c:v>
                </c:pt>
                <c:pt idx="3">
                  <c:v>1.622E-3</c:v>
                </c:pt>
                <c:pt idx="4">
                  <c:v>1.9980000000000002E-3</c:v>
                </c:pt>
                <c:pt idx="5">
                  <c:v>2.4039999999999999E-3</c:v>
                </c:pt>
                <c:pt idx="6">
                  <c:v>2.833E-3</c:v>
                </c:pt>
                <c:pt idx="7">
                  <c:v>3.2109999999999999E-3</c:v>
                </c:pt>
                <c:pt idx="8">
                  <c:v>3.6289999999999998E-3</c:v>
                </c:pt>
                <c:pt idx="9">
                  <c:v>4.1339999999999997E-3</c:v>
                </c:pt>
                <c:pt idx="10">
                  <c:v>4.6870000000000002E-3</c:v>
                </c:pt>
                <c:pt idx="11">
                  <c:v>5.208E-3</c:v>
                </c:pt>
                <c:pt idx="12">
                  <c:v>5.7600000000000004E-3</c:v>
                </c:pt>
                <c:pt idx="13">
                  <c:v>6.4539999999999997E-3</c:v>
                </c:pt>
                <c:pt idx="14">
                  <c:v>7.1809999999999999E-3</c:v>
                </c:pt>
                <c:pt idx="15">
                  <c:v>7.9319999999999998E-3</c:v>
                </c:pt>
                <c:pt idx="16">
                  <c:v>8.8190000000000004E-3</c:v>
                </c:pt>
                <c:pt idx="17">
                  <c:v>9.7059999999999994E-3</c:v>
                </c:pt>
                <c:pt idx="18">
                  <c:v>1.068E-2</c:v>
                </c:pt>
                <c:pt idx="19">
                  <c:v>1.1679999999999999E-2</c:v>
                </c:pt>
                <c:pt idx="20">
                  <c:v>1.2829999999999999E-2</c:v>
                </c:pt>
                <c:pt idx="21">
                  <c:v>1.393E-2</c:v>
                </c:pt>
                <c:pt idx="22">
                  <c:v>1.5140000000000001E-2</c:v>
                </c:pt>
                <c:pt idx="23">
                  <c:v>1.668E-2</c:v>
                </c:pt>
                <c:pt idx="24">
                  <c:v>1.7919999999999998E-2</c:v>
                </c:pt>
                <c:pt idx="25">
                  <c:v>1.9380000000000001E-2</c:v>
                </c:pt>
                <c:pt idx="26">
                  <c:v>2.0920000000000001E-2</c:v>
                </c:pt>
                <c:pt idx="27">
                  <c:v>2.2679999999999999E-2</c:v>
                </c:pt>
                <c:pt idx="28">
                  <c:v>2.4340000000000001E-2</c:v>
                </c:pt>
                <c:pt idx="29">
                  <c:v>2.5930000000000002E-2</c:v>
                </c:pt>
                <c:pt idx="30">
                  <c:v>2.775E-2</c:v>
                </c:pt>
                <c:pt idx="31">
                  <c:v>2.9559999999999999E-2</c:v>
                </c:pt>
                <c:pt idx="32">
                  <c:v>3.1309999999999998E-2</c:v>
                </c:pt>
                <c:pt idx="33">
                  <c:v>3.3270000000000001E-2</c:v>
                </c:pt>
                <c:pt idx="34">
                  <c:v>3.4959999999999998E-2</c:v>
                </c:pt>
                <c:pt idx="35">
                  <c:v>3.7019999999999997E-2</c:v>
                </c:pt>
                <c:pt idx="36">
                  <c:v>3.8920000000000003E-2</c:v>
                </c:pt>
                <c:pt idx="37">
                  <c:v>4.0849999999999997E-2</c:v>
                </c:pt>
                <c:pt idx="38">
                  <c:v>4.2900000000000001E-2</c:v>
                </c:pt>
                <c:pt idx="39">
                  <c:v>4.5269999999999998E-2</c:v>
                </c:pt>
                <c:pt idx="40">
                  <c:v>4.7550000000000002E-2</c:v>
                </c:pt>
                <c:pt idx="41">
                  <c:v>4.9840000000000002E-2</c:v>
                </c:pt>
                <c:pt idx="42">
                  <c:v>5.525E-2</c:v>
                </c:pt>
                <c:pt idx="43">
                  <c:v>6.6009999999999999E-2</c:v>
                </c:pt>
                <c:pt idx="44">
                  <c:v>6.0010000000000001E-2</c:v>
                </c:pt>
                <c:pt idx="45">
                  <c:v>5.3159999999999999E-2</c:v>
                </c:pt>
                <c:pt idx="46">
                  <c:v>5.5620000000000003E-2</c:v>
                </c:pt>
                <c:pt idx="47">
                  <c:v>5.6320000000000002E-2</c:v>
                </c:pt>
                <c:pt idx="48">
                  <c:v>0.125</c:v>
                </c:pt>
                <c:pt idx="49">
                  <c:v>4.6580000000000003E-2</c:v>
                </c:pt>
              </c:numCache>
              <c:extLst xmlns:c15="http://schemas.microsoft.com/office/drawing/2012/chart"/>
            </c:numRef>
          </c:y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6-60C5-44CF-B5B7-DEF0F15DD707}"/>
            </c:ext>
          </c:extLst>
        </c:ser>
        <c:ser>
          <c:idx val="5"/>
          <c:order val="7"/>
          <c:tx>
            <c:strRef>
              <c:f>Paper!$B$13</c:f>
              <c:strCache>
                <c:ptCount val="1"/>
                <c:pt idx="0">
                  <c:v>Stage 3 Fit 2.3V</c:v>
                </c:pt>
              </c:strCache>
              <c:extLst xmlns:c15="http://schemas.microsoft.com/office/drawing/2012/chart"/>
            </c:strRef>
          </c:tx>
          <c:spPr>
            <a:ln w="9525">
              <a:solidFill>
                <a:srgbClr val="FF0000"/>
              </a:solidFill>
            </a:ln>
          </c:spPr>
          <c:marker>
            <c:symbol val="circle"/>
            <c:size val="3"/>
            <c:spPr>
              <a:solidFill>
                <a:srgbClr val="FF0000"/>
              </a:solidFill>
              <a:ln>
                <a:noFill/>
              </a:ln>
            </c:spPr>
          </c:marker>
          <c:xVal>
            <c:numRef>
              <c:f>'Deg3 (2)'!$D$3:$D$54</c:f>
              <c:numCache>
                <c:formatCode>General</c:formatCode>
                <c:ptCount val="52"/>
                <c:pt idx="0">
                  <c:v>3.2259999999999997E-2</c:v>
                </c:pt>
                <c:pt idx="1">
                  <c:v>3.2570000000000002E-2</c:v>
                </c:pt>
                <c:pt idx="2">
                  <c:v>3.2899999999999999E-2</c:v>
                </c:pt>
                <c:pt idx="3">
                  <c:v>3.3230000000000003E-2</c:v>
                </c:pt>
                <c:pt idx="4">
                  <c:v>3.3579999999999999E-2</c:v>
                </c:pt>
                <c:pt idx="5">
                  <c:v>3.3950000000000001E-2</c:v>
                </c:pt>
                <c:pt idx="6">
                  <c:v>3.4380000000000001E-2</c:v>
                </c:pt>
                <c:pt idx="7">
                  <c:v>3.4810000000000001E-2</c:v>
                </c:pt>
                <c:pt idx="8">
                  <c:v>3.526E-2</c:v>
                </c:pt>
                <c:pt idx="9">
                  <c:v>3.5790000000000002E-2</c:v>
                </c:pt>
                <c:pt idx="10">
                  <c:v>3.635E-2</c:v>
                </c:pt>
                <c:pt idx="11">
                  <c:v>3.6999999999999998E-2</c:v>
                </c:pt>
                <c:pt idx="12">
                  <c:v>3.7650000000000003E-2</c:v>
                </c:pt>
                <c:pt idx="13">
                  <c:v>3.8449999999999998E-2</c:v>
                </c:pt>
                <c:pt idx="14">
                  <c:v>3.9309999999999998E-2</c:v>
                </c:pt>
                <c:pt idx="15">
                  <c:v>4.0230000000000002E-2</c:v>
                </c:pt>
                <c:pt idx="16">
                  <c:v>4.1320000000000003E-2</c:v>
                </c:pt>
                <c:pt idx="17">
                  <c:v>4.2470000000000001E-2</c:v>
                </c:pt>
                <c:pt idx="18">
                  <c:v>4.3779999999999999E-2</c:v>
                </c:pt>
                <c:pt idx="19">
                  <c:v>4.5179999999999998E-2</c:v>
                </c:pt>
                <c:pt idx="20">
                  <c:v>4.6850000000000003E-2</c:v>
                </c:pt>
                <c:pt idx="21">
                  <c:v>4.8550000000000003E-2</c:v>
                </c:pt>
                <c:pt idx="22">
                  <c:v>5.0529999999999999E-2</c:v>
                </c:pt>
                <c:pt idx="23">
                  <c:v>5.3060000000000003E-2</c:v>
                </c:pt>
                <c:pt idx="24">
                  <c:v>5.5219999999999998E-2</c:v>
                </c:pt>
                <c:pt idx="25">
                  <c:v>5.7790000000000001E-2</c:v>
                </c:pt>
                <c:pt idx="26">
                  <c:v>6.0609999999999997E-2</c:v>
                </c:pt>
                <c:pt idx="27">
                  <c:v>6.386E-2</c:v>
                </c:pt>
                <c:pt idx="28">
                  <c:v>6.726E-2</c:v>
                </c:pt>
                <c:pt idx="29">
                  <c:v>7.0779999999999996E-2</c:v>
                </c:pt>
                <c:pt idx="30">
                  <c:v>7.4569999999999997E-2</c:v>
                </c:pt>
                <c:pt idx="31">
                  <c:v>7.8729999999999994E-2</c:v>
                </c:pt>
                <c:pt idx="32">
                  <c:v>8.3220000000000002E-2</c:v>
                </c:pt>
                <c:pt idx="33">
                  <c:v>8.8120000000000004E-2</c:v>
                </c:pt>
                <c:pt idx="34">
                  <c:v>9.2950000000000005E-2</c:v>
                </c:pt>
                <c:pt idx="35">
                  <c:v>9.8280000000000006E-2</c:v>
                </c:pt>
                <c:pt idx="36">
                  <c:v>0.1037</c:v>
                </c:pt>
                <c:pt idx="37">
                  <c:v>0.10970000000000001</c:v>
                </c:pt>
                <c:pt idx="38">
                  <c:v>0.1157</c:v>
                </c:pt>
                <c:pt idx="39">
                  <c:v>0.1225</c:v>
                </c:pt>
                <c:pt idx="40">
                  <c:v>0.1295</c:v>
                </c:pt>
                <c:pt idx="41">
                  <c:v>0.13669999999999999</c:v>
                </c:pt>
                <c:pt idx="42">
                  <c:v>0.14460000000000001</c:v>
                </c:pt>
                <c:pt idx="43">
                  <c:v>0.153</c:v>
                </c:pt>
                <c:pt idx="44">
                  <c:v>0.16220000000000001</c:v>
                </c:pt>
                <c:pt idx="45">
                  <c:v>0.1716</c:v>
                </c:pt>
                <c:pt idx="46">
                  <c:v>0.18149999999999999</c:v>
                </c:pt>
                <c:pt idx="47">
                  <c:v>0.19170000000000001</c:v>
                </c:pt>
                <c:pt idx="48">
                  <c:v>0.2021</c:v>
                </c:pt>
                <c:pt idx="49">
                  <c:v>0.2122</c:v>
                </c:pt>
              </c:numCache>
              <c:extLst xmlns:c15="http://schemas.microsoft.com/office/drawing/2012/chart"/>
            </c:numRef>
          </c:xVal>
          <c:yVal>
            <c:numRef>
              <c:f>'Deg3 (2)'!$E$3:$E$54</c:f>
              <c:numCache>
                <c:formatCode>General</c:formatCode>
                <c:ptCount val="52"/>
                <c:pt idx="0">
                  <c:v>1.351E-4</c:v>
                </c:pt>
                <c:pt idx="1">
                  <c:v>7.2079999999999996E-4</c:v>
                </c:pt>
                <c:pt idx="2">
                  <c:v>1.2229999999999999E-3</c:v>
                </c:pt>
                <c:pt idx="3">
                  <c:v>1.6720000000000001E-3</c:v>
                </c:pt>
                <c:pt idx="4">
                  <c:v>2.0860000000000002E-3</c:v>
                </c:pt>
                <c:pt idx="5">
                  <c:v>2.483E-3</c:v>
                </c:pt>
                <c:pt idx="6">
                  <c:v>2.9120000000000001E-3</c:v>
                </c:pt>
                <c:pt idx="7">
                  <c:v>3.3119999999999998E-3</c:v>
                </c:pt>
                <c:pt idx="8">
                  <c:v>3.7209999999999999E-3</c:v>
                </c:pt>
                <c:pt idx="9">
                  <c:v>4.1879999999999999E-3</c:v>
                </c:pt>
                <c:pt idx="10">
                  <c:v>4.6649999999999999E-3</c:v>
                </c:pt>
                <c:pt idx="11">
                  <c:v>5.2129999999999998E-3</c:v>
                </c:pt>
                <c:pt idx="12">
                  <c:v>5.7549999999999997E-3</c:v>
                </c:pt>
                <c:pt idx="13">
                  <c:v>6.4079999999999996E-3</c:v>
                </c:pt>
                <c:pt idx="14">
                  <c:v>7.1040000000000001E-3</c:v>
                </c:pt>
                <c:pt idx="15">
                  <c:v>7.8340000000000007E-3</c:v>
                </c:pt>
                <c:pt idx="16">
                  <c:v>8.6899999999999998E-3</c:v>
                </c:pt>
                <c:pt idx="17">
                  <c:v>9.5729999999999999E-3</c:v>
                </c:pt>
                <c:pt idx="18">
                  <c:v>1.056E-2</c:v>
                </c:pt>
                <c:pt idx="19">
                  <c:v>1.158E-2</c:v>
                </c:pt>
                <c:pt idx="20">
                  <c:v>1.2760000000000001E-2</c:v>
                </c:pt>
                <c:pt idx="21">
                  <c:v>1.393E-2</c:v>
                </c:pt>
                <c:pt idx="22">
                  <c:v>1.525E-2</c:v>
                </c:pt>
                <c:pt idx="23">
                  <c:v>1.686E-2</c:v>
                </c:pt>
                <c:pt idx="24">
                  <c:v>1.8180000000000002E-2</c:v>
                </c:pt>
                <c:pt idx="25">
                  <c:v>1.9689999999999999E-2</c:v>
                </c:pt>
                <c:pt idx="26">
                  <c:v>2.128E-2</c:v>
                </c:pt>
                <c:pt idx="27">
                  <c:v>2.3009999999999999E-2</c:v>
                </c:pt>
                <c:pt idx="28">
                  <c:v>2.4740000000000002E-2</c:v>
                </c:pt>
                <c:pt idx="29">
                  <c:v>2.6440000000000002E-2</c:v>
                </c:pt>
                <c:pt idx="30">
                  <c:v>2.819E-2</c:v>
                </c:pt>
                <c:pt idx="31">
                  <c:v>3.0020000000000002E-2</c:v>
                </c:pt>
                <c:pt idx="32">
                  <c:v>3.1899999999999998E-2</c:v>
                </c:pt>
                <c:pt idx="33">
                  <c:v>3.388E-2</c:v>
                </c:pt>
                <c:pt idx="34">
                  <c:v>3.5749999999999997E-2</c:v>
                </c:pt>
                <c:pt idx="35">
                  <c:v>3.7760000000000002E-2</c:v>
                </c:pt>
                <c:pt idx="36">
                  <c:v>3.977E-2</c:v>
                </c:pt>
                <c:pt idx="37">
                  <c:v>4.19E-2</c:v>
                </c:pt>
                <c:pt idx="38">
                  <c:v>4.4019999999999997E-2</c:v>
                </c:pt>
                <c:pt idx="39">
                  <c:v>4.6350000000000002E-2</c:v>
                </c:pt>
                <c:pt idx="40">
                  <c:v>4.8669999999999998E-2</c:v>
                </c:pt>
                <c:pt idx="41">
                  <c:v>5.0930000000000003E-2</c:v>
                </c:pt>
                <c:pt idx="42">
                  <c:v>5.3199999999999997E-2</c:v>
                </c:pt>
                <c:pt idx="43">
                  <c:v>5.534E-2</c:v>
                </c:pt>
                <c:pt idx="44">
                  <c:v>5.7279999999999998E-2</c:v>
                </c:pt>
                <c:pt idx="45">
                  <c:v>5.8790000000000002E-2</c:v>
                </c:pt>
                <c:pt idx="46">
                  <c:v>5.9799999999999999E-2</c:v>
                </c:pt>
                <c:pt idx="47">
                  <c:v>6.0159999999999998E-2</c:v>
                </c:pt>
                <c:pt idx="48">
                  <c:v>5.978E-2</c:v>
                </c:pt>
                <c:pt idx="49">
                  <c:v>5.8619999999999998E-2</c:v>
                </c:pt>
              </c:numCache>
              <c:extLst xmlns:c15="http://schemas.microsoft.com/office/drawing/2012/chart"/>
            </c:numRef>
          </c:y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7-60C5-44CF-B5B7-DEF0F15DD70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38531023"/>
        <c:axId val="1138531503"/>
        <c:extLst>
          <c:ext xmlns:c15="http://schemas.microsoft.com/office/drawing/2012/chart" uri="{02D57815-91ED-43cb-92C2-25804820EDAC}">
            <c15:filteredScatterSeries>
              <c15:ser>
                <c:idx val="0"/>
                <c:order val="2"/>
                <c:tx>
                  <c:strRef>
                    <c:extLst>
                      <c:ext uri="{02D57815-91ED-43cb-92C2-25804820EDAC}">
                        <c15:formulaRef>
                          <c15:sqref>Paper!$A$11</c15:sqref>
                        </c15:formulaRef>
                      </c:ext>
                    </c:extLst>
                    <c:strCache>
                      <c:ptCount val="1"/>
                      <c:pt idx="0">
                        <c:v>Stage 1 Data 2.3V</c:v>
                      </c:pt>
                    </c:strCache>
                  </c:strRef>
                </c:tx>
                <c:spPr>
                  <a:ln w="38100">
                    <a:noFill/>
                  </a:ln>
                </c:spPr>
                <c:marker>
                  <c:symbol val="circle"/>
                  <c:size val="5"/>
                  <c:spPr>
                    <a:noFill/>
                    <a:ln w="6350">
                      <a:solidFill>
                        <a:srgbClr val="FFC000"/>
                      </a:solidFill>
                    </a:ln>
                  </c:spPr>
                </c:marker>
                <c:xVal>
                  <c:numRef>
                    <c:extLst>
                      <c:ext uri="{02D57815-91ED-43cb-92C2-25804820EDAC}">
                        <c15:formulaRef>
                          <c15:sqref>'Deg1 (2)'!$B$3:$B$50</c15:sqref>
                        </c15:formulaRef>
                      </c:ext>
                    </c:extLst>
                    <c:numCache>
                      <c:formatCode>General</c:formatCode>
                      <c:ptCount val="48"/>
                      <c:pt idx="0">
                        <c:v>3.499E-2</c:v>
                      </c:pt>
                      <c:pt idx="1">
                        <c:v>3.5430000000000003E-2</c:v>
                      </c:pt>
                      <c:pt idx="2">
                        <c:v>3.5819999999999998E-2</c:v>
                      </c:pt>
                      <c:pt idx="3">
                        <c:v>3.6200000000000003E-2</c:v>
                      </c:pt>
                      <c:pt idx="4">
                        <c:v>3.6549999999999999E-2</c:v>
                      </c:pt>
                      <c:pt idx="5">
                        <c:v>3.6880000000000003E-2</c:v>
                      </c:pt>
                      <c:pt idx="6">
                        <c:v>3.7190000000000001E-2</c:v>
                      </c:pt>
                      <c:pt idx="7">
                        <c:v>3.7580000000000002E-2</c:v>
                      </c:pt>
                      <c:pt idx="8">
                        <c:v>3.7940000000000002E-2</c:v>
                      </c:pt>
                      <c:pt idx="9">
                        <c:v>3.832E-2</c:v>
                      </c:pt>
                      <c:pt idx="10">
                        <c:v>3.8730000000000001E-2</c:v>
                      </c:pt>
                      <c:pt idx="11">
                        <c:v>3.9149999999999997E-2</c:v>
                      </c:pt>
                      <c:pt idx="12">
                        <c:v>3.959E-2</c:v>
                      </c:pt>
                      <c:pt idx="13">
                        <c:v>4.0050000000000002E-2</c:v>
                      </c:pt>
                      <c:pt idx="14">
                        <c:v>4.0620000000000003E-2</c:v>
                      </c:pt>
                      <c:pt idx="15">
                        <c:v>4.122E-2</c:v>
                      </c:pt>
                      <c:pt idx="16">
                        <c:v>4.1869999999999997E-2</c:v>
                      </c:pt>
                      <c:pt idx="17">
                        <c:v>4.2610000000000002E-2</c:v>
                      </c:pt>
                      <c:pt idx="18">
                        <c:v>4.3409999999999997E-2</c:v>
                      </c:pt>
                      <c:pt idx="19">
                        <c:v>4.4290000000000003E-2</c:v>
                      </c:pt>
                      <c:pt idx="20">
                        <c:v>4.5240000000000002E-2</c:v>
                      </c:pt>
                      <c:pt idx="21">
                        <c:v>4.6330000000000003E-2</c:v>
                      </c:pt>
                      <c:pt idx="22">
                        <c:v>4.7410000000000001E-2</c:v>
                      </c:pt>
                      <c:pt idx="23">
                        <c:v>4.8669999999999998E-2</c:v>
                      </c:pt>
                      <c:pt idx="24">
                        <c:v>5.0220000000000001E-2</c:v>
                      </c:pt>
                      <c:pt idx="25">
                        <c:v>5.1569999999999998E-2</c:v>
                      </c:pt>
                      <c:pt idx="26">
                        <c:v>5.3129999999999997E-2</c:v>
                      </c:pt>
                      <c:pt idx="27">
                        <c:v>5.4820000000000001E-2</c:v>
                      </c:pt>
                      <c:pt idx="28">
                        <c:v>5.679E-2</c:v>
                      </c:pt>
                      <c:pt idx="29">
                        <c:v>5.8749999999999997E-2</c:v>
                      </c:pt>
                      <c:pt idx="30">
                        <c:v>6.0859999999999997E-2</c:v>
                      </c:pt>
                      <c:pt idx="31">
                        <c:v>6.3060000000000005E-2</c:v>
                      </c:pt>
                      <c:pt idx="32">
                        <c:v>6.5449999999999994E-2</c:v>
                      </c:pt>
                      <c:pt idx="33">
                        <c:v>6.8159999999999998E-2</c:v>
                      </c:pt>
                      <c:pt idx="34">
                        <c:v>7.1050000000000002E-2</c:v>
                      </c:pt>
                      <c:pt idx="35">
                        <c:v>7.3999999999999996E-2</c:v>
                      </c:pt>
                      <c:pt idx="36">
                        <c:v>7.7100000000000002E-2</c:v>
                      </c:pt>
                      <c:pt idx="37">
                        <c:v>8.0339999999999995E-2</c:v>
                      </c:pt>
                      <c:pt idx="38">
                        <c:v>8.3790000000000003E-2</c:v>
                      </c:pt>
                      <c:pt idx="39">
                        <c:v>8.7209999999999996E-2</c:v>
                      </c:pt>
                      <c:pt idx="40">
                        <c:v>9.103E-2</c:v>
                      </c:pt>
                      <c:pt idx="41">
                        <c:v>9.5549999999999996E-2</c:v>
                      </c:pt>
                      <c:pt idx="42">
                        <c:v>0.1043</c:v>
                      </c:pt>
                      <c:pt idx="43">
                        <c:v>0.1095</c:v>
                      </c:pt>
                      <c:pt idx="44">
                        <c:v>0.10680000000000001</c:v>
                      </c:pt>
                      <c:pt idx="45">
                        <c:v>0.10829999999999999</c:v>
                      </c:pt>
                      <c:pt idx="46">
                        <c:v>0.1145</c:v>
                      </c:pt>
                      <c:pt idx="47">
                        <c:v>0.12139999999999999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'Deg1 (2)'!$C$3:$C$50</c15:sqref>
                        </c15:formulaRef>
                      </c:ext>
                    </c:extLst>
                    <c:numCache>
                      <c:formatCode>General</c:formatCode>
                      <c:ptCount val="48"/>
                      <c:pt idx="0">
                        <c:v>4.347E-4</c:v>
                      </c:pt>
                      <c:pt idx="1">
                        <c:v>8.8009999999999998E-4</c:v>
                      </c:pt>
                      <c:pt idx="2">
                        <c:v>1.2199999999999999E-3</c:v>
                      </c:pt>
                      <c:pt idx="3">
                        <c:v>1.5009999999999999E-3</c:v>
                      </c:pt>
                      <c:pt idx="4">
                        <c:v>1.75E-3</c:v>
                      </c:pt>
                      <c:pt idx="5">
                        <c:v>1.941E-3</c:v>
                      </c:pt>
                      <c:pt idx="6">
                        <c:v>2.1740000000000002E-3</c:v>
                      </c:pt>
                      <c:pt idx="7">
                        <c:v>2.4090000000000001E-3</c:v>
                      </c:pt>
                      <c:pt idx="8">
                        <c:v>2.6280000000000001E-3</c:v>
                      </c:pt>
                      <c:pt idx="9">
                        <c:v>2.846E-3</c:v>
                      </c:pt>
                      <c:pt idx="10">
                        <c:v>3.1210000000000001E-3</c:v>
                      </c:pt>
                      <c:pt idx="11">
                        <c:v>3.3830000000000002E-3</c:v>
                      </c:pt>
                      <c:pt idx="12">
                        <c:v>3.6549999999999998E-3</c:v>
                      </c:pt>
                      <c:pt idx="13">
                        <c:v>4.0000000000000001E-3</c:v>
                      </c:pt>
                      <c:pt idx="14">
                        <c:v>4.3870000000000003E-3</c:v>
                      </c:pt>
                      <c:pt idx="15">
                        <c:v>4.7959999999999999E-3</c:v>
                      </c:pt>
                      <c:pt idx="16">
                        <c:v>5.2249999999999996E-3</c:v>
                      </c:pt>
                      <c:pt idx="17">
                        <c:v>5.7190000000000001E-3</c:v>
                      </c:pt>
                      <c:pt idx="18">
                        <c:v>6.234E-3</c:v>
                      </c:pt>
                      <c:pt idx="19">
                        <c:v>6.7939999999999997E-3</c:v>
                      </c:pt>
                      <c:pt idx="20">
                        <c:v>7.3429999999999997E-3</c:v>
                      </c:pt>
                      <c:pt idx="21">
                        <c:v>7.9869999999999993E-3</c:v>
                      </c:pt>
                      <c:pt idx="22">
                        <c:v>8.6339999999999993E-3</c:v>
                      </c:pt>
                      <c:pt idx="23">
                        <c:v>9.3329999999999993E-3</c:v>
                      </c:pt>
                      <c:pt idx="24">
                        <c:v>1.018E-2</c:v>
                      </c:pt>
                      <c:pt idx="25">
                        <c:v>1.0880000000000001E-2</c:v>
                      </c:pt>
                      <c:pt idx="26">
                        <c:v>1.1639999999999999E-2</c:v>
                      </c:pt>
                      <c:pt idx="27">
                        <c:v>1.251E-2</c:v>
                      </c:pt>
                      <c:pt idx="28">
                        <c:v>1.3469999999999999E-2</c:v>
                      </c:pt>
                      <c:pt idx="29">
                        <c:v>1.4420000000000001E-2</c:v>
                      </c:pt>
                      <c:pt idx="30">
                        <c:v>1.5339999999999999E-2</c:v>
                      </c:pt>
                      <c:pt idx="31">
                        <c:v>1.6289999999999999E-2</c:v>
                      </c:pt>
                      <c:pt idx="32">
                        <c:v>1.7299999999999999E-2</c:v>
                      </c:pt>
                      <c:pt idx="33">
                        <c:v>1.8339999999999999E-2</c:v>
                      </c:pt>
                      <c:pt idx="34">
                        <c:v>1.9359999999999999E-2</c:v>
                      </c:pt>
                      <c:pt idx="35">
                        <c:v>2.027E-2</c:v>
                      </c:pt>
                      <c:pt idx="36">
                        <c:v>2.129E-2</c:v>
                      </c:pt>
                      <c:pt idx="37">
                        <c:v>2.2179999999999998E-2</c:v>
                      </c:pt>
                      <c:pt idx="38">
                        <c:v>2.298E-2</c:v>
                      </c:pt>
                      <c:pt idx="39">
                        <c:v>2.3990000000000001E-2</c:v>
                      </c:pt>
                      <c:pt idx="40">
                        <c:v>2.486E-2</c:v>
                      </c:pt>
                      <c:pt idx="41">
                        <c:v>2.6329999999999999E-2</c:v>
                      </c:pt>
                      <c:pt idx="42">
                        <c:v>2.9139999999999999E-2</c:v>
                      </c:pt>
                      <c:pt idx="43">
                        <c:v>3.015E-2</c:v>
                      </c:pt>
                      <c:pt idx="44">
                        <c:v>2.8049999999999999E-2</c:v>
                      </c:pt>
                      <c:pt idx="45">
                        <c:v>2.7660000000000001E-2</c:v>
                      </c:pt>
                      <c:pt idx="46">
                        <c:v>2.7689999999999999E-2</c:v>
                      </c:pt>
                      <c:pt idx="47">
                        <c:v>2.7230000000000001E-2</c:v>
                      </c:pt>
                    </c:numCache>
                  </c:numRef>
                </c:yVal>
                <c:smooth val="0"/>
                <c:extLst>
                  <c:ext xmlns:c16="http://schemas.microsoft.com/office/drawing/2014/chart" uri="{C3380CC4-5D6E-409C-BE32-E72D297353CC}">
                    <c16:uniqueId val="{00000002-60C5-44CF-B5B7-DEF0F15DD707}"/>
                  </c:ext>
                </c:extLst>
              </c15:ser>
            </c15:filteredScatterSeries>
            <c15:filteredScatterSeries>
              <c15:ser>
                <c:idx val="1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Paper!$B$11</c15:sqref>
                        </c15:formulaRef>
                      </c:ext>
                    </c:extLst>
                    <c:strCache>
                      <c:ptCount val="1"/>
                      <c:pt idx="0">
                        <c:v>Stage 1 Fit 2.3V</c:v>
                      </c:pt>
                    </c:strCache>
                  </c:strRef>
                </c:tx>
                <c:spPr>
                  <a:ln w="9525">
                    <a:solidFill>
                      <a:srgbClr val="FFC000"/>
                    </a:solidFill>
                  </a:ln>
                </c:spPr>
                <c:marker>
                  <c:symbol val="circle"/>
                  <c:size val="3"/>
                  <c:spPr>
                    <a:solidFill>
                      <a:srgbClr val="FFC000"/>
                    </a:solidFill>
                    <a:ln w="6350">
                      <a:noFill/>
                    </a:ln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'Deg1 (2)'!$D$3:$D$50</c15:sqref>
                        </c15:formulaRef>
                      </c:ext>
                    </c:extLst>
                    <c:numCache>
                      <c:formatCode>General</c:formatCode>
                      <c:ptCount val="48"/>
                      <c:pt idx="0">
                        <c:v>3.4880000000000001E-2</c:v>
                      </c:pt>
                      <c:pt idx="1">
                        <c:v>3.533E-2</c:v>
                      </c:pt>
                      <c:pt idx="2">
                        <c:v>3.5770000000000003E-2</c:v>
                      </c:pt>
                      <c:pt idx="3">
                        <c:v>3.6170000000000001E-2</c:v>
                      </c:pt>
                      <c:pt idx="4">
                        <c:v>3.6549999999999999E-2</c:v>
                      </c:pt>
                      <c:pt idx="5">
                        <c:v>3.6920000000000001E-2</c:v>
                      </c:pt>
                      <c:pt idx="6">
                        <c:v>3.7280000000000001E-2</c:v>
                      </c:pt>
                      <c:pt idx="7">
                        <c:v>3.7670000000000002E-2</c:v>
                      </c:pt>
                      <c:pt idx="8">
                        <c:v>3.8030000000000001E-2</c:v>
                      </c:pt>
                      <c:pt idx="9">
                        <c:v>3.8399999999999997E-2</c:v>
                      </c:pt>
                      <c:pt idx="10">
                        <c:v>3.8809999999999997E-2</c:v>
                      </c:pt>
                      <c:pt idx="11">
                        <c:v>3.9219999999999998E-2</c:v>
                      </c:pt>
                      <c:pt idx="12">
                        <c:v>3.9690000000000003E-2</c:v>
                      </c:pt>
                      <c:pt idx="13">
                        <c:v>4.0149999999999998E-2</c:v>
                      </c:pt>
                      <c:pt idx="14">
                        <c:v>4.07E-2</c:v>
                      </c:pt>
                      <c:pt idx="15">
                        <c:v>4.129E-2</c:v>
                      </c:pt>
                      <c:pt idx="16">
                        <c:v>4.1910000000000003E-2</c:v>
                      </c:pt>
                      <c:pt idx="17">
                        <c:v>4.2639999999999997E-2</c:v>
                      </c:pt>
                      <c:pt idx="18">
                        <c:v>4.3400000000000001E-2</c:v>
                      </c:pt>
                      <c:pt idx="19">
                        <c:v>4.4260000000000001E-2</c:v>
                      </c:pt>
                      <c:pt idx="20">
                        <c:v>4.5170000000000002E-2</c:v>
                      </c:pt>
                      <c:pt idx="21">
                        <c:v>4.6249999999999999E-2</c:v>
                      </c:pt>
                      <c:pt idx="22">
                        <c:v>4.734E-2</c:v>
                      </c:pt>
                      <c:pt idx="23">
                        <c:v>4.8599999999999997E-2</c:v>
                      </c:pt>
                      <c:pt idx="24">
                        <c:v>5.0200000000000002E-2</c:v>
                      </c:pt>
                      <c:pt idx="25">
                        <c:v>5.1549999999999999E-2</c:v>
                      </c:pt>
                      <c:pt idx="26">
                        <c:v>5.3150000000000003E-2</c:v>
                      </c:pt>
                      <c:pt idx="27">
                        <c:v>5.4890000000000001E-2</c:v>
                      </c:pt>
                      <c:pt idx="28">
                        <c:v>5.6869999999999997E-2</c:v>
                      </c:pt>
                      <c:pt idx="29">
                        <c:v>5.892E-2</c:v>
                      </c:pt>
                      <c:pt idx="30">
                        <c:v>6.1019999999999998E-2</c:v>
                      </c:pt>
                      <c:pt idx="31">
                        <c:v>6.3270000000000007E-2</c:v>
                      </c:pt>
                      <c:pt idx="32">
                        <c:v>6.5699999999999995E-2</c:v>
                      </c:pt>
                      <c:pt idx="33">
                        <c:v>6.8309999999999996E-2</c:v>
                      </c:pt>
                      <c:pt idx="34">
                        <c:v>7.1139999999999995E-2</c:v>
                      </c:pt>
                      <c:pt idx="35">
                        <c:v>7.3929999999999996E-2</c:v>
                      </c:pt>
                      <c:pt idx="36">
                        <c:v>7.6999999999999999E-2</c:v>
                      </c:pt>
                      <c:pt idx="37">
                        <c:v>8.0159999999999995E-2</c:v>
                      </c:pt>
                      <c:pt idx="38">
                        <c:v>8.3599999999999994E-2</c:v>
                      </c:pt>
                      <c:pt idx="39">
                        <c:v>8.7150000000000005E-2</c:v>
                      </c:pt>
                      <c:pt idx="40">
                        <c:v>9.1170000000000001E-2</c:v>
                      </c:pt>
                      <c:pt idx="41">
                        <c:v>9.5380000000000006E-2</c:v>
                      </c:pt>
                      <c:pt idx="42">
                        <c:v>9.9720000000000003E-2</c:v>
                      </c:pt>
                      <c:pt idx="43">
                        <c:v>0.10440000000000001</c:v>
                      </c:pt>
                      <c:pt idx="44">
                        <c:v>0.10929999999999999</c:v>
                      </c:pt>
                      <c:pt idx="45">
                        <c:v>0.1144</c:v>
                      </c:pt>
                      <c:pt idx="46">
                        <c:v>0.11940000000000001</c:v>
                      </c:pt>
                      <c:pt idx="47">
                        <c:v>0.12429999999999999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'Deg1 (2)'!$E$3:$E$50</c15:sqref>
                        </c15:formulaRef>
                      </c:ext>
                    </c:extLst>
                    <c:numCache>
                      <c:formatCode>General</c:formatCode>
                      <c:ptCount val="48"/>
                      <c:pt idx="0">
                        <c:v>4.373E-4</c:v>
                      </c:pt>
                      <c:pt idx="1">
                        <c:v>9.1569999999999998E-4</c:v>
                      </c:pt>
                      <c:pt idx="2">
                        <c:v>1.3010000000000001E-3</c:v>
                      </c:pt>
                      <c:pt idx="3">
                        <c:v>1.603E-3</c:v>
                      </c:pt>
                      <c:pt idx="4">
                        <c:v>1.8519999999999999E-3</c:v>
                      </c:pt>
                      <c:pt idx="5">
                        <c:v>2.0690000000000001E-3</c:v>
                      </c:pt>
                      <c:pt idx="6">
                        <c:v>2.2680000000000001E-3</c:v>
                      </c:pt>
                      <c:pt idx="7">
                        <c:v>2.48E-3</c:v>
                      </c:pt>
                      <c:pt idx="8">
                        <c:v>2.679E-3</c:v>
                      </c:pt>
                      <c:pt idx="9">
                        <c:v>2.8860000000000001E-3</c:v>
                      </c:pt>
                      <c:pt idx="10">
                        <c:v>3.1289999999999998E-3</c:v>
                      </c:pt>
                      <c:pt idx="11">
                        <c:v>3.385E-3</c:v>
                      </c:pt>
                      <c:pt idx="12">
                        <c:v>3.6849999999999999E-3</c:v>
                      </c:pt>
                      <c:pt idx="13">
                        <c:v>3.9880000000000002E-3</c:v>
                      </c:pt>
                      <c:pt idx="14">
                        <c:v>4.3600000000000002E-3</c:v>
                      </c:pt>
                      <c:pt idx="15">
                        <c:v>4.7609999999999996E-3</c:v>
                      </c:pt>
                      <c:pt idx="16">
                        <c:v>5.1850000000000004E-3</c:v>
                      </c:pt>
                      <c:pt idx="17">
                        <c:v>5.6860000000000001E-3</c:v>
                      </c:pt>
                      <c:pt idx="18">
                        <c:v>6.2030000000000002E-3</c:v>
                      </c:pt>
                      <c:pt idx="19">
                        <c:v>6.7790000000000003E-3</c:v>
                      </c:pt>
                      <c:pt idx="20">
                        <c:v>7.3749999999999996E-3</c:v>
                      </c:pt>
                      <c:pt idx="21">
                        <c:v>8.064E-3</c:v>
                      </c:pt>
                      <c:pt idx="22">
                        <c:v>8.7390000000000002E-3</c:v>
                      </c:pt>
                      <c:pt idx="23">
                        <c:v>9.4900000000000002E-3</c:v>
                      </c:pt>
                      <c:pt idx="24">
                        <c:v>1.04E-2</c:v>
                      </c:pt>
                      <c:pt idx="25">
                        <c:v>1.1140000000000001E-2</c:v>
                      </c:pt>
                      <c:pt idx="26">
                        <c:v>1.197E-2</c:v>
                      </c:pt>
                      <c:pt idx="27">
                        <c:v>1.2840000000000001E-2</c:v>
                      </c:pt>
                      <c:pt idx="28">
                        <c:v>1.3769999999999999E-2</c:v>
                      </c:pt>
                      <c:pt idx="29">
                        <c:v>1.469E-2</c:v>
                      </c:pt>
                      <c:pt idx="30">
                        <c:v>1.559E-2</c:v>
                      </c:pt>
                      <c:pt idx="31">
                        <c:v>1.651E-2</c:v>
                      </c:pt>
                      <c:pt idx="32">
                        <c:v>1.7469999999999999E-2</c:v>
                      </c:pt>
                      <c:pt idx="33">
                        <c:v>1.8450000000000001E-2</c:v>
                      </c:pt>
                      <c:pt idx="34">
                        <c:v>1.949E-2</c:v>
                      </c:pt>
                      <c:pt idx="35">
                        <c:v>2.0490000000000001E-2</c:v>
                      </c:pt>
                      <c:pt idx="36">
                        <c:v>2.1569999999999999E-2</c:v>
                      </c:pt>
                      <c:pt idx="37">
                        <c:v>2.265E-2</c:v>
                      </c:pt>
                      <c:pt idx="38">
                        <c:v>2.3779999999999999E-2</c:v>
                      </c:pt>
                      <c:pt idx="39">
                        <c:v>2.4889999999999999E-2</c:v>
                      </c:pt>
                      <c:pt idx="40">
                        <c:v>2.6030000000000001E-2</c:v>
                      </c:pt>
                      <c:pt idx="41">
                        <c:v>2.708E-2</c:v>
                      </c:pt>
                      <c:pt idx="42">
                        <c:v>2.7949999999999999E-2</c:v>
                      </c:pt>
                      <c:pt idx="43">
                        <c:v>2.862E-2</c:v>
                      </c:pt>
                      <c:pt idx="44">
                        <c:v>2.8979999999999999E-2</c:v>
                      </c:pt>
                      <c:pt idx="45">
                        <c:v>2.896E-2</c:v>
                      </c:pt>
                      <c:pt idx="46">
                        <c:v>2.852E-2</c:v>
                      </c:pt>
                      <c:pt idx="47">
                        <c:v>2.7640000000000001E-2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3-60C5-44CF-B5B7-DEF0F15DD707}"/>
                  </c:ext>
                </c:extLst>
              </c15:ser>
            </c15:filteredScatterSeries>
            <c15:filteredScatterSeries>
              <c15:ser>
                <c:idx val="2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Paper!$A$12</c15:sqref>
                        </c15:formulaRef>
                      </c:ext>
                    </c:extLst>
                    <c:strCache>
                      <c:ptCount val="1"/>
                      <c:pt idx="0">
                        <c:v>Stage 2 Data 2.3V</c:v>
                      </c:pt>
                    </c:strCache>
                  </c:strRef>
                </c:tx>
                <c:spPr>
                  <a:ln w="38100">
                    <a:noFill/>
                  </a:ln>
                </c:spPr>
                <c:marker>
                  <c:symbol val="circle"/>
                  <c:size val="5"/>
                  <c:spPr>
                    <a:noFill/>
                    <a:ln w="6350">
                      <a:solidFill>
                        <a:srgbClr val="FF7B21"/>
                      </a:solidFill>
                    </a:ln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'Deg2 (2)'!$B$3:$B$51</c15:sqref>
                        </c15:formulaRef>
                      </c:ext>
                    </c:extLst>
                    <c:numCache>
                      <c:formatCode>General</c:formatCode>
                      <c:ptCount val="49"/>
                      <c:pt idx="0">
                        <c:v>3.3590000000000002E-2</c:v>
                      </c:pt>
                      <c:pt idx="1">
                        <c:v>3.39E-2</c:v>
                      </c:pt>
                      <c:pt idx="2">
                        <c:v>3.4200000000000001E-2</c:v>
                      </c:pt>
                      <c:pt idx="3">
                        <c:v>3.4520000000000002E-2</c:v>
                      </c:pt>
                      <c:pt idx="4">
                        <c:v>3.4880000000000001E-2</c:v>
                      </c:pt>
                      <c:pt idx="5">
                        <c:v>3.5229999999999997E-2</c:v>
                      </c:pt>
                      <c:pt idx="6">
                        <c:v>3.5639999999999998E-2</c:v>
                      </c:pt>
                      <c:pt idx="7">
                        <c:v>3.6080000000000001E-2</c:v>
                      </c:pt>
                      <c:pt idx="8">
                        <c:v>3.6540000000000003E-2</c:v>
                      </c:pt>
                      <c:pt idx="9">
                        <c:v>3.7060000000000003E-2</c:v>
                      </c:pt>
                      <c:pt idx="10">
                        <c:v>3.7659999999999999E-2</c:v>
                      </c:pt>
                      <c:pt idx="11">
                        <c:v>3.8309999999999997E-2</c:v>
                      </c:pt>
                      <c:pt idx="12">
                        <c:v>3.8980000000000001E-2</c:v>
                      </c:pt>
                      <c:pt idx="13">
                        <c:v>3.9809999999999998E-2</c:v>
                      </c:pt>
                      <c:pt idx="14">
                        <c:v>4.0689999999999997E-2</c:v>
                      </c:pt>
                      <c:pt idx="15">
                        <c:v>4.1610000000000001E-2</c:v>
                      </c:pt>
                      <c:pt idx="16">
                        <c:v>4.2709999999999998E-2</c:v>
                      </c:pt>
                      <c:pt idx="17">
                        <c:v>4.3839999999999997E-2</c:v>
                      </c:pt>
                      <c:pt idx="18">
                        <c:v>4.5100000000000001E-2</c:v>
                      </c:pt>
                      <c:pt idx="19">
                        <c:v>4.641E-2</c:v>
                      </c:pt>
                      <c:pt idx="20">
                        <c:v>4.795E-2</c:v>
                      </c:pt>
                      <c:pt idx="21">
                        <c:v>4.9509999999999998E-2</c:v>
                      </c:pt>
                      <c:pt idx="22">
                        <c:v>5.126E-2</c:v>
                      </c:pt>
                      <c:pt idx="23">
                        <c:v>5.3469999999999997E-2</c:v>
                      </c:pt>
                      <c:pt idx="24">
                        <c:v>5.5370000000000003E-2</c:v>
                      </c:pt>
                      <c:pt idx="25">
                        <c:v>5.7579999999999999E-2</c:v>
                      </c:pt>
                      <c:pt idx="26">
                        <c:v>6.0109999999999997E-2</c:v>
                      </c:pt>
                      <c:pt idx="27">
                        <c:v>6.3020000000000007E-2</c:v>
                      </c:pt>
                      <c:pt idx="28">
                        <c:v>6.5930000000000002E-2</c:v>
                      </c:pt>
                      <c:pt idx="29">
                        <c:v>6.9139999999999993E-2</c:v>
                      </c:pt>
                      <c:pt idx="30">
                        <c:v>7.2480000000000003E-2</c:v>
                      </c:pt>
                      <c:pt idx="31">
                        <c:v>7.6280000000000001E-2</c:v>
                      </c:pt>
                      <c:pt idx="32">
                        <c:v>8.0490000000000006E-2</c:v>
                      </c:pt>
                      <c:pt idx="33">
                        <c:v>8.5220000000000004E-2</c:v>
                      </c:pt>
                      <c:pt idx="34">
                        <c:v>8.9849999999999999E-2</c:v>
                      </c:pt>
                      <c:pt idx="35">
                        <c:v>9.5229999999999995E-2</c:v>
                      </c:pt>
                      <c:pt idx="36">
                        <c:v>0.10050000000000001</c:v>
                      </c:pt>
                      <c:pt idx="37">
                        <c:v>0.1055</c:v>
                      </c:pt>
                      <c:pt idx="38">
                        <c:v>0.1091</c:v>
                      </c:pt>
                      <c:pt idx="39">
                        <c:v>0.1129</c:v>
                      </c:pt>
                      <c:pt idx="40">
                        <c:v>0.1162</c:v>
                      </c:pt>
                      <c:pt idx="41">
                        <c:v>0.12180000000000001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'Deg2 (2)'!$C$3:$C$51</c15:sqref>
                        </c15:formulaRef>
                      </c:ext>
                    </c:extLst>
                    <c:numCache>
                      <c:formatCode>General</c:formatCode>
                      <c:ptCount val="49"/>
                      <c:pt idx="0">
                        <c:v>1.8879999999999999E-5</c:v>
                      </c:pt>
                      <c:pt idx="1">
                        <c:v>6.1609999999999996E-4</c:v>
                      </c:pt>
                      <c:pt idx="2">
                        <c:v>1.1069999999999999E-3</c:v>
                      </c:pt>
                      <c:pt idx="3">
                        <c:v>1.5659999999999999E-3</c:v>
                      </c:pt>
                      <c:pt idx="4">
                        <c:v>1.99E-3</c:v>
                      </c:pt>
                      <c:pt idx="5">
                        <c:v>2.3890000000000001E-3</c:v>
                      </c:pt>
                      <c:pt idx="6">
                        <c:v>2.8300000000000001E-3</c:v>
                      </c:pt>
                      <c:pt idx="7">
                        <c:v>3.2390000000000001E-3</c:v>
                      </c:pt>
                      <c:pt idx="8">
                        <c:v>3.6740000000000002E-3</c:v>
                      </c:pt>
                      <c:pt idx="9">
                        <c:v>4.1310000000000001E-3</c:v>
                      </c:pt>
                      <c:pt idx="10">
                        <c:v>4.6059999999999999E-3</c:v>
                      </c:pt>
                      <c:pt idx="11">
                        <c:v>5.1380000000000002E-3</c:v>
                      </c:pt>
                      <c:pt idx="12">
                        <c:v>5.64E-3</c:v>
                      </c:pt>
                      <c:pt idx="13">
                        <c:v>6.2459999999999998E-3</c:v>
                      </c:pt>
                      <c:pt idx="14">
                        <c:v>6.8710000000000004E-3</c:v>
                      </c:pt>
                      <c:pt idx="15">
                        <c:v>7.5100000000000002E-3</c:v>
                      </c:pt>
                      <c:pt idx="16">
                        <c:v>8.2430000000000003E-3</c:v>
                      </c:pt>
                      <c:pt idx="17">
                        <c:v>8.9820000000000004E-3</c:v>
                      </c:pt>
                      <c:pt idx="18">
                        <c:v>9.7990000000000004E-3</c:v>
                      </c:pt>
                      <c:pt idx="19">
                        <c:v>1.064E-2</c:v>
                      </c:pt>
                      <c:pt idx="20">
                        <c:v>1.1599999999999999E-2</c:v>
                      </c:pt>
                      <c:pt idx="21">
                        <c:v>1.255E-2</c:v>
                      </c:pt>
                      <c:pt idx="22">
                        <c:v>1.362E-2</c:v>
                      </c:pt>
                      <c:pt idx="23">
                        <c:v>1.4999999999999999E-2</c:v>
                      </c:pt>
                      <c:pt idx="24">
                        <c:v>1.61E-2</c:v>
                      </c:pt>
                      <c:pt idx="25">
                        <c:v>1.745E-2</c:v>
                      </c:pt>
                      <c:pt idx="26">
                        <c:v>1.882E-2</c:v>
                      </c:pt>
                      <c:pt idx="27">
                        <c:v>2.0420000000000001E-2</c:v>
                      </c:pt>
                      <c:pt idx="28">
                        <c:v>2.2069999999999999E-2</c:v>
                      </c:pt>
                      <c:pt idx="29">
                        <c:v>2.366E-2</c:v>
                      </c:pt>
                      <c:pt idx="30">
                        <c:v>2.528E-2</c:v>
                      </c:pt>
                      <c:pt idx="31">
                        <c:v>2.6980000000000001E-2</c:v>
                      </c:pt>
                      <c:pt idx="32">
                        <c:v>2.8819999999999998E-2</c:v>
                      </c:pt>
                      <c:pt idx="33">
                        <c:v>3.0609999999999998E-2</c:v>
                      </c:pt>
                      <c:pt idx="34">
                        <c:v>3.2210000000000003E-2</c:v>
                      </c:pt>
                      <c:pt idx="35">
                        <c:v>3.2870000000000003E-2</c:v>
                      </c:pt>
                      <c:pt idx="36">
                        <c:v>3.3680000000000002E-2</c:v>
                      </c:pt>
                      <c:pt idx="37">
                        <c:v>3.4569999999999997E-2</c:v>
                      </c:pt>
                      <c:pt idx="38">
                        <c:v>3.5020000000000003E-2</c:v>
                      </c:pt>
                      <c:pt idx="39">
                        <c:v>3.594E-2</c:v>
                      </c:pt>
                      <c:pt idx="40">
                        <c:v>3.7690000000000001E-2</c:v>
                      </c:pt>
                      <c:pt idx="41">
                        <c:v>3.9989999999999998E-2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60C5-44CF-B5B7-DEF0F15DD707}"/>
                  </c:ext>
                </c:extLst>
              </c15:ser>
            </c15:filteredScatterSeries>
            <c15:filteredScatterSeries>
              <c15:ser>
                <c:idx val="3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Paper!$B$12</c15:sqref>
                        </c15:formulaRef>
                      </c:ext>
                    </c:extLst>
                    <c:strCache>
                      <c:ptCount val="1"/>
                      <c:pt idx="0">
                        <c:v>Stage 2 Fit 2.3V</c:v>
                      </c:pt>
                    </c:strCache>
                  </c:strRef>
                </c:tx>
                <c:spPr>
                  <a:ln w="9525">
                    <a:solidFill>
                      <a:srgbClr val="FF7B21"/>
                    </a:solidFill>
                  </a:ln>
                </c:spPr>
                <c:marker>
                  <c:symbol val="circle"/>
                  <c:size val="3"/>
                  <c:spPr>
                    <a:solidFill>
                      <a:srgbClr val="FF7B21"/>
                    </a:solidFill>
                    <a:ln>
                      <a:noFill/>
                    </a:ln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'Deg2 (2)'!$D$3:$D$51</c15:sqref>
                        </c15:formulaRef>
                      </c:ext>
                    </c:extLst>
                    <c:numCache>
                      <c:formatCode>General</c:formatCode>
                      <c:ptCount val="49"/>
                      <c:pt idx="0">
                        <c:v>3.3649999999999999E-2</c:v>
                      </c:pt>
                      <c:pt idx="1">
                        <c:v>3.3890000000000003E-2</c:v>
                      </c:pt>
                      <c:pt idx="2">
                        <c:v>3.415E-2</c:v>
                      </c:pt>
                      <c:pt idx="3">
                        <c:v>3.4450000000000001E-2</c:v>
                      </c:pt>
                      <c:pt idx="4">
                        <c:v>3.4779999999999998E-2</c:v>
                      </c:pt>
                      <c:pt idx="5">
                        <c:v>3.5139999999999998E-2</c:v>
                      </c:pt>
                      <c:pt idx="6">
                        <c:v>3.5589999999999997E-2</c:v>
                      </c:pt>
                      <c:pt idx="7">
                        <c:v>3.6040000000000003E-2</c:v>
                      </c:pt>
                      <c:pt idx="8">
                        <c:v>3.653E-2</c:v>
                      </c:pt>
                      <c:pt idx="9">
                        <c:v>3.7100000000000001E-2</c:v>
                      </c:pt>
                      <c:pt idx="10">
                        <c:v>3.7699999999999997E-2</c:v>
                      </c:pt>
                      <c:pt idx="11">
                        <c:v>3.8390000000000001E-2</c:v>
                      </c:pt>
                      <c:pt idx="12">
                        <c:v>3.9070000000000001E-2</c:v>
                      </c:pt>
                      <c:pt idx="13">
                        <c:v>3.9879999999999999E-2</c:v>
                      </c:pt>
                      <c:pt idx="14">
                        <c:v>4.0739999999999998E-2</c:v>
                      </c:pt>
                      <c:pt idx="15">
                        <c:v>4.1640000000000003E-2</c:v>
                      </c:pt>
                      <c:pt idx="16">
                        <c:v>4.2689999999999999E-2</c:v>
                      </c:pt>
                      <c:pt idx="17">
                        <c:v>4.3779999999999999E-2</c:v>
                      </c:pt>
                      <c:pt idx="18">
                        <c:v>4.4999999999999998E-2</c:v>
                      </c:pt>
                      <c:pt idx="19">
                        <c:v>4.6280000000000002E-2</c:v>
                      </c:pt>
                      <c:pt idx="20">
                        <c:v>4.7800000000000002E-2</c:v>
                      </c:pt>
                      <c:pt idx="21">
                        <c:v>4.9329999999999999E-2</c:v>
                      </c:pt>
                      <c:pt idx="22">
                        <c:v>5.1110000000000003E-2</c:v>
                      </c:pt>
                      <c:pt idx="23">
                        <c:v>5.3379999999999997E-2</c:v>
                      </c:pt>
                      <c:pt idx="24">
                        <c:v>5.5320000000000001E-2</c:v>
                      </c:pt>
                      <c:pt idx="25">
                        <c:v>5.7630000000000001E-2</c:v>
                      </c:pt>
                      <c:pt idx="26">
                        <c:v>6.0170000000000001E-2</c:v>
                      </c:pt>
                      <c:pt idx="27">
                        <c:v>6.3109999999999999E-2</c:v>
                      </c:pt>
                      <c:pt idx="28">
                        <c:v>6.6199999999999995E-2</c:v>
                      </c:pt>
                      <c:pt idx="29">
                        <c:v>6.9400000000000003E-2</c:v>
                      </c:pt>
                      <c:pt idx="30">
                        <c:v>7.2870000000000004E-2</c:v>
                      </c:pt>
                      <c:pt idx="31">
                        <c:v>7.6670000000000002E-2</c:v>
                      </c:pt>
                      <c:pt idx="32">
                        <c:v>8.0780000000000005E-2</c:v>
                      </c:pt>
                      <c:pt idx="33">
                        <c:v>8.523E-2</c:v>
                      </c:pt>
                      <c:pt idx="34">
                        <c:v>8.9580000000000007E-2</c:v>
                      </c:pt>
                      <c:pt idx="35">
                        <c:v>9.4289999999999999E-2</c:v>
                      </c:pt>
                      <c:pt idx="36">
                        <c:v>9.9000000000000005E-2</c:v>
                      </c:pt>
                      <c:pt idx="37">
                        <c:v>0.10390000000000001</c:v>
                      </c:pt>
                      <c:pt idx="38">
                        <c:v>0.1087</c:v>
                      </c:pt>
                      <c:pt idx="39">
                        <c:v>0.1138</c:v>
                      </c:pt>
                      <c:pt idx="40">
                        <c:v>0.1187</c:v>
                      </c:pt>
                      <c:pt idx="41">
                        <c:v>0.12330000000000001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'Deg2 (2)'!$E$3:$E$51</c15:sqref>
                        </c15:formulaRef>
                      </c:ext>
                    </c:extLst>
                    <c:numCache>
                      <c:formatCode>General</c:formatCode>
                      <c:ptCount val="49"/>
                      <c:pt idx="0">
                        <c:v>-8.3620000000000006E-6</c:v>
                      </c:pt>
                      <c:pt idx="1">
                        <c:v>5.819E-4</c:v>
                      </c:pt>
                      <c:pt idx="2">
                        <c:v>1.106E-3</c:v>
                      </c:pt>
                      <c:pt idx="3">
                        <c:v>1.585E-3</c:v>
                      </c:pt>
                      <c:pt idx="4">
                        <c:v>2.036E-3</c:v>
                      </c:pt>
                      <c:pt idx="5">
                        <c:v>2.467E-3</c:v>
                      </c:pt>
                      <c:pt idx="6">
                        <c:v>2.928E-3</c:v>
                      </c:pt>
                      <c:pt idx="7">
                        <c:v>3.3479999999999998E-3</c:v>
                      </c:pt>
                      <c:pt idx="8">
                        <c:v>3.7650000000000001E-3</c:v>
                      </c:pt>
                      <c:pt idx="9">
                        <c:v>4.2240000000000003E-3</c:v>
                      </c:pt>
                      <c:pt idx="10">
                        <c:v>4.6750000000000003E-3</c:v>
                      </c:pt>
                      <c:pt idx="11">
                        <c:v>5.1749999999999999E-3</c:v>
                      </c:pt>
                      <c:pt idx="12">
                        <c:v>5.6550000000000003E-3</c:v>
                      </c:pt>
                      <c:pt idx="13">
                        <c:v>6.2199999999999998E-3</c:v>
                      </c:pt>
                      <c:pt idx="14">
                        <c:v>6.8110000000000002E-3</c:v>
                      </c:pt>
                      <c:pt idx="15">
                        <c:v>7.4250000000000002E-3</c:v>
                      </c:pt>
                      <c:pt idx="16">
                        <c:v>8.1429999999999992E-3</c:v>
                      </c:pt>
                      <c:pt idx="17">
                        <c:v>8.8839999999999995E-3</c:v>
                      </c:pt>
                      <c:pt idx="18">
                        <c:v>9.7120000000000001E-3</c:v>
                      </c:pt>
                      <c:pt idx="19">
                        <c:v>1.0580000000000001E-2</c:v>
                      </c:pt>
                      <c:pt idx="20">
                        <c:v>1.159E-2</c:v>
                      </c:pt>
                      <c:pt idx="21">
                        <c:v>1.26E-2</c:v>
                      </c:pt>
                      <c:pt idx="22">
                        <c:v>1.374E-2</c:v>
                      </c:pt>
                      <c:pt idx="23">
                        <c:v>1.516E-2</c:v>
                      </c:pt>
                      <c:pt idx="24">
                        <c:v>1.6320000000000001E-2</c:v>
                      </c:pt>
                      <c:pt idx="25">
                        <c:v>1.7659999999999999E-2</c:v>
                      </c:pt>
                      <c:pt idx="26">
                        <c:v>1.9060000000000001E-2</c:v>
                      </c:pt>
                      <c:pt idx="27">
                        <c:v>2.0590000000000001E-2</c:v>
                      </c:pt>
                      <c:pt idx="28">
                        <c:v>2.2100000000000002E-2</c:v>
                      </c:pt>
                      <c:pt idx="29">
                        <c:v>2.3570000000000001E-2</c:v>
                      </c:pt>
                      <c:pt idx="30">
                        <c:v>2.5049999999999999E-2</c:v>
                      </c:pt>
                      <c:pt idx="31">
                        <c:v>2.6550000000000001E-2</c:v>
                      </c:pt>
                      <c:pt idx="32">
                        <c:v>2.8029999999999999E-2</c:v>
                      </c:pt>
                      <c:pt idx="33">
                        <c:v>2.9489999999999999E-2</c:v>
                      </c:pt>
                      <c:pt idx="34">
                        <c:v>3.0800000000000001E-2</c:v>
                      </c:pt>
                      <c:pt idx="35">
                        <c:v>3.209E-2</c:v>
                      </c:pt>
                      <c:pt idx="36">
                        <c:v>3.329E-2</c:v>
                      </c:pt>
                      <c:pt idx="37">
                        <c:v>3.4479999999999997E-2</c:v>
                      </c:pt>
                      <c:pt idx="38">
                        <c:v>3.5619999999999999E-2</c:v>
                      </c:pt>
                      <c:pt idx="39">
                        <c:v>3.6880000000000003E-2</c:v>
                      </c:pt>
                      <c:pt idx="40">
                        <c:v>3.8240000000000003E-2</c:v>
                      </c:pt>
                      <c:pt idx="41">
                        <c:v>3.9780000000000003E-2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60C5-44CF-B5B7-DEF0F15DD707}"/>
                  </c:ext>
                </c:extLst>
              </c15:ser>
            </c15:filteredScatterSeries>
            <c15:filteredScatterSeries>
              <c15:ser>
                <c:idx val="8"/>
                <c:order val="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Paper!$A$14</c15:sqref>
                        </c15:formulaRef>
                      </c:ext>
                    </c:extLst>
                    <c:strCache>
                      <c:ptCount val="1"/>
                      <c:pt idx="0">
                        <c:v>Stage 4 Data 2.3V</c:v>
                      </c:pt>
                    </c:strCache>
                  </c:strRef>
                </c:tx>
                <c:spPr>
                  <a:ln w="38100">
                    <a:noFill/>
                  </a:ln>
                </c:spPr>
                <c:marker>
                  <c:symbol val="circle"/>
                  <c:size val="5"/>
                  <c:spPr>
                    <a:noFill/>
                    <a:ln w="6350">
                      <a:solidFill>
                        <a:srgbClr val="00B0F0"/>
                      </a:solidFill>
                    </a:ln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'Reg (2)'!$B$3:$B$50</c15:sqref>
                        </c15:formulaRef>
                      </c:ext>
                    </c:extLst>
                    <c:numCache>
                      <c:formatCode>General</c:formatCode>
                      <c:ptCount val="48"/>
                      <c:pt idx="0">
                        <c:v>2.843E-2</c:v>
                      </c:pt>
                      <c:pt idx="1">
                        <c:v>2.8680000000000001E-2</c:v>
                      </c:pt>
                      <c:pt idx="2">
                        <c:v>2.8879999999999999E-2</c:v>
                      </c:pt>
                      <c:pt idx="3">
                        <c:v>2.9059999999999999E-2</c:v>
                      </c:pt>
                      <c:pt idx="4">
                        <c:v>2.9229999999999999E-2</c:v>
                      </c:pt>
                      <c:pt idx="5">
                        <c:v>2.9409999999999999E-2</c:v>
                      </c:pt>
                      <c:pt idx="6">
                        <c:v>2.955E-2</c:v>
                      </c:pt>
                      <c:pt idx="7">
                        <c:v>2.9669999999999998E-2</c:v>
                      </c:pt>
                      <c:pt idx="8">
                        <c:v>2.98E-2</c:v>
                      </c:pt>
                      <c:pt idx="9">
                        <c:v>2.9919999999999999E-2</c:v>
                      </c:pt>
                      <c:pt idx="10">
                        <c:v>3.005E-2</c:v>
                      </c:pt>
                      <c:pt idx="11">
                        <c:v>3.015E-2</c:v>
                      </c:pt>
                      <c:pt idx="12">
                        <c:v>3.0269999999999998E-2</c:v>
                      </c:pt>
                      <c:pt idx="13">
                        <c:v>3.0380000000000001E-2</c:v>
                      </c:pt>
                      <c:pt idx="14">
                        <c:v>3.048E-2</c:v>
                      </c:pt>
                      <c:pt idx="15">
                        <c:v>3.0599999999999999E-2</c:v>
                      </c:pt>
                      <c:pt idx="16">
                        <c:v>3.0710000000000001E-2</c:v>
                      </c:pt>
                      <c:pt idx="17">
                        <c:v>3.082E-2</c:v>
                      </c:pt>
                      <c:pt idx="18">
                        <c:v>3.0929999999999999E-2</c:v>
                      </c:pt>
                      <c:pt idx="19">
                        <c:v>3.1040000000000002E-2</c:v>
                      </c:pt>
                      <c:pt idx="20">
                        <c:v>3.1150000000000001E-2</c:v>
                      </c:pt>
                      <c:pt idx="21">
                        <c:v>3.125E-2</c:v>
                      </c:pt>
                      <c:pt idx="22">
                        <c:v>3.134E-2</c:v>
                      </c:pt>
                      <c:pt idx="23">
                        <c:v>3.1419999999999997E-2</c:v>
                      </c:pt>
                      <c:pt idx="24">
                        <c:v>3.1469999999999998E-2</c:v>
                      </c:pt>
                      <c:pt idx="25">
                        <c:v>3.1530000000000002E-2</c:v>
                      </c:pt>
                      <c:pt idx="26">
                        <c:v>3.1570000000000001E-2</c:v>
                      </c:pt>
                      <c:pt idx="27">
                        <c:v>3.1620000000000002E-2</c:v>
                      </c:pt>
                      <c:pt idx="28">
                        <c:v>3.1629999999999998E-2</c:v>
                      </c:pt>
                      <c:pt idx="29">
                        <c:v>3.1660000000000001E-2</c:v>
                      </c:pt>
                      <c:pt idx="30">
                        <c:v>3.1660000000000001E-2</c:v>
                      </c:pt>
                      <c:pt idx="31">
                        <c:v>3.1690000000000003E-2</c:v>
                      </c:pt>
                      <c:pt idx="32">
                        <c:v>3.1690000000000003E-2</c:v>
                      </c:pt>
                      <c:pt idx="33">
                        <c:v>3.1690000000000003E-2</c:v>
                      </c:pt>
                      <c:pt idx="34">
                        <c:v>3.1719999999999998E-2</c:v>
                      </c:pt>
                      <c:pt idx="35">
                        <c:v>3.1719999999999998E-2</c:v>
                      </c:pt>
                      <c:pt idx="36">
                        <c:v>3.1730000000000001E-2</c:v>
                      </c:pt>
                      <c:pt idx="37">
                        <c:v>3.1730000000000001E-2</c:v>
                      </c:pt>
                      <c:pt idx="38">
                        <c:v>3.1719999999999998E-2</c:v>
                      </c:pt>
                      <c:pt idx="39">
                        <c:v>3.1739999999999997E-2</c:v>
                      </c:pt>
                      <c:pt idx="40">
                        <c:v>3.1739999999999997E-2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'Reg (2)'!$C$3:$C$50</c15:sqref>
                        </c15:formulaRef>
                      </c:ext>
                    </c:extLst>
                    <c:numCache>
                      <c:formatCode>General</c:formatCode>
                      <c:ptCount val="48"/>
                      <c:pt idx="0">
                        <c:v>1.7699999999999999E-4</c:v>
                      </c:pt>
                      <c:pt idx="1">
                        <c:v>3.6049999999999998E-4</c:v>
                      </c:pt>
                      <c:pt idx="2">
                        <c:v>5.061E-4</c:v>
                      </c:pt>
                      <c:pt idx="3">
                        <c:v>5.9219999999999997E-4</c:v>
                      </c:pt>
                      <c:pt idx="4">
                        <c:v>6.5479999999999998E-4</c:v>
                      </c:pt>
                      <c:pt idx="5">
                        <c:v>6.8970000000000001E-4</c:v>
                      </c:pt>
                      <c:pt idx="6">
                        <c:v>7.0129999999999997E-4</c:v>
                      </c:pt>
                      <c:pt idx="7">
                        <c:v>7.0010000000000005E-4</c:v>
                      </c:pt>
                      <c:pt idx="8">
                        <c:v>7.203E-4</c:v>
                      </c:pt>
                      <c:pt idx="9">
                        <c:v>7.1290000000000004E-4</c:v>
                      </c:pt>
                      <c:pt idx="10">
                        <c:v>7.3479999999999997E-4</c:v>
                      </c:pt>
                      <c:pt idx="11">
                        <c:v>7.1049999999999998E-4</c:v>
                      </c:pt>
                      <c:pt idx="12">
                        <c:v>7.071E-4</c:v>
                      </c:pt>
                      <c:pt idx="13">
                        <c:v>7.0299999999999996E-4</c:v>
                      </c:pt>
                      <c:pt idx="14">
                        <c:v>7.0049999999999995E-4</c:v>
                      </c:pt>
                      <c:pt idx="15">
                        <c:v>6.9399999999999996E-4</c:v>
                      </c:pt>
                      <c:pt idx="16">
                        <c:v>6.8869999999999999E-4</c:v>
                      </c:pt>
                      <c:pt idx="17">
                        <c:v>6.734E-4</c:v>
                      </c:pt>
                      <c:pt idx="18">
                        <c:v>6.5379999999999995E-4</c:v>
                      </c:pt>
                      <c:pt idx="19">
                        <c:v>6.246E-4</c:v>
                      </c:pt>
                      <c:pt idx="20">
                        <c:v>5.8920000000000001E-4</c:v>
                      </c:pt>
                      <c:pt idx="21">
                        <c:v>5.4900000000000001E-4</c:v>
                      </c:pt>
                      <c:pt idx="22">
                        <c:v>4.8979999999999998E-4</c:v>
                      </c:pt>
                      <c:pt idx="23">
                        <c:v>4.5150000000000002E-4</c:v>
                      </c:pt>
                      <c:pt idx="24">
                        <c:v>4.0010000000000002E-4</c:v>
                      </c:pt>
                      <c:pt idx="25">
                        <c:v>3.5070000000000001E-4</c:v>
                      </c:pt>
                      <c:pt idx="26">
                        <c:v>2.966E-4</c:v>
                      </c:pt>
                      <c:pt idx="27">
                        <c:v>2.6959999999999999E-4</c:v>
                      </c:pt>
                      <c:pt idx="28">
                        <c:v>2.2020000000000001E-4</c:v>
                      </c:pt>
                      <c:pt idx="29">
                        <c:v>1.9110000000000001E-4</c:v>
                      </c:pt>
                      <c:pt idx="30">
                        <c:v>1.6899999999999999E-4</c:v>
                      </c:pt>
                      <c:pt idx="31">
                        <c:v>1.4440000000000001E-4</c:v>
                      </c:pt>
                      <c:pt idx="32">
                        <c:v>1.2860000000000001E-4</c:v>
                      </c:pt>
                      <c:pt idx="33">
                        <c:v>1.077E-4</c:v>
                      </c:pt>
                      <c:pt idx="34">
                        <c:v>1.0230000000000001E-4</c:v>
                      </c:pt>
                      <c:pt idx="35">
                        <c:v>9.4220000000000003E-5</c:v>
                      </c:pt>
                      <c:pt idx="36">
                        <c:v>1.0509999999999999E-4</c:v>
                      </c:pt>
                      <c:pt idx="37">
                        <c:v>9.6199999999999994E-5</c:v>
                      </c:pt>
                      <c:pt idx="38">
                        <c:v>7.504E-5</c:v>
                      </c:pt>
                      <c:pt idx="39">
                        <c:v>9.2969999999999999E-5</c:v>
                      </c:pt>
                      <c:pt idx="40">
                        <c:v>3.8840000000000001E-5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60C5-44CF-B5B7-DEF0F15DD707}"/>
                  </c:ext>
                </c:extLst>
              </c15:ser>
            </c15:filteredScatterSeries>
            <c15:filteredScatterSeries>
              <c15:ser>
                <c:idx val="9"/>
                <c:order val="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Paper!$B$14</c15:sqref>
                        </c15:formulaRef>
                      </c:ext>
                    </c:extLst>
                    <c:strCache>
                      <c:ptCount val="1"/>
                      <c:pt idx="0">
                        <c:v>Stage 4 Fit 2.3V</c:v>
                      </c:pt>
                    </c:strCache>
                  </c:strRef>
                </c:tx>
                <c:spPr>
                  <a:ln w="9525">
                    <a:solidFill>
                      <a:srgbClr val="00B0F0"/>
                    </a:solidFill>
                  </a:ln>
                </c:spPr>
                <c:marker>
                  <c:symbol val="circle"/>
                  <c:size val="3"/>
                  <c:spPr>
                    <a:solidFill>
                      <a:srgbClr val="00B0F0"/>
                    </a:solidFill>
                    <a:ln>
                      <a:noFill/>
                    </a:ln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'Reg (2)'!$D$3:$D$50</c15:sqref>
                        </c15:formulaRef>
                      </c:ext>
                    </c:extLst>
                    <c:numCache>
                      <c:formatCode>General</c:formatCode>
                      <c:ptCount val="48"/>
                      <c:pt idx="0">
                        <c:v>2.8563499107727899E-2</c:v>
                      </c:pt>
                      <c:pt idx="1">
                        <c:v>2.87582481039243E-2</c:v>
                      </c:pt>
                      <c:pt idx="2">
                        <c:v>2.8961549542933899E-2</c:v>
                      </c:pt>
                      <c:pt idx="3">
                        <c:v>2.9161493436282201E-2</c:v>
                      </c:pt>
                      <c:pt idx="4">
                        <c:v>2.9348383618032499E-2</c:v>
                      </c:pt>
                      <c:pt idx="5">
                        <c:v>2.9530828781796199E-2</c:v>
                      </c:pt>
                      <c:pt idx="6">
                        <c:v>2.9676341494002299E-2</c:v>
                      </c:pt>
                      <c:pt idx="7">
                        <c:v>2.98009271212425E-2</c:v>
                      </c:pt>
                      <c:pt idx="8">
                        <c:v>2.9919515182686499E-2</c:v>
                      </c:pt>
                      <c:pt idx="9">
                        <c:v>3.0021737781355001E-2</c:v>
                      </c:pt>
                      <c:pt idx="10">
                        <c:v>3.0124253393190401E-2</c:v>
                      </c:pt>
                      <c:pt idx="11">
                        <c:v>3.0216156812816902E-2</c:v>
                      </c:pt>
                      <c:pt idx="12">
                        <c:v>3.0319473165663701E-2</c:v>
                      </c:pt>
                      <c:pt idx="13">
                        <c:v>3.0423754786653101E-2</c:v>
                      </c:pt>
                      <c:pt idx="14">
                        <c:v>3.0528201796996401E-2</c:v>
                      </c:pt>
                      <c:pt idx="15">
                        <c:v>3.0644453570762401E-2</c:v>
                      </c:pt>
                      <c:pt idx="16">
                        <c:v>3.07563185138666E-2</c:v>
                      </c:pt>
                      <c:pt idx="17">
                        <c:v>3.08708105476669E-2</c:v>
                      </c:pt>
                      <c:pt idx="18">
                        <c:v>3.0978401867247499E-2</c:v>
                      </c:pt>
                      <c:pt idx="19">
                        <c:v>3.1087561265948201E-2</c:v>
                      </c:pt>
                      <c:pt idx="20">
                        <c:v>3.1180559462694699E-2</c:v>
                      </c:pt>
                      <c:pt idx="21">
                        <c:v>3.1268905925233702E-2</c:v>
                      </c:pt>
                      <c:pt idx="22">
                        <c:v>3.13580205861477E-2</c:v>
                      </c:pt>
                      <c:pt idx="23">
                        <c:v>3.1417350300331999E-2</c:v>
                      </c:pt>
                      <c:pt idx="24">
                        <c:v>3.1473364787993702E-2</c:v>
                      </c:pt>
                      <c:pt idx="25">
                        <c:v>3.1521156139208403E-2</c:v>
                      </c:pt>
                      <c:pt idx="26">
                        <c:v>3.15632744840285E-2</c:v>
                      </c:pt>
                      <c:pt idx="27">
                        <c:v>3.1597059466165402E-2</c:v>
                      </c:pt>
                      <c:pt idx="28">
                        <c:v>3.16240350678419E-2</c:v>
                      </c:pt>
                      <c:pt idx="29">
                        <c:v>3.1646632950471203E-2</c:v>
                      </c:pt>
                      <c:pt idx="30">
                        <c:v>3.1665920150683903E-2</c:v>
                      </c:pt>
                      <c:pt idx="31">
                        <c:v>3.1682080802951797E-2</c:v>
                      </c:pt>
                      <c:pt idx="32">
                        <c:v>3.1695765196167701E-2</c:v>
                      </c:pt>
                      <c:pt idx="33">
                        <c:v>3.17063545486213E-2</c:v>
                      </c:pt>
                      <c:pt idx="34">
                        <c:v>3.1715564768346201E-2</c:v>
                      </c:pt>
                      <c:pt idx="35">
                        <c:v>3.1723015789672099E-2</c:v>
                      </c:pt>
                      <c:pt idx="36">
                        <c:v>3.1729394381103601E-2</c:v>
                      </c:pt>
                      <c:pt idx="37">
                        <c:v>3.1734553742474803E-2</c:v>
                      </c:pt>
                      <c:pt idx="38">
                        <c:v>3.1739131245611098E-2</c:v>
                      </c:pt>
                      <c:pt idx="39">
                        <c:v>3.1742857625503697E-2</c:v>
                      </c:pt>
                      <c:pt idx="40">
                        <c:v>3.1745880700655697E-2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'Reg (2)'!$E$3:$E$50</c15:sqref>
                        </c15:formulaRef>
                      </c:ext>
                    </c:extLst>
                    <c:numCache>
                      <c:formatCode>General</c:formatCode>
                      <c:ptCount val="48"/>
                      <c:pt idx="0">
                        <c:v>6.7024960250054697E-5</c:v>
                      </c:pt>
                      <c:pt idx="1">
                        <c:v>3.0948599749514402E-4</c:v>
                      </c:pt>
                      <c:pt idx="2">
                        <c:v>4.8237781197017998E-4</c:v>
                      </c:pt>
                      <c:pt idx="3">
                        <c:v>5.9463446181766205E-4</c:v>
                      </c:pt>
                      <c:pt idx="4">
                        <c:v>6.5846313007618005E-4</c:v>
                      </c:pt>
                      <c:pt idx="5">
                        <c:v>6.8876627099766197E-4</c:v>
                      </c:pt>
                      <c:pt idx="6">
                        <c:v>6.9418145378534804E-4</c:v>
                      </c:pt>
                      <c:pt idx="7">
                        <c:v>6.8919332580526596E-4</c:v>
                      </c:pt>
                      <c:pt idx="8">
                        <c:v>6.8054006496476001E-4</c:v>
                      </c:pt>
                      <c:pt idx="9">
                        <c:v>6.7400301877231297E-4</c:v>
                      </c:pt>
                      <c:pt idx="10">
                        <c:v>6.71266357172246E-4</c:v>
                      </c:pt>
                      <c:pt idx="11">
                        <c:v>6.7271683353381398E-4</c:v>
                      </c:pt>
                      <c:pt idx="12">
                        <c:v>6.7739096339069799E-4</c:v>
                      </c:pt>
                      <c:pt idx="13">
                        <c:v>6.8277356110210902E-4</c:v>
                      </c:pt>
                      <c:pt idx="14">
                        <c:v>6.8617685439604397E-4</c:v>
                      </c:pt>
                      <c:pt idx="15">
                        <c:v>6.8511720756785695E-4</c:v>
                      </c:pt>
                      <c:pt idx="16">
                        <c:v>6.7745139292865199E-4</c:v>
                      </c:pt>
                      <c:pt idx="17">
                        <c:v>6.6142926255723696E-4</c:v>
                      </c:pt>
                      <c:pt idx="18">
                        <c:v>6.3772994717554803E-4</c:v>
                      </c:pt>
                      <c:pt idx="19">
                        <c:v>6.0400369438630495E-4</c:v>
                      </c:pt>
                      <c:pt idx="20">
                        <c:v>5.6657857110909305E-4</c:v>
                      </c:pt>
                      <c:pt idx="21">
                        <c:v>5.22574771636297E-4</c:v>
                      </c:pt>
                      <c:pt idx="22">
                        <c:v>4.6851799310035201E-4</c:v>
                      </c:pt>
                      <c:pt idx="23">
                        <c:v>4.2623753959862798E-4</c:v>
                      </c:pt>
                      <c:pt idx="24">
                        <c:v>3.8089588923851102E-4</c:v>
                      </c:pt>
                      <c:pt idx="25">
                        <c:v>3.3735034091995501E-4</c:v>
                      </c:pt>
                      <c:pt idx="26">
                        <c:v>2.94610364061257E-4</c:v>
                      </c:pt>
                      <c:pt idx="27">
                        <c:v>2.56857076691058E-4</c:v>
                      </c:pt>
                      <c:pt idx="28">
                        <c:v>2.24125863273902E-4</c:v>
                      </c:pt>
                      <c:pt idx="29">
                        <c:v>1.9466720997097001E-4</c:v>
                      </c:pt>
                      <c:pt idx="30">
                        <c:v>1.6784509147960001E-4</c:v>
                      </c:pt>
                      <c:pt idx="31">
                        <c:v>1.44022174422719E-4</c:v>
                      </c:pt>
                      <c:pt idx="32">
                        <c:v>1.2276941404948901E-4</c:v>
                      </c:pt>
                      <c:pt idx="33">
                        <c:v>1.0556884305537301E-4</c:v>
                      </c:pt>
                      <c:pt idx="34">
                        <c:v>9.0020699973195897E-5</c:v>
                      </c:pt>
                      <c:pt idx="35">
                        <c:v>7.7008375486560198E-5</c:v>
                      </c:pt>
                      <c:pt idx="36">
                        <c:v>6.5537351238066104E-5</c:v>
                      </c:pt>
                      <c:pt idx="37">
                        <c:v>5.6020723303516401E-5</c:v>
                      </c:pt>
                      <c:pt idx="38">
                        <c:v>4.73888712050712E-5</c:v>
                      </c:pt>
                      <c:pt idx="39">
                        <c:v>4.0224790252954302E-5</c:v>
                      </c:pt>
                      <c:pt idx="40">
                        <c:v>3.4318627737672402E-5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9-60C5-44CF-B5B7-DEF0F15DD707}"/>
                  </c:ext>
                </c:extLst>
              </c15:ser>
            </c15:filteredScatterSeries>
            <c15:filteredScatterSeries>
              <c15:ser>
                <c:idx val="10"/>
                <c:order val="1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Paper!$A$15</c15:sqref>
                        </c15:formulaRef>
                      </c:ext>
                    </c:extLst>
                    <c:strCache>
                      <c:ptCount val="1"/>
                      <c:pt idx="0">
                        <c:v>Stage 5 Data 2.3V</c:v>
                      </c:pt>
                    </c:strCache>
                  </c:strRef>
                </c:tx>
                <c:spPr>
                  <a:ln w="38100">
                    <a:noFill/>
                  </a:ln>
                </c:spPr>
                <c:marker>
                  <c:symbol val="circle"/>
                  <c:size val="5"/>
                  <c:spPr>
                    <a:noFill/>
                    <a:ln w="6350">
                      <a:solidFill>
                        <a:srgbClr val="3A64FC"/>
                      </a:solidFill>
                    </a:ln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'Deg4 (2)'!$B$3:$B$53</c15:sqref>
                        </c15:formulaRef>
                      </c:ext>
                    </c:extLst>
                    <c:numCache>
                      <c:formatCode>General</c:formatCode>
                      <c:ptCount val="51"/>
                      <c:pt idx="0">
                        <c:v>3.0870000000000002E-2</c:v>
                      </c:pt>
                      <c:pt idx="1">
                        <c:v>3.134E-2</c:v>
                      </c:pt>
                      <c:pt idx="2">
                        <c:v>3.1780000000000003E-2</c:v>
                      </c:pt>
                      <c:pt idx="3">
                        <c:v>3.2239999999999998E-2</c:v>
                      </c:pt>
                      <c:pt idx="4">
                        <c:v>3.2660000000000002E-2</c:v>
                      </c:pt>
                      <c:pt idx="5">
                        <c:v>3.3090000000000001E-2</c:v>
                      </c:pt>
                      <c:pt idx="6">
                        <c:v>3.3489999999999999E-2</c:v>
                      </c:pt>
                      <c:pt idx="7">
                        <c:v>3.3930000000000002E-2</c:v>
                      </c:pt>
                      <c:pt idx="8">
                        <c:v>3.4320000000000003E-2</c:v>
                      </c:pt>
                      <c:pt idx="9">
                        <c:v>3.4720000000000001E-2</c:v>
                      </c:pt>
                      <c:pt idx="10">
                        <c:v>3.5099999999999999E-2</c:v>
                      </c:pt>
                      <c:pt idx="11">
                        <c:v>3.5529999999999999E-2</c:v>
                      </c:pt>
                      <c:pt idx="12">
                        <c:v>3.5920000000000001E-2</c:v>
                      </c:pt>
                      <c:pt idx="13">
                        <c:v>3.6290000000000003E-2</c:v>
                      </c:pt>
                      <c:pt idx="14">
                        <c:v>3.671E-2</c:v>
                      </c:pt>
                      <c:pt idx="15">
                        <c:v>3.7139999999999999E-2</c:v>
                      </c:pt>
                      <c:pt idx="16">
                        <c:v>3.7560000000000003E-2</c:v>
                      </c:pt>
                      <c:pt idx="17">
                        <c:v>3.805E-2</c:v>
                      </c:pt>
                      <c:pt idx="18">
                        <c:v>3.857E-2</c:v>
                      </c:pt>
                      <c:pt idx="19">
                        <c:v>3.9140000000000001E-2</c:v>
                      </c:pt>
                      <c:pt idx="20">
                        <c:v>3.9730000000000001E-2</c:v>
                      </c:pt>
                      <c:pt idx="21">
                        <c:v>4.0419999999999998E-2</c:v>
                      </c:pt>
                      <c:pt idx="22">
                        <c:v>4.1110000000000001E-2</c:v>
                      </c:pt>
                      <c:pt idx="23">
                        <c:v>4.1860000000000001E-2</c:v>
                      </c:pt>
                      <c:pt idx="24">
                        <c:v>4.2779999999999999E-2</c:v>
                      </c:pt>
                      <c:pt idx="25">
                        <c:v>4.3529999999999999E-2</c:v>
                      </c:pt>
                      <c:pt idx="26">
                        <c:v>4.4330000000000001E-2</c:v>
                      </c:pt>
                      <c:pt idx="27">
                        <c:v>4.5289999999999997E-2</c:v>
                      </c:pt>
                      <c:pt idx="28">
                        <c:v>4.6280000000000002E-2</c:v>
                      </c:pt>
                      <c:pt idx="29">
                        <c:v>4.7210000000000002E-2</c:v>
                      </c:pt>
                      <c:pt idx="30">
                        <c:v>4.8090000000000001E-2</c:v>
                      </c:pt>
                      <c:pt idx="31">
                        <c:v>4.9070000000000003E-2</c:v>
                      </c:pt>
                      <c:pt idx="32">
                        <c:v>5.0029999999999998E-2</c:v>
                      </c:pt>
                      <c:pt idx="33">
                        <c:v>5.1090000000000003E-2</c:v>
                      </c:pt>
                      <c:pt idx="34">
                        <c:v>5.212E-2</c:v>
                      </c:pt>
                      <c:pt idx="35">
                        <c:v>5.3120000000000001E-2</c:v>
                      </c:pt>
                      <c:pt idx="36">
                        <c:v>5.4179999999999999E-2</c:v>
                      </c:pt>
                      <c:pt idx="37">
                        <c:v>5.527E-2</c:v>
                      </c:pt>
                      <c:pt idx="38">
                        <c:v>5.6390000000000003E-2</c:v>
                      </c:pt>
                      <c:pt idx="39">
                        <c:v>5.7570000000000003E-2</c:v>
                      </c:pt>
                      <c:pt idx="40">
                        <c:v>5.883E-2</c:v>
                      </c:pt>
                      <c:pt idx="41">
                        <c:v>6.0080000000000001E-2</c:v>
                      </c:pt>
                      <c:pt idx="42">
                        <c:v>6.1350000000000002E-2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'Deg4 (2)'!$C$3:$C$53</c15:sqref>
                        </c15:formulaRef>
                      </c:ext>
                    </c:extLst>
                    <c:numCache>
                      <c:formatCode>General</c:formatCode>
                      <c:ptCount val="51"/>
                      <c:pt idx="0">
                        <c:v>8.0780000000000001E-4</c:v>
                      </c:pt>
                      <c:pt idx="1">
                        <c:v>1.24E-3</c:v>
                      </c:pt>
                      <c:pt idx="2">
                        <c:v>1.5820000000000001E-3</c:v>
                      </c:pt>
                      <c:pt idx="3">
                        <c:v>1.828E-3</c:v>
                      </c:pt>
                      <c:pt idx="4">
                        <c:v>2.068E-3</c:v>
                      </c:pt>
                      <c:pt idx="5">
                        <c:v>2.1979999999999999E-3</c:v>
                      </c:pt>
                      <c:pt idx="6">
                        <c:v>2.3349999999999998E-3</c:v>
                      </c:pt>
                      <c:pt idx="7">
                        <c:v>2.4629999999999999E-3</c:v>
                      </c:pt>
                      <c:pt idx="8">
                        <c:v>2.5579999999999999E-3</c:v>
                      </c:pt>
                      <c:pt idx="9">
                        <c:v>2.6220000000000002E-3</c:v>
                      </c:pt>
                      <c:pt idx="10">
                        <c:v>2.7369999999999998E-3</c:v>
                      </c:pt>
                      <c:pt idx="11">
                        <c:v>2.8089999999999999E-3</c:v>
                      </c:pt>
                      <c:pt idx="12">
                        <c:v>2.892E-3</c:v>
                      </c:pt>
                      <c:pt idx="13">
                        <c:v>2.9849999999999998E-3</c:v>
                      </c:pt>
                      <c:pt idx="14">
                        <c:v>3.117E-3</c:v>
                      </c:pt>
                      <c:pt idx="15">
                        <c:v>3.274E-3</c:v>
                      </c:pt>
                      <c:pt idx="16">
                        <c:v>3.4529999999999999E-3</c:v>
                      </c:pt>
                      <c:pt idx="17">
                        <c:v>3.673E-3</c:v>
                      </c:pt>
                      <c:pt idx="18">
                        <c:v>3.9100000000000003E-3</c:v>
                      </c:pt>
                      <c:pt idx="19">
                        <c:v>4.1749999999999999E-3</c:v>
                      </c:pt>
                      <c:pt idx="20">
                        <c:v>4.4149999999999997E-3</c:v>
                      </c:pt>
                      <c:pt idx="21">
                        <c:v>4.705E-3</c:v>
                      </c:pt>
                      <c:pt idx="22">
                        <c:v>4.9620000000000003E-3</c:v>
                      </c:pt>
                      <c:pt idx="23">
                        <c:v>5.2119999999999996E-3</c:v>
                      </c:pt>
                      <c:pt idx="24">
                        <c:v>5.4999999999999997E-3</c:v>
                      </c:pt>
                      <c:pt idx="25">
                        <c:v>5.6779999999999999E-3</c:v>
                      </c:pt>
                      <c:pt idx="26">
                        <c:v>5.8690000000000001E-3</c:v>
                      </c:pt>
                      <c:pt idx="27">
                        <c:v>6.0679999999999996E-3</c:v>
                      </c:pt>
                      <c:pt idx="28">
                        <c:v>6.2870000000000001E-3</c:v>
                      </c:pt>
                      <c:pt idx="29">
                        <c:v>6.4619999999999999E-3</c:v>
                      </c:pt>
                      <c:pt idx="30">
                        <c:v>6.6210000000000001E-3</c:v>
                      </c:pt>
                      <c:pt idx="31">
                        <c:v>6.8120000000000003E-3</c:v>
                      </c:pt>
                      <c:pt idx="32">
                        <c:v>6.9569999999999996E-3</c:v>
                      </c:pt>
                      <c:pt idx="33">
                        <c:v>7.1289999999999999E-3</c:v>
                      </c:pt>
                      <c:pt idx="34">
                        <c:v>7.2370000000000004E-3</c:v>
                      </c:pt>
                      <c:pt idx="35">
                        <c:v>7.3819999999999997E-3</c:v>
                      </c:pt>
                      <c:pt idx="36">
                        <c:v>7.5849999999999997E-3</c:v>
                      </c:pt>
                      <c:pt idx="37">
                        <c:v>7.6930000000000002E-3</c:v>
                      </c:pt>
                      <c:pt idx="38">
                        <c:v>7.8589999999999997E-3</c:v>
                      </c:pt>
                      <c:pt idx="39">
                        <c:v>8.0440000000000008E-3</c:v>
                      </c:pt>
                      <c:pt idx="40">
                        <c:v>8.2360000000000003E-3</c:v>
                      </c:pt>
                      <c:pt idx="41">
                        <c:v>8.3829999999999998E-3</c:v>
                      </c:pt>
                      <c:pt idx="42">
                        <c:v>8.5649999999999997E-3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A-60C5-44CF-B5B7-DEF0F15DD707}"/>
                  </c:ext>
                </c:extLst>
              </c15:ser>
            </c15:filteredScatterSeries>
            <c15:filteredScatterSeries>
              <c15:ser>
                <c:idx val="11"/>
                <c:order val="1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Paper!$B$6</c15:sqref>
                        </c15:formulaRef>
                      </c:ext>
                    </c:extLst>
                    <c:strCache>
                      <c:ptCount val="1"/>
                      <c:pt idx="0">
                        <c:v>Stage 5 Fit 1.9V</c:v>
                      </c:pt>
                    </c:strCache>
                  </c:strRef>
                </c:tx>
                <c:spPr>
                  <a:ln w="9525">
                    <a:solidFill>
                      <a:srgbClr val="3A64FC"/>
                    </a:solidFill>
                  </a:ln>
                </c:spPr>
                <c:marker>
                  <c:symbol val="circle"/>
                  <c:size val="3"/>
                  <c:spPr>
                    <a:solidFill>
                      <a:srgbClr val="3A64FC"/>
                    </a:solidFill>
                    <a:ln>
                      <a:noFill/>
                    </a:ln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'Deg4 (2)'!$D$3:$D$53</c15:sqref>
                        </c15:formulaRef>
                      </c:ext>
                    </c:extLst>
                    <c:numCache>
                      <c:formatCode>General</c:formatCode>
                      <c:ptCount val="51"/>
                      <c:pt idx="0">
                        <c:v>3.1789999999999999E-2</c:v>
                      </c:pt>
                      <c:pt idx="1">
                        <c:v>3.2039999999999999E-2</c:v>
                      </c:pt>
                      <c:pt idx="2">
                        <c:v>3.2309999999999998E-2</c:v>
                      </c:pt>
                      <c:pt idx="3">
                        <c:v>3.261E-2</c:v>
                      </c:pt>
                      <c:pt idx="4">
                        <c:v>3.2939999999999997E-2</c:v>
                      </c:pt>
                      <c:pt idx="5">
                        <c:v>3.329E-2</c:v>
                      </c:pt>
                      <c:pt idx="6">
                        <c:v>3.3700000000000001E-2</c:v>
                      </c:pt>
                      <c:pt idx="7">
                        <c:v>3.4090000000000002E-2</c:v>
                      </c:pt>
                      <c:pt idx="8">
                        <c:v>3.4500000000000003E-2</c:v>
                      </c:pt>
                      <c:pt idx="9">
                        <c:v>3.4939999999999999E-2</c:v>
                      </c:pt>
                      <c:pt idx="10">
                        <c:v>3.5360000000000003E-2</c:v>
                      </c:pt>
                      <c:pt idx="11">
                        <c:v>3.5819999999999998E-2</c:v>
                      </c:pt>
                      <c:pt idx="12">
                        <c:v>3.6229999999999998E-2</c:v>
                      </c:pt>
                      <c:pt idx="13">
                        <c:v>3.669E-2</c:v>
                      </c:pt>
                      <c:pt idx="14">
                        <c:v>3.7139999999999999E-2</c:v>
                      </c:pt>
                      <c:pt idx="15">
                        <c:v>3.7580000000000002E-2</c:v>
                      </c:pt>
                      <c:pt idx="16">
                        <c:v>3.8080000000000003E-2</c:v>
                      </c:pt>
                      <c:pt idx="17">
                        <c:v>3.857E-2</c:v>
                      </c:pt>
                      <c:pt idx="18">
                        <c:v>3.9109999999999999E-2</c:v>
                      </c:pt>
                      <c:pt idx="19">
                        <c:v>3.968E-2</c:v>
                      </c:pt>
                      <c:pt idx="20">
                        <c:v>4.0340000000000001E-2</c:v>
                      </c:pt>
                      <c:pt idx="21">
                        <c:v>4.1000000000000002E-2</c:v>
                      </c:pt>
                      <c:pt idx="22">
                        <c:v>4.1750000000000002E-2</c:v>
                      </c:pt>
                      <c:pt idx="23">
                        <c:v>4.2700000000000002E-2</c:v>
                      </c:pt>
                      <c:pt idx="24">
                        <c:v>4.3470000000000002E-2</c:v>
                      </c:pt>
                      <c:pt idx="25">
                        <c:v>4.4350000000000001E-2</c:v>
                      </c:pt>
                      <c:pt idx="26">
                        <c:v>4.5260000000000002E-2</c:v>
                      </c:pt>
                      <c:pt idx="27">
                        <c:v>4.6240000000000003E-2</c:v>
                      </c:pt>
                      <c:pt idx="28">
                        <c:v>4.7190000000000003E-2</c:v>
                      </c:pt>
                      <c:pt idx="29">
                        <c:v>4.8120000000000003E-2</c:v>
                      </c:pt>
                      <c:pt idx="30">
                        <c:v>4.9050000000000003E-2</c:v>
                      </c:pt>
                      <c:pt idx="31">
                        <c:v>5.0020000000000002E-2</c:v>
                      </c:pt>
                      <c:pt idx="32">
                        <c:v>5.1020000000000003E-2</c:v>
                      </c:pt>
                      <c:pt idx="33">
                        <c:v>5.2080000000000001E-2</c:v>
                      </c:pt>
                      <c:pt idx="34">
                        <c:v>5.3100000000000001E-2</c:v>
                      </c:pt>
                      <c:pt idx="35">
                        <c:v>5.4190000000000002E-2</c:v>
                      </c:pt>
                      <c:pt idx="36">
                        <c:v>5.5300000000000002E-2</c:v>
                      </c:pt>
                      <c:pt idx="37">
                        <c:v>5.6480000000000002E-2</c:v>
                      </c:pt>
                      <c:pt idx="38">
                        <c:v>5.7660000000000003E-2</c:v>
                      </c:pt>
                      <c:pt idx="39">
                        <c:v>5.8950000000000002E-2</c:v>
                      </c:pt>
                      <c:pt idx="40">
                        <c:v>6.0249999999999998E-2</c:v>
                      </c:pt>
                      <c:pt idx="41">
                        <c:v>6.1530000000000001E-2</c:v>
                      </c:pt>
                      <c:pt idx="42">
                        <c:v>6.1530000000000001E-2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'Deg4 (2)'!$E$3:$E$53</c15:sqref>
                        </c15:formulaRef>
                      </c:ext>
                    </c:extLst>
                    <c:numCache>
                      <c:formatCode>General</c:formatCode>
                      <c:ptCount val="51"/>
                      <c:pt idx="0">
                        <c:v>1.5950000000000001E-3</c:v>
                      </c:pt>
                      <c:pt idx="1">
                        <c:v>1.761E-3</c:v>
                      </c:pt>
                      <c:pt idx="2">
                        <c:v>1.9269999999999999E-3</c:v>
                      </c:pt>
                      <c:pt idx="3">
                        <c:v>2.0899999999999998E-3</c:v>
                      </c:pt>
                      <c:pt idx="4">
                        <c:v>2.2469999999999999E-3</c:v>
                      </c:pt>
                      <c:pt idx="5">
                        <c:v>2.395E-3</c:v>
                      </c:pt>
                      <c:pt idx="6">
                        <c:v>2.5430000000000001E-3</c:v>
                      </c:pt>
                      <c:pt idx="7">
                        <c:v>2.6640000000000001E-3</c:v>
                      </c:pt>
                      <c:pt idx="8">
                        <c:v>2.771E-3</c:v>
                      </c:pt>
                      <c:pt idx="9">
                        <c:v>2.8739999999999998E-3</c:v>
                      </c:pt>
                      <c:pt idx="10">
                        <c:v>2.9640000000000001E-3</c:v>
                      </c:pt>
                      <c:pt idx="11">
                        <c:v>3.0560000000000001E-3</c:v>
                      </c:pt>
                      <c:pt idx="12">
                        <c:v>3.1440000000000001E-3</c:v>
                      </c:pt>
                      <c:pt idx="13">
                        <c:v>3.2499999999999999E-3</c:v>
                      </c:pt>
                      <c:pt idx="14">
                        <c:v>3.3709999999999999E-3</c:v>
                      </c:pt>
                      <c:pt idx="15">
                        <c:v>3.509E-3</c:v>
                      </c:pt>
                      <c:pt idx="16">
                        <c:v>3.6849999999999999E-3</c:v>
                      </c:pt>
                      <c:pt idx="17">
                        <c:v>3.8790000000000001E-3</c:v>
                      </c:pt>
                      <c:pt idx="18">
                        <c:v>4.1070000000000004E-3</c:v>
                      </c:pt>
                      <c:pt idx="19">
                        <c:v>4.3489999999999996E-3</c:v>
                      </c:pt>
                      <c:pt idx="20">
                        <c:v>4.6280000000000002E-3</c:v>
                      </c:pt>
                      <c:pt idx="21">
                        <c:v>4.8939999999999999E-3</c:v>
                      </c:pt>
                      <c:pt idx="22">
                        <c:v>5.1729999999999996E-3</c:v>
                      </c:pt>
                      <c:pt idx="23">
                        <c:v>5.4780000000000002E-3</c:v>
                      </c:pt>
                      <c:pt idx="24">
                        <c:v>5.6930000000000001E-3</c:v>
                      </c:pt>
                      <c:pt idx="25">
                        <c:v>5.9020000000000001E-3</c:v>
                      </c:pt>
                      <c:pt idx="26">
                        <c:v>6.0860000000000003E-3</c:v>
                      </c:pt>
                      <c:pt idx="27">
                        <c:v>6.254E-3</c:v>
                      </c:pt>
                      <c:pt idx="28">
                        <c:v>6.3990000000000002E-3</c:v>
                      </c:pt>
                      <c:pt idx="29">
                        <c:v>6.5319999999999996E-3</c:v>
                      </c:pt>
                      <c:pt idx="30">
                        <c:v>6.6660000000000001E-3</c:v>
                      </c:pt>
                      <c:pt idx="31">
                        <c:v>6.8120000000000003E-3</c:v>
                      </c:pt>
                      <c:pt idx="32">
                        <c:v>6.9719999999999999E-3</c:v>
                      </c:pt>
                      <c:pt idx="33">
                        <c:v>7.1510000000000002E-3</c:v>
                      </c:pt>
                      <c:pt idx="34">
                        <c:v>7.3289999999999996E-3</c:v>
                      </c:pt>
                      <c:pt idx="35">
                        <c:v>7.522E-3</c:v>
                      </c:pt>
                      <c:pt idx="36">
                        <c:v>7.7099999999999998E-3</c:v>
                      </c:pt>
                      <c:pt idx="37">
                        <c:v>7.8960000000000002E-3</c:v>
                      </c:pt>
                      <c:pt idx="38">
                        <c:v>8.0619999999999997E-3</c:v>
                      </c:pt>
                      <c:pt idx="39">
                        <c:v>8.2129999999999998E-3</c:v>
                      </c:pt>
                      <c:pt idx="40">
                        <c:v>8.3280000000000003E-3</c:v>
                      </c:pt>
                      <c:pt idx="41">
                        <c:v>8.4010000000000005E-3</c:v>
                      </c:pt>
                      <c:pt idx="42">
                        <c:v>8.4010000000000005E-3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B-60C5-44CF-B5B7-DEF0F15DD707}"/>
                  </c:ext>
                </c:extLst>
              </c15:ser>
            </c15:filteredScatterSeries>
          </c:ext>
        </c:extLst>
      </c:scatterChart>
      <c:valAx>
        <c:axId val="1138531023"/>
        <c:scaling>
          <c:orientation val="minMax"/>
          <c:max val="0.22600000000000003"/>
          <c:min val="2.6000000000000006E-2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s-ES" noProof="0" dirty="0" err="1"/>
                  <a:t>Zreal</a:t>
                </a:r>
                <a:r>
                  <a:rPr lang="es-ES" noProof="0" dirty="0"/>
                  <a:t> (ohm)</a:t>
                </a:r>
              </a:p>
            </c:rich>
          </c:tx>
          <c:overlay val="0"/>
        </c:title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1138531503"/>
        <c:crosses val="autoZero"/>
        <c:crossBetween val="midCat"/>
        <c:majorUnit val="2.0000000000000004E-2"/>
      </c:valAx>
      <c:valAx>
        <c:axId val="1138531503"/>
        <c:scaling>
          <c:orientation val="minMax"/>
          <c:max val="0.1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s-ES" noProof="0" dirty="0" err="1"/>
                  <a:t>Zimag</a:t>
                </a:r>
                <a:r>
                  <a:rPr lang="es-ES" noProof="0" dirty="0"/>
                  <a:t> (ohm)</a:t>
                </a:r>
              </a:p>
            </c:rich>
          </c:tx>
          <c:overlay val="0"/>
        </c:title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1138531023"/>
        <c:crosses val="autoZero"/>
        <c:crossBetween val="midCat"/>
        <c:majorUnit val="2.0000000000000004E-2"/>
      </c:valAx>
    </c:plotArea>
    <c:plotVisOnly val="1"/>
    <c:dispBlanksAs val="gap"/>
    <c:showDLblsOverMax val="0"/>
    <c:extLst/>
  </c:chart>
  <c:txPr>
    <a:bodyPr/>
    <a:lstStyle/>
    <a:p>
      <a:pPr>
        <a:defRPr sz="140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1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854949135824799"/>
          <c:y val="5.4623297369754867E-2"/>
          <c:w val="0.83419103252645899"/>
          <c:h val="0.7950675682911289"/>
        </c:manualLayout>
      </c:layout>
      <c:scatterChart>
        <c:scatterStyle val="lineMarker"/>
        <c:varyColors val="0"/>
        <c:ser>
          <c:idx val="6"/>
          <c:order val="0"/>
          <c:tx>
            <c:strRef>
              <c:f>Paper!$A$10</c:f>
              <c:strCache>
                <c:ptCount val="1"/>
                <c:pt idx="0">
                  <c:v>Stage 0 Data 2.3V</c:v>
                </c:pt>
              </c:strCache>
            </c:strRef>
          </c:tx>
          <c:spPr>
            <a:ln w="38100" cap="rnd">
              <a:noFill/>
              <a:round/>
            </a:ln>
            <a:effectLst/>
          </c:spPr>
          <c:marker>
            <c:symbol val="circle"/>
            <c:size val="5"/>
            <c:spPr>
              <a:noFill/>
              <a:ln w="6350">
                <a:solidFill>
                  <a:srgbClr val="00B050"/>
                </a:solidFill>
              </a:ln>
            </c:spPr>
          </c:marker>
          <c:xVal>
            <c:numRef>
              <c:f>'PreDeg (2)'!$B$3:$B$48</c:f>
              <c:numCache>
                <c:formatCode>0.00E+00</c:formatCode>
                <c:ptCount val="46"/>
                <c:pt idx="0">
                  <c:v>2.9080000000000002E-2</c:v>
                </c:pt>
                <c:pt idx="1">
                  <c:v>2.9350000000000001E-2</c:v>
                </c:pt>
                <c:pt idx="2">
                  <c:v>2.9649999999999999E-2</c:v>
                </c:pt>
                <c:pt idx="3">
                  <c:v>2.9919999999999999E-2</c:v>
                </c:pt>
                <c:pt idx="4">
                  <c:v>3.0200000000000001E-2</c:v>
                </c:pt>
                <c:pt idx="5">
                  <c:v>3.0509999999999999E-2</c:v>
                </c:pt>
                <c:pt idx="6">
                  <c:v>3.082E-2</c:v>
                </c:pt>
                <c:pt idx="7">
                  <c:v>3.1099999999999999E-2</c:v>
                </c:pt>
                <c:pt idx="8">
                  <c:v>3.1399999999999997E-2</c:v>
                </c:pt>
                <c:pt idx="9">
                  <c:v>3.1710000000000002E-2</c:v>
                </c:pt>
                <c:pt idx="10">
                  <c:v>3.2039999999999999E-2</c:v>
                </c:pt>
                <c:pt idx="11">
                  <c:v>3.2379999999999999E-2</c:v>
                </c:pt>
                <c:pt idx="12">
                  <c:v>3.2779999999999997E-2</c:v>
                </c:pt>
                <c:pt idx="13">
                  <c:v>3.3189999999999997E-2</c:v>
                </c:pt>
                <c:pt idx="14">
                  <c:v>3.3619999999999997E-2</c:v>
                </c:pt>
                <c:pt idx="15">
                  <c:v>3.4119999999999998E-2</c:v>
                </c:pt>
                <c:pt idx="16">
                  <c:v>3.4630000000000001E-2</c:v>
                </c:pt>
                <c:pt idx="17">
                  <c:v>3.5200000000000002E-2</c:v>
                </c:pt>
                <c:pt idx="18">
                  <c:v>3.576E-2</c:v>
                </c:pt>
                <c:pt idx="19">
                  <c:v>3.6420000000000001E-2</c:v>
                </c:pt>
                <c:pt idx="20">
                  <c:v>3.705E-2</c:v>
                </c:pt>
                <c:pt idx="21">
                  <c:v>3.7749999999999999E-2</c:v>
                </c:pt>
                <c:pt idx="22">
                  <c:v>3.8589999999999999E-2</c:v>
                </c:pt>
                <c:pt idx="23">
                  <c:v>3.9269999999999999E-2</c:v>
                </c:pt>
                <c:pt idx="24">
                  <c:v>4.0079999999999998E-2</c:v>
                </c:pt>
                <c:pt idx="25">
                  <c:v>4.0899999999999999E-2</c:v>
                </c:pt>
                <c:pt idx="26">
                  <c:v>4.1880000000000001E-2</c:v>
                </c:pt>
                <c:pt idx="27">
                  <c:v>4.2799999999999998E-2</c:v>
                </c:pt>
                <c:pt idx="28">
                  <c:v>4.3779999999999999E-2</c:v>
                </c:pt>
                <c:pt idx="29">
                  <c:v>4.4819999999999999E-2</c:v>
                </c:pt>
                <c:pt idx="30">
                  <c:v>4.5920000000000002E-2</c:v>
                </c:pt>
                <c:pt idx="31">
                  <c:v>4.7100000000000003E-2</c:v>
                </c:pt>
                <c:pt idx="32">
                  <c:v>4.8390000000000002E-2</c:v>
                </c:pt>
                <c:pt idx="33">
                  <c:v>4.9669999999999999E-2</c:v>
                </c:pt>
                <c:pt idx="34">
                  <c:v>5.0999999999999997E-2</c:v>
                </c:pt>
                <c:pt idx="35">
                  <c:v>5.2409999999999998E-2</c:v>
                </c:pt>
                <c:pt idx="36">
                  <c:v>5.3870000000000001E-2</c:v>
                </c:pt>
                <c:pt idx="37">
                  <c:v>5.5350000000000003E-2</c:v>
                </c:pt>
                <c:pt idx="38">
                  <c:v>5.679E-2</c:v>
                </c:pt>
                <c:pt idx="39">
                  <c:v>5.8400000000000001E-2</c:v>
                </c:pt>
                <c:pt idx="40">
                  <c:v>5.9990000000000002E-2</c:v>
                </c:pt>
                <c:pt idx="41">
                  <c:v>6.1600000000000002E-2</c:v>
                </c:pt>
                <c:pt idx="42">
                  <c:v>6.3570000000000002E-2</c:v>
                </c:pt>
                <c:pt idx="43">
                  <c:v>7.1330000000000005E-2</c:v>
                </c:pt>
                <c:pt idx="44">
                  <c:v>6.9370000000000001E-2</c:v>
                </c:pt>
                <c:pt idx="45">
                  <c:v>6.7030000000000006E-2</c:v>
                </c:pt>
              </c:numCache>
            </c:numRef>
          </c:xVal>
          <c:yVal>
            <c:numRef>
              <c:f>'PreDeg (2)'!$C$3:$C$48</c:f>
              <c:numCache>
                <c:formatCode>0.00E+00</c:formatCode>
                <c:ptCount val="46"/>
                <c:pt idx="0">
                  <c:v>2.4570000000000001E-4</c:v>
                </c:pt>
                <c:pt idx="1">
                  <c:v>6.2810000000000003E-4</c:v>
                </c:pt>
                <c:pt idx="2">
                  <c:v>9.5699999999999995E-4</c:v>
                </c:pt>
                <c:pt idx="3">
                  <c:v>1.2160000000000001E-3</c:v>
                </c:pt>
                <c:pt idx="4">
                  <c:v>1.4250000000000001E-3</c:v>
                </c:pt>
                <c:pt idx="5">
                  <c:v>1.6260000000000001E-3</c:v>
                </c:pt>
                <c:pt idx="6">
                  <c:v>1.792E-3</c:v>
                </c:pt>
                <c:pt idx="7">
                  <c:v>1.9469999999999999E-3</c:v>
                </c:pt>
                <c:pt idx="8">
                  <c:v>2.068E-3</c:v>
                </c:pt>
                <c:pt idx="9">
                  <c:v>2.2560000000000002E-3</c:v>
                </c:pt>
                <c:pt idx="10">
                  <c:v>2.4199999999999998E-3</c:v>
                </c:pt>
                <c:pt idx="11">
                  <c:v>2.601E-3</c:v>
                </c:pt>
                <c:pt idx="12">
                  <c:v>2.8140000000000001E-3</c:v>
                </c:pt>
                <c:pt idx="13">
                  <c:v>3.0219999999999999E-3</c:v>
                </c:pt>
                <c:pt idx="14">
                  <c:v>3.2320000000000001E-3</c:v>
                </c:pt>
                <c:pt idx="15">
                  <c:v>3.4770000000000001E-3</c:v>
                </c:pt>
                <c:pt idx="16">
                  <c:v>3.7090000000000001E-3</c:v>
                </c:pt>
                <c:pt idx="17">
                  <c:v>3.9439999999999996E-3</c:v>
                </c:pt>
                <c:pt idx="18">
                  <c:v>4.1809999999999998E-3</c:v>
                </c:pt>
                <c:pt idx="19">
                  <c:v>4.4349999999999997E-3</c:v>
                </c:pt>
                <c:pt idx="20">
                  <c:v>4.6759999999999996E-3</c:v>
                </c:pt>
                <c:pt idx="21">
                  <c:v>4.9300000000000004E-3</c:v>
                </c:pt>
                <c:pt idx="22">
                  <c:v>5.2170000000000003E-3</c:v>
                </c:pt>
                <c:pt idx="23">
                  <c:v>5.4860000000000004E-3</c:v>
                </c:pt>
                <c:pt idx="24">
                  <c:v>5.7759999999999999E-3</c:v>
                </c:pt>
                <c:pt idx="25">
                  <c:v>6.0489999999999997E-3</c:v>
                </c:pt>
                <c:pt idx="26">
                  <c:v>6.3699999999999998E-3</c:v>
                </c:pt>
                <c:pt idx="27">
                  <c:v>6.7130000000000002E-3</c:v>
                </c:pt>
                <c:pt idx="28">
                  <c:v>7.0029999999999997E-3</c:v>
                </c:pt>
                <c:pt idx="29">
                  <c:v>7.3619999999999996E-3</c:v>
                </c:pt>
                <c:pt idx="30">
                  <c:v>7.6779999999999999E-3</c:v>
                </c:pt>
                <c:pt idx="31">
                  <c:v>8.0339999999999995E-3</c:v>
                </c:pt>
                <c:pt idx="32">
                  <c:v>8.3529999999999993E-3</c:v>
                </c:pt>
                <c:pt idx="33">
                  <c:v>8.6510000000000007E-3</c:v>
                </c:pt>
                <c:pt idx="34">
                  <c:v>8.9549999999999994E-3</c:v>
                </c:pt>
                <c:pt idx="35">
                  <c:v>9.2029999999999994E-3</c:v>
                </c:pt>
                <c:pt idx="36">
                  <c:v>9.4149999999999998E-3</c:v>
                </c:pt>
                <c:pt idx="37">
                  <c:v>9.5890000000000003E-3</c:v>
                </c:pt>
                <c:pt idx="38">
                  <c:v>9.8429999999999993E-3</c:v>
                </c:pt>
                <c:pt idx="39">
                  <c:v>1.0030000000000001E-2</c:v>
                </c:pt>
                <c:pt idx="40">
                  <c:v>1.026E-2</c:v>
                </c:pt>
                <c:pt idx="41">
                  <c:v>1.048E-2</c:v>
                </c:pt>
                <c:pt idx="42">
                  <c:v>1.0500000000000001E-2</c:v>
                </c:pt>
                <c:pt idx="43">
                  <c:v>1.1820000000000001E-2</c:v>
                </c:pt>
                <c:pt idx="44">
                  <c:v>9.6329999999999992E-3</c:v>
                </c:pt>
                <c:pt idx="45">
                  <c:v>8.7510000000000001E-3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B0A7-4FA5-8E50-A86FABF72023}"/>
            </c:ext>
          </c:extLst>
        </c:ser>
        <c:ser>
          <c:idx val="7"/>
          <c:order val="1"/>
          <c:tx>
            <c:strRef>
              <c:f>Paper!$B$10</c:f>
              <c:strCache>
                <c:ptCount val="1"/>
                <c:pt idx="0">
                  <c:v>Stage 0 Fit 2.3V</c:v>
                </c:pt>
              </c:strCache>
            </c:strRef>
          </c:tx>
          <c:spPr>
            <a:ln w="9525">
              <a:solidFill>
                <a:srgbClr val="00B050"/>
              </a:solidFill>
            </a:ln>
          </c:spPr>
          <c:marker>
            <c:symbol val="circle"/>
            <c:size val="3"/>
            <c:spPr>
              <a:solidFill>
                <a:srgbClr val="00B050"/>
              </a:solidFill>
              <a:ln>
                <a:noFill/>
              </a:ln>
            </c:spPr>
          </c:marker>
          <c:xVal>
            <c:numRef>
              <c:f>'PreDeg (2)'!$D$3:$D$48</c:f>
              <c:numCache>
                <c:formatCode>General</c:formatCode>
                <c:ptCount val="46"/>
                <c:pt idx="0">
                  <c:v>2.90822937058694E-2</c:v>
                </c:pt>
                <c:pt idx="1">
                  <c:v>2.9378522347302798E-2</c:v>
                </c:pt>
                <c:pt idx="2">
                  <c:v>2.9681527147733502E-2</c:v>
                </c:pt>
                <c:pt idx="3">
                  <c:v>2.99864440239151E-2</c:v>
                </c:pt>
                <c:pt idx="4">
                  <c:v>3.02902927888801E-2</c:v>
                </c:pt>
                <c:pt idx="5">
                  <c:v>3.0619353613364701E-2</c:v>
                </c:pt>
                <c:pt idx="6">
                  <c:v>3.0918049655436E-2</c:v>
                </c:pt>
                <c:pt idx="7">
                  <c:v>3.1209951781613399E-2</c:v>
                </c:pt>
                <c:pt idx="8">
                  <c:v>3.1526467334000802E-2</c:v>
                </c:pt>
                <c:pt idx="9">
                  <c:v>3.1831742921914999E-2</c:v>
                </c:pt>
                <c:pt idx="10">
                  <c:v>3.2164772176678402E-2</c:v>
                </c:pt>
                <c:pt idx="11">
                  <c:v>3.24804827993916E-2</c:v>
                </c:pt>
                <c:pt idx="12">
                  <c:v>3.2848573825493999E-2</c:v>
                </c:pt>
                <c:pt idx="13">
                  <c:v>3.3231210044736198E-2</c:v>
                </c:pt>
                <c:pt idx="14">
                  <c:v>3.3626814886556902E-2</c:v>
                </c:pt>
                <c:pt idx="15">
                  <c:v>3.40874956686638E-2</c:v>
                </c:pt>
                <c:pt idx="16">
                  <c:v>3.4560485167958503E-2</c:v>
                </c:pt>
                <c:pt idx="17">
                  <c:v>3.5088534678375097E-2</c:v>
                </c:pt>
                <c:pt idx="18">
                  <c:v>3.5642647874741001E-2</c:v>
                </c:pt>
                <c:pt idx="19">
                  <c:v>3.6287107275149097E-2</c:v>
                </c:pt>
                <c:pt idx="20">
                  <c:v>3.6929863965236898E-2</c:v>
                </c:pt>
                <c:pt idx="21">
                  <c:v>3.76564473140742E-2</c:v>
                </c:pt>
                <c:pt idx="22">
                  <c:v>3.8559963706818801E-2</c:v>
                </c:pt>
                <c:pt idx="23">
                  <c:v>3.9303181762685803E-2</c:v>
                </c:pt>
                <c:pt idx="24">
                  <c:v>4.0160342302064202E-2</c:v>
                </c:pt>
                <c:pt idx="25">
                  <c:v>4.1066698856074099E-2</c:v>
                </c:pt>
                <c:pt idx="26">
                  <c:v>4.2065487521692799E-2</c:v>
                </c:pt>
                <c:pt idx="27">
                  <c:v>4.3070294501301801E-2</c:v>
                </c:pt>
                <c:pt idx="28">
                  <c:v>4.4067855964599001E-2</c:v>
                </c:pt>
                <c:pt idx="29">
                  <c:v>4.5102053950523302E-2</c:v>
                </c:pt>
                <c:pt idx="30">
                  <c:v>4.6197800908474203E-2</c:v>
                </c:pt>
                <c:pt idx="31">
                  <c:v>4.7342864722486597E-2</c:v>
                </c:pt>
                <c:pt idx="32">
                  <c:v>4.8558685212045101E-2</c:v>
                </c:pt>
                <c:pt idx="33">
                  <c:v>4.9735293532590798E-2</c:v>
                </c:pt>
                <c:pt idx="34">
                  <c:v>5.1013656986368602E-2</c:v>
                </c:pt>
                <c:pt idx="35">
                  <c:v>5.2310185749400398E-2</c:v>
                </c:pt>
                <c:pt idx="36">
                  <c:v>5.3702121250403898E-2</c:v>
                </c:pt>
                <c:pt idx="37">
                  <c:v>5.5111991715223199E-2</c:v>
                </c:pt>
                <c:pt idx="38">
                  <c:v>5.6678075317565302E-2</c:v>
                </c:pt>
                <c:pt idx="39">
                  <c:v>5.8271599695630699E-2</c:v>
                </c:pt>
                <c:pt idx="40">
                  <c:v>5.9863717910656498E-2</c:v>
                </c:pt>
                <c:pt idx="41">
                  <c:v>6.1529400232955202E-2</c:v>
                </c:pt>
                <c:pt idx="42">
                  <c:v>6.3224559529105204E-2</c:v>
                </c:pt>
                <c:pt idx="43">
                  <c:v>6.4957208755110796E-2</c:v>
                </c:pt>
                <c:pt idx="44">
                  <c:v>6.6613588899212706E-2</c:v>
                </c:pt>
                <c:pt idx="45">
                  <c:v>6.8223690171072798E-2</c:v>
                </c:pt>
              </c:numCache>
            </c:numRef>
          </c:xVal>
          <c:yVal>
            <c:numRef>
              <c:f>'PreDeg (2)'!$E$3:$E$48</c:f>
              <c:numCache>
                <c:formatCode>General</c:formatCode>
                <c:ptCount val="46"/>
                <c:pt idx="0">
                  <c:v>1.9046577810335601E-4</c:v>
                </c:pt>
                <c:pt idx="1">
                  <c:v>6.1256691964943705E-4</c:v>
                </c:pt>
                <c:pt idx="2">
                  <c:v>9.4961396335349602E-4</c:v>
                </c:pt>
                <c:pt idx="3">
                  <c:v>1.2194646100975801E-3</c:v>
                </c:pt>
                <c:pt idx="4">
                  <c:v>1.4384403429718901E-3</c:v>
                </c:pt>
                <c:pt idx="5">
                  <c:v>1.6362040507757101E-3</c:v>
                </c:pt>
                <c:pt idx="6">
                  <c:v>1.7924340610141699E-3</c:v>
                </c:pt>
                <c:pt idx="7">
                  <c:v>1.9328808651683E-3</c:v>
                </c:pt>
                <c:pt idx="8">
                  <c:v>2.0796156658102402E-3</c:v>
                </c:pt>
                <c:pt idx="9">
                  <c:v>2.2215230595717199E-3</c:v>
                </c:pt>
                <c:pt idx="10">
                  <c:v>2.38083757962333E-3</c:v>
                </c:pt>
                <c:pt idx="11">
                  <c:v>2.5377015933788702E-3</c:v>
                </c:pt>
                <c:pt idx="12">
                  <c:v>2.7273658836090499E-3</c:v>
                </c:pt>
                <c:pt idx="13">
                  <c:v>2.9302128299605601E-3</c:v>
                </c:pt>
                <c:pt idx="14">
                  <c:v>3.1431268481571799E-3</c:v>
                </c:pt>
                <c:pt idx="15">
                  <c:v>3.3914605108531699E-3</c:v>
                </c:pt>
                <c:pt idx="16">
                  <c:v>3.64341307268012E-3</c:v>
                </c:pt>
                <c:pt idx="17">
                  <c:v>3.9179367379456702E-3</c:v>
                </c:pt>
                <c:pt idx="18">
                  <c:v>4.1959985635655504E-3</c:v>
                </c:pt>
                <c:pt idx="19">
                  <c:v>4.5047153660385903E-3</c:v>
                </c:pt>
                <c:pt idx="20">
                  <c:v>4.7960904434829598E-3</c:v>
                </c:pt>
                <c:pt idx="21">
                  <c:v>5.1056119071690702E-3</c:v>
                </c:pt>
                <c:pt idx="22">
                  <c:v>5.46231542236495E-3</c:v>
                </c:pt>
                <c:pt idx="23">
                  <c:v>5.7339384648665203E-3</c:v>
                </c:pt>
                <c:pt idx="24">
                  <c:v>6.02511866246511E-3</c:v>
                </c:pt>
                <c:pt idx="25">
                  <c:v>6.3102905289758602E-3</c:v>
                </c:pt>
                <c:pt idx="26">
                  <c:v>6.6016333938000498E-3</c:v>
                </c:pt>
                <c:pt idx="27">
                  <c:v>6.8751586115940403E-3</c:v>
                </c:pt>
                <c:pt idx="28">
                  <c:v>7.1319540473932996E-3</c:v>
                </c:pt>
                <c:pt idx="29">
                  <c:v>7.3872700978271097E-3</c:v>
                </c:pt>
                <c:pt idx="30">
                  <c:v>7.6502155895249403E-3</c:v>
                </c:pt>
                <c:pt idx="31">
                  <c:v>7.9206561593848004E-3</c:v>
                </c:pt>
                <c:pt idx="32">
                  <c:v>8.2056514741094596E-3</c:v>
                </c:pt>
                <c:pt idx="33">
                  <c:v>8.4797483324554005E-3</c:v>
                </c:pt>
                <c:pt idx="34">
                  <c:v>8.7734764121817702E-3</c:v>
                </c:pt>
                <c:pt idx="35">
                  <c:v>9.0623273856532596E-3</c:v>
                </c:pt>
                <c:pt idx="36">
                  <c:v>9.3549144688432305E-3</c:v>
                </c:pt>
                <c:pt idx="37">
                  <c:v>9.6240046155695105E-3</c:v>
                </c:pt>
                <c:pt idx="38">
                  <c:v>9.8800942272179604E-3</c:v>
                </c:pt>
                <c:pt idx="39">
                  <c:v>1.00837499110117E-2</c:v>
                </c:pt>
                <c:pt idx="40">
                  <c:v>1.0220457969309199E-2</c:v>
                </c:pt>
                <c:pt idx="41">
                  <c:v>1.02834949473617E-2</c:v>
                </c:pt>
                <c:pt idx="42">
                  <c:v>1.02558529563536E-2</c:v>
                </c:pt>
                <c:pt idx="43">
                  <c:v>1.01242933999874E-2</c:v>
                </c:pt>
                <c:pt idx="44">
                  <c:v>9.89376101580061E-3</c:v>
                </c:pt>
                <c:pt idx="45">
                  <c:v>9.5644040203951893E-3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B0A7-4FA5-8E50-A86FABF72023}"/>
            </c:ext>
          </c:extLst>
        </c:ser>
        <c:ser>
          <c:idx val="4"/>
          <c:order val="6"/>
          <c:tx>
            <c:strRef>
              <c:f>Paper!$A$13</c:f>
              <c:strCache>
                <c:ptCount val="1"/>
                <c:pt idx="0">
                  <c:v>Stage 3 Data 2.3V</c:v>
                </c:pt>
              </c:strCache>
              <c:extLst xmlns:c15="http://schemas.microsoft.com/office/drawing/2012/chart"/>
            </c:strRef>
          </c:tx>
          <c:spPr>
            <a:ln w="38100">
              <a:noFill/>
            </a:ln>
          </c:spPr>
          <c:marker>
            <c:symbol val="circle"/>
            <c:size val="5"/>
            <c:spPr>
              <a:noFill/>
              <a:ln w="6350">
                <a:solidFill>
                  <a:srgbClr val="FF0000"/>
                </a:solidFill>
              </a:ln>
            </c:spPr>
          </c:marker>
          <c:xVal>
            <c:numRef>
              <c:f>'Deg3 (2)'!$B$3:$B$54</c:f>
              <c:numCache>
                <c:formatCode>General</c:formatCode>
                <c:ptCount val="52"/>
                <c:pt idx="0">
                  <c:v>3.2349999999999997E-2</c:v>
                </c:pt>
                <c:pt idx="1">
                  <c:v>3.2680000000000001E-2</c:v>
                </c:pt>
                <c:pt idx="2">
                  <c:v>3.3020000000000001E-2</c:v>
                </c:pt>
                <c:pt idx="3">
                  <c:v>3.3309999999999999E-2</c:v>
                </c:pt>
                <c:pt idx="4">
                  <c:v>3.3649999999999999E-2</c:v>
                </c:pt>
                <c:pt idx="5">
                  <c:v>3.4009999999999999E-2</c:v>
                </c:pt>
                <c:pt idx="6">
                  <c:v>3.44E-2</c:v>
                </c:pt>
                <c:pt idx="7">
                  <c:v>3.4790000000000001E-2</c:v>
                </c:pt>
                <c:pt idx="8">
                  <c:v>3.5229999999999997E-2</c:v>
                </c:pt>
                <c:pt idx="9">
                  <c:v>3.5729999999999998E-2</c:v>
                </c:pt>
                <c:pt idx="10">
                  <c:v>3.6209999999999999E-2</c:v>
                </c:pt>
                <c:pt idx="11">
                  <c:v>3.6900000000000002E-2</c:v>
                </c:pt>
                <c:pt idx="12">
                  <c:v>3.7519999999999998E-2</c:v>
                </c:pt>
                <c:pt idx="13">
                  <c:v>3.8309999999999997E-2</c:v>
                </c:pt>
                <c:pt idx="14">
                  <c:v>3.918E-2</c:v>
                </c:pt>
                <c:pt idx="15">
                  <c:v>4.0099999999999997E-2</c:v>
                </c:pt>
                <c:pt idx="16">
                  <c:v>4.122E-2</c:v>
                </c:pt>
                <c:pt idx="17">
                  <c:v>4.2389999999999997E-2</c:v>
                </c:pt>
                <c:pt idx="18">
                  <c:v>4.3729999999999998E-2</c:v>
                </c:pt>
                <c:pt idx="19">
                  <c:v>4.5159999999999999E-2</c:v>
                </c:pt>
                <c:pt idx="20">
                  <c:v>4.6850000000000003E-2</c:v>
                </c:pt>
                <c:pt idx="21">
                  <c:v>4.8579999999999998E-2</c:v>
                </c:pt>
                <c:pt idx="22">
                  <c:v>5.0560000000000001E-2</c:v>
                </c:pt>
                <c:pt idx="23">
                  <c:v>5.305E-2</c:v>
                </c:pt>
                <c:pt idx="24">
                  <c:v>5.5190000000000003E-2</c:v>
                </c:pt>
                <c:pt idx="25">
                  <c:v>5.7689999999999998E-2</c:v>
                </c:pt>
                <c:pt idx="26">
                  <c:v>6.0569999999999999E-2</c:v>
                </c:pt>
                <c:pt idx="27">
                  <c:v>6.3869999999999996E-2</c:v>
                </c:pt>
                <c:pt idx="28">
                  <c:v>6.719E-2</c:v>
                </c:pt>
                <c:pt idx="29">
                  <c:v>7.0540000000000005E-2</c:v>
                </c:pt>
                <c:pt idx="30">
                  <c:v>7.4410000000000004E-2</c:v>
                </c:pt>
                <c:pt idx="31">
                  <c:v>7.8649999999999998E-2</c:v>
                </c:pt>
                <c:pt idx="32">
                  <c:v>8.3159999999999998E-2</c:v>
                </c:pt>
                <c:pt idx="33">
                  <c:v>8.8169999999999998E-2</c:v>
                </c:pt>
                <c:pt idx="34">
                  <c:v>9.3109999999999998E-2</c:v>
                </c:pt>
                <c:pt idx="35">
                  <c:v>9.8489999999999994E-2</c:v>
                </c:pt>
                <c:pt idx="36">
                  <c:v>0.1041</c:v>
                </c:pt>
                <c:pt idx="37">
                  <c:v>0.1101</c:v>
                </c:pt>
                <c:pt idx="38">
                  <c:v>0.11600000000000001</c:v>
                </c:pt>
                <c:pt idx="39">
                  <c:v>0.12280000000000001</c:v>
                </c:pt>
                <c:pt idx="40">
                  <c:v>0.1295</c:v>
                </c:pt>
                <c:pt idx="41">
                  <c:v>0.13669999999999999</c:v>
                </c:pt>
                <c:pt idx="42">
                  <c:v>0.1482</c:v>
                </c:pt>
                <c:pt idx="43">
                  <c:v>0.16900000000000001</c:v>
                </c:pt>
                <c:pt idx="44">
                  <c:v>0.1656</c:v>
                </c:pt>
                <c:pt idx="45">
                  <c:v>0.1603</c:v>
                </c:pt>
                <c:pt idx="46">
                  <c:v>0.17280000000000001</c:v>
                </c:pt>
                <c:pt idx="47">
                  <c:v>0.184</c:v>
                </c:pt>
                <c:pt idx="48">
                  <c:v>0.29959999999999998</c:v>
                </c:pt>
                <c:pt idx="49">
                  <c:v>0.19040000000000001</c:v>
                </c:pt>
              </c:numCache>
              <c:extLst xmlns:c15="http://schemas.microsoft.com/office/drawing/2012/chart"/>
            </c:numRef>
          </c:xVal>
          <c:yVal>
            <c:numRef>
              <c:f>'Deg3 (2)'!$C$3:$C$54</c:f>
              <c:numCache>
                <c:formatCode>General</c:formatCode>
                <c:ptCount val="52"/>
                <c:pt idx="0">
                  <c:v>1.986E-4</c:v>
                </c:pt>
                <c:pt idx="1">
                  <c:v>7.3890000000000002E-4</c:v>
                </c:pt>
                <c:pt idx="2">
                  <c:v>1.217E-3</c:v>
                </c:pt>
                <c:pt idx="3">
                  <c:v>1.622E-3</c:v>
                </c:pt>
                <c:pt idx="4">
                  <c:v>1.9980000000000002E-3</c:v>
                </c:pt>
                <c:pt idx="5">
                  <c:v>2.4039999999999999E-3</c:v>
                </c:pt>
                <c:pt idx="6">
                  <c:v>2.833E-3</c:v>
                </c:pt>
                <c:pt idx="7">
                  <c:v>3.2109999999999999E-3</c:v>
                </c:pt>
                <c:pt idx="8">
                  <c:v>3.6289999999999998E-3</c:v>
                </c:pt>
                <c:pt idx="9">
                  <c:v>4.1339999999999997E-3</c:v>
                </c:pt>
                <c:pt idx="10">
                  <c:v>4.6870000000000002E-3</c:v>
                </c:pt>
                <c:pt idx="11">
                  <c:v>5.208E-3</c:v>
                </c:pt>
                <c:pt idx="12">
                  <c:v>5.7600000000000004E-3</c:v>
                </c:pt>
                <c:pt idx="13">
                  <c:v>6.4539999999999997E-3</c:v>
                </c:pt>
                <c:pt idx="14">
                  <c:v>7.1809999999999999E-3</c:v>
                </c:pt>
                <c:pt idx="15">
                  <c:v>7.9319999999999998E-3</c:v>
                </c:pt>
                <c:pt idx="16">
                  <c:v>8.8190000000000004E-3</c:v>
                </c:pt>
                <c:pt idx="17">
                  <c:v>9.7059999999999994E-3</c:v>
                </c:pt>
                <c:pt idx="18">
                  <c:v>1.068E-2</c:v>
                </c:pt>
                <c:pt idx="19">
                  <c:v>1.1679999999999999E-2</c:v>
                </c:pt>
                <c:pt idx="20">
                  <c:v>1.2829999999999999E-2</c:v>
                </c:pt>
                <c:pt idx="21">
                  <c:v>1.393E-2</c:v>
                </c:pt>
                <c:pt idx="22">
                  <c:v>1.5140000000000001E-2</c:v>
                </c:pt>
                <c:pt idx="23">
                  <c:v>1.668E-2</c:v>
                </c:pt>
                <c:pt idx="24">
                  <c:v>1.7919999999999998E-2</c:v>
                </c:pt>
                <c:pt idx="25">
                  <c:v>1.9380000000000001E-2</c:v>
                </c:pt>
                <c:pt idx="26">
                  <c:v>2.0920000000000001E-2</c:v>
                </c:pt>
                <c:pt idx="27">
                  <c:v>2.2679999999999999E-2</c:v>
                </c:pt>
                <c:pt idx="28">
                  <c:v>2.4340000000000001E-2</c:v>
                </c:pt>
                <c:pt idx="29">
                  <c:v>2.5930000000000002E-2</c:v>
                </c:pt>
                <c:pt idx="30">
                  <c:v>2.775E-2</c:v>
                </c:pt>
                <c:pt idx="31">
                  <c:v>2.9559999999999999E-2</c:v>
                </c:pt>
                <c:pt idx="32">
                  <c:v>3.1309999999999998E-2</c:v>
                </c:pt>
                <c:pt idx="33">
                  <c:v>3.3270000000000001E-2</c:v>
                </c:pt>
                <c:pt idx="34">
                  <c:v>3.4959999999999998E-2</c:v>
                </c:pt>
                <c:pt idx="35">
                  <c:v>3.7019999999999997E-2</c:v>
                </c:pt>
                <c:pt idx="36">
                  <c:v>3.8920000000000003E-2</c:v>
                </c:pt>
                <c:pt idx="37">
                  <c:v>4.0849999999999997E-2</c:v>
                </c:pt>
                <c:pt idx="38">
                  <c:v>4.2900000000000001E-2</c:v>
                </c:pt>
                <c:pt idx="39">
                  <c:v>4.5269999999999998E-2</c:v>
                </c:pt>
                <c:pt idx="40">
                  <c:v>4.7550000000000002E-2</c:v>
                </c:pt>
                <c:pt idx="41">
                  <c:v>4.9840000000000002E-2</c:v>
                </c:pt>
                <c:pt idx="42">
                  <c:v>5.525E-2</c:v>
                </c:pt>
                <c:pt idx="43">
                  <c:v>6.6009999999999999E-2</c:v>
                </c:pt>
                <c:pt idx="44">
                  <c:v>6.0010000000000001E-2</c:v>
                </c:pt>
                <c:pt idx="45">
                  <c:v>5.3159999999999999E-2</c:v>
                </c:pt>
                <c:pt idx="46">
                  <c:v>5.5620000000000003E-2</c:v>
                </c:pt>
                <c:pt idx="47">
                  <c:v>5.6320000000000002E-2</c:v>
                </c:pt>
                <c:pt idx="48">
                  <c:v>0.125</c:v>
                </c:pt>
                <c:pt idx="49">
                  <c:v>4.6580000000000003E-2</c:v>
                </c:pt>
              </c:numCache>
              <c:extLst xmlns:c15="http://schemas.microsoft.com/office/drawing/2012/chart"/>
            </c:numRef>
          </c:y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2-B0A7-4FA5-8E50-A86FABF72023}"/>
            </c:ext>
          </c:extLst>
        </c:ser>
        <c:ser>
          <c:idx val="5"/>
          <c:order val="7"/>
          <c:tx>
            <c:strRef>
              <c:f>Paper!$B$13</c:f>
              <c:strCache>
                <c:ptCount val="1"/>
                <c:pt idx="0">
                  <c:v>Stage 3 Fit 2.3V</c:v>
                </c:pt>
              </c:strCache>
              <c:extLst xmlns:c15="http://schemas.microsoft.com/office/drawing/2012/chart"/>
            </c:strRef>
          </c:tx>
          <c:spPr>
            <a:ln w="9525">
              <a:solidFill>
                <a:srgbClr val="FF0000"/>
              </a:solidFill>
            </a:ln>
          </c:spPr>
          <c:marker>
            <c:symbol val="circle"/>
            <c:size val="3"/>
            <c:spPr>
              <a:solidFill>
                <a:srgbClr val="FF0000"/>
              </a:solidFill>
              <a:ln>
                <a:noFill/>
              </a:ln>
            </c:spPr>
          </c:marker>
          <c:xVal>
            <c:numRef>
              <c:f>'Deg3 (2)'!$D$3:$D$54</c:f>
              <c:numCache>
                <c:formatCode>General</c:formatCode>
                <c:ptCount val="52"/>
                <c:pt idx="0">
                  <c:v>3.2259999999999997E-2</c:v>
                </c:pt>
                <c:pt idx="1">
                  <c:v>3.2570000000000002E-2</c:v>
                </c:pt>
                <c:pt idx="2">
                  <c:v>3.2899999999999999E-2</c:v>
                </c:pt>
                <c:pt idx="3">
                  <c:v>3.3230000000000003E-2</c:v>
                </c:pt>
                <c:pt idx="4">
                  <c:v>3.3579999999999999E-2</c:v>
                </c:pt>
                <c:pt idx="5">
                  <c:v>3.3950000000000001E-2</c:v>
                </c:pt>
                <c:pt idx="6">
                  <c:v>3.4380000000000001E-2</c:v>
                </c:pt>
                <c:pt idx="7">
                  <c:v>3.4810000000000001E-2</c:v>
                </c:pt>
                <c:pt idx="8">
                  <c:v>3.526E-2</c:v>
                </c:pt>
                <c:pt idx="9">
                  <c:v>3.5790000000000002E-2</c:v>
                </c:pt>
                <c:pt idx="10">
                  <c:v>3.635E-2</c:v>
                </c:pt>
                <c:pt idx="11">
                  <c:v>3.6999999999999998E-2</c:v>
                </c:pt>
                <c:pt idx="12">
                  <c:v>3.7650000000000003E-2</c:v>
                </c:pt>
                <c:pt idx="13">
                  <c:v>3.8449999999999998E-2</c:v>
                </c:pt>
                <c:pt idx="14">
                  <c:v>3.9309999999999998E-2</c:v>
                </c:pt>
                <c:pt idx="15">
                  <c:v>4.0230000000000002E-2</c:v>
                </c:pt>
                <c:pt idx="16">
                  <c:v>4.1320000000000003E-2</c:v>
                </c:pt>
                <c:pt idx="17">
                  <c:v>4.2470000000000001E-2</c:v>
                </c:pt>
                <c:pt idx="18">
                  <c:v>4.3779999999999999E-2</c:v>
                </c:pt>
                <c:pt idx="19">
                  <c:v>4.5179999999999998E-2</c:v>
                </c:pt>
                <c:pt idx="20">
                  <c:v>4.6850000000000003E-2</c:v>
                </c:pt>
                <c:pt idx="21">
                  <c:v>4.8550000000000003E-2</c:v>
                </c:pt>
                <c:pt idx="22">
                  <c:v>5.0529999999999999E-2</c:v>
                </c:pt>
                <c:pt idx="23">
                  <c:v>5.3060000000000003E-2</c:v>
                </c:pt>
                <c:pt idx="24">
                  <c:v>5.5219999999999998E-2</c:v>
                </c:pt>
                <c:pt idx="25">
                  <c:v>5.7790000000000001E-2</c:v>
                </c:pt>
                <c:pt idx="26">
                  <c:v>6.0609999999999997E-2</c:v>
                </c:pt>
                <c:pt idx="27">
                  <c:v>6.386E-2</c:v>
                </c:pt>
                <c:pt idx="28">
                  <c:v>6.726E-2</c:v>
                </c:pt>
                <c:pt idx="29">
                  <c:v>7.0779999999999996E-2</c:v>
                </c:pt>
                <c:pt idx="30">
                  <c:v>7.4569999999999997E-2</c:v>
                </c:pt>
                <c:pt idx="31">
                  <c:v>7.8729999999999994E-2</c:v>
                </c:pt>
                <c:pt idx="32">
                  <c:v>8.3220000000000002E-2</c:v>
                </c:pt>
                <c:pt idx="33">
                  <c:v>8.8120000000000004E-2</c:v>
                </c:pt>
                <c:pt idx="34">
                  <c:v>9.2950000000000005E-2</c:v>
                </c:pt>
                <c:pt idx="35">
                  <c:v>9.8280000000000006E-2</c:v>
                </c:pt>
                <c:pt idx="36">
                  <c:v>0.1037</c:v>
                </c:pt>
                <c:pt idx="37">
                  <c:v>0.10970000000000001</c:v>
                </c:pt>
                <c:pt idx="38">
                  <c:v>0.1157</c:v>
                </c:pt>
                <c:pt idx="39">
                  <c:v>0.1225</c:v>
                </c:pt>
                <c:pt idx="40">
                  <c:v>0.1295</c:v>
                </c:pt>
                <c:pt idx="41">
                  <c:v>0.13669999999999999</c:v>
                </c:pt>
                <c:pt idx="42">
                  <c:v>0.14460000000000001</c:v>
                </c:pt>
                <c:pt idx="43">
                  <c:v>0.153</c:v>
                </c:pt>
                <c:pt idx="44">
                  <c:v>0.16220000000000001</c:v>
                </c:pt>
                <c:pt idx="45">
                  <c:v>0.1716</c:v>
                </c:pt>
                <c:pt idx="46">
                  <c:v>0.18149999999999999</c:v>
                </c:pt>
                <c:pt idx="47">
                  <c:v>0.19170000000000001</c:v>
                </c:pt>
                <c:pt idx="48">
                  <c:v>0.2021</c:v>
                </c:pt>
                <c:pt idx="49">
                  <c:v>0.2122</c:v>
                </c:pt>
              </c:numCache>
              <c:extLst xmlns:c15="http://schemas.microsoft.com/office/drawing/2012/chart"/>
            </c:numRef>
          </c:xVal>
          <c:yVal>
            <c:numRef>
              <c:f>'Deg3 (2)'!$E$3:$E$54</c:f>
              <c:numCache>
                <c:formatCode>General</c:formatCode>
                <c:ptCount val="52"/>
                <c:pt idx="0">
                  <c:v>1.351E-4</c:v>
                </c:pt>
                <c:pt idx="1">
                  <c:v>7.2079999999999996E-4</c:v>
                </c:pt>
                <c:pt idx="2">
                  <c:v>1.2229999999999999E-3</c:v>
                </c:pt>
                <c:pt idx="3">
                  <c:v>1.6720000000000001E-3</c:v>
                </c:pt>
                <c:pt idx="4">
                  <c:v>2.0860000000000002E-3</c:v>
                </c:pt>
                <c:pt idx="5">
                  <c:v>2.483E-3</c:v>
                </c:pt>
                <c:pt idx="6">
                  <c:v>2.9120000000000001E-3</c:v>
                </c:pt>
                <c:pt idx="7">
                  <c:v>3.3119999999999998E-3</c:v>
                </c:pt>
                <c:pt idx="8">
                  <c:v>3.7209999999999999E-3</c:v>
                </c:pt>
                <c:pt idx="9">
                  <c:v>4.1879999999999999E-3</c:v>
                </c:pt>
                <c:pt idx="10">
                  <c:v>4.6649999999999999E-3</c:v>
                </c:pt>
                <c:pt idx="11">
                  <c:v>5.2129999999999998E-3</c:v>
                </c:pt>
                <c:pt idx="12">
                  <c:v>5.7549999999999997E-3</c:v>
                </c:pt>
                <c:pt idx="13">
                  <c:v>6.4079999999999996E-3</c:v>
                </c:pt>
                <c:pt idx="14">
                  <c:v>7.1040000000000001E-3</c:v>
                </c:pt>
                <c:pt idx="15">
                  <c:v>7.8340000000000007E-3</c:v>
                </c:pt>
                <c:pt idx="16">
                  <c:v>8.6899999999999998E-3</c:v>
                </c:pt>
                <c:pt idx="17">
                  <c:v>9.5729999999999999E-3</c:v>
                </c:pt>
                <c:pt idx="18">
                  <c:v>1.056E-2</c:v>
                </c:pt>
                <c:pt idx="19">
                  <c:v>1.158E-2</c:v>
                </c:pt>
                <c:pt idx="20">
                  <c:v>1.2760000000000001E-2</c:v>
                </c:pt>
                <c:pt idx="21">
                  <c:v>1.393E-2</c:v>
                </c:pt>
                <c:pt idx="22">
                  <c:v>1.525E-2</c:v>
                </c:pt>
                <c:pt idx="23">
                  <c:v>1.686E-2</c:v>
                </c:pt>
                <c:pt idx="24">
                  <c:v>1.8180000000000002E-2</c:v>
                </c:pt>
                <c:pt idx="25">
                  <c:v>1.9689999999999999E-2</c:v>
                </c:pt>
                <c:pt idx="26">
                  <c:v>2.128E-2</c:v>
                </c:pt>
                <c:pt idx="27">
                  <c:v>2.3009999999999999E-2</c:v>
                </c:pt>
                <c:pt idx="28">
                  <c:v>2.4740000000000002E-2</c:v>
                </c:pt>
                <c:pt idx="29">
                  <c:v>2.6440000000000002E-2</c:v>
                </c:pt>
                <c:pt idx="30">
                  <c:v>2.819E-2</c:v>
                </c:pt>
                <c:pt idx="31">
                  <c:v>3.0020000000000002E-2</c:v>
                </c:pt>
                <c:pt idx="32">
                  <c:v>3.1899999999999998E-2</c:v>
                </c:pt>
                <c:pt idx="33">
                  <c:v>3.388E-2</c:v>
                </c:pt>
                <c:pt idx="34">
                  <c:v>3.5749999999999997E-2</c:v>
                </c:pt>
                <c:pt idx="35">
                  <c:v>3.7760000000000002E-2</c:v>
                </c:pt>
                <c:pt idx="36">
                  <c:v>3.977E-2</c:v>
                </c:pt>
                <c:pt idx="37">
                  <c:v>4.19E-2</c:v>
                </c:pt>
                <c:pt idx="38">
                  <c:v>4.4019999999999997E-2</c:v>
                </c:pt>
                <c:pt idx="39">
                  <c:v>4.6350000000000002E-2</c:v>
                </c:pt>
                <c:pt idx="40">
                  <c:v>4.8669999999999998E-2</c:v>
                </c:pt>
                <c:pt idx="41">
                  <c:v>5.0930000000000003E-2</c:v>
                </c:pt>
                <c:pt idx="42">
                  <c:v>5.3199999999999997E-2</c:v>
                </c:pt>
                <c:pt idx="43">
                  <c:v>5.534E-2</c:v>
                </c:pt>
                <c:pt idx="44">
                  <c:v>5.7279999999999998E-2</c:v>
                </c:pt>
                <c:pt idx="45">
                  <c:v>5.8790000000000002E-2</c:v>
                </c:pt>
                <c:pt idx="46">
                  <c:v>5.9799999999999999E-2</c:v>
                </c:pt>
                <c:pt idx="47">
                  <c:v>6.0159999999999998E-2</c:v>
                </c:pt>
                <c:pt idx="48">
                  <c:v>5.978E-2</c:v>
                </c:pt>
                <c:pt idx="49">
                  <c:v>5.8619999999999998E-2</c:v>
                </c:pt>
              </c:numCache>
              <c:extLst xmlns:c15="http://schemas.microsoft.com/office/drawing/2012/chart"/>
            </c:numRef>
          </c:y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3-B0A7-4FA5-8E50-A86FABF7202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38531023"/>
        <c:axId val="1138531503"/>
        <c:extLst>
          <c:ext xmlns:c15="http://schemas.microsoft.com/office/drawing/2012/chart" uri="{02D57815-91ED-43cb-92C2-25804820EDAC}">
            <c15:filteredScatterSeries>
              <c15:ser>
                <c:idx val="0"/>
                <c:order val="2"/>
                <c:tx>
                  <c:strRef>
                    <c:extLst>
                      <c:ext uri="{02D57815-91ED-43cb-92C2-25804820EDAC}">
                        <c15:formulaRef>
                          <c15:sqref>Paper!$A$11</c15:sqref>
                        </c15:formulaRef>
                      </c:ext>
                    </c:extLst>
                    <c:strCache>
                      <c:ptCount val="1"/>
                      <c:pt idx="0">
                        <c:v>Stage 1 Data 2.3V</c:v>
                      </c:pt>
                    </c:strCache>
                  </c:strRef>
                </c:tx>
                <c:spPr>
                  <a:ln w="38100">
                    <a:noFill/>
                  </a:ln>
                </c:spPr>
                <c:marker>
                  <c:symbol val="circle"/>
                  <c:size val="5"/>
                  <c:spPr>
                    <a:noFill/>
                    <a:ln w="6350">
                      <a:solidFill>
                        <a:srgbClr val="FFC000"/>
                      </a:solidFill>
                    </a:ln>
                  </c:spPr>
                </c:marker>
                <c:xVal>
                  <c:numRef>
                    <c:extLst>
                      <c:ext uri="{02D57815-91ED-43cb-92C2-25804820EDAC}">
                        <c15:formulaRef>
                          <c15:sqref>'Deg1 (2)'!$B$3:$B$50</c15:sqref>
                        </c15:formulaRef>
                      </c:ext>
                    </c:extLst>
                    <c:numCache>
                      <c:formatCode>General</c:formatCode>
                      <c:ptCount val="48"/>
                      <c:pt idx="0">
                        <c:v>3.499E-2</c:v>
                      </c:pt>
                      <c:pt idx="1">
                        <c:v>3.5430000000000003E-2</c:v>
                      </c:pt>
                      <c:pt idx="2">
                        <c:v>3.5819999999999998E-2</c:v>
                      </c:pt>
                      <c:pt idx="3">
                        <c:v>3.6200000000000003E-2</c:v>
                      </c:pt>
                      <c:pt idx="4">
                        <c:v>3.6549999999999999E-2</c:v>
                      </c:pt>
                      <c:pt idx="5">
                        <c:v>3.6880000000000003E-2</c:v>
                      </c:pt>
                      <c:pt idx="6">
                        <c:v>3.7190000000000001E-2</c:v>
                      </c:pt>
                      <c:pt idx="7">
                        <c:v>3.7580000000000002E-2</c:v>
                      </c:pt>
                      <c:pt idx="8">
                        <c:v>3.7940000000000002E-2</c:v>
                      </c:pt>
                      <c:pt idx="9">
                        <c:v>3.832E-2</c:v>
                      </c:pt>
                      <c:pt idx="10">
                        <c:v>3.8730000000000001E-2</c:v>
                      </c:pt>
                      <c:pt idx="11">
                        <c:v>3.9149999999999997E-2</c:v>
                      </c:pt>
                      <c:pt idx="12">
                        <c:v>3.959E-2</c:v>
                      </c:pt>
                      <c:pt idx="13">
                        <c:v>4.0050000000000002E-2</c:v>
                      </c:pt>
                      <c:pt idx="14">
                        <c:v>4.0620000000000003E-2</c:v>
                      </c:pt>
                      <c:pt idx="15">
                        <c:v>4.122E-2</c:v>
                      </c:pt>
                      <c:pt idx="16">
                        <c:v>4.1869999999999997E-2</c:v>
                      </c:pt>
                      <c:pt idx="17">
                        <c:v>4.2610000000000002E-2</c:v>
                      </c:pt>
                      <c:pt idx="18">
                        <c:v>4.3409999999999997E-2</c:v>
                      </c:pt>
                      <c:pt idx="19">
                        <c:v>4.4290000000000003E-2</c:v>
                      </c:pt>
                      <c:pt idx="20">
                        <c:v>4.5240000000000002E-2</c:v>
                      </c:pt>
                      <c:pt idx="21">
                        <c:v>4.6330000000000003E-2</c:v>
                      </c:pt>
                      <c:pt idx="22">
                        <c:v>4.7410000000000001E-2</c:v>
                      </c:pt>
                      <c:pt idx="23">
                        <c:v>4.8669999999999998E-2</c:v>
                      </c:pt>
                      <c:pt idx="24">
                        <c:v>5.0220000000000001E-2</c:v>
                      </c:pt>
                      <c:pt idx="25">
                        <c:v>5.1569999999999998E-2</c:v>
                      </c:pt>
                      <c:pt idx="26">
                        <c:v>5.3129999999999997E-2</c:v>
                      </c:pt>
                      <c:pt idx="27">
                        <c:v>5.4820000000000001E-2</c:v>
                      </c:pt>
                      <c:pt idx="28">
                        <c:v>5.679E-2</c:v>
                      </c:pt>
                      <c:pt idx="29">
                        <c:v>5.8749999999999997E-2</c:v>
                      </c:pt>
                      <c:pt idx="30">
                        <c:v>6.0859999999999997E-2</c:v>
                      </c:pt>
                      <c:pt idx="31">
                        <c:v>6.3060000000000005E-2</c:v>
                      </c:pt>
                      <c:pt idx="32">
                        <c:v>6.5449999999999994E-2</c:v>
                      </c:pt>
                      <c:pt idx="33">
                        <c:v>6.8159999999999998E-2</c:v>
                      </c:pt>
                      <c:pt idx="34">
                        <c:v>7.1050000000000002E-2</c:v>
                      </c:pt>
                      <c:pt idx="35">
                        <c:v>7.3999999999999996E-2</c:v>
                      </c:pt>
                      <c:pt idx="36">
                        <c:v>7.7100000000000002E-2</c:v>
                      </c:pt>
                      <c:pt idx="37">
                        <c:v>8.0339999999999995E-2</c:v>
                      </c:pt>
                      <c:pt idx="38">
                        <c:v>8.3790000000000003E-2</c:v>
                      </c:pt>
                      <c:pt idx="39">
                        <c:v>8.7209999999999996E-2</c:v>
                      </c:pt>
                      <c:pt idx="40">
                        <c:v>9.103E-2</c:v>
                      </c:pt>
                      <c:pt idx="41">
                        <c:v>9.5549999999999996E-2</c:v>
                      </c:pt>
                      <c:pt idx="42">
                        <c:v>0.1043</c:v>
                      </c:pt>
                      <c:pt idx="43">
                        <c:v>0.1095</c:v>
                      </c:pt>
                      <c:pt idx="44">
                        <c:v>0.10680000000000001</c:v>
                      </c:pt>
                      <c:pt idx="45">
                        <c:v>0.10829999999999999</c:v>
                      </c:pt>
                      <c:pt idx="46">
                        <c:v>0.1145</c:v>
                      </c:pt>
                      <c:pt idx="47">
                        <c:v>0.12139999999999999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'Deg1 (2)'!$C$3:$C$50</c15:sqref>
                        </c15:formulaRef>
                      </c:ext>
                    </c:extLst>
                    <c:numCache>
                      <c:formatCode>General</c:formatCode>
                      <c:ptCount val="48"/>
                      <c:pt idx="0">
                        <c:v>4.347E-4</c:v>
                      </c:pt>
                      <c:pt idx="1">
                        <c:v>8.8009999999999998E-4</c:v>
                      </c:pt>
                      <c:pt idx="2">
                        <c:v>1.2199999999999999E-3</c:v>
                      </c:pt>
                      <c:pt idx="3">
                        <c:v>1.5009999999999999E-3</c:v>
                      </c:pt>
                      <c:pt idx="4">
                        <c:v>1.75E-3</c:v>
                      </c:pt>
                      <c:pt idx="5">
                        <c:v>1.941E-3</c:v>
                      </c:pt>
                      <c:pt idx="6">
                        <c:v>2.1740000000000002E-3</c:v>
                      </c:pt>
                      <c:pt idx="7">
                        <c:v>2.4090000000000001E-3</c:v>
                      </c:pt>
                      <c:pt idx="8">
                        <c:v>2.6280000000000001E-3</c:v>
                      </c:pt>
                      <c:pt idx="9">
                        <c:v>2.846E-3</c:v>
                      </c:pt>
                      <c:pt idx="10">
                        <c:v>3.1210000000000001E-3</c:v>
                      </c:pt>
                      <c:pt idx="11">
                        <c:v>3.3830000000000002E-3</c:v>
                      </c:pt>
                      <c:pt idx="12">
                        <c:v>3.6549999999999998E-3</c:v>
                      </c:pt>
                      <c:pt idx="13">
                        <c:v>4.0000000000000001E-3</c:v>
                      </c:pt>
                      <c:pt idx="14">
                        <c:v>4.3870000000000003E-3</c:v>
                      </c:pt>
                      <c:pt idx="15">
                        <c:v>4.7959999999999999E-3</c:v>
                      </c:pt>
                      <c:pt idx="16">
                        <c:v>5.2249999999999996E-3</c:v>
                      </c:pt>
                      <c:pt idx="17">
                        <c:v>5.7190000000000001E-3</c:v>
                      </c:pt>
                      <c:pt idx="18">
                        <c:v>6.234E-3</c:v>
                      </c:pt>
                      <c:pt idx="19">
                        <c:v>6.7939999999999997E-3</c:v>
                      </c:pt>
                      <c:pt idx="20">
                        <c:v>7.3429999999999997E-3</c:v>
                      </c:pt>
                      <c:pt idx="21">
                        <c:v>7.9869999999999993E-3</c:v>
                      </c:pt>
                      <c:pt idx="22">
                        <c:v>8.6339999999999993E-3</c:v>
                      </c:pt>
                      <c:pt idx="23">
                        <c:v>9.3329999999999993E-3</c:v>
                      </c:pt>
                      <c:pt idx="24">
                        <c:v>1.018E-2</c:v>
                      </c:pt>
                      <c:pt idx="25">
                        <c:v>1.0880000000000001E-2</c:v>
                      </c:pt>
                      <c:pt idx="26">
                        <c:v>1.1639999999999999E-2</c:v>
                      </c:pt>
                      <c:pt idx="27">
                        <c:v>1.251E-2</c:v>
                      </c:pt>
                      <c:pt idx="28">
                        <c:v>1.3469999999999999E-2</c:v>
                      </c:pt>
                      <c:pt idx="29">
                        <c:v>1.4420000000000001E-2</c:v>
                      </c:pt>
                      <c:pt idx="30">
                        <c:v>1.5339999999999999E-2</c:v>
                      </c:pt>
                      <c:pt idx="31">
                        <c:v>1.6289999999999999E-2</c:v>
                      </c:pt>
                      <c:pt idx="32">
                        <c:v>1.7299999999999999E-2</c:v>
                      </c:pt>
                      <c:pt idx="33">
                        <c:v>1.8339999999999999E-2</c:v>
                      </c:pt>
                      <c:pt idx="34">
                        <c:v>1.9359999999999999E-2</c:v>
                      </c:pt>
                      <c:pt idx="35">
                        <c:v>2.027E-2</c:v>
                      </c:pt>
                      <c:pt idx="36">
                        <c:v>2.129E-2</c:v>
                      </c:pt>
                      <c:pt idx="37">
                        <c:v>2.2179999999999998E-2</c:v>
                      </c:pt>
                      <c:pt idx="38">
                        <c:v>2.298E-2</c:v>
                      </c:pt>
                      <c:pt idx="39">
                        <c:v>2.3990000000000001E-2</c:v>
                      </c:pt>
                      <c:pt idx="40">
                        <c:v>2.486E-2</c:v>
                      </c:pt>
                      <c:pt idx="41">
                        <c:v>2.6329999999999999E-2</c:v>
                      </c:pt>
                      <c:pt idx="42">
                        <c:v>2.9139999999999999E-2</c:v>
                      </c:pt>
                      <c:pt idx="43">
                        <c:v>3.015E-2</c:v>
                      </c:pt>
                      <c:pt idx="44">
                        <c:v>2.8049999999999999E-2</c:v>
                      </c:pt>
                      <c:pt idx="45">
                        <c:v>2.7660000000000001E-2</c:v>
                      </c:pt>
                      <c:pt idx="46">
                        <c:v>2.7689999999999999E-2</c:v>
                      </c:pt>
                      <c:pt idx="47">
                        <c:v>2.7230000000000001E-2</c:v>
                      </c:pt>
                    </c:numCache>
                  </c:numRef>
                </c:yVal>
                <c:smooth val="0"/>
                <c:extLst>
                  <c:ext xmlns:c16="http://schemas.microsoft.com/office/drawing/2014/chart" uri="{C3380CC4-5D6E-409C-BE32-E72D297353CC}">
                    <c16:uniqueId val="{00000004-B0A7-4FA5-8E50-A86FABF72023}"/>
                  </c:ext>
                </c:extLst>
              </c15:ser>
            </c15:filteredScatterSeries>
            <c15:filteredScatterSeries>
              <c15:ser>
                <c:idx val="1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Paper!$B$11</c15:sqref>
                        </c15:formulaRef>
                      </c:ext>
                    </c:extLst>
                    <c:strCache>
                      <c:ptCount val="1"/>
                      <c:pt idx="0">
                        <c:v>Stage 1 Fit 2.3V</c:v>
                      </c:pt>
                    </c:strCache>
                  </c:strRef>
                </c:tx>
                <c:spPr>
                  <a:ln w="9525">
                    <a:solidFill>
                      <a:srgbClr val="FFC000"/>
                    </a:solidFill>
                  </a:ln>
                </c:spPr>
                <c:marker>
                  <c:symbol val="circle"/>
                  <c:size val="3"/>
                  <c:spPr>
                    <a:solidFill>
                      <a:srgbClr val="FFC000"/>
                    </a:solidFill>
                    <a:ln w="6350">
                      <a:noFill/>
                    </a:ln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'Deg1 (2)'!$D$3:$D$50</c15:sqref>
                        </c15:formulaRef>
                      </c:ext>
                    </c:extLst>
                    <c:numCache>
                      <c:formatCode>General</c:formatCode>
                      <c:ptCount val="48"/>
                      <c:pt idx="0">
                        <c:v>3.4880000000000001E-2</c:v>
                      </c:pt>
                      <c:pt idx="1">
                        <c:v>3.533E-2</c:v>
                      </c:pt>
                      <c:pt idx="2">
                        <c:v>3.5770000000000003E-2</c:v>
                      </c:pt>
                      <c:pt idx="3">
                        <c:v>3.6170000000000001E-2</c:v>
                      </c:pt>
                      <c:pt idx="4">
                        <c:v>3.6549999999999999E-2</c:v>
                      </c:pt>
                      <c:pt idx="5">
                        <c:v>3.6920000000000001E-2</c:v>
                      </c:pt>
                      <c:pt idx="6">
                        <c:v>3.7280000000000001E-2</c:v>
                      </c:pt>
                      <c:pt idx="7">
                        <c:v>3.7670000000000002E-2</c:v>
                      </c:pt>
                      <c:pt idx="8">
                        <c:v>3.8030000000000001E-2</c:v>
                      </c:pt>
                      <c:pt idx="9">
                        <c:v>3.8399999999999997E-2</c:v>
                      </c:pt>
                      <c:pt idx="10">
                        <c:v>3.8809999999999997E-2</c:v>
                      </c:pt>
                      <c:pt idx="11">
                        <c:v>3.9219999999999998E-2</c:v>
                      </c:pt>
                      <c:pt idx="12">
                        <c:v>3.9690000000000003E-2</c:v>
                      </c:pt>
                      <c:pt idx="13">
                        <c:v>4.0149999999999998E-2</c:v>
                      </c:pt>
                      <c:pt idx="14">
                        <c:v>4.07E-2</c:v>
                      </c:pt>
                      <c:pt idx="15">
                        <c:v>4.129E-2</c:v>
                      </c:pt>
                      <c:pt idx="16">
                        <c:v>4.1910000000000003E-2</c:v>
                      </c:pt>
                      <c:pt idx="17">
                        <c:v>4.2639999999999997E-2</c:v>
                      </c:pt>
                      <c:pt idx="18">
                        <c:v>4.3400000000000001E-2</c:v>
                      </c:pt>
                      <c:pt idx="19">
                        <c:v>4.4260000000000001E-2</c:v>
                      </c:pt>
                      <c:pt idx="20">
                        <c:v>4.5170000000000002E-2</c:v>
                      </c:pt>
                      <c:pt idx="21">
                        <c:v>4.6249999999999999E-2</c:v>
                      </c:pt>
                      <c:pt idx="22">
                        <c:v>4.734E-2</c:v>
                      </c:pt>
                      <c:pt idx="23">
                        <c:v>4.8599999999999997E-2</c:v>
                      </c:pt>
                      <c:pt idx="24">
                        <c:v>5.0200000000000002E-2</c:v>
                      </c:pt>
                      <c:pt idx="25">
                        <c:v>5.1549999999999999E-2</c:v>
                      </c:pt>
                      <c:pt idx="26">
                        <c:v>5.3150000000000003E-2</c:v>
                      </c:pt>
                      <c:pt idx="27">
                        <c:v>5.4890000000000001E-2</c:v>
                      </c:pt>
                      <c:pt idx="28">
                        <c:v>5.6869999999999997E-2</c:v>
                      </c:pt>
                      <c:pt idx="29">
                        <c:v>5.892E-2</c:v>
                      </c:pt>
                      <c:pt idx="30">
                        <c:v>6.1019999999999998E-2</c:v>
                      </c:pt>
                      <c:pt idx="31">
                        <c:v>6.3270000000000007E-2</c:v>
                      </c:pt>
                      <c:pt idx="32">
                        <c:v>6.5699999999999995E-2</c:v>
                      </c:pt>
                      <c:pt idx="33">
                        <c:v>6.8309999999999996E-2</c:v>
                      </c:pt>
                      <c:pt idx="34">
                        <c:v>7.1139999999999995E-2</c:v>
                      </c:pt>
                      <c:pt idx="35">
                        <c:v>7.3929999999999996E-2</c:v>
                      </c:pt>
                      <c:pt idx="36">
                        <c:v>7.6999999999999999E-2</c:v>
                      </c:pt>
                      <c:pt idx="37">
                        <c:v>8.0159999999999995E-2</c:v>
                      </c:pt>
                      <c:pt idx="38">
                        <c:v>8.3599999999999994E-2</c:v>
                      </c:pt>
                      <c:pt idx="39">
                        <c:v>8.7150000000000005E-2</c:v>
                      </c:pt>
                      <c:pt idx="40">
                        <c:v>9.1170000000000001E-2</c:v>
                      </c:pt>
                      <c:pt idx="41">
                        <c:v>9.5380000000000006E-2</c:v>
                      </c:pt>
                      <c:pt idx="42">
                        <c:v>9.9720000000000003E-2</c:v>
                      </c:pt>
                      <c:pt idx="43">
                        <c:v>0.10440000000000001</c:v>
                      </c:pt>
                      <c:pt idx="44">
                        <c:v>0.10929999999999999</c:v>
                      </c:pt>
                      <c:pt idx="45">
                        <c:v>0.1144</c:v>
                      </c:pt>
                      <c:pt idx="46">
                        <c:v>0.11940000000000001</c:v>
                      </c:pt>
                      <c:pt idx="47">
                        <c:v>0.12429999999999999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'Deg1 (2)'!$E$3:$E$50</c15:sqref>
                        </c15:formulaRef>
                      </c:ext>
                    </c:extLst>
                    <c:numCache>
                      <c:formatCode>General</c:formatCode>
                      <c:ptCount val="48"/>
                      <c:pt idx="0">
                        <c:v>4.373E-4</c:v>
                      </c:pt>
                      <c:pt idx="1">
                        <c:v>9.1569999999999998E-4</c:v>
                      </c:pt>
                      <c:pt idx="2">
                        <c:v>1.3010000000000001E-3</c:v>
                      </c:pt>
                      <c:pt idx="3">
                        <c:v>1.603E-3</c:v>
                      </c:pt>
                      <c:pt idx="4">
                        <c:v>1.8519999999999999E-3</c:v>
                      </c:pt>
                      <c:pt idx="5">
                        <c:v>2.0690000000000001E-3</c:v>
                      </c:pt>
                      <c:pt idx="6">
                        <c:v>2.2680000000000001E-3</c:v>
                      </c:pt>
                      <c:pt idx="7">
                        <c:v>2.48E-3</c:v>
                      </c:pt>
                      <c:pt idx="8">
                        <c:v>2.679E-3</c:v>
                      </c:pt>
                      <c:pt idx="9">
                        <c:v>2.8860000000000001E-3</c:v>
                      </c:pt>
                      <c:pt idx="10">
                        <c:v>3.1289999999999998E-3</c:v>
                      </c:pt>
                      <c:pt idx="11">
                        <c:v>3.385E-3</c:v>
                      </c:pt>
                      <c:pt idx="12">
                        <c:v>3.6849999999999999E-3</c:v>
                      </c:pt>
                      <c:pt idx="13">
                        <c:v>3.9880000000000002E-3</c:v>
                      </c:pt>
                      <c:pt idx="14">
                        <c:v>4.3600000000000002E-3</c:v>
                      </c:pt>
                      <c:pt idx="15">
                        <c:v>4.7609999999999996E-3</c:v>
                      </c:pt>
                      <c:pt idx="16">
                        <c:v>5.1850000000000004E-3</c:v>
                      </c:pt>
                      <c:pt idx="17">
                        <c:v>5.6860000000000001E-3</c:v>
                      </c:pt>
                      <c:pt idx="18">
                        <c:v>6.2030000000000002E-3</c:v>
                      </c:pt>
                      <c:pt idx="19">
                        <c:v>6.7790000000000003E-3</c:v>
                      </c:pt>
                      <c:pt idx="20">
                        <c:v>7.3749999999999996E-3</c:v>
                      </c:pt>
                      <c:pt idx="21">
                        <c:v>8.064E-3</c:v>
                      </c:pt>
                      <c:pt idx="22">
                        <c:v>8.7390000000000002E-3</c:v>
                      </c:pt>
                      <c:pt idx="23">
                        <c:v>9.4900000000000002E-3</c:v>
                      </c:pt>
                      <c:pt idx="24">
                        <c:v>1.04E-2</c:v>
                      </c:pt>
                      <c:pt idx="25">
                        <c:v>1.1140000000000001E-2</c:v>
                      </c:pt>
                      <c:pt idx="26">
                        <c:v>1.197E-2</c:v>
                      </c:pt>
                      <c:pt idx="27">
                        <c:v>1.2840000000000001E-2</c:v>
                      </c:pt>
                      <c:pt idx="28">
                        <c:v>1.3769999999999999E-2</c:v>
                      </c:pt>
                      <c:pt idx="29">
                        <c:v>1.469E-2</c:v>
                      </c:pt>
                      <c:pt idx="30">
                        <c:v>1.559E-2</c:v>
                      </c:pt>
                      <c:pt idx="31">
                        <c:v>1.651E-2</c:v>
                      </c:pt>
                      <c:pt idx="32">
                        <c:v>1.7469999999999999E-2</c:v>
                      </c:pt>
                      <c:pt idx="33">
                        <c:v>1.8450000000000001E-2</c:v>
                      </c:pt>
                      <c:pt idx="34">
                        <c:v>1.949E-2</c:v>
                      </c:pt>
                      <c:pt idx="35">
                        <c:v>2.0490000000000001E-2</c:v>
                      </c:pt>
                      <c:pt idx="36">
                        <c:v>2.1569999999999999E-2</c:v>
                      </c:pt>
                      <c:pt idx="37">
                        <c:v>2.265E-2</c:v>
                      </c:pt>
                      <c:pt idx="38">
                        <c:v>2.3779999999999999E-2</c:v>
                      </c:pt>
                      <c:pt idx="39">
                        <c:v>2.4889999999999999E-2</c:v>
                      </c:pt>
                      <c:pt idx="40">
                        <c:v>2.6030000000000001E-2</c:v>
                      </c:pt>
                      <c:pt idx="41">
                        <c:v>2.708E-2</c:v>
                      </c:pt>
                      <c:pt idx="42">
                        <c:v>2.7949999999999999E-2</c:v>
                      </c:pt>
                      <c:pt idx="43">
                        <c:v>2.862E-2</c:v>
                      </c:pt>
                      <c:pt idx="44">
                        <c:v>2.8979999999999999E-2</c:v>
                      </c:pt>
                      <c:pt idx="45">
                        <c:v>2.896E-2</c:v>
                      </c:pt>
                      <c:pt idx="46">
                        <c:v>2.852E-2</c:v>
                      </c:pt>
                      <c:pt idx="47">
                        <c:v>2.7640000000000001E-2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B0A7-4FA5-8E50-A86FABF72023}"/>
                  </c:ext>
                </c:extLst>
              </c15:ser>
            </c15:filteredScatterSeries>
            <c15:filteredScatterSeries>
              <c15:ser>
                <c:idx val="2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Paper!$A$12</c15:sqref>
                        </c15:formulaRef>
                      </c:ext>
                    </c:extLst>
                    <c:strCache>
                      <c:ptCount val="1"/>
                      <c:pt idx="0">
                        <c:v>Stage 2 Data 2.3V</c:v>
                      </c:pt>
                    </c:strCache>
                  </c:strRef>
                </c:tx>
                <c:spPr>
                  <a:ln w="38100">
                    <a:noFill/>
                  </a:ln>
                </c:spPr>
                <c:marker>
                  <c:symbol val="circle"/>
                  <c:size val="5"/>
                  <c:spPr>
                    <a:noFill/>
                    <a:ln w="6350">
                      <a:solidFill>
                        <a:srgbClr val="FF7B21"/>
                      </a:solidFill>
                    </a:ln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'Deg2 (2)'!$B$3:$B$51</c15:sqref>
                        </c15:formulaRef>
                      </c:ext>
                    </c:extLst>
                    <c:numCache>
                      <c:formatCode>General</c:formatCode>
                      <c:ptCount val="49"/>
                      <c:pt idx="0">
                        <c:v>3.3590000000000002E-2</c:v>
                      </c:pt>
                      <c:pt idx="1">
                        <c:v>3.39E-2</c:v>
                      </c:pt>
                      <c:pt idx="2">
                        <c:v>3.4200000000000001E-2</c:v>
                      </c:pt>
                      <c:pt idx="3">
                        <c:v>3.4520000000000002E-2</c:v>
                      </c:pt>
                      <c:pt idx="4">
                        <c:v>3.4880000000000001E-2</c:v>
                      </c:pt>
                      <c:pt idx="5">
                        <c:v>3.5229999999999997E-2</c:v>
                      </c:pt>
                      <c:pt idx="6">
                        <c:v>3.5639999999999998E-2</c:v>
                      </c:pt>
                      <c:pt idx="7">
                        <c:v>3.6080000000000001E-2</c:v>
                      </c:pt>
                      <c:pt idx="8">
                        <c:v>3.6540000000000003E-2</c:v>
                      </c:pt>
                      <c:pt idx="9">
                        <c:v>3.7060000000000003E-2</c:v>
                      </c:pt>
                      <c:pt idx="10">
                        <c:v>3.7659999999999999E-2</c:v>
                      </c:pt>
                      <c:pt idx="11">
                        <c:v>3.8309999999999997E-2</c:v>
                      </c:pt>
                      <c:pt idx="12">
                        <c:v>3.8980000000000001E-2</c:v>
                      </c:pt>
                      <c:pt idx="13">
                        <c:v>3.9809999999999998E-2</c:v>
                      </c:pt>
                      <c:pt idx="14">
                        <c:v>4.0689999999999997E-2</c:v>
                      </c:pt>
                      <c:pt idx="15">
                        <c:v>4.1610000000000001E-2</c:v>
                      </c:pt>
                      <c:pt idx="16">
                        <c:v>4.2709999999999998E-2</c:v>
                      </c:pt>
                      <c:pt idx="17">
                        <c:v>4.3839999999999997E-2</c:v>
                      </c:pt>
                      <c:pt idx="18">
                        <c:v>4.5100000000000001E-2</c:v>
                      </c:pt>
                      <c:pt idx="19">
                        <c:v>4.641E-2</c:v>
                      </c:pt>
                      <c:pt idx="20">
                        <c:v>4.795E-2</c:v>
                      </c:pt>
                      <c:pt idx="21">
                        <c:v>4.9509999999999998E-2</c:v>
                      </c:pt>
                      <c:pt idx="22">
                        <c:v>5.126E-2</c:v>
                      </c:pt>
                      <c:pt idx="23">
                        <c:v>5.3469999999999997E-2</c:v>
                      </c:pt>
                      <c:pt idx="24">
                        <c:v>5.5370000000000003E-2</c:v>
                      </c:pt>
                      <c:pt idx="25">
                        <c:v>5.7579999999999999E-2</c:v>
                      </c:pt>
                      <c:pt idx="26">
                        <c:v>6.0109999999999997E-2</c:v>
                      </c:pt>
                      <c:pt idx="27">
                        <c:v>6.3020000000000007E-2</c:v>
                      </c:pt>
                      <c:pt idx="28">
                        <c:v>6.5930000000000002E-2</c:v>
                      </c:pt>
                      <c:pt idx="29">
                        <c:v>6.9139999999999993E-2</c:v>
                      </c:pt>
                      <c:pt idx="30">
                        <c:v>7.2480000000000003E-2</c:v>
                      </c:pt>
                      <c:pt idx="31">
                        <c:v>7.6280000000000001E-2</c:v>
                      </c:pt>
                      <c:pt idx="32">
                        <c:v>8.0490000000000006E-2</c:v>
                      </c:pt>
                      <c:pt idx="33">
                        <c:v>8.5220000000000004E-2</c:v>
                      </c:pt>
                      <c:pt idx="34">
                        <c:v>8.9849999999999999E-2</c:v>
                      </c:pt>
                      <c:pt idx="35">
                        <c:v>9.5229999999999995E-2</c:v>
                      </c:pt>
                      <c:pt idx="36">
                        <c:v>0.10050000000000001</c:v>
                      </c:pt>
                      <c:pt idx="37">
                        <c:v>0.1055</c:v>
                      </c:pt>
                      <c:pt idx="38">
                        <c:v>0.1091</c:v>
                      </c:pt>
                      <c:pt idx="39">
                        <c:v>0.1129</c:v>
                      </c:pt>
                      <c:pt idx="40">
                        <c:v>0.1162</c:v>
                      </c:pt>
                      <c:pt idx="41">
                        <c:v>0.12180000000000001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'Deg2 (2)'!$C$3:$C$51</c15:sqref>
                        </c15:formulaRef>
                      </c:ext>
                    </c:extLst>
                    <c:numCache>
                      <c:formatCode>General</c:formatCode>
                      <c:ptCount val="49"/>
                      <c:pt idx="0">
                        <c:v>1.8879999999999999E-5</c:v>
                      </c:pt>
                      <c:pt idx="1">
                        <c:v>6.1609999999999996E-4</c:v>
                      </c:pt>
                      <c:pt idx="2">
                        <c:v>1.1069999999999999E-3</c:v>
                      </c:pt>
                      <c:pt idx="3">
                        <c:v>1.5659999999999999E-3</c:v>
                      </c:pt>
                      <c:pt idx="4">
                        <c:v>1.99E-3</c:v>
                      </c:pt>
                      <c:pt idx="5">
                        <c:v>2.3890000000000001E-3</c:v>
                      </c:pt>
                      <c:pt idx="6">
                        <c:v>2.8300000000000001E-3</c:v>
                      </c:pt>
                      <c:pt idx="7">
                        <c:v>3.2390000000000001E-3</c:v>
                      </c:pt>
                      <c:pt idx="8">
                        <c:v>3.6740000000000002E-3</c:v>
                      </c:pt>
                      <c:pt idx="9">
                        <c:v>4.1310000000000001E-3</c:v>
                      </c:pt>
                      <c:pt idx="10">
                        <c:v>4.6059999999999999E-3</c:v>
                      </c:pt>
                      <c:pt idx="11">
                        <c:v>5.1380000000000002E-3</c:v>
                      </c:pt>
                      <c:pt idx="12">
                        <c:v>5.64E-3</c:v>
                      </c:pt>
                      <c:pt idx="13">
                        <c:v>6.2459999999999998E-3</c:v>
                      </c:pt>
                      <c:pt idx="14">
                        <c:v>6.8710000000000004E-3</c:v>
                      </c:pt>
                      <c:pt idx="15">
                        <c:v>7.5100000000000002E-3</c:v>
                      </c:pt>
                      <c:pt idx="16">
                        <c:v>8.2430000000000003E-3</c:v>
                      </c:pt>
                      <c:pt idx="17">
                        <c:v>8.9820000000000004E-3</c:v>
                      </c:pt>
                      <c:pt idx="18">
                        <c:v>9.7990000000000004E-3</c:v>
                      </c:pt>
                      <c:pt idx="19">
                        <c:v>1.064E-2</c:v>
                      </c:pt>
                      <c:pt idx="20">
                        <c:v>1.1599999999999999E-2</c:v>
                      </c:pt>
                      <c:pt idx="21">
                        <c:v>1.255E-2</c:v>
                      </c:pt>
                      <c:pt idx="22">
                        <c:v>1.362E-2</c:v>
                      </c:pt>
                      <c:pt idx="23">
                        <c:v>1.4999999999999999E-2</c:v>
                      </c:pt>
                      <c:pt idx="24">
                        <c:v>1.61E-2</c:v>
                      </c:pt>
                      <c:pt idx="25">
                        <c:v>1.745E-2</c:v>
                      </c:pt>
                      <c:pt idx="26">
                        <c:v>1.882E-2</c:v>
                      </c:pt>
                      <c:pt idx="27">
                        <c:v>2.0420000000000001E-2</c:v>
                      </c:pt>
                      <c:pt idx="28">
                        <c:v>2.2069999999999999E-2</c:v>
                      </c:pt>
                      <c:pt idx="29">
                        <c:v>2.366E-2</c:v>
                      </c:pt>
                      <c:pt idx="30">
                        <c:v>2.528E-2</c:v>
                      </c:pt>
                      <c:pt idx="31">
                        <c:v>2.6980000000000001E-2</c:v>
                      </c:pt>
                      <c:pt idx="32">
                        <c:v>2.8819999999999998E-2</c:v>
                      </c:pt>
                      <c:pt idx="33">
                        <c:v>3.0609999999999998E-2</c:v>
                      </c:pt>
                      <c:pt idx="34">
                        <c:v>3.2210000000000003E-2</c:v>
                      </c:pt>
                      <c:pt idx="35">
                        <c:v>3.2870000000000003E-2</c:v>
                      </c:pt>
                      <c:pt idx="36">
                        <c:v>3.3680000000000002E-2</c:v>
                      </c:pt>
                      <c:pt idx="37">
                        <c:v>3.4569999999999997E-2</c:v>
                      </c:pt>
                      <c:pt idx="38">
                        <c:v>3.5020000000000003E-2</c:v>
                      </c:pt>
                      <c:pt idx="39">
                        <c:v>3.594E-2</c:v>
                      </c:pt>
                      <c:pt idx="40">
                        <c:v>3.7690000000000001E-2</c:v>
                      </c:pt>
                      <c:pt idx="41">
                        <c:v>3.9989999999999998E-2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B0A7-4FA5-8E50-A86FABF72023}"/>
                  </c:ext>
                </c:extLst>
              </c15:ser>
            </c15:filteredScatterSeries>
            <c15:filteredScatterSeries>
              <c15:ser>
                <c:idx val="3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Paper!$B$12</c15:sqref>
                        </c15:formulaRef>
                      </c:ext>
                    </c:extLst>
                    <c:strCache>
                      <c:ptCount val="1"/>
                      <c:pt idx="0">
                        <c:v>Stage 2 Fit 2.3V</c:v>
                      </c:pt>
                    </c:strCache>
                  </c:strRef>
                </c:tx>
                <c:spPr>
                  <a:ln w="9525">
                    <a:solidFill>
                      <a:srgbClr val="FF7B21"/>
                    </a:solidFill>
                  </a:ln>
                </c:spPr>
                <c:marker>
                  <c:symbol val="circle"/>
                  <c:size val="3"/>
                  <c:spPr>
                    <a:solidFill>
                      <a:srgbClr val="FF7B21"/>
                    </a:solidFill>
                    <a:ln>
                      <a:noFill/>
                    </a:ln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'Deg2 (2)'!$D$3:$D$51</c15:sqref>
                        </c15:formulaRef>
                      </c:ext>
                    </c:extLst>
                    <c:numCache>
                      <c:formatCode>General</c:formatCode>
                      <c:ptCount val="49"/>
                      <c:pt idx="0">
                        <c:v>3.3649999999999999E-2</c:v>
                      </c:pt>
                      <c:pt idx="1">
                        <c:v>3.3890000000000003E-2</c:v>
                      </c:pt>
                      <c:pt idx="2">
                        <c:v>3.415E-2</c:v>
                      </c:pt>
                      <c:pt idx="3">
                        <c:v>3.4450000000000001E-2</c:v>
                      </c:pt>
                      <c:pt idx="4">
                        <c:v>3.4779999999999998E-2</c:v>
                      </c:pt>
                      <c:pt idx="5">
                        <c:v>3.5139999999999998E-2</c:v>
                      </c:pt>
                      <c:pt idx="6">
                        <c:v>3.5589999999999997E-2</c:v>
                      </c:pt>
                      <c:pt idx="7">
                        <c:v>3.6040000000000003E-2</c:v>
                      </c:pt>
                      <c:pt idx="8">
                        <c:v>3.653E-2</c:v>
                      </c:pt>
                      <c:pt idx="9">
                        <c:v>3.7100000000000001E-2</c:v>
                      </c:pt>
                      <c:pt idx="10">
                        <c:v>3.7699999999999997E-2</c:v>
                      </c:pt>
                      <c:pt idx="11">
                        <c:v>3.8390000000000001E-2</c:v>
                      </c:pt>
                      <c:pt idx="12">
                        <c:v>3.9070000000000001E-2</c:v>
                      </c:pt>
                      <c:pt idx="13">
                        <c:v>3.9879999999999999E-2</c:v>
                      </c:pt>
                      <c:pt idx="14">
                        <c:v>4.0739999999999998E-2</c:v>
                      </c:pt>
                      <c:pt idx="15">
                        <c:v>4.1640000000000003E-2</c:v>
                      </c:pt>
                      <c:pt idx="16">
                        <c:v>4.2689999999999999E-2</c:v>
                      </c:pt>
                      <c:pt idx="17">
                        <c:v>4.3779999999999999E-2</c:v>
                      </c:pt>
                      <c:pt idx="18">
                        <c:v>4.4999999999999998E-2</c:v>
                      </c:pt>
                      <c:pt idx="19">
                        <c:v>4.6280000000000002E-2</c:v>
                      </c:pt>
                      <c:pt idx="20">
                        <c:v>4.7800000000000002E-2</c:v>
                      </c:pt>
                      <c:pt idx="21">
                        <c:v>4.9329999999999999E-2</c:v>
                      </c:pt>
                      <c:pt idx="22">
                        <c:v>5.1110000000000003E-2</c:v>
                      </c:pt>
                      <c:pt idx="23">
                        <c:v>5.3379999999999997E-2</c:v>
                      </c:pt>
                      <c:pt idx="24">
                        <c:v>5.5320000000000001E-2</c:v>
                      </c:pt>
                      <c:pt idx="25">
                        <c:v>5.7630000000000001E-2</c:v>
                      </c:pt>
                      <c:pt idx="26">
                        <c:v>6.0170000000000001E-2</c:v>
                      </c:pt>
                      <c:pt idx="27">
                        <c:v>6.3109999999999999E-2</c:v>
                      </c:pt>
                      <c:pt idx="28">
                        <c:v>6.6199999999999995E-2</c:v>
                      </c:pt>
                      <c:pt idx="29">
                        <c:v>6.9400000000000003E-2</c:v>
                      </c:pt>
                      <c:pt idx="30">
                        <c:v>7.2870000000000004E-2</c:v>
                      </c:pt>
                      <c:pt idx="31">
                        <c:v>7.6670000000000002E-2</c:v>
                      </c:pt>
                      <c:pt idx="32">
                        <c:v>8.0780000000000005E-2</c:v>
                      </c:pt>
                      <c:pt idx="33">
                        <c:v>8.523E-2</c:v>
                      </c:pt>
                      <c:pt idx="34">
                        <c:v>8.9580000000000007E-2</c:v>
                      </c:pt>
                      <c:pt idx="35">
                        <c:v>9.4289999999999999E-2</c:v>
                      </c:pt>
                      <c:pt idx="36">
                        <c:v>9.9000000000000005E-2</c:v>
                      </c:pt>
                      <c:pt idx="37">
                        <c:v>0.10390000000000001</c:v>
                      </c:pt>
                      <c:pt idx="38">
                        <c:v>0.1087</c:v>
                      </c:pt>
                      <c:pt idx="39">
                        <c:v>0.1138</c:v>
                      </c:pt>
                      <c:pt idx="40">
                        <c:v>0.1187</c:v>
                      </c:pt>
                      <c:pt idx="41">
                        <c:v>0.12330000000000001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'Deg2 (2)'!$E$3:$E$51</c15:sqref>
                        </c15:formulaRef>
                      </c:ext>
                    </c:extLst>
                    <c:numCache>
                      <c:formatCode>General</c:formatCode>
                      <c:ptCount val="49"/>
                      <c:pt idx="0">
                        <c:v>-8.3620000000000006E-6</c:v>
                      </c:pt>
                      <c:pt idx="1">
                        <c:v>5.819E-4</c:v>
                      </c:pt>
                      <c:pt idx="2">
                        <c:v>1.106E-3</c:v>
                      </c:pt>
                      <c:pt idx="3">
                        <c:v>1.585E-3</c:v>
                      </c:pt>
                      <c:pt idx="4">
                        <c:v>2.036E-3</c:v>
                      </c:pt>
                      <c:pt idx="5">
                        <c:v>2.467E-3</c:v>
                      </c:pt>
                      <c:pt idx="6">
                        <c:v>2.928E-3</c:v>
                      </c:pt>
                      <c:pt idx="7">
                        <c:v>3.3479999999999998E-3</c:v>
                      </c:pt>
                      <c:pt idx="8">
                        <c:v>3.7650000000000001E-3</c:v>
                      </c:pt>
                      <c:pt idx="9">
                        <c:v>4.2240000000000003E-3</c:v>
                      </c:pt>
                      <c:pt idx="10">
                        <c:v>4.6750000000000003E-3</c:v>
                      </c:pt>
                      <c:pt idx="11">
                        <c:v>5.1749999999999999E-3</c:v>
                      </c:pt>
                      <c:pt idx="12">
                        <c:v>5.6550000000000003E-3</c:v>
                      </c:pt>
                      <c:pt idx="13">
                        <c:v>6.2199999999999998E-3</c:v>
                      </c:pt>
                      <c:pt idx="14">
                        <c:v>6.8110000000000002E-3</c:v>
                      </c:pt>
                      <c:pt idx="15">
                        <c:v>7.4250000000000002E-3</c:v>
                      </c:pt>
                      <c:pt idx="16">
                        <c:v>8.1429999999999992E-3</c:v>
                      </c:pt>
                      <c:pt idx="17">
                        <c:v>8.8839999999999995E-3</c:v>
                      </c:pt>
                      <c:pt idx="18">
                        <c:v>9.7120000000000001E-3</c:v>
                      </c:pt>
                      <c:pt idx="19">
                        <c:v>1.0580000000000001E-2</c:v>
                      </c:pt>
                      <c:pt idx="20">
                        <c:v>1.159E-2</c:v>
                      </c:pt>
                      <c:pt idx="21">
                        <c:v>1.26E-2</c:v>
                      </c:pt>
                      <c:pt idx="22">
                        <c:v>1.374E-2</c:v>
                      </c:pt>
                      <c:pt idx="23">
                        <c:v>1.516E-2</c:v>
                      </c:pt>
                      <c:pt idx="24">
                        <c:v>1.6320000000000001E-2</c:v>
                      </c:pt>
                      <c:pt idx="25">
                        <c:v>1.7659999999999999E-2</c:v>
                      </c:pt>
                      <c:pt idx="26">
                        <c:v>1.9060000000000001E-2</c:v>
                      </c:pt>
                      <c:pt idx="27">
                        <c:v>2.0590000000000001E-2</c:v>
                      </c:pt>
                      <c:pt idx="28">
                        <c:v>2.2100000000000002E-2</c:v>
                      </c:pt>
                      <c:pt idx="29">
                        <c:v>2.3570000000000001E-2</c:v>
                      </c:pt>
                      <c:pt idx="30">
                        <c:v>2.5049999999999999E-2</c:v>
                      </c:pt>
                      <c:pt idx="31">
                        <c:v>2.6550000000000001E-2</c:v>
                      </c:pt>
                      <c:pt idx="32">
                        <c:v>2.8029999999999999E-2</c:v>
                      </c:pt>
                      <c:pt idx="33">
                        <c:v>2.9489999999999999E-2</c:v>
                      </c:pt>
                      <c:pt idx="34">
                        <c:v>3.0800000000000001E-2</c:v>
                      </c:pt>
                      <c:pt idx="35">
                        <c:v>3.209E-2</c:v>
                      </c:pt>
                      <c:pt idx="36">
                        <c:v>3.329E-2</c:v>
                      </c:pt>
                      <c:pt idx="37">
                        <c:v>3.4479999999999997E-2</c:v>
                      </c:pt>
                      <c:pt idx="38">
                        <c:v>3.5619999999999999E-2</c:v>
                      </c:pt>
                      <c:pt idx="39">
                        <c:v>3.6880000000000003E-2</c:v>
                      </c:pt>
                      <c:pt idx="40">
                        <c:v>3.8240000000000003E-2</c:v>
                      </c:pt>
                      <c:pt idx="41">
                        <c:v>3.9780000000000003E-2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B0A7-4FA5-8E50-A86FABF72023}"/>
                  </c:ext>
                </c:extLst>
              </c15:ser>
            </c15:filteredScatterSeries>
            <c15:filteredScatterSeries>
              <c15:ser>
                <c:idx val="8"/>
                <c:order val="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Paper!$A$14</c15:sqref>
                        </c15:formulaRef>
                      </c:ext>
                    </c:extLst>
                    <c:strCache>
                      <c:ptCount val="1"/>
                      <c:pt idx="0">
                        <c:v>Stage 4 Data 2.3V</c:v>
                      </c:pt>
                    </c:strCache>
                  </c:strRef>
                </c:tx>
                <c:spPr>
                  <a:ln w="38100">
                    <a:noFill/>
                  </a:ln>
                </c:spPr>
                <c:marker>
                  <c:symbol val="circle"/>
                  <c:size val="5"/>
                  <c:spPr>
                    <a:noFill/>
                    <a:ln w="6350">
                      <a:solidFill>
                        <a:srgbClr val="00B0F0"/>
                      </a:solidFill>
                    </a:ln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'Reg (2)'!$B$3:$B$50</c15:sqref>
                        </c15:formulaRef>
                      </c:ext>
                    </c:extLst>
                    <c:numCache>
                      <c:formatCode>General</c:formatCode>
                      <c:ptCount val="48"/>
                      <c:pt idx="0">
                        <c:v>2.843E-2</c:v>
                      </c:pt>
                      <c:pt idx="1">
                        <c:v>2.8680000000000001E-2</c:v>
                      </c:pt>
                      <c:pt idx="2">
                        <c:v>2.8879999999999999E-2</c:v>
                      </c:pt>
                      <c:pt idx="3">
                        <c:v>2.9059999999999999E-2</c:v>
                      </c:pt>
                      <c:pt idx="4">
                        <c:v>2.9229999999999999E-2</c:v>
                      </c:pt>
                      <c:pt idx="5">
                        <c:v>2.9409999999999999E-2</c:v>
                      </c:pt>
                      <c:pt idx="6">
                        <c:v>2.955E-2</c:v>
                      </c:pt>
                      <c:pt idx="7">
                        <c:v>2.9669999999999998E-2</c:v>
                      </c:pt>
                      <c:pt idx="8">
                        <c:v>2.98E-2</c:v>
                      </c:pt>
                      <c:pt idx="9">
                        <c:v>2.9919999999999999E-2</c:v>
                      </c:pt>
                      <c:pt idx="10">
                        <c:v>3.005E-2</c:v>
                      </c:pt>
                      <c:pt idx="11">
                        <c:v>3.015E-2</c:v>
                      </c:pt>
                      <c:pt idx="12">
                        <c:v>3.0269999999999998E-2</c:v>
                      </c:pt>
                      <c:pt idx="13">
                        <c:v>3.0380000000000001E-2</c:v>
                      </c:pt>
                      <c:pt idx="14">
                        <c:v>3.048E-2</c:v>
                      </c:pt>
                      <c:pt idx="15">
                        <c:v>3.0599999999999999E-2</c:v>
                      </c:pt>
                      <c:pt idx="16">
                        <c:v>3.0710000000000001E-2</c:v>
                      </c:pt>
                      <c:pt idx="17">
                        <c:v>3.082E-2</c:v>
                      </c:pt>
                      <c:pt idx="18">
                        <c:v>3.0929999999999999E-2</c:v>
                      </c:pt>
                      <c:pt idx="19">
                        <c:v>3.1040000000000002E-2</c:v>
                      </c:pt>
                      <c:pt idx="20">
                        <c:v>3.1150000000000001E-2</c:v>
                      </c:pt>
                      <c:pt idx="21">
                        <c:v>3.125E-2</c:v>
                      </c:pt>
                      <c:pt idx="22">
                        <c:v>3.134E-2</c:v>
                      </c:pt>
                      <c:pt idx="23">
                        <c:v>3.1419999999999997E-2</c:v>
                      </c:pt>
                      <c:pt idx="24">
                        <c:v>3.1469999999999998E-2</c:v>
                      </c:pt>
                      <c:pt idx="25">
                        <c:v>3.1530000000000002E-2</c:v>
                      </c:pt>
                      <c:pt idx="26">
                        <c:v>3.1570000000000001E-2</c:v>
                      </c:pt>
                      <c:pt idx="27">
                        <c:v>3.1620000000000002E-2</c:v>
                      </c:pt>
                      <c:pt idx="28">
                        <c:v>3.1629999999999998E-2</c:v>
                      </c:pt>
                      <c:pt idx="29">
                        <c:v>3.1660000000000001E-2</c:v>
                      </c:pt>
                      <c:pt idx="30">
                        <c:v>3.1660000000000001E-2</c:v>
                      </c:pt>
                      <c:pt idx="31">
                        <c:v>3.1690000000000003E-2</c:v>
                      </c:pt>
                      <c:pt idx="32">
                        <c:v>3.1690000000000003E-2</c:v>
                      </c:pt>
                      <c:pt idx="33">
                        <c:v>3.1690000000000003E-2</c:v>
                      </c:pt>
                      <c:pt idx="34">
                        <c:v>3.1719999999999998E-2</c:v>
                      </c:pt>
                      <c:pt idx="35">
                        <c:v>3.1719999999999998E-2</c:v>
                      </c:pt>
                      <c:pt idx="36">
                        <c:v>3.1730000000000001E-2</c:v>
                      </c:pt>
                      <c:pt idx="37">
                        <c:v>3.1730000000000001E-2</c:v>
                      </c:pt>
                      <c:pt idx="38">
                        <c:v>3.1719999999999998E-2</c:v>
                      </c:pt>
                      <c:pt idx="39">
                        <c:v>3.1739999999999997E-2</c:v>
                      </c:pt>
                      <c:pt idx="40">
                        <c:v>3.1739999999999997E-2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'Reg (2)'!$C$3:$C$50</c15:sqref>
                        </c15:formulaRef>
                      </c:ext>
                    </c:extLst>
                    <c:numCache>
                      <c:formatCode>General</c:formatCode>
                      <c:ptCount val="48"/>
                      <c:pt idx="0">
                        <c:v>1.7699999999999999E-4</c:v>
                      </c:pt>
                      <c:pt idx="1">
                        <c:v>3.6049999999999998E-4</c:v>
                      </c:pt>
                      <c:pt idx="2">
                        <c:v>5.061E-4</c:v>
                      </c:pt>
                      <c:pt idx="3">
                        <c:v>5.9219999999999997E-4</c:v>
                      </c:pt>
                      <c:pt idx="4">
                        <c:v>6.5479999999999998E-4</c:v>
                      </c:pt>
                      <c:pt idx="5">
                        <c:v>6.8970000000000001E-4</c:v>
                      </c:pt>
                      <c:pt idx="6">
                        <c:v>7.0129999999999997E-4</c:v>
                      </c:pt>
                      <c:pt idx="7">
                        <c:v>7.0010000000000005E-4</c:v>
                      </c:pt>
                      <c:pt idx="8">
                        <c:v>7.203E-4</c:v>
                      </c:pt>
                      <c:pt idx="9">
                        <c:v>7.1290000000000004E-4</c:v>
                      </c:pt>
                      <c:pt idx="10">
                        <c:v>7.3479999999999997E-4</c:v>
                      </c:pt>
                      <c:pt idx="11">
                        <c:v>7.1049999999999998E-4</c:v>
                      </c:pt>
                      <c:pt idx="12">
                        <c:v>7.071E-4</c:v>
                      </c:pt>
                      <c:pt idx="13">
                        <c:v>7.0299999999999996E-4</c:v>
                      </c:pt>
                      <c:pt idx="14">
                        <c:v>7.0049999999999995E-4</c:v>
                      </c:pt>
                      <c:pt idx="15">
                        <c:v>6.9399999999999996E-4</c:v>
                      </c:pt>
                      <c:pt idx="16">
                        <c:v>6.8869999999999999E-4</c:v>
                      </c:pt>
                      <c:pt idx="17">
                        <c:v>6.734E-4</c:v>
                      </c:pt>
                      <c:pt idx="18">
                        <c:v>6.5379999999999995E-4</c:v>
                      </c:pt>
                      <c:pt idx="19">
                        <c:v>6.246E-4</c:v>
                      </c:pt>
                      <c:pt idx="20">
                        <c:v>5.8920000000000001E-4</c:v>
                      </c:pt>
                      <c:pt idx="21">
                        <c:v>5.4900000000000001E-4</c:v>
                      </c:pt>
                      <c:pt idx="22">
                        <c:v>4.8979999999999998E-4</c:v>
                      </c:pt>
                      <c:pt idx="23">
                        <c:v>4.5150000000000002E-4</c:v>
                      </c:pt>
                      <c:pt idx="24">
                        <c:v>4.0010000000000002E-4</c:v>
                      </c:pt>
                      <c:pt idx="25">
                        <c:v>3.5070000000000001E-4</c:v>
                      </c:pt>
                      <c:pt idx="26">
                        <c:v>2.966E-4</c:v>
                      </c:pt>
                      <c:pt idx="27">
                        <c:v>2.6959999999999999E-4</c:v>
                      </c:pt>
                      <c:pt idx="28">
                        <c:v>2.2020000000000001E-4</c:v>
                      </c:pt>
                      <c:pt idx="29">
                        <c:v>1.9110000000000001E-4</c:v>
                      </c:pt>
                      <c:pt idx="30">
                        <c:v>1.6899999999999999E-4</c:v>
                      </c:pt>
                      <c:pt idx="31">
                        <c:v>1.4440000000000001E-4</c:v>
                      </c:pt>
                      <c:pt idx="32">
                        <c:v>1.2860000000000001E-4</c:v>
                      </c:pt>
                      <c:pt idx="33">
                        <c:v>1.077E-4</c:v>
                      </c:pt>
                      <c:pt idx="34">
                        <c:v>1.0230000000000001E-4</c:v>
                      </c:pt>
                      <c:pt idx="35">
                        <c:v>9.4220000000000003E-5</c:v>
                      </c:pt>
                      <c:pt idx="36">
                        <c:v>1.0509999999999999E-4</c:v>
                      </c:pt>
                      <c:pt idx="37">
                        <c:v>9.6199999999999994E-5</c:v>
                      </c:pt>
                      <c:pt idx="38">
                        <c:v>7.504E-5</c:v>
                      </c:pt>
                      <c:pt idx="39">
                        <c:v>9.2969999999999999E-5</c:v>
                      </c:pt>
                      <c:pt idx="40">
                        <c:v>3.8840000000000001E-5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B0A7-4FA5-8E50-A86FABF72023}"/>
                  </c:ext>
                </c:extLst>
              </c15:ser>
            </c15:filteredScatterSeries>
            <c15:filteredScatterSeries>
              <c15:ser>
                <c:idx val="9"/>
                <c:order val="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Paper!$B$14</c15:sqref>
                        </c15:formulaRef>
                      </c:ext>
                    </c:extLst>
                    <c:strCache>
                      <c:ptCount val="1"/>
                      <c:pt idx="0">
                        <c:v>Stage 4 Fit 2.3V</c:v>
                      </c:pt>
                    </c:strCache>
                  </c:strRef>
                </c:tx>
                <c:spPr>
                  <a:ln w="9525">
                    <a:solidFill>
                      <a:srgbClr val="00B0F0"/>
                    </a:solidFill>
                  </a:ln>
                </c:spPr>
                <c:marker>
                  <c:symbol val="circle"/>
                  <c:size val="3"/>
                  <c:spPr>
                    <a:solidFill>
                      <a:srgbClr val="00B0F0"/>
                    </a:solidFill>
                    <a:ln>
                      <a:noFill/>
                    </a:ln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'Reg (2)'!$D$3:$D$50</c15:sqref>
                        </c15:formulaRef>
                      </c:ext>
                    </c:extLst>
                    <c:numCache>
                      <c:formatCode>General</c:formatCode>
                      <c:ptCount val="48"/>
                      <c:pt idx="0">
                        <c:v>2.8563499107727899E-2</c:v>
                      </c:pt>
                      <c:pt idx="1">
                        <c:v>2.87582481039243E-2</c:v>
                      </c:pt>
                      <c:pt idx="2">
                        <c:v>2.8961549542933899E-2</c:v>
                      </c:pt>
                      <c:pt idx="3">
                        <c:v>2.9161493436282201E-2</c:v>
                      </c:pt>
                      <c:pt idx="4">
                        <c:v>2.9348383618032499E-2</c:v>
                      </c:pt>
                      <c:pt idx="5">
                        <c:v>2.9530828781796199E-2</c:v>
                      </c:pt>
                      <c:pt idx="6">
                        <c:v>2.9676341494002299E-2</c:v>
                      </c:pt>
                      <c:pt idx="7">
                        <c:v>2.98009271212425E-2</c:v>
                      </c:pt>
                      <c:pt idx="8">
                        <c:v>2.9919515182686499E-2</c:v>
                      </c:pt>
                      <c:pt idx="9">
                        <c:v>3.0021737781355001E-2</c:v>
                      </c:pt>
                      <c:pt idx="10">
                        <c:v>3.0124253393190401E-2</c:v>
                      </c:pt>
                      <c:pt idx="11">
                        <c:v>3.0216156812816902E-2</c:v>
                      </c:pt>
                      <c:pt idx="12">
                        <c:v>3.0319473165663701E-2</c:v>
                      </c:pt>
                      <c:pt idx="13">
                        <c:v>3.0423754786653101E-2</c:v>
                      </c:pt>
                      <c:pt idx="14">
                        <c:v>3.0528201796996401E-2</c:v>
                      </c:pt>
                      <c:pt idx="15">
                        <c:v>3.0644453570762401E-2</c:v>
                      </c:pt>
                      <c:pt idx="16">
                        <c:v>3.07563185138666E-2</c:v>
                      </c:pt>
                      <c:pt idx="17">
                        <c:v>3.08708105476669E-2</c:v>
                      </c:pt>
                      <c:pt idx="18">
                        <c:v>3.0978401867247499E-2</c:v>
                      </c:pt>
                      <c:pt idx="19">
                        <c:v>3.1087561265948201E-2</c:v>
                      </c:pt>
                      <c:pt idx="20">
                        <c:v>3.1180559462694699E-2</c:v>
                      </c:pt>
                      <c:pt idx="21">
                        <c:v>3.1268905925233702E-2</c:v>
                      </c:pt>
                      <c:pt idx="22">
                        <c:v>3.13580205861477E-2</c:v>
                      </c:pt>
                      <c:pt idx="23">
                        <c:v>3.1417350300331999E-2</c:v>
                      </c:pt>
                      <c:pt idx="24">
                        <c:v>3.1473364787993702E-2</c:v>
                      </c:pt>
                      <c:pt idx="25">
                        <c:v>3.1521156139208403E-2</c:v>
                      </c:pt>
                      <c:pt idx="26">
                        <c:v>3.15632744840285E-2</c:v>
                      </c:pt>
                      <c:pt idx="27">
                        <c:v>3.1597059466165402E-2</c:v>
                      </c:pt>
                      <c:pt idx="28">
                        <c:v>3.16240350678419E-2</c:v>
                      </c:pt>
                      <c:pt idx="29">
                        <c:v>3.1646632950471203E-2</c:v>
                      </c:pt>
                      <c:pt idx="30">
                        <c:v>3.1665920150683903E-2</c:v>
                      </c:pt>
                      <c:pt idx="31">
                        <c:v>3.1682080802951797E-2</c:v>
                      </c:pt>
                      <c:pt idx="32">
                        <c:v>3.1695765196167701E-2</c:v>
                      </c:pt>
                      <c:pt idx="33">
                        <c:v>3.17063545486213E-2</c:v>
                      </c:pt>
                      <c:pt idx="34">
                        <c:v>3.1715564768346201E-2</c:v>
                      </c:pt>
                      <c:pt idx="35">
                        <c:v>3.1723015789672099E-2</c:v>
                      </c:pt>
                      <c:pt idx="36">
                        <c:v>3.1729394381103601E-2</c:v>
                      </c:pt>
                      <c:pt idx="37">
                        <c:v>3.1734553742474803E-2</c:v>
                      </c:pt>
                      <c:pt idx="38">
                        <c:v>3.1739131245611098E-2</c:v>
                      </c:pt>
                      <c:pt idx="39">
                        <c:v>3.1742857625503697E-2</c:v>
                      </c:pt>
                      <c:pt idx="40">
                        <c:v>3.1745880700655697E-2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'Reg (2)'!$E$3:$E$50</c15:sqref>
                        </c15:formulaRef>
                      </c:ext>
                    </c:extLst>
                    <c:numCache>
                      <c:formatCode>General</c:formatCode>
                      <c:ptCount val="48"/>
                      <c:pt idx="0">
                        <c:v>6.7024960250054697E-5</c:v>
                      </c:pt>
                      <c:pt idx="1">
                        <c:v>3.0948599749514402E-4</c:v>
                      </c:pt>
                      <c:pt idx="2">
                        <c:v>4.8237781197017998E-4</c:v>
                      </c:pt>
                      <c:pt idx="3">
                        <c:v>5.9463446181766205E-4</c:v>
                      </c:pt>
                      <c:pt idx="4">
                        <c:v>6.5846313007618005E-4</c:v>
                      </c:pt>
                      <c:pt idx="5">
                        <c:v>6.8876627099766197E-4</c:v>
                      </c:pt>
                      <c:pt idx="6">
                        <c:v>6.9418145378534804E-4</c:v>
                      </c:pt>
                      <c:pt idx="7">
                        <c:v>6.8919332580526596E-4</c:v>
                      </c:pt>
                      <c:pt idx="8">
                        <c:v>6.8054006496476001E-4</c:v>
                      </c:pt>
                      <c:pt idx="9">
                        <c:v>6.7400301877231297E-4</c:v>
                      </c:pt>
                      <c:pt idx="10">
                        <c:v>6.71266357172246E-4</c:v>
                      </c:pt>
                      <c:pt idx="11">
                        <c:v>6.7271683353381398E-4</c:v>
                      </c:pt>
                      <c:pt idx="12">
                        <c:v>6.7739096339069799E-4</c:v>
                      </c:pt>
                      <c:pt idx="13">
                        <c:v>6.8277356110210902E-4</c:v>
                      </c:pt>
                      <c:pt idx="14">
                        <c:v>6.8617685439604397E-4</c:v>
                      </c:pt>
                      <c:pt idx="15">
                        <c:v>6.8511720756785695E-4</c:v>
                      </c:pt>
                      <c:pt idx="16">
                        <c:v>6.7745139292865199E-4</c:v>
                      </c:pt>
                      <c:pt idx="17">
                        <c:v>6.6142926255723696E-4</c:v>
                      </c:pt>
                      <c:pt idx="18">
                        <c:v>6.3772994717554803E-4</c:v>
                      </c:pt>
                      <c:pt idx="19">
                        <c:v>6.0400369438630495E-4</c:v>
                      </c:pt>
                      <c:pt idx="20">
                        <c:v>5.6657857110909305E-4</c:v>
                      </c:pt>
                      <c:pt idx="21">
                        <c:v>5.22574771636297E-4</c:v>
                      </c:pt>
                      <c:pt idx="22">
                        <c:v>4.6851799310035201E-4</c:v>
                      </c:pt>
                      <c:pt idx="23">
                        <c:v>4.2623753959862798E-4</c:v>
                      </c:pt>
                      <c:pt idx="24">
                        <c:v>3.8089588923851102E-4</c:v>
                      </c:pt>
                      <c:pt idx="25">
                        <c:v>3.3735034091995501E-4</c:v>
                      </c:pt>
                      <c:pt idx="26">
                        <c:v>2.94610364061257E-4</c:v>
                      </c:pt>
                      <c:pt idx="27">
                        <c:v>2.56857076691058E-4</c:v>
                      </c:pt>
                      <c:pt idx="28">
                        <c:v>2.24125863273902E-4</c:v>
                      </c:pt>
                      <c:pt idx="29">
                        <c:v>1.9466720997097001E-4</c:v>
                      </c:pt>
                      <c:pt idx="30">
                        <c:v>1.6784509147960001E-4</c:v>
                      </c:pt>
                      <c:pt idx="31">
                        <c:v>1.44022174422719E-4</c:v>
                      </c:pt>
                      <c:pt idx="32">
                        <c:v>1.2276941404948901E-4</c:v>
                      </c:pt>
                      <c:pt idx="33">
                        <c:v>1.0556884305537301E-4</c:v>
                      </c:pt>
                      <c:pt idx="34">
                        <c:v>9.0020699973195897E-5</c:v>
                      </c:pt>
                      <c:pt idx="35">
                        <c:v>7.7008375486560198E-5</c:v>
                      </c:pt>
                      <c:pt idx="36">
                        <c:v>6.5537351238066104E-5</c:v>
                      </c:pt>
                      <c:pt idx="37">
                        <c:v>5.6020723303516401E-5</c:v>
                      </c:pt>
                      <c:pt idx="38">
                        <c:v>4.73888712050712E-5</c:v>
                      </c:pt>
                      <c:pt idx="39">
                        <c:v>4.0224790252954302E-5</c:v>
                      </c:pt>
                      <c:pt idx="40">
                        <c:v>3.4318627737672402E-5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9-B0A7-4FA5-8E50-A86FABF72023}"/>
                  </c:ext>
                </c:extLst>
              </c15:ser>
            </c15:filteredScatterSeries>
            <c15:filteredScatterSeries>
              <c15:ser>
                <c:idx val="10"/>
                <c:order val="1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Paper!$A$15</c15:sqref>
                        </c15:formulaRef>
                      </c:ext>
                    </c:extLst>
                    <c:strCache>
                      <c:ptCount val="1"/>
                      <c:pt idx="0">
                        <c:v>Stage 5 Data 2.3V</c:v>
                      </c:pt>
                    </c:strCache>
                  </c:strRef>
                </c:tx>
                <c:spPr>
                  <a:ln w="38100">
                    <a:noFill/>
                  </a:ln>
                </c:spPr>
                <c:marker>
                  <c:symbol val="circle"/>
                  <c:size val="5"/>
                  <c:spPr>
                    <a:noFill/>
                    <a:ln w="6350">
                      <a:solidFill>
                        <a:srgbClr val="3A64FC"/>
                      </a:solidFill>
                    </a:ln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'Deg4 (2)'!$B$3:$B$53</c15:sqref>
                        </c15:formulaRef>
                      </c:ext>
                    </c:extLst>
                    <c:numCache>
                      <c:formatCode>General</c:formatCode>
                      <c:ptCount val="51"/>
                      <c:pt idx="0">
                        <c:v>3.0870000000000002E-2</c:v>
                      </c:pt>
                      <c:pt idx="1">
                        <c:v>3.134E-2</c:v>
                      </c:pt>
                      <c:pt idx="2">
                        <c:v>3.1780000000000003E-2</c:v>
                      </c:pt>
                      <c:pt idx="3">
                        <c:v>3.2239999999999998E-2</c:v>
                      </c:pt>
                      <c:pt idx="4">
                        <c:v>3.2660000000000002E-2</c:v>
                      </c:pt>
                      <c:pt idx="5">
                        <c:v>3.3090000000000001E-2</c:v>
                      </c:pt>
                      <c:pt idx="6">
                        <c:v>3.3489999999999999E-2</c:v>
                      </c:pt>
                      <c:pt idx="7">
                        <c:v>3.3930000000000002E-2</c:v>
                      </c:pt>
                      <c:pt idx="8">
                        <c:v>3.4320000000000003E-2</c:v>
                      </c:pt>
                      <c:pt idx="9">
                        <c:v>3.4720000000000001E-2</c:v>
                      </c:pt>
                      <c:pt idx="10">
                        <c:v>3.5099999999999999E-2</c:v>
                      </c:pt>
                      <c:pt idx="11">
                        <c:v>3.5529999999999999E-2</c:v>
                      </c:pt>
                      <c:pt idx="12">
                        <c:v>3.5920000000000001E-2</c:v>
                      </c:pt>
                      <c:pt idx="13">
                        <c:v>3.6290000000000003E-2</c:v>
                      </c:pt>
                      <c:pt idx="14">
                        <c:v>3.671E-2</c:v>
                      </c:pt>
                      <c:pt idx="15">
                        <c:v>3.7139999999999999E-2</c:v>
                      </c:pt>
                      <c:pt idx="16">
                        <c:v>3.7560000000000003E-2</c:v>
                      </c:pt>
                      <c:pt idx="17">
                        <c:v>3.805E-2</c:v>
                      </c:pt>
                      <c:pt idx="18">
                        <c:v>3.857E-2</c:v>
                      </c:pt>
                      <c:pt idx="19">
                        <c:v>3.9140000000000001E-2</c:v>
                      </c:pt>
                      <c:pt idx="20">
                        <c:v>3.9730000000000001E-2</c:v>
                      </c:pt>
                      <c:pt idx="21">
                        <c:v>4.0419999999999998E-2</c:v>
                      </c:pt>
                      <c:pt idx="22">
                        <c:v>4.1110000000000001E-2</c:v>
                      </c:pt>
                      <c:pt idx="23">
                        <c:v>4.1860000000000001E-2</c:v>
                      </c:pt>
                      <c:pt idx="24">
                        <c:v>4.2779999999999999E-2</c:v>
                      </c:pt>
                      <c:pt idx="25">
                        <c:v>4.3529999999999999E-2</c:v>
                      </c:pt>
                      <c:pt idx="26">
                        <c:v>4.4330000000000001E-2</c:v>
                      </c:pt>
                      <c:pt idx="27">
                        <c:v>4.5289999999999997E-2</c:v>
                      </c:pt>
                      <c:pt idx="28">
                        <c:v>4.6280000000000002E-2</c:v>
                      </c:pt>
                      <c:pt idx="29">
                        <c:v>4.7210000000000002E-2</c:v>
                      </c:pt>
                      <c:pt idx="30">
                        <c:v>4.8090000000000001E-2</c:v>
                      </c:pt>
                      <c:pt idx="31">
                        <c:v>4.9070000000000003E-2</c:v>
                      </c:pt>
                      <c:pt idx="32">
                        <c:v>5.0029999999999998E-2</c:v>
                      </c:pt>
                      <c:pt idx="33">
                        <c:v>5.1090000000000003E-2</c:v>
                      </c:pt>
                      <c:pt idx="34">
                        <c:v>5.212E-2</c:v>
                      </c:pt>
                      <c:pt idx="35">
                        <c:v>5.3120000000000001E-2</c:v>
                      </c:pt>
                      <c:pt idx="36">
                        <c:v>5.4179999999999999E-2</c:v>
                      </c:pt>
                      <c:pt idx="37">
                        <c:v>5.527E-2</c:v>
                      </c:pt>
                      <c:pt idx="38">
                        <c:v>5.6390000000000003E-2</c:v>
                      </c:pt>
                      <c:pt idx="39">
                        <c:v>5.7570000000000003E-2</c:v>
                      </c:pt>
                      <c:pt idx="40">
                        <c:v>5.883E-2</c:v>
                      </c:pt>
                      <c:pt idx="41">
                        <c:v>6.0080000000000001E-2</c:v>
                      </c:pt>
                      <c:pt idx="42">
                        <c:v>6.1350000000000002E-2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'Deg4 (2)'!$C$3:$C$53</c15:sqref>
                        </c15:formulaRef>
                      </c:ext>
                    </c:extLst>
                    <c:numCache>
                      <c:formatCode>General</c:formatCode>
                      <c:ptCount val="51"/>
                      <c:pt idx="0">
                        <c:v>8.0780000000000001E-4</c:v>
                      </c:pt>
                      <c:pt idx="1">
                        <c:v>1.24E-3</c:v>
                      </c:pt>
                      <c:pt idx="2">
                        <c:v>1.5820000000000001E-3</c:v>
                      </c:pt>
                      <c:pt idx="3">
                        <c:v>1.828E-3</c:v>
                      </c:pt>
                      <c:pt idx="4">
                        <c:v>2.068E-3</c:v>
                      </c:pt>
                      <c:pt idx="5">
                        <c:v>2.1979999999999999E-3</c:v>
                      </c:pt>
                      <c:pt idx="6">
                        <c:v>2.3349999999999998E-3</c:v>
                      </c:pt>
                      <c:pt idx="7">
                        <c:v>2.4629999999999999E-3</c:v>
                      </c:pt>
                      <c:pt idx="8">
                        <c:v>2.5579999999999999E-3</c:v>
                      </c:pt>
                      <c:pt idx="9">
                        <c:v>2.6220000000000002E-3</c:v>
                      </c:pt>
                      <c:pt idx="10">
                        <c:v>2.7369999999999998E-3</c:v>
                      </c:pt>
                      <c:pt idx="11">
                        <c:v>2.8089999999999999E-3</c:v>
                      </c:pt>
                      <c:pt idx="12">
                        <c:v>2.892E-3</c:v>
                      </c:pt>
                      <c:pt idx="13">
                        <c:v>2.9849999999999998E-3</c:v>
                      </c:pt>
                      <c:pt idx="14">
                        <c:v>3.117E-3</c:v>
                      </c:pt>
                      <c:pt idx="15">
                        <c:v>3.274E-3</c:v>
                      </c:pt>
                      <c:pt idx="16">
                        <c:v>3.4529999999999999E-3</c:v>
                      </c:pt>
                      <c:pt idx="17">
                        <c:v>3.673E-3</c:v>
                      </c:pt>
                      <c:pt idx="18">
                        <c:v>3.9100000000000003E-3</c:v>
                      </c:pt>
                      <c:pt idx="19">
                        <c:v>4.1749999999999999E-3</c:v>
                      </c:pt>
                      <c:pt idx="20">
                        <c:v>4.4149999999999997E-3</c:v>
                      </c:pt>
                      <c:pt idx="21">
                        <c:v>4.705E-3</c:v>
                      </c:pt>
                      <c:pt idx="22">
                        <c:v>4.9620000000000003E-3</c:v>
                      </c:pt>
                      <c:pt idx="23">
                        <c:v>5.2119999999999996E-3</c:v>
                      </c:pt>
                      <c:pt idx="24">
                        <c:v>5.4999999999999997E-3</c:v>
                      </c:pt>
                      <c:pt idx="25">
                        <c:v>5.6779999999999999E-3</c:v>
                      </c:pt>
                      <c:pt idx="26">
                        <c:v>5.8690000000000001E-3</c:v>
                      </c:pt>
                      <c:pt idx="27">
                        <c:v>6.0679999999999996E-3</c:v>
                      </c:pt>
                      <c:pt idx="28">
                        <c:v>6.2870000000000001E-3</c:v>
                      </c:pt>
                      <c:pt idx="29">
                        <c:v>6.4619999999999999E-3</c:v>
                      </c:pt>
                      <c:pt idx="30">
                        <c:v>6.6210000000000001E-3</c:v>
                      </c:pt>
                      <c:pt idx="31">
                        <c:v>6.8120000000000003E-3</c:v>
                      </c:pt>
                      <c:pt idx="32">
                        <c:v>6.9569999999999996E-3</c:v>
                      </c:pt>
                      <c:pt idx="33">
                        <c:v>7.1289999999999999E-3</c:v>
                      </c:pt>
                      <c:pt idx="34">
                        <c:v>7.2370000000000004E-3</c:v>
                      </c:pt>
                      <c:pt idx="35">
                        <c:v>7.3819999999999997E-3</c:v>
                      </c:pt>
                      <c:pt idx="36">
                        <c:v>7.5849999999999997E-3</c:v>
                      </c:pt>
                      <c:pt idx="37">
                        <c:v>7.6930000000000002E-3</c:v>
                      </c:pt>
                      <c:pt idx="38">
                        <c:v>7.8589999999999997E-3</c:v>
                      </c:pt>
                      <c:pt idx="39">
                        <c:v>8.0440000000000008E-3</c:v>
                      </c:pt>
                      <c:pt idx="40">
                        <c:v>8.2360000000000003E-3</c:v>
                      </c:pt>
                      <c:pt idx="41">
                        <c:v>8.3829999999999998E-3</c:v>
                      </c:pt>
                      <c:pt idx="42">
                        <c:v>8.5649999999999997E-3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A-B0A7-4FA5-8E50-A86FABF72023}"/>
                  </c:ext>
                </c:extLst>
              </c15:ser>
            </c15:filteredScatterSeries>
            <c15:filteredScatterSeries>
              <c15:ser>
                <c:idx val="11"/>
                <c:order val="1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Paper!$B$6</c15:sqref>
                        </c15:formulaRef>
                      </c:ext>
                    </c:extLst>
                    <c:strCache>
                      <c:ptCount val="1"/>
                      <c:pt idx="0">
                        <c:v>Stage 5 Fit 1.9V</c:v>
                      </c:pt>
                    </c:strCache>
                  </c:strRef>
                </c:tx>
                <c:spPr>
                  <a:ln w="9525">
                    <a:solidFill>
                      <a:srgbClr val="3A64FC"/>
                    </a:solidFill>
                  </a:ln>
                </c:spPr>
                <c:marker>
                  <c:symbol val="circle"/>
                  <c:size val="3"/>
                  <c:spPr>
                    <a:solidFill>
                      <a:srgbClr val="3A64FC"/>
                    </a:solidFill>
                    <a:ln>
                      <a:noFill/>
                    </a:ln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'Deg4 (2)'!$D$3:$D$53</c15:sqref>
                        </c15:formulaRef>
                      </c:ext>
                    </c:extLst>
                    <c:numCache>
                      <c:formatCode>General</c:formatCode>
                      <c:ptCount val="51"/>
                      <c:pt idx="0">
                        <c:v>3.1789999999999999E-2</c:v>
                      </c:pt>
                      <c:pt idx="1">
                        <c:v>3.2039999999999999E-2</c:v>
                      </c:pt>
                      <c:pt idx="2">
                        <c:v>3.2309999999999998E-2</c:v>
                      </c:pt>
                      <c:pt idx="3">
                        <c:v>3.261E-2</c:v>
                      </c:pt>
                      <c:pt idx="4">
                        <c:v>3.2939999999999997E-2</c:v>
                      </c:pt>
                      <c:pt idx="5">
                        <c:v>3.329E-2</c:v>
                      </c:pt>
                      <c:pt idx="6">
                        <c:v>3.3700000000000001E-2</c:v>
                      </c:pt>
                      <c:pt idx="7">
                        <c:v>3.4090000000000002E-2</c:v>
                      </c:pt>
                      <c:pt idx="8">
                        <c:v>3.4500000000000003E-2</c:v>
                      </c:pt>
                      <c:pt idx="9">
                        <c:v>3.4939999999999999E-2</c:v>
                      </c:pt>
                      <c:pt idx="10">
                        <c:v>3.5360000000000003E-2</c:v>
                      </c:pt>
                      <c:pt idx="11">
                        <c:v>3.5819999999999998E-2</c:v>
                      </c:pt>
                      <c:pt idx="12">
                        <c:v>3.6229999999999998E-2</c:v>
                      </c:pt>
                      <c:pt idx="13">
                        <c:v>3.669E-2</c:v>
                      </c:pt>
                      <c:pt idx="14">
                        <c:v>3.7139999999999999E-2</c:v>
                      </c:pt>
                      <c:pt idx="15">
                        <c:v>3.7580000000000002E-2</c:v>
                      </c:pt>
                      <c:pt idx="16">
                        <c:v>3.8080000000000003E-2</c:v>
                      </c:pt>
                      <c:pt idx="17">
                        <c:v>3.857E-2</c:v>
                      </c:pt>
                      <c:pt idx="18">
                        <c:v>3.9109999999999999E-2</c:v>
                      </c:pt>
                      <c:pt idx="19">
                        <c:v>3.968E-2</c:v>
                      </c:pt>
                      <c:pt idx="20">
                        <c:v>4.0340000000000001E-2</c:v>
                      </c:pt>
                      <c:pt idx="21">
                        <c:v>4.1000000000000002E-2</c:v>
                      </c:pt>
                      <c:pt idx="22">
                        <c:v>4.1750000000000002E-2</c:v>
                      </c:pt>
                      <c:pt idx="23">
                        <c:v>4.2700000000000002E-2</c:v>
                      </c:pt>
                      <c:pt idx="24">
                        <c:v>4.3470000000000002E-2</c:v>
                      </c:pt>
                      <c:pt idx="25">
                        <c:v>4.4350000000000001E-2</c:v>
                      </c:pt>
                      <c:pt idx="26">
                        <c:v>4.5260000000000002E-2</c:v>
                      </c:pt>
                      <c:pt idx="27">
                        <c:v>4.6240000000000003E-2</c:v>
                      </c:pt>
                      <c:pt idx="28">
                        <c:v>4.7190000000000003E-2</c:v>
                      </c:pt>
                      <c:pt idx="29">
                        <c:v>4.8120000000000003E-2</c:v>
                      </c:pt>
                      <c:pt idx="30">
                        <c:v>4.9050000000000003E-2</c:v>
                      </c:pt>
                      <c:pt idx="31">
                        <c:v>5.0020000000000002E-2</c:v>
                      </c:pt>
                      <c:pt idx="32">
                        <c:v>5.1020000000000003E-2</c:v>
                      </c:pt>
                      <c:pt idx="33">
                        <c:v>5.2080000000000001E-2</c:v>
                      </c:pt>
                      <c:pt idx="34">
                        <c:v>5.3100000000000001E-2</c:v>
                      </c:pt>
                      <c:pt idx="35">
                        <c:v>5.4190000000000002E-2</c:v>
                      </c:pt>
                      <c:pt idx="36">
                        <c:v>5.5300000000000002E-2</c:v>
                      </c:pt>
                      <c:pt idx="37">
                        <c:v>5.6480000000000002E-2</c:v>
                      </c:pt>
                      <c:pt idx="38">
                        <c:v>5.7660000000000003E-2</c:v>
                      </c:pt>
                      <c:pt idx="39">
                        <c:v>5.8950000000000002E-2</c:v>
                      </c:pt>
                      <c:pt idx="40">
                        <c:v>6.0249999999999998E-2</c:v>
                      </c:pt>
                      <c:pt idx="41">
                        <c:v>6.1530000000000001E-2</c:v>
                      </c:pt>
                      <c:pt idx="42">
                        <c:v>6.1530000000000001E-2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'Deg4 (2)'!$E$3:$E$53</c15:sqref>
                        </c15:formulaRef>
                      </c:ext>
                    </c:extLst>
                    <c:numCache>
                      <c:formatCode>General</c:formatCode>
                      <c:ptCount val="51"/>
                      <c:pt idx="0">
                        <c:v>1.5950000000000001E-3</c:v>
                      </c:pt>
                      <c:pt idx="1">
                        <c:v>1.761E-3</c:v>
                      </c:pt>
                      <c:pt idx="2">
                        <c:v>1.9269999999999999E-3</c:v>
                      </c:pt>
                      <c:pt idx="3">
                        <c:v>2.0899999999999998E-3</c:v>
                      </c:pt>
                      <c:pt idx="4">
                        <c:v>2.2469999999999999E-3</c:v>
                      </c:pt>
                      <c:pt idx="5">
                        <c:v>2.395E-3</c:v>
                      </c:pt>
                      <c:pt idx="6">
                        <c:v>2.5430000000000001E-3</c:v>
                      </c:pt>
                      <c:pt idx="7">
                        <c:v>2.6640000000000001E-3</c:v>
                      </c:pt>
                      <c:pt idx="8">
                        <c:v>2.771E-3</c:v>
                      </c:pt>
                      <c:pt idx="9">
                        <c:v>2.8739999999999998E-3</c:v>
                      </c:pt>
                      <c:pt idx="10">
                        <c:v>2.9640000000000001E-3</c:v>
                      </c:pt>
                      <c:pt idx="11">
                        <c:v>3.0560000000000001E-3</c:v>
                      </c:pt>
                      <c:pt idx="12">
                        <c:v>3.1440000000000001E-3</c:v>
                      </c:pt>
                      <c:pt idx="13">
                        <c:v>3.2499999999999999E-3</c:v>
                      </c:pt>
                      <c:pt idx="14">
                        <c:v>3.3709999999999999E-3</c:v>
                      </c:pt>
                      <c:pt idx="15">
                        <c:v>3.509E-3</c:v>
                      </c:pt>
                      <c:pt idx="16">
                        <c:v>3.6849999999999999E-3</c:v>
                      </c:pt>
                      <c:pt idx="17">
                        <c:v>3.8790000000000001E-3</c:v>
                      </c:pt>
                      <c:pt idx="18">
                        <c:v>4.1070000000000004E-3</c:v>
                      </c:pt>
                      <c:pt idx="19">
                        <c:v>4.3489999999999996E-3</c:v>
                      </c:pt>
                      <c:pt idx="20">
                        <c:v>4.6280000000000002E-3</c:v>
                      </c:pt>
                      <c:pt idx="21">
                        <c:v>4.8939999999999999E-3</c:v>
                      </c:pt>
                      <c:pt idx="22">
                        <c:v>5.1729999999999996E-3</c:v>
                      </c:pt>
                      <c:pt idx="23">
                        <c:v>5.4780000000000002E-3</c:v>
                      </c:pt>
                      <c:pt idx="24">
                        <c:v>5.6930000000000001E-3</c:v>
                      </c:pt>
                      <c:pt idx="25">
                        <c:v>5.9020000000000001E-3</c:v>
                      </c:pt>
                      <c:pt idx="26">
                        <c:v>6.0860000000000003E-3</c:v>
                      </c:pt>
                      <c:pt idx="27">
                        <c:v>6.254E-3</c:v>
                      </c:pt>
                      <c:pt idx="28">
                        <c:v>6.3990000000000002E-3</c:v>
                      </c:pt>
                      <c:pt idx="29">
                        <c:v>6.5319999999999996E-3</c:v>
                      </c:pt>
                      <c:pt idx="30">
                        <c:v>6.6660000000000001E-3</c:v>
                      </c:pt>
                      <c:pt idx="31">
                        <c:v>6.8120000000000003E-3</c:v>
                      </c:pt>
                      <c:pt idx="32">
                        <c:v>6.9719999999999999E-3</c:v>
                      </c:pt>
                      <c:pt idx="33">
                        <c:v>7.1510000000000002E-3</c:v>
                      </c:pt>
                      <c:pt idx="34">
                        <c:v>7.3289999999999996E-3</c:v>
                      </c:pt>
                      <c:pt idx="35">
                        <c:v>7.522E-3</c:v>
                      </c:pt>
                      <c:pt idx="36">
                        <c:v>7.7099999999999998E-3</c:v>
                      </c:pt>
                      <c:pt idx="37">
                        <c:v>7.8960000000000002E-3</c:v>
                      </c:pt>
                      <c:pt idx="38">
                        <c:v>8.0619999999999997E-3</c:v>
                      </c:pt>
                      <c:pt idx="39">
                        <c:v>8.2129999999999998E-3</c:v>
                      </c:pt>
                      <c:pt idx="40">
                        <c:v>8.3280000000000003E-3</c:v>
                      </c:pt>
                      <c:pt idx="41">
                        <c:v>8.4010000000000005E-3</c:v>
                      </c:pt>
                      <c:pt idx="42">
                        <c:v>8.4010000000000005E-3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B-B0A7-4FA5-8E50-A86FABF72023}"/>
                  </c:ext>
                </c:extLst>
              </c15:ser>
            </c15:filteredScatterSeries>
          </c:ext>
        </c:extLst>
      </c:scatterChart>
      <c:valAx>
        <c:axId val="1138531023"/>
        <c:scaling>
          <c:orientation val="minMax"/>
          <c:max val="7.6000000000000012E-2"/>
          <c:min val="2.6000000000000006E-2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out"/>
        <c:minorTickMark val="none"/>
        <c:tickLblPos val="nextTo"/>
        <c:crossAx val="1138531503"/>
        <c:crosses val="autoZero"/>
        <c:crossBetween val="midCat"/>
        <c:majorUnit val="5.000000000000001E-3"/>
      </c:valAx>
      <c:valAx>
        <c:axId val="1138531503"/>
        <c:scaling>
          <c:orientation val="minMax"/>
          <c:max val="2.5000000000000005E-2"/>
          <c:min val="0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out"/>
        <c:minorTickMark val="none"/>
        <c:tickLblPos val="nextTo"/>
        <c:crossAx val="1138531023"/>
        <c:crosses val="autoZero"/>
        <c:crossBetween val="midCat"/>
        <c:majorUnit val="5.000000000000001E-3"/>
      </c:valAx>
    </c:plotArea>
    <c:plotVisOnly val="1"/>
    <c:dispBlanksAs val="gap"/>
    <c:showDLblsOverMax val="0"/>
    <c:extLst/>
  </c:chart>
  <c:txPr>
    <a:bodyPr/>
    <a:lstStyle/>
    <a:p>
      <a:pPr>
        <a:defRPr sz="140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1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854949135824799"/>
          <c:y val="5.4623297369754867E-2"/>
          <c:w val="0.83419103252645899"/>
          <c:h val="0.7950675682911289"/>
        </c:manualLayout>
      </c:layout>
      <c:scatterChart>
        <c:scatterStyle val="lineMarker"/>
        <c:varyColors val="0"/>
        <c:ser>
          <c:idx val="6"/>
          <c:order val="0"/>
          <c:tx>
            <c:strRef>
              <c:f>Paper!$A$10</c:f>
              <c:strCache>
                <c:ptCount val="1"/>
                <c:pt idx="0">
                  <c:v>Stage 0 Data 2.3V</c:v>
                </c:pt>
              </c:strCache>
            </c:strRef>
          </c:tx>
          <c:spPr>
            <a:ln w="38100" cap="rnd">
              <a:noFill/>
              <a:round/>
            </a:ln>
            <a:effectLst/>
          </c:spPr>
          <c:marker>
            <c:symbol val="circle"/>
            <c:size val="5"/>
            <c:spPr>
              <a:noFill/>
              <a:ln w="6350">
                <a:solidFill>
                  <a:srgbClr val="00B050"/>
                </a:solidFill>
              </a:ln>
            </c:spPr>
          </c:marker>
          <c:xVal>
            <c:numRef>
              <c:f>'PreDeg (2)'!$B$3:$B$48</c:f>
              <c:numCache>
                <c:formatCode>0.00E+00</c:formatCode>
                <c:ptCount val="46"/>
                <c:pt idx="0">
                  <c:v>2.9080000000000002E-2</c:v>
                </c:pt>
                <c:pt idx="1">
                  <c:v>2.9350000000000001E-2</c:v>
                </c:pt>
                <c:pt idx="2">
                  <c:v>2.9649999999999999E-2</c:v>
                </c:pt>
                <c:pt idx="3">
                  <c:v>2.9919999999999999E-2</c:v>
                </c:pt>
                <c:pt idx="4">
                  <c:v>3.0200000000000001E-2</c:v>
                </c:pt>
                <c:pt idx="5">
                  <c:v>3.0509999999999999E-2</c:v>
                </c:pt>
                <c:pt idx="6">
                  <c:v>3.082E-2</c:v>
                </c:pt>
                <c:pt idx="7">
                  <c:v>3.1099999999999999E-2</c:v>
                </c:pt>
                <c:pt idx="8">
                  <c:v>3.1399999999999997E-2</c:v>
                </c:pt>
                <c:pt idx="9">
                  <c:v>3.1710000000000002E-2</c:v>
                </c:pt>
                <c:pt idx="10">
                  <c:v>3.2039999999999999E-2</c:v>
                </c:pt>
                <c:pt idx="11">
                  <c:v>3.2379999999999999E-2</c:v>
                </c:pt>
                <c:pt idx="12">
                  <c:v>3.2779999999999997E-2</c:v>
                </c:pt>
                <c:pt idx="13">
                  <c:v>3.3189999999999997E-2</c:v>
                </c:pt>
                <c:pt idx="14">
                  <c:v>3.3619999999999997E-2</c:v>
                </c:pt>
                <c:pt idx="15">
                  <c:v>3.4119999999999998E-2</c:v>
                </c:pt>
                <c:pt idx="16">
                  <c:v>3.4630000000000001E-2</c:v>
                </c:pt>
                <c:pt idx="17">
                  <c:v>3.5200000000000002E-2</c:v>
                </c:pt>
                <c:pt idx="18">
                  <c:v>3.576E-2</c:v>
                </c:pt>
                <c:pt idx="19">
                  <c:v>3.6420000000000001E-2</c:v>
                </c:pt>
                <c:pt idx="20">
                  <c:v>3.705E-2</c:v>
                </c:pt>
                <c:pt idx="21">
                  <c:v>3.7749999999999999E-2</c:v>
                </c:pt>
                <c:pt idx="22">
                  <c:v>3.8589999999999999E-2</c:v>
                </c:pt>
                <c:pt idx="23">
                  <c:v>3.9269999999999999E-2</c:v>
                </c:pt>
                <c:pt idx="24">
                  <c:v>4.0079999999999998E-2</c:v>
                </c:pt>
                <c:pt idx="25">
                  <c:v>4.0899999999999999E-2</c:v>
                </c:pt>
                <c:pt idx="26">
                  <c:v>4.1880000000000001E-2</c:v>
                </c:pt>
                <c:pt idx="27">
                  <c:v>4.2799999999999998E-2</c:v>
                </c:pt>
                <c:pt idx="28">
                  <c:v>4.3779999999999999E-2</c:v>
                </c:pt>
                <c:pt idx="29">
                  <c:v>4.4819999999999999E-2</c:v>
                </c:pt>
                <c:pt idx="30">
                  <c:v>4.5920000000000002E-2</c:v>
                </c:pt>
                <c:pt idx="31">
                  <c:v>4.7100000000000003E-2</c:v>
                </c:pt>
                <c:pt idx="32">
                  <c:v>4.8390000000000002E-2</c:v>
                </c:pt>
                <c:pt idx="33">
                  <c:v>4.9669999999999999E-2</c:v>
                </c:pt>
                <c:pt idx="34">
                  <c:v>5.0999999999999997E-2</c:v>
                </c:pt>
                <c:pt idx="35">
                  <c:v>5.2409999999999998E-2</c:v>
                </c:pt>
                <c:pt idx="36">
                  <c:v>5.3870000000000001E-2</c:v>
                </c:pt>
                <c:pt idx="37">
                  <c:v>5.5350000000000003E-2</c:v>
                </c:pt>
                <c:pt idx="38">
                  <c:v>5.679E-2</c:v>
                </c:pt>
                <c:pt idx="39">
                  <c:v>5.8400000000000001E-2</c:v>
                </c:pt>
                <c:pt idx="40">
                  <c:v>5.9990000000000002E-2</c:v>
                </c:pt>
                <c:pt idx="41">
                  <c:v>6.1600000000000002E-2</c:v>
                </c:pt>
                <c:pt idx="42">
                  <c:v>6.3570000000000002E-2</c:v>
                </c:pt>
                <c:pt idx="43">
                  <c:v>7.1330000000000005E-2</c:v>
                </c:pt>
                <c:pt idx="44">
                  <c:v>6.9370000000000001E-2</c:v>
                </c:pt>
                <c:pt idx="45">
                  <c:v>6.7030000000000006E-2</c:v>
                </c:pt>
              </c:numCache>
            </c:numRef>
          </c:xVal>
          <c:yVal>
            <c:numRef>
              <c:f>'PreDeg (2)'!$C$3:$C$48</c:f>
              <c:numCache>
                <c:formatCode>0.00E+00</c:formatCode>
                <c:ptCount val="46"/>
                <c:pt idx="0">
                  <c:v>2.4570000000000001E-4</c:v>
                </c:pt>
                <c:pt idx="1">
                  <c:v>6.2810000000000003E-4</c:v>
                </c:pt>
                <c:pt idx="2">
                  <c:v>9.5699999999999995E-4</c:v>
                </c:pt>
                <c:pt idx="3">
                  <c:v>1.2160000000000001E-3</c:v>
                </c:pt>
                <c:pt idx="4">
                  <c:v>1.4250000000000001E-3</c:v>
                </c:pt>
                <c:pt idx="5">
                  <c:v>1.6260000000000001E-3</c:v>
                </c:pt>
                <c:pt idx="6">
                  <c:v>1.792E-3</c:v>
                </c:pt>
                <c:pt idx="7">
                  <c:v>1.9469999999999999E-3</c:v>
                </c:pt>
                <c:pt idx="8">
                  <c:v>2.068E-3</c:v>
                </c:pt>
                <c:pt idx="9">
                  <c:v>2.2560000000000002E-3</c:v>
                </c:pt>
                <c:pt idx="10">
                  <c:v>2.4199999999999998E-3</c:v>
                </c:pt>
                <c:pt idx="11">
                  <c:v>2.601E-3</c:v>
                </c:pt>
                <c:pt idx="12">
                  <c:v>2.8140000000000001E-3</c:v>
                </c:pt>
                <c:pt idx="13">
                  <c:v>3.0219999999999999E-3</c:v>
                </c:pt>
                <c:pt idx="14">
                  <c:v>3.2320000000000001E-3</c:v>
                </c:pt>
                <c:pt idx="15">
                  <c:v>3.4770000000000001E-3</c:v>
                </c:pt>
                <c:pt idx="16">
                  <c:v>3.7090000000000001E-3</c:v>
                </c:pt>
                <c:pt idx="17">
                  <c:v>3.9439999999999996E-3</c:v>
                </c:pt>
                <c:pt idx="18">
                  <c:v>4.1809999999999998E-3</c:v>
                </c:pt>
                <c:pt idx="19">
                  <c:v>4.4349999999999997E-3</c:v>
                </c:pt>
                <c:pt idx="20">
                  <c:v>4.6759999999999996E-3</c:v>
                </c:pt>
                <c:pt idx="21">
                  <c:v>4.9300000000000004E-3</c:v>
                </c:pt>
                <c:pt idx="22">
                  <c:v>5.2170000000000003E-3</c:v>
                </c:pt>
                <c:pt idx="23">
                  <c:v>5.4860000000000004E-3</c:v>
                </c:pt>
                <c:pt idx="24">
                  <c:v>5.7759999999999999E-3</c:v>
                </c:pt>
                <c:pt idx="25">
                  <c:v>6.0489999999999997E-3</c:v>
                </c:pt>
                <c:pt idx="26">
                  <c:v>6.3699999999999998E-3</c:v>
                </c:pt>
                <c:pt idx="27">
                  <c:v>6.7130000000000002E-3</c:v>
                </c:pt>
                <c:pt idx="28">
                  <c:v>7.0029999999999997E-3</c:v>
                </c:pt>
                <c:pt idx="29">
                  <c:v>7.3619999999999996E-3</c:v>
                </c:pt>
                <c:pt idx="30">
                  <c:v>7.6779999999999999E-3</c:v>
                </c:pt>
                <c:pt idx="31">
                  <c:v>8.0339999999999995E-3</c:v>
                </c:pt>
                <c:pt idx="32">
                  <c:v>8.3529999999999993E-3</c:v>
                </c:pt>
                <c:pt idx="33">
                  <c:v>8.6510000000000007E-3</c:v>
                </c:pt>
                <c:pt idx="34">
                  <c:v>8.9549999999999994E-3</c:v>
                </c:pt>
                <c:pt idx="35">
                  <c:v>9.2029999999999994E-3</c:v>
                </c:pt>
                <c:pt idx="36">
                  <c:v>9.4149999999999998E-3</c:v>
                </c:pt>
                <c:pt idx="37">
                  <c:v>9.5890000000000003E-3</c:v>
                </c:pt>
                <c:pt idx="38">
                  <c:v>9.8429999999999993E-3</c:v>
                </c:pt>
                <c:pt idx="39">
                  <c:v>1.0030000000000001E-2</c:v>
                </c:pt>
                <c:pt idx="40">
                  <c:v>1.026E-2</c:v>
                </c:pt>
                <c:pt idx="41">
                  <c:v>1.048E-2</c:v>
                </c:pt>
                <c:pt idx="42">
                  <c:v>1.0500000000000001E-2</c:v>
                </c:pt>
                <c:pt idx="43">
                  <c:v>1.1820000000000001E-2</c:v>
                </c:pt>
                <c:pt idx="44">
                  <c:v>9.6329999999999992E-3</c:v>
                </c:pt>
                <c:pt idx="45">
                  <c:v>8.7510000000000001E-3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B0A7-4FA5-8E50-A86FABF72023}"/>
            </c:ext>
          </c:extLst>
        </c:ser>
        <c:ser>
          <c:idx val="7"/>
          <c:order val="1"/>
          <c:tx>
            <c:strRef>
              <c:f>Paper!$B$10</c:f>
              <c:strCache>
                <c:ptCount val="1"/>
                <c:pt idx="0">
                  <c:v>Stage 0 Fit 2.3V</c:v>
                </c:pt>
              </c:strCache>
            </c:strRef>
          </c:tx>
          <c:spPr>
            <a:ln w="9525">
              <a:solidFill>
                <a:srgbClr val="00B050"/>
              </a:solidFill>
            </a:ln>
          </c:spPr>
          <c:marker>
            <c:symbol val="circle"/>
            <c:size val="3"/>
            <c:spPr>
              <a:solidFill>
                <a:srgbClr val="00B050"/>
              </a:solidFill>
              <a:ln>
                <a:noFill/>
              </a:ln>
            </c:spPr>
          </c:marker>
          <c:xVal>
            <c:numRef>
              <c:f>'PreDeg (2)'!$D$3:$D$48</c:f>
              <c:numCache>
                <c:formatCode>General</c:formatCode>
                <c:ptCount val="46"/>
                <c:pt idx="0">
                  <c:v>2.90822937058694E-2</c:v>
                </c:pt>
                <c:pt idx="1">
                  <c:v>2.9378522347302798E-2</c:v>
                </c:pt>
                <c:pt idx="2">
                  <c:v>2.9681527147733502E-2</c:v>
                </c:pt>
                <c:pt idx="3">
                  <c:v>2.99864440239151E-2</c:v>
                </c:pt>
                <c:pt idx="4">
                  <c:v>3.02902927888801E-2</c:v>
                </c:pt>
                <c:pt idx="5">
                  <c:v>3.0619353613364701E-2</c:v>
                </c:pt>
                <c:pt idx="6">
                  <c:v>3.0918049655436E-2</c:v>
                </c:pt>
                <c:pt idx="7">
                  <c:v>3.1209951781613399E-2</c:v>
                </c:pt>
                <c:pt idx="8">
                  <c:v>3.1526467334000802E-2</c:v>
                </c:pt>
                <c:pt idx="9">
                  <c:v>3.1831742921914999E-2</c:v>
                </c:pt>
                <c:pt idx="10">
                  <c:v>3.2164772176678402E-2</c:v>
                </c:pt>
                <c:pt idx="11">
                  <c:v>3.24804827993916E-2</c:v>
                </c:pt>
                <c:pt idx="12">
                  <c:v>3.2848573825493999E-2</c:v>
                </c:pt>
                <c:pt idx="13">
                  <c:v>3.3231210044736198E-2</c:v>
                </c:pt>
                <c:pt idx="14">
                  <c:v>3.3626814886556902E-2</c:v>
                </c:pt>
                <c:pt idx="15">
                  <c:v>3.40874956686638E-2</c:v>
                </c:pt>
                <c:pt idx="16">
                  <c:v>3.4560485167958503E-2</c:v>
                </c:pt>
                <c:pt idx="17">
                  <c:v>3.5088534678375097E-2</c:v>
                </c:pt>
                <c:pt idx="18">
                  <c:v>3.5642647874741001E-2</c:v>
                </c:pt>
                <c:pt idx="19">
                  <c:v>3.6287107275149097E-2</c:v>
                </c:pt>
                <c:pt idx="20">
                  <c:v>3.6929863965236898E-2</c:v>
                </c:pt>
                <c:pt idx="21">
                  <c:v>3.76564473140742E-2</c:v>
                </c:pt>
                <c:pt idx="22">
                  <c:v>3.8559963706818801E-2</c:v>
                </c:pt>
                <c:pt idx="23">
                  <c:v>3.9303181762685803E-2</c:v>
                </c:pt>
                <c:pt idx="24">
                  <c:v>4.0160342302064202E-2</c:v>
                </c:pt>
                <c:pt idx="25">
                  <c:v>4.1066698856074099E-2</c:v>
                </c:pt>
                <c:pt idx="26">
                  <c:v>4.2065487521692799E-2</c:v>
                </c:pt>
                <c:pt idx="27">
                  <c:v>4.3070294501301801E-2</c:v>
                </c:pt>
                <c:pt idx="28">
                  <c:v>4.4067855964599001E-2</c:v>
                </c:pt>
                <c:pt idx="29">
                  <c:v>4.5102053950523302E-2</c:v>
                </c:pt>
                <c:pt idx="30">
                  <c:v>4.6197800908474203E-2</c:v>
                </c:pt>
                <c:pt idx="31">
                  <c:v>4.7342864722486597E-2</c:v>
                </c:pt>
                <c:pt idx="32">
                  <c:v>4.8558685212045101E-2</c:v>
                </c:pt>
                <c:pt idx="33">
                  <c:v>4.9735293532590798E-2</c:v>
                </c:pt>
                <c:pt idx="34">
                  <c:v>5.1013656986368602E-2</c:v>
                </c:pt>
                <c:pt idx="35">
                  <c:v>5.2310185749400398E-2</c:v>
                </c:pt>
                <c:pt idx="36">
                  <c:v>5.3702121250403898E-2</c:v>
                </c:pt>
                <c:pt idx="37">
                  <c:v>5.5111991715223199E-2</c:v>
                </c:pt>
                <c:pt idx="38">
                  <c:v>5.6678075317565302E-2</c:v>
                </c:pt>
                <c:pt idx="39">
                  <c:v>5.8271599695630699E-2</c:v>
                </c:pt>
                <c:pt idx="40">
                  <c:v>5.9863717910656498E-2</c:v>
                </c:pt>
                <c:pt idx="41">
                  <c:v>6.1529400232955202E-2</c:v>
                </c:pt>
                <c:pt idx="42">
                  <c:v>6.3224559529105204E-2</c:v>
                </c:pt>
                <c:pt idx="43">
                  <c:v>6.4957208755110796E-2</c:v>
                </c:pt>
                <c:pt idx="44">
                  <c:v>6.6613588899212706E-2</c:v>
                </c:pt>
                <c:pt idx="45">
                  <c:v>6.8223690171072798E-2</c:v>
                </c:pt>
              </c:numCache>
            </c:numRef>
          </c:xVal>
          <c:yVal>
            <c:numRef>
              <c:f>'PreDeg (2)'!$E$3:$E$48</c:f>
              <c:numCache>
                <c:formatCode>General</c:formatCode>
                <c:ptCount val="46"/>
                <c:pt idx="0">
                  <c:v>1.9046577810335601E-4</c:v>
                </c:pt>
                <c:pt idx="1">
                  <c:v>6.1256691964943705E-4</c:v>
                </c:pt>
                <c:pt idx="2">
                  <c:v>9.4961396335349602E-4</c:v>
                </c:pt>
                <c:pt idx="3">
                  <c:v>1.2194646100975801E-3</c:v>
                </c:pt>
                <c:pt idx="4">
                  <c:v>1.4384403429718901E-3</c:v>
                </c:pt>
                <c:pt idx="5">
                  <c:v>1.6362040507757101E-3</c:v>
                </c:pt>
                <c:pt idx="6">
                  <c:v>1.7924340610141699E-3</c:v>
                </c:pt>
                <c:pt idx="7">
                  <c:v>1.9328808651683E-3</c:v>
                </c:pt>
                <c:pt idx="8">
                  <c:v>2.0796156658102402E-3</c:v>
                </c:pt>
                <c:pt idx="9">
                  <c:v>2.2215230595717199E-3</c:v>
                </c:pt>
                <c:pt idx="10">
                  <c:v>2.38083757962333E-3</c:v>
                </c:pt>
                <c:pt idx="11">
                  <c:v>2.5377015933788702E-3</c:v>
                </c:pt>
                <c:pt idx="12">
                  <c:v>2.7273658836090499E-3</c:v>
                </c:pt>
                <c:pt idx="13">
                  <c:v>2.9302128299605601E-3</c:v>
                </c:pt>
                <c:pt idx="14">
                  <c:v>3.1431268481571799E-3</c:v>
                </c:pt>
                <c:pt idx="15">
                  <c:v>3.3914605108531699E-3</c:v>
                </c:pt>
                <c:pt idx="16">
                  <c:v>3.64341307268012E-3</c:v>
                </c:pt>
                <c:pt idx="17">
                  <c:v>3.9179367379456702E-3</c:v>
                </c:pt>
                <c:pt idx="18">
                  <c:v>4.1959985635655504E-3</c:v>
                </c:pt>
                <c:pt idx="19">
                  <c:v>4.5047153660385903E-3</c:v>
                </c:pt>
                <c:pt idx="20">
                  <c:v>4.7960904434829598E-3</c:v>
                </c:pt>
                <c:pt idx="21">
                  <c:v>5.1056119071690702E-3</c:v>
                </c:pt>
                <c:pt idx="22">
                  <c:v>5.46231542236495E-3</c:v>
                </c:pt>
                <c:pt idx="23">
                  <c:v>5.7339384648665203E-3</c:v>
                </c:pt>
                <c:pt idx="24">
                  <c:v>6.02511866246511E-3</c:v>
                </c:pt>
                <c:pt idx="25">
                  <c:v>6.3102905289758602E-3</c:v>
                </c:pt>
                <c:pt idx="26">
                  <c:v>6.6016333938000498E-3</c:v>
                </c:pt>
                <c:pt idx="27">
                  <c:v>6.8751586115940403E-3</c:v>
                </c:pt>
                <c:pt idx="28">
                  <c:v>7.1319540473932996E-3</c:v>
                </c:pt>
                <c:pt idx="29">
                  <c:v>7.3872700978271097E-3</c:v>
                </c:pt>
                <c:pt idx="30">
                  <c:v>7.6502155895249403E-3</c:v>
                </c:pt>
                <c:pt idx="31">
                  <c:v>7.9206561593848004E-3</c:v>
                </c:pt>
                <c:pt idx="32">
                  <c:v>8.2056514741094596E-3</c:v>
                </c:pt>
                <c:pt idx="33">
                  <c:v>8.4797483324554005E-3</c:v>
                </c:pt>
                <c:pt idx="34">
                  <c:v>8.7734764121817702E-3</c:v>
                </c:pt>
                <c:pt idx="35">
                  <c:v>9.0623273856532596E-3</c:v>
                </c:pt>
                <c:pt idx="36">
                  <c:v>9.3549144688432305E-3</c:v>
                </c:pt>
                <c:pt idx="37">
                  <c:v>9.6240046155695105E-3</c:v>
                </c:pt>
                <c:pt idx="38">
                  <c:v>9.8800942272179604E-3</c:v>
                </c:pt>
                <c:pt idx="39">
                  <c:v>1.00837499110117E-2</c:v>
                </c:pt>
                <c:pt idx="40">
                  <c:v>1.0220457969309199E-2</c:v>
                </c:pt>
                <c:pt idx="41">
                  <c:v>1.02834949473617E-2</c:v>
                </c:pt>
                <c:pt idx="42">
                  <c:v>1.02558529563536E-2</c:v>
                </c:pt>
                <c:pt idx="43">
                  <c:v>1.01242933999874E-2</c:v>
                </c:pt>
                <c:pt idx="44">
                  <c:v>9.89376101580061E-3</c:v>
                </c:pt>
                <c:pt idx="45">
                  <c:v>9.5644040203951893E-3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B0A7-4FA5-8E50-A86FABF72023}"/>
            </c:ext>
          </c:extLst>
        </c:ser>
        <c:ser>
          <c:idx val="4"/>
          <c:order val="6"/>
          <c:tx>
            <c:strRef>
              <c:f>Paper!$A$13</c:f>
              <c:strCache>
                <c:ptCount val="1"/>
                <c:pt idx="0">
                  <c:v>Stage 3 Data 2.3V</c:v>
                </c:pt>
              </c:strCache>
              <c:extLst xmlns:c15="http://schemas.microsoft.com/office/drawing/2012/chart"/>
            </c:strRef>
          </c:tx>
          <c:spPr>
            <a:ln w="38100">
              <a:noFill/>
            </a:ln>
          </c:spPr>
          <c:marker>
            <c:symbol val="circle"/>
            <c:size val="5"/>
            <c:spPr>
              <a:noFill/>
              <a:ln w="6350">
                <a:solidFill>
                  <a:srgbClr val="FF0000"/>
                </a:solidFill>
              </a:ln>
            </c:spPr>
          </c:marker>
          <c:xVal>
            <c:numRef>
              <c:f>'Deg3 (2)'!$B$3:$B$54</c:f>
              <c:numCache>
                <c:formatCode>General</c:formatCode>
                <c:ptCount val="52"/>
                <c:pt idx="0">
                  <c:v>3.2349999999999997E-2</c:v>
                </c:pt>
                <c:pt idx="1">
                  <c:v>3.2680000000000001E-2</c:v>
                </c:pt>
                <c:pt idx="2">
                  <c:v>3.3020000000000001E-2</c:v>
                </c:pt>
                <c:pt idx="3">
                  <c:v>3.3309999999999999E-2</c:v>
                </c:pt>
                <c:pt idx="4">
                  <c:v>3.3649999999999999E-2</c:v>
                </c:pt>
                <c:pt idx="5">
                  <c:v>3.4009999999999999E-2</c:v>
                </c:pt>
                <c:pt idx="6">
                  <c:v>3.44E-2</c:v>
                </c:pt>
                <c:pt idx="7">
                  <c:v>3.4790000000000001E-2</c:v>
                </c:pt>
                <c:pt idx="8">
                  <c:v>3.5229999999999997E-2</c:v>
                </c:pt>
                <c:pt idx="9">
                  <c:v>3.5729999999999998E-2</c:v>
                </c:pt>
                <c:pt idx="10">
                  <c:v>3.6209999999999999E-2</c:v>
                </c:pt>
                <c:pt idx="11">
                  <c:v>3.6900000000000002E-2</c:v>
                </c:pt>
                <c:pt idx="12">
                  <c:v>3.7519999999999998E-2</c:v>
                </c:pt>
                <c:pt idx="13">
                  <c:v>3.8309999999999997E-2</c:v>
                </c:pt>
                <c:pt idx="14">
                  <c:v>3.918E-2</c:v>
                </c:pt>
                <c:pt idx="15">
                  <c:v>4.0099999999999997E-2</c:v>
                </c:pt>
                <c:pt idx="16">
                  <c:v>4.122E-2</c:v>
                </c:pt>
                <c:pt idx="17">
                  <c:v>4.2389999999999997E-2</c:v>
                </c:pt>
                <c:pt idx="18">
                  <c:v>4.3729999999999998E-2</c:v>
                </c:pt>
                <c:pt idx="19">
                  <c:v>4.5159999999999999E-2</c:v>
                </c:pt>
                <c:pt idx="20">
                  <c:v>4.6850000000000003E-2</c:v>
                </c:pt>
                <c:pt idx="21">
                  <c:v>4.8579999999999998E-2</c:v>
                </c:pt>
                <c:pt idx="22">
                  <c:v>5.0560000000000001E-2</c:v>
                </c:pt>
                <c:pt idx="23">
                  <c:v>5.305E-2</c:v>
                </c:pt>
                <c:pt idx="24">
                  <c:v>5.5190000000000003E-2</c:v>
                </c:pt>
                <c:pt idx="25">
                  <c:v>5.7689999999999998E-2</c:v>
                </c:pt>
                <c:pt idx="26">
                  <c:v>6.0569999999999999E-2</c:v>
                </c:pt>
                <c:pt idx="27">
                  <c:v>6.3869999999999996E-2</c:v>
                </c:pt>
                <c:pt idx="28">
                  <c:v>6.719E-2</c:v>
                </c:pt>
                <c:pt idx="29">
                  <c:v>7.0540000000000005E-2</c:v>
                </c:pt>
                <c:pt idx="30">
                  <c:v>7.4410000000000004E-2</c:v>
                </c:pt>
                <c:pt idx="31">
                  <c:v>7.8649999999999998E-2</c:v>
                </c:pt>
                <c:pt idx="32">
                  <c:v>8.3159999999999998E-2</c:v>
                </c:pt>
                <c:pt idx="33">
                  <c:v>8.8169999999999998E-2</c:v>
                </c:pt>
                <c:pt idx="34">
                  <c:v>9.3109999999999998E-2</c:v>
                </c:pt>
                <c:pt idx="35">
                  <c:v>9.8489999999999994E-2</c:v>
                </c:pt>
                <c:pt idx="36">
                  <c:v>0.1041</c:v>
                </c:pt>
                <c:pt idx="37">
                  <c:v>0.1101</c:v>
                </c:pt>
                <c:pt idx="38">
                  <c:v>0.11600000000000001</c:v>
                </c:pt>
                <c:pt idx="39">
                  <c:v>0.12280000000000001</c:v>
                </c:pt>
                <c:pt idx="40">
                  <c:v>0.1295</c:v>
                </c:pt>
                <c:pt idx="41">
                  <c:v>0.13669999999999999</c:v>
                </c:pt>
                <c:pt idx="42">
                  <c:v>0.1482</c:v>
                </c:pt>
                <c:pt idx="43">
                  <c:v>0.16900000000000001</c:v>
                </c:pt>
                <c:pt idx="44">
                  <c:v>0.1656</c:v>
                </c:pt>
                <c:pt idx="45">
                  <c:v>0.1603</c:v>
                </c:pt>
                <c:pt idx="46">
                  <c:v>0.17280000000000001</c:v>
                </c:pt>
                <c:pt idx="47">
                  <c:v>0.184</c:v>
                </c:pt>
                <c:pt idx="48">
                  <c:v>0.29959999999999998</c:v>
                </c:pt>
                <c:pt idx="49">
                  <c:v>0.19040000000000001</c:v>
                </c:pt>
              </c:numCache>
              <c:extLst xmlns:c15="http://schemas.microsoft.com/office/drawing/2012/chart"/>
            </c:numRef>
          </c:xVal>
          <c:yVal>
            <c:numRef>
              <c:f>'Deg3 (2)'!$C$3:$C$54</c:f>
              <c:numCache>
                <c:formatCode>General</c:formatCode>
                <c:ptCount val="52"/>
                <c:pt idx="0">
                  <c:v>1.986E-4</c:v>
                </c:pt>
                <c:pt idx="1">
                  <c:v>7.3890000000000002E-4</c:v>
                </c:pt>
                <c:pt idx="2">
                  <c:v>1.217E-3</c:v>
                </c:pt>
                <c:pt idx="3">
                  <c:v>1.622E-3</c:v>
                </c:pt>
                <c:pt idx="4">
                  <c:v>1.9980000000000002E-3</c:v>
                </c:pt>
                <c:pt idx="5">
                  <c:v>2.4039999999999999E-3</c:v>
                </c:pt>
                <c:pt idx="6">
                  <c:v>2.833E-3</c:v>
                </c:pt>
                <c:pt idx="7">
                  <c:v>3.2109999999999999E-3</c:v>
                </c:pt>
                <c:pt idx="8">
                  <c:v>3.6289999999999998E-3</c:v>
                </c:pt>
                <c:pt idx="9">
                  <c:v>4.1339999999999997E-3</c:v>
                </c:pt>
                <c:pt idx="10">
                  <c:v>4.6870000000000002E-3</c:v>
                </c:pt>
                <c:pt idx="11">
                  <c:v>5.208E-3</c:v>
                </c:pt>
                <c:pt idx="12">
                  <c:v>5.7600000000000004E-3</c:v>
                </c:pt>
                <c:pt idx="13">
                  <c:v>6.4539999999999997E-3</c:v>
                </c:pt>
                <c:pt idx="14">
                  <c:v>7.1809999999999999E-3</c:v>
                </c:pt>
                <c:pt idx="15">
                  <c:v>7.9319999999999998E-3</c:v>
                </c:pt>
                <c:pt idx="16">
                  <c:v>8.8190000000000004E-3</c:v>
                </c:pt>
                <c:pt idx="17">
                  <c:v>9.7059999999999994E-3</c:v>
                </c:pt>
                <c:pt idx="18">
                  <c:v>1.068E-2</c:v>
                </c:pt>
                <c:pt idx="19">
                  <c:v>1.1679999999999999E-2</c:v>
                </c:pt>
                <c:pt idx="20">
                  <c:v>1.2829999999999999E-2</c:v>
                </c:pt>
                <c:pt idx="21">
                  <c:v>1.393E-2</c:v>
                </c:pt>
                <c:pt idx="22">
                  <c:v>1.5140000000000001E-2</c:v>
                </c:pt>
                <c:pt idx="23">
                  <c:v>1.668E-2</c:v>
                </c:pt>
                <c:pt idx="24">
                  <c:v>1.7919999999999998E-2</c:v>
                </c:pt>
                <c:pt idx="25">
                  <c:v>1.9380000000000001E-2</c:v>
                </c:pt>
                <c:pt idx="26">
                  <c:v>2.0920000000000001E-2</c:v>
                </c:pt>
                <c:pt idx="27">
                  <c:v>2.2679999999999999E-2</c:v>
                </c:pt>
                <c:pt idx="28">
                  <c:v>2.4340000000000001E-2</c:v>
                </c:pt>
                <c:pt idx="29">
                  <c:v>2.5930000000000002E-2</c:v>
                </c:pt>
                <c:pt idx="30">
                  <c:v>2.775E-2</c:v>
                </c:pt>
                <c:pt idx="31">
                  <c:v>2.9559999999999999E-2</c:v>
                </c:pt>
                <c:pt idx="32">
                  <c:v>3.1309999999999998E-2</c:v>
                </c:pt>
                <c:pt idx="33">
                  <c:v>3.3270000000000001E-2</c:v>
                </c:pt>
                <c:pt idx="34">
                  <c:v>3.4959999999999998E-2</c:v>
                </c:pt>
                <c:pt idx="35">
                  <c:v>3.7019999999999997E-2</c:v>
                </c:pt>
                <c:pt idx="36">
                  <c:v>3.8920000000000003E-2</c:v>
                </c:pt>
                <c:pt idx="37">
                  <c:v>4.0849999999999997E-2</c:v>
                </c:pt>
                <c:pt idx="38">
                  <c:v>4.2900000000000001E-2</c:v>
                </c:pt>
                <c:pt idx="39">
                  <c:v>4.5269999999999998E-2</c:v>
                </c:pt>
                <c:pt idx="40">
                  <c:v>4.7550000000000002E-2</c:v>
                </c:pt>
                <c:pt idx="41">
                  <c:v>4.9840000000000002E-2</c:v>
                </c:pt>
                <c:pt idx="42">
                  <c:v>5.525E-2</c:v>
                </c:pt>
                <c:pt idx="43">
                  <c:v>6.6009999999999999E-2</c:v>
                </c:pt>
                <c:pt idx="44">
                  <c:v>6.0010000000000001E-2</c:v>
                </c:pt>
                <c:pt idx="45">
                  <c:v>5.3159999999999999E-2</c:v>
                </c:pt>
                <c:pt idx="46">
                  <c:v>5.5620000000000003E-2</c:v>
                </c:pt>
                <c:pt idx="47">
                  <c:v>5.6320000000000002E-2</c:v>
                </c:pt>
                <c:pt idx="48">
                  <c:v>0.125</c:v>
                </c:pt>
                <c:pt idx="49">
                  <c:v>4.6580000000000003E-2</c:v>
                </c:pt>
              </c:numCache>
              <c:extLst xmlns:c15="http://schemas.microsoft.com/office/drawing/2012/chart"/>
            </c:numRef>
          </c:y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2-B0A7-4FA5-8E50-A86FABF72023}"/>
            </c:ext>
          </c:extLst>
        </c:ser>
        <c:ser>
          <c:idx val="5"/>
          <c:order val="7"/>
          <c:tx>
            <c:strRef>
              <c:f>Paper!$B$13</c:f>
              <c:strCache>
                <c:ptCount val="1"/>
                <c:pt idx="0">
                  <c:v>Stage 3 Fit 2.3V</c:v>
                </c:pt>
              </c:strCache>
              <c:extLst xmlns:c15="http://schemas.microsoft.com/office/drawing/2012/chart"/>
            </c:strRef>
          </c:tx>
          <c:spPr>
            <a:ln w="9525">
              <a:solidFill>
                <a:srgbClr val="FF0000"/>
              </a:solidFill>
            </a:ln>
          </c:spPr>
          <c:marker>
            <c:symbol val="circle"/>
            <c:size val="3"/>
            <c:spPr>
              <a:solidFill>
                <a:srgbClr val="FF0000"/>
              </a:solidFill>
              <a:ln>
                <a:noFill/>
              </a:ln>
            </c:spPr>
          </c:marker>
          <c:xVal>
            <c:numRef>
              <c:f>'Deg3 (2)'!$D$3:$D$54</c:f>
              <c:numCache>
                <c:formatCode>General</c:formatCode>
                <c:ptCount val="52"/>
                <c:pt idx="0">
                  <c:v>3.2259999999999997E-2</c:v>
                </c:pt>
                <c:pt idx="1">
                  <c:v>3.2570000000000002E-2</c:v>
                </c:pt>
                <c:pt idx="2">
                  <c:v>3.2899999999999999E-2</c:v>
                </c:pt>
                <c:pt idx="3">
                  <c:v>3.3230000000000003E-2</c:v>
                </c:pt>
                <c:pt idx="4">
                  <c:v>3.3579999999999999E-2</c:v>
                </c:pt>
                <c:pt idx="5">
                  <c:v>3.3950000000000001E-2</c:v>
                </c:pt>
                <c:pt idx="6">
                  <c:v>3.4380000000000001E-2</c:v>
                </c:pt>
                <c:pt idx="7">
                  <c:v>3.4810000000000001E-2</c:v>
                </c:pt>
                <c:pt idx="8">
                  <c:v>3.526E-2</c:v>
                </c:pt>
                <c:pt idx="9">
                  <c:v>3.5790000000000002E-2</c:v>
                </c:pt>
                <c:pt idx="10">
                  <c:v>3.635E-2</c:v>
                </c:pt>
                <c:pt idx="11">
                  <c:v>3.6999999999999998E-2</c:v>
                </c:pt>
                <c:pt idx="12">
                  <c:v>3.7650000000000003E-2</c:v>
                </c:pt>
                <c:pt idx="13">
                  <c:v>3.8449999999999998E-2</c:v>
                </c:pt>
                <c:pt idx="14">
                  <c:v>3.9309999999999998E-2</c:v>
                </c:pt>
                <c:pt idx="15">
                  <c:v>4.0230000000000002E-2</c:v>
                </c:pt>
                <c:pt idx="16">
                  <c:v>4.1320000000000003E-2</c:v>
                </c:pt>
                <c:pt idx="17">
                  <c:v>4.2470000000000001E-2</c:v>
                </c:pt>
                <c:pt idx="18">
                  <c:v>4.3779999999999999E-2</c:v>
                </c:pt>
                <c:pt idx="19">
                  <c:v>4.5179999999999998E-2</c:v>
                </c:pt>
                <c:pt idx="20">
                  <c:v>4.6850000000000003E-2</c:v>
                </c:pt>
                <c:pt idx="21">
                  <c:v>4.8550000000000003E-2</c:v>
                </c:pt>
                <c:pt idx="22">
                  <c:v>5.0529999999999999E-2</c:v>
                </c:pt>
                <c:pt idx="23">
                  <c:v>5.3060000000000003E-2</c:v>
                </c:pt>
                <c:pt idx="24">
                  <c:v>5.5219999999999998E-2</c:v>
                </c:pt>
                <c:pt idx="25">
                  <c:v>5.7790000000000001E-2</c:v>
                </c:pt>
                <c:pt idx="26">
                  <c:v>6.0609999999999997E-2</c:v>
                </c:pt>
                <c:pt idx="27">
                  <c:v>6.386E-2</c:v>
                </c:pt>
                <c:pt idx="28">
                  <c:v>6.726E-2</c:v>
                </c:pt>
                <c:pt idx="29">
                  <c:v>7.0779999999999996E-2</c:v>
                </c:pt>
                <c:pt idx="30">
                  <c:v>7.4569999999999997E-2</c:v>
                </c:pt>
                <c:pt idx="31">
                  <c:v>7.8729999999999994E-2</c:v>
                </c:pt>
                <c:pt idx="32">
                  <c:v>8.3220000000000002E-2</c:v>
                </c:pt>
                <c:pt idx="33">
                  <c:v>8.8120000000000004E-2</c:v>
                </c:pt>
                <c:pt idx="34">
                  <c:v>9.2950000000000005E-2</c:v>
                </c:pt>
                <c:pt idx="35">
                  <c:v>9.8280000000000006E-2</c:v>
                </c:pt>
                <c:pt idx="36">
                  <c:v>0.1037</c:v>
                </c:pt>
                <c:pt idx="37">
                  <c:v>0.10970000000000001</c:v>
                </c:pt>
                <c:pt idx="38">
                  <c:v>0.1157</c:v>
                </c:pt>
                <c:pt idx="39">
                  <c:v>0.1225</c:v>
                </c:pt>
                <c:pt idx="40">
                  <c:v>0.1295</c:v>
                </c:pt>
                <c:pt idx="41">
                  <c:v>0.13669999999999999</c:v>
                </c:pt>
                <c:pt idx="42">
                  <c:v>0.14460000000000001</c:v>
                </c:pt>
                <c:pt idx="43">
                  <c:v>0.153</c:v>
                </c:pt>
                <c:pt idx="44">
                  <c:v>0.16220000000000001</c:v>
                </c:pt>
                <c:pt idx="45">
                  <c:v>0.1716</c:v>
                </c:pt>
                <c:pt idx="46">
                  <c:v>0.18149999999999999</c:v>
                </c:pt>
                <c:pt idx="47">
                  <c:v>0.19170000000000001</c:v>
                </c:pt>
                <c:pt idx="48">
                  <c:v>0.2021</c:v>
                </c:pt>
                <c:pt idx="49">
                  <c:v>0.2122</c:v>
                </c:pt>
              </c:numCache>
              <c:extLst xmlns:c15="http://schemas.microsoft.com/office/drawing/2012/chart"/>
            </c:numRef>
          </c:xVal>
          <c:yVal>
            <c:numRef>
              <c:f>'Deg3 (2)'!$E$3:$E$54</c:f>
              <c:numCache>
                <c:formatCode>General</c:formatCode>
                <c:ptCount val="52"/>
                <c:pt idx="0">
                  <c:v>1.351E-4</c:v>
                </c:pt>
                <c:pt idx="1">
                  <c:v>7.2079999999999996E-4</c:v>
                </c:pt>
                <c:pt idx="2">
                  <c:v>1.2229999999999999E-3</c:v>
                </c:pt>
                <c:pt idx="3">
                  <c:v>1.6720000000000001E-3</c:v>
                </c:pt>
                <c:pt idx="4">
                  <c:v>2.0860000000000002E-3</c:v>
                </c:pt>
                <c:pt idx="5">
                  <c:v>2.483E-3</c:v>
                </c:pt>
                <c:pt idx="6">
                  <c:v>2.9120000000000001E-3</c:v>
                </c:pt>
                <c:pt idx="7">
                  <c:v>3.3119999999999998E-3</c:v>
                </c:pt>
                <c:pt idx="8">
                  <c:v>3.7209999999999999E-3</c:v>
                </c:pt>
                <c:pt idx="9">
                  <c:v>4.1879999999999999E-3</c:v>
                </c:pt>
                <c:pt idx="10">
                  <c:v>4.6649999999999999E-3</c:v>
                </c:pt>
                <c:pt idx="11">
                  <c:v>5.2129999999999998E-3</c:v>
                </c:pt>
                <c:pt idx="12">
                  <c:v>5.7549999999999997E-3</c:v>
                </c:pt>
                <c:pt idx="13">
                  <c:v>6.4079999999999996E-3</c:v>
                </c:pt>
                <c:pt idx="14">
                  <c:v>7.1040000000000001E-3</c:v>
                </c:pt>
                <c:pt idx="15">
                  <c:v>7.8340000000000007E-3</c:v>
                </c:pt>
                <c:pt idx="16">
                  <c:v>8.6899999999999998E-3</c:v>
                </c:pt>
                <c:pt idx="17">
                  <c:v>9.5729999999999999E-3</c:v>
                </c:pt>
                <c:pt idx="18">
                  <c:v>1.056E-2</c:v>
                </c:pt>
                <c:pt idx="19">
                  <c:v>1.158E-2</c:v>
                </c:pt>
                <c:pt idx="20">
                  <c:v>1.2760000000000001E-2</c:v>
                </c:pt>
                <c:pt idx="21">
                  <c:v>1.393E-2</c:v>
                </c:pt>
                <c:pt idx="22">
                  <c:v>1.525E-2</c:v>
                </c:pt>
                <c:pt idx="23">
                  <c:v>1.686E-2</c:v>
                </c:pt>
                <c:pt idx="24">
                  <c:v>1.8180000000000002E-2</c:v>
                </c:pt>
                <c:pt idx="25">
                  <c:v>1.9689999999999999E-2</c:v>
                </c:pt>
                <c:pt idx="26">
                  <c:v>2.128E-2</c:v>
                </c:pt>
                <c:pt idx="27">
                  <c:v>2.3009999999999999E-2</c:v>
                </c:pt>
                <c:pt idx="28">
                  <c:v>2.4740000000000002E-2</c:v>
                </c:pt>
                <c:pt idx="29">
                  <c:v>2.6440000000000002E-2</c:v>
                </c:pt>
                <c:pt idx="30">
                  <c:v>2.819E-2</c:v>
                </c:pt>
                <c:pt idx="31">
                  <c:v>3.0020000000000002E-2</c:v>
                </c:pt>
                <c:pt idx="32">
                  <c:v>3.1899999999999998E-2</c:v>
                </c:pt>
                <c:pt idx="33">
                  <c:v>3.388E-2</c:v>
                </c:pt>
                <c:pt idx="34">
                  <c:v>3.5749999999999997E-2</c:v>
                </c:pt>
                <c:pt idx="35">
                  <c:v>3.7760000000000002E-2</c:v>
                </c:pt>
                <c:pt idx="36">
                  <c:v>3.977E-2</c:v>
                </c:pt>
                <c:pt idx="37">
                  <c:v>4.19E-2</c:v>
                </c:pt>
                <c:pt idx="38">
                  <c:v>4.4019999999999997E-2</c:v>
                </c:pt>
                <c:pt idx="39">
                  <c:v>4.6350000000000002E-2</c:v>
                </c:pt>
                <c:pt idx="40">
                  <c:v>4.8669999999999998E-2</c:v>
                </c:pt>
                <c:pt idx="41">
                  <c:v>5.0930000000000003E-2</c:v>
                </c:pt>
                <c:pt idx="42">
                  <c:v>5.3199999999999997E-2</c:v>
                </c:pt>
                <c:pt idx="43">
                  <c:v>5.534E-2</c:v>
                </c:pt>
                <c:pt idx="44">
                  <c:v>5.7279999999999998E-2</c:v>
                </c:pt>
                <c:pt idx="45">
                  <c:v>5.8790000000000002E-2</c:v>
                </c:pt>
                <c:pt idx="46">
                  <c:v>5.9799999999999999E-2</c:v>
                </c:pt>
                <c:pt idx="47">
                  <c:v>6.0159999999999998E-2</c:v>
                </c:pt>
                <c:pt idx="48">
                  <c:v>5.978E-2</c:v>
                </c:pt>
                <c:pt idx="49">
                  <c:v>5.8619999999999998E-2</c:v>
                </c:pt>
              </c:numCache>
              <c:extLst xmlns:c15="http://schemas.microsoft.com/office/drawing/2012/chart"/>
            </c:numRef>
          </c:y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3-B0A7-4FA5-8E50-A86FABF72023}"/>
            </c:ext>
          </c:extLst>
        </c:ser>
        <c:ser>
          <c:idx val="8"/>
          <c:order val="8"/>
          <c:tx>
            <c:strRef>
              <c:f>Paper!$A$14</c:f>
              <c:strCache>
                <c:ptCount val="1"/>
                <c:pt idx="0">
                  <c:v>Stage 4 Data 2.3V</c:v>
                </c:pt>
              </c:strCache>
              <c:extLst xmlns:c15="http://schemas.microsoft.com/office/drawing/2012/chart"/>
            </c:strRef>
          </c:tx>
          <c:spPr>
            <a:ln w="38100">
              <a:noFill/>
            </a:ln>
          </c:spPr>
          <c:marker>
            <c:symbol val="circle"/>
            <c:size val="5"/>
            <c:spPr>
              <a:noFill/>
              <a:ln w="6350">
                <a:solidFill>
                  <a:srgbClr val="00B0F0"/>
                </a:solidFill>
              </a:ln>
            </c:spPr>
          </c:marker>
          <c:xVal>
            <c:numRef>
              <c:f>'Reg (2)'!$B$3:$B$50</c:f>
              <c:numCache>
                <c:formatCode>General</c:formatCode>
                <c:ptCount val="48"/>
                <c:pt idx="0">
                  <c:v>2.843E-2</c:v>
                </c:pt>
                <c:pt idx="1">
                  <c:v>2.8680000000000001E-2</c:v>
                </c:pt>
                <c:pt idx="2">
                  <c:v>2.8879999999999999E-2</c:v>
                </c:pt>
                <c:pt idx="3">
                  <c:v>2.9059999999999999E-2</c:v>
                </c:pt>
                <c:pt idx="4">
                  <c:v>2.9229999999999999E-2</c:v>
                </c:pt>
                <c:pt idx="5">
                  <c:v>2.9409999999999999E-2</c:v>
                </c:pt>
                <c:pt idx="6">
                  <c:v>2.955E-2</c:v>
                </c:pt>
                <c:pt idx="7">
                  <c:v>2.9669999999999998E-2</c:v>
                </c:pt>
                <c:pt idx="8">
                  <c:v>2.98E-2</c:v>
                </c:pt>
                <c:pt idx="9">
                  <c:v>2.9919999999999999E-2</c:v>
                </c:pt>
                <c:pt idx="10">
                  <c:v>3.005E-2</c:v>
                </c:pt>
                <c:pt idx="11">
                  <c:v>3.015E-2</c:v>
                </c:pt>
                <c:pt idx="12">
                  <c:v>3.0269999999999998E-2</c:v>
                </c:pt>
                <c:pt idx="13">
                  <c:v>3.0380000000000001E-2</c:v>
                </c:pt>
                <c:pt idx="14">
                  <c:v>3.048E-2</c:v>
                </c:pt>
                <c:pt idx="15">
                  <c:v>3.0599999999999999E-2</c:v>
                </c:pt>
                <c:pt idx="16">
                  <c:v>3.0710000000000001E-2</c:v>
                </c:pt>
                <c:pt idx="17">
                  <c:v>3.082E-2</c:v>
                </c:pt>
                <c:pt idx="18">
                  <c:v>3.0929999999999999E-2</c:v>
                </c:pt>
                <c:pt idx="19">
                  <c:v>3.1040000000000002E-2</c:v>
                </c:pt>
                <c:pt idx="20">
                  <c:v>3.1150000000000001E-2</c:v>
                </c:pt>
                <c:pt idx="21">
                  <c:v>3.125E-2</c:v>
                </c:pt>
                <c:pt idx="22">
                  <c:v>3.134E-2</c:v>
                </c:pt>
                <c:pt idx="23">
                  <c:v>3.1419999999999997E-2</c:v>
                </c:pt>
                <c:pt idx="24">
                  <c:v>3.1469999999999998E-2</c:v>
                </c:pt>
                <c:pt idx="25">
                  <c:v>3.1530000000000002E-2</c:v>
                </c:pt>
                <c:pt idx="26">
                  <c:v>3.1570000000000001E-2</c:v>
                </c:pt>
                <c:pt idx="27">
                  <c:v>3.1620000000000002E-2</c:v>
                </c:pt>
                <c:pt idx="28">
                  <c:v>3.1629999999999998E-2</c:v>
                </c:pt>
                <c:pt idx="29">
                  <c:v>3.1660000000000001E-2</c:v>
                </c:pt>
                <c:pt idx="30">
                  <c:v>3.1660000000000001E-2</c:v>
                </c:pt>
                <c:pt idx="31">
                  <c:v>3.1690000000000003E-2</c:v>
                </c:pt>
                <c:pt idx="32">
                  <c:v>3.1690000000000003E-2</c:v>
                </c:pt>
                <c:pt idx="33">
                  <c:v>3.1690000000000003E-2</c:v>
                </c:pt>
                <c:pt idx="34">
                  <c:v>3.1719999999999998E-2</c:v>
                </c:pt>
                <c:pt idx="35">
                  <c:v>3.1719999999999998E-2</c:v>
                </c:pt>
                <c:pt idx="36">
                  <c:v>3.1730000000000001E-2</c:v>
                </c:pt>
                <c:pt idx="37">
                  <c:v>3.1730000000000001E-2</c:v>
                </c:pt>
                <c:pt idx="38">
                  <c:v>3.1719999999999998E-2</c:v>
                </c:pt>
                <c:pt idx="39">
                  <c:v>3.1739999999999997E-2</c:v>
                </c:pt>
                <c:pt idx="40">
                  <c:v>3.1739999999999997E-2</c:v>
                </c:pt>
              </c:numCache>
              <c:extLst xmlns:c15="http://schemas.microsoft.com/office/drawing/2012/chart"/>
            </c:numRef>
          </c:xVal>
          <c:yVal>
            <c:numRef>
              <c:f>'Reg (2)'!$C$3:$C$50</c:f>
              <c:numCache>
                <c:formatCode>General</c:formatCode>
                <c:ptCount val="48"/>
                <c:pt idx="0">
                  <c:v>1.7699999999999999E-4</c:v>
                </c:pt>
                <c:pt idx="1">
                  <c:v>3.6049999999999998E-4</c:v>
                </c:pt>
                <c:pt idx="2">
                  <c:v>5.061E-4</c:v>
                </c:pt>
                <c:pt idx="3">
                  <c:v>5.9219999999999997E-4</c:v>
                </c:pt>
                <c:pt idx="4">
                  <c:v>6.5479999999999998E-4</c:v>
                </c:pt>
                <c:pt idx="5">
                  <c:v>6.8970000000000001E-4</c:v>
                </c:pt>
                <c:pt idx="6">
                  <c:v>7.0129999999999997E-4</c:v>
                </c:pt>
                <c:pt idx="7">
                  <c:v>7.0010000000000005E-4</c:v>
                </c:pt>
                <c:pt idx="8">
                  <c:v>7.203E-4</c:v>
                </c:pt>
                <c:pt idx="9">
                  <c:v>7.1290000000000004E-4</c:v>
                </c:pt>
                <c:pt idx="10">
                  <c:v>7.3479999999999997E-4</c:v>
                </c:pt>
                <c:pt idx="11">
                  <c:v>7.1049999999999998E-4</c:v>
                </c:pt>
                <c:pt idx="12">
                  <c:v>7.071E-4</c:v>
                </c:pt>
                <c:pt idx="13">
                  <c:v>7.0299999999999996E-4</c:v>
                </c:pt>
                <c:pt idx="14">
                  <c:v>7.0049999999999995E-4</c:v>
                </c:pt>
                <c:pt idx="15">
                  <c:v>6.9399999999999996E-4</c:v>
                </c:pt>
                <c:pt idx="16">
                  <c:v>6.8869999999999999E-4</c:v>
                </c:pt>
                <c:pt idx="17">
                  <c:v>6.734E-4</c:v>
                </c:pt>
                <c:pt idx="18">
                  <c:v>6.5379999999999995E-4</c:v>
                </c:pt>
                <c:pt idx="19">
                  <c:v>6.246E-4</c:v>
                </c:pt>
                <c:pt idx="20">
                  <c:v>5.8920000000000001E-4</c:v>
                </c:pt>
                <c:pt idx="21">
                  <c:v>5.4900000000000001E-4</c:v>
                </c:pt>
                <c:pt idx="22">
                  <c:v>4.8979999999999998E-4</c:v>
                </c:pt>
                <c:pt idx="23">
                  <c:v>4.5150000000000002E-4</c:v>
                </c:pt>
                <c:pt idx="24">
                  <c:v>4.0010000000000002E-4</c:v>
                </c:pt>
                <c:pt idx="25">
                  <c:v>3.5070000000000001E-4</c:v>
                </c:pt>
                <c:pt idx="26">
                  <c:v>2.966E-4</c:v>
                </c:pt>
                <c:pt idx="27">
                  <c:v>2.6959999999999999E-4</c:v>
                </c:pt>
                <c:pt idx="28">
                  <c:v>2.2020000000000001E-4</c:v>
                </c:pt>
                <c:pt idx="29">
                  <c:v>1.9110000000000001E-4</c:v>
                </c:pt>
                <c:pt idx="30">
                  <c:v>1.6899999999999999E-4</c:v>
                </c:pt>
                <c:pt idx="31">
                  <c:v>1.4440000000000001E-4</c:v>
                </c:pt>
                <c:pt idx="32">
                  <c:v>1.2860000000000001E-4</c:v>
                </c:pt>
                <c:pt idx="33">
                  <c:v>1.077E-4</c:v>
                </c:pt>
                <c:pt idx="34">
                  <c:v>1.0230000000000001E-4</c:v>
                </c:pt>
                <c:pt idx="35">
                  <c:v>9.4220000000000003E-5</c:v>
                </c:pt>
                <c:pt idx="36">
                  <c:v>1.0509999999999999E-4</c:v>
                </c:pt>
                <c:pt idx="37">
                  <c:v>9.6199999999999994E-5</c:v>
                </c:pt>
                <c:pt idx="38">
                  <c:v>7.504E-5</c:v>
                </c:pt>
                <c:pt idx="39">
                  <c:v>9.2969999999999999E-5</c:v>
                </c:pt>
                <c:pt idx="40">
                  <c:v>3.8840000000000001E-5</c:v>
                </c:pt>
              </c:numCache>
              <c:extLst xmlns:c15="http://schemas.microsoft.com/office/drawing/2012/chart"/>
            </c:numRef>
          </c:y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8-B0A7-4FA5-8E50-A86FABF72023}"/>
            </c:ext>
          </c:extLst>
        </c:ser>
        <c:ser>
          <c:idx val="9"/>
          <c:order val="9"/>
          <c:tx>
            <c:strRef>
              <c:f>Paper!$B$14</c:f>
              <c:strCache>
                <c:ptCount val="1"/>
                <c:pt idx="0">
                  <c:v>Stage 4 Fit 2.3V</c:v>
                </c:pt>
              </c:strCache>
              <c:extLst xmlns:c15="http://schemas.microsoft.com/office/drawing/2012/chart"/>
            </c:strRef>
          </c:tx>
          <c:spPr>
            <a:ln w="9525">
              <a:solidFill>
                <a:srgbClr val="00B0F0"/>
              </a:solidFill>
            </a:ln>
          </c:spPr>
          <c:marker>
            <c:symbol val="circle"/>
            <c:size val="3"/>
            <c:spPr>
              <a:solidFill>
                <a:srgbClr val="00B0F0"/>
              </a:solidFill>
              <a:ln>
                <a:noFill/>
              </a:ln>
            </c:spPr>
          </c:marker>
          <c:xVal>
            <c:numRef>
              <c:f>'Reg (2)'!$D$3:$D$50</c:f>
              <c:numCache>
                <c:formatCode>General</c:formatCode>
                <c:ptCount val="48"/>
                <c:pt idx="0">
                  <c:v>2.8563499107727899E-2</c:v>
                </c:pt>
                <c:pt idx="1">
                  <c:v>2.87582481039243E-2</c:v>
                </c:pt>
                <c:pt idx="2">
                  <c:v>2.8961549542933899E-2</c:v>
                </c:pt>
                <c:pt idx="3">
                  <c:v>2.9161493436282201E-2</c:v>
                </c:pt>
                <c:pt idx="4">
                  <c:v>2.9348383618032499E-2</c:v>
                </c:pt>
                <c:pt idx="5">
                  <c:v>2.9530828781796199E-2</c:v>
                </c:pt>
                <c:pt idx="6">
                  <c:v>2.9676341494002299E-2</c:v>
                </c:pt>
                <c:pt idx="7">
                  <c:v>2.98009271212425E-2</c:v>
                </c:pt>
                <c:pt idx="8">
                  <c:v>2.9919515182686499E-2</c:v>
                </c:pt>
                <c:pt idx="9">
                  <c:v>3.0021737781355001E-2</c:v>
                </c:pt>
                <c:pt idx="10">
                  <c:v>3.0124253393190401E-2</c:v>
                </c:pt>
                <c:pt idx="11">
                  <c:v>3.0216156812816902E-2</c:v>
                </c:pt>
                <c:pt idx="12">
                  <c:v>3.0319473165663701E-2</c:v>
                </c:pt>
                <c:pt idx="13">
                  <c:v>3.0423754786653101E-2</c:v>
                </c:pt>
                <c:pt idx="14">
                  <c:v>3.0528201796996401E-2</c:v>
                </c:pt>
                <c:pt idx="15">
                  <c:v>3.0644453570762401E-2</c:v>
                </c:pt>
                <c:pt idx="16">
                  <c:v>3.07563185138666E-2</c:v>
                </c:pt>
                <c:pt idx="17">
                  <c:v>3.08708105476669E-2</c:v>
                </c:pt>
                <c:pt idx="18">
                  <c:v>3.0978401867247499E-2</c:v>
                </c:pt>
                <c:pt idx="19">
                  <c:v>3.1087561265948201E-2</c:v>
                </c:pt>
                <c:pt idx="20">
                  <c:v>3.1180559462694699E-2</c:v>
                </c:pt>
                <c:pt idx="21">
                  <c:v>3.1268905925233702E-2</c:v>
                </c:pt>
                <c:pt idx="22">
                  <c:v>3.13580205861477E-2</c:v>
                </c:pt>
                <c:pt idx="23">
                  <c:v>3.1417350300331999E-2</c:v>
                </c:pt>
                <c:pt idx="24">
                  <c:v>3.1473364787993702E-2</c:v>
                </c:pt>
                <c:pt idx="25">
                  <c:v>3.1521156139208403E-2</c:v>
                </c:pt>
                <c:pt idx="26">
                  <c:v>3.15632744840285E-2</c:v>
                </c:pt>
                <c:pt idx="27">
                  <c:v>3.1597059466165402E-2</c:v>
                </c:pt>
                <c:pt idx="28">
                  <c:v>3.16240350678419E-2</c:v>
                </c:pt>
                <c:pt idx="29">
                  <c:v>3.1646632950471203E-2</c:v>
                </c:pt>
                <c:pt idx="30">
                  <c:v>3.1665920150683903E-2</c:v>
                </c:pt>
                <c:pt idx="31">
                  <c:v>3.1682080802951797E-2</c:v>
                </c:pt>
                <c:pt idx="32">
                  <c:v>3.1695765196167701E-2</c:v>
                </c:pt>
                <c:pt idx="33">
                  <c:v>3.17063545486213E-2</c:v>
                </c:pt>
                <c:pt idx="34">
                  <c:v>3.1715564768346201E-2</c:v>
                </c:pt>
                <c:pt idx="35">
                  <c:v>3.1723015789672099E-2</c:v>
                </c:pt>
                <c:pt idx="36">
                  <c:v>3.1729394381103601E-2</c:v>
                </c:pt>
                <c:pt idx="37">
                  <c:v>3.1734553742474803E-2</c:v>
                </c:pt>
                <c:pt idx="38">
                  <c:v>3.1739131245611098E-2</c:v>
                </c:pt>
                <c:pt idx="39">
                  <c:v>3.1742857625503697E-2</c:v>
                </c:pt>
                <c:pt idx="40">
                  <c:v>3.1745880700655697E-2</c:v>
                </c:pt>
              </c:numCache>
              <c:extLst xmlns:c15="http://schemas.microsoft.com/office/drawing/2012/chart"/>
            </c:numRef>
          </c:xVal>
          <c:yVal>
            <c:numRef>
              <c:f>'Reg (2)'!$E$3:$E$50</c:f>
              <c:numCache>
                <c:formatCode>General</c:formatCode>
                <c:ptCount val="48"/>
                <c:pt idx="0">
                  <c:v>6.7024960250054697E-5</c:v>
                </c:pt>
                <c:pt idx="1">
                  <c:v>3.0948599749514402E-4</c:v>
                </c:pt>
                <c:pt idx="2">
                  <c:v>4.8237781197017998E-4</c:v>
                </c:pt>
                <c:pt idx="3">
                  <c:v>5.9463446181766205E-4</c:v>
                </c:pt>
                <c:pt idx="4">
                  <c:v>6.5846313007618005E-4</c:v>
                </c:pt>
                <c:pt idx="5">
                  <c:v>6.8876627099766197E-4</c:v>
                </c:pt>
                <c:pt idx="6">
                  <c:v>6.9418145378534804E-4</c:v>
                </c:pt>
                <c:pt idx="7">
                  <c:v>6.8919332580526596E-4</c:v>
                </c:pt>
                <c:pt idx="8">
                  <c:v>6.8054006496476001E-4</c:v>
                </c:pt>
                <c:pt idx="9">
                  <c:v>6.7400301877231297E-4</c:v>
                </c:pt>
                <c:pt idx="10">
                  <c:v>6.71266357172246E-4</c:v>
                </c:pt>
                <c:pt idx="11">
                  <c:v>6.7271683353381398E-4</c:v>
                </c:pt>
                <c:pt idx="12">
                  <c:v>6.7739096339069799E-4</c:v>
                </c:pt>
                <c:pt idx="13">
                  <c:v>6.8277356110210902E-4</c:v>
                </c:pt>
                <c:pt idx="14">
                  <c:v>6.8617685439604397E-4</c:v>
                </c:pt>
                <c:pt idx="15">
                  <c:v>6.8511720756785695E-4</c:v>
                </c:pt>
                <c:pt idx="16">
                  <c:v>6.7745139292865199E-4</c:v>
                </c:pt>
                <c:pt idx="17">
                  <c:v>6.6142926255723696E-4</c:v>
                </c:pt>
                <c:pt idx="18">
                  <c:v>6.3772994717554803E-4</c:v>
                </c:pt>
                <c:pt idx="19">
                  <c:v>6.0400369438630495E-4</c:v>
                </c:pt>
                <c:pt idx="20">
                  <c:v>5.6657857110909305E-4</c:v>
                </c:pt>
                <c:pt idx="21">
                  <c:v>5.22574771636297E-4</c:v>
                </c:pt>
                <c:pt idx="22">
                  <c:v>4.6851799310035201E-4</c:v>
                </c:pt>
                <c:pt idx="23">
                  <c:v>4.2623753959862798E-4</c:v>
                </c:pt>
                <c:pt idx="24">
                  <c:v>3.8089588923851102E-4</c:v>
                </c:pt>
                <c:pt idx="25">
                  <c:v>3.3735034091995501E-4</c:v>
                </c:pt>
                <c:pt idx="26">
                  <c:v>2.94610364061257E-4</c:v>
                </c:pt>
                <c:pt idx="27">
                  <c:v>2.56857076691058E-4</c:v>
                </c:pt>
                <c:pt idx="28">
                  <c:v>2.24125863273902E-4</c:v>
                </c:pt>
                <c:pt idx="29">
                  <c:v>1.9466720997097001E-4</c:v>
                </c:pt>
                <c:pt idx="30">
                  <c:v>1.6784509147960001E-4</c:v>
                </c:pt>
                <c:pt idx="31">
                  <c:v>1.44022174422719E-4</c:v>
                </c:pt>
                <c:pt idx="32">
                  <c:v>1.2276941404948901E-4</c:v>
                </c:pt>
                <c:pt idx="33">
                  <c:v>1.0556884305537301E-4</c:v>
                </c:pt>
                <c:pt idx="34">
                  <c:v>9.0020699973195897E-5</c:v>
                </c:pt>
                <c:pt idx="35">
                  <c:v>7.7008375486560198E-5</c:v>
                </c:pt>
                <c:pt idx="36">
                  <c:v>6.5537351238066104E-5</c:v>
                </c:pt>
                <c:pt idx="37">
                  <c:v>5.6020723303516401E-5</c:v>
                </c:pt>
                <c:pt idx="38">
                  <c:v>4.73888712050712E-5</c:v>
                </c:pt>
                <c:pt idx="39">
                  <c:v>4.0224790252954302E-5</c:v>
                </c:pt>
                <c:pt idx="40">
                  <c:v>3.4318627737672402E-5</c:v>
                </c:pt>
              </c:numCache>
              <c:extLst xmlns:c15="http://schemas.microsoft.com/office/drawing/2012/chart"/>
            </c:numRef>
          </c:y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9-B0A7-4FA5-8E50-A86FABF7202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38531023"/>
        <c:axId val="1138531503"/>
        <c:extLst>
          <c:ext xmlns:c15="http://schemas.microsoft.com/office/drawing/2012/chart" uri="{02D57815-91ED-43cb-92C2-25804820EDAC}">
            <c15:filteredScatterSeries>
              <c15:ser>
                <c:idx val="0"/>
                <c:order val="2"/>
                <c:tx>
                  <c:strRef>
                    <c:extLst>
                      <c:ext uri="{02D57815-91ED-43cb-92C2-25804820EDAC}">
                        <c15:formulaRef>
                          <c15:sqref>Paper!$A$11</c15:sqref>
                        </c15:formulaRef>
                      </c:ext>
                    </c:extLst>
                    <c:strCache>
                      <c:ptCount val="1"/>
                      <c:pt idx="0">
                        <c:v>Stage 1 Data 2.3V</c:v>
                      </c:pt>
                    </c:strCache>
                  </c:strRef>
                </c:tx>
                <c:spPr>
                  <a:ln w="38100">
                    <a:noFill/>
                  </a:ln>
                </c:spPr>
                <c:marker>
                  <c:symbol val="circle"/>
                  <c:size val="5"/>
                  <c:spPr>
                    <a:noFill/>
                    <a:ln w="6350">
                      <a:solidFill>
                        <a:srgbClr val="FFC000"/>
                      </a:solidFill>
                    </a:ln>
                  </c:spPr>
                </c:marker>
                <c:xVal>
                  <c:numRef>
                    <c:extLst>
                      <c:ext uri="{02D57815-91ED-43cb-92C2-25804820EDAC}">
                        <c15:formulaRef>
                          <c15:sqref>'Deg1 (2)'!$B$3:$B$50</c15:sqref>
                        </c15:formulaRef>
                      </c:ext>
                    </c:extLst>
                    <c:numCache>
                      <c:formatCode>General</c:formatCode>
                      <c:ptCount val="48"/>
                      <c:pt idx="0">
                        <c:v>3.499E-2</c:v>
                      </c:pt>
                      <c:pt idx="1">
                        <c:v>3.5430000000000003E-2</c:v>
                      </c:pt>
                      <c:pt idx="2">
                        <c:v>3.5819999999999998E-2</c:v>
                      </c:pt>
                      <c:pt idx="3">
                        <c:v>3.6200000000000003E-2</c:v>
                      </c:pt>
                      <c:pt idx="4">
                        <c:v>3.6549999999999999E-2</c:v>
                      </c:pt>
                      <c:pt idx="5">
                        <c:v>3.6880000000000003E-2</c:v>
                      </c:pt>
                      <c:pt idx="6">
                        <c:v>3.7190000000000001E-2</c:v>
                      </c:pt>
                      <c:pt idx="7">
                        <c:v>3.7580000000000002E-2</c:v>
                      </c:pt>
                      <c:pt idx="8">
                        <c:v>3.7940000000000002E-2</c:v>
                      </c:pt>
                      <c:pt idx="9">
                        <c:v>3.832E-2</c:v>
                      </c:pt>
                      <c:pt idx="10">
                        <c:v>3.8730000000000001E-2</c:v>
                      </c:pt>
                      <c:pt idx="11">
                        <c:v>3.9149999999999997E-2</c:v>
                      </c:pt>
                      <c:pt idx="12">
                        <c:v>3.959E-2</c:v>
                      </c:pt>
                      <c:pt idx="13">
                        <c:v>4.0050000000000002E-2</c:v>
                      </c:pt>
                      <c:pt idx="14">
                        <c:v>4.0620000000000003E-2</c:v>
                      </c:pt>
                      <c:pt idx="15">
                        <c:v>4.122E-2</c:v>
                      </c:pt>
                      <c:pt idx="16">
                        <c:v>4.1869999999999997E-2</c:v>
                      </c:pt>
                      <c:pt idx="17">
                        <c:v>4.2610000000000002E-2</c:v>
                      </c:pt>
                      <c:pt idx="18">
                        <c:v>4.3409999999999997E-2</c:v>
                      </c:pt>
                      <c:pt idx="19">
                        <c:v>4.4290000000000003E-2</c:v>
                      </c:pt>
                      <c:pt idx="20">
                        <c:v>4.5240000000000002E-2</c:v>
                      </c:pt>
                      <c:pt idx="21">
                        <c:v>4.6330000000000003E-2</c:v>
                      </c:pt>
                      <c:pt idx="22">
                        <c:v>4.7410000000000001E-2</c:v>
                      </c:pt>
                      <c:pt idx="23">
                        <c:v>4.8669999999999998E-2</c:v>
                      </c:pt>
                      <c:pt idx="24">
                        <c:v>5.0220000000000001E-2</c:v>
                      </c:pt>
                      <c:pt idx="25">
                        <c:v>5.1569999999999998E-2</c:v>
                      </c:pt>
                      <c:pt idx="26">
                        <c:v>5.3129999999999997E-2</c:v>
                      </c:pt>
                      <c:pt idx="27">
                        <c:v>5.4820000000000001E-2</c:v>
                      </c:pt>
                      <c:pt idx="28">
                        <c:v>5.679E-2</c:v>
                      </c:pt>
                      <c:pt idx="29">
                        <c:v>5.8749999999999997E-2</c:v>
                      </c:pt>
                      <c:pt idx="30">
                        <c:v>6.0859999999999997E-2</c:v>
                      </c:pt>
                      <c:pt idx="31">
                        <c:v>6.3060000000000005E-2</c:v>
                      </c:pt>
                      <c:pt idx="32">
                        <c:v>6.5449999999999994E-2</c:v>
                      </c:pt>
                      <c:pt idx="33">
                        <c:v>6.8159999999999998E-2</c:v>
                      </c:pt>
                      <c:pt idx="34">
                        <c:v>7.1050000000000002E-2</c:v>
                      </c:pt>
                      <c:pt idx="35">
                        <c:v>7.3999999999999996E-2</c:v>
                      </c:pt>
                      <c:pt idx="36">
                        <c:v>7.7100000000000002E-2</c:v>
                      </c:pt>
                      <c:pt idx="37">
                        <c:v>8.0339999999999995E-2</c:v>
                      </c:pt>
                      <c:pt idx="38">
                        <c:v>8.3790000000000003E-2</c:v>
                      </c:pt>
                      <c:pt idx="39">
                        <c:v>8.7209999999999996E-2</c:v>
                      </c:pt>
                      <c:pt idx="40">
                        <c:v>9.103E-2</c:v>
                      </c:pt>
                      <c:pt idx="41">
                        <c:v>9.5549999999999996E-2</c:v>
                      </c:pt>
                      <c:pt idx="42">
                        <c:v>0.1043</c:v>
                      </c:pt>
                      <c:pt idx="43">
                        <c:v>0.1095</c:v>
                      </c:pt>
                      <c:pt idx="44">
                        <c:v>0.10680000000000001</c:v>
                      </c:pt>
                      <c:pt idx="45">
                        <c:v>0.10829999999999999</c:v>
                      </c:pt>
                      <c:pt idx="46">
                        <c:v>0.1145</c:v>
                      </c:pt>
                      <c:pt idx="47">
                        <c:v>0.12139999999999999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'Deg1 (2)'!$C$3:$C$50</c15:sqref>
                        </c15:formulaRef>
                      </c:ext>
                    </c:extLst>
                    <c:numCache>
                      <c:formatCode>General</c:formatCode>
                      <c:ptCount val="48"/>
                      <c:pt idx="0">
                        <c:v>4.347E-4</c:v>
                      </c:pt>
                      <c:pt idx="1">
                        <c:v>8.8009999999999998E-4</c:v>
                      </c:pt>
                      <c:pt idx="2">
                        <c:v>1.2199999999999999E-3</c:v>
                      </c:pt>
                      <c:pt idx="3">
                        <c:v>1.5009999999999999E-3</c:v>
                      </c:pt>
                      <c:pt idx="4">
                        <c:v>1.75E-3</c:v>
                      </c:pt>
                      <c:pt idx="5">
                        <c:v>1.941E-3</c:v>
                      </c:pt>
                      <c:pt idx="6">
                        <c:v>2.1740000000000002E-3</c:v>
                      </c:pt>
                      <c:pt idx="7">
                        <c:v>2.4090000000000001E-3</c:v>
                      </c:pt>
                      <c:pt idx="8">
                        <c:v>2.6280000000000001E-3</c:v>
                      </c:pt>
                      <c:pt idx="9">
                        <c:v>2.846E-3</c:v>
                      </c:pt>
                      <c:pt idx="10">
                        <c:v>3.1210000000000001E-3</c:v>
                      </c:pt>
                      <c:pt idx="11">
                        <c:v>3.3830000000000002E-3</c:v>
                      </c:pt>
                      <c:pt idx="12">
                        <c:v>3.6549999999999998E-3</c:v>
                      </c:pt>
                      <c:pt idx="13">
                        <c:v>4.0000000000000001E-3</c:v>
                      </c:pt>
                      <c:pt idx="14">
                        <c:v>4.3870000000000003E-3</c:v>
                      </c:pt>
                      <c:pt idx="15">
                        <c:v>4.7959999999999999E-3</c:v>
                      </c:pt>
                      <c:pt idx="16">
                        <c:v>5.2249999999999996E-3</c:v>
                      </c:pt>
                      <c:pt idx="17">
                        <c:v>5.7190000000000001E-3</c:v>
                      </c:pt>
                      <c:pt idx="18">
                        <c:v>6.234E-3</c:v>
                      </c:pt>
                      <c:pt idx="19">
                        <c:v>6.7939999999999997E-3</c:v>
                      </c:pt>
                      <c:pt idx="20">
                        <c:v>7.3429999999999997E-3</c:v>
                      </c:pt>
                      <c:pt idx="21">
                        <c:v>7.9869999999999993E-3</c:v>
                      </c:pt>
                      <c:pt idx="22">
                        <c:v>8.6339999999999993E-3</c:v>
                      </c:pt>
                      <c:pt idx="23">
                        <c:v>9.3329999999999993E-3</c:v>
                      </c:pt>
                      <c:pt idx="24">
                        <c:v>1.018E-2</c:v>
                      </c:pt>
                      <c:pt idx="25">
                        <c:v>1.0880000000000001E-2</c:v>
                      </c:pt>
                      <c:pt idx="26">
                        <c:v>1.1639999999999999E-2</c:v>
                      </c:pt>
                      <c:pt idx="27">
                        <c:v>1.251E-2</c:v>
                      </c:pt>
                      <c:pt idx="28">
                        <c:v>1.3469999999999999E-2</c:v>
                      </c:pt>
                      <c:pt idx="29">
                        <c:v>1.4420000000000001E-2</c:v>
                      </c:pt>
                      <c:pt idx="30">
                        <c:v>1.5339999999999999E-2</c:v>
                      </c:pt>
                      <c:pt idx="31">
                        <c:v>1.6289999999999999E-2</c:v>
                      </c:pt>
                      <c:pt idx="32">
                        <c:v>1.7299999999999999E-2</c:v>
                      </c:pt>
                      <c:pt idx="33">
                        <c:v>1.8339999999999999E-2</c:v>
                      </c:pt>
                      <c:pt idx="34">
                        <c:v>1.9359999999999999E-2</c:v>
                      </c:pt>
                      <c:pt idx="35">
                        <c:v>2.027E-2</c:v>
                      </c:pt>
                      <c:pt idx="36">
                        <c:v>2.129E-2</c:v>
                      </c:pt>
                      <c:pt idx="37">
                        <c:v>2.2179999999999998E-2</c:v>
                      </c:pt>
                      <c:pt idx="38">
                        <c:v>2.298E-2</c:v>
                      </c:pt>
                      <c:pt idx="39">
                        <c:v>2.3990000000000001E-2</c:v>
                      </c:pt>
                      <c:pt idx="40">
                        <c:v>2.486E-2</c:v>
                      </c:pt>
                      <c:pt idx="41">
                        <c:v>2.6329999999999999E-2</c:v>
                      </c:pt>
                      <c:pt idx="42">
                        <c:v>2.9139999999999999E-2</c:v>
                      </c:pt>
                      <c:pt idx="43">
                        <c:v>3.015E-2</c:v>
                      </c:pt>
                      <c:pt idx="44">
                        <c:v>2.8049999999999999E-2</c:v>
                      </c:pt>
                      <c:pt idx="45">
                        <c:v>2.7660000000000001E-2</c:v>
                      </c:pt>
                      <c:pt idx="46">
                        <c:v>2.7689999999999999E-2</c:v>
                      </c:pt>
                      <c:pt idx="47">
                        <c:v>2.7230000000000001E-2</c:v>
                      </c:pt>
                    </c:numCache>
                  </c:numRef>
                </c:yVal>
                <c:smooth val="0"/>
                <c:extLst>
                  <c:ext xmlns:c16="http://schemas.microsoft.com/office/drawing/2014/chart" uri="{C3380CC4-5D6E-409C-BE32-E72D297353CC}">
                    <c16:uniqueId val="{00000004-B0A7-4FA5-8E50-A86FABF72023}"/>
                  </c:ext>
                </c:extLst>
              </c15:ser>
            </c15:filteredScatterSeries>
            <c15:filteredScatterSeries>
              <c15:ser>
                <c:idx val="1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Paper!$B$11</c15:sqref>
                        </c15:formulaRef>
                      </c:ext>
                    </c:extLst>
                    <c:strCache>
                      <c:ptCount val="1"/>
                      <c:pt idx="0">
                        <c:v>Stage 1 Fit 2.3V</c:v>
                      </c:pt>
                    </c:strCache>
                  </c:strRef>
                </c:tx>
                <c:spPr>
                  <a:ln w="9525">
                    <a:solidFill>
                      <a:srgbClr val="FFC000"/>
                    </a:solidFill>
                  </a:ln>
                </c:spPr>
                <c:marker>
                  <c:symbol val="circle"/>
                  <c:size val="3"/>
                  <c:spPr>
                    <a:solidFill>
                      <a:srgbClr val="FFC000"/>
                    </a:solidFill>
                    <a:ln w="6350">
                      <a:noFill/>
                    </a:ln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'Deg1 (2)'!$D$3:$D$50</c15:sqref>
                        </c15:formulaRef>
                      </c:ext>
                    </c:extLst>
                    <c:numCache>
                      <c:formatCode>General</c:formatCode>
                      <c:ptCount val="48"/>
                      <c:pt idx="0">
                        <c:v>3.4880000000000001E-2</c:v>
                      </c:pt>
                      <c:pt idx="1">
                        <c:v>3.533E-2</c:v>
                      </c:pt>
                      <c:pt idx="2">
                        <c:v>3.5770000000000003E-2</c:v>
                      </c:pt>
                      <c:pt idx="3">
                        <c:v>3.6170000000000001E-2</c:v>
                      </c:pt>
                      <c:pt idx="4">
                        <c:v>3.6549999999999999E-2</c:v>
                      </c:pt>
                      <c:pt idx="5">
                        <c:v>3.6920000000000001E-2</c:v>
                      </c:pt>
                      <c:pt idx="6">
                        <c:v>3.7280000000000001E-2</c:v>
                      </c:pt>
                      <c:pt idx="7">
                        <c:v>3.7670000000000002E-2</c:v>
                      </c:pt>
                      <c:pt idx="8">
                        <c:v>3.8030000000000001E-2</c:v>
                      </c:pt>
                      <c:pt idx="9">
                        <c:v>3.8399999999999997E-2</c:v>
                      </c:pt>
                      <c:pt idx="10">
                        <c:v>3.8809999999999997E-2</c:v>
                      </c:pt>
                      <c:pt idx="11">
                        <c:v>3.9219999999999998E-2</c:v>
                      </c:pt>
                      <c:pt idx="12">
                        <c:v>3.9690000000000003E-2</c:v>
                      </c:pt>
                      <c:pt idx="13">
                        <c:v>4.0149999999999998E-2</c:v>
                      </c:pt>
                      <c:pt idx="14">
                        <c:v>4.07E-2</c:v>
                      </c:pt>
                      <c:pt idx="15">
                        <c:v>4.129E-2</c:v>
                      </c:pt>
                      <c:pt idx="16">
                        <c:v>4.1910000000000003E-2</c:v>
                      </c:pt>
                      <c:pt idx="17">
                        <c:v>4.2639999999999997E-2</c:v>
                      </c:pt>
                      <c:pt idx="18">
                        <c:v>4.3400000000000001E-2</c:v>
                      </c:pt>
                      <c:pt idx="19">
                        <c:v>4.4260000000000001E-2</c:v>
                      </c:pt>
                      <c:pt idx="20">
                        <c:v>4.5170000000000002E-2</c:v>
                      </c:pt>
                      <c:pt idx="21">
                        <c:v>4.6249999999999999E-2</c:v>
                      </c:pt>
                      <c:pt idx="22">
                        <c:v>4.734E-2</c:v>
                      </c:pt>
                      <c:pt idx="23">
                        <c:v>4.8599999999999997E-2</c:v>
                      </c:pt>
                      <c:pt idx="24">
                        <c:v>5.0200000000000002E-2</c:v>
                      </c:pt>
                      <c:pt idx="25">
                        <c:v>5.1549999999999999E-2</c:v>
                      </c:pt>
                      <c:pt idx="26">
                        <c:v>5.3150000000000003E-2</c:v>
                      </c:pt>
                      <c:pt idx="27">
                        <c:v>5.4890000000000001E-2</c:v>
                      </c:pt>
                      <c:pt idx="28">
                        <c:v>5.6869999999999997E-2</c:v>
                      </c:pt>
                      <c:pt idx="29">
                        <c:v>5.892E-2</c:v>
                      </c:pt>
                      <c:pt idx="30">
                        <c:v>6.1019999999999998E-2</c:v>
                      </c:pt>
                      <c:pt idx="31">
                        <c:v>6.3270000000000007E-2</c:v>
                      </c:pt>
                      <c:pt idx="32">
                        <c:v>6.5699999999999995E-2</c:v>
                      </c:pt>
                      <c:pt idx="33">
                        <c:v>6.8309999999999996E-2</c:v>
                      </c:pt>
                      <c:pt idx="34">
                        <c:v>7.1139999999999995E-2</c:v>
                      </c:pt>
                      <c:pt idx="35">
                        <c:v>7.3929999999999996E-2</c:v>
                      </c:pt>
                      <c:pt idx="36">
                        <c:v>7.6999999999999999E-2</c:v>
                      </c:pt>
                      <c:pt idx="37">
                        <c:v>8.0159999999999995E-2</c:v>
                      </c:pt>
                      <c:pt idx="38">
                        <c:v>8.3599999999999994E-2</c:v>
                      </c:pt>
                      <c:pt idx="39">
                        <c:v>8.7150000000000005E-2</c:v>
                      </c:pt>
                      <c:pt idx="40">
                        <c:v>9.1170000000000001E-2</c:v>
                      </c:pt>
                      <c:pt idx="41">
                        <c:v>9.5380000000000006E-2</c:v>
                      </c:pt>
                      <c:pt idx="42">
                        <c:v>9.9720000000000003E-2</c:v>
                      </c:pt>
                      <c:pt idx="43">
                        <c:v>0.10440000000000001</c:v>
                      </c:pt>
                      <c:pt idx="44">
                        <c:v>0.10929999999999999</c:v>
                      </c:pt>
                      <c:pt idx="45">
                        <c:v>0.1144</c:v>
                      </c:pt>
                      <c:pt idx="46">
                        <c:v>0.11940000000000001</c:v>
                      </c:pt>
                      <c:pt idx="47">
                        <c:v>0.12429999999999999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'Deg1 (2)'!$E$3:$E$50</c15:sqref>
                        </c15:formulaRef>
                      </c:ext>
                    </c:extLst>
                    <c:numCache>
                      <c:formatCode>General</c:formatCode>
                      <c:ptCount val="48"/>
                      <c:pt idx="0">
                        <c:v>4.373E-4</c:v>
                      </c:pt>
                      <c:pt idx="1">
                        <c:v>9.1569999999999998E-4</c:v>
                      </c:pt>
                      <c:pt idx="2">
                        <c:v>1.3010000000000001E-3</c:v>
                      </c:pt>
                      <c:pt idx="3">
                        <c:v>1.603E-3</c:v>
                      </c:pt>
                      <c:pt idx="4">
                        <c:v>1.8519999999999999E-3</c:v>
                      </c:pt>
                      <c:pt idx="5">
                        <c:v>2.0690000000000001E-3</c:v>
                      </c:pt>
                      <c:pt idx="6">
                        <c:v>2.2680000000000001E-3</c:v>
                      </c:pt>
                      <c:pt idx="7">
                        <c:v>2.48E-3</c:v>
                      </c:pt>
                      <c:pt idx="8">
                        <c:v>2.679E-3</c:v>
                      </c:pt>
                      <c:pt idx="9">
                        <c:v>2.8860000000000001E-3</c:v>
                      </c:pt>
                      <c:pt idx="10">
                        <c:v>3.1289999999999998E-3</c:v>
                      </c:pt>
                      <c:pt idx="11">
                        <c:v>3.385E-3</c:v>
                      </c:pt>
                      <c:pt idx="12">
                        <c:v>3.6849999999999999E-3</c:v>
                      </c:pt>
                      <c:pt idx="13">
                        <c:v>3.9880000000000002E-3</c:v>
                      </c:pt>
                      <c:pt idx="14">
                        <c:v>4.3600000000000002E-3</c:v>
                      </c:pt>
                      <c:pt idx="15">
                        <c:v>4.7609999999999996E-3</c:v>
                      </c:pt>
                      <c:pt idx="16">
                        <c:v>5.1850000000000004E-3</c:v>
                      </c:pt>
                      <c:pt idx="17">
                        <c:v>5.6860000000000001E-3</c:v>
                      </c:pt>
                      <c:pt idx="18">
                        <c:v>6.2030000000000002E-3</c:v>
                      </c:pt>
                      <c:pt idx="19">
                        <c:v>6.7790000000000003E-3</c:v>
                      </c:pt>
                      <c:pt idx="20">
                        <c:v>7.3749999999999996E-3</c:v>
                      </c:pt>
                      <c:pt idx="21">
                        <c:v>8.064E-3</c:v>
                      </c:pt>
                      <c:pt idx="22">
                        <c:v>8.7390000000000002E-3</c:v>
                      </c:pt>
                      <c:pt idx="23">
                        <c:v>9.4900000000000002E-3</c:v>
                      </c:pt>
                      <c:pt idx="24">
                        <c:v>1.04E-2</c:v>
                      </c:pt>
                      <c:pt idx="25">
                        <c:v>1.1140000000000001E-2</c:v>
                      </c:pt>
                      <c:pt idx="26">
                        <c:v>1.197E-2</c:v>
                      </c:pt>
                      <c:pt idx="27">
                        <c:v>1.2840000000000001E-2</c:v>
                      </c:pt>
                      <c:pt idx="28">
                        <c:v>1.3769999999999999E-2</c:v>
                      </c:pt>
                      <c:pt idx="29">
                        <c:v>1.469E-2</c:v>
                      </c:pt>
                      <c:pt idx="30">
                        <c:v>1.559E-2</c:v>
                      </c:pt>
                      <c:pt idx="31">
                        <c:v>1.651E-2</c:v>
                      </c:pt>
                      <c:pt idx="32">
                        <c:v>1.7469999999999999E-2</c:v>
                      </c:pt>
                      <c:pt idx="33">
                        <c:v>1.8450000000000001E-2</c:v>
                      </c:pt>
                      <c:pt idx="34">
                        <c:v>1.949E-2</c:v>
                      </c:pt>
                      <c:pt idx="35">
                        <c:v>2.0490000000000001E-2</c:v>
                      </c:pt>
                      <c:pt idx="36">
                        <c:v>2.1569999999999999E-2</c:v>
                      </c:pt>
                      <c:pt idx="37">
                        <c:v>2.265E-2</c:v>
                      </c:pt>
                      <c:pt idx="38">
                        <c:v>2.3779999999999999E-2</c:v>
                      </c:pt>
                      <c:pt idx="39">
                        <c:v>2.4889999999999999E-2</c:v>
                      </c:pt>
                      <c:pt idx="40">
                        <c:v>2.6030000000000001E-2</c:v>
                      </c:pt>
                      <c:pt idx="41">
                        <c:v>2.708E-2</c:v>
                      </c:pt>
                      <c:pt idx="42">
                        <c:v>2.7949999999999999E-2</c:v>
                      </c:pt>
                      <c:pt idx="43">
                        <c:v>2.862E-2</c:v>
                      </c:pt>
                      <c:pt idx="44">
                        <c:v>2.8979999999999999E-2</c:v>
                      </c:pt>
                      <c:pt idx="45">
                        <c:v>2.896E-2</c:v>
                      </c:pt>
                      <c:pt idx="46">
                        <c:v>2.852E-2</c:v>
                      </c:pt>
                      <c:pt idx="47">
                        <c:v>2.7640000000000001E-2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B0A7-4FA5-8E50-A86FABF72023}"/>
                  </c:ext>
                </c:extLst>
              </c15:ser>
            </c15:filteredScatterSeries>
            <c15:filteredScatterSeries>
              <c15:ser>
                <c:idx val="2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Paper!$A$12</c15:sqref>
                        </c15:formulaRef>
                      </c:ext>
                    </c:extLst>
                    <c:strCache>
                      <c:ptCount val="1"/>
                      <c:pt idx="0">
                        <c:v>Stage 2 Data 2.3V</c:v>
                      </c:pt>
                    </c:strCache>
                  </c:strRef>
                </c:tx>
                <c:spPr>
                  <a:ln w="38100">
                    <a:noFill/>
                  </a:ln>
                </c:spPr>
                <c:marker>
                  <c:symbol val="circle"/>
                  <c:size val="5"/>
                  <c:spPr>
                    <a:noFill/>
                    <a:ln w="6350">
                      <a:solidFill>
                        <a:srgbClr val="FF7B21"/>
                      </a:solidFill>
                    </a:ln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'Deg2 (2)'!$B$3:$B$51</c15:sqref>
                        </c15:formulaRef>
                      </c:ext>
                    </c:extLst>
                    <c:numCache>
                      <c:formatCode>General</c:formatCode>
                      <c:ptCount val="49"/>
                      <c:pt idx="0">
                        <c:v>3.3590000000000002E-2</c:v>
                      </c:pt>
                      <c:pt idx="1">
                        <c:v>3.39E-2</c:v>
                      </c:pt>
                      <c:pt idx="2">
                        <c:v>3.4200000000000001E-2</c:v>
                      </c:pt>
                      <c:pt idx="3">
                        <c:v>3.4520000000000002E-2</c:v>
                      </c:pt>
                      <c:pt idx="4">
                        <c:v>3.4880000000000001E-2</c:v>
                      </c:pt>
                      <c:pt idx="5">
                        <c:v>3.5229999999999997E-2</c:v>
                      </c:pt>
                      <c:pt idx="6">
                        <c:v>3.5639999999999998E-2</c:v>
                      </c:pt>
                      <c:pt idx="7">
                        <c:v>3.6080000000000001E-2</c:v>
                      </c:pt>
                      <c:pt idx="8">
                        <c:v>3.6540000000000003E-2</c:v>
                      </c:pt>
                      <c:pt idx="9">
                        <c:v>3.7060000000000003E-2</c:v>
                      </c:pt>
                      <c:pt idx="10">
                        <c:v>3.7659999999999999E-2</c:v>
                      </c:pt>
                      <c:pt idx="11">
                        <c:v>3.8309999999999997E-2</c:v>
                      </c:pt>
                      <c:pt idx="12">
                        <c:v>3.8980000000000001E-2</c:v>
                      </c:pt>
                      <c:pt idx="13">
                        <c:v>3.9809999999999998E-2</c:v>
                      </c:pt>
                      <c:pt idx="14">
                        <c:v>4.0689999999999997E-2</c:v>
                      </c:pt>
                      <c:pt idx="15">
                        <c:v>4.1610000000000001E-2</c:v>
                      </c:pt>
                      <c:pt idx="16">
                        <c:v>4.2709999999999998E-2</c:v>
                      </c:pt>
                      <c:pt idx="17">
                        <c:v>4.3839999999999997E-2</c:v>
                      </c:pt>
                      <c:pt idx="18">
                        <c:v>4.5100000000000001E-2</c:v>
                      </c:pt>
                      <c:pt idx="19">
                        <c:v>4.641E-2</c:v>
                      </c:pt>
                      <c:pt idx="20">
                        <c:v>4.795E-2</c:v>
                      </c:pt>
                      <c:pt idx="21">
                        <c:v>4.9509999999999998E-2</c:v>
                      </c:pt>
                      <c:pt idx="22">
                        <c:v>5.126E-2</c:v>
                      </c:pt>
                      <c:pt idx="23">
                        <c:v>5.3469999999999997E-2</c:v>
                      </c:pt>
                      <c:pt idx="24">
                        <c:v>5.5370000000000003E-2</c:v>
                      </c:pt>
                      <c:pt idx="25">
                        <c:v>5.7579999999999999E-2</c:v>
                      </c:pt>
                      <c:pt idx="26">
                        <c:v>6.0109999999999997E-2</c:v>
                      </c:pt>
                      <c:pt idx="27">
                        <c:v>6.3020000000000007E-2</c:v>
                      </c:pt>
                      <c:pt idx="28">
                        <c:v>6.5930000000000002E-2</c:v>
                      </c:pt>
                      <c:pt idx="29">
                        <c:v>6.9139999999999993E-2</c:v>
                      </c:pt>
                      <c:pt idx="30">
                        <c:v>7.2480000000000003E-2</c:v>
                      </c:pt>
                      <c:pt idx="31">
                        <c:v>7.6280000000000001E-2</c:v>
                      </c:pt>
                      <c:pt idx="32">
                        <c:v>8.0490000000000006E-2</c:v>
                      </c:pt>
                      <c:pt idx="33">
                        <c:v>8.5220000000000004E-2</c:v>
                      </c:pt>
                      <c:pt idx="34">
                        <c:v>8.9849999999999999E-2</c:v>
                      </c:pt>
                      <c:pt idx="35">
                        <c:v>9.5229999999999995E-2</c:v>
                      </c:pt>
                      <c:pt idx="36">
                        <c:v>0.10050000000000001</c:v>
                      </c:pt>
                      <c:pt idx="37">
                        <c:v>0.1055</c:v>
                      </c:pt>
                      <c:pt idx="38">
                        <c:v>0.1091</c:v>
                      </c:pt>
                      <c:pt idx="39">
                        <c:v>0.1129</c:v>
                      </c:pt>
                      <c:pt idx="40">
                        <c:v>0.1162</c:v>
                      </c:pt>
                      <c:pt idx="41">
                        <c:v>0.12180000000000001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'Deg2 (2)'!$C$3:$C$51</c15:sqref>
                        </c15:formulaRef>
                      </c:ext>
                    </c:extLst>
                    <c:numCache>
                      <c:formatCode>General</c:formatCode>
                      <c:ptCount val="49"/>
                      <c:pt idx="0">
                        <c:v>1.8879999999999999E-5</c:v>
                      </c:pt>
                      <c:pt idx="1">
                        <c:v>6.1609999999999996E-4</c:v>
                      </c:pt>
                      <c:pt idx="2">
                        <c:v>1.1069999999999999E-3</c:v>
                      </c:pt>
                      <c:pt idx="3">
                        <c:v>1.5659999999999999E-3</c:v>
                      </c:pt>
                      <c:pt idx="4">
                        <c:v>1.99E-3</c:v>
                      </c:pt>
                      <c:pt idx="5">
                        <c:v>2.3890000000000001E-3</c:v>
                      </c:pt>
                      <c:pt idx="6">
                        <c:v>2.8300000000000001E-3</c:v>
                      </c:pt>
                      <c:pt idx="7">
                        <c:v>3.2390000000000001E-3</c:v>
                      </c:pt>
                      <c:pt idx="8">
                        <c:v>3.6740000000000002E-3</c:v>
                      </c:pt>
                      <c:pt idx="9">
                        <c:v>4.1310000000000001E-3</c:v>
                      </c:pt>
                      <c:pt idx="10">
                        <c:v>4.6059999999999999E-3</c:v>
                      </c:pt>
                      <c:pt idx="11">
                        <c:v>5.1380000000000002E-3</c:v>
                      </c:pt>
                      <c:pt idx="12">
                        <c:v>5.64E-3</c:v>
                      </c:pt>
                      <c:pt idx="13">
                        <c:v>6.2459999999999998E-3</c:v>
                      </c:pt>
                      <c:pt idx="14">
                        <c:v>6.8710000000000004E-3</c:v>
                      </c:pt>
                      <c:pt idx="15">
                        <c:v>7.5100000000000002E-3</c:v>
                      </c:pt>
                      <c:pt idx="16">
                        <c:v>8.2430000000000003E-3</c:v>
                      </c:pt>
                      <c:pt idx="17">
                        <c:v>8.9820000000000004E-3</c:v>
                      </c:pt>
                      <c:pt idx="18">
                        <c:v>9.7990000000000004E-3</c:v>
                      </c:pt>
                      <c:pt idx="19">
                        <c:v>1.064E-2</c:v>
                      </c:pt>
                      <c:pt idx="20">
                        <c:v>1.1599999999999999E-2</c:v>
                      </c:pt>
                      <c:pt idx="21">
                        <c:v>1.255E-2</c:v>
                      </c:pt>
                      <c:pt idx="22">
                        <c:v>1.362E-2</c:v>
                      </c:pt>
                      <c:pt idx="23">
                        <c:v>1.4999999999999999E-2</c:v>
                      </c:pt>
                      <c:pt idx="24">
                        <c:v>1.61E-2</c:v>
                      </c:pt>
                      <c:pt idx="25">
                        <c:v>1.745E-2</c:v>
                      </c:pt>
                      <c:pt idx="26">
                        <c:v>1.882E-2</c:v>
                      </c:pt>
                      <c:pt idx="27">
                        <c:v>2.0420000000000001E-2</c:v>
                      </c:pt>
                      <c:pt idx="28">
                        <c:v>2.2069999999999999E-2</c:v>
                      </c:pt>
                      <c:pt idx="29">
                        <c:v>2.366E-2</c:v>
                      </c:pt>
                      <c:pt idx="30">
                        <c:v>2.528E-2</c:v>
                      </c:pt>
                      <c:pt idx="31">
                        <c:v>2.6980000000000001E-2</c:v>
                      </c:pt>
                      <c:pt idx="32">
                        <c:v>2.8819999999999998E-2</c:v>
                      </c:pt>
                      <c:pt idx="33">
                        <c:v>3.0609999999999998E-2</c:v>
                      </c:pt>
                      <c:pt idx="34">
                        <c:v>3.2210000000000003E-2</c:v>
                      </c:pt>
                      <c:pt idx="35">
                        <c:v>3.2870000000000003E-2</c:v>
                      </c:pt>
                      <c:pt idx="36">
                        <c:v>3.3680000000000002E-2</c:v>
                      </c:pt>
                      <c:pt idx="37">
                        <c:v>3.4569999999999997E-2</c:v>
                      </c:pt>
                      <c:pt idx="38">
                        <c:v>3.5020000000000003E-2</c:v>
                      </c:pt>
                      <c:pt idx="39">
                        <c:v>3.594E-2</c:v>
                      </c:pt>
                      <c:pt idx="40">
                        <c:v>3.7690000000000001E-2</c:v>
                      </c:pt>
                      <c:pt idx="41">
                        <c:v>3.9989999999999998E-2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B0A7-4FA5-8E50-A86FABF72023}"/>
                  </c:ext>
                </c:extLst>
              </c15:ser>
            </c15:filteredScatterSeries>
            <c15:filteredScatterSeries>
              <c15:ser>
                <c:idx val="3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Paper!$B$12</c15:sqref>
                        </c15:formulaRef>
                      </c:ext>
                    </c:extLst>
                    <c:strCache>
                      <c:ptCount val="1"/>
                      <c:pt idx="0">
                        <c:v>Stage 2 Fit 2.3V</c:v>
                      </c:pt>
                    </c:strCache>
                  </c:strRef>
                </c:tx>
                <c:spPr>
                  <a:ln w="9525">
                    <a:solidFill>
                      <a:srgbClr val="FF7B21"/>
                    </a:solidFill>
                  </a:ln>
                </c:spPr>
                <c:marker>
                  <c:symbol val="circle"/>
                  <c:size val="3"/>
                  <c:spPr>
                    <a:solidFill>
                      <a:srgbClr val="FF7B21"/>
                    </a:solidFill>
                    <a:ln>
                      <a:noFill/>
                    </a:ln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'Deg2 (2)'!$D$3:$D$51</c15:sqref>
                        </c15:formulaRef>
                      </c:ext>
                    </c:extLst>
                    <c:numCache>
                      <c:formatCode>General</c:formatCode>
                      <c:ptCount val="49"/>
                      <c:pt idx="0">
                        <c:v>3.3649999999999999E-2</c:v>
                      </c:pt>
                      <c:pt idx="1">
                        <c:v>3.3890000000000003E-2</c:v>
                      </c:pt>
                      <c:pt idx="2">
                        <c:v>3.415E-2</c:v>
                      </c:pt>
                      <c:pt idx="3">
                        <c:v>3.4450000000000001E-2</c:v>
                      </c:pt>
                      <c:pt idx="4">
                        <c:v>3.4779999999999998E-2</c:v>
                      </c:pt>
                      <c:pt idx="5">
                        <c:v>3.5139999999999998E-2</c:v>
                      </c:pt>
                      <c:pt idx="6">
                        <c:v>3.5589999999999997E-2</c:v>
                      </c:pt>
                      <c:pt idx="7">
                        <c:v>3.6040000000000003E-2</c:v>
                      </c:pt>
                      <c:pt idx="8">
                        <c:v>3.653E-2</c:v>
                      </c:pt>
                      <c:pt idx="9">
                        <c:v>3.7100000000000001E-2</c:v>
                      </c:pt>
                      <c:pt idx="10">
                        <c:v>3.7699999999999997E-2</c:v>
                      </c:pt>
                      <c:pt idx="11">
                        <c:v>3.8390000000000001E-2</c:v>
                      </c:pt>
                      <c:pt idx="12">
                        <c:v>3.9070000000000001E-2</c:v>
                      </c:pt>
                      <c:pt idx="13">
                        <c:v>3.9879999999999999E-2</c:v>
                      </c:pt>
                      <c:pt idx="14">
                        <c:v>4.0739999999999998E-2</c:v>
                      </c:pt>
                      <c:pt idx="15">
                        <c:v>4.1640000000000003E-2</c:v>
                      </c:pt>
                      <c:pt idx="16">
                        <c:v>4.2689999999999999E-2</c:v>
                      </c:pt>
                      <c:pt idx="17">
                        <c:v>4.3779999999999999E-2</c:v>
                      </c:pt>
                      <c:pt idx="18">
                        <c:v>4.4999999999999998E-2</c:v>
                      </c:pt>
                      <c:pt idx="19">
                        <c:v>4.6280000000000002E-2</c:v>
                      </c:pt>
                      <c:pt idx="20">
                        <c:v>4.7800000000000002E-2</c:v>
                      </c:pt>
                      <c:pt idx="21">
                        <c:v>4.9329999999999999E-2</c:v>
                      </c:pt>
                      <c:pt idx="22">
                        <c:v>5.1110000000000003E-2</c:v>
                      </c:pt>
                      <c:pt idx="23">
                        <c:v>5.3379999999999997E-2</c:v>
                      </c:pt>
                      <c:pt idx="24">
                        <c:v>5.5320000000000001E-2</c:v>
                      </c:pt>
                      <c:pt idx="25">
                        <c:v>5.7630000000000001E-2</c:v>
                      </c:pt>
                      <c:pt idx="26">
                        <c:v>6.0170000000000001E-2</c:v>
                      </c:pt>
                      <c:pt idx="27">
                        <c:v>6.3109999999999999E-2</c:v>
                      </c:pt>
                      <c:pt idx="28">
                        <c:v>6.6199999999999995E-2</c:v>
                      </c:pt>
                      <c:pt idx="29">
                        <c:v>6.9400000000000003E-2</c:v>
                      </c:pt>
                      <c:pt idx="30">
                        <c:v>7.2870000000000004E-2</c:v>
                      </c:pt>
                      <c:pt idx="31">
                        <c:v>7.6670000000000002E-2</c:v>
                      </c:pt>
                      <c:pt idx="32">
                        <c:v>8.0780000000000005E-2</c:v>
                      </c:pt>
                      <c:pt idx="33">
                        <c:v>8.523E-2</c:v>
                      </c:pt>
                      <c:pt idx="34">
                        <c:v>8.9580000000000007E-2</c:v>
                      </c:pt>
                      <c:pt idx="35">
                        <c:v>9.4289999999999999E-2</c:v>
                      </c:pt>
                      <c:pt idx="36">
                        <c:v>9.9000000000000005E-2</c:v>
                      </c:pt>
                      <c:pt idx="37">
                        <c:v>0.10390000000000001</c:v>
                      </c:pt>
                      <c:pt idx="38">
                        <c:v>0.1087</c:v>
                      </c:pt>
                      <c:pt idx="39">
                        <c:v>0.1138</c:v>
                      </c:pt>
                      <c:pt idx="40">
                        <c:v>0.1187</c:v>
                      </c:pt>
                      <c:pt idx="41">
                        <c:v>0.12330000000000001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'Deg2 (2)'!$E$3:$E$51</c15:sqref>
                        </c15:formulaRef>
                      </c:ext>
                    </c:extLst>
                    <c:numCache>
                      <c:formatCode>General</c:formatCode>
                      <c:ptCount val="49"/>
                      <c:pt idx="0">
                        <c:v>-8.3620000000000006E-6</c:v>
                      </c:pt>
                      <c:pt idx="1">
                        <c:v>5.819E-4</c:v>
                      </c:pt>
                      <c:pt idx="2">
                        <c:v>1.106E-3</c:v>
                      </c:pt>
                      <c:pt idx="3">
                        <c:v>1.585E-3</c:v>
                      </c:pt>
                      <c:pt idx="4">
                        <c:v>2.036E-3</c:v>
                      </c:pt>
                      <c:pt idx="5">
                        <c:v>2.467E-3</c:v>
                      </c:pt>
                      <c:pt idx="6">
                        <c:v>2.928E-3</c:v>
                      </c:pt>
                      <c:pt idx="7">
                        <c:v>3.3479999999999998E-3</c:v>
                      </c:pt>
                      <c:pt idx="8">
                        <c:v>3.7650000000000001E-3</c:v>
                      </c:pt>
                      <c:pt idx="9">
                        <c:v>4.2240000000000003E-3</c:v>
                      </c:pt>
                      <c:pt idx="10">
                        <c:v>4.6750000000000003E-3</c:v>
                      </c:pt>
                      <c:pt idx="11">
                        <c:v>5.1749999999999999E-3</c:v>
                      </c:pt>
                      <c:pt idx="12">
                        <c:v>5.6550000000000003E-3</c:v>
                      </c:pt>
                      <c:pt idx="13">
                        <c:v>6.2199999999999998E-3</c:v>
                      </c:pt>
                      <c:pt idx="14">
                        <c:v>6.8110000000000002E-3</c:v>
                      </c:pt>
                      <c:pt idx="15">
                        <c:v>7.4250000000000002E-3</c:v>
                      </c:pt>
                      <c:pt idx="16">
                        <c:v>8.1429999999999992E-3</c:v>
                      </c:pt>
                      <c:pt idx="17">
                        <c:v>8.8839999999999995E-3</c:v>
                      </c:pt>
                      <c:pt idx="18">
                        <c:v>9.7120000000000001E-3</c:v>
                      </c:pt>
                      <c:pt idx="19">
                        <c:v>1.0580000000000001E-2</c:v>
                      </c:pt>
                      <c:pt idx="20">
                        <c:v>1.159E-2</c:v>
                      </c:pt>
                      <c:pt idx="21">
                        <c:v>1.26E-2</c:v>
                      </c:pt>
                      <c:pt idx="22">
                        <c:v>1.374E-2</c:v>
                      </c:pt>
                      <c:pt idx="23">
                        <c:v>1.516E-2</c:v>
                      </c:pt>
                      <c:pt idx="24">
                        <c:v>1.6320000000000001E-2</c:v>
                      </c:pt>
                      <c:pt idx="25">
                        <c:v>1.7659999999999999E-2</c:v>
                      </c:pt>
                      <c:pt idx="26">
                        <c:v>1.9060000000000001E-2</c:v>
                      </c:pt>
                      <c:pt idx="27">
                        <c:v>2.0590000000000001E-2</c:v>
                      </c:pt>
                      <c:pt idx="28">
                        <c:v>2.2100000000000002E-2</c:v>
                      </c:pt>
                      <c:pt idx="29">
                        <c:v>2.3570000000000001E-2</c:v>
                      </c:pt>
                      <c:pt idx="30">
                        <c:v>2.5049999999999999E-2</c:v>
                      </c:pt>
                      <c:pt idx="31">
                        <c:v>2.6550000000000001E-2</c:v>
                      </c:pt>
                      <c:pt idx="32">
                        <c:v>2.8029999999999999E-2</c:v>
                      </c:pt>
                      <c:pt idx="33">
                        <c:v>2.9489999999999999E-2</c:v>
                      </c:pt>
                      <c:pt idx="34">
                        <c:v>3.0800000000000001E-2</c:v>
                      </c:pt>
                      <c:pt idx="35">
                        <c:v>3.209E-2</c:v>
                      </c:pt>
                      <c:pt idx="36">
                        <c:v>3.329E-2</c:v>
                      </c:pt>
                      <c:pt idx="37">
                        <c:v>3.4479999999999997E-2</c:v>
                      </c:pt>
                      <c:pt idx="38">
                        <c:v>3.5619999999999999E-2</c:v>
                      </c:pt>
                      <c:pt idx="39">
                        <c:v>3.6880000000000003E-2</c:v>
                      </c:pt>
                      <c:pt idx="40">
                        <c:v>3.8240000000000003E-2</c:v>
                      </c:pt>
                      <c:pt idx="41">
                        <c:v>3.9780000000000003E-2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B0A7-4FA5-8E50-A86FABF72023}"/>
                  </c:ext>
                </c:extLst>
              </c15:ser>
            </c15:filteredScatterSeries>
            <c15:filteredScatterSeries>
              <c15:ser>
                <c:idx val="10"/>
                <c:order val="1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Paper!$A$15</c15:sqref>
                        </c15:formulaRef>
                      </c:ext>
                    </c:extLst>
                    <c:strCache>
                      <c:ptCount val="1"/>
                      <c:pt idx="0">
                        <c:v>Stage 5 Data 2.3V</c:v>
                      </c:pt>
                    </c:strCache>
                  </c:strRef>
                </c:tx>
                <c:spPr>
                  <a:ln w="38100">
                    <a:noFill/>
                  </a:ln>
                </c:spPr>
                <c:marker>
                  <c:symbol val="circle"/>
                  <c:size val="5"/>
                  <c:spPr>
                    <a:noFill/>
                    <a:ln w="6350">
                      <a:solidFill>
                        <a:srgbClr val="3A64FC"/>
                      </a:solidFill>
                    </a:ln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'Deg4 (2)'!$B$3:$B$53</c15:sqref>
                        </c15:formulaRef>
                      </c:ext>
                    </c:extLst>
                    <c:numCache>
                      <c:formatCode>General</c:formatCode>
                      <c:ptCount val="51"/>
                      <c:pt idx="0">
                        <c:v>3.0870000000000002E-2</c:v>
                      </c:pt>
                      <c:pt idx="1">
                        <c:v>3.134E-2</c:v>
                      </c:pt>
                      <c:pt idx="2">
                        <c:v>3.1780000000000003E-2</c:v>
                      </c:pt>
                      <c:pt idx="3">
                        <c:v>3.2239999999999998E-2</c:v>
                      </c:pt>
                      <c:pt idx="4">
                        <c:v>3.2660000000000002E-2</c:v>
                      </c:pt>
                      <c:pt idx="5">
                        <c:v>3.3090000000000001E-2</c:v>
                      </c:pt>
                      <c:pt idx="6">
                        <c:v>3.3489999999999999E-2</c:v>
                      </c:pt>
                      <c:pt idx="7">
                        <c:v>3.3930000000000002E-2</c:v>
                      </c:pt>
                      <c:pt idx="8">
                        <c:v>3.4320000000000003E-2</c:v>
                      </c:pt>
                      <c:pt idx="9">
                        <c:v>3.4720000000000001E-2</c:v>
                      </c:pt>
                      <c:pt idx="10">
                        <c:v>3.5099999999999999E-2</c:v>
                      </c:pt>
                      <c:pt idx="11">
                        <c:v>3.5529999999999999E-2</c:v>
                      </c:pt>
                      <c:pt idx="12">
                        <c:v>3.5920000000000001E-2</c:v>
                      </c:pt>
                      <c:pt idx="13">
                        <c:v>3.6290000000000003E-2</c:v>
                      </c:pt>
                      <c:pt idx="14">
                        <c:v>3.671E-2</c:v>
                      </c:pt>
                      <c:pt idx="15">
                        <c:v>3.7139999999999999E-2</c:v>
                      </c:pt>
                      <c:pt idx="16">
                        <c:v>3.7560000000000003E-2</c:v>
                      </c:pt>
                      <c:pt idx="17">
                        <c:v>3.805E-2</c:v>
                      </c:pt>
                      <c:pt idx="18">
                        <c:v>3.857E-2</c:v>
                      </c:pt>
                      <c:pt idx="19">
                        <c:v>3.9140000000000001E-2</c:v>
                      </c:pt>
                      <c:pt idx="20">
                        <c:v>3.9730000000000001E-2</c:v>
                      </c:pt>
                      <c:pt idx="21">
                        <c:v>4.0419999999999998E-2</c:v>
                      </c:pt>
                      <c:pt idx="22">
                        <c:v>4.1110000000000001E-2</c:v>
                      </c:pt>
                      <c:pt idx="23">
                        <c:v>4.1860000000000001E-2</c:v>
                      </c:pt>
                      <c:pt idx="24">
                        <c:v>4.2779999999999999E-2</c:v>
                      </c:pt>
                      <c:pt idx="25">
                        <c:v>4.3529999999999999E-2</c:v>
                      </c:pt>
                      <c:pt idx="26">
                        <c:v>4.4330000000000001E-2</c:v>
                      </c:pt>
                      <c:pt idx="27">
                        <c:v>4.5289999999999997E-2</c:v>
                      </c:pt>
                      <c:pt idx="28">
                        <c:v>4.6280000000000002E-2</c:v>
                      </c:pt>
                      <c:pt idx="29">
                        <c:v>4.7210000000000002E-2</c:v>
                      </c:pt>
                      <c:pt idx="30">
                        <c:v>4.8090000000000001E-2</c:v>
                      </c:pt>
                      <c:pt idx="31">
                        <c:v>4.9070000000000003E-2</c:v>
                      </c:pt>
                      <c:pt idx="32">
                        <c:v>5.0029999999999998E-2</c:v>
                      </c:pt>
                      <c:pt idx="33">
                        <c:v>5.1090000000000003E-2</c:v>
                      </c:pt>
                      <c:pt idx="34">
                        <c:v>5.212E-2</c:v>
                      </c:pt>
                      <c:pt idx="35">
                        <c:v>5.3120000000000001E-2</c:v>
                      </c:pt>
                      <c:pt idx="36">
                        <c:v>5.4179999999999999E-2</c:v>
                      </c:pt>
                      <c:pt idx="37">
                        <c:v>5.527E-2</c:v>
                      </c:pt>
                      <c:pt idx="38">
                        <c:v>5.6390000000000003E-2</c:v>
                      </c:pt>
                      <c:pt idx="39">
                        <c:v>5.7570000000000003E-2</c:v>
                      </c:pt>
                      <c:pt idx="40">
                        <c:v>5.883E-2</c:v>
                      </c:pt>
                      <c:pt idx="41">
                        <c:v>6.0080000000000001E-2</c:v>
                      </c:pt>
                      <c:pt idx="42">
                        <c:v>6.1350000000000002E-2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'Deg4 (2)'!$C$3:$C$53</c15:sqref>
                        </c15:formulaRef>
                      </c:ext>
                    </c:extLst>
                    <c:numCache>
                      <c:formatCode>General</c:formatCode>
                      <c:ptCount val="51"/>
                      <c:pt idx="0">
                        <c:v>8.0780000000000001E-4</c:v>
                      </c:pt>
                      <c:pt idx="1">
                        <c:v>1.24E-3</c:v>
                      </c:pt>
                      <c:pt idx="2">
                        <c:v>1.5820000000000001E-3</c:v>
                      </c:pt>
                      <c:pt idx="3">
                        <c:v>1.828E-3</c:v>
                      </c:pt>
                      <c:pt idx="4">
                        <c:v>2.068E-3</c:v>
                      </c:pt>
                      <c:pt idx="5">
                        <c:v>2.1979999999999999E-3</c:v>
                      </c:pt>
                      <c:pt idx="6">
                        <c:v>2.3349999999999998E-3</c:v>
                      </c:pt>
                      <c:pt idx="7">
                        <c:v>2.4629999999999999E-3</c:v>
                      </c:pt>
                      <c:pt idx="8">
                        <c:v>2.5579999999999999E-3</c:v>
                      </c:pt>
                      <c:pt idx="9">
                        <c:v>2.6220000000000002E-3</c:v>
                      </c:pt>
                      <c:pt idx="10">
                        <c:v>2.7369999999999998E-3</c:v>
                      </c:pt>
                      <c:pt idx="11">
                        <c:v>2.8089999999999999E-3</c:v>
                      </c:pt>
                      <c:pt idx="12">
                        <c:v>2.892E-3</c:v>
                      </c:pt>
                      <c:pt idx="13">
                        <c:v>2.9849999999999998E-3</c:v>
                      </c:pt>
                      <c:pt idx="14">
                        <c:v>3.117E-3</c:v>
                      </c:pt>
                      <c:pt idx="15">
                        <c:v>3.274E-3</c:v>
                      </c:pt>
                      <c:pt idx="16">
                        <c:v>3.4529999999999999E-3</c:v>
                      </c:pt>
                      <c:pt idx="17">
                        <c:v>3.673E-3</c:v>
                      </c:pt>
                      <c:pt idx="18">
                        <c:v>3.9100000000000003E-3</c:v>
                      </c:pt>
                      <c:pt idx="19">
                        <c:v>4.1749999999999999E-3</c:v>
                      </c:pt>
                      <c:pt idx="20">
                        <c:v>4.4149999999999997E-3</c:v>
                      </c:pt>
                      <c:pt idx="21">
                        <c:v>4.705E-3</c:v>
                      </c:pt>
                      <c:pt idx="22">
                        <c:v>4.9620000000000003E-3</c:v>
                      </c:pt>
                      <c:pt idx="23">
                        <c:v>5.2119999999999996E-3</c:v>
                      </c:pt>
                      <c:pt idx="24">
                        <c:v>5.4999999999999997E-3</c:v>
                      </c:pt>
                      <c:pt idx="25">
                        <c:v>5.6779999999999999E-3</c:v>
                      </c:pt>
                      <c:pt idx="26">
                        <c:v>5.8690000000000001E-3</c:v>
                      </c:pt>
                      <c:pt idx="27">
                        <c:v>6.0679999999999996E-3</c:v>
                      </c:pt>
                      <c:pt idx="28">
                        <c:v>6.2870000000000001E-3</c:v>
                      </c:pt>
                      <c:pt idx="29">
                        <c:v>6.4619999999999999E-3</c:v>
                      </c:pt>
                      <c:pt idx="30">
                        <c:v>6.6210000000000001E-3</c:v>
                      </c:pt>
                      <c:pt idx="31">
                        <c:v>6.8120000000000003E-3</c:v>
                      </c:pt>
                      <c:pt idx="32">
                        <c:v>6.9569999999999996E-3</c:v>
                      </c:pt>
                      <c:pt idx="33">
                        <c:v>7.1289999999999999E-3</c:v>
                      </c:pt>
                      <c:pt idx="34">
                        <c:v>7.2370000000000004E-3</c:v>
                      </c:pt>
                      <c:pt idx="35">
                        <c:v>7.3819999999999997E-3</c:v>
                      </c:pt>
                      <c:pt idx="36">
                        <c:v>7.5849999999999997E-3</c:v>
                      </c:pt>
                      <c:pt idx="37">
                        <c:v>7.6930000000000002E-3</c:v>
                      </c:pt>
                      <c:pt idx="38">
                        <c:v>7.8589999999999997E-3</c:v>
                      </c:pt>
                      <c:pt idx="39">
                        <c:v>8.0440000000000008E-3</c:v>
                      </c:pt>
                      <c:pt idx="40">
                        <c:v>8.2360000000000003E-3</c:v>
                      </c:pt>
                      <c:pt idx="41">
                        <c:v>8.3829999999999998E-3</c:v>
                      </c:pt>
                      <c:pt idx="42">
                        <c:v>8.5649999999999997E-3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A-B0A7-4FA5-8E50-A86FABF72023}"/>
                  </c:ext>
                </c:extLst>
              </c15:ser>
            </c15:filteredScatterSeries>
            <c15:filteredScatterSeries>
              <c15:ser>
                <c:idx val="11"/>
                <c:order val="1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Paper!$B$6</c15:sqref>
                        </c15:formulaRef>
                      </c:ext>
                    </c:extLst>
                    <c:strCache>
                      <c:ptCount val="1"/>
                      <c:pt idx="0">
                        <c:v>Stage 5 Fit 1.9V</c:v>
                      </c:pt>
                    </c:strCache>
                  </c:strRef>
                </c:tx>
                <c:spPr>
                  <a:ln w="9525">
                    <a:solidFill>
                      <a:srgbClr val="3A64FC"/>
                    </a:solidFill>
                  </a:ln>
                </c:spPr>
                <c:marker>
                  <c:symbol val="circle"/>
                  <c:size val="3"/>
                  <c:spPr>
                    <a:solidFill>
                      <a:srgbClr val="3A64FC"/>
                    </a:solidFill>
                    <a:ln>
                      <a:noFill/>
                    </a:ln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'Deg4 (2)'!$D$3:$D$53</c15:sqref>
                        </c15:formulaRef>
                      </c:ext>
                    </c:extLst>
                    <c:numCache>
                      <c:formatCode>General</c:formatCode>
                      <c:ptCount val="51"/>
                      <c:pt idx="0">
                        <c:v>3.1789999999999999E-2</c:v>
                      </c:pt>
                      <c:pt idx="1">
                        <c:v>3.2039999999999999E-2</c:v>
                      </c:pt>
                      <c:pt idx="2">
                        <c:v>3.2309999999999998E-2</c:v>
                      </c:pt>
                      <c:pt idx="3">
                        <c:v>3.261E-2</c:v>
                      </c:pt>
                      <c:pt idx="4">
                        <c:v>3.2939999999999997E-2</c:v>
                      </c:pt>
                      <c:pt idx="5">
                        <c:v>3.329E-2</c:v>
                      </c:pt>
                      <c:pt idx="6">
                        <c:v>3.3700000000000001E-2</c:v>
                      </c:pt>
                      <c:pt idx="7">
                        <c:v>3.4090000000000002E-2</c:v>
                      </c:pt>
                      <c:pt idx="8">
                        <c:v>3.4500000000000003E-2</c:v>
                      </c:pt>
                      <c:pt idx="9">
                        <c:v>3.4939999999999999E-2</c:v>
                      </c:pt>
                      <c:pt idx="10">
                        <c:v>3.5360000000000003E-2</c:v>
                      </c:pt>
                      <c:pt idx="11">
                        <c:v>3.5819999999999998E-2</c:v>
                      </c:pt>
                      <c:pt idx="12">
                        <c:v>3.6229999999999998E-2</c:v>
                      </c:pt>
                      <c:pt idx="13">
                        <c:v>3.669E-2</c:v>
                      </c:pt>
                      <c:pt idx="14">
                        <c:v>3.7139999999999999E-2</c:v>
                      </c:pt>
                      <c:pt idx="15">
                        <c:v>3.7580000000000002E-2</c:v>
                      </c:pt>
                      <c:pt idx="16">
                        <c:v>3.8080000000000003E-2</c:v>
                      </c:pt>
                      <c:pt idx="17">
                        <c:v>3.857E-2</c:v>
                      </c:pt>
                      <c:pt idx="18">
                        <c:v>3.9109999999999999E-2</c:v>
                      </c:pt>
                      <c:pt idx="19">
                        <c:v>3.968E-2</c:v>
                      </c:pt>
                      <c:pt idx="20">
                        <c:v>4.0340000000000001E-2</c:v>
                      </c:pt>
                      <c:pt idx="21">
                        <c:v>4.1000000000000002E-2</c:v>
                      </c:pt>
                      <c:pt idx="22">
                        <c:v>4.1750000000000002E-2</c:v>
                      </c:pt>
                      <c:pt idx="23">
                        <c:v>4.2700000000000002E-2</c:v>
                      </c:pt>
                      <c:pt idx="24">
                        <c:v>4.3470000000000002E-2</c:v>
                      </c:pt>
                      <c:pt idx="25">
                        <c:v>4.4350000000000001E-2</c:v>
                      </c:pt>
                      <c:pt idx="26">
                        <c:v>4.5260000000000002E-2</c:v>
                      </c:pt>
                      <c:pt idx="27">
                        <c:v>4.6240000000000003E-2</c:v>
                      </c:pt>
                      <c:pt idx="28">
                        <c:v>4.7190000000000003E-2</c:v>
                      </c:pt>
                      <c:pt idx="29">
                        <c:v>4.8120000000000003E-2</c:v>
                      </c:pt>
                      <c:pt idx="30">
                        <c:v>4.9050000000000003E-2</c:v>
                      </c:pt>
                      <c:pt idx="31">
                        <c:v>5.0020000000000002E-2</c:v>
                      </c:pt>
                      <c:pt idx="32">
                        <c:v>5.1020000000000003E-2</c:v>
                      </c:pt>
                      <c:pt idx="33">
                        <c:v>5.2080000000000001E-2</c:v>
                      </c:pt>
                      <c:pt idx="34">
                        <c:v>5.3100000000000001E-2</c:v>
                      </c:pt>
                      <c:pt idx="35">
                        <c:v>5.4190000000000002E-2</c:v>
                      </c:pt>
                      <c:pt idx="36">
                        <c:v>5.5300000000000002E-2</c:v>
                      </c:pt>
                      <c:pt idx="37">
                        <c:v>5.6480000000000002E-2</c:v>
                      </c:pt>
                      <c:pt idx="38">
                        <c:v>5.7660000000000003E-2</c:v>
                      </c:pt>
                      <c:pt idx="39">
                        <c:v>5.8950000000000002E-2</c:v>
                      </c:pt>
                      <c:pt idx="40">
                        <c:v>6.0249999999999998E-2</c:v>
                      </c:pt>
                      <c:pt idx="41">
                        <c:v>6.1530000000000001E-2</c:v>
                      </c:pt>
                      <c:pt idx="42">
                        <c:v>6.1530000000000001E-2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'Deg4 (2)'!$E$3:$E$53</c15:sqref>
                        </c15:formulaRef>
                      </c:ext>
                    </c:extLst>
                    <c:numCache>
                      <c:formatCode>General</c:formatCode>
                      <c:ptCount val="51"/>
                      <c:pt idx="0">
                        <c:v>1.5950000000000001E-3</c:v>
                      </c:pt>
                      <c:pt idx="1">
                        <c:v>1.761E-3</c:v>
                      </c:pt>
                      <c:pt idx="2">
                        <c:v>1.9269999999999999E-3</c:v>
                      </c:pt>
                      <c:pt idx="3">
                        <c:v>2.0899999999999998E-3</c:v>
                      </c:pt>
                      <c:pt idx="4">
                        <c:v>2.2469999999999999E-3</c:v>
                      </c:pt>
                      <c:pt idx="5">
                        <c:v>2.395E-3</c:v>
                      </c:pt>
                      <c:pt idx="6">
                        <c:v>2.5430000000000001E-3</c:v>
                      </c:pt>
                      <c:pt idx="7">
                        <c:v>2.6640000000000001E-3</c:v>
                      </c:pt>
                      <c:pt idx="8">
                        <c:v>2.771E-3</c:v>
                      </c:pt>
                      <c:pt idx="9">
                        <c:v>2.8739999999999998E-3</c:v>
                      </c:pt>
                      <c:pt idx="10">
                        <c:v>2.9640000000000001E-3</c:v>
                      </c:pt>
                      <c:pt idx="11">
                        <c:v>3.0560000000000001E-3</c:v>
                      </c:pt>
                      <c:pt idx="12">
                        <c:v>3.1440000000000001E-3</c:v>
                      </c:pt>
                      <c:pt idx="13">
                        <c:v>3.2499999999999999E-3</c:v>
                      </c:pt>
                      <c:pt idx="14">
                        <c:v>3.3709999999999999E-3</c:v>
                      </c:pt>
                      <c:pt idx="15">
                        <c:v>3.509E-3</c:v>
                      </c:pt>
                      <c:pt idx="16">
                        <c:v>3.6849999999999999E-3</c:v>
                      </c:pt>
                      <c:pt idx="17">
                        <c:v>3.8790000000000001E-3</c:v>
                      </c:pt>
                      <c:pt idx="18">
                        <c:v>4.1070000000000004E-3</c:v>
                      </c:pt>
                      <c:pt idx="19">
                        <c:v>4.3489999999999996E-3</c:v>
                      </c:pt>
                      <c:pt idx="20">
                        <c:v>4.6280000000000002E-3</c:v>
                      </c:pt>
                      <c:pt idx="21">
                        <c:v>4.8939999999999999E-3</c:v>
                      </c:pt>
                      <c:pt idx="22">
                        <c:v>5.1729999999999996E-3</c:v>
                      </c:pt>
                      <c:pt idx="23">
                        <c:v>5.4780000000000002E-3</c:v>
                      </c:pt>
                      <c:pt idx="24">
                        <c:v>5.6930000000000001E-3</c:v>
                      </c:pt>
                      <c:pt idx="25">
                        <c:v>5.9020000000000001E-3</c:v>
                      </c:pt>
                      <c:pt idx="26">
                        <c:v>6.0860000000000003E-3</c:v>
                      </c:pt>
                      <c:pt idx="27">
                        <c:v>6.254E-3</c:v>
                      </c:pt>
                      <c:pt idx="28">
                        <c:v>6.3990000000000002E-3</c:v>
                      </c:pt>
                      <c:pt idx="29">
                        <c:v>6.5319999999999996E-3</c:v>
                      </c:pt>
                      <c:pt idx="30">
                        <c:v>6.6660000000000001E-3</c:v>
                      </c:pt>
                      <c:pt idx="31">
                        <c:v>6.8120000000000003E-3</c:v>
                      </c:pt>
                      <c:pt idx="32">
                        <c:v>6.9719999999999999E-3</c:v>
                      </c:pt>
                      <c:pt idx="33">
                        <c:v>7.1510000000000002E-3</c:v>
                      </c:pt>
                      <c:pt idx="34">
                        <c:v>7.3289999999999996E-3</c:v>
                      </c:pt>
                      <c:pt idx="35">
                        <c:v>7.522E-3</c:v>
                      </c:pt>
                      <c:pt idx="36">
                        <c:v>7.7099999999999998E-3</c:v>
                      </c:pt>
                      <c:pt idx="37">
                        <c:v>7.8960000000000002E-3</c:v>
                      </c:pt>
                      <c:pt idx="38">
                        <c:v>8.0619999999999997E-3</c:v>
                      </c:pt>
                      <c:pt idx="39">
                        <c:v>8.2129999999999998E-3</c:v>
                      </c:pt>
                      <c:pt idx="40">
                        <c:v>8.3280000000000003E-3</c:v>
                      </c:pt>
                      <c:pt idx="41">
                        <c:v>8.4010000000000005E-3</c:v>
                      </c:pt>
                      <c:pt idx="42">
                        <c:v>8.4010000000000005E-3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B-B0A7-4FA5-8E50-A86FABF72023}"/>
                  </c:ext>
                </c:extLst>
              </c15:ser>
            </c15:filteredScatterSeries>
          </c:ext>
        </c:extLst>
      </c:scatterChart>
      <c:valAx>
        <c:axId val="1138531023"/>
        <c:scaling>
          <c:orientation val="minMax"/>
          <c:max val="7.6000000000000012E-2"/>
          <c:min val="2.6000000000000006E-2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out"/>
        <c:minorTickMark val="none"/>
        <c:tickLblPos val="nextTo"/>
        <c:crossAx val="1138531503"/>
        <c:crosses val="autoZero"/>
        <c:crossBetween val="midCat"/>
        <c:majorUnit val="5.000000000000001E-3"/>
      </c:valAx>
      <c:valAx>
        <c:axId val="1138531503"/>
        <c:scaling>
          <c:orientation val="minMax"/>
          <c:max val="2.5000000000000005E-2"/>
          <c:min val="0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out"/>
        <c:minorTickMark val="none"/>
        <c:tickLblPos val="nextTo"/>
        <c:crossAx val="1138531023"/>
        <c:crosses val="autoZero"/>
        <c:crossBetween val="midCat"/>
        <c:majorUnit val="5.000000000000001E-3"/>
      </c:valAx>
    </c:plotArea>
    <c:plotVisOnly val="1"/>
    <c:dispBlanksAs val="gap"/>
    <c:showDLblsOverMax val="0"/>
    <c:extLst/>
  </c:chart>
  <c:txPr>
    <a:bodyPr/>
    <a:lstStyle/>
    <a:p>
      <a:pPr>
        <a:defRPr sz="140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1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854949135824799"/>
          <c:y val="5.4623297369754867E-2"/>
          <c:w val="0.83419103252645899"/>
          <c:h val="0.7950675682911289"/>
        </c:manualLayout>
      </c:layout>
      <c:scatterChart>
        <c:scatterStyle val="lineMarker"/>
        <c:varyColors val="0"/>
        <c:ser>
          <c:idx val="6"/>
          <c:order val="0"/>
          <c:tx>
            <c:strRef>
              <c:f>Paper!$A$10</c:f>
              <c:strCache>
                <c:ptCount val="1"/>
                <c:pt idx="0">
                  <c:v>Stage 0 Data 2.3V</c:v>
                </c:pt>
              </c:strCache>
            </c:strRef>
          </c:tx>
          <c:spPr>
            <a:ln w="38100" cap="rnd">
              <a:noFill/>
              <a:round/>
            </a:ln>
            <a:effectLst/>
          </c:spPr>
          <c:marker>
            <c:symbol val="circle"/>
            <c:size val="5"/>
            <c:spPr>
              <a:noFill/>
              <a:ln w="6350">
                <a:solidFill>
                  <a:srgbClr val="00B050"/>
                </a:solidFill>
              </a:ln>
            </c:spPr>
          </c:marker>
          <c:xVal>
            <c:numRef>
              <c:f>'PreDeg (2)'!$B$3:$B$48</c:f>
              <c:numCache>
                <c:formatCode>0.00E+00</c:formatCode>
                <c:ptCount val="46"/>
                <c:pt idx="0">
                  <c:v>2.9080000000000002E-2</c:v>
                </c:pt>
                <c:pt idx="1">
                  <c:v>2.9350000000000001E-2</c:v>
                </c:pt>
                <c:pt idx="2">
                  <c:v>2.9649999999999999E-2</c:v>
                </c:pt>
                <c:pt idx="3">
                  <c:v>2.9919999999999999E-2</c:v>
                </c:pt>
                <c:pt idx="4">
                  <c:v>3.0200000000000001E-2</c:v>
                </c:pt>
                <c:pt idx="5">
                  <c:v>3.0509999999999999E-2</c:v>
                </c:pt>
                <c:pt idx="6">
                  <c:v>3.082E-2</c:v>
                </c:pt>
                <c:pt idx="7">
                  <c:v>3.1099999999999999E-2</c:v>
                </c:pt>
                <c:pt idx="8">
                  <c:v>3.1399999999999997E-2</c:v>
                </c:pt>
                <c:pt idx="9">
                  <c:v>3.1710000000000002E-2</c:v>
                </c:pt>
                <c:pt idx="10">
                  <c:v>3.2039999999999999E-2</c:v>
                </c:pt>
                <c:pt idx="11">
                  <c:v>3.2379999999999999E-2</c:v>
                </c:pt>
                <c:pt idx="12">
                  <c:v>3.2779999999999997E-2</c:v>
                </c:pt>
                <c:pt idx="13">
                  <c:v>3.3189999999999997E-2</c:v>
                </c:pt>
                <c:pt idx="14">
                  <c:v>3.3619999999999997E-2</c:v>
                </c:pt>
                <c:pt idx="15">
                  <c:v>3.4119999999999998E-2</c:v>
                </c:pt>
                <c:pt idx="16">
                  <c:v>3.4630000000000001E-2</c:v>
                </c:pt>
                <c:pt idx="17">
                  <c:v>3.5200000000000002E-2</c:v>
                </c:pt>
                <c:pt idx="18">
                  <c:v>3.576E-2</c:v>
                </c:pt>
                <c:pt idx="19">
                  <c:v>3.6420000000000001E-2</c:v>
                </c:pt>
                <c:pt idx="20">
                  <c:v>3.705E-2</c:v>
                </c:pt>
                <c:pt idx="21">
                  <c:v>3.7749999999999999E-2</c:v>
                </c:pt>
                <c:pt idx="22">
                  <c:v>3.8589999999999999E-2</c:v>
                </c:pt>
                <c:pt idx="23">
                  <c:v>3.9269999999999999E-2</c:v>
                </c:pt>
                <c:pt idx="24">
                  <c:v>4.0079999999999998E-2</c:v>
                </c:pt>
                <c:pt idx="25">
                  <c:v>4.0899999999999999E-2</c:v>
                </c:pt>
                <c:pt idx="26">
                  <c:v>4.1880000000000001E-2</c:v>
                </c:pt>
                <c:pt idx="27">
                  <c:v>4.2799999999999998E-2</c:v>
                </c:pt>
                <c:pt idx="28">
                  <c:v>4.3779999999999999E-2</c:v>
                </c:pt>
                <c:pt idx="29">
                  <c:v>4.4819999999999999E-2</c:v>
                </c:pt>
                <c:pt idx="30">
                  <c:v>4.5920000000000002E-2</c:v>
                </c:pt>
                <c:pt idx="31">
                  <c:v>4.7100000000000003E-2</c:v>
                </c:pt>
                <c:pt idx="32">
                  <c:v>4.8390000000000002E-2</c:v>
                </c:pt>
                <c:pt idx="33">
                  <c:v>4.9669999999999999E-2</c:v>
                </c:pt>
                <c:pt idx="34">
                  <c:v>5.0999999999999997E-2</c:v>
                </c:pt>
                <c:pt idx="35">
                  <c:v>5.2409999999999998E-2</c:v>
                </c:pt>
                <c:pt idx="36">
                  <c:v>5.3870000000000001E-2</c:v>
                </c:pt>
                <c:pt idx="37">
                  <c:v>5.5350000000000003E-2</c:v>
                </c:pt>
                <c:pt idx="38">
                  <c:v>5.679E-2</c:v>
                </c:pt>
                <c:pt idx="39">
                  <c:v>5.8400000000000001E-2</c:v>
                </c:pt>
                <c:pt idx="40">
                  <c:v>5.9990000000000002E-2</c:v>
                </c:pt>
                <c:pt idx="41">
                  <c:v>6.1600000000000002E-2</c:v>
                </c:pt>
                <c:pt idx="42">
                  <c:v>6.3570000000000002E-2</c:v>
                </c:pt>
                <c:pt idx="43">
                  <c:v>7.1330000000000005E-2</c:v>
                </c:pt>
                <c:pt idx="44">
                  <c:v>6.9370000000000001E-2</c:v>
                </c:pt>
                <c:pt idx="45">
                  <c:v>6.7030000000000006E-2</c:v>
                </c:pt>
              </c:numCache>
            </c:numRef>
          </c:xVal>
          <c:yVal>
            <c:numRef>
              <c:f>'PreDeg (2)'!$C$3:$C$48</c:f>
              <c:numCache>
                <c:formatCode>0.00E+00</c:formatCode>
                <c:ptCount val="46"/>
                <c:pt idx="0">
                  <c:v>2.4570000000000001E-4</c:v>
                </c:pt>
                <c:pt idx="1">
                  <c:v>6.2810000000000003E-4</c:v>
                </c:pt>
                <c:pt idx="2">
                  <c:v>9.5699999999999995E-4</c:v>
                </c:pt>
                <c:pt idx="3">
                  <c:v>1.2160000000000001E-3</c:v>
                </c:pt>
                <c:pt idx="4">
                  <c:v>1.4250000000000001E-3</c:v>
                </c:pt>
                <c:pt idx="5">
                  <c:v>1.6260000000000001E-3</c:v>
                </c:pt>
                <c:pt idx="6">
                  <c:v>1.792E-3</c:v>
                </c:pt>
                <c:pt idx="7">
                  <c:v>1.9469999999999999E-3</c:v>
                </c:pt>
                <c:pt idx="8">
                  <c:v>2.068E-3</c:v>
                </c:pt>
                <c:pt idx="9">
                  <c:v>2.2560000000000002E-3</c:v>
                </c:pt>
                <c:pt idx="10">
                  <c:v>2.4199999999999998E-3</c:v>
                </c:pt>
                <c:pt idx="11">
                  <c:v>2.601E-3</c:v>
                </c:pt>
                <c:pt idx="12">
                  <c:v>2.8140000000000001E-3</c:v>
                </c:pt>
                <c:pt idx="13">
                  <c:v>3.0219999999999999E-3</c:v>
                </c:pt>
                <c:pt idx="14">
                  <c:v>3.2320000000000001E-3</c:v>
                </c:pt>
                <c:pt idx="15">
                  <c:v>3.4770000000000001E-3</c:v>
                </c:pt>
                <c:pt idx="16">
                  <c:v>3.7090000000000001E-3</c:v>
                </c:pt>
                <c:pt idx="17">
                  <c:v>3.9439999999999996E-3</c:v>
                </c:pt>
                <c:pt idx="18">
                  <c:v>4.1809999999999998E-3</c:v>
                </c:pt>
                <c:pt idx="19">
                  <c:v>4.4349999999999997E-3</c:v>
                </c:pt>
                <c:pt idx="20">
                  <c:v>4.6759999999999996E-3</c:v>
                </c:pt>
                <c:pt idx="21">
                  <c:v>4.9300000000000004E-3</c:v>
                </c:pt>
                <c:pt idx="22">
                  <c:v>5.2170000000000003E-3</c:v>
                </c:pt>
                <c:pt idx="23">
                  <c:v>5.4860000000000004E-3</c:v>
                </c:pt>
                <c:pt idx="24">
                  <c:v>5.7759999999999999E-3</c:v>
                </c:pt>
                <c:pt idx="25">
                  <c:v>6.0489999999999997E-3</c:v>
                </c:pt>
                <c:pt idx="26">
                  <c:v>6.3699999999999998E-3</c:v>
                </c:pt>
                <c:pt idx="27">
                  <c:v>6.7130000000000002E-3</c:v>
                </c:pt>
                <c:pt idx="28">
                  <c:v>7.0029999999999997E-3</c:v>
                </c:pt>
                <c:pt idx="29">
                  <c:v>7.3619999999999996E-3</c:v>
                </c:pt>
                <c:pt idx="30">
                  <c:v>7.6779999999999999E-3</c:v>
                </c:pt>
                <c:pt idx="31">
                  <c:v>8.0339999999999995E-3</c:v>
                </c:pt>
                <c:pt idx="32">
                  <c:v>8.3529999999999993E-3</c:v>
                </c:pt>
                <c:pt idx="33">
                  <c:v>8.6510000000000007E-3</c:v>
                </c:pt>
                <c:pt idx="34">
                  <c:v>8.9549999999999994E-3</c:v>
                </c:pt>
                <c:pt idx="35">
                  <c:v>9.2029999999999994E-3</c:v>
                </c:pt>
                <c:pt idx="36">
                  <c:v>9.4149999999999998E-3</c:v>
                </c:pt>
                <c:pt idx="37">
                  <c:v>9.5890000000000003E-3</c:v>
                </c:pt>
                <c:pt idx="38">
                  <c:v>9.8429999999999993E-3</c:v>
                </c:pt>
                <c:pt idx="39">
                  <c:v>1.0030000000000001E-2</c:v>
                </c:pt>
                <c:pt idx="40">
                  <c:v>1.026E-2</c:v>
                </c:pt>
                <c:pt idx="41">
                  <c:v>1.048E-2</c:v>
                </c:pt>
                <c:pt idx="42">
                  <c:v>1.0500000000000001E-2</c:v>
                </c:pt>
                <c:pt idx="43">
                  <c:v>1.1820000000000001E-2</c:v>
                </c:pt>
                <c:pt idx="44">
                  <c:v>9.6329999999999992E-3</c:v>
                </c:pt>
                <c:pt idx="45">
                  <c:v>8.7510000000000001E-3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1171-42BE-87E9-894E34F273A1}"/>
            </c:ext>
          </c:extLst>
        </c:ser>
        <c:ser>
          <c:idx val="7"/>
          <c:order val="1"/>
          <c:tx>
            <c:strRef>
              <c:f>Paper!$B$10</c:f>
              <c:strCache>
                <c:ptCount val="1"/>
                <c:pt idx="0">
                  <c:v>Stage 0 Fit 2.3V</c:v>
                </c:pt>
              </c:strCache>
            </c:strRef>
          </c:tx>
          <c:spPr>
            <a:ln w="9525">
              <a:solidFill>
                <a:srgbClr val="00B050"/>
              </a:solidFill>
            </a:ln>
          </c:spPr>
          <c:marker>
            <c:symbol val="circle"/>
            <c:size val="3"/>
            <c:spPr>
              <a:solidFill>
                <a:srgbClr val="00B050"/>
              </a:solidFill>
              <a:ln>
                <a:noFill/>
              </a:ln>
            </c:spPr>
          </c:marker>
          <c:xVal>
            <c:numRef>
              <c:f>'PreDeg (2)'!$D$3:$D$48</c:f>
              <c:numCache>
                <c:formatCode>General</c:formatCode>
                <c:ptCount val="46"/>
                <c:pt idx="0">
                  <c:v>2.90822937058694E-2</c:v>
                </c:pt>
                <c:pt idx="1">
                  <c:v>2.9378522347302798E-2</c:v>
                </c:pt>
                <c:pt idx="2">
                  <c:v>2.9681527147733502E-2</c:v>
                </c:pt>
                <c:pt idx="3">
                  <c:v>2.99864440239151E-2</c:v>
                </c:pt>
                <c:pt idx="4">
                  <c:v>3.02902927888801E-2</c:v>
                </c:pt>
                <c:pt idx="5">
                  <c:v>3.0619353613364701E-2</c:v>
                </c:pt>
                <c:pt idx="6">
                  <c:v>3.0918049655436E-2</c:v>
                </c:pt>
                <c:pt idx="7">
                  <c:v>3.1209951781613399E-2</c:v>
                </c:pt>
                <c:pt idx="8">
                  <c:v>3.1526467334000802E-2</c:v>
                </c:pt>
                <c:pt idx="9">
                  <c:v>3.1831742921914999E-2</c:v>
                </c:pt>
                <c:pt idx="10">
                  <c:v>3.2164772176678402E-2</c:v>
                </c:pt>
                <c:pt idx="11">
                  <c:v>3.24804827993916E-2</c:v>
                </c:pt>
                <c:pt idx="12">
                  <c:v>3.2848573825493999E-2</c:v>
                </c:pt>
                <c:pt idx="13">
                  <c:v>3.3231210044736198E-2</c:v>
                </c:pt>
                <c:pt idx="14">
                  <c:v>3.3626814886556902E-2</c:v>
                </c:pt>
                <c:pt idx="15">
                  <c:v>3.40874956686638E-2</c:v>
                </c:pt>
                <c:pt idx="16">
                  <c:v>3.4560485167958503E-2</c:v>
                </c:pt>
                <c:pt idx="17">
                  <c:v>3.5088534678375097E-2</c:v>
                </c:pt>
                <c:pt idx="18">
                  <c:v>3.5642647874741001E-2</c:v>
                </c:pt>
                <c:pt idx="19">
                  <c:v>3.6287107275149097E-2</c:v>
                </c:pt>
                <c:pt idx="20">
                  <c:v>3.6929863965236898E-2</c:v>
                </c:pt>
                <c:pt idx="21">
                  <c:v>3.76564473140742E-2</c:v>
                </c:pt>
                <c:pt idx="22">
                  <c:v>3.8559963706818801E-2</c:v>
                </c:pt>
                <c:pt idx="23">
                  <c:v>3.9303181762685803E-2</c:v>
                </c:pt>
                <c:pt idx="24">
                  <c:v>4.0160342302064202E-2</c:v>
                </c:pt>
                <c:pt idx="25">
                  <c:v>4.1066698856074099E-2</c:v>
                </c:pt>
                <c:pt idx="26">
                  <c:v>4.2065487521692799E-2</c:v>
                </c:pt>
                <c:pt idx="27">
                  <c:v>4.3070294501301801E-2</c:v>
                </c:pt>
                <c:pt idx="28">
                  <c:v>4.4067855964599001E-2</c:v>
                </c:pt>
                <c:pt idx="29">
                  <c:v>4.5102053950523302E-2</c:v>
                </c:pt>
                <c:pt idx="30">
                  <c:v>4.6197800908474203E-2</c:v>
                </c:pt>
                <c:pt idx="31">
                  <c:v>4.7342864722486597E-2</c:v>
                </c:pt>
                <c:pt idx="32">
                  <c:v>4.8558685212045101E-2</c:v>
                </c:pt>
                <c:pt idx="33">
                  <c:v>4.9735293532590798E-2</c:v>
                </c:pt>
                <c:pt idx="34">
                  <c:v>5.1013656986368602E-2</c:v>
                </c:pt>
                <c:pt idx="35">
                  <c:v>5.2310185749400398E-2</c:v>
                </c:pt>
                <c:pt idx="36">
                  <c:v>5.3702121250403898E-2</c:v>
                </c:pt>
                <c:pt idx="37">
                  <c:v>5.5111991715223199E-2</c:v>
                </c:pt>
                <c:pt idx="38">
                  <c:v>5.6678075317565302E-2</c:v>
                </c:pt>
                <c:pt idx="39">
                  <c:v>5.8271599695630699E-2</c:v>
                </c:pt>
                <c:pt idx="40">
                  <c:v>5.9863717910656498E-2</c:v>
                </c:pt>
                <c:pt idx="41">
                  <c:v>6.1529400232955202E-2</c:v>
                </c:pt>
                <c:pt idx="42">
                  <c:v>6.3224559529105204E-2</c:v>
                </c:pt>
                <c:pt idx="43">
                  <c:v>6.4957208755110796E-2</c:v>
                </c:pt>
                <c:pt idx="44">
                  <c:v>6.6613588899212706E-2</c:v>
                </c:pt>
                <c:pt idx="45">
                  <c:v>6.8223690171072798E-2</c:v>
                </c:pt>
              </c:numCache>
            </c:numRef>
          </c:xVal>
          <c:yVal>
            <c:numRef>
              <c:f>'PreDeg (2)'!$E$3:$E$48</c:f>
              <c:numCache>
                <c:formatCode>General</c:formatCode>
                <c:ptCount val="46"/>
                <c:pt idx="0">
                  <c:v>1.9046577810335601E-4</c:v>
                </c:pt>
                <c:pt idx="1">
                  <c:v>6.1256691964943705E-4</c:v>
                </c:pt>
                <c:pt idx="2">
                  <c:v>9.4961396335349602E-4</c:v>
                </c:pt>
                <c:pt idx="3">
                  <c:v>1.2194646100975801E-3</c:v>
                </c:pt>
                <c:pt idx="4">
                  <c:v>1.4384403429718901E-3</c:v>
                </c:pt>
                <c:pt idx="5">
                  <c:v>1.6362040507757101E-3</c:v>
                </c:pt>
                <c:pt idx="6">
                  <c:v>1.7924340610141699E-3</c:v>
                </c:pt>
                <c:pt idx="7">
                  <c:v>1.9328808651683E-3</c:v>
                </c:pt>
                <c:pt idx="8">
                  <c:v>2.0796156658102402E-3</c:v>
                </c:pt>
                <c:pt idx="9">
                  <c:v>2.2215230595717199E-3</c:v>
                </c:pt>
                <c:pt idx="10">
                  <c:v>2.38083757962333E-3</c:v>
                </c:pt>
                <c:pt idx="11">
                  <c:v>2.5377015933788702E-3</c:v>
                </c:pt>
                <c:pt idx="12">
                  <c:v>2.7273658836090499E-3</c:v>
                </c:pt>
                <c:pt idx="13">
                  <c:v>2.9302128299605601E-3</c:v>
                </c:pt>
                <c:pt idx="14">
                  <c:v>3.1431268481571799E-3</c:v>
                </c:pt>
                <c:pt idx="15">
                  <c:v>3.3914605108531699E-3</c:v>
                </c:pt>
                <c:pt idx="16">
                  <c:v>3.64341307268012E-3</c:v>
                </c:pt>
                <c:pt idx="17">
                  <c:v>3.9179367379456702E-3</c:v>
                </c:pt>
                <c:pt idx="18">
                  <c:v>4.1959985635655504E-3</c:v>
                </c:pt>
                <c:pt idx="19">
                  <c:v>4.5047153660385903E-3</c:v>
                </c:pt>
                <c:pt idx="20">
                  <c:v>4.7960904434829598E-3</c:v>
                </c:pt>
                <c:pt idx="21">
                  <c:v>5.1056119071690702E-3</c:v>
                </c:pt>
                <c:pt idx="22">
                  <c:v>5.46231542236495E-3</c:v>
                </c:pt>
                <c:pt idx="23">
                  <c:v>5.7339384648665203E-3</c:v>
                </c:pt>
                <c:pt idx="24">
                  <c:v>6.02511866246511E-3</c:v>
                </c:pt>
                <c:pt idx="25">
                  <c:v>6.3102905289758602E-3</c:v>
                </c:pt>
                <c:pt idx="26">
                  <c:v>6.6016333938000498E-3</c:v>
                </c:pt>
                <c:pt idx="27">
                  <c:v>6.8751586115940403E-3</c:v>
                </c:pt>
                <c:pt idx="28">
                  <c:v>7.1319540473932996E-3</c:v>
                </c:pt>
                <c:pt idx="29">
                  <c:v>7.3872700978271097E-3</c:v>
                </c:pt>
                <c:pt idx="30">
                  <c:v>7.6502155895249403E-3</c:v>
                </c:pt>
                <c:pt idx="31">
                  <c:v>7.9206561593848004E-3</c:v>
                </c:pt>
                <c:pt idx="32">
                  <c:v>8.2056514741094596E-3</c:v>
                </c:pt>
                <c:pt idx="33">
                  <c:v>8.4797483324554005E-3</c:v>
                </c:pt>
                <c:pt idx="34">
                  <c:v>8.7734764121817702E-3</c:v>
                </c:pt>
                <c:pt idx="35">
                  <c:v>9.0623273856532596E-3</c:v>
                </c:pt>
                <c:pt idx="36">
                  <c:v>9.3549144688432305E-3</c:v>
                </c:pt>
                <c:pt idx="37">
                  <c:v>9.6240046155695105E-3</c:v>
                </c:pt>
                <c:pt idx="38">
                  <c:v>9.8800942272179604E-3</c:v>
                </c:pt>
                <c:pt idx="39">
                  <c:v>1.00837499110117E-2</c:v>
                </c:pt>
                <c:pt idx="40">
                  <c:v>1.0220457969309199E-2</c:v>
                </c:pt>
                <c:pt idx="41">
                  <c:v>1.02834949473617E-2</c:v>
                </c:pt>
                <c:pt idx="42">
                  <c:v>1.02558529563536E-2</c:v>
                </c:pt>
                <c:pt idx="43">
                  <c:v>1.01242933999874E-2</c:v>
                </c:pt>
                <c:pt idx="44">
                  <c:v>9.89376101580061E-3</c:v>
                </c:pt>
                <c:pt idx="45">
                  <c:v>9.5644040203951893E-3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1171-42BE-87E9-894E34F273A1}"/>
            </c:ext>
          </c:extLst>
        </c:ser>
        <c:ser>
          <c:idx val="4"/>
          <c:order val="6"/>
          <c:tx>
            <c:strRef>
              <c:f>Paper!$A$13</c:f>
              <c:strCache>
                <c:ptCount val="1"/>
                <c:pt idx="0">
                  <c:v>Stage 3 Data 2.3V</c:v>
                </c:pt>
              </c:strCache>
              <c:extLst xmlns:c15="http://schemas.microsoft.com/office/drawing/2012/chart"/>
            </c:strRef>
          </c:tx>
          <c:spPr>
            <a:ln w="38100">
              <a:noFill/>
            </a:ln>
          </c:spPr>
          <c:marker>
            <c:symbol val="circle"/>
            <c:size val="5"/>
            <c:spPr>
              <a:noFill/>
              <a:ln w="6350">
                <a:solidFill>
                  <a:srgbClr val="FF0000"/>
                </a:solidFill>
              </a:ln>
            </c:spPr>
          </c:marker>
          <c:xVal>
            <c:numRef>
              <c:f>'Deg3 (2)'!$B$3:$B$54</c:f>
              <c:numCache>
                <c:formatCode>General</c:formatCode>
                <c:ptCount val="52"/>
                <c:pt idx="0">
                  <c:v>3.2349999999999997E-2</c:v>
                </c:pt>
                <c:pt idx="1">
                  <c:v>3.2680000000000001E-2</c:v>
                </c:pt>
                <c:pt idx="2">
                  <c:v>3.3020000000000001E-2</c:v>
                </c:pt>
                <c:pt idx="3">
                  <c:v>3.3309999999999999E-2</c:v>
                </c:pt>
                <c:pt idx="4">
                  <c:v>3.3649999999999999E-2</c:v>
                </c:pt>
                <c:pt idx="5">
                  <c:v>3.4009999999999999E-2</c:v>
                </c:pt>
                <c:pt idx="6">
                  <c:v>3.44E-2</c:v>
                </c:pt>
                <c:pt idx="7">
                  <c:v>3.4790000000000001E-2</c:v>
                </c:pt>
                <c:pt idx="8">
                  <c:v>3.5229999999999997E-2</c:v>
                </c:pt>
                <c:pt idx="9">
                  <c:v>3.5729999999999998E-2</c:v>
                </c:pt>
                <c:pt idx="10">
                  <c:v>3.6209999999999999E-2</c:v>
                </c:pt>
                <c:pt idx="11">
                  <c:v>3.6900000000000002E-2</c:v>
                </c:pt>
                <c:pt idx="12">
                  <c:v>3.7519999999999998E-2</c:v>
                </c:pt>
                <c:pt idx="13">
                  <c:v>3.8309999999999997E-2</c:v>
                </c:pt>
                <c:pt idx="14">
                  <c:v>3.918E-2</c:v>
                </c:pt>
                <c:pt idx="15">
                  <c:v>4.0099999999999997E-2</c:v>
                </c:pt>
                <c:pt idx="16">
                  <c:v>4.122E-2</c:v>
                </c:pt>
                <c:pt idx="17">
                  <c:v>4.2389999999999997E-2</c:v>
                </c:pt>
                <c:pt idx="18">
                  <c:v>4.3729999999999998E-2</c:v>
                </c:pt>
                <c:pt idx="19">
                  <c:v>4.5159999999999999E-2</c:v>
                </c:pt>
                <c:pt idx="20">
                  <c:v>4.6850000000000003E-2</c:v>
                </c:pt>
                <c:pt idx="21">
                  <c:v>4.8579999999999998E-2</c:v>
                </c:pt>
                <c:pt idx="22">
                  <c:v>5.0560000000000001E-2</c:v>
                </c:pt>
                <c:pt idx="23">
                  <c:v>5.305E-2</c:v>
                </c:pt>
                <c:pt idx="24">
                  <c:v>5.5190000000000003E-2</c:v>
                </c:pt>
                <c:pt idx="25">
                  <c:v>5.7689999999999998E-2</c:v>
                </c:pt>
                <c:pt idx="26">
                  <c:v>6.0569999999999999E-2</c:v>
                </c:pt>
                <c:pt idx="27">
                  <c:v>6.3869999999999996E-2</c:v>
                </c:pt>
                <c:pt idx="28">
                  <c:v>6.719E-2</c:v>
                </c:pt>
                <c:pt idx="29">
                  <c:v>7.0540000000000005E-2</c:v>
                </c:pt>
                <c:pt idx="30">
                  <c:v>7.4410000000000004E-2</c:v>
                </c:pt>
                <c:pt idx="31">
                  <c:v>7.8649999999999998E-2</c:v>
                </c:pt>
                <c:pt idx="32">
                  <c:v>8.3159999999999998E-2</c:v>
                </c:pt>
                <c:pt idx="33">
                  <c:v>8.8169999999999998E-2</c:v>
                </c:pt>
                <c:pt idx="34">
                  <c:v>9.3109999999999998E-2</c:v>
                </c:pt>
                <c:pt idx="35">
                  <c:v>9.8489999999999994E-2</c:v>
                </c:pt>
                <c:pt idx="36">
                  <c:v>0.1041</c:v>
                </c:pt>
                <c:pt idx="37">
                  <c:v>0.1101</c:v>
                </c:pt>
                <c:pt idx="38">
                  <c:v>0.11600000000000001</c:v>
                </c:pt>
                <c:pt idx="39">
                  <c:v>0.12280000000000001</c:v>
                </c:pt>
                <c:pt idx="40">
                  <c:v>0.1295</c:v>
                </c:pt>
                <c:pt idx="41">
                  <c:v>0.13669999999999999</c:v>
                </c:pt>
                <c:pt idx="42">
                  <c:v>0.1482</c:v>
                </c:pt>
                <c:pt idx="43">
                  <c:v>0.16900000000000001</c:v>
                </c:pt>
                <c:pt idx="44">
                  <c:v>0.1656</c:v>
                </c:pt>
                <c:pt idx="45">
                  <c:v>0.1603</c:v>
                </c:pt>
                <c:pt idx="46">
                  <c:v>0.17280000000000001</c:v>
                </c:pt>
                <c:pt idx="47">
                  <c:v>0.184</c:v>
                </c:pt>
                <c:pt idx="48">
                  <c:v>0.29959999999999998</c:v>
                </c:pt>
                <c:pt idx="49">
                  <c:v>0.19040000000000001</c:v>
                </c:pt>
              </c:numCache>
              <c:extLst xmlns:c15="http://schemas.microsoft.com/office/drawing/2012/chart"/>
            </c:numRef>
          </c:xVal>
          <c:yVal>
            <c:numRef>
              <c:f>'Deg3 (2)'!$C$3:$C$54</c:f>
              <c:numCache>
                <c:formatCode>General</c:formatCode>
                <c:ptCount val="52"/>
                <c:pt idx="0">
                  <c:v>1.986E-4</c:v>
                </c:pt>
                <c:pt idx="1">
                  <c:v>7.3890000000000002E-4</c:v>
                </c:pt>
                <c:pt idx="2">
                  <c:v>1.217E-3</c:v>
                </c:pt>
                <c:pt idx="3">
                  <c:v>1.622E-3</c:v>
                </c:pt>
                <c:pt idx="4">
                  <c:v>1.9980000000000002E-3</c:v>
                </c:pt>
                <c:pt idx="5">
                  <c:v>2.4039999999999999E-3</c:v>
                </c:pt>
                <c:pt idx="6">
                  <c:v>2.833E-3</c:v>
                </c:pt>
                <c:pt idx="7">
                  <c:v>3.2109999999999999E-3</c:v>
                </c:pt>
                <c:pt idx="8">
                  <c:v>3.6289999999999998E-3</c:v>
                </c:pt>
                <c:pt idx="9">
                  <c:v>4.1339999999999997E-3</c:v>
                </c:pt>
                <c:pt idx="10">
                  <c:v>4.6870000000000002E-3</c:v>
                </c:pt>
                <c:pt idx="11">
                  <c:v>5.208E-3</c:v>
                </c:pt>
                <c:pt idx="12">
                  <c:v>5.7600000000000004E-3</c:v>
                </c:pt>
                <c:pt idx="13">
                  <c:v>6.4539999999999997E-3</c:v>
                </c:pt>
                <c:pt idx="14">
                  <c:v>7.1809999999999999E-3</c:v>
                </c:pt>
                <c:pt idx="15">
                  <c:v>7.9319999999999998E-3</c:v>
                </c:pt>
                <c:pt idx="16">
                  <c:v>8.8190000000000004E-3</c:v>
                </c:pt>
                <c:pt idx="17">
                  <c:v>9.7059999999999994E-3</c:v>
                </c:pt>
                <c:pt idx="18">
                  <c:v>1.068E-2</c:v>
                </c:pt>
                <c:pt idx="19">
                  <c:v>1.1679999999999999E-2</c:v>
                </c:pt>
                <c:pt idx="20">
                  <c:v>1.2829999999999999E-2</c:v>
                </c:pt>
                <c:pt idx="21">
                  <c:v>1.393E-2</c:v>
                </c:pt>
                <c:pt idx="22">
                  <c:v>1.5140000000000001E-2</c:v>
                </c:pt>
                <c:pt idx="23">
                  <c:v>1.668E-2</c:v>
                </c:pt>
                <c:pt idx="24">
                  <c:v>1.7919999999999998E-2</c:v>
                </c:pt>
                <c:pt idx="25">
                  <c:v>1.9380000000000001E-2</c:v>
                </c:pt>
                <c:pt idx="26">
                  <c:v>2.0920000000000001E-2</c:v>
                </c:pt>
                <c:pt idx="27">
                  <c:v>2.2679999999999999E-2</c:v>
                </c:pt>
                <c:pt idx="28">
                  <c:v>2.4340000000000001E-2</c:v>
                </c:pt>
                <c:pt idx="29">
                  <c:v>2.5930000000000002E-2</c:v>
                </c:pt>
                <c:pt idx="30">
                  <c:v>2.775E-2</c:v>
                </c:pt>
                <c:pt idx="31">
                  <c:v>2.9559999999999999E-2</c:v>
                </c:pt>
                <c:pt idx="32">
                  <c:v>3.1309999999999998E-2</c:v>
                </c:pt>
                <c:pt idx="33">
                  <c:v>3.3270000000000001E-2</c:v>
                </c:pt>
                <c:pt idx="34">
                  <c:v>3.4959999999999998E-2</c:v>
                </c:pt>
                <c:pt idx="35">
                  <c:v>3.7019999999999997E-2</c:v>
                </c:pt>
                <c:pt idx="36">
                  <c:v>3.8920000000000003E-2</c:v>
                </c:pt>
                <c:pt idx="37">
                  <c:v>4.0849999999999997E-2</c:v>
                </c:pt>
                <c:pt idx="38">
                  <c:v>4.2900000000000001E-2</c:v>
                </c:pt>
                <c:pt idx="39">
                  <c:v>4.5269999999999998E-2</c:v>
                </c:pt>
                <c:pt idx="40">
                  <c:v>4.7550000000000002E-2</c:v>
                </c:pt>
                <c:pt idx="41">
                  <c:v>4.9840000000000002E-2</c:v>
                </c:pt>
                <c:pt idx="42">
                  <c:v>5.525E-2</c:v>
                </c:pt>
                <c:pt idx="43">
                  <c:v>6.6009999999999999E-2</c:v>
                </c:pt>
                <c:pt idx="44">
                  <c:v>6.0010000000000001E-2</c:v>
                </c:pt>
                <c:pt idx="45">
                  <c:v>5.3159999999999999E-2</c:v>
                </c:pt>
                <c:pt idx="46">
                  <c:v>5.5620000000000003E-2</c:v>
                </c:pt>
                <c:pt idx="47">
                  <c:v>5.6320000000000002E-2</c:v>
                </c:pt>
                <c:pt idx="48">
                  <c:v>0.125</c:v>
                </c:pt>
                <c:pt idx="49">
                  <c:v>4.6580000000000003E-2</c:v>
                </c:pt>
              </c:numCache>
              <c:extLst xmlns:c15="http://schemas.microsoft.com/office/drawing/2012/chart"/>
            </c:numRef>
          </c:y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6-1171-42BE-87E9-894E34F273A1}"/>
            </c:ext>
          </c:extLst>
        </c:ser>
        <c:ser>
          <c:idx val="5"/>
          <c:order val="7"/>
          <c:tx>
            <c:strRef>
              <c:f>Paper!$B$13</c:f>
              <c:strCache>
                <c:ptCount val="1"/>
                <c:pt idx="0">
                  <c:v>Stage 3 Fit 2.3V</c:v>
                </c:pt>
              </c:strCache>
              <c:extLst xmlns:c15="http://schemas.microsoft.com/office/drawing/2012/chart"/>
            </c:strRef>
          </c:tx>
          <c:spPr>
            <a:ln w="9525">
              <a:solidFill>
                <a:srgbClr val="FF0000"/>
              </a:solidFill>
            </a:ln>
          </c:spPr>
          <c:marker>
            <c:symbol val="circle"/>
            <c:size val="3"/>
            <c:spPr>
              <a:solidFill>
                <a:srgbClr val="FF0000"/>
              </a:solidFill>
              <a:ln>
                <a:noFill/>
              </a:ln>
            </c:spPr>
          </c:marker>
          <c:xVal>
            <c:numRef>
              <c:f>'Deg3 (2)'!$D$3:$D$54</c:f>
              <c:numCache>
                <c:formatCode>General</c:formatCode>
                <c:ptCount val="52"/>
                <c:pt idx="0">
                  <c:v>3.2259999999999997E-2</c:v>
                </c:pt>
                <c:pt idx="1">
                  <c:v>3.2570000000000002E-2</c:v>
                </c:pt>
                <c:pt idx="2">
                  <c:v>3.2899999999999999E-2</c:v>
                </c:pt>
                <c:pt idx="3">
                  <c:v>3.3230000000000003E-2</c:v>
                </c:pt>
                <c:pt idx="4">
                  <c:v>3.3579999999999999E-2</c:v>
                </c:pt>
                <c:pt idx="5">
                  <c:v>3.3950000000000001E-2</c:v>
                </c:pt>
                <c:pt idx="6">
                  <c:v>3.4380000000000001E-2</c:v>
                </c:pt>
                <c:pt idx="7">
                  <c:v>3.4810000000000001E-2</c:v>
                </c:pt>
                <c:pt idx="8">
                  <c:v>3.526E-2</c:v>
                </c:pt>
                <c:pt idx="9">
                  <c:v>3.5790000000000002E-2</c:v>
                </c:pt>
                <c:pt idx="10">
                  <c:v>3.635E-2</c:v>
                </c:pt>
                <c:pt idx="11">
                  <c:v>3.6999999999999998E-2</c:v>
                </c:pt>
                <c:pt idx="12">
                  <c:v>3.7650000000000003E-2</c:v>
                </c:pt>
                <c:pt idx="13">
                  <c:v>3.8449999999999998E-2</c:v>
                </c:pt>
                <c:pt idx="14">
                  <c:v>3.9309999999999998E-2</c:v>
                </c:pt>
                <c:pt idx="15">
                  <c:v>4.0230000000000002E-2</c:v>
                </c:pt>
                <c:pt idx="16">
                  <c:v>4.1320000000000003E-2</c:v>
                </c:pt>
                <c:pt idx="17">
                  <c:v>4.2470000000000001E-2</c:v>
                </c:pt>
                <c:pt idx="18">
                  <c:v>4.3779999999999999E-2</c:v>
                </c:pt>
                <c:pt idx="19">
                  <c:v>4.5179999999999998E-2</c:v>
                </c:pt>
                <c:pt idx="20">
                  <c:v>4.6850000000000003E-2</c:v>
                </c:pt>
                <c:pt idx="21">
                  <c:v>4.8550000000000003E-2</c:v>
                </c:pt>
                <c:pt idx="22">
                  <c:v>5.0529999999999999E-2</c:v>
                </c:pt>
                <c:pt idx="23">
                  <c:v>5.3060000000000003E-2</c:v>
                </c:pt>
                <c:pt idx="24">
                  <c:v>5.5219999999999998E-2</c:v>
                </c:pt>
                <c:pt idx="25">
                  <c:v>5.7790000000000001E-2</c:v>
                </c:pt>
                <c:pt idx="26">
                  <c:v>6.0609999999999997E-2</c:v>
                </c:pt>
                <c:pt idx="27">
                  <c:v>6.386E-2</c:v>
                </c:pt>
                <c:pt idx="28">
                  <c:v>6.726E-2</c:v>
                </c:pt>
                <c:pt idx="29">
                  <c:v>7.0779999999999996E-2</c:v>
                </c:pt>
                <c:pt idx="30">
                  <c:v>7.4569999999999997E-2</c:v>
                </c:pt>
                <c:pt idx="31">
                  <c:v>7.8729999999999994E-2</c:v>
                </c:pt>
                <c:pt idx="32">
                  <c:v>8.3220000000000002E-2</c:v>
                </c:pt>
                <c:pt idx="33">
                  <c:v>8.8120000000000004E-2</c:v>
                </c:pt>
                <c:pt idx="34">
                  <c:v>9.2950000000000005E-2</c:v>
                </c:pt>
                <c:pt idx="35">
                  <c:v>9.8280000000000006E-2</c:v>
                </c:pt>
                <c:pt idx="36">
                  <c:v>0.1037</c:v>
                </c:pt>
                <c:pt idx="37">
                  <c:v>0.10970000000000001</c:v>
                </c:pt>
                <c:pt idx="38">
                  <c:v>0.1157</c:v>
                </c:pt>
                <c:pt idx="39">
                  <c:v>0.1225</c:v>
                </c:pt>
                <c:pt idx="40">
                  <c:v>0.1295</c:v>
                </c:pt>
                <c:pt idx="41">
                  <c:v>0.13669999999999999</c:v>
                </c:pt>
                <c:pt idx="42">
                  <c:v>0.14460000000000001</c:v>
                </c:pt>
                <c:pt idx="43">
                  <c:v>0.153</c:v>
                </c:pt>
                <c:pt idx="44">
                  <c:v>0.16220000000000001</c:v>
                </c:pt>
                <c:pt idx="45">
                  <c:v>0.1716</c:v>
                </c:pt>
                <c:pt idx="46">
                  <c:v>0.18149999999999999</c:v>
                </c:pt>
                <c:pt idx="47">
                  <c:v>0.19170000000000001</c:v>
                </c:pt>
                <c:pt idx="48">
                  <c:v>0.2021</c:v>
                </c:pt>
                <c:pt idx="49">
                  <c:v>0.2122</c:v>
                </c:pt>
              </c:numCache>
              <c:extLst xmlns:c15="http://schemas.microsoft.com/office/drawing/2012/chart"/>
            </c:numRef>
          </c:xVal>
          <c:yVal>
            <c:numRef>
              <c:f>'Deg3 (2)'!$E$3:$E$54</c:f>
              <c:numCache>
                <c:formatCode>General</c:formatCode>
                <c:ptCount val="52"/>
                <c:pt idx="0">
                  <c:v>1.351E-4</c:v>
                </c:pt>
                <c:pt idx="1">
                  <c:v>7.2079999999999996E-4</c:v>
                </c:pt>
                <c:pt idx="2">
                  <c:v>1.2229999999999999E-3</c:v>
                </c:pt>
                <c:pt idx="3">
                  <c:v>1.6720000000000001E-3</c:v>
                </c:pt>
                <c:pt idx="4">
                  <c:v>2.0860000000000002E-3</c:v>
                </c:pt>
                <c:pt idx="5">
                  <c:v>2.483E-3</c:v>
                </c:pt>
                <c:pt idx="6">
                  <c:v>2.9120000000000001E-3</c:v>
                </c:pt>
                <c:pt idx="7">
                  <c:v>3.3119999999999998E-3</c:v>
                </c:pt>
                <c:pt idx="8">
                  <c:v>3.7209999999999999E-3</c:v>
                </c:pt>
                <c:pt idx="9">
                  <c:v>4.1879999999999999E-3</c:v>
                </c:pt>
                <c:pt idx="10">
                  <c:v>4.6649999999999999E-3</c:v>
                </c:pt>
                <c:pt idx="11">
                  <c:v>5.2129999999999998E-3</c:v>
                </c:pt>
                <c:pt idx="12">
                  <c:v>5.7549999999999997E-3</c:v>
                </c:pt>
                <c:pt idx="13">
                  <c:v>6.4079999999999996E-3</c:v>
                </c:pt>
                <c:pt idx="14">
                  <c:v>7.1040000000000001E-3</c:v>
                </c:pt>
                <c:pt idx="15">
                  <c:v>7.8340000000000007E-3</c:v>
                </c:pt>
                <c:pt idx="16">
                  <c:v>8.6899999999999998E-3</c:v>
                </c:pt>
                <c:pt idx="17">
                  <c:v>9.5729999999999999E-3</c:v>
                </c:pt>
                <c:pt idx="18">
                  <c:v>1.056E-2</c:v>
                </c:pt>
                <c:pt idx="19">
                  <c:v>1.158E-2</c:v>
                </c:pt>
                <c:pt idx="20">
                  <c:v>1.2760000000000001E-2</c:v>
                </c:pt>
                <c:pt idx="21">
                  <c:v>1.393E-2</c:v>
                </c:pt>
                <c:pt idx="22">
                  <c:v>1.525E-2</c:v>
                </c:pt>
                <c:pt idx="23">
                  <c:v>1.686E-2</c:v>
                </c:pt>
                <c:pt idx="24">
                  <c:v>1.8180000000000002E-2</c:v>
                </c:pt>
                <c:pt idx="25">
                  <c:v>1.9689999999999999E-2</c:v>
                </c:pt>
                <c:pt idx="26">
                  <c:v>2.128E-2</c:v>
                </c:pt>
                <c:pt idx="27">
                  <c:v>2.3009999999999999E-2</c:v>
                </c:pt>
                <c:pt idx="28">
                  <c:v>2.4740000000000002E-2</c:v>
                </c:pt>
                <c:pt idx="29">
                  <c:v>2.6440000000000002E-2</c:v>
                </c:pt>
                <c:pt idx="30">
                  <c:v>2.819E-2</c:v>
                </c:pt>
                <c:pt idx="31">
                  <c:v>3.0020000000000002E-2</c:v>
                </c:pt>
                <c:pt idx="32">
                  <c:v>3.1899999999999998E-2</c:v>
                </c:pt>
                <c:pt idx="33">
                  <c:v>3.388E-2</c:v>
                </c:pt>
                <c:pt idx="34">
                  <c:v>3.5749999999999997E-2</c:v>
                </c:pt>
                <c:pt idx="35">
                  <c:v>3.7760000000000002E-2</c:v>
                </c:pt>
                <c:pt idx="36">
                  <c:v>3.977E-2</c:v>
                </c:pt>
                <c:pt idx="37">
                  <c:v>4.19E-2</c:v>
                </c:pt>
                <c:pt idx="38">
                  <c:v>4.4019999999999997E-2</c:v>
                </c:pt>
                <c:pt idx="39">
                  <c:v>4.6350000000000002E-2</c:v>
                </c:pt>
                <c:pt idx="40">
                  <c:v>4.8669999999999998E-2</c:v>
                </c:pt>
                <c:pt idx="41">
                  <c:v>5.0930000000000003E-2</c:v>
                </c:pt>
                <c:pt idx="42">
                  <c:v>5.3199999999999997E-2</c:v>
                </c:pt>
                <c:pt idx="43">
                  <c:v>5.534E-2</c:v>
                </c:pt>
                <c:pt idx="44">
                  <c:v>5.7279999999999998E-2</c:v>
                </c:pt>
                <c:pt idx="45">
                  <c:v>5.8790000000000002E-2</c:v>
                </c:pt>
                <c:pt idx="46">
                  <c:v>5.9799999999999999E-2</c:v>
                </c:pt>
                <c:pt idx="47">
                  <c:v>6.0159999999999998E-2</c:v>
                </c:pt>
                <c:pt idx="48">
                  <c:v>5.978E-2</c:v>
                </c:pt>
                <c:pt idx="49">
                  <c:v>5.8619999999999998E-2</c:v>
                </c:pt>
              </c:numCache>
              <c:extLst xmlns:c15="http://schemas.microsoft.com/office/drawing/2012/chart"/>
            </c:numRef>
          </c:y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7-1171-42BE-87E9-894E34F273A1}"/>
            </c:ext>
          </c:extLst>
        </c:ser>
        <c:ser>
          <c:idx val="8"/>
          <c:order val="8"/>
          <c:tx>
            <c:strRef>
              <c:f>Paper!$A$14</c:f>
              <c:strCache>
                <c:ptCount val="1"/>
                <c:pt idx="0">
                  <c:v>Stage 4 Data 2.3V</c:v>
                </c:pt>
              </c:strCache>
              <c:extLst xmlns:c15="http://schemas.microsoft.com/office/drawing/2012/chart"/>
            </c:strRef>
          </c:tx>
          <c:spPr>
            <a:ln w="38100">
              <a:noFill/>
            </a:ln>
          </c:spPr>
          <c:marker>
            <c:symbol val="circle"/>
            <c:size val="5"/>
            <c:spPr>
              <a:noFill/>
              <a:ln w="6350">
                <a:solidFill>
                  <a:srgbClr val="00B0F0"/>
                </a:solidFill>
              </a:ln>
            </c:spPr>
          </c:marker>
          <c:xVal>
            <c:numRef>
              <c:f>'Reg (2)'!$B$3:$B$50</c:f>
              <c:numCache>
                <c:formatCode>General</c:formatCode>
                <c:ptCount val="48"/>
                <c:pt idx="0">
                  <c:v>2.843E-2</c:v>
                </c:pt>
                <c:pt idx="1">
                  <c:v>2.8680000000000001E-2</c:v>
                </c:pt>
                <c:pt idx="2">
                  <c:v>2.8879999999999999E-2</c:v>
                </c:pt>
                <c:pt idx="3">
                  <c:v>2.9059999999999999E-2</c:v>
                </c:pt>
                <c:pt idx="4">
                  <c:v>2.9229999999999999E-2</c:v>
                </c:pt>
                <c:pt idx="5">
                  <c:v>2.9409999999999999E-2</c:v>
                </c:pt>
                <c:pt idx="6">
                  <c:v>2.955E-2</c:v>
                </c:pt>
                <c:pt idx="7">
                  <c:v>2.9669999999999998E-2</c:v>
                </c:pt>
                <c:pt idx="8">
                  <c:v>2.98E-2</c:v>
                </c:pt>
                <c:pt idx="9">
                  <c:v>2.9919999999999999E-2</c:v>
                </c:pt>
                <c:pt idx="10">
                  <c:v>3.005E-2</c:v>
                </c:pt>
                <c:pt idx="11">
                  <c:v>3.015E-2</c:v>
                </c:pt>
                <c:pt idx="12">
                  <c:v>3.0269999999999998E-2</c:v>
                </c:pt>
                <c:pt idx="13">
                  <c:v>3.0380000000000001E-2</c:v>
                </c:pt>
                <c:pt idx="14">
                  <c:v>3.048E-2</c:v>
                </c:pt>
                <c:pt idx="15">
                  <c:v>3.0599999999999999E-2</c:v>
                </c:pt>
                <c:pt idx="16">
                  <c:v>3.0710000000000001E-2</c:v>
                </c:pt>
                <c:pt idx="17">
                  <c:v>3.082E-2</c:v>
                </c:pt>
                <c:pt idx="18">
                  <c:v>3.0929999999999999E-2</c:v>
                </c:pt>
                <c:pt idx="19">
                  <c:v>3.1040000000000002E-2</c:v>
                </c:pt>
                <c:pt idx="20">
                  <c:v>3.1150000000000001E-2</c:v>
                </c:pt>
                <c:pt idx="21">
                  <c:v>3.125E-2</c:v>
                </c:pt>
                <c:pt idx="22">
                  <c:v>3.134E-2</c:v>
                </c:pt>
                <c:pt idx="23">
                  <c:v>3.1419999999999997E-2</c:v>
                </c:pt>
                <c:pt idx="24">
                  <c:v>3.1469999999999998E-2</c:v>
                </c:pt>
                <c:pt idx="25">
                  <c:v>3.1530000000000002E-2</c:v>
                </c:pt>
                <c:pt idx="26">
                  <c:v>3.1570000000000001E-2</c:v>
                </c:pt>
                <c:pt idx="27">
                  <c:v>3.1620000000000002E-2</c:v>
                </c:pt>
                <c:pt idx="28">
                  <c:v>3.1629999999999998E-2</c:v>
                </c:pt>
                <c:pt idx="29">
                  <c:v>3.1660000000000001E-2</c:v>
                </c:pt>
                <c:pt idx="30">
                  <c:v>3.1660000000000001E-2</c:v>
                </c:pt>
                <c:pt idx="31">
                  <c:v>3.1690000000000003E-2</c:v>
                </c:pt>
                <c:pt idx="32">
                  <c:v>3.1690000000000003E-2</c:v>
                </c:pt>
                <c:pt idx="33">
                  <c:v>3.1690000000000003E-2</c:v>
                </c:pt>
                <c:pt idx="34">
                  <c:v>3.1719999999999998E-2</c:v>
                </c:pt>
                <c:pt idx="35">
                  <c:v>3.1719999999999998E-2</c:v>
                </c:pt>
                <c:pt idx="36">
                  <c:v>3.1730000000000001E-2</c:v>
                </c:pt>
                <c:pt idx="37">
                  <c:v>3.1730000000000001E-2</c:v>
                </c:pt>
                <c:pt idx="38">
                  <c:v>3.1719999999999998E-2</c:v>
                </c:pt>
                <c:pt idx="39">
                  <c:v>3.1739999999999997E-2</c:v>
                </c:pt>
                <c:pt idx="40">
                  <c:v>3.1739999999999997E-2</c:v>
                </c:pt>
              </c:numCache>
              <c:extLst xmlns:c15="http://schemas.microsoft.com/office/drawing/2012/chart"/>
            </c:numRef>
          </c:xVal>
          <c:yVal>
            <c:numRef>
              <c:f>'Reg (2)'!$C$3:$C$50</c:f>
              <c:numCache>
                <c:formatCode>General</c:formatCode>
                <c:ptCount val="48"/>
                <c:pt idx="0">
                  <c:v>1.7699999999999999E-4</c:v>
                </c:pt>
                <c:pt idx="1">
                  <c:v>3.6049999999999998E-4</c:v>
                </c:pt>
                <c:pt idx="2">
                  <c:v>5.061E-4</c:v>
                </c:pt>
                <c:pt idx="3">
                  <c:v>5.9219999999999997E-4</c:v>
                </c:pt>
                <c:pt idx="4">
                  <c:v>6.5479999999999998E-4</c:v>
                </c:pt>
                <c:pt idx="5">
                  <c:v>6.8970000000000001E-4</c:v>
                </c:pt>
                <c:pt idx="6">
                  <c:v>7.0129999999999997E-4</c:v>
                </c:pt>
                <c:pt idx="7">
                  <c:v>7.0010000000000005E-4</c:v>
                </c:pt>
                <c:pt idx="8">
                  <c:v>7.203E-4</c:v>
                </c:pt>
                <c:pt idx="9">
                  <c:v>7.1290000000000004E-4</c:v>
                </c:pt>
                <c:pt idx="10">
                  <c:v>7.3479999999999997E-4</c:v>
                </c:pt>
                <c:pt idx="11">
                  <c:v>7.1049999999999998E-4</c:v>
                </c:pt>
                <c:pt idx="12">
                  <c:v>7.071E-4</c:v>
                </c:pt>
                <c:pt idx="13">
                  <c:v>7.0299999999999996E-4</c:v>
                </c:pt>
                <c:pt idx="14">
                  <c:v>7.0049999999999995E-4</c:v>
                </c:pt>
                <c:pt idx="15">
                  <c:v>6.9399999999999996E-4</c:v>
                </c:pt>
                <c:pt idx="16">
                  <c:v>6.8869999999999999E-4</c:v>
                </c:pt>
                <c:pt idx="17">
                  <c:v>6.734E-4</c:v>
                </c:pt>
                <c:pt idx="18">
                  <c:v>6.5379999999999995E-4</c:v>
                </c:pt>
                <c:pt idx="19">
                  <c:v>6.246E-4</c:v>
                </c:pt>
                <c:pt idx="20">
                  <c:v>5.8920000000000001E-4</c:v>
                </c:pt>
                <c:pt idx="21">
                  <c:v>5.4900000000000001E-4</c:v>
                </c:pt>
                <c:pt idx="22">
                  <c:v>4.8979999999999998E-4</c:v>
                </c:pt>
                <c:pt idx="23">
                  <c:v>4.5150000000000002E-4</c:v>
                </c:pt>
                <c:pt idx="24">
                  <c:v>4.0010000000000002E-4</c:v>
                </c:pt>
                <c:pt idx="25">
                  <c:v>3.5070000000000001E-4</c:v>
                </c:pt>
                <c:pt idx="26">
                  <c:v>2.966E-4</c:v>
                </c:pt>
                <c:pt idx="27">
                  <c:v>2.6959999999999999E-4</c:v>
                </c:pt>
                <c:pt idx="28">
                  <c:v>2.2020000000000001E-4</c:v>
                </c:pt>
                <c:pt idx="29">
                  <c:v>1.9110000000000001E-4</c:v>
                </c:pt>
                <c:pt idx="30">
                  <c:v>1.6899999999999999E-4</c:v>
                </c:pt>
                <c:pt idx="31">
                  <c:v>1.4440000000000001E-4</c:v>
                </c:pt>
                <c:pt idx="32">
                  <c:v>1.2860000000000001E-4</c:v>
                </c:pt>
                <c:pt idx="33">
                  <c:v>1.077E-4</c:v>
                </c:pt>
                <c:pt idx="34">
                  <c:v>1.0230000000000001E-4</c:v>
                </c:pt>
                <c:pt idx="35">
                  <c:v>9.4220000000000003E-5</c:v>
                </c:pt>
                <c:pt idx="36">
                  <c:v>1.0509999999999999E-4</c:v>
                </c:pt>
                <c:pt idx="37">
                  <c:v>9.6199999999999994E-5</c:v>
                </c:pt>
                <c:pt idx="38">
                  <c:v>7.504E-5</c:v>
                </c:pt>
                <c:pt idx="39">
                  <c:v>9.2969999999999999E-5</c:v>
                </c:pt>
                <c:pt idx="40">
                  <c:v>3.8840000000000001E-5</c:v>
                </c:pt>
              </c:numCache>
              <c:extLst xmlns:c15="http://schemas.microsoft.com/office/drawing/2012/chart"/>
            </c:numRef>
          </c:y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8-1171-42BE-87E9-894E34F273A1}"/>
            </c:ext>
          </c:extLst>
        </c:ser>
        <c:ser>
          <c:idx val="9"/>
          <c:order val="9"/>
          <c:tx>
            <c:strRef>
              <c:f>Paper!$B$14</c:f>
              <c:strCache>
                <c:ptCount val="1"/>
                <c:pt idx="0">
                  <c:v>Stage 4 Fit 2.3V</c:v>
                </c:pt>
              </c:strCache>
              <c:extLst xmlns:c15="http://schemas.microsoft.com/office/drawing/2012/chart"/>
            </c:strRef>
          </c:tx>
          <c:spPr>
            <a:ln w="9525">
              <a:solidFill>
                <a:srgbClr val="00B0F0"/>
              </a:solidFill>
            </a:ln>
          </c:spPr>
          <c:marker>
            <c:symbol val="circle"/>
            <c:size val="3"/>
            <c:spPr>
              <a:solidFill>
                <a:srgbClr val="00B0F0"/>
              </a:solidFill>
              <a:ln>
                <a:noFill/>
              </a:ln>
            </c:spPr>
          </c:marker>
          <c:xVal>
            <c:numRef>
              <c:f>'Reg (2)'!$D$3:$D$50</c:f>
              <c:numCache>
                <c:formatCode>General</c:formatCode>
                <c:ptCount val="48"/>
                <c:pt idx="0">
                  <c:v>2.8563499107727899E-2</c:v>
                </c:pt>
                <c:pt idx="1">
                  <c:v>2.87582481039243E-2</c:v>
                </c:pt>
                <c:pt idx="2">
                  <c:v>2.8961549542933899E-2</c:v>
                </c:pt>
                <c:pt idx="3">
                  <c:v>2.9161493436282201E-2</c:v>
                </c:pt>
                <c:pt idx="4">
                  <c:v>2.9348383618032499E-2</c:v>
                </c:pt>
                <c:pt idx="5">
                  <c:v>2.9530828781796199E-2</c:v>
                </c:pt>
                <c:pt idx="6">
                  <c:v>2.9676341494002299E-2</c:v>
                </c:pt>
                <c:pt idx="7">
                  <c:v>2.98009271212425E-2</c:v>
                </c:pt>
                <c:pt idx="8">
                  <c:v>2.9919515182686499E-2</c:v>
                </c:pt>
                <c:pt idx="9">
                  <c:v>3.0021737781355001E-2</c:v>
                </c:pt>
                <c:pt idx="10">
                  <c:v>3.0124253393190401E-2</c:v>
                </c:pt>
                <c:pt idx="11">
                  <c:v>3.0216156812816902E-2</c:v>
                </c:pt>
                <c:pt idx="12">
                  <c:v>3.0319473165663701E-2</c:v>
                </c:pt>
                <c:pt idx="13">
                  <c:v>3.0423754786653101E-2</c:v>
                </c:pt>
                <c:pt idx="14">
                  <c:v>3.0528201796996401E-2</c:v>
                </c:pt>
                <c:pt idx="15">
                  <c:v>3.0644453570762401E-2</c:v>
                </c:pt>
                <c:pt idx="16">
                  <c:v>3.07563185138666E-2</c:v>
                </c:pt>
                <c:pt idx="17">
                  <c:v>3.08708105476669E-2</c:v>
                </c:pt>
                <c:pt idx="18">
                  <c:v>3.0978401867247499E-2</c:v>
                </c:pt>
                <c:pt idx="19">
                  <c:v>3.1087561265948201E-2</c:v>
                </c:pt>
                <c:pt idx="20">
                  <c:v>3.1180559462694699E-2</c:v>
                </c:pt>
                <c:pt idx="21">
                  <c:v>3.1268905925233702E-2</c:v>
                </c:pt>
                <c:pt idx="22">
                  <c:v>3.13580205861477E-2</c:v>
                </c:pt>
                <c:pt idx="23">
                  <c:v>3.1417350300331999E-2</c:v>
                </c:pt>
                <c:pt idx="24">
                  <c:v>3.1473364787993702E-2</c:v>
                </c:pt>
                <c:pt idx="25">
                  <c:v>3.1521156139208403E-2</c:v>
                </c:pt>
                <c:pt idx="26">
                  <c:v>3.15632744840285E-2</c:v>
                </c:pt>
                <c:pt idx="27">
                  <c:v>3.1597059466165402E-2</c:v>
                </c:pt>
                <c:pt idx="28">
                  <c:v>3.16240350678419E-2</c:v>
                </c:pt>
                <c:pt idx="29">
                  <c:v>3.1646632950471203E-2</c:v>
                </c:pt>
                <c:pt idx="30">
                  <c:v>3.1665920150683903E-2</c:v>
                </c:pt>
                <c:pt idx="31">
                  <c:v>3.1682080802951797E-2</c:v>
                </c:pt>
                <c:pt idx="32">
                  <c:v>3.1695765196167701E-2</c:v>
                </c:pt>
                <c:pt idx="33">
                  <c:v>3.17063545486213E-2</c:v>
                </c:pt>
                <c:pt idx="34">
                  <c:v>3.1715564768346201E-2</c:v>
                </c:pt>
                <c:pt idx="35">
                  <c:v>3.1723015789672099E-2</c:v>
                </c:pt>
                <c:pt idx="36">
                  <c:v>3.1729394381103601E-2</c:v>
                </c:pt>
                <c:pt idx="37">
                  <c:v>3.1734553742474803E-2</c:v>
                </c:pt>
                <c:pt idx="38">
                  <c:v>3.1739131245611098E-2</c:v>
                </c:pt>
                <c:pt idx="39">
                  <c:v>3.1742857625503697E-2</c:v>
                </c:pt>
                <c:pt idx="40">
                  <c:v>3.1745880700655697E-2</c:v>
                </c:pt>
              </c:numCache>
              <c:extLst xmlns:c15="http://schemas.microsoft.com/office/drawing/2012/chart"/>
            </c:numRef>
          </c:xVal>
          <c:yVal>
            <c:numRef>
              <c:f>'Reg (2)'!$E$3:$E$50</c:f>
              <c:numCache>
                <c:formatCode>General</c:formatCode>
                <c:ptCount val="48"/>
                <c:pt idx="0">
                  <c:v>6.7024960250054697E-5</c:v>
                </c:pt>
                <c:pt idx="1">
                  <c:v>3.0948599749514402E-4</c:v>
                </c:pt>
                <c:pt idx="2">
                  <c:v>4.8237781197017998E-4</c:v>
                </c:pt>
                <c:pt idx="3">
                  <c:v>5.9463446181766205E-4</c:v>
                </c:pt>
                <c:pt idx="4">
                  <c:v>6.5846313007618005E-4</c:v>
                </c:pt>
                <c:pt idx="5">
                  <c:v>6.8876627099766197E-4</c:v>
                </c:pt>
                <c:pt idx="6">
                  <c:v>6.9418145378534804E-4</c:v>
                </c:pt>
                <c:pt idx="7">
                  <c:v>6.8919332580526596E-4</c:v>
                </c:pt>
                <c:pt idx="8">
                  <c:v>6.8054006496476001E-4</c:v>
                </c:pt>
                <c:pt idx="9">
                  <c:v>6.7400301877231297E-4</c:v>
                </c:pt>
                <c:pt idx="10">
                  <c:v>6.71266357172246E-4</c:v>
                </c:pt>
                <c:pt idx="11">
                  <c:v>6.7271683353381398E-4</c:v>
                </c:pt>
                <c:pt idx="12">
                  <c:v>6.7739096339069799E-4</c:v>
                </c:pt>
                <c:pt idx="13">
                  <c:v>6.8277356110210902E-4</c:v>
                </c:pt>
                <c:pt idx="14">
                  <c:v>6.8617685439604397E-4</c:v>
                </c:pt>
                <c:pt idx="15">
                  <c:v>6.8511720756785695E-4</c:v>
                </c:pt>
                <c:pt idx="16">
                  <c:v>6.7745139292865199E-4</c:v>
                </c:pt>
                <c:pt idx="17">
                  <c:v>6.6142926255723696E-4</c:v>
                </c:pt>
                <c:pt idx="18">
                  <c:v>6.3772994717554803E-4</c:v>
                </c:pt>
                <c:pt idx="19">
                  <c:v>6.0400369438630495E-4</c:v>
                </c:pt>
                <c:pt idx="20">
                  <c:v>5.6657857110909305E-4</c:v>
                </c:pt>
                <c:pt idx="21">
                  <c:v>5.22574771636297E-4</c:v>
                </c:pt>
                <c:pt idx="22">
                  <c:v>4.6851799310035201E-4</c:v>
                </c:pt>
                <c:pt idx="23">
                  <c:v>4.2623753959862798E-4</c:v>
                </c:pt>
                <c:pt idx="24">
                  <c:v>3.8089588923851102E-4</c:v>
                </c:pt>
                <c:pt idx="25">
                  <c:v>3.3735034091995501E-4</c:v>
                </c:pt>
                <c:pt idx="26">
                  <c:v>2.94610364061257E-4</c:v>
                </c:pt>
                <c:pt idx="27">
                  <c:v>2.56857076691058E-4</c:v>
                </c:pt>
                <c:pt idx="28">
                  <c:v>2.24125863273902E-4</c:v>
                </c:pt>
                <c:pt idx="29">
                  <c:v>1.9466720997097001E-4</c:v>
                </c:pt>
                <c:pt idx="30">
                  <c:v>1.6784509147960001E-4</c:v>
                </c:pt>
                <c:pt idx="31">
                  <c:v>1.44022174422719E-4</c:v>
                </c:pt>
                <c:pt idx="32">
                  <c:v>1.2276941404948901E-4</c:v>
                </c:pt>
                <c:pt idx="33">
                  <c:v>1.0556884305537301E-4</c:v>
                </c:pt>
                <c:pt idx="34">
                  <c:v>9.0020699973195897E-5</c:v>
                </c:pt>
                <c:pt idx="35">
                  <c:v>7.7008375486560198E-5</c:v>
                </c:pt>
                <c:pt idx="36">
                  <c:v>6.5537351238066104E-5</c:v>
                </c:pt>
                <c:pt idx="37">
                  <c:v>5.6020723303516401E-5</c:v>
                </c:pt>
                <c:pt idx="38">
                  <c:v>4.73888712050712E-5</c:v>
                </c:pt>
                <c:pt idx="39">
                  <c:v>4.0224790252954302E-5</c:v>
                </c:pt>
                <c:pt idx="40">
                  <c:v>3.4318627737672402E-5</c:v>
                </c:pt>
              </c:numCache>
              <c:extLst xmlns:c15="http://schemas.microsoft.com/office/drawing/2012/chart"/>
            </c:numRef>
          </c:y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9-1171-42BE-87E9-894E34F273A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38531023"/>
        <c:axId val="1138531503"/>
        <c:extLst>
          <c:ext xmlns:c15="http://schemas.microsoft.com/office/drawing/2012/chart" uri="{02D57815-91ED-43cb-92C2-25804820EDAC}">
            <c15:filteredScatterSeries>
              <c15:ser>
                <c:idx val="0"/>
                <c:order val="2"/>
                <c:tx>
                  <c:strRef>
                    <c:extLst>
                      <c:ext uri="{02D57815-91ED-43cb-92C2-25804820EDAC}">
                        <c15:formulaRef>
                          <c15:sqref>Paper!$A$11</c15:sqref>
                        </c15:formulaRef>
                      </c:ext>
                    </c:extLst>
                    <c:strCache>
                      <c:ptCount val="1"/>
                      <c:pt idx="0">
                        <c:v>Stage 1 Data 2.3V</c:v>
                      </c:pt>
                    </c:strCache>
                  </c:strRef>
                </c:tx>
                <c:spPr>
                  <a:ln w="38100">
                    <a:noFill/>
                  </a:ln>
                </c:spPr>
                <c:marker>
                  <c:symbol val="circle"/>
                  <c:size val="5"/>
                  <c:spPr>
                    <a:noFill/>
                    <a:ln w="6350">
                      <a:solidFill>
                        <a:srgbClr val="FFC000"/>
                      </a:solidFill>
                    </a:ln>
                  </c:spPr>
                </c:marker>
                <c:xVal>
                  <c:numRef>
                    <c:extLst>
                      <c:ext uri="{02D57815-91ED-43cb-92C2-25804820EDAC}">
                        <c15:formulaRef>
                          <c15:sqref>'Deg1 (2)'!$B$3:$B$50</c15:sqref>
                        </c15:formulaRef>
                      </c:ext>
                    </c:extLst>
                    <c:numCache>
                      <c:formatCode>General</c:formatCode>
                      <c:ptCount val="48"/>
                      <c:pt idx="0">
                        <c:v>3.499E-2</c:v>
                      </c:pt>
                      <c:pt idx="1">
                        <c:v>3.5430000000000003E-2</c:v>
                      </c:pt>
                      <c:pt idx="2">
                        <c:v>3.5819999999999998E-2</c:v>
                      </c:pt>
                      <c:pt idx="3">
                        <c:v>3.6200000000000003E-2</c:v>
                      </c:pt>
                      <c:pt idx="4">
                        <c:v>3.6549999999999999E-2</c:v>
                      </c:pt>
                      <c:pt idx="5">
                        <c:v>3.6880000000000003E-2</c:v>
                      </c:pt>
                      <c:pt idx="6">
                        <c:v>3.7190000000000001E-2</c:v>
                      </c:pt>
                      <c:pt idx="7">
                        <c:v>3.7580000000000002E-2</c:v>
                      </c:pt>
                      <c:pt idx="8">
                        <c:v>3.7940000000000002E-2</c:v>
                      </c:pt>
                      <c:pt idx="9">
                        <c:v>3.832E-2</c:v>
                      </c:pt>
                      <c:pt idx="10">
                        <c:v>3.8730000000000001E-2</c:v>
                      </c:pt>
                      <c:pt idx="11">
                        <c:v>3.9149999999999997E-2</c:v>
                      </c:pt>
                      <c:pt idx="12">
                        <c:v>3.959E-2</c:v>
                      </c:pt>
                      <c:pt idx="13">
                        <c:v>4.0050000000000002E-2</c:v>
                      </c:pt>
                      <c:pt idx="14">
                        <c:v>4.0620000000000003E-2</c:v>
                      </c:pt>
                      <c:pt idx="15">
                        <c:v>4.122E-2</c:v>
                      </c:pt>
                      <c:pt idx="16">
                        <c:v>4.1869999999999997E-2</c:v>
                      </c:pt>
                      <c:pt idx="17">
                        <c:v>4.2610000000000002E-2</c:v>
                      </c:pt>
                      <c:pt idx="18">
                        <c:v>4.3409999999999997E-2</c:v>
                      </c:pt>
                      <c:pt idx="19">
                        <c:v>4.4290000000000003E-2</c:v>
                      </c:pt>
                      <c:pt idx="20">
                        <c:v>4.5240000000000002E-2</c:v>
                      </c:pt>
                      <c:pt idx="21">
                        <c:v>4.6330000000000003E-2</c:v>
                      </c:pt>
                      <c:pt idx="22">
                        <c:v>4.7410000000000001E-2</c:v>
                      </c:pt>
                      <c:pt idx="23">
                        <c:v>4.8669999999999998E-2</c:v>
                      </c:pt>
                      <c:pt idx="24">
                        <c:v>5.0220000000000001E-2</c:v>
                      </c:pt>
                      <c:pt idx="25">
                        <c:v>5.1569999999999998E-2</c:v>
                      </c:pt>
                      <c:pt idx="26">
                        <c:v>5.3129999999999997E-2</c:v>
                      </c:pt>
                      <c:pt idx="27">
                        <c:v>5.4820000000000001E-2</c:v>
                      </c:pt>
                      <c:pt idx="28">
                        <c:v>5.679E-2</c:v>
                      </c:pt>
                      <c:pt idx="29">
                        <c:v>5.8749999999999997E-2</c:v>
                      </c:pt>
                      <c:pt idx="30">
                        <c:v>6.0859999999999997E-2</c:v>
                      </c:pt>
                      <c:pt idx="31">
                        <c:v>6.3060000000000005E-2</c:v>
                      </c:pt>
                      <c:pt idx="32">
                        <c:v>6.5449999999999994E-2</c:v>
                      </c:pt>
                      <c:pt idx="33">
                        <c:v>6.8159999999999998E-2</c:v>
                      </c:pt>
                      <c:pt idx="34">
                        <c:v>7.1050000000000002E-2</c:v>
                      </c:pt>
                      <c:pt idx="35">
                        <c:v>7.3999999999999996E-2</c:v>
                      </c:pt>
                      <c:pt idx="36">
                        <c:v>7.7100000000000002E-2</c:v>
                      </c:pt>
                      <c:pt idx="37">
                        <c:v>8.0339999999999995E-2</c:v>
                      </c:pt>
                      <c:pt idx="38">
                        <c:v>8.3790000000000003E-2</c:v>
                      </c:pt>
                      <c:pt idx="39">
                        <c:v>8.7209999999999996E-2</c:v>
                      </c:pt>
                      <c:pt idx="40">
                        <c:v>9.103E-2</c:v>
                      </c:pt>
                      <c:pt idx="41">
                        <c:v>9.5549999999999996E-2</c:v>
                      </c:pt>
                      <c:pt idx="42">
                        <c:v>0.1043</c:v>
                      </c:pt>
                      <c:pt idx="43">
                        <c:v>0.1095</c:v>
                      </c:pt>
                      <c:pt idx="44">
                        <c:v>0.10680000000000001</c:v>
                      </c:pt>
                      <c:pt idx="45">
                        <c:v>0.10829999999999999</c:v>
                      </c:pt>
                      <c:pt idx="46">
                        <c:v>0.1145</c:v>
                      </c:pt>
                      <c:pt idx="47">
                        <c:v>0.12139999999999999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'Deg1 (2)'!$C$3:$C$50</c15:sqref>
                        </c15:formulaRef>
                      </c:ext>
                    </c:extLst>
                    <c:numCache>
                      <c:formatCode>General</c:formatCode>
                      <c:ptCount val="48"/>
                      <c:pt idx="0">
                        <c:v>4.347E-4</c:v>
                      </c:pt>
                      <c:pt idx="1">
                        <c:v>8.8009999999999998E-4</c:v>
                      </c:pt>
                      <c:pt idx="2">
                        <c:v>1.2199999999999999E-3</c:v>
                      </c:pt>
                      <c:pt idx="3">
                        <c:v>1.5009999999999999E-3</c:v>
                      </c:pt>
                      <c:pt idx="4">
                        <c:v>1.75E-3</c:v>
                      </c:pt>
                      <c:pt idx="5">
                        <c:v>1.941E-3</c:v>
                      </c:pt>
                      <c:pt idx="6">
                        <c:v>2.1740000000000002E-3</c:v>
                      </c:pt>
                      <c:pt idx="7">
                        <c:v>2.4090000000000001E-3</c:v>
                      </c:pt>
                      <c:pt idx="8">
                        <c:v>2.6280000000000001E-3</c:v>
                      </c:pt>
                      <c:pt idx="9">
                        <c:v>2.846E-3</c:v>
                      </c:pt>
                      <c:pt idx="10">
                        <c:v>3.1210000000000001E-3</c:v>
                      </c:pt>
                      <c:pt idx="11">
                        <c:v>3.3830000000000002E-3</c:v>
                      </c:pt>
                      <c:pt idx="12">
                        <c:v>3.6549999999999998E-3</c:v>
                      </c:pt>
                      <c:pt idx="13">
                        <c:v>4.0000000000000001E-3</c:v>
                      </c:pt>
                      <c:pt idx="14">
                        <c:v>4.3870000000000003E-3</c:v>
                      </c:pt>
                      <c:pt idx="15">
                        <c:v>4.7959999999999999E-3</c:v>
                      </c:pt>
                      <c:pt idx="16">
                        <c:v>5.2249999999999996E-3</c:v>
                      </c:pt>
                      <c:pt idx="17">
                        <c:v>5.7190000000000001E-3</c:v>
                      </c:pt>
                      <c:pt idx="18">
                        <c:v>6.234E-3</c:v>
                      </c:pt>
                      <c:pt idx="19">
                        <c:v>6.7939999999999997E-3</c:v>
                      </c:pt>
                      <c:pt idx="20">
                        <c:v>7.3429999999999997E-3</c:v>
                      </c:pt>
                      <c:pt idx="21">
                        <c:v>7.9869999999999993E-3</c:v>
                      </c:pt>
                      <c:pt idx="22">
                        <c:v>8.6339999999999993E-3</c:v>
                      </c:pt>
                      <c:pt idx="23">
                        <c:v>9.3329999999999993E-3</c:v>
                      </c:pt>
                      <c:pt idx="24">
                        <c:v>1.018E-2</c:v>
                      </c:pt>
                      <c:pt idx="25">
                        <c:v>1.0880000000000001E-2</c:v>
                      </c:pt>
                      <c:pt idx="26">
                        <c:v>1.1639999999999999E-2</c:v>
                      </c:pt>
                      <c:pt idx="27">
                        <c:v>1.251E-2</c:v>
                      </c:pt>
                      <c:pt idx="28">
                        <c:v>1.3469999999999999E-2</c:v>
                      </c:pt>
                      <c:pt idx="29">
                        <c:v>1.4420000000000001E-2</c:v>
                      </c:pt>
                      <c:pt idx="30">
                        <c:v>1.5339999999999999E-2</c:v>
                      </c:pt>
                      <c:pt idx="31">
                        <c:v>1.6289999999999999E-2</c:v>
                      </c:pt>
                      <c:pt idx="32">
                        <c:v>1.7299999999999999E-2</c:v>
                      </c:pt>
                      <c:pt idx="33">
                        <c:v>1.8339999999999999E-2</c:v>
                      </c:pt>
                      <c:pt idx="34">
                        <c:v>1.9359999999999999E-2</c:v>
                      </c:pt>
                      <c:pt idx="35">
                        <c:v>2.027E-2</c:v>
                      </c:pt>
                      <c:pt idx="36">
                        <c:v>2.129E-2</c:v>
                      </c:pt>
                      <c:pt idx="37">
                        <c:v>2.2179999999999998E-2</c:v>
                      </c:pt>
                      <c:pt idx="38">
                        <c:v>2.298E-2</c:v>
                      </c:pt>
                      <c:pt idx="39">
                        <c:v>2.3990000000000001E-2</c:v>
                      </c:pt>
                      <c:pt idx="40">
                        <c:v>2.486E-2</c:v>
                      </c:pt>
                      <c:pt idx="41">
                        <c:v>2.6329999999999999E-2</c:v>
                      </c:pt>
                      <c:pt idx="42">
                        <c:v>2.9139999999999999E-2</c:v>
                      </c:pt>
                      <c:pt idx="43">
                        <c:v>3.015E-2</c:v>
                      </c:pt>
                      <c:pt idx="44">
                        <c:v>2.8049999999999999E-2</c:v>
                      </c:pt>
                      <c:pt idx="45">
                        <c:v>2.7660000000000001E-2</c:v>
                      </c:pt>
                      <c:pt idx="46">
                        <c:v>2.7689999999999999E-2</c:v>
                      </c:pt>
                      <c:pt idx="47">
                        <c:v>2.7230000000000001E-2</c:v>
                      </c:pt>
                    </c:numCache>
                  </c:numRef>
                </c:yVal>
                <c:smooth val="0"/>
                <c:extLst>
                  <c:ext xmlns:c16="http://schemas.microsoft.com/office/drawing/2014/chart" uri="{C3380CC4-5D6E-409C-BE32-E72D297353CC}">
                    <c16:uniqueId val="{00000002-1171-42BE-87E9-894E34F273A1}"/>
                  </c:ext>
                </c:extLst>
              </c15:ser>
            </c15:filteredScatterSeries>
            <c15:filteredScatterSeries>
              <c15:ser>
                <c:idx val="1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Paper!$B$11</c15:sqref>
                        </c15:formulaRef>
                      </c:ext>
                    </c:extLst>
                    <c:strCache>
                      <c:ptCount val="1"/>
                      <c:pt idx="0">
                        <c:v>Stage 1 Fit 2.3V</c:v>
                      </c:pt>
                    </c:strCache>
                  </c:strRef>
                </c:tx>
                <c:spPr>
                  <a:ln w="9525">
                    <a:solidFill>
                      <a:srgbClr val="FFC000"/>
                    </a:solidFill>
                  </a:ln>
                </c:spPr>
                <c:marker>
                  <c:symbol val="circle"/>
                  <c:size val="3"/>
                  <c:spPr>
                    <a:solidFill>
                      <a:srgbClr val="FFC000"/>
                    </a:solidFill>
                    <a:ln w="6350">
                      <a:noFill/>
                    </a:ln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'Deg1 (2)'!$D$3:$D$50</c15:sqref>
                        </c15:formulaRef>
                      </c:ext>
                    </c:extLst>
                    <c:numCache>
                      <c:formatCode>General</c:formatCode>
                      <c:ptCount val="48"/>
                      <c:pt idx="0">
                        <c:v>3.4880000000000001E-2</c:v>
                      </c:pt>
                      <c:pt idx="1">
                        <c:v>3.533E-2</c:v>
                      </c:pt>
                      <c:pt idx="2">
                        <c:v>3.5770000000000003E-2</c:v>
                      </c:pt>
                      <c:pt idx="3">
                        <c:v>3.6170000000000001E-2</c:v>
                      </c:pt>
                      <c:pt idx="4">
                        <c:v>3.6549999999999999E-2</c:v>
                      </c:pt>
                      <c:pt idx="5">
                        <c:v>3.6920000000000001E-2</c:v>
                      </c:pt>
                      <c:pt idx="6">
                        <c:v>3.7280000000000001E-2</c:v>
                      </c:pt>
                      <c:pt idx="7">
                        <c:v>3.7670000000000002E-2</c:v>
                      </c:pt>
                      <c:pt idx="8">
                        <c:v>3.8030000000000001E-2</c:v>
                      </c:pt>
                      <c:pt idx="9">
                        <c:v>3.8399999999999997E-2</c:v>
                      </c:pt>
                      <c:pt idx="10">
                        <c:v>3.8809999999999997E-2</c:v>
                      </c:pt>
                      <c:pt idx="11">
                        <c:v>3.9219999999999998E-2</c:v>
                      </c:pt>
                      <c:pt idx="12">
                        <c:v>3.9690000000000003E-2</c:v>
                      </c:pt>
                      <c:pt idx="13">
                        <c:v>4.0149999999999998E-2</c:v>
                      </c:pt>
                      <c:pt idx="14">
                        <c:v>4.07E-2</c:v>
                      </c:pt>
                      <c:pt idx="15">
                        <c:v>4.129E-2</c:v>
                      </c:pt>
                      <c:pt idx="16">
                        <c:v>4.1910000000000003E-2</c:v>
                      </c:pt>
                      <c:pt idx="17">
                        <c:v>4.2639999999999997E-2</c:v>
                      </c:pt>
                      <c:pt idx="18">
                        <c:v>4.3400000000000001E-2</c:v>
                      </c:pt>
                      <c:pt idx="19">
                        <c:v>4.4260000000000001E-2</c:v>
                      </c:pt>
                      <c:pt idx="20">
                        <c:v>4.5170000000000002E-2</c:v>
                      </c:pt>
                      <c:pt idx="21">
                        <c:v>4.6249999999999999E-2</c:v>
                      </c:pt>
                      <c:pt idx="22">
                        <c:v>4.734E-2</c:v>
                      </c:pt>
                      <c:pt idx="23">
                        <c:v>4.8599999999999997E-2</c:v>
                      </c:pt>
                      <c:pt idx="24">
                        <c:v>5.0200000000000002E-2</c:v>
                      </c:pt>
                      <c:pt idx="25">
                        <c:v>5.1549999999999999E-2</c:v>
                      </c:pt>
                      <c:pt idx="26">
                        <c:v>5.3150000000000003E-2</c:v>
                      </c:pt>
                      <c:pt idx="27">
                        <c:v>5.4890000000000001E-2</c:v>
                      </c:pt>
                      <c:pt idx="28">
                        <c:v>5.6869999999999997E-2</c:v>
                      </c:pt>
                      <c:pt idx="29">
                        <c:v>5.892E-2</c:v>
                      </c:pt>
                      <c:pt idx="30">
                        <c:v>6.1019999999999998E-2</c:v>
                      </c:pt>
                      <c:pt idx="31">
                        <c:v>6.3270000000000007E-2</c:v>
                      </c:pt>
                      <c:pt idx="32">
                        <c:v>6.5699999999999995E-2</c:v>
                      </c:pt>
                      <c:pt idx="33">
                        <c:v>6.8309999999999996E-2</c:v>
                      </c:pt>
                      <c:pt idx="34">
                        <c:v>7.1139999999999995E-2</c:v>
                      </c:pt>
                      <c:pt idx="35">
                        <c:v>7.3929999999999996E-2</c:v>
                      </c:pt>
                      <c:pt idx="36">
                        <c:v>7.6999999999999999E-2</c:v>
                      </c:pt>
                      <c:pt idx="37">
                        <c:v>8.0159999999999995E-2</c:v>
                      </c:pt>
                      <c:pt idx="38">
                        <c:v>8.3599999999999994E-2</c:v>
                      </c:pt>
                      <c:pt idx="39">
                        <c:v>8.7150000000000005E-2</c:v>
                      </c:pt>
                      <c:pt idx="40">
                        <c:v>9.1170000000000001E-2</c:v>
                      </c:pt>
                      <c:pt idx="41">
                        <c:v>9.5380000000000006E-2</c:v>
                      </c:pt>
                      <c:pt idx="42">
                        <c:v>9.9720000000000003E-2</c:v>
                      </c:pt>
                      <c:pt idx="43">
                        <c:v>0.10440000000000001</c:v>
                      </c:pt>
                      <c:pt idx="44">
                        <c:v>0.10929999999999999</c:v>
                      </c:pt>
                      <c:pt idx="45">
                        <c:v>0.1144</c:v>
                      </c:pt>
                      <c:pt idx="46">
                        <c:v>0.11940000000000001</c:v>
                      </c:pt>
                      <c:pt idx="47">
                        <c:v>0.12429999999999999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'Deg1 (2)'!$E$3:$E$50</c15:sqref>
                        </c15:formulaRef>
                      </c:ext>
                    </c:extLst>
                    <c:numCache>
                      <c:formatCode>General</c:formatCode>
                      <c:ptCount val="48"/>
                      <c:pt idx="0">
                        <c:v>4.373E-4</c:v>
                      </c:pt>
                      <c:pt idx="1">
                        <c:v>9.1569999999999998E-4</c:v>
                      </c:pt>
                      <c:pt idx="2">
                        <c:v>1.3010000000000001E-3</c:v>
                      </c:pt>
                      <c:pt idx="3">
                        <c:v>1.603E-3</c:v>
                      </c:pt>
                      <c:pt idx="4">
                        <c:v>1.8519999999999999E-3</c:v>
                      </c:pt>
                      <c:pt idx="5">
                        <c:v>2.0690000000000001E-3</c:v>
                      </c:pt>
                      <c:pt idx="6">
                        <c:v>2.2680000000000001E-3</c:v>
                      </c:pt>
                      <c:pt idx="7">
                        <c:v>2.48E-3</c:v>
                      </c:pt>
                      <c:pt idx="8">
                        <c:v>2.679E-3</c:v>
                      </c:pt>
                      <c:pt idx="9">
                        <c:v>2.8860000000000001E-3</c:v>
                      </c:pt>
                      <c:pt idx="10">
                        <c:v>3.1289999999999998E-3</c:v>
                      </c:pt>
                      <c:pt idx="11">
                        <c:v>3.385E-3</c:v>
                      </c:pt>
                      <c:pt idx="12">
                        <c:v>3.6849999999999999E-3</c:v>
                      </c:pt>
                      <c:pt idx="13">
                        <c:v>3.9880000000000002E-3</c:v>
                      </c:pt>
                      <c:pt idx="14">
                        <c:v>4.3600000000000002E-3</c:v>
                      </c:pt>
                      <c:pt idx="15">
                        <c:v>4.7609999999999996E-3</c:v>
                      </c:pt>
                      <c:pt idx="16">
                        <c:v>5.1850000000000004E-3</c:v>
                      </c:pt>
                      <c:pt idx="17">
                        <c:v>5.6860000000000001E-3</c:v>
                      </c:pt>
                      <c:pt idx="18">
                        <c:v>6.2030000000000002E-3</c:v>
                      </c:pt>
                      <c:pt idx="19">
                        <c:v>6.7790000000000003E-3</c:v>
                      </c:pt>
                      <c:pt idx="20">
                        <c:v>7.3749999999999996E-3</c:v>
                      </c:pt>
                      <c:pt idx="21">
                        <c:v>8.064E-3</c:v>
                      </c:pt>
                      <c:pt idx="22">
                        <c:v>8.7390000000000002E-3</c:v>
                      </c:pt>
                      <c:pt idx="23">
                        <c:v>9.4900000000000002E-3</c:v>
                      </c:pt>
                      <c:pt idx="24">
                        <c:v>1.04E-2</c:v>
                      </c:pt>
                      <c:pt idx="25">
                        <c:v>1.1140000000000001E-2</c:v>
                      </c:pt>
                      <c:pt idx="26">
                        <c:v>1.197E-2</c:v>
                      </c:pt>
                      <c:pt idx="27">
                        <c:v>1.2840000000000001E-2</c:v>
                      </c:pt>
                      <c:pt idx="28">
                        <c:v>1.3769999999999999E-2</c:v>
                      </c:pt>
                      <c:pt idx="29">
                        <c:v>1.469E-2</c:v>
                      </c:pt>
                      <c:pt idx="30">
                        <c:v>1.559E-2</c:v>
                      </c:pt>
                      <c:pt idx="31">
                        <c:v>1.651E-2</c:v>
                      </c:pt>
                      <c:pt idx="32">
                        <c:v>1.7469999999999999E-2</c:v>
                      </c:pt>
                      <c:pt idx="33">
                        <c:v>1.8450000000000001E-2</c:v>
                      </c:pt>
                      <c:pt idx="34">
                        <c:v>1.949E-2</c:v>
                      </c:pt>
                      <c:pt idx="35">
                        <c:v>2.0490000000000001E-2</c:v>
                      </c:pt>
                      <c:pt idx="36">
                        <c:v>2.1569999999999999E-2</c:v>
                      </c:pt>
                      <c:pt idx="37">
                        <c:v>2.265E-2</c:v>
                      </c:pt>
                      <c:pt idx="38">
                        <c:v>2.3779999999999999E-2</c:v>
                      </c:pt>
                      <c:pt idx="39">
                        <c:v>2.4889999999999999E-2</c:v>
                      </c:pt>
                      <c:pt idx="40">
                        <c:v>2.6030000000000001E-2</c:v>
                      </c:pt>
                      <c:pt idx="41">
                        <c:v>2.708E-2</c:v>
                      </c:pt>
                      <c:pt idx="42">
                        <c:v>2.7949999999999999E-2</c:v>
                      </c:pt>
                      <c:pt idx="43">
                        <c:v>2.862E-2</c:v>
                      </c:pt>
                      <c:pt idx="44">
                        <c:v>2.8979999999999999E-2</c:v>
                      </c:pt>
                      <c:pt idx="45">
                        <c:v>2.896E-2</c:v>
                      </c:pt>
                      <c:pt idx="46">
                        <c:v>2.852E-2</c:v>
                      </c:pt>
                      <c:pt idx="47">
                        <c:v>2.7640000000000001E-2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3-1171-42BE-87E9-894E34F273A1}"/>
                  </c:ext>
                </c:extLst>
              </c15:ser>
            </c15:filteredScatterSeries>
            <c15:filteredScatterSeries>
              <c15:ser>
                <c:idx val="2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Paper!$A$12</c15:sqref>
                        </c15:formulaRef>
                      </c:ext>
                    </c:extLst>
                    <c:strCache>
                      <c:ptCount val="1"/>
                      <c:pt idx="0">
                        <c:v>Stage 2 Data 2.3V</c:v>
                      </c:pt>
                    </c:strCache>
                  </c:strRef>
                </c:tx>
                <c:spPr>
                  <a:ln w="38100">
                    <a:noFill/>
                  </a:ln>
                </c:spPr>
                <c:marker>
                  <c:symbol val="circle"/>
                  <c:size val="5"/>
                  <c:spPr>
                    <a:noFill/>
                    <a:ln w="6350">
                      <a:solidFill>
                        <a:srgbClr val="FF7B21"/>
                      </a:solidFill>
                    </a:ln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'Deg2 (2)'!$B$3:$B$51</c15:sqref>
                        </c15:formulaRef>
                      </c:ext>
                    </c:extLst>
                    <c:numCache>
                      <c:formatCode>General</c:formatCode>
                      <c:ptCount val="49"/>
                      <c:pt idx="0">
                        <c:v>3.3590000000000002E-2</c:v>
                      </c:pt>
                      <c:pt idx="1">
                        <c:v>3.39E-2</c:v>
                      </c:pt>
                      <c:pt idx="2">
                        <c:v>3.4200000000000001E-2</c:v>
                      </c:pt>
                      <c:pt idx="3">
                        <c:v>3.4520000000000002E-2</c:v>
                      </c:pt>
                      <c:pt idx="4">
                        <c:v>3.4880000000000001E-2</c:v>
                      </c:pt>
                      <c:pt idx="5">
                        <c:v>3.5229999999999997E-2</c:v>
                      </c:pt>
                      <c:pt idx="6">
                        <c:v>3.5639999999999998E-2</c:v>
                      </c:pt>
                      <c:pt idx="7">
                        <c:v>3.6080000000000001E-2</c:v>
                      </c:pt>
                      <c:pt idx="8">
                        <c:v>3.6540000000000003E-2</c:v>
                      </c:pt>
                      <c:pt idx="9">
                        <c:v>3.7060000000000003E-2</c:v>
                      </c:pt>
                      <c:pt idx="10">
                        <c:v>3.7659999999999999E-2</c:v>
                      </c:pt>
                      <c:pt idx="11">
                        <c:v>3.8309999999999997E-2</c:v>
                      </c:pt>
                      <c:pt idx="12">
                        <c:v>3.8980000000000001E-2</c:v>
                      </c:pt>
                      <c:pt idx="13">
                        <c:v>3.9809999999999998E-2</c:v>
                      </c:pt>
                      <c:pt idx="14">
                        <c:v>4.0689999999999997E-2</c:v>
                      </c:pt>
                      <c:pt idx="15">
                        <c:v>4.1610000000000001E-2</c:v>
                      </c:pt>
                      <c:pt idx="16">
                        <c:v>4.2709999999999998E-2</c:v>
                      </c:pt>
                      <c:pt idx="17">
                        <c:v>4.3839999999999997E-2</c:v>
                      </c:pt>
                      <c:pt idx="18">
                        <c:v>4.5100000000000001E-2</c:v>
                      </c:pt>
                      <c:pt idx="19">
                        <c:v>4.641E-2</c:v>
                      </c:pt>
                      <c:pt idx="20">
                        <c:v>4.795E-2</c:v>
                      </c:pt>
                      <c:pt idx="21">
                        <c:v>4.9509999999999998E-2</c:v>
                      </c:pt>
                      <c:pt idx="22">
                        <c:v>5.126E-2</c:v>
                      </c:pt>
                      <c:pt idx="23">
                        <c:v>5.3469999999999997E-2</c:v>
                      </c:pt>
                      <c:pt idx="24">
                        <c:v>5.5370000000000003E-2</c:v>
                      </c:pt>
                      <c:pt idx="25">
                        <c:v>5.7579999999999999E-2</c:v>
                      </c:pt>
                      <c:pt idx="26">
                        <c:v>6.0109999999999997E-2</c:v>
                      </c:pt>
                      <c:pt idx="27">
                        <c:v>6.3020000000000007E-2</c:v>
                      </c:pt>
                      <c:pt idx="28">
                        <c:v>6.5930000000000002E-2</c:v>
                      </c:pt>
                      <c:pt idx="29">
                        <c:v>6.9139999999999993E-2</c:v>
                      </c:pt>
                      <c:pt idx="30">
                        <c:v>7.2480000000000003E-2</c:v>
                      </c:pt>
                      <c:pt idx="31">
                        <c:v>7.6280000000000001E-2</c:v>
                      </c:pt>
                      <c:pt idx="32">
                        <c:v>8.0490000000000006E-2</c:v>
                      </c:pt>
                      <c:pt idx="33">
                        <c:v>8.5220000000000004E-2</c:v>
                      </c:pt>
                      <c:pt idx="34">
                        <c:v>8.9849999999999999E-2</c:v>
                      </c:pt>
                      <c:pt idx="35">
                        <c:v>9.5229999999999995E-2</c:v>
                      </c:pt>
                      <c:pt idx="36">
                        <c:v>0.10050000000000001</c:v>
                      </c:pt>
                      <c:pt idx="37">
                        <c:v>0.1055</c:v>
                      </c:pt>
                      <c:pt idx="38">
                        <c:v>0.1091</c:v>
                      </c:pt>
                      <c:pt idx="39">
                        <c:v>0.1129</c:v>
                      </c:pt>
                      <c:pt idx="40">
                        <c:v>0.1162</c:v>
                      </c:pt>
                      <c:pt idx="41">
                        <c:v>0.12180000000000001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'Deg2 (2)'!$C$3:$C$51</c15:sqref>
                        </c15:formulaRef>
                      </c:ext>
                    </c:extLst>
                    <c:numCache>
                      <c:formatCode>General</c:formatCode>
                      <c:ptCount val="49"/>
                      <c:pt idx="0">
                        <c:v>1.8879999999999999E-5</c:v>
                      </c:pt>
                      <c:pt idx="1">
                        <c:v>6.1609999999999996E-4</c:v>
                      </c:pt>
                      <c:pt idx="2">
                        <c:v>1.1069999999999999E-3</c:v>
                      </c:pt>
                      <c:pt idx="3">
                        <c:v>1.5659999999999999E-3</c:v>
                      </c:pt>
                      <c:pt idx="4">
                        <c:v>1.99E-3</c:v>
                      </c:pt>
                      <c:pt idx="5">
                        <c:v>2.3890000000000001E-3</c:v>
                      </c:pt>
                      <c:pt idx="6">
                        <c:v>2.8300000000000001E-3</c:v>
                      </c:pt>
                      <c:pt idx="7">
                        <c:v>3.2390000000000001E-3</c:v>
                      </c:pt>
                      <c:pt idx="8">
                        <c:v>3.6740000000000002E-3</c:v>
                      </c:pt>
                      <c:pt idx="9">
                        <c:v>4.1310000000000001E-3</c:v>
                      </c:pt>
                      <c:pt idx="10">
                        <c:v>4.6059999999999999E-3</c:v>
                      </c:pt>
                      <c:pt idx="11">
                        <c:v>5.1380000000000002E-3</c:v>
                      </c:pt>
                      <c:pt idx="12">
                        <c:v>5.64E-3</c:v>
                      </c:pt>
                      <c:pt idx="13">
                        <c:v>6.2459999999999998E-3</c:v>
                      </c:pt>
                      <c:pt idx="14">
                        <c:v>6.8710000000000004E-3</c:v>
                      </c:pt>
                      <c:pt idx="15">
                        <c:v>7.5100000000000002E-3</c:v>
                      </c:pt>
                      <c:pt idx="16">
                        <c:v>8.2430000000000003E-3</c:v>
                      </c:pt>
                      <c:pt idx="17">
                        <c:v>8.9820000000000004E-3</c:v>
                      </c:pt>
                      <c:pt idx="18">
                        <c:v>9.7990000000000004E-3</c:v>
                      </c:pt>
                      <c:pt idx="19">
                        <c:v>1.064E-2</c:v>
                      </c:pt>
                      <c:pt idx="20">
                        <c:v>1.1599999999999999E-2</c:v>
                      </c:pt>
                      <c:pt idx="21">
                        <c:v>1.255E-2</c:v>
                      </c:pt>
                      <c:pt idx="22">
                        <c:v>1.362E-2</c:v>
                      </c:pt>
                      <c:pt idx="23">
                        <c:v>1.4999999999999999E-2</c:v>
                      </c:pt>
                      <c:pt idx="24">
                        <c:v>1.61E-2</c:v>
                      </c:pt>
                      <c:pt idx="25">
                        <c:v>1.745E-2</c:v>
                      </c:pt>
                      <c:pt idx="26">
                        <c:v>1.882E-2</c:v>
                      </c:pt>
                      <c:pt idx="27">
                        <c:v>2.0420000000000001E-2</c:v>
                      </c:pt>
                      <c:pt idx="28">
                        <c:v>2.2069999999999999E-2</c:v>
                      </c:pt>
                      <c:pt idx="29">
                        <c:v>2.366E-2</c:v>
                      </c:pt>
                      <c:pt idx="30">
                        <c:v>2.528E-2</c:v>
                      </c:pt>
                      <c:pt idx="31">
                        <c:v>2.6980000000000001E-2</c:v>
                      </c:pt>
                      <c:pt idx="32">
                        <c:v>2.8819999999999998E-2</c:v>
                      </c:pt>
                      <c:pt idx="33">
                        <c:v>3.0609999999999998E-2</c:v>
                      </c:pt>
                      <c:pt idx="34">
                        <c:v>3.2210000000000003E-2</c:v>
                      </c:pt>
                      <c:pt idx="35">
                        <c:v>3.2870000000000003E-2</c:v>
                      </c:pt>
                      <c:pt idx="36">
                        <c:v>3.3680000000000002E-2</c:v>
                      </c:pt>
                      <c:pt idx="37">
                        <c:v>3.4569999999999997E-2</c:v>
                      </c:pt>
                      <c:pt idx="38">
                        <c:v>3.5020000000000003E-2</c:v>
                      </c:pt>
                      <c:pt idx="39">
                        <c:v>3.594E-2</c:v>
                      </c:pt>
                      <c:pt idx="40">
                        <c:v>3.7690000000000001E-2</c:v>
                      </c:pt>
                      <c:pt idx="41">
                        <c:v>3.9989999999999998E-2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1171-42BE-87E9-894E34F273A1}"/>
                  </c:ext>
                </c:extLst>
              </c15:ser>
            </c15:filteredScatterSeries>
            <c15:filteredScatterSeries>
              <c15:ser>
                <c:idx val="3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Paper!$B$12</c15:sqref>
                        </c15:formulaRef>
                      </c:ext>
                    </c:extLst>
                    <c:strCache>
                      <c:ptCount val="1"/>
                      <c:pt idx="0">
                        <c:v>Stage 2 Fit 2.3V</c:v>
                      </c:pt>
                    </c:strCache>
                  </c:strRef>
                </c:tx>
                <c:spPr>
                  <a:ln w="9525">
                    <a:solidFill>
                      <a:srgbClr val="FF7B21"/>
                    </a:solidFill>
                  </a:ln>
                </c:spPr>
                <c:marker>
                  <c:symbol val="circle"/>
                  <c:size val="3"/>
                  <c:spPr>
                    <a:solidFill>
                      <a:srgbClr val="FF7B21"/>
                    </a:solidFill>
                    <a:ln>
                      <a:noFill/>
                    </a:ln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'Deg2 (2)'!$D$3:$D$51</c15:sqref>
                        </c15:formulaRef>
                      </c:ext>
                    </c:extLst>
                    <c:numCache>
                      <c:formatCode>General</c:formatCode>
                      <c:ptCount val="49"/>
                      <c:pt idx="0">
                        <c:v>3.3649999999999999E-2</c:v>
                      </c:pt>
                      <c:pt idx="1">
                        <c:v>3.3890000000000003E-2</c:v>
                      </c:pt>
                      <c:pt idx="2">
                        <c:v>3.415E-2</c:v>
                      </c:pt>
                      <c:pt idx="3">
                        <c:v>3.4450000000000001E-2</c:v>
                      </c:pt>
                      <c:pt idx="4">
                        <c:v>3.4779999999999998E-2</c:v>
                      </c:pt>
                      <c:pt idx="5">
                        <c:v>3.5139999999999998E-2</c:v>
                      </c:pt>
                      <c:pt idx="6">
                        <c:v>3.5589999999999997E-2</c:v>
                      </c:pt>
                      <c:pt idx="7">
                        <c:v>3.6040000000000003E-2</c:v>
                      </c:pt>
                      <c:pt idx="8">
                        <c:v>3.653E-2</c:v>
                      </c:pt>
                      <c:pt idx="9">
                        <c:v>3.7100000000000001E-2</c:v>
                      </c:pt>
                      <c:pt idx="10">
                        <c:v>3.7699999999999997E-2</c:v>
                      </c:pt>
                      <c:pt idx="11">
                        <c:v>3.8390000000000001E-2</c:v>
                      </c:pt>
                      <c:pt idx="12">
                        <c:v>3.9070000000000001E-2</c:v>
                      </c:pt>
                      <c:pt idx="13">
                        <c:v>3.9879999999999999E-2</c:v>
                      </c:pt>
                      <c:pt idx="14">
                        <c:v>4.0739999999999998E-2</c:v>
                      </c:pt>
                      <c:pt idx="15">
                        <c:v>4.1640000000000003E-2</c:v>
                      </c:pt>
                      <c:pt idx="16">
                        <c:v>4.2689999999999999E-2</c:v>
                      </c:pt>
                      <c:pt idx="17">
                        <c:v>4.3779999999999999E-2</c:v>
                      </c:pt>
                      <c:pt idx="18">
                        <c:v>4.4999999999999998E-2</c:v>
                      </c:pt>
                      <c:pt idx="19">
                        <c:v>4.6280000000000002E-2</c:v>
                      </c:pt>
                      <c:pt idx="20">
                        <c:v>4.7800000000000002E-2</c:v>
                      </c:pt>
                      <c:pt idx="21">
                        <c:v>4.9329999999999999E-2</c:v>
                      </c:pt>
                      <c:pt idx="22">
                        <c:v>5.1110000000000003E-2</c:v>
                      </c:pt>
                      <c:pt idx="23">
                        <c:v>5.3379999999999997E-2</c:v>
                      </c:pt>
                      <c:pt idx="24">
                        <c:v>5.5320000000000001E-2</c:v>
                      </c:pt>
                      <c:pt idx="25">
                        <c:v>5.7630000000000001E-2</c:v>
                      </c:pt>
                      <c:pt idx="26">
                        <c:v>6.0170000000000001E-2</c:v>
                      </c:pt>
                      <c:pt idx="27">
                        <c:v>6.3109999999999999E-2</c:v>
                      </c:pt>
                      <c:pt idx="28">
                        <c:v>6.6199999999999995E-2</c:v>
                      </c:pt>
                      <c:pt idx="29">
                        <c:v>6.9400000000000003E-2</c:v>
                      </c:pt>
                      <c:pt idx="30">
                        <c:v>7.2870000000000004E-2</c:v>
                      </c:pt>
                      <c:pt idx="31">
                        <c:v>7.6670000000000002E-2</c:v>
                      </c:pt>
                      <c:pt idx="32">
                        <c:v>8.0780000000000005E-2</c:v>
                      </c:pt>
                      <c:pt idx="33">
                        <c:v>8.523E-2</c:v>
                      </c:pt>
                      <c:pt idx="34">
                        <c:v>8.9580000000000007E-2</c:v>
                      </c:pt>
                      <c:pt idx="35">
                        <c:v>9.4289999999999999E-2</c:v>
                      </c:pt>
                      <c:pt idx="36">
                        <c:v>9.9000000000000005E-2</c:v>
                      </c:pt>
                      <c:pt idx="37">
                        <c:v>0.10390000000000001</c:v>
                      </c:pt>
                      <c:pt idx="38">
                        <c:v>0.1087</c:v>
                      </c:pt>
                      <c:pt idx="39">
                        <c:v>0.1138</c:v>
                      </c:pt>
                      <c:pt idx="40">
                        <c:v>0.1187</c:v>
                      </c:pt>
                      <c:pt idx="41">
                        <c:v>0.12330000000000001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'Deg2 (2)'!$E$3:$E$51</c15:sqref>
                        </c15:formulaRef>
                      </c:ext>
                    </c:extLst>
                    <c:numCache>
                      <c:formatCode>General</c:formatCode>
                      <c:ptCount val="49"/>
                      <c:pt idx="0">
                        <c:v>-8.3620000000000006E-6</c:v>
                      </c:pt>
                      <c:pt idx="1">
                        <c:v>5.819E-4</c:v>
                      </c:pt>
                      <c:pt idx="2">
                        <c:v>1.106E-3</c:v>
                      </c:pt>
                      <c:pt idx="3">
                        <c:v>1.585E-3</c:v>
                      </c:pt>
                      <c:pt idx="4">
                        <c:v>2.036E-3</c:v>
                      </c:pt>
                      <c:pt idx="5">
                        <c:v>2.467E-3</c:v>
                      </c:pt>
                      <c:pt idx="6">
                        <c:v>2.928E-3</c:v>
                      </c:pt>
                      <c:pt idx="7">
                        <c:v>3.3479999999999998E-3</c:v>
                      </c:pt>
                      <c:pt idx="8">
                        <c:v>3.7650000000000001E-3</c:v>
                      </c:pt>
                      <c:pt idx="9">
                        <c:v>4.2240000000000003E-3</c:v>
                      </c:pt>
                      <c:pt idx="10">
                        <c:v>4.6750000000000003E-3</c:v>
                      </c:pt>
                      <c:pt idx="11">
                        <c:v>5.1749999999999999E-3</c:v>
                      </c:pt>
                      <c:pt idx="12">
                        <c:v>5.6550000000000003E-3</c:v>
                      </c:pt>
                      <c:pt idx="13">
                        <c:v>6.2199999999999998E-3</c:v>
                      </c:pt>
                      <c:pt idx="14">
                        <c:v>6.8110000000000002E-3</c:v>
                      </c:pt>
                      <c:pt idx="15">
                        <c:v>7.4250000000000002E-3</c:v>
                      </c:pt>
                      <c:pt idx="16">
                        <c:v>8.1429999999999992E-3</c:v>
                      </c:pt>
                      <c:pt idx="17">
                        <c:v>8.8839999999999995E-3</c:v>
                      </c:pt>
                      <c:pt idx="18">
                        <c:v>9.7120000000000001E-3</c:v>
                      </c:pt>
                      <c:pt idx="19">
                        <c:v>1.0580000000000001E-2</c:v>
                      </c:pt>
                      <c:pt idx="20">
                        <c:v>1.159E-2</c:v>
                      </c:pt>
                      <c:pt idx="21">
                        <c:v>1.26E-2</c:v>
                      </c:pt>
                      <c:pt idx="22">
                        <c:v>1.374E-2</c:v>
                      </c:pt>
                      <c:pt idx="23">
                        <c:v>1.516E-2</c:v>
                      </c:pt>
                      <c:pt idx="24">
                        <c:v>1.6320000000000001E-2</c:v>
                      </c:pt>
                      <c:pt idx="25">
                        <c:v>1.7659999999999999E-2</c:v>
                      </c:pt>
                      <c:pt idx="26">
                        <c:v>1.9060000000000001E-2</c:v>
                      </c:pt>
                      <c:pt idx="27">
                        <c:v>2.0590000000000001E-2</c:v>
                      </c:pt>
                      <c:pt idx="28">
                        <c:v>2.2100000000000002E-2</c:v>
                      </c:pt>
                      <c:pt idx="29">
                        <c:v>2.3570000000000001E-2</c:v>
                      </c:pt>
                      <c:pt idx="30">
                        <c:v>2.5049999999999999E-2</c:v>
                      </c:pt>
                      <c:pt idx="31">
                        <c:v>2.6550000000000001E-2</c:v>
                      </c:pt>
                      <c:pt idx="32">
                        <c:v>2.8029999999999999E-2</c:v>
                      </c:pt>
                      <c:pt idx="33">
                        <c:v>2.9489999999999999E-2</c:v>
                      </c:pt>
                      <c:pt idx="34">
                        <c:v>3.0800000000000001E-2</c:v>
                      </c:pt>
                      <c:pt idx="35">
                        <c:v>3.209E-2</c:v>
                      </c:pt>
                      <c:pt idx="36">
                        <c:v>3.329E-2</c:v>
                      </c:pt>
                      <c:pt idx="37">
                        <c:v>3.4479999999999997E-2</c:v>
                      </c:pt>
                      <c:pt idx="38">
                        <c:v>3.5619999999999999E-2</c:v>
                      </c:pt>
                      <c:pt idx="39">
                        <c:v>3.6880000000000003E-2</c:v>
                      </c:pt>
                      <c:pt idx="40">
                        <c:v>3.8240000000000003E-2</c:v>
                      </c:pt>
                      <c:pt idx="41">
                        <c:v>3.9780000000000003E-2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1171-42BE-87E9-894E34F273A1}"/>
                  </c:ext>
                </c:extLst>
              </c15:ser>
            </c15:filteredScatterSeries>
            <c15:filteredScatterSeries>
              <c15:ser>
                <c:idx val="10"/>
                <c:order val="1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Paper!$A$15</c15:sqref>
                        </c15:formulaRef>
                      </c:ext>
                    </c:extLst>
                    <c:strCache>
                      <c:ptCount val="1"/>
                      <c:pt idx="0">
                        <c:v>Stage 5 Data 2.3V</c:v>
                      </c:pt>
                    </c:strCache>
                  </c:strRef>
                </c:tx>
                <c:spPr>
                  <a:ln w="38100">
                    <a:noFill/>
                  </a:ln>
                </c:spPr>
                <c:marker>
                  <c:symbol val="circle"/>
                  <c:size val="5"/>
                  <c:spPr>
                    <a:noFill/>
                    <a:ln w="6350">
                      <a:solidFill>
                        <a:srgbClr val="3A64FC"/>
                      </a:solidFill>
                    </a:ln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'Deg4 (2)'!$B$3:$B$53</c15:sqref>
                        </c15:formulaRef>
                      </c:ext>
                    </c:extLst>
                    <c:numCache>
                      <c:formatCode>General</c:formatCode>
                      <c:ptCount val="51"/>
                      <c:pt idx="0">
                        <c:v>3.0870000000000002E-2</c:v>
                      </c:pt>
                      <c:pt idx="1">
                        <c:v>3.134E-2</c:v>
                      </c:pt>
                      <c:pt idx="2">
                        <c:v>3.1780000000000003E-2</c:v>
                      </c:pt>
                      <c:pt idx="3">
                        <c:v>3.2239999999999998E-2</c:v>
                      </c:pt>
                      <c:pt idx="4">
                        <c:v>3.2660000000000002E-2</c:v>
                      </c:pt>
                      <c:pt idx="5">
                        <c:v>3.3090000000000001E-2</c:v>
                      </c:pt>
                      <c:pt idx="6">
                        <c:v>3.3489999999999999E-2</c:v>
                      </c:pt>
                      <c:pt idx="7">
                        <c:v>3.3930000000000002E-2</c:v>
                      </c:pt>
                      <c:pt idx="8">
                        <c:v>3.4320000000000003E-2</c:v>
                      </c:pt>
                      <c:pt idx="9">
                        <c:v>3.4720000000000001E-2</c:v>
                      </c:pt>
                      <c:pt idx="10">
                        <c:v>3.5099999999999999E-2</c:v>
                      </c:pt>
                      <c:pt idx="11">
                        <c:v>3.5529999999999999E-2</c:v>
                      </c:pt>
                      <c:pt idx="12">
                        <c:v>3.5920000000000001E-2</c:v>
                      </c:pt>
                      <c:pt idx="13">
                        <c:v>3.6290000000000003E-2</c:v>
                      </c:pt>
                      <c:pt idx="14">
                        <c:v>3.671E-2</c:v>
                      </c:pt>
                      <c:pt idx="15">
                        <c:v>3.7139999999999999E-2</c:v>
                      </c:pt>
                      <c:pt idx="16">
                        <c:v>3.7560000000000003E-2</c:v>
                      </c:pt>
                      <c:pt idx="17">
                        <c:v>3.805E-2</c:v>
                      </c:pt>
                      <c:pt idx="18">
                        <c:v>3.857E-2</c:v>
                      </c:pt>
                      <c:pt idx="19">
                        <c:v>3.9140000000000001E-2</c:v>
                      </c:pt>
                      <c:pt idx="20">
                        <c:v>3.9730000000000001E-2</c:v>
                      </c:pt>
                      <c:pt idx="21">
                        <c:v>4.0419999999999998E-2</c:v>
                      </c:pt>
                      <c:pt idx="22">
                        <c:v>4.1110000000000001E-2</c:v>
                      </c:pt>
                      <c:pt idx="23">
                        <c:v>4.1860000000000001E-2</c:v>
                      </c:pt>
                      <c:pt idx="24">
                        <c:v>4.2779999999999999E-2</c:v>
                      </c:pt>
                      <c:pt idx="25">
                        <c:v>4.3529999999999999E-2</c:v>
                      </c:pt>
                      <c:pt idx="26">
                        <c:v>4.4330000000000001E-2</c:v>
                      </c:pt>
                      <c:pt idx="27">
                        <c:v>4.5289999999999997E-2</c:v>
                      </c:pt>
                      <c:pt idx="28">
                        <c:v>4.6280000000000002E-2</c:v>
                      </c:pt>
                      <c:pt idx="29">
                        <c:v>4.7210000000000002E-2</c:v>
                      </c:pt>
                      <c:pt idx="30">
                        <c:v>4.8090000000000001E-2</c:v>
                      </c:pt>
                      <c:pt idx="31">
                        <c:v>4.9070000000000003E-2</c:v>
                      </c:pt>
                      <c:pt idx="32">
                        <c:v>5.0029999999999998E-2</c:v>
                      </c:pt>
                      <c:pt idx="33">
                        <c:v>5.1090000000000003E-2</c:v>
                      </c:pt>
                      <c:pt idx="34">
                        <c:v>5.212E-2</c:v>
                      </c:pt>
                      <c:pt idx="35">
                        <c:v>5.3120000000000001E-2</c:v>
                      </c:pt>
                      <c:pt idx="36">
                        <c:v>5.4179999999999999E-2</c:v>
                      </c:pt>
                      <c:pt idx="37">
                        <c:v>5.527E-2</c:v>
                      </c:pt>
                      <c:pt idx="38">
                        <c:v>5.6390000000000003E-2</c:v>
                      </c:pt>
                      <c:pt idx="39">
                        <c:v>5.7570000000000003E-2</c:v>
                      </c:pt>
                      <c:pt idx="40">
                        <c:v>5.883E-2</c:v>
                      </c:pt>
                      <c:pt idx="41">
                        <c:v>6.0080000000000001E-2</c:v>
                      </c:pt>
                      <c:pt idx="42">
                        <c:v>6.1350000000000002E-2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'Deg4 (2)'!$C$3:$C$53</c15:sqref>
                        </c15:formulaRef>
                      </c:ext>
                    </c:extLst>
                    <c:numCache>
                      <c:formatCode>General</c:formatCode>
                      <c:ptCount val="51"/>
                      <c:pt idx="0">
                        <c:v>8.0780000000000001E-4</c:v>
                      </c:pt>
                      <c:pt idx="1">
                        <c:v>1.24E-3</c:v>
                      </c:pt>
                      <c:pt idx="2">
                        <c:v>1.5820000000000001E-3</c:v>
                      </c:pt>
                      <c:pt idx="3">
                        <c:v>1.828E-3</c:v>
                      </c:pt>
                      <c:pt idx="4">
                        <c:v>2.068E-3</c:v>
                      </c:pt>
                      <c:pt idx="5">
                        <c:v>2.1979999999999999E-3</c:v>
                      </c:pt>
                      <c:pt idx="6">
                        <c:v>2.3349999999999998E-3</c:v>
                      </c:pt>
                      <c:pt idx="7">
                        <c:v>2.4629999999999999E-3</c:v>
                      </c:pt>
                      <c:pt idx="8">
                        <c:v>2.5579999999999999E-3</c:v>
                      </c:pt>
                      <c:pt idx="9">
                        <c:v>2.6220000000000002E-3</c:v>
                      </c:pt>
                      <c:pt idx="10">
                        <c:v>2.7369999999999998E-3</c:v>
                      </c:pt>
                      <c:pt idx="11">
                        <c:v>2.8089999999999999E-3</c:v>
                      </c:pt>
                      <c:pt idx="12">
                        <c:v>2.892E-3</c:v>
                      </c:pt>
                      <c:pt idx="13">
                        <c:v>2.9849999999999998E-3</c:v>
                      </c:pt>
                      <c:pt idx="14">
                        <c:v>3.117E-3</c:v>
                      </c:pt>
                      <c:pt idx="15">
                        <c:v>3.274E-3</c:v>
                      </c:pt>
                      <c:pt idx="16">
                        <c:v>3.4529999999999999E-3</c:v>
                      </c:pt>
                      <c:pt idx="17">
                        <c:v>3.673E-3</c:v>
                      </c:pt>
                      <c:pt idx="18">
                        <c:v>3.9100000000000003E-3</c:v>
                      </c:pt>
                      <c:pt idx="19">
                        <c:v>4.1749999999999999E-3</c:v>
                      </c:pt>
                      <c:pt idx="20">
                        <c:v>4.4149999999999997E-3</c:v>
                      </c:pt>
                      <c:pt idx="21">
                        <c:v>4.705E-3</c:v>
                      </c:pt>
                      <c:pt idx="22">
                        <c:v>4.9620000000000003E-3</c:v>
                      </c:pt>
                      <c:pt idx="23">
                        <c:v>5.2119999999999996E-3</c:v>
                      </c:pt>
                      <c:pt idx="24">
                        <c:v>5.4999999999999997E-3</c:v>
                      </c:pt>
                      <c:pt idx="25">
                        <c:v>5.6779999999999999E-3</c:v>
                      </c:pt>
                      <c:pt idx="26">
                        <c:v>5.8690000000000001E-3</c:v>
                      </c:pt>
                      <c:pt idx="27">
                        <c:v>6.0679999999999996E-3</c:v>
                      </c:pt>
                      <c:pt idx="28">
                        <c:v>6.2870000000000001E-3</c:v>
                      </c:pt>
                      <c:pt idx="29">
                        <c:v>6.4619999999999999E-3</c:v>
                      </c:pt>
                      <c:pt idx="30">
                        <c:v>6.6210000000000001E-3</c:v>
                      </c:pt>
                      <c:pt idx="31">
                        <c:v>6.8120000000000003E-3</c:v>
                      </c:pt>
                      <c:pt idx="32">
                        <c:v>6.9569999999999996E-3</c:v>
                      </c:pt>
                      <c:pt idx="33">
                        <c:v>7.1289999999999999E-3</c:v>
                      </c:pt>
                      <c:pt idx="34">
                        <c:v>7.2370000000000004E-3</c:v>
                      </c:pt>
                      <c:pt idx="35">
                        <c:v>7.3819999999999997E-3</c:v>
                      </c:pt>
                      <c:pt idx="36">
                        <c:v>7.5849999999999997E-3</c:v>
                      </c:pt>
                      <c:pt idx="37">
                        <c:v>7.6930000000000002E-3</c:v>
                      </c:pt>
                      <c:pt idx="38">
                        <c:v>7.8589999999999997E-3</c:v>
                      </c:pt>
                      <c:pt idx="39">
                        <c:v>8.0440000000000008E-3</c:v>
                      </c:pt>
                      <c:pt idx="40">
                        <c:v>8.2360000000000003E-3</c:v>
                      </c:pt>
                      <c:pt idx="41">
                        <c:v>8.3829999999999998E-3</c:v>
                      </c:pt>
                      <c:pt idx="42">
                        <c:v>8.5649999999999997E-3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A-1171-42BE-87E9-894E34F273A1}"/>
                  </c:ext>
                </c:extLst>
              </c15:ser>
            </c15:filteredScatterSeries>
            <c15:filteredScatterSeries>
              <c15:ser>
                <c:idx val="11"/>
                <c:order val="1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Paper!$B$6</c15:sqref>
                        </c15:formulaRef>
                      </c:ext>
                    </c:extLst>
                    <c:strCache>
                      <c:ptCount val="1"/>
                      <c:pt idx="0">
                        <c:v>Stage 5 Fit 1.9V</c:v>
                      </c:pt>
                    </c:strCache>
                  </c:strRef>
                </c:tx>
                <c:spPr>
                  <a:ln w="9525">
                    <a:solidFill>
                      <a:srgbClr val="3A64FC"/>
                    </a:solidFill>
                  </a:ln>
                </c:spPr>
                <c:marker>
                  <c:symbol val="circle"/>
                  <c:size val="3"/>
                  <c:spPr>
                    <a:solidFill>
                      <a:srgbClr val="3A64FC"/>
                    </a:solidFill>
                    <a:ln>
                      <a:noFill/>
                    </a:ln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'Deg4 (2)'!$D$3:$D$53</c15:sqref>
                        </c15:formulaRef>
                      </c:ext>
                    </c:extLst>
                    <c:numCache>
                      <c:formatCode>General</c:formatCode>
                      <c:ptCount val="51"/>
                      <c:pt idx="0">
                        <c:v>3.1789999999999999E-2</c:v>
                      </c:pt>
                      <c:pt idx="1">
                        <c:v>3.2039999999999999E-2</c:v>
                      </c:pt>
                      <c:pt idx="2">
                        <c:v>3.2309999999999998E-2</c:v>
                      </c:pt>
                      <c:pt idx="3">
                        <c:v>3.261E-2</c:v>
                      </c:pt>
                      <c:pt idx="4">
                        <c:v>3.2939999999999997E-2</c:v>
                      </c:pt>
                      <c:pt idx="5">
                        <c:v>3.329E-2</c:v>
                      </c:pt>
                      <c:pt idx="6">
                        <c:v>3.3700000000000001E-2</c:v>
                      </c:pt>
                      <c:pt idx="7">
                        <c:v>3.4090000000000002E-2</c:v>
                      </c:pt>
                      <c:pt idx="8">
                        <c:v>3.4500000000000003E-2</c:v>
                      </c:pt>
                      <c:pt idx="9">
                        <c:v>3.4939999999999999E-2</c:v>
                      </c:pt>
                      <c:pt idx="10">
                        <c:v>3.5360000000000003E-2</c:v>
                      </c:pt>
                      <c:pt idx="11">
                        <c:v>3.5819999999999998E-2</c:v>
                      </c:pt>
                      <c:pt idx="12">
                        <c:v>3.6229999999999998E-2</c:v>
                      </c:pt>
                      <c:pt idx="13">
                        <c:v>3.669E-2</c:v>
                      </c:pt>
                      <c:pt idx="14">
                        <c:v>3.7139999999999999E-2</c:v>
                      </c:pt>
                      <c:pt idx="15">
                        <c:v>3.7580000000000002E-2</c:v>
                      </c:pt>
                      <c:pt idx="16">
                        <c:v>3.8080000000000003E-2</c:v>
                      </c:pt>
                      <c:pt idx="17">
                        <c:v>3.857E-2</c:v>
                      </c:pt>
                      <c:pt idx="18">
                        <c:v>3.9109999999999999E-2</c:v>
                      </c:pt>
                      <c:pt idx="19">
                        <c:v>3.968E-2</c:v>
                      </c:pt>
                      <c:pt idx="20">
                        <c:v>4.0340000000000001E-2</c:v>
                      </c:pt>
                      <c:pt idx="21">
                        <c:v>4.1000000000000002E-2</c:v>
                      </c:pt>
                      <c:pt idx="22">
                        <c:v>4.1750000000000002E-2</c:v>
                      </c:pt>
                      <c:pt idx="23">
                        <c:v>4.2700000000000002E-2</c:v>
                      </c:pt>
                      <c:pt idx="24">
                        <c:v>4.3470000000000002E-2</c:v>
                      </c:pt>
                      <c:pt idx="25">
                        <c:v>4.4350000000000001E-2</c:v>
                      </c:pt>
                      <c:pt idx="26">
                        <c:v>4.5260000000000002E-2</c:v>
                      </c:pt>
                      <c:pt idx="27">
                        <c:v>4.6240000000000003E-2</c:v>
                      </c:pt>
                      <c:pt idx="28">
                        <c:v>4.7190000000000003E-2</c:v>
                      </c:pt>
                      <c:pt idx="29">
                        <c:v>4.8120000000000003E-2</c:v>
                      </c:pt>
                      <c:pt idx="30">
                        <c:v>4.9050000000000003E-2</c:v>
                      </c:pt>
                      <c:pt idx="31">
                        <c:v>5.0020000000000002E-2</c:v>
                      </c:pt>
                      <c:pt idx="32">
                        <c:v>5.1020000000000003E-2</c:v>
                      </c:pt>
                      <c:pt idx="33">
                        <c:v>5.2080000000000001E-2</c:v>
                      </c:pt>
                      <c:pt idx="34">
                        <c:v>5.3100000000000001E-2</c:v>
                      </c:pt>
                      <c:pt idx="35">
                        <c:v>5.4190000000000002E-2</c:v>
                      </c:pt>
                      <c:pt idx="36">
                        <c:v>5.5300000000000002E-2</c:v>
                      </c:pt>
                      <c:pt idx="37">
                        <c:v>5.6480000000000002E-2</c:v>
                      </c:pt>
                      <c:pt idx="38">
                        <c:v>5.7660000000000003E-2</c:v>
                      </c:pt>
                      <c:pt idx="39">
                        <c:v>5.8950000000000002E-2</c:v>
                      </c:pt>
                      <c:pt idx="40">
                        <c:v>6.0249999999999998E-2</c:v>
                      </c:pt>
                      <c:pt idx="41">
                        <c:v>6.1530000000000001E-2</c:v>
                      </c:pt>
                      <c:pt idx="42">
                        <c:v>6.1530000000000001E-2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'Deg4 (2)'!$E$3:$E$53</c15:sqref>
                        </c15:formulaRef>
                      </c:ext>
                    </c:extLst>
                    <c:numCache>
                      <c:formatCode>General</c:formatCode>
                      <c:ptCount val="51"/>
                      <c:pt idx="0">
                        <c:v>1.5950000000000001E-3</c:v>
                      </c:pt>
                      <c:pt idx="1">
                        <c:v>1.761E-3</c:v>
                      </c:pt>
                      <c:pt idx="2">
                        <c:v>1.9269999999999999E-3</c:v>
                      </c:pt>
                      <c:pt idx="3">
                        <c:v>2.0899999999999998E-3</c:v>
                      </c:pt>
                      <c:pt idx="4">
                        <c:v>2.2469999999999999E-3</c:v>
                      </c:pt>
                      <c:pt idx="5">
                        <c:v>2.395E-3</c:v>
                      </c:pt>
                      <c:pt idx="6">
                        <c:v>2.5430000000000001E-3</c:v>
                      </c:pt>
                      <c:pt idx="7">
                        <c:v>2.6640000000000001E-3</c:v>
                      </c:pt>
                      <c:pt idx="8">
                        <c:v>2.771E-3</c:v>
                      </c:pt>
                      <c:pt idx="9">
                        <c:v>2.8739999999999998E-3</c:v>
                      </c:pt>
                      <c:pt idx="10">
                        <c:v>2.9640000000000001E-3</c:v>
                      </c:pt>
                      <c:pt idx="11">
                        <c:v>3.0560000000000001E-3</c:v>
                      </c:pt>
                      <c:pt idx="12">
                        <c:v>3.1440000000000001E-3</c:v>
                      </c:pt>
                      <c:pt idx="13">
                        <c:v>3.2499999999999999E-3</c:v>
                      </c:pt>
                      <c:pt idx="14">
                        <c:v>3.3709999999999999E-3</c:v>
                      </c:pt>
                      <c:pt idx="15">
                        <c:v>3.509E-3</c:v>
                      </c:pt>
                      <c:pt idx="16">
                        <c:v>3.6849999999999999E-3</c:v>
                      </c:pt>
                      <c:pt idx="17">
                        <c:v>3.8790000000000001E-3</c:v>
                      </c:pt>
                      <c:pt idx="18">
                        <c:v>4.1070000000000004E-3</c:v>
                      </c:pt>
                      <c:pt idx="19">
                        <c:v>4.3489999999999996E-3</c:v>
                      </c:pt>
                      <c:pt idx="20">
                        <c:v>4.6280000000000002E-3</c:v>
                      </c:pt>
                      <c:pt idx="21">
                        <c:v>4.8939999999999999E-3</c:v>
                      </c:pt>
                      <c:pt idx="22">
                        <c:v>5.1729999999999996E-3</c:v>
                      </c:pt>
                      <c:pt idx="23">
                        <c:v>5.4780000000000002E-3</c:v>
                      </c:pt>
                      <c:pt idx="24">
                        <c:v>5.6930000000000001E-3</c:v>
                      </c:pt>
                      <c:pt idx="25">
                        <c:v>5.9020000000000001E-3</c:v>
                      </c:pt>
                      <c:pt idx="26">
                        <c:v>6.0860000000000003E-3</c:v>
                      </c:pt>
                      <c:pt idx="27">
                        <c:v>6.254E-3</c:v>
                      </c:pt>
                      <c:pt idx="28">
                        <c:v>6.3990000000000002E-3</c:v>
                      </c:pt>
                      <c:pt idx="29">
                        <c:v>6.5319999999999996E-3</c:v>
                      </c:pt>
                      <c:pt idx="30">
                        <c:v>6.6660000000000001E-3</c:v>
                      </c:pt>
                      <c:pt idx="31">
                        <c:v>6.8120000000000003E-3</c:v>
                      </c:pt>
                      <c:pt idx="32">
                        <c:v>6.9719999999999999E-3</c:v>
                      </c:pt>
                      <c:pt idx="33">
                        <c:v>7.1510000000000002E-3</c:v>
                      </c:pt>
                      <c:pt idx="34">
                        <c:v>7.3289999999999996E-3</c:v>
                      </c:pt>
                      <c:pt idx="35">
                        <c:v>7.522E-3</c:v>
                      </c:pt>
                      <c:pt idx="36">
                        <c:v>7.7099999999999998E-3</c:v>
                      </c:pt>
                      <c:pt idx="37">
                        <c:v>7.8960000000000002E-3</c:v>
                      </c:pt>
                      <c:pt idx="38">
                        <c:v>8.0619999999999997E-3</c:v>
                      </c:pt>
                      <c:pt idx="39">
                        <c:v>8.2129999999999998E-3</c:v>
                      </c:pt>
                      <c:pt idx="40">
                        <c:v>8.3280000000000003E-3</c:v>
                      </c:pt>
                      <c:pt idx="41">
                        <c:v>8.4010000000000005E-3</c:v>
                      </c:pt>
                      <c:pt idx="42">
                        <c:v>8.4010000000000005E-3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B-1171-42BE-87E9-894E34F273A1}"/>
                  </c:ext>
                </c:extLst>
              </c15:ser>
            </c15:filteredScatterSeries>
          </c:ext>
        </c:extLst>
      </c:scatterChart>
      <c:valAx>
        <c:axId val="1138531023"/>
        <c:scaling>
          <c:orientation val="minMax"/>
          <c:max val="3.6000000000000004E-2"/>
          <c:min val="2.6000000000000006E-2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s-ES" noProof="0" dirty="0" err="1"/>
                  <a:t>Zreal</a:t>
                </a:r>
                <a:r>
                  <a:rPr lang="es-ES" noProof="0" dirty="0"/>
                  <a:t> (ohm)</a:t>
                </a:r>
              </a:p>
            </c:rich>
          </c:tx>
          <c:overlay val="0"/>
        </c:title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1138531503"/>
        <c:crosses val="autoZero"/>
        <c:crossBetween val="midCat"/>
        <c:majorUnit val="1.0000000000000002E-3"/>
      </c:valAx>
      <c:valAx>
        <c:axId val="1138531503"/>
        <c:scaling>
          <c:orientation val="minMax"/>
          <c:max val="5.000000000000001E-3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s-ES" noProof="0" dirty="0" err="1"/>
                  <a:t>Zimag</a:t>
                </a:r>
                <a:r>
                  <a:rPr lang="es-ES" noProof="0" dirty="0"/>
                  <a:t> (ohm)</a:t>
                </a:r>
              </a:p>
            </c:rich>
          </c:tx>
          <c:overlay val="0"/>
        </c:title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1138531023"/>
        <c:crosses val="autoZero"/>
        <c:crossBetween val="midCat"/>
        <c:majorUnit val="1.0000000000000002E-3"/>
      </c:valAx>
    </c:plotArea>
    <c:plotVisOnly val="1"/>
    <c:dispBlanksAs val="gap"/>
    <c:showDLblsOverMax val="0"/>
    <c:extLst/>
  </c:chart>
  <c:txPr>
    <a:bodyPr/>
    <a:lstStyle/>
    <a:p>
      <a:pPr>
        <a:defRPr sz="140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1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854949135824799"/>
          <c:y val="5.4623297369754867E-2"/>
          <c:w val="0.83419103252645899"/>
          <c:h val="0.7950675682911289"/>
        </c:manualLayout>
      </c:layout>
      <c:scatterChart>
        <c:scatterStyle val="lineMarker"/>
        <c:varyColors val="0"/>
        <c:ser>
          <c:idx val="6"/>
          <c:order val="0"/>
          <c:tx>
            <c:strRef>
              <c:f>Paper!$A$10</c:f>
              <c:strCache>
                <c:ptCount val="1"/>
                <c:pt idx="0">
                  <c:v>Stage 0 Data 2.3V</c:v>
                </c:pt>
              </c:strCache>
            </c:strRef>
          </c:tx>
          <c:spPr>
            <a:ln w="38100" cap="rnd">
              <a:noFill/>
              <a:round/>
            </a:ln>
            <a:effectLst/>
          </c:spPr>
          <c:marker>
            <c:symbol val="circle"/>
            <c:size val="5"/>
            <c:spPr>
              <a:noFill/>
              <a:ln w="6350">
                <a:solidFill>
                  <a:srgbClr val="00B050"/>
                </a:solidFill>
              </a:ln>
            </c:spPr>
          </c:marker>
          <c:xVal>
            <c:numRef>
              <c:f>'PreDeg (2)'!$B$3:$B$48</c:f>
              <c:numCache>
                <c:formatCode>0.00E+00</c:formatCode>
                <c:ptCount val="46"/>
                <c:pt idx="0">
                  <c:v>2.9080000000000002E-2</c:v>
                </c:pt>
                <c:pt idx="1">
                  <c:v>2.9350000000000001E-2</c:v>
                </c:pt>
                <c:pt idx="2">
                  <c:v>2.9649999999999999E-2</c:v>
                </c:pt>
                <c:pt idx="3">
                  <c:v>2.9919999999999999E-2</c:v>
                </c:pt>
                <c:pt idx="4">
                  <c:v>3.0200000000000001E-2</c:v>
                </c:pt>
                <c:pt idx="5">
                  <c:v>3.0509999999999999E-2</c:v>
                </c:pt>
                <c:pt idx="6">
                  <c:v>3.082E-2</c:v>
                </c:pt>
                <c:pt idx="7">
                  <c:v>3.1099999999999999E-2</c:v>
                </c:pt>
                <c:pt idx="8">
                  <c:v>3.1399999999999997E-2</c:v>
                </c:pt>
                <c:pt idx="9">
                  <c:v>3.1710000000000002E-2</c:v>
                </c:pt>
                <c:pt idx="10">
                  <c:v>3.2039999999999999E-2</c:v>
                </c:pt>
                <c:pt idx="11">
                  <c:v>3.2379999999999999E-2</c:v>
                </c:pt>
                <c:pt idx="12">
                  <c:v>3.2779999999999997E-2</c:v>
                </c:pt>
                <c:pt idx="13">
                  <c:v>3.3189999999999997E-2</c:v>
                </c:pt>
                <c:pt idx="14">
                  <c:v>3.3619999999999997E-2</c:v>
                </c:pt>
                <c:pt idx="15">
                  <c:v>3.4119999999999998E-2</c:v>
                </c:pt>
                <c:pt idx="16">
                  <c:v>3.4630000000000001E-2</c:v>
                </c:pt>
                <c:pt idx="17">
                  <c:v>3.5200000000000002E-2</c:v>
                </c:pt>
                <c:pt idx="18">
                  <c:v>3.576E-2</c:v>
                </c:pt>
                <c:pt idx="19">
                  <c:v>3.6420000000000001E-2</c:v>
                </c:pt>
                <c:pt idx="20">
                  <c:v>3.705E-2</c:v>
                </c:pt>
                <c:pt idx="21">
                  <c:v>3.7749999999999999E-2</c:v>
                </c:pt>
                <c:pt idx="22">
                  <c:v>3.8589999999999999E-2</c:v>
                </c:pt>
                <c:pt idx="23">
                  <c:v>3.9269999999999999E-2</c:v>
                </c:pt>
                <c:pt idx="24">
                  <c:v>4.0079999999999998E-2</c:v>
                </c:pt>
                <c:pt idx="25">
                  <c:v>4.0899999999999999E-2</c:v>
                </c:pt>
                <c:pt idx="26">
                  <c:v>4.1880000000000001E-2</c:v>
                </c:pt>
                <c:pt idx="27">
                  <c:v>4.2799999999999998E-2</c:v>
                </c:pt>
                <c:pt idx="28">
                  <c:v>4.3779999999999999E-2</c:v>
                </c:pt>
                <c:pt idx="29">
                  <c:v>4.4819999999999999E-2</c:v>
                </c:pt>
                <c:pt idx="30">
                  <c:v>4.5920000000000002E-2</c:v>
                </c:pt>
                <c:pt idx="31">
                  <c:v>4.7100000000000003E-2</c:v>
                </c:pt>
                <c:pt idx="32">
                  <c:v>4.8390000000000002E-2</c:v>
                </c:pt>
                <c:pt idx="33">
                  <c:v>4.9669999999999999E-2</c:v>
                </c:pt>
                <c:pt idx="34">
                  <c:v>5.0999999999999997E-2</c:v>
                </c:pt>
                <c:pt idx="35">
                  <c:v>5.2409999999999998E-2</c:v>
                </c:pt>
                <c:pt idx="36">
                  <c:v>5.3870000000000001E-2</c:v>
                </c:pt>
                <c:pt idx="37">
                  <c:v>5.5350000000000003E-2</c:v>
                </c:pt>
                <c:pt idx="38">
                  <c:v>5.679E-2</c:v>
                </c:pt>
                <c:pt idx="39">
                  <c:v>5.8400000000000001E-2</c:v>
                </c:pt>
                <c:pt idx="40">
                  <c:v>5.9990000000000002E-2</c:v>
                </c:pt>
                <c:pt idx="41">
                  <c:v>6.1600000000000002E-2</c:v>
                </c:pt>
                <c:pt idx="42">
                  <c:v>6.3570000000000002E-2</c:v>
                </c:pt>
                <c:pt idx="43">
                  <c:v>7.1330000000000005E-2</c:v>
                </c:pt>
                <c:pt idx="44">
                  <c:v>6.9370000000000001E-2</c:v>
                </c:pt>
                <c:pt idx="45">
                  <c:v>6.7030000000000006E-2</c:v>
                </c:pt>
              </c:numCache>
            </c:numRef>
          </c:xVal>
          <c:yVal>
            <c:numRef>
              <c:f>'PreDeg (2)'!$C$3:$C$48</c:f>
              <c:numCache>
                <c:formatCode>0.00E+00</c:formatCode>
                <c:ptCount val="46"/>
                <c:pt idx="0">
                  <c:v>2.4570000000000001E-4</c:v>
                </c:pt>
                <c:pt idx="1">
                  <c:v>6.2810000000000003E-4</c:v>
                </c:pt>
                <c:pt idx="2">
                  <c:v>9.5699999999999995E-4</c:v>
                </c:pt>
                <c:pt idx="3">
                  <c:v>1.2160000000000001E-3</c:v>
                </c:pt>
                <c:pt idx="4">
                  <c:v>1.4250000000000001E-3</c:v>
                </c:pt>
                <c:pt idx="5">
                  <c:v>1.6260000000000001E-3</c:v>
                </c:pt>
                <c:pt idx="6">
                  <c:v>1.792E-3</c:v>
                </c:pt>
                <c:pt idx="7">
                  <c:v>1.9469999999999999E-3</c:v>
                </c:pt>
                <c:pt idx="8">
                  <c:v>2.068E-3</c:v>
                </c:pt>
                <c:pt idx="9">
                  <c:v>2.2560000000000002E-3</c:v>
                </c:pt>
                <c:pt idx="10">
                  <c:v>2.4199999999999998E-3</c:v>
                </c:pt>
                <c:pt idx="11">
                  <c:v>2.601E-3</c:v>
                </c:pt>
                <c:pt idx="12">
                  <c:v>2.8140000000000001E-3</c:v>
                </c:pt>
                <c:pt idx="13">
                  <c:v>3.0219999999999999E-3</c:v>
                </c:pt>
                <c:pt idx="14">
                  <c:v>3.2320000000000001E-3</c:v>
                </c:pt>
                <c:pt idx="15">
                  <c:v>3.4770000000000001E-3</c:v>
                </c:pt>
                <c:pt idx="16">
                  <c:v>3.7090000000000001E-3</c:v>
                </c:pt>
                <c:pt idx="17">
                  <c:v>3.9439999999999996E-3</c:v>
                </c:pt>
                <c:pt idx="18">
                  <c:v>4.1809999999999998E-3</c:v>
                </c:pt>
                <c:pt idx="19">
                  <c:v>4.4349999999999997E-3</c:v>
                </c:pt>
                <c:pt idx="20">
                  <c:v>4.6759999999999996E-3</c:v>
                </c:pt>
                <c:pt idx="21">
                  <c:v>4.9300000000000004E-3</c:v>
                </c:pt>
                <c:pt idx="22">
                  <c:v>5.2170000000000003E-3</c:v>
                </c:pt>
                <c:pt idx="23">
                  <c:v>5.4860000000000004E-3</c:v>
                </c:pt>
                <c:pt idx="24">
                  <c:v>5.7759999999999999E-3</c:v>
                </c:pt>
                <c:pt idx="25">
                  <c:v>6.0489999999999997E-3</c:v>
                </c:pt>
                <c:pt idx="26">
                  <c:v>6.3699999999999998E-3</c:v>
                </c:pt>
                <c:pt idx="27">
                  <c:v>6.7130000000000002E-3</c:v>
                </c:pt>
                <c:pt idx="28">
                  <c:v>7.0029999999999997E-3</c:v>
                </c:pt>
                <c:pt idx="29">
                  <c:v>7.3619999999999996E-3</c:v>
                </c:pt>
                <c:pt idx="30">
                  <c:v>7.6779999999999999E-3</c:v>
                </c:pt>
                <c:pt idx="31">
                  <c:v>8.0339999999999995E-3</c:v>
                </c:pt>
                <c:pt idx="32">
                  <c:v>8.3529999999999993E-3</c:v>
                </c:pt>
                <c:pt idx="33">
                  <c:v>8.6510000000000007E-3</c:v>
                </c:pt>
                <c:pt idx="34">
                  <c:v>8.9549999999999994E-3</c:v>
                </c:pt>
                <c:pt idx="35">
                  <c:v>9.2029999999999994E-3</c:v>
                </c:pt>
                <c:pt idx="36">
                  <c:v>9.4149999999999998E-3</c:v>
                </c:pt>
                <c:pt idx="37">
                  <c:v>9.5890000000000003E-3</c:v>
                </c:pt>
                <c:pt idx="38">
                  <c:v>9.8429999999999993E-3</c:v>
                </c:pt>
                <c:pt idx="39">
                  <c:v>1.0030000000000001E-2</c:v>
                </c:pt>
                <c:pt idx="40">
                  <c:v>1.026E-2</c:v>
                </c:pt>
                <c:pt idx="41">
                  <c:v>1.048E-2</c:v>
                </c:pt>
                <c:pt idx="42">
                  <c:v>1.0500000000000001E-2</c:v>
                </c:pt>
                <c:pt idx="43">
                  <c:v>1.1820000000000001E-2</c:v>
                </c:pt>
                <c:pt idx="44">
                  <c:v>9.6329999999999992E-3</c:v>
                </c:pt>
                <c:pt idx="45">
                  <c:v>8.7510000000000001E-3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1171-42BE-87E9-894E34F273A1}"/>
            </c:ext>
          </c:extLst>
        </c:ser>
        <c:ser>
          <c:idx val="7"/>
          <c:order val="1"/>
          <c:tx>
            <c:strRef>
              <c:f>Paper!$B$10</c:f>
              <c:strCache>
                <c:ptCount val="1"/>
                <c:pt idx="0">
                  <c:v>Stage 0 Fit 2.3V</c:v>
                </c:pt>
              </c:strCache>
            </c:strRef>
          </c:tx>
          <c:spPr>
            <a:ln w="9525">
              <a:solidFill>
                <a:srgbClr val="00B050"/>
              </a:solidFill>
            </a:ln>
          </c:spPr>
          <c:marker>
            <c:symbol val="circle"/>
            <c:size val="3"/>
            <c:spPr>
              <a:solidFill>
                <a:srgbClr val="00B050"/>
              </a:solidFill>
              <a:ln>
                <a:noFill/>
              </a:ln>
            </c:spPr>
          </c:marker>
          <c:xVal>
            <c:numRef>
              <c:f>'PreDeg (2)'!$D$3:$D$48</c:f>
              <c:numCache>
                <c:formatCode>General</c:formatCode>
                <c:ptCount val="46"/>
                <c:pt idx="0">
                  <c:v>2.90822937058694E-2</c:v>
                </c:pt>
                <c:pt idx="1">
                  <c:v>2.9378522347302798E-2</c:v>
                </c:pt>
                <c:pt idx="2">
                  <c:v>2.9681527147733502E-2</c:v>
                </c:pt>
                <c:pt idx="3">
                  <c:v>2.99864440239151E-2</c:v>
                </c:pt>
                <c:pt idx="4">
                  <c:v>3.02902927888801E-2</c:v>
                </c:pt>
                <c:pt idx="5">
                  <c:v>3.0619353613364701E-2</c:v>
                </c:pt>
                <c:pt idx="6">
                  <c:v>3.0918049655436E-2</c:v>
                </c:pt>
                <c:pt idx="7">
                  <c:v>3.1209951781613399E-2</c:v>
                </c:pt>
                <c:pt idx="8">
                  <c:v>3.1526467334000802E-2</c:v>
                </c:pt>
                <c:pt idx="9">
                  <c:v>3.1831742921914999E-2</c:v>
                </c:pt>
                <c:pt idx="10">
                  <c:v>3.2164772176678402E-2</c:v>
                </c:pt>
                <c:pt idx="11">
                  <c:v>3.24804827993916E-2</c:v>
                </c:pt>
                <c:pt idx="12">
                  <c:v>3.2848573825493999E-2</c:v>
                </c:pt>
                <c:pt idx="13">
                  <c:v>3.3231210044736198E-2</c:v>
                </c:pt>
                <c:pt idx="14">
                  <c:v>3.3626814886556902E-2</c:v>
                </c:pt>
                <c:pt idx="15">
                  <c:v>3.40874956686638E-2</c:v>
                </c:pt>
                <c:pt idx="16">
                  <c:v>3.4560485167958503E-2</c:v>
                </c:pt>
                <c:pt idx="17">
                  <c:v>3.5088534678375097E-2</c:v>
                </c:pt>
                <c:pt idx="18">
                  <c:v>3.5642647874741001E-2</c:v>
                </c:pt>
                <c:pt idx="19">
                  <c:v>3.6287107275149097E-2</c:v>
                </c:pt>
                <c:pt idx="20">
                  <c:v>3.6929863965236898E-2</c:v>
                </c:pt>
                <c:pt idx="21">
                  <c:v>3.76564473140742E-2</c:v>
                </c:pt>
                <c:pt idx="22">
                  <c:v>3.8559963706818801E-2</c:v>
                </c:pt>
                <c:pt idx="23">
                  <c:v>3.9303181762685803E-2</c:v>
                </c:pt>
                <c:pt idx="24">
                  <c:v>4.0160342302064202E-2</c:v>
                </c:pt>
                <c:pt idx="25">
                  <c:v>4.1066698856074099E-2</c:v>
                </c:pt>
                <c:pt idx="26">
                  <c:v>4.2065487521692799E-2</c:v>
                </c:pt>
                <c:pt idx="27">
                  <c:v>4.3070294501301801E-2</c:v>
                </c:pt>
                <c:pt idx="28">
                  <c:v>4.4067855964599001E-2</c:v>
                </c:pt>
                <c:pt idx="29">
                  <c:v>4.5102053950523302E-2</c:v>
                </c:pt>
                <c:pt idx="30">
                  <c:v>4.6197800908474203E-2</c:v>
                </c:pt>
                <c:pt idx="31">
                  <c:v>4.7342864722486597E-2</c:v>
                </c:pt>
                <c:pt idx="32">
                  <c:v>4.8558685212045101E-2</c:v>
                </c:pt>
                <c:pt idx="33">
                  <c:v>4.9735293532590798E-2</c:v>
                </c:pt>
                <c:pt idx="34">
                  <c:v>5.1013656986368602E-2</c:v>
                </c:pt>
                <c:pt idx="35">
                  <c:v>5.2310185749400398E-2</c:v>
                </c:pt>
                <c:pt idx="36">
                  <c:v>5.3702121250403898E-2</c:v>
                </c:pt>
                <c:pt idx="37">
                  <c:v>5.5111991715223199E-2</c:v>
                </c:pt>
                <c:pt idx="38">
                  <c:v>5.6678075317565302E-2</c:v>
                </c:pt>
                <c:pt idx="39">
                  <c:v>5.8271599695630699E-2</c:v>
                </c:pt>
                <c:pt idx="40">
                  <c:v>5.9863717910656498E-2</c:v>
                </c:pt>
                <c:pt idx="41">
                  <c:v>6.1529400232955202E-2</c:v>
                </c:pt>
                <c:pt idx="42">
                  <c:v>6.3224559529105204E-2</c:v>
                </c:pt>
                <c:pt idx="43">
                  <c:v>6.4957208755110796E-2</c:v>
                </c:pt>
                <c:pt idx="44">
                  <c:v>6.6613588899212706E-2</c:v>
                </c:pt>
                <c:pt idx="45">
                  <c:v>6.8223690171072798E-2</c:v>
                </c:pt>
              </c:numCache>
            </c:numRef>
          </c:xVal>
          <c:yVal>
            <c:numRef>
              <c:f>'PreDeg (2)'!$E$3:$E$48</c:f>
              <c:numCache>
                <c:formatCode>General</c:formatCode>
                <c:ptCount val="46"/>
                <c:pt idx="0">
                  <c:v>1.9046577810335601E-4</c:v>
                </c:pt>
                <c:pt idx="1">
                  <c:v>6.1256691964943705E-4</c:v>
                </c:pt>
                <c:pt idx="2">
                  <c:v>9.4961396335349602E-4</c:v>
                </c:pt>
                <c:pt idx="3">
                  <c:v>1.2194646100975801E-3</c:v>
                </c:pt>
                <c:pt idx="4">
                  <c:v>1.4384403429718901E-3</c:v>
                </c:pt>
                <c:pt idx="5">
                  <c:v>1.6362040507757101E-3</c:v>
                </c:pt>
                <c:pt idx="6">
                  <c:v>1.7924340610141699E-3</c:v>
                </c:pt>
                <c:pt idx="7">
                  <c:v>1.9328808651683E-3</c:v>
                </c:pt>
                <c:pt idx="8">
                  <c:v>2.0796156658102402E-3</c:v>
                </c:pt>
                <c:pt idx="9">
                  <c:v>2.2215230595717199E-3</c:v>
                </c:pt>
                <c:pt idx="10">
                  <c:v>2.38083757962333E-3</c:v>
                </c:pt>
                <c:pt idx="11">
                  <c:v>2.5377015933788702E-3</c:v>
                </c:pt>
                <c:pt idx="12">
                  <c:v>2.7273658836090499E-3</c:v>
                </c:pt>
                <c:pt idx="13">
                  <c:v>2.9302128299605601E-3</c:v>
                </c:pt>
                <c:pt idx="14">
                  <c:v>3.1431268481571799E-3</c:v>
                </c:pt>
                <c:pt idx="15">
                  <c:v>3.3914605108531699E-3</c:v>
                </c:pt>
                <c:pt idx="16">
                  <c:v>3.64341307268012E-3</c:v>
                </c:pt>
                <c:pt idx="17">
                  <c:v>3.9179367379456702E-3</c:v>
                </c:pt>
                <c:pt idx="18">
                  <c:v>4.1959985635655504E-3</c:v>
                </c:pt>
                <c:pt idx="19">
                  <c:v>4.5047153660385903E-3</c:v>
                </c:pt>
                <c:pt idx="20">
                  <c:v>4.7960904434829598E-3</c:v>
                </c:pt>
                <c:pt idx="21">
                  <c:v>5.1056119071690702E-3</c:v>
                </c:pt>
                <c:pt idx="22">
                  <c:v>5.46231542236495E-3</c:v>
                </c:pt>
                <c:pt idx="23">
                  <c:v>5.7339384648665203E-3</c:v>
                </c:pt>
                <c:pt idx="24">
                  <c:v>6.02511866246511E-3</c:v>
                </c:pt>
                <c:pt idx="25">
                  <c:v>6.3102905289758602E-3</c:v>
                </c:pt>
                <c:pt idx="26">
                  <c:v>6.6016333938000498E-3</c:v>
                </c:pt>
                <c:pt idx="27">
                  <c:v>6.8751586115940403E-3</c:v>
                </c:pt>
                <c:pt idx="28">
                  <c:v>7.1319540473932996E-3</c:v>
                </c:pt>
                <c:pt idx="29">
                  <c:v>7.3872700978271097E-3</c:v>
                </c:pt>
                <c:pt idx="30">
                  <c:v>7.6502155895249403E-3</c:v>
                </c:pt>
                <c:pt idx="31">
                  <c:v>7.9206561593848004E-3</c:v>
                </c:pt>
                <c:pt idx="32">
                  <c:v>8.2056514741094596E-3</c:v>
                </c:pt>
                <c:pt idx="33">
                  <c:v>8.4797483324554005E-3</c:v>
                </c:pt>
                <c:pt idx="34">
                  <c:v>8.7734764121817702E-3</c:v>
                </c:pt>
                <c:pt idx="35">
                  <c:v>9.0623273856532596E-3</c:v>
                </c:pt>
                <c:pt idx="36">
                  <c:v>9.3549144688432305E-3</c:v>
                </c:pt>
                <c:pt idx="37">
                  <c:v>9.6240046155695105E-3</c:v>
                </c:pt>
                <c:pt idx="38">
                  <c:v>9.8800942272179604E-3</c:v>
                </c:pt>
                <c:pt idx="39">
                  <c:v>1.00837499110117E-2</c:v>
                </c:pt>
                <c:pt idx="40">
                  <c:v>1.0220457969309199E-2</c:v>
                </c:pt>
                <c:pt idx="41">
                  <c:v>1.02834949473617E-2</c:v>
                </c:pt>
                <c:pt idx="42">
                  <c:v>1.02558529563536E-2</c:v>
                </c:pt>
                <c:pt idx="43">
                  <c:v>1.01242933999874E-2</c:v>
                </c:pt>
                <c:pt idx="44">
                  <c:v>9.89376101580061E-3</c:v>
                </c:pt>
                <c:pt idx="45">
                  <c:v>9.5644040203951893E-3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1171-42BE-87E9-894E34F273A1}"/>
            </c:ext>
          </c:extLst>
        </c:ser>
        <c:ser>
          <c:idx val="4"/>
          <c:order val="6"/>
          <c:tx>
            <c:strRef>
              <c:f>Paper!$A$13</c:f>
              <c:strCache>
                <c:ptCount val="1"/>
                <c:pt idx="0">
                  <c:v>Stage 3 Data 2.3V</c:v>
                </c:pt>
              </c:strCache>
              <c:extLst xmlns:c15="http://schemas.microsoft.com/office/drawing/2012/chart"/>
            </c:strRef>
          </c:tx>
          <c:spPr>
            <a:ln w="38100">
              <a:noFill/>
            </a:ln>
          </c:spPr>
          <c:marker>
            <c:symbol val="circle"/>
            <c:size val="5"/>
            <c:spPr>
              <a:noFill/>
              <a:ln w="6350">
                <a:solidFill>
                  <a:srgbClr val="FF0000"/>
                </a:solidFill>
              </a:ln>
            </c:spPr>
          </c:marker>
          <c:xVal>
            <c:numRef>
              <c:f>'Deg3 (2)'!$B$3:$B$54</c:f>
              <c:numCache>
                <c:formatCode>General</c:formatCode>
                <c:ptCount val="52"/>
                <c:pt idx="0">
                  <c:v>3.2349999999999997E-2</c:v>
                </c:pt>
                <c:pt idx="1">
                  <c:v>3.2680000000000001E-2</c:v>
                </c:pt>
                <c:pt idx="2">
                  <c:v>3.3020000000000001E-2</c:v>
                </c:pt>
                <c:pt idx="3">
                  <c:v>3.3309999999999999E-2</c:v>
                </c:pt>
                <c:pt idx="4">
                  <c:v>3.3649999999999999E-2</c:v>
                </c:pt>
                <c:pt idx="5">
                  <c:v>3.4009999999999999E-2</c:v>
                </c:pt>
                <c:pt idx="6">
                  <c:v>3.44E-2</c:v>
                </c:pt>
                <c:pt idx="7">
                  <c:v>3.4790000000000001E-2</c:v>
                </c:pt>
                <c:pt idx="8">
                  <c:v>3.5229999999999997E-2</c:v>
                </c:pt>
                <c:pt idx="9">
                  <c:v>3.5729999999999998E-2</c:v>
                </c:pt>
                <c:pt idx="10">
                  <c:v>3.6209999999999999E-2</c:v>
                </c:pt>
                <c:pt idx="11">
                  <c:v>3.6900000000000002E-2</c:v>
                </c:pt>
                <c:pt idx="12">
                  <c:v>3.7519999999999998E-2</c:v>
                </c:pt>
                <c:pt idx="13">
                  <c:v>3.8309999999999997E-2</c:v>
                </c:pt>
                <c:pt idx="14">
                  <c:v>3.918E-2</c:v>
                </c:pt>
                <c:pt idx="15">
                  <c:v>4.0099999999999997E-2</c:v>
                </c:pt>
                <c:pt idx="16">
                  <c:v>4.122E-2</c:v>
                </c:pt>
                <c:pt idx="17">
                  <c:v>4.2389999999999997E-2</c:v>
                </c:pt>
                <c:pt idx="18">
                  <c:v>4.3729999999999998E-2</c:v>
                </c:pt>
                <c:pt idx="19">
                  <c:v>4.5159999999999999E-2</c:v>
                </c:pt>
                <c:pt idx="20">
                  <c:v>4.6850000000000003E-2</c:v>
                </c:pt>
                <c:pt idx="21">
                  <c:v>4.8579999999999998E-2</c:v>
                </c:pt>
                <c:pt idx="22">
                  <c:v>5.0560000000000001E-2</c:v>
                </c:pt>
                <c:pt idx="23">
                  <c:v>5.305E-2</c:v>
                </c:pt>
                <c:pt idx="24">
                  <c:v>5.5190000000000003E-2</c:v>
                </c:pt>
                <c:pt idx="25">
                  <c:v>5.7689999999999998E-2</c:v>
                </c:pt>
                <c:pt idx="26">
                  <c:v>6.0569999999999999E-2</c:v>
                </c:pt>
                <c:pt idx="27">
                  <c:v>6.3869999999999996E-2</c:v>
                </c:pt>
                <c:pt idx="28">
                  <c:v>6.719E-2</c:v>
                </c:pt>
                <c:pt idx="29">
                  <c:v>7.0540000000000005E-2</c:v>
                </c:pt>
                <c:pt idx="30">
                  <c:v>7.4410000000000004E-2</c:v>
                </c:pt>
                <c:pt idx="31">
                  <c:v>7.8649999999999998E-2</c:v>
                </c:pt>
                <c:pt idx="32">
                  <c:v>8.3159999999999998E-2</c:v>
                </c:pt>
                <c:pt idx="33">
                  <c:v>8.8169999999999998E-2</c:v>
                </c:pt>
                <c:pt idx="34">
                  <c:v>9.3109999999999998E-2</c:v>
                </c:pt>
                <c:pt idx="35">
                  <c:v>9.8489999999999994E-2</c:v>
                </c:pt>
                <c:pt idx="36">
                  <c:v>0.1041</c:v>
                </c:pt>
                <c:pt idx="37">
                  <c:v>0.1101</c:v>
                </c:pt>
                <c:pt idx="38">
                  <c:v>0.11600000000000001</c:v>
                </c:pt>
                <c:pt idx="39">
                  <c:v>0.12280000000000001</c:v>
                </c:pt>
                <c:pt idx="40">
                  <c:v>0.1295</c:v>
                </c:pt>
                <c:pt idx="41">
                  <c:v>0.13669999999999999</c:v>
                </c:pt>
                <c:pt idx="42">
                  <c:v>0.1482</c:v>
                </c:pt>
                <c:pt idx="43">
                  <c:v>0.16900000000000001</c:v>
                </c:pt>
                <c:pt idx="44">
                  <c:v>0.1656</c:v>
                </c:pt>
                <c:pt idx="45">
                  <c:v>0.1603</c:v>
                </c:pt>
                <c:pt idx="46">
                  <c:v>0.17280000000000001</c:v>
                </c:pt>
                <c:pt idx="47">
                  <c:v>0.184</c:v>
                </c:pt>
                <c:pt idx="48">
                  <c:v>0.29959999999999998</c:v>
                </c:pt>
                <c:pt idx="49">
                  <c:v>0.19040000000000001</c:v>
                </c:pt>
              </c:numCache>
              <c:extLst xmlns:c15="http://schemas.microsoft.com/office/drawing/2012/chart"/>
            </c:numRef>
          </c:xVal>
          <c:yVal>
            <c:numRef>
              <c:f>'Deg3 (2)'!$C$3:$C$54</c:f>
              <c:numCache>
                <c:formatCode>General</c:formatCode>
                <c:ptCount val="52"/>
                <c:pt idx="0">
                  <c:v>1.986E-4</c:v>
                </c:pt>
                <c:pt idx="1">
                  <c:v>7.3890000000000002E-4</c:v>
                </c:pt>
                <c:pt idx="2">
                  <c:v>1.217E-3</c:v>
                </c:pt>
                <c:pt idx="3">
                  <c:v>1.622E-3</c:v>
                </c:pt>
                <c:pt idx="4">
                  <c:v>1.9980000000000002E-3</c:v>
                </c:pt>
                <c:pt idx="5">
                  <c:v>2.4039999999999999E-3</c:v>
                </c:pt>
                <c:pt idx="6">
                  <c:v>2.833E-3</c:v>
                </c:pt>
                <c:pt idx="7">
                  <c:v>3.2109999999999999E-3</c:v>
                </c:pt>
                <c:pt idx="8">
                  <c:v>3.6289999999999998E-3</c:v>
                </c:pt>
                <c:pt idx="9">
                  <c:v>4.1339999999999997E-3</c:v>
                </c:pt>
                <c:pt idx="10">
                  <c:v>4.6870000000000002E-3</c:v>
                </c:pt>
                <c:pt idx="11">
                  <c:v>5.208E-3</c:v>
                </c:pt>
                <c:pt idx="12">
                  <c:v>5.7600000000000004E-3</c:v>
                </c:pt>
                <c:pt idx="13">
                  <c:v>6.4539999999999997E-3</c:v>
                </c:pt>
                <c:pt idx="14">
                  <c:v>7.1809999999999999E-3</c:v>
                </c:pt>
                <c:pt idx="15">
                  <c:v>7.9319999999999998E-3</c:v>
                </c:pt>
                <c:pt idx="16">
                  <c:v>8.8190000000000004E-3</c:v>
                </c:pt>
                <c:pt idx="17">
                  <c:v>9.7059999999999994E-3</c:v>
                </c:pt>
                <c:pt idx="18">
                  <c:v>1.068E-2</c:v>
                </c:pt>
                <c:pt idx="19">
                  <c:v>1.1679999999999999E-2</c:v>
                </c:pt>
                <c:pt idx="20">
                  <c:v>1.2829999999999999E-2</c:v>
                </c:pt>
                <c:pt idx="21">
                  <c:v>1.393E-2</c:v>
                </c:pt>
                <c:pt idx="22">
                  <c:v>1.5140000000000001E-2</c:v>
                </c:pt>
                <c:pt idx="23">
                  <c:v>1.668E-2</c:v>
                </c:pt>
                <c:pt idx="24">
                  <c:v>1.7919999999999998E-2</c:v>
                </c:pt>
                <c:pt idx="25">
                  <c:v>1.9380000000000001E-2</c:v>
                </c:pt>
                <c:pt idx="26">
                  <c:v>2.0920000000000001E-2</c:v>
                </c:pt>
                <c:pt idx="27">
                  <c:v>2.2679999999999999E-2</c:v>
                </c:pt>
                <c:pt idx="28">
                  <c:v>2.4340000000000001E-2</c:v>
                </c:pt>
                <c:pt idx="29">
                  <c:v>2.5930000000000002E-2</c:v>
                </c:pt>
                <c:pt idx="30">
                  <c:v>2.775E-2</c:v>
                </c:pt>
                <c:pt idx="31">
                  <c:v>2.9559999999999999E-2</c:v>
                </c:pt>
                <c:pt idx="32">
                  <c:v>3.1309999999999998E-2</c:v>
                </c:pt>
                <c:pt idx="33">
                  <c:v>3.3270000000000001E-2</c:v>
                </c:pt>
                <c:pt idx="34">
                  <c:v>3.4959999999999998E-2</c:v>
                </c:pt>
                <c:pt idx="35">
                  <c:v>3.7019999999999997E-2</c:v>
                </c:pt>
                <c:pt idx="36">
                  <c:v>3.8920000000000003E-2</c:v>
                </c:pt>
                <c:pt idx="37">
                  <c:v>4.0849999999999997E-2</c:v>
                </c:pt>
                <c:pt idx="38">
                  <c:v>4.2900000000000001E-2</c:v>
                </c:pt>
                <c:pt idx="39">
                  <c:v>4.5269999999999998E-2</c:v>
                </c:pt>
                <c:pt idx="40">
                  <c:v>4.7550000000000002E-2</c:v>
                </c:pt>
                <c:pt idx="41">
                  <c:v>4.9840000000000002E-2</c:v>
                </c:pt>
                <c:pt idx="42">
                  <c:v>5.525E-2</c:v>
                </c:pt>
                <c:pt idx="43">
                  <c:v>6.6009999999999999E-2</c:v>
                </c:pt>
                <c:pt idx="44">
                  <c:v>6.0010000000000001E-2</c:v>
                </c:pt>
                <c:pt idx="45">
                  <c:v>5.3159999999999999E-2</c:v>
                </c:pt>
                <c:pt idx="46">
                  <c:v>5.5620000000000003E-2</c:v>
                </c:pt>
                <c:pt idx="47">
                  <c:v>5.6320000000000002E-2</c:v>
                </c:pt>
                <c:pt idx="48">
                  <c:v>0.125</c:v>
                </c:pt>
                <c:pt idx="49">
                  <c:v>4.6580000000000003E-2</c:v>
                </c:pt>
              </c:numCache>
              <c:extLst xmlns:c15="http://schemas.microsoft.com/office/drawing/2012/chart"/>
            </c:numRef>
          </c:y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6-1171-42BE-87E9-894E34F273A1}"/>
            </c:ext>
          </c:extLst>
        </c:ser>
        <c:ser>
          <c:idx val="5"/>
          <c:order val="7"/>
          <c:tx>
            <c:strRef>
              <c:f>Paper!$B$13</c:f>
              <c:strCache>
                <c:ptCount val="1"/>
                <c:pt idx="0">
                  <c:v>Stage 3 Fit 2.3V</c:v>
                </c:pt>
              </c:strCache>
              <c:extLst xmlns:c15="http://schemas.microsoft.com/office/drawing/2012/chart"/>
            </c:strRef>
          </c:tx>
          <c:spPr>
            <a:ln w="9525">
              <a:solidFill>
                <a:srgbClr val="FF0000"/>
              </a:solidFill>
            </a:ln>
          </c:spPr>
          <c:marker>
            <c:symbol val="circle"/>
            <c:size val="3"/>
            <c:spPr>
              <a:solidFill>
                <a:srgbClr val="FF0000"/>
              </a:solidFill>
              <a:ln>
                <a:noFill/>
              </a:ln>
            </c:spPr>
          </c:marker>
          <c:xVal>
            <c:numRef>
              <c:f>'Deg3 (2)'!$D$3:$D$54</c:f>
              <c:numCache>
                <c:formatCode>General</c:formatCode>
                <c:ptCount val="52"/>
                <c:pt idx="0">
                  <c:v>3.2259999999999997E-2</c:v>
                </c:pt>
                <c:pt idx="1">
                  <c:v>3.2570000000000002E-2</c:v>
                </c:pt>
                <c:pt idx="2">
                  <c:v>3.2899999999999999E-2</c:v>
                </c:pt>
                <c:pt idx="3">
                  <c:v>3.3230000000000003E-2</c:v>
                </c:pt>
                <c:pt idx="4">
                  <c:v>3.3579999999999999E-2</c:v>
                </c:pt>
                <c:pt idx="5">
                  <c:v>3.3950000000000001E-2</c:v>
                </c:pt>
                <c:pt idx="6">
                  <c:v>3.4380000000000001E-2</c:v>
                </c:pt>
                <c:pt idx="7">
                  <c:v>3.4810000000000001E-2</c:v>
                </c:pt>
                <c:pt idx="8">
                  <c:v>3.526E-2</c:v>
                </c:pt>
                <c:pt idx="9">
                  <c:v>3.5790000000000002E-2</c:v>
                </c:pt>
                <c:pt idx="10">
                  <c:v>3.635E-2</c:v>
                </c:pt>
                <c:pt idx="11">
                  <c:v>3.6999999999999998E-2</c:v>
                </c:pt>
                <c:pt idx="12">
                  <c:v>3.7650000000000003E-2</c:v>
                </c:pt>
                <c:pt idx="13">
                  <c:v>3.8449999999999998E-2</c:v>
                </c:pt>
                <c:pt idx="14">
                  <c:v>3.9309999999999998E-2</c:v>
                </c:pt>
                <c:pt idx="15">
                  <c:v>4.0230000000000002E-2</c:v>
                </c:pt>
                <c:pt idx="16">
                  <c:v>4.1320000000000003E-2</c:v>
                </c:pt>
                <c:pt idx="17">
                  <c:v>4.2470000000000001E-2</c:v>
                </c:pt>
                <c:pt idx="18">
                  <c:v>4.3779999999999999E-2</c:v>
                </c:pt>
                <c:pt idx="19">
                  <c:v>4.5179999999999998E-2</c:v>
                </c:pt>
                <c:pt idx="20">
                  <c:v>4.6850000000000003E-2</c:v>
                </c:pt>
                <c:pt idx="21">
                  <c:v>4.8550000000000003E-2</c:v>
                </c:pt>
                <c:pt idx="22">
                  <c:v>5.0529999999999999E-2</c:v>
                </c:pt>
                <c:pt idx="23">
                  <c:v>5.3060000000000003E-2</c:v>
                </c:pt>
                <c:pt idx="24">
                  <c:v>5.5219999999999998E-2</c:v>
                </c:pt>
                <c:pt idx="25">
                  <c:v>5.7790000000000001E-2</c:v>
                </c:pt>
                <c:pt idx="26">
                  <c:v>6.0609999999999997E-2</c:v>
                </c:pt>
                <c:pt idx="27">
                  <c:v>6.386E-2</c:v>
                </c:pt>
                <c:pt idx="28">
                  <c:v>6.726E-2</c:v>
                </c:pt>
                <c:pt idx="29">
                  <c:v>7.0779999999999996E-2</c:v>
                </c:pt>
                <c:pt idx="30">
                  <c:v>7.4569999999999997E-2</c:v>
                </c:pt>
                <c:pt idx="31">
                  <c:v>7.8729999999999994E-2</c:v>
                </c:pt>
                <c:pt idx="32">
                  <c:v>8.3220000000000002E-2</c:v>
                </c:pt>
                <c:pt idx="33">
                  <c:v>8.8120000000000004E-2</c:v>
                </c:pt>
                <c:pt idx="34">
                  <c:v>9.2950000000000005E-2</c:v>
                </c:pt>
                <c:pt idx="35">
                  <c:v>9.8280000000000006E-2</c:v>
                </c:pt>
                <c:pt idx="36">
                  <c:v>0.1037</c:v>
                </c:pt>
                <c:pt idx="37">
                  <c:v>0.10970000000000001</c:v>
                </c:pt>
                <c:pt idx="38">
                  <c:v>0.1157</c:v>
                </c:pt>
                <c:pt idx="39">
                  <c:v>0.1225</c:v>
                </c:pt>
                <c:pt idx="40">
                  <c:v>0.1295</c:v>
                </c:pt>
                <c:pt idx="41">
                  <c:v>0.13669999999999999</c:v>
                </c:pt>
                <c:pt idx="42">
                  <c:v>0.14460000000000001</c:v>
                </c:pt>
                <c:pt idx="43">
                  <c:v>0.153</c:v>
                </c:pt>
                <c:pt idx="44">
                  <c:v>0.16220000000000001</c:v>
                </c:pt>
                <c:pt idx="45">
                  <c:v>0.1716</c:v>
                </c:pt>
                <c:pt idx="46">
                  <c:v>0.18149999999999999</c:v>
                </c:pt>
                <c:pt idx="47">
                  <c:v>0.19170000000000001</c:v>
                </c:pt>
                <c:pt idx="48">
                  <c:v>0.2021</c:v>
                </c:pt>
                <c:pt idx="49">
                  <c:v>0.2122</c:v>
                </c:pt>
              </c:numCache>
              <c:extLst xmlns:c15="http://schemas.microsoft.com/office/drawing/2012/chart"/>
            </c:numRef>
          </c:xVal>
          <c:yVal>
            <c:numRef>
              <c:f>'Deg3 (2)'!$E$3:$E$54</c:f>
              <c:numCache>
                <c:formatCode>General</c:formatCode>
                <c:ptCount val="52"/>
                <c:pt idx="0">
                  <c:v>1.351E-4</c:v>
                </c:pt>
                <c:pt idx="1">
                  <c:v>7.2079999999999996E-4</c:v>
                </c:pt>
                <c:pt idx="2">
                  <c:v>1.2229999999999999E-3</c:v>
                </c:pt>
                <c:pt idx="3">
                  <c:v>1.6720000000000001E-3</c:v>
                </c:pt>
                <c:pt idx="4">
                  <c:v>2.0860000000000002E-3</c:v>
                </c:pt>
                <c:pt idx="5">
                  <c:v>2.483E-3</c:v>
                </c:pt>
                <c:pt idx="6">
                  <c:v>2.9120000000000001E-3</c:v>
                </c:pt>
                <c:pt idx="7">
                  <c:v>3.3119999999999998E-3</c:v>
                </c:pt>
                <c:pt idx="8">
                  <c:v>3.7209999999999999E-3</c:v>
                </c:pt>
                <c:pt idx="9">
                  <c:v>4.1879999999999999E-3</c:v>
                </c:pt>
                <c:pt idx="10">
                  <c:v>4.6649999999999999E-3</c:v>
                </c:pt>
                <c:pt idx="11">
                  <c:v>5.2129999999999998E-3</c:v>
                </c:pt>
                <c:pt idx="12">
                  <c:v>5.7549999999999997E-3</c:v>
                </c:pt>
                <c:pt idx="13">
                  <c:v>6.4079999999999996E-3</c:v>
                </c:pt>
                <c:pt idx="14">
                  <c:v>7.1040000000000001E-3</c:v>
                </c:pt>
                <c:pt idx="15">
                  <c:v>7.8340000000000007E-3</c:v>
                </c:pt>
                <c:pt idx="16">
                  <c:v>8.6899999999999998E-3</c:v>
                </c:pt>
                <c:pt idx="17">
                  <c:v>9.5729999999999999E-3</c:v>
                </c:pt>
                <c:pt idx="18">
                  <c:v>1.056E-2</c:v>
                </c:pt>
                <c:pt idx="19">
                  <c:v>1.158E-2</c:v>
                </c:pt>
                <c:pt idx="20">
                  <c:v>1.2760000000000001E-2</c:v>
                </c:pt>
                <c:pt idx="21">
                  <c:v>1.393E-2</c:v>
                </c:pt>
                <c:pt idx="22">
                  <c:v>1.525E-2</c:v>
                </c:pt>
                <c:pt idx="23">
                  <c:v>1.686E-2</c:v>
                </c:pt>
                <c:pt idx="24">
                  <c:v>1.8180000000000002E-2</c:v>
                </c:pt>
                <c:pt idx="25">
                  <c:v>1.9689999999999999E-2</c:v>
                </c:pt>
                <c:pt idx="26">
                  <c:v>2.128E-2</c:v>
                </c:pt>
                <c:pt idx="27">
                  <c:v>2.3009999999999999E-2</c:v>
                </c:pt>
                <c:pt idx="28">
                  <c:v>2.4740000000000002E-2</c:v>
                </c:pt>
                <c:pt idx="29">
                  <c:v>2.6440000000000002E-2</c:v>
                </c:pt>
                <c:pt idx="30">
                  <c:v>2.819E-2</c:v>
                </c:pt>
                <c:pt idx="31">
                  <c:v>3.0020000000000002E-2</c:v>
                </c:pt>
                <c:pt idx="32">
                  <c:v>3.1899999999999998E-2</c:v>
                </c:pt>
                <c:pt idx="33">
                  <c:v>3.388E-2</c:v>
                </c:pt>
                <c:pt idx="34">
                  <c:v>3.5749999999999997E-2</c:v>
                </c:pt>
                <c:pt idx="35">
                  <c:v>3.7760000000000002E-2</c:v>
                </c:pt>
                <c:pt idx="36">
                  <c:v>3.977E-2</c:v>
                </c:pt>
                <c:pt idx="37">
                  <c:v>4.19E-2</c:v>
                </c:pt>
                <c:pt idx="38">
                  <c:v>4.4019999999999997E-2</c:v>
                </c:pt>
                <c:pt idx="39">
                  <c:v>4.6350000000000002E-2</c:v>
                </c:pt>
                <c:pt idx="40">
                  <c:v>4.8669999999999998E-2</c:v>
                </c:pt>
                <c:pt idx="41">
                  <c:v>5.0930000000000003E-2</c:v>
                </c:pt>
                <c:pt idx="42">
                  <c:v>5.3199999999999997E-2</c:v>
                </c:pt>
                <c:pt idx="43">
                  <c:v>5.534E-2</c:v>
                </c:pt>
                <c:pt idx="44">
                  <c:v>5.7279999999999998E-2</c:v>
                </c:pt>
                <c:pt idx="45">
                  <c:v>5.8790000000000002E-2</c:v>
                </c:pt>
                <c:pt idx="46">
                  <c:v>5.9799999999999999E-2</c:v>
                </c:pt>
                <c:pt idx="47">
                  <c:v>6.0159999999999998E-2</c:v>
                </c:pt>
                <c:pt idx="48">
                  <c:v>5.978E-2</c:v>
                </c:pt>
                <c:pt idx="49">
                  <c:v>5.8619999999999998E-2</c:v>
                </c:pt>
              </c:numCache>
              <c:extLst xmlns:c15="http://schemas.microsoft.com/office/drawing/2012/chart"/>
            </c:numRef>
          </c:y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7-1171-42BE-87E9-894E34F273A1}"/>
            </c:ext>
          </c:extLst>
        </c:ser>
        <c:ser>
          <c:idx val="8"/>
          <c:order val="8"/>
          <c:tx>
            <c:strRef>
              <c:f>Paper!$A$14</c:f>
              <c:strCache>
                <c:ptCount val="1"/>
                <c:pt idx="0">
                  <c:v>Stage 4 Data 2.3V</c:v>
                </c:pt>
              </c:strCache>
              <c:extLst xmlns:c15="http://schemas.microsoft.com/office/drawing/2012/chart"/>
            </c:strRef>
          </c:tx>
          <c:spPr>
            <a:ln w="38100">
              <a:noFill/>
            </a:ln>
          </c:spPr>
          <c:marker>
            <c:symbol val="circle"/>
            <c:size val="5"/>
            <c:spPr>
              <a:noFill/>
              <a:ln w="6350">
                <a:solidFill>
                  <a:srgbClr val="00B0F0"/>
                </a:solidFill>
              </a:ln>
            </c:spPr>
          </c:marker>
          <c:xVal>
            <c:numRef>
              <c:f>'Reg (2)'!$B$3:$B$50</c:f>
              <c:numCache>
                <c:formatCode>General</c:formatCode>
                <c:ptCount val="48"/>
                <c:pt idx="0">
                  <c:v>2.843E-2</c:v>
                </c:pt>
                <c:pt idx="1">
                  <c:v>2.8680000000000001E-2</c:v>
                </c:pt>
                <c:pt idx="2">
                  <c:v>2.8879999999999999E-2</c:v>
                </c:pt>
                <c:pt idx="3">
                  <c:v>2.9059999999999999E-2</c:v>
                </c:pt>
                <c:pt idx="4">
                  <c:v>2.9229999999999999E-2</c:v>
                </c:pt>
                <c:pt idx="5">
                  <c:v>2.9409999999999999E-2</c:v>
                </c:pt>
                <c:pt idx="6">
                  <c:v>2.955E-2</c:v>
                </c:pt>
                <c:pt idx="7">
                  <c:v>2.9669999999999998E-2</c:v>
                </c:pt>
                <c:pt idx="8">
                  <c:v>2.98E-2</c:v>
                </c:pt>
                <c:pt idx="9">
                  <c:v>2.9919999999999999E-2</c:v>
                </c:pt>
                <c:pt idx="10">
                  <c:v>3.005E-2</c:v>
                </c:pt>
                <c:pt idx="11">
                  <c:v>3.015E-2</c:v>
                </c:pt>
                <c:pt idx="12">
                  <c:v>3.0269999999999998E-2</c:v>
                </c:pt>
                <c:pt idx="13">
                  <c:v>3.0380000000000001E-2</c:v>
                </c:pt>
                <c:pt idx="14">
                  <c:v>3.048E-2</c:v>
                </c:pt>
                <c:pt idx="15">
                  <c:v>3.0599999999999999E-2</c:v>
                </c:pt>
                <c:pt idx="16">
                  <c:v>3.0710000000000001E-2</c:v>
                </c:pt>
                <c:pt idx="17">
                  <c:v>3.082E-2</c:v>
                </c:pt>
                <c:pt idx="18">
                  <c:v>3.0929999999999999E-2</c:v>
                </c:pt>
                <c:pt idx="19">
                  <c:v>3.1040000000000002E-2</c:v>
                </c:pt>
                <c:pt idx="20">
                  <c:v>3.1150000000000001E-2</c:v>
                </c:pt>
                <c:pt idx="21">
                  <c:v>3.125E-2</c:v>
                </c:pt>
                <c:pt idx="22">
                  <c:v>3.134E-2</c:v>
                </c:pt>
                <c:pt idx="23">
                  <c:v>3.1419999999999997E-2</c:v>
                </c:pt>
                <c:pt idx="24">
                  <c:v>3.1469999999999998E-2</c:v>
                </c:pt>
                <c:pt idx="25">
                  <c:v>3.1530000000000002E-2</c:v>
                </c:pt>
                <c:pt idx="26">
                  <c:v>3.1570000000000001E-2</c:v>
                </c:pt>
                <c:pt idx="27">
                  <c:v>3.1620000000000002E-2</c:v>
                </c:pt>
                <c:pt idx="28">
                  <c:v>3.1629999999999998E-2</c:v>
                </c:pt>
                <c:pt idx="29">
                  <c:v>3.1660000000000001E-2</c:v>
                </c:pt>
                <c:pt idx="30">
                  <c:v>3.1660000000000001E-2</c:v>
                </c:pt>
                <c:pt idx="31">
                  <c:v>3.1690000000000003E-2</c:v>
                </c:pt>
                <c:pt idx="32">
                  <c:v>3.1690000000000003E-2</c:v>
                </c:pt>
                <c:pt idx="33">
                  <c:v>3.1690000000000003E-2</c:v>
                </c:pt>
                <c:pt idx="34">
                  <c:v>3.1719999999999998E-2</c:v>
                </c:pt>
                <c:pt idx="35">
                  <c:v>3.1719999999999998E-2</c:v>
                </c:pt>
                <c:pt idx="36">
                  <c:v>3.1730000000000001E-2</c:v>
                </c:pt>
                <c:pt idx="37">
                  <c:v>3.1730000000000001E-2</c:v>
                </c:pt>
                <c:pt idx="38">
                  <c:v>3.1719999999999998E-2</c:v>
                </c:pt>
                <c:pt idx="39">
                  <c:v>3.1739999999999997E-2</c:v>
                </c:pt>
                <c:pt idx="40">
                  <c:v>3.1739999999999997E-2</c:v>
                </c:pt>
              </c:numCache>
              <c:extLst xmlns:c15="http://schemas.microsoft.com/office/drawing/2012/chart"/>
            </c:numRef>
          </c:xVal>
          <c:yVal>
            <c:numRef>
              <c:f>'Reg (2)'!$C$3:$C$50</c:f>
              <c:numCache>
                <c:formatCode>General</c:formatCode>
                <c:ptCount val="48"/>
                <c:pt idx="0">
                  <c:v>1.7699999999999999E-4</c:v>
                </c:pt>
                <c:pt idx="1">
                  <c:v>3.6049999999999998E-4</c:v>
                </c:pt>
                <c:pt idx="2">
                  <c:v>5.061E-4</c:v>
                </c:pt>
                <c:pt idx="3">
                  <c:v>5.9219999999999997E-4</c:v>
                </c:pt>
                <c:pt idx="4">
                  <c:v>6.5479999999999998E-4</c:v>
                </c:pt>
                <c:pt idx="5">
                  <c:v>6.8970000000000001E-4</c:v>
                </c:pt>
                <c:pt idx="6">
                  <c:v>7.0129999999999997E-4</c:v>
                </c:pt>
                <c:pt idx="7">
                  <c:v>7.0010000000000005E-4</c:v>
                </c:pt>
                <c:pt idx="8">
                  <c:v>7.203E-4</c:v>
                </c:pt>
                <c:pt idx="9">
                  <c:v>7.1290000000000004E-4</c:v>
                </c:pt>
                <c:pt idx="10">
                  <c:v>7.3479999999999997E-4</c:v>
                </c:pt>
                <c:pt idx="11">
                  <c:v>7.1049999999999998E-4</c:v>
                </c:pt>
                <c:pt idx="12">
                  <c:v>7.071E-4</c:v>
                </c:pt>
                <c:pt idx="13">
                  <c:v>7.0299999999999996E-4</c:v>
                </c:pt>
                <c:pt idx="14">
                  <c:v>7.0049999999999995E-4</c:v>
                </c:pt>
                <c:pt idx="15">
                  <c:v>6.9399999999999996E-4</c:v>
                </c:pt>
                <c:pt idx="16">
                  <c:v>6.8869999999999999E-4</c:v>
                </c:pt>
                <c:pt idx="17">
                  <c:v>6.734E-4</c:v>
                </c:pt>
                <c:pt idx="18">
                  <c:v>6.5379999999999995E-4</c:v>
                </c:pt>
                <c:pt idx="19">
                  <c:v>6.246E-4</c:v>
                </c:pt>
                <c:pt idx="20">
                  <c:v>5.8920000000000001E-4</c:v>
                </c:pt>
                <c:pt idx="21">
                  <c:v>5.4900000000000001E-4</c:v>
                </c:pt>
                <c:pt idx="22">
                  <c:v>4.8979999999999998E-4</c:v>
                </c:pt>
                <c:pt idx="23">
                  <c:v>4.5150000000000002E-4</c:v>
                </c:pt>
                <c:pt idx="24">
                  <c:v>4.0010000000000002E-4</c:v>
                </c:pt>
                <c:pt idx="25">
                  <c:v>3.5070000000000001E-4</c:v>
                </c:pt>
                <c:pt idx="26">
                  <c:v>2.966E-4</c:v>
                </c:pt>
                <c:pt idx="27">
                  <c:v>2.6959999999999999E-4</c:v>
                </c:pt>
                <c:pt idx="28">
                  <c:v>2.2020000000000001E-4</c:v>
                </c:pt>
                <c:pt idx="29">
                  <c:v>1.9110000000000001E-4</c:v>
                </c:pt>
                <c:pt idx="30">
                  <c:v>1.6899999999999999E-4</c:v>
                </c:pt>
                <c:pt idx="31">
                  <c:v>1.4440000000000001E-4</c:v>
                </c:pt>
                <c:pt idx="32">
                  <c:v>1.2860000000000001E-4</c:v>
                </c:pt>
                <c:pt idx="33">
                  <c:v>1.077E-4</c:v>
                </c:pt>
                <c:pt idx="34">
                  <c:v>1.0230000000000001E-4</c:v>
                </c:pt>
                <c:pt idx="35">
                  <c:v>9.4220000000000003E-5</c:v>
                </c:pt>
                <c:pt idx="36">
                  <c:v>1.0509999999999999E-4</c:v>
                </c:pt>
                <c:pt idx="37">
                  <c:v>9.6199999999999994E-5</c:v>
                </c:pt>
                <c:pt idx="38">
                  <c:v>7.504E-5</c:v>
                </c:pt>
                <c:pt idx="39">
                  <c:v>9.2969999999999999E-5</c:v>
                </c:pt>
                <c:pt idx="40">
                  <c:v>3.8840000000000001E-5</c:v>
                </c:pt>
              </c:numCache>
              <c:extLst xmlns:c15="http://schemas.microsoft.com/office/drawing/2012/chart"/>
            </c:numRef>
          </c:y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8-1171-42BE-87E9-894E34F273A1}"/>
            </c:ext>
          </c:extLst>
        </c:ser>
        <c:ser>
          <c:idx val="9"/>
          <c:order val="9"/>
          <c:tx>
            <c:strRef>
              <c:f>Paper!$B$14</c:f>
              <c:strCache>
                <c:ptCount val="1"/>
                <c:pt idx="0">
                  <c:v>Stage 4 Fit 2.3V</c:v>
                </c:pt>
              </c:strCache>
              <c:extLst xmlns:c15="http://schemas.microsoft.com/office/drawing/2012/chart"/>
            </c:strRef>
          </c:tx>
          <c:spPr>
            <a:ln w="9525">
              <a:solidFill>
                <a:srgbClr val="00B0F0"/>
              </a:solidFill>
            </a:ln>
          </c:spPr>
          <c:marker>
            <c:symbol val="circle"/>
            <c:size val="3"/>
            <c:spPr>
              <a:solidFill>
                <a:srgbClr val="00B0F0"/>
              </a:solidFill>
              <a:ln>
                <a:noFill/>
              </a:ln>
            </c:spPr>
          </c:marker>
          <c:xVal>
            <c:numRef>
              <c:f>'Reg (2)'!$D$3:$D$50</c:f>
              <c:numCache>
                <c:formatCode>General</c:formatCode>
                <c:ptCount val="48"/>
                <c:pt idx="0">
                  <c:v>2.8563499107727899E-2</c:v>
                </c:pt>
                <c:pt idx="1">
                  <c:v>2.87582481039243E-2</c:v>
                </c:pt>
                <c:pt idx="2">
                  <c:v>2.8961549542933899E-2</c:v>
                </c:pt>
                <c:pt idx="3">
                  <c:v>2.9161493436282201E-2</c:v>
                </c:pt>
                <c:pt idx="4">
                  <c:v>2.9348383618032499E-2</c:v>
                </c:pt>
                <c:pt idx="5">
                  <c:v>2.9530828781796199E-2</c:v>
                </c:pt>
                <c:pt idx="6">
                  <c:v>2.9676341494002299E-2</c:v>
                </c:pt>
                <c:pt idx="7">
                  <c:v>2.98009271212425E-2</c:v>
                </c:pt>
                <c:pt idx="8">
                  <c:v>2.9919515182686499E-2</c:v>
                </c:pt>
                <c:pt idx="9">
                  <c:v>3.0021737781355001E-2</c:v>
                </c:pt>
                <c:pt idx="10">
                  <c:v>3.0124253393190401E-2</c:v>
                </c:pt>
                <c:pt idx="11">
                  <c:v>3.0216156812816902E-2</c:v>
                </c:pt>
                <c:pt idx="12">
                  <c:v>3.0319473165663701E-2</c:v>
                </c:pt>
                <c:pt idx="13">
                  <c:v>3.0423754786653101E-2</c:v>
                </c:pt>
                <c:pt idx="14">
                  <c:v>3.0528201796996401E-2</c:v>
                </c:pt>
                <c:pt idx="15">
                  <c:v>3.0644453570762401E-2</c:v>
                </c:pt>
                <c:pt idx="16">
                  <c:v>3.07563185138666E-2</c:v>
                </c:pt>
                <c:pt idx="17">
                  <c:v>3.08708105476669E-2</c:v>
                </c:pt>
                <c:pt idx="18">
                  <c:v>3.0978401867247499E-2</c:v>
                </c:pt>
                <c:pt idx="19">
                  <c:v>3.1087561265948201E-2</c:v>
                </c:pt>
                <c:pt idx="20">
                  <c:v>3.1180559462694699E-2</c:v>
                </c:pt>
                <c:pt idx="21">
                  <c:v>3.1268905925233702E-2</c:v>
                </c:pt>
                <c:pt idx="22">
                  <c:v>3.13580205861477E-2</c:v>
                </c:pt>
                <c:pt idx="23">
                  <c:v>3.1417350300331999E-2</c:v>
                </c:pt>
                <c:pt idx="24">
                  <c:v>3.1473364787993702E-2</c:v>
                </c:pt>
                <c:pt idx="25">
                  <c:v>3.1521156139208403E-2</c:v>
                </c:pt>
                <c:pt idx="26">
                  <c:v>3.15632744840285E-2</c:v>
                </c:pt>
                <c:pt idx="27">
                  <c:v>3.1597059466165402E-2</c:v>
                </c:pt>
                <c:pt idx="28">
                  <c:v>3.16240350678419E-2</c:v>
                </c:pt>
                <c:pt idx="29">
                  <c:v>3.1646632950471203E-2</c:v>
                </c:pt>
                <c:pt idx="30">
                  <c:v>3.1665920150683903E-2</c:v>
                </c:pt>
                <c:pt idx="31">
                  <c:v>3.1682080802951797E-2</c:v>
                </c:pt>
                <c:pt idx="32">
                  <c:v>3.1695765196167701E-2</c:v>
                </c:pt>
                <c:pt idx="33">
                  <c:v>3.17063545486213E-2</c:v>
                </c:pt>
                <c:pt idx="34">
                  <c:v>3.1715564768346201E-2</c:v>
                </c:pt>
                <c:pt idx="35">
                  <c:v>3.1723015789672099E-2</c:v>
                </c:pt>
                <c:pt idx="36">
                  <c:v>3.1729394381103601E-2</c:v>
                </c:pt>
                <c:pt idx="37">
                  <c:v>3.1734553742474803E-2</c:v>
                </c:pt>
                <c:pt idx="38">
                  <c:v>3.1739131245611098E-2</c:v>
                </c:pt>
                <c:pt idx="39">
                  <c:v>3.1742857625503697E-2</c:v>
                </c:pt>
                <c:pt idx="40">
                  <c:v>3.1745880700655697E-2</c:v>
                </c:pt>
              </c:numCache>
              <c:extLst xmlns:c15="http://schemas.microsoft.com/office/drawing/2012/chart"/>
            </c:numRef>
          </c:xVal>
          <c:yVal>
            <c:numRef>
              <c:f>'Reg (2)'!$E$3:$E$50</c:f>
              <c:numCache>
                <c:formatCode>General</c:formatCode>
                <c:ptCount val="48"/>
                <c:pt idx="0">
                  <c:v>6.7024960250054697E-5</c:v>
                </c:pt>
                <c:pt idx="1">
                  <c:v>3.0948599749514402E-4</c:v>
                </c:pt>
                <c:pt idx="2">
                  <c:v>4.8237781197017998E-4</c:v>
                </c:pt>
                <c:pt idx="3">
                  <c:v>5.9463446181766205E-4</c:v>
                </c:pt>
                <c:pt idx="4">
                  <c:v>6.5846313007618005E-4</c:v>
                </c:pt>
                <c:pt idx="5">
                  <c:v>6.8876627099766197E-4</c:v>
                </c:pt>
                <c:pt idx="6">
                  <c:v>6.9418145378534804E-4</c:v>
                </c:pt>
                <c:pt idx="7">
                  <c:v>6.8919332580526596E-4</c:v>
                </c:pt>
                <c:pt idx="8">
                  <c:v>6.8054006496476001E-4</c:v>
                </c:pt>
                <c:pt idx="9">
                  <c:v>6.7400301877231297E-4</c:v>
                </c:pt>
                <c:pt idx="10">
                  <c:v>6.71266357172246E-4</c:v>
                </c:pt>
                <c:pt idx="11">
                  <c:v>6.7271683353381398E-4</c:v>
                </c:pt>
                <c:pt idx="12">
                  <c:v>6.7739096339069799E-4</c:v>
                </c:pt>
                <c:pt idx="13">
                  <c:v>6.8277356110210902E-4</c:v>
                </c:pt>
                <c:pt idx="14">
                  <c:v>6.8617685439604397E-4</c:v>
                </c:pt>
                <c:pt idx="15">
                  <c:v>6.8511720756785695E-4</c:v>
                </c:pt>
                <c:pt idx="16">
                  <c:v>6.7745139292865199E-4</c:v>
                </c:pt>
                <c:pt idx="17">
                  <c:v>6.6142926255723696E-4</c:v>
                </c:pt>
                <c:pt idx="18">
                  <c:v>6.3772994717554803E-4</c:v>
                </c:pt>
                <c:pt idx="19">
                  <c:v>6.0400369438630495E-4</c:v>
                </c:pt>
                <c:pt idx="20">
                  <c:v>5.6657857110909305E-4</c:v>
                </c:pt>
                <c:pt idx="21">
                  <c:v>5.22574771636297E-4</c:v>
                </c:pt>
                <c:pt idx="22">
                  <c:v>4.6851799310035201E-4</c:v>
                </c:pt>
                <c:pt idx="23">
                  <c:v>4.2623753959862798E-4</c:v>
                </c:pt>
                <c:pt idx="24">
                  <c:v>3.8089588923851102E-4</c:v>
                </c:pt>
                <c:pt idx="25">
                  <c:v>3.3735034091995501E-4</c:v>
                </c:pt>
                <c:pt idx="26">
                  <c:v>2.94610364061257E-4</c:v>
                </c:pt>
                <c:pt idx="27">
                  <c:v>2.56857076691058E-4</c:v>
                </c:pt>
                <c:pt idx="28">
                  <c:v>2.24125863273902E-4</c:v>
                </c:pt>
                <c:pt idx="29">
                  <c:v>1.9466720997097001E-4</c:v>
                </c:pt>
                <c:pt idx="30">
                  <c:v>1.6784509147960001E-4</c:v>
                </c:pt>
                <c:pt idx="31">
                  <c:v>1.44022174422719E-4</c:v>
                </c:pt>
                <c:pt idx="32">
                  <c:v>1.2276941404948901E-4</c:v>
                </c:pt>
                <c:pt idx="33">
                  <c:v>1.0556884305537301E-4</c:v>
                </c:pt>
                <c:pt idx="34">
                  <c:v>9.0020699973195897E-5</c:v>
                </c:pt>
                <c:pt idx="35">
                  <c:v>7.7008375486560198E-5</c:v>
                </c:pt>
                <c:pt idx="36">
                  <c:v>6.5537351238066104E-5</c:v>
                </c:pt>
                <c:pt idx="37">
                  <c:v>5.6020723303516401E-5</c:v>
                </c:pt>
                <c:pt idx="38">
                  <c:v>4.73888712050712E-5</c:v>
                </c:pt>
                <c:pt idx="39">
                  <c:v>4.0224790252954302E-5</c:v>
                </c:pt>
                <c:pt idx="40">
                  <c:v>3.4318627737672402E-5</c:v>
                </c:pt>
              </c:numCache>
              <c:extLst xmlns:c15="http://schemas.microsoft.com/office/drawing/2012/chart"/>
            </c:numRef>
          </c:y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9-1171-42BE-87E9-894E34F273A1}"/>
            </c:ext>
          </c:extLst>
        </c:ser>
        <c:ser>
          <c:idx val="10"/>
          <c:order val="10"/>
          <c:tx>
            <c:strRef>
              <c:f>Paper!$A$15</c:f>
              <c:strCache>
                <c:ptCount val="1"/>
                <c:pt idx="0">
                  <c:v>Stage 5 Data 2.3V</c:v>
                </c:pt>
              </c:strCache>
              <c:extLst xmlns:c15="http://schemas.microsoft.com/office/drawing/2012/chart"/>
            </c:strRef>
          </c:tx>
          <c:spPr>
            <a:ln w="38100">
              <a:noFill/>
            </a:ln>
          </c:spPr>
          <c:marker>
            <c:symbol val="circle"/>
            <c:size val="5"/>
            <c:spPr>
              <a:noFill/>
              <a:ln w="6350">
                <a:solidFill>
                  <a:srgbClr val="3A64FC"/>
                </a:solidFill>
              </a:ln>
            </c:spPr>
          </c:marker>
          <c:xVal>
            <c:numRef>
              <c:f>'Deg4 (2)'!$B$3:$B$53</c:f>
              <c:numCache>
                <c:formatCode>General</c:formatCode>
                <c:ptCount val="51"/>
                <c:pt idx="0">
                  <c:v>3.0870000000000002E-2</c:v>
                </c:pt>
                <c:pt idx="1">
                  <c:v>3.134E-2</c:v>
                </c:pt>
                <c:pt idx="2">
                  <c:v>3.1780000000000003E-2</c:v>
                </c:pt>
                <c:pt idx="3">
                  <c:v>3.2239999999999998E-2</c:v>
                </c:pt>
                <c:pt idx="4">
                  <c:v>3.2660000000000002E-2</c:v>
                </c:pt>
                <c:pt idx="5">
                  <c:v>3.3090000000000001E-2</c:v>
                </c:pt>
                <c:pt idx="6">
                  <c:v>3.3489999999999999E-2</c:v>
                </c:pt>
                <c:pt idx="7">
                  <c:v>3.3930000000000002E-2</c:v>
                </c:pt>
                <c:pt idx="8">
                  <c:v>3.4320000000000003E-2</c:v>
                </c:pt>
                <c:pt idx="9">
                  <c:v>3.4720000000000001E-2</c:v>
                </c:pt>
                <c:pt idx="10">
                  <c:v>3.5099999999999999E-2</c:v>
                </c:pt>
                <c:pt idx="11">
                  <c:v>3.5529999999999999E-2</c:v>
                </c:pt>
                <c:pt idx="12">
                  <c:v>3.5920000000000001E-2</c:v>
                </c:pt>
                <c:pt idx="13">
                  <c:v>3.6290000000000003E-2</c:v>
                </c:pt>
                <c:pt idx="14">
                  <c:v>3.671E-2</c:v>
                </c:pt>
                <c:pt idx="15">
                  <c:v>3.7139999999999999E-2</c:v>
                </c:pt>
                <c:pt idx="16">
                  <c:v>3.7560000000000003E-2</c:v>
                </c:pt>
                <c:pt idx="17">
                  <c:v>3.805E-2</c:v>
                </c:pt>
                <c:pt idx="18">
                  <c:v>3.857E-2</c:v>
                </c:pt>
                <c:pt idx="19">
                  <c:v>3.9140000000000001E-2</c:v>
                </c:pt>
                <c:pt idx="20">
                  <c:v>3.9730000000000001E-2</c:v>
                </c:pt>
                <c:pt idx="21">
                  <c:v>4.0419999999999998E-2</c:v>
                </c:pt>
                <c:pt idx="22">
                  <c:v>4.1110000000000001E-2</c:v>
                </c:pt>
                <c:pt idx="23">
                  <c:v>4.1860000000000001E-2</c:v>
                </c:pt>
                <c:pt idx="24">
                  <c:v>4.2779999999999999E-2</c:v>
                </c:pt>
                <c:pt idx="25">
                  <c:v>4.3529999999999999E-2</c:v>
                </c:pt>
                <c:pt idx="26">
                  <c:v>4.4330000000000001E-2</c:v>
                </c:pt>
                <c:pt idx="27">
                  <c:v>4.5289999999999997E-2</c:v>
                </c:pt>
                <c:pt idx="28">
                  <c:v>4.6280000000000002E-2</c:v>
                </c:pt>
                <c:pt idx="29">
                  <c:v>4.7210000000000002E-2</c:v>
                </c:pt>
                <c:pt idx="30">
                  <c:v>4.8090000000000001E-2</c:v>
                </c:pt>
                <c:pt idx="31">
                  <c:v>4.9070000000000003E-2</c:v>
                </c:pt>
                <c:pt idx="32">
                  <c:v>5.0029999999999998E-2</c:v>
                </c:pt>
                <c:pt idx="33">
                  <c:v>5.1090000000000003E-2</c:v>
                </c:pt>
                <c:pt idx="34">
                  <c:v>5.212E-2</c:v>
                </c:pt>
                <c:pt idx="35">
                  <c:v>5.3120000000000001E-2</c:v>
                </c:pt>
                <c:pt idx="36">
                  <c:v>5.4179999999999999E-2</c:v>
                </c:pt>
                <c:pt idx="37">
                  <c:v>5.527E-2</c:v>
                </c:pt>
                <c:pt idx="38">
                  <c:v>5.6390000000000003E-2</c:v>
                </c:pt>
                <c:pt idx="39">
                  <c:v>5.7570000000000003E-2</c:v>
                </c:pt>
                <c:pt idx="40">
                  <c:v>5.883E-2</c:v>
                </c:pt>
                <c:pt idx="41">
                  <c:v>6.0080000000000001E-2</c:v>
                </c:pt>
                <c:pt idx="42">
                  <c:v>6.1350000000000002E-2</c:v>
                </c:pt>
              </c:numCache>
              <c:extLst xmlns:c15="http://schemas.microsoft.com/office/drawing/2012/chart"/>
            </c:numRef>
          </c:xVal>
          <c:yVal>
            <c:numRef>
              <c:f>'Deg4 (2)'!$C$3:$C$53</c:f>
              <c:numCache>
                <c:formatCode>General</c:formatCode>
                <c:ptCount val="51"/>
                <c:pt idx="0">
                  <c:v>8.0780000000000001E-4</c:v>
                </c:pt>
                <c:pt idx="1">
                  <c:v>1.24E-3</c:v>
                </c:pt>
                <c:pt idx="2">
                  <c:v>1.5820000000000001E-3</c:v>
                </c:pt>
                <c:pt idx="3">
                  <c:v>1.828E-3</c:v>
                </c:pt>
                <c:pt idx="4">
                  <c:v>2.068E-3</c:v>
                </c:pt>
                <c:pt idx="5">
                  <c:v>2.1979999999999999E-3</c:v>
                </c:pt>
                <c:pt idx="6">
                  <c:v>2.3349999999999998E-3</c:v>
                </c:pt>
                <c:pt idx="7">
                  <c:v>2.4629999999999999E-3</c:v>
                </c:pt>
                <c:pt idx="8">
                  <c:v>2.5579999999999999E-3</c:v>
                </c:pt>
                <c:pt idx="9">
                  <c:v>2.6220000000000002E-3</c:v>
                </c:pt>
                <c:pt idx="10">
                  <c:v>2.7369999999999998E-3</c:v>
                </c:pt>
                <c:pt idx="11">
                  <c:v>2.8089999999999999E-3</c:v>
                </c:pt>
                <c:pt idx="12">
                  <c:v>2.892E-3</c:v>
                </c:pt>
                <c:pt idx="13">
                  <c:v>2.9849999999999998E-3</c:v>
                </c:pt>
                <c:pt idx="14">
                  <c:v>3.117E-3</c:v>
                </c:pt>
                <c:pt idx="15">
                  <c:v>3.274E-3</c:v>
                </c:pt>
                <c:pt idx="16">
                  <c:v>3.4529999999999999E-3</c:v>
                </c:pt>
                <c:pt idx="17">
                  <c:v>3.673E-3</c:v>
                </c:pt>
                <c:pt idx="18">
                  <c:v>3.9100000000000003E-3</c:v>
                </c:pt>
                <c:pt idx="19">
                  <c:v>4.1749999999999999E-3</c:v>
                </c:pt>
                <c:pt idx="20">
                  <c:v>4.4149999999999997E-3</c:v>
                </c:pt>
                <c:pt idx="21">
                  <c:v>4.705E-3</c:v>
                </c:pt>
                <c:pt idx="22">
                  <c:v>4.9620000000000003E-3</c:v>
                </c:pt>
                <c:pt idx="23">
                  <c:v>5.2119999999999996E-3</c:v>
                </c:pt>
                <c:pt idx="24">
                  <c:v>5.4999999999999997E-3</c:v>
                </c:pt>
                <c:pt idx="25">
                  <c:v>5.6779999999999999E-3</c:v>
                </c:pt>
                <c:pt idx="26">
                  <c:v>5.8690000000000001E-3</c:v>
                </c:pt>
                <c:pt idx="27">
                  <c:v>6.0679999999999996E-3</c:v>
                </c:pt>
                <c:pt idx="28">
                  <c:v>6.2870000000000001E-3</c:v>
                </c:pt>
                <c:pt idx="29">
                  <c:v>6.4619999999999999E-3</c:v>
                </c:pt>
                <c:pt idx="30">
                  <c:v>6.6210000000000001E-3</c:v>
                </c:pt>
                <c:pt idx="31">
                  <c:v>6.8120000000000003E-3</c:v>
                </c:pt>
                <c:pt idx="32">
                  <c:v>6.9569999999999996E-3</c:v>
                </c:pt>
                <c:pt idx="33">
                  <c:v>7.1289999999999999E-3</c:v>
                </c:pt>
                <c:pt idx="34">
                  <c:v>7.2370000000000004E-3</c:v>
                </c:pt>
                <c:pt idx="35">
                  <c:v>7.3819999999999997E-3</c:v>
                </c:pt>
                <c:pt idx="36">
                  <c:v>7.5849999999999997E-3</c:v>
                </c:pt>
                <c:pt idx="37">
                  <c:v>7.6930000000000002E-3</c:v>
                </c:pt>
                <c:pt idx="38">
                  <c:v>7.8589999999999997E-3</c:v>
                </c:pt>
                <c:pt idx="39">
                  <c:v>8.0440000000000008E-3</c:v>
                </c:pt>
                <c:pt idx="40">
                  <c:v>8.2360000000000003E-3</c:v>
                </c:pt>
                <c:pt idx="41">
                  <c:v>8.3829999999999998E-3</c:v>
                </c:pt>
                <c:pt idx="42">
                  <c:v>8.5649999999999997E-3</c:v>
                </c:pt>
              </c:numCache>
              <c:extLst xmlns:c15="http://schemas.microsoft.com/office/drawing/2012/chart"/>
            </c:numRef>
          </c:y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A-1171-42BE-87E9-894E34F273A1}"/>
            </c:ext>
          </c:extLst>
        </c:ser>
        <c:ser>
          <c:idx val="11"/>
          <c:order val="11"/>
          <c:tx>
            <c:strRef>
              <c:f>Paper!$B$6</c:f>
              <c:strCache>
                <c:ptCount val="1"/>
                <c:pt idx="0">
                  <c:v>Stage 5 Fit 1.9V</c:v>
                </c:pt>
              </c:strCache>
              <c:extLst xmlns:c15="http://schemas.microsoft.com/office/drawing/2012/chart"/>
            </c:strRef>
          </c:tx>
          <c:spPr>
            <a:ln w="9525">
              <a:solidFill>
                <a:srgbClr val="3A64FC"/>
              </a:solidFill>
            </a:ln>
          </c:spPr>
          <c:marker>
            <c:symbol val="circle"/>
            <c:size val="3"/>
            <c:spPr>
              <a:solidFill>
                <a:srgbClr val="3A64FC"/>
              </a:solidFill>
              <a:ln>
                <a:noFill/>
              </a:ln>
            </c:spPr>
          </c:marker>
          <c:xVal>
            <c:numRef>
              <c:f>'Deg4 (2)'!$D$3:$D$53</c:f>
              <c:numCache>
                <c:formatCode>General</c:formatCode>
                <c:ptCount val="51"/>
                <c:pt idx="0">
                  <c:v>3.1789999999999999E-2</c:v>
                </c:pt>
                <c:pt idx="1">
                  <c:v>3.2039999999999999E-2</c:v>
                </c:pt>
                <c:pt idx="2">
                  <c:v>3.2309999999999998E-2</c:v>
                </c:pt>
                <c:pt idx="3">
                  <c:v>3.261E-2</c:v>
                </c:pt>
                <c:pt idx="4">
                  <c:v>3.2939999999999997E-2</c:v>
                </c:pt>
                <c:pt idx="5">
                  <c:v>3.329E-2</c:v>
                </c:pt>
                <c:pt idx="6">
                  <c:v>3.3700000000000001E-2</c:v>
                </c:pt>
                <c:pt idx="7">
                  <c:v>3.4090000000000002E-2</c:v>
                </c:pt>
                <c:pt idx="8">
                  <c:v>3.4500000000000003E-2</c:v>
                </c:pt>
                <c:pt idx="9">
                  <c:v>3.4939999999999999E-2</c:v>
                </c:pt>
                <c:pt idx="10">
                  <c:v>3.5360000000000003E-2</c:v>
                </c:pt>
                <c:pt idx="11">
                  <c:v>3.5819999999999998E-2</c:v>
                </c:pt>
                <c:pt idx="12">
                  <c:v>3.6229999999999998E-2</c:v>
                </c:pt>
                <c:pt idx="13">
                  <c:v>3.669E-2</c:v>
                </c:pt>
                <c:pt idx="14">
                  <c:v>3.7139999999999999E-2</c:v>
                </c:pt>
                <c:pt idx="15">
                  <c:v>3.7580000000000002E-2</c:v>
                </c:pt>
                <c:pt idx="16">
                  <c:v>3.8080000000000003E-2</c:v>
                </c:pt>
                <c:pt idx="17">
                  <c:v>3.857E-2</c:v>
                </c:pt>
                <c:pt idx="18">
                  <c:v>3.9109999999999999E-2</c:v>
                </c:pt>
                <c:pt idx="19">
                  <c:v>3.968E-2</c:v>
                </c:pt>
                <c:pt idx="20">
                  <c:v>4.0340000000000001E-2</c:v>
                </c:pt>
                <c:pt idx="21">
                  <c:v>4.1000000000000002E-2</c:v>
                </c:pt>
                <c:pt idx="22">
                  <c:v>4.1750000000000002E-2</c:v>
                </c:pt>
                <c:pt idx="23">
                  <c:v>4.2700000000000002E-2</c:v>
                </c:pt>
                <c:pt idx="24">
                  <c:v>4.3470000000000002E-2</c:v>
                </c:pt>
                <c:pt idx="25">
                  <c:v>4.4350000000000001E-2</c:v>
                </c:pt>
                <c:pt idx="26">
                  <c:v>4.5260000000000002E-2</c:v>
                </c:pt>
                <c:pt idx="27">
                  <c:v>4.6240000000000003E-2</c:v>
                </c:pt>
                <c:pt idx="28">
                  <c:v>4.7190000000000003E-2</c:v>
                </c:pt>
                <c:pt idx="29">
                  <c:v>4.8120000000000003E-2</c:v>
                </c:pt>
                <c:pt idx="30">
                  <c:v>4.9050000000000003E-2</c:v>
                </c:pt>
                <c:pt idx="31">
                  <c:v>5.0020000000000002E-2</c:v>
                </c:pt>
                <c:pt idx="32">
                  <c:v>5.1020000000000003E-2</c:v>
                </c:pt>
                <c:pt idx="33">
                  <c:v>5.2080000000000001E-2</c:v>
                </c:pt>
                <c:pt idx="34">
                  <c:v>5.3100000000000001E-2</c:v>
                </c:pt>
                <c:pt idx="35">
                  <c:v>5.4190000000000002E-2</c:v>
                </c:pt>
                <c:pt idx="36">
                  <c:v>5.5300000000000002E-2</c:v>
                </c:pt>
                <c:pt idx="37">
                  <c:v>5.6480000000000002E-2</c:v>
                </c:pt>
                <c:pt idx="38">
                  <c:v>5.7660000000000003E-2</c:v>
                </c:pt>
                <c:pt idx="39">
                  <c:v>5.8950000000000002E-2</c:v>
                </c:pt>
                <c:pt idx="40">
                  <c:v>6.0249999999999998E-2</c:v>
                </c:pt>
                <c:pt idx="41">
                  <c:v>6.1530000000000001E-2</c:v>
                </c:pt>
                <c:pt idx="42">
                  <c:v>6.1530000000000001E-2</c:v>
                </c:pt>
              </c:numCache>
              <c:extLst xmlns:c15="http://schemas.microsoft.com/office/drawing/2012/chart"/>
            </c:numRef>
          </c:xVal>
          <c:yVal>
            <c:numRef>
              <c:f>'Deg4 (2)'!$E$3:$E$53</c:f>
              <c:numCache>
                <c:formatCode>General</c:formatCode>
                <c:ptCount val="51"/>
                <c:pt idx="0">
                  <c:v>1.5950000000000001E-3</c:v>
                </c:pt>
                <c:pt idx="1">
                  <c:v>1.761E-3</c:v>
                </c:pt>
                <c:pt idx="2">
                  <c:v>1.9269999999999999E-3</c:v>
                </c:pt>
                <c:pt idx="3">
                  <c:v>2.0899999999999998E-3</c:v>
                </c:pt>
                <c:pt idx="4">
                  <c:v>2.2469999999999999E-3</c:v>
                </c:pt>
                <c:pt idx="5">
                  <c:v>2.395E-3</c:v>
                </c:pt>
                <c:pt idx="6">
                  <c:v>2.5430000000000001E-3</c:v>
                </c:pt>
                <c:pt idx="7">
                  <c:v>2.6640000000000001E-3</c:v>
                </c:pt>
                <c:pt idx="8">
                  <c:v>2.771E-3</c:v>
                </c:pt>
                <c:pt idx="9">
                  <c:v>2.8739999999999998E-3</c:v>
                </c:pt>
                <c:pt idx="10">
                  <c:v>2.9640000000000001E-3</c:v>
                </c:pt>
                <c:pt idx="11">
                  <c:v>3.0560000000000001E-3</c:v>
                </c:pt>
                <c:pt idx="12">
                  <c:v>3.1440000000000001E-3</c:v>
                </c:pt>
                <c:pt idx="13">
                  <c:v>3.2499999999999999E-3</c:v>
                </c:pt>
                <c:pt idx="14">
                  <c:v>3.3709999999999999E-3</c:v>
                </c:pt>
                <c:pt idx="15">
                  <c:v>3.509E-3</c:v>
                </c:pt>
                <c:pt idx="16">
                  <c:v>3.6849999999999999E-3</c:v>
                </c:pt>
                <c:pt idx="17">
                  <c:v>3.8790000000000001E-3</c:v>
                </c:pt>
                <c:pt idx="18">
                  <c:v>4.1070000000000004E-3</c:v>
                </c:pt>
                <c:pt idx="19">
                  <c:v>4.3489999999999996E-3</c:v>
                </c:pt>
                <c:pt idx="20">
                  <c:v>4.6280000000000002E-3</c:v>
                </c:pt>
                <c:pt idx="21">
                  <c:v>4.8939999999999999E-3</c:v>
                </c:pt>
                <c:pt idx="22">
                  <c:v>5.1729999999999996E-3</c:v>
                </c:pt>
                <c:pt idx="23">
                  <c:v>5.4780000000000002E-3</c:v>
                </c:pt>
                <c:pt idx="24">
                  <c:v>5.6930000000000001E-3</c:v>
                </c:pt>
                <c:pt idx="25">
                  <c:v>5.9020000000000001E-3</c:v>
                </c:pt>
                <c:pt idx="26">
                  <c:v>6.0860000000000003E-3</c:v>
                </c:pt>
                <c:pt idx="27">
                  <c:v>6.254E-3</c:v>
                </c:pt>
                <c:pt idx="28">
                  <c:v>6.3990000000000002E-3</c:v>
                </c:pt>
                <c:pt idx="29">
                  <c:v>6.5319999999999996E-3</c:v>
                </c:pt>
                <c:pt idx="30">
                  <c:v>6.6660000000000001E-3</c:v>
                </c:pt>
                <c:pt idx="31">
                  <c:v>6.8120000000000003E-3</c:v>
                </c:pt>
                <c:pt idx="32">
                  <c:v>6.9719999999999999E-3</c:v>
                </c:pt>
                <c:pt idx="33">
                  <c:v>7.1510000000000002E-3</c:v>
                </c:pt>
                <c:pt idx="34">
                  <c:v>7.3289999999999996E-3</c:v>
                </c:pt>
                <c:pt idx="35">
                  <c:v>7.522E-3</c:v>
                </c:pt>
                <c:pt idx="36">
                  <c:v>7.7099999999999998E-3</c:v>
                </c:pt>
                <c:pt idx="37">
                  <c:v>7.8960000000000002E-3</c:v>
                </c:pt>
                <c:pt idx="38">
                  <c:v>8.0619999999999997E-3</c:v>
                </c:pt>
                <c:pt idx="39">
                  <c:v>8.2129999999999998E-3</c:v>
                </c:pt>
                <c:pt idx="40">
                  <c:v>8.3280000000000003E-3</c:v>
                </c:pt>
                <c:pt idx="41">
                  <c:v>8.4010000000000005E-3</c:v>
                </c:pt>
                <c:pt idx="42">
                  <c:v>8.4010000000000005E-3</c:v>
                </c:pt>
              </c:numCache>
              <c:extLst xmlns:c15="http://schemas.microsoft.com/office/drawing/2012/chart"/>
            </c:numRef>
          </c:y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B-1171-42BE-87E9-894E34F273A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38531023"/>
        <c:axId val="1138531503"/>
        <c:extLst>
          <c:ext xmlns:c15="http://schemas.microsoft.com/office/drawing/2012/chart" uri="{02D57815-91ED-43cb-92C2-25804820EDAC}">
            <c15:filteredScatterSeries>
              <c15:ser>
                <c:idx val="0"/>
                <c:order val="2"/>
                <c:tx>
                  <c:strRef>
                    <c:extLst>
                      <c:ext uri="{02D57815-91ED-43cb-92C2-25804820EDAC}">
                        <c15:formulaRef>
                          <c15:sqref>Paper!$A$11</c15:sqref>
                        </c15:formulaRef>
                      </c:ext>
                    </c:extLst>
                    <c:strCache>
                      <c:ptCount val="1"/>
                      <c:pt idx="0">
                        <c:v>Stage 1 Data 2.3V</c:v>
                      </c:pt>
                    </c:strCache>
                  </c:strRef>
                </c:tx>
                <c:spPr>
                  <a:ln w="38100">
                    <a:noFill/>
                  </a:ln>
                </c:spPr>
                <c:marker>
                  <c:symbol val="circle"/>
                  <c:size val="5"/>
                  <c:spPr>
                    <a:noFill/>
                    <a:ln w="6350">
                      <a:solidFill>
                        <a:srgbClr val="FFC000"/>
                      </a:solidFill>
                    </a:ln>
                  </c:spPr>
                </c:marker>
                <c:xVal>
                  <c:numRef>
                    <c:extLst>
                      <c:ext uri="{02D57815-91ED-43cb-92C2-25804820EDAC}">
                        <c15:formulaRef>
                          <c15:sqref>'Deg1 (2)'!$B$3:$B$50</c15:sqref>
                        </c15:formulaRef>
                      </c:ext>
                    </c:extLst>
                    <c:numCache>
                      <c:formatCode>General</c:formatCode>
                      <c:ptCount val="48"/>
                      <c:pt idx="0">
                        <c:v>3.499E-2</c:v>
                      </c:pt>
                      <c:pt idx="1">
                        <c:v>3.5430000000000003E-2</c:v>
                      </c:pt>
                      <c:pt idx="2">
                        <c:v>3.5819999999999998E-2</c:v>
                      </c:pt>
                      <c:pt idx="3">
                        <c:v>3.6200000000000003E-2</c:v>
                      </c:pt>
                      <c:pt idx="4">
                        <c:v>3.6549999999999999E-2</c:v>
                      </c:pt>
                      <c:pt idx="5">
                        <c:v>3.6880000000000003E-2</c:v>
                      </c:pt>
                      <c:pt idx="6">
                        <c:v>3.7190000000000001E-2</c:v>
                      </c:pt>
                      <c:pt idx="7">
                        <c:v>3.7580000000000002E-2</c:v>
                      </c:pt>
                      <c:pt idx="8">
                        <c:v>3.7940000000000002E-2</c:v>
                      </c:pt>
                      <c:pt idx="9">
                        <c:v>3.832E-2</c:v>
                      </c:pt>
                      <c:pt idx="10">
                        <c:v>3.8730000000000001E-2</c:v>
                      </c:pt>
                      <c:pt idx="11">
                        <c:v>3.9149999999999997E-2</c:v>
                      </c:pt>
                      <c:pt idx="12">
                        <c:v>3.959E-2</c:v>
                      </c:pt>
                      <c:pt idx="13">
                        <c:v>4.0050000000000002E-2</c:v>
                      </c:pt>
                      <c:pt idx="14">
                        <c:v>4.0620000000000003E-2</c:v>
                      </c:pt>
                      <c:pt idx="15">
                        <c:v>4.122E-2</c:v>
                      </c:pt>
                      <c:pt idx="16">
                        <c:v>4.1869999999999997E-2</c:v>
                      </c:pt>
                      <c:pt idx="17">
                        <c:v>4.2610000000000002E-2</c:v>
                      </c:pt>
                      <c:pt idx="18">
                        <c:v>4.3409999999999997E-2</c:v>
                      </c:pt>
                      <c:pt idx="19">
                        <c:v>4.4290000000000003E-2</c:v>
                      </c:pt>
                      <c:pt idx="20">
                        <c:v>4.5240000000000002E-2</c:v>
                      </c:pt>
                      <c:pt idx="21">
                        <c:v>4.6330000000000003E-2</c:v>
                      </c:pt>
                      <c:pt idx="22">
                        <c:v>4.7410000000000001E-2</c:v>
                      </c:pt>
                      <c:pt idx="23">
                        <c:v>4.8669999999999998E-2</c:v>
                      </c:pt>
                      <c:pt idx="24">
                        <c:v>5.0220000000000001E-2</c:v>
                      </c:pt>
                      <c:pt idx="25">
                        <c:v>5.1569999999999998E-2</c:v>
                      </c:pt>
                      <c:pt idx="26">
                        <c:v>5.3129999999999997E-2</c:v>
                      </c:pt>
                      <c:pt idx="27">
                        <c:v>5.4820000000000001E-2</c:v>
                      </c:pt>
                      <c:pt idx="28">
                        <c:v>5.679E-2</c:v>
                      </c:pt>
                      <c:pt idx="29">
                        <c:v>5.8749999999999997E-2</c:v>
                      </c:pt>
                      <c:pt idx="30">
                        <c:v>6.0859999999999997E-2</c:v>
                      </c:pt>
                      <c:pt idx="31">
                        <c:v>6.3060000000000005E-2</c:v>
                      </c:pt>
                      <c:pt idx="32">
                        <c:v>6.5449999999999994E-2</c:v>
                      </c:pt>
                      <c:pt idx="33">
                        <c:v>6.8159999999999998E-2</c:v>
                      </c:pt>
                      <c:pt idx="34">
                        <c:v>7.1050000000000002E-2</c:v>
                      </c:pt>
                      <c:pt idx="35">
                        <c:v>7.3999999999999996E-2</c:v>
                      </c:pt>
                      <c:pt idx="36">
                        <c:v>7.7100000000000002E-2</c:v>
                      </c:pt>
                      <c:pt idx="37">
                        <c:v>8.0339999999999995E-2</c:v>
                      </c:pt>
                      <c:pt idx="38">
                        <c:v>8.3790000000000003E-2</c:v>
                      </c:pt>
                      <c:pt idx="39">
                        <c:v>8.7209999999999996E-2</c:v>
                      </c:pt>
                      <c:pt idx="40">
                        <c:v>9.103E-2</c:v>
                      </c:pt>
                      <c:pt idx="41">
                        <c:v>9.5549999999999996E-2</c:v>
                      </c:pt>
                      <c:pt idx="42">
                        <c:v>0.1043</c:v>
                      </c:pt>
                      <c:pt idx="43">
                        <c:v>0.1095</c:v>
                      </c:pt>
                      <c:pt idx="44">
                        <c:v>0.10680000000000001</c:v>
                      </c:pt>
                      <c:pt idx="45">
                        <c:v>0.10829999999999999</c:v>
                      </c:pt>
                      <c:pt idx="46">
                        <c:v>0.1145</c:v>
                      </c:pt>
                      <c:pt idx="47">
                        <c:v>0.12139999999999999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'Deg1 (2)'!$C$3:$C$50</c15:sqref>
                        </c15:formulaRef>
                      </c:ext>
                    </c:extLst>
                    <c:numCache>
                      <c:formatCode>General</c:formatCode>
                      <c:ptCount val="48"/>
                      <c:pt idx="0">
                        <c:v>4.347E-4</c:v>
                      </c:pt>
                      <c:pt idx="1">
                        <c:v>8.8009999999999998E-4</c:v>
                      </c:pt>
                      <c:pt idx="2">
                        <c:v>1.2199999999999999E-3</c:v>
                      </c:pt>
                      <c:pt idx="3">
                        <c:v>1.5009999999999999E-3</c:v>
                      </c:pt>
                      <c:pt idx="4">
                        <c:v>1.75E-3</c:v>
                      </c:pt>
                      <c:pt idx="5">
                        <c:v>1.941E-3</c:v>
                      </c:pt>
                      <c:pt idx="6">
                        <c:v>2.1740000000000002E-3</c:v>
                      </c:pt>
                      <c:pt idx="7">
                        <c:v>2.4090000000000001E-3</c:v>
                      </c:pt>
                      <c:pt idx="8">
                        <c:v>2.6280000000000001E-3</c:v>
                      </c:pt>
                      <c:pt idx="9">
                        <c:v>2.846E-3</c:v>
                      </c:pt>
                      <c:pt idx="10">
                        <c:v>3.1210000000000001E-3</c:v>
                      </c:pt>
                      <c:pt idx="11">
                        <c:v>3.3830000000000002E-3</c:v>
                      </c:pt>
                      <c:pt idx="12">
                        <c:v>3.6549999999999998E-3</c:v>
                      </c:pt>
                      <c:pt idx="13">
                        <c:v>4.0000000000000001E-3</c:v>
                      </c:pt>
                      <c:pt idx="14">
                        <c:v>4.3870000000000003E-3</c:v>
                      </c:pt>
                      <c:pt idx="15">
                        <c:v>4.7959999999999999E-3</c:v>
                      </c:pt>
                      <c:pt idx="16">
                        <c:v>5.2249999999999996E-3</c:v>
                      </c:pt>
                      <c:pt idx="17">
                        <c:v>5.7190000000000001E-3</c:v>
                      </c:pt>
                      <c:pt idx="18">
                        <c:v>6.234E-3</c:v>
                      </c:pt>
                      <c:pt idx="19">
                        <c:v>6.7939999999999997E-3</c:v>
                      </c:pt>
                      <c:pt idx="20">
                        <c:v>7.3429999999999997E-3</c:v>
                      </c:pt>
                      <c:pt idx="21">
                        <c:v>7.9869999999999993E-3</c:v>
                      </c:pt>
                      <c:pt idx="22">
                        <c:v>8.6339999999999993E-3</c:v>
                      </c:pt>
                      <c:pt idx="23">
                        <c:v>9.3329999999999993E-3</c:v>
                      </c:pt>
                      <c:pt idx="24">
                        <c:v>1.018E-2</c:v>
                      </c:pt>
                      <c:pt idx="25">
                        <c:v>1.0880000000000001E-2</c:v>
                      </c:pt>
                      <c:pt idx="26">
                        <c:v>1.1639999999999999E-2</c:v>
                      </c:pt>
                      <c:pt idx="27">
                        <c:v>1.251E-2</c:v>
                      </c:pt>
                      <c:pt idx="28">
                        <c:v>1.3469999999999999E-2</c:v>
                      </c:pt>
                      <c:pt idx="29">
                        <c:v>1.4420000000000001E-2</c:v>
                      </c:pt>
                      <c:pt idx="30">
                        <c:v>1.5339999999999999E-2</c:v>
                      </c:pt>
                      <c:pt idx="31">
                        <c:v>1.6289999999999999E-2</c:v>
                      </c:pt>
                      <c:pt idx="32">
                        <c:v>1.7299999999999999E-2</c:v>
                      </c:pt>
                      <c:pt idx="33">
                        <c:v>1.8339999999999999E-2</c:v>
                      </c:pt>
                      <c:pt idx="34">
                        <c:v>1.9359999999999999E-2</c:v>
                      </c:pt>
                      <c:pt idx="35">
                        <c:v>2.027E-2</c:v>
                      </c:pt>
                      <c:pt idx="36">
                        <c:v>2.129E-2</c:v>
                      </c:pt>
                      <c:pt idx="37">
                        <c:v>2.2179999999999998E-2</c:v>
                      </c:pt>
                      <c:pt idx="38">
                        <c:v>2.298E-2</c:v>
                      </c:pt>
                      <c:pt idx="39">
                        <c:v>2.3990000000000001E-2</c:v>
                      </c:pt>
                      <c:pt idx="40">
                        <c:v>2.486E-2</c:v>
                      </c:pt>
                      <c:pt idx="41">
                        <c:v>2.6329999999999999E-2</c:v>
                      </c:pt>
                      <c:pt idx="42">
                        <c:v>2.9139999999999999E-2</c:v>
                      </c:pt>
                      <c:pt idx="43">
                        <c:v>3.015E-2</c:v>
                      </c:pt>
                      <c:pt idx="44">
                        <c:v>2.8049999999999999E-2</c:v>
                      </c:pt>
                      <c:pt idx="45">
                        <c:v>2.7660000000000001E-2</c:v>
                      </c:pt>
                      <c:pt idx="46">
                        <c:v>2.7689999999999999E-2</c:v>
                      </c:pt>
                      <c:pt idx="47">
                        <c:v>2.7230000000000001E-2</c:v>
                      </c:pt>
                    </c:numCache>
                  </c:numRef>
                </c:yVal>
                <c:smooth val="0"/>
                <c:extLst>
                  <c:ext xmlns:c16="http://schemas.microsoft.com/office/drawing/2014/chart" uri="{C3380CC4-5D6E-409C-BE32-E72D297353CC}">
                    <c16:uniqueId val="{00000002-1171-42BE-87E9-894E34F273A1}"/>
                  </c:ext>
                </c:extLst>
              </c15:ser>
            </c15:filteredScatterSeries>
            <c15:filteredScatterSeries>
              <c15:ser>
                <c:idx val="1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Paper!$B$11</c15:sqref>
                        </c15:formulaRef>
                      </c:ext>
                    </c:extLst>
                    <c:strCache>
                      <c:ptCount val="1"/>
                      <c:pt idx="0">
                        <c:v>Stage 1 Fit 2.3V</c:v>
                      </c:pt>
                    </c:strCache>
                  </c:strRef>
                </c:tx>
                <c:spPr>
                  <a:ln w="9525">
                    <a:solidFill>
                      <a:srgbClr val="FFC000"/>
                    </a:solidFill>
                  </a:ln>
                </c:spPr>
                <c:marker>
                  <c:symbol val="circle"/>
                  <c:size val="3"/>
                  <c:spPr>
                    <a:solidFill>
                      <a:srgbClr val="FFC000"/>
                    </a:solidFill>
                    <a:ln w="6350">
                      <a:noFill/>
                    </a:ln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'Deg1 (2)'!$D$3:$D$50</c15:sqref>
                        </c15:formulaRef>
                      </c:ext>
                    </c:extLst>
                    <c:numCache>
                      <c:formatCode>General</c:formatCode>
                      <c:ptCount val="48"/>
                      <c:pt idx="0">
                        <c:v>3.4880000000000001E-2</c:v>
                      </c:pt>
                      <c:pt idx="1">
                        <c:v>3.533E-2</c:v>
                      </c:pt>
                      <c:pt idx="2">
                        <c:v>3.5770000000000003E-2</c:v>
                      </c:pt>
                      <c:pt idx="3">
                        <c:v>3.6170000000000001E-2</c:v>
                      </c:pt>
                      <c:pt idx="4">
                        <c:v>3.6549999999999999E-2</c:v>
                      </c:pt>
                      <c:pt idx="5">
                        <c:v>3.6920000000000001E-2</c:v>
                      </c:pt>
                      <c:pt idx="6">
                        <c:v>3.7280000000000001E-2</c:v>
                      </c:pt>
                      <c:pt idx="7">
                        <c:v>3.7670000000000002E-2</c:v>
                      </c:pt>
                      <c:pt idx="8">
                        <c:v>3.8030000000000001E-2</c:v>
                      </c:pt>
                      <c:pt idx="9">
                        <c:v>3.8399999999999997E-2</c:v>
                      </c:pt>
                      <c:pt idx="10">
                        <c:v>3.8809999999999997E-2</c:v>
                      </c:pt>
                      <c:pt idx="11">
                        <c:v>3.9219999999999998E-2</c:v>
                      </c:pt>
                      <c:pt idx="12">
                        <c:v>3.9690000000000003E-2</c:v>
                      </c:pt>
                      <c:pt idx="13">
                        <c:v>4.0149999999999998E-2</c:v>
                      </c:pt>
                      <c:pt idx="14">
                        <c:v>4.07E-2</c:v>
                      </c:pt>
                      <c:pt idx="15">
                        <c:v>4.129E-2</c:v>
                      </c:pt>
                      <c:pt idx="16">
                        <c:v>4.1910000000000003E-2</c:v>
                      </c:pt>
                      <c:pt idx="17">
                        <c:v>4.2639999999999997E-2</c:v>
                      </c:pt>
                      <c:pt idx="18">
                        <c:v>4.3400000000000001E-2</c:v>
                      </c:pt>
                      <c:pt idx="19">
                        <c:v>4.4260000000000001E-2</c:v>
                      </c:pt>
                      <c:pt idx="20">
                        <c:v>4.5170000000000002E-2</c:v>
                      </c:pt>
                      <c:pt idx="21">
                        <c:v>4.6249999999999999E-2</c:v>
                      </c:pt>
                      <c:pt idx="22">
                        <c:v>4.734E-2</c:v>
                      </c:pt>
                      <c:pt idx="23">
                        <c:v>4.8599999999999997E-2</c:v>
                      </c:pt>
                      <c:pt idx="24">
                        <c:v>5.0200000000000002E-2</c:v>
                      </c:pt>
                      <c:pt idx="25">
                        <c:v>5.1549999999999999E-2</c:v>
                      </c:pt>
                      <c:pt idx="26">
                        <c:v>5.3150000000000003E-2</c:v>
                      </c:pt>
                      <c:pt idx="27">
                        <c:v>5.4890000000000001E-2</c:v>
                      </c:pt>
                      <c:pt idx="28">
                        <c:v>5.6869999999999997E-2</c:v>
                      </c:pt>
                      <c:pt idx="29">
                        <c:v>5.892E-2</c:v>
                      </c:pt>
                      <c:pt idx="30">
                        <c:v>6.1019999999999998E-2</c:v>
                      </c:pt>
                      <c:pt idx="31">
                        <c:v>6.3270000000000007E-2</c:v>
                      </c:pt>
                      <c:pt idx="32">
                        <c:v>6.5699999999999995E-2</c:v>
                      </c:pt>
                      <c:pt idx="33">
                        <c:v>6.8309999999999996E-2</c:v>
                      </c:pt>
                      <c:pt idx="34">
                        <c:v>7.1139999999999995E-2</c:v>
                      </c:pt>
                      <c:pt idx="35">
                        <c:v>7.3929999999999996E-2</c:v>
                      </c:pt>
                      <c:pt idx="36">
                        <c:v>7.6999999999999999E-2</c:v>
                      </c:pt>
                      <c:pt idx="37">
                        <c:v>8.0159999999999995E-2</c:v>
                      </c:pt>
                      <c:pt idx="38">
                        <c:v>8.3599999999999994E-2</c:v>
                      </c:pt>
                      <c:pt idx="39">
                        <c:v>8.7150000000000005E-2</c:v>
                      </c:pt>
                      <c:pt idx="40">
                        <c:v>9.1170000000000001E-2</c:v>
                      </c:pt>
                      <c:pt idx="41">
                        <c:v>9.5380000000000006E-2</c:v>
                      </c:pt>
                      <c:pt idx="42">
                        <c:v>9.9720000000000003E-2</c:v>
                      </c:pt>
                      <c:pt idx="43">
                        <c:v>0.10440000000000001</c:v>
                      </c:pt>
                      <c:pt idx="44">
                        <c:v>0.10929999999999999</c:v>
                      </c:pt>
                      <c:pt idx="45">
                        <c:v>0.1144</c:v>
                      </c:pt>
                      <c:pt idx="46">
                        <c:v>0.11940000000000001</c:v>
                      </c:pt>
                      <c:pt idx="47">
                        <c:v>0.12429999999999999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'Deg1 (2)'!$E$3:$E$50</c15:sqref>
                        </c15:formulaRef>
                      </c:ext>
                    </c:extLst>
                    <c:numCache>
                      <c:formatCode>General</c:formatCode>
                      <c:ptCount val="48"/>
                      <c:pt idx="0">
                        <c:v>4.373E-4</c:v>
                      </c:pt>
                      <c:pt idx="1">
                        <c:v>9.1569999999999998E-4</c:v>
                      </c:pt>
                      <c:pt idx="2">
                        <c:v>1.3010000000000001E-3</c:v>
                      </c:pt>
                      <c:pt idx="3">
                        <c:v>1.603E-3</c:v>
                      </c:pt>
                      <c:pt idx="4">
                        <c:v>1.8519999999999999E-3</c:v>
                      </c:pt>
                      <c:pt idx="5">
                        <c:v>2.0690000000000001E-3</c:v>
                      </c:pt>
                      <c:pt idx="6">
                        <c:v>2.2680000000000001E-3</c:v>
                      </c:pt>
                      <c:pt idx="7">
                        <c:v>2.48E-3</c:v>
                      </c:pt>
                      <c:pt idx="8">
                        <c:v>2.679E-3</c:v>
                      </c:pt>
                      <c:pt idx="9">
                        <c:v>2.8860000000000001E-3</c:v>
                      </c:pt>
                      <c:pt idx="10">
                        <c:v>3.1289999999999998E-3</c:v>
                      </c:pt>
                      <c:pt idx="11">
                        <c:v>3.385E-3</c:v>
                      </c:pt>
                      <c:pt idx="12">
                        <c:v>3.6849999999999999E-3</c:v>
                      </c:pt>
                      <c:pt idx="13">
                        <c:v>3.9880000000000002E-3</c:v>
                      </c:pt>
                      <c:pt idx="14">
                        <c:v>4.3600000000000002E-3</c:v>
                      </c:pt>
                      <c:pt idx="15">
                        <c:v>4.7609999999999996E-3</c:v>
                      </c:pt>
                      <c:pt idx="16">
                        <c:v>5.1850000000000004E-3</c:v>
                      </c:pt>
                      <c:pt idx="17">
                        <c:v>5.6860000000000001E-3</c:v>
                      </c:pt>
                      <c:pt idx="18">
                        <c:v>6.2030000000000002E-3</c:v>
                      </c:pt>
                      <c:pt idx="19">
                        <c:v>6.7790000000000003E-3</c:v>
                      </c:pt>
                      <c:pt idx="20">
                        <c:v>7.3749999999999996E-3</c:v>
                      </c:pt>
                      <c:pt idx="21">
                        <c:v>8.064E-3</c:v>
                      </c:pt>
                      <c:pt idx="22">
                        <c:v>8.7390000000000002E-3</c:v>
                      </c:pt>
                      <c:pt idx="23">
                        <c:v>9.4900000000000002E-3</c:v>
                      </c:pt>
                      <c:pt idx="24">
                        <c:v>1.04E-2</c:v>
                      </c:pt>
                      <c:pt idx="25">
                        <c:v>1.1140000000000001E-2</c:v>
                      </c:pt>
                      <c:pt idx="26">
                        <c:v>1.197E-2</c:v>
                      </c:pt>
                      <c:pt idx="27">
                        <c:v>1.2840000000000001E-2</c:v>
                      </c:pt>
                      <c:pt idx="28">
                        <c:v>1.3769999999999999E-2</c:v>
                      </c:pt>
                      <c:pt idx="29">
                        <c:v>1.469E-2</c:v>
                      </c:pt>
                      <c:pt idx="30">
                        <c:v>1.559E-2</c:v>
                      </c:pt>
                      <c:pt idx="31">
                        <c:v>1.651E-2</c:v>
                      </c:pt>
                      <c:pt idx="32">
                        <c:v>1.7469999999999999E-2</c:v>
                      </c:pt>
                      <c:pt idx="33">
                        <c:v>1.8450000000000001E-2</c:v>
                      </c:pt>
                      <c:pt idx="34">
                        <c:v>1.949E-2</c:v>
                      </c:pt>
                      <c:pt idx="35">
                        <c:v>2.0490000000000001E-2</c:v>
                      </c:pt>
                      <c:pt idx="36">
                        <c:v>2.1569999999999999E-2</c:v>
                      </c:pt>
                      <c:pt idx="37">
                        <c:v>2.265E-2</c:v>
                      </c:pt>
                      <c:pt idx="38">
                        <c:v>2.3779999999999999E-2</c:v>
                      </c:pt>
                      <c:pt idx="39">
                        <c:v>2.4889999999999999E-2</c:v>
                      </c:pt>
                      <c:pt idx="40">
                        <c:v>2.6030000000000001E-2</c:v>
                      </c:pt>
                      <c:pt idx="41">
                        <c:v>2.708E-2</c:v>
                      </c:pt>
                      <c:pt idx="42">
                        <c:v>2.7949999999999999E-2</c:v>
                      </c:pt>
                      <c:pt idx="43">
                        <c:v>2.862E-2</c:v>
                      </c:pt>
                      <c:pt idx="44">
                        <c:v>2.8979999999999999E-2</c:v>
                      </c:pt>
                      <c:pt idx="45">
                        <c:v>2.896E-2</c:v>
                      </c:pt>
                      <c:pt idx="46">
                        <c:v>2.852E-2</c:v>
                      </c:pt>
                      <c:pt idx="47">
                        <c:v>2.7640000000000001E-2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3-1171-42BE-87E9-894E34F273A1}"/>
                  </c:ext>
                </c:extLst>
              </c15:ser>
            </c15:filteredScatterSeries>
            <c15:filteredScatterSeries>
              <c15:ser>
                <c:idx val="2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Paper!$A$12</c15:sqref>
                        </c15:formulaRef>
                      </c:ext>
                    </c:extLst>
                    <c:strCache>
                      <c:ptCount val="1"/>
                      <c:pt idx="0">
                        <c:v>Stage 2 Data 2.3V</c:v>
                      </c:pt>
                    </c:strCache>
                  </c:strRef>
                </c:tx>
                <c:spPr>
                  <a:ln w="38100">
                    <a:noFill/>
                  </a:ln>
                </c:spPr>
                <c:marker>
                  <c:symbol val="circle"/>
                  <c:size val="5"/>
                  <c:spPr>
                    <a:noFill/>
                    <a:ln w="6350">
                      <a:solidFill>
                        <a:srgbClr val="FF7B21"/>
                      </a:solidFill>
                    </a:ln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'Deg2 (2)'!$B$3:$B$51</c15:sqref>
                        </c15:formulaRef>
                      </c:ext>
                    </c:extLst>
                    <c:numCache>
                      <c:formatCode>General</c:formatCode>
                      <c:ptCount val="49"/>
                      <c:pt idx="0">
                        <c:v>3.3590000000000002E-2</c:v>
                      </c:pt>
                      <c:pt idx="1">
                        <c:v>3.39E-2</c:v>
                      </c:pt>
                      <c:pt idx="2">
                        <c:v>3.4200000000000001E-2</c:v>
                      </c:pt>
                      <c:pt idx="3">
                        <c:v>3.4520000000000002E-2</c:v>
                      </c:pt>
                      <c:pt idx="4">
                        <c:v>3.4880000000000001E-2</c:v>
                      </c:pt>
                      <c:pt idx="5">
                        <c:v>3.5229999999999997E-2</c:v>
                      </c:pt>
                      <c:pt idx="6">
                        <c:v>3.5639999999999998E-2</c:v>
                      </c:pt>
                      <c:pt idx="7">
                        <c:v>3.6080000000000001E-2</c:v>
                      </c:pt>
                      <c:pt idx="8">
                        <c:v>3.6540000000000003E-2</c:v>
                      </c:pt>
                      <c:pt idx="9">
                        <c:v>3.7060000000000003E-2</c:v>
                      </c:pt>
                      <c:pt idx="10">
                        <c:v>3.7659999999999999E-2</c:v>
                      </c:pt>
                      <c:pt idx="11">
                        <c:v>3.8309999999999997E-2</c:v>
                      </c:pt>
                      <c:pt idx="12">
                        <c:v>3.8980000000000001E-2</c:v>
                      </c:pt>
                      <c:pt idx="13">
                        <c:v>3.9809999999999998E-2</c:v>
                      </c:pt>
                      <c:pt idx="14">
                        <c:v>4.0689999999999997E-2</c:v>
                      </c:pt>
                      <c:pt idx="15">
                        <c:v>4.1610000000000001E-2</c:v>
                      </c:pt>
                      <c:pt idx="16">
                        <c:v>4.2709999999999998E-2</c:v>
                      </c:pt>
                      <c:pt idx="17">
                        <c:v>4.3839999999999997E-2</c:v>
                      </c:pt>
                      <c:pt idx="18">
                        <c:v>4.5100000000000001E-2</c:v>
                      </c:pt>
                      <c:pt idx="19">
                        <c:v>4.641E-2</c:v>
                      </c:pt>
                      <c:pt idx="20">
                        <c:v>4.795E-2</c:v>
                      </c:pt>
                      <c:pt idx="21">
                        <c:v>4.9509999999999998E-2</c:v>
                      </c:pt>
                      <c:pt idx="22">
                        <c:v>5.126E-2</c:v>
                      </c:pt>
                      <c:pt idx="23">
                        <c:v>5.3469999999999997E-2</c:v>
                      </c:pt>
                      <c:pt idx="24">
                        <c:v>5.5370000000000003E-2</c:v>
                      </c:pt>
                      <c:pt idx="25">
                        <c:v>5.7579999999999999E-2</c:v>
                      </c:pt>
                      <c:pt idx="26">
                        <c:v>6.0109999999999997E-2</c:v>
                      </c:pt>
                      <c:pt idx="27">
                        <c:v>6.3020000000000007E-2</c:v>
                      </c:pt>
                      <c:pt idx="28">
                        <c:v>6.5930000000000002E-2</c:v>
                      </c:pt>
                      <c:pt idx="29">
                        <c:v>6.9139999999999993E-2</c:v>
                      </c:pt>
                      <c:pt idx="30">
                        <c:v>7.2480000000000003E-2</c:v>
                      </c:pt>
                      <c:pt idx="31">
                        <c:v>7.6280000000000001E-2</c:v>
                      </c:pt>
                      <c:pt idx="32">
                        <c:v>8.0490000000000006E-2</c:v>
                      </c:pt>
                      <c:pt idx="33">
                        <c:v>8.5220000000000004E-2</c:v>
                      </c:pt>
                      <c:pt idx="34">
                        <c:v>8.9849999999999999E-2</c:v>
                      </c:pt>
                      <c:pt idx="35">
                        <c:v>9.5229999999999995E-2</c:v>
                      </c:pt>
                      <c:pt idx="36">
                        <c:v>0.10050000000000001</c:v>
                      </c:pt>
                      <c:pt idx="37">
                        <c:v>0.1055</c:v>
                      </c:pt>
                      <c:pt idx="38">
                        <c:v>0.1091</c:v>
                      </c:pt>
                      <c:pt idx="39">
                        <c:v>0.1129</c:v>
                      </c:pt>
                      <c:pt idx="40">
                        <c:v>0.1162</c:v>
                      </c:pt>
                      <c:pt idx="41">
                        <c:v>0.12180000000000001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'Deg2 (2)'!$C$3:$C$51</c15:sqref>
                        </c15:formulaRef>
                      </c:ext>
                    </c:extLst>
                    <c:numCache>
                      <c:formatCode>General</c:formatCode>
                      <c:ptCount val="49"/>
                      <c:pt idx="0">
                        <c:v>1.8879999999999999E-5</c:v>
                      </c:pt>
                      <c:pt idx="1">
                        <c:v>6.1609999999999996E-4</c:v>
                      </c:pt>
                      <c:pt idx="2">
                        <c:v>1.1069999999999999E-3</c:v>
                      </c:pt>
                      <c:pt idx="3">
                        <c:v>1.5659999999999999E-3</c:v>
                      </c:pt>
                      <c:pt idx="4">
                        <c:v>1.99E-3</c:v>
                      </c:pt>
                      <c:pt idx="5">
                        <c:v>2.3890000000000001E-3</c:v>
                      </c:pt>
                      <c:pt idx="6">
                        <c:v>2.8300000000000001E-3</c:v>
                      </c:pt>
                      <c:pt idx="7">
                        <c:v>3.2390000000000001E-3</c:v>
                      </c:pt>
                      <c:pt idx="8">
                        <c:v>3.6740000000000002E-3</c:v>
                      </c:pt>
                      <c:pt idx="9">
                        <c:v>4.1310000000000001E-3</c:v>
                      </c:pt>
                      <c:pt idx="10">
                        <c:v>4.6059999999999999E-3</c:v>
                      </c:pt>
                      <c:pt idx="11">
                        <c:v>5.1380000000000002E-3</c:v>
                      </c:pt>
                      <c:pt idx="12">
                        <c:v>5.64E-3</c:v>
                      </c:pt>
                      <c:pt idx="13">
                        <c:v>6.2459999999999998E-3</c:v>
                      </c:pt>
                      <c:pt idx="14">
                        <c:v>6.8710000000000004E-3</c:v>
                      </c:pt>
                      <c:pt idx="15">
                        <c:v>7.5100000000000002E-3</c:v>
                      </c:pt>
                      <c:pt idx="16">
                        <c:v>8.2430000000000003E-3</c:v>
                      </c:pt>
                      <c:pt idx="17">
                        <c:v>8.9820000000000004E-3</c:v>
                      </c:pt>
                      <c:pt idx="18">
                        <c:v>9.7990000000000004E-3</c:v>
                      </c:pt>
                      <c:pt idx="19">
                        <c:v>1.064E-2</c:v>
                      </c:pt>
                      <c:pt idx="20">
                        <c:v>1.1599999999999999E-2</c:v>
                      </c:pt>
                      <c:pt idx="21">
                        <c:v>1.255E-2</c:v>
                      </c:pt>
                      <c:pt idx="22">
                        <c:v>1.362E-2</c:v>
                      </c:pt>
                      <c:pt idx="23">
                        <c:v>1.4999999999999999E-2</c:v>
                      </c:pt>
                      <c:pt idx="24">
                        <c:v>1.61E-2</c:v>
                      </c:pt>
                      <c:pt idx="25">
                        <c:v>1.745E-2</c:v>
                      </c:pt>
                      <c:pt idx="26">
                        <c:v>1.882E-2</c:v>
                      </c:pt>
                      <c:pt idx="27">
                        <c:v>2.0420000000000001E-2</c:v>
                      </c:pt>
                      <c:pt idx="28">
                        <c:v>2.2069999999999999E-2</c:v>
                      </c:pt>
                      <c:pt idx="29">
                        <c:v>2.366E-2</c:v>
                      </c:pt>
                      <c:pt idx="30">
                        <c:v>2.528E-2</c:v>
                      </c:pt>
                      <c:pt idx="31">
                        <c:v>2.6980000000000001E-2</c:v>
                      </c:pt>
                      <c:pt idx="32">
                        <c:v>2.8819999999999998E-2</c:v>
                      </c:pt>
                      <c:pt idx="33">
                        <c:v>3.0609999999999998E-2</c:v>
                      </c:pt>
                      <c:pt idx="34">
                        <c:v>3.2210000000000003E-2</c:v>
                      </c:pt>
                      <c:pt idx="35">
                        <c:v>3.2870000000000003E-2</c:v>
                      </c:pt>
                      <c:pt idx="36">
                        <c:v>3.3680000000000002E-2</c:v>
                      </c:pt>
                      <c:pt idx="37">
                        <c:v>3.4569999999999997E-2</c:v>
                      </c:pt>
                      <c:pt idx="38">
                        <c:v>3.5020000000000003E-2</c:v>
                      </c:pt>
                      <c:pt idx="39">
                        <c:v>3.594E-2</c:v>
                      </c:pt>
                      <c:pt idx="40">
                        <c:v>3.7690000000000001E-2</c:v>
                      </c:pt>
                      <c:pt idx="41">
                        <c:v>3.9989999999999998E-2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1171-42BE-87E9-894E34F273A1}"/>
                  </c:ext>
                </c:extLst>
              </c15:ser>
            </c15:filteredScatterSeries>
            <c15:filteredScatterSeries>
              <c15:ser>
                <c:idx val="3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Paper!$B$12</c15:sqref>
                        </c15:formulaRef>
                      </c:ext>
                    </c:extLst>
                    <c:strCache>
                      <c:ptCount val="1"/>
                      <c:pt idx="0">
                        <c:v>Stage 2 Fit 2.3V</c:v>
                      </c:pt>
                    </c:strCache>
                  </c:strRef>
                </c:tx>
                <c:spPr>
                  <a:ln w="9525">
                    <a:solidFill>
                      <a:srgbClr val="FF7B21"/>
                    </a:solidFill>
                  </a:ln>
                </c:spPr>
                <c:marker>
                  <c:symbol val="circle"/>
                  <c:size val="3"/>
                  <c:spPr>
                    <a:solidFill>
                      <a:srgbClr val="FF7B21"/>
                    </a:solidFill>
                    <a:ln>
                      <a:noFill/>
                    </a:ln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'Deg2 (2)'!$D$3:$D$51</c15:sqref>
                        </c15:formulaRef>
                      </c:ext>
                    </c:extLst>
                    <c:numCache>
                      <c:formatCode>General</c:formatCode>
                      <c:ptCount val="49"/>
                      <c:pt idx="0">
                        <c:v>3.3649999999999999E-2</c:v>
                      </c:pt>
                      <c:pt idx="1">
                        <c:v>3.3890000000000003E-2</c:v>
                      </c:pt>
                      <c:pt idx="2">
                        <c:v>3.415E-2</c:v>
                      </c:pt>
                      <c:pt idx="3">
                        <c:v>3.4450000000000001E-2</c:v>
                      </c:pt>
                      <c:pt idx="4">
                        <c:v>3.4779999999999998E-2</c:v>
                      </c:pt>
                      <c:pt idx="5">
                        <c:v>3.5139999999999998E-2</c:v>
                      </c:pt>
                      <c:pt idx="6">
                        <c:v>3.5589999999999997E-2</c:v>
                      </c:pt>
                      <c:pt idx="7">
                        <c:v>3.6040000000000003E-2</c:v>
                      </c:pt>
                      <c:pt idx="8">
                        <c:v>3.653E-2</c:v>
                      </c:pt>
                      <c:pt idx="9">
                        <c:v>3.7100000000000001E-2</c:v>
                      </c:pt>
                      <c:pt idx="10">
                        <c:v>3.7699999999999997E-2</c:v>
                      </c:pt>
                      <c:pt idx="11">
                        <c:v>3.8390000000000001E-2</c:v>
                      </c:pt>
                      <c:pt idx="12">
                        <c:v>3.9070000000000001E-2</c:v>
                      </c:pt>
                      <c:pt idx="13">
                        <c:v>3.9879999999999999E-2</c:v>
                      </c:pt>
                      <c:pt idx="14">
                        <c:v>4.0739999999999998E-2</c:v>
                      </c:pt>
                      <c:pt idx="15">
                        <c:v>4.1640000000000003E-2</c:v>
                      </c:pt>
                      <c:pt idx="16">
                        <c:v>4.2689999999999999E-2</c:v>
                      </c:pt>
                      <c:pt idx="17">
                        <c:v>4.3779999999999999E-2</c:v>
                      </c:pt>
                      <c:pt idx="18">
                        <c:v>4.4999999999999998E-2</c:v>
                      </c:pt>
                      <c:pt idx="19">
                        <c:v>4.6280000000000002E-2</c:v>
                      </c:pt>
                      <c:pt idx="20">
                        <c:v>4.7800000000000002E-2</c:v>
                      </c:pt>
                      <c:pt idx="21">
                        <c:v>4.9329999999999999E-2</c:v>
                      </c:pt>
                      <c:pt idx="22">
                        <c:v>5.1110000000000003E-2</c:v>
                      </c:pt>
                      <c:pt idx="23">
                        <c:v>5.3379999999999997E-2</c:v>
                      </c:pt>
                      <c:pt idx="24">
                        <c:v>5.5320000000000001E-2</c:v>
                      </c:pt>
                      <c:pt idx="25">
                        <c:v>5.7630000000000001E-2</c:v>
                      </c:pt>
                      <c:pt idx="26">
                        <c:v>6.0170000000000001E-2</c:v>
                      </c:pt>
                      <c:pt idx="27">
                        <c:v>6.3109999999999999E-2</c:v>
                      </c:pt>
                      <c:pt idx="28">
                        <c:v>6.6199999999999995E-2</c:v>
                      </c:pt>
                      <c:pt idx="29">
                        <c:v>6.9400000000000003E-2</c:v>
                      </c:pt>
                      <c:pt idx="30">
                        <c:v>7.2870000000000004E-2</c:v>
                      </c:pt>
                      <c:pt idx="31">
                        <c:v>7.6670000000000002E-2</c:v>
                      </c:pt>
                      <c:pt idx="32">
                        <c:v>8.0780000000000005E-2</c:v>
                      </c:pt>
                      <c:pt idx="33">
                        <c:v>8.523E-2</c:v>
                      </c:pt>
                      <c:pt idx="34">
                        <c:v>8.9580000000000007E-2</c:v>
                      </c:pt>
                      <c:pt idx="35">
                        <c:v>9.4289999999999999E-2</c:v>
                      </c:pt>
                      <c:pt idx="36">
                        <c:v>9.9000000000000005E-2</c:v>
                      </c:pt>
                      <c:pt idx="37">
                        <c:v>0.10390000000000001</c:v>
                      </c:pt>
                      <c:pt idx="38">
                        <c:v>0.1087</c:v>
                      </c:pt>
                      <c:pt idx="39">
                        <c:v>0.1138</c:v>
                      </c:pt>
                      <c:pt idx="40">
                        <c:v>0.1187</c:v>
                      </c:pt>
                      <c:pt idx="41">
                        <c:v>0.12330000000000001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'Deg2 (2)'!$E$3:$E$51</c15:sqref>
                        </c15:formulaRef>
                      </c:ext>
                    </c:extLst>
                    <c:numCache>
                      <c:formatCode>General</c:formatCode>
                      <c:ptCount val="49"/>
                      <c:pt idx="0">
                        <c:v>-8.3620000000000006E-6</c:v>
                      </c:pt>
                      <c:pt idx="1">
                        <c:v>5.819E-4</c:v>
                      </c:pt>
                      <c:pt idx="2">
                        <c:v>1.106E-3</c:v>
                      </c:pt>
                      <c:pt idx="3">
                        <c:v>1.585E-3</c:v>
                      </c:pt>
                      <c:pt idx="4">
                        <c:v>2.036E-3</c:v>
                      </c:pt>
                      <c:pt idx="5">
                        <c:v>2.467E-3</c:v>
                      </c:pt>
                      <c:pt idx="6">
                        <c:v>2.928E-3</c:v>
                      </c:pt>
                      <c:pt idx="7">
                        <c:v>3.3479999999999998E-3</c:v>
                      </c:pt>
                      <c:pt idx="8">
                        <c:v>3.7650000000000001E-3</c:v>
                      </c:pt>
                      <c:pt idx="9">
                        <c:v>4.2240000000000003E-3</c:v>
                      </c:pt>
                      <c:pt idx="10">
                        <c:v>4.6750000000000003E-3</c:v>
                      </c:pt>
                      <c:pt idx="11">
                        <c:v>5.1749999999999999E-3</c:v>
                      </c:pt>
                      <c:pt idx="12">
                        <c:v>5.6550000000000003E-3</c:v>
                      </c:pt>
                      <c:pt idx="13">
                        <c:v>6.2199999999999998E-3</c:v>
                      </c:pt>
                      <c:pt idx="14">
                        <c:v>6.8110000000000002E-3</c:v>
                      </c:pt>
                      <c:pt idx="15">
                        <c:v>7.4250000000000002E-3</c:v>
                      </c:pt>
                      <c:pt idx="16">
                        <c:v>8.1429999999999992E-3</c:v>
                      </c:pt>
                      <c:pt idx="17">
                        <c:v>8.8839999999999995E-3</c:v>
                      </c:pt>
                      <c:pt idx="18">
                        <c:v>9.7120000000000001E-3</c:v>
                      </c:pt>
                      <c:pt idx="19">
                        <c:v>1.0580000000000001E-2</c:v>
                      </c:pt>
                      <c:pt idx="20">
                        <c:v>1.159E-2</c:v>
                      </c:pt>
                      <c:pt idx="21">
                        <c:v>1.26E-2</c:v>
                      </c:pt>
                      <c:pt idx="22">
                        <c:v>1.374E-2</c:v>
                      </c:pt>
                      <c:pt idx="23">
                        <c:v>1.516E-2</c:v>
                      </c:pt>
                      <c:pt idx="24">
                        <c:v>1.6320000000000001E-2</c:v>
                      </c:pt>
                      <c:pt idx="25">
                        <c:v>1.7659999999999999E-2</c:v>
                      </c:pt>
                      <c:pt idx="26">
                        <c:v>1.9060000000000001E-2</c:v>
                      </c:pt>
                      <c:pt idx="27">
                        <c:v>2.0590000000000001E-2</c:v>
                      </c:pt>
                      <c:pt idx="28">
                        <c:v>2.2100000000000002E-2</c:v>
                      </c:pt>
                      <c:pt idx="29">
                        <c:v>2.3570000000000001E-2</c:v>
                      </c:pt>
                      <c:pt idx="30">
                        <c:v>2.5049999999999999E-2</c:v>
                      </c:pt>
                      <c:pt idx="31">
                        <c:v>2.6550000000000001E-2</c:v>
                      </c:pt>
                      <c:pt idx="32">
                        <c:v>2.8029999999999999E-2</c:v>
                      </c:pt>
                      <c:pt idx="33">
                        <c:v>2.9489999999999999E-2</c:v>
                      </c:pt>
                      <c:pt idx="34">
                        <c:v>3.0800000000000001E-2</c:v>
                      </c:pt>
                      <c:pt idx="35">
                        <c:v>3.209E-2</c:v>
                      </c:pt>
                      <c:pt idx="36">
                        <c:v>3.329E-2</c:v>
                      </c:pt>
                      <c:pt idx="37">
                        <c:v>3.4479999999999997E-2</c:v>
                      </c:pt>
                      <c:pt idx="38">
                        <c:v>3.5619999999999999E-2</c:v>
                      </c:pt>
                      <c:pt idx="39">
                        <c:v>3.6880000000000003E-2</c:v>
                      </c:pt>
                      <c:pt idx="40">
                        <c:v>3.8240000000000003E-2</c:v>
                      </c:pt>
                      <c:pt idx="41">
                        <c:v>3.9780000000000003E-2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1171-42BE-87E9-894E34F273A1}"/>
                  </c:ext>
                </c:extLst>
              </c15:ser>
            </c15:filteredScatterSeries>
          </c:ext>
        </c:extLst>
      </c:scatterChart>
      <c:valAx>
        <c:axId val="1138531023"/>
        <c:scaling>
          <c:orientation val="minMax"/>
          <c:max val="6.6000000000000017E-2"/>
          <c:min val="2.6000000000000006E-2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s-ES" noProof="0" dirty="0" err="1"/>
                  <a:t>Zreal</a:t>
                </a:r>
                <a:r>
                  <a:rPr lang="es-ES" noProof="0" dirty="0"/>
                  <a:t> (ohm)</a:t>
                </a:r>
              </a:p>
            </c:rich>
          </c:tx>
          <c:overlay val="0"/>
        </c:title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1138531503"/>
        <c:crosses val="autoZero"/>
        <c:crossBetween val="midCat"/>
        <c:majorUnit val="5.000000000000001E-3"/>
      </c:valAx>
      <c:valAx>
        <c:axId val="1138531503"/>
        <c:scaling>
          <c:orientation val="minMax"/>
          <c:max val="2.0000000000000004E-2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s-ES" noProof="0" dirty="0" err="1"/>
                  <a:t>Zimag</a:t>
                </a:r>
                <a:r>
                  <a:rPr lang="es-ES" noProof="0" dirty="0"/>
                  <a:t> (ohm)</a:t>
                </a:r>
              </a:p>
            </c:rich>
          </c:tx>
          <c:overlay val="0"/>
        </c:title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1138531023"/>
        <c:crosses val="autoZero"/>
        <c:crossBetween val="midCat"/>
        <c:majorUnit val="5.000000000000001E-3"/>
      </c:valAx>
    </c:plotArea>
    <c:plotVisOnly val="1"/>
    <c:dispBlanksAs val="gap"/>
    <c:showDLblsOverMax val="0"/>
    <c:extLst/>
  </c:chart>
  <c:txPr>
    <a:bodyPr/>
    <a:lstStyle/>
    <a:p>
      <a:pPr>
        <a:defRPr sz="140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1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854949135824799"/>
          <c:y val="5.4623297369754867E-2"/>
          <c:w val="0.83419103252645899"/>
          <c:h val="0.7950675682911289"/>
        </c:manualLayout>
      </c:layout>
      <c:scatterChart>
        <c:scatterStyle val="lineMarker"/>
        <c:varyColors val="0"/>
        <c:ser>
          <c:idx val="6"/>
          <c:order val="0"/>
          <c:tx>
            <c:strRef>
              <c:f>Paper!$A$10</c:f>
              <c:strCache>
                <c:ptCount val="1"/>
                <c:pt idx="0">
                  <c:v>Stage 0 Data 2.3V</c:v>
                </c:pt>
              </c:strCache>
            </c:strRef>
          </c:tx>
          <c:spPr>
            <a:ln w="38100" cap="rnd">
              <a:noFill/>
              <a:round/>
            </a:ln>
            <a:effectLst/>
          </c:spPr>
          <c:marker>
            <c:symbol val="circle"/>
            <c:size val="5"/>
            <c:spPr>
              <a:noFill/>
              <a:ln w="6350">
                <a:solidFill>
                  <a:srgbClr val="00B050"/>
                </a:solidFill>
              </a:ln>
            </c:spPr>
          </c:marker>
          <c:xVal>
            <c:numRef>
              <c:f>'PreDeg (2)'!$B$3:$B$48</c:f>
              <c:numCache>
                <c:formatCode>0.00E+00</c:formatCode>
                <c:ptCount val="46"/>
                <c:pt idx="0">
                  <c:v>2.9080000000000002E-2</c:v>
                </c:pt>
                <c:pt idx="1">
                  <c:v>2.9350000000000001E-2</c:v>
                </c:pt>
                <c:pt idx="2">
                  <c:v>2.9649999999999999E-2</c:v>
                </c:pt>
                <c:pt idx="3">
                  <c:v>2.9919999999999999E-2</c:v>
                </c:pt>
                <c:pt idx="4">
                  <c:v>3.0200000000000001E-2</c:v>
                </c:pt>
                <c:pt idx="5">
                  <c:v>3.0509999999999999E-2</c:v>
                </c:pt>
                <c:pt idx="6">
                  <c:v>3.082E-2</c:v>
                </c:pt>
                <c:pt idx="7">
                  <c:v>3.1099999999999999E-2</c:v>
                </c:pt>
                <c:pt idx="8">
                  <c:v>3.1399999999999997E-2</c:v>
                </c:pt>
                <c:pt idx="9">
                  <c:v>3.1710000000000002E-2</c:v>
                </c:pt>
                <c:pt idx="10">
                  <c:v>3.2039999999999999E-2</c:v>
                </c:pt>
                <c:pt idx="11">
                  <c:v>3.2379999999999999E-2</c:v>
                </c:pt>
                <c:pt idx="12">
                  <c:v>3.2779999999999997E-2</c:v>
                </c:pt>
                <c:pt idx="13">
                  <c:v>3.3189999999999997E-2</c:v>
                </c:pt>
                <c:pt idx="14">
                  <c:v>3.3619999999999997E-2</c:v>
                </c:pt>
                <c:pt idx="15">
                  <c:v>3.4119999999999998E-2</c:v>
                </c:pt>
                <c:pt idx="16">
                  <c:v>3.4630000000000001E-2</c:v>
                </c:pt>
                <c:pt idx="17">
                  <c:v>3.5200000000000002E-2</c:v>
                </c:pt>
                <c:pt idx="18">
                  <c:v>3.576E-2</c:v>
                </c:pt>
                <c:pt idx="19">
                  <c:v>3.6420000000000001E-2</c:v>
                </c:pt>
                <c:pt idx="20">
                  <c:v>3.705E-2</c:v>
                </c:pt>
                <c:pt idx="21">
                  <c:v>3.7749999999999999E-2</c:v>
                </c:pt>
                <c:pt idx="22">
                  <c:v>3.8589999999999999E-2</c:v>
                </c:pt>
                <c:pt idx="23">
                  <c:v>3.9269999999999999E-2</c:v>
                </c:pt>
                <c:pt idx="24">
                  <c:v>4.0079999999999998E-2</c:v>
                </c:pt>
                <c:pt idx="25">
                  <c:v>4.0899999999999999E-2</c:v>
                </c:pt>
                <c:pt idx="26">
                  <c:v>4.1880000000000001E-2</c:v>
                </c:pt>
                <c:pt idx="27">
                  <c:v>4.2799999999999998E-2</c:v>
                </c:pt>
                <c:pt idx="28">
                  <c:v>4.3779999999999999E-2</c:v>
                </c:pt>
                <c:pt idx="29">
                  <c:v>4.4819999999999999E-2</c:v>
                </c:pt>
                <c:pt idx="30">
                  <c:v>4.5920000000000002E-2</c:v>
                </c:pt>
                <c:pt idx="31">
                  <c:v>4.7100000000000003E-2</c:v>
                </c:pt>
                <c:pt idx="32">
                  <c:v>4.8390000000000002E-2</c:v>
                </c:pt>
                <c:pt idx="33">
                  <c:v>4.9669999999999999E-2</c:v>
                </c:pt>
                <c:pt idx="34">
                  <c:v>5.0999999999999997E-2</c:v>
                </c:pt>
                <c:pt idx="35">
                  <c:v>5.2409999999999998E-2</c:v>
                </c:pt>
                <c:pt idx="36">
                  <c:v>5.3870000000000001E-2</c:v>
                </c:pt>
                <c:pt idx="37">
                  <c:v>5.5350000000000003E-2</c:v>
                </c:pt>
                <c:pt idx="38">
                  <c:v>5.679E-2</c:v>
                </c:pt>
                <c:pt idx="39">
                  <c:v>5.8400000000000001E-2</c:v>
                </c:pt>
                <c:pt idx="40">
                  <c:v>5.9990000000000002E-2</c:v>
                </c:pt>
                <c:pt idx="41">
                  <c:v>6.1600000000000002E-2</c:v>
                </c:pt>
                <c:pt idx="42">
                  <c:v>6.3570000000000002E-2</c:v>
                </c:pt>
                <c:pt idx="43">
                  <c:v>7.1330000000000005E-2</c:v>
                </c:pt>
                <c:pt idx="44">
                  <c:v>6.9370000000000001E-2</c:v>
                </c:pt>
                <c:pt idx="45">
                  <c:v>6.7030000000000006E-2</c:v>
                </c:pt>
              </c:numCache>
            </c:numRef>
          </c:xVal>
          <c:yVal>
            <c:numRef>
              <c:f>'PreDeg (2)'!$C$3:$C$48</c:f>
              <c:numCache>
                <c:formatCode>0.00E+00</c:formatCode>
                <c:ptCount val="46"/>
                <c:pt idx="0">
                  <c:v>2.4570000000000001E-4</c:v>
                </c:pt>
                <c:pt idx="1">
                  <c:v>6.2810000000000003E-4</c:v>
                </c:pt>
                <c:pt idx="2">
                  <c:v>9.5699999999999995E-4</c:v>
                </c:pt>
                <c:pt idx="3">
                  <c:v>1.2160000000000001E-3</c:v>
                </c:pt>
                <c:pt idx="4">
                  <c:v>1.4250000000000001E-3</c:v>
                </c:pt>
                <c:pt idx="5">
                  <c:v>1.6260000000000001E-3</c:v>
                </c:pt>
                <c:pt idx="6">
                  <c:v>1.792E-3</c:v>
                </c:pt>
                <c:pt idx="7">
                  <c:v>1.9469999999999999E-3</c:v>
                </c:pt>
                <c:pt idx="8">
                  <c:v>2.068E-3</c:v>
                </c:pt>
                <c:pt idx="9">
                  <c:v>2.2560000000000002E-3</c:v>
                </c:pt>
                <c:pt idx="10">
                  <c:v>2.4199999999999998E-3</c:v>
                </c:pt>
                <c:pt idx="11">
                  <c:v>2.601E-3</c:v>
                </c:pt>
                <c:pt idx="12">
                  <c:v>2.8140000000000001E-3</c:v>
                </c:pt>
                <c:pt idx="13">
                  <c:v>3.0219999999999999E-3</c:v>
                </c:pt>
                <c:pt idx="14">
                  <c:v>3.2320000000000001E-3</c:v>
                </c:pt>
                <c:pt idx="15">
                  <c:v>3.4770000000000001E-3</c:v>
                </c:pt>
                <c:pt idx="16">
                  <c:v>3.7090000000000001E-3</c:v>
                </c:pt>
                <c:pt idx="17">
                  <c:v>3.9439999999999996E-3</c:v>
                </c:pt>
                <c:pt idx="18">
                  <c:v>4.1809999999999998E-3</c:v>
                </c:pt>
                <c:pt idx="19">
                  <c:v>4.4349999999999997E-3</c:v>
                </c:pt>
                <c:pt idx="20">
                  <c:v>4.6759999999999996E-3</c:v>
                </c:pt>
                <c:pt idx="21">
                  <c:v>4.9300000000000004E-3</c:v>
                </c:pt>
                <c:pt idx="22">
                  <c:v>5.2170000000000003E-3</c:v>
                </c:pt>
                <c:pt idx="23">
                  <c:v>5.4860000000000004E-3</c:v>
                </c:pt>
                <c:pt idx="24">
                  <c:v>5.7759999999999999E-3</c:v>
                </c:pt>
                <c:pt idx="25">
                  <c:v>6.0489999999999997E-3</c:v>
                </c:pt>
                <c:pt idx="26">
                  <c:v>6.3699999999999998E-3</c:v>
                </c:pt>
                <c:pt idx="27">
                  <c:v>6.7130000000000002E-3</c:v>
                </c:pt>
                <c:pt idx="28">
                  <c:v>7.0029999999999997E-3</c:v>
                </c:pt>
                <c:pt idx="29">
                  <c:v>7.3619999999999996E-3</c:v>
                </c:pt>
                <c:pt idx="30">
                  <c:v>7.6779999999999999E-3</c:v>
                </c:pt>
                <c:pt idx="31">
                  <c:v>8.0339999999999995E-3</c:v>
                </c:pt>
                <c:pt idx="32">
                  <c:v>8.3529999999999993E-3</c:v>
                </c:pt>
                <c:pt idx="33">
                  <c:v>8.6510000000000007E-3</c:v>
                </c:pt>
                <c:pt idx="34">
                  <c:v>8.9549999999999994E-3</c:v>
                </c:pt>
                <c:pt idx="35">
                  <c:v>9.2029999999999994E-3</c:v>
                </c:pt>
                <c:pt idx="36">
                  <c:v>9.4149999999999998E-3</c:v>
                </c:pt>
                <c:pt idx="37">
                  <c:v>9.5890000000000003E-3</c:v>
                </c:pt>
                <c:pt idx="38">
                  <c:v>9.8429999999999993E-3</c:v>
                </c:pt>
                <c:pt idx="39">
                  <c:v>1.0030000000000001E-2</c:v>
                </c:pt>
                <c:pt idx="40">
                  <c:v>1.026E-2</c:v>
                </c:pt>
                <c:pt idx="41">
                  <c:v>1.048E-2</c:v>
                </c:pt>
                <c:pt idx="42">
                  <c:v>1.0500000000000001E-2</c:v>
                </c:pt>
                <c:pt idx="43">
                  <c:v>1.1820000000000001E-2</c:v>
                </c:pt>
                <c:pt idx="44">
                  <c:v>9.6329999999999992E-3</c:v>
                </c:pt>
                <c:pt idx="45">
                  <c:v>8.7510000000000001E-3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27BD-43E3-8D6C-FB41C94E3E64}"/>
            </c:ext>
          </c:extLst>
        </c:ser>
        <c:ser>
          <c:idx val="7"/>
          <c:order val="1"/>
          <c:tx>
            <c:strRef>
              <c:f>Paper!$B$10</c:f>
              <c:strCache>
                <c:ptCount val="1"/>
                <c:pt idx="0">
                  <c:v>Stage 0 Fit 2.3V</c:v>
                </c:pt>
              </c:strCache>
            </c:strRef>
          </c:tx>
          <c:spPr>
            <a:ln w="9525">
              <a:solidFill>
                <a:srgbClr val="00B050"/>
              </a:solidFill>
            </a:ln>
          </c:spPr>
          <c:marker>
            <c:symbol val="circle"/>
            <c:size val="3"/>
            <c:spPr>
              <a:solidFill>
                <a:srgbClr val="00B050"/>
              </a:solidFill>
              <a:ln>
                <a:noFill/>
              </a:ln>
            </c:spPr>
          </c:marker>
          <c:xVal>
            <c:numRef>
              <c:f>'PreDeg (2)'!$D$3:$D$48</c:f>
              <c:numCache>
                <c:formatCode>General</c:formatCode>
                <c:ptCount val="46"/>
                <c:pt idx="0">
                  <c:v>2.90822937058694E-2</c:v>
                </c:pt>
                <c:pt idx="1">
                  <c:v>2.9378522347302798E-2</c:v>
                </c:pt>
                <c:pt idx="2">
                  <c:v>2.9681527147733502E-2</c:v>
                </c:pt>
                <c:pt idx="3">
                  <c:v>2.99864440239151E-2</c:v>
                </c:pt>
                <c:pt idx="4">
                  <c:v>3.02902927888801E-2</c:v>
                </c:pt>
                <c:pt idx="5">
                  <c:v>3.0619353613364701E-2</c:v>
                </c:pt>
                <c:pt idx="6">
                  <c:v>3.0918049655436E-2</c:v>
                </c:pt>
                <c:pt idx="7">
                  <c:v>3.1209951781613399E-2</c:v>
                </c:pt>
                <c:pt idx="8">
                  <c:v>3.1526467334000802E-2</c:v>
                </c:pt>
                <c:pt idx="9">
                  <c:v>3.1831742921914999E-2</c:v>
                </c:pt>
                <c:pt idx="10">
                  <c:v>3.2164772176678402E-2</c:v>
                </c:pt>
                <c:pt idx="11">
                  <c:v>3.24804827993916E-2</c:v>
                </c:pt>
                <c:pt idx="12">
                  <c:v>3.2848573825493999E-2</c:v>
                </c:pt>
                <c:pt idx="13">
                  <c:v>3.3231210044736198E-2</c:v>
                </c:pt>
                <c:pt idx="14">
                  <c:v>3.3626814886556902E-2</c:v>
                </c:pt>
                <c:pt idx="15">
                  <c:v>3.40874956686638E-2</c:v>
                </c:pt>
                <c:pt idx="16">
                  <c:v>3.4560485167958503E-2</c:v>
                </c:pt>
                <c:pt idx="17">
                  <c:v>3.5088534678375097E-2</c:v>
                </c:pt>
                <c:pt idx="18">
                  <c:v>3.5642647874741001E-2</c:v>
                </c:pt>
                <c:pt idx="19">
                  <c:v>3.6287107275149097E-2</c:v>
                </c:pt>
                <c:pt idx="20">
                  <c:v>3.6929863965236898E-2</c:v>
                </c:pt>
                <c:pt idx="21">
                  <c:v>3.76564473140742E-2</c:v>
                </c:pt>
                <c:pt idx="22">
                  <c:v>3.8559963706818801E-2</c:v>
                </c:pt>
                <c:pt idx="23">
                  <c:v>3.9303181762685803E-2</c:v>
                </c:pt>
                <c:pt idx="24">
                  <c:v>4.0160342302064202E-2</c:v>
                </c:pt>
                <c:pt idx="25">
                  <c:v>4.1066698856074099E-2</c:v>
                </c:pt>
                <c:pt idx="26">
                  <c:v>4.2065487521692799E-2</c:v>
                </c:pt>
                <c:pt idx="27">
                  <c:v>4.3070294501301801E-2</c:v>
                </c:pt>
                <c:pt idx="28">
                  <c:v>4.4067855964599001E-2</c:v>
                </c:pt>
                <c:pt idx="29">
                  <c:v>4.5102053950523302E-2</c:v>
                </c:pt>
                <c:pt idx="30">
                  <c:v>4.6197800908474203E-2</c:v>
                </c:pt>
                <c:pt idx="31">
                  <c:v>4.7342864722486597E-2</c:v>
                </c:pt>
                <c:pt idx="32">
                  <c:v>4.8558685212045101E-2</c:v>
                </c:pt>
                <c:pt idx="33">
                  <c:v>4.9735293532590798E-2</c:v>
                </c:pt>
                <c:pt idx="34">
                  <c:v>5.1013656986368602E-2</c:v>
                </c:pt>
                <c:pt idx="35">
                  <c:v>5.2310185749400398E-2</c:v>
                </c:pt>
                <c:pt idx="36">
                  <c:v>5.3702121250403898E-2</c:v>
                </c:pt>
                <c:pt idx="37">
                  <c:v>5.5111991715223199E-2</c:v>
                </c:pt>
                <c:pt idx="38">
                  <c:v>5.6678075317565302E-2</c:v>
                </c:pt>
                <c:pt idx="39">
                  <c:v>5.8271599695630699E-2</c:v>
                </c:pt>
                <c:pt idx="40">
                  <c:v>5.9863717910656498E-2</c:v>
                </c:pt>
                <c:pt idx="41">
                  <c:v>6.1529400232955202E-2</c:v>
                </c:pt>
                <c:pt idx="42">
                  <c:v>6.3224559529105204E-2</c:v>
                </c:pt>
                <c:pt idx="43">
                  <c:v>6.4957208755110796E-2</c:v>
                </c:pt>
                <c:pt idx="44">
                  <c:v>6.6613588899212706E-2</c:v>
                </c:pt>
                <c:pt idx="45">
                  <c:v>6.8223690171072798E-2</c:v>
                </c:pt>
              </c:numCache>
            </c:numRef>
          </c:xVal>
          <c:yVal>
            <c:numRef>
              <c:f>'PreDeg (2)'!$E$3:$E$48</c:f>
              <c:numCache>
                <c:formatCode>General</c:formatCode>
                <c:ptCount val="46"/>
                <c:pt idx="0">
                  <c:v>1.9046577810335601E-4</c:v>
                </c:pt>
                <c:pt idx="1">
                  <c:v>6.1256691964943705E-4</c:v>
                </c:pt>
                <c:pt idx="2">
                  <c:v>9.4961396335349602E-4</c:v>
                </c:pt>
                <c:pt idx="3">
                  <c:v>1.2194646100975801E-3</c:v>
                </c:pt>
                <c:pt idx="4">
                  <c:v>1.4384403429718901E-3</c:v>
                </c:pt>
                <c:pt idx="5">
                  <c:v>1.6362040507757101E-3</c:v>
                </c:pt>
                <c:pt idx="6">
                  <c:v>1.7924340610141699E-3</c:v>
                </c:pt>
                <c:pt idx="7">
                  <c:v>1.9328808651683E-3</c:v>
                </c:pt>
                <c:pt idx="8">
                  <c:v>2.0796156658102402E-3</c:v>
                </c:pt>
                <c:pt idx="9">
                  <c:v>2.2215230595717199E-3</c:v>
                </c:pt>
                <c:pt idx="10">
                  <c:v>2.38083757962333E-3</c:v>
                </c:pt>
                <c:pt idx="11">
                  <c:v>2.5377015933788702E-3</c:v>
                </c:pt>
                <c:pt idx="12">
                  <c:v>2.7273658836090499E-3</c:v>
                </c:pt>
                <c:pt idx="13">
                  <c:v>2.9302128299605601E-3</c:v>
                </c:pt>
                <c:pt idx="14">
                  <c:v>3.1431268481571799E-3</c:v>
                </c:pt>
                <c:pt idx="15">
                  <c:v>3.3914605108531699E-3</c:v>
                </c:pt>
                <c:pt idx="16">
                  <c:v>3.64341307268012E-3</c:v>
                </c:pt>
                <c:pt idx="17">
                  <c:v>3.9179367379456702E-3</c:v>
                </c:pt>
                <c:pt idx="18">
                  <c:v>4.1959985635655504E-3</c:v>
                </c:pt>
                <c:pt idx="19">
                  <c:v>4.5047153660385903E-3</c:v>
                </c:pt>
                <c:pt idx="20">
                  <c:v>4.7960904434829598E-3</c:v>
                </c:pt>
                <c:pt idx="21">
                  <c:v>5.1056119071690702E-3</c:v>
                </c:pt>
                <c:pt idx="22">
                  <c:v>5.46231542236495E-3</c:v>
                </c:pt>
                <c:pt idx="23">
                  <c:v>5.7339384648665203E-3</c:v>
                </c:pt>
                <c:pt idx="24">
                  <c:v>6.02511866246511E-3</c:v>
                </c:pt>
                <c:pt idx="25">
                  <c:v>6.3102905289758602E-3</c:v>
                </c:pt>
                <c:pt idx="26">
                  <c:v>6.6016333938000498E-3</c:v>
                </c:pt>
                <c:pt idx="27">
                  <c:v>6.8751586115940403E-3</c:v>
                </c:pt>
                <c:pt idx="28">
                  <c:v>7.1319540473932996E-3</c:v>
                </c:pt>
                <c:pt idx="29">
                  <c:v>7.3872700978271097E-3</c:v>
                </c:pt>
                <c:pt idx="30">
                  <c:v>7.6502155895249403E-3</c:v>
                </c:pt>
                <c:pt idx="31">
                  <c:v>7.9206561593848004E-3</c:v>
                </c:pt>
                <c:pt idx="32">
                  <c:v>8.2056514741094596E-3</c:v>
                </c:pt>
                <c:pt idx="33">
                  <c:v>8.4797483324554005E-3</c:v>
                </c:pt>
                <c:pt idx="34">
                  <c:v>8.7734764121817702E-3</c:v>
                </c:pt>
                <c:pt idx="35">
                  <c:v>9.0623273856532596E-3</c:v>
                </c:pt>
                <c:pt idx="36">
                  <c:v>9.3549144688432305E-3</c:v>
                </c:pt>
                <c:pt idx="37">
                  <c:v>9.6240046155695105E-3</c:v>
                </c:pt>
                <c:pt idx="38">
                  <c:v>9.8800942272179604E-3</c:v>
                </c:pt>
                <c:pt idx="39">
                  <c:v>1.00837499110117E-2</c:v>
                </c:pt>
                <c:pt idx="40">
                  <c:v>1.0220457969309199E-2</c:v>
                </c:pt>
                <c:pt idx="41">
                  <c:v>1.02834949473617E-2</c:v>
                </c:pt>
                <c:pt idx="42">
                  <c:v>1.02558529563536E-2</c:v>
                </c:pt>
                <c:pt idx="43">
                  <c:v>1.01242933999874E-2</c:v>
                </c:pt>
                <c:pt idx="44">
                  <c:v>9.89376101580061E-3</c:v>
                </c:pt>
                <c:pt idx="45">
                  <c:v>9.5644040203951893E-3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27BD-43E3-8D6C-FB41C94E3E64}"/>
            </c:ext>
          </c:extLst>
        </c:ser>
        <c:ser>
          <c:idx val="4"/>
          <c:order val="6"/>
          <c:tx>
            <c:strRef>
              <c:f>Paper!$A$13</c:f>
              <c:strCache>
                <c:ptCount val="1"/>
                <c:pt idx="0">
                  <c:v>Stage 3 Data 2.3V</c:v>
                </c:pt>
              </c:strCache>
              <c:extLst xmlns:c15="http://schemas.microsoft.com/office/drawing/2012/chart"/>
            </c:strRef>
          </c:tx>
          <c:spPr>
            <a:ln w="38100">
              <a:noFill/>
            </a:ln>
          </c:spPr>
          <c:marker>
            <c:symbol val="circle"/>
            <c:size val="5"/>
            <c:spPr>
              <a:noFill/>
              <a:ln w="6350">
                <a:solidFill>
                  <a:srgbClr val="FF0000"/>
                </a:solidFill>
              </a:ln>
            </c:spPr>
          </c:marker>
          <c:xVal>
            <c:numRef>
              <c:f>'Deg3 (2)'!$B$3:$B$54</c:f>
              <c:numCache>
                <c:formatCode>General</c:formatCode>
                <c:ptCount val="52"/>
                <c:pt idx="0">
                  <c:v>3.2349999999999997E-2</c:v>
                </c:pt>
                <c:pt idx="1">
                  <c:v>3.2680000000000001E-2</c:v>
                </c:pt>
                <c:pt idx="2">
                  <c:v>3.3020000000000001E-2</c:v>
                </c:pt>
                <c:pt idx="3">
                  <c:v>3.3309999999999999E-2</c:v>
                </c:pt>
                <c:pt idx="4">
                  <c:v>3.3649999999999999E-2</c:v>
                </c:pt>
                <c:pt idx="5">
                  <c:v>3.4009999999999999E-2</c:v>
                </c:pt>
                <c:pt idx="6">
                  <c:v>3.44E-2</c:v>
                </c:pt>
                <c:pt idx="7">
                  <c:v>3.4790000000000001E-2</c:v>
                </c:pt>
                <c:pt idx="8">
                  <c:v>3.5229999999999997E-2</c:v>
                </c:pt>
                <c:pt idx="9">
                  <c:v>3.5729999999999998E-2</c:v>
                </c:pt>
                <c:pt idx="10">
                  <c:v>3.6209999999999999E-2</c:v>
                </c:pt>
                <c:pt idx="11">
                  <c:v>3.6900000000000002E-2</c:v>
                </c:pt>
                <c:pt idx="12">
                  <c:v>3.7519999999999998E-2</c:v>
                </c:pt>
                <c:pt idx="13">
                  <c:v>3.8309999999999997E-2</c:v>
                </c:pt>
                <c:pt idx="14">
                  <c:v>3.918E-2</c:v>
                </c:pt>
                <c:pt idx="15">
                  <c:v>4.0099999999999997E-2</c:v>
                </c:pt>
                <c:pt idx="16">
                  <c:v>4.122E-2</c:v>
                </c:pt>
                <c:pt idx="17">
                  <c:v>4.2389999999999997E-2</c:v>
                </c:pt>
                <c:pt idx="18">
                  <c:v>4.3729999999999998E-2</c:v>
                </c:pt>
                <c:pt idx="19">
                  <c:v>4.5159999999999999E-2</c:v>
                </c:pt>
                <c:pt idx="20">
                  <c:v>4.6850000000000003E-2</c:v>
                </c:pt>
                <c:pt idx="21">
                  <c:v>4.8579999999999998E-2</c:v>
                </c:pt>
                <c:pt idx="22">
                  <c:v>5.0560000000000001E-2</c:v>
                </c:pt>
                <c:pt idx="23">
                  <c:v>5.305E-2</c:v>
                </c:pt>
                <c:pt idx="24">
                  <c:v>5.5190000000000003E-2</c:v>
                </c:pt>
                <c:pt idx="25">
                  <c:v>5.7689999999999998E-2</c:v>
                </c:pt>
                <c:pt idx="26">
                  <c:v>6.0569999999999999E-2</c:v>
                </c:pt>
                <c:pt idx="27">
                  <c:v>6.3869999999999996E-2</c:v>
                </c:pt>
                <c:pt idx="28">
                  <c:v>6.719E-2</c:v>
                </c:pt>
                <c:pt idx="29">
                  <c:v>7.0540000000000005E-2</c:v>
                </c:pt>
                <c:pt idx="30">
                  <c:v>7.4410000000000004E-2</c:v>
                </c:pt>
                <c:pt idx="31">
                  <c:v>7.8649999999999998E-2</c:v>
                </c:pt>
                <c:pt idx="32">
                  <c:v>8.3159999999999998E-2</c:v>
                </c:pt>
                <c:pt idx="33">
                  <c:v>8.8169999999999998E-2</c:v>
                </c:pt>
                <c:pt idx="34">
                  <c:v>9.3109999999999998E-2</c:v>
                </c:pt>
                <c:pt idx="35">
                  <c:v>9.8489999999999994E-2</c:v>
                </c:pt>
                <c:pt idx="36">
                  <c:v>0.1041</c:v>
                </c:pt>
                <c:pt idx="37">
                  <c:v>0.1101</c:v>
                </c:pt>
                <c:pt idx="38">
                  <c:v>0.11600000000000001</c:v>
                </c:pt>
                <c:pt idx="39">
                  <c:v>0.12280000000000001</c:v>
                </c:pt>
                <c:pt idx="40">
                  <c:v>0.1295</c:v>
                </c:pt>
                <c:pt idx="41">
                  <c:v>0.13669999999999999</c:v>
                </c:pt>
                <c:pt idx="42">
                  <c:v>0.1482</c:v>
                </c:pt>
                <c:pt idx="43">
                  <c:v>0.16900000000000001</c:v>
                </c:pt>
                <c:pt idx="44">
                  <c:v>0.1656</c:v>
                </c:pt>
                <c:pt idx="45">
                  <c:v>0.1603</c:v>
                </c:pt>
                <c:pt idx="46">
                  <c:v>0.17280000000000001</c:v>
                </c:pt>
                <c:pt idx="47">
                  <c:v>0.184</c:v>
                </c:pt>
                <c:pt idx="48">
                  <c:v>0.29959999999999998</c:v>
                </c:pt>
                <c:pt idx="49">
                  <c:v>0.19040000000000001</c:v>
                </c:pt>
              </c:numCache>
              <c:extLst xmlns:c15="http://schemas.microsoft.com/office/drawing/2012/chart"/>
            </c:numRef>
          </c:xVal>
          <c:yVal>
            <c:numRef>
              <c:f>'Deg3 (2)'!$C$3:$C$54</c:f>
              <c:numCache>
                <c:formatCode>General</c:formatCode>
                <c:ptCount val="52"/>
                <c:pt idx="0">
                  <c:v>1.986E-4</c:v>
                </c:pt>
                <c:pt idx="1">
                  <c:v>7.3890000000000002E-4</c:v>
                </c:pt>
                <c:pt idx="2">
                  <c:v>1.217E-3</c:v>
                </c:pt>
                <c:pt idx="3">
                  <c:v>1.622E-3</c:v>
                </c:pt>
                <c:pt idx="4">
                  <c:v>1.9980000000000002E-3</c:v>
                </c:pt>
                <c:pt idx="5">
                  <c:v>2.4039999999999999E-3</c:v>
                </c:pt>
                <c:pt idx="6">
                  <c:v>2.833E-3</c:v>
                </c:pt>
                <c:pt idx="7">
                  <c:v>3.2109999999999999E-3</c:v>
                </c:pt>
                <c:pt idx="8">
                  <c:v>3.6289999999999998E-3</c:v>
                </c:pt>
                <c:pt idx="9">
                  <c:v>4.1339999999999997E-3</c:v>
                </c:pt>
                <c:pt idx="10">
                  <c:v>4.6870000000000002E-3</c:v>
                </c:pt>
                <c:pt idx="11">
                  <c:v>5.208E-3</c:v>
                </c:pt>
                <c:pt idx="12">
                  <c:v>5.7600000000000004E-3</c:v>
                </c:pt>
                <c:pt idx="13">
                  <c:v>6.4539999999999997E-3</c:v>
                </c:pt>
                <c:pt idx="14">
                  <c:v>7.1809999999999999E-3</c:v>
                </c:pt>
                <c:pt idx="15">
                  <c:v>7.9319999999999998E-3</c:v>
                </c:pt>
                <c:pt idx="16">
                  <c:v>8.8190000000000004E-3</c:v>
                </c:pt>
                <c:pt idx="17">
                  <c:v>9.7059999999999994E-3</c:v>
                </c:pt>
                <c:pt idx="18">
                  <c:v>1.068E-2</c:v>
                </c:pt>
                <c:pt idx="19">
                  <c:v>1.1679999999999999E-2</c:v>
                </c:pt>
                <c:pt idx="20">
                  <c:v>1.2829999999999999E-2</c:v>
                </c:pt>
                <c:pt idx="21">
                  <c:v>1.393E-2</c:v>
                </c:pt>
                <c:pt idx="22">
                  <c:v>1.5140000000000001E-2</c:v>
                </c:pt>
                <c:pt idx="23">
                  <c:v>1.668E-2</c:v>
                </c:pt>
                <c:pt idx="24">
                  <c:v>1.7919999999999998E-2</c:v>
                </c:pt>
                <c:pt idx="25">
                  <c:v>1.9380000000000001E-2</c:v>
                </c:pt>
                <c:pt idx="26">
                  <c:v>2.0920000000000001E-2</c:v>
                </c:pt>
                <c:pt idx="27">
                  <c:v>2.2679999999999999E-2</c:v>
                </c:pt>
                <c:pt idx="28">
                  <c:v>2.4340000000000001E-2</c:v>
                </c:pt>
                <c:pt idx="29">
                  <c:v>2.5930000000000002E-2</c:v>
                </c:pt>
                <c:pt idx="30">
                  <c:v>2.775E-2</c:v>
                </c:pt>
                <c:pt idx="31">
                  <c:v>2.9559999999999999E-2</c:v>
                </c:pt>
                <c:pt idx="32">
                  <c:v>3.1309999999999998E-2</c:v>
                </c:pt>
                <c:pt idx="33">
                  <c:v>3.3270000000000001E-2</c:v>
                </c:pt>
                <c:pt idx="34">
                  <c:v>3.4959999999999998E-2</c:v>
                </c:pt>
                <c:pt idx="35">
                  <c:v>3.7019999999999997E-2</c:v>
                </c:pt>
                <c:pt idx="36">
                  <c:v>3.8920000000000003E-2</c:v>
                </c:pt>
                <c:pt idx="37">
                  <c:v>4.0849999999999997E-2</c:v>
                </c:pt>
                <c:pt idx="38">
                  <c:v>4.2900000000000001E-2</c:v>
                </c:pt>
                <c:pt idx="39">
                  <c:v>4.5269999999999998E-2</c:v>
                </c:pt>
                <c:pt idx="40">
                  <c:v>4.7550000000000002E-2</c:v>
                </c:pt>
                <c:pt idx="41">
                  <c:v>4.9840000000000002E-2</c:v>
                </c:pt>
                <c:pt idx="42">
                  <c:v>5.525E-2</c:v>
                </c:pt>
                <c:pt idx="43">
                  <c:v>6.6009999999999999E-2</c:v>
                </c:pt>
                <c:pt idx="44">
                  <c:v>6.0010000000000001E-2</c:v>
                </c:pt>
                <c:pt idx="45">
                  <c:v>5.3159999999999999E-2</c:v>
                </c:pt>
                <c:pt idx="46">
                  <c:v>5.5620000000000003E-2</c:v>
                </c:pt>
                <c:pt idx="47">
                  <c:v>5.6320000000000002E-2</c:v>
                </c:pt>
                <c:pt idx="48">
                  <c:v>0.125</c:v>
                </c:pt>
                <c:pt idx="49">
                  <c:v>4.6580000000000003E-2</c:v>
                </c:pt>
              </c:numCache>
              <c:extLst xmlns:c15="http://schemas.microsoft.com/office/drawing/2012/chart"/>
            </c:numRef>
          </c:y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2-27BD-43E3-8D6C-FB41C94E3E64}"/>
            </c:ext>
          </c:extLst>
        </c:ser>
        <c:ser>
          <c:idx val="5"/>
          <c:order val="7"/>
          <c:tx>
            <c:strRef>
              <c:f>Paper!$B$13</c:f>
              <c:strCache>
                <c:ptCount val="1"/>
                <c:pt idx="0">
                  <c:v>Stage 3 Fit 2.3V</c:v>
                </c:pt>
              </c:strCache>
              <c:extLst xmlns:c15="http://schemas.microsoft.com/office/drawing/2012/chart"/>
            </c:strRef>
          </c:tx>
          <c:spPr>
            <a:ln w="9525">
              <a:solidFill>
                <a:srgbClr val="FF0000"/>
              </a:solidFill>
            </a:ln>
          </c:spPr>
          <c:marker>
            <c:symbol val="circle"/>
            <c:size val="3"/>
            <c:spPr>
              <a:solidFill>
                <a:srgbClr val="FF0000"/>
              </a:solidFill>
              <a:ln>
                <a:noFill/>
              </a:ln>
            </c:spPr>
          </c:marker>
          <c:xVal>
            <c:numRef>
              <c:f>'Deg3 (2)'!$D$3:$D$54</c:f>
              <c:numCache>
                <c:formatCode>General</c:formatCode>
                <c:ptCount val="52"/>
                <c:pt idx="0">
                  <c:v>3.2259999999999997E-2</c:v>
                </c:pt>
                <c:pt idx="1">
                  <c:v>3.2570000000000002E-2</c:v>
                </c:pt>
                <c:pt idx="2">
                  <c:v>3.2899999999999999E-2</c:v>
                </c:pt>
                <c:pt idx="3">
                  <c:v>3.3230000000000003E-2</c:v>
                </c:pt>
                <c:pt idx="4">
                  <c:v>3.3579999999999999E-2</c:v>
                </c:pt>
                <c:pt idx="5">
                  <c:v>3.3950000000000001E-2</c:v>
                </c:pt>
                <c:pt idx="6">
                  <c:v>3.4380000000000001E-2</c:v>
                </c:pt>
                <c:pt idx="7">
                  <c:v>3.4810000000000001E-2</c:v>
                </c:pt>
                <c:pt idx="8">
                  <c:v>3.526E-2</c:v>
                </c:pt>
                <c:pt idx="9">
                  <c:v>3.5790000000000002E-2</c:v>
                </c:pt>
                <c:pt idx="10">
                  <c:v>3.635E-2</c:v>
                </c:pt>
                <c:pt idx="11">
                  <c:v>3.6999999999999998E-2</c:v>
                </c:pt>
                <c:pt idx="12">
                  <c:v>3.7650000000000003E-2</c:v>
                </c:pt>
                <c:pt idx="13">
                  <c:v>3.8449999999999998E-2</c:v>
                </c:pt>
                <c:pt idx="14">
                  <c:v>3.9309999999999998E-2</c:v>
                </c:pt>
                <c:pt idx="15">
                  <c:v>4.0230000000000002E-2</c:v>
                </c:pt>
                <c:pt idx="16">
                  <c:v>4.1320000000000003E-2</c:v>
                </c:pt>
                <c:pt idx="17">
                  <c:v>4.2470000000000001E-2</c:v>
                </c:pt>
                <c:pt idx="18">
                  <c:v>4.3779999999999999E-2</c:v>
                </c:pt>
                <c:pt idx="19">
                  <c:v>4.5179999999999998E-2</c:v>
                </c:pt>
                <c:pt idx="20">
                  <c:v>4.6850000000000003E-2</c:v>
                </c:pt>
                <c:pt idx="21">
                  <c:v>4.8550000000000003E-2</c:v>
                </c:pt>
                <c:pt idx="22">
                  <c:v>5.0529999999999999E-2</c:v>
                </c:pt>
                <c:pt idx="23">
                  <c:v>5.3060000000000003E-2</c:v>
                </c:pt>
                <c:pt idx="24">
                  <c:v>5.5219999999999998E-2</c:v>
                </c:pt>
                <c:pt idx="25">
                  <c:v>5.7790000000000001E-2</c:v>
                </c:pt>
                <c:pt idx="26">
                  <c:v>6.0609999999999997E-2</c:v>
                </c:pt>
                <c:pt idx="27">
                  <c:v>6.386E-2</c:v>
                </c:pt>
                <c:pt idx="28">
                  <c:v>6.726E-2</c:v>
                </c:pt>
                <c:pt idx="29">
                  <c:v>7.0779999999999996E-2</c:v>
                </c:pt>
                <c:pt idx="30">
                  <c:v>7.4569999999999997E-2</c:v>
                </c:pt>
                <c:pt idx="31">
                  <c:v>7.8729999999999994E-2</c:v>
                </c:pt>
                <c:pt idx="32">
                  <c:v>8.3220000000000002E-2</c:v>
                </c:pt>
                <c:pt idx="33">
                  <c:v>8.8120000000000004E-2</c:v>
                </c:pt>
                <c:pt idx="34">
                  <c:v>9.2950000000000005E-2</c:v>
                </c:pt>
                <c:pt idx="35">
                  <c:v>9.8280000000000006E-2</c:v>
                </c:pt>
                <c:pt idx="36">
                  <c:v>0.1037</c:v>
                </c:pt>
                <c:pt idx="37">
                  <c:v>0.10970000000000001</c:v>
                </c:pt>
                <c:pt idx="38">
                  <c:v>0.1157</c:v>
                </c:pt>
                <c:pt idx="39">
                  <c:v>0.1225</c:v>
                </c:pt>
                <c:pt idx="40">
                  <c:v>0.1295</c:v>
                </c:pt>
                <c:pt idx="41">
                  <c:v>0.13669999999999999</c:v>
                </c:pt>
                <c:pt idx="42">
                  <c:v>0.14460000000000001</c:v>
                </c:pt>
                <c:pt idx="43">
                  <c:v>0.153</c:v>
                </c:pt>
                <c:pt idx="44">
                  <c:v>0.16220000000000001</c:v>
                </c:pt>
                <c:pt idx="45">
                  <c:v>0.1716</c:v>
                </c:pt>
                <c:pt idx="46">
                  <c:v>0.18149999999999999</c:v>
                </c:pt>
                <c:pt idx="47">
                  <c:v>0.19170000000000001</c:v>
                </c:pt>
                <c:pt idx="48">
                  <c:v>0.2021</c:v>
                </c:pt>
                <c:pt idx="49">
                  <c:v>0.2122</c:v>
                </c:pt>
              </c:numCache>
              <c:extLst xmlns:c15="http://schemas.microsoft.com/office/drawing/2012/chart"/>
            </c:numRef>
          </c:xVal>
          <c:yVal>
            <c:numRef>
              <c:f>'Deg3 (2)'!$E$3:$E$54</c:f>
              <c:numCache>
                <c:formatCode>General</c:formatCode>
                <c:ptCount val="52"/>
                <c:pt idx="0">
                  <c:v>1.351E-4</c:v>
                </c:pt>
                <c:pt idx="1">
                  <c:v>7.2079999999999996E-4</c:v>
                </c:pt>
                <c:pt idx="2">
                  <c:v>1.2229999999999999E-3</c:v>
                </c:pt>
                <c:pt idx="3">
                  <c:v>1.6720000000000001E-3</c:v>
                </c:pt>
                <c:pt idx="4">
                  <c:v>2.0860000000000002E-3</c:v>
                </c:pt>
                <c:pt idx="5">
                  <c:v>2.483E-3</c:v>
                </c:pt>
                <c:pt idx="6">
                  <c:v>2.9120000000000001E-3</c:v>
                </c:pt>
                <c:pt idx="7">
                  <c:v>3.3119999999999998E-3</c:v>
                </c:pt>
                <c:pt idx="8">
                  <c:v>3.7209999999999999E-3</c:v>
                </c:pt>
                <c:pt idx="9">
                  <c:v>4.1879999999999999E-3</c:v>
                </c:pt>
                <c:pt idx="10">
                  <c:v>4.6649999999999999E-3</c:v>
                </c:pt>
                <c:pt idx="11">
                  <c:v>5.2129999999999998E-3</c:v>
                </c:pt>
                <c:pt idx="12">
                  <c:v>5.7549999999999997E-3</c:v>
                </c:pt>
                <c:pt idx="13">
                  <c:v>6.4079999999999996E-3</c:v>
                </c:pt>
                <c:pt idx="14">
                  <c:v>7.1040000000000001E-3</c:v>
                </c:pt>
                <c:pt idx="15">
                  <c:v>7.8340000000000007E-3</c:v>
                </c:pt>
                <c:pt idx="16">
                  <c:v>8.6899999999999998E-3</c:v>
                </c:pt>
                <c:pt idx="17">
                  <c:v>9.5729999999999999E-3</c:v>
                </c:pt>
                <c:pt idx="18">
                  <c:v>1.056E-2</c:v>
                </c:pt>
                <c:pt idx="19">
                  <c:v>1.158E-2</c:v>
                </c:pt>
                <c:pt idx="20">
                  <c:v>1.2760000000000001E-2</c:v>
                </c:pt>
                <c:pt idx="21">
                  <c:v>1.393E-2</c:v>
                </c:pt>
                <c:pt idx="22">
                  <c:v>1.525E-2</c:v>
                </c:pt>
                <c:pt idx="23">
                  <c:v>1.686E-2</c:v>
                </c:pt>
                <c:pt idx="24">
                  <c:v>1.8180000000000002E-2</c:v>
                </c:pt>
                <c:pt idx="25">
                  <c:v>1.9689999999999999E-2</c:v>
                </c:pt>
                <c:pt idx="26">
                  <c:v>2.128E-2</c:v>
                </c:pt>
                <c:pt idx="27">
                  <c:v>2.3009999999999999E-2</c:v>
                </c:pt>
                <c:pt idx="28">
                  <c:v>2.4740000000000002E-2</c:v>
                </c:pt>
                <c:pt idx="29">
                  <c:v>2.6440000000000002E-2</c:v>
                </c:pt>
                <c:pt idx="30">
                  <c:v>2.819E-2</c:v>
                </c:pt>
                <c:pt idx="31">
                  <c:v>3.0020000000000002E-2</c:v>
                </c:pt>
                <c:pt idx="32">
                  <c:v>3.1899999999999998E-2</c:v>
                </c:pt>
                <c:pt idx="33">
                  <c:v>3.388E-2</c:v>
                </c:pt>
                <c:pt idx="34">
                  <c:v>3.5749999999999997E-2</c:v>
                </c:pt>
                <c:pt idx="35">
                  <c:v>3.7760000000000002E-2</c:v>
                </c:pt>
                <c:pt idx="36">
                  <c:v>3.977E-2</c:v>
                </c:pt>
                <c:pt idx="37">
                  <c:v>4.19E-2</c:v>
                </c:pt>
                <c:pt idx="38">
                  <c:v>4.4019999999999997E-2</c:v>
                </c:pt>
                <c:pt idx="39">
                  <c:v>4.6350000000000002E-2</c:v>
                </c:pt>
                <c:pt idx="40">
                  <c:v>4.8669999999999998E-2</c:v>
                </c:pt>
                <c:pt idx="41">
                  <c:v>5.0930000000000003E-2</c:v>
                </c:pt>
                <c:pt idx="42">
                  <c:v>5.3199999999999997E-2</c:v>
                </c:pt>
                <c:pt idx="43">
                  <c:v>5.534E-2</c:v>
                </c:pt>
                <c:pt idx="44">
                  <c:v>5.7279999999999998E-2</c:v>
                </c:pt>
                <c:pt idx="45">
                  <c:v>5.8790000000000002E-2</c:v>
                </c:pt>
                <c:pt idx="46">
                  <c:v>5.9799999999999999E-2</c:v>
                </c:pt>
                <c:pt idx="47">
                  <c:v>6.0159999999999998E-2</c:v>
                </c:pt>
                <c:pt idx="48">
                  <c:v>5.978E-2</c:v>
                </c:pt>
                <c:pt idx="49">
                  <c:v>5.8619999999999998E-2</c:v>
                </c:pt>
              </c:numCache>
              <c:extLst xmlns:c15="http://schemas.microsoft.com/office/drawing/2012/chart"/>
            </c:numRef>
          </c:y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3-27BD-43E3-8D6C-FB41C94E3E64}"/>
            </c:ext>
          </c:extLst>
        </c:ser>
        <c:ser>
          <c:idx val="8"/>
          <c:order val="8"/>
          <c:tx>
            <c:strRef>
              <c:f>Paper!$A$14</c:f>
              <c:strCache>
                <c:ptCount val="1"/>
                <c:pt idx="0">
                  <c:v>Stage 4 Data 2.3V</c:v>
                </c:pt>
              </c:strCache>
              <c:extLst xmlns:c15="http://schemas.microsoft.com/office/drawing/2012/chart"/>
            </c:strRef>
          </c:tx>
          <c:spPr>
            <a:ln w="38100">
              <a:noFill/>
            </a:ln>
          </c:spPr>
          <c:marker>
            <c:symbol val="circle"/>
            <c:size val="5"/>
            <c:spPr>
              <a:noFill/>
              <a:ln w="6350">
                <a:solidFill>
                  <a:srgbClr val="00B0F0"/>
                </a:solidFill>
              </a:ln>
            </c:spPr>
          </c:marker>
          <c:xVal>
            <c:numRef>
              <c:f>'Reg (2)'!$B$3:$B$50</c:f>
              <c:numCache>
                <c:formatCode>General</c:formatCode>
                <c:ptCount val="48"/>
                <c:pt idx="0">
                  <c:v>2.843E-2</c:v>
                </c:pt>
                <c:pt idx="1">
                  <c:v>2.8680000000000001E-2</c:v>
                </c:pt>
                <c:pt idx="2">
                  <c:v>2.8879999999999999E-2</c:v>
                </c:pt>
                <c:pt idx="3">
                  <c:v>2.9059999999999999E-2</c:v>
                </c:pt>
                <c:pt idx="4">
                  <c:v>2.9229999999999999E-2</c:v>
                </c:pt>
                <c:pt idx="5">
                  <c:v>2.9409999999999999E-2</c:v>
                </c:pt>
                <c:pt idx="6">
                  <c:v>2.955E-2</c:v>
                </c:pt>
                <c:pt idx="7">
                  <c:v>2.9669999999999998E-2</c:v>
                </c:pt>
                <c:pt idx="8">
                  <c:v>2.98E-2</c:v>
                </c:pt>
                <c:pt idx="9">
                  <c:v>2.9919999999999999E-2</c:v>
                </c:pt>
                <c:pt idx="10">
                  <c:v>3.005E-2</c:v>
                </c:pt>
                <c:pt idx="11">
                  <c:v>3.015E-2</c:v>
                </c:pt>
                <c:pt idx="12">
                  <c:v>3.0269999999999998E-2</c:v>
                </c:pt>
                <c:pt idx="13">
                  <c:v>3.0380000000000001E-2</c:v>
                </c:pt>
                <c:pt idx="14">
                  <c:v>3.048E-2</c:v>
                </c:pt>
                <c:pt idx="15">
                  <c:v>3.0599999999999999E-2</c:v>
                </c:pt>
                <c:pt idx="16">
                  <c:v>3.0710000000000001E-2</c:v>
                </c:pt>
                <c:pt idx="17">
                  <c:v>3.082E-2</c:v>
                </c:pt>
                <c:pt idx="18">
                  <c:v>3.0929999999999999E-2</c:v>
                </c:pt>
                <c:pt idx="19">
                  <c:v>3.1040000000000002E-2</c:v>
                </c:pt>
                <c:pt idx="20">
                  <c:v>3.1150000000000001E-2</c:v>
                </c:pt>
                <c:pt idx="21">
                  <c:v>3.125E-2</c:v>
                </c:pt>
                <c:pt idx="22">
                  <c:v>3.134E-2</c:v>
                </c:pt>
                <c:pt idx="23">
                  <c:v>3.1419999999999997E-2</c:v>
                </c:pt>
                <c:pt idx="24">
                  <c:v>3.1469999999999998E-2</c:v>
                </c:pt>
                <c:pt idx="25">
                  <c:v>3.1530000000000002E-2</c:v>
                </c:pt>
                <c:pt idx="26">
                  <c:v>3.1570000000000001E-2</c:v>
                </c:pt>
                <c:pt idx="27">
                  <c:v>3.1620000000000002E-2</c:v>
                </c:pt>
                <c:pt idx="28">
                  <c:v>3.1629999999999998E-2</c:v>
                </c:pt>
                <c:pt idx="29">
                  <c:v>3.1660000000000001E-2</c:v>
                </c:pt>
                <c:pt idx="30">
                  <c:v>3.1660000000000001E-2</c:v>
                </c:pt>
                <c:pt idx="31">
                  <c:v>3.1690000000000003E-2</c:v>
                </c:pt>
                <c:pt idx="32">
                  <c:v>3.1690000000000003E-2</c:v>
                </c:pt>
                <c:pt idx="33">
                  <c:v>3.1690000000000003E-2</c:v>
                </c:pt>
                <c:pt idx="34">
                  <c:v>3.1719999999999998E-2</c:v>
                </c:pt>
                <c:pt idx="35">
                  <c:v>3.1719999999999998E-2</c:v>
                </c:pt>
                <c:pt idx="36">
                  <c:v>3.1730000000000001E-2</c:v>
                </c:pt>
                <c:pt idx="37">
                  <c:v>3.1730000000000001E-2</c:v>
                </c:pt>
                <c:pt idx="38">
                  <c:v>3.1719999999999998E-2</c:v>
                </c:pt>
                <c:pt idx="39">
                  <c:v>3.1739999999999997E-2</c:v>
                </c:pt>
                <c:pt idx="40">
                  <c:v>3.1739999999999997E-2</c:v>
                </c:pt>
              </c:numCache>
              <c:extLst xmlns:c15="http://schemas.microsoft.com/office/drawing/2012/chart"/>
            </c:numRef>
          </c:xVal>
          <c:yVal>
            <c:numRef>
              <c:f>'Reg (2)'!$C$3:$C$50</c:f>
              <c:numCache>
                <c:formatCode>General</c:formatCode>
                <c:ptCount val="48"/>
                <c:pt idx="0">
                  <c:v>1.7699999999999999E-4</c:v>
                </c:pt>
                <c:pt idx="1">
                  <c:v>3.6049999999999998E-4</c:v>
                </c:pt>
                <c:pt idx="2">
                  <c:v>5.061E-4</c:v>
                </c:pt>
                <c:pt idx="3">
                  <c:v>5.9219999999999997E-4</c:v>
                </c:pt>
                <c:pt idx="4">
                  <c:v>6.5479999999999998E-4</c:v>
                </c:pt>
                <c:pt idx="5">
                  <c:v>6.8970000000000001E-4</c:v>
                </c:pt>
                <c:pt idx="6">
                  <c:v>7.0129999999999997E-4</c:v>
                </c:pt>
                <c:pt idx="7">
                  <c:v>7.0010000000000005E-4</c:v>
                </c:pt>
                <c:pt idx="8">
                  <c:v>7.203E-4</c:v>
                </c:pt>
                <c:pt idx="9">
                  <c:v>7.1290000000000004E-4</c:v>
                </c:pt>
                <c:pt idx="10">
                  <c:v>7.3479999999999997E-4</c:v>
                </c:pt>
                <c:pt idx="11">
                  <c:v>7.1049999999999998E-4</c:v>
                </c:pt>
                <c:pt idx="12">
                  <c:v>7.071E-4</c:v>
                </c:pt>
                <c:pt idx="13">
                  <c:v>7.0299999999999996E-4</c:v>
                </c:pt>
                <c:pt idx="14">
                  <c:v>7.0049999999999995E-4</c:v>
                </c:pt>
                <c:pt idx="15">
                  <c:v>6.9399999999999996E-4</c:v>
                </c:pt>
                <c:pt idx="16">
                  <c:v>6.8869999999999999E-4</c:v>
                </c:pt>
                <c:pt idx="17">
                  <c:v>6.734E-4</c:v>
                </c:pt>
                <c:pt idx="18">
                  <c:v>6.5379999999999995E-4</c:v>
                </c:pt>
                <c:pt idx="19">
                  <c:v>6.246E-4</c:v>
                </c:pt>
                <c:pt idx="20">
                  <c:v>5.8920000000000001E-4</c:v>
                </c:pt>
                <c:pt idx="21">
                  <c:v>5.4900000000000001E-4</c:v>
                </c:pt>
                <c:pt idx="22">
                  <c:v>4.8979999999999998E-4</c:v>
                </c:pt>
                <c:pt idx="23">
                  <c:v>4.5150000000000002E-4</c:v>
                </c:pt>
                <c:pt idx="24">
                  <c:v>4.0010000000000002E-4</c:v>
                </c:pt>
                <c:pt idx="25">
                  <c:v>3.5070000000000001E-4</c:v>
                </c:pt>
                <c:pt idx="26">
                  <c:v>2.966E-4</c:v>
                </c:pt>
                <c:pt idx="27">
                  <c:v>2.6959999999999999E-4</c:v>
                </c:pt>
                <c:pt idx="28">
                  <c:v>2.2020000000000001E-4</c:v>
                </c:pt>
                <c:pt idx="29">
                  <c:v>1.9110000000000001E-4</c:v>
                </c:pt>
                <c:pt idx="30">
                  <c:v>1.6899999999999999E-4</c:v>
                </c:pt>
                <c:pt idx="31">
                  <c:v>1.4440000000000001E-4</c:v>
                </c:pt>
                <c:pt idx="32">
                  <c:v>1.2860000000000001E-4</c:v>
                </c:pt>
                <c:pt idx="33">
                  <c:v>1.077E-4</c:v>
                </c:pt>
                <c:pt idx="34">
                  <c:v>1.0230000000000001E-4</c:v>
                </c:pt>
                <c:pt idx="35">
                  <c:v>9.4220000000000003E-5</c:v>
                </c:pt>
                <c:pt idx="36">
                  <c:v>1.0509999999999999E-4</c:v>
                </c:pt>
                <c:pt idx="37">
                  <c:v>9.6199999999999994E-5</c:v>
                </c:pt>
                <c:pt idx="38">
                  <c:v>7.504E-5</c:v>
                </c:pt>
                <c:pt idx="39">
                  <c:v>9.2969999999999999E-5</c:v>
                </c:pt>
                <c:pt idx="40">
                  <c:v>3.8840000000000001E-5</c:v>
                </c:pt>
              </c:numCache>
              <c:extLst xmlns:c15="http://schemas.microsoft.com/office/drawing/2012/chart"/>
            </c:numRef>
          </c:y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4-27BD-43E3-8D6C-FB41C94E3E64}"/>
            </c:ext>
          </c:extLst>
        </c:ser>
        <c:ser>
          <c:idx val="9"/>
          <c:order val="9"/>
          <c:tx>
            <c:strRef>
              <c:f>Paper!$B$14</c:f>
              <c:strCache>
                <c:ptCount val="1"/>
                <c:pt idx="0">
                  <c:v>Stage 4 Fit 2.3V</c:v>
                </c:pt>
              </c:strCache>
              <c:extLst xmlns:c15="http://schemas.microsoft.com/office/drawing/2012/chart"/>
            </c:strRef>
          </c:tx>
          <c:spPr>
            <a:ln w="9525">
              <a:solidFill>
                <a:srgbClr val="00B0F0"/>
              </a:solidFill>
            </a:ln>
          </c:spPr>
          <c:marker>
            <c:symbol val="circle"/>
            <c:size val="3"/>
            <c:spPr>
              <a:solidFill>
                <a:srgbClr val="00B0F0"/>
              </a:solidFill>
              <a:ln>
                <a:noFill/>
              </a:ln>
            </c:spPr>
          </c:marker>
          <c:xVal>
            <c:numRef>
              <c:f>'Reg (2)'!$D$3:$D$50</c:f>
              <c:numCache>
                <c:formatCode>General</c:formatCode>
                <c:ptCount val="48"/>
                <c:pt idx="0">
                  <c:v>2.8563499107727899E-2</c:v>
                </c:pt>
                <c:pt idx="1">
                  <c:v>2.87582481039243E-2</c:v>
                </c:pt>
                <c:pt idx="2">
                  <c:v>2.8961549542933899E-2</c:v>
                </c:pt>
                <c:pt idx="3">
                  <c:v>2.9161493436282201E-2</c:v>
                </c:pt>
                <c:pt idx="4">
                  <c:v>2.9348383618032499E-2</c:v>
                </c:pt>
                <c:pt idx="5">
                  <c:v>2.9530828781796199E-2</c:v>
                </c:pt>
                <c:pt idx="6">
                  <c:v>2.9676341494002299E-2</c:v>
                </c:pt>
                <c:pt idx="7">
                  <c:v>2.98009271212425E-2</c:v>
                </c:pt>
                <c:pt idx="8">
                  <c:v>2.9919515182686499E-2</c:v>
                </c:pt>
                <c:pt idx="9">
                  <c:v>3.0021737781355001E-2</c:v>
                </c:pt>
                <c:pt idx="10">
                  <c:v>3.0124253393190401E-2</c:v>
                </c:pt>
                <c:pt idx="11">
                  <c:v>3.0216156812816902E-2</c:v>
                </c:pt>
                <c:pt idx="12">
                  <c:v>3.0319473165663701E-2</c:v>
                </c:pt>
                <c:pt idx="13">
                  <c:v>3.0423754786653101E-2</c:v>
                </c:pt>
                <c:pt idx="14">
                  <c:v>3.0528201796996401E-2</c:v>
                </c:pt>
                <c:pt idx="15">
                  <c:v>3.0644453570762401E-2</c:v>
                </c:pt>
                <c:pt idx="16">
                  <c:v>3.07563185138666E-2</c:v>
                </c:pt>
                <c:pt idx="17">
                  <c:v>3.08708105476669E-2</c:v>
                </c:pt>
                <c:pt idx="18">
                  <c:v>3.0978401867247499E-2</c:v>
                </c:pt>
                <c:pt idx="19">
                  <c:v>3.1087561265948201E-2</c:v>
                </c:pt>
                <c:pt idx="20">
                  <c:v>3.1180559462694699E-2</c:v>
                </c:pt>
                <c:pt idx="21">
                  <c:v>3.1268905925233702E-2</c:v>
                </c:pt>
                <c:pt idx="22">
                  <c:v>3.13580205861477E-2</c:v>
                </c:pt>
                <c:pt idx="23">
                  <c:v>3.1417350300331999E-2</c:v>
                </c:pt>
                <c:pt idx="24">
                  <c:v>3.1473364787993702E-2</c:v>
                </c:pt>
                <c:pt idx="25">
                  <c:v>3.1521156139208403E-2</c:v>
                </c:pt>
                <c:pt idx="26">
                  <c:v>3.15632744840285E-2</c:v>
                </c:pt>
                <c:pt idx="27">
                  <c:v>3.1597059466165402E-2</c:v>
                </c:pt>
                <c:pt idx="28">
                  <c:v>3.16240350678419E-2</c:v>
                </c:pt>
                <c:pt idx="29">
                  <c:v>3.1646632950471203E-2</c:v>
                </c:pt>
                <c:pt idx="30">
                  <c:v>3.1665920150683903E-2</c:v>
                </c:pt>
                <c:pt idx="31">
                  <c:v>3.1682080802951797E-2</c:v>
                </c:pt>
                <c:pt idx="32">
                  <c:v>3.1695765196167701E-2</c:v>
                </c:pt>
                <c:pt idx="33">
                  <c:v>3.17063545486213E-2</c:v>
                </c:pt>
                <c:pt idx="34">
                  <c:v>3.1715564768346201E-2</c:v>
                </c:pt>
                <c:pt idx="35">
                  <c:v>3.1723015789672099E-2</c:v>
                </c:pt>
                <c:pt idx="36">
                  <c:v>3.1729394381103601E-2</c:v>
                </c:pt>
                <c:pt idx="37">
                  <c:v>3.1734553742474803E-2</c:v>
                </c:pt>
                <c:pt idx="38">
                  <c:v>3.1739131245611098E-2</c:v>
                </c:pt>
                <c:pt idx="39">
                  <c:v>3.1742857625503697E-2</c:v>
                </c:pt>
                <c:pt idx="40">
                  <c:v>3.1745880700655697E-2</c:v>
                </c:pt>
              </c:numCache>
              <c:extLst xmlns:c15="http://schemas.microsoft.com/office/drawing/2012/chart"/>
            </c:numRef>
          </c:xVal>
          <c:yVal>
            <c:numRef>
              <c:f>'Reg (2)'!$E$3:$E$50</c:f>
              <c:numCache>
                <c:formatCode>General</c:formatCode>
                <c:ptCount val="48"/>
                <c:pt idx="0">
                  <c:v>6.7024960250054697E-5</c:v>
                </c:pt>
                <c:pt idx="1">
                  <c:v>3.0948599749514402E-4</c:v>
                </c:pt>
                <c:pt idx="2">
                  <c:v>4.8237781197017998E-4</c:v>
                </c:pt>
                <c:pt idx="3">
                  <c:v>5.9463446181766205E-4</c:v>
                </c:pt>
                <c:pt idx="4">
                  <c:v>6.5846313007618005E-4</c:v>
                </c:pt>
                <c:pt idx="5">
                  <c:v>6.8876627099766197E-4</c:v>
                </c:pt>
                <c:pt idx="6">
                  <c:v>6.9418145378534804E-4</c:v>
                </c:pt>
                <c:pt idx="7">
                  <c:v>6.8919332580526596E-4</c:v>
                </c:pt>
                <c:pt idx="8">
                  <c:v>6.8054006496476001E-4</c:v>
                </c:pt>
                <c:pt idx="9">
                  <c:v>6.7400301877231297E-4</c:v>
                </c:pt>
                <c:pt idx="10">
                  <c:v>6.71266357172246E-4</c:v>
                </c:pt>
                <c:pt idx="11">
                  <c:v>6.7271683353381398E-4</c:v>
                </c:pt>
                <c:pt idx="12">
                  <c:v>6.7739096339069799E-4</c:v>
                </c:pt>
                <c:pt idx="13">
                  <c:v>6.8277356110210902E-4</c:v>
                </c:pt>
                <c:pt idx="14">
                  <c:v>6.8617685439604397E-4</c:v>
                </c:pt>
                <c:pt idx="15">
                  <c:v>6.8511720756785695E-4</c:v>
                </c:pt>
                <c:pt idx="16">
                  <c:v>6.7745139292865199E-4</c:v>
                </c:pt>
                <c:pt idx="17">
                  <c:v>6.6142926255723696E-4</c:v>
                </c:pt>
                <c:pt idx="18">
                  <c:v>6.3772994717554803E-4</c:v>
                </c:pt>
                <c:pt idx="19">
                  <c:v>6.0400369438630495E-4</c:v>
                </c:pt>
                <c:pt idx="20">
                  <c:v>5.6657857110909305E-4</c:v>
                </c:pt>
                <c:pt idx="21">
                  <c:v>5.22574771636297E-4</c:v>
                </c:pt>
                <c:pt idx="22">
                  <c:v>4.6851799310035201E-4</c:v>
                </c:pt>
                <c:pt idx="23">
                  <c:v>4.2623753959862798E-4</c:v>
                </c:pt>
                <c:pt idx="24">
                  <c:v>3.8089588923851102E-4</c:v>
                </c:pt>
                <c:pt idx="25">
                  <c:v>3.3735034091995501E-4</c:v>
                </c:pt>
                <c:pt idx="26">
                  <c:v>2.94610364061257E-4</c:v>
                </c:pt>
                <c:pt idx="27">
                  <c:v>2.56857076691058E-4</c:v>
                </c:pt>
                <c:pt idx="28">
                  <c:v>2.24125863273902E-4</c:v>
                </c:pt>
                <c:pt idx="29">
                  <c:v>1.9466720997097001E-4</c:v>
                </c:pt>
                <c:pt idx="30">
                  <c:v>1.6784509147960001E-4</c:v>
                </c:pt>
                <c:pt idx="31">
                  <c:v>1.44022174422719E-4</c:v>
                </c:pt>
                <c:pt idx="32">
                  <c:v>1.2276941404948901E-4</c:v>
                </c:pt>
                <c:pt idx="33">
                  <c:v>1.0556884305537301E-4</c:v>
                </c:pt>
                <c:pt idx="34">
                  <c:v>9.0020699973195897E-5</c:v>
                </c:pt>
                <c:pt idx="35">
                  <c:v>7.7008375486560198E-5</c:v>
                </c:pt>
                <c:pt idx="36">
                  <c:v>6.5537351238066104E-5</c:v>
                </c:pt>
                <c:pt idx="37">
                  <c:v>5.6020723303516401E-5</c:v>
                </c:pt>
                <c:pt idx="38">
                  <c:v>4.73888712050712E-5</c:v>
                </c:pt>
                <c:pt idx="39">
                  <c:v>4.0224790252954302E-5</c:v>
                </c:pt>
                <c:pt idx="40">
                  <c:v>3.4318627737672402E-5</c:v>
                </c:pt>
              </c:numCache>
              <c:extLst xmlns:c15="http://schemas.microsoft.com/office/drawing/2012/chart"/>
            </c:numRef>
          </c:y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5-27BD-43E3-8D6C-FB41C94E3E6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38531023"/>
        <c:axId val="1138531503"/>
        <c:extLst>
          <c:ext xmlns:c15="http://schemas.microsoft.com/office/drawing/2012/chart" uri="{02D57815-91ED-43cb-92C2-25804820EDAC}">
            <c15:filteredScatterSeries>
              <c15:ser>
                <c:idx val="0"/>
                <c:order val="2"/>
                <c:tx>
                  <c:strRef>
                    <c:extLst>
                      <c:ext uri="{02D57815-91ED-43cb-92C2-25804820EDAC}">
                        <c15:formulaRef>
                          <c15:sqref>Paper!$A$11</c15:sqref>
                        </c15:formulaRef>
                      </c:ext>
                    </c:extLst>
                    <c:strCache>
                      <c:ptCount val="1"/>
                      <c:pt idx="0">
                        <c:v>Stage 1 Data 2.3V</c:v>
                      </c:pt>
                    </c:strCache>
                  </c:strRef>
                </c:tx>
                <c:spPr>
                  <a:ln w="38100">
                    <a:noFill/>
                  </a:ln>
                </c:spPr>
                <c:marker>
                  <c:symbol val="circle"/>
                  <c:size val="5"/>
                  <c:spPr>
                    <a:noFill/>
                    <a:ln w="6350">
                      <a:solidFill>
                        <a:srgbClr val="FFC000"/>
                      </a:solidFill>
                    </a:ln>
                  </c:spPr>
                </c:marker>
                <c:xVal>
                  <c:numRef>
                    <c:extLst>
                      <c:ext uri="{02D57815-91ED-43cb-92C2-25804820EDAC}">
                        <c15:formulaRef>
                          <c15:sqref>'Deg1 (2)'!$B$3:$B$50</c15:sqref>
                        </c15:formulaRef>
                      </c:ext>
                    </c:extLst>
                    <c:numCache>
                      <c:formatCode>General</c:formatCode>
                      <c:ptCount val="48"/>
                      <c:pt idx="0">
                        <c:v>3.499E-2</c:v>
                      </c:pt>
                      <c:pt idx="1">
                        <c:v>3.5430000000000003E-2</c:v>
                      </c:pt>
                      <c:pt idx="2">
                        <c:v>3.5819999999999998E-2</c:v>
                      </c:pt>
                      <c:pt idx="3">
                        <c:v>3.6200000000000003E-2</c:v>
                      </c:pt>
                      <c:pt idx="4">
                        <c:v>3.6549999999999999E-2</c:v>
                      </c:pt>
                      <c:pt idx="5">
                        <c:v>3.6880000000000003E-2</c:v>
                      </c:pt>
                      <c:pt idx="6">
                        <c:v>3.7190000000000001E-2</c:v>
                      </c:pt>
                      <c:pt idx="7">
                        <c:v>3.7580000000000002E-2</c:v>
                      </c:pt>
                      <c:pt idx="8">
                        <c:v>3.7940000000000002E-2</c:v>
                      </c:pt>
                      <c:pt idx="9">
                        <c:v>3.832E-2</c:v>
                      </c:pt>
                      <c:pt idx="10">
                        <c:v>3.8730000000000001E-2</c:v>
                      </c:pt>
                      <c:pt idx="11">
                        <c:v>3.9149999999999997E-2</c:v>
                      </c:pt>
                      <c:pt idx="12">
                        <c:v>3.959E-2</c:v>
                      </c:pt>
                      <c:pt idx="13">
                        <c:v>4.0050000000000002E-2</c:v>
                      </c:pt>
                      <c:pt idx="14">
                        <c:v>4.0620000000000003E-2</c:v>
                      </c:pt>
                      <c:pt idx="15">
                        <c:v>4.122E-2</c:v>
                      </c:pt>
                      <c:pt idx="16">
                        <c:v>4.1869999999999997E-2</c:v>
                      </c:pt>
                      <c:pt idx="17">
                        <c:v>4.2610000000000002E-2</c:v>
                      </c:pt>
                      <c:pt idx="18">
                        <c:v>4.3409999999999997E-2</c:v>
                      </c:pt>
                      <c:pt idx="19">
                        <c:v>4.4290000000000003E-2</c:v>
                      </c:pt>
                      <c:pt idx="20">
                        <c:v>4.5240000000000002E-2</c:v>
                      </c:pt>
                      <c:pt idx="21">
                        <c:v>4.6330000000000003E-2</c:v>
                      </c:pt>
                      <c:pt idx="22">
                        <c:v>4.7410000000000001E-2</c:v>
                      </c:pt>
                      <c:pt idx="23">
                        <c:v>4.8669999999999998E-2</c:v>
                      </c:pt>
                      <c:pt idx="24">
                        <c:v>5.0220000000000001E-2</c:v>
                      </c:pt>
                      <c:pt idx="25">
                        <c:v>5.1569999999999998E-2</c:v>
                      </c:pt>
                      <c:pt idx="26">
                        <c:v>5.3129999999999997E-2</c:v>
                      </c:pt>
                      <c:pt idx="27">
                        <c:v>5.4820000000000001E-2</c:v>
                      </c:pt>
                      <c:pt idx="28">
                        <c:v>5.679E-2</c:v>
                      </c:pt>
                      <c:pt idx="29">
                        <c:v>5.8749999999999997E-2</c:v>
                      </c:pt>
                      <c:pt idx="30">
                        <c:v>6.0859999999999997E-2</c:v>
                      </c:pt>
                      <c:pt idx="31">
                        <c:v>6.3060000000000005E-2</c:v>
                      </c:pt>
                      <c:pt idx="32">
                        <c:v>6.5449999999999994E-2</c:v>
                      </c:pt>
                      <c:pt idx="33">
                        <c:v>6.8159999999999998E-2</c:v>
                      </c:pt>
                      <c:pt idx="34">
                        <c:v>7.1050000000000002E-2</c:v>
                      </c:pt>
                      <c:pt idx="35">
                        <c:v>7.3999999999999996E-2</c:v>
                      </c:pt>
                      <c:pt idx="36">
                        <c:v>7.7100000000000002E-2</c:v>
                      </c:pt>
                      <c:pt idx="37">
                        <c:v>8.0339999999999995E-2</c:v>
                      </c:pt>
                      <c:pt idx="38">
                        <c:v>8.3790000000000003E-2</c:v>
                      </c:pt>
                      <c:pt idx="39">
                        <c:v>8.7209999999999996E-2</c:v>
                      </c:pt>
                      <c:pt idx="40">
                        <c:v>9.103E-2</c:v>
                      </c:pt>
                      <c:pt idx="41">
                        <c:v>9.5549999999999996E-2</c:v>
                      </c:pt>
                      <c:pt idx="42">
                        <c:v>0.1043</c:v>
                      </c:pt>
                      <c:pt idx="43">
                        <c:v>0.1095</c:v>
                      </c:pt>
                      <c:pt idx="44">
                        <c:v>0.10680000000000001</c:v>
                      </c:pt>
                      <c:pt idx="45">
                        <c:v>0.10829999999999999</c:v>
                      </c:pt>
                      <c:pt idx="46">
                        <c:v>0.1145</c:v>
                      </c:pt>
                      <c:pt idx="47">
                        <c:v>0.12139999999999999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'Deg1 (2)'!$C$3:$C$50</c15:sqref>
                        </c15:formulaRef>
                      </c:ext>
                    </c:extLst>
                    <c:numCache>
                      <c:formatCode>General</c:formatCode>
                      <c:ptCount val="48"/>
                      <c:pt idx="0">
                        <c:v>4.347E-4</c:v>
                      </c:pt>
                      <c:pt idx="1">
                        <c:v>8.8009999999999998E-4</c:v>
                      </c:pt>
                      <c:pt idx="2">
                        <c:v>1.2199999999999999E-3</c:v>
                      </c:pt>
                      <c:pt idx="3">
                        <c:v>1.5009999999999999E-3</c:v>
                      </c:pt>
                      <c:pt idx="4">
                        <c:v>1.75E-3</c:v>
                      </c:pt>
                      <c:pt idx="5">
                        <c:v>1.941E-3</c:v>
                      </c:pt>
                      <c:pt idx="6">
                        <c:v>2.1740000000000002E-3</c:v>
                      </c:pt>
                      <c:pt idx="7">
                        <c:v>2.4090000000000001E-3</c:v>
                      </c:pt>
                      <c:pt idx="8">
                        <c:v>2.6280000000000001E-3</c:v>
                      </c:pt>
                      <c:pt idx="9">
                        <c:v>2.846E-3</c:v>
                      </c:pt>
                      <c:pt idx="10">
                        <c:v>3.1210000000000001E-3</c:v>
                      </c:pt>
                      <c:pt idx="11">
                        <c:v>3.3830000000000002E-3</c:v>
                      </c:pt>
                      <c:pt idx="12">
                        <c:v>3.6549999999999998E-3</c:v>
                      </c:pt>
                      <c:pt idx="13">
                        <c:v>4.0000000000000001E-3</c:v>
                      </c:pt>
                      <c:pt idx="14">
                        <c:v>4.3870000000000003E-3</c:v>
                      </c:pt>
                      <c:pt idx="15">
                        <c:v>4.7959999999999999E-3</c:v>
                      </c:pt>
                      <c:pt idx="16">
                        <c:v>5.2249999999999996E-3</c:v>
                      </c:pt>
                      <c:pt idx="17">
                        <c:v>5.7190000000000001E-3</c:v>
                      </c:pt>
                      <c:pt idx="18">
                        <c:v>6.234E-3</c:v>
                      </c:pt>
                      <c:pt idx="19">
                        <c:v>6.7939999999999997E-3</c:v>
                      </c:pt>
                      <c:pt idx="20">
                        <c:v>7.3429999999999997E-3</c:v>
                      </c:pt>
                      <c:pt idx="21">
                        <c:v>7.9869999999999993E-3</c:v>
                      </c:pt>
                      <c:pt idx="22">
                        <c:v>8.6339999999999993E-3</c:v>
                      </c:pt>
                      <c:pt idx="23">
                        <c:v>9.3329999999999993E-3</c:v>
                      </c:pt>
                      <c:pt idx="24">
                        <c:v>1.018E-2</c:v>
                      </c:pt>
                      <c:pt idx="25">
                        <c:v>1.0880000000000001E-2</c:v>
                      </c:pt>
                      <c:pt idx="26">
                        <c:v>1.1639999999999999E-2</c:v>
                      </c:pt>
                      <c:pt idx="27">
                        <c:v>1.251E-2</c:v>
                      </c:pt>
                      <c:pt idx="28">
                        <c:v>1.3469999999999999E-2</c:v>
                      </c:pt>
                      <c:pt idx="29">
                        <c:v>1.4420000000000001E-2</c:v>
                      </c:pt>
                      <c:pt idx="30">
                        <c:v>1.5339999999999999E-2</c:v>
                      </c:pt>
                      <c:pt idx="31">
                        <c:v>1.6289999999999999E-2</c:v>
                      </c:pt>
                      <c:pt idx="32">
                        <c:v>1.7299999999999999E-2</c:v>
                      </c:pt>
                      <c:pt idx="33">
                        <c:v>1.8339999999999999E-2</c:v>
                      </c:pt>
                      <c:pt idx="34">
                        <c:v>1.9359999999999999E-2</c:v>
                      </c:pt>
                      <c:pt idx="35">
                        <c:v>2.027E-2</c:v>
                      </c:pt>
                      <c:pt idx="36">
                        <c:v>2.129E-2</c:v>
                      </c:pt>
                      <c:pt idx="37">
                        <c:v>2.2179999999999998E-2</c:v>
                      </c:pt>
                      <c:pt idx="38">
                        <c:v>2.298E-2</c:v>
                      </c:pt>
                      <c:pt idx="39">
                        <c:v>2.3990000000000001E-2</c:v>
                      </c:pt>
                      <c:pt idx="40">
                        <c:v>2.486E-2</c:v>
                      </c:pt>
                      <c:pt idx="41">
                        <c:v>2.6329999999999999E-2</c:v>
                      </c:pt>
                      <c:pt idx="42">
                        <c:v>2.9139999999999999E-2</c:v>
                      </c:pt>
                      <c:pt idx="43">
                        <c:v>3.015E-2</c:v>
                      </c:pt>
                      <c:pt idx="44">
                        <c:v>2.8049999999999999E-2</c:v>
                      </c:pt>
                      <c:pt idx="45">
                        <c:v>2.7660000000000001E-2</c:v>
                      </c:pt>
                      <c:pt idx="46">
                        <c:v>2.7689999999999999E-2</c:v>
                      </c:pt>
                      <c:pt idx="47">
                        <c:v>2.7230000000000001E-2</c:v>
                      </c:pt>
                    </c:numCache>
                  </c:numRef>
                </c:yVal>
                <c:smooth val="0"/>
                <c:extLst>
                  <c:ext xmlns:c16="http://schemas.microsoft.com/office/drawing/2014/chart" uri="{C3380CC4-5D6E-409C-BE32-E72D297353CC}">
                    <c16:uniqueId val="{00000006-27BD-43E3-8D6C-FB41C94E3E64}"/>
                  </c:ext>
                </c:extLst>
              </c15:ser>
            </c15:filteredScatterSeries>
            <c15:filteredScatterSeries>
              <c15:ser>
                <c:idx val="1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Paper!$B$11</c15:sqref>
                        </c15:formulaRef>
                      </c:ext>
                    </c:extLst>
                    <c:strCache>
                      <c:ptCount val="1"/>
                      <c:pt idx="0">
                        <c:v>Stage 1 Fit 2.3V</c:v>
                      </c:pt>
                    </c:strCache>
                  </c:strRef>
                </c:tx>
                <c:spPr>
                  <a:ln w="9525">
                    <a:solidFill>
                      <a:srgbClr val="FFC000"/>
                    </a:solidFill>
                  </a:ln>
                </c:spPr>
                <c:marker>
                  <c:symbol val="circle"/>
                  <c:size val="3"/>
                  <c:spPr>
                    <a:solidFill>
                      <a:srgbClr val="FFC000"/>
                    </a:solidFill>
                    <a:ln w="6350">
                      <a:noFill/>
                    </a:ln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'Deg1 (2)'!$D$3:$D$50</c15:sqref>
                        </c15:formulaRef>
                      </c:ext>
                    </c:extLst>
                    <c:numCache>
                      <c:formatCode>General</c:formatCode>
                      <c:ptCount val="48"/>
                      <c:pt idx="0">
                        <c:v>3.4880000000000001E-2</c:v>
                      </c:pt>
                      <c:pt idx="1">
                        <c:v>3.533E-2</c:v>
                      </c:pt>
                      <c:pt idx="2">
                        <c:v>3.5770000000000003E-2</c:v>
                      </c:pt>
                      <c:pt idx="3">
                        <c:v>3.6170000000000001E-2</c:v>
                      </c:pt>
                      <c:pt idx="4">
                        <c:v>3.6549999999999999E-2</c:v>
                      </c:pt>
                      <c:pt idx="5">
                        <c:v>3.6920000000000001E-2</c:v>
                      </c:pt>
                      <c:pt idx="6">
                        <c:v>3.7280000000000001E-2</c:v>
                      </c:pt>
                      <c:pt idx="7">
                        <c:v>3.7670000000000002E-2</c:v>
                      </c:pt>
                      <c:pt idx="8">
                        <c:v>3.8030000000000001E-2</c:v>
                      </c:pt>
                      <c:pt idx="9">
                        <c:v>3.8399999999999997E-2</c:v>
                      </c:pt>
                      <c:pt idx="10">
                        <c:v>3.8809999999999997E-2</c:v>
                      </c:pt>
                      <c:pt idx="11">
                        <c:v>3.9219999999999998E-2</c:v>
                      </c:pt>
                      <c:pt idx="12">
                        <c:v>3.9690000000000003E-2</c:v>
                      </c:pt>
                      <c:pt idx="13">
                        <c:v>4.0149999999999998E-2</c:v>
                      </c:pt>
                      <c:pt idx="14">
                        <c:v>4.07E-2</c:v>
                      </c:pt>
                      <c:pt idx="15">
                        <c:v>4.129E-2</c:v>
                      </c:pt>
                      <c:pt idx="16">
                        <c:v>4.1910000000000003E-2</c:v>
                      </c:pt>
                      <c:pt idx="17">
                        <c:v>4.2639999999999997E-2</c:v>
                      </c:pt>
                      <c:pt idx="18">
                        <c:v>4.3400000000000001E-2</c:v>
                      </c:pt>
                      <c:pt idx="19">
                        <c:v>4.4260000000000001E-2</c:v>
                      </c:pt>
                      <c:pt idx="20">
                        <c:v>4.5170000000000002E-2</c:v>
                      </c:pt>
                      <c:pt idx="21">
                        <c:v>4.6249999999999999E-2</c:v>
                      </c:pt>
                      <c:pt idx="22">
                        <c:v>4.734E-2</c:v>
                      </c:pt>
                      <c:pt idx="23">
                        <c:v>4.8599999999999997E-2</c:v>
                      </c:pt>
                      <c:pt idx="24">
                        <c:v>5.0200000000000002E-2</c:v>
                      </c:pt>
                      <c:pt idx="25">
                        <c:v>5.1549999999999999E-2</c:v>
                      </c:pt>
                      <c:pt idx="26">
                        <c:v>5.3150000000000003E-2</c:v>
                      </c:pt>
                      <c:pt idx="27">
                        <c:v>5.4890000000000001E-2</c:v>
                      </c:pt>
                      <c:pt idx="28">
                        <c:v>5.6869999999999997E-2</c:v>
                      </c:pt>
                      <c:pt idx="29">
                        <c:v>5.892E-2</c:v>
                      </c:pt>
                      <c:pt idx="30">
                        <c:v>6.1019999999999998E-2</c:v>
                      </c:pt>
                      <c:pt idx="31">
                        <c:v>6.3270000000000007E-2</c:v>
                      </c:pt>
                      <c:pt idx="32">
                        <c:v>6.5699999999999995E-2</c:v>
                      </c:pt>
                      <c:pt idx="33">
                        <c:v>6.8309999999999996E-2</c:v>
                      </c:pt>
                      <c:pt idx="34">
                        <c:v>7.1139999999999995E-2</c:v>
                      </c:pt>
                      <c:pt idx="35">
                        <c:v>7.3929999999999996E-2</c:v>
                      </c:pt>
                      <c:pt idx="36">
                        <c:v>7.6999999999999999E-2</c:v>
                      </c:pt>
                      <c:pt idx="37">
                        <c:v>8.0159999999999995E-2</c:v>
                      </c:pt>
                      <c:pt idx="38">
                        <c:v>8.3599999999999994E-2</c:v>
                      </c:pt>
                      <c:pt idx="39">
                        <c:v>8.7150000000000005E-2</c:v>
                      </c:pt>
                      <c:pt idx="40">
                        <c:v>9.1170000000000001E-2</c:v>
                      </c:pt>
                      <c:pt idx="41">
                        <c:v>9.5380000000000006E-2</c:v>
                      </c:pt>
                      <c:pt idx="42">
                        <c:v>9.9720000000000003E-2</c:v>
                      </c:pt>
                      <c:pt idx="43">
                        <c:v>0.10440000000000001</c:v>
                      </c:pt>
                      <c:pt idx="44">
                        <c:v>0.10929999999999999</c:v>
                      </c:pt>
                      <c:pt idx="45">
                        <c:v>0.1144</c:v>
                      </c:pt>
                      <c:pt idx="46">
                        <c:v>0.11940000000000001</c:v>
                      </c:pt>
                      <c:pt idx="47">
                        <c:v>0.12429999999999999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'Deg1 (2)'!$E$3:$E$50</c15:sqref>
                        </c15:formulaRef>
                      </c:ext>
                    </c:extLst>
                    <c:numCache>
                      <c:formatCode>General</c:formatCode>
                      <c:ptCount val="48"/>
                      <c:pt idx="0">
                        <c:v>4.373E-4</c:v>
                      </c:pt>
                      <c:pt idx="1">
                        <c:v>9.1569999999999998E-4</c:v>
                      </c:pt>
                      <c:pt idx="2">
                        <c:v>1.3010000000000001E-3</c:v>
                      </c:pt>
                      <c:pt idx="3">
                        <c:v>1.603E-3</c:v>
                      </c:pt>
                      <c:pt idx="4">
                        <c:v>1.8519999999999999E-3</c:v>
                      </c:pt>
                      <c:pt idx="5">
                        <c:v>2.0690000000000001E-3</c:v>
                      </c:pt>
                      <c:pt idx="6">
                        <c:v>2.2680000000000001E-3</c:v>
                      </c:pt>
                      <c:pt idx="7">
                        <c:v>2.48E-3</c:v>
                      </c:pt>
                      <c:pt idx="8">
                        <c:v>2.679E-3</c:v>
                      </c:pt>
                      <c:pt idx="9">
                        <c:v>2.8860000000000001E-3</c:v>
                      </c:pt>
                      <c:pt idx="10">
                        <c:v>3.1289999999999998E-3</c:v>
                      </c:pt>
                      <c:pt idx="11">
                        <c:v>3.385E-3</c:v>
                      </c:pt>
                      <c:pt idx="12">
                        <c:v>3.6849999999999999E-3</c:v>
                      </c:pt>
                      <c:pt idx="13">
                        <c:v>3.9880000000000002E-3</c:v>
                      </c:pt>
                      <c:pt idx="14">
                        <c:v>4.3600000000000002E-3</c:v>
                      </c:pt>
                      <c:pt idx="15">
                        <c:v>4.7609999999999996E-3</c:v>
                      </c:pt>
                      <c:pt idx="16">
                        <c:v>5.1850000000000004E-3</c:v>
                      </c:pt>
                      <c:pt idx="17">
                        <c:v>5.6860000000000001E-3</c:v>
                      </c:pt>
                      <c:pt idx="18">
                        <c:v>6.2030000000000002E-3</c:v>
                      </c:pt>
                      <c:pt idx="19">
                        <c:v>6.7790000000000003E-3</c:v>
                      </c:pt>
                      <c:pt idx="20">
                        <c:v>7.3749999999999996E-3</c:v>
                      </c:pt>
                      <c:pt idx="21">
                        <c:v>8.064E-3</c:v>
                      </c:pt>
                      <c:pt idx="22">
                        <c:v>8.7390000000000002E-3</c:v>
                      </c:pt>
                      <c:pt idx="23">
                        <c:v>9.4900000000000002E-3</c:v>
                      </c:pt>
                      <c:pt idx="24">
                        <c:v>1.04E-2</c:v>
                      </c:pt>
                      <c:pt idx="25">
                        <c:v>1.1140000000000001E-2</c:v>
                      </c:pt>
                      <c:pt idx="26">
                        <c:v>1.197E-2</c:v>
                      </c:pt>
                      <c:pt idx="27">
                        <c:v>1.2840000000000001E-2</c:v>
                      </c:pt>
                      <c:pt idx="28">
                        <c:v>1.3769999999999999E-2</c:v>
                      </c:pt>
                      <c:pt idx="29">
                        <c:v>1.469E-2</c:v>
                      </c:pt>
                      <c:pt idx="30">
                        <c:v>1.559E-2</c:v>
                      </c:pt>
                      <c:pt idx="31">
                        <c:v>1.651E-2</c:v>
                      </c:pt>
                      <c:pt idx="32">
                        <c:v>1.7469999999999999E-2</c:v>
                      </c:pt>
                      <c:pt idx="33">
                        <c:v>1.8450000000000001E-2</c:v>
                      </c:pt>
                      <c:pt idx="34">
                        <c:v>1.949E-2</c:v>
                      </c:pt>
                      <c:pt idx="35">
                        <c:v>2.0490000000000001E-2</c:v>
                      </c:pt>
                      <c:pt idx="36">
                        <c:v>2.1569999999999999E-2</c:v>
                      </c:pt>
                      <c:pt idx="37">
                        <c:v>2.265E-2</c:v>
                      </c:pt>
                      <c:pt idx="38">
                        <c:v>2.3779999999999999E-2</c:v>
                      </c:pt>
                      <c:pt idx="39">
                        <c:v>2.4889999999999999E-2</c:v>
                      </c:pt>
                      <c:pt idx="40">
                        <c:v>2.6030000000000001E-2</c:v>
                      </c:pt>
                      <c:pt idx="41">
                        <c:v>2.708E-2</c:v>
                      </c:pt>
                      <c:pt idx="42">
                        <c:v>2.7949999999999999E-2</c:v>
                      </c:pt>
                      <c:pt idx="43">
                        <c:v>2.862E-2</c:v>
                      </c:pt>
                      <c:pt idx="44">
                        <c:v>2.8979999999999999E-2</c:v>
                      </c:pt>
                      <c:pt idx="45">
                        <c:v>2.896E-2</c:v>
                      </c:pt>
                      <c:pt idx="46">
                        <c:v>2.852E-2</c:v>
                      </c:pt>
                      <c:pt idx="47">
                        <c:v>2.7640000000000001E-2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27BD-43E3-8D6C-FB41C94E3E64}"/>
                  </c:ext>
                </c:extLst>
              </c15:ser>
            </c15:filteredScatterSeries>
            <c15:filteredScatterSeries>
              <c15:ser>
                <c:idx val="2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Paper!$A$12</c15:sqref>
                        </c15:formulaRef>
                      </c:ext>
                    </c:extLst>
                    <c:strCache>
                      <c:ptCount val="1"/>
                      <c:pt idx="0">
                        <c:v>Stage 2 Data 2.3V</c:v>
                      </c:pt>
                    </c:strCache>
                  </c:strRef>
                </c:tx>
                <c:spPr>
                  <a:ln w="38100">
                    <a:noFill/>
                  </a:ln>
                </c:spPr>
                <c:marker>
                  <c:symbol val="circle"/>
                  <c:size val="5"/>
                  <c:spPr>
                    <a:noFill/>
                    <a:ln w="6350">
                      <a:solidFill>
                        <a:srgbClr val="FF7B21"/>
                      </a:solidFill>
                    </a:ln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'Deg2 (2)'!$B$3:$B$51</c15:sqref>
                        </c15:formulaRef>
                      </c:ext>
                    </c:extLst>
                    <c:numCache>
                      <c:formatCode>General</c:formatCode>
                      <c:ptCount val="49"/>
                      <c:pt idx="0">
                        <c:v>3.3590000000000002E-2</c:v>
                      </c:pt>
                      <c:pt idx="1">
                        <c:v>3.39E-2</c:v>
                      </c:pt>
                      <c:pt idx="2">
                        <c:v>3.4200000000000001E-2</c:v>
                      </c:pt>
                      <c:pt idx="3">
                        <c:v>3.4520000000000002E-2</c:v>
                      </c:pt>
                      <c:pt idx="4">
                        <c:v>3.4880000000000001E-2</c:v>
                      </c:pt>
                      <c:pt idx="5">
                        <c:v>3.5229999999999997E-2</c:v>
                      </c:pt>
                      <c:pt idx="6">
                        <c:v>3.5639999999999998E-2</c:v>
                      </c:pt>
                      <c:pt idx="7">
                        <c:v>3.6080000000000001E-2</c:v>
                      </c:pt>
                      <c:pt idx="8">
                        <c:v>3.6540000000000003E-2</c:v>
                      </c:pt>
                      <c:pt idx="9">
                        <c:v>3.7060000000000003E-2</c:v>
                      </c:pt>
                      <c:pt idx="10">
                        <c:v>3.7659999999999999E-2</c:v>
                      </c:pt>
                      <c:pt idx="11">
                        <c:v>3.8309999999999997E-2</c:v>
                      </c:pt>
                      <c:pt idx="12">
                        <c:v>3.8980000000000001E-2</c:v>
                      </c:pt>
                      <c:pt idx="13">
                        <c:v>3.9809999999999998E-2</c:v>
                      </c:pt>
                      <c:pt idx="14">
                        <c:v>4.0689999999999997E-2</c:v>
                      </c:pt>
                      <c:pt idx="15">
                        <c:v>4.1610000000000001E-2</c:v>
                      </c:pt>
                      <c:pt idx="16">
                        <c:v>4.2709999999999998E-2</c:v>
                      </c:pt>
                      <c:pt idx="17">
                        <c:v>4.3839999999999997E-2</c:v>
                      </c:pt>
                      <c:pt idx="18">
                        <c:v>4.5100000000000001E-2</c:v>
                      </c:pt>
                      <c:pt idx="19">
                        <c:v>4.641E-2</c:v>
                      </c:pt>
                      <c:pt idx="20">
                        <c:v>4.795E-2</c:v>
                      </c:pt>
                      <c:pt idx="21">
                        <c:v>4.9509999999999998E-2</c:v>
                      </c:pt>
                      <c:pt idx="22">
                        <c:v>5.126E-2</c:v>
                      </c:pt>
                      <c:pt idx="23">
                        <c:v>5.3469999999999997E-2</c:v>
                      </c:pt>
                      <c:pt idx="24">
                        <c:v>5.5370000000000003E-2</c:v>
                      </c:pt>
                      <c:pt idx="25">
                        <c:v>5.7579999999999999E-2</c:v>
                      </c:pt>
                      <c:pt idx="26">
                        <c:v>6.0109999999999997E-2</c:v>
                      </c:pt>
                      <c:pt idx="27">
                        <c:v>6.3020000000000007E-2</c:v>
                      </c:pt>
                      <c:pt idx="28">
                        <c:v>6.5930000000000002E-2</c:v>
                      </c:pt>
                      <c:pt idx="29">
                        <c:v>6.9139999999999993E-2</c:v>
                      </c:pt>
                      <c:pt idx="30">
                        <c:v>7.2480000000000003E-2</c:v>
                      </c:pt>
                      <c:pt idx="31">
                        <c:v>7.6280000000000001E-2</c:v>
                      </c:pt>
                      <c:pt idx="32">
                        <c:v>8.0490000000000006E-2</c:v>
                      </c:pt>
                      <c:pt idx="33">
                        <c:v>8.5220000000000004E-2</c:v>
                      </c:pt>
                      <c:pt idx="34">
                        <c:v>8.9849999999999999E-2</c:v>
                      </c:pt>
                      <c:pt idx="35">
                        <c:v>9.5229999999999995E-2</c:v>
                      </c:pt>
                      <c:pt idx="36">
                        <c:v>0.10050000000000001</c:v>
                      </c:pt>
                      <c:pt idx="37">
                        <c:v>0.1055</c:v>
                      </c:pt>
                      <c:pt idx="38">
                        <c:v>0.1091</c:v>
                      </c:pt>
                      <c:pt idx="39">
                        <c:v>0.1129</c:v>
                      </c:pt>
                      <c:pt idx="40">
                        <c:v>0.1162</c:v>
                      </c:pt>
                      <c:pt idx="41">
                        <c:v>0.12180000000000001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'Deg2 (2)'!$C$3:$C$51</c15:sqref>
                        </c15:formulaRef>
                      </c:ext>
                    </c:extLst>
                    <c:numCache>
                      <c:formatCode>General</c:formatCode>
                      <c:ptCount val="49"/>
                      <c:pt idx="0">
                        <c:v>1.8879999999999999E-5</c:v>
                      </c:pt>
                      <c:pt idx="1">
                        <c:v>6.1609999999999996E-4</c:v>
                      </c:pt>
                      <c:pt idx="2">
                        <c:v>1.1069999999999999E-3</c:v>
                      </c:pt>
                      <c:pt idx="3">
                        <c:v>1.5659999999999999E-3</c:v>
                      </c:pt>
                      <c:pt idx="4">
                        <c:v>1.99E-3</c:v>
                      </c:pt>
                      <c:pt idx="5">
                        <c:v>2.3890000000000001E-3</c:v>
                      </c:pt>
                      <c:pt idx="6">
                        <c:v>2.8300000000000001E-3</c:v>
                      </c:pt>
                      <c:pt idx="7">
                        <c:v>3.2390000000000001E-3</c:v>
                      </c:pt>
                      <c:pt idx="8">
                        <c:v>3.6740000000000002E-3</c:v>
                      </c:pt>
                      <c:pt idx="9">
                        <c:v>4.1310000000000001E-3</c:v>
                      </c:pt>
                      <c:pt idx="10">
                        <c:v>4.6059999999999999E-3</c:v>
                      </c:pt>
                      <c:pt idx="11">
                        <c:v>5.1380000000000002E-3</c:v>
                      </c:pt>
                      <c:pt idx="12">
                        <c:v>5.64E-3</c:v>
                      </c:pt>
                      <c:pt idx="13">
                        <c:v>6.2459999999999998E-3</c:v>
                      </c:pt>
                      <c:pt idx="14">
                        <c:v>6.8710000000000004E-3</c:v>
                      </c:pt>
                      <c:pt idx="15">
                        <c:v>7.5100000000000002E-3</c:v>
                      </c:pt>
                      <c:pt idx="16">
                        <c:v>8.2430000000000003E-3</c:v>
                      </c:pt>
                      <c:pt idx="17">
                        <c:v>8.9820000000000004E-3</c:v>
                      </c:pt>
                      <c:pt idx="18">
                        <c:v>9.7990000000000004E-3</c:v>
                      </c:pt>
                      <c:pt idx="19">
                        <c:v>1.064E-2</c:v>
                      </c:pt>
                      <c:pt idx="20">
                        <c:v>1.1599999999999999E-2</c:v>
                      </c:pt>
                      <c:pt idx="21">
                        <c:v>1.255E-2</c:v>
                      </c:pt>
                      <c:pt idx="22">
                        <c:v>1.362E-2</c:v>
                      </c:pt>
                      <c:pt idx="23">
                        <c:v>1.4999999999999999E-2</c:v>
                      </c:pt>
                      <c:pt idx="24">
                        <c:v>1.61E-2</c:v>
                      </c:pt>
                      <c:pt idx="25">
                        <c:v>1.745E-2</c:v>
                      </c:pt>
                      <c:pt idx="26">
                        <c:v>1.882E-2</c:v>
                      </c:pt>
                      <c:pt idx="27">
                        <c:v>2.0420000000000001E-2</c:v>
                      </c:pt>
                      <c:pt idx="28">
                        <c:v>2.2069999999999999E-2</c:v>
                      </c:pt>
                      <c:pt idx="29">
                        <c:v>2.366E-2</c:v>
                      </c:pt>
                      <c:pt idx="30">
                        <c:v>2.528E-2</c:v>
                      </c:pt>
                      <c:pt idx="31">
                        <c:v>2.6980000000000001E-2</c:v>
                      </c:pt>
                      <c:pt idx="32">
                        <c:v>2.8819999999999998E-2</c:v>
                      </c:pt>
                      <c:pt idx="33">
                        <c:v>3.0609999999999998E-2</c:v>
                      </c:pt>
                      <c:pt idx="34">
                        <c:v>3.2210000000000003E-2</c:v>
                      </c:pt>
                      <c:pt idx="35">
                        <c:v>3.2870000000000003E-2</c:v>
                      </c:pt>
                      <c:pt idx="36">
                        <c:v>3.3680000000000002E-2</c:v>
                      </c:pt>
                      <c:pt idx="37">
                        <c:v>3.4569999999999997E-2</c:v>
                      </c:pt>
                      <c:pt idx="38">
                        <c:v>3.5020000000000003E-2</c:v>
                      </c:pt>
                      <c:pt idx="39">
                        <c:v>3.594E-2</c:v>
                      </c:pt>
                      <c:pt idx="40">
                        <c:v>3.7690000000000001E-2</c:v>
                      </c:pt>
                      <c:pt idx="41">
                        <c:v>3.9989999999999998E-2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27BD-43E3-8D6C-FB41C94E3E64}"/>
                  </c:ext>
                </c:extLst>
              </c15:ser>
            </c15:filteredScatterSeries>
            <c15:filteredScatterSeries>
              <c15:ser>
                <c:idx val="3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Paper!$B$12</c15:sqref>
                        </c15:formulaRef>
                      </c:ext>
                    </c:extLst>
                    <c:strCache>
                      <c:ptCount val="1"/>
                      <c:pt idx="0">
                        <c:v>Stage 2 Fit 2.3V</c:v>
                      </c:pt>
                    </c:strCache>
                  </c:strRef>
                </c:tx>
                <c:spPr>
                  <a:ln w="9525">
                    <a:solidFill>
                      <a:srgbClr val="FF7B21"/>
                    </a:solidFill>
                  </a:ln>
                </c:spPr>
                <c:marker>
                  <c:symbol val="circle"/>
                  <c:size val="3"/>
                  <c:spPr>
                    <a:solidFill>
                      <a:srgbClr val="FF7B21"/>
                    </a:solidFill>
                    <a:ln>
                      <a:noFill/>
                    </a:ln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'Deg2 (2)'!$D$3:$D$51</c15:sqref>
                        </c15:formulaRef>
                      </c:ext>
                    </c:extLst>
                    <c:numCache>
                      <c:formatCode>General</c:formatCode>
                      <c:ptCount val="49"/>
                      <c:pt idx="0">
                        <c:v>3.3649999999999999E-2</c:v>
                      </c:pt>
                      <c:pt idx="1">
                        <c:v>3.3890000000000003E-2</c:v>
                      </c:pt>
                      <c:pt idx="2">
                        <c:v>3.415E-2</c:v>
                      </c:pt>
                      <c:pt idx="3">
                        <c:v>3.4450000000000001E-2</c:v>
                      </c:pt>
                      <c:pt idx="4">
                        <c:v>3.4779999999999998E-2</c:v>
                      </c:pt>
                      <c:pt idx="5">
                        <c:v>3.5139999999999998E-2</c:v>
                      </c:pt>
                      <c:pt idx="6">
                        <c:v>3.5589999999999997E-2</c:v>
                      </c:pt>
                      <c:pt idx="7">
                        <c:v>3.6040000000000003E-2</c:v>
                      </c:pt>
                      <c:pt idx="8">
                        <c:v>3.653E-2</c:v>
                      </c:pt>
                      <c:pt idx="9">
                        <c:v>3.7100000000000001E-2</c:v>
                      </c:pt>
                      <c:pt idx="10">
                        <c:v>3.7699999999999997E-2</c:v>
                      </c:pt>
                      <c:pt idx="11">
                        <c:v>3.8390000000000001E-2</c:v>
                      </c:pt>
                      <c:pt idx="12">
                        <c:v>3.9070000000000001E-2</c:v>
                      </c:pt>
                      <c:pt idx="13">
                        <c:v>3.9879999999999999E-2</c:v>
                      </c:pt>
                      <c:pt idx="14">
                        <c:v>4.0739999999999998E-2</c:v>
                      </c:pt>
                      <c:pt idx="15">
                        <c:v>4.1640000000000003E-2</c:v>
                      </c:pt>
                      <c:pt idx="16">
                        <c:v>4.2689999999999999E-2</c:v>
                      </c:pt>
                      <c:pt idx="17">
                        <c:v>4.3779999999999999E-2</c:v>
                      </c:pt>
                      <c:pt idx="18">
                        <c:v>4.4999999999999998E-2</c:v>
                      </c:pt>
                      <c:pt idx="19">
                        <c:v>4.6280000000000002E-2</c:v>
                      </c:pt>
                      <c:pt idx="20">
                        <c:v>4.7800000000000002E-2</c:v>
                      </c:pt>
                      <c:pt idx="21">
                        <c:v>4.9329999999999999E-2</c:v>
                      </c:pt>
                      <c:pt idx="22">
                        <c:v>5.1110000000000003E-2</c:v>
                      </c:pt>
                      <c:pt idx="23">
                        <c:v>5.3379999999999997E-2</c:v>
                      </c:pt>
                      <c:pt idx="24">
                        <c:v>5.5320000000000001E-2</c:v>
                      </c:pt>
                      <c:pt idx="25">
                        <c:v>5.7630000000000001E-2</c:v>
                      </c:pt>
                      <c:pt idx="26">
                        <c:v>6.0170000000000001E-2</c:v>
                      </c:pt>
                      <c:pt idx="27">
                        <c:v>6.3109999999999999E-2</c:v>
                      </c:pt>
                      <c:pt idx="28">
                        <c:v>6.6199999999999995E-2</c:v>
                      </c:pt>
                      <c:pt idx="29">
                        <c:v>6.9400000000000003E-2</c:v>
                      </c:pt>
                      <c:pt idx="30">
                        <c:v>7.2870000000000004E-2</c:v>
                      </c:pt>
                      <c:pt idx="31">
                        <c:v>7.6670000000000002E-2</c:v>
                      </c:pt>
                      <c:pt idx="32">
                        <c:v>8.0780000000000005E-2</c:v>
                      </c:pt>
                      <c:pt idx="33">
                        <c:v>8.523E-2</c:v>
                      </c:pt>
                      <c:pt idx="34">
                        <c:v>8.9580000000000007E-2</c:v>
                      </c:pt>
                      <c:pt idx="35">
                        <c:v>9.4289999999999999E-2</c:v>
                      </c:pt>
                      <c:pt idx="36">
                        <c:v>9.9000000000000005E-2</c:v>
                      </c:pt>
                      <c:pt idx="37">
                        <c:v>0.10390000000000001</c:v>
                      </c:pt>
                      <c:pt idx="38">
                        <c:v>0.1087</c:v>
                      </c:pt>
                      <c:pt idx="39">
                        <c:v>0.1138</c:v>
                      </c:pt>
                      <c:pt idx="40">
                        <c:v>0.1187</c:v>
                      </c:pt>
                      <c:pt idx="41">
                        <c:v>0.12330000000000001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'Deg2 (2)'!$E$3:$E$51</c15:sqref>
                        </c15:formulaRef>
                      </c:ext>
                    </c:extLst>
                    <c:numCache>
                      <c:formatCode>General</c:formatCode>
                      <c:ptCount val="49"/>
                      <c:pt idx="0">
                        <c:v>-8.3620000000000006E-6</c:v>
                      </c:pt>
                      <c:pt idx="1">
                        <c:v>5.819E-4</c:v>
                      </c:pt>
                      <c:pt idx="2">
                        <c:v>1.106E-3</c:v>
                      </c:pt>
                      <c:pt idx="3">
                        <c:v>1.585E-3</c:v>
                      </c:pt>
                      <c:pt idx="4">
                        <c:v>2.036E-3</c:v>
                      </c:pt>
                      <c:pt idx="5">
                        <c:v>2.467E-3</c:v>
                      </c:pt>
                      <c:pt idx="6">
                        <c:v>2.928E-3</c:v>
                      </c:pt>
                      <c:pt idx="7">
                        <c:v>3.3479999999999998E-3</c:v>
                      </c:pt>
                      <c:pt idx="8">
                        <c:v>3.7650000000000001E-3</c:v>
                      </c:pt>
                      <c:pt idx="9">
                        <c:v>4.2240000000000003E-3</c:v>
                      </c:pt>
                      <c:pt idx="10">
                        <c:v>4.6750000000000003E-3</c:v>
                      </c:pt>
                      <c:pt idx="11">
                        <c:v>5.1749999999999999E-3</c:v>
                      </c:pt>
                      <c:pt idx="12">
                        <c:v>5.6550000000000003E-3</c:v>
                      </c:pt>
                      <c:pt idx="13">
                        <c:v>6.2199999999999998E-3</c:v>
                      </c:pt>
                      <c:pt idx="14">
                        <c:v>6.8110000000000002E-3</c:v>
                      </c:pt>
                      <c:pt idx="15">
                        <c:v>7.4250000000000002E-3</c:v>
                      </c:pt>
                      <c:pt idx="16">
                        <c:v>8.1429999999999992E-3</c:v>
                      </c:pt>
                      <c:pt idx="17">
                        <c:v>8.8839999999999995E-3</c:v>
                      </c:pt>
                      <c:pt idx="18">
                        <c:v>9.7120000000000001E-3</c:v>
                      </c:pt>
                      <c:pt idx="19">
                        <c:v>1.0580000000000001E-2</c:v>
                      </c:pt>
                      <c:pt idx="20">
                        <c:v>1.159E-2</c:v>
                      </c:pt>
                      <c:pt idx="21">
                        <c:v>1.26E-2</c:v>
                      </c:pt>
                      <c:pt idx="22">
                        <c:v>1.374E-2</c:v>
                      </c:pt>
                      <c:pt idx="23">
                        <c:v>1.516E-2</c:v>
                      </c:pt>
                      <c:pt idx="24">
                        <c:v>1.6320000000000001E-2</c:v>
                      </c:pt>
                      <c:pt idx="25">
                        <c:v>1.7659999999999999E-2</c:v>
                      </c:pt>
                      <c:pt idx="26">
                        <c:v>1.9060000000000001E-2</c:v>
                      </c:pt>
                      <c:pt idx="27">
                        <c:v>2.0590000000000001E-2</c:v>
                      </c:pt>
                      <c:pt idx="28">
                        <c:v>2.2100000000000002E-2</c:v>
                      </c:pt>
                      <c:pt idx="29">
                        <c:v>2.3570000000000001E-2</c:v>
                      </c:pt>
                      <c:pt idx="30">
                        <c:v>2.5049999999999999E-2</c:v>
                      </c:pt>
                      <c:pt idx="31">
                        <c:v>2.6550000000000001E-2</c:v>
                      </c:pt>
                      <c:pt idx="32">
                        <c:v>2.8029999999999999E-2</c:v>
                      </c:pt>
                      <c:pt idx="33">
                        <c:v>2.9489999999999999E-2</c:v>
                      </c:pt>
                      <c:pt idx="34">
                        <c:v>3.0800000000000001E-2</c:v>
                      </c:pt>
                      <c:pt idx="35">
                        <c:v>3.209E-2</c:v>
                      </c:pt>
                      <c:pt idx="36">
                        <c:v>3.329E-2</c:v>
                      </c:pt>
                      <c:pt idx="37">
                        <c:v>3.4479999999999997E-2</c:v>
                      </c:pt>
                      <c:pt idx="38">
                        <c:v>3.5619999999999999E-2</c:v>
                      </c:pt>
                      <c:pt idx="39">
                        <c:v>3.6880000000000003E-2</c:v>
                      </c:pt>
                      <c:pt idx="40">
                        <c:v>3.8240000000000003E-2</c:v>
                      </c:pt>
                      <c:pt idx="41">
                        <c:v>3.9780000000000003E-2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9-27BD-43E3-8D6C-FB41C94E3E64}"/>
                  </c:ext>
                </c:extLst>
              </c15:ser>
            </c15:filteredScatterSeries>
            <c15:filteredScatterSeries>
              <c15:ser>
                <c:idx val="10"/>
                <c:order val="1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Paper!$A$15</c15:sqref>
                        </c15:formulaRef>
                      </c:ext>
                    </c:extLst>
                    <c:strCache>
                      <c:ptCount val="1"/>
                      <c:pt idx="0">
                        <c:v>Stage 5 Data 2.3V</c:v>
                      </c:pt>
                    </c:strCache>
                  </c:strRef>
                </c:tx>
                <c:spPr>
                  <a:ln w="38100">
                    <a:noFill/>
                  </a:ln>
                </c:spPr>
                <c:marker>
                  <c:symbol val="circle"/>
                  <c:size val="5"/>
                  <c:spPr>
                    <a:noFill/>
                    <a:ln w="6350">
                      <a:solidFill>
                        <a:srgbClr val="3A64FC"/>
                      </a:solidFill>
                    </a:ln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'Deg4 (2)'!$B$3:$B$53</c15:sqref>
                        </c15:formulaRef>
                      </c:ext>
                    </c:extLst>
                    <c:numCache>
                      <c:formatCode>General</c:formatCode>
                      <c:ptCount val="51"/>
                      <c:pt idx="0">
                        <c:v>3.0870000000000002E-2</c:v>
                      </c:pt>
                      <c:pt idx="1">
                        <c:v>3.134E-2</c:v>
                      </c:pt>
                      <c:pt idx="2">
                        <c:v>3.1780000000000003E-2</c:v>
                      </c:pt>
                      <c:pt idx="3">
                        <c:v>3.2239999999999998E-2</c:v>
                      </c:pt>
                      <c:pt idx="4">
                        <c:v>3.2660000000000002E-2</c:v>
                      </c:pt>
                      <c:pt idx="5">
                        <c:v>3.3090000000000001E-2</c:v>
                      </c:pt>
                      <c:pt idx="6">
                        <c:v>3.3489999999999999E-2</c:v>
                      </c:pt>
                      <c:pt idx="7">
                        <c:v>3.3930000000000002E-2</c:v>
                      </c:pt>
                      <c:pt idx="8">
                        <c:v>3.4320000000000003E-2</c:v>
                      </c:pt>
                      <c:pt idx="9">
                        <c:v>3.4720000000000001E-2</c:v>
                      </c:pt>
                      <c:pt idx="10">
                        <c:v>3.5099999999999999E-2</c:v>
                      </c:pt>
                      <c:pt idx="11">
                        <c:v>3.5529999999999999E-2</c:v>
                      </c:pt>
                      <c:pt idx="12">
                        <c:v>3.5920000000000001E-2</c:v>
                      </c:pt>
                      <c:pt idx="13">
                        <c:v>3.6290000000000003E-2</c:v>
                      </c:pt>
                      <c:pt idx="14">
                        <c:v>3.671E-2</c:v>
                      </c:pt>
                      <c:pt idx="15">
                        <c:v>3.7139999999999999E-2</c:v>
                      </c:pt>
                      <c:pt idx="16">
                        <c:v>3.7560000000000003E-2</c:v>
                      </c:pt>
                      <c:pt idx="17">
                        <c:v>3.805E-2</c:v>
                      </c:pt>
                      <c:pt idx="18">
                        <c:v>3.857E-2</c:v>
                      </c:pt>
                      <c:pt idx="19">
                        <c:v>3.9140000000000001E-2</c:v>
                      </c:pt>
                      <c:pt idx="20">
                        <c:v>3.9730000000000001E-2</c:v>
                      </c:pt>
                      <c:pt idx="21">
                        <c:v>4.0419999999999998E-2</c:v>
                      </c:pt>
                      <c:pt idx="22">
                        <c:v>4.1110000000000001E-2</c:v>
                      </c:pt>
                      <c:pt idx="23">
                        <c:v>4.1860000000000001E-2</c:v>
                      </c:pt>
                      <c:pt idx="24">
                        <c:v>4.2779999999999999E-2</c:v>
                      </c:pt>
                      <c:pt idx="25">
                        <c:v>4.3529999999999999E-2</c:v>
                      </c:pt>
                      <c:pt idx="26">
                        <c:v>4.4330000000000001E-2</c:v>
                      </c:pt>
                      <c:pt idx="27">
                        <c:v>4.5289999999999997E-2</c:v>
                      </c:pt>
                      <c:pt idx="28">
                        <c:v>4.6280000000000002E-2</c:v>
                      </c:pt>
                      <c:pt idx="29">
                        <c:v>4.7210000000000002E-2</c:v>
                      </c:pt>
                      <c:pt idx="30">
                        <c:v>4.8090000000000001E-2</c:v>
                      </c:pt>
                      <c:pt idx="31">
                        <c:v>4.9070000000000003E-2</c:v>
                      </c:pt>
                      <c:pt idx="32">
                        <c:v>5.0029999999999998E-2</c:v>
                      </c:pt>
                      <c:pt idx="33">
                        <c:v>5.1090000000000003E-2</c:v>
                      </c:pt>
                      <c:pt idx="34">
                        <c:v>5.212E-2</c:v>
                      </c:pt>
                      <c:pt idx="35">
                        <c:v>5.3120000000000001E-2</c:v>
                      </c:pt>
                      <c:pt idx="36">
                        <c:v>5.4179999999999999E-2</c:v>
                      </c:pt>
                      <c:pt idx="37">
                        <c:v>5.527E-2</c:v>
                      </c:pt>
                      <c:pt idx="38">
                        <c:v>5.6390000000000003E-2</c:v>
                      </c:pt>
                      <c:pt idx="39">
                        <c:v>5.7570000000000003E-2</c:v>
                      </c:pt>
                      <c:pt idx="40">
                        <c:v>5.883E-2</c:v>
                      </c:pt>
                      <c:pt idx="41">
                        <c:v>6.0080000000000001E-2</c:v>
                      </c:pt>
                      <c:pt idx="42">
                        <c:v>6.1350000000000002E-2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'Deg4 (2)'!$C$3:$C$53</c15:sqref>
                        </c15:formulaRef>
                      </c:ext>
                    </c:extLst>
                    <c:numCache>
                      <c:formatCode>General</c:formatCode>
                      <c:ptCount val="51"/>
                      <c:pt idx="0">
                        <c:v>8.0780000000000001E-4</c:v>
                      </c:pt>
                      <c:pt idx="1">
                        <c:v>1.24E-3</c:v>
                      </c:pt>
                      <c:pt idx="2">
                        <c:v>1.5820000000000001E-3</c:v>
                      </c:pt>
                      <c:pt idx="3">
                        <c:v>1.828E-3</c:v>
                      </c:pt>
                      <c:pt idx="4">
                        <c:v>2.068E-3</c:v>
                      </c:pt>
                      <c:pt idx="5">
                        <c:v>2.1979999999999999E-3</c:v>
                      </c:pt>
                      <c:pt idx="6">
                        <c:v>2.3349999999999998E-3</c:v>
                      </c:pt>
                      <c:pt idx="7">
                        <c:v>2.4629999999999999E-3</c:v>
                      </c:pt>
                      <c:pt idx="8">
                        <c:v>2.5579999999999999E-3</c:v>
                      </c:pt>
                      <c:pt idx="9">
                        <c:v>2.6220000000000002E-3</c:v>
                      </c:pt>
                      <c:pt idx="10">
                        <c:v>2.7369999999999998E-3</c:v>
                      </c:pt>
                      <c:pt idx="11">
                        <c:v>2.8089999999999999E-3</c:v>
                      </c:pt>
                      <c:pt idx="12">
                        <c:v>2.892E-3</c:v>
                      </c:pt>
                      <c:pt idx="13">
                        <c:v>2.9849999999999998E-3</c:v>
                      </c:pt>
                      <c:pt idx="14">
                        <c:v>3.117E-3</c:v>
                      </c:pt>
                      <c:pt idx="15">
                        <c:v>3.274E-3</c:v>
                      </c:pt>
                      <c:pt idx="16">
                        <c:v>3.4529999999999999E-3</c:v>
                      </c:pt>
                      <c:pt idx="17">
                        <c:v>3.673E-3</c:v>
                      </c:pt>
                      <c:pt idx="18">
                        <c:v>3.9100000000000003E-3</c:v>
                      </c:pt>
                      <c:pt idx="19">
                        <c:v>4.1749999999999999E-3</c:v>
                      </c:pt>
                      <c:pt idx="20">
                        <c:v>4.4149999999999997E-3</c:v>
                      </c:pt>
                      <c:pt idx="21">
                        <c:v>4.705E-3</c:v>
                      </c:pt>
                      <c:pt idx="22">
                        <c:v>4.9620000000000003E-3</c:v>
                      </c:pt>
                      <c:pt idx="23">
                        <c:v>5.2119999999999996E-3</c:v>
                      </c:pt>
                      <c:pt idx="24">
                        <c:v>5.4999999999999997E-3</c:v>
                      </c:pt>
                      <c:pt idx="25">
                        <c:v>5.6779999999999999E-3</c:v>
                      </c:pt>
                      <c:pt idx="26">
                        <c:v>5.8690000000000001E-3</c:v>
                      </c:pt>
                      <c:pt idx="27">
                        <c:v>6.0679999999999996E-3</c:v>
                      </c:pt>
                      <c:pt idx="28">
                        <c:v>6.2870000000000001E-3</c:v>
                      </c:pt>
                      <c:pt idx="29">
                        <c:v>6.4619999999999999E-3</c:v>
                      </c:pt>
                      <c:pt idx="30">
                        <c:v>6.6210000000000001E-3</c:v>
                      </c:pt>
                      <c:pt idx="31">
                        <c:v>6.8120000000000003E-3</c:v>
                      </c:pt>
                      <c:pt idx="32">
                        <c:v>6.9569999999999996E-3</c:v>
                      </c:pt>
                      <c:pt idx="33">
                        <c:v>7.1289999999999999E-3</c:v>
                      </c:pt>
                      <c:pt idx="34">
                        <c:v>7.2370000000000004E-3</c:v>
                      </c:pt>
                      <c:pt idx="35">
                        <c:v>7.3819999999999997E-3</c:v>
                      </c:pt>
                      <c:pt idx="36">
                        <c:v>7.5849999999999997E-3</c:v>
                      </c:pt>
                      <c:pt idx="37">
                        <c:v>7.6930000000000002E-3</c:v>
                      </c:pt>
                      <c:pt idx="38">
                        <c:v>7.8589999999999997E-3</c:v>
                      </c:pt>
                      <c:pt idx="39">
                        <c:v>8.0440000000000008E-3</c:v>
                      </c:pt>
                      <c:pt idx="40">
                        <c:v>8.2360000000000003E-3</c:v>
                      </c:pt>
                      <c:pt idx="41">
                        <c:v>8.3829999999999998E-3</c:v>
                      </c:pt>
                      <c:pt idx="42">
                        <c:v>8.5649999999999997E-3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A-27BD-43E3-8D6C-FB41C94E3E64}"/>
                  </c:ext>
                </c:extLst>
              </c15:ser>
            </c15:filteredScatterSeries>
            <c15:filteredScatterSeries>
              <c15:ser>
                <c:idx val="11"/>
                <c:order val="1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Paper!$B$6</c15:sqref>
                        </c15:formulaRef>
                      </c:ext>
                    </c:extLst>
                    <c:strCache>
                      <c:ptCount val="1"/>
                      <c:pt idx="0">
                        <c:v>Stage 5 Fit 1.9V</c:v>
                      </c:pt>
                    </c:strCache>
                  </c:strRef>
                </c:tx>
                <c:spPr>
                  <a:ln w="9525">
                    <a:solidFill>
                      <a:srgbClr val="3A64FC"/>
                    </a:solidFill>
                  </a:ln>
                </c:spPr>
                <c:marker>
                  <c:symbol val="circle"/>
                  <c:size val="3"/>
                  <c:spPr>
                    <a:solidFill>
                      <a:srgbClr val="3A64FC"/>
                    </a:solidFill>
                    <a:ln>
                      <a:noFill/>
                    </a:ln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'Deg4 (2)'!$D$3:$D$53</c15:sqref>
                        </c15:formulaRef>
                      </c:ext>
                    </c:extLst>
                    <c:numCache>
                      <c:formatCode>General</c:formatCode>
                      <c:ptCount val="51"/>
                      <c:pt idx="0">
                        <c:v>3.1789999999999999E-2</c:v>
                      </c:pt>
                      <c:pt idx="1">
                        <c:v>3.2039999999999999E-2</c:v>
                      </c:pt>
                      <c:pt idx="2">
                        <c:v>3.2309999999999998E-2</c:v>
                      </c:pt>
                      <c:pt idx="3">
                        <c:v>3.261E-2</c:v>
                      </c:pt>
                      <c:pt idx="4">
                        <c:v>3.2939999999999997E-2</c:v>
                      </c:pt>
                      <c:pt idx="5">
                        <c:v>3.329E-2</c:v>
                      </c:pt>
                      <c:pt idx="6">
                        <c:v>3.3700000000000001E-2</c:v>
                      </c:pt>
                      <c:pt idx="7">
                        <c:v>3.4090000000000002E-2</c:v>
                      </c:pt>
                      <c:pt idx="8">
                        <c:v>3.4500000000000003E-2</c:v>
                      </c:pt>
                      <c:pt idx="9">
                        <c:v>3.4939999999999999E-2</c:v>
                      </c:pt>
                      <c:pt idx="10">
                        <c:v>3.5360000000000003E-2</c:v>
                      </c:pt>
                      <c:pt idx="11">
                        <c:v>3.5819999999999998E-2</c:v>
                      </c:pt>
                      <c:pt idx="12">
                        <c:v>3.6229999999999998E-2</c:v>
                      </c:pt>
                      <c:pt idx="13">
                        <c:v>3.669E-2</c:v>
                      </c:pt>
                      <c:pt idx="14">
                        <c:v>3.7139999999999999E-2</c:v>
                      </c:pt>
                      <c:pt idx="15">
                        <c:v>3.7580000000000002E-2</c:v>
                      </c:pt>
                      <c:pt idx="16">
                        <c:v>3.8080000000000003E-2</c:v>
                      </c:pt>
                      <c:pt idx="17">
                        <c:v>3.857E-2</c:v>
                      </c:pt>
                      <c:pt idx="18">
                        <c:v>3.9109999999999999E-2</c:v>
                      </c:pt>
                      <c:pt idx="19">
                        <c:v>3.968E-2</c:v>
                      </c:pt>
                      <c:pt idx="20">
                        <c:v>4.0340000000000001E-2</c:v>
                      </c:pt>
                      <c:pt idx="21">
                        <c:v>4.1000000000000002E-2</c:v>
                      </c:pt>
                      <c:pt idx="22">
                        <c:v>4.1750000000000002E-2</c:v>
                      </c:pt>
                      <c:pt idx="23">
                        <c:v>4.2700000000000002E-2</c:v>
                      </c:pt>
                      <c:pt idx="24">
                        <c:v>4.3470000000000002E-2</c:v>
                      </c:pt>
                      <c:pt idx="25">
                        <c:v>4.4350000000000001E-2</c:v>
                      </c:pt>
                      <c:pt idx="26">
                        <c:v>4.5260000000000002E-2</c:v>
                      </c:pt>
                      <c:pt idx="27">
                        <c:v>4.6240000000000003E-2</c:v>
                      </c:pt>
                      <c:pt idx="28">
                        <c:v>4.7190000000000003E-2</c:v>
                      </c:pt>
                      <c:pt idx="29">
                        <c:v>4.8120000000000003E-2</c:v>
                      </c:pt>
                      <c:pt idx="30">
                        <c:v>4.9050000000000003E-2</c:v>
                      </c:pt>
                      <c:pt idx="31">
                        <c:v>5.0020000000000002E-2</c:v>
                      </c:pt>
                      <c:pt idx="32">
                        <c:v>5.1020000000000003E-2</c:v>
                      </c:pt>
                      <c:pt idx="33">
                        <c:v>5.2080000000000001E-2</c:v>
                      </c:pt>
                      <c:pt idx="34">
                        <c:v>5.3100000000000001E-2</c:v>
                      </c:pt>
                      <c:pt idx="35">
                        <c:v>5.4190000000000002E-2</c:v>
                      </c:pt>
                      <c:pt idx="36">
                        <c:v>5.5300000000000002E-2</c:v>
                      </c:pt>
                      <c:pt idx="37">
                        <c:v>5.6480000000000002E-2</c:v>
                      </c:pt>
                      <c:pt idx="38">
                        <c:v>5.7660000000000003E-2</c:v>
                      </c:pt>
                      <c:pt idx="39">
                        <c:v>5.8950000000000002E-2</c:v>
                      </c:pt>
                      <c:pt idx="40">
                        <c:v>6.0249999999999998E-2</c:v>
                      </c:pt>
                      <c:pt idx="41">
                        <c:v>6.1530000000000001E-2</c:v>
                      </c:pt>
                      <c:pt idx="42">
                        <c:v>6.1530000000000001E-2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'Deg4 (2)'!$E$3:$E$53</c15:sqref>
                        </c15:formulaRef>
                      </c:ext>
                    </c:extLst>
                    <c:numCache>
                      <c:formatCode>General</c:formatCode>
                      <c:ptCount val="51"/>
                      <c:pt idx="0">
                        <c:v>1.5950000000000001E-3</c:v>
                      </c:pt>
                      <c:pt idx="1">
                        <c:v>1.761E-3</c:v>
                      </c:pt>
                      <c:pt idx="2">
                        <c:v>1.9269999999999999E-3</c:v>
                      </c:pt>
                      <c:pt idx="3">
                        <c:v>2.0899999999999998E-3</c:v>
                      </c:pt>
                      <c:pt idx="4">
                        <c:v>2.2469999999999999E-3</c:v>
                      </c:pt>
                      <c:pt idx="5">
                        <c:v>2.395E-3</c:v>
                      </c:pt>
                      <c:pt idx="6">
                        <c:v>2.5430000000000001E-3</c:v>
                      </c:pt>
                      <c:pt idx="7">
                        <c:v>2.6640000000000001E-3</c:v>
                      </c:pt>
                      <c:pt idx="8">
                        <c:v>2.771E-3</c:v>
                      </c:pt>
                      <c:pt idx="9">
                        <c:v>2.8739999999999998E-3</c:v>
                      </c:pt>
                      <c:pt idx="10">
                        <c:v>2.9640000000000001E-3</c:v>
                      </c:pt>
                      <c:pt idx="11">
                        <c:v>3.0560000000000001E-3</c:v>
                      </c:pt>
                      <c:pt idx="12">
                        <c:v>3.1440000000000001E-3</c:v>
                      </c:pt>
                      <c:pt idx="13">
                        <c:v>3.2499999999999999E-3</c:v>
                      </c:pt>
                      <c:pt idx="14">
                        <c:v>3.3709999999999999E-3</c:v>
                      </c:pt>
                      <c:pt idx="15">
                        <c:v>3.509E-3</c:v>
                      </c:pt>
                      <c:pt idx="16">
                        <c:v>3.6849999999999999E-3</c:v>
                      </c:pt>
                      <c:pt idx="17">
                        <c:v>3.8790000000000001E-3</c:v>
                      </c:pt>
                      <c:pt idx="18">
                        <c:v>4.1070000000000004E-3</c:v>
                      </c:pt>
                      <c:pt idx="19">
                        <c:v>4.3489999999999996E-3</c:v>
                      </c:pt>
                      <c:pt idx="20">
                        <c:v>4.6280000000000002E-3</c:v>
                      </c:pt>
                      <c:pt idx="21">
                        <c:v>4.8939999999999999E-3</c:v>
                      </c:pt>
                      <c:pt idx="22">
                        <c:v>5.1729999999999996E-3</c:v>
                      </c:pt>
                      <c:pt idx="23">
                        <c:v>5.4780000000000002E-3</c:v>
                      </c:pt>
                      <c:pt idx="24">
                        <c:v>5.6930000000000001E-3</c:v>
                      </c:pt>
                      <c:pt idx="25">
                        <c:v>5.9020000000000001E-3</c:v>
                      </c:pt>
                      <c:pt idx="26">
                        <c:v>6.0860000000000003E-3</c:v>
                      </c:pt>
                      <c:pt idx="27">
                        <c:v>6.254E-3</c:v>
                      </c:pt>
                      <c:pt idx="28">
                        <c:v>6.3990000000000002E-3</c:v>
                      </c:pt>
                      <c:pt idx="29">
                        <c:v>6.5319999999999996E-3</c:v>
                      </c:pt>
                      <c:pt idx="30">
                        <c:v>6.6660000000000001E-3</c:v>
                      </c:pt>
                      <c:pt idx="31">
                        <c:v>6.8120000000000003E-3</c:v>
                      </c:pt>
                      <c:pt idx="32">
                        <c:v>6.9719999999999999E-3</c:v>
                      </c:pt>
                      <c:pt idx="33">
                        <c:v>7.1510000000000002E-3</c:v>
                      </c:pt>
                      <c:pt idx="34">
                        <c:v>7.3289999999999996E-3</c:v>
                      </c:pt>
                      <c:pt idx="35">
                        <c:v>7.522E-3</c:v>
                      </c:pt>
                      <c:pt idx="36">
                        <c:v>7.7099999999999998E-3</c:v>
                      </c:pt>
                      <c:pt idx="37">
                        <c:v>7.8960000000000002E-3</c:v>
                      </c:pt>
                      <c:pt idx="38">
                        <c:v>8.0619999999999997E-3</c:v>
                      </c:pt>
                      <c:pt idx="39">
                        <c:v>8.2129999999999998E-3</c:v>
                      </c:pt>
                      <c:pt idx="40">
                        <c:v>8.3280000000000003E-3</c:v>
                      </c:pt>
                      <c:pt idx="41">
                        <c:v>8.4010000000000005E-3</c:v>
                      </c:pt>
                      <c:pt idx="42">
                        <c:v>8.4010000000000005E-3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B-27BD-43E3-8D6C-FB41C94E3E64}"/>
                  </c:ext>
                </c:extLst>
              </c15:ser>
            </c15:filteredScatterSeries>
          </c:ext>
        </c:extLst>
      </c:scatterChart>
      <c:valAx>
        <c:axId val="1138531023"/>
        <c:scaling>
          <c:orientation val="minMax"/>
          <c:max val="3.6000000000000004E-2"/>
          <c:min val="2.6000000000000006E-2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out"/>
        <c:minorTickMark val="none"/>
        <c:tickLblPos val="nextTo"/>
        <c:crossAx val="1138531503"/>
        <c:crosses val="autoZero"/>
        <c:crossBetween val="midCat"/>
        <c:majorUnit val="1.0000000000000002E-3"/>
      </c:valAx>
      <c:valAx>
        <c:axId val="1138531503"/>
        <c:scaling>
          <c:orientation val="minMax"/>
          <c:max val="5.000000000000001E-3"/>
          <c:min val="0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out"/>
        <c:minorTickMark val="none"/>
        <c:tickLblPos val="nextTo"/>
        <c:crossAx val="1138531023"/>
        <c:crosses val="autoZero"/>
        <c:crossBetween val="midCat"/>
        <c:majorUnit val="1.0000000000000002E-3"/>
      </c:valAx>
    </c:plotArea>
    <c:plotVisOnly val="1"/>
    <c:dispBlanksAs val="gap"/>
    <c:showDLblsOverMax val="0"/>
    <c:extLst/>
  </c:chart>
  <c:txPr>
    <a:bodyPr/>
    <a:lstStyle/>
    <a:p>
      <a:pPr>
        <a:defRPr sz="140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1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Paper!$AB$3</c:f>
              <c:strCache>
                <c:ptCount val="1"/>
                <c:pt idx="0">
                  <c:v>1.9 V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(Paper!$AB$4,Paper!$AE$4:$AG$4)</c:f>
              <c:strCache>
                <c:ptCount val="4"/>
                <c:pt idx="0">
                  <c:v>Etapa 0</c:v>
                </c:pt>
                <c:pt idx="1">
                  <c:v>Etapa 3</c:v>
                </c:pt>
                <c:pt idx="2">
                  <c:v>Etapa 4</c:v>
                </c:pt>
                <c:pt idx="3">
                  <c:v>Etapa 5</c:v>
                </c:pt>
              </c:strCache>
              <c:extLst/>
            </c:strRef>
          </c:cat>
          <c:val>
            <c:numRef>
              <c:f>(Paper!$AB$6,Paper!$AE$6:$AG$6)</c:f>
              <c:numCache>
                <c:formatCode>0.00E+00</c:formatCode>
                <c:ptCount val="4"/>
                <c:pt idx="0">
                  <c:v>2.332E-2</c:v>
                </c:pt>
                <c:pt idx="1">
                  <c:v>2.8301543424E-2</c:v>
                </c:pt>
                <c:pt idx="2">
                  <c:v>2.9000000000000001E-2</c:v>
                </c:pt>
                <c:pt idx="3">
                  <c:v>2.916778876E-2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97A9-4454-9D89-B2FD0DC32935}"/>
            </c:ext>
          </c:extLst>
        </c:ser>
        <c:ser>
          <c:idx val="1"/>
          <c:order val="1"/>
          <c:tx>
            <c:strRef>
              <c:f>Paper!$AB$16</c:f>
              <c:strCache>
                <c:ptCount val="1"/>
                <c:pt idx="0">
                  <c:v>2.3 V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(Paper!$AB$4,Paper!$AE$4:$AG$4)</c:f>
              <c:strCache>
                <c:ptCount val="4"/>
                <c:pt idx="0">
                  <c:v>Etapa 0</c:v>
                </c:pt>
                <c:pt idx="1">
                  <c:v>Etapa 3</c:v>
                </c:pt>
                <c:pt idx="2">
                  <c:v>Etapa 4</c:v>
                </c:pt>
                <c:pt idx="3">
                  <c:v>Etapa 5</c:v>
                </c:pt>
              </c:strCache>
              <c:extLst/>
            </c:strRef>
          </c:cat>
          <c:val>
            <c:numRef>
              <c:f>(Paper!$AB$19,Paper!$AE$19:$AG$19)</c:f>
              <c:numCache>
                <c:formatCode>0.00E+00</c:formatCode>
                <c:ptCount val="4"/>
                <c:pt idx="0">
                  <c:v>2.6734938715259799E-2</c:v>
                </c:pt>
                <c:pt idx="1">
                  <c:v>3.0169999999999999E-2</c:v>
                </c:pt>
                <c:pt idx="2">
                  <c:v>2.7731500159999999E-2</c:v>
                </c:pt>
                <c:pt idx="3">
                  <c:v>2.8209999999999999E-2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1-97A9-4454-9D89-B2FD0DC3293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79860320"/>
        <c:axId val="679858880"/>
      </c:barChart>
      <c:catAx>
        <c:axId val="6798603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679858880"/>
        <c:crosses val="autoZero"/>
        <c:auto val="1"/>
        <c:lblAlgn val="ctr"/>
        <c:lblOffset val="100"/>
        <c:noMultiLvlLbl val="0"/>
      </c:catAx>
      <c:valAx>
        <c:axId val="6798588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s-ES" noProof="0" dirty="0"/>
                  <a:t>Resistencia </a:t>
                </a:r>
                <a:r>
                  <a:rPr lang="es-ES" noProof="0" dirty="0" err="1"/>
                  <a:t>ohmica</a:t>
                </a:r>
                <a:r>
                  <a:rPr lang="es-ES" noProof="0" dirty="0"/>
                  <a:t> (ohm)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#,##0.00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6798603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21884678378647876"/>
          <c:y val="2.9097281894064419E-2"/>
          <c:w val="0.16787807909899904"/>
          <c:h val="0.1638528451498974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solidFill>
        <a:schemeClr val="accent1"/>
      </a:solidFill>
    </a:ln>
    <a:effectLst/>
  </c:spPr>
  <c:txPr>
    <a:bodyPr/>
    <a:lstStyle/>
    <a:p>
      <a:pPr>
        <a:defRPr sz="180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Paper!$AB$3</c:f>
              <c:strCache>
                <c:ptCount val="1"/>
                <c:pt idx="0">
                  <c:v>1.9 V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(Paper!$AB$17,Paper!$AE$17:$AG$17)</c:f>
              <c:strCache>
                <c:ptCount val="4"/>
                <c:pt idx="0">
                  <c:v>Etapa 0</c:v>
                </c:pt>
                <c:pt idx="1">
                  <c:v>Etapa 3</c:v>
                </c:pt>
                <c:pt idx="2">
                  <c:v>Etapa 4</c:v>
                </c:pt>
                <c:pt idx="3">
                  <c:v>Etapa 5</c:v>
                </c:pt>
              </c:strCache>
              <c:extLst/>
            </c:strRef>
          </c:cat>
          <c:val>
            <c:numRef>
              <c:f>(Paper!$AB$13,Paper!$AE$13:$AG$13)</c:f>
              <c:numCache>
                <c:formatCode>0.00E+00</c:formatCode>
                <c:ptCount val="4"/>
                <c:pt idx="0">
                  <c:v>6.0262258034977527E-6</c:v>
                </c:pt>
                <c:pt idx="1">
                  <c:v>4.5290737551426287E-5</c:v>
                </c:pt>
                <c:pt idx="2">
                  <c:v>2.7958913395153585E-5</c:v>
                </c:pt>
                <c:pt idx="3">
                  <c:v>3.2862146868443796E-5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53A1-461E-990E-717AA9BEBB9E}"/>
            </c:ext>
          </c:extLst>
        </c:ser>
        <c:ser>
          <c:idx val="1"/>
          <c:order val="1"/>
          <c:tx>
            <c:strRef>
              <c:f>Paper!$AB$16</c:f>
              <c:strCache>
                <c:ptCount val="1"/>
                <c:pt idx="0">
                  <c:v>2.3 V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(Paper!$AB$17,Paper!$AE$17:$AG$17)</c:f>
              <c:strCache>
                <c:ptCount val="4"/>
                <c:pt idx="0">
                  <c:v>Etapa 0</c:v>
                </c:pt>
                <c:pt idx="1">
                  <c:v>Etapa 3</c:v>
                </c:pt>
                <c:pt idx="2">
                  <c:v>Etapa 4</c:v>
                </c:pt>
                <c:pt idx="3">
                  <c:v>Etapa 5</c:v>
                </c:pt>
              </c:strCache>
              <c:extLst/>
            </c:strRef>
          </c:cat>
          <c:val>
            <c:numRef>
              <c:f>(Paper!$AB$26,Paper!$AE$26:$AG$26)</c:f>
              <c:numCache>
                <c:formatCode>0.00E+00</c:formatCode>
                <c:ptCount val="4"/>
                <c:pt idx="0">
                  <c:v>3.0852118187389714E-5</c:v>
                </c:pt>
                <c:pt idx="1">
                  <c:v>4.1665406127875065E-5</c:v>
                </c:pt>
                <c:pt idx="2">
                  <c:v>3.6846037043871367E-5</c:v>
                </c:pt>
                <c:pt idx="3">
                  <c:v>3.0021231722895029E-5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1-53A1-461E-990E-717AA9BEBB9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79860320"/>
        <c:axId val="679858880"/>
      </c:barChart>
      <c:catAx>
        <c:axId val="6798603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679858880"/>
        <c:crosses val="autoZero"/>
        <c:auto val="1"/>
        <c:lblAlgn val="ctr"/>
        <c:lblOffset val="100"/>
        <c:noMultiLvlLbl val="0"/>
      </c:catAx>
      <c:valAx>
        <c:axId val="6798588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s-ES" noProof="0" dirty="0"/>
                  <a:t>tiempo (s)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0.0E+0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6798603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25986604828347942"/>
          <c:y val="5.3740233632695832E-2"/>
          <c:w val="0.14402486306156032"/>
          <c:h val="0.14194233028846745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60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Paper!$AB$3</c:f>
              <c:strCache>
                <c:ptCount val="1"/>
                <c:pt idx="0">
                  <c:v>1.9 V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(Paper!$AB$17,Paper!$AE$17:$AG$17)</c:f>
              <c:strCache>
                <c:ptCount val="4"/>
                <c:pt idx="0">
                  <c:v>Etapa 0</c:v>
                </c:pt>
                <c:pt idx="1">
                  <c:v>Etapa 3</c:v>
                </c:pt>
                <c:pt idx="2">
                  <c:v>Etapa 4</c:v>
                </c:pt>
                <c:pt idx="3">
                  <c:v>Etapa 5</c:v>
                </c:pt>
              </c:strCache>
              <c:extLst/>
            </c:strRef>
          </c:cat>
          <c:val>
            <c:numRef>
              <c:f>(Paper!$AB$14,Paper!$AE$14:$AG$14)</c:f>
              <c:numCache>
                <c:formatCode>0.00E+00</c:formatCode>
                <c:ptCount val="4"/>
                <c:pt idx="0">
                  <c:v>1.0668073854756072E-2</c:v>
                </c:pt>
                <c:pt idx="1">
                  <c:v>4.6658750412451426E-2</c:v>
                </c:pt>
                <c:pt idx="2">
                  <c:v>2.208251028452385E-3</c:v>
                </c:pt>
                <c:pt idx="3">
                  <c:v>5.1684745308840235E-3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10D5-4523-8288-58BB6CCB5E28}"/>
            </c:ext>
          </c:extLst>
        </c:ser>
        <c:ser>
          <c:idx val="1"/>
          <c:order val="1"/>
          <c:tx>
            <c:strRef>
              <c:f>Paper!$AB$16</c:f>
              <c:strCache>
                <c:ptCount val="1"/>
                <c:pt idx="0">
                  <c:v>2.3 V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(Paper!$AB$17,Paper!$AE$17:$AG$17)</c:f>
              <c:strCache>
                <c:ptCount val="4"/>
                <c:pt idx="0">
                  <c:v>Etapa 0</c:v>
                </c:pt>
                <c:pt idx="1">
                  <c:v>Etapa 3</c:v>
                </c:pt>
                <c:pt idx="2">
                  <c:v>Etapa 4</c:v>
                </c:pt>
                <c:pt idx="3">
                  <c:v>Etapa 5</c:v>
                </c:pt>
              </c:strCache>
              <c:extLst/>
            </c:strRef>
          </c:cat>
          <c:val>
            <c:numRef>
              <c:f>(Paper!$AB$27,Paper!$AE$27:$AG$27)</c:f>
              <c:numCache>
                <c:formatCode>0.00E+00</c:formatCode>
                <c:ptCount val="4"/>
                <c:pt idx="0">
                  <c:v>1.1095681618983009E-2</c:v>
                </c:pt>
                <c:pt idx="1">
                  <c:v>1.8416407184952313E-2</c:v>
                </c:pt>
                <c:pt idx="2">
                  <c:v>1.1139025800447281E-3</c:v>
                </c:pt>
                <c:pt idx="3">
                  <c:v>5.3958190681374875E-3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1-10D5-4523-8288-58BB6CCB5E2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79860320"/>
        <c:axId val="679858880"/>
      </c:barChart>
      <c:catAx>
        <c:axId val="6798603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679858880"/>
        <c:crosses val="autoZero"/>
        <c:auto val="1"/>
        <c:lblAlgn val="ctr"/>
        <c:lblOffset val="100"/>
        <c:noMultiLvlLbl val="0"/>
      </c:catAx>
      <c:valAx>
        <c:axId val="6798588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s-ES" noProof="0" dirty="0" err="1"/>
                  <a:t>timpo</a:t>
                </a:r>
                <a:r>
                  <a:rPr lang="es-ES" noProof="0" dirty="0"/>
                  <a:t> (s)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#,##0.00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6798603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20729752897184089"/>
          <c:y val="3.2217175047868411E-2"/>
          <c:w val="0.16589306153526337"/>
          <c:h val="0.18508654108700479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60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1"/>
          <c:order val="0"/>
          <c:tx>
            <c:strRef>
              <c:f>Paper!$A$4</c:f>
              <c:strCache>
                <c:ptCount val="1"/>
                <c:pt idx="0">
                  <c:v>Stage 3</c:v>
                </c:pt>
              </c:strCache>
            </c:strRef>
          </c:tx>
          <c:spPr>
            <a:ln w="19050">
              <a:noFill/>
            </a:ln>
          </c:spPr>
          <c:marker>
            <c:symbol val="circle"/>
            <c:size val="2"/>
            <c:spPr>
              <a:solidFill>
                <a:srgbClr val="C00000"/>
              </a:solidFill>
              <a:ln>
                <a:noFill/>
              </a:ln>
            </c:spPr>
          </c:marker>
          <c:xVal>
            <c:numRef>
              <c:f>'N115 Degradación (4)'!$I$3:$I$10083</c:f>
              <c:numCache>
                <c:formatCode>0.00</c:formatCode>
                <c:ptCount val="10081"/>
                <c:pt idx="0">
                  <c:v>0</c:v>
                </c:pt>
                <c:pt idx="1">
                  <c:v>1.6666666666666666E-2</c:v>
                </c:pt>
                <c:pt idx="2">
                  <c:v>3.3333333333333333E-2</c:v>
                </c:pt>
                <c:pt idx="3">
                  <c:v>0.05</c:v>
                </c:pt>
                <c:pt idx="4">
                  <c:v>6.6666666666666666E-2</c:v>
                </c:pt>
                <c:pt idx="5">
                  <c:v>8.3333333333333329E-2</c:v>
                </c:pt>
                <c:pt idx="6">
                  <c:v>0.1</c:v>
                </c:pt>
                <c:pt idx="7">
                  <c:v>0.11666666666666667</c:v>
                </c:pt>
                <c:pt idx="8">
                  <c:v>0.13333333333333333</c:v>
                </c:pt>
                <c:pt idx="9">
                  <c:v>0.15</c:v>
                </c:pt>
                <c:pt idx="10">
                  <c:v>0.16666666666666666</c:v>
                </c:pt>
                <c:pt idx="11">
                  <c:v>0.18333333333333332</c:v>
                </c:pt>
                <c:pt idx="12">
                  <c:v>0.2</c:v>
                </c:pt>
                <c:pt idx="13">
                  <c:v>0.21666666666666667</c:v>
                </c:pt>
                <c:pt idx="14">
                  <c:v>0.23333333333333334</c:v>
                </c:pt>
                <c:pt idx="15">
                  <c:v>0.25</c:v>
                </c:pt>
                <c:pt idx="16">
                  <c:v>0.26666666666666666</c:v>
                </c:pt>
                <c:pt idx="17">
                  <c:v>0.28333333333333333</c:v>
                </c:pt>
                <c:pt idx="18">
                  <c:v>0.3</c:v>
                </c:pt>
                <c:pt idx="19">
                  <c:v>0.31666666666666665</c:v>
                </c:pt>
                <c:pt idx="20">
                  <c:v>0.33333333333333331</c:v>
                </c:pt>
                <c:pt idx="21">
                  <c:v>0.35</c:v>
                </c:pt>
                <c:pt idx="22">
                  <c:v>0.36666666666666664</c:v>
                </c:pt>
                <c:pt idx="23">
                  <c:v>0.38333333333333336</c:v>
                </c:pt>
                <c:pt idx="24">
                  <c:v>0.4</c:v>
                </c:pt>
                <c:pt idx="25">
                  <c:v>0.41666666666666669</c:v>
                </c:pt>
                <c:pt idx="26">
                  <c:v>0.43333333333333335</c:v>
                </c:pt>
                <c:pt idx="27">
                  <c:v>0.45</c:v>
                </c:pt>
                <c:pt idx="28">
                  <c:v>0.46666666666666667</c:v>
                </c:pt>
                <c:pt idx="29">
                  <c:v>0.48333333333333334</c:v>
                </c:pt>
                <c:pt idx="30">
                  <c:v>0.5</c:v>
                </c:pt>
                <c:pt idx="31">
                  <c:v>0.51666666666666672</c:v>
                </c:pt>
                <c:pt idx="32">
                  <c:v>0.53333333333333333</c:v>
                </c:pt>
                <c:pt idx="33">
                  <c:v>0.55000000000000004</c:v>
                </c:pt>
                <c:pt idx="34">
                  <c:v>0.56666666666666665</c:v>
                </c:pt>
                <c:pt idx="35">
                  <c:v>0.58333333333333337</c:v>
                </c:pt>
                <c:pt idx="36">
                  <c:v>0.6</c:v>
                </c:pt>
                <c:pt idx="37">
                  <c:v>0.6166666666666667</c:v>
                </c:pt>
                <c:pt idx="38">
                  <c:v>0.6333333333333333</c:v>
                </c:pt>
                <c:pt idx="39">
                  <c:v>0.65</c:v>
                </c:pt>
                <c:pt idx="40">
                  <c:v>0.66666666666666663</c:v>
                </c:pt>
                <c:pt idx="41">
                  <c:v>0.68333333333333335</c:v>
                </c:pt>
                <c:pt idx="42">
                  <c:v>0.7</c:v>
                </c:pt>
                <c:pt idx="43">
                  <c:v>0.71666666666666667</c:v>
                </c:pt>
                <c:pt idx="44">
                  <c:v>0.73333333333333328</c:v>
                </c:pt>
                <c:pt idx="45">
                  <c:v>0.75</c:v>
                </c:pt>
                <c:pt idx="46">
                  <c:v>0.76666666666666672</c:v>
                </c:pt>
                <c:pt idx="47">
                  <c:v>0.78333333333333333</c:v>
                </c:pt>
                <c:pt idx="48">
                  <c:v>0.8</c:v>
                </c:pt>
                <c:pt idx="49">
                  <c:v>0.81666666666666665</c:v>
                </c:pt>
                <c:pt idx="50">
                  <c:v>0.83333333333333337</c:v>
                </c:pt>
                <c:pt idx="51">
                  <c:v>0.85</c:v>
                </c:pt>
                <c:pt idx="52">
                  <c:v>0.8666666666666667</c:v>
                </c:pt>
                <c:pt idx="53">
                  <c:v>0.8833333333333333</c:v>
                </c:pt>
                <c:pt idx="54">
                  <c:v>0.9</c:v>
                </c:pt>
                <c:pt idx="55">
                  <c:v>0.91666666666666663</c:v>
                </c:pt>
                <c:pt idx="56">
                  <c:v>0.93333333333333335</c:v>
                </c:pt>
                <c:pt idx="57">
                  <c:v>0.95</c:v>
                </c:pt>
                <c:pt idx="58">
                  <c:v>0.96666666666666667</c:v>
                </c:pt>
                <c:pt idx="59">
                  <c:v>0.98333333333333328</c:v>
                </c:pt>
                <c:pt idx="60">
                  <c:v>1</c:v>
                </c:pt>
                <c:pt idx="61">
                  <c:v>1.0166666666666666</c:v>
                </c:pt>
                <c:pt idx="62">
                  <c:v>1.0333333333333334</c:v>
                </c:pt>
                <c:pt idx="63">
                  <c:v>1.05</c:v>
                </c:pt>
                <c:pt idx="64">
                  <c:v>1.0666666666666667</c:v>
                </c:pt>
                <c:pt idx="65">
                  <c:v>1.0833333333333333</c:v>
                </c:pt>
                <c:pt idx="66">
                  <c:v>1.1000000000000001</c:v>
                </c:pt>
                <c:pt idx="67">
                  <c:v>1.1166666666666667</c:v>
                </c:pt>
                <c:pt idx="68">
                  <c:v>1.1333333333333333</c:v>
                </c:pt>
                <c:pt idx="69">
                  <c:v>1.1499999999999999</c:v>
                </c:pt>
                <c:pt idx="70">
                  <c:v>1.1666666666666667</c:v>
                </c:pt>
                <c:pt idx="71">
                  <c:v>1.1833333333333333</c:v>
                </c:pt>
                <c:pt idx="72">
                  <c:v>1.2</c:v>
                </c:pt>
                <c:pt idx="73">
                  <c:v>1.2166666666666666</c:v>
                </c:pt>
                <c:pt idx="74">
                  <c:v>1.2333333333333334</c:v>
                </c:pt>
                <c:pt idx="75">
                  <c:v>1.25</c:v>
                </c:pt>
                <c:pt idx="76">
                  <c:v>1.2666666666666666</c:v>
                </c:pt>
                <c:pt idx="77">
                  <c:v>1.2833333333333334</c:v>
                </c:pt>
                <c:pt idx="78">
                  <c:v>1.3</c:v>
                </c:pt>
                <c:pt idx="79">
                  <c:v>1.3166666666666667</c:v>
                </c:pt>
                <c:pt idx="80">
                  <c:v>1.3333333333333333</c:v>
                </c:pt>
                <c:pt idx="81">
                  <c:v>1.35</c:v>
                </c:pt>
                <c:pt idx="82">
                  <c:v>1.3666666666666667</c:v>
                </c:pt>
                <c:pt idx="83">
                  <c:v>1.3833333333333333</c:v>
                </c:pt>
                <c:pt idx="84">
                  <c:v>1.4</c:v>
                </c:pt>
                <c:pt idx="85">
                  <c:v>1.4166666666666667</c:v>
                </c:pt>
                <c:pt idx="86">
                  <c:v>1.4333333333333333</c:v>
                </c:pt>
                <c:pt idx="87">
                  <c:v>1.45</c:v>
                </c:pt>
                <c:pt idx="88">
                  <c:v>1.4666666666666666</c:v>
                </c:pt>
                <c:pt idx="89">
                  <c:v>1.4833333333333334</c:v>
                </c:pt>
                <c:pt idx="90">
                  <c:v>1.5</c:v>
                </c:pt>
                <c:pt idx="91">
                  <c:v>1.5166666666666666</c:v>
                </c:pt>
                <c:pt idx="92">
                  <c:v>1.5333333333333334</c:v>
                </c:pt>
                <c:pt idx="93">
                  <c:v>1.55</c:v>
                </c:pt>
                <c:pt idx="94">
                  <c:v>1.5666666666666667</c:v>
                </c:pt>
                <c:pt idx="95">
                  <c:v>1.5833333333333333</c:v>
                </c:pt>
                <c:pt idx="96">
                  <c:v>1.6</c:v>
                </c:pt>
                <c:pt idx="97">
                  <c:v>1.6166666666666667</c:v>
                </c:pt>
                <c:pt idx="98">
                  <c:v>1.6333333333333333</c:v>
                </c:pt>
                <c:pt idx="99">
                  <c:v>1.65</c:v>
                </c:pt>
                <c:pt idx="100">
                  <c:v>1.6666666666666667</c:v>
                </c:pt>
                <c:pt idx="101">
                  <c:v>1.6833333333333333</c:v>
                </c:pt>
                <c:pt idx="102">
                  <c:v>1.7</c:v>
                </c:pt>
                <c:pt idx="103">
                  <c:v>1.7166666666666666</c:v>
                </c:pt>
                <c:pt idx="104">
                  <c:v>1.7333333333333334</c:v>
                </c:pt>
                <c:pt idx="105">
                  <c:v>1.75</c:v>
                </c:pt>
                <c:pt idx="106">
                  <c:v>1.7666666666666666</c:v>
                </c:pt>
                <c:pt idx="107">
                  <c:v>1.7833333333333334</c:v>
                </c:pt>
                <c:pt idx="108">
                  <c:v>1.8</c:v>
                </c:pt>
                <c:pt idx="109">
                  <c:v>1.8166666666666667</c:v>
                </c:pt>
                <c:pt idx="110">
                  <c:v>1.8333333333333333</c:v>
                </c:pt>
                <c:pt idx="111">
                  <c:v>1.85</c:v>
                </c:pt>
                <c:pt idx="112">
                  <c:v>1.8666666666666667</c:v>
                </c:pt>
                <c:pt idx="113">
                  <c:v>1.8833333333333333</c:v>
                </c:pt>
                <c:pt idx="114">
                  <c:v>1.9</c:v>
                </c:pt>
                <c:pt idx="115">
                  <c:v>1.9166666666666667</c:v>
                </c:pt>
                <c:pt idx="116">
                  <c:v>1.9333333333333333</c:v>
                </c:pt>
                <c:pt idx="117">
                  <c:v>1.95</c:v>
                </c:pt>
                <c:pt idx="118">
                  <c:v>1.9666666666666666</c:v>
                </c:pt>
                <c:pt idx="119">
                  <c:v>1.9833333333333334</c:v>
                </c:pt>
                <c:pt idx="120">
                  <c:v>2</c:v>
                </c:pt>
                <c:pt idx="121">
                  <c:v>2.0166666666666666</c:v>
                </c:pt>
                <c:pt idx="122">
                  <c:v>2.0333333333333332</c:v>
                </c:pt>
                <c:pt idx="123">
                  <c:v>2.0499999999999998</c:v>
                </c:pt>
                <c:pt idx="124">
                  <c:v>2.0666666666666669</c:v>
                </c:pt>
                <c:pt idx="125">
                  <c:v>2.0833333333333335</c:v>
                </c:pt>
                <c:pt idx="126">
                  <c:v>2.1</c:v>
                </c:pt>
                <c:pt idx="127">
                  <c:v>2.1166666666666667</c:v>
                </c:pt>
                <c:pt idx="128">
                  <c:v>2.1333333333333333</c:v>
                </c:pt>
                <c:pt idx="129">
                  <c:v>2.15</c:v>
                </c:pt>
                <c:pt idx="130">
                  <c:v>2.1666666666666665</c:v>
                </c:pt>
                <c:pt idx="131">
                  <c:v>2.1833333333333331</c:v>
                </c:pt>
                <c:pt idx="132">
                  <c:v>2.2000000000000002</c:v>
                </c:pt>
                <c:pt idx="133">
                  <c:v>2.2166666666666668</c:v>
                </c:pt>
                <c:pt idx="134">
                  <c:v>2.2333333333333334</c:v>
                </c:pt>
                <c:pt idx="135">
                  <c:v>2.25</c:v>
                </c:pt>
                <c:pt idx="136">
                  <c:v>2.2666666666666666</c:v>
                </c:pt>
                <c:pt idx="137">
                  <c:v>2.2833333333333332</c:v>
                </c:pt>
                <c:pt idx="138">
                  <c:v>2.2999999999999998</c:v>
                </c:pt>
                <c:pt idx="139">
                  <c:v>2.3166666666666669</c:v>
                </c:pt>
                <c:pt idx="140">
                  <c:v>2.3333333333333335</c:v>
                </c:pt>
                <c:pt idx="141">
                  <c:v>2.35</c:v>
                </c:pt>
                <c:pt idx="142">
                  <c:v>2.3666666666666667</c:v>
                </c:pt>
                <c:pt idx="143">
                  <c:v>2.3833333333333333</c:v>
                </c:pt>
                <c:pt idx="144">
                  <c:v>2.4</c:v>
                </c:pt>
                <c:pt idx="145">
                  <c:v>2.4166666666666665</c:v>
                </c:pt>
                <c:pt idx="146">
                  <c:v>2.4333333333333331</c:v>
                </c:pt>
                <c:pt idx="147">
                  <c:v>2.4500000000000002</c:v>
                </c:pt>
                <c:pt idx="148">
                  <c:v>2.4666666666666668</c:v>
                </c:pt>
                <c:pt idx="149">
                  <c:v>2.4833333333333334</c:v>
                </c:pt>
                <c:pt idx="150">
                  <c:v>2.5</c:v>
                </c:pt>
                <c:pt idx="151">
                  <c:v>2.5166666666666666</c:v>
                </c:pt>
                <c:pt idx="152">
                  <c:v>2.5333333333333332</c:v>
                </c:pt>
                <c:pt idx="153">
                  <c:v>2.5499999999999998</c:v>
                </c:pt>
                <c:pt idx="154">
                  <c:v>2.5666666666666669</c:v>
                </c:pt>
                <c:pt idx="155">
                  <c:v>2.5833333333333335</c:v>
                </c:pt>
                <c:pt idx="156">
                  <c:v>2.6</c:v>
                </c:pt>
                <c:pt idx="157">
                  <c:v>2.6166666666666667</c:v>
                </c:pt>
                <c:pt idx="158">
                  <c:v>2.6333333333333333</c:v>
                </c:pt>
                <c:pt idx="159">
                  <c:v>2.65</c:v>
                </c:pt>
                <c:pt idx="160">
                  <c:v>2.6666666666666665</c:v>
                </c:pt>
                <c:pt idx="161">
                  <c:v>2.6833333333333331</c:v>
                </c:pt>
                <c:pt idx="162">
                  <c:v>2.7</c:v>
                </c:pt>
                <c:pt idx="163">
                  <c:v>2.7166666666666668</c:v>
                </c:pt>
                <c:pt idx="164">
                  <c:v>2.7333333333333334</c:v>
                </c:pt>
                <c:pt idx="165">
                  <c:v>2.75</c:v>
                </c:pt>
                <c:pt idx="166">
                  <c:v>2.7666666666666666</c:v>
                </c:pt>
                <c:pt idx="167">
                  <c:v>2.7833333333333332</c:v>
                </c:pt>
                <c:pt idx="168">
                  <c:v>2.8</c:v>
                </c:pt>
                <c:pt idx="169">
                  <c:v>2.8166666666666669</c:v>
                </c:pt>
                <c:pt idx="170">
                  <c:v>2.8333333333333335</c:v>
                </c:pt>
                <c:pt idx="171">
                  <c:v>2.85</c:v>
                </c:pt>
                <c:pt idx="172">
                  <c:v>2.8666666666666667</c:v>
                </c:pt>
                <c:pt idx="173">
                  <c:v>2.8833333333333333</c:v>
                </c:pt>
                <c:pt idx="174">
                  <c:v>2.9</c:v>
                </c:pt>
                <c:pt idx="175">
                  <c:v>2.9166666666666665</c:v>
                </c:pt>
                <c:pt idx="176">
                  <c:v>2.9333333333333331</c:v>
                </c:pt>
                <c:pt idx="177">
                  <c:v>2.95</c:v>
                </c:pt>
                <c:pt idx="178">
                  <c:v>2.9666666666666668</c:v>
                </c:pt>
                <c:pt idx="179">
                  <c:v>2.9833333333333334</c:v>
                </c:pt>
                <c:pt idx="180">
                  <c:v>3</c:v>
                </c:pt>
                <c:pt idx="181">
                  <c:v>3.0166666666666666</c:v>
                </c:pt>
                <c:pt idx="182">
                  <c:v>3.0333333333333332</c:v>
                </c:pt>
                <c:pt idx="183">
                  <c:v>3.05</c:v>
                </c:pt>
                <c:pt idx="184">
                  <c:v>3.0666666666666669</c:v>
                </c:pt>
                <c:pt idx="185">
                  <c:v>3.0833333333333335</c:v>
                </c:pt>
                <c:pt idx="186">
                  <c:v>3.1</c:v>
                </c:pt>
                <c:pt idx="187">
                  <c:v>3.1166666666666667</c:v>
                </c:pt>
                <c:pt idx="188">
                  <c:v>3.1333333333333333</c:v>
                </c:pt>
                <c:pt idx="189">
                  <c:v>3.15</c:v>
                </c:pt>
                <c:pt idx="190">
                  <c:v>3.1666666666666665</c:v>
                </c:pt>
                <c:pt idx="191">
                  <c:v>3.1833333333333331</c:v>
                </c:pt>
                <c:pt idx="192">
                  <c:v>3.2</c:v>
                </c:pt>
                <c:pt idx="193">
                  <c:v>3.2166666666666668</c:v>
                </c:pt>
                <c:pt idx="194">
                  <c:v>3.2333333333333334</c:v>
                </c:pt>
                <c:pt idx="195">
                  <c:v>3.25</c:v>
                </c:pt>
                <c:pt idx="196">
                  <c:v>3.2666666666666666</c:v>
                </c:pt>
                <c:pt idx="197">
                  <c:v>3.2833333333333332</c:v>
                </c:pt>
                <c:pt idx="198">
                  <c:v>3.3</c:v>
                </c:pt>
                <c:pt idx="199">
                  <c:v>3.3166666666666669</c:v>
                </c:pt>
                <c:pt idx="200">
                  <c:v>3.3333333333333335</c:v>
                </c:pt>
                <c:pt idx="201">
                  <c:v>3.35</c:v>
                </c:pt>
                <c:pt idx="202">
                  <c:v>3.3666666666666667</c:v>
                </c:pt>
                <c:pt idx="203">
                  <c:v>3.3833333333333333</c:v>
                </c:pt>
                <c:pt idx="204">
                  <c:v>3.4</c:v>
                </c:pt>
                <c:pt idx="205">
                  <c:v>3.4166666666666665</c:v>
                </c:pt>
                <c:pt idx="206">
                  <c:v>3.4333333333333331</c:v>
                </c:pt>
                <c:pt idx="207">
                  <c:v>3.45</c:v>
                </c:pt>
                <c:pt idx="208">
                  <c:v>3.4666666666666668</c:v>
                </c:pt>
                <c:pt idx="209">
                  <c:v>3.4833333333333334</c:v>
                </c:pt>
                <c:pt idx="210">
                  <c:v>3.5</c:v>
                </c:pt>
                <c:pt idx="211">
                  <c:v>3.5166666666666666</c:v>
                </c:pt>
                <c:pt idx="212">
                  <c:v>3.5333333333333332</c:v>
                </c:pt>
                <c:pt idx="213">
                  <c:v>3.55</c:v>
                </c:pt>
                <c:pt idx="214">
                  <c:v>3.5666666666666669</c:v>
                </c:pt>
                <c:pt idx="215">
                  <c:v>3.5833333333333335</c:v>
                </c:pt>
                <c:pt idx="216">
                  <c:v>3.6</c:v>
                </c:pt>
                <c:pt idx="217">
                  <c:v>3.6166666666666667</c:v>
                </c:pt>
                <c:pt idx="218">
                  <c:v>3.6333333333333333</c:v>
                </c:pt>
                <c:pt idx="219">
                  <c:v>3.65</c:v>
                </c:pt>
                <c:pt idx="220">
                  <c:v>3.6666666666666665</c:v>
                </c:pt>
                <c:pt idx="221">
                  <c:v>3.6833333333333331</c:v>
                </c:pt>
                <c:pt idx="222">
                  <c:v>3.7</c:v>
                </c:pt>
                <c:pt idx="223">
                  <c:v>3.7166666666666668</c:v>
                </c:pt>
                <c:pt idx="224">
                  <c:v>3.7333333333333334</c:v>
                </c:pt>
                <c:pt idx="225">
                  <c:v>3.75</c:v>
                </c:pt>
                <c:pt idx="226">
                  <c:v>3.7666666666666666</c:v>
                </c:pt>
                <c:pt idx="227">
                  <c:v>3.7833333333333332</c:v>
                </c:pt>
                <c:pt idx="228">
                  <c:v>3.8</c:v>
                </c:pt>
                <c:pt idx="229">
                  <c:v>3.8166666666666669</c:v>
                </c:pt>
                <c:pt idx="230">
                  <c:v>3.8333333333333335</c:v>
                </c:pt>
                <c:pt idx="231">
                  <c:v>3.85</c:v>
                </c:pt>
                <c:pt idx="232">
                  <c:v>3.8666666666666667</c:v>
                </c:pt>
                <c:pt idx="233">
                  <c:v>3.8833333333333333</c:v>
                </c:pt>
                <c:pt idx="234">
                  <c:v>3.9</c:v>
                </c:pt>
                <c:pt idx="235">
                  <c:v>3.9166666666666665</c:v>
                </c:pt>
                <c:pt idx="236">
                  <c:v>3.9333333333333331</c:v>
                </c:pt>
                <c:pt idx="237">
                  <c:v>3.95</c:v>
                </c:pt>
                <c:pt idx="238">
                  <c:v>3.9666666666666668</c:v>
                </c:pt>
                <c:pt idx="239">
                  <c:v>3.9833333333333334</c:v>
                </c:pt>
                <c:pt idx="240">
                  <c:v>4</c:v>
                </c:pt>
                <c:pt idx="241">
                  <c:v>4.0166666666666666</c:v>
                </c:pt>
                <c:pt idx="242">
                  <c:v>4.0333333333333332</c:v>
                </c:pt>
                <c:pt idx="243">
                  <c:v>4.05</c:v>
                </c:pt>
                <c:pt idx="244">
                  <c:v>4.0666666666666664</c:v>
                </c:pt>
                <c:pt idx="245">
                  <c:v>4.083333333333333</c:v>
                </c:pt>
                <c:pt idx="246">
                  <c:v>4.0999999999999996</c:v>
                </c:pt>
                <c:pt idx="247">
                  <c:v>4.1166666666666663</c:v>
                </c:pt>
                <c:pt idx="248">
                  <c:v>4.1333333333333337</c:v>
                </c:pt>
                <c:pt idx="249">
                  <c:v>4.1500000000000004</c:v>
                </c:pt>
                <c:pt idx="250">
                  <c:v>4.166666666666667</c:v>
                </c:pt>
                <c:pt idx="251">
                  <c:v>4.1833333333333336</c:v>
                </c:pt>
                <c:pt idx="252">
                  <c:v>4.2</c:v>
                </c:pt>
                <c:pt idx="253">
                  <c:v>4.2166666666666668</c:v>
                </c:pt>
                <c:pt idx="254">
                  <c:v>4.2333333333333334</c:v>
                </c:pt>
                <c:pt idx="255">
                  <c:v>4.25</c:v>
                </c:pt>
                <c:pt idx="256">
                  <c:v>4.2666666666666666</c:v>
                </c:pt>
                <c:pt idx="257">
                  <c:v>4.2833333333333332</c:v>
                </c:pt>
                <c:pt idx="258">
                  <c:v>4.3</c:v>
                </c:pt>
                <c:pt idx="259">
                  <c:v>4.3166666666666664</c:v>
                </c:pt>
                <c:pt idx="260">
                  <c:v>4.333333333333333</c:v>
                </c:pt>
                <c:pt idx="261">
                  <c:v>4.3499999999999996</c:v>
                </c:pt>
                <c:pt idx="262">
                  <c:v>4.3666666666666663</c:v>
                </c:pt>
                <c:pt idx="263">
                  <c:v>4.3833333333333337</c:v>
                </c:pt>
                <c:pt idx="264">
                  <c:v>4.4000000000000004</c:v>
                </c:pt>
                <c:pt idx="265">
                  <c:v>4.416666666666667</c:v>
                </c:pt>
                <c:pt idx="266">
                  <c:v>4.4333333333333336</c:v>
                </c:pt>
                <c:pt idx="267">
                  <c:v>4.45</c:v>
                </c:pt>
                <c:pt idx="268">
                  <c:v>4.4666666666666668</c:v>
                </c:pt>
                <c:pt idx="269">
                  <c:v>4.4833333333333334</c:v>
                </c:pt>
                <c:pt idx="270">
                  <c:v>4.5</c:v>
                </c:pt>
                <c:pt idx="271">
                  <c:v>4.5166666666666666</c:v>
                </c:pt>
                <c:pt idx="272">
                  <c:v>4.5333333333333332</c:v>
                </c:pt>
                <c:pt idx="273">
                  <c:v>4.55</c:v>
                </c:pt>
                <c:pt idx="274">
                  <c:v>4.5666666666666664</c:v>
                </c:pt>
                <c:pt idx="275">
                  <c:v>4.583333333333333</c:v>
                </c:pt>
                <c:pt idx="276">
                  <c:v>4.5999999999999996</c:v>
                </c:pt>
                <c:pt idx="277">
                  <c:v>4.6166666666666663</c:v>
                </c:pt>
                <c:pt idx="278">
                  <c:v>4.6333333333333337</c:v>
                </c:pt>
                <c:pt idx="279">
                  <c:v>4.6500000000000004</c:v>
                </c:pt>
                <c:pt idx="280">
                  <c:v>4.666666666666667</c:v>
                </c:pt>
                <c:pt idx="281">
                  <c:v>4.6833333333333336</c:v>
                </c:pt>
                <c:pt idx="282">
                  <c:v>4.7</c:v>
                </c:pt>
                <c:pt idx="283">
                  <c:v>4.7166666666666668</c:v>
                </c:pt>
                <c:pt idx="284">
                  <c:v>4.7333333333333334</c:v>
                </c:pt>
                <c:pt idx="285">
                  <c:v>4.75</c:v>
                </c:pt>
                <c:pt idx="286">
                  <c:v>4.7666666666666666</c:v>
                </c:pt>
                <c:pt idx="287">
                  <c:v>4.7833333333333332</c:v>
                </c:pt>
                <c:pt idx="288">
                  <c:v>4.8</c:v>
                </c:pt>
                <c:pt idx="289">
                  <c:v>4.8166666666666664</c:v>
                </c:pt>
                <c:pt idx="290">
                  <c:v>4.833333333333333</c:v>
                </c:pt>
                <c:pt idx="291">
                  <c:v>4.8499999999999996</c:v>
                </c:pt>
                <c:pt idx="292">
                  <c:v>4.8666666666666663</c:v>
                </c:pt>
                <c:pt idx="293">
                  <c:v>4.8833333333333337</c:v>
                </c:pt>
                <c:pt idx="294">
                  <c:v>4.9000000000000004</c:v>
                </c:pt>
                <c:pt idx="295">
                  <c:v>4.916666666666667</c:v>
                </c:pt>
                <c:pt idx="296">
                  <c:v>4.9333333333333336</c:v>
                </c:pt>
                <c:pt idx="297">
                  <c:v>4.95</c:v>
                </c:pt>
                <c:pt idx="298">
                  <c:v>4.9666666666666668</c:v>
                </c:pt>
                <c:pt idx="299">
                  <c:v>4.9833333333333334</c:v>
                </c:pt>
                <c:pt idx="300">
                  <c:v>5</c:v>
                </c:pt>
                <c:pt idx="301">
                  <c:v>5.0166666666666666</c:v>
                </c:pt>
                <c:pt idx="302">
                  <c:v>5.0333333333333332</c:v>
                </c:pt>
                <c:pt idx="303">
                  <c:v>5.05</c:v>
                </c:pt>
                <c:pt idx="304">
                  <c:v>5.0666666666666664</c:v>
                </c:pt>
                <c:pt idx="305">
                  <c:v>5.083333333333333</c:v>
                </c:pt>
                <c:pt idx="306">
                  <c:v>5.0999999999999996</c:v>
                </c:pt>
                <c:pt idx="307">
                  <c:v>5.1166666666666663</c:v>
                </c:pt>
                <c:pt idx="308">
                  <c:v>5.1333333333333337</c:v>
                </c:pt>
                <c:pt idx="309">
                  <c:v>5.15</c:v>
                </c:pt>
                <c:pt idx="310">
                  <c:v>5.166666666666667</c:v>
                </c:pt>
                <c:pt idx="311">
                  <c:v>5.1833333333333336</c:v>
                </c:pt>
                <c:pt idx="312">
                  <c:v>5.2</c:v>
                </c:pt>
                <c:pt idx="313">
                  <c:v>5.2166666666666668</c:v>
                </c:pt>
                <c:pt idx="314">
                  <c:v>5.2333333333333334</c:v>
                </c:pt>
                <c:pt idx="315">
                  <c:v>5.25</c:v>
                </c:pt>
                <c:pt idx="316">
                  <c:v>5.2666666666666666</c:v>
                </c:pt>
                <c:pt idx="317">
                  <c:v>5.2833333333333332</c:v>
                </c:pt>
                <c:pt idx="318">
                  <c:v>5.3</c:v>
                </c:pt>
                <c:pt idx="319">
                  <c:v>5.3166666666666664</c:v>
                </c:pt>
                <c:pt idx="320">
                  <c:v>5.333333333333333</c:v>
                </c:pt>
                <c:pt idx="321">
                  <c:v>5.35</c:v>
                </c:pt>
                <c:pt idx="322">
                  <c:v>5.3666666666666663</c:v>
                </c:pt>
                <c:pt idx="323">
                  <c:v>5.3833333333333337</c:v>
                </c:pt>
                <c:pt idx="324">
                  <c:v>5.4</c:v>
                </c:pt>
                <c:pt idx="325">
                  <c:v>5.416666666666667</c:v>
                </c:pt>
                <c:pt idx="326">
                  <c:v>5.4333333333333336</c:v>
                </c:pt>
                <c:pt idx="327">
                  <c:v>5.45</c:v>
                </c:pt>
                <c:pt idx="328">
                  <c:v>5.4666666666666668</c:v>
                </c:pt>
                <c:pt idx="329">
                  <c:v>5.4833333333333334</c:v>
                </c:pt>
                <c:pt idx="330">
                  <c:v>5.5</c:v>
                </c:pt>
                <c:pt idx="331">
                  <c:v>5.5166666666666666</c:v>
                </c:pt>
                <c:pt idx="332">
                  <c:v>5.5333333333333332</c:v>
                </c:pt>
                <c:pt idx="333">
                  <c:v>5.55</c:v>
                </c:pt>
                <c:pt idx="334">
                  <c:v>5.5666666666666664</c:v>
                </c:pt>
                <c:pt idx="335">
                  <c:v>5.583333333333333</c:v>
                </c:pt>
                <c:pt idx="336">
                  <c:v>5.6</c:v>
                </c:pt>
                <c:pt idx="337">
                  <c:v>5.6166666666666663</c:v>
                </c:pt>
                <c:pt idx="338">
                  <c:v>5.6333333333333337</c:v>
                </c:pt>
                <c:pt idx="339">
                  <c:v>5.65</c:v>
                </c:pt>
                <c:pt idx="340">
                  <c:v>5.666666666666667</c:v>
                </c:pt>
                <c:pt idx="341">
                  <c:v>5.6833333333333336</c:v>
                </c:pt>
                <c:pt idx="342">
                  <c:v>5.7</c:v>
                </c:pt>
                <c:pt idx="343">
                  <c:v>5.7166666666666668</c:v>
                </c:pt>
                <c:pt idx="344">
                  <c:v>5.7333333333333334</c:v>
                </c:pt>
                <c:pt idx="345">
                  <c:v>5.75</c:v>
                </c:pt>
                <c:pt idx="346">
                  <c:v>5.7666666666666666</c:v>
                </c:pt>
                <c:pt idx="347">
                  <c:v>5.7833333333333332</c:v>
                </c:pt>
                <c:pt idx="348">
                  <c:v>5.8</c:v>
                </c:pt>
                <c:pt idx="349">
                  <c:v>5.8166666666666664</c:v>
                </c:pt>
                <c:pt idx="350">
                  <c:v>5.833333333333333</c:v>
                </c:pt>
                <c:pt idx="351">
                  <c:v>5.85</c:v>
                </c:pt>
                <c:pt idx="352">
                  <c:v>5.8666666666666663</c:v>
                </c:pt>
                <c:pt idx="353">
                  <c:v>5.8833333333333337</c:v>
                </c:pt>
                <c:pt idx="354">
                  <c:v>5.9</c:v>
                </c:pt>
                <c:pt idx="355">
                  <c:v>5.916666666666667</c:v>
                </c:pt>
                <c:pt idx="356">
                  <c:v>5.9333333333333336</c:v>
                </c:pt>
                <c:pt idx="357">
                  <c:v>5.95</c:v>
                </c:pt>
                <c:pt idx="358">
                  <c:v>5.9666666666666668</c:v>
                </c:pt>
                <c:pt idx="359">
                  <c:v>5.9833333333333334</c:v>
                </c:pt>
                <c:pt idx="360">
                  <c:v>6</c:v>
                </c:pt>
                <c:pt idx="361">
                  <c:v>6.0166666666666666</c:v>
                </c:pt>
                <c:pt idx="362">
                  <c:v>6.0333333333333332</c:v>
                </c:pt>
                <c:pt idx="363">
                  <c:v>6.05</c:v>
                </c:pt>
                <c:pt idx="364">
                  <c:v>6.0666666666666664</c:v>
                </c:pt>
                <c:pt idx="365">
                  <c:v>6.083333333333333</c:v>
                </c:pt>
                <c:pt idx="366">
                  <c:v>6.1</c:v>
                </c:pt>
                <c:pt idx="367">
                  <c:v>6.1166666666666663</c:v>
                </c:pt>
                <c:pt idx="368">
                  <c:v>6.1333333333333337</c:v>
                </c:pt>
                <c:pt idx="369">
                  <c:v>6.15</c:v>
                </c:pt>
                <c:pt idx="370">
                  <c:v>6.166666666666667</c:v>
                </c:pt>
                <c:pt idx="371">
                  <c:v>6.1833333333333336</c:v>
                </c:pt>
                <c:pt idx="372">
                  <c:v>6.2</c:v>
                </c:pt>
                <c:pt idx="373">
                  <c:v>6.2166666666666668</c:v>
                </c:pt>
                <c:pt idx="374">
                  <c:v>6.2333333333333334</c:v>
                </c:pt>
                <c:pt idx="375">
                  <c:v>6.25</c:v>
                </c:pt>
                <c:pt idx="376">
                  <c:v>6.2666666666666666</c:v>
                </c:pt>
                <c:pt idx="377">
                  <c:v>6.2833333333333332</c:v>
                </c:pt>
                <c:pt idx="378">
                  <c:v>6.3</c:v>
                </c:pt>
                <c:pt idx="379">
                  <c:v>6.3166666666666664</c:v>
                </c:pt>
                <c:pt idx="380">
                  <c:v>6.333333333333333</c:v>
                </c:pt>
                <c:pt idx="381">
                  <c:v>6.35</c:v>
                </c:pt>
                <c:pt idx="382">
                  <c:v>6.3666666666666663</c:v>
                </c:pt>
                <c:pt idx="383">
                  <c:v>6.3833333333333337</c:v>
                </c:pt>
                <c:pt idx="384">
                  <c:v>6.4</c:v>
                </c:pt>
                <c:pt idx="385">
                  <c:v>6.416666666666667</c:v>
                </c:pt>
                <c:pt idx="386">
                  <c:v>6.4333333333333336</c:v>
                </c:pt>
                <c:pt idx="387">
                  <c:v>6.45</c:v>
                </c:pt>
                <c:pt idx="388">
                  <c:v>6.4666666666666668</c:v>
                </c:pt>
                <c:pt idx="389">
                  <c:v>6.4833333333333334</c:v>
                </c:pt>
                <c:pt idx="390">
                  <c:v>6.5</c:v>
                </c:pt>
                <c:pt idx="391">
                  <c:v>6.5166666666666666</c:v>
                </c:pt>
                <c:pt idx="392">
                  <c:v>6.5333333333333332</c:v>
                </c:pt>
                <c:pt idx="393">
                  <c:v>6.55</c:v>
                </c:pt>
                <c:pt idx="394">
                  <c:v>6.5666666666666664</c:v>
                </c:pt>
                <c:pt idx="395">
                  <c:v>6.583333333333333</c:v>
                </c:pt>
                <c:pt idx="396">
                  <c:v>6.6</c:v>
                </c:pt>
                <c:pt idx="397">
                  <c:v>6.6166666666666663</c:v>
                </c:pt>
                <c:pt idx="398">
                  <c:v>6.6333333333333337</c:v>
                </c:pt>
                <c:pt idx="399">
                  <c:v>6.65</c:v>
                </c:pt>
                <c:pt idx="400">
                  <c:v>6.666666666666667</c:v>
                </c:pt>
                <c:pt idx="401">
                  <c:v>6.6833333333333336</c:v>
                </c:pt>
                <c:pt idx="402">
                  <c:v>6.7</c:v>
                </c:pt>
                <c:pt idx="403">
                  <c:v>6.7166666666666668</c:v>
                </c:pt>
                <c:pt idx="404">
                  <c:v>6.7333333333333334</c:v>
                </c:pt>
                <c:pt idx="405">
                  <c:v>6.75</c:v>
                </c:pt>
                <c:pt idx="406">
                  <c:v>6.7666666666666666</c:v>
                </c:pt>
                <c:pt idx="407">
                  <c:v>6.7833333333333332</c:v>
                </c:pt>
                <c:pt idx="408">
                  <c:v>6.8</c:v>
                </c:pt>
                <c:pt idx="409">
                  <c:v>6.8166666666666664</c:v>
                </c:pt>
                <c:pt idx="410">
                  <c:v>6.833333333333333</c:v>
                </c:pt>
                <c:pt idx="411">
                  <c:v>6.85</c:v>
                </c:pt>
                <c:pt idx="412">
                  <c:v>6.8666666666666663</c:v>
                </c:pt>
                <c:pt idx="413">
                  <c:v>6.8833333333333337</c:v>
                </c:pt>
                <c:pt idx="414">
                  <c:v>6.9</c:v>
                </c:pt>
                <c:pt idx="415">
                  <c:v>6.916666666666667</c:v>
                </c:pt>
                <c:pt idx="416">
                  <c:v>6.9333333333333336</c:v>
                </c:pt>
                <c:pt idx="417">
                  <c:v>6.95</c:v>
                </c:pt>
                <c:pt idx="418">
                  <c:v>6.9666666666666668</c:v>
                </c:pt>
                <c:pt idx="419">
                  <c:v>6.9833333333333334</c:v>
                </c:pt>
                <c:pt idx="420">
                  <c:v>7</c:v>
                </c:pt>
                <c:pt idx="421">
                  <c:v>7.0166666666666666</c:v>
                </c:pt>
                <c:pt idx="422">
                  <c:v>7.0333333333333332</c:v>
                </c:pt>
                <c:pt idx="423">
                  <c:v>7.05</c:v>
                </c:pt>
                <c:pt idx="424">
                  <c:v>7.0666666666666664</c:v>
                </c:pt>
                <c:pt idx="425">
                  <c:v>7.083333333333333</c:v>
                </c:pt>
                <c:pt idx="426">
                  <c:v>7.1</c:v>
                </c:pt>
                <c:pt idx="427">
                  <c:v>7.1166666666666663</c:v>
                </c:pt>
                <c:pt idx="428">
                  <c:v>7.1333333333333337</c:v>
                </c:pt>
                <c:pt idx="429">
                  <c:v>7.15</c:v>
                </c:pt>
                <c:pt idx="430">
                  <c:v>7.166666666666667</c:v>
                </c:pt>
                <c:pt idx="431">
                  <c:v>7.1833333333333336</c:v>
                </c:pt>
                <c:pt idx="432">
                  <c:v>7.2</c:v>
                </c:pt>
                <c:pt idx="433">
                  <c:v>7.2166666666666668</c:v>
                </c:pt>
                <c:pt idx="434">
                  <c:v>7.2333333333333334</c:v>
                </c:pt>
                <c:pt idx="435">
                  <c:v>7.25</c:v>
                </c:pt>
                <c:pt idx="436">
                  <c:v>7.2666666666666666</c:v>
                </c:pt>
                <c:pt idx="437">
                  <c:v>7.2833333333333332</c:v>
                </c:pt>
                <c:pt idx="438">
                  <c:v>7.3</c:v>
                </c:pt>
                <c:pt idx="439">
                  <c:v>7.3166666666666664</c:v>
                </c:pt>
                <c:pt idx="440">
                  <c:v>7.333333333333333</c:v>
                </c:pt>
                <c:pt idx="441">
                  <c:v>7.35</c:v>
                </c:pt>
                <c:pt idx="442">
                  <c:v>7.3666666666666663</c:v>
                </c:pt>
                <c:pt idx="443">
                  <c:v>7.3833333333333337</c:v>
                </c:pt>
                <c:pt idx="444">
                  <c:v>7.4</c:v>
                </c:pt>
                <c:pt idx="445">
                  <c:v>7.416666666666667</c:v>
                </c:pt>
                <c:pt idx="446">
                  <c:v>7.4333333333333336</c:v>
                </c:pt>
                <c:pt idx="447">
                  <c:v>7.45</c:v>
                </c:pt>
                <c:pt idx="448">
                  <c:v>7.4666666666666668</c:v>
                </c:pt>
                <c:pt idx="449">
                  <c:v>7.4833333333333334</c:v>
                </c:pt>
                <c:pt idx="450">
                  <c:v>7.5</c:v>
                </c:pt>
                <c:pt idx="451">
                  <c:v>7.5166666666666666</c:v>
                </c:pt>
                <c:pt idx="452">
                  <c:v>7.5333333333333332</c:v>
                </c:pt>
                <c:pt idx="453">
                  <c:v>7.55</c:v>
                </c:pt>
                <c:pt idx="454">
                  <c:v>7.5666666666666664</c:v>
                </c:pt>
                <c:pt idx="455">
                  <c:v>7.583333333333333</c:v>
                </c:pt>
                <c:pt idx="456">
                  <c:v>7.6</c:v>
                </c:pt>
                <c:pt idx="457">
                  <c:v>7.6166666666666663</c:v>
                </c:pt>
                <c:pt idx="458">
                  <c:v>7.6333333333333337</c:v>
                </c:pt>
                <c:pt idx="459">
                  <c:v>7.65</c:v>
                </c:pt>
                <c:pt idx="460">
                  <c:v>7.666666666666667</c:v>
                </c:pt>
                <c:pt idx="461">
                  <c:v>7.6833333333333336</c:v>
                </c:pt>
                <c:pt idx="462">
                  <c:v>7.7</c:v>
                </c:pt>
                <c:pt idx="463">
                  <c:v>7.7166666666666668</c:v>
                </c:pt>
                <c:pt idx="464">
                  <c:v>7.7333333333333334</c:v>
                </c:pt>
                <c:pt idx="465">
                  <c:v>7.75</c:v>
                </c:pt>
                <c:pt idx="466">
                  <c:v>7.7666666666666666</c:v>
                </c:pt>
                <c:pt idx="467">
                  <c:v>7.7833333333333332</c:v>
                </c:pt>
                <c:pt idx="468">
                  <c:v>7.8</c:v>
                </c:pt>
                <c:pt idx="469">
                  <c:v>7.8166666666666664</c:v>
                </c:pt>
                <c:pt idx="470">
                  <c:v>7.833333333333333</c:v>
                </c:pt>
                <c:pt idx="471">
                  <c:v>7.85</c:v>
                </c:pt>
                <c:pt idx="472">
                  <c:v>7.8666666666666663</c:v>
                </c:pt>
                <c:pt idx="473">
                  <c:v>7.8833333333333337</c:v>
                </c:pt>
                <c:pt idx="474">
                  <c:v>7.9</c:v>
                </c:pt>
                <c:pt idx="475">
                  <c:v>7.916666666666667</c:v>
                </c:pt>
                <c:pt idx="476">
                  <c:v>7.9333333333333336</c:v>
                </c:pt>
                <c:pt idx="477">
                  <c:v>7.95</c:v>
                </c:pt>
                <c:pt idx="478">
                  <c:v>7.9666666666666668</c:v>
                </c:pt>
                <c:pt idx="479">
                  <c:v>7.9833333333333334</c:v>
                </c:pt>
                <c:pt idx="480">
                  <c:v>8</c:v>
                </c:pt>
                <c:pt idx="481">
                  <c:v>8.0166666666666675</c:v>
                </c:pt>
                <c:pt idx="482">
                  <c:v>8.0333333333333332</c:v>
                </c:pt>
                <c:pt idx="483">
                  <c:v>8.0500000000000007</c:v>
                </c:pt>
                <c:pt idx="484">
                  <c:v>8.0666666666666664</c:v>
                </c:pt>
                <c:pt idx="485">
                  <c:v>8.0833333333333339</c:v>
                </c:pt>
                <c:pt idx="486">
                  <c:v>8.1</c:v>
                </c:pt>
                <c:pt idx="487">
                  <c:v>8.1166666666666671</c:v>
                </c:pt>
                <c:pt idx="488">
                  <c:v>8.1333333333333329</c:v>
                </c:pt>
                <c:pt idx="489">
                  <c:v>8.15</c:v>
                </c:pt>
                <c:pt idx="490">
                  <c:v>8.1666666666666661</c:v>
                </c:pt>
                <c:pt idx="491">
                  <c:v>8.1833333333333336</c:v>
                </c:pt>
                <c:pt idx="492">
                  <c:v>8.1999999999999993</c:v>
                </c:pt>
                <c:pt idx="493">
                  <c:v>8.2166666666666668</c:v>
                </c:pt>
                <c:pt idx="494">
                  <c:v>8.2333333333333325</c:v>
                </c:pt>
                <c:pt idx="495">
                  <c:v>8.25</c:v>
                </c:pt>
                <c:pt idx="496">
                  <c:v>8.2666666666666675</c:v>
                </c:pt>
                <c:pt idx="497">
                  <c:v>8.2833333333333332</c:v>
                </c:pt>
                <c:pt idx="498">
                  <c:v>8.3000000000000007</c:v>
                </c:pt>
                <c:pt idx="499">
                  <c:v>8.3166666666666664</c:v>
                </c:pt>
                <c:pt idx="500">
                  <c:v>8.3333333333333339</c:v>
                </c:pt>
                <c:pt idx="501">
                  <c:v>8.35</c:v>
                </c:pt>
                <c:pt idx="502">
                  <c:v>8.3666666666666671</c:v>
                </c:pt>
                <c:pt idx="503">
                  <c:v>8.3833333333333329</c:v>
                </c:pt>
                <c:pt idx="504">
                  <c:v>8.4</c:v>
                </c:pt>
                <c:pt idx="505">
                  <c:v>8.4166666666666661</c:v>
                </c:pt>
                <c:pt idx="506">
                  <c:v>8.4333333333333336</c:v>
                </c:pt>
                <c:pt idx="507">
                  <c:v>8.4499999999999993</c:v>
                </c:pt>
                <c:pt idx="508">
                  <c:v>8.4666666666666668</c:v>
                </c:pt>
                <c:pt idx="509">
                  <c:v>8.4833333333333325</c:v>
                </c:pt>
                <c:pt idx="510">
                  <c:v>8.5</c:v>
                </c:pt>
                <c:pt idx="511">
                  <c:v>8.5166666666666675</c:v>
                </c:pt>
                <c:pt idx="512">
                  <c:v>8.5333333333333332</c:v>
                </c:pt>
                <c:pt idx="513">
                  <c:v>8.5500000000000007</c:v>
                </c:pt>
                <c:pt idx="514">
                  <c:v>8.5666666666666664</c:v>
                </c:pt>
                <c:pt idx="515">
                  <c:v>8.5833333333333339</c:v>
                </c:pt>
                <c:pt idx="516">
                  <c:v>8.6</c:v>
                </c:pt>
                <c:pt idx="517">
                  <c:v>8.6166666666666671</c:v>
                </c:pt>
                <c:pt idx="518">
                  <c:v>8.6333333333333329</c:v>
                </c:pt>
                <c:pt idx="519">
                  <c:v>8.65</c:v>
                </c:pt>
                <c:pt idx="520">
                  <c:v>8.6666666666666661</c:v>
                </c:pt>
                <c:pt idx="521">
                  <c:v>8.6833333333333336</c:v>
                </c:pt>
                <c:pt idx="522">
                  <c:v>8.6999999999999993</c:v>
                </c:pt>
                <c:pt idx="523">
                  <c:v>8.7166666666666668</c:v>
                </c:pt>
                <c:pt idx="524">
                  <c:v>8.7333333333333325</c:v>
                </c:pt>
                <c:pt idx="525">
                  <c:v>8.75</c:v>
                </c:pt>
                <c:pt idx="526">
                  <c:v>8.7666666666666675</c:v>
                </c:pt>
                <c:pt idx="527">
                  <c:v>8.7833333333333332</c:v>
                </c:pt>
                <c:pt idx="528">
                  <c:v>8.8000000000000007</c:v>
                </c:pt>
                <c:pt idx="529">
                  <c:v>8.8166666666666664</c:v>
                </c:pt>
                <c:pt idx="530">
                  <c:v>8.8333333333333339</c:v>
                </c:pt>
                <c:pt idx="531">
                  <c:v>8.85</c:v>
                </c:pt>
                <c:pt idx="532">
                  <c:v>8.8666666666666671</c:v>
                </c:pt>
                <c:pt idx="533">
                  <c:v>8.8833333333333329</c:v>
                </c:pt>
                <c:pt idx="534">
                  <c:v>8.9</c:v>
                </c:pt>
                <c:pt idx="535">
                  <c:v>8.9166666666666661</c:v>
                </c:pt>
                <c:pt idx="536">
                  <c:v>8.9333333333333336</c:v>
                </c:pt>
                <c:pt idx="537">
                  <c:v>8.9499999999999993</c:v>
                </c:pt>
                <c:pt idx="538">
                  <c:v>8.9666666666666668</c:v>
                </c:pt>
                <c:pt idx="539">
                  <c:v>8.9833333333333325</c:v>
                </c:pt>
                <c:pt idx="540">
                  <c:v>9</c:v>
                </c:pt>
                <c:pt idx="541">
                  <c:v>9.0166666666666675</c:v>
                </c:pt>
                <c:pt idx="542">
                  <c:v>9.0333333333333332</c:v>
                </c:pt>
                <c:pt idx="543">
                  <c:v>9.0500000000000007</c:v>
                </c:pt>
                <c:pt idx="544">
                  <c:v>9.0666666666666664</c:v>
                </c:pt>
                <c:pt idx="545">
                  <c:v>9.0833333333333339</c:v>
                </c:pt>
                <c:pt idx="546">
                  <c:v>9.1</c:v>
                </c:pt>
                <c:pt idx="547">
                  <c:v>9.1166666666666671</c:v>
                </c:pt>
                <c:pt idx="548">
                  <c:v>9.1333333333333329</c:v>
                </c:pt>
                <c:pt idx="549">
                  <c:v>9.15</c:v>
                </c:pt>
                <c:pt idx="550">
                  <c:v>9.1666666666666661</c:v>
                </c:pt>
                <c:pt idx="551">
                  <c:v>9.1833333333333336</c:v>
                </c:pt>
                <c:pt idx="552">
                  <c:v>9.1999999999999993</c:v>
                </c:pt>
                <c:pt idx="553">
                  <c:v>9.2166666666666668</c:v>
                </c:pt>
                <c:pt idx="554">
                  <c:v>9.2333333333333325</c:v>
                </c:pt>
                <c:pt idx="555">
                  <c:v>9.25</c:v>
                </c:pt>
                <c:pt idx="556">
                  <c:v>9.2666666666666675</c:v>
                </c:pt>
                <c:pt idx="557">
                  <c:v>9.2833333333333332</c:v>
                </c:pt>
                <c:pt idx="558">
                  <c:v>9.3000000000000007</c:v>
                </c:pt>
                <c:pt idx="559">
                  <c:v>9.3166666666666664</c:v>
                </c:pt>
                <c:pt idx="560">
                  <c:v>9.3333333333333339</c:v>
                </c:pt>
                <c:pt idx="561">
                  <c:v>9.35</c:v>
                </c:pt>
                <c:pt idx="562">
                  <c:v>9.3666666666666671</c:v>
                </c:pt>
                <c:pt idx="563">
                  <c:v>9.3833333333333329</c:v>
                </c:pt>
                <c:pt idx="564">
                  <c:v>9.4</c:v>
                </c:pt>
                <c:pt idx="565">
                  <c:v>9.4166666666666661</c:v>
                </c:pt>
                <c:pt idx="566">
                  <c:v>9.4333333333333336</c:v>
                </c:pt>
                <c:pt idx="567">
                  <c:v>9.4499999999999993</c:v>
                </c:pt>
                <c:pt idx="568">
                  <c:v>9.4666666666666668</c:v>
                </c:pt>
                <c:pt idx="569">
                  <c:v>9.4833333333333325</c:v>
                </c:pt>
                <c:pt idx="570">
                  <c:v>9.5</c:v>
                </c:pt>
                <c:pt idx="571">
                  <c:v>9.5166666666666675</c:v>
                </c:pt>
                <c:pt idx="572">
                  <c:v>9.5333333333333332</c:v>
                </c:pt>
                <c:pt idx="573">
                  <c:v>9.5500000000000007</c:v>
                </c:pt>
                <c:pt idx="574">
                  <c:v>9.5666666666666664</c:v>
                </c:pt>
                <c:pt idx="575">
                  <c:v>9.5833333333333339</c:v>
                </c:pt>
                <c:pt idx="576">
                  <c:v>9.6</c:v>
                </c:pt>
                <c:pt idx="577">
                  <c:v>9.6166666666666671</c:v>
                </c:pt>
                <c:pt idx="578">
                  <c:v>9.6333333333333329</c:v>
                </c:pt>
                <c:pt idx="579">
                  <c:v>9.65</c:v>
                </c:pt>
                <c:pt idx="580">
                  <c:v>9.6666666666666661</c:v>
                </c:pt>
                <c:pt idx="581">
                  <c:v>9.6833333333333336</c:v>
                </c:pt>
                <c:pt idx="582">
                  <c:v>9.6999999999999993</c:v>
                </c:pt>
                <c:pt idx="583">
                  <c:v>9.7166666666666668</c:v>
                </c:pt>
                <c:pt idx="584">
                  <c:v>9.7333333333333325</c:v>
                </c:pt>
                <c:pt idx="585">
                  <c:v>9.75</c:v>
                </c:pt>
                <c:pt idx="586">
                  <c:v>9.7666666666666675</c:v>
                </c:pt>
                <c:pt idx="587">
                  <c:v>9.7833333333333332</c:v>
                </c:pt>
                <c:pt idx="588">
                  <c:v>9.8000000000000007</c:v>
                </c:pt>
                <c:pt idx="589">
                  <c:v>9.8166666666666664</c:v>
                </c:pt>
                <c:pt idx="590">
                  <c:v>9.8333333333333339</c:v>
                </c:pt>
                <c:pt idx="591">
                  <c:v>9.85</c:v>
                </c:pt>
                <c:pt idx="592">
                  <c:v>9.8666666666666671</c:v>
                </c:pt>
                <c:pt idx="593">
                  <c:v>9.8833333333333329</c:v>
                </c:pt>
                <c:pt idx="594">
                  <c:v>9.9</c:v>
                </c:pt>
                <c:pt idx="595">
                  <c:v>9.9166666666666661</c:v>
                </c:pt>
                <c:pt idx="596">
                  <c:v>9.9333333333333336</c:v>
                </c:pt>
                <c:pt idx="597">
                  <c:v>9.9499999999999993</c:v>
                </c:pt>
                <c:pt idx="598">
                  <c:v>9.9666666666666668</c:v>
                </c:pt>
                <c:pt idx="599">
                  <c:v>9.9833333333333325</c:v>
                </c:pt>
                <c:pt idx="600">
                  <c:v>10</c:v>
                </c:pt>
                <c:pt idx="601">
                  <c:v>10.016666666666667</c:v>
                </c:pt>
                <c:pt idx="602">
                  <c:v>10.033333333333333</c:v>
                </c:pt>
                <c:pt idx="603">
                  <c:v>10.050000000000001</c:v>
                </c:pt>
                <c:pt idx="604">
                  <c:v>10.066666666666666</c:v>
                </c:pt>
                <c:pt idx="605">
                  <c:v>10.083333333333334</c:v>
                </c:pt>
                <c:pt idx="606">
                  <c:v>10.1</c:v>
                </c:pt>
                <c:pt idx="607">
                  <c:v>10.116666666666667</c:v>
                </c:pt>
                <c:pt idx="608">
                  <c:v>10.133333333333333</c:v>
                </c:pt>
                <c:pt idx="609">
                  <c:v>10.15</c:v>
                </c:pt>
                <c:pt idx="610">
                  <c:v>10.166666666666666</c:v>
                </c:pt>
                <c:pt idx="611">
                  <c:v>10.183333333333334</c:v>
                </c:pt>
                <c:pt idx="612">
                  <c:v>10.199999999999999</c:v>
                </c:pt>
                <c:pt idx="613">
                  <c:v>10.216666666666667</c:v>
                </c:pt>
                <c:pt idx="614">
                  <c:v>10.233333333333333</c:v>
                </c:pt>
                <c:pt idx="615">
                  <c:v>10.25</c:v>
                </c:pt>
                <c:pt idx="616">
                  <c:v>10.266666666666667</c:v>
                </c:pt>
                <c:pt idx="617">
                  <c:v>10.283333333333333</c:v>
                </c:pt>
                <c:pt idx="618">
                  <c:v>10.3</c:v>
                </c:pt>
                <c:pt idx="619">
                  <c:v>10.316666666666666</c:v>
                </c:pt>
                <c:pt idx="620">
                  <c:v>10.333333333333334</c:v>
                </c:pt>
                <c:pt idx="621">
                  <c:v>10.35</c:v>
                </c:pt>
                <c:pt idx="622">
                  <c:v>10.366666666666667</c:v>
                </c:pt>
                <c:pt idx="623">
                  <c:v>10.383333333333333</c:v>
                </c:pt>
                <c:pt idx="624">
                  <c:v>10.4</c:v>
                </c:pt>
                <c:pt idx="625">
                  <c:v>10.416666666666666</c:v>
                </c:pt>
                <c:pt idx="626">
                  <c:v>10.433333333333334</c:v>
                </c:pt>
                <c:pt idx="627">
                  <c:v>10.45</c:v>
                </c:pt>
                <c:pt idx="628">
                  <c:v>10.466666666666667</c:v>
                </c:pt>
                <c:pt idx="629">
                  <c:v>10.483333333333333</c:v>
                </c:pt>
                <c:pt idx="630">
                  <c:v>10.5</c:v>
                </c:pt>
                <c:pt idx="631">
                  <c:v>10.516666666666667</c:v>
                </c:pt>
                <c:pt idx="632">
                  <c:v>10.533333333333333</c:v>
                </c:pt>
                <c:pt idx="633">
                  <c:v>10.55</c:v>
                </c:pt>
                <c:pt idx="634">
                  <c:v>10.566666666666666</c:v>
                </c:pt>
                <c:pt idx="635">
                  <c:v>10.583333333333334</c:v>
                </c:pt>
                <c:pt idx="636">
                  <c:v>10.6</c:v>
                </c:pt>
                <c:pt idx="637">
                  <c:v>10.616666666666667</c:v>
                </c:pt>
                <c:pt idx="638">
                  <c:v>10.633333333333333</c:v>
                </c:pt>
                <c:pt idx="639">
                  <c:v>10.65</c:v>
                </c:pt>
                <c:pt idx="640">
                  <c:v>10.666666666666666</c:v>
                </c:pt>
                <c:pt idx="641">
                  <c:v>10.683333333333334</c:v>
                </c:pt>
                <c:pt idx="642">
                  <c:v>10.7</c:v>
                </c:pt>
                <c:pt idx="643">
                  <c:v>10.716666666666667</c:v>
                </c:pt>
                <c:pt idx="644">
                  <c:v>10.733333333333333</c:v>
                </c:pt>
                <c:pt idx="645">
                  <c:v>10.75</c:v>
                </c:pt>
                <c:pt idx="646">
                  <c:v>10.766666666666667</c:v>
                </c:pt>
                <c:pt idx="647">
                  <c:v>10.783333333333333</c:v>
                </c:pt>
                <c:pt idx="648">
                  <c:v>10.8</c:v>
                </c:pt>
                <c:pt idx="649">
                  <c:v>10.816666666666666</c:v>
                </c:pt>
                <c:pt idx="650">
                  <c:v>10.833333333333334</c:v>
                </c:pt>
                <c:pt idx="651">
                  <c:v>10.85</c:v>
                </c:pt>
                <c:pt idx="652">
                  <c:v>10.866666666666667</c:v>
                </c:pt>
                <c:pt idx="653">
                  <c:v>10.883333333333333</c:v>
                </c:pt>
                <c:pt idx="654">
                  <c:v>10.9</c:v>
                </c:pt>
                <c:pt idx="655">
                  <c:v>10.916666666666666</c:v>
                </c:pt>
                <c:pt idx="656">
                  <c:v>10.933333333333334</c:v>
                </c:pt>
                <c:pt idx="657">
                  <c:v>10.95</c:v>
                </c:pt>
                <c:pt idx="658">
                  <c:v>10.966666666666667</c:v>
                </c:pt>
                <c:pt idx="659">
                  <c:v>10.983333333333333</c:v>
                </c:pt>
                <c:pt idx="660">
                  <c:v>11</c:v>
                </c:pt>
                <c:pt idx="661">
                  <c:v>11.016666666666667</c:v>
                </c:pt>
                <c:pt idx="662">
                  <c:v>11.033333333333333</c:v>
                </c:pt>
                <c:pt idx="663">
                  <c:v>11.05</c:v>
                </c:pt>
                <c:pt idx="664">
                  <c:v>11.066666666666666</c:v>
                </c:pt>
                <c:pt idx="665">
                  <c:v>11.083333333333334</c:v>
                </c:pt>
                <c:pt idx="666">
                  <c:v>11.1</c:v>
                </c:pt>
                <c:pt idx="667">
                  <c:v>11.116666666666667</c:v>
                </c:pt>
                <c:pt idx="668">
                  <c:v>11.133333333333333</c:v>
                </c:pt>
                <c:pt idx="669">
                  <c:v>11.15</c:v>
                </c:pt>
                <c:pt idx="670">
                  <c:v>11.166666666666666</c:v>
                </c:pt>
                <c:pt idx="671">
                  <c:v>11.183333333333334</c:v>
                </c:pt>
                <c:pt idx="672">
                  <c:v>11.2</c:v>
                </c:pt>
                <c:pt idx="673">
                  <c:v>11.216666666666667</c:v>
                </c:pt>
                <c:pt idx="674">
                  <c:v>11.233333333333333</c:v>
                </c:pt>
                <c:pt idx="675">
                  <c:v>11.25</c:v>
                </c:pt>
                <c:pt idx="676">
                  <c:v>11.266666666666667</c:v>
                </c:pt>
                <c:pt idx="677">
                  <c:v>11.283333333333333</c:v>
                </c:pt>
                <c:pt idx="678">
                  <c:v>11.3</c:v>
                </c:pt>
                <c:pt idx="679">
                  <c:v>11.316666666666666</c:v>
                </c:pt>
                <c:pt idx="680">
                  <c:v>11.333333333333334</c:v>
                </c:pt>
                <c:pt idx="681">
                  <c:v>11.35</c:v>
                </c:pt>
                <c:pt idx="682">
                  <c:v>11.366666666666667</c:v>
                </c:pt>
                <c:pt idx="683">
                  <c:v>11.383333333333333</c:v>
                </c:pt>
                <c:pt idx="684">
                  <c:v>11.4</c:v>
                </c:pt>
                <c:pt idx="685">
                  <c:v>11.416666666666666</c:v>
                </c:pt>
                <c:pt idx="686">
                  <c:v>11.433333333333334</c:v>
                </c:pt>
                <c:pt idx="687">
                  <c:v>11.45</c:v>
                </c:pt>
                <c:pt idx="688">
                  <c:v>11.466666666666667</c:v>
                </c:pt>
                <c:pt idx="689">
                  <c:v>11.483333333333333</c:v>
                </c:pt>
                <c:pt idx="690">
                  <c:v>11.5</c:v>
                </c:pt>
                <c:pt idx="691">
                  <c:v>11.516666666666667</c:v>
                </c:pt>
                <c:pt idx="692">
                  <c:v>11.533333333333333</c:v>
                </c:pt>
                <c:pt idx="693">
                  <c:v>11.55</c:v>
                </c:pt>
                <c:pt idx="694">
                  <c:v>11.566666666666666</c:v>
                </c:pt>
                <c:pt idx="695">
                  <c:v>11.583333333333334</c:v>
                </c:pt>
                <c:pt idx="696">
                  <c:v>11.6</c:v>
                </c:pt>
                <c:pt idx="697">
                  <c:v>11.616666666666667</c:v>
                </c:pt>
                <c:pt idx="698">
                  <c:v>11.633333333333333</c:v>
                </c:pt>
                <c:pt idx="699">
                  <c:v>11.65</c:v>
                </c:pt>
                <c:pt idx="700">
                  <c:v>11.666666666666666</c:v>
                </c:pt>
                <c:pt idx="701">
                  <c:v>11.683333333333334</c:v>
                </c:pt>
                <c:pt idx="702">
                  <c:v>11.7</c:v>
                </c:pt>
                <c:pt idx="703">
                  <c:v>11.716666666666667</c:v>
                </c:pt>
                <c:pt idx="704">
                  <c:v>11.733333333333333</c:v>
                </c:pt>
                <c:pt idx="705">
                  <c:v>11.75</c:v>
                </c:pt>
                <c:pt idx="706">
                  <c:v>11.766666666666667</c:v>
                </c:pt>
                <c:pt idx="707">
                  <c:v>11.783333333333333</c:v>
                </c:pt>
                <c:pt idx="708">
                  <c:v>11.8</c:v>
                </c:pt>
                <c:pt idx="709">
                  <c:v>11.816666666666666</c:v>
                </c:pt>
                <c:pt idx="710">
                  <c:v>11.833333333333334</c:v>
                </c:pt>
                <c:pt idx="711">
                  <c:v>11.85</c:v>
                </c:pt>
                <c:pt idx="712">
                  <c:v>11.866666666666667</c:v>
                </c:pt>
                <c:pt idx="713">
                  <c:v>11.883333333333333</c:v>
                </c:pt>
                <c:pt idx="714">
                  <c:v>11.9</c:v>
                </c:pt>
                <c:pt idx="715">
                  <c:v>11.916666666666666</c:v>
                </c:pt>
                <c:pt idx="716">
                  <c:v>11.933333333333334</c:v>
                </c:pt>
                <c:pt idx="717">
                  <c:v>11.95</c:v>
                </c:pt>
                <c:pt idx="718">
                  <c:v>11.966666666666667</c:v>
                </c:pt>
                <c:pt idx="719">
                  <c:v>11.983333333333333</c:v>
                </c:pt>
                <c:pt idx="720">
                  <c:v>12</c:v>
                </c:pt>
                <c:pt idx="721">
                  <c:v>12.016666666666667</c:v>
                </c:pt>
                <c:pt idx="722">
                  <c:v>12.033333333333333</c:v>
                </c:pt>
                <c:pt idx="723">
                  <c:v>12.05</c:v>
                </c:pt>
                <c:pt idx="724">
                  <c:v>12.066666666666666</c:v>
                </c:pt>
                <c:pt idx="725">
                  <c:v>12.083333333333334</c:v>
                </c:pt>
                <c:pt idx="726">
                  <c:v>12.1</c:v>
                </c:pt>
                <c:pt idx="727">
                  <c:v>12.116666666666667</c:v>
                </c:pt>
                <c:pt idx="728">
                  <c:v>12.133333333333333</c:v>
                </c:pt>
                <c:pt idx="729">
                  <c:v>12.15</c:v>
                </c:pt>
                <c:pt idx="730">
                  <c:v>12.166666666666666</c:v>
                </c:pt>
                <c:pt idx="731">
                  <c:v>12.183333333333334</c:v>
                </c:pt>
                <c:pt idx="732">
                  <c:v>12.2</c:v>
                </c:pt>
                <c:pt idx="733">
                  <c:v>12.216666666666667</c:v>
                </c:pt>
                <c:pt idx="734">
                  <c:v>12.233333333333333</c:v>
                </c:pt>
                <c:pt idx="735">
                  <c:v>12.25</c:v>
                </c:pt>
                <c:pt idx="736">
                  <c:v>12.266666666666667</c:v>
                </c:pt>
                <c:pt idx="737">
                  <c:v>12.283333333333333</c:v>
                </c:pt>
                <c:pt idx="738">
                  <c:v>12.3</c:v>
                </c:pt>
                <c:pt idx="739">
                  <c:v>12.316666666666666</c:v>
                </c:pt>
                <c:pt idx="740">
                  <c:v>12.333333333333334</c:v>
                </c:pt>
                <c:pt idx="741">
                  <c:v>12.35</c:v>
                </c:pt>
                <c:pt idx="742">
                  <c:v>12.366666666666667</c:v>
                </c:pt>
                <c:pt idx="743">
                  <c:v>12.383333333333333</c:v>
                </c:pt>
                <c:pt idx="744">
                  <c:v>12.4</c:v>
                </c:pt>
                <c:pt idx="745">
                  <c:v>12.416666666666666</c:v>
                </c:pt>
                <c:pt idx="746">
                  <c:v>12.433333333333334</c:v>
                </c:pt>
                <c:pt idx="747">
                  <c:v>12.45</c:v>
                </c:pt>
                <c:pt idx="748">
                  <c:v>12.466666666666667</c:v>
                </c:pt>
                <c:pt idx="749">
                  <c:v>12.483333333333333</c:v>
                </c:pt>
                <c:pt idx="750">
                  <c:v>12.5</c:v>
                </c:pt>
                <c:pt idx="751">
                  <c:v>12.516666666666667</c:v>
                </c:pt>
                <c:pt idx="752">
                  <c:v>12.533333333333333</c:v>
                </c:pt>
                <c:pt idx="753">
                  <c:v>12.55</c:v>
                </c:pt>
                <c:pt idx="754">
                  <c:v>12.566666666666666</c:v>
                </c:pt>
                <c:pt idx="755">
                  <c:v>12.583333333333334</c:v>
                </c:pt>
                <c:pt idx="756">
                  <c:v>12.6</c:v>
                </c:pt>
                <c:pt idx="757">
                  <c:v>12.616666666666667</c:v>
                </c:pt>
                <c:pt idx="758">
                  <c:v>12.633333333333333</c:v>
                </c:pt>
                <c:pt idx="759">
                  <c:v>12.65</c:v>
                </c:pt>
                <c:pt idx="760">
                  <c:v>12.666666666666666</c:v>
                </c:pt>
                <c:pt idx="761">
                  <c:v>12.683333333333334</c:v>
                </c:pt>
                <c:pt idx="762">
                  <c:v>12.7</c:v>
                </c:pt>
                <c:pt idx="763">
                  <c:v>12.716666666666667</c:v>
                </c:pt>
                <c:pt idx="764">
                  <c:v>12.733333333333333</c:v>
                </c:pt>
                <c:pt idx="765">
                  <c:v>12.75</c:v>
                </c:pt>
                <c:pt idx="766">
                  <c:v>12.766666666666667</c:v>
                </c:pt>
                <c:pt idx="767">
                  <c:v>12.783333333333333</c:v>
                </c:pt>
                <c:pt idx="768">
                  <c:v>12.8</c:v>
                </c:pt>
                <c:pt idx="769">
                  <c:v>12.816666666666666</c:v>
                </c:pt>
                <c:pt idx="770">
                  <c:v>12.833333333333334</c:v>
                </c:pt>
                <c:pt idx="771">
                  <c:v>12.85</c:v>
                </c:pt>
                <c:pt idx="772">
                  <c:v>12.866666666666667</c:v>
                </c:pt>
                <c:pt idx="773">
                  <c:v>12.883333333333333</c:v>
                </c:pt>
                <c:pt idx="774">
                  <c:v>12.9</c:v>
                </c:pt>
                <c:pt idx="775">
                  <c:v>12.916666666666666</c:v>
                </c:pt>
                <c:pt idx="776">
                  <c:v>12.933333333333334</c:v>
                </c:pt>
                <c:pt idx="777">
                  <c:v>12.95</c:v>
                </c:pt>
                <c:pt idx="778">
                  <c:v>12.966666666666667</c:v>
                </c:pt>
                <c:pt idx="779">
                  <c:v>12.983333333333333</c:v>
                </c:pt>
                <c:pt idx="780">
                  <c:v>13</c:v>
                </c:pt>
                <c:pt idx="781">
                  <c:v>13.016666666666667</c:v>
                </c:pt>
                <c:pt idx="782">
                  <c:v>13.033333333333333</c:v>
                </c:pt>
                <c:pt idx="783">
                  <c:v>13.05</c:v>
                </c:pt>
                <c:pt idx="784">
                  <c:v>13.066666666666666</c:v>
                </c:pt>
                <c:pt idx="785">
                  <c:v>13.083333333333334</c:v>
                </c:pt>
                <c:pt idx="786">
                  <c:v>13.1</c:v>
                </c:pt>
                <c:pt idx="787">
                  <c:v>13.116666666666667</c:v>
                </c:pt>
                <c:pt idx="788">
                  <c:v>13.133333333333333</c:v>
                </c:pt>
                <c:pt idx="789">
                  <c:v>13.15</c:v>
                </c:pt>
                <c:pt idx="790">
                  <c:v>13.166666666666666</c:v>
                </c:pt>
                <c:pt idx="791">
                  <c:v>13.183333333333334</c:v>
                </c:pt>
                <c:pt idx="792">
                  <c:v>13.2</c:v>
                </c:pt>
                <c:pt idx="793">
                  <c:v>13.216666666666667</c:v>
                </c:pt>
                <c:pt idx="794">
                  <c:v>13.233333333333333</c:v>
                </c:pt>
                <c:pt idx="795">
                  <c:v>13.25</c:v>
                </c:pt>
                <c:pt idx="796">
                  <c:v>13.266666666666667</c:v>
                </c:pt>
                <c:pt idx="797">
                  <c:v>13.283333333333333</c:v>
                </c:pt>
                <c:pt idx="798">
                  <c:v>13.3</c:v>
                </c:pt>
                <c:pt idx="799">
                  <c:v>13.316666666666666</c:v>
                </c:pt>
                <c:pt idx="800">
                  <c:v>13.333333333333334</c:v>
                </c:pt>
                <c:pt idx="801">
                  <c:v>13.35</c:v>
                </c:pt>
                <c:pt idx="802">
                  <c:v>13.366666666666667</c:v>
                </c:pt>
                <c:pt idx="803">
                  <c:v>13.383333333333333</c:v>
                </c:pt>
                <c:pt idx="804">
                  <c:v>13.4</c:v>
                </c:pt>
                <c:pt idx="805">
                  <c:v>13.416666666666666</c:v>
                </c:pt>
                <c:pt idx="806">
                  <c:v>13.433333333333334</c:v>
                </c:pt>
                <c:pt idx="807">
                  <c:v>13.45</c:v>
                </c:pt>
                <c:pt idx="808">
                  <c:v>13.466666666666667</c:v>
                </c:pt>
                <c:pt idx="809">
                  <c:v>13.483333333333333</c:v>
                </c:pt>
                <c:pt idx="810">
                  <c:v>13.5</c:v>
                </c:pt>
                <c:pt idx="811">
                  <c:v>13.516666666666667</c:v>
                </c:pt>
                <c:pt idx="812">
                  <c:v>13.533333333333333</c:v>
                </c:pt>
                <c:pt idx="813">
                  <c:v>13.55</c:v>
                </c:pt>
                <c:pt idx="814">
                  <c:v>13.566666666666666</c:v>
                </c:pt>
                <c:pt idx="815">
                  <c:v>13.583333333333334</c:v>
                </c:pt>
                <c:pt idx="816">
                  <c:v>13.6</c:v>
                </c:pt>
                <c:pt idx="817">
                  <c:v>13.616666666666667</c:v>
                </c:pt>
                <c:pt idx="818">
                  <c:v>13.633333333333333</c:v>
                </c:pt>
                <c:pt idx="819">
                  <c:v>13.65</c:v>
                </c:pt>
                <c:pt idx="820">
                  <c:v>13.666666666666666</c:v>
                </c:pt>
                <c:pt idx="821">
                  <c:v>13.683333333333334</c:v>
                </c:pt>
                <c:pt idx="822">
                  <c:v>13.7</c:v>
                </c:pt>
                <c:pt idx="823">
                  <c:v>13.716666666666667</c:v>
                </c:pt>
                <c:pt idx="824">
                  <c:v>13.733333333333333</c:v>
                </c:pt>
                <c:pt idx="825">
                  <c:v>13.75</c:v>
                </c:pt>
                <c:pt idx="826">
                  <c:v>13.766666666666667</c:v>
                </c:pt>
                <c:pt idx="827">
                  <c:v>13.783333333333333</c:v>
                </c:pt>
                <c:pt idx="828">
                  <c:v>13.8</c:v>
                </c:pt>
                <c:pt idx="829">
                  <c:v>13.816666666666666</c:v>
                </c:pt>
                <c:pt idx="830">
                  <c:v>13.833333333333334</c:v>
                </c:pt>
                <c:pt idx="831">
                  <c:v>13.85</c:v>
                </c:pt>
                <c:pt idx="832">
                  <c:v>13.866666666666667</c:v>
                </c:pt>
                <c:pt idx="833">
                  <c:v>13.883333333333333</c:v>
                </c:pt>
                <c:pt idx="834">
                  <c:v>13.9</c:v>
                </c:pt>
                <c:pt idx="835">
                  <c:v>13.916666666666666</c:v>
                </c:pt>
                <c:pt idx="836">
                  <c:v>13.933333333333334</c:v>
                </c:pt>
                <c:pt idx="837">
                  <c:v>13.95</c:v>
                </c:pt>
                <c:pt idx="838">
                  <c:v>13.966666666666667</c:v>
                </c:pt>
                <c:pt idx="839">
                  <c:v>13.983333333333333</c:v>
                </c:pt>
                <c:pt idx="840">
                  <c:v>14</c:v>
                </c:pt>
                <c:pt idx="841">
                  <c:v>14.016666666666667</c:v>
                </c:pt>
                <c:pt idx="842">
                  <c:v>14.033333333333333</c:v>
                </c:pt>
                <c:pt idx="843">
                  <c:v>14.05</c:v>
                </c:pt>
                <c:pt idx="844">
                  <c:v>14.066666666666666</c:v>
                </c:pt>
                <c:pt idx="845">
                  <c:v>14.083333333333334</c:v>
                </c:pt>
                <c:pt idx="846">
                  <c:v>14.1</c:v>
                </c:pt>
                <c:pt idx="847">
                  <c:v>14.116666666666667</c:v>
                </c:pt>
                <c:pt idx="848">
                  <c:v>14.133333333333333</c:v>
                </c:pt>
                <c:pt idx="849">
                  <c:v>14.15</c:v>
                </c:pt>
                <c:pt idx="850">
                  <c:v>14.166666666666666</c:v>
                </c:pt>
                <c:pt idx="851">
                  <c:v>14.183333333333334</c:v>
                </c:pt>
                <c:pt idx="852">
                  <c:v>14.2</c:v>
                </c:pt>
                <c:pt idx="853">
                  <c:v>14.216666666666667</c:v>
                </c:pt>
                <c:pt idx="854">
                  <c:v>14.233333333333333</c:v>
                </c:pt>
                <c:pt idx="855">
                  <c:v>14.25</c:v>
                </c:pt>
                <c:pt idx="856">
                  <c:v>14.266666666666667</c:v>
                </c:pt>
                <c:pt idx="857">
                  <c:v>14.283333333333333</c:v>
                </c:pt>
                <c:pt idx="858">
                  <c:v>14.3</c:v>
                </c:pt>
                <c:pt idx="859">
                  <c:v>14.316666666666666</c:v>
                </c:pt>
                <c:pt idx="860">
                  <c:v>14.333333333333334</c:v>
                </c:pt>
                <c:pt idx="861">
                  <c:v>14.35</c:v>
                </c:pt>
                <c:pt idx="862">
                  <c:v>14.366666666666667</c:v>
                </c:pt>
                <c:pt idx="863">
                  <c:v>14.383333333333333</c:v>
                </c:pt>
                <c:pt idx="864">
                  <c:v>14.4</c:v>
                </c:pt>
                <c:pt idx="865">
                  <c:v>14.416666666666666</c:v>
                </c:pt>
                <c:pt idx="866">
                  <c:v>14.433333333333334</c:v>
                </c:pt>
                <c:pt idx="867">
                  <c:v>14.45</c:v>
                </c:pt>
                <c:pt idx="868">
                  <c:v>14.466666666666667</c:v>
                </c:pt>
                <c:pt idx="869">
                  <c:v>14.483333333333333</c:v>
                </c:pt>
                <c:pt idx="870">
                  <c:v>14.5</c:v>
                </c:pt>
                <c:pt idx="871">
                  <c:v>14.516666666666667</c:v>
                </c:pt>
                <c:pt idx="872">
                  <c:v>14.533333333333333</c:v>
                </c:pt>
                <c:pt idx="873">
                  <c:v>14.55</c:v>
                </c:pt>
                <c:pt idx="874">
                  <c:v>14.566666666666666</c:v>
                </c:pt>
                <c:pt idx="875">
                  <c:v>14.583333333333334</c:v>
                </c:pt>
                <c:pt idx="876">
                  <c:v>14.6</c:v>
                </c:pt>
                <c:pt idx="877">
                  <c:v>14.616666666666667</c:v>
                </c:pt>
                <c:pt idx="878">
                  <c:v>14.633333333333333</c:v>
                </c:pt>
                <c:pt idx="879">
                  <c:v>14.65</c:v>
                </c:pt>
                <c:pt idx="880">
                  <c:v>14.666666666666666</c:v>
                </c:pt>
                <c:pt idx="881">
                  <c:v>14.683333333333334</c:v>
                </c:pt>
                <c:pt idx="882">
                  <c:v>14.7</c:v>
                </c:pt>
                <c:pt idx="883">
                  <c:v>14.716666666666667</c:v>
                </c:pt>
                <c:pt idx="884">
                  <c:v>14.733333333333333</c:v>
                </c:pt>
                <c:pt idx="885">
                  <c:v>14.75</c:v>
                </c:pt>
                <c:pt idx="886">
                  <c:v>14.766666666666667</c:v>
                </c:pt>
                <c:pt idx="887">
                  <c:v>14.783333333333333</c:v>
                </c:pt>
                <c:pt idx="888">
                  <c:v>14.8</c:v>
                </c:pt>
                <c:pt idx="889">
                  <c:v>14.816666666666666</c:v>
                </c:pt>
                <c:pt idx="890">
                  <c:v>14.833333333333334</c:v>
                </c:pt>
                <c:pt idx="891">
                  <c:v>14.85</c:v>
                </c:pt>
                <c:pt idx="892">
                  <c:v>14.866666666666667</c:v>
                </c:pt>
                <c:pt idx="893">
                  <c:v>14.883333333333333</c:v>
                </c:pt>
                <c:pt idx="894">
                  <c:v>14.9</c:v>
                </c:pt>
                <c:pt idx="895">
                  <c:v>14.916666666666666</c:v>
                </c:pt>
                <c:pt idx="896">
                  <c:v>14.933333333333334</c:v>
                </c:pt>
                <c:pt idx="897">
                  <c:v>14.95</c:v>
                </c:pt>
                <c:pt idx="898">
                  <c:v>14.966666666666667</c:v>
                </c:pt>
                <c:pt idx="899">
                  <c:v>14.983333333333333</c:v>
                </c:pt>
                <c:pt idx="900">
                  <c:v>15</c:v>
                </c:pt>
                <c:pt idx="901">
                  <c:v>15.016666666666667</c:v>
                </c:pt>
                <c:pt idx="902">
                  <c:v>15.033333333333333</c:v>
                </c:pt>
                <c:pt idx="903">
                  <c:v>15.05</c:v>
                </c:pt>
                <c:pt idx="904">
                  <c:v>15.066666666666666</c:v>
                </c:pt>
                <c:pt idx="905">
                  <c:v>15.083333333333334</c:v>
                </c:pt>
                <c:pt idx="906">
                  <c:v>15.1</c:v>
                </c:pt>
                <c:pt idx="907">
                  <c:v>15.116666666666667</c:v>
                </c:pt>
                <c:pt idx="908">
                  <c:v>15.133333333333333</c:v>
                </c:pt>
                <c:pt idx="909">
                  <c:v>15.15</c:v>
                </c:pt>
                <c:pt idx="910">
                  <c:v>15.166666666666666</c:v>
                </c:pt>
                <c:pt idx="911">
                  <c:v>15.183333333333334</c:v>
                </c:pt>
                <c:pt idx="912">
                  <c:v>15.2</c:v>
                </c:pt>
                <c:pt idx="913">
                  <c:v>15.216666666666667</c:v>
                </c:pt>
                <c:pt idx="914">
                  <c:v>15.233333333333333</c:v>
                </c:pt>
                <c:pt idx="915">
                  <c:v>15.25</c:v>
                </c:pt>
                <c:pt idx="916">
                  <c:v>15.266666666666667</c:v>
                </c:pt>
                <c:pt idx="917">
                  <c:v>15.283333333333333</c:v>
                </c:pt>
                <c:pt idx="918">
                  <c:v>15.3</c:v>
                </c:pt>
                <c:pt idx="919">
                  <c:v>15.316666666666666</c:v>
                </c:pt>
                <c:pt idx="920">
                  <c:v>15.333333333333334</c:v>
                </c:pt>
                <c:pt idx="921">
                  <c:v>15.35</c:v>
                </c:pt>
                <c:pt idx="922">
                  <c:v>15.366666666666667</c:v>
                </c:pt>
                <c:pt idx="923">
                  <c:v>15.383333333333333</c:v>
                </c:pt>
                <c:pt idx="924">
                  <c:v>15.4</c:v>
                </c:pt>
                <c:pt idx="925">
                  <c:v>15.416666666666666</c:v>
                </c:pt>
                <c:pt idx="926">
                  <c:v>15.433333333333334</c:v>
                </c:pt>
                <c:pt idx="927">
                  <c:v>15.45</c:v>
                </c:pt>
                <c:pt idx="928">
                  <c:v>15.466666666666667</c:v>
                </c:pt>
                <c:pt idx="929">
                  <c:v>15.483333333333333</c:v>
                </c:pt>
                <c:pt idx="930">
                  <c:v>15.5</c:v>
                </c:pt>
                <c:pt idx="931">
                  <c:v>15.516666666666667</c:v>
                </c:pt>
                <c:pt idx="932">
                  <c:v>15.533333333333333</c:v>
                </c:pt>
                <c:pt idx="933">
                  <c:v>15.55</c:v>
                </c:pt>
                <c:pt idx="934">
                  <c:v>15.566666666666666</c:v>
                </c:pt>
                <c:pt idx="935">
                  <c:v>15.583333333333334</c:v>
                </c:pt>
                <c:pt idx="936">
                  <c:v>15.6</c:v>
                </c:pt>
                <c:pt idx="937">
                  <c:v>15.616666666666667</c:v>
                </c:pt>
                <c:pt idx="938">
                  <c:v>15.633333333333333</c:v>
                </c:pt>
                <c:pt idx="939">
                  <c:v>15.65</c:v>
                </c:pt>
                <c:pt idx="940">
                  <c:v>15.666666666666666</c:v>
                </c:pt>
                <c:pt idx="941">
                  <c:v>15.683333333333334</c:v>
                </c:pt>
                <c:pt idx="942">
                  <c:v>15.7</c:v>
                </c:pt>
                <c:pt idx="943">
                  <c:v>15.716666666666667</c:v>
                </c:pt>
                <c:pt idx="944">
                  <c:v>15.733333333333333</c:v>
                </c:pt>
                <c:pt idx="945">
                  <c:v>15.75</c:v>
                </c:pt>
                <c:pt idx="946">
                  <c:v>15.766666666666667</c:v>
                </c:pt>
                <c:pt idx="947">
                  <c:v>15.783333333333333</c:v>
                </c:pt>
                <c:pt idx="948">
                  <c:v>15.8</c:v>
                </c:pt>
                <c:pt idx="949">
                  <c:v>15.816666666666666</c:v>
                </c:pt>
                <c:pt idx="950">
                  <c:v>15.833333333333334</c:v>
                </c:pt>
                <c:pt idx="951">
                  <c:v>15.85</c:v>
                </c:pt>
                <c:pt idx="952">
                  <c:v>15.866666666666667</c:v>
                </c:pt>
                <c:pt idx="953">
                  <c:v>15.883333333333333</c:v>
                </c:pt>
                <c:pt idx="954">
                  <c:v>15.9</c:v>
                </c:pt>
                <c:pt idx="955">
                  <c:v>15.916666666666666</c:v>
                </c:pt>
                <c:pt idx="956">
                  <c:v>15.933333333333334</c:v>
                </c:pt>
                <c:pt idx="957">
                  <c:v>15.95</c:v>
                </c:pt>
                <c:pt idx="958">
                  <c:v>15.966666666666667</c:v>
                </c:pt>
                <c:pt idx="959">
                  <c:v>15.983333333333333</c:v>
                </c:pt>
                <c:pt idx="960">
                  <c:v>16</c:v>
                </c:pt>
                <c:pt idx="961">
                  <c:v>16.016666666666666</c:v>
                </c:pt>
                <c:pt idx="962">
                  <c:v>16.033333333333335</c:v>
                </c:pt>
                <c:pt idx="963">
                  <c:v>16.05</c:v>
                </c:pt>
                <c:pt idx="964">
                  <c:v>16.066666666666666</c:v>
                </c:pt>
                <c:pt idx="965">
                  <c:v>16.083333333333332</c:v>
                </c:pt>
                <c:pt idx="966">
                  <c:v>16.100000000000001</c:v>
                </c:pt>
                <c:pt idx="967">
                  <c:v>16.116666666666667</c:v>
                </c:pt>
                <c:pt idx="968">
                  <c:v>16.133333333333333</c:v>
                </c:pt>
                <c:pt idx="969">
                  <c:v>16.149999999999999</c:v>
                </c:pt>
                <c:pt idx="970">
                  <c:v>16.166666666666668</c:v>
                </c:pt>
                <c:pt idx="971">
                  <c:v>16.183333333333334</c:v>
                </c:pt>
                <c:pt idx="972">
                  <c:v>16.2</c:v>
                </c:pt>
                <c:pt idx="973">
                  <c:v>16.216666666666665</c:v>
                </c:pt>
                <c:pt idx="974">
                  <c:v>16.233333333333334</c:v>
                </c:pt>
                <c:pt idx="975">
                  <c:v>16.25</c:v>
                </c:pt>
                <c:pt idx="976">
                  <c:v>16.266666666666666</c:v>
                </c:pt>
                <c:pt idx="977">
                  <c:v>16.283333333333335</c:v>
                </c:pt>
                <c:pt idx="978">
                  <c:v>16.3</c:v>
                </c:pt>
                <c:pt idx="979">
                  <c:v>16.316666666666666</c:v>
                </c:pt>
                <c:pt idx="980">
                  <c:v>16.333333333333332</c:v>
                </c:pt>
                <c:pt idx="981">
                  <c:v>16.350000000000001</c:v>
                </c:pt>
                <c:pt idx="982">
                  <c:v>16.366666666666667</c:v>
                </c:pt>
                <c:pt idx="983">
                  <c:v>16.383333333333333</c:v>
                </c:pt>
                <c:pt idx="984">
                  <c:v>16.399999999999999</c:v>
                </c:pt>
                <c:pt idx="985">
                  <c:v>16.416666666666668</c:v>
                </c:pt>
                <c:pt idx="986">
                  <c:v>16.433333333333334</c:v>
                </c:pt>
                <c:pt idx="987">
                  <c:v>16.45</c:v>
                </c:pt>
                <c:pt idx="988">
                  <c:v>16.466666666666665</c:v>
                </c:pt>
                <c:pt idx="989">
                  <c:v>16.483333333333334</c:v>
                </c:pt>
                <c:pt idx="990">
                  <c:v>16.5</c:v>
                </c:pt>
                <c:pt idx="991">
                  <c:v>16.516666666666666</c:v>
                </c:pt>
                <c:pt idx="992">
                  <c:v>16.533333333333335</c:v>
                </c:pt>
                <c:pt idx="993">
                  <c:v>16.55</c:v>
                </c:pt>
                <c:pt idx="994">
                  <c:v>16.566666666666666</c:v>
                </c:pt>
                <c:pt idx="995">
                  <c:v>16.583333333333332</c:v>
                </c:pt>
                <c:pt idx="996">
                  <c:v>16.600000000000001</c:v>
                </c:pt>
                <c:pt idx="997">
                  <c:v>16.616666666666667</c:v>
                </c:pt>
                <c:pt idx="998">
                  <c:v>16.633333333333333</c:v>
                </c:pt>
                <c:pt idx="999">
                  <c:v>16.649999999999999</c:v>
                </c:pt>
                <c:pt idx="1000">
                  <c:v>16.666666666666668</c:v>
                </c:pt>
                <c:pt idx="1001">
                  <c:v>16.683333333333334</c:v>
                </c:pt>
                <c:pt idx="1002">
                  <c:v>16.7</c:v>
                </c:pt>
                <c:pt idx="1003">
                  <c:v>16.716666666666665</c:v>
                </c:pt>
                <c:pt idx="1004">
                  <c:v>16.733333333333334</c:v>
                </c:pt>
                <c:pt idx="1005">
                  <c:v>16.75</c:v>
                </c:pt>
                <c:pt idx="1006">
                  <c:v>16.766666666666666</c:v>
                </c:pt>
                <c:pt idx="1007">
                  <c:v>16.783333333333335</c:v>
                </c:pt>
                <c:pt idx="1008">
                  <c:v>16.8</c:v>
                </c:pt>
                <c:pt idx="1009">
                  <c:v>16.816666666666666</c:v>
                </c:pt>
                <c:pt idx="1010">
                  <c:v>16.833333333333332</c:v>
                </c:pt>
                <c:pt idx="1011">
                  <c:v>16.850000000000001</c:v>
                </c:pt>
                <c:pt idx="1012">
                  <c:v>16.866666666666667</c:v>
                </c:pt>
                <c:pt idx="1013">
                  <c:v>16.883333333333333</c:v>
                </c:pt>
                <c:pt idx="1014">
                  <c:v>16.899999999999999</c:v>
                </c:pt>
                <c:pt idx="1015">
                  <c:v>16.916666666666668</c:v>
                </c:pt>
                <c:pt idx="1016">
                  <c:v>16.933333333333334</c:v>
                </c:pt>
                <c:pt idx="1017">
                  <c:v>16.95</c:v>
                </c:pt>
                <c:pt idx="1018">
                  <c:v>16.966666666666665</c:v>
                </c:pt>
                <c:pt idx="1019">
                  <c:v>16.983333333333334</c:v>
                </c:pt>
                <c:pt idx="1020">
                  <c:v>17</c:v>
                </c:pt>
                <c:pt idx="1021">
                  <c:v>17.016666666666666</c:v>
                </c:pt>
                <c:pt idx="1022">
                  <c:v>17.033333333333335</c:v>
                </c:pt>
                <c:pt idx="1023">
                  <c:v>17.05</c:v>
                </c:pt>
                <c:pt idx="1024">
                  <c:v>17.066666666666666</c:v>
                </c:pt>
                <c:pt idx="1025">
                  <c:v>17.083333333333332</c:v>
                </c:pt>
                <c:pt idx="1026">
                  <c:v>17.100000000000001</c:v>
                </c:pt>
                <c:pt idx="1027">
                  <c:v>17.116666666666667</c:v>
                </c:pt>
                <c:pt idx="1028">
                  <c:v>17.133333333333333</c:v>
                </c:pt>
                <c:pt idx="1029">
                  <c:v>17.149999999999999</c:v>
                </c:pt>
                <c:pt idx="1030">
                  <c:v>17.166666666666668</c:v>
                </c:pt>
                <c:pt idx="1031">
                  <c:v>17.183333333333334</c:v>
                </c:pt>
                <c:pt idx="1032">
                  <c:v>17.2</c:v>
                </c:pt>
                <c:pt idx="1033">
                  <c:v>17.216666666666665</c:v>
                </c:pt>
                <c:pt idx="1034">
                  <c:v>17.233333333333334</c:v>
                </c:pt>
                <c:pt idx="1035">
                  <c:v>17.25</c:v>
                </c:pt>
                <c:pt idx="1036">
                  <c:v>17.266666666666666</c:v>
                </c:pt>
                <c:pt idx="1037">
                  <c:v>17.283333333333335</c:v>
                </c:pt>
                <c:pt idx="1038">
                  <c:v>17.3</c:v>
                </c:pt>
                <c:pt idx="1039">
                  <c:v>17.316666666666666</c:v>
                </c:pt>
                <c:pt idx="1040">
                  <c:v>17.333333333333332</c:v>
                </c:pt>
                <c:pt idx="1041">
                  <c:v>17.350000000000001</c:v>
                </c:pt>
                <c:pt idx="1042">
                  <c:v>17.366666666666667</c:v>
                </c:pt>
                <c:pt idx="1043">
                  <c:v>17.383333333333333</c:v>
                </c:pt>
                <c:pt idx="1044">
                  <c:v>17.399999999999999</c:v>
                </c:pt>
                <c:pt idx="1045">
                  <c:v>17.416666666666668</c:v>
                </c:pt>
                <c:pt idx="1046">
                  <c:v>17.433333333333334</c:v>
                </c:pt>
                <c:pt idx="1047">
                  <c:v>17.45</c:v>
                </c:pt>
                <c:pt idx="1048">
                  <c:v>17.466666666666665</c:v>
                </c:pt>
                <c:pt idx="1049">
                  <c:v>17.483333333333334</c:v>
                </c:pt>
                <c:pt idx="1050">
                  <c:v>17.5</c:v>
                </c:pt>
                <c:pt idx="1051">
                  <c:v>17.516666666666666</c:v>
                </c:pt>
                <c:pt idx="1052">
                  <c:v>17.533333333333335</c:v>
                </c:pt>
                <c:pt idx="1053">
                  <c:v>17.55</c:v>
                </c:pt>
                <c:pt idx="1054">
                  <c:v>17.566666666666666</c:v>
                </c:pt>
                <c:pt idx="1055">
                  <c:v>17.583333333333332</c:v>
                </c:pt>
                <c:pt idx="1056">
                  <c:v>17.600000000000001</c:v>
                </c:pt>
                <c:pt idx="1057">
                  <c:v>17.616666666666667</c:v>
                </c:pt>
                <c:pt idx="1058">
                  <c:v>17.633333333333333</c:v>
                </c:pt>
                <c:pt idx="1059">
                  <c:v>17.649999999999999</c:v>
                </c:pt>
                <c:pt idx="1060">
                  <c:v>17.666666666666668</c:v>
                </c:pt>
                <c:pt idx="1061">
                  <c:v>17.683333333333334</c:v>
                </c:pt>
                <c:pt idx="1062">
                  <c:v>17.7</c:v>
                </c:pt>
                <c:pt idx="1063">
                  <c:v>17.716666666666665</c:v>
                </c:pt>
                <c:pt idx="1064">
                  <c:v>17.733333333333334</c:v>
                </c:pt>
                <c:pt idx="1065">
                  <c:v>17.75</c:v>
                </c:pt>
                <c:pt idx="1066">
                  <c:v>17.766666666666666</c:v>
                </c:pt>
                <c:pt idx="1067">
                  <c:v>17.783333333333335</c:v>
                </c:pt>
                <c:pt idx="1068">
                  <c:v>17.8</c:v>
                </c:pt>
                <c:pt idx="1069">
                  <c:v>17.816666666666666</c:v>
                </c:pt>
                <c:pt idx="1070">
                  <c:v>17.833333333333332</c:v>
                </c:pt>
                <c:pt idx="1071">
                  <c:v>17.850000000000001</c:v>
                </c:pt>
                <c:pt idx="1072">
                  <c:v>17.866666666666667</c:v>
                </c:pt>
                <c:pt idx="1073">
                  <c:v>17.883333333333333</c:v>
                </c:pt>
                <c:pt idx="1074">
                  <c:v>17.899999999999999</c:v>
                </c:pt>
                <c:pt idx="1075">
                  <c:v>17.916666666666668</c:v>
                </c:pt>
                <c:pt idx="1076">
                  <c:v>17.933333333333334</c:v>
                </c:pt>
                <c:pt idx="1077">
                  <c:v>17.95</c:v>
                </c:pt>
                <c:pt idx="1078">
                  <c:v>17.966666666666665</c:v>
                </c:pt>
                <c:pt idx="1079">
                  <c:v>17.983333333333334</c:v>
                </c:pt>
                <c:pt idx="1080">
                  <c:v>18</c:v>
                </c:pt>
                <c:pt idx="1081">
                  <c:v>18.016666666666666</c:v>
                </c:pt>
                <c:pt idx="1082">
                  <c:v>18.033333333333335</c:v>
                </c:pt>
                <c:pt idx="1083">
                  <c:v>18.05</c:v>
                </c:pt>
                <c:pt idx="1084">
                  <c:v>18.066666666666666</c:v>
                </c:pt>
                <c:pt idx="1085">
                  <c:v>18.083333333333332</c:v>
                </c:pt>
                <c:pt idx="1086">
                  <c:v>18.100000000000001</c:v>
                </c:pt>
                <c:pt idx="1087">
                  <c:v>18.116666666666667</c:v>
                </c:pt>
                <c:pt idx="1088">
                  <c:v>18.133333333333333</c:v>
                </c:pt>
                <c:pt idx="1089">
                  <c:v>18.149999999999999</c:v>
                </c:pt>
                <c:pt idx="1090">
                  <c:v>18.166666666666668</c:v>
                </c:pt>
                <c:pt idx="1091">
                  <c:v>18.183333333333334</c:v>
                </c:pt>
                <c:pt idx="1092">
                  <c:v>18.2</c:v>
                </c:pt>
                <c:pt idx="1093">
                  <c:v>18.216666666666665</c:v>
                </c:pt>
                <c:pt idx="1094">
                  <c:v>18.233333333333334</c:v>
                </c:pt>
                <c:pt idx="1095">
                  <c:v>18.25</c:v>
                </c:pt>
                <c:pt idx="1096">
                  <c:v>18.266666666666666</c:v>
                </c:pt>
                <c:pt idx="1097">
                  <c:v>18.283333333333335</c:v>
                </c:pt>
                <c:pt idx="1098">
                  <c:v>18.3</c:v>
                </c:pt>
                <c:pt idx="1099">
                  <c:v>18.316666666666666</c:v>
                </c:pt>
                <c:pt idx="1100">
                  <c:v>18.333333333333332</c:v>
                </c:pt>
                <c:pt idx="1101">
                  <c:v>18.350000000000001</c:v>
                </c:pt>
                <c:pt idx="1102">
                  <c:v>18.366666666666667</c:v>
                </c:pt>
                <c:pt idx="1103">
                  <c:v>18.383333333333333</c:v>
                </c:pt>
                <c:pt idx="1104">
                  <c:v>18.399999999999999</c:v>
                </c:pt>
                <c:pt idx="1105">
                  <c:v>18.416666666666668</c:v>
                </c:pt>
                <c:pt idx="1106">
                  <c:v>18.433333333333334</c:v>
                </c:pt>
                <c:pt idx="1107">
                  <c:v>18.45</c:v>
                </c:pt>
                <c:pt idx="1108">
                  <c:v>18.466666666666665</c:v>
                </c:pt>
                <c:pt idx="1109">
                  <c:v>18.483333333333334</c:v>
                </c:pt>
                <c:pt idx="1110">
                  <c:v>18.5</c:v>
                </c:pt>
                <c:pt idx="1111">
                  <c:v>18.516666666666666</c:v>
                </c:pt>
                <c:pt idx="1112">
                  <c:v>18.533333333333335</c:v>
                </c:pt>
                <c:pt idx="1113">
                  <c:v>18.55</c:v>
                </c:pt>
                <c:pt idx="1114">
                  <c:v>18.566666666666666</c:v>
                </c:pt>
                <c:pt idx="1115">
                  <c:v>18.583333333333332</c:v>
                </c:pt>
                <c:pt idx="1116">
                  <c:v>18.600000000000001</c:v>
                </c:pt>
                <c:pt idx="1117">
                  <c:v>18.616666666666667</c:v>
                </c:pt>
                <c:pt idx="1118">
                  <c:v>18.633333333333333</c:v>
                </c:pt>
                <c:pt idx="1119">
                  <c:v>18.649999999999999</c:v>
                </c:pt>
                <c:pt idx="1120">
                  <c:v>18.666666666666668</c:v>
                </c:pt>
                <c:pt idx="1121">
                  <c:v>18.683333333333334</c:v>
                </c:pt>
                <c:pt idx="1122">
                  <c:v>18.7</c:v>
                </c:pt>
                <c:pt idx="1123">
                  <c:v>18.716666666666665</c:v>
                </c:pt>
                <c:pt idx="1124">
                  <c:v>18.733333333333334</c:v>
                </c:pt>
                <c:pt idx="1125">
                  <c:v>18.75</c:v>
                </c:pt>
                <c:pt idx="1126">
                  <c:v>18.766666666666666</c:v>
                </c:pt>
                <c:pt idx="1127">
                  <c:v>18.783333333333335</c:v>
                </c:pt>
                <c:pt idx="1128">
                  <c:v>18.8</c:v>
                </c:pt>
                <c:pt idx="1129">
                  <c:v>18.816666666666666</c:v>
                </c:pt>
                <c:pt idx="1130">
                  <c:v>18.833333333333332</c:v>
                </c:pt>
                <c:pt idx="1131">
                  <c:v>18.850000000000001</c:v>
                </c:pt>
                <c:pt idx="1132">
                  <c:v>18.866666666666667</c:v>
                </c:pt>
                <c:pt idx="1133">
                  <c:v>18.883333333333333</c:v>
                </c:pt>
                <c:pt idx="1134">
                  <c:v>18.899999999999999</c:v>
                </c:pt>
                <c:pt idx="1135">
                  <c:v>18.916666666666668</c:v>
                </c:pt>
                <c:pt idx="1136">
                  <c:v>18.933333333333334</c:v>
                </c:pt>
                <c:pt idx="1137">
                  <c:v>18.95</c:v>
                </c:pt>
                <c:pt idx="1138">
                  <c:v>18.966666666666665</c:v>
                </c:pt>
                <c:pt idx="1139">
                  <c:v>18.983333333333334</c:v>
                </c:pt>
                <c:pt idx="1140">
                  <c:v>19</c:v>
                </c:pt>
                <c:pt idx="1141">
                  <c:v>19.016666666666666</c:v>
                </c:pt>
                <c:pt idx="1142">
                  <c:v>19.033333333333335</c:v>
                </c:pt>
                <c:pt idx="1143">
                  <c:v>19.05</c:v>
                </c:pt>
                <c:pt idx="1144">
                  <c:v>19.066666666666666</c:v>
                </c:pt>
                <c:pt idx="1145">
                  <c:v>19.083333333333332</c:v>
                </c:pt>
                <c:pt idx="1146">
                  <c:v>19.100000000000001</c:v>
                </c:pt>
                <c:pt idx="1147">
                  <c:v>19.116666666666667</c:v>
                </c:pt>
                <c:pt idx="1148">
                  <c:v>19.133333333333333</c:v>
                </c:pt>
                <c:pt idx="1149">
                  <c:v>19.149999999999999</c:v>
                </c:pt>
                <c:pt idx="1150">
                  <c:v>19.166666666666668</c:v>
                </c:pt>
                <c:pt idx="1151">
                  <c:v>19.183333333333334</c:v>
                </c:pt>
                <c:pt idx="1152">
                  <c:v>19.2</c:v>
                </c:pt>
                <c:pt idx="1153">
                  <c:v>19.216666666666665</c:v>
                </c:pt>
                <c:pt idx="1154">
                  <c:v>19.233333333333334</c:v>
                </c:pt>
                <c:pt idx="1155">
                  <c:v>19.25</c:v>
                </c:pt>
                <c:pt idx="1156">
                  <c:v>19.266666666666666</c:v>
                </c:pt>
                <c:pt idx="1157">
                  <c:v>19.283333333333335</c:v>
                </c:pt>
                <c:pt idx="1158">
                  <c:v>19.3</c:v>
                </c:pt>
                <c:pt idx="1159">
                  <c:v>19.316666666666666</c:v>
                </c:pt>
                <c:pt idx="1160">
                  <c:v>19.333333333333332</c:v>
                </c:pt>
                <c:pt idx="1161">
                  <c:v>19.350000000000001</c:v>
                </c:pt>
                <c:pt idx="1162">
                  <c:v>19.366666666666667</c:v>
                </c:pt>
                <c:pt idx="1163">
                  <c:v>19.383333333333333</c:v>
                </c:pt>
                <c:pt idx="1164">
                  <c:v>19.399999999999999</c:v>
                </c:pt>
                <c:pt idx="1165">
                  <c:v>19.416666666666668</c:v>
                </c:pt>
                <c:pt idx="1166">
                  <c:v>19.433333333333334</c:v>
                </c:pt>
                <c:pt idx="1167">
                  <c:v>19.45</c:v>
                </c:pt>
                <c:pt idx="1168">
                  <c:v>19.466666666666665</c:v>
                </c:pt>
                <c:pt idx="1169">
                  <c:v>19.483333333333334</c:v>
                </c:pt>
                <c:pt idx="1170">
                  <c:v>19.5</c:v>
                </c:pt>
                <c:pt idx="1171">
                  <c:v>19.516666666666666</c:v>
                </c:pt>
                <c:pt idx="1172">
                  <c:v>19.533333333333335</c:v>
                </c:pt>
                <c:pt idx="1173">
                  <c:v>19.55</c:v>
                </c:pt>
                <c:pt idx="1174">
                  <c:v>19.566666666666666</c:v>
                </c:pt>
                <c:pt idx="1175">
                  <c:v>19.583333333333332</c:v>
                </c:pt>
                <c:pt idx="1176">
                  <c:v>19.600000000000001</c:v>
                </c:pt>
                <c:pt idx="1177">
                  <c:v>19.616666666666667</c:v>
                </c:pt>
                <c:pt idx="1178">
                  <c:v>19.633333333333333</c:v>
                </c:pt>
                <c:pt idx="1179">
                  <c:v>19.649999999999999</c:v>
                </c:pt>
                <c:pt idx="1180">
                  <c:v>19.666666666666668</c:v>
                </c:pt>
                <c:pt idx="1181">
                  <c:v>19.683333333333334</c:v>
                </c:pt>
                <c:pt idx="1182">
                  <c:v>19.7</c:v>
                </c:pt>
                <c:pt idx="1183">
                  <c:v>19.716666666666665</c:v>
                </c:pt>
                <c:pt idx="1184">
                  <c:v>19.733333333333334</c:v>
                </c:pt>
                <c:pt idx="1185">
                  <c:v>19.75</c:v>
                </c:pt>
                <c:pt idx="1186">
                  <c:v>19.766666666666666</c:v>
                </c:pt>
                <c:pt idx="1187">
                  <c:v>19.783333333333335</c:v>
                </c:pt>
                <c:pt idx="1188">
                  <c:v>19.8</c:v>
                </c:pt>
                <c:pt idx="1189">
                  <c:v>19.816666666666666</c:v>
                </c:pt>
                <c:pt idx="1190">
                  <c:v>19.833333333333332</c:v>
                </c:pt>
                <c:pt idx="1191">
                  <c:v>19.850000000000001</c:v>
                </c:pt>
                <c:pt idx="1192">
                  <c:v>19.866666666666667</c:v>
                </c:pt>
                <c:pt idx="1193">
                  <c:v>19.883333333333333</c:v>
                </c:pt>
                <c:pt idx="1194">
                  <c:v>19.899999999999999</c:v>
                </c:pt>
                <c:pt idx="1195">
                  <c:v>19.916666666666668</c:v>
                </c:pt>
                <c:pt idx="1196">
                  <c:v>19.933333333333334</c:v>
                </c:pt>
                <c:pt idx="1197">
                  <c:v>19.95</c:v>
                </c:pt>
                <c:pt idx="1198">
                  <c:v>19.966666666666665</c:v>
                </c:pt>
                <c:pt idx="1199">
                  <c:v>19.983333333333334</c:v>
                </c:pt>
                <c:pt idx="1200">
                  <c:v>20</c:v>
                </c:pt>
                <c:pt idx="1201">
                  <c:v>20.016666666666666</c:v>
                </c:pt>
                <c:pt idx="1202">
                  <c:v>20.033333333333335</c:v>
                </c:pt>
                <c:pt idx="1203">
                  <c:v>20.05</c:v>
                </c:pt>
                <c:pt idx="1204">
                  <c:v>20.066666666666666</c:v>
                </c:pt>
                <c:pt idx="1205">
                  <c:v>20.083333333333332</c:v>
                </c:pt>
                <c:pt idx="1206">
                  <c:v>20.100000000000001</c:v>
                </c:pt>
                <c:pt idx="1207">
                  <c:v>20.116666666666667</c:v>
                </c:pt>
                <c:pt idx="1208">
                  <c:v>20.133333333333333</c:v>
                </c:pt>
                <c:pt idx="1209">
                  <c:v>20.149999999999999</c:v>
                </c:pt>
                <c:pt idx="1210">
                  <c:v>20.166666666666668</c:v>
                </c:pt>
                <c:pt idx="1211">
                  <c:v>20.183333333333334</c:v>
                </c:pt>
                <c:pt idx="1212">
                  <c:v>20.2</c:v>
                </c:pt>
                <c:pt idx="1213">
                  <c:v>20.216666666666665</c:v>
                </c:pt>
                <c:pt idx="1214">
                  <c:v>20.233333333333334</c:v>
                </c:pt>
                <c:pt idx="1215">
                  <c:v>20.25</c:v>
                </c:pt>
                <c:pt idx="1216">
                  <c:v>20.266666666666666</c:v>
                </c:pt>
                <c:pt idx="1217">
                  <c:v>20.283333333333335</c:v>
                </c:pt>
                <c:pt idx="1218">
                  <c:v>20.3</c:v>
                </c:pt>
                <c:pt idx="1219">
                  <c:v>20.316666666666666</c:v>
                </c:pt>
                <c:pt idx="1220">
                  <c:v>20.333333333333332</c:v>
                </c:pt>
                <c:pt idx="1221">
                  <c:v>20.350000000000001</c:v>
                </c:pt>
                <c:pt idx="1222">
                  <c:v>20.366666666666667</c:v>
                </c:pt>
                <c:pt idx="1223">
                  <c:v>20.383333333333333</c:v>
                </c:pt>
                <c:pt idx="1224">
                  <c:v>20.399999999999999</c:v>
                </c:pt>
                <c:pt idx="1225">
                  <c:v>20.416666666666668</c:v>
                </c:pt>
                <c:pt idx="1226">
                  <c:v>20.433333333333334</c:v>
                </c:pt>
                <c:pt idx="1227">
                  <c:v>20.45</c:v>
                </c:pt>
                <c:pt idx="1228">
                  <c:v>20.466666666666665</c:v>
                </c:pt>
                <c:pt idx="1229">
                  <c:v>20.483333333333334</c:v>
                </c:pt>
                <c:pt idx="1230">
                  <c:v>20.5</c:v>
                </c:pt>
                <c:pt idx="1231">
                  <c:v>20.516666666666666</c:v>
                </c:pt>
                <c:pt idx="1232">
                  <c:v>20.533333333333335</c:v>
                </c:pt>
                <c:pt idx="1233">
                  <c:v>20.55</c:v>
                </c:pt>
                <c:pt idx="1234">
                  <c:v>20.566666666666666</c:v>
                </c:pt>
                <c:pt idx="1235">
                  <c:v>20.583333333333332</c:v>
                </c:pt>
                <c:pt idx="1236">
                  <c:v>20.6</c:v>
                </c:pt>
                <c:pt idx="1237">
                  <c:v>20.616666666666667</c:v>
                </c:pt>
                <c:pt idx="1238">
                  <c:v>20.633333333333333</c:v>
                </c:pt>
                <c:pt idx="1239">
                  <c:v>20.65</c:v>
                </c:pt>
                <c:pt idx="1240">
                  <c:v>20.666666666666668</c:v>
                </c:pt>
                <c:pt idx="1241">
                  <c:v>20.683333333333334</c:v>
                </c:pt>
                <c:pt idx="1242">
                  <c:v>20.7</c:v>
                </c:pt>
                <c:pt idx="1243">
                  <c:v>20.716666666666665</c:v>
                </c:pt>
                <c:pt idx="1244">
                  <c:v>20.733333333333334</c:v>
                </c:pt>
                <c:pt idx="1245">
                  <c:v>20.75</c:v>
                </c:pt>
                <c:pt idx="1246">
                  <c:v>20.766666666666666</c:v>
                </c:pt>
                <c:pt idx="1247">
                  <c:v>20.783333333333335</c:v>
                </c:pt>
                <c:pt idx="1248">
                  <c:v>20.8</c:v>
                </c:pt>
                <c:pt idx="1249">
                  <c:v>20.816666666666666</c:v>
                </c:pt>
                <c:pt idx="1250">
                  <c:v>20.833333333333332</c:v>
                </c:pt>
                <c:pt idx="1251">
                  <c:v>20.85</c:v>
                </c:pt>
                <c:pt idx="1252">
                  <c:v>20.866666666666667</c:v>
                </c:pt>
                <c:pt idx="1253">
                  <c:v>20.883333333333333</c:v>
                </c:pt>
                <c:pt idx="1254">
                  <c:v>20.9</c:v>
                </c:pt>
                <c:pt idx="1255">
                  <c:v>20.916666666666668</c:v>
                </c:pt>
                <c:pt idx="1256">
                  <c:v>20.933333333333334</c:v>
                </c:pt>
                <c:pt idx="1257">
                  <c:v>20.95</c:v>
                </c:pt>
                <c:pt idx="1258">
                  <c:v>20.966666666666665</c:v>
                </c:pt>
                <c:pt idx="1259">
                  <c:v>20.983333333333334</c:v>
                </c:pt>
                <c:pt idx="1260">
                  <c:v>21</c:v>
                </c:pt>
                <c:pt idx="1261">
                  <c:v>21.016666666666666</c:v>
                </c:pt>
                <c:pt idx="1262">
                  <c:v>21.033333333333335</c:v>
                </c:pt>
                <c:pt idx="1263">
                  <c:v>21.05</c:v>
                </c:pt>
                <c:pt idx="1264">
                  <c:v>21.066666666666666</c:v>
                </c:pt>
                <c:pt idx="1265">
                  <c:v>21.083333333333332</c:v>
                </c:pt>
                <c:pt idx="1266">
                  <c:v>21.1</c:v>
                </c:pt>
                <c:pt idx="1267">
                  <c:v>21.116666666666667</c:v>
                </c:pt>
                <c:pt idx="1268">
                  <c:v>21.133333333333333</c:v>
                </c:pt>
                <c:pt idx="1269">
                  <c:v>21.15</c:v>
                </c:pt>
                <c:pt idx="1270">
                  <c:v>21.166666666666668</c:v>
                </c:pt>
                <c:pt idx="1271">
                  <c:v>21.183333333333334</c:v>
                </c:pt>
                <c:pt idx="1272">
                  <c:v>21.2</c:v>
                </c:pt>
                <c:pt idx="1273">
                  <c:v>21.216666666666665</c:v>
                </c:pt>
                <c:pt idx="1274">
                  <c:v>21.233333333333334</c:v>
                </c:pt>
                <c:pt idx="1275">
                  <c:v>21.25</c:v>
                </c:pt>
                <c:pt idx="1276">
                  <c:v>21.266666666666666</c:v>
                </c:pt>
                <c:pt idx="1277">
                  <c:v>21.283333333333335</c:v>
                </c:pt>
                <c:pt idx="1278">
                  <c:v>21.3</c:v>
                </c:pt>
                <c:pt idx="1279">
                  <c:v>21.316666666666666</c:v>
                </c:pt>
                <c:pt idx="1280">
                  <c:v>21.333333333333332</c:v>
                </c:pt>
                <c:pt idx="1281">
                  <c:v>21.35</c:v>
                </c:pt>
                <c:pt idx="1282">
                  <c:v>21.366666666666667</c:v>
                </c:pt>
                <c:pt idx="1283">
                  <c:v>21.383333333333333</c:v>
                </c:pt>
                <c:pt idx="1284">
                  <c:v>21.4</c:v>
                </c:pt>
                <c:pt idx="1285">
                  <c:v>21.416666666666668</c:v>
                </c:pt>
                <c:pt idx="1286">
                  <c:v>21.433333333333334</c:v>
                </c:pt>
                <c:pt idx="1287">
                  <c:v>21.45</c:v>
                </c:pt>
                <c:pt idx="1288">
                  <c:v>21.466666666666665</c:v>
                </c:pt>
                <c:pt idx="1289">
                  <c:v>21.483333333333334</c:v>
                </c:pt>
                <c:pt idx="1290">
                  <c:v>21.5</c:v>
                </c:pt>
                <c:pt idx="1291">
                  <c:v>21.516666666666666</c:v>
                </c:pt>
                <c:pt idx="1292">
                  <c:v>21.533333333333335</c:v>
                </c:pt>
                <c:pt idx="1293">
                  <c:v>21.55</c:v>
                </c:pt>
                <c:pt idx="1294">
                  <c:v>21.566666666666666</c:v>
                </c:pt>
                <c:pt idx="1295">
                  <c:v>21.583333333333332</c:v>
                </c:pt>
                <c:pt idx="1296">
                  <c:v>21.6</c:v>
                </c:pt>
                <c:pt idx="1297">
                  <c:v>21.616666666666667</c:v>
                </c:pt>
                <c:pt idx="1298">
                  <c:v>21.633333333333333</c:v>
                </c:pt>
                <c:pt idx="1299">
                  <c:v>21.65</c:v>
                </c:pt>
                <c:pt idx="1300">
                  <c:v>21.666666666666668</c:v>
                </c:pt>
                <c:pt idx="1301">
                  <c:v>21.683333333333334</c:v>
                </c:pt>
                <c:pt idx="1302">
                  <c:v>21.7</c:v>
                </c:pt>
                <c:pt idx="1303">
                  <c:v>21.716666666666665</c:v>
                </c:pt>
                <c:pt idx="1304">
                  <c:v>21.733333333333334</c:v>
                </c:pt>
                <c:pt idx="1305">
                  <c:v>21.75</c:v>
                </c:pt>
                <c:pt idx="1306">
                  <c:v>21.766666666666666</c:v>
                </c:pt>
                <c:pt idx="1307">
                  <c:v>21.783333333333335</c:v>
                </c:pt>
                <c:pt idx="1308">
                  <c:v>21.8</c:v>
                </c:pt>
                <c:pt idx="1309">
                  <c:v>21.816666666666666</c:v>
                </c:pt>
                <c:pt idx="1310">
                  <c:v>21.833333333333332</c:v>
                </c:pt>
                <c:pt idx="1311">
                  <c:v>21.85</c:v>
                </c:pt>
                <c:pt idx="1312">
                  <c:v>21.866666666666667</c:v>
                </c:pt>
                <c:pt idx="1313">
                  <c:v>21.883333333333333</c:v>
                </c:pt>
                <c:pt idx="1314">
                  <c:v>21.9</c:v>
                </c:pt>
                <c:pt idx="1315">
                  <c:v>21.916666666666668</c:v>
                </c:pt>
                <c:pt idx="1316">
                  <c:v>21.933333333333334</c:v>
                </c:pt>
                <c:pt idx="1317">
                  <c:v>21.95</c:v>
                </c:pt>
                <c:pt idx="1318">
                  <c:v>21.966666666666665</c:v>
                </c:pt>
                <c:pt idx="1319">
                  <c:v>21.983333333333334</c:v>
                </c:pt>
                <c:pt idx="1320">
                  <c:v>22</c:v>
                </c:pt>
                <c:pt idx="1321">
                  <c:v>22.016666666666666</c:v>
                </c:pt>
                <c:pt idx="1322">
                  <c:v>22.033333333333335</c:v>
                </c:pt>
                <c:pt idx="1323">
                  <c:v>22.05</c:v>
                </c:pt>
                <c:pt idx="1324">
                  <c:v>22.066666666666666</c:v>
                </c:pt>
                <c:pt idx="1325">
                  <c:v>22.083333333333332</c:v>
                </c:pt>
                <c:pt idx="1326">
                  <c:v>22.1</c:v>
                </c:pt>
                <c:pt idx="1327">
                  <c:v>22.116666666666667</c:v>
                </c:pt>
                <c:pt idx="1328">
                  <c:v>22.133333333333333</c:v>
                </c:pt>
                <c:pt idx="1329">
                  <c:v>22.15</c:v>
                </c:pt>
                <c:pt idx="1330">
                  <c:v>22.166666666666668</c:v>
                </c:pt>
                <c:pt idx="1331">
                  <c:v>22.183333333333334</c:v>
                </c:pt>
                <c:pt idx="1332">
                  <c:v>22.2</c:v>
                </c:pt>
                <c:pt idx="1333">
                  <c:v>22.216666666666665</c:v>
                </c:pt>
                <c:pt idx="1334">
                  <c:v>22.233333333333334</c:v>
                </c:pt>
                <c:pt idx="1335">
                  <c:v>22.25</c:v>
                </c:pt>
                <c:pt idx="1336">
                  <c:v>22.266666666666666</c:v>
                </c:pt>
                <c:pt idx="1337">
                  <c:v>22.283333333333335</c:v>
                </c:pt>
                <c:pt idx="1338">
                  <c:v>22.3</c:v>
                </c:pt>
                <c:pt idx="1339">
                  <c:v>22.316666666666666</c:v>
                </c:pt>
                <c:pt idx="1340">
                  <c:v>22.333333333333332</c:v>
                </c:pt>
                <c:pt idx="1341">
                  <c:v>22.35</c:v>
                </c:pt>
                <c:pt idx="1342">
                  <c:v>22.366666666666667</c:v>
                </c:pt>
                <c:pt idx="1343">
                  <c:v>22.383333333333333</c:v>
                </c:pt>
                <c:pt idx="1344">
                  <c:v>22.4</c:v>
                </c:pt>
                <c:pt idx="1345">
                  <c:v>22.416666666666668</c:v>
                </c:pt>
                <c:pt idx="1346">
                  <c:v>22.433333333333334</c:v>
                </c:pt>
                <c:pt idx="1347">
                  <c:v>22.45</c:v>
                </c:pt>
                <c:pt idx="1348">
                  <c:v>22.466666666666665</c:v>
                </c:pt>
                <c:pt idx="1349">
                  <c:v>22.483333333333334</c:v>
                </c:pt>
                <c:pt idx="1350">
                  <c:v>22.5</c:v>
                </c:pt>
                <c:pt idx="1351">
                  <c:v>22.516666666666666</c:v>
                </c:pt>
                <c:pt idx="1352">
                  <c:v>22.533333333333335</c:v>
                </c:pt>
                <c:pt idx="1353">
                  <c:v>22.55</c:v>
                </c:pt>
                <c:pt idx="1354">
                  <c:v>22.566666666666666</c:v>
                </c:pt>
                <c:pt idx="1355">
                  <c:v>22.583333333333332</c:v>
                </c:pt>
                <c:pt idx="1356">
                  <c:v>22.6</c:v>
                </c:pt>
                <c:pt idx="1357">
                  <c:v>22.616666666666667</c:v>
                </c:pt>
                <c:pt idx="1358">
                  <c:v>22.633333333333333</c:v>
                </c:pt>
                <c:pt idx="1359">
                  <c:v>22.65</c:v>
                </c:pt>
                <c:pt idx="1360">
                  <c:v>22.666666666666668</c:v>
                </c:pt>
                <c:pt idx="1361">
                  <c:v>22.683333333333334</c:v>
                </c:pt>
                <c:pt idx="1362">
                  <c:v>22.7</c:v>
                </c:pt>
                <c:pt idx="1363">
                  <c:v>22.716666666666665</c:v>
                </c:pt>
                <c:pt idx="1364">
                  <c:v>22.733333333333334</c:v>
                </c:pt>
                <c:pt idx="1365">
                  <c:v>22.75</c:v>
                </c:pt>
                <c:pt idx="1366">
                  <c:v>22.766666666666666</c:v>
                </c:pt>
                <c:pt idx="1367">
                  <c:v>22.783333333333335</c:v>
                </c:pt>
                <c:pt idx="1368">
                  <c:v>22.8</c:v>
                </c:pt>
                <c:pt idx="1369">
                  <c:v>22.816666666666666</c:v>
                </c:pt>
                <c:pt idx="1370">
                  <c:v>22.833333333333332</c:v>
                </c:pt>
                <c:pt idx="1371">
                  <c:v>22.85</c:v>
                </c:pt>
                <c:pt idx="1372">
                  <c:v>22.866666666666667</c:v>
                </c:pt>
                <c:pt idx="1373">
                  <c:v>22.883333333333333</c:v>
                </c:pt>
                <c:pt idx="1374">
                  <c:v>22.9</c:v>
                </c:pt>
                <c:pt idx="1375">
                  <c:v>22.916666666666668</c:v>
                </c:pt>
                <c:pt idx="1376">
                  <c:v>22.933333333333334</c:v>
                </c:pt>
                <c:pt idx="1377">
                  <c:v>22.95</c:v>
                </c:pt>
                <c:pt idx="1378">
                  <c:v>22.966666666666665</c:v>
                </c:pt>
                <c:pt idx="1379">
                  <c:v>22.983333333333334</c:v>
                </c:pt>
                <c:pt idx="1380">
                  <c:v>23</c:v>
                </c:pt>
                <c:pt idx="1381">
                  <c:v>23.016666666666666</c:v>
                </c:pt>
                <c:pt idx="1382">
                  <c:v>23.033333333333335</c:v>
                </c:pt>
                <c:pt idx="1383">
                  <c:v>23.05</c:v>
                </c:pt>
                <c:pt idx="1384">
                  <c:v>23.066666666666666</c:v>
                </c:pt>
                <c:pt idx="1385">
                  <c:v>23.083333333333332</c:v>
                </c:pt>
                <c:pt idx="1386">
                  <c:v>23.1</c:v>
                </c:pt>
                <c:pt idx="1387">
                  <c:v>23.116666666666667</c:v>
                </c:pt>
                <c:pt idx="1388">
                  <c:v>23.133333333333333</c:v>
                </c:pt>
                <c:pt idx="1389">
                  <c:v>23.15</c:v>
                </c:pt>
                <c:pt idx="1390">
                  <c:v>23.166666666666668</c:v>
                </c:pt>
                <c:pt idx="1391">
                  <c:v>23.183333333333334</c:v>
                </c:pt>
                <c:pt idx="1392">
                  <c:v>23.2</c:v>
                </c:pt>
                <c:pt idx="1393">
                  <c:v>23.216666666666665</c:v>
                </c:pt>
                <c:pt idx="1394">
                  <c:v>23.233333333333334</c:v>
                </c:pt>
                <c:pt idx="1395">
                  <c:v>23.25</c:v>
                </c:pt>
                <c:pt idx="1396">
                  <c:v>23.266666666666666</c:v>
                </c:pt>
                <c:pt idx="1397">
                  <c:v>23.283333333333335</c:v>
                </c:pt>
                <c:pt idx="1398">
                  <c:v>23.3</c:v>
                </c:pt>
                <c:pt idx="1399">
                  <c:v>23.316666666666666</c:v>
                </c:pt>
                <c:pt idx="1400">
                  <c:v>23.333333333333332</c:v>
                </c:pt>
                <c:pt idx="1401">
                  <c:v>23.35</c:v>
                </c:pt>
                <c:pt idx="1402">
                  <c:v>23.366666666666667</c:v>
                </c:pt>
                <c:pt idx="1403">
                  <c:v>23.383333333333333</c:v>
                </c:pt>
                <c:pt idx="1404">
                  <c:v>23.4</c:v>
                </c:pt>
                <c:pt idx="1405">
                  <c:v>23.416666666666668</c:v>
                </c:pt>
                <c:pt idx="1406">
                  <c:v>23.433333333333334</c:v>
                </c:pt>
                <c:pt idx="1407">
                  <c:v>23.45</c:v>
                </c:pt>
                <c:pt idx="1408">
                  <c:v>23.466666666666665</c:v>
                </c:pt>
                <c:pt idx="1409">
                  <c:v>23.483333333333334</c:v>
                </c:pt>
                <c:pt idx="1410">
                  <c:v>23.5</c:v>
                </c:pt>
                <c:pt idx="1411">
                  <c:v>23.516666666666666</c:v>
                </c:pt>
                <c:pt idx="1412">
                  <c:v>23.533333333333335</c:v>
                </c:pt>
                <c:pt idx="1413">
                  <c:v>23.55</c:v>
                </c:pt>
                <c:pt idx="1414">
                  <c:v>23.566666666666666</c:v>
                </c:pt>
                <c:pt idx="1415">
                  <c:v>23.583333333333332</c:v>
                </c:pt>
                <c:pt idx="1416">
                  <c:v>23.6</c:v>
                </c:pt>
                <c:pt idx="1417">
                  <c:v>23.616666666666667</c:v>
                </c:pt>
                <c:pt idx="1418">
                  <c:v>23.633333333333333</c:v>
                </c:pt>
                <c:pt idx="1419">
                  <c:v>23.65</c:v>
                </c:pt>
                <c:pt idx="1420">
                  <c:v>23.666666666666668</c:v>
                </c:pt>
                <c:pt idx="1421">
                  <c:v>23.683333333333334</c:v>
                </c:pt>
                <c:pt idx="1422">
                  <c:v>23.7</c:v>
                </c:pt>
                <c:pt idx="1423">
                  <c:v>23.716666666666665</c:v>
                </c:pt>
                <c:pt idx="1424">
                  <c:v>23.733333333333334</c:v>
                </c:pt>
                <c:pt idx="1425">
                  <c:v>23.75</c:v>
                </c:pt>
                <c:pt idx="1426">
                  <c:v>23.766666666666666</c:v>
                </c:pt>
                <c:pt idx="1427">
                  <c:v>23.783333333333335</c:v>
                </c:pt>
                <c:pt idx="1428">
                  <c:v>23.8</c:v>
                </c:pt>
                <c:pt idx="1429">
                  <c:v>23.816666666666666</c:v>
                </c:pt>
                <c:pt idx="1430">
                  <c:v>23.833333333333332</c:v>
                </c:pt>
                <c:pt idx="1431">
                  <c:v>23.85</c:v>
                </c:pt>
                <c:pt idx="1432">
                  <c:v>23.866666666666667</c:v>
                </c:pt>
                <c:pt idx="1433">
                  <c:v>23.883333333333333</c:v>
                </c:pt>
                <c:pt idx="1434">
                  <c:v>23.9</c:v>
                </c:pt>
                <c:pt idx="1435">
                  <c:v>23.916666666666668</c:v>
                </c:pt>
                <c:pt idx="1436">
                  <c:v>23.933333333333334</c:v>
                </c:pt>
                <c:pt idx="1437">
                  <c:v>23.95</c:v>
                </c:pt>
                <c:pt idx="1438">
                  <c:v>23.966666666666665</c:v>
                </c:pt>
                <c:pt idx="1439">
                  <c:v>23.983333333333334</c:v>
                </c:pt>
                <c:pt idx="1440">
                  <c:v>24</c:v>
                </c:pt>
                <c:pt idx="1441">
                  <c:v>24.016666666666666</c:v>
                </c:pt>
                <c:pt idx="1442">
                  <c:v>24.033333333333335</c:v>
                </c:pt>
                <c:pt idx="1443">
                  <c:v>24.05</c:v>
                </c:pt>
                <c:pt idx="1444">
                  <c:v>24.066666666666666</c:v>
                </c:pt>
                <c:pt idx="1445">
                  <c:v>24.083333333333332</c:v>
                </c:pt>
                <c:pt idx="1446">
                  <c:v>24.1</c:v>
                </c:pt>
                <c:pt idx="1447">
                  <c:v>24.116666666666667</c:v>
                </c:pt>
                <c:pt idx="1448">
                  <c:v>24.133333333333333</c:v>
                </c:pt>
                <c:pt idx="1449">
                  <c:v>24.15</c:v>
                </c:pt>
                <c:pt idx="1450">
                  <c:v>24.166666666666668</c:v>
                </c:pt>
                <c:pt idx="1451">
                  <c:v>24.183333333333334</c:v>
                </c:pt>
                <c:pt idx="1452">
                  <c:v>24.2</c:v>
                </c:pt>
                <c:pt idx="1453">
                  <c:v>24.216666666666665</c:v>
                </c:pt>
                <c:pt idx="1454">
                  <c:v>24.233333333333334</c:v>
                </c:pt>
                <c:pt idx="1455">
                  <c:v>24.25</c:v>
                </c:pt>
                <c:pt idx="1456">
                  <c:v>24.266666666666666</c:v>
                </c:pt>
                <c:pt idx="1457">
                  <c:v>24.283333333333335</c:v>
                </c:pt>
                <c:pt idx="1458">
                  <c:v>24.3</c:v>
                </c:pt>
                <c:pt idx="1459">
                  <c:v>24.316666666666666</c:v>
                </c:pt>
                <c:pt idx="1460">
                  <c:v>24.333333333333332</c:v>
                </c:pt>
                <c:pt idx="1461">
                  <c:v>24.35</c:v>
                </c:pt>
                <c:pt idx="1462">
                  <c:v>24.366666666666667</c:v>
                </c:pt>
                <c:pt idx="1463">
                  <c:v>24.383333333333333</c:v>
                </c:pt>
                <c:pt idx="1464">
                  <c:v>24.4</c:v>
                </c:pt>
                <c:pt idx="1465">
                  <c:v>24.416666666666668</c:v>
                </c:pt>
                <c:pt idx="1466">
                  <c:v>24.433333333333334</c:v>
                </c:pt>
                <c:pt idx="1467">
                  <c:v>24.45</c:v>
                </c:pt>
                <c:pt idx="1468">
                  <c:v>24.466666666666665</c:v>
                </c:pt>
                <c:pt idx="1469">
                  <c:v>24.483333333333334</c:v>
                </c:pt>
                <c:pt idx="1470">
                  <c:v>24.5</c:v>
                </c:pt>
                <c:pt idx="1471">
                  <c:v>24.516666666666666</c:v>
                </c:pt>
                <c:pt idx="1472">
                  <c:v>24.533333333333335</c:v>
                </c:pt>
                <c:pt idx="1473">
                  <c:v>24.55</c:v>
                </c:pt>
                <c:pt idx="1474">
                  <c:v>24.566666666666666</c:v>
                </c:pt>
                <c:pt idx="1475">
                  <c:v>24.583333333333332</c:v>
                </c:pt>
                <c:pt idx="1476">
                  <c:v>24.6</c:v>
                </c:pt>
                <c:pt idx="1477">
                  <c:v>24.616666666666667</c:v>
                </c:pt>
                <c:pt idx="1478">
                  <c:v>24.633333333333333</c:v>
                </c:pt>
                <c:pt idx="1479">
                  <c:v>24.65</c:v>
                </c:pt>
                <c:pt idx="1480">
                  <c:v>24.666666666666668</c:v>
                </c:pt>
                <c:pt idx="1481">
                  <c:v>24.683333333333334</c:v>
                </c:pt>
                <c:pt idx="1482">
                  <c:v>24.7</c:v>
                </c:pt>
                <c:pt idx="1483">
                  <c:v>24.716666666666665</c:v>
                </c:pt>
                <c:pt idx="1484">
                  <c:v>24.733333333333334</c:v>
                </c:pt>
                <c:pt idx="1485">
                  <c:v>24.75</c:v>
                </c:pt>
                <c:pt idx="1486">
                  <c:v>24.766666666666666</c:v>
                </c:pt>
                <c:pt idx="1487">
                  <c:v>24.783333333333335</c:v>
                </c:pt>
                <c:pt idx="1488">
                  <c:v>24.8</c:v>
                </c:pt>
                <c:pt idx="1489">
                  <c:v>24.816666666666666</c:v>
                </c:pt>
                <c:pt idx="1490">
                  <c:v>24.833333333333332</c:v>
                </c:pt>
                <c:pt idx="1491">
                  <c:v>24.85</c:v>
                </c:pt>
                <c:pt idx="1492">
                  <c:v>24.866666666666667</c:v>
                </c:pt>
                <c:pt idx="1493">
                  <c:v>24.883333333333333</c:v>
                </c:pt>
                <c:pt idx="1494">
                  <c:v>24.9</c:v>
                </c:pt>
                <c:pt idx="1495">
                  <c:v>24.916666666666668</c:v>
                </c:pt>
                <c:pt idx="1496">
                  <c:v>24.933333333333334</c:v>
                </c:pt>
                <c:pt idx="1497">
                  <c:v>24.95</c:v>
                </c:pt>
                <c:pt idx="1498">
                  <c:v>24.966666666666665</c:v>
                </c:pt>
                <c:pt idx="1499">
                  <c:v>24.983333333333334</c:v>
                </c:pt>
                <c:pt idx="1500">
                  <c:v>25</c:v>
                </c:pt>
                <c:pt idx="1501">
                  <c:v>25.016666666666666</c:v>
                </c:pt>
                <c:pt idx="1502">
                  <c:v>25.033333333333335</c:v>
                </c:pt>
                <c:pt idx="1503">
                  <c:v>25.05</c:v>
                </c:pt>
                <c:pt idx="1504">
                  <c:v>25.066666666666666</c:v>
                </c:pt>
                <c:pt idx="1505">
                  <c:v>25.083333333333332</c:v>
                </c:pt>
                <c:pt idx="1506">
                  <c:v>25.1</c:v>
                </c:pt>
                <c:pt idx="1507">
                  <c:v>25.116666666666667</c:v>
                </c:pt>
                <c:pt idx="1508">
                  <c:v>25.133333333333333</c:v>
                </c:pt>
                <c:pt idx="1509">
                  <c:v>25.15</c:v>
                </c:pt>
                <c:pt idx="1510">
                  <c:v>25.166666666666668</c:v>
                </c:pt>
                <c:pt idx="1511">
                  <c:v>25.183333333333334</c:v>
                </c:pt>
                <c:pt idx="1512">
                  <c:v>25.2</c:v>
                </c:pt>
                <c:pt idx="1513">
                  <c:v>25.216666666666665</c:v>
                </c:pt>
                <c:pt idx="1514">
                  <c:v>25.233333333333334</c:v>
                </c:pt>
                <c:pt idx="1515">
                  <c:v>25.25</c:v>
                </c:pt>
                <c:pt idx="1516">
                  <c:v>25.266666666666666</c:v>
                </c:pt>
                <c:pt idx="1517">
                  <c:v>25.283333333333335</c:v>
                </c:pt>
                <c:pt idx="1518">
                  <c:v>25.3</c:v>
                </c:pt>
                <c:pt idx="1519">
                  <c:v>25.316666666666666</c:v>
                </c:pt>
                <c:pt idx="1520">
                  <c:v>25.333333333333332</c:v>
                </c:pt>
                <c:pt idx="1521">
                  <c:v>25.35</c:v>
                </c:pt>
                <c:pt idx="1522">
                  <c:v>25.366666666666667</c:v>
                </c:pt>
                <c:pt idx="1523">
                  <c:v>25.383333333333333</c:v>
                </c:pt>
                <c:pt idx="1524">
                  <c:v>25.4</c:v>
                </c:pt>
                <c:pt idx="1525">
                  <c:v>25.416666666666668</c:v>
                </c:pt>
                <c:pt idx="1526">
                  <c:v>25.433333333333334</c:v>
                </c:pt>
                <c:pt idx="1527">
                  <c:v>25.45</c:v>
                </c:pt>
                <c:pt idx="1528">
                  <c:v>25.466666666666665</c:v>
                </c:pt>
                <c:pt idx="1529">
                  <c:v>25.483333333333334</c:v>
                </c:pt>
                <c:pt idx="1530">
                  <c:v>25.5</c:v>
                </c:pt>
                <c:pt idx="1531">
                  <c:v>25.516666666666666</c:v>
                </c:pt>
                <c:pt idx="1532">
                  <c:v>25.533333333333335</c:v>
                </c:pt>
                <c:pt idx="1533">
                  <c:v>25.55</c:v>
                </c:pt>
                <c:pt idx="1534">
                  <c:v>25.566666666666666</c:v>
                </c:pt>
                <c:pt idx="1535">
                  <c:v>25.583333333333332</c:v>
                </c:pt>
                <c:pt idx="1536">
                  <c:v>25.6</c:v>
                </c:pt>
                <c:pt idx="1537">
                  <c:v>25.616666666666667</c:v>
                </c:pt>
                <c:pt idx="1538">
                  <c:v>25.633333333333333</c:v>
                </c:pt>
                <c:pt idx="1539">
                  <c:v>25.65</c:v>
                </c:pt>
                <c:pt idx="1540">
                  <c:v>25.666666666666668</c:v>
                </c:pt>
                <c:pt idx="1541">
                  <c:v>25.683333333333334</c:v>
                </c:pt>
                <c:pt idx="1542">
                  <c:v>25.7</c:v>
                </c:pt>
                <c:pt idx="1543">
                  <c:v>25.716666666666665</c:v>
                </c:pt>
                <c:pt idx="1544">
                  <c:v>25.733333333333334</c:v>
                </c:pt>
                <c:pt idx="1545">
                  <c:v>25.75</c:v>
                </c:pt>
                <c:pt idx="1546">
                  <c:v>25.766666666666666</c:v>
                </c:pt>
                <c:pt idx="1547">
                  <c:v>25.783333333333335</c:v>
                </c:pt>
                <c:pt idx="1548">
                  <c:v>25.8</c:v>
                </c:pt>
                <c:pt idx="1549">
                  <c:v>25.816666666666666</c:v>
                </c:pt>
                <c:pt idx="1550">
                  <c:v>25.833333333333332</c:v>
                </c:pt>
                <c:pt idx="1551">
                  <c:v>25.85</c:v>
                </c:pt>
                <c:pt idx="1552">
                  <c:v>25.866666666666667</c:v>
                </c:pt>
                <c:pt idx="1553">
                  <c:v>25.883333333333333</c:v>
                </c:pt>
                <c:pt idx="1554">
                  <c:v>25.9</c:v>
                </c:pt>
                <c:pt idx="1555">
                  <c:v>25.916666666666668</c:v>
                </c:pt>
                <c:pt idx="1556">
                  <c:v>25.933333333333334</c:v>
                </c:pt>
                <c:pt idx="1557">
                  <c:v>25.95</c:v>
                </c:pt>
                <c:pt idx="1558">
                  <c:v>25.966666666666665</c:v>
                </c:pt>
                <c:pt idx="1559">
                  <c:v>25.983333333333334</c:v>
                </c:pt>
                <c:pt idx="1560">
                  <c:v>26</c:v>
                </c:pt>
                <c:pt idx="1561">
                  <c:v>26.016666666666666</c:v>
                </c:pt>
                <c:pt idx="1562">
                  <c:v>26.033333333333335</c:v>
                </c:pt>
                <c:pt idx="1563">
                  <c:v>26.05</c:v>
                </c:pt>
                <c:pt idx="1564">
                  <c:v>26.066666666666666</c:v>
                </c:pt>
                <c:pt idx="1565">
                  <c:v>26.083333333333332</c:v>
                </c:pt>
                <c:pt idx="1566">
                  <c:v>26.1</c:v>
                </c:pt>
                <c:pt idx="1567">
                  <c:v>26.116666666666667</c:v>
                </c:pt>
                <c:pt idx="1568">
                  <c:v>26.133333333333333</c:v>
                </c:pt>
                <c:pt idx="1569">
                  <c:v>26.15</c:v>
                </c:pt>
                <c:pt idx="1570">
                  <c:v>26.166666666666668</c:v>
                </c:pt>
                <c:pt idx="1571">
                  <c:v>26.183333333333334</c:v>
                </c:pt>
                <c:pt idx="1572">
                  <c:v>26.2</c:v>
                </c:pt>
                <c:pt idx="1573">
                  <c:v>26.216666666666665</c:v>
                </c:pt>
                <c:pt idx="1574">
                  <c:v>26.233333333333334</c:v>
                </c:pt>
                <c:pt idx="1575">
                  <c:v>26.25</c:v>
                </c:pt>
                <c:pt idx="1576">
                  <c:v>26.266666666666666</c:v>
                </c:pt>
                <c:pt idx="1577">
                  <c:v>26.283333333333335</c:v>
                </c:pt>
                <c:pt idx="1578">
                  <c:v>26.3</c:v>
                </c:pt>
                <c:pt idx="1579">
                  <c:v>26.316666666666666</c:v>
                </c:pt>
                <c:pt idx="1580">
                  <c:v>26.333333333333332</c:v>
                </c:pt>
                <c:pt idx="1581">
                  <c:v>26.35</c:v>
                </c:pt>
                <c:pt idx="1582">
                  <c:v>26.366666666666667</c:v>
                </c:pt>
                <c:pt idx="1583">
                  <c:v>26.383333333333333</c:v>
                </c:pt>
                <c:pt idx="1584">
                  <c:v>26.4</c:v>
                </c:pt>
                <c:pt idx="1585">
                  <c:v>26.416666666666668</c:v>
                </c:pt>
                <c:pt idx="1586">
                  <c:v>26.433333333333334</c:v>
                </c:pt>
                <c:pt idx="1587">
                  <c:v>26.45</c:v>
                </c:pt>
                <c:pt idx="1588">
                  <c:v>26.466666666666665</c:v>
                </c:pt>
                <c:pt idx="1589">
                  <c:v>26.483333333333334</c:v>
                </c:pt>
                <c:pt idx="1590">
                  <c:v>26.5</c:v>
                </c:pt>
                <c:pt idx="1591">
                  <c:v>26.516666666666666</c:v>
                </c:pt>
                <c:pt idx="1592">
                  <c:v>26.533333333333335</c:v>
                </c:pt>
                <c:pt idx="1593">
                  <c:v>26.55</c:v>
                </c:pt>
                <c:pt idx="1594">
                  <c:v>26.566666666666666</c:v>
                </c:pt>
                <c:pt idx="1595">
                  <c:v>26.583333333333332</c:v>
                </c:pt>
                <c:pt idx="1596">
                  <c:v>26.6</c:v>
                </c:pt>
                <c:pt idx="1597">
                  <c:v>26.616666666666667</c:v>
                </c:pt>
                <c:pt idx="1598">
                  <c:v>26.633333333333333</c:v>
                </c:pt>
                <c:pt idx="1599">
                  <c:v>26.65</c:v>
                </c:pt>
                <c:pt idx="1600">
                  <c:v>26.666666666666668</c:v>
                </c:pt>
                <c:pt idx="1601">
                  <c:v>26.683333333333334</c:v>
                </c:pt>
                <c:pt idx="1602">
                  <c:v>26.7</c:v>
                </c:pt>
                <c:pt idx="1603">
                  <c:v>26.716666666666665</c:v>
                </c:pt>
                <c:pt idx="1604">
                  <c:v>26.733333333333334</c:v>
                </c:pt>
                <c:pt idx="1605">
                  <c:v>26.75</c:v>
                </c:pt>
                <c:pt idx="1606">
                  <c:v>26.766666666666666</c:v>
                </c:pt>
                <c:pt idx="1607">
                  <c:v>26.783333333333335</c:v>
                </c:pt>
                <c:pt idx="1608">
                  <c:v>26.8</c:v>
                </c:pt>
                <c:pt idx="1609">
                  <c:v>26.816666666666666</c:v>
                </c:pt>
                <c:pt idx="1610">
                  <c:v>26.833333333333332</c:v>
                </c:pt>
                <c:pt idx="1611">
                  <c:v>26.85</c:v>
                </c:pt>
                <c:pt idx="1612">
                  <c:v>26.866666666666667</c:v>
                </c:pt>
                <c:pt idx="1613">
                  <c:v>26.883333333333333</c:v>
                </c:pt>
                <c:pt idx="1614">
                  <c:v>26.9</c:v>
                </c:pt>
                <c:pt idx="1615">
                  <c:v>26.916666666666668</c:v>
                </c:pt>
                <c:pt idx="1616">
                  <c:v>26.933333333333334</c:v>
                </c:pt>
                <c:pt idx="1617">
                  <c:v>26.95</c:v>
                </c:pt>
                <c:pt idx="1618">
                  <c:v>26.966666666666665</c:v>
                </c:pt>
                <c:pt idx="1619">
                  <c:v>26.983333333333334</c:v>
                </c:pt>
                <c:pt idx="1620">
                  <c:v>27</c:v>
                </c:pt>
                <c:pt idx="1621">
                  <c:v>27.016666666666666</c:v>
                </c:pt>
                <c:pt idx="1622">
                  <c:v>27.033333333333335</c:v>
                </c:pt>
                <c:pt idx="1623">
                  <c:v>27.05</c:v>
                </c:pt>
                <c:pt idx="1624">
                  <c:v>27.066666666666666</c:v>
                </c:pt>
                <c:pt idx="1625">
                  <c:v>27.083333333333332</c:v>
                </c:pt>
                <c:pt idx="1626">
                  <c:v>27.1</c:v>
                </c:pt>
                <c:pt idx="1627">
                  <c:v>27.116666666666667</c:v>
                </c:pt>
                <c:pt idx="1628">
                  <c:v>27.133333333333333</c:v>
                </c:pt>
                <c:pt idx="1629">
                  <c:v>27.15</c:v>
                </c:pt>
                <c:pt idx="1630">
                  <c:v>27.166666666666668</c:v>
                </c:pt>
                <c:pt idx="1631">
                  <c:v>27.183333333333334</c:v>
                </c:pt>
                <c:pt idx="1632">
                  <c:v>27.2</c:v>
                </c:pt>
                <c:pt idx="1633">
                  <c:v>27.216666666666665</c:v>
                </c:pt>
                <c:pt idx="1634">
                  <c:v>27.233333333333334</c:v>
                </c:pt>
                <c:pt idx="1635">
                  <c:v>27.25</c:v>
                </c:pt>
                <c:pt idx="1636">
                  <c:v>27.266666666666666</c:v>
                </c:pt>
                <c:pt idx="1637">
                  <c:v>27.283333333333335</c:v>
                </c:pt>
                <c:pt idx="1638">
                  <c:v>27.3</c:v>
                </c:pt>
                <c:pt idx="1639">
                  <c:v>27.316666666666666</c:v>
                </c:pt>
                <c:pt idx="1640">
                  <c:v>27.333333333333332</c:v>
                </c:pt>
                <c:pt idx="1641">
                  <c:v>27.35</c:v>
                </c:pt>
                <c:pt idx="1642">
                  <c:v>27.366666666666667</c:v>
                </c:pt>
                <c:pt idx="1643">
                  <c:v>27.383333333333333</c:v>
                </c:pt>
                <c:pt idx="1644">
                  <c:v>27.4</c:v>
                </c:pt>
                <c:pt idx="1645">
                  <c:v>27.416666666666668</c:v>
                </c:pt>
                <c:pt idx="1646">
                  <c:v>27.433333333333334</c:v>
                </c:pt>
                <c:pt idx="1647">
                  <c:v>27.45</c:v>
                </c:pt>
                <c:pt idx="1648">
                  <c:v>27.466666666666665</c:v>
                </c:pt>
                <c:pt idx="1649">
                  <c:v>27.483333333333334</c:v>
                </c:pt>
                <c:pt idx="1650">
                  <c:v>27.5</c:v>
                </c:pt>
                <c:pt idx="1651">
                  <c:v>27.516666666666666</c:v>
                </c:pt>
                <c:pt idx="1652">
                  <c:v>27.533333333333335</c:v>
                </c:pt>
                <c:pt idx="1653">
                  <c:v>27.55</c:v>
                </c:pt>
                <c:pt idx="1654">
                  <c:v>27.566666666666666</c:v>
                </c:pt>
                <c:pt idx="1655">
                  <c:v>27.583333333333332</c:v>
                </c:pt>
                <c:pt idx="1656">
                  <c:v>27.6</c:v>
                </c:pt>
                <c:pt idx="1657">
                  <c:v>27.616666666666667</c:v>
                </c:pt>
                <c:pt idx="1658">
                  <c:v>27.633333333333333</c:v>
                </c:pt>
                <c:pt idx="1659">
                  <c:v>27.65</c:v>
                </c:pt>
                <c:pt idx="1660">
                  <c:v>27.666666666666668</c:v>
                </c:pt>
                <c:pt idx="1661">
                  <c:v>27.683333333333334</c:v>
                </c:pt>
                <c:pt idx="1662">
                  <c:v>27.7</c:v>
                </c:pt>
                <c:pt idx="1663">
                  <c:v>27.716666666666665</c:v>
                </c:pt>
                <c:pt idx="1664">
                  <c:v>27.733333333333334</c:v>
                </c:pt>
                <c:pt idx="1665">
                  <c:v>27.75</c:v>
                </c:pt>
                <c:pt idx="1666">
                  <c:v>27.766666666666666</c:v>
                </c:pt>
                <c:pt idx="1667">
                  <c:v>27.783333333333335</c:v>
                </c:pt>
                <c:pt idx="1668">
                  <c:v>27.8</c:v>
                </c:pt>
                <c:pt idx="1669">
                  <c:v>27.816666666666666</c:v>
                </c:pt>
                <c:pt idx="1670">
                  <c:v>27.833333333333332</c:v>
                </c:pt>
                <c:pt idx="1671">
                  <c:v>27.85</c:v>
                </c:pt>
                <c:pt idx="1672">
                  <c:v>27.866666666666667</c:v>
                </c:pt>
                <c:pt idx="1673">
                  <c:v>27.883333333333333</c:v>
                </c:pt>
                <c:pt idx="1674">
                  <c:v>27.9</c:v>
                </c:pt>
                <c:pt idx="1675">
                  <c:v>27.916666666666668</c:v>
                </c:pt>
                <c:pt idx="1676">
                  <c:v>27.933333333333334</c:v>
                </c:pt>
                <c:pt idx="1677">
                  <c:v>27.95</c:v>
                </c:pt>
                <c:pt idx="1678">
                  <c:v>27.966666666666665</c:v>
                </c:pt>
                <c:pt idx="1679">
                  <c:v>27.983333333333334</c:v>
                </c:pt>
                <c:pt idx="1680">
                  <c:v>28</c:v>
                </c:pt>
                <c:pt idx="1681">
                  <c:v>28.016666666666666</c:v>
                </c:pt>
                <c:pt idx="1682">
                  <c:v>28.033333333333335</c:v>
                </c:pt>
                <c:pt idx="1683">
                  <c:v>28.05</c:v>
                </c:pt>
                <c:pt idx="1684">
                  <c:v>28.066666666666666</c:v>
                </c:pt>
                <c:pt idx="1685">
                  <c:v>28.083333333333332</c:v>
                </c:pt>
                <c:pt idx="1686">
                  <c:v>28.1</c:v>
                </c:pt>
                <c:pt idx="1687">
                  <c:v>28.116666666666667</c:v>
                </c:pt>
                <c:pt idx="1688">
                  <c:v>28.133333333333333</c:v>
                </c:pt>
                <c:pt idx="1689">
                  <c:v>28.15</c:v>
                </c:pt>
                <c:pt idx="1690">
                  <c:v>28.166666666666668</c:v>
                </c:pt>
                <c:pt idx="1691">
                  <c:v>28.183333333333334</c:v>
                </c:pt>
                <c:pt idx="1692">
                  <c:v>28.2</c:v>
                </c:pt>
                <c:pt idx="1693">
                  <c:v>28.216666666666665</c:v>
                </c:pt>
                <c:pt idx="1694">
                  <c:v>28.233333333333334</c:v>
                </c:pt>
                <c:pt idx="1695">
                  <c:v>28.25</c:v>
                </c:pt>
                <c:pt idx="1696">
                  <c:v>28.266666666666666</c:v>
                </c:pt>
                <c:pt idx="1697">
                  <c:v>28.283333333333335</c:v>
                </c:pt>
                <c:pt idx="1698">
                  <c:v>28.3</c:v>
                </c:pt>
                <c:pt idx="1699">
                  <c:v>28.316666666666666</c:v>
                </c:pt>
                <c:pt idx="1700">
                  <c:v>28.333333333333332</c:v>
                </c:pt>
                <c:pt idx="1701">
                  <c:v>28.35</c:v>
                </c:pt>
                <c:pt idx="1702">
                  <c:v>28.366666666666667</c:v>
                </c:pt>
                <c:pt idx="1703">
                  <c:v>28.383333333333333</c:v>
                </c:pt>
                <c:pt idx="1704">
                  <c:v>28.4</c:v>
                </c:pt>
                <c:pt idx="1705">
                  <c:v>28.416666666666668</c:v>
                </c:pt>
                <c:pt idx="1706">
                  <c:v>28.433333333333334</c:v>
                </c:pt>
                <c:pt idx="1707">
                  <c:v>28.45</c:v>
                </c:pt>
                <c:pt idx="1708">
                  <c:v>28.466666666666665</c:v>
                </c:pt>
                <c:pt idx="1709">
                  <c:v>28.483333333333334</c:v>
                </c:pt>
                <c:pt idx="1710">
                  <c:v>28.5</c:v>
                </c:pt>
                <c:pt idx="1711">
                  <c:v>28.516666666666666</c:v>
                </c:pt>
                <c:pt idx="1712">
                  <c:v>28.533333333333335</c:v>
                </c:pt>
                <c:pt idx="1713">
                  <c:v>28.55</c:v>
                </c:pt>
                <c:pt idx="1714">
                  <c:v>28.566666666666666</c:v>
                </c:pt>
                <c:pt idx="1715">
                  <c:v>28.583333333333332</c:v>
                </c:pt>
                <c:pt idx="1716">
                  <c:v>28.6</c:v>
                </c:pt>
                <c:pt idx="1717">
                  <c:v>28.616666666666667</c:v>
                </c:pt>
                <c:pt idx="1718">
                  <c:v>28.633333333333333</c:v>
                </c:pt>
                <c:pt idx="1719">
                  <c:v>28.65</c:v>
                </c:pt>
                <c:pt idx="1720">
                  <c:v>28.666666666666668</c:v>
                </c:pt>
                <c:pt idx="1721">
                  <c:v>28.683333333333334</c:v>
                </c:pt>
                <c:pt idx="1722">
                  <c:v>28.7</c:v>
                </c:pt>
                <c:pt idx="1723">
                  <c:v>28.716666666666665</c:v>
                </c:pt>
                <c:pt idx="1724">
                  <c:v>28.733333333333334</c:v>
                </c:pt>
                <c:pt idx="1725">
                  <c:v>28.75</c:v>
                </c:pt>
                <c:pt idx="1726">
                  <c:v>28.766666666666666</c:v>
                </c:pt>
                <c:pt idx="1727">
                  <c:v>28.783333333333335</c:v>
                </c:pt>
                <c:pt idx="1728">
                  <c:v>28.8</c:v>
                </c:pt>
                <c:pt idx="1729">
                  <c:v>28.816666666666666</c:v>
                </c:pt>
                <c:pt idx="1730">
                  <c:v>28.833333333333332</c:v>
                </c:pt>
                <c:pt idx="1731">
                  <c:v>28.85</c:v>
                </c:pt>
                <c:pt idx="1732">
                  <c:v>28.866666666666667</c:v>
                </c:pt>
                <c:pt idx="1733">
                  <c:v>28.883333333333333</c:v>
                </c:pt>
                <c:pt idx="1734">
                  <c:v>28.9</c:v>
                </c:pt>
                <c:pt idx="1735">
                  <c:v>28.916666666666668</c:v>
                </c:pt>
                <c:pt idx="1736">
                  <c:v>28.933333333333334</c:v>
                </c:pt>
                <c:pt idx="1737">
                  <c:v>28.95</c:v>
                </c:pt>
                <c:pt idx="1738">
                  <c:v>28.966666666666665</c:v>
                </c:pt>
                <c:pt idx="1739">
                  <c:v>28.983333333333334</c:v>
                </c:pt>
                <c:pt idx="1740">
                  <c:v>29</c:v>
                </c:pt>
                <c:pt idx="1741">
                  <c:v>29.016666666666666</c:v>
                </c:pt>
                <c:pt idx="1742">
                  <c:v>29.033333333333335</c:v>
                </c:pt>
                <c:pt idx="1743">
                  <c:v>29.05</c:v>
                </c:pt>
                <c:pt idx="1744">
                  <c:v>29.066666666666666</c:v>
                </c:pt>
                <c:pt idx="1745">
                  <c:v>29.083333333333332</c:v>
                </c:pt>
                <c:pt idx="1746">
                  <c:v>29.1</c:v>
                </c:pt>
                <c:pt idx="1747">
                  <c:v>29.116666666666667</c:v>
                </c:pt>
                <c:pt idx="1748">
                  <c:v>29.133333333333333</c:v>
                </c:pt>
                <c:pt idx="1749">
                  <c:v>29.15</c:v>
                </c:pt>
                <c:pt idx="1750">
                  <c:v>29.166666666666668</c:v>
                </c:pt>
                <c:pt idx="1751">
                  <c:v>29.183333333333334</c:v>
                </c:pt>
                <c:pt idx="1752">
                  <c:v>29.2</c:v>
                </c:pt>
                <c:pt idx="1753">
                  <c:v>29.216666666666665</c:v>
                </c:pt>
                <c:pt idx="1754">
                  <c:v>29.233333333333334</c:v>
                </c:pt>
                <c:pt idx="1755">
                  <c:v>29.25</c:v>
                </c:pt>
                <c:pt idx="1756">
                  <c:v>29.266666666666666</c:v>
                </c:pt>
                <c:pt idx="1757">
                  <c:v>29.283333333333335</c:v>
                </c:pt>
                <c:pt idx="1758">
                  <c:v>29.3</c:v>
                </c:pt>
                <c:pt idx="1759">
                  <c:v>29.316666666666666</c:v>
                </c:pt>
                <c:pt idx="1760">
                  <c:v>29.333333333333332</c:v>
                </c:pt>
                <c:pt idx="1761">
                  <c:v>29.35</c:v>
                </c:pt>
                <c:pt idx="1762">
                  <c:v>29.366666666666667</c:v>
                </c:pt>
                <c:pt idx="1763">
                  <c:v>29.383333333333333</c:v>
                </c:pt>
                <c:pt idx="1764">
                  <c:v>29.4</c:v>
                </c:pt>
                <c:pt idx="1765">
                  <c:v>29.416666666666668</c:v>
                </c:pt>
                <c:pt idx="1766">
                  <c:v>29.433333333333334</c:v>
                </c:pt>
                <c:pt idx="1767">
                  <c:v>29.45</c:v>
                </c:pt>
                <c:pt idx="1768">
                  <c:v>29.466666666666665</c:v>
                </c:pt>
                <c:pt idx="1769">
                  <c:v>29.483333333333334</c:v>
                </c:pt>
                <c:pt idx="1770">
                  <c:v>29.5</c:v>
                </c:pt>
                <c:pt idx="1771">
                  <c:v>29.516666666666666</c:v>
                </c:pt>
                <c:pt idx="1772">
                  <c:v>29.533333333333335</c:v>
                </c:pt>
                <c:pt idx="1773">
                  <c:v>29.55</c:v>
                </c:pt>
                <c:pt idx="1774">
                  <c:v>29.566666666666666</c:v>
                </c:pt>
                <c:pt idx="1775">
                  <c:v>29.583333333333332</c:v>
                </c:pt>
                <c:pt idx="1776">
                  <c:v>29.6</c:v>
                </c:pt>
                <c:pt idx="1777">
                  <c:v>29.616666666666667</c:v>
                </c:pt>
                <c:pt idx="1778">
                  <c:v>29.633333333333333</c:v>
                </c:pt>
                <c:pt idx="1779">
                  <c:v>29.65</c:v>
                </c:pt>
                <c:pt idx="1780">
                  <c:v>29.666666666666668</c:v>
                </c:pt>
                <c:pt idx="1781">
                  <c:v>29.683333333333334</c:v>
                </c:pt>
                <c:pt idx="1782">
                  <c:v>29.7</c:v>
                </c:pt>
                <c:pt idx="1783">
                  <c:v>29.716666666666665</c:v>
                </c:pt>
                <c:pt idx="1784">
                  <c:v>29.733333333333334</c:v>
                </c:pt>
                <c:pt idx="1785">
                  <c:v>29.75</c:v>
                </c:pt>
                <c:pt idx="1786">
                  <c:v>29.766666666666666</c:v>
                </c:pt>
                <c:pt idx="1787">
                  <c:v>29.783333333333335</c:v>
                </c:pt>
                <c:pt idx="1788">
                  <c:v>29.8</c:v>
                </c:pt>
                <c:pt idx="1789">
                  <c:v>29.816666666666666</c:v>
                </c:pt>
                <c:pt idx="1790">
                  <c:v>29.833333333333332</c:v>
                </c:pt>
                <c:pt idx="1791">
                  <c:v>29.85</c:v>
                </c:pt>
                <c:pt idx="1792">
                  <c:v>29.866666666666667</c:v>
                </c:pt>
                <c:pt idx="1793">
                  <c:v>29.883333333333333</c:v>
                </c:pt>
                <c:pt idx="1794">
                  <c:v>29.9</c:v>
                </c:pt>
                <c:pt idx="1795">
                  <c:v>29.916666666666668</c:v>
                </c:pt>
                <c:pt idx="1796">
                  <c:v>29.933333333333334</c:v>
                </c:pt>
                <c:pt idx="1797">
                  <c:v>29.95</c:v>
                </c:pt>
                <c:pt idx="1798">
                  <c:v>29.966666666666665</c:v>
                </c:pt>
                <c:pt idx="1799">
                  <c:v>29.983333333333334</c:v>
                </c:pt>
                <c:pt idx="1800">
                  <c:v>30</c:v>
                </c:pt>
                <c:pt idx="1801">
                  <c:v>30.016666666666666</c:v>
                </c:pt>
                <c:pt idx="1802">
                  <c:v>30.033333333333335</c:v>
                </c:pt>
                <c:pt idx="1803">
                  <c:v>30.05</c:v>
                </c:pt>
                <c:pt idx="1804">
                  <c:v>30.066666666666666</c:v>
                </c:pt>
                <c:pt idx="1805">
                  <c:v>30.083333333333332</c:v>
                </c:pt>
                <c:pt idx="1806">
                  <c:v>30.1</c:v>
                </c:pt>
                <c:pt idx="1807">
                  <c:v>30.116666666666667</c:v>
                </c:pt>
                <c:pt idx="1808">
                  <c:v>30.133333333333333</c:v>
                </c:pt>
                <c:pt idx="1809">
                  <c:v>30.15</c:v>
                </c:pt>
                <c:pt idx="1810">
                  <c:v>30.166666666666668</c:v>
                </c:pt>
                <c:pt idx="1811">
                  <c:v>30.183333333333334</c:v>
                </c:pt>
                <c:pt idx="1812">
                  <c:v>30.2</c:v>
                </c:pt>
                <c:pt idx="1813">
                  <c:v>30.216666666666665</c:v>
                </c:pt>
                <c:pt idx="1814">
                  <c:v>30.233333333333334</c:v>
                </c:pt>
                <c:pt idx="1815">
                  <c:v>30.25</c:v>
                </c:pt>
                <c:pt idx="1816">
                  <c:v>30.266666666666666</c:v>
                </c:pt>
                <c:pt idx="1817">
                  <c:v>30.283333333333335</c:v>
                </c:pt>
                <c:pt idx="1818">
                  <c:v>30.3</c:v>
                </c:pt>
                <c:pt idx="1819">
                  <c:v>30.316666666666666</c:v>
                </c:pt>
                <c:pt idx="1820">
                  <c:v>30.333333333333332</c:v>
                </c:pt>
                <c:pt idx="1821">
                  <c:v>30.35</c:v>
                </c:pt>
                <c:pt idx="1822">
                  <c:v>30.366666666666667</c:v>
                </c:pt>
                <c:pt idx="1823">
                  <c:v>30.383333333333333</c:v>
                </c:pt>
                <c:pt idx="1824">
                  <c:v>30.4</c:v>
                </c:pt>
                <c:pt idx="1825">
                  <c:v>30.416666666666668</c:v>
                </c:pt>
                <c:pt idx="1826">
                  <c:v>30.433333333333334</c:v>
                </c:pt>
                <c:pt idx="1827">
                  <c:v>30.45</c:v>
                </c:pt>
                <c:pt idx="1828">
                  <c:v>30.466666666666665</c:v>
                </c:pt>
                <c:pt idx="1829">
                  <c:v>30.483333333333334</c:v>
                </c:pt>
                <c:pt idx="1830">
                  <c:v>30.5</c:v>
                </c:pt>
                <c:pt idx="1831">
                  <c:v>30.516666666666666</c:v>
                </c:pt>
                <c:pt idx="1832">
                  <c:v>30.533333333333335</c:v>
                </c:pt>
                <c:pt idx="1833">
                  <c:v>30.55</c:v>
                </c:pt>
                <c:pt idx="1834">
                  <c:v>30.566666666666666</c:v>
                </c:pt>
                <c:pt idx="1835">
                  <c:v>30.583333333333332</c:v>
                </c:pt>
                <c:pt idx="1836">
                  <c:v>30.6</c:v>
                </c:pt>
                <c:pt idx="1837">
                  <c:v>30.616666666666667</c:v>
                </c:pt>
                <c:pt idx="1838">
                  <c:v>30.633333333333333</c:v>
                </c:pt>
                <c:pt idx="1839">
                  <c:v>30.65</c:v>
                </c:pt>
                <c:pt idx="1840">
                  <c:v>30.666666666666668</c:v>
                </c:pt>
                <c:pt idx="1841">
                  <c:v>30.683333333333334</c:v>
                </c:pt>
                <c:pt idx="1842">
                  <c:v>30.7</c:v>
                </c:pt>
                <c:pt idx="1843">
                  <c:v>30.716666666666665</c:v>
                </c:pt>
                <c:pt idx="1844">
                  <c:v>30.733333333333334</c:v>
                </c:pt>
                <c:pt idx="1845">
                  <c:v>30.75</c:v>
                </c:pt>
                <c:pt idx="1846">
                  <c:v>30.766666666666666</c:v>
                </c:pt>
                <c:pt idx="1847">
                  <c:v>30.783333333333335</c:v>
                </c:pt>
                <c:pt idx="1848">
                  <c:v>30.8</c:v>
                </c:pt>
                <c:pt idx="1849">
                  <c:v>30.816666666666666</c:v>
                </c:pt>
                <c:pt idx="1850">
                  <c:v>30.833333333333332</c:v>
                </c:pt>
                <c:pt idx="1851">
                  <c:v>30.85</c:v>
                </c:pt>
                <c:pt idx="1852">
                  <c:v>30.866666666666667</c:v>
                </c:pt>
                <c:pt idx="1853">
                  <c:v>30.883333333333333</c:v>
                </c:pt>
                <c:pt idx="1854">
                  <c:v>30.9</c:v>
                </c:pt>
                <c:pt idx="1855">
                  <c:v>30.916666666666668</c:v>
                </c:pt>
                <c:pt idx="1856">
                  <c:v>30.933333333333334</c:v>
                </c:pt>
                <c:pt idx="1857">
                  <c:v>30.95</c:v>
                </c:pt>
                <c:pt idx="1858">
                  <c:v>30.966666666666665</c:v>
                </c:pt>
                <c:pt idx="1859">
                  <c:v>30.983333333333334</c:v>
                </c:pt>
                <c:pt idx="1860">
                  <c:v>31</c:v>
                </c:pt>
                <c:pt idx="1861">
                  <c:v>31.016666666666666</c:v>
                </c:pt>
                <c:pt idx="1862">
                  <c:v>31.033333333333335</c:v>
                </c:pt>
                <c:pt idx="1863">
                  <c:v>31.05</c:v>
                </c:pt>
                <c:pt idx="1864">
                  <c:v>31.066666666666666</c:v>
                </c:pt>
                <c:pt idx="1865">
                  <c:v>31.083333333333332</c:v>
                </c:pt>
                <c:pt idx="1866">
                  <c:v>31.1</c:v>
                </c:pt>
                <c:pt idx="1867">
                  <c:v>31.116666666666667</c:v>
                </c:pt>
                <c:pt idx="1868">
                  <c:v>31.133333333333333</c:v>
                </c:pt>
                <c:pt idx="1869">
                  <c:v>31.15</c:v>
                </c:pt>
                <c:pt idx="1870">
                  <c:v>31.166666666666668</c:v>
                </c:pt>
                <c:pt idx="1871">
                  <c:v>31.183333333333334</c:v>
                </c:pt>
                <c:pt idx="1872">
                  <c:v>31.2</c:v>
                </c:pt>
                <c:pt idx="1873">
                  <c:v>31.216666666666665</c:v>
                </c:pt>
                <c:pt idx="1874">
                  <c:v>31.233333333333334</c:v>
                </c:pt>
                <c:pt idx="1875">
                  <c:v>31.25</c:v>
                </c:pt>
                <c:pt idx="1876">
                  <c:v>31.266666666666666</c:v>
                </c:pt>
                <c:pt idx="1877">
                  <c:v>31.283333333333335</c:v>
                </c:pt>
                <c:pt idx="1878">
                  <c:v>31.3</c:v>
                </c:pt>
                <c:pt idx="1879">
                  <c:v>31.316666666666666</c:v>
                </c:pt>
                <c:pt idx="1880">
                  <c:v>31.333333333333332</c:v>
                </c:pt>
                <c:pt idx="1881">
                  <c:v>31.35</c:v>
                </c:pt>
                <c:pt idx="1882">
                  <c:v>31.366666666666667</c:v>
                </c:pt>
                <c:pt idx="1883">
                  <c:v>31.383333333333333</c:v>
                </c:pt>
                <c:pt idx="1884">
                  <c:v>31.4</c:v>
                </c:pt>
                <c:pt idx="1885">
                  <c:v>31.416666666666668</c:v>
                </c:pt>
                <c:pt idx="1886">
                  <c:v>31.433333333333334</c:v>
                </c:pt>
                <c:pt idx="1887">
                  <c:v>31.45</c:v>
                </c:pt>
                <c:pt idx="1888">
                  <c:v>31.466666666666665</c:v>
                </c:pt>
                <c:pt idx="1889">
                  <c:v>31.483333333333334</c:v>
                </c:pt>
                <c:pt idx="1890">
                  <c:v>31.5</c:v>
                </c:pt>
                <c:pt idx="1891">
                  <c:v>31.516666666666666</c:v>
                </c:pt>
                <c:pt idx="1892">
                  <c:v>31.533333333333335</c:v>
                </c:pt>
                <c:pt idx="1893">
                  <c:v>31.55</c:v>
                </c:pt>
                <c:pt idx="1894">
                  <c:v>31.566666666666666</c:v>
                </c:pt>
                <c:pt idx="1895">
                  <c:v>31.583333333333332</c:v>
                </c:pt>
                <c:pt idx="1896">
                  <c:v>31.6</c:v>
                </c:pt>
                <c:pt idx="1897">
                  <c:v>31.616666666666667</c:v>
                </c:pt>
                <c:pt idx="1898">
                  <c:v>31.633333333333333</c:v>
                </c:pt>
                <c:pt idx="1899">
                  <c:v>31.65</c:v>
                </c:pt>
                <c:pt idx="1900">
                  <c:v>31.666666666666668</c:v>
                </c:pt>
                <c:pt idx="1901">
                  <c:v>31.683333333333334</c:v>
                </c:pt>
                <c:pt idx="1902">
                  <c:v>31.7</c:v>
                </c:pt>
                <c:pt idx="1903">
                  <c:v>31.716666666666665</c:v>
                </c:pt>
                <c:pt idx="1904">
                  <c:v>31.733333333333334</c:v>
                </c:pt>
                <c:pt idx="1905">
                  <c:v>31.75</c:v>
                </c:pt>
                <c:pt idx="1906">
                  <c:v>31.766666666666666</c:v>
                </c:pt>
                <c:pt idx="1907">
                  <c:v>31.783333333333335</c:v>
                </c:pt>
                <c:pt idx="1908">
                  <c:v>31.8</c:v>
                </c:pt>
                <c:pt idx="1909">
                  <c:v>31.816666666666666</c:v>
                </c:pt>
                <c:pt idx="1910">
                  <c:v>31.833333333333332</c:v>
                </c:pt>
                <c:pt idx="1911">
                  <c:v>31.85</c:v>
                </c:pt>
                <c:pt idx="1912">
                  <c:v>31.866666666666667</c:v>
                </c:pt>
                <c:pt idx="1913">
                  <c:v>31.883333333333333</c:v>
                </c:pt>
                <c:pt idx="1914">
                  <c:v>31.9</c:v>
                </c:pt>
                <c:pt idx="1915">
                  <c:v>31.916666666666668</c:v>
                </c:pt>
                <c:pt idx="1916">
                  <c:v>31.933333333333334</c:v>
                </c:pt>
                <c:pt idx="1917">
                  <c:v>31.95</c:v>
                </c:pt>
                <c:pt idx="1918">
                  <c:v>31.966666666666665</c:v>
                </c:pt>
                <c:pt idx="1919">
                  <c:v>31.983333333333334</c:v>
                </c:pt>
                <c:pt idx="1920">
                  <c:v>32</c:v>
                </c:pt>
                <c:pt idx="1921">
                  <c:v>32.016666666666666</c:v>
                </c:pt>
                <c:pt idx="1922">
                  <c:v>32.033333333333331</c:v>
                </c:pt>
                <c:pt idx="1923">
                  <c:v>32.049999999999997</c:v>
                </c:pt>
                <c:pt idx="1924">
                  <c:v>32.06666666666667</c:v>
                </c:pt>
                <c:pt idx="1925">
                  <c:v>32.083333333333336</c:v>
                </c:pt>
                <c:pt idx="1926">
                  <c:v>32.1</c:v>
                </c:pt>
                <c:pt idx="1927">
                  <c:v>32.116666666666667</c:v>
                </c:pt>
                <c:pt idx="1928">
                  <c:v>32.133333333333333</c:v>
                </c:pt>
                <c:pt idx="1929">
                  <c:v>32.15</c:v>
                </c:pt>
                <c:pt idx="1930">
                  <c:v>32.166666666666664</c:v>
                </c:pt>
                <c:pt idx="1931">
                  <c:v>32.18333333333333</c:v>
                </c:pt>
                <c:pt idx="1932">
                  <c:v>32.200000000000003</c:v>
                </c:pt>
                <c:pt idx="1933">
                  <c:v>32.216666666666669</c:v>
                </c:pt>
                <c:pt idx="1934">
                  <c:v>32.233333333333334</c:v>
                </c:pt>
                <c:pt idx="1935">
                  <c:v>32.25</c:v>
                </c:pt>
                <c:pt idx="1936">
                  <c:v>32.266666666666666</c:v>
                </c:pt>
                <c:pt idx="1937">
                  <c:v>32.283333333333331</c:v>
                </c:pt>
                <c:pt idx="1938">
                  <c:v>32.299999999999997</c:v>
                </c:pt>
                <c:pt idx="1939">
                  <c:v>32.31666666666667</c:v>
                </c:pt>
                <c:pt idx="1940">
                  <c:v>32.333333333333336</c:v>
                </c:pt>
                <c:pt idx="1941">
                  <c:v>32.35</c:v>
                </c:pt>
                <c:pt idx="1942">
                  <c:v>32.366666666666667</c:v>
                </c:pt>
                <c:pt idx="1943">
                  <c:v>32.383333333333333</c:v>
                </c:pt>
                <c:pt idx="1944">
                  <c:v>32.4</c:v>
                </c:pt>
                <c:pt idx="1945">
                  <c:v>32.416666666666664</c:v>
                </c:pt>
                <c:pt idx="1946">
                  <c:v>32.43333333333333</c:v>
                </c:pt>
                <c:pt idx="1947">
                  <c:v>32.450000000000003</c:v>
                </c:pt>
                <c:pt idx="1948">
                  <c:v>32.466666666666669</c:v>
                </c:pt>
                <c:pt idx="1949">
                  <c:v>32.483333333333334</c:v>
                </c:pt>
                <c:pt idx="1950">
                  <c:v>32.5</c:v>
                </c:pt>
                <c:pt idx="1951">
                  <c:v>32.516666666666666</c:v>
                </c:pt>
                <c:pt idx="1952">
                  <c:v>32.533333333333331</c:v>
                </c:pt>
                <c:pt idx="1953">
                  <c:v>32.549999999999997</c:v>
                </c:pt>
                <c:pt idx="1954">
                  <c:v>32.56666666666667</c:v>
                </c:pt>
                <c:pt idx="1955">
                  <c:v>32.583333333333336</c:v>
                </c:pt>
                <c:pt idx="1956">
                  <c:v>32.6</c:v>
                </c:pt>
                <c:pt idx="1957">
                  <c:v>32.616666666666667</c:v>
                </c:pt>
                <c:pt idx="1958">
                  <c:v>32.633333333333333</c:v>
                </c:pt>
                <c:pt idx="1959">
                  <c:v>32.65</c:v>
                </c:pt>
                <c:pt idx="1960">
                  <c:v>32.666666666666664</c:v>
                </c:pt>
                <c:pt idx="1961">
                  <c:v>32.68333333333333</c:v>
                </c:pt>
                <c:pt idx="1962">
                  <c:v>32.700000000000003</c:v>
                </c:pt>
                <c:pt idx="1963">
                  <c:v>32.716666666666669</c:v>
                </c:pt>
                <c:pt idx="1964">
                  <c:v>32.733333333333334</c:v>
                </c:pt>
                <c:pt idx="1965">
                  <c:v>32.75</c:v>
                </c:pt>
                <c:pt idx="1966">
                  <c:v>32.766666666666666</c:v>
                </c:pt>
                <c:pt idx="1967">
                  <c:v>32.783333333333331</c:v>
                </c:pt>
                <c:pt idx="1968">
                  <c:v>32.799999999999997</c:v>
                </c:pt>
                <c:pt idx="1969">
                  <c:v>32.81666666666667</c:v>
                </c:pt>
                <c:pt idx="1970">
                  <c:v>32.833333333333336</c:v>
                </c:pt>
                <c:pt idx="1971">
                  <c:v>32.85</c:v>
                </c:pt>
                <c:pt idx="1972">
                  <c:v>32.866666666666667</c:v>
                </c:pt>
                <c:pt idx="1973">
                  <c:v>32.883333333333333</c:v>
                </c:pt>
                <c:pt idx="1974">
                  <c:v>32.9</c:v>
                </c:pt>
                <c:pt idx="1975">
                  <c:v>32.916666666666664</c:v>
                </c:pt>
                <c:pt idx="1976">
                  <c:v>32.93333333333333</c:v>
                </c:pt>
                <c:pt idx="1977">
                  <c:v>32.950000000000003</c:v>
                </c:pt>
                <c:pt idx="1978">
                  <c:v>32.966666666666669</c:v>
                </c:pt>
                <c:pt idx="1979">
                  <c:v>32.983333333333334</c:v>
                </c:pt>
                <c:pt idx="1980">
                  <c:v>33</c:v>
                </c:pt>
                <c:pt idx="1981">
                  <c:v>33.016666666666666</c:v>
                </c:pt>
                <c:pt idx="1982">
                  <c:v>33.033333333333331</c:v>
                </c:pt>
                <c:pt idx="1983">
                  <c:v>33.049999999999997</c:v>
                </c:pt>
                <c:pt idx="1984">
                  <c:v>33.06666666666667</c:v>
                </c:pt>
                <c:pt idx="1985">
                  <c:v>33.083333333333336</c:v>
                </c:pt>
                <c:pt idx="1986">
                  <c:v>33.1</c:v>
                </c:pt>
                <c:pt idx="1987">
                  <c:v>33.116666666666667</c:v>
                </c:pt>
                <c:pt idx="1988">
                  <c:v>33.133333333333333</c:v>
                </c:pt>
                <c:pt idx="1989">
                  <c:v>33.15</c:v>
                </c:pt>
                <c:pt idx="1990">
                  <c:v>33.166666666666664</c:v>
                </c:pt>
                <c:pt idx="1991">
                  <c:v>33.18333333333333</c:v>
                </c:pt>
                <c:pt idx="1992">
                  <c:v>33.200000000000003</c:v>
                </c:pt>
                <c:pt idx="1993">
                  <c:v>33.216666666666669</c:v>
                </c:pt>
                <c:pt idx="1994">
                  <c:v>33.233333333333334</c:v>
                </c:pt>
                <c:pt idx="1995">
                  <c:v>33.25</c:v>
                </c:pt>
                <c:pt idx="1996">
                  <c:v>33.266666666666666</c:v>
                </c:pt>
                <c:pt idx="1997">
                  <c:v>33.283333333333331</c:v>
                </c:pt>
                <c:pt idx="1998">
                  <c:v>33.299999999999997</c:v>
                </c:pt>
                <c:pt idx="1999">
                  <c:v>33.31666666666667</c:v>
                </c:pt>
                <c:pt idx="2000">
                  <c:v>33.333333333333336</c:v>
                </c:pt>
                <c:pt idx="2001">
                  <c:v>33.35</c:v>
                </c:pt>
                <c:pt idx="2002">
                  <c:v>33.366666666666667</c:v>
                </c:pt>
                <c:pt idx="2003">
                  <c:v>33.383333333333333</c:v>
                </c:pt>
                <c:pt idx="2004">
                  <c:v>33.4</c:v>
                </c:pt>
                <c:pt idx="2005">
                  <c:v>33.416666666666664</c:v>
                </c:pt>
                <c:pt idx="2006">
                  <c:v>33.43333333333333</c:v>
                </c:pt>
                <c:pt idx="2007">
                  <c:v>33.450000000000003</c:v>
                </c:pt>
                <c:pt idx="2008">
                  <c:v>33.466666666666669</c:v>
                </c:pt>
                <c:pt idx="2009">
                  <c:v>33.483333333333334</c:v>
                </c:pt>
                <c:pt idx="2010">
                  <c:v>33.5</c:v>
                </c:pt>
                <c:pt idx="2011">
                  <c:v>33.516666666666666</c:v>
                </c:pt>
                <c:pt idx="2012">
                  <c:v>33.533333333333331</c:v>
                </c:pt>
                <c:pt idx="2013">
                  <c:v>33.549999999999997</c:v>
                </c:pt>
                <c:pt idx="2014">
                  <c:v>33.56666666666667</c:v>
                </c:pt>
                <c:pt idx="2015">
                  <c:v>33.583333333333336</c:v>
                </c:pt>
                <c:pt idx="2016">
                  <c:v>33.6</c:v>
                </c:pt>
                <c:pt idx="2017">
                  <c:v>33.616666666666667</c:v>
                </c:pt>
                <c:pt idx="2018">
                  <c:v>33.633333333333333</c:v>
                </c:pt>
                <c:pt idx="2019">
                  <c:v>33.65</c:v>
                </c:pt>
                <c:pt idx="2020">
                  <c:v>33.666666666666664</c:v>
                </c:pt>
                <c:pt idx="2021">
                  <c:v>33.68333333333333</c:v>
                </c:pt>
                <c:pt idx="2022">
                  <c:v>33.700000000000003</c:v>
                </c:pt>
                <c:pt idx="2023">
                  <c:v>33.716666666666669</c:v>
                </c:pt>
                <c:pt idx="2024">
                  <c:v>33.733333333333334</c:v>
                </c:pt>
                <c:pt idx="2025">
                  <c:v>33.75</c:v>
                </c:pt>
                <c:pt idx="2026">
                  <c:v>33.766666666666666</c:v>
                </c:pt>
                <c:pt idx="2027">
                  <c:v>33.783333333333331</c:v>
                </c:pt>
                <c:pt idx="2028">
                  <c:v>33.799999999999997</c:v>
                </c:pt>
                <c:pt idx="2029">
                  <c:v>33.81666666666667</c:v>
                </c:pt>
                <c:pt idx="2030">
                  <c:v>33.833333333333336</c:v>
                </c:pt>
                <c:pt idx="2031">
                  <c:v>33.85</c:v>
                </c:pt>
                <c:pt idx="2032">
                  <c:v>33.866666666666667</c:v>
                </c:pt>
                <c:pt idx="2033">
                  <c:v>33.883333333333333</c:v>
                </c:pt>
                <c:pt idx="2034">
                  <c:v>33.9</c:v>
                </c:pt>
                <c:pt idx="2035">
                  <c:v>33.916666666666664</c:v>
                </c:pt>
                <c:pt idx="2036">
                  <c:v>33.93333333333333</c:v>
                </c:pt>
                <c:pt idx="2037">
                  <c:v>33.950000000000003</c:v>
                </c:pt>
                <c:pt idx="2038">
                  <c:v>33.966666666666669</c:v>
                </c:pt>
                <c:pt idx="2039">
                  <c:v>33.983333333333334</c:v>
                </c:pt>
                <c:pt idx="2040">
                  <c:v>34</c:v>
                </c:pt>
                <c:pt idx="2041">
                  <c:v>34.016666666666666</c:v>
                </c:pt>
                <c:pt idx="2042">
                  <c:v>34.033333333333331</c:v>
                </c:pt>
                <c:pt idx="2043">
                  <c:v>34.049999999999997</c:v>
                </c:pt>
                <c:pt idx="2044">
                  <c:v>34.06666666666667</c:v>
                </c:pt>
                <c:pt idx="2045">
                  <c:v>34.083333333333336</c:v>
                </c:pt>
                <c:pt idx="2046">
                  <c:v>34.1</c:v>
                </c:pt>
                <c:pt idx="2047">
                  <c:v>34.116666666666667</c:v>
                </c:pt>
                <c:pt idx="2048">
                  <c:v>34.133333333333333</c:v>
                </c:pt>
                <c:pt idx="2049">
                  <c:v>34.15</c:v>
                </c:pt>
                <c:pt idx="2050">
                  <c:v>34.166666666666664</c:v>
                </c:pt>
                <c:pt idx="2051">
                  <c:v>34.18333333333333</c:v>
                </c:pt>
                <c:pt idx="2052">
                  <c:v>34.200000000000003</c:v>
                </c:pt>
                <c:pt idx="2053">
                  <c:v>34.216666666666669</c:v>
                </c:pt>
                <c:pt idx="2054">
                  <c:v>34.233333333333334</c:v>
                </c:pt>
                <c:pt idx="2055">
                  <c:v>34.25</c:v>
                </c:pt>
                <c:pt idx="2056">
                  <c:v>34.266666666666666</c:v>
                </c:pt>
                <c:pt idx="2057">
                  <c:v>34.283333333333331</c:v>
                </c:pt>
                <c:pt idx="2058">
                  <c:v>34.299999999999997</c:v>
                </c:pt>
                <c:pt idx="2059">
                  <c:v>34.31666666666667</c:v>
                </c:pt>
                <c:pt idx="2060">
                  <c:v>34.333333333333336</c:v>
                </c:pt>
                <c:pt idx="2061">
                  <c:v>34.35</c:v>
                </c:pt>
                <c:pt idx="2062">
                  <c:v>34.366666666666667</c:v>
                </c:pt>
                <c:pt idx="2063">
                  <c:v>34.383333333333333</c:v>
                </c:pt>
                <c:pt idx="2064">
                  <c:v>34.4</c:v>
                </c:pt>
                <c:pt idx="2065">
                  <c:v>34.416666666666664</c:v>
                </c:pt>
                <c:pt idx="2066">
                  <c:v>34.43333333333333</c:v>
                </c:pt>
                <c:pt idx="2067">
                  <c:v>34.450000000000003</c:v>
                </c:pt>
                <c:pt idx="2068">
                  <c:v>34.466666666666669</c:v>
                </c:pt>
                <c:pt idx="2069">
                  <c:v>34.483333333333334</c:v>
                </c:pt>
                <c:pt idx="2070">
                  <c:v>34.5</c:v>
                </c:pt>
                <c:pt idx="2071">
                  <c:v>34.516666666666666</c:v>
                </c:pt>
                <c:pt idx="2072">
                  <c:v>34.533333333333331</c:v>
                </c:pt>
                <c:pt idx="2073">
                  <c:v>34.549999999999997</c:v>
                </c:pt>
                <c:pt idx="2074">
                  <c:v>34.56666666666667</c:v>
                </c:pt>
                <c:pt idx="2075">
                  <c:v>34.583333333333336</c:v>
                </c:pt>
                <c:pt idx="2076">
                  <c:v>34.6</c:v>
                </c:pt>
                <c:pt idx="2077">
                  <c:v>34.616666666666667</c:v>
                </c:pt>
                <c:pt idx="2078">
                  <c:v>34.633333333333333</c:v>
                </c:pt>
                <c:pt idx="2079">
                  <c:v>34.65</c:v>
                </c:pt>
                <c:pt idx="2080">
                  <c:v>34.666666666666664</c:v>
                </c:pt>
                <c:pt idx="2081">
                  <c:v>34.68333333333333</c:v>
                </c:pt>
                <c:pt idx="2082">
                  <c:v>34.700000000000003</c:v>
                </c:pt>
                <c:pt idx="2083">
                  <c:v>34.716666666666669</c:v>
                </c:pt>
                <c:pt idx="2084">
                  <c:v>34.733333333333334</c:v>
                </c:pt>
                <c:pt idx="2085">
                  <c:v>34.75</c:v>
                </c:pt>
                <c:pt idx="2086">
                  <c:v>34.766666666666666</c:v>
                </c:pt>
                <c:pt idx="2087">
                  <c:v>34.783333333333331</c:v>
                </c:pt>
                <c:pt idx="2088">
                  <c:v>34.799999999999997</c:v>
                </c:pt>
                <c:pt idx="2089">
                  <c:v>34.81666666666667</c:v>
                </c:pt>
                <c:pt idx="2090">
                  <c:v>34.833333333333336</c:v>
                </c:pt>
                <c:pt idx="2091">
                  <c:v>34.85</c:v>
                </c:pt>
                <c:pt idx="2092">
                  <c:v>34.866666666666667</c:v>
                </c:pt>
                <c:pt idx="2093">
                  <c:v>34.883333333333333</c:v>
                </c:pt>
                <c:pt idx="2094">
                  <c:v>34.9</c:v>
                </c:pt>
                <c:pt idx="2095">
                  <c:v>34.916666666666664</c:v>
                </c:pt>
                <c:pt idx="2096">
                  <c:v>34.93333333333333</c:v>
                </c:pt>
                <c:pt idx="2097">
                  <c:v>34.950000000000003</c:v>
                </c:pt>
                <c:pt idx="2098">
                  <c:v>34.966666666666669</c:v>
                </c:pt>
                <c:pt idx="2099">
                  <c:v>34.983333333333334</c:v>
                </c:pt>
                <c:pt idx="2100">
                  <c:v>35</c:v>
                </c:pt>
                <c:pt idx="2101">
                  <c:v>35.016666666666666</c:v>
                </c:pt>
                <c:pt idx="2102">
                  <c:v>35.033333333333331</c:v>
                </c:pt>
                <c:pt idx="2103">
                  <c:v>35.049999999999997</c:v>
                </c:pt>
                <c:pt idx="2104">
                  <c:v>35.06666666666667</c:v>
                </c:pt>
                <c:pt idx="2105">
                  <c:v>35.083333333333336</c:v>
                </c:pt>
                <c:pt idx="2106">
                  <c:v>35.1</c:v>
                </c:pt>
                <c:pt idx="2107">
                  <c:v>35.116666666666667</c:v>
                </c:pt>
                <c:pt idx="2108">
                  <c:v>35.133333333333333</c:v>
                </c:pt>
                <c:pt idx="2109">
                  <c:v>35.15</c:v>
                </c:pt>
                <c:pt idx="2110">
                  <c:v>35.166666666666664</c:v>
                </c:pt>
                <c:pt idx="2111">
                  <c:v>35.18333333333333</c:v>
                </c:pt>
                <c:pt idx="2112">
                  <c:v>35.200000000000003</c:v>
                </c:pt>
                <c:pt idx="2113">
                  <c:v>35.216666666666669</c:v>
                </c:pt>
                <c:pt idx="2114">
                  <c:v>35.233333333333334</c:v>
                </c:pt>
                <c:pt idx="2115">
                  <c:v>35.25</c:v>
                </c:pt>
                <c:pt idx="2116">
                  <c:v>35.266666666666666</c:v>
                </c:pt>
                <c:pt idx="2117">
                  <c:v>35.283333333333331</c:v>
                </c:pt>
                <c:pt idx="2118">
                  <c:v>35.299999999999997</c:v>
                </c:pt>
                <c:pt idx="2119">
                  <c:v>35.31666666666667</c:v>
                </c:pt>
                <c:pt idx="2120">
                  <c:v>35.333333333333336</c:v>
                </c:pt>
                <c:pt idx="2121">
                  <c:v>35.35</c:v>
                </c:pt>
                <c:pt idx="2122">
                  <c:v>35.366666666666667</c:v>
                </c:pt>
                <c:pt idx="2123">
                  <c:v>35.383333333333333</c:v>
                </c:pt>
                <c:pt idx="2124">
                  <c:v>35.4</c:v>
                </c:pt>
                <c:pt idx="2125">
                  <c:v>35.416666666666664</c:v>
                </c:pt>
                <c:pt idx="2126">
                  <c:v>35.43333333333333</c:v>
                </c:pt>
                <c:pt idx="2127">
                  <c:v>35.450000000000003</c:v>
                </c:pt>
                <c:pt idx="2128">
                  <c:v>35.466666666666669</c:v>
                </c:pt>
                <c:pt idx="2129">
                  <c:v>35.483333333333334</c:v>
                </c:pt>
                <c:pt idx="2130">
                  <c:v>35.5</c:v>
                </c:pt>
                <c:pt idx="2131">
                  <c:v>35.516666666666666</c:v>
                </c:pt>
                <c:pt idx="2132">
                  <c:v>35.533333333333331</c:v>
                </c:pt>
                <c:pt idx="2133">
                  <c:v>35.549999999999997</c:v>
                </c:pt>
                <c:pt idx="2134">
                  <c:v>35.56666666666667</c:v>
                </c:pt>
                <c:pt idx="2135">
                  <c:v>35.583333333333336</c:v>
                </c:pt>
                <c:pt idx="2136">
                  <c:v>35.6</c:v>
                </c:pt>
                <c:pt idx="2137">
                  <c:v>35.616666666666667</c:v>
                </c:pt>
                <c:pt idx="2138">
                  <c:v>35.633333333333333</c:v>
                </c:pt>
                <c:pt idx="2139">
                  <c:v>35.65</c:v>
                </c:pt>
                <c:pt idx="2140">
                  <c:v>35.666666666666664</c:v>
                </c:pt>
                <c:pt idx="2141">
                  <c:v>35.68333333333333</c:v>
                </c:pt>
                <c:pt idx="2142">
                  <c:v>35.700000000000003</c:v>
                </c:pt>
                <c:pt idx="2143">
                  <c:v>35.716666666666669</c:v>
                </c:pt>
                <c:pt idx="2144">
                  <c:v>35.733333333333334</c:v>
                </c:pt>
                <c:pt idx="2145">
                  <c:v>35.75</c:v>
                </c:pt>
                <c:pt idx="2146">
                  <c:v>35.766666666666666</c:v>
                </c:pt>
                <c:pt idx="2147">
                  <c:v>35.783333333333331</c:v>
                </c:pt>
                <c:pt idx="2148">
                  <c:v>35.799999999999997</c:v>
                </c:pt>
                <c:pt idx="2149">
                  <c:v>35.81666666666667</c:v>
                </c:pt>
                <c:pt idx="2150">
                  <c:v>35.833333333333336</c:v>
                </c:pt>
                <c:pt idx="2151">
                  <c:v>35.85</c:v>
                </c:pt>
                <c:pt idx="2152">
                  <c:v>35.866666666666667</c:v>
                </c:pt>
                <c:pt idx="2153">
                  <c:v>35.883333333333333</c:v>
                </c:pt>
                <c:pt idx="2154">
                  <c:v>35.9</c:v>
                </c:pt>
                <c:pt idx="2155">
                  <c:v>35.916666666666664</c:v>
                </c:pt>
                <c:pt idx="2156">
                  <c:v>35.93333333333333</c:v>
                </c:pt>
                <c:pt idx="2157">
                  <c:v>35.950000000000003</c:v>
                </c:pt>
                <c:pt idx="2158">
                  <c:v>35.966666666666669</c:v>
                </c:pt>
                <c:pt idx="2159">
                  <c:v>35.983333333333334</c:v>
                </c:pt>
                <c:pt idx="2160">
                  <c:v>36</c:v>
                </c:pt>
                <c:pt idx="2161">
                  <c:v>36.016666666666666</c:v>
                </c:pt>
                <c:pt idx="2162">
                  <c:v>36.033333333333331</c:v>
                </c:pt>
                <c:pt idx="2163">
                  <c:v>36.049999999999997</c:v>
                </c:pt>
                <c:pt idx="2164">
                  <c:v>36.06666666666667</c:v>
                </c:pt>
                <c:pt idx="2165">
                  <c:v>36.083333333333336</c:v>
                </c:pt>
                <c:pt idx="2166">
                  <c:v>36.1</c:v>
                </c:pt>
                <c:pt idx="2167">
                  <c:v>36.116666666666667</c:v>
                </c:pt>
                <c:pt idx="2168">
                  <c:v>36.133333333333333</c:v>
                </c:pt>
                <c:pt idx="2169">
                  <c:v>36.15</c:v>
                </c:pt>
                <c:pt idx="2170">
                  <c:v>36.166666666666664</c:v>
                </c:pt>
                <c:pt idx="2171">
                  <c:v>36.18333333333333</c:v>
                </c:pt>
                <c:pt idx="2172">
                  <c:v>36.200000000000003</c:v>
                </c:pt>
                <c:pt idx="2173">
                  <c:v>36.216666666666669</c:v>
                </c:pt>
                <c:pt idx="2174">
                  <c:v>36.233333333333334</c:v>
                </c:pt>
                <c:pt idx="2175">
                  <c:v>36.25</c:v>
                </c:pt>
                <c:pt idx="2176">
                  <c:v>36.266666666666666</c:v>
                </c:pt>
                <c:pt idx="2177">
                  <c:v>36.283333333333331</c:v>
                </c:pt>
                <c:pt idx="2178">
                  <c:v>36.299999999999997</c:v>
                </c:pt>
                <c:pt idx="2179">
                  <c:v>36.31666666666667</c:v>
                </c:pt>
                <c:pt idx="2180">
                  <c:v>36.333333333333336</c:v>
                </c:pt>
                <c:pt idx="2181">
                  <c:v>36.35</c:v>
                </c:pt>
                <c:pt idx="2182">
                  <c:v>36.366666666666667</c:v>
                </c:pt>
                <c:pt idx="2183">
                  <c:v>36.383333333333333</c:v>
                </c:pt>
                <c:pt idx="2184">
                  <c:v>36.4</c:v>
                </c:pt>
                <c:pt idx="2185">
                  <c:v>36.416666666666664</c:v>
                </c:pt>
                <c:pt idx="2186">
                  <c:v>36.43333333333333</c:v>
                </c:pt>
                <c:pt idx="2187">
                  <c:v>36.450000000000003</c:v>
                </c:pt>
                <c:pt idx="2188">
                  <c:v>36.466666666666669</c:v>
                </c:pt>
                <c:pt idx="2189">
                  <c:v>36.483333333333334</c:v>
                </c:pt>
                <c:pt idx="2190">
                  <c:v>36.5</c:v>
                </c:pt>
                <c:pt idx="2191">
                  <c:v>36.516666666666666</c:v>
                </c:pt>
                <c:pt idx="2192">
                  <c:v>36.533333333333331</c:v>
                </c:pt>
                <c:pt idx="2193">
                  <c:v>36.549999999999997</c:v>
                </c:pt>
                <c:pt idx="2194">
                  <c:v>36.56666666666667</c:v>
                </c:pt>
                <c:pt idx="2195">
                  <c:v>36.583333333333336</c:v>
                </c:pt>
                <c:pt idx="2196">
                  <c:v>36.6</c:v>
                </c:pt>
                <c:pt idx="2197">
                  <c:v>36.616666666666667</c:v>
                </c:pt>
                <c:pt idx="2198">
                  <c:v>36.633333333333333</c:v>
                </c:pt>
                <c:pt idx="2199">
                  <c:v>36.65</c:v>
                </c:pt>
                <c:pt idx="2200">
                  <c:v>36.666666666666664</c:v>
                </c:pt>
                <c:pt idx="2201">
                  <c:v>36.68333333333333</c:v>
                </c:pt>
                <c:pt idx="2202">
                  <c:v>36.700000000000003</c:v>
                </c:pt>
                <c:pt idx="2203">
                  <c:v>36.716666666666669</c:v>
                </c:pt>
                <c:pt idx="2204">
                  <c:v>36.733333333333334</c:v>
                </c:pt>
                <c:pt idx="2205">
                  <c:v>36.75</c:v>
                </c:pt>
                <c:pt idx="2206">
                  <c:v>36.766666666666666</c:v>
                </c:pt>
                <c:pt idx="2207">
                  <c:v>36.783333333333331</c:v>
                </c:pt>
                <c:pt idx="2208">
                  <c:v>36.799999999999997</c:v>
                </c:pt>
                <c:pt idx="2209">
                  <c:v>36.81666666666667</c:v>
                </c:pt>
                <c:pt idx="2210">
                  <c:v>36.833333333333336</c:v>
                </c:pt>
                <c:pt idx="2211">
                  <c:v>36.85</c:v>
                </c:pt>
                <c:pt idx="2212">
                  <c:v>36.866666666666667</c:v>
                </c:pt>
                <c:pt idx="2213">
                  <c:v>36.883333333333333</c:v>
                </c:pt>
                <c:pt idx="2214">
                  <c:v>36.9</c:v>
                </c:pt>
                <c:pt idx="2215">
                  <c:v>36.916666666666664</c:v>
                </c:pt>
                <c:pt idx="2216">
                  <c:v>36.93333333333333</c:v>
                </c:pt>
                <c:pt idx="2217">
                  <c:v>36.950000000000003</c:v>
                </c:pt>
                <c:pt idx="2218">
                  <c:v>36.966666666666669</c:v>
                </c:pt>
                <c:pt idx="2219">
                  <c:v>36.983333333333334</c:v>
                </c:pt>
                <c:pt idx="2220">
                  <c:v>37</c:v>
                </c:pt>
                <c:pt idx="2221">
                  <c:v>37.016666666666666</c:v>
                </c:pt>
                <c:pt idx="2222">
                  <c:v>37.033333333333331</c:v>
                </c:pt>
                <c:pt idx="2223">
                  <c:v>37.049999999999997</c:v>
                </c:pt>
                <c:pt idx="2224">
                  <c:v>37.06666666666667</c:v>
                </c:pt>
                <c:pt idx="2225">
                  <c:v>37.083333333333336</c:v>
                </c:pt>
                <c:pt idx="2226">
                  <c:v>37.1</c:v>
                </c:pt>
                <c:pt idx="2227">
                  <c:v>37.116666666666667</c:v>
                </c:pt>
                <c:pt idx="2228">
                  <c:v>37.133333333333333</c:v>
                </c:pt>
                <c:pt idx="2229">
                  <c:v>37.15</c:v>
                </c:pt>
                <c:pt idx="2230">
                  <c:v>37.166666666666664</c:v>
                </c:pt>
                <c:pt idx="2231">
                  <c:v>37.18333333333333</c:v>
                </c:pt>
                <c:pt idx="2232">
                  <c:v>37.200000000000003</c:v>
                </c:pt>
                <c:pt idx="2233">
                  <c:v>37.216666666666669</c:v>
                </c:pt>
                <c:pt idx="2234">
                  <c:v>37.233333333333334</c:v>
                </c:pt>
                <c:pt idx="2235">
                  <c:v>37.25</c:v>
                </c:pt>
                <c:pt idx="2236">
                  <c:v>37.266666666666666</c:v>
                </c:pt>
                <c:pt idx="2237">
                  <c:v>37.283333333333331</c:v>
                </c:pt>
                <c:pt idx="2238">
                  <c:v>37.299999999999997</c:v>
                </c:pt>
                <c:pt idx="2239">
                  <c:v>37.31666666666667</c:v>
                </c:pt>
                <c:pt idx="2240">
                  <c:v>37.333333333333336</c:v>
                </c:pt>
                <c:pt idx="2241">
                  <c:v>37.35</c:v>
                </c:pt>
                <c:pt idx="2242">
                  <c:v>37.366666666666667</c:v>
                </c:pt>
                <c:pt idx="2243">
                  <c:v>37.383333333333333</c:v>
                </c:pt>
                <c:pt idx="2244">
                  <c:v>37.4</c:v>
                </c:pt>
                <c:pt idx="2245">
                  <c:v>37.416666666666664</c:v>
                </c:pt>
                <c:pt idx="2246">
                  <c:v>37.43333333333333</c:v>
                </c:pt>
                <c:pt idx="2247">
                  <c:v>37.450000000000003</c:v>
                </c:pt>
                <c:pt idx="2248">
                  <c:v>37.466666666666669</c:v>
                </c:pt>
                <c:pt idx="2249">
                  <c:v>37.483333333333334</c:v>
                </c:pt>
                <c:pt idx="2250">
                  <c:v>37.5</c:v>
                </c:pt>
                <c:pt idx="2251">
                  <c:v>37.516666666666666</c:v>
                </c:pt>
                <c:pt idx="2252">
                  <c:v>37.533333333333331</c:v>
                </c:pt>
                <c:pt idx="2253">
                  <c:v>37.549999999999997</c:v>
                </c:pt>
                <c:pt idx="2254">
                  <c:v>37.56666666666667</c:v>
                </c:pt>
                <c:pt idx="2255">
                  <c:v>37.583333333333336</c:v>
                </c:pt>
                <c:pt idx="2256">
                  <c:v>37.6</c:v>
                </c:pt>
                <c:pt idx="2257">
                  <c:v>37.616666666666667</c:v>
                </c:pt>
                <c:pt idx="2258">
                  <c:v>37.633333333333333</c:v>
                </c:pt>
                <c:pt idx="2259">
                  <c:v>37.65</c:v>
                </c:pt>
                <c:pt idx="2260">
                  <c:v>37.666666666666664</c:v>
                </c:pt>
                <c:pt idx="2261">
                  <c:v>37.68333333333333</c:v>
                </c:pt>
                <c:pt idx="2262">
                  <c:v>37.700000000000003</c:v>
                </c:pt>
                <c:pt idx="2263">
                  <c:v>37.716666666666669</c:v>
                </c:pt>
                <c:pt idx="2264">
                  <c:v>37.733333333333334</c:v>
                </c:pt>
                <c:pt idx="2265">
                  <c:v>37.75</c:v>
                </c:pt>
                <c:pt idx="2266">
                  <c:v>37.766666666666666</c:v>
                </c:pt>
                <c:pt idx="2267">
                  <c:v>37.783333333333331</c:v>
                </c:pt>
                <c:pt idx="2268">
                  <c:v>37.799999999999997</c:v>
                </c:pt>
                <c:pt idx="2269">
                  <c:v>37.81666666666667</c:v>
                </c:pt>
                <c:pt idx="2270">
                  <c:v>37.833333333333336</c:v>
                </c:pt>
                <c:pt idx="2271">
                  <c:v>37.85</c:v>
                </c:pt>
                <c:pt idx="2272">
                  <c:v>37.866666666666667</c:v>
                </c:pt>
                <c:pt idx="2273">
                  <c:v>37.883333333333333</c:v>
                </c:pt>
                <c:pt idx="2274">
                  <c:v>37.9</c:v>
                </c:pt>
                <c:pt idx="2275">
                  <c:v>37.916666666666664</c:v>
                </c:pt>
                <c:pt idx="2276">
                  <c:v>37.93333333333333</c:v>
                </c:pt>
                <c:pt idx="2277">
                  <c:v>37.950000000000003</c:v>
                </c:pt>
                <c:pt idx="2278">
                  <c:v>37.966666666666669</c:v>
                </c:pt>
                <c:pt idx="2279">
                  <c:v>37.983333333333334</c:v>
                </c:pt>
                <c:pt idx="2280">
                  <c:v>38</c:v>
                </c:pt>
                <c:pt idx="2281">
                  <c:v>38.016666666666666</c:v>
                </c:pt>
                <c:pt idx="2282">
                  <c:v>38.033333333333331</c:v>
                </c:pt>
                <c:pt idx="2283">
                  <c:v>38.049999999999997</c:v>
                </c:pt>
                <c:pt idx="2284">
                  <c:v>38.06666666666667</c:v>
                </c:pt>
                <c:pt idx="2285">
                  <c:v>38.083333333333336</c:v>
                </c:pt>
                <c:pt idx="2286">
                  <c:v>38.1</c:v>
                </c:pt>
                <c:pt idx="2287">
                  <c:v>38.116666666666667</c:v>
                </c:pt>
                <c:pt idx="2288">
                  <c:v>38.133333333333333</c:v>
                </c:pt>
                <c:pt idx="2289">
                  <c:v>38.15</c:v>
                </c:pt>
                <c:pt idx="2290">
                  <c:v>38.166666666666664</c:v>
                </c:pt>
                <c:pt idx="2291">
                  <c:v>38.18333333333333</c:v>
                </c:pt>
                <c:pt idx="2292">
                  <c:v>38.200000000000003</c:v>
                </c:pt>
                <c:pt idx="2293">
                  <c:v>38.216666666666669</c:v>
                </c:pt>
                <c:pt idx="2294">
                  <c:v>38.233333333333334</c:v>
                </c:pt>
                <c:pt idx="2295">
                  <c:v>38.25</c:v>
                </c:pt>
                <c:pt idx="2296">
                  <c:v>38.266666666666666</c:v>
                </c:pt>
                <c:pt idx="2297">
                  <c:v>38.283333333333331</c:v>
                </c:pt>
                <c:pt idx="2298">
                  <c:v>38.299999999999997</c:v>
                </c:pt>
                <c:pt idx="2299">
                  <c:v>38.31666666666667</c:v>
                </c:pt>
                <c:pt idx="2300">
                  <c:v>38.333333333333336</c:v>
                </c:pt>
                <c:pt idx="2301">
                  <c:v>38.35</c:v>
                </c:pt>
                <c:pt idx="2302">
                  <c:v>38.366666666666667</c:v>
                </c:pt>
                <c:pt idx="2303">
                  <c:v>38.383333333333333</c:v>
                </c:pt>
                <c:pt idx="2304">
                  <c:v>38.4</c:v>
                </c:pt>
                <c:pt idx="2305">
                  <c:v>38.416666666666664</c:v>
                </c:pt>
                <c:pt idx="2306">
                  <c:v>38.43333333333333</c:v>
                </c:pt>
                <c:pt idx="2307">
                  <c:v>38.450000000000003</c:v>
                </c:pt>
                <c:pt idx="2308">
                  <c:v>38.466666666666669</c:v>
                </c:pt>
                <c:pt idx="2309">
                  <c:v>38.483333333333334</c:v>
                </c:pt>
                <c:pt idx="2310">
                  <c:v>38.5</c:v>
                </c:pt>
                <c:pt idx="2311">
                  <c:v>38.516666666666666</c:v>
                </c:pt>
                <c:pt idx="2312">
                  <c:v>38.533333333333331</c:v>
                </c:pt>
                <c:pt idx="2313">
                  <c:v>38.549999999999997</c:v>
                </c:pt>
                <c:pt idx="2314">
                  <c:v>38.56666666666667</c:v>
                </c:pt>
                <c:pt idx="2315">
                  <c:v>38.583333333333336</c:v>
                </c:pt>
                <c:pt idx="2316">
                  <c:v>38.6</c:v>
                </c:pt>
                <c:pt idx="2317">
                  <c:v>38.616666666666667</c:v>
                </c:pt>
                <c:pt idx="2318">
                  <c:v>38.633333333333333</c:v>
                </c:pt>
                <c:pt idx="2319">
                  <c:v>38.65</c:v>
                </c:pt>
                <c:pt idx="2320">
                  <c:v>38.666666666666664</c:v>
                </c:pt>
                <c:pt idx="2321">
                  <c:v>38.68333333333333</c:v>
                </c:pt>
                <c:pt idx="2322">
                  <c:v>38.700000000000003</c:v>
                </c:pt>
                <c:pt idx="2323">
                  <c:v>38.716666666666669</c:v>
                </c:pt>
                <c:pt idx="2324">
                  <c:v>38.733333333333334</c:v>
                </c:pt>
                <c:pt idx="2325">
                  <c:v>38.75</c:v>
                </c:pt>
                <c:pt idx="2326">
                  <c:v>38.766666666666666</c:v>
                </c:pt>
                <c:pt idx="2327">
                  <c:v>38.783333333333331</c:v>
                </c:pt>
                <c:pt idx="2328">
                  <c:v>38.799999999999997</c:v>
                </c:pt>
                <c:pt idx="2329">
                  <c:v>38.81666666666667</c:v>
                </c:pt>
                <c:pt idx="2330">
                  <c:v>38.833333333333336</c:v>
                </c:pt>
                <c:pt idx="2331">
                  <c:v>38.85</c:v>
                </c:pt>
                <c:pt idx="2332">
                  <c:v>38.866666666666667</c:v>
                </c:pt>
                <c:pt idx="2333">
                  <c:v>38.883333333333333</c:v>
                </c:pt>
                <c:pt idx="2334">
                  <c:v>38.9</c:v>
                </c:pt>
                <c:pt idx="2335">
                  <c:v>38.916666666666664</c:v>
                </c:pt>
                <c:pt idx="2336">
                  <c:v>38.93333333333333</c:v>
                </c:pt>
                <c:pt idx="2337">
                  <c:v>38.950000000000003</c:v>
                </c:pt>
                <c:pt idx="2338">
                  <c:v>38.966666666666669</c:v>
                </c:pt>
                <c:pt idx="2339">
                  <c:v>38.983333333333334</c:v>
                </c:pt>
                <c:pt idx="2340">
                  <c:v>39</c:v>
                </c:pt>
                <c:pt idx="2341">
                  <c:v>39.016666666666666</c:v>
                </c:pt>
                <c:pt idx="2342">
                  <c:v>39.033333333333331</c:v>
                </c:pt>
                <c:pt idx="2343">
                  <c:v>39.049999999999997</c:v>
                </c:pt>
                <c:pt idx="2344">
                  <c:v>39.06666666666667</c:v>
                </c:pt>
                <c:pt idx="2345">
                  <c:v>39.083333333333336</c:v>
                </c:pt>
                <c:pt idx="2346">
                  <c:v>39.1</c:v>
                </c:pt>
                <c:pt idx="2347">
                  <c:v>39.116666666666667</c:v>
                </c:pt>
                <c:pt idx="2348">
                  <c:v>39.133333333333333</c:v>
                </c:pt>
                <c:pt idx="2349">
                  <c:v>39.15</c:v>
                </c:pt>
                <c:pt idx="2350">
                  <c:v>39.166666666666664</c:v>
                </c:pt>
                <c:pt idx="2351">
                  <c:v>39.18333333333333</c:v>
                </c:pt>
                <c:pt idx="2352">
                  <c:v>39.200000000000003</c:v>
                </c:pt>
                <c:pt idx="2353">
                  <c:v>39.216666666666669</c:v>
                </c:pt>
                <c:pt idx="2354">
                  <c:v>39.233333333333334</c:v>
                </c:pt>
                <c:pt idx="2355">
                  <c:v>39.25</c:v>
                </c:pt>
                <c:pt idx="2356">
                  <c:v>39.266666666666666</c:v>
                </c:pt>
                <c:pt idx="2357">
                  <c:v>39.283333333333331</c:v>
                </c:pt>
                <c:pt idx="2358">
                  <c:v>39.299999999999997</c:v>
                </c:pt>
                <c:pt idx="2359">
                  <c:v>39.31666666666667</c:v>
                </c:pt>
                <c:pt idx="2360">
                  <c:v>39.333333333333336</c:v>
                </c:pt>
                <c:pt idx="2361">
                  <c:v>39.35</c:v>
                </c:pt>
                <c:pt idx="2362">
                  <c:v>39.366666666666667</c:v>
                </c:pt>
                <c:pt idx="2363">
                  <c:v>39.383333333333333</c:v>
                </c:pt>
                <c:pt idx="2364">
                  <c:v>39.4</c:v>
                </c:pt>
                <c:pt idx="2365">
                  <c:v>39.416666666666664</c:v>
                </c:pt>
                <c:pt idx="2366">
                  <c:v>39.43333333333333</c:v>
                </c:pt>
                <c:pt idx="2367">
                  <c:v>39.450000000000003</c:v>
                </c:pt>
                <c:pt idx="2368">
                  <c:v>39.466666666666669</c:v>
                </c:pt>
                <c:pt idx="2369">
                  <c:v>39.483333333333334</c:v>
                </c:pt>
                <c:pt idx="2370">
                  <c:v>39.5</c:v>
                </c:pt>
                <c:pt idx="2371">
                  <c:v>39.516666666666666</c:v>
                </c:pt>
                <c:pt idx="2372">
                  <c:v>39.533333333333331</c:v>
                </c:pt>
                <c:pt idx="2373">
                  <c:v>39.549999999999997</c:v>
                </c:pt>
                <c:pt idx="2374">
                  <c:v>39.56666666666667</c:v>
                </c:pt>
                <c:pt idx="2375">
                  <c:v>39.583333333333336</c:v>
                </c:pt>
                <c:pt idx="2376">
                  <c:v>39.6</c:v>
                </c:pt>
                <c:pt idx="2377">
                  <c:v>39.616666666666667</c:v>
                </c:pt>
                <c:pt idx="2378">
                  <c:v>39.633333333333333</c:v>
                </c:pt>
                <c:pt idx="2379">
                  <c:v>39.65</c:v>
                </c:pt>
                <c:pt idx="2380">
                  <c:v>39.666666666666664</c:v>
                </c:pt>
                <c:pt idx="2381">
                  <c:v>39.68333333333333</c:v>
                </c:pt>
                <c:pt idx="2382">
                  <c:v>39.700000000000003</c:v>
                </c:pt>
                <c:pt idx="2383">
                  <c:v>39.716666666666669</c:v>
                </c:pt>
                <c:pt idx="2384">
                  <c:v>39.733333333333334</c:v>
                </c:pt>
                <c:pt idx="2385">
                  <c:v>39.75</c:v>
                </c:pt>
                <c:pt idx="2386">
                  <c:v>39.766666666666666</c:v>
                </c:pt>
                <c:pt idx="2387">
                  <c:v>39.783333333333331</c:v>
                </c:pt>
                <c:pt idx="2388">
                  <c:v>39.799999999999997</c:v>
                </c:pt>
                <c:pt idx="2389">
                  <c:v>39.81666666666667</c:v>
                </c:pt>
                <c:pt idx="2390">
                  <c:v>39.833333333333336</c:v>
                </c:pt>
                <c:pt idx="2391">
                  <c:v>39.85</c:v>
                </c:pt>
                <c:pt idx="2392">
                  <c:v>39.866666666666667</c:v>
                </c:pt>
                <c:pt idx="2393">
                  <c:v>39.883333333333333</c:v>
                </c:pt>
                <c:pt idx="2394">
                  <c:v>39.9</c:v>
                </c:pt>
                <c:pt idx="2395">
                  <c:v>39.916666666666664</c:v>
                </c:pt>
                <c:pt idx="2396">
                  <c:v>39.93333333333333</c:v>
                </c:pt>
                <c:pt idx="2397">
                  <c:v>39.950000000000003</c:v>
                </c:pt>
                <c:pt idx="2398">
                  <c:v>39.966666666666669</c:v>
                </c:pt>
                <c:pt idx="2399">
                  <c:v>39.983333333333334</c:v>
                </c:pt>
                <c:pt idx="2400">
                  <c:v>40</c:v>
                </c:pt>
                <c:pt idx="2401">
                  <c:v>40.016666666666666</c:v>
                </c:pt>
                <c:pt idx="2402">
                  <c:v>40.033333333333331</c:v>
                </c:pt>
                <c:pt idx="2403">
                  <c:v>40.049999999999997</c:v>
                </c:pt>
                <c:pt idx="2404">
                  <c:v>40.06666666666667</c:v>
                </c:pt>
                <c:pt idx="2405">
                  <c:v>40.083333333333336</c:v>
                </c:pt>
                <c:pt idx="2406">
                  <c:v>40.1</c:v>
                </c:pt>
                <c:pt idx="2407">
                  <c:v>40.116666666666667</c:v>
                </c:pt>
                <c:pt idx="2408">
                  <c:v>40.133333333333333</c:v>
                </c:pt>
                <c:pt idx="2409">
                  <c:v>40.15</c:v>
                </c:pt>
                <c:pt idx="2410">
                  <c:v>40.166666666666664</c:v>
                </c:pt>
                <c:pt idx="2411">
                  <c:v>40.18333333333333</c:v>
                </c:pt>
                <c:pt idx="2412">
                  <c:v>40.200000000000003</c:v>
                </c:pt>
                <c:pt idx="2413">
                  <c:v>40.216666666666669</c:v>
                </c:pt>
                <c:pt idx="2414">
                  <c:v>40.233333333333334</c:v>
                </c:pt>
                <c:pt idx="2415">
                  <c:v>40.25</c:v>
                </c:pt>
                <c:pt idx="2416">
                  <c:v>40.266666666666666</c:v>
                </c:pt>
                <c:pt idx="2417">
                  <c:v>40.283333333333331</c:v>
                </c:pt>
                <c:pt idx="2418">
                  <c:v>40.299999999999997</c:v>
                </c:pt>
                <c:pt idx="2419">
                  <c:v>40.31666666666667</c:v>
                </c:pt>
                <c:pt idx="2420">
                  <c:v>40.333333333333336</c:v>
                </c:pt>
                <c:pt idx="2421">
                  <c:v>40.35</c:v>
                </c:pt>
                <c:pt idx="2422">
                  <c:v>40.366666666666667</c:v>
                </c:pt>
                <c:pt idx="2423">
                  <c:v>40.383333333333333</c:v>
                </c:pt>
                <c:pt idx="2424">
                  <c:v>40.4</c:v>
                </c:pt>
                <c:pt idx="2425">
                  <c:v>40.416666666666664</c:v>
                </c:pt>
                <c:pt idx="2426">
                  <c:v>40.43333333333333</c:v>
                </c:pt>
                <c:pt idx="2427">
                  <c:v>40.450000000000003</c:v>
                </c:pt>
                <c:pt idx="2428">
                  <c:v>40.466666666666669</c:v>
                </c:pt>
                <c:pt idx="2429">
                  <c:v>40.483333333333334</c:v>
                </c:pt>
                <c:pt idx="2430">
                  <c:v>40.5</c:v>
                </c:pt>
                <c:pt idx="2431">
                  <c:v>40.516666666666666</c:v>
                </c:pt>
                <c:pt idx="2432">
                  <c:v>40.533333333333331</c:v>
                </c:pt>
                <c:pt idx="2433">
                  <c:v>40.549999999999997</c:v>
                </c:pt>
                <c:pt idx="2434">
                  <c:v>40.56666666666667</c:v>
                </c:pt>
                <c:pt idx="2435">
                  <c:v>40.583333333333336</c:v>
                </c:pt>
                <c:pt idx="2436">
                  <c:v>40.6</c:v>
                </c:pt>
                <c:pt idx="2437">
                  <c:v>40.616666666666667</c:v>
                </c:pt>
                <c:pt idx="2438">
                  <c:v>40.633333333333333</c:v>
                </c:pt>
                <c:pt idx="2439">
                  <c:v>40.65</c:v>
                </c:pt>
                <c:pt idx="2440">
                  <c:v>40.666666666666664</c:v>
                </c:pt>
                <c:pt idx="2441">
                  <c:v>40.68333333333333</c:v>
                </c:pt>
                <c:pt idx="2442">
                  <c:v>40.700000000000003</c:v>
                </c:pt>
                <c:pt idx="2443">
                  <c:v>40.716666666666669</c:v>
                </c:pt>
                <c:pt idx="2444">
                  <c:v>40.733333333333334</c:v>
                </c:pt>
                <c:pt idx="2445">
                  <c:v>40.75</c:v>
                </c:pt>
                <c:pt idx="2446">
                  <c:v>40.766666666666666</c:v>
                </c:pt>
                <c:pt idx="2447">
                  <c:v>40.783333333333331</c:v>
                </c:pt>
                <c:pt idx="2448">
                  <c:v>40.799999999999997</c:v>
                </c:pt>
                <c:pt idx="2449">
                  <c:v>40.81666666666667</c:v>
                </c:pt>
                <c:pt idx="2450">
                  <c:v>40.833333333333336</c:v>
                </c:pt>
                <c:pt idx="2451">
                  <c:v>40.85</c:v>
                </c:pt>
                <c:pt idx="2452">
                  <c:v>40.866666666666667</c:v>
                </c:pt>
                <c:pt idx="2453">
                  <c:v>40.883333333333333</c:v>
                </c:pt>
                <c:pt idx="2454">
                  <c:v>40.9</c:v>
                </c:pt>
                <c:pt idx="2455">
                  <c:v>40.916666666666664</c:v>
                </c:pt>
                <c:pt idx="2456">
                  <c:v>40.93333333333333</c:v>
                </c:pt>
                <c:pt idx="2457">
                  <c:v>40.950000000000003</c:v>
                </c:pt>
                <c:pt idx="2458">
                  <c:v>40.966666666666669</c:v>
                </c:pt>
                <c:pt idx="2459">
                  <c:v>40.983333333333334</c:v>
                </c:pt>
                <c:pt idx="2460">
                  <c:v>41</c:v>
                </c:pt>
                <c:pt idx="2461">
                  <c:v>41.016666666666666</c:v>
                </c:pt>
                <c:pt idx="2462">
                  <c:v>41.033333333333331</c:v>
                </c:pt>
                <c:pt idx="2463">
                  <c:v>41.05</c:v>
                </c:pt>
                <c:pt idx="2464">
                  <c:v>41.06666666666667</c:v>
                </c:pt>
                <c:pt idx="2465">
                  <c:v>41.083333333333336</c:v>
                </c:pt>
                <c:pt idx="2466">
                  <c:v>41.1</c:v>
                </c:pt>
                <c:pt idx="2467">
                  <c:v>41.116666666666667</c:v>
                </c:pt>
                <c:pt idx="2468">
                  <c:v>41.133333333333333</c:v>
                </c:pt>
                <c:pt idx="2469">
                  <c:v>41.15</c:v>
                </c:pt>
                <c:pt idx="2470">
                  <c:v>41.166666666666664</c:v>
                </c:pt>
                <c:pt idx="2471">
                  <c:v>41.18333333333333</c:v>
                </c:pt>
                <c:pt idx="2472">
                  <c:v>41.2</c:v>
                </c:pt>
                <c:pt idx="2473">
                  <c:v>41.216666666666669</c:v>
                </c:pt>
                <c:pt idx="2474">
                  <c:v>41.233333333333334</c:v>
                </c:pt>
                <c:pt idx="2475">
                  <c:v>41.25</c:v>
                </c:pt>
                <c:pt idx="2476">
                  <c:v>41.266666666666666</c:v>
                </c:pt>
                <c:pt idx="2477">
                  <c:v>41.283333333333331</c:v>
                </c:pt>
                <c:pt idx="2478">
                  <c:v>41.3</c:v>
                </c:pt>
                <c:pt idx="2479">
                  <c:v>41.31666666666667</c:v>
                </c:pt>
                <c:pt idx="2480">
                  <c:v>41.333333333333336</c:v>
                </c:pt>
                <c:pt idx="2481">
                  <c:v>41.35</c:v>
                </c:pt>
                <c:pt idx="2482">
                  <c:v>41.366666666666667</c:v>
                </c:pt>
                <c:pt idx="2483">
                  <c:v>41.383333333333333</c:v>
                </c:pt>
                <c:pt idx="2484">
                  <c:v>41.4</c:v>
                </c:pt>
                <c:pt idx="2485">
                  <c:v>41.416666666666664</c:v>
                </c:pt>
                <c:pt idx="2486">
                  <c:v>41.43333333333333</c:v>
                </c:pt>
                <c:pt idx="2487">
                  <c:v>41.45</c:v>
                </c:pt>
                <c:pt idx="2488">
                  <c:v>41.466666666666669</c:v>
                </c:pt>
                <c:pt idx="2489">
                  <c:v>41.483333333333334</c:v>
                </c:pt>
                <c:pt idx="2490">
                  <c:v>41.5</c:v>
                </c:pt>
                <c:pt idx="2491">
                  <c:v>41.516666666666666</c:v>
                </c:pt>
                <c:pt idx="2492">
                  <c:v>41.533333333333331</c:v>
                </c:pt>
                <c:pt idx="2493">
                  <c:v>41.55</c:v>
                </c:pt>
                <c:pt idx="2494">
                  <c:v>41.56666666666667</c:v>
                </c:pt>
                <c:pt idx="2495">
                  <c:v>41.583333333333336</c:v>
                </c:pt>
                <c:pt idx="2496">
                  <c:v>41.6</c:v>
                </c:pt>
                <c:pt idx="2497">
                  <c:v>41.616666666666667</c:v>
                </c:pt>
                <c:pt idx="2498">
                  <c:v>41.633333333333333</c:v>
                </c:pt>
                <c:pt idx="2499">
                  <c:v>41.65</c:v>
                </c:pt>
                <c:pt idx="2500">
                  <c:v>41.666666666666664</c:v>
                </c:pt>
                <c:pt idx="2501">
                  <c:v>41.68333333333333</c:v>
                </c:pt>
                <c:pt idx="2502">
                  <c:v>41.7</c:v>
                </c:pt>
                <c:pt idx="2503">
                  <c:v>41.716666666666669</c:v>
                </c:pt>
                <c:pt idx="2504">
                  <c:v>41.733333333333334</c:v>
                </c:pt>
                <c:pt idx="2505">
                  <c:v>41.75</c:v>
                </c:pt>
                <c:pt idx="2506">
                  <c:v>41.766666666666666</c:v>
                </c:pt>
                <c:pt idx="2507">
                  <c:v>41.783333333333331</c:v>
                </c:pt>
                <c:pt idx="2508">
                  <c:v>41.8</c:v>
                </c:pt>
                <c:pt idx="2509">
                  <c:v>41.81666666666667</c:v>
                </c:pt>
                <c:pt idx="2510">
                  <c:v>41.833333333333336</c:v>
                </c:pt>
                <c:pt idx="2511">
                  <c:v>41.85</c:v>
                </c:pt>
                <c:pt idx="2512">
                  <c:v>41.866666666666667</c:v>
                </c:pt>
                <c:pt idx="2513">
                  <c:v>41.883333333333333</c:v>
                </c:pt>
                <c:pt idx="2514">
                  <c:v>41.9</c:v>
                </c:pt>
                <c:pt idx="2515">
                  <c:v>41.916666666666664</c:v>
                </c:pt>
                <c:pt idx="2516">
                  <c:v>41.93333333333333</c:v>
                </c:pt>
                <c:pt idx="2517">
                  <c:v>41.95</c:v>
                </c:pt>
                <c:pt idx="2518">
                  <c:v>41.966666666666669</c:v>
                </c:pt>
                <c:pt idx="2519">
                  <c:v>41.983333333333334</c:v>
                </c:pt>
                <c:pt idx="2520">
                  <c:v>42</c:v>
                </c:pt>
                <c:pt idx="2521">
                  <c:v>42.016666666666666</c:v>
                </c:pt>
                <c:pt idx="2522">
                  <c:v>42.033333333333331</c:v>
                </c:pt>
                <c:pt idx="2523">
                  <c:v>42.05</c:v>
                </c:pt>
                <c:pt idx="2524">
                  <c:v>42.06666666666667</c:v>
                </c:pt>
                <c:pt idx="2525">
                  <c:v>42.083333333333336</c:v>
                </c:pt>
                <c:pt idx="2526">
                  <c:v>42.1</c:v>
                </c:pt>
                <c:pt idx="2527">
                  <c:v>42.116666666666667</c:v>
                </c:pt>
                <c:pt idx="2528">
                  <c:v>42.133333333333333</c:v>
                </c:pt>
                <c:pt idx="2529">
                  <c:v>42.15</c:v>
                </c:pt>
                <c:pt idx="2530">
                  <c:v>42.166666666666664</c:v>
                </c:pt>
                <c:pt idx="2531">
                  <c:v>42.18333333333333</c:v>
                </c:pt>
                <c:pt idx="2532">
                  <c:v>42.2</c:v>
                </c:pt>
                <c:pt idx="2533">
                  <c:v>42.216666666666669</c:v>
                </c:pt>
                <c:pt idx="2534">
                  <c:v>42.233333333333334</c:v>
                </c:pt>
                <c:pt idx="2535">
                  <c:v>42.25</c:v>
                </c:pt>
                <c:pt idx="2536">
                  <c:v>42.266666666666666</c:v>
                </c:pt>
                <c:pt idx="2537">
                  <c:v>42.283333333333331</c:v>
                </c:pt>
                <c:pt idx="2538">
                  <c:v>42.3</c:v>
                </c:pt>
                <c:pt idx="2539">
                  <c:v>42.31666666666667</c:v>
                </c:pt>
                <c:pt idx="2540">
                  <c:v>42.333333333333336</c:v>
                </c:pt>
                <c:pt idx="2541">
                  <c:v>42.35</c:v>
                </c:pt>
                <c:pt idx="2542">
                  <c:v>42.366666666666667</c:v>
                </c:pt>
                <c:pt idx="2543">
                  <c:v>42.383333333333333</c:v>
                </c:pt>
                <c:pt idx="2544">
                  <c:v>42.4</c:v>
                </c:pt>
                <c:pt idx="2545">
                  <c:v>42.416666666666664</c:v>
                </c:pt>
                <c:pt idx="2546">
                  <c:v>42.43333333333333</c:v>
                </c:pt>
                <c:pt idx="2547">
                  <c:v>42.45</c:v>
                </c:pt>
                <c:pt idx="2548">
                  <c:v>42.466666666666669</c:v>
                </c:pt>
                <c:pt idx="2549">
                  <c:v>42.483333333333334</c:v>
                </c:pt>
                <c:pt idx="2550">
                  <c:v>42.5</c:v>
                </c:pt>
                <c:pt idx="2551">
                  <c:v>42.516666666666666</c:v>
                </c:pt>
                <c:pt idx="2552">
                  <c:v>42.533333333333331</c:v>
                </c:pt>
                <c:pt idx="2553">
                  <c:v>42.55</c:v>
                </c:pt>
                <c:pt idx="2554">
                  <c:v>42.56666666666667</c:v>
                </c:pt>
                <c:pt idx="2555">
                  <c:v>42.583333333333336</c:v>
                </c:pt>
                <c:pt idx="2556">
                  <c:v>42.6</c:v>
                </c:pt>
                <c:pt idx="2557">
                  <c:v>42.616666666666667</c:v>
                </c:pt>
                <c:pt idx="2558">
                  <c:v>42.633333333333333</c:v>
                </c:pt>
                <c:pt idx="2559">
                  <c:v>42.65</c:v>
                </c:pt>
                <c:pt idx="2560">
                  <c:v>42.666666666666664</c:v>
                </c:pt>
                <c:pt idx="2561">
                  <c:v>42.68333333333333</c:v>
                </c:pt>
                <c:pt idx="2562">
                  <c:v>42.7</c:v>
                </c:pt>
                <c:pt idx="2563">
                  <c:v>42.716666666666669</c:v>
                </c:pt>
                <c:pt idx="2564">
                  <c:v>42.733333333333334</c:v>
                </c:pt>
                <c:pt idx="2565">
                  <c:v>42.75</c:v>
                </c:pt>
                <c:pt idx="2566">
                  <c:v>42.766666666666666</c:v>
                </c:pt>
                <c:pt idx="2567">
                  <c:v>42.783333333333331</c:v>
                </c:pt>
                <c:pt idx="2568">
                  <c:v>42.8</c:v>
                </c:pt>
                <c:pt idx="2569">
                  <c:v>42.81666666666667</c:v>
                </c:pt>
                <c:pt idx="2570">
                  <c:v>42.833333333333336</c:v>
                </c:pt>
                <c:pt idx="2571">
                  <c:v>42.85</c:v>
                </c:pt>
                <c:pt idx="2572">
                  <c:v>42.866666666666667</c:v>
                </c:pt>
                <c:pt idx="2573">
                  <c:v>42.883333333333333</c:v>
                </c:pt>
                <c:pt idx="2574">
                  <c:v>42.9</c:v>
                </c:pt>
                <c:pt idx="2575">
                  <c:v>42.916666666666664</c:v>
                </c:pt>
                <c:pt idx="2576">
                  <c:v>42.93333333333333</c:v>
                </c:pt>
                <c:pt idx="2577">
                  <c:v>42.95</c:v>
                </c:pt>
                <c:pt idx="2578">
                  <c:v>42.966666666666669</c:v>
                </c:pt>
                <c:pt idx="2579">
                  <c:v>42.983333333333334</c:v>
                </c:pt>
                <c:pt idx="2580">
                  <c:v>43</c:v>
                </c:pt>
                <c:pt idx="2581">
                  <c:v>43.016666666666666</c:v>
                </c:pt>
                <c:pt idx="2582">
                  <c:v>43.033333333333331</c:v>
                </c:pt>
                <c:pt idx="2583">
                  <c:v>43.05</c:v>
                </c:pt>
                <c:pt idx="2584">
                  <c:v>43.06666666666667</c:v>
                </c:pt>
                <c:pt idx="2585">
                  <c:v>43.083333333333336</c:v>
                </c:pt>
                <c:pt idx="2586">
                  <c:v>43.1</c:v>
                </c:pt>
                <c:pt idx="2587">
                  <c:v>43.116666666666667</c:v>
                </c:pt>
                <c:pt idx="2588">
                  <c:v>43.133333333333333</c:v>
                </c:pt>
                <c:pt idx="2589">
                  <c:v>43.15</c:v>
                </c:pt>
                <c:pt idx="2590">
                  <c:v>43.166666666666664</c:v>
                </c:pt>
                <c:pt idx="2591">
                  <c:v>43.18333333333333</c:v>
                </c:pt>
                <c:pt idx="2592">
                  <c:v>43.2</c:v>
                </c:pt>
                <c:pt idx="2593">
                  <c:v>43.216666666666669</c:v>
                </c:pt>
                <c:pt idx="2594">
                  <c:v>43.233333333333334</c:v>
                </c:pt>
                <c:pt idx="2595">
                  <c:v>43.25</c:v>
                </c:pt>
                <c:pt idx="2596">
                  <c:v>43.266666666666666</c:v>
                </c:pt>
                <c:pt idx="2597">
                  <c:v>43.283333333333331</c:v>
                </c:pt>
                <c:pt idx="2598">
                  <c:v>43.3</c:v>
                </c:pt>
                <c:pt idx="2599">
                  <c:v>43.31666666666667</c:v>
                </c:pt>
                <c:pt idx="2600">
                  <c:v>43.333333333333336</c:v>
                </c:pt>
                <c:pt idx="2601">
                  <c:v>43.35</c:v>
                </c:pt>
                <c:pt idx="2602">
                  <c:v>43.366666666666667</c:v>
                </c:pt>
                <c:pt idx="2603">
                  <c:v>43.383333333333333</c:v>
                </c:pt>
                <c:pt idx="2604">
                  <c:v>43.4</c:v>
                </c:pt>
                <c:pt idx="2605">
                  <c:v>43.416666666666664</c:v>
                </c:pt>
                <c:pt idx="2606">
                  <c:v>43.43333333333333</c:v>
                </c:pt>
                <c:pt idx="2607">
                  <c:v>43.45</c:v>
                </c:pt>
                <c:pt idx="2608">
                  <c:v>43.466666666666669</c:v>
                </c:pt>
                <c:pt idx="2609">
                  <c:v>43.483333333333334</c:v>
                </c:pt>
                <c:pt idx="2610">
                  <c:v>43.5</c:v>
                </c:pt>
                <c:pt idx="2611">
                  <c:v>43.516666666666666</c:v>
                </c:pt>
                <c:pt idx="2612">
                  <c:v>43.533333333333331</c:v>
                </c:pt>
                <c:pt idx="2613">
                  <c:v>43.55</c:v>
                </c:pt>
                <c:pt idx="2614">
                  <c:v>43.56666666666667</c:v>
                </c:pt>
                <c:pt idx="2615">
                  <c:v>43.583333333333336</c:v>
                </c:pt>
                <c:pt idx="2616">
                  <c:v>43.6</c:v>
                </c:pt>
                <c:pt idx="2617">
                  <c:v>43.616666666666667</c:v>
                </c:pt>
                <c:pt idx="2618">
                  <c:v>43.633333333333333</c:v>
                </c:pt>
                <c:pt idx="2619">
                  <c:v>43.65</c:v>
                </c:pt>
                <c:pt idx="2620">
                  <c:v>43.666666666666664</c:v>
                </c:pt>
                <c:pt idx="2621">
                  <c:v>43.68333333333333</c:v>
                </c:pt>
                <c:pt idx="2622">
                  <c:v>43.7</c:v>
                </c:pt>
                <c:pt idx="2623">
                  <c:v>43.716666666666669</c:v>
                </c:pt>
                <c:pt idx="2624">
                  <c:v>43.733333333333334</c:v>
                </c:pt>
                <c:pt idx="2625">
                  <c:v>43.75</c:v>
                </c:pt>
                <c:pt idx="2626">
                  <c:v>43.766666666666666</c:v>
                </c:pt>
                <c:pt idx="2627">
                  <c:v>43.783333333333331</c:v>
                </c:pt>
                <c:pt idx="2628">
                  <c:v>43.8</c:v>
                </c:pt>
                <c:pt idx="2629">
                  <c:v>43.81666666666667</c:v>
                </c:pt>
                <c:pt idx="2630">
                  <c:v>43.833333333333336</c:v>
                </c:pt>
                <c:pt idx="2631">
                  <c:v>43.85</c:v>
                </c:pt>
                <c:pt idx="2632">
                  <c:v>43.866666666666667</c:v>
                </c:pt>
                <c:pt idx="2633">
                  <c:v>43.883333333333333</c:v>
                </c:pt>
                <c:pt idx="2634">
                  <c:v>43.9</c:v>
                </c:pt>
                <c:pt idx="2635">
                  <c:v>43.916666666666664</c:v>
                </c:pt>
                <c:pt idx="2636">
                  <c:v>43.93333333333333</c:v>
                </c:pt>
                <c:pt idx="2637">
                  <c:v>43.95</c:v>
                </c:pt>
                <c:pt idx="2638">
                  <c:v>43.966666666666669</c:v>
                </c:pt>
                <c:pt idx="2639">
                  <c:v>43.983333333333334</c:v>
                </c:pt>
                <c:pt idx="2640">
                  <c:v>44</c:v>
                </c:pt>
                <c:pt idx="2641">
                  <c:v>44.016666666666666</c:v>
                </c:pt>
                <c:pt idx="2642">
                  <c:v>44.033333333333331</c:v>
                </c:pt>
                <c:pt idx="2643">
                  <c:v>44.05</c:v>
                </c:pt>
                <c:pt idx="2644">
                  <c:v>44.06666666666667</c:v>
                </c:pt>
                <c:pt idx="2645">
                  <c:v>44.083333333333336</c:v>
                </c:pt>
                <c:pt idx="2646">
                  <c:v>44.1</c:v>
                </c:pt>
                <c:pt idx="2647">
                  <c:v>44.116666666666667</c:v>
                </c:pt>
                <c:pt idx="2648">
                  <c:v>44.133333333333333</c:v>
                </c:pt>
                <c:pt idx="2649">
                  <c:v>44.15</c:v>
                </c:pt>
                <c:pt idx="2650">
                  <c:v>44.166666666666664</c:v>
                </c:pt>
                <c:pt idx="2651">
                  <c:v>44.18333333333333</c:v>
                </c:pt>
                <c:pt idx="2652">
                  <c:v>44.2</c:v>
                </c:pt>
                <c:pt idx="2653">
                  <c:v>44.216666666666669</c:v>
                </c:pt>
                <c:pt idx="2654">
                  <c:v>44.233333333333334</c:v>
                </c:pt>
                <c:pt idx="2655">
                  <c:v>44.25</c:v>
                </c:pt>
                <c:pt idx="2656">
                  <c:v>44.266666666666666</c:v>
                </c:pt>
                <c:pt idx="2657">
                  <c:v>44.283333333333331</c:v>
                </c:pt>
                <c:pt idx="2658">
                  <c:v>44.3</c:v>
                </c:pt>
                <c:pt idx="2659">
                  <c:v>44.31666666666667</c:v>
                </c:pt>
                <c:pt idx="2660">
                  <c:v>44.333333333333336</c:v>
                </c:pt>
                <c:pt idx="2661">
                  <c:v>44.35</c:v>
                </c:pt>
                <c:pt idx="2662">
                  <c:v>44.366666666666667</c:v>
                </c:pt>
                <c:pt idx="2663">
                  <c:v>44.383333333333333</c:v>
                </c:pt>
                <c:pt idx="2664">
                  <c:v>44.4</c:v>
                </c:pt>
                <c:pt idx="2665">
                  <c:v>44.416666666666664</c:v>
                </c:pt>
                <c:pt idx="2666">
                  <c:v>44.43333333333333</c:v>
                </c:pt>
                <c:pt idx="2667">
                  <c:v>44.45</c:v>
                </c:pt>
                <c:pt idx="2668">
                  <c:v>44.466666666666669</c:v>
                </c:pt>
                <c:pt idx="2669">
                  <c:v>44.483333333333334</c:v>
                </c:pt>
                <c:pt idx="2670">
                  <c:v>44.5</c:v>
                </c:pt>
                <c:pt idx="2671">
                  <c:v>44.516666666666666</c:v>
                </c:pt>
                <c:pt idx="2672">
                  <c:v>44.533333333333331</c:v>
                </c:pt>
                <c:pt idx="2673">
                  <c:v>44.55</c:v>
                </c:pt>
                <c:pt idx="2674">
                  <c:v>44.56666666666667</c:v>
                </c:pt>
                <c:pt idx="2675">
                  <c:v>44.583333333333336</c:v>
                </c:pt>
                <c:pt idx="2676">
                  <c:v>44.6</c:v>
                </c:pt>
                <c:pt idx="2677">
                  <c:v>44.616666666666667</c:v>
                </c:pt>
                <c:pt idx="2678">
                  <c:v>44.633333333333333</c:v>
                </c:pt>
                <c:pt idx="2679">
                  <c:v>44.65</c:v>
                </c:pt>
                <c:pt idx="2680">
                  <c:v>44.666666666666664</c:v>
                </c:pt>
                <c:pt idx="2681">
                  <c:v>44.68333333333333</c:v>
                </c:pt>
                <c:pt idx="2682">
                  <c:v>44.7</c:v>
                </c:pt>
                <c:pt idx="2683">
                  <c:v>44.716666666666669</c:v>
                </c:pt>
                <c:pt idx="2684">
                  <c:v>44.733333333333334</c:v>
                </c:pt>
                <c:pt idx="2685">
                  <c:v>44.75</c:v>
                </c:pt>
                <c:pt idx="2686">
                  <c:v>44.766666666666666</c:v>
                </c:pt>
                <c:pt idx="2687">
                  <c:v>44.783333333333331</c:v>
                </c:pt>
                <c:pt idx="2688">
                  <c:v>44.8</c:v>
                </c:pt>
                <c:pt idx="2689">
                  <c:v>44.81666666666667</c:v>
                </c:pt>
                <c:pt idx="2690">
                  <c:v>44.833333333333336</c:v>
                </c:pt>
                <c:pt idx="2691">
                  <c:v>44.85</c:v>
                </c:pt>
                <c:pt idx="2692">
                  <c:v>44.866666666666667</c:v>
                </c:pt>
                <c:pt idx="2693">
                  <c:v>44.883333333333333</c:v>
                </c:pt>
                <c:pt idx="2694">
                  <c:v>44.9</c:v>
                </c:pt>
                <c:pt idx="2695">
                  <c:v>44.916666666666664</c:v>
                </c:pt>
                <c:pt idx="2696">
                  <c:v>44.93333333333333</c:v>
                </c:pt>
                <c:pt idx="2697">
                  <c:v>44.95</c:v>
                </c:pt>
                <c:pt idx="2698">
                  <c:v>44.966666666666669</c:v>
                </c:pt>
                <c:pt idx="2699">
                  <c:v>44.983333333333334</c:v>
                </c:pt>
                <c:pt idx="2700">
                  <c:v>45</c:v>
                </c:pt>
                <c:pt idx="2701">
                  <c:v>45.016666666666666</c:v>
                </c:pt>
                <c:pt idx="2702">
                  <c:v>45.033333333333331</c:v>
                </c:pt>
                <c:pt idx="2703">
                  <c:v>45.05</c:v>
                </c:pt>
                <c:pt idx="2704">
                  <c:v>45.06666666666667</c:v>
                </c:pt>
                <c:pt idx="2705">
                  <c:v>45.083333333333336</c:v>
                </c:pt>
                <c:pt idx="2706">
                  <c:v>45.1</c:v>
                </c:pt>
                <c:pt idx="2707">
                  <c:v>45.116666666666667</c:v>
                </c:pt>
                <c:pt idx="2708">
                  <c:v>45.133333333333333</c:v>
                </c:pt>
                <c:pt idx="2709">
                  <c:v>45.15</c:v>
                </c:pt>
                <c:pt idx="2710">
                  <c:v>45.166666666666664</c:v>
                </c:pt>
                <c:pt idx="2711">
                  <c:v>45.18333333333333</c:v>
                </c:pt>
                <c:pt idx="2712">
                  <c:v>45.2</c:v>
                </c:pt>
                <c:pt idx="2713">
                  <c:v>45.216666666666669</c:v>
                </c:pt>
                <c:pt idx="2714">
                  <c:v>45.233333333333334</c:v>
                </c:pt>
                <c:pt idx="2715">
                  <c:v>45.25</c:v>
                </c:pt>
                <c:pt idx="2716">
                  <c:v>45.266666666666666</c:v>
                </c:pt>
                <c:pt idx="2717">
                  <c:v>45.283333333333331</c:v>
                </c:pt>
                <c:pt idx="2718">
                  <c:v>45.3</c:v>
                </c:pt>
                <c:pt idx="2719">
                  <c:v>45.31666666666667</c:v>
                </c:pt>
                <c:pt idx="2720">
                  <c:v>45.333333333333336</c:v>
                </c:pt>
                <c:pt idx="2721">
                  <c:v>45.35</c:v>
                </c:pt>
                <c:pt idx="2722">
                  <c:v>45.366666666666667</c:v>
                </c:pt>
                <c:pt idx="2723">
                  <c:v>45.383333333333333</c:v>
                </c:pt>
                <c:pt idx="2724">
                  <c:v>45.4</c:v>
                </c:pt>
                <c:pt idx="2725">
                  <c:v>45.416666666666664</c:v>
                </c:pt>
                <c:pt idx="2726">
                  <c:v>45.43333333333333</c:v>
                </c:pt>
                <c:pt idx="2727">
                  <c:v>45.45</c:v>
                </c:pt>
                <c:pt idx="2728">
                  <c:v>45.466666666666669</c:v>
                </c:pt>
                <c:pt idx="2729">
                  <c:v>45.483333333333334</c:v>
                </c:pt>
                <c:pt idx="2730">
                  <c:v>45.5</c:v>
                </c:pt>
                <c:pt idx="2731">
                  <c:v>45.516666666666666</c:v>
                </c:pt>
                <c:pt idx="2732">
                  <c:v>45.533333333333331</c:v>
                </c:pt>
                <c:pt idx="2733">
                  <c:v>45.55</c:v>
                </c:pt>
                <c:pt idx="2734">
                  <c:v>45.56666666666667</c:v>
                </c:pt>
                <c:pt idx="2735">
                  <c:v>45.583333333333336</c:v>
                </c:pt>
                <c:pt idx="2736">
                  <c:v>45.6</c:v>
                </c:pt>
                <c:pt idx="2737">
                  <c:v>45.616666666666667</c:v>
                </c:pt>
                <c:pt idx="2738">
                  <c:v>45.633333333333333</c:v>
                </c:pt>
                <c:pt idx="2739">
                  <c:v>45.65</c:v>
                </c:pt>
                <c:pt idx="2740">
                  <c:v>45.666666666666664</c:v>
                </c:pt>
                <c:pt idx="2741">
                  <c:v>45.68333333333333</c:v>
                </c:pt>
                <c:pt idx="2742">
                  <c:v>45.7</c:v>
                </c:pt>
                <c:pt idx="2743">
                  <c:v>45.716666666666669</c:v>
                </c:pt>
                <c:pt idx="2744">
                  <c:v>45.733333333333334</c:v>
                </c:pt>
                <c:pt idx="2745">
                  <c:v>45.75</c:v>
                </c:pt>
                <c:pt idx="2746">
                  <c:v>45.766666666666666</c:v>
                </c:pt>
                <c:pt idx="2747">
                  <c:v>45.783333333333331</c:v>
                </c:pt>
                <c:pt idx="2748">
                  <c:v>45.8</c:v>
                </c:pt>
                <c:pt idx="2749">
                  <c:v>45.81666666666667</c:v>
                </c:pt>
                <c:pt idx="2750">
                  <c:v>45.833333333333336</c:v>
                </c:pt>
                <c:pt idx="2751">
                  <c:v>45.85</c:v>
                </c:pt>
                <c:pt idx="2752">
                  <c:v>45.866666666666667</c:v>
                </c:pt>
                <c:pt idx="2753">
                  <c:v>45.883333333333333</c:v>
                </c:pt>
                <c:pt idx="2754">
                  <c:v>45.9</c:v>
                </c:pt>
                <c:pt idx="2755">
                  <c:v>45.916666666666664</c:v>
                </c:pt>
                <c:pt idx="2756">
                  <c:v>45.93333333333333</c:v>
                </c:pt>
                <c:pt idx="2757">
                  <c:v>45.95</c:v>
                </c:pt>
                <c:pt idx="2758">
                  <c:v>45.966666666666669</c:v>
                </c:pt>
                <c:pt idx="2759">
                  <c:v>45.983333333333334</c:v>
                </c:pt>
                <c:pt idx="2760">
                  <c:v>46</c:v>
                </c:pt>
                <c:pt idx="2761">
                  <c:v>46.016666666666666</c:v>
                </c:pt>
                <c:pt idx="2762">
                  <c:v>46.033333333333331</c:v>
                </c:pt>
                <c:pt idx="2763">
                  <c:v>46.05</c:v>
                </c:pt>
                <c:pt idx="2764">
                  <c:v>46.06666666666667</c:v>
                </c:pt>
                <c:pt idx="2765">
                  <c:v>46.083333333333336</c:v>
                </c:pt>
                <c:pt idx="2766">
                  <c:v>46.1</c:v>
                </c:pt>
                <c:pt idx="2767">
                  <c:v>46.116666666666667</c:v>
                </c:pt>
                <c:pt idx="2768">
                  <c:v>46.133333333333333</c:v>
                </c:pt>
                <c:pt idx="2769">
                  <c:v>46.15</c:v>
                </c:pt>
                <c:pt idx="2770">
                  <c:v>46.166666666666664</c:v>
                </c:pt>
                <c:pt idx="2771">
                  <c:v>46.18333333333333</c:v>
                </c:pt>
                <c:pt idx="2772">
                  <c:v>46.2</c:v>
                </c:pt>
                <c:pt idx="2773">
                  <c:v>46.216666666666669</c:v>
                </c:pt>
                <c:pt idx="2774">
                  <c:v>46.233333333333334</c:v>
                </c:pt>
                <c:pt idx="2775">
                  <c:v>46.25</c:v>
                </c:pt>
                <c:pt idx="2776">
                  <c:v>46.266666666666666</c:v>
                </c:pt>
                <c:pt idx="2777">
                  <c:v>46.283333333333331</c:v>
                </c:pt>
                <c:pt idx="2778">
                  <c:v>46.3</c:v>
                </c:pt>
                <c:pt idx="2779">
                  <c:v>46.31666666666667</c:v>
                </c:pt>
                <c:pt idx="2780">
                  <c:v>46.333333333333336</c:v>
                </c:pt>
                <c:pt idx="2781">
                  <c:v>46.35</c:v>
                </c:pt>
                <c:pt idx="2782">
                  <c:v>46.366666666666667</c:v>
                </c:pt>
                <c:pt idx="2783">
                  <c:v>46.383333333333333</c:v>
                </c:pt>
                <c:pt idx="2784">
                  <c:v>46.4</c:v>
                </c:pt>
                <c:pt idx="2785">
                  <c:v>46.416666666666664</c:v>
                </c:pt>
                <c:pt idx="2786">
                  <c:v>46.43333333333333</c:v>
                </c:pt>
                <c:pt idx="2787">
                  <c:v>46.45</c:v>
                </c:pt>
                <c:pt idx="2788">
                  <c:v>46.466666666666669</c:v>
                </c:pt>
                <c:pt idx="2789">
                  <c:v>46.483333333333334</c:v>
                </c:pt>
                <c:pt idx="2790">
                  <c:v>46.5</c:v>
                </c:pt>
                <c:pt idx="2791">
                  <c:v>46.516666666666666</c:v>
                </c:pt>
                <c:pt idx="2792">
                  <c:v>46.533333333333331</c:v>
                </c:pt>
                <c:pt idx="2793">
                  <c:v>46.55</c:v>
                </c:pt>
                <c:pt idx="2794">
                  <c:v>46.56666666666667</c:v>
                </c:pt>
                <c:pt idx="2795">
                  <c:v>46.583333333333336</c:v>
                </c:pt>
                <c:pt idx="2796">
                  <c:v>46.6</c:v>
                </c:pt>
                <c:pt idx="2797">
                  <c:v>46.616666666666667</c:v>
                </c:pt>
                <c:pt idx="2798">
                  <c:v>46.633333333333333</c:v>
                </c:pt>
                <c:pt idx="2799">
                  <c:v>46.65</c:v>
                </c:pt>
                <c:pt idx="2800">
                  <c:v>46.666666666666664</c:v>
                </c:pt>
                <c:pt idx="2801">
                  <c:v>46.68333333333333</c:v>
                </c:pt>
                <c:pt idx="2802">
                  <c:v>46.7</c:v>
                </c:pt>
                <c:pt idx="2803">
                  <c:v>46.716666666666669</c:v>
                </c:pt>
                <c:pt idx="2804">
                  <c:v>46.733333333333334</c:v>
                </c:pt>
                <c:pt idx="2805">
                  <c:v>46.75</c:v>
                </c:pt>
                <c:pt idx="2806">
                  <c:v>46.766666666666666</c:v>
                </c:pt>
                <c:pt idx="2807">
                  <c:v>46.783333333333331</c:v>
                </c:pt>
                <c:pt idx="2808">
                  <c:v>46.8</c:v>
                </c:pt>
                <c:pt idx="2809">
                  <c:v>46.81666666666667</c:v>
                </c:pt>
                <c:pt idx="2810">
                  <c:v>46.833333333333336</c:v>
                </c:pt>
                <c:pt idx="2811">
                  <c:v>46.85</c:v>
                </c:pt>
                <c:pt idx="2812">
                  <c:v>46.866666666666667</c:v>
                </c:pt>
                <c:pt idx="2813">
                  <c:v>46.883333333333333</c:v>
                </c:pt>
                <c:pt idx="2814">
                  <c:v>46.9</c:v>
                </c:pt>
                <c:pt idx="2815">
                  <c:v>46.916666666666664</c:v>
                </c:pt>
                <c:pt idx="2816">
                  <c:v>46.93333333333333</c:v>
                </c:pt>
                <c:pt idx="2817">
                  <c:v>46.95</c:v>
                </c:pt>
                <c:pt idx="2818">
                  <c:v>46.966666666666669</c:v>
                </c:pt>
                <c:pt idx="2819">
                  <c:v>46.983333333333334</c:v>
                </c:pt>
                <c:pt idx="2820">
                  <c:v>47</c:v>
                </c:pt>
                <c:pt idx="2821">
                  <c:v>47.016666666666666</c:v>
                </c:pt>
                <c:pt idx="2822">
                  <c:v>47.033333333333331</c:v>
                </c:pt>
                <c:pt idx="2823">
                  <c:v>47.05</c:v>
                </c:pt>
                <c:pt idx="2824">
                  <c:v>47.06666666666667</c:v>
                </c:pt>
                <c:pt idx="2825">
                  <c:v>47.083333333333336</c:v>
                </c:pt>
                <c:pt idx="2826">
                  <c:v>47.1</c:v>
                </c:pt>
                <c:pt idx="2827">
                  <c:v>47.116666666666667</c:v>
                </c:pt>
                <c:pt idx="2828">
                  <c:v>47.133333333333333</c:v>
                </c:pt>
                <c:pt idx="2829">
                  <c:v>47.15</c:v>
                </c:pt>
                <c:pt idx="2830">
                  <c:v>47.166666666666664</c:v>
                </c:pt>
                <c:pt idx="2831">
                  <c:v>47.18333333333333</c:v>
                </c:pt>
                <c:pt idx="2832">
                  <c:v>47.2</c:v>
                </c:pt>
                <c:pt idx="2833">
                  <c:v>47.216666666666669</c:v>
                </c:pt>
                <c:pt idx="2834">
                  <c:v>47.233333333333334</c:v>
                </c:pt>
                <c:pt idx="2835">
                  <c:v>47.25</c:v>
                </c:pt>
                <c:pt idx="2836">
                  <c:v>47.266666666666666</c:v>
                </c:pt>
                <c:pt idx="2837">
                  <c:v>47.283333333333331</c:v>
                </c:pt>
                <c:pt idx="2838">
                  <c:v>47.3</c:v>
                </c:pt>
                <c:pt idx="2839">
                  <c:v>47.31666666666667</c:v>
                </c:pt>
                <c:pt idx="2840">
                  <c:v>47.333333333333336</c:v>
                </c:pt>
                <c:pt idx="2841">
                  <c:v>47.35</c:v>
                </c:pt>
                <c:pt idx="2842">
                  <c:v>47.366666666666667</c:v>
                </c:pt>
                <c:pt idx="2843">
                  <c:v>47.383333333333333</c:v>
                </c:pt>
                <c:pt idx="2844">
                  <c:v>47.4</c:v>
                </c:pt>
                <c:pt idx="2845">
                  <c:v>47.416666666666664</c:v>
                </c:pt>
                <c:pt idx="2846">
                  <c:v>47.43333333333333</c:v>
                </c:pt>
                <c:pt idx="2847">
                  <c:v>47.45</c:v>
                </c:pt>
                <c:pt idx="2848">
                  <c:v>47.466666666666669</c:v>
                </c:pt>
                <c:pt idx="2849">
                  <c:v>47.483333333333334</c:v>
                </c:pt>
                <c:pt idx="2850">
                  <c:v>47.5</c:v>
                </c:pt>
                <c:pt idx="2851">
                  <c:v>47.516666666666666</c:v>
                </c:pt>
                <c:pt idx="2852">
                  <c:v>47.533333333333331</c:v>
                </c:pt>
                <c:pt idx="2853">
                  <c:v>47.55</c:v>
                </c:pt>
                <c:pt idx="2854">
                  <c:v>47.56666666666667</c:v>
                </c:pt>
                <c:pt idx="2855">
                  <c:v>47.583333333333336</c:v>
                </c:pt>
                <c:pt idx="2856">
                  <c:v>47.6</c:v>
                </c:pt>
                <c:pt idx="2857">
                  <c:v>47.616666666666667</c:v>
                </c:pt>
                <c:pt idx="2858">
                  <c:v>47.633333333333333</c:v>
                </c:pt>
                <c:pt idx="2859">
                  <c:v>47.65</c:v>
                </c:pt>
                <c:pt idx="2860">
                  <c:v>47.666666666666664</c:v>
                </c:pt>
                <c:pt idx="2861">
                  <c:v>47.68333333333333</c:v>
                </c:pt>
                <c:pt idx="2862">
                  <c:v>47.7</c:v>
                </c:pt>
                <c:pt idx="2863">
                  <c:v>47.716666666666669</c:v>
                </c:pt>
                <c:pt idx="2864">
                  <c:v>47.733333333333334</c:v>
                </c:pt>
                <c:pt idx="2865">
                  <c:v>47.75</c:v>
                </c:pt>
                <c:pt idx="2866">
                  <c:v>47.766666666666666</c:v>
                </c:pt>
                <c:pt idx="2867">
                  <c:v>47.783333333333331</c:v>
                </c:pt>
                <c:pt idx="2868">
                  <c:v>47.8</c:v>
                </c:pt>
                <c:pt idx="2869">
                  <c:v>47.81666666666667</c:v>
                </c:pt>
                <c:pt idx="2870">
                  <c:v>47.833333333333336</c:v>
                </c:pt>
                <c:pt idx="2871">
                  <c:v>47.85</c:v>
                </c:pt>
                <c:pt idx="2872">
                  <c:v>47.866666666666667</c:v>
                </c:pt>
                <c:pt idx="2873">
                  <c:v>47.883333333333333</c:v>
                </c:pt>
                <c:pt idx="2874">
                  <c:v>47.9</c:v>
                </c:pt>
                <c:pt idx="2875">
                  <c:v>47.916666666666664</c:v>
                </c:pt>
                <c:pt idx="2876">
                  <c:v>47.93333333333333</c:v>
                </c:pt>
                <c:pt idx="2877">
                  <c:v>47.95</c:v>
                </c:pt>
                <c:pt idx="2878">
                  <c:v>47.966666666666669</c:v>
                </c:pt>
                <c:pt idx="2879">
                  <c:v>47.983333333333334</c:v>
                </c:pt>
                <c:pt idx="2880">
                  <c:v>48</c:v>
                </c:pt>
                <c:pt idx="2881">
                  <c:v>48.016666666666666</c:v>
                </c:pt>
                <c:pt idx="2882">
                  <c:v>48.033333333333331</c:v>
                </c:pt>
                <c:pt idx="2883">
                  <c:v>48.05</c:v>
                </c:pt>
                <c:pt idx="2884">
                  <c:v>48.06666666666667</c:v>
                </c:pt>
                <c:pt idx="2885">
                  <c:v>48.083333333333336</c:v>
                </c:pt>
                <c:pt idx="2886">
                  <c:v>48.1</c:v>
                </c:pt>
                <c:pt idx="2887">
                  <c:v>48.116666666666667</c:v>
                </c:pt>
                <c:pt idx="2888">
                  <c:v>48.133333333333333</c:v>
                </c:pt>
                <c:pt idx="2889">
                  <c:v>48.15</c:v>
                </c:pt>
                <c:pt idx="2890">
                  <c:v>48.166666666666664</c:v>
                </c:pt>
                <c:pt idx="2891">
                  <c:v>48.18333333333333</c:v>
                </c:pt>
                <c:pt idx="2892">
                  <c:v>48.2</c:v>
                </c:pt>
                <c:pt idx="2893">
                  <c:v>48.216666666666669</c:v>
                </c:pt>
                <c:pt idx="2894">
                  <c:v>48.233333333333334</c:v>
                </c:pt>
                <c:pt idx="2895">
                  <c:v>48.25</c:v>
                </c:pt>
                <c:pt idx="2896">
                  <c:v>48.266666666666666</c:v>
                </c:pt>
                <c:pt idx="2897">
                  <c:v>48.283333333333331</c:v>
                </c:pt>
                <c:pt idx="2898">
                  <c:v>48.3</c:v>
                </c:pt>
                <c:pt idx="2899">
                  <c:v>48.31666666666667</c:v>
                </c:pt>
                <c:pt idx="2900">
                  <c:v>48.333333333333336</c:v>
                </c:pt>
                <c:pt idx="2901">
                  <c:v>48.35</c:v>
                </c:pt>
                <c:pt idx="2902">
                  <c:v>48.366666666666667</c:v>
                </c:pt>
                <c:pt idx="2903">
                  <c:v>48.383333333333333</c:v>
                </c:pt>
                <c:pt idx="2904">
                  <c:v>48.4</c:v>
                </c:pt>
                <c:pt idx="2905">
                  <c:v>48.416666666666664</c:v>
                </c:pt>
                <c:pt idx="2906">
                  <c:v>48.43333333333333</c:v>
                </c:pt>
                <c:pt idx="2907">
                  <c:v>48.45</c:v>
                </c:pt>
                <c:pt idx="2908">
                  <c:v>48.466666666666669</c:v>
                </c:pt>
                <c:pt idx="2909">
                  <c:v>48.483333333333334</c:v>
                </c:pt>
                <c:pt idx="2910">
                  <c:v>48.5</c:v>
                </c:pt>
                <c:pt idx="2911">
                  <c:v>48.516666666666666</c:v>
                </c:pt>
                <c:pt idx="2912">
                  <c:v>48.533333333333331</c:v>
                </c:pt>
                <c:pt idx="2913">
                  <c:v>48.55</c:v>
                </c:pt>
                <c:pt idx="2914">
                  <c:v>48.56666666666667</c:v>
                </c:pt>
                <c:pt idx="2915">
                  <c:v>48.583333333333336</c:v>
                </c:pt>
                <c:pt idx="2916">
                  <c:v>48.6</c:v>
                </c:pt>
                <c:pt idx="2917">
                  <c:v>48.616666666666667</c:v>
                </c:pt>
                <c:pt idx="2918">
                  <c:v>48.633333333333333</c:v>
                </c:pt>
                <c:pt idx="2919">
                  <c:v>48.65</c:v>
                </c:pt>
                <c:pt idx="2920">
                  <c:v>48.666666666666664</c:v>
                </c:pt>
                <c:pt idx="2921">
                  <c:v>48.68333333333333</c:v>
                </c:pt>
                <c:pt idx="2922">
                  <c:v>48.7</c:v>
                </c:pt>
                <c:pt idx="2923">
                  <c:v>48.716666666666669</c:v>
                </c:pt>
                <c:pt idx="2924">
                  <c:v>48.733333333333334</c:v>
                </c:pt>
                <c:pt idx="2925">
                  <c:v>48.75</c:v>
                </c:pt>
                <c:pt idx="2926">
                  <c:v>48.766666666666666</c:v>
                </c:pt>
                <c:pt idx="2927">
                  <c:v>48.783333333333331</c:v>
                </c:pt>
                <c:pt idx="2928">
                  <c:v>48.8</c:v>
                </c:pt>
                <c:pt idx="2929">
                  <c:v>48.81666666666667</c:v>
                </c:pt>
                <c:pt idx="2930">
                  <c:v>48.833333333333336</c:v>
                </c:pt>
                <c:pt idx="2931">
                  <c:v>48.85</c:v>
                </c:pt>
                <c:pt idx="2932">
                  <c:v>48.866666666666667</c:v>
                </c:pt>
                <c:pt idx="2933">
                  <c:v>48.883333333333333</c:v>
                </c:pt>
                <c:pt idx="2934">
                  <c:v>48.9</c:v>
                </c:pt>
                <c:pt idx="2935">
                  <c:v>48.916666666666664</c:v>
                </c:pt>
                <c:pt idx="2936">
                  <c:v>48.93333333333333</c:v>
                </c:pt>
                <c:pt idx="2937">
                  <c:v>48.95</c:v>
                </c:pt>
                <c:pt idx="2938">
                  <c:v>48.966666666666669</c:v>
                </c:pt>
                <c:pt idx="2939">
                  <c:v>48.983333333333334</c:v>
                </c:pt>
                <c:pt idx="2940">
                  <c:v>49</c:v>
                </c:pt>
                <c:pt idx="2941">
                  <c:v>49.016666666666666</c:v>
                </c:pt>
                <c:pt idx="2942">
                  <c:v>49.033333333333331</c:v>
                </c:pt>
                <c:pt idx="2943">
                  <c:v>49.05</c:v>
                </c:pt>
                <c:pt idx="2944">
                  <c:v>49.06666666666667</c:v>
                </c:pt>
                <c:pt idx="2945">
                  <c:v>49.083333333333336</c:v>
                </c:pt>
                <c:pt idx="2946">
                  <c:v>49.1</c:v>
                </c:pt>
                <c:pt idx="2947">
                  <c:v>49.116666666666667</c:v>
                </c:pt>
                <c:pt idx="2948">
                  <c:v>49.133333333333333</c:v>
                </c:pt>
                <c:pt idx="2949">
                  <c:v>49.15</c:v>
                </c:pt>
                <c:pt idx="2950">
                  <c:v>49.166666666666664</c:v>
                </c:pt>
                <c:pt idx="2951">
                  <c:v>49.18333333333333</c:v>
                </c:pt>
                <c:pt idx="2952">
                  <c:v>49.2</c:v>
                </c:pt>
                <c:pt idx="2953">
                  <c:v>49.216666666666669</c:v>
                </c:pt>
                <c:pt idx="2954">
                  <c:v>49.233333333333334</c:v>
                </c:pt>
                <c:pt idx="2955">
                  <c:v>49.25</c:v>
                </c:pt>
                <c:pt idx="2956">
                  <c:v>49.266666666666666</c:v>
                </c:pt>
                <c:pt idx="2957">
                  <c:v>49.283333333333331</c:v>
                </c:pt>
                <c:pt idx="2958">
                  <c:v>49.3</c:v>
                </c:pt>
                <c:pt idx="2959">
                  <c:v>49.31666666666667</c:v>
                </c:pt>
                <c:pt idx="2960">
                  <c:v>49.333333333333336</c:v>
                </c:pt>
                <c:pt idx="2961">
                  <c:v>49.35</c:v>
                </c:pt>
                <c:pt idx="2962">
                  <c:v>49.366666666666667</c:v>
                </c:pt>
                <c:pt idx="2963">
                  <c:v>49.383333333333333</c:v>
                </c:pt>
                <c:pt idx="2964">
                  <c:v>49.4</c:v>
                </c:pt>
                <c:pt idx="2965">
                  <c:v>49.416666666666664</c:v>
                </c:pt>
                <c:pt idx="2966">
                  <c:v>49.43333333333333</c:v>
                </c:pt>
                <c:pt idx="2967">
                  <c:v>49.45</c:v>
                </c:pt>
                <c:pt idx="2968">
                  <c:v>49.466666666666669</c:v>
                </c:pt>
                <c:pt idx="2969">
                  <c:v>49.483333333333334</c:v>
                </c:pt>
                <c:pt idx="2970">
                  <c:v>49.5</c:v>
                </c:pt>
                <c:pt idx="2971">
                  <c:v>49.516666666666666</c:v>
                </c:pt>
                <c:pt idx="2972">
                  <c:v>49.533333333333331</c:v>
                </c:pt>
                <c:pt idx="2973">
                  <c:v>49.55</c:v>
                </c:pt>
                <c:pt idx="2974">
                  <c:v>49.56666666666667</c:v>
                </c:pt>
                <c:pt idx="2975">
                  <c:v>49.583333333333336</c:v>
                </c:pt>
                <c:pt idx="2976">
                  <c:v>49.6</c:v>
                </c:pt>
                <c:pt idx="2977">
                  <c:v>49.616666666666667</c:v>
                </c:pt>
                <c:pt idx="2978">
                  <c:v>49.633333333333333</c:v>
                </c:pt>
                <c:pt idx="2979">
                  <c:v>49.65</c:v>
                </c:pt>
                <c:pt idx="2980">
                  <c:v>49.666666666666664</c:v>
                </c:pt>
                <c:pt idx="2981">
                  <c:v>49.68333333333333</c:v>
                </c:pt>
                <c:pt idx="2982">
                  <c:v>49.7</c:v>
                </c:pt>
                <c:pt idx="2983">
                  <c:v>49.716666666666669</c:v>
                </c:pt>
                <c:pt idx="2984">
                  <c:v>49.733333333333334</c:v>
                </c:pt>
                <c:pt idx="2985">
                  <c:v>49.75</c:v>
                </c:pt>
                <c:pt idx="2986">
                  <c:v>49.766666666666666</c:v>
                </c:pt>
                <c:pt idx="2987">
                  <c:v>49.783333333333331</c:v>
                </c:pt>
                <c:pt idx="2988">
                  <c:v>49.8</c:v>
                </c:pt>
                <c:pt idx="2989">
                  <c:v>49.81666666666667</c:v>
                </c:pt>
                <c:pt idx="2990">
                  <c:v>49.833333333333336</c:v>
                </c:pt>
                <c:pt idx="2991">
                  <c:v>49.85</c:v>
                </c:pt>
                <c:pt idx="2992">
                  <c:v>49.866666666666667</c:v>
                </c:pt>
                <c:pt idx="2993">
                  <c:v>49.883333333333333</c:v>
                </c:pt>
                <c:pt idx="2994">
                  <c:v>49.9</c:v>
                </c:pt>
                <c:pt idx="2995">
                  <c:v>49.916666666666664</c:v>
                </c:pt>
                <c:pt idx="2996">
                  <c:v>49.93333333333333</c:v>
                </c:pt>
                <c:pt idx="2997">
                  <c:v>49.95</c:v>
                </c:pt>
                <c:pt idx="2998">
                  <c:v>49.966666666666669</c:v>
                </c:pt>
                <c:pt idx="2999">
                  <c:v>49.983333333333334</c:v>
                </c:pt>
                <c:pt idx="3000">
                  <c:v>50</c:v>
                </c:pt>
                <c:pt idx="3001">
                  <c:v>50.016666666666666</c:v>
                </c:pt>
                <c:pt idx="3002">
                  <c:v>50.033333333333331</c:v>
                </c:pt>
                <c:pt idx="3003">
                  <c:v>50.05</c:v>
                </c:pt>
                <c:pt idx="3004">
                  <c:v>50.06666666666667</c:v>
                </c:pt>
                <c:pt idx="3005">
                  <c:v>50.083333333333336</c:v>
                </c:pt>
                <c:pt idx="3006">
                  <c:v>50.1</c:v>
                </c:pt>
                <c:pt idx="3007">
                  <c:v>50.116666666666667</c:v>
                </c:pt>
                <c:pt idx="3008">
                  <c:v>50.133333333333333</c:v>
                </c:pt>
                <c:pt idx="3009">
                  <c:v>50.15</c:v>
                </c:pt>
                <c:pt idx="3010">
                  <c:v>50.166666666666664</c:v>
                </c:pt>
                <c:pt idx="3011">
                  <c:v>50.18333333333333</c:v>
                </c:pt>
                <c:pt idx="3012">
                  <c:v>50.2</c:v>
                </c:pt>
                <c:pt idx="3013">
                  <c:v>50.216666666666669</c:v>
                </c:pt>
                <c:pt idx="3014">
                  <c:v>50.233333333333334</c:v>
                </c:pt>
                <c:pt idx="3015">
                  <c:v>50.25</c:v>
                </c:pt>
                <c:pt idx="3016">
                  <c:v>50.266666666666666</c:v>
                </c:pt>
                <c:pt idx="3017">
                  <c:v>50.283333333333331</c:v>
                </c:pt>
                <c:pt idx="3018">
                  <c:v>50.3</c:v>
                </c:pt>
                <c:pt idx="3019">
                  <c:v>50.31666666666667</c:v>
                </c:pt>
                <c:pt idx="3020">
                  <c:v>50.333333333333336</c:v>
                </c:pt>
                <c:pt idx="3021">
                  <c:v>50.35</c:v>
                </c:pt>
                <c:pt idx="3022">
                  <c:v>50.366666666666667</c:v>
                </c:pt>
                <c:pt idx="3023">
                  <c:v>50.383333333333333</c:v>
                </c:pt>
                <c:pt idx="3024">
                  <c:v>50.4</c:v>
                </c:pt>
                <c:pt idx="3025">
                  <c:v>50.416666666666664</c:v>
                </c:pt>
                <c:pt idx="3026">
                  <c:v>50.43333333333333</c:v>
                </c:pt>
                <c:pt idx="3027">
                  <c:v>50.45</c:v>
                </c:pt>
                <c:pt idx="3028">
                  <c:v>50.466666666666669</c:v>
                </c:pt>
                <c:pt idx="3029">
                  <c:v>50.483333333333334</c:v>
                </c:pt>
                <c:pt idx="3030">
                  <c:v>50.5</c:v>
                </c:pt>
                <c:pt idx="3031">
                  <c:v>50.516666666666666</c:v>
                </c:pt>
                <c:pt idx="3032">
                  <c:v>50.533333333333331</c:v>
                </c:pt>
                <c:pt idx="3033">
                  <c:v>50.55</c:v>
                </c:pt>
                <c:pt idx="3034">
                  <c:v>50.56666666666667</c:v>
                </c:pt>
                <c:pt idx="3035">
                  <c:v>50.583333333333336</c:v>
                </c:pt>
                <c:pt idx="3036">
                  <c:v>50.6</c:v>
                </c:pt>
                <c:pt idx="3037">
                  <c:v>50.616666666666667</c:v>
                </c:pt>
                <c:pt idx="3038">
                  <c:v>50.633333333333333</c:v>
                </c:pt>
                <c:pt idx="3039">
                  <c:v>50.65</c:v>
                </c:pt>
                <c:pt idx="3040">
                  <c:v>50.666666666666664</c:v>
                </c:pt>
                <c:pt idx="3041">
                  <c:v>50.68333333333333</c:v>
                </c:pt>
                <c:pt idx="3042">
                  <c:v>50.7</c:v>
                </c:pt>
                <c:pt idx="3043">
                  <c:v>50.716666666666669</c:v>
                </c:pt>
                <c:pt idx="3044">
                  <c:v>50.733333333333334</c:v>
                </c:pt>
                <c:pt idx="3045">
                  <c:v>50.75</c:v>
                </c:pt>
                <c:pt idx="3046">
                  <c:v>50.766666666666666</c:v>
                </c:pt>
                <c:pt idx="3047">
                  <c:v>50.783333333333331</c:v>
                </c:pt>
                <c:pt idx="3048">
                  <c:v>50.8</c:v>
                </c:pt>
                <c:pt idx="3049">
                  <c:v>50.81666666666667</c:v>
                </c:pt>
                <c:pt idx="3050">
                  <c:v>50.833333333333336</c:v>
                </c:pt>
                <c:pt idx="3051">
                  <c:v>50.85</c:v>
                </c:pt>
                <c:pt idx="3052">
                  <c:v>50.866666666666667</c:v>
                </c:pt>
                <c:pt idx="3053">
                  <c:v>50.883333333333333</c:v>
                </c:pt>
                <c:pt idx="3054">
                  <c:v>50.9</c:v>
                </c:pt>
                <c:pt idx="3055">
                  <c:v>50.916666666666664</c:v>
                </c:pt>
                <c:pt idx="3056">
                  <c:v>50.93333333333333</c:v>
                </c:pt>
                <c:pt idx="3057">
                  <c:v>50.95</c:v>
                </c:pt>
                <c:pt idx="3058">
                  <c:v>50.966666666666669</c:v>
                </c:pt>
                <c:pt idx="3059">
                  <c:v>50.983333333333334</c:v>
                </c:pt>
                <c:pt idx="3060">
                  <c:v>51</c:v>
                </c:pt>
                <c:pt idx="3061">
                  <c:v>51.016666666666666</c:v>
                </c:pt>
                <c:pt idx="3062">
                  <c:v>51.033333333333331</c:v>
                </c:pt>
                <c:pt idx="3063">
                  <c:v>51.05</c:v>
                </c:pt>
                <c:pt idx="3064">
                  <c:v>51.06666666666667</c:v>
                </c:pt>
                <c:pt idx="3065">
                  <c:v>51.083333333333336</c:v>
                </c:pt>
                <c:pt idx="3066">
                  <c:v>51.1</c:v>
                </c:pt>
                <c:pt idx="3067">
                  <c:v>51.116666666666667</c:v>
                </c:pt>
                <c:pt idx="3068">
                  <c:v>51.133333333333333</c:v>
                </c:pt>
                <c:pt idx="3069">
                  <c:v>51.15</c:v>
                </c:pt>
                <c:pt idx="3070">
                  <c:v>51.166666666666664</c:v>
                </c:pt>
                <c:pt idx="3071">
                  <c:v>51.18333333333333</c:v>
                </c:pt>
                <c:pt idx="3072">
                  <c:v>51.2</c:v>
                </c:pt>
                <c:pt idx="3073">
                  <c:v>51.216666666666669</c:v>
                </c:pt>
                <c:pt idx="3074">
                  <c:v>51.233333333333334</c:v>
                </c:pt>
                <c:pt idx="3075">
                  <c:v>51.25</c:v>
                </c:pt>
                <c:pt idx="3076">
                  <c:v>51.266666666666666</c:v>
                </c:pt>
                <c:pt idx="3077">
                  <c:v>51.283333333333331</c:v>
                </c:pt>
                <c:pt idx="3078">
                  <c:v>51.3</c:v>
                </c:pt>
                <c:pt idx="3079">
                  <c:v>51.31666666666667</c:v>
                </c:pt>
                <c:pt idx="3080">
                  <c:v>51.333333333333336</c:v>
                </c:pt>
                <c:pt idx="3081">
                  <c:v>51.35</c:v>
                </c:pt>
                <c:pt idx="3082">
                  <c:v>51.366666666666667</c:v>
                </c:pt>
                <c:pt idx="3083">
                  <c:v>51.383333333333333</c:v>
                </c:pt>
                <c:pt idx="3084">
                  <c:v>51.4</c:v>
                </c:pt>
                <c:pt idx="3085">
                  <c:v>51.416666666666664</c:v>
                </c:pt>
                <c:pt idx="3086">
                  <c:v>51.43333333333333</c:v>
                </c:pt>
                <c:pt idx="3087">
                  <c:v>51.45</c:v>
                </c:pt>
                <c:pt idx="3088">
                  <c:v>51.466666666666669</c:v>
                </c:pt>
                <c:pt idx="3089">
                  <c:v>51.483333333333334</c:v>
                </c:pt>
                <c:pt idx="3090">
                  <c:v>51.5</c:v>
                </c:pt>
                <c:pt idx="3091">
                  <c:v>51.516666666666666</c:v>
                </c:pt>
                <c:pt idx="3092">
                  <c:v>51.533333333333331</c:v>
                </c:pt>
                <c:pt idx="3093">
                  <c:v>51.55</c:v>
                </c:pt>
                <c:pt idx="3094">
                  <c:v>51.56666666666667</c:v>
                </c:pt>
                <c:pt idx="3095">
                  <c:v>51.583333333333336</c:v>
                </c:pt>
                <c:pt idx="3096">
                  <c:v>51.6</c:v>
                </c:pt>
                <c:pt idx="3097">
                  <c:v>51.616666666666667</c:v>
                </c:pt>
                <c:pt idx="3098">
                  <c:v>51.633333333333333</c:v>
                </c:pt>
                <c:pt idx="3099">
                  <c:v>51.65</c:v>
                </c:pt>
                <c:pt idx="3100">
                  <c:v>51.666666666666664</c:v>
                </c:pt>
                <c:pt idx="3101">
                  <c:v>51.68333333333333</c:v>
                </c:pt>
                <c:pt idx="3102">
                  <c:v>51.7</c:v>
                </c:pt>
                <c:pt idx="3103">
                  <c:v>51.716666666666669</c:v>
                </c:pt>
                <c:pt idx="3104">
                  <c:v>51.733333333333334</c:v>
                </c:pt>
                <c:pt idx="3105">
                  <c:v>51.75</c:v>
                </c:pt>
                <c:pt idx="3106">
                  <c:v>51.766666666666666</c:v>
                </c:pt>
                <c:pt idx="3107">
                  <c:v>51.783333333333331</c:v>
                </c:pt>
                <c:pt idx="3108">
                  <c:v>51.8</c:v>
                </c:pt>
                <c:pt idx="3109">
                  <c:v>51.81666666666667</c:v>
                </c:pt>
                <c:pt idx="3110">
                  <c:v>51.833333333333336</c:v>
                </c:pt>
                <c:pt idx="3111">
                  <c:v>51.85</c:v>
                </c:pt>
                <c:pt idx="3112">
                  <c:v>51.866666666666667</c:v>
                </c:pt>
                <c:pt idx="3113">
                  <c:v>51.883333333333333</c:v>
                </c:pt>
                <c:pt idx="3114">
                  <c:v>51.9</c:v>
                </c:pt>
                <c:pt idx="3115">
                  <c:v>51.916666666666664</c:v>
                </c:pt>
                <c:pt idx="3116">
                  <c:v>51.93333333333333</c:v>
                </c:pt>
                <c:pt idx="3117">
                  <c:v>51.95</c:v>
                </c:pt>
                <c:pt idx="3118">
                  <c:v>51.966666666666669</c:v>
                </c:pt>
                <c:pt idx="3119">
                  <c:v>51.983333333333334</c:v>
                </c:pt>
                <c:pt idx="3120">
                  <c:v>52</c:v>
                </c:pt>
                <c:pt idx="3121">
                  <c:v>52.016666666666666</c:v>
                </c:pt>
                <c:pt idx="3122">
                  <c:v>52.033333333333331</c:v>
                </c:pt>
                <c:pt idx="3123">
                  <c:v>52.05</c:v>
                </c:pt>
                <c:pt idx="3124">
                  <c:v>52.06666666666667</c:v>
                </c:pt>
                <c:pt idx="3125">
                  <c:v>52.083333333333336</c:v>
                </c:pt>
                <c:pt idx="3126">
                  <c:v>52.1</c:v>
                </c:pt>
                <c:pt idx="3127">
                  <c:v>52.116666666666667</c:v>
                </c:pt>
                <c:pt idx="3128">
                  <c:v>52.133333333333333</c:v>
                </c:pt>
                <c:pt idx="3129">
                  <c:v>52.15</c:v>
                </c:pt>
                <c:pt idx="3130">
                  <c:v>52.166666666666664</c:v>
                </c:pt>
                <c:pt idx="3131">
                  <c:v>52.18333333333333</c:v>
                </c:pt>
                <c:pt idx="3132">
                  <c:v>52.2</c:v>
                </c:pt>
                <c:pt idx="3133">
                  <c:v>52.216666666666669</c:v>
                </c:pt>
                <c:pt idx="3134">
                  <c:v>52.233333333333334</c:v>
                </c:pt>
                <c:pt idx="3135">
                  <c:v>52.25</c:v>
                </c:pt>
                <c:pt idx="3136">
                  <c:v>52.266666666666666</c:v>
                </c:pt>
                <c:pt idx="3137">
                  <c:v>52.283333333333331</c:v>
                </c:pt>
                <c:pt idx="3138">
                  <c:v>52.3</c:v>
                </c:pt>
                <c:pt idx="3139">
                  <c:v>52.31666666666667</c:v>
                </c:pt>
                <c:pt idx="3140">
                  <c:v>52.333333333333336</c:v>
                </c:pt>
                <c:pt idx="3141">
                  <c:v>52.35</c:v>
                </c:pt>
                <c:pt idx="3142">
                  <c:v>52.366666666666667</c:v>
                </c:pt>
                <c:pt idx="3143">
                  <c:v>52.383333333333333</c:v>
                </c:pt>
                <c:pt idx="3144">
                  <c:v>52.4</c:v>
                </c:pt>
                <c:pt idx="3145">
                  <c:v>52.416666666666664</c:v>
                </c:pt>
                <c:pt idx="3146">
                  <c:v>52.43333333333333</c:v>
                </c:pt>
                <c:pt idx="3147">
                  <c:v>52.45</c:v>
                </c:pt>
                <c:pt idx="3148">
                  <c:v>52.466666666666669</c:v>
                </c:pt>
                <c:pt idx="3149">
                  <c:v>52.483333333333334</c:v>
                </c:pt>
                <c:pt idx="3150">
                  <c:v>52.5</c:v>
                </c:pt>
                <c:pt idx="3151">
                  <c:v>52.516666666666666</c:v>
                </c:pt>
                <c:pt idx="3152">
                  <c:v>52.533333333333331</c:v>
                </c:pt>
                <c:pt idx="3153">
                  <c:v>52.55</c:v>
                </c:pt>
                <c:pt idx="3154">
                  <c:v>52.56666666666667</c:v>
                </c:pt>
                <c:pt idx="3155">
                  <c:v>52.583333333333336</c:v>
                </c:pt>
                <c:pt idx="3156">
                  <c:v>52.6</c:v>
                </c:pt>
                <c:pt idx="3157">
                  <c:v>52.616666666666667</c:v>
                </c:pt>
                <c:pt idx="3158">
                  <c:v>52.633333333333333</c:v>
                </c:pt>
                <c:pt idx="3159">
                  <c:v>52.65</c:v>
                </c:pt>
                <c:pt idx="3160">
                  <c:v>52.666666666666664</c:v>
                </c:pt>
                <c:pt idx="3161">
                  <c:v>52.68333333333333</c:v>
                </c:pt>
                <c:pt idx="3162">
                  <c:v>52.7</c:v>
                </c:pt>
                <c:pt idx="3163">
                  <c:v>52.716666666666669</c:v>
                </c:pt>
                <c:pt idx="3164">
                  <c:v>52.733333333333334</c:v>
                </c:pt>
                <c:pt idx="3165">
                  <c:v>52.75</c:v>
                </c:pt>
                <c:pt idx="3166">
                  <c:v>52.766666666666666</c:v>
                </c:pt>
                <c:pt idx="3167">
                  <c:v>52.783333333333331</c:v>
                </c:pt>
                <c:pt idx="3168">
                  <c:v>52.8</c:v>
                </c:pt>
                <c:pt idx="3169">
                  <c:v>52.81666666666667</c:v>
                </c:pt>
                <c:pt idx="3170">
                  <c:v>52.833333333333336</c:v>
                </c:pt>
                <c:pt idx="3171">
                  <c:v>52.85</c:v>
                </c:pt>
                <c:pt idx="3172">
                  <c:v>52.866666666666667</c:v>
                </c:pt>
                <c:pt idx="3173">
                  <c:v>52.883333333333333</c:v>
                </c:pt>
                <c:pt idx="3174">
                  <c:v>52.9</c:v>
                </c:pt>
                <c:pt idx="3175">
                  <c:v>52.916666666666664</c:v>
                </c:pt>
                <c:pt idx="3176">
                  <c:v>52.93333333333333</c:v>
                </c:pt>
                <c:pt idx="3177">
                  <c:v>52.95</c:v>
                </c:pt>
                <c:pt idx="3178">
                  <c:v>52.966666666666669</c:v>
                </c:pt>
                <c:pt idx="3179">
                  <c:v>52.983333333333334</c:v>
                </c:pt>
                <c:pt idx="3180">
                  <c:v>53</c:v>
                </c:pt>
                <c:pt idx="3181">
                  <c:v>53.016666666666666</c:v>
                </c:pt>
                <c:pt idx="3182">
                  <c:v>53.033333333333331</c:v>
                </c:pt>
                <c:pt idx="3183">
                  <c:v>53.05</c:v>
                </c:pt>
                <c:pt idx="3184">
                  <c:v>53.06666666666667</c:v>
                </c:pt>
                <c:pt idx="3185">
                  <c:v>53.083333333333336</c:v>
                </c:pt>
                <c:pt idx="3186">
                  <c:v>53.1</c:v>
                </c:pt>
                <c:pt idx="3187">
                  <c:v>53.116666666666667</c:v>
                </c:pt>
                <c:pt idx="3188">
                  <c:v>53.133333333333333</c:v>
                </c:pt>
                <c:pt idx="3189">
                  <c:v>53.15</c:v>
                </c:pt>
                <c:pt idx="3190">
                  <c:v>53.166666666666664</c:v>
                </c:pt>
                <c:pt idx="3191">
                  <c:v>53.18333333333333</c:v>
                </c:pt>
                <c:pt idx="3192">
                  <c:v>53.2</c:v>
                </c:pt>
                <c:pt idx="3193">
                  <c:v>53.216666666666669</c:v>
                </c:pt>
                <c:pt idx="3194">
                  <c:v>53.233333333333334</c:v>
                </c:pt>
                <c:pt idx="3195">
                  <c:v>53.25</c:v>
                </c:pt>
                <c:pt idx="3196">
                  <c:v>53.266666666666666</c:v>
                </c:pt>
                <c:pt idx="3197">
                  <c:v>53.283333333333331</c:v>
                </c:pt>
                <c:pt idx="3198">
                  <c:v>53.3</c:v>
                </c:pt>
                <c:pt idx="3199">
                  <c:v>53.31666666666667</c:v>
                </c:pt>
                <c:pt idx="3200">
                  <c:v>53.333333333333336</c:v>
                </c:pt>
                <c:pt idx="3201">
                  <c:v>53.35</c:v>
                </c:pt>
                <c:pt idx="3202">
                  <c:v>53.366666666666667</c:v>
                </c:pt>
                <c:pt idx="3203">
                  <c:v>53.383333333333333</c:v>
                </c:pt>
                <c:pt idx="3204">
                  <c:v>53.4</c:v>
                </c:pt>
                <c:pt idx="3205">
                  <c:v>53.416666666666664</c:v>
                </c:pt>
                <c:pt idx="3206">
                  <c:v>53.43333333333333</c:v>
                </c:pt>
                <c:pt idx="3207">
                  <c:v>53.45</c:v>
                </c:pt>
                <c:pt idx="3208">
                  <c:v>53.466666666666669</c:v>
                </c:pt>
                <c:pt idx="3209">
                  <c:v>53.483333333333334</c:v>
                </c:pt>
                <c:pt idx="3210">
                  <c:v>53.5</c:v>
                </c:pt>
                <c:pt idx="3211">
                  <c:v>53.516666666666666</c:v>
                </c:pt>
                <c:pt idx="3212">
                  <c:v>53.533333333333331</c:v>
                </c:pt>
                <c:pt idx="3213">
                  <c:v>53.55</c:v>
                </c:pt>
                <c:pt idx="3214">
                  <c:v>53.56666666666667</c:v>
                </c:pt>
                <c:pt idx="3215">
                  <c:v>53.583333333333336</c:v>
                </c:pt>
                <c:pt idx="3216">
                  <c:v>53.6</c:v>
                </c:pt>
                <c:pt idx="3217">
                  <c:v>53.616666666666667</c:v>
                </c:pt>
                <c:pt idx="3218">
                  <c:v>53.633333333333333</c:v>
                </c:pt>
                <c:pt idx="3219">
                  <c:v>53.65</c:v>
                </c:pt>
                <c:pt idx="3220">
                  <c:v>53.666666666666664</c:v>
                </c:pt>
                <c:pt idx="3221">
                  <c:v>53.68333333333333</c:v>
                </c:pt>
                <c:pt idx="3222">
                  <c:v>53.7</c:v>
                </c:pt>
                <c:pt idx="3223">
                  <c:v>53.716666666666669</c:v>
                </c:pt>
                <c:pt idx="3224">
                  <c:v>53.733333333333334</c:v>
                </c:pt>
                <c:pt idx="3225">
                  <c:v>53.75</c:v>
                </c:pt>
                <c:pt idx="3226">
                  <c:v>53.766666666666666</c:v>
                </c:pt>
                <c:pt idx="3227">
                  <c:v>53.783333333333331</c:v>
                </c:pt>
                <c:pt idx="3228">
                  <c:v>53.8</c:v>
                </c:pt>
                <c:pt idx="3229">
                  <c:v>53.81666666666667</c:v>
                </c:pt>
                <c:pt idx="3230">
                  <c:v>53.833333333333336</c:v>
                </c:pt>
                <c:pt idx="3231">
                  <c:v>53.85</c:v>
                </c:pt>
                <c:pt idx="3232">
                  <c:v>53.866666666666667</c:v>
                </c:pt>
                <c:pt idx="3233">
                  <c:v>53.883333333333333</c:v>
                </c:pt>
                <c:pt idx="3234">
                  <c:v>53.9</c:v>
                </c:pt>
                <c:pt idx="3235">
                  <c:v>53.916666666666664</c:v>
                </c:pt>
                <c:pt idx="3236">
                  <c:v>53.93333333333333</c:v>
                </c:pt>
                <c:pt idx="3237">
                  <c:v>53.95</c:v>
                </c:pt>
                <c:pt idx="3238">
                  <c:v>53.966666666666669</c:v>
                </c:pt>
                <c:pt idx="3239">
                  <c:v>53.983333333333334</c:v>
                </c:pt>
                <c:pt idx="3240">
                  <c:v>54</c:v>
                </c:pt>
                <c:pt idx="3241">
                  <c:v>54.016666666666666</c:v>
                </c:pt>
                <c:pt idx="3242">
                  <c:v>54.033333333333331</c:v>
                </c:pt>
                <c:pt idx="3243">
                  <c:v>54.05</c:v>
                </c:pt>
                <c:pt idx="3244">
                  <c:v>54.06666666666667</c:v>
                </c:pt>
                <c:pt idx="3245">
                  <c:v>54.083333333333336</c:v>
                </c:pt>
                <c:pt idx="3246">
                  <c:v>54.1</c:v>
                </c:pt>
                <c:pt idx="3247">
                  <c:v>54.116666666666667</c:v>
                </c:pt>
                <c:pt idx="3248">
                  <c:v>54.133333333333333</c:v>
                </c:pt>
                <c:pt idx="3249">
                  <c:v>54.15</c:v>
                </c:pt>
                <c:pt idx="3250">
                  <c:v>54.166666666666664</c:v>
                </c:pt>
                <c:pt idx="3251">
                  <c:v>54.18333333333333</c:v>
                </c:pt>
                <c:pt idx="3252">
                  <c:v>54.2</c:v>
                </c:pt>
                <c:pt idx="3253">
                  <c:v>54.216666666666669</c:v>
                </c:pt>
                <c:pt idx="3254">
                  <c:v>54.233333333333334</c:v>
                </c:pt>
                <c:pt idx="3255">
                  <c:v>54.25</c:v>
                </c:pt>
                <c:pt idx="3256">
                  <c:v>54.266666666666666</c:v>
                </c:pt>
                <c:pt idx="3257">
                  <c:v>54.283333333333331</c:v>
                </c:pt>
                <c:pt idx="3258">
                  <c:v>54.3</c:v>
                </c:pt>
                <c:pt idx="3259">
                  <c:v>54.31666666666667</c:v>
                </c:pt>
                <c:pt idx="3260">
                  <c:v>54.333333333333336</c:v>
                </c:pt>
                <c:pt idx="3261">
                  <c:v>54.35</c:v>
                </c:pt>
                <c:pt idx="3262">
                  <c:v>54.366666666666667</c:v>
                </c:pt>
                <c:pt idx="3263">
                  <c:v>54.383333333333333</c:v>
                </c:pt>
                <c:pt idx="3264">
                  <c:v>54.4</c:v>
                </c:pt>
                <c:pt idx="3265">
                  <c:v>54.416666666666664</c:v>
                </c:pt>
                <c:pt idx="3266">
                  <c:v>54.43333333333333</c:v>
                </c:pt>
                <c:pt idx="3267">
                  <c:v>54.45</c:v>
                </c:pt>
                <c:pt idx="3268">
                  <c:v>54.466666666666669</c:v>
                </c:pt>
                <c:pt idx="3269">
                  <c:v>54.483333333333334</c:v>
                </c:pt>
                <c:pt idx="3270">
                  <c:v>54.5</c:v>
                </c:pt>
                <c:pt idx="3271">
                  <c:v>54.516666666666666</c:v>
                </c:pt>
                <c:pt idx="3272">
                  <c:v>54.533333333333331</c:v>
                </c:pt>
                <c:pt idx="3273">
                  <c:v>54.55</c:v>
                </c:pt>
                <c:pt idx="3274">
                  <c:v>54.56666666666667</c:v>
                </c:pt>
                <c:pt idx="3275">
                  <c:v>54.583333333333336</c:v>
                </c:pt>
                <c:pt idx="3276">
                  <c:v>54.6</c:v>
                </c:pt>
                <c:pt idx="3277">
                  <c:v>54.616666666666667</c:v>
                </c:pt>
                <c:pt idx="3278">
                  <c:v>54.633333333333333</c:v>
                </c:pt>
                <c:pt idx="3279">
                  <c:v>54.65</c:v>
                </c:pt>
                <c:pt idx="3280">
                  <c:v>54.666666666666664</c:v>
                </c:pt>
                <c:pt idx="3281">
                  <c:v>54.68333333333333</c:v>
                </c:pt>
                <c:pt idx="3282">
                  <c:v>54.7</c:v>
                </c:pt>
                <c:pt idx="3283">
                  <c:v>54.716666666666669</c:v>
                </c:pt>
                <c:pt idx="3284">
                  <c:v>54.733333333333334</c:v>
                </c:pt>
                <c:pt idx="3285">
                  <c:v>54.75</c:v>
                </c:pt>
                <c:pt idx="3286">
                  <c:v>54.766666666666666</c:v>
                </c:pt>
                <c:pt idx="3287">
                  <c:v>54.783333333333331</c:v>
                </c:pt>
                <c:pt idx="3288">
                  <c:v>54.8</c:v>
                </c:pt>
                <c:pt idx="3289">
                  <c:v>54.81666666666667</c:v>
                </c:pt>
                <c:pt idx="3290">
                  <c:v>54.833333333333336</c:v>
                </c:pt>
                <c:pt idx="3291">
                  <c:v>54.85</c:v>
                </c:pt>
                <c:pt idx="3292">
                  <c:v>54.866666666666667</c:v>
                </c:pt>
                <c:pt idx="3293">
                  <c:v>54.883333333333333</c:v>
                </c:pt>
                <c:pt idx="3294">
                  <c:v>54.9</c:v>
                </c:pt>
                <c:pt idx="3295">
                  <c:v>54.916666666666664</c:v>
                </c:pt>
                <c:pt idx="3296">
                  <c:v>54.93333333333333</c:v>
                </c:pt>
                <c:pt idx="3297">
                  <c:v>54.95</c:v>
                </c:pt>
                <c:pt idx="3298">
                  <c:v>54.966666666666669</c:v>
                </c:pt>
                <c:pt idx="3299">
                  <c:v>54.983333333333334</c:v>
                </c:pt>
                <c:pt idx="3300">
                  <c:v>55</c:v>
                </c:pt>
                <c:pt idx="3301">
                  <c:v>55.016666666666666</c:v>
                </c:pt>
                <c:pt idx="3302">
                  <c:v>55.033333333333331</c:v>
                </c:pt>
                <c:pt idx="3303">
                  <c:v>55.05</c:v>
                </c:pt>
                <c:pt idx="3304">
                  <c:v>55.06666666666667</c:v>
                </c:pt>
                <c:pt idx="3305">
                  <c:v>55.083333333333336</c:v>
                </c:pt>
                <c:pt idx="3306">
                  <c:v>55.1</c:v>
                </c:pt>
                <c:pt idx="3307">
                  <c:v>55.116666666666667</c:v>
                </c:pt>
                <c:pt idx="3308">
                  <c:v>55.133333333333333</c:v>
                </c:pt>
                <c:pt idx="3309">
                  <c:v>55.15</c:v>
                </c:pt>
                <c:pt idx="3310">
                  <c:v>55.166666666666664</c:v>
                </c:pt>
                <c:pt idx="3311">
                  <c:v>55.18333333333333</c:v>
                </c:pt>
                <c:pt idx="3312">
                  <c:v>55.2</c:v>
                </c:pt>
                <c:pt idx="3313">
                  <c:v>55.216666666666669</c:v>
                </c:pt>
                <c:pt idx="3314">
                  <c:v>55.233333333333334</c:v>
                </c:pt>
                <c:pt idx="3315">
                  <c:v>55.25</c:v>
                </c:pt>
                <c:pt idx="3316">
                  <c:v>55.266666666666666</c:v>
                </c:pt>
                <c:pt idx="3317">
                  <c:v>55.283333333333331</c:v>
                </c:pt>
                <c:pt idx="3318">
                  <c:v>55.3</c:v>
                </c:pt>
                <c:pt idx="3319">
                  <c:v>55.31666666666667</c:v>
                </c:pt>
                <c:pt idx="3320">
                  <c:v>55.333333333333336</c:v>
                </c:pt>
                <c:pt idx="3321">
                  <c:v>55.35</c:v>
                </c:pt>
                <c:pt idx="3322">
                  <c:v>55.366666666666667</c:v>
                </c:pt>
                <c:pt idx="3323">
                  <c:v>55.383333333333333</c:v>
                </c:pt>
                <c:pt idx="3324">
                  <c:v>55.4</c:v>
                </c:pt>
                <c:pt idx="3325">
                  <c:v>55.416666666666664</c:v>
                </c:pt>
                <c:pt idx="3326">
                  <c:v>55.43333333333333</c:v>
                </c:pt>
                <c:pt idx="3327">
                  <c:v>55.45</c:v>
                </c:pt>
                <c:pt idx="3328">
                  <c:v>55.466666666666669</c:v>
                </c:pt>
                <c:pt idx="3329">
                  <c:v>55.483333333333334</c:v>
                </c:pt>
                <c:pt idx="3330">
                  <c:v>55.5</c:v>
                </c:pt>
                <c:pt idx="3331">
                  <c:v>55.516666666666666</c:v>
                </c:pt>
                <c:pt idx="3332">
                  <c:v>55.533333333333331</c:v>
                </c:pt>
                <c:pt idx="3333">
                  <c:v>55.55</c:v>
                </c:pt>
                <c:pt idx="3334">
                  <c:v>55.56666666666667</c:v>
                </c:pt>
                <c:pt idx="3335">
                  <c:v>55.583333333333336</c:v>
                </c:pt>
                <c:pt idx="3336">
                  <c:v>55.6</c:v>
                </c:pt>
                <c:pt idx="3337">
                  <c:v>55.616666666666667</c:v>
                </c:pt>
                <c:pt idx="3338">
                  <c:v>55.633333333333333</c:v>
                </c:pt>
                <c:pt idx="3339">
                  <c:v>55.65</c:v>
                </c:pt>
                <c:pt idx="3340">
                  <c:v>55.666666666666664</c:v>
                </c:pt>
                <c:pt idx="3341">
                  <c:v>55.68333333333333</c:v>
                </c:pt>
                <c:pt idx="3342">
                  <c:v>55.7</c:v>
                </c:pt>
                <c:pt idx="3343">
                  <c:v>55.716666666666669</c:v>
                </c:pt>
                <c:pt idx="3344">
                  <c:v>55.733333333333334</c:v>
                </c:pt>
                <c:pt idx="3345">
                  <c:v>55.75</c:v>
                </c:pt>
                <c:pt idx="3346">
                  <c:v>55.766666666666666</c:v>
                </c:pt>
                <c:pt idx="3347">
                  <c:v>55.783333333333331</c:v>
                </c:pt>
                <c:pt idx="3348">
                  <c:v>55.8</c:v>
                </c:pt>
                <c:pt idx="3349">
                  <c:v>55.81666666666667</c:v>
                </c:pt>
                <c:pt idx="3350">
                  <c:v>55.833333333333336</c:v>
                </c:pt>
                <c:pt idx="3351">
                  <c:v>55.85</c:v>
                </c:pt>
                <c:pt idx="3352">
                  <c:v>55.866666666666667</c:v>
                </c:pt>
                <c:pt idx="3353">
                  <c:v>55.883333333333333</c:v>
                </c:pt>
                <c:pt idx="3354">
                  <c:v>55.9</c:v>
                </c:pt>
                <c:pt idx="3355">
                  <c:v>55.916666666666664</c:v>
                </c:pt>
                <c:pt idx="3356">
                  <c:v>55.93333333333333</c:v>
                </c:pt>
                <c:pt idx="3357">
                  <c:v>55.95</c:v>
                </c:pt>
                <c:pt idx="3358">
                  <c:v>55.966666666666669</c:v>
                </c:pt>
                <c:pt idx="3359">
                  <c:v>55.983333333333334</c:v>
                </c:pt>
                <c:pt idx="3360">
                  <c:v>56</c:v>
                </c:pt>
                <c:pt idx="3361">
                  <c:v>56.016666666666666</c:v>
                </c:pt>
                <c:pt idx="3362">
                  <c:v>56.033333333333331</c:v>
                </c:pt>
                <c:pt idx="3363">
                  <c:v>56.05</c:v>
                </c:pt>
                <c:pt idx="3364">
                  <c:v>56.06666666666667</c:v>
                </c:pt>
                <c:pt idx="3365">
                  <c:v>56.083333333333336</c:v>
                </c:pt>
                <c:pt idx="3366">
                  <c:v>56.1</c:v>
                </c:pt>
                <c:pt idx="3367">
                  <c:v>56.116666666666667</c:v>
                </c:pt>
                <c:pt idx="3368">
                  <c:v>56.133333333333333</c:v>
                </c:pt>
                <c:pt idx="3369">
                  <c:v>56.15</c:v>
                </c:pt>
                <c:pt idx="3370">
                  <c:v>56.166666666666664</c:v>
                </c:pt>
                <c:pt idx="3371">
                  <c:v>56.18333333333333</c:v>
                </c:pt>
                <c:pt idx="3372">
                  <c:v>56.2</c:v>
                </c:pt>
                <c:pt idx="3373">
                  <c:v>56.216666666666669</c:v>
                </c:pt>
                <c:pt idx="3374">
                  <c:v>56.233333333333334</c:v>
                </c:pt>
                <c:pt idx="3375">
                  <c:v>56.25</c:v>
                </c:pt>
                <c:pt idx="3376">
                  <c:v>56.266666666666666</c:v>
                </c:pt>
                <c:pt idx="3377">
                  <c:v>56.283333333333331</c:v>
                </c:pt>
                <c:pt idx="3378">
                  <c:v>56.3</c:v>
                </c:pt>
                <c:pt idx="3379">
                  <c:v>56.31666666666667</c:v>
                </c:pt>
                <c:pt idx="3380">
                  <c:v>56.333333333333336</c:v>
                </c:pt>
                <c:pt idx="3381">
                  <c:v>56.35</c:v>
                </c:pt>
                <c:pt idx="3382">
                  <c:v>56.366666666666667</c:v>
                </c:pt>
                <c:pt idx="3383">
                  <c:v>56.383333333333333</c:v>
                </c:pt>
                <c:pt idx="3384">
                  <c:v>56.4</c:v>
                </c:pt>
                <c:pt idx="3385">
                  <c:v>56.416666666666664</c:v>
                </c:pt>
                <c:pt idx="3386">
                  <c:v>56.43333333333333</c:v>
                </c:pt>
                <c:pt idx="3387">
                  <c:v>56.45</c:v>
                </c:pt>
                <c:pt idx="3388">
                  <c:v>56.466666666666669</c:v>
                </c:pt>
                <c:pt idx="3389">
                  <c:v>56.483333333333334</c:v>
                </c:pt>
                <c:pt idx="3390">
                  <c:v>56.5</c:v>
                </c:pt>
                <c:pt idx="3391">
                  <c:v>56.516666666666666</c:v>
                </c:pt>
                <c:pt idx="3392">
                  <c:v>56.533333333333331</c:v>
                </c:pt>
                <c:pt idx="3393">
                  <c:v>56.55</c:v>
                </c:pt>
                <c:pt idx="3394">
                  <c:v>56.56666666666667</c:v>
                </c:pt>
                <c:pt idx="3395">
                  <c:v>56.583333333333336</c:v>
                </c:pt>
                <c:pt idx="3396">
                  <c:v>56.6</c:v>
                </c:pt>
                <c:pt idx="3397">
                  <c:v>56.616666666666667</c:v>
                </c:pt>
                <c:pt idx="3398">
                  <c:v>56.633333333333333</c:v>
                </c:pt>
                <c:pt idx="3399">
                  <c:v>56.65</c:v>
                </c:pt>
                <c:pt idx="3400">
                  <c:v>56.666666666666664</c:v>
                </c:pt>
                <c:pt idx="3401">
                  <c:v>56.68333333333333</c:v>
                </c:pt>
                <c:pt idx="3402">
                  <c:v>56.7</c:v>
                </c:pt>
                <c:pt idx="3403">
                  <c:v>56.716666666666669</c:v>
                </c:pt>
                <c:pt idx="3404">
                  <c:v>56.733333333333334</c:v>
                </c:pt>
                <c:pt idx="3405">
                  <c:v>56.75</c:v>
                </c:pt>
                <c:pt idx="3406">
                  <c:v>56.766666666666666</c:v>
                </c:pt>
                <c:pt idx="3407">
                  <c:v>56.783333333333331</c:v>
                </c:pt>
                <c:pt idx="3408">
                  <c:v>56.8</c:v>
                </c:pt>
                <c:pt idx="3409">
                  <c:v>56.81666666666667</c:v>
                </c:pt>
                <c:pt idx="3410">
                  <c:v>56.833333333333336</c:v>
                </c:pt>
                <c:pt idx="3411">
                  <c:v>56.85</c:v>
                </c:pt>
                <c:pt idx="3412">
                  <c:v>56.866666666666667</c:v>
                </c:pt>
                <c:pt idx="3413">
                  <c:v>56.883333333333333</c:v>
                </c:pt>
                <c:pt idx="3414">
                  <c:v>56.9</c:v>
                </c:pt>
                <c:pt idx="3415">
                  <c:v>56.916666666666664</c:v>
                </c:pt>
                <c:pt idx="3416">
                  <c:v>56.93333333333333</c:v>
                </c:pt>
                <c:pt idx="3417">
                  <c:v>56.95</c:v>
                </c:pt>
                <c:pt idx="3418">
                  <c:v>56.966666666666669</c:v>
                </c:pt>
                <c:pt idx="3419">
                  <c:v>56.983333333333334</c:v>
                </c:pt>
                <c:pt idx="3420">
                  <c:v>57</c:v>
                </c:pt>
                <c:pt idx="3421">
                  <c:v>57.016666666666666</c:v>
                </c:pt>
                <c:pt idx="3422">
                  <c:v>57.033333333333331</c:v>
                </c:pt>
                <c:pt idx="3423">
                  <c:v>57.05</c:v>
                </c:pt>
                <c:pt idx="3424">
                  <c:v>57.06666666666667</c:v>
                </c:pt>
                <c:pt idx="3425">
                  <c:v>57.083333333333336</c:v>
                </c:pt>
                <c:pt idx="3426">
                  <c:v>57.1</c:v>
                </c:pt>
                <c:pt idx="3427">
                  <c:v>57.116666666666667</c:v>
                </c:pt>
                <c:pt idx="3428">
                  <c:v>57.133333333333333</c:v>
                </c:pt>
                <c:pt idx="3429">
                  <c:v>57.15</c:v>
                </c:pt>
                <c:pt idx="3430">
                  <c:v>57.166666666666664</c:v>
                </c:pt>
                <c:pt idx="3431">
                  <c:v>57.18333333333333</c:v>
                </c:pt>
                <c:pt idx="3432">
                  <c:v>57.2</c:v>
                </c:pt>
                <c:pt idx="3433">
                  <c:v>57.216666666666669</c:v>
                </c:pt>
                <c:pt idx="3434">
                  <c:v>57.233333333333334</c:v>
                </c:pt>
                <c:pt idx="3435">
                  <c:v>57.25</c:v>
                </c:pt>
                <c:pt idx="3436">
                  <c:v>57.266666666666666</c:v>
                </c:pt>
                <c:pt idx="3437">
                  <c:v>57.283333333333331</c:v>
                </c:pt>
                <c:pt idx="3438">
                  <c:v>57.3</c:v>
                </c:pt>
                <c:pt idx="3439">
                  <c:v>57.31666666666667</c:v>
                </c:pt>
                <c:pt idx="3440">
                  <c:v>57.333333333333336</c:v>
                </c:pt>
                <c:pt idx="3441">
                  <c:v>57.35</c:v>
                </c:pt>
                <c:pt idx="3442">
                  <c:v>57.366666666666667</c:v>
                </c:pt>
                <c:pt idx="3443">
                  <c:v>57.383333333333333</c:v>
                </c:pt>
                <c:pt idx="3444">
                  <c:v>57.4</c:v>
                </c:pt>
                <c:pt idx="3445">
                  <c:v>57.416666666666664</c:v>
                </c:pt>
                <c:pt idx="3446">
                  <c:v>57.43333333333333</c:v>
                </c:pt>
                <c:pt idx="3447">
                  <c:v>57.45</c:v>
                </c:pt>
                <c:pt idx="3448">
                  <c:v>57.466666666666669</c:v>
                </c:pt>
                <c:pt idx="3449">
                  <c:v>57.483333333333334</c:v>
                </c:pt>
                <c:pt idx="3450">
                  <c:v>57.5</c:v>
                </c:pt>
                <c:pt idx="3451">
                  <c:v>57.516666666666666</c:v>
                </c:pt>
                <c:pt idx="3452">
                  <c:v>57.533333333333331</c:v>
                </c:pt>
                <c:pt idx="3453">
                  <c:v>57.55</c:v>
                </c:pt>
                <c:pt idx="3454">
                  <c:v>57.56666666666667</c:v>
                </c:pt>
                <c:pt idx="3455">
                  <c:v>57.583333333333336</c:v>
                </c:pt>
                <c:pt idx="3456">
                  <c:v>57.6</c:v>
                </c:pt>
                <c:pt idx="3457">
                  <c:v>57.616666666666667</c:v>
                </c:pt>
                <c:pt idx="3458">
                  <c:v>57.633333333333333</c:v>
                </c:pt>
                <c:pt idx="3459">
                  <c:v>57.65</c:v>
                </c:pt>
                <c:pt idx="3460">
                  <c:v>57.666666666666664</c:v>
                </c:pt>
                <c:pt idx="3461">
                  <c:v>57.68333333333333</c:v>
                </c:pt>
                <c:pt idx="3462">
                  <c:v>57.7</c:v>
                </c:pt>
                <c:pt idx="3463">
                  <c:v>57.716666666666669</c:v>
                </c:pt>
                <c:pt idx="3464">
                  <c:v>57.733333333333334</c:v>
                </c:pt>
                <c:pt idx="3465">
                  <c:v>57.75</c:v>
                </c:pt>
                <c:pt idx="3466">
                  <c:v>57.766666666666666</c:v>
                </c:pt>
                <c:pt idx="3467">
                  <c:v>57.783333333333331</c:v>
                </c:pt>
                <c:pt idx="3468">
                  <c:v>57.8</c:v>
                </c:pt>
                <c:pt idx="3469">
                  <c:v>57.81666666666667</c:v>
                </c:pt>
                <c:pt idx="3470">
                  <c:v>57.833333333333336</c:v>
                </c:pt>
                <c:pt idx="3471">
                  <c:v>57.85</c:v>
                </c:pt>
                <c:pt idx="3472">
                  <c:v>57.866666666666667</c:v>
                </c:pt>
                <c:pt idx="3473">
                  <c:v>57.883333333333333</c:v>
                </c:pt>
                <c:pt idx="3474">
                  <c:v>57.9</c:v>
                </c:pt>
                <c:pt idx="3475">
                  <c:v>57.916666666666664</c:v>
                </c:pt>
                <c:pt idx="3476">
                  <c:v>57.93333333333333</c:v>
                </c:pt>
                <c:pt idx="3477">
                  <c:v>57.95</c:v>
                </c:pt>
                <c:pt idx="3478">
                  <c:v>57.966666666666669</c:v>
                </c:pt>
                <c:pt idx="3479">
                  <c:v>57.983333333333334</c:v>
                </c:pt>
                <c:pt idx="3480">
                  <c:v>58</c:v>
                </c:pt>
                <c:pt idx="3481">
                  <c:v>58.016666666666666</c:v>
                </c:pt>
                <c:pt idx="3482">
                  <c:v>58.033333333333331</c:v>
                </c:pt>
                <c:pt idx="3483">
                  <c:v>58.05</c:v>
                </c:pt>
                <c:pt idx="3484">
                  <c:v>58.06666666666667</c:v>
                </c:pt>
                <c:pt idx="3485">
                  <c:v>58.083333333333336</c:v>
                </c:pt>
                <c:pt idx="3486">
                  <c:v>58.1</c:v>
                </c:pt>
                <c:pt idx="3487">
                  <c:v>58.116666666666667</c:v>
                </c:pt>
                <c:pt idx="3488">
                  <c:v>58.133333333333333</c:v>
                </c:pt>
                <c:pt idx="3489">
                  <c:v>58.15</c:v>
                </c:pt>
                <c:pt idx="3490">
                  <c:v>58.166666666666664</c:v>
                </c:pt>
                <c:pt idx="3491">
                  <c:v>58.18333333333333</c:v>
                </c:pt>
                <c:pt idx="3492">
                  <c:v>58.2</c:v>
                </c:pt>
                <c:pt idx="3493">
                  <c:v>58.216666666666669</c:v>
                </c:pt>
                <c:pt idx="3494">
                  <c:v>58.233333333333334</c:v>
                </c:pt>
                <c:pt idx="3495">
                  <c:v>58.25</c:v>
                </c:pt>
                <c:pt idx="3496">
                  <c:v>58.266666666666666</c:v>
                </c:pt>
                <c:pt idx="3497">
                  <c:v>58.283333333333331</c:v>
                </c:pt>
                <c:pt idx="3498">
                  <c:v>58.3</c:v>
                </c:pt>
                <c:pt idx="3499">
                  <c:v>58.31666666666667</c:v>
                </c:pt>
                <c:pt idx="3500">
                  <c:v>58.333333333333336</c:v>
                </c:pt>
                <c:pt idx="3501">
                  <c:v>58.35</c:v>
                </c:pt>
                <c:pt idx="3502">
                  <c:v>58.366666666666667</c:v>
                </c:pt>
                <c:pt idx="3503">
                  <c:v>58.383333333333333</c:v>
                </c:pt>
                <c:pt idx="3504">
                  <c:v>58.4</c:v>
                </c:pt>
                <c:pt idx="3505">
                  <c:v>58.416666666666664</c:v>
                </c:pt>
                <c:pt idx="3506">
                  <c:v>58.43333333333333</c:v>
                </c:pt>
                <c:pt idx="3507">
                  <c:v>58.45</c:v>
                </c:pt>
                <c:pt idx="3508">
                  <c:v>58.466666666666669</c:v>
                </c:pt>
                <c:pt idx="3509">
                  <c:v>58.483333333333334</c:v>
                </c:pt>
                <c:pt idx="3510">
                  <c:v>58.5</c:v>
                </c:pt>
                <c:pt idx="3511">
                  <c:v>58.516666666666666</c:v>
                </c:pt>
                <c:pt idx="3512">
                  <c:v>58.533333333333331</c:v>
                </c:pt>
                <c:pt idx="3513">
                  <c:v>58.55</c:v>
                </c:pt>
                <c:pt idx="3514">
                  <c:v>58.56666666666667</c:v>
                </c:pt>
                <c:pt idx="3515">
                  <c:v>58.583333333333336</c:v>
                </c:pt>
                <c:pt idx="3516">
                  <c:v>58.6</c:v>
                </c:pt>
                <c:pt idx="3517">
                  <c:v>58.616666666666667</c:v>
                </c:pt>
                <c:pt idx="3518">
                  <c:v>58.633333333333333</c:v>
                </c:pt>
                <c:pt idx="3519">
                  <c:v>58.65</c:v>
                </c:pt>
                <c:pt idx="3520">
                  <c:v>58.666666666666664</c:v>
                </c:pt>
                <c:pt idx="3521">
                  <c:v>58.68333333333333</c:v>
                </c:pt>
                <c:pt idx="3522">
                  <c:v>58.7</c:v>
                </c:pt>
                <c:pt idx="3523">
                  <c:v>58.716666666666669</c:v>
                </c:pt>
                <c:pt idx="3524">
                  <c:v>58.733333333333334</c:v>
                </c:pt>
                <c:pt idx="3525">
                  <c:v>58.75</c:v>
                </c:pt>
                <c:pt idx="3526">
                  <c:v>58.766666666666666</c:v>
                </c:pt>
                <c:pt idx="3527">
                  <c:v>58.783333333333331</c:v>
                </c:pt>
                <c:pt idx="3528">
                  <c:v>58.8</c:v>
                </c:pt>
                <c:pt idx="3529">
                  <c:v>58.81666666666667</c:v>
                </c:pt>
                <c:pt idx="3530">
                  <c:v>58.833333333333336</c:v>
                </c:pt>
                <c:pt idx="3531">
                  <c:v>58.85</c:v>
                </c:pt>
                <c:pt idx="3532">
                  <c:v>58.866666666666667</c:v>
                </c:pt>
                <c:pt idx="3533">
                  <c:v>58.883333333333333</c:v>
                </c:pt>
                <c:pt idx="3534">
                  <c:v>58.9</c:v>
                </c:pt>
                <c:pt idx="3535">
                  <c:v>58.916666666666664</c:v>
                </c:pt>
                <c:pt idx="3536">
                  <c:v>58.93333333333333</c:v>
                </c:pt>
                <c:pt idx="3537">
                  <c:v>58.95</c:v>
                </c:pt>
                <c:pt idx="3538">
                  <c:v>58.966666666666669</c:v>
                </c:pt>
                <c:pt idx="3539">
                  <c:v>58.983333333333334</c:v>
                </c:pt>
                <c:pt idx="3540">
                  <c:v>59</c:v>
                </c:pt>
                <c:pt idx="3541">
                  <c:v>59.016666666666666</c:v>
                </c:pt>
                <c:pt idx="3542">
                  <c:v>59.033333333333331</c:v>
                </c:pt>
                <c:pt idx="3543">
                  <c:v>59.05</c:v>
                </c:pt>
                <c:pt idx="3544">
                  <c:v>59.06666666666667</c:v>
                </c:pt>
                <c:pt idx="3545">
                  <c:v>59.083333333333336</c:v>
                </c:pt>
                <c:pt idx="3546">
                  <c:v>59.1</c:v>
                </c:pt>
                <c:pt idx="3547">
                  <c:v>59.116666666666667</c:v>
                </c:pt>
                <c:pt idx="3548">
                  <c:v>59.133333333333333</c:v>
                </c:pt>
                <c:pt idx="3549">
                  <c:v>59.15</c:v>
                </c:pt>
                <c:pt idx="3550">
                  <c:v>59.166666666666664</c:v>
                </c:pt>
                <c:pt idx="3551">
                  <c:v>59.18333333333333</c:v>
                </c:pt>
                <c:pt idx="3552">
                  <c:v>59.2</c:v>
                </c:pt>
                <c:pt idx="3553">
                  <c:v>59.216666666666669</c:v>
                </c:pt>
                <c:pt idx="3554">
                  <c:v>59.233333333333334</c:v>
                </c:pt>
                <c:pt idx="3555">
                  <c:v>59.25</c:v>
                </c:pt>
                <c:pt idx="3556">
                  <c:v>59.266666666666666</c:v>
                </c:pt>
                <c:pt idx="3557">
                  <c:v>59.283333333333331</c:v>
                </c:pt>
                <c:pt idx="3558">
                  <c:v>59.3</c:v>
                </c:pt>
                <c:pt idx="3559">
                  <c:v>59.31666666666667</c:v>
                </c:pt>
                <c:pt idx="3560">
                  <c:v>59.333333333333336</c:v>
                </c:pt>
                <c:pt idx="3561">
                  <c:v>59.35</c:v>
                </c:pt>
                <c:pt idx="3562">
                  <c:v>59.366666666666667</c:v>
                </c:pt>
                <c:pt idx="3563">
                  <c:v>59.383333333333333</c:v>
                </c:pt>
                <c:pt idx="3564">
                  <c:v>59.4</c:v>
                </c:pt>
                <c:pt idx="3565">
                  <c:v>59.416666666666664</c:v>
                </c:pt>
                <c:pt idx="3566">
                  <c:v>59.43333333333333</c:v>
                </c:pt>
                <c:pt idx="3567">
                  <c:v>59.45</c:v>
                </c:pt>
                <c:pt idx="3568">
                  <c:v>59.466666666666669</c:v>
                </c:pt>
                <c:pt idx="3569">
                  <c:v>59.483333333333334</c:v>
                </c:pt>
                <c:pt idx="3570">
                  <c:v>59.5</c:v>
                </c:pt>
                <c:pt idx="3571">
                  <c:v>59.516666666666666</c:v>
                </c:pt>
                <c:pt idx="3572">
                  <c:v>59.533333333333331</c:v>
                </c:pt>
                <c:pt idx="3573">
                  <c:v>59.55</c:v>
                </c:pt>
                <c:pt idx="3574">
                  <c:v>59.56666666666667</c:v>
                </c:pt>
                <c:pt idx="3575">
                  <c:v>59.583333333333336</c:v>
                </c:pt>
                <c:pt idx="3576">
                  <c:v>59.6</c:v>
                </c:pt>
                <c:pt idx="3577">
                  <c:v>59.616666666666667</c:v>
                </c:pt>
                <c:pt idx="3578">
                  <c:v>59.633333333333333</c:v>
                </c:pt>
                <c:pt idx="3579">
                  <c:v>59.65</c:v>
                </c:pt>
                <c:pt idx="3580">
                  <c:v>59.666666666666664</c:v>
                </c:pt>
                <c:pt idx="3581">
                  <c:v>59.68333333333333</c:v>
                </c:pt>
                <c:pt idx="3582">
                  <c:v>59.7</c:v>
                </c:pt>
                <c:pt idx="3583">
                  <c:v>59.716666666666669</c:v>
                </c:pt>
                <c:pt idx="3584">
                  <c:v>59.733333333333334</c:v>
                </c:pt>
                <c:pt idx="3585">
                  <c:v>59.75</c:v>
                </c:pt>
                <c:pt idx="3586">
                  <c:v>59.766666666666666</c:v>
                </c:pt>
                <c:pt idx="3587">
                  <c:v>59.783333333333331</c:v>
                </c:pt>
                <c:pt idx="3588">
                  <c:v>59.8</c:v>
                </c:pt>
                <c:pt idx="3589">
                  <c:v>59.81666666666667</c:v>
                </c:pt>
                <c:pt idx="3590">
                  <c:v>59.833333333333336</c:v>
                </c:pt>
                <c:pt idx="3591">
                  <c:v>59.85</c:v>
                </c:pt>
                <c:pt idx="3592">
                  <c:v>59.866666666666667</c:v>
                </c:pt>
                <c:pt idx="3593">
                  <c:v>59.883333333333333</c:v>
                </c:pt>
                <c:pt idx="3594">
                  <c:v>59.9</c:v>
                </c:pt>
                <c:pt idx="3595">
                  <c:v>59.916666666666664</c:v>
                </c:pt>
                <c:pt idx="3596">
                  <c:v>59.93333333333333</c:v>
                </c:pt>
                <c:pt idx="3597">
                  <c:v>59.95</c:v>
                </c:pt>
                <c:pt idx="3598">
                  <c:v>59.966666666666669</c:v>
                </c:pt>
                <c:pt idx="3599">
                  <c:v>59.983333333333334</c:v>
                </c:pt>
                <c:pt idx="3600">
                  <c:v>60</c:v>
                </c:pt>
                <c:pt idx="3601">
                  <c:v>60.016666666666666</c:v>
                </c:pt>
                <c:pt idx="3602">
                  <c:v>60.033333333333331</c:v>
                </c:pt>
                <c:pt idx="3603">
                  <c:v>60.05</c:v>
                </c:pt>
                <c:pt idx="3604">
                  <c:v>60.06666666666667</c:v>
                </c:pt>
                <c:pt idx="3605">
                  <c:v>60.083333333333336</c:v>
                </c:pt>
                <c:pt idx="3606">
                  <c:v>60.1</c:v>
                </c:pt>
                <c:pt idx="3607">
                  <c:v>60.116666666666667</c:v>
                </c:pt>
                <c:pt idx="3608">
                  <c:v>60.133333333333333</c:v>
                </c:pt>
                <c:pt idx="3609">
                  <c:v>60.15</c:v>
                </c:pt>
                <c:pt idx="3610">
                  <c:v>60.166666666666664</c:v>
                </c:pt>
                <c:pt idx="3611">
                  <c:v>60.18333333333333</c:v>
                </c:pt>
                <c:pt idx="3612">
                  <c:v>60.2</c:v>
                </c:pt>
                <c:pt idx="3613">
                  <c:v>60.216666666666669</c:v>
                </c:pt>
                <c:pt idx="3614">
                  <c:v>60.233333333333334</c:v>
                </c:pt>
                <c:pt idx="3615">
                  <c:v>60.25</c:v>
                </c:pt>
                <c:pt idx="3616">
                  <c:v>60.266666666666666</c:v>
                </c:pt>
                <c:pt idx="3617">
                  <c:v>60.283333333333331</c:v>
                </c:pt>
                <c:pt idx="3618">
                  <c:v>60.3</c:v>
                </c:pt>
                <c:pt idx="3619">
                  <c:v>60.31666666666667</c:v>
                </c:pt>
                <c:pt idx="3620">
                  <c:v>60.333333333333336</c:v>
                </c:pt>
                <c:pt idx="3621">
                  <c:v>60.35</c:v>
                </c:pt>
                <c:pt idx="3622">
                  <c:v>60.366666666666667</c:v>
                </c:pt>
                <c:pt idx="3623">
                  <c:v>60.383333333333333</c:v>
                </c:pt>
                <c:pt idx="3624">
                  <c:v>60.4</c:v>
                </c:pt>
                <c:pt idx="3625">
                  <c:v>60.416666666666664</c:v>
                </c:pt>
                <c:pt idx="3626">
                  <c:v>60.43333333333333</c:v>
                </c:pt>
                <c:pt idx="3627">
                  <c:v>60.45</c:v>
                </c:pt>
                <c:pt idx="3628">
                  <c:v>60.466666666666669</c:v>
                </c:pt>
                <c:pt idx="3629">
                  <c:v>60.483333333333334</c:v>
                </c:pt>
                <c:pt idx="3630">
                  <c:v>60.5</c:v>
                </c:pt>
                <c:pt idx="3631">
                  <c:v>60.516666666666666</c:v>
                </c:pt>
                <c:pt idx="3632">
                  <c:v>60.533333333333331</c:v>
                </c:pt>
                <c:pt idx="3633">
                  <c:v>60.55</c:v>
                </c:pt>
                <c:pt idx="3634">
                  <c:v>60.56666666666667</c:v>
                </c:pt>
                <c:pt idx="3635">
                  <c:v>60.583333333333336</c:v>
                </c:pt>
                <c:pt idx="3636">
                  <c:v>60.6</c:v>
                </c:pt>
                <c:pt idx="3637">
                  <c:v>60.616666666666667</c:v>
                </c:pt>
                <c:pt idx="3638">
                  <c:v>60.633333333333333</c:v>
                </c:pt>
                <c:pt idx="3639">
                  <c:v>60.65</c:v>
                </c:pt>
                <c:pt idx="3640">
                  <c:v>60.666666666666664</c:v>
                </c:pt>
                <c:pt idx="3641">
                  <c:v>60.68333333333333</c:v>
                </c:pt>
                <c:pt idx="3642">
                  <c:v>60.7</c:v>
                </c:pt>
                <c:pt idx="3643">
                  <c:v>60.716666666666669</c:v>
                </c:pt>
                <c:pt idx="3644">
                  <c:v>60.733333333333334</c:v>
                </c:pt>
                <c:pt idx="3645">
                  <c:v>60.75</c:v>
                </c:pt>
                <c:pt idx="3646">
                  <c:v>60.766666666666666</c:v>
                </c:pt>
                <c:pt idx="3647">
                  <c:v>60.783333333333331</c:v>
                </c:pt>
                <c:pt idx="3648">
                  <c:v>60.8</c:v>
                </c:pt>
                <c:pt idx="3649">
                  <c:v>60.81666666666667</c:v>
                </c:pt>
                <c:pt idx="3650">
                  <c:v>60.833333333333336</c:v>
                </c:pt>
                <c:pt idx="3651">
                  <c:v>60.85</c:v>
                </c:pt>
                <c:pt idx="3652">
                  <c:v>60.866666666666667</c:v>
                </c:pt>
                <c:pt idx="3653">
                  <c:v>60.883333333333333</c:v>
                </c:pt>
                <c:pt idx="3654">
                  <c:v>60.9</c:v>
                </c:pt>
                <c:pt idx="3655">
                  <c:v>60.916666666666664</c:v>
                </c:pt>
                <c:pt idx="3656">
                  <c:v>60.93333333333333</c:v>
                </c:pt>
                <c:pt idx="3657">
                  <c:v>60.95</c:v>
                </c:pt>
                <c:pt idx="3658">
                  <c:v>60.966666666666669</c:v>
                </c:pt>
                <c:pt idx="3659">
                  <c:v>60.983333333333334</c:v>
                </c:pt>
                <c:pt idx="3660">
                  <c:v>61</c:v>
                </c:pt>
                <c:pt idx="3661">
                  <c:v>61.016666666666666</c:v>
                </c:pt>
                <c:pt idx="3662">
                  <c:v>61.033333333333331</c:v>
                </c:pt>
                <c:pt idx="3663">
                  <c:v>61.05</c:v>
                </c:pt>
                <c:pt idx="3664">
                  <c:v>61.06666666666667</c:v>
                </c:pt>
                <c:pt idx="3665">
                  <c:v>61.083333333333336</c:v>
                </c:pt>
                <c:pt idx="3666">
                  <c:v>61.1</c:v>
                </c:pt>
                <c:pt idx="3667">
                  <c:v>61.116666666666667</c:v>
                </c:pt>
                <c:pt idx="3668">
                  <c:v>61.133333333333333</c:v>
                </c:pt>
                <c:pt idx="3669">
                  <c:v>61.15</c:v>
                </c:pt>
                <c:pt idx="3670">
                  <c:v>61.166666666666664</c:v>
                </c:pt>
                <c:pt idx="3671">
                  <c:v>61.18333333333333</c:v>
                </c:pt>
                <c:pt idx="3672">
                  <c:v>61.2</c:v>
                </c:pt>
                <c:pt idx="3673">
                  <c:v>61.216666666666669</c:v>
                </c:pt>
                <c:pt idx="3674">
                  <c:v>61.233333333333334</c:v>
                </c:pt>
                <c:pt idx="3675">
                  <c:v>61.25</c:v>
                </c:pt>
                <c:pt idx="3676">
                  <c:v>61.266666666666666</c:v>
                </c:pt>
                <c:pt idx="3677">
                  <c:v>61.283333333333331</c:v>
                </c:pt>
                <c:pt idx="3678">
                  <c:v>61.3</c:v>
                </c:pt>
                <c:pt idx="3679">
                  <c:v>61.31666666666667</c:v>
                </c:pt>
                <c:pt idx="3680">
                  <c:v>61.333333333333336</c:v>
                </c:pt>
                <c:pt idx="3681">
                  <c:v>61.35</c:v>
                </c:pt>
                <c:pt idx="3682">
                  <c:v>61.366666666666667</c:v>
                </c:pt>
                <c:pt idx="3683">
                  <c:v>61.383333333333333</c:v>
                </c:pt>
                <c:pt idx="3684">
                  <c:v>61.4</c:v>
                </c:pt>
                <c:pt idx="3685">
                  <c:v>61.416666666666664</c:v>
                </c:pt>
                <c:pt idx="3686">
                  <c:v>61.43333333333333</c:v>
                </c:pt>
                <c:pt idx="3687">
                  <c:v>61.45</c:v>
                </c:pt>
                <c:pt idx="3688">
                  <c:v>61.466666666666669</c:v>
                </c:pt>
                <c:pt idx="3689">
                  <c:v>61.483333333333334</c:v>
                </c:pt>
                <c:pt idx="3690">
                  <c:v>61.5</c:v>
                </c:pt>
                <c:pt idx="3691">
                  <c:v>61.516666666666666</c:v>
                </c:pt>
                <c:pt idx="3692">
                  <c:v>61.533333333333331</c:v>
                </c:pt>
                <c:pt idx="3693">
                  <c:v>61.55</c:v>
                </c:pt>
                <c:pt idx="3694">
                  <c:v>61.56666666666667</c:v>
                </c:pt>
                <c:pt idx="3695">
                  <c:v>61.583333333333336</c:v>
                </c:pt>
                <c:pt idx="3696">
                  <c:v>61.6</c:v>
                </c:pt>
                <c:pt idx="3697">
                  <c:v>61.616666666666667</c:v>
                </c:pt>
                <c:pt idx="3698">
                  <c:v>61.633333333333333</c:v>
                </c:pt>
                <c:pt idx="3699">
                  <c:v>61.65</c:v>
                </c:pt>
                <c:pt idx="3700">
                  <c:v>61.666666666666664</c:v>
                </c:pt>
                <c:pt idx="3701">
                  <c:v>61.68333333333333</c:v>
                </c:pt>
                <c:pt idx="3702">
                  <c:v>61.7</c:v>
                </c:pt>
                <c:pt idx="3703">
                  <c:v>61.716666666666669</c:v>
                </c:pt>
                <c:pt idx="3704">
                  <c:v>61.733333333333334</c:v>
                </c:pt>
                <c:pt idx="3705">
                  <c:v>61.75</c:v>
                </c:pt>
                <c:pt idx="3706">
                  <c:v>61.766666666666666</c:v>
                </c:pt>
                <c:pt idx="3707">
                  <c:v>61.783333333333331</c:v>
                </c:pt>
                <c:pt idx="3708">
                  <c:v>61.8</c:v>
                </c:pt>
                <c:pt idx="3709">
                  <c:v>61.81666666666667</c:v>
                </c:pt>
                <c:pt idx="3710">
                  <c:v>61.833333333333336</c:v>
                </c:pt>
                <c:pt idx="3711">
                  <c:v>61.85</c:v>
                </c:pt>
                <c:pt idx="3712">
                  <c:v>61.866666666666667</c:v>
                </c:pt>
                <c:pt idx="3713">
                  <c:v>61.883333333333333</c:v>
                </c:pt>
                <c:pt idx="3714">
                  <c:v>61.9</c:v>
                </c:pt>
                <c:pt idx="3715">
                  <c:v>61.916666666666664</c:v>
                </c:pt>
                <c:pt idx="3716">
                  <c:v>61.93333333333333</c:v>
                </c:pt>
                <c:pt idx="3717">
                  <c:v>61.95</c:v>
                </c:pt>
                <c:pt idx="3718">
                  <c:v>61.966666666666669</c:v>
                </c:pt>
                <c:pt idx="3719">
                  <c:v>61.983333333333334</c:v>
                </c:pt>
                <c:pt idx="3720">
                  <c:v>62</c:v>
                </c:pt>
                <c:pt idx="3721">
                  <c:v>62.016666666666666</c:v>
                </c:pt>
                <c:pt idx="3722">
                  <c:v>62.033333333333331</c:v>
                </c:pt>
                <c:pt idx="3723">
                  <c:v>62.05</c:v>
                </c:pt>
                <c:pt idx="3724">
                  <c:v>62.06666666666667</c:v>
                </c:pt>
                <c:pt idx="3725">
                  <c:v>62.083333333333336</c:v>
                </c:pt>
                <c:pt idx="3726">
                  <c:v>62.1</c:v>
                </c:pt>
                <c:pt idx="3727">
                  <c:v>62.116666666666667</c:v>
                </c:pt>
                <c:pt idx="3728">
                  <c:v>62.133333333333333</c:v>
                </c:pt>
                <c:pt idx="3729">
                  <c:v>62.15</c:v>
                </c:pt>
                <c:pt idx="3730">
                  <c:v>62.166666666666664</c:v>
                </c:pt>
                <c:pt idx="3731">
                  <c:v>62.18333333333333</c:v>
                </c:pt>
                <c:pt idx="3732">
                  <c:v>62.2</c:v>
                </c:pt>
                <c:pt idx="3733">
                  <c:v>62.216666666666669</c:v>
                </c:pt>
                <c:pt idx="3734">
                  <c:v>62.233333333333334</c:v>
                </c:pt>
                <c:pt idx="3735">
                  <c:v>62.25</c:v>
                </c:pt>
                <c:pt idx="3736">
                  <c:v>62.266666666666666</c:v>
                </c:pt>
                <c:pt idx="3737">
                  <c:v>62.283333333333331</c:v>
                </c:pt>
                <c:pt idx="3738">
                  <c:v>62.3</c:v>
                </c:pt>
                <c:pt idx="3739">
                  <c:v>62.31666666666667</c:v>
                </c:pt>
                <c:pt idx="3740">
                  <c:v>62.333333333333336</c:v>
                </c:pt>
                <c:pt idx="3741">
                  <c:v>62.35</c:v>
                </c:pt>
                <c:pt idx="3742">
                  <c:v>62.366666666666667</c:v>
                </c:pt>
                <c:pt idx="3743">
                  <c:v>62.383333333333333</c:v>
                </c:pt>
                <c:pt idx="3744">
                  <c:v>62.4</c:v>
                </c:pt>
                <c:pt idx="3745">
                  <c:v>62.416666666666664</c:v>
                </c:pt>
                <c:pt idx="3746">
                  <c:v>62.43333333333333</c:v>
                </c:pt>
                <c:pt idx="3747">
                  <c:v>62.45</c:v>
                </c:pt>
                <c:pt idx="3748">
                  <c:v>62.466666666666669</c:v>
                </c:pt>
                <c:pt idx="3749">
                  <c:v>62.483333333333334</c:v>
                </c:pt>
                <c:pt idx="3750">
                  <c:v>62.5</c:v>
                </c:pt>
                <c:pt idx="3751">
                  <c:v>62.516666666666666</c:v>
                </c:pt>
                <c:pt idx="3752">
                  <c:v>62.533333333333331</c:v>
                </c:pt>
                <c:pt idx="3753">
                  <c:v>62.55</c:v>
                </c:pt>
                <c:pt idx="3754">
                  <c:v>62.56666666666667</c:v>
                </c:pt>
                <c:pt idx="3755">
                  <c:v>62.583333333333336</c:v>
                </c:pt>
                <c:pt idx="3756">
                  <c:v>62.6</c:v>
                </c:pt>
                <c:pt idx="3757">
                  <c:v>62.616666666666667</c:v>
                </c:pt>
                <c:pt idx="3758">
                  <c:v>62.633333333333333</c:v>
                </c:pt>
                <c:pt idx="3759">
                  <c:v>62.65</c:v>
                </c:pt>
                <c:pt idx="3760">
                  <c:v>62.666666666666664</c:v>
                </c:pt>
                <c:pt idx="3761">
                  <c:v>62.68333333333333</c:v>
                </c:pt>
                <c:pt idx="3762">
                  <c:v>62.7</c:v>
                </c:pt>
                <c:pt idx="3763">
                  <c:v>62.716666666666669</c:v>
                </c:pt>
                <c:pt idx="3764">
                  <c:v>62.733333333333334</c:v>
                </c:pt>
                <c:pt idx="3765">
                  <c:v>62.75</c:v>
                </c:pt>
                <c:pt idx="3766">
                  <c:v>62.766666666666666</c:v>
                </c:pt>
                <c:pt idx="3767">
                  <c:v>62.783333333333331</c:v>
                </c:pt>
                <c:pt idx="3768">
                  <c:v>62.8</c:v>
                </c:pt>
                <c:pt idx="3769">
                  <c:v>62.81666666666667</c:v>
                </c:pt>
                <c:pt idx="3770">
                  <c:v>62.833333333333336</c:v>
                </c:pt>
                <c:pt idx="3771">
                  <c:v>62.85</c:v>
                </c:pt>
                <c:pt idx="3772">
                  <c:v>62.866666666666667</c:v>
                </c:pt>
                <c:pt idx="3773">
                  <c:v>62.883333333333333</c:v>
                </c:pt>
                <c:pt idx="3774">
                  <c:v>62.9</c:v>
                </c:pt>
                <c:pt idx="3775">
                  <c:v>62.916666666666664</c:v>
                </c:pt>
                <c:pt idx="3776">
                  <c:v>62.93333333333333</c:v>
                </c:pt>
                <c:pt idx="3777">
                  <c:v>62.95</c:v>
                </c:pt>
                <c:pt idx="3778">
                  <c:v>62.966666666666669</c:v>
                </c:pt>
                <c:pt idx="3779">
                  <c:v>62.983333333333334</c:v>
                </c:pt>
                <c:pt idx="3780">
                  <c:v>63</c:v>
                </c:pt>
                <c:pt idx="3781">
                  <c:v>63.016666666666666</c:v>
                </c:pt>
                <c:pt idx="3782">
                  <c:v>63.033333333333331</c:v>
                </c:pt>
                <c:pt idx="3783">
                  <c:v>63.05</c:v>
                </c:pt>
                <c:pt idx="3784">
                  <c:v>63.06666666666667</c:v>
                </c:pt>
                <c:pt idx="3785">
                  <c:v>63.083333333333336</c:v>
                </c:pt>
                <c:pt idx="3786">
                  <c:v>63.1</c:v>
                </c:pt>
                <c:pt idx="3787">
                  <c:v>63.116666666666667</c:v>
                </c:pt>
                <c:pt idx="3788">
                  <c:v>63.133333333333333</c:v>
                </c:pt>
                <c:pt idx="3789">
                  <c:v>63.15</c:v>
                </c:pt>
                <c:pt idx="3790">
                  <c:v>63.166666666666664</c:v>
                </c:pt>
                <c:pt idx="3791">
                  <c:v>63.18333333333333</c:v>
                </c:pt>
                <c:pt idx="3792">
                  <c:v>63.2</c:v>
                </c:pt>
                <c:pt idx="3793">
                  <c:v>63.216666666666669</c:v>
                </c:pt>
                <c:pt idx="3794">
                  <c:v>63.233333333333334</c:v>
                </c:pt>
                <c:pt idx="3795">
                  <c:v>63.25</c:v>
                </c:pt>
                <c:pt idx="3796">
                  <c:v>63.266666666666666</c:v>
                </c:pt>
                <c:pt idx="3797">
                  <c:v>63.283333333333331</c:v>
                </c:pt>
                <c:pt idx="3798">
                  <c:v>63.3</c:v>
                </c:pt>
                <c:pt idx="3799">
                  <c:v>63.31666666666667</c:v>
                </c:pt>
                <c:pt idx="3800">
                  <c:v>63.333333333333336</c:v>
                </c:pt>
                <c:pt idx="3801">
                  <c:v>63.35</c:v>
                </c:pt>
                <c:pt idx="3802">
                  <c:v>63.366666666666667</c:v>
                </c:pt>
                <c:pt idx="3803">
                  <c:v>63.383333333333333</c:v>
                </c:pt>
                <c:pt idx="3804">
                  <c:v>63.4</c:v>
                </c:pt>
                <c:pt idx="3805">
                  <c:v>63.416666666666664</c:v>
                </c:pt>
                <c:pt idx="3806">
                  <c:v>63.43333333333333</c:v>
                </c:pt>
                <c:pt idx="3807">
                  <c:v>63.45</c:v>
                </c:pt>
                <c:pt idx="3808">
                  <c:v>63.466666666666669</c:v>
                </c:pt>
                <c:pt idx="3809">
                  <c:v>63.483333333333334</c:v>
                </c:pt>
                <c:pt idx="3810">
                  <c:v>63.5</c:v>
                </c:pt>
                <c:pt idx="3811">
                  <c:v>63.516666666666666</c:v>
                </c:pt>
                <c:pt idx="3812">
                  <c:v>63.533333333333331</c:v>
                </c:pt>
                <c:pt idx="3813">
                  <c:v>63.55</c:v>
                </c:pt>
                <c:pt idx="3814">
                  <c:v>63.56666666666667</c:v>
                </c:pt>
                <c:pt idx="3815">
                  <c:v>63.583333333333336</c:v>
                </c:pt>
                <c:pt idx="3816">
                  <c:v>63.6</c:v>
                </c:pt>
                <c:pt idx="3817">
                  <c:v>63.616666666666667</c:v>
                </c:pt>
                <c:pt idx="3818">
                  <c:v>63.633333333333333</c:v>
                </c:pt>
                <c:pt idx="3819">
                  <c:v>63.65</c:v>
                </c:pt>
                <c:pt idx="3820">
                  <c:v>63.666666666666664</c:v>
                </c:pt>
                <c:pt idx="3821">
                  <c:v>63.68333333333333</c:v>
                </c:pt>
                <c:pt idx="3822">
                  <c:v>63.7</c:v>
                </c:pt>
                <c:pt idx="3823">
                  <c:v>63.716666666666669</c:v>
                </c:pt>
                <c:pt idx="3824">
                  <c:v>63.733333333333334</c:v>
                </c:pt>
                <c:pt idx="3825">
                  <c:v>63.75</c:v>
                </c:pt>
                <c:pt idx="3826">
                  <c:v>63.766666666666666</c:v>
                </c:pt>
                <c:pt idx="3827">
                  <c:v>63.783333333333331</c:v>
                </c:pt>
                <c:pt idx="3828">
                  <c:v>63.8</c:v>
                </c:pt>
                <c:pt idx="3829">
                  <c:v>63.81666666666667</c:v>
                </c:pt>
                <c:pt idx="3830">
                  <c:v>63.833333333333336</c:v>
                </c:pt>
                <c:pt idx="3831">
                  <c:v>63.85</c:v>
                </c:pt>
                <c:pt idx="3832">
                  <c:v>63.866666666666667</c:v>
                </c:pt>
                <c:pt idx="3833">
                  <c:v>63.883333333333333</c:v>
                </c:pt>
                <c:pt idx="3834">
                  <c:v>63.9</c:v>
                </c:pt>
                <c:pt idx="3835">
                  <c:v>63.916666666666664</c:v>
                </c:pt>
                <c:pt idx="3836">
                  <c:v>63.93333333333333</c:v>
                </c:pt>
                <c:pt idx="3837">
                  <c:v>63.95</c:v>
                </c:pt>
                <c:pt idx="3838">
                  <c:v>63.966666666666669</c:v>
                </c:pt>
                <c:pt idx="3839">
                  <c:v>63.983333333333334</c:v>
                </c:pt>
                <c:pt idx="3840">
                  <c:v>64</c:v>
                </c:pt>
                <c:pt idx="3841">
                  <c:v>64.016666666666666</c:v>
                </c:pt>
                <c:pt idx="3842">
                  <c:v>64.033333333333331</c:v>
                </c:pt>
                <c:pt idx="3843">
                  <c:v>64.05</c:v>
                </c:pt>
                <c:pt idx="3844">
                  <c:v>64.066666666666663</c:v>
                </c:pt>
                <c:pt idx="3845">
                  <c:v>64.083333333333329</c:v>
                </c:pt>
                <c:pt idx="3846">
                  <c:v>64.099999999999994</c:v>
                </c:pt>
                <c:pt idx="3847">
                  <c:v>64.11666666666666</c:v>
                </c:pt>
                <c:pt idx="3848">
                  <c:v>64.13333333333334</c:v>
                </c:pt>
                <c:pt idx="3849">
                  <c:v>64.150000000000006</c:v>
                </c:pt>
                <c:pt idx="3850">
                  <c:v>64.166666666666671</c:v>
                </c:pt>
                <c:pt idx="3851">
                  <c:v>64.183333333333337</c:v>
                </c:pt>
                <c:pt idx="3852">
                  <c:v>64.2</c:v>
                </c:pt>
                <c:pt idx="3853">
                  <c:v>64.216666666666669</c:v>
                </c:pt>
                <c:pt idx="3854">
                  <c:v>64.233333333333334</c:v>
                </c:pt>
                <c:pt idx="3855">
                  <c:v>64.25</c:v>
                </c:pt>
                <c:pt idx="3856">
                  <c:v>64.266666666666666</c:v>
                </c:pt>
                <c:pt idx="3857">
                  <c:v>64.283333333333331</c:v>
                </c:pt>
                <c:pt idx="3858">
                  <c:v>64.3</c:v>
                </c:pt>
                <c:pt idx="3859">
                  <c:v>64.316666666666663</c:v>
                </c:pt>
                <c:pt idx="3860">
                  <c:v>64.333333333333329</c:v>
                </c:pt>
                <c:pt idx="3861">
                  <c:v>64.349999999999994</c:v>
                </c:pt>
                <c:pt idx="3862">
                  <c:v>64.36666666666666</c:v>
                </c:pt>
                <c:pt idx="3863">
                  <c:v>64.38333333333334</c:v>
                </c:pt>
                <c:pt idx="3864">
                  <c:v>64.400000000000006</c:v>
                </c:pt>
                <c:pt idx="3865">
                  <c:v>64.416666666666671</c:v>
                </c:pt>
                <c:pt idx="3866">
                  <c:v>64.433333333333337</c:v>
                </c:pt>
                <c:pt idx="3867">
                  <c:v>64.45</c:v>
                </c:pt>
                <c:pt idx="3868">
                  <c:v>64.466666666666669</c:v>
                </c:pt>
                <c:pt idx="3869">
                  <c:v>64.483333333333334</c:v>
                </c:pt>
                <c:pt idx="3870">
                  <c:v>64.5</c:v>
                </c:pt>
                <c:pt idx="3871">
                  <c:v>64.516666666666666</c:v>
                </c:pt>
                <c:pt idx="3872">
                  <c:v>64.533333333333331</c:v>
                </c:pt>
                <c:pt idx="3873">
                  <c:v>64.55</c:v>
                </c:pt>
                <c:pt idx="3874">
                  <c:v>64.566666666666663</c:v>
                </c:pt>
                <c:pt idx="3875">
                  <c:v>64.583333333333329</c:v>
                </c:pt>
                <c:pt idx="3876">
                  <c:v>64.599999999999994</c:v>
                </c:pt>
                <c:pt idx="3877">
                  <c:v>64.61666666666666</c:v>
                </c:pt>
                <c:pt idx="3878">
                  <c:v>64.63333333333334</c:v>
                </c:pt>
                <c:pt idx="3879">
                  <c:v>64.650000000000006</c:v>
                </c:pt>
                <c:pt idx="3880">
                  <c:v>64.666666666666671</c:v>
                </c:pt>
                <c:pt idx="3881">
                  <c:v>64.683333333333337</c:v>
                </c:pt>
                <c:pt idx="3882">
                  <c:v>64.7</c:v>
                </c:pt>
                <c:pt idx="3883">
                  <c:v>64.716666666666669</c:v>
                </c:pt>
                <c:pt idx="3884">
                  <c:v>64.733333333333334</c:v>
                </c:pt>
                <c:pt idx="3885">
                  <c:v>64.75</c:v>
                </c:pt>
                <c:pt idx="3886">
                  <c:v>64.766666666666666</c:v>
                </c:pt>
                <c:pt idx="3887">
                  <c:v>64.783333333333331</c:v>
                </c:pt>
                <c:pt idx="3888">
                  <c:v>64.8</c:v>
                </c:pt>
                <c:pt idx="3889">
                  <c:v>64.816666666666663</c:v>
                </c:pt>
                <c:pt idx="3890">
                  <c:v>64.833333333333329</c:v>
                </c:pt>
                <c:pt idx="3891">
                  <c:v>64.849999999999994</c:v>
                </c:pt>
                <c:pt idx="3892">
                  <c:v>64.86666666666666</c:v>
                </c:pt>
                <c:pt idx="3893">
                  <c:v>64.88333333333334</c:v>
                </c:pt>
                <c:pt idx="3894">
                  <c:v>64.900000000000006</c:v>
                </c:pt>
                <c:pt idx="3895">
                  <c:v>64.916666666666671</c:v>
                </c:pt>
                <c:pt idx="3896">
                  <c:v>64.933333333333337</c:v>
                </c:pt>
                <c:pt idx="3897">
                  <c:v>64.95</c:v>
                </c:pt>
                <c:pt idx="3898">
                  <c:v>64.966666666666669</c:v>
                </c:pt>
                <c:pt idx="3899">
                  <c:v>64.983333333333334</c:v>
                </c:pt>
                <c:pt idx="3900">
                  <c:v>65</c:v>
                </c:pt>
                <c:pt idx="3901">
                  <c:v>65.016666666666666</c:v>
                </c:pt>
                <c:pt idx="3902">
                  <c:v>65.033333333333331</c:v>
                </c:pt>
                <c:pt idx="3903">
                  <c:v>65.05</c:v>
                </c:pt>
                <c:pt idx="3904">
                  <c:v>65.066666666666663</c:v>
                </c:pt>
                <c:pt idx="3905">
                  <c:v>65.083333333333329</c:v>
                </c:pt>
                <c:pt idx="3906">
                  <c:v>65.099999999999994</c:v>
                </c:pt>
                <c:pt idx="3907">
                  <c:v>65.11666666666666</c:v>
                </c:pt>
                <c:pt idx="3908">
                  <c:v>65.13333333333334</c:v>
                </c:pt>
                <c:pt idx="3909">
                  <c:v>65.150000000000006</c:v>
                </c:pt>
                <c:pt idx="3910">
                  <c:v>65.166666666666671</c:v>
                </c:pt>
                <c:pt idx="3911">
                  <c:v>65.183333333333337</c:v>
                </c:pt>
                <c:pt idx="3912">
                  <c:v>65.2</c:v>
                </c:pt>
                <c:pt idx="3913">
                  <c:v>65.216666666666669</c:v>
                </c:pt>
                <c:pt idx="3914">
                  <c:v>65.233333333333334</c:v>
                </c:pt>
                <c:pt idx="3915">
                  <c:v>65.25</c:v>
                </c:pt>
                <c:pt idx="3916">
                  <c:v>65.266666666666666</c:v>
                </c:pt>
                <c:pt idx="3917">
                  <c:v>65.283333333333331</c:v>
                </c:pt>
                <c:pt idx="3918">
                  <c:v>65.3</c:v>
                </c:pt>
                <c:pt idx="3919">
                  <c:v>65.316666666666663</c:v>
                </c:pt>
                <c:pt idx="3920">
                  <c:v>65.333333333333329</c:v>
                </c:pt>
                <c:pt idx="3921">
                  <c:v>65.349999999999994</c:v>
                </c:pt>
                <c:pt idx="3922">
                  <c:v>65.36666666666666</c:v>
                </c:pt>
                <c:pt idx="3923">
                  <c:v>65.38333333333334</c:v>
                </c:pt>
                <c:pt idx="3924">
                  <c:v>65.400000000000006</c:v>
                </c:pt>
                <c:pt idx="3925">
                  <c:v>65.416666666666671</c:v>
                </c:pt>
                <c:pt idx="3926">
                  <c:v>65.433333333333337</c:v>
                </c:pt>
                <c:pt idx="3927">
                  <c:v>65.45</c:v>
                </c:pt>
                <c:pt idx="3928">
                  <c:v>65.466666666666669</c:v>
                </c:pt>
                <c:pt idx="3929">
                  <c:v>65.483333333333334</c:v>
                </c:pt>
                <c:pt idx="3930">
                  <c:v>65.5</c:v>
                </c:pt>
                <c:pt idx="3931">
                  <c:v>65.516666666666666</c:v>
                </c:pt>
                <c:pt idx="3932">
                  <c:v>65.533333333333331</c:v>
                </c:pt>
                <c:pt idx="3933">
                  <c:v>65.55</c:v>
                </c:pt>
                <c:pt idx="3934">
                  <c:v>65.566666666666663</c:v>
                </c:pt>
                <c:pt idx="3935">
                  <c:v>65.583333333333329</c:v>
                </c:pt>
                <c:pt idx="3936">
                  <c:v>65.599999999999994</c:v>
                </c:pt>
                <c:pt idx="3937">
                  <c:v>65.61666666666666</c:v>
                </c:pt>
                <c:pt idx="3938">
                  <c:v>65.63333333333334</c:v>
                </c:pt>
                <c:pt idx="3939">
                  <c:v>65.650000000000006</c:v>
                </c:pt>
                <c:pt idx="3940">
                  <c:v>65.666666666666671</c:v>
                </c:pt>
                <c:pt idx="3941">
                  <c:v>65.683333333333337</c:v>
                </c:pt>
                <c:pt idx="3942">
                  <c:v>65.7</c:v>
                </c:pt>
                <c:pt idx="3943">
                  <c:v>65.716666666666669</c:v>
                </c:pt>
                <c:pt idx="3944">
                  <c:v>65.733333333333334</c:v>
                </c:pt>
                <c:pt idx="3945">
                  <c:v>65.75</c:v>
                </c:pt>
                <c:pt idx="3946">
                  <c:v>65.766666666666666</c:v>
                </c:pt>
                <c:pt idx="3947">
                  <c:v>65.783333333333331</c:v>
                </c:pt>
                <c:pt idx="3948">
                  <c:v>65.8</c:v>
                </c:pt>
                <c:pt idx="3949">
                  <c:v>65.816666666666663</c:v>
                </c:pt>
                <c:pt idx="3950">
                  <c:v>65.833333333333329</c:v>
                </c:pt>
                <c:pt idx="3951">
                  <c:v>65.849999999999994</c:v>
                </c:pt>
                <c:pt idx="3952">
                  <c:v>65.86666666666666</c:v>
                </c:pt>
                <c:pt idx="3953">
                  <c:v>65.88333333333334</c:v>
                </c:pt>
                <c:pt idx="3954">
                  <c:v>65.900000000000006</c:v>
                </c:pt>
                <c:pt idx="3955">
                  <c:v>65.916666666666671</c:v>
                </c:pt>
                <c:pt idx="3956">
                  <c:v>65.933333333333337</c:v>
                </c:pt>
                <c:pt idx="3957">
                  <c:v>65.95</c:v>
                </c:pt>
                <c:pt idx="3958">
                  <c:v>65.966666666666669</c:v>
                </c:pt>
                <c:pt idx="3959">
                  <c:v>65.983333333333334</c:v>
                </c:pt>
                <c:pt idx="3960">
                  <c:v>66</c:v>
                </c:pt>
                <c:pt idx="3961">
                  <c:v>66.016666666666666</c:v>
                </c:pt>
                <c:pt idx="3962">
                  <c:v>66.033333333333331</c:v>
                </c:pt>
                <c:pt idx="3963">
                  <c:v>66.05</c:v>
                </c:pt>
                <c:pt idx="3964">
                  <c:v>66.066666666666663</c:v>
                </c:pt>
                <c:pt idx="3965">
                  <c:v>66.083333333333329</c:v>
                </c:pt>
                <c:pt idx="3966">
                  <c:v>66.099999999999994</c:v>
                </c:pt>
                <c:pt idx="3967">
                  <c:v>66.11666666666666</c:v>
                </c:pt>
                <c:pt idx="3968">
                  <c:v>66.13333333333334</c:v>
                </c:pt>
                <c:pt idx="3969">
                  <c:v>66.150000000000006</c:v>
                </c:pt>
                <c:pt idx="3970">
                  <c:v>66.166666666666671</c:v>
                </c:pt>
                <c:pt idx="3971">
                  <c:v>66.183333333333337</c:v>
                </c:pt>
                <c:pt idx="3972">
                  <c:v>66.2</c:v>
                </c:pt>
                <c:pt idx="3973">
                  <c:v>66.216666666666669</c:v>
                </c:pt>
                <c:pt idx="3974">
                  <c:v>66.233333333333334</c:v>
                </c:pt>
                <c:pt idx="3975">
                  <c:v>66.25</c:v>
                </c:pt>
                <c:pt idx="3976">
                  <c:v>66.266666666666666</c:v>
                </c:pt>
                <c:pt idx="3977">
                  <c:v>66.283333333333331</c:v>
                </c:pt>
                <c:pt idx="3978">
                  <c:v>66.3</c:v>
                </c:pt>
                <c:pt idx="3979">
                  <c:v>66.316666666666663</c:v>
                </c:pt>
                <c:pt idx="3980">
                  <c:v>66.333333333333329</c:v>
                </c:pt>
                <c:pt idx="3981">
                  <c:v>66.349999999999994</c:v>
                </c:pt>
                <c:pt idx="3982">
                  <c:v>66.36666666666666</c:v>
                </c:pt>
                <c:pt idx="3983">
                  <c:v>66.38333333333334</c:v>
                </c:pt>
                <c:pt idx="3984">
                  <c:v>66.400000000000006</c:v>
                </c:pt>
                <c:pt idx="3985">
                  <c:v>66.416666666666671</c:v>
                </c:pt>
                <c:pt idx="3986">
                  <c:v>66.433333333333337</c:v>
                </c:pt>
                <c:pt idx="3987">
                  <c:v>66.45</c:v>
                </c:pt>
                <c:pt idx="3988">
                  <c:v>66.466666666666669</c:v>
                </c:pt>
                <c:pt idx="3989">
                  <c:v>66.483333333333334</c:v>
                </c:pt>
                <c:pt idx="3990">
                  <c:v>66.5</c:v>
                </c:pt>
                <c:pt idx="3991">
                  <c:v>66.516666666666666</c:v>
                </c:pt>
                <c:pt idx="3992">
                  <c:v>66.533333333333331</c:v>
                </c:pt>
                <c:pt idx="3993">
                  <c:v>66.55</c:v>
                </c:pt>
                <c:pt idx="3994">
                  <c:v>66.566666666666663</c:v>
                </c:pt>
                <c:pt idx="3995">
                  <c:v>66.583333333333329</c:v>
                </c:pt>
                <c:pt idx="3996">
                  <c:v>66.599999999999994</c:v>
                </c:pt>
                <c:pt idx="3997">
                  <c:v>66.61666666666666</c:v>
                </c:pt>
                <c:pt idx="3998">
                  <c:v>66.63333333333334</c:v>
                </c:pt>
                <c:pt idx="3999">
                  <c:v>66.650000000000006</c:v>
                </c:pt>
                <c:pt idx="4000">
                  <c:v>66.666666666666671</c:v>
                </c:pt>
                <c:pt idx="4001">
                  <c:v>66.683333333333337</c:v>
                </c:pt>
                <c:pt idx="4002">
                  <c:v>66.7</c:v>
                </c:pt>
                <c:pt idx="4003">
                  <c:v>66.716666666666669</c:v>
                </c:pt>
                <c:pt idx="4004">
                  <c:v>66.733333333333334</c:v>
                </c:pt>
                <c:pt idx="4005">
                  <c:v>66.75</c:v>
                </c:pt>
                <c:pt idx="4006">
                  <c:v>66.766666666666666</c:v>
                </c:pt>
                <c:pt idx="4007">
                  <c:v>66.783333333333331</c:v>
                </c:pt>
                <c:pt idx="4008">
                  <c:v>66.8</c:v>
                </c:pt>
                <c:pt idx="4009">
                  <c:v>66.816666666666663</c:v>
                </c:pt>
                <c:pt idx="4010">
                  <c:v>66.833333333333329</c:v>
                </c:pt>
                <c:pt idx="4011">
                  <c:v>66.849999999999994</c:v>
                </c:pt>
                <c:pt idx="4012">
                  <c:v>66.86666666666666</c:v>
                </c:pt>
                <c:pt idx="4013">
                  <c:v>66.88333333333334</c:v>
                </c:pt>
                <c:pt idx="4014">
                  <c:v>66.900000000000006</c:v>
                </c:pt>
                <c:pt idx="4015">
                  <c:v>66.916666666666671</c:v>
                </c:pt>
                <c:pt idx="4016">
                  <c:v>66.933333333333337</c:v>
                </c:pt>
                <c:pt idx="4017">
                  <c:v>66.95</c:v>
                </c:pt>
                <c:pt idx="4018">
                  <c:v>66.966666666666669</c:v>
                </c:pt>
                <c:pt idx="4019">
                  <c:v>66.983333333333334</c:v>
                </c:pt>
                <c:pt idx="4020">
                  <c:v>67</c:v>
                </c:pt>
                <c:pt idx="4021">
                  <c:v>67.016666666666666</c:v>
                </c:pt>
                <c:pt idx="4022">
                  <c:v>67.033333333333331</c:v>
                </c:pt>
                <c:pt idx="4023">
                  <c:v>67.05</c:v>
                </c:pt>
                <c:pt idx="4024">
                  <c:v>67.066666666666663</c:v>
                </c:pt>
                <c:pt idx="4025">
                  <c:v>67.083333333333329</c:v>
                </c:pt>
                <c:pt idx="4026">
                  <c:v>67.099999999999994</c:v>
                </c:pt>
                <c:pt idx="4027">
                  <c:v>67.11666666666666</c:v>
                </c:pt>
                <c:pt idx="4028">
                  <c:v>67.13333333333334</c:v>
                </c:pt>
                <c:pt idx="4029">
                  <c:v>67.150000000000006</c:v>
                </c:pt>
                <c:pt idx="4030">
                  <c:v>67.166666666666671</c:v>
                </c:pt>
                <c:pt idx="4031">
                  <c:v>67.183333333333337</c:v>
                </c:pt>
                <c:pt idx="4032">
                  <c:v>67.2</c:v>
                </c:pt>
                <c:pt idx="4033">
                  <c:v>67.216666666666669</c:v>
                </c:pt>
                <c:pt idx="4034">
                  <c:v>67.233333333333334</c:v>
                </c:pt>
                <c:pt idx="4035">
                  <c:v>67.25</c:v>
                </c:pt>
                <c:pt idx="4036">
                  <c:v>67.266666666666666</c:v>
                </c:pt>
                <c:pt idx="4037">
                  <c:v>67.283333333333331</c:v>
                </c:pt>
                <c:pt idx="4038">
                  <c:v>67.3</c:v>
                </c:pt>
                <c:pt idx="4039">
                  <c:v>67.316666666666663</c:v>
                </c:pt>
                <c:pt idx="4040">
                  <c:v>67.333333333333329</c:v>
                </c:pt>
                <c:pt idx="4041">
                  <c:v>67.349999999999994</c:v>
                </c:pt>
                <c:pt idx="4042">
                  <c:v>67.36666666666666</c:v>
                </c:pt>
                <c:pt idx="4043">
                  <c:v>67.38333333333334</c:v>
                </c:pt>
                <c:pt idx="4044">
                  <c:v>67.400000000000006</c:v>
                </c:pt>
                <c:pt idx="4045">
                  <c:v>67.416666666666671</c:v>
                </c:pt>
                <c:pt idx="4046">
                  <c:v>67.433333333333337</c:v>
                </c:pt>
                <c:pt idx="4047">
                  <c:v>67.45</c:v>
                </c:pt>
                <c:pt idx="4048">
                  <c:v>67.466666666666669</c:v>
                </c:pt>
                <c:pt idx="4049">
                  <c:v>67.483333333333334</c:v>
                </c:pt>
                <c:pt idx="4050">
                  <c:v>67.5</c:v>
                </c:pt>
                <c:pt idx="4051">
                  <c:v>67.516666666666666</c:v>
                </c:pt>
                <c:pt idx="4052">
                  <c:v>67.533333333333331</c:v>
                </c:pt>
                <c:pt idx="4053">
                  <c:v>67.55</c:v>
                </c:pt>
                <c:pt idx="4054">
                  <c:v>67.566666666666663</c:v>
                </c:pt>
                <c:pt idx="4055">
                  <c:v>67.583333333333329</c:v>
                </c:pt>
                <c:pt idx="4056">
                  <c:v>67.599999999999994</c:v>
                </c:pt>
                <c:pt idx="4057">
                  <c:v>67.61666666666666</c:v>
                </c:pt>
                <c:pt idx="4058">
                  <c:v>67.63333333333334</c:v>
                </c:pt>
                <c:pt idx="4059">
                  <c:v>67.650000000000006</c:v>
                </c:pt>
                <c:pt idx="4060">
                  <c:v>67.666666666666671</c:v>
                </c:pt>
                <c:pt idx="4061">
                  <c:v>67.683333333333337</c:v>
                </c:pt>
                <c:pt idx="4062">
                  <c:v>67.7</c:v>
                </c:pt>
                <c:pt idx="4063">
                  <c:v>67.716666666666669</c:v>
                </c:pt>
                <c:pt idx="4064">
                  <c:v>67.733333333333334</c:v>
                </c:pt>
                <c:pt idx="4065">
                  <c:v>67.75</c:v>
                </c:pt>
                <c:pt idx="4066">
                  <c:v>67.766666666666666</c:v>
                </c:pt>
                <c:pt idx="4067">
                  <c:v>67.783333333333331</c:v>
                </c:pt>
                <c:pt idx="4068">
                  <c:v>67.8</c:v>
                </c:pt>
                <c:pt idx="4069">
                  <c:v>67.816666666666663</c:v>
                </c:pt>
                <c:pt idx="4070">
                  <c:v>67.833333333333329</c:v>
                </c:pt>
                <c:pt idx="4071">
                  <c:v>67.849999999999994</c:v>
                </c:pt>
                <c:pt idx="4072">
                  <c:v>67.86666666666666</c:v>
                </c:pt>
                <c:pt idx="4073">
                  <c:v>67.88333333333334</c:v>
                </c:pt>
                <c:pt idx="4074">
                  <c:v>67.900000000000006</c:v>
                </c:pt>
                <c:pt idx="4075">
                  <c:v>67.916666666666671</c:v>
                </c:pt>
                <c:pt idx="4076">
                  <c:v>67.933333333333337</c:v>
                </c:pt>
                <c:pt idx="4077">
                  <c:v>67.95</c:v>
                </c:pt>
                <c:pt idx="4078">
                  <c:v>67.966666666666669</c:v>
                </c:pt>
                <c:pt idx="4079">
                  <c:v>67.983333333333334</c:v>
                </c:pt>
                <c:pt idx="4080">
                  <c:v>68</c:v>
                </c:pt>
                <c:pt idx="4081">
                  <c:v>68.016666666666666</c:v>
                </c:pt>
                <c:pt idx="4082">
                  <c:v>68.033333333333331</c:v>
                </c:pt>
                <c:pt idx="4083">
                  <c:v>68.05</c:v>
                </c:pt>
                <c:pt idx="4084">
                  <c:v>68.066666666666663</c:v>
                </c:pt>
                <c:pt idx="4085">
                  <c:v>68.083333333333329</c:v>
                </c:pt>
                <c:pt idx="4086">
                  <c:v>68.099999999999994</c:v>
                </c:pt>
                <c:pt idx="4087">
                  <c:v>68.11666666666666</c:v>
                </c:pt>
                <c:pt idx="4088">
                  <c:v>68.13333333333334</c:v>
                </c:pt>
                <c:pt idx="4089">
                  <c:v>68.150000000000006</c:v>
                </c:pt>
                <c:pt idx="4090">
                  <c:v>68.166666666666671</c:v>
                </c:pt>
                <c:pt idx="4091">
                  <c:v>68.183333333333337</c:v>
                </c:pt>
                <c:pt idx="4092">
                  <c:v>68.2</c:v>
                </c:pt>
                <c:pt idx="4093">
                  <c:v>68.216666666666669</c:v>
                </c:pt>
                <c:pt idx="4094">
                  <c:v>68.233333333333334</c:v>
                </c:pt>
                <c:pt idx="4095">
                  <c:v>68.25</c:v>
                </c:pt>
                <c:pt idx="4096">
                  <c:v>68.266666666666666</c:v>
                </c:pt>
                <c:pt idx="4097">
                  <c:v>68.283333333333331</c:v>
                </c:pt>
                <c:pt idx="4098">
                  <c:v>68.3</c:v>
                </c:pt>
                <c:pt idx="4099">
                  <c:v>68.316666666666663</c:v>
                </c:pt>
                <c:pt idx="4100">
                  <c:v>68.333333333333329</c:v>
                </c:pt>
                <c:pt idx="4101">
                  <c:v>68.349999999999994</c:v>
                </c:pt>
                <c:pt idx="4102">
                  <c:v>68.36666666666666</c:v>
                </c:pt>
                <c:pt idx="4103">
                  <c:v>68.38333333333334</c:v>
                </c:pt>
                <c:pt idx="4104">
                  <c:v>68.400000000000006</c:v>
                </c:pt>
                <c:pt idx="4105">
                  <c:v>68.416666666666671</c:v>
                </c:pt>
                <c:pt idx="4106">
                  <c:v>68.433333333333337</c:v>
                </c:pt>
                <c:pt idx="4107">
                  <c:v>68.45</c:v>
                </c:pt>
                <c:pt idx="4108">
                  <c:v>68.466666666666669</c:v>
                </c:pt>
                <c:pt idx="4109">
                  <c:v>68.483333333333334</c:v>
                </c:pt>
                <c:pt idx="4110">
                  <c:v>68.5</c:v>
                </c:pt>
                <c:pt idx="4111">
                  <c:v>68.516666666666666</c:v>
                </c:pt>
                <c:pt idx="4112">
                  <c:v>68.533333333333331</c:v>
                </c:pt>
                <c:pt idx="4113">
                  <c:v>68.55</c:v>
                </c:pt>
                <c:pt idx="4114">
                  <c:v>68.566666666666663</c:v>
                </c:pt>
                <c:pt idx="4115">
                  <c:v>68.583333333333329</c:v>
                </c:pt>
                <c:pt idx="4116">
                  <c:v>68.599999999999994</c:v>
                </c:pt>
                <c:pt idx="4117">
                  <c:v>68.61666666666666</c:v>
                </c:pt>
                <c:pt idx="4118">
                  <c:v>68.63333333333334</c:v>
                </c:pt>
                <c:pt idx="4119">
                  <c:v>68.650000000000006</c:v>
                </c:pt>
                <c:pt idx="4120">
                  <c:v>68.666666666666671</c:v>
                </c:pt>
                <c:pt idx="4121">
                  <c:v>68.683333333333337</c:v>
                </c:pt>
                <c:pt idx="4122">
                  <c:v>68.7</c:v>
                </c:pt>
                <c:pt idx="4123">
                  <c:v>68.716666666666669</c:v>
                </c:pt>
                <c:pt idx="4124">
                  <c:v>68.733333333333334</c:v>
                </c:pt>
                <c:pt idx="4125">
                  <c:v>68.75</c:v>
                </c:pt>
                <c:pt idx="4126">
                  <c:v>68.766666666666666</c:v>
                </c:pt>
                <c:pt idx="4127">
                  <c:v>68.783333333333331</c:v>
                </c:pt>
                <c:pt idx="4128">
                  <c:v>68.8</c:v>
                </c:pt>
                <c:pt idx="4129">
                  <c:v>68.816666666666663</c:v>
                </c:pt>
                <c:pt idx="4130">
                  <c:v>68.833333333333329</c:v>
                </c:pt>
                <c:pt idx="4131">
                  <c:v>68.849999999999994</c:v>
                </c:pt>
                <c:pt idx="4132">
                  <c:v>68.86666666666666</c:v>
                </c:pt>
                <c:pt idx="4133">
                  <c:v>68.88333333333334</c:v>
                </c:pt>
                <c:pt idx="4134">
                  <c:v>68.900000000000006</c:v>
                </c:pt>
                <c:pt idx="4135">
                  <c:v>68.916666666666671</c:v>
                </c:pt>
                <c:pt idx="4136">
                  <c:v>68.933333333333337</c:v>
                </c:pt>
                <c:pt idx="4137">
                  <c:v>68.95</c:v>
                </c:pt>
                <c:pt idx="4138">
                  <c:v>68.966666666666669</c:v>
                </c:pt>
                <c:pt idx="4139">
                  <c:v>68.983333333333334</c:v>
                </c:pt>
                <c:pt idx="4140">
                  <c:v>69</c:v>
                </c:pt>
                <c:pt idx="4141">
                  <c:v>69.016666666666666</c:v>
                </c:pt>
                <c:pt idx="4142">
                  <c:v>69.033333333333331</c:v>
                </c:pt>
                <c:pt idx="4143">
                  <c:v>69.05</c:v>
                </c:pt>
                <c:pt idx="4144">
                  <c:v>69.066666666666663</c:v>
                </c:pt>
                <c:pt idx="4145">
                  <c:v>69.083333333333329</c:v>
                </c:pt>
                <c:pt idx="4146">
                  <c:v>69.099999999999994</c:v>
                </c:pt>
                <c:pt idx="4147">
                  <c:v>69.11666666666666</c:v>
                </c:pt>
                <c:pt idx="4148">
                  <c:v>69.13333333333334</c:v>
                </c:pt>
                <c:pt idx="4149">
                  <c:v>69.150000000000006</c:v>
                </c:pt>
                <c:pt idx="4150">
                  <c:v>69.166666666666671</c:v>
                </c:pt>
                <c:pt idx="4151">
                  <c:v>69.183333333333337</c:v>
                </c:pt>
                <c:pt idx="4152">
                  <c:v>69.2</c:v>
                </c:pt>
                <c:pt idx="4153">
                  <c:v>69.216666666666669</c:v>
                </c:pt>
                <c:pt idx="4154">
                  <c:v>69.233333333333334</c:v>
                </c:pt>
                <c:pt idx="4155">
                  <c:v>69.25</c:v>
                </c:pt>
                <c:pt idx="4156">
                  <c:v>69.266666666666666</c:v>
                </c:pt>
                <c:pt idx="4157">
                  <c:v>69.283333333333331</c:v>
                </c:pt>
                <c:pt idx="4158">
                  <c:v>69.3</c:v>
                </c:pt>
                <c:pt idx="4159">
                  <c:v>69.316666666666663</c:v>
                </c:pt>
                <c:pt idx="4160">
                  <c:v>69.333333333333329</c:v>
                </c:pt>
                <c:pt idx="4161">
                  <c:v>69.349999999999994</c:v>
                </c:pt>
                <c:pt idx="4162">
                  <c:v>69.36666666666666</c:v>
                </c:pt>
                <c:pt idx="4163">
                  <c:v>69.38333333333334</c:v>
                </c:pt>
                <c:pt idx="4164">
                  <c:v>69.400000000000006</c:v>
                </c:pt>
                <c:pt idx="4165">
                  <c:v>69.416666666666671</c:v>
                </c:pt>
                <c:pt idx="4166">
                  <c:v>69.433333333333337</c:v>
                </c:pt>
                <c:pt idx="4167">
                  <c:v>69.45</c:v>
                </c:pt>
                <c:pt idx="4168">
                  <c:v>69.466666666666669</c:v>
                </c:pt>
                <c:pt idx="4169">
                  <c:v>69.483333333333334</c:v>
                </c:pt>
                <c:pt idx="4170">
                  <c:v>69.5</c:v>
                </c:pt>
                <c:pt idx="4171">
                  <c:v>69.516666666666666</c:v>
                </c:pt>
                <c:pt idx="4172">
                  <c:v>69.533333333333331</c:v>
                </c:pt>
                <c:pt idx="4173">
                  <c:v>69.55</c:v>
                </c:pt>
                <c:pt idx="4174">
                  <c:v>69.566666666666663</c:v>
                </c:pt>
                <c:pt idx="4175">
                  <c:v>69.583333333333329</c:v>
                </c:pt>
                <c:pt idx="4176">
                  <c:v>69.599999999999994</c:v>
                </c:pt>
                <c:pt idx="4177">
                  <c:v>69.61666666666666</c:v>
                </c:pt>
                <c:pt idx="4178">
                  <c:v>69.63333333333334</c:v>
                </c:pt>
                <c:pt idx="4179">
                  <c:v>69.650000000000006</c:v>
                </c:pt>
                <c:pt idx="4180">
                  <c:v>69.666666666666671</c:v>
                </c:pt>
                <c:pt idx="4181">
                  <c:v>69.683333333333337</c:v>
                </c:pt>
                <c:pt idx="4182">
                  <c:v>69.7</c:v>
                </c:pt>
                <c:pt idx="4183">
                  <c:v>69.716666666666669</c:v>
                </c:pt>
                <c:pt idx="4184">
                  <c:v>69.733333333333334</c:v>
                </c:pt>
                <c:pt idx="4185">
                  <c:v>69.75</c:v>
                </c:pt>
                <c:pt idx="4186">
                  <c:v>69.766666666666666</c:v>
                </c:pt>
                <c:pt idx="4187">
                  <c:v>69.783333333333331</c:v>
                </c:pt>
                <c:pt idx="4188">
                  <c:v>69.8</c:v>
                </c:pt>
                <c:pt idx="4189">
                  <c:v>69.816666666666663</c:v>
                </c:pt>
                <c:pt idx="4190">
                  <c:v>69.833333333333329</c:v>
                </c:pt>
                <c:pt idx="4191">
                  <c:v>69.849999999999994</c:v>
                </c:pt>
                <c:pt idx="4192">
                  <c:v>69.86666666666666</c:v>
                </c:pt>
                <c:pt idx="4193">
                  <c:v>69.88333333333334</c:v>
                </c:pt>
                <c:pt idx="4194">
                  <c:v>69.900000000000006</c:v>
                </c:pt>
                <c:pt idx="4195">
                  <c:v>69.916666666666671</c:v>
                </c:pt>
                <c:pt idx="4196">
                  <c:v>69.933333333333337</c:v>
                </c:pt>
                <c:pt idx="4197">
                  <c:v>69.95</c:v>
                </c:pt>
                <c:pt idx="4198">
                  <c:v>69.966666666666669</c:v>
                </c:pt>
                <c:pt idx="4199">
                  <c:v>69.983333333333334</c:v>
                </c:pt>
                <c:pt idx="4200">
                  <c:v>70</c:v>
                </c:pt>
                <c:pt idx="4201">
                  <c:v>70.016666666666666</c:v>
                </c:pt>
                <c:pt idx="4202">
                  <c:v>70.033333333333331</c:v>
                </c:pt>
                <c:pt idx="4203">
                  <c:v>70.05</c:v>
                </c:pt>
                <c:pt idx="4204">
                  <c:v>70.066666666666663</c:v>
                </c:pt>
                <c:pt idx="4205">
                  <c:v>70.083333333333329</c:v>
                </c:pt>
                <c:pt idx="4206">
                  <c:v>70.099999999999994</c:v>
                </c:pt>
                <c:pt idx="4207">
                  <c:v>70.11666666666666</c:v>
                </c:pt>
                <c:pt idx="4208">
                  <c:v>70.13333333333334</c:v>
                </c:pt>
                <c:pt idx="4209">
                  <c:v>70.150000000000006</c:v>
                </c:pt>
                <c:pt idx="4210">
                  <c:v>70.166666666666671</c:v>
                </c:pt>
                <c:pt idx="4211">
                  <c:v>70.183333333333337</c:v>
                </c:pt>
                <c:pt idx="4212">
                  <c:v>70.2</c:v>
                </c:pt>
                <c:pt idx="4213">
                  <c:v>70.216666666666669</c:v>
                </c:pt>
                <c:pt idx="4214">
                  <c:v>70.233333333333334</c:v>
                </c:pt>
                <c:pt idx="4215">
                  <c:v>70.25</c:v>
                </c:pt>
                <c:pt idx="4216">
                  <c:v>70.266666666666666</c:v>
                </c:pt>
                <c:pt idx="4217">
                  <c:v>70.283333333333331</c:v>
                </c:pt>
                <c:pt idx="4218">
                  <c:v>70.3</c:v>
                </c:pt>
                <c:pt idx="4219">
                  <c:v>70.316666666666663</c:v>
                </c:pt>
                <c:pt idx="4220">
                  <c:v>70.333333333333329</c:v>
                </c:pt>
                <c:pt idx="4221">
                  <c:v>70.349999999999994</c:v>
                </c:pt>
                <c:pt idx="4222">
                  <c:v>70.36666666666666</c:v>
                </c:pt>
                <c:pt idx="4223">
                  <c:v>70.38333333333334</c:v>
                </c:pt>
                <c:pt idx="4224">
                  <c:v>70.400000000000006</c:v>
                </c:pt>
                <c:pt idx="4225">
                  <c:v>70.416666666666671</c:v>
                </c:pt>
                <c:pt idx="4226">
                  <c:v>70.433333333333337</c:v>
                </c:pt>
                <c:pt idx="4227">
                  <c:v>70.45</c:v>
                </c:pt>
                <c:pt idx="4228">
                  <c:v>70.466666666666669</c:v>
                </c:pt>
                <c:pt idx="4229">
                  <c:v>70.483333333333334</c:v>
                </c:pt>
                <c:pt idx="4230">
                  <c:v>70.5</c:v>
                </c:pt>
                <c:pt idx="4231">
                  <c:v>70.516666666666666</c:v>
                </c:pt>
                <c:pt idx="4232">
                  <c:v>70.533333333333331</c:v>
                </c:pt>
                <c:pt idx="4233">
                  <c:v>70.55</c:v>
                </c:pt>
                <c:pt idx="4234">
                  <c:v>70.566666666666663</c:v>
                </c:pt>
                <c:pt idx="4235">
                  <c:v>70.583333333333329</c:v>
                </c:pt>
                <c:pt idx="4236">
                  <c:v>70.599999999999994</c:v>
                </c:pt>
                <c:pt idx="4237">
                  <c:v>70.61666666666666</c:v>
                </c:pt>
                <c:pt idx="4238">
                  <c:v>70.63333333333334</c:v>
                </c:pt>
                <c:pt idx="4239">
                  <c:v>70.650000000000006</c:v>
                </c:pt>
                <c:pt idx="4240">
                  <c:v>70.666666666666671</c:v>
                </c:pt>
                <c:pt idx="4241">
                  <c:v>70.683333333333337</c:v>
                </c:pt>
                <c:pt idx="4242">
                  <c:v>70.7</c:v>
                </c:pt>
                <c:pt idx="4243">
                  <c:v>70.716666666666669</c:v>
                </c:pt>
                <c:pt idx="4244">
                  <c:v>70.733333333333334</c:v>
                </c:pt>
                <c:pt idx="4245">
                  <c:v>70.75</c:v>
                </c:pt>
                <c:pt idx="4246">
                  <c:v>70.766666666666666</c:v>
                </c:pt>
                <c:pt idx="4247">
                  <c:v>70.783333333333331</c:v>
                </c:pt>
                <c:pt idx="4248">
                  <c:v>70.8</c:v>
                </c:pt>
                <c:pt idx="4249">
                  <c:v>70.816666666666663</c:v>
                </c:pt>
                <c:pt idx="4250">
                  <c:v>70.833333333333329</c:v>
                </c:pt>
                <c:pt idx="4251">
                  <c:v>70.849999999999994</c:v>
                </c:pt>
                <c:pt idx="4252">
                  <c:v>70.86666666666666</c:v>
                </c:pt>
                <c:pt idx="4253">
                  <c:v>70.88333333333334</c:v>
                </c:pt>
                <c:pt idx="4254">
                  <c:v>70.900000000000006</c:v>
                </c:pt>
                <c:pt idx="4255">
                  <c:v>70.916666666666671</c:v>
                </c:pt>
                <c:pt idx="4256">
                  <c:v>70.933333333333337</c:v>
                </c:pt>
                <c:pt idx="4257">
                  <c:v>70.95</c:v>
                </c:pt>
                <c:pt idx="4258">
                  <c:v>70.966666666666669</c:v>
                </c:pt>
                <c:pt idx="4259">
                  <c:v>70.983333333333334</c:v>
                </c:pt>
                <c:pt idx="4260">
                  <c:v>71</c:v>
                </c:pt>
                <c:pt idx="4261">
                  <c:v>71.016666666666666</c:v>
                </c:pt>
                <c:pt idx="4262">
                  <c:v>71.033333333333331</c:v>
                </c:pt>
                <c:pt idx="4263">
                  <c:v>71.05</c:v>
                </c:pt>
                <c:pt idx="4264">
                  <c:v>71.066666666666663</c:v>
                </c:pt>
                <c:pt idx="4265">
                  <c:v>71.083333333333329</c:v>
                </c:pt>
                <c:pt idx="4266">
                  <c:v>71.099999999999994</c:v>
                </c:pt>
                <c:pt idx="4267">
                  <c:v>71.11666666666666</c:v>
                </c:pt>
                <c:pt idx="4268">
                  <c:v>71.13333333333334</c:v>
                </c:pt>
                <c:pt idx="4269">
                  <c:v>71.150000000000006</c:v>
                </c:pt>
                <c:pt idx="4270">
                  <c:v>71.166666666666671</c:v>
                </c:pt>
                <c:pt idx="4271">
                  <c:v>71.183333333333337</c:v>
                </c:pt>
                <c:pt idx="4272">
                  <c:v>71.2</c:v>
                </c:pt>
                <c:pt idx="4273">
                  <c:v>71.216666666666669</c:v>
                </c:pt>
                <c:pt idx="4274">
                  <c:v>71.233333333333334</c:v>
                </c:pt>
                <c:pt idx="4275">
                  <c:v>71.25</c:v>
                </c:pt>
                <c:pt idx="4276">
                  <c:v>71.266666666666666</c:v>
                </c:pt>
                <c:pt idx="4277">
                  <c:v>71.283333333333331</c:v>
                </c:pt>
                <c:pt idx="4278">
                  <c:v>71.3</c:v>
                </c:pt>
                <c:pt idx="4279">
                  <c:v>71.316666666666663</c:v>
                </c:pt>
                <c:pt idx="4280">
                  <c:v>71.333333333333329</c:v>
                </c:pt>
                <c:pt idx="4281">
                  <c:v>71.349999999999994</c:v>
                </c:pt>
                <c:pt idx="4282">
                  <c:v>71.36666666666666</c:v>
                </c:pt>
                <c:pt idx="4283">
                  <c:v>71.38333333333334</c:v>
                </c:pt>
                <c:pt idx="4284">
                  <c:v>71.400000000000006</c:v>
                </c:pt>
                <c:pt idx="4285">
                  <c:v>71.416666666666671</c:v>
                </c:pt>
                <c:pt idx="4286">
                  <c:v>71.433333333333337</c:v>
                </c:pt>
                <c:pt idx="4287">
                  <c:v>71.45</c:v>
                </c:pt>
                <c:pt idx="4288">
                  <c:v>71.466666666666669</c:v>
                </c:pt>
                <c:pt idx="4289">
                  <c:v>71.483333333333334</c:v>
                </c:pt>
                <c:pt idx="4290">
                  <c:v>71.5</c:v>
                </c:pt>
                <c:pt idx="4291">
                  <c:v>71.516666666666666</c:v>
                </c:pt>
                <c:pt idx="4292">
                  <c:v>71.533333333333331</c:v>
                </c:pt>
                <c:pt idx="4293">
                  <c:v>71.55</c:v>
                </c:pt>
                <c:pt idx="4294">
                  <c:v>71.566666666666663</c:v>
                </c:pt>
                <c:pt idx="4295">
                  <c:v>71.583333333333329</c:v>
                </c:pt>
                <c:pt idx="4296">
                  <c:v>71.599999999999994</c:v>
                </c:pt>
                <c:pt idx="4297">
                  <c:v>71.61666666666666</c:v>
                </c:pt>
                <c:pt idx="4298">
                  <c:v>71.63333333333334</c:v>
                </c:pt>
                <c:pt idx="4299">
                  <c:v>71.650000000000006</c:v>
                </c:pt>
                <c:pt idx="4300">
                  <c:v>71.666666666666671</c:v>
                </c:pt>
                <c:pt idx="4301">
                  <c:v>71.683333333333337</c:v>
                </c:pt>
                <c:pt idx="4302">
                  <c:v>71.7</c:v>
                </c:pt>
                <c:pt idx="4303">
                  <c:v>71.716666666666669</c:v>
                </c:pt>
                <c:pt idx="4304">
                  <c:v>71.733333333333334</c:v>
                </c:pt>
                <c:pt idx="4305">
                  <c:v>71.75</c:v>
                </c:pt>
                <c:pt idx="4306">
                  <c:v>71.766666666666666</c:v>
                </c:pt>
                <c:pt idx="4307">
                  <c:v>71.783333333333331</c:v>
                </c:pt>
                <c:pt idx="4308">
                  <c:v>71.8</c:v>
                </c:pt>
                <c:pt idx="4309">
                  <c:v>71.816666666666663</c:v>
                </c:pt>
                <c:pt idx="4310">
                  <c:v>71.833333333333329</c:v>
                </c:pt>
                <c:pt idx="4311">
                  <c:v>71.849999999999994</c:v>
                </c:pt>
                <c:pt idx="4312">
                  <c:v>71.86666666666666</c:v>
                </c:pt>
                <c:pt idx="4313">
                  <c:v>71.88333333333334</c:v>
                </c:pt>
                <c:pt idx="4314">
                  <c:v>71.900000000000006</c:v>
                </c:pt>
                <c:pt idx="4315">
                  <c:v>71.916666666666671</c:v>
                </c:pt>
                <c:pt idx="4316">
                  <c:v>71.933333333333337</c:v>
                </c:pt>
                <c:pt idx="4317">
                  <c:v>71.95</c:v>
                </c:pt>
                <c:pt idx="4318">
                  <c:v>71.966666666666669</c:v>
                </c:pt>
                <c:pt idx="4319">
                  <c:v>71.983333333333334</c:v>
                </c:pt>
                <c:pt idx="4320">
                  <c:v>72</c:v>
                </c:pt>
                <c:pt idx="4321">
                  <c:v>72.016666666666666</c:v>
                </c:pt>
                <c:pt idx="4322">
                  <c:v>72.033333333333331</c:v>
                </c:pt>
                <c:pt idx="4323">
                  <c:v>72.05</c:v>
                </c:pt>
                <c:pt idx="4324">
                  <c:v>72.066666666666663</c:v>
                </c:pt>
                <c:pt idx="4325">
                  <c:v>72.083333333333329</c:v>
                </c:pt>
                <c:pt idx="4326">
                  <c:v>72.099999999999994</c:v>
                </c:pt>
                <c:pt idx="4327">
                  <c:v>72.11666666666666</c:v>
                </c:pt>
                <c:pt idx="4328">
                  <c:v>72.13333333333334</c:v>
                </c:pt>
                <c:pt idx="4329">
                  <c:v>72.150000000000006</c:v>
                </c:pt>
                <c:pt idx="4330">
                  <c:v>72.166666666666671</c:v>
                </c:pt>
                <c:pt idx="4331">
                  <c:v>72.183333333333337</c:v>
                </c:pt>
                <c:pt idx="4332">
                  <c:v>72.2</c:v>
                </c:pt>
                <c:pt idx="4333">
                  <c:v>72.216666666666669</c:v>
                </c:pt>
                <c:pt idx="4334">
                  <c:v>72.233333333333334</c:v>
                </c:pt>
                <c:pt idx="4335">
                  <c:v>72.25</c:v>
                </c:pt>
                <c:pt idx="4336">
                  <c:v>72.266666666666666</c:v>
                </c:pt>
                <c:pt idx="4337">
                  <c:v>72.283333333333331</c:v>
                </c:pt>
                <c:pt idx="4338">
                  <c:v>72.3</c:v>
                </c:pt>
                <c:pt idx="4339">
                  <c:v>72.316666666666663</c:v>
                </c:pt>
                <c:pt idx="4340">
                  <c:v>72.333333333333329</c:v>
                </c:pt>
                <c:pt idx="4341">
                  <c:v>72.349999999999994</c:v>
                </c:pt>
                <c:pt idx="4342">
                  <c:v>72.36666666666666</c:v>
                </c:pt>
                <c:pt idx="4343">
                  <c:v>72.38333333333334</c:v>
                </c:pt>
                <c:pt idx="4344">
                  <c:v>72.400000000000006</c:v>
                </c:pt>
                <c:pt idx="4345">
                  <c:v>72.416666666666671</c:v>
                </c:pt>
                <c:pt idx="4346">
                  <c:v>72.433333333333337</c:v>
                </c:pt>
                <c:pt idx="4347">
                  <c:v>72.45</c:v>
                </c:pt>
                <c:pt idx="4348">
                  <c:v>72.466666666666669</c:v>
                </c:pt>
                <c:pt idx="4349">
                  <c:v>72.483333333333334</c:v>
                </c:pt>
                <c:pt idx="4350">
                  <c:v>72.5</c:v>
                </c:pt>
                <c:pt idx="4351">
                  <c:v>72.516666666666666</c:v>
                </c:pt>
                <c:pt idx="4352">
                  <c:v>72.533333333333331</c:v>
                </c:pt>
                <c:pt idx="4353">
                  <c:v>72.55</c:v>
                </c:pt>
                <c:pt idx="4354">
                  <c:v>72.566666666666663</c:v>
                </c:pt>
                <c:pt idx="4355">
                  <c:v>72.583333333333329</c:v>
                </c:pt>
                <c:pt idx="4356">
                  <c:v>72.599999999999994</c:v>
                </c:pt>
                <c:pt idx="4357">
                  <c:v>72.61666666666666</c:v>
                </c:pt>
                <c:pt idx="4358">
                  <c:v>72.63333333333334</c:v>
                </c:pt>
                <c:pt idx="4359">
                  <c:v>72.650000000000006</c:v>
                </c:pt>
                <c:pt idx="4360">
                  <c:v>72.666666666666671</c:v>
                </c:pt>
                <c:pt idx="4361">
                  <c:v>72.683333333333337</c:v>
                </c:pt>
                <c:pt idx="4362">
                  <c:v>72.7</c:v>
                </c:pt>
                <c:pt idx="4363">
                  <c:v>72.716666666666669</c:v>
                </c:pt>
                <c:pt idx="4364">
                  <c:v>72.733333333333334</c:v>
                </c:pt>
                <c:pt idx="4365">
                  <c:v>72.75</c:v>
                </c:pt>
                <c:pt idx="4366">
                  <c:v>72.766666666666666</c:v>
                </c:pt>
                <c:pt idx="4367">
                  <c:v>72.783333333333331</c:v>
                </c:pt>
                <c:pt idx="4368">
                  <c:v>72.8</c:v>
                </c:pt>
                <c:pt idx="4369">
                  <c:v>72.816666666666663</c:v>
                </c:pt>
                <c:pt idx="4370">
                  <c:v>72.833333333333329</c:v>
                </c:pt>
                <c:pt idx="4371">
                  <c:v>72.849999999999994</c:v>
                </c:pt>
                <c:pt idx="4372">
                  <c:v>72.86666666666666</c:v>
                </c:pt>
                <c:pt idx="4373">
                  <c:v>72.88333333333334</c:v>
                </c:pt>
                <c:pt idx="4374">
                  <c:v>72.900000000000006</c:v>
                </c:pt>
                <c:pt idx="4375">
                  <c:v>72.916666666666671</c:v>
                </c:pt>
                <c:pt idx="4376">
                  <c:v>72.933333333333337</c:v>
                </c:pt>
                <c:pt idx="4377">
                  <c:v>72.95</c:v>
                </c:pt>
                <c:pt idx="4378">
                  <c:v>72.966666666666669</c:v>
                </c:pt>
                <c:pt idx="4379">
                  <c:v>72.983333333333334</c:v>
                </c:pt>
                <c:pt idx="4380">
                  <c:v>73</c:v>
                </c:pt>
                <c:pt idx="4381">
                  <c:v>73.016666666666666</c:v>
                </c:pt>
                <c:pt idx="4382">
                  <c:v>73.033333333333331</c:v>
                </c:pt>
                <c:pt idx="4383">
                  <c:v>73.05</c:v>
                </c:pt>
                <c:pt idx="4384">
                  <c:v>73.066666666666663</c:v>
                </c:pt>
                <c:pt idx="4385">
                  <c:v>73.083333333333329</c:v>
                </c:pt>
                <c:pt idx="4386">
                  <c:v>73.099999999999994</c:v>
                </c:pt>
                <c:pt idx="4387">
                  <c:v>73.11666666666666</c:v>
                </c:pt>
                <c:pt idx="4388">
                  <c:v>73.13333333333334</c:v>
                </c:pt>
                <c:pt idx="4389">
                  <c:v>73.150000000000006</c:v>
                </c:pt>
                <c:pt idx="4390">
                  <c:v>73.166666666666671</c:v>
                </c:pt>
                <c:pt idx="4391">
                  <c:v>73.183333333333337</c:v>
                </c:pt>
                <c:pt idx="4392">
                  <c:v>73.2</c:v>
                </c:pt>
                <c:pt idx="4393">
                  <c:v>73.216666666666669</c:v>
                </c:pt>
                <c:pt idx="4394">
                  <c:v>73.233333333333334</c:v>
                </c:pt>
                <c:pt idx="4395">
                  <c:v>73.25</c:v>
                </c:pt>
                <c:pt idx="4396">
                  <c:v>73.266666666666666</c:v>
                </c:pt>
                <c:pt idx="4397">
                  <c:v>73.283333333333331</c:v>
                </c:pt>
                <c:pt idx="4398">
                  <c:v>73.3</c:v>
                </c:pt>
                <c:pt idx="4399">
                  <c:v>73.316666666666663</c:v>
                </c:pt>
                <c:pt idx="4400">
                  <c:v>73.333333333333329</c:v>
                </c:pt>
                <c:pt idx="4401">
                  <c:v>73.349999999999994</c:v>
                </c:pt>
                <c:pt idx="4402">
                  <c:v>73.36666666666666</c:v>
                </c:pt>
                <c:pt idx="4403">
                  <c:v>73.38333333333334</c:v>
                </c:pt>
                <c:pt idx="4404">
                  <c:v>73.400000000000006</c:v>
                </c:pt>
                <c:pt idx="4405">
                  <c:v>73.416666666666671</c:v>
                </c:pt>
                <c:pt idx="4406">
                  <c:v>73.433333333333337</c:v>
                </c:pt>
                <c:pt idx="4407">
                  <c:v>73.45</c:v>
                </c:pt>
                <c:pt idx="4408">
                  <c:v>73.466666666666669</c:v>
                </c:pt>
                <c:pt idx="4409">
                  <c:v>73.483333333333334</c:v>
                </c:pt>
                <c:pt idx="4410">
                  <c:v>73.5</c:v>
                </c:pt>
                <c:pt idx="4411">
                  <c:v>73.516666666666666</c:v>
                </c:pt>
                <c:pt idx="4412">
                  <c:v>73.533333333333331</c:v>
                </c:pt>
                <c:pt idx="4413">
                  <c:v>73.55</c:v>
                </c:pt>
                <c:pt idx="4414">
                  <c:v>73.566666666666663</c:v>
                </c:pt>
                <c:pt idx="4415">
                  <c:v>73.583333333333329</c:v>
                </c:pt>
                <c:pt idx="4416">
                  <c:v>73.599999999999994</c:v>
                </c:pt>
                <c:pt idx="4417">
                  <c:v>73.61666666666666</c:v>
                </c:pt>
                <c:pt idx="4418">
                  <c:v>73.63333333333334</c:v>
                </c:pt>
                <c:pt idx="4419">
                  <c:v>73.650000000000006</c:v>
                </c:pt>
                <c:pt idx="4420">
                  <c:v>73.666666666666671</c:v>
                </c:pt>
                <c:pt idx="4421">
                  <c:v>73.683333333333337</c:v>
                </c:pt>
                <c:pt idx="4422">
                  <c:v>73.7</c:v>
                </c:pt>
                <c:pt idx="4423">
                  <c:v>73.716666666666669</c:v>
                </c:pt>
                <c:pt idx="4424">
                  <c:v>73.733333333333334</c:v>
                </c:pt>
                <c:pt idx="4425">
                  <c:v>73.75</c:v>
                </c:pt>
                <c:pt idx="4426">
                  <c:v>73.766666666666666</c:v>
                </c:pt>
                <c:pt idx="4427">
                  <c:v>73.783333333333331</c:v>
                </c:pt>
                <c:pt idx="4428">
                  <c:v>73.8</c:v>
                </c:pt>
                <c:pt idx="4429">
                  <c:v>73.816666666666663</c:v>
                </c:pt>
                <c:pt idx="4430">
                  <c:v>73.833333333333329</c:v>
                </c:pt>
                <c:pt idx="4431">
                  <c:v>73.849999999999994</c:v>
                </c:pt>
                <c:pt idx="4432">
                  <c:v>73.86666666666666</c:v>
                </c:pt>
                <c:pt idx="4433">
                  <c:v>73.88333333333334</c:v>
                </c:pt>
                <c:pt idx="4434">
                  <c:v>73.900000000000006</c:v>
                </c:pt>
                <c:pt idx="4435">
                  <c:v>73.916666666666671</c:v>
                </c:pt>
                <c:pt idx="4436">
                  <c:v>73.933333333333337</c:v>
                </c:pt>
                <c:pt idx="4437">
                  <c:v>73.95</c:v>
                </c:pt>
                <c:pt idx="4438">
                  <c:v>73.966666666666669</c:v>
                </c:pt>
                <c:pt idx="4439">
                  <c:v>73.983333333333334</c:v>
                </c:pt>
                <c:pt idx="4440">
                  <c:v>74</c:v>
                </c:pt>
                <c:pt idx="4441">
                  <c:v>74.016666666666666</c:v>
                </c:pt>
                <c:pt idx="4442">
                  <c:v>74.033333333333331</c:v>
                </c:pt>
                <c:pt idx="4443">
                  <c:v>74.05</c:v>
                </c:pt>
                <c:pt idx="4444">
                  <c:v>74.066666666666663</c:v>
                </c:pt>
                <c:pt idx="4445">
                  <c:v>74.083333333333329</c:v>
                </c:pt>
                <c:pt idx="4446">
                  <c:v>74.099999999999994</c:v>
                </c:pt>
                <c:pt idx="4447">
                  <c:v>74.11666666666666</c:v>
                </c:pt>
                <c:pt idx="4448">
                  <c:v>74.13333333333334</c:v>
                </c:pt>
                <c:pt idx="4449">
                  <c:v>74.150000000000006</c:v>
                </c:pt>
                <c:pt idx="4450">
                  <c:v>74.166666666666671</c:v>
                </c:pt>
                <c:pt idx="4451">
                  <c:v>74.183333333333337</c:v>
                </c:pt>
                <c:pt idx="4452">
                  <c:v>74.2</c:v>
                </c:pt>
                <c:pt idx="4453">
                  <c:v>74.216666666666669</c:v>
                </c:pt>
                <c:pt idx="4454">
                  <c:v>74.233333333333334</c:v>
                </c:pt>
                <c:pt idx="4455">
                  <c:v>74.25</c:v>
                </c:pt>
                <c:pt idx="4456">
                  <c:v>74.266666666666666</c:v>
                </c:pt>
                <c:pt idx="4457">
                  <c:v>74.283333333333331</c:v>
                </c:pt>
                <c:pt idx="4458">
                  <c:v>74.3</c:v>
                </c:pt>
                <c:pt idx="4459">
                  <c:v>74.316666666666663</c:v>
                </c:pt>
                <c:pt idx="4460">
                  <c:v>74.333333333333329</c:v>
                </c:pt>
                <c:pt idx="4461">
                  <c:v>74.349999999999994</c:v>
                </c:pt>
                <c:pt idx="4462">
                  <c:v>74.36666666666666</c:v>
                </c:pt>
                <c:pt idx="4463">
                  <c:v>74.38333333333334</c:v>
                </c:pt>
                <c:pt idx="4464">
                  <c:v>74.400000000000006</c:v>
                </c:pt>
                <c:pt idx="4465">
                  <c:v>74.416666666666671</c:v>
                </c:pt>
                <c:pt idx="4466">
                  <c:v>74.433333333333337</c:v>
                </c:pt>
                <c:pt idx="4467">
                  <c:v>74.45</c:v>
                </c:pt>
                <c:pt idx="4468">
                  <c:v>74.466666666666669</c:v>
                </c:pt>
                <c:pt idx="4469">
                  <c:v>74.483333333333334</c:v>
                </c:pt>
                <c:pt idx="4470">
                  <c:v>74.5</c:v>
                </c:pt>
                <c:pt idx="4471">
                  <c:v>74.516666666666666</c:v>
                </c:pt>
                <c:pt idx="4472">
                  <c:v>74.533333333333331</c:v>
                </c:pt>
                <c:pt idx="4473">
                  <c:v>74.55</c:v>
                </c:pt>
                <c:pt idx="4474">
                  <c:v>74.566666666666663</c:v>
                </c:pt>
                <c:pt idx="4475">
                  <c:v>74.583333333333329</c:v>
                </c:pt>
                <c:pt idx="4476">
                  <c:v>74.599999999999994</c:v>
                </c:pt>
                <c:pt idx="4477">
                  <c:v>74.61666666666666</c:v>
                </c:pt>
                <c:pt idx="4478">
                  <c:v>74.63333333333334</c:v>
                </c:pt>
                <c:pt idx="4479">
                  <c:v>74.650000000000006</c:v>
                </c:pt>
                <c:pt idx="4480">
                  <c:v>74.666666666666671</c:v>
                </c:pt>
                <c:pt idx="4481">
                  <c:v>74.683333333333337</c:v>
                </c:pt>
                <c:pt idx="4482">
                  <c:v>74.7</c:v>
                </c:pt>
                <c:pt idx="4483">
                  <c:v>74.716666666666669</c:v>
                </c:pt>
                <c:pt idx="4484">
                  <c:v>74.733333333333334</c:v>
                </c:pt>
                <c:pt idx="4485">
                  <c:v>74.75</c:v>
                </c:pt>
                <c:pt idx="4486">
                  <c:v>74.766666666666666</c:v>
                </c:pt>
                <c:pt idx="4487">
                  <c:v>74.783333333333331</c:v>
                </c:pt>
                <c:pt idx="4488">
                  <c:v>74.8</c:v>
                </c:pt>
                <c:pt idx="4489">
                  <c:v>74.816666666666663</c:v>
                </c:pt>
                <c:pt idx="4490">
                  <c:v>74.833333333333329</c:v>
                </c:pt>
                <c:pt idx="4491">
                  <c:v>74.849999999999994</c:v>
                </c:pt>
                <c:pt idx="4492">
                  <c:v>74.86666666666666</c:v>
                </c:pt>
                <c:pt idx="4493">
                  <c:v>74.88333333333334</c:v>
                </c:pt>
                <c:pt idx="4494">
                  <c:v>74.900000000000006</c:v>
                </c:pt>
                <c:pt idx="4495">
                  <c:v>74.916666666666671</c:v>
                </c:pt>
                <c:pt idx="4496">
                  <c:v>74.933333333333337</c:v>
                </c:pt>
                <c:pt idx="4497">
                  <c:v>74.95</c:v>
                </c:pt>
                <c:pt idx="4498">
                  <c:v>74.966666666666669</c:v>
                </c:pt>
                <c:pt idx="4499">
                  <c:v>74.983333333333334</c:v>
                </c:pt>
                <c:pt idx="4500">
                  <c:v>75</c:v>
                </c:pt>
                <c:pt idx="4501">
                  <c:v>75.016666666666666</c:v>
                </c:pt>
                <c:pt idx="4502">
                  <c:v>75.033333333333331</c:v>
                </c:pt>
                <c:pt idx="4503">
                  <c:v>75.05</c:v>
                </c:pt>
                <c:pt idx="4504">
                  <c:v>75.066666666666663</c:v>
                </c:pt>
                <c:pt idx="4505">
                  <c:v>75.083333333333329</c:v>
                </c:pt>
                <c:pt idx="4506">
                  <c:v>75.099999999999994</c:v>
                </c:pt>
                <c:pt idx="4507">
                  <c:v>75.11666666666666</c:v>
                </c:pt>
                <c:pt idx="4508">
                  <c:v>75.13333333333334</c:v>
                </c:pt>
                <c:pt idx="4509">
                  <c:v>75.150000000000006</c:v>
                </c:pt>
                <c:pt idx="4510">
                  <c:v>75.166666666666671</c:v>
                </c:pt>
                <c:pt idx="4511">
                  <c:v>75.183333333333337</c:v>
                </c:pt>
                <c:pt idx="4512">
                  <c:v>75.2</c:v>
                </c:pt>
                <c:pt idx="4513">
                  <c:v>75.216666666666669</c:v>
                </c:pt>
                <c:pt idx="4514">
                  <c:v>75.233333333333334</c:v>
                </c:pt>
                <c:pt idx="4515">
                  <c:v>75.25</c:v>
                </c:pt>
                <c:pt idx="4516">
                  <c:v>75.266666666666666</c:v>
                </c:pt>
                <c:pt idx="4517">
                  <c:v>75.283333333333331</c:v>
                </c:pt>
                <c:pt idx="4518">
                  <c:v>75.3</c:v>
                </c:pt>
                <c:pt idx="4519">
                  <c:v>75.316666666666663</c:v>
                </c:pt>
                <c:pt idx="4520">
                  <c:v>75.333333333333329</c:v>
                </c:pt>
                <c:pt idx="4521">
                  <c:v>75.349999999999994</c:v>
                </c:pt>
                <c:pt idx="4522">
                  <c:v>75.36666666666666</c:v>
                </c:pt>
                <c:pt idx="4523">
                  <c:v>75.38333333333334</c:v>
                </c:pt>
                <c:pt idx="4524">
                  <c:v>75.400000000000006</c:v>
                </c:pt>
                <c:pt idx="4525">
                  <c:v>75.416666666666671</c:v>
                </c:pt>
                <c:pt idx="4526">
                  <c:v>75.433333333333337</c:v>
                </c:pt>
                <c:pt idx="4527">
                  <c:v>75.45</c:v>
                </c:pt>
                <c:pt idx="4528">
                  <c:v>75.466666666666669</c:v>
                </c:pt>
                <c:pt idx="4529">
                  <c:v>75.483333333333334</c:v>
                </c:pt>
                <c:pt idx="4530">
                  <c:v>75.5</c:v>
                </c:pt>
                <c:pt idx="4531">
                  <c:v>75.516666666666666</c:v>
                </c:pt>
                <c:pt idx="4532">
                  <c:v>75.533333333333331</c:v>
                </c:pt>
                <c:pt idx="4533">
                  <c:v>75.55</c:v>
                </c:pt>
                <c:pt idx="4534">
                  <c:v>75.566666666666663</c:v>
                </c:pt>
                <c:pt idx="4535">
                  <c:v>75.583333333333329</c:v>
                </c:pt>
                <c:pt idx="4536">
                  <c:v>75.599999999999994</c:v>
                </c:pt>
                <c:pt idx="4537">
                  <c:v>75.61666666666666</c:v>
                </c:pt>
                <c:pt idx="4538">
                  <c:v>75.63333333333334</c:v>
                </c:pt>
                <c:pt idx="4539">
                  <c:v>75.650000000000006</c:v>
                </c:pt>
                <c:pt idx="4540">
                  <c:v>75.666666666666671</c:v>
                </c:pt>
                <c:pt idx="4541">
                  <c:v>75.683333333333337</c:v>
                </c:pt>
                <c:pt idx="4542">
                  <c:v>75.7</c:v>
                </c:pt>
                <c:pt idx="4543">
                  <c:v>75.716666666666669</c:v>
                </c:pt>
                <c:pt idx="4544">
                  <c:v>75.733333333333334</c:v>
                </c:pt>
                <c:pt idx="4545">
                  <c:v>75.75</c:v>
                </c:pt>
                <c:pt idx="4546">
                  <c:v>75.766666666666666</c:v>
                </c:pt>
                <c:pt idx="4547">
                  <c:v>75.783333333333331</c:v>
                </c:pt>
                <c:pt idx="4548">
                  <c:v>75.8</c:v>
                </c:pt>
                <c:pt idx="4549">
                  <c:v>75.816666666666663</c:v>
                </c:pt>
                <c:pt idx="4550">
                  <c:v>75.833333333333329</c:v>
                </c:pt>
                <c:pt idx="4551">
                  <c:v>75.849999999999994</c:v>
                </c:pt>
                <c:pt idx="4552">
                  <c:v>75.86666666666666</c:v>
                </c:pt>
                <c:pt idx="4553">
                  <c:v>75.88333333333334</c:v>
                </c:pt>
                <c:pt idx="4554">
                  <c:v>75.900000000000006</c:v>
                </c:pt>
                <c:pt idx="4555">
                  <c:v>75.916666666666671</c:v>
                </c:pt>
                <c:pt idx="4556">
                  <c:v>75.933333333333337</c:v>
                </c:pt>
                <c:pt idx="4557">
                  <c:v>75.95</c:v>
                </c:pt>
                <c:pt idx="4558">
                  <c:v>75.966666666666669</c:v>
                </c:pt>
                <c:pt idx="4559">
                  <c:v>75.983333333333334</c:v>
                </c:pt>
                <c:pt idx="4560">
                  <c:v>76</c:v>
                </c:pt>
                <c:pt idx="4561">
                  <c:v>76.016666666666666</c:v>
                </c:pt>
                <c:pt idx="4562">
                  <c:v>76.033333333333331</c:v>
                </c:pt>
                <c:pt idx="4563">
                  <c:v>76.05</c:v>
                </c:pt>
                <c:pt idx="4564">
                  <c:v>76.066666666666663</c:v>
                </c:pt>
                <c:pt idx="4565">
                  <c:v>76.083333333333329</c:v>
                </c:pt>
                <c:pt idx="4566">
                  <c:v>76.099999999999994</c:v>
                </c:pt>
                <c:pt idx="4567">
                  <c:v>76.11666666666666</c:v>
                </c:pt>
                <c:pt idx="4568">
                  <c:v>76.13333333333334</c:v>
                </c:pt>
                <c:pt idx="4569">
                  <c:v>76.150000000000006</c:v>
                </c:pt>
                <c:pt idx="4570">
                  <c:v>76.166666666666671</c:v>
                </c:pt>
                <c:pt idx="4571">
                  <c:v>76.183333333333337</c:v>
                </c:pt>
                <c:pt idx="4572">
                  <c:v>76.2</c:v>
                </c:pt>
                <c:pt idx="4573">
                  <c:v>76.216666666666669</c:v>
                </c:pt>
                <c:pt idx="4574">
                  <c:v>76.233333333333334</c:v>
                </c:pt>
                <c:pt idx="4575">
                  <c:v>76.25</c:v>
                </c:pt>
                <c:pt idx="4576">
                  <c:v>76.266666666666666</c:v>
                </c:pt>
                <c:pt idx="4577">
                  <c:v>76.283333333333331</c:v>
                </c:pt>
                <c:pt idx="4578">
                  <c:v>76.3</c:v>
                </c:pt>
                <c:pt idx="4579">
                  <c:v>76.316666666666663</c:v>
                </c:pt>
                <c:pt idx="4580">
                  <c:v>76.333333333333329</c:v>
                </c:pt>
                <c:pt idx="4581">
                  <c:v>76.349999999999994</c:v>
                </c:pt>
                <c:pt idx="4582">
                  <c:v>76.36666666666666</c:v>
                </c:pt>
                <c:pt idx="4583">
                  <c:v>76.38333333333334</c:v>
                </c:pt>
                <c:pt idx="4584">
                  <c:v>76.400000000000006</c:v>
                </c:pt>
                <c:pt idx="4585">
                  <c:v>76.416666666666671</c:v>
                </c:pt>
                <c:pt idx="4586">
                  <c:v>76.433333333333337</c:v>
                </c:pt>
                <c:pt idx="4587">
                  <c:v>76.45</c:v>
                </c:pt>
                <c:pt idx="4588">
                  <c:v>76.466666666666669</c:v>
                </c:pt>
                <c:pt idx="4589">
                  <c:v>76.483333333333334</c:v>
                </c:pt>
                <c:pt idx="4590">
                  <c:v>76.5</c:v>
                </c:pt>
                <c:pt idx="4591">
                  <c:v>76.516666666666666</c:v>
                </c:pt>
                <c:pt idx="4592">
                  <c:v>76.533333333333331</c:v>
                </c:pt>
                <c:pt idx="4593">
                  <c:v>76.55</c:v>
                </c:pt>
                <c:pt idx="4594">
                  <c:v>76.566666666666663</c:v>
                </c:pt>
                <c:pt idx="4595">
                  <c:v>76.583333333333329</c:v>
                </c:pt>
                <c:pt idx="4596">
                  <c:v>76.599999999999994</c:v>
                </c:pt>
                <c:pt idx="4597">
                  <c:v>76.61666666666666</c:v>
                </c:pt>
                <c:pt idx="4598">
                  <c:v>76.63333333333334</c:v>
                </c:pt>
                <c:pt idx="4599">
                  <c:v>76.650000000000006</c:v>
                </c:pt>
                <c:pt idx="4600">
                  <c:v>76.666666666666671</c:v>
                </c:pt>
                <c:pt idx="4601">
                  <c:v>76.683333333333337</c:v>
                </c:pt>
                <c:pt idx="4602">
                  <c:v>76.7</c:v>
                </c:pt>
                <c:pt idx="4603">
                  <c:v>76.716666666666669</c:v>
                </c:pt>
                <c:pt idx="4604">
                  <c:v>76.733333333333334</c:v>
                </c:pt>
                <c:pt idx="4605">
                  <c:v>76.75</c:v>
                </c:pt>
                <c:pt idx="4606">
                  <c:v>76.766666666666666</c:v>
                </c:pt>
                <c:pt idx="4607">
                  <c:v>76.783333333333331</c:v>
                </c:pt>
                <c:pt idx="4608">
                  <c:v>76.8</c:v>
                </c:pt>
                <c:pt idx="4609">
                  <c:v>76.816666666666663</c:v>
                </c:pt>
                <c:pt idx="4610">
                  <c:v>76.833333333333329</c:v>
                </c:pt>
                <c:pt idx="4611">
                  <c:v>76.849999999999994</c:v>
                </c:pt>
                <c:pt idx="4612">
                  <c:v>76.86666666666666</c:v>
                </c:pt>
                <c:pt idx="4613">
                  <c:v>76.88333333333334</c:v>
                </c:pt>
                <c:pt idx="4614">
                  <c:v>76.900000000000006</c:v>
                </c:pt>
                <c:pt idx="4615">
                  <c:v>76.916666666666671</c:v>
                </c:pt>
                <c:pt idx="4616">
                  <c:v>76.933333333333337</c:v>
                </c:pt>
                <c:pt idx="4617">
                  <c:v>76.95</c:v>
                </c:pt>
                <c:pt idx="4618">
                  <c:v>76.966666666666669</c:v>
                </c:pt>
                <c:pt idx="4619">
                  <c:v>76.983333333333334</c:v>
                </c:pt>
                <c:pt idx="4620">
                  <c:v>77</c:v>
                </c:pt>
                <c:pt idx="4621">
                  <c:v>77.016666666666666</c:v>
                </c:pt>
                <c:pt idx="4622">
                  <c:v>77.033333333333331</c:v>
                </c:pt>
                <c:pt idx="4623">
                  <c:v>77.05</c:v>
                </c:pt>
                <c:pt idx="4624">
                  <c:v>77.066666666666663</c:v>
                </c:pt>
                <c:pt idx="4625">
                  <c:v>77.083333333333329</c:v>
                </c:pt>
                <c:pt idx="4626">
                  <c:v>77.099999999999994</c:v>
                </c:pt>
                <c:pt idx="4627">
                  <c:v>77.11666666666666</c:v>
                </c:pt>
                <c:pt idx="4628">
                  <c:v>77.13333333333334</c:v>
                </c:pt>
                <c:pt idx="4629">
                  <c:v>77.150000000000006</c:v>
                </c:pt>
                <c:pt idx="4630">
                  <c:v>77.166666666666671</c:v>
                </c:pt>
                <c:pt idx="4631">
                  <c:v>77.183333333333337</c:v>
                </c:pt>
                <c:pt idx="4632">
                  <c:v>77.2</c:v>
                </c:pt>
                <c:pt idx="4633">
                  <c:v>77.216666666666669</c:v>
                </c:pt>
                <c:pt idx="4634">
                  <c:v>77.233333333333334</c:v>
                </c:pt>
                <c:pt idx="4635">
                  <c:v>77.25</c:v>
                </c:pt>
                <c:pt idx="4636">
                  <c:v>77.266666666666666</c:v>
                </c:pt>
                <c:pt idx="4637">
                  <c:v>77.283333333333331</c:v>
                </c:pt>
                <c:pt idx="4638">
                  <c:v>77.3</c:v>
                </c:pt>
                <c:pt idx="4639">
                  <c:v>77.316666666666663</c:v>
                </c:pt>
                <c:pt idx="4640">
                  <c:v>77.333333333333329</c:v>
                </c:pt>
                <c:pt idx="4641">
                  <c:v>77.349999999999994</c:v>
                </c:pt>
                <c:pt idx="4642">
                  <c:v>77.36666666666666</c:v>
                </c:pt>
                <c:pt idx="4643">
                  <c:v>77.38333333333334</c:v>
                </c:pt>
                <c:pt idx="4644">
                  <c:v>77.400000000000006</c:v>
                </c:pt>
                <c:pt idx="4645">
                  <c:v>77.416666666666671</c:v>
                </c:pt>
                <c:pt idx="4646">
                  <c:v>77.433333333333337</c:v>
                </c:pt>
                <c:pt idx="4647">
                  <c:v>77.45</c:v>
                </c:pt>
                <c:pt idx="4648">
                  <c:v>77.466666666666669</c:v>
                </c:pt>
                <c:pt idx="4649">
                  <c:v>77.483333333333334</c:v>
                </c:pt>
                <c:pt idx="4650">
                  <c:v>77.5</c:v>
                </c:pt>
                <c:pt idx="4651">
                  <c:v>77.516666666666666</c:v>
                </c:pt>
                <c:pt idx="4652">
                  <c:v>77.533333333333331</c:v>
                </c:pt>
                <c:pt idx="4653">
                  <c:v>77.55</c:v>
                </c:pt>
                <c:pt idx="4654">
                  <c:v>77.566666666666663</c:v>
                </c:pt>
                <c:pt idx="4655">
                  <c:v>77.583333333333329</c:v>
                </c:pt>
                <c:pt idx="4656">
                  <c:v>77.599999999999994</c:v>
                </c:pt>
                <c:pt idx="4657">
                  <c:v>77.61666666666666</c:v>
                </c:pt>
                <c:pt idx="4658">
                  <c:v>77.63333333333334</c:v>
                </c:pt>
                <c:pt idx="4659">
                  <c:v>77.650000000000006</c:v>
                </c:pt>
                <c:pt idx="4660">
                  <c:v>77.666666666666671</c:v>
                </c:pt>
                <c:pt idx="4661">
                  <c:v>77.683333333333337</c:v>
                </c:pt>
                <c:pt idx="4662">
                  <c:v>77.7</c:v>
                </c:pt>
                <c:pt idx="4663">
                  <c:v>77.716666666666669</c:v>
                </c:pt>
                <c:pt idx="4664">
                  <c:v>77.733333333333334</c:v>
                </c:pt>
                <c:pt idx="4665">
                  <c:v>77.75</c:v>
                </c:pt>
                <c:pt idx="4666">
                  <c:v>77.766666666666666</c:v>
                </c:pt>
                <c:pt idx="4667">
                  <c:v>77.783333333333331</c:v>
                </c:pt>
                <c:pt idx="4668">
                  <c:v>77.8</c:v>
                </c:pt>
                <c:pt idx="4669">
                  <c:v>77.816666666666663</c:v>
                </c:pt>
                <c:pt idx="4670">
                  <c:v>77.833333333333329</c:v>
                </c:pt>
                <c:pt idx="4671">
                  <c:v>77.849999999999994</c:v>
                </c:pt>
                <c:pt idx="4672">
                  <c:v>77.86666666666666</c:v>
                </c:pt>
                <c:pt idx="4673">
                  <c:v>77.88333333333334</c:v>
                </c:pt>
                <c:pt idx="4674">
                  <c:v>77.900000000000006</c:v>
                </c:pt>
                <c:pt idx="4675">
                  <c:v>77.916666666666671</c:v>
                </c:pt>
                <c:pt idx="4676">
                  <c:v>77.933333333333337</c:v>
                </c:pt>
                <c:pt idx="4677">
                  <c:v>77.95</c:v>
                </c:pt>
                <c:pt idx="4678">
                  <c:v>77.966666666666669</c:v>
                </c:pt>
                <c:pt idx="4679">
                  <c:v>77.983333333333334</c:v>
                </c:pt>
                <c:pt idx="4680">
                  <c:v>78</c:v>
                </c:pt>
                <c:pt idx="4681">
                  <c:v>78.016666666666666</c:v>
                </c:pt>
                <c:pt idx="4682">
                  <c:v>78.033333333333331</c:v>
                </c:pt>
                <c:pt idx="4683">
                  <c:v>78.05</c:v>
                </c:pt>
                <c:pt idx="4684">
                  <c:v>78.066666666666663</c:v>
                </c:pt>
                <c:pt idx="4685">
                  <c:v>78.083333333333329</c:v>
                </c:pt>
                <c:pt idx="4686">
                  <c:v>78.099999999999994</c:v>
                </c:pt>
                <c:pt idx="4687">
                  <c:v>78.11666666666666</c:v>
                </c:pt>
                <c:pt idx="4688">
                  <c:v>78.13333333333334</c:v>
                </c:pt>
                <c:pt idx="4689">
                  <c:v>78.150000000000006</c:v>
                </c:pt>
                <c:pt idx="4690">
                  <c:v>78.166666666666671</c:v>
                </c:pt>
                <c:pt idx="4691">
                  <c:v>78.183333333333337</c:v>
                </c:pt>
                <c:pt idx="4692">
                  <c:v>78.2</c:v>
                </c:pt>
                <c:pt idx="4693">
                  <c:v>78.216666666666669</c:v>
                </c:pt>
                <c:pt idx="4694">
                  <c:v>78.233333333333334</c:v>
                </c:pt>
                <c:pt idx="4695">
                  <c:v>78.25</c:v>
                </c:pt>
                <c:pt idx="4696">
                  <c:v>78.266666666666666</c:v>
                </c:pt>
                <c:pt idx="4697">
                  <c:v>78.283333333333331</c:v>
                </c:pt>
                <c:pt idx="4698">
                  <c:v>78.3</c:v>
                </c:pt>
                <c:pt idx="4699">
                  <c:v>78.316666666666663</c:v>
                </c:pt>
                <c:pt idx="4700">
                  <c:v>78.333333333333329</c:v>
                </c:pt>
                <c:pt idx="4701">
                  <c:v>78.349999999999994</c:v>
                </c:pt>
                <c:pt idx="4702">
                  <c:v>78.36666666666666</c:v>
                </c:pt>
                <c:pt idx="4703">
                  <c:v>78.38333333333334</c:v>
                </c:pt>
                <c:pt idx="4704">
                  <c:v>78.400000000000006</c:v>
                </c:pt>
                <c:pt idx="4705">
                  <c:v>78.416666666666671</c:v>
                </c:pt>
                <c:pt idx="4706">
                  <c:v>78.433333333333337</c:v>
                </c:pt>
                <c:pt idx="4707">
                  <c:v>78.45</c:v>
                </c:pt>
                <c:pt idx="4708">
                  <c:v>78.466666666666669</c:v>
                </c:pt>
                <c:pt idx="4709">
                  <c:v>78.483333333333334</c:v>
                </c:pt>
                <c:pt idx="4710">
                  <c:v>78.5</c:v>
                </c:pt>
                <c:pt idx="4711">
                  <c:v>78.516666666666666</c:v>
                </c:pt>
                <c:pt idx="4712">
                  <c:v>78.533333333333331</c:v>
                </c:pt>
                <c:pt idx="4713">
                  <c:v>78.55</c:v>
                </c:pt>
                <c:pt idx="4714">
                  <c:v>78.566666666666663</c:v>
                </c:pt>
                <c:pt idx="4715">
                  <c:v>78.583333333333329</c:v>
                </c:pt>
                <c:pt idx="4716">
                  <c:v>78.599999999999994</c:v>
                </c:pt>
                <c:pt idx="4717">
                  <c:v>78.61666666666666</c:v>
                </c:pt>
                <c:pt idx="4718">
                  <c:v>78.63333333333334</c:v>
                </c:pt>
                <c:pt idx="4719">
                  <c:v>78.650000000000006</c:v>
                </c:pt>
                <c:pt idx="4720">
                  <c:v>78.666666666666671</c:v>
                </c:pt>
                <c:pt idx="4721">
                  <c:v>78.683333333333337</c:v>
                </c:pt>
                <c:pt idx="4722">
                  <c:v>78.7</c:v>
                </c:pt>
                <c:pt idx="4723">
                  <c:v>78.716666666666669</c:v>
                </c:pt>
                <c:pt idx="4724">
                  <c:v>78.733333333333334</c:v>
                </c:pt>
                <c:pt idx="4725">
                  <c:v>78.75</c:v>
                </c:pt>
                <c:pt idx="4726">
                  <c:v>78.766666666666666</c:v>
                </c:pt>
                <c:pt idx="4727">
                  <c:v>78.783333333333331</c:v>
                </c:pt>
                <c:pt idx="4728">
                  <c:v>78.8</c:v>
                </c:pt>
                <c:pt idx="4729">
                  <c:v>78.816666666666663</c:v>
                </c:pt>
                <c:pt idx="4730">
                  <c:v>78.833333333333329</c:v>
                </c:pt>
                <c:pt idx="4731">
                  <c:v>78.849999999999994</c:v>
                </c:pt>
                <c:pt idx="4732">
                  <c:v>78.86666666666666</c:v>
                </c:pt>
                <c:pt idx="4733">
                  <c:v>78.88333333333334</c:v>
                </c:pt>
                <c:pt idx="4734">
                  <c:v>78.900000000000006</c:v>
                </c:pt>
                <c:pt idx="4735">
                  <c:v>78.916666666666671</c:v>
                </c:pt>
                <c:pt idx="4736">
                  <c:v>78.933333333333337</c:v>
                </c:pt>
                <c:pt idx="4737">
                  <c:v>78.95</c:v>
                </c:pt>
                <c:pt idx="4738">
                  <c:v>78.966666666666669</c:v>
                </c:pt>
                <c:pt idx="4739">
                  <c:v>78.983333333333334</c:v>
                </c:pt>
                <c:pt idx="4740">
                  <c:v>79</c:v>
                </c:pt>
                <c:pt idx="4741">
                  <c:v>79.016666666666666</c:v>
                </c:pt>
                <c:pt idx="4742">
                  <c:v>79.033333333333331</c:v>
                </c:pt>
                <c:pt idx="4743">
                  <c:v>79.05</c:v>
                </c:pt>
                <c:pt idx="4744">
                  <c:v>79.066666666666663</c:v>
                </c:pt>
                <c:pt idx="4745">
                  <c:v>79.083333333333329</c:v>
                </c:pt>
                <c:pt idx="4746">
                  <c:v>79.099999999999994</c:v>
                </c:pt>
                <c:pt idx="4747">
                  <c:v>79.11666666666666</c:v>
                </c:pt>
                <c:pt idx="4748">
                  <c:v>79.13333333333334</c:v>
                </c:pt>
                <c:pt idx="4749">
                  <c:v>79.150000000000006</c:v>
                </c:pt>
                <c:pt idx="4750">
                  <c:v>79.166666666666671</c:v>
                </c:pt>
                <c:pt idx="4751">
                  <c:v>79.183333333333337</c:v>
                </c:pt>
                <c:pt idx="4752">
                  <c:v>79.2</c:v>
                </c:pt>
                <c:pt idx="4753">
                  <c:v>79.216666666666669</c:v>
                </c:pt>
                <c:pt idx="4754">
                  <c:v>79.233333333333334</c:v>
                </c:pt>
                <c:pt idx="4755">
                  <c:v>79.25</c:v>
                </c:pt>
                <c:pt idx="4756">
                  <c:v>79.266666666666666</c:v>
                </c:pt>
                <c:pt idx="4757">
                  <c:v>79.283333333333331</c:v>
                </c:pt>
                <c:pt idx="4758">
                  <c:v>79.3</c:v>
                </c:pt>
                <c:pt idx="4759">
                  <c:v>79.316666666666663</c:v>
                </c:pt>
                <c:pt idx="4760">
                  <c:v>79.333333333333329</c:v>
                </c:pt>
                <c:pt idx="4761">
                  <c:v>79.349999999999994</c:v>
                </c:pt>
                <c:pt idx="4762">
                  <c:v>79.36666666666666</c:v>
                </c:pt>
                <c:pt idx="4763">
                  <c:v>79.38333333333334</c:v>
                </c:pt>
                <c:pt idx="4764">
                  <c:v>79.400000000000006</c:v>
                </c:pt>
                <c:pt idx="4765">
                  <c:v>79.416666666666671</c:v>
                </c:pt>
                <c:pt idx="4766">
                  <c:v>79.433333333333337</c:v>
                </c:pt>
                <c:pt idx="4767">
                  <c:v>79.45</c:v>
                </c:pt>
                <c:pt idx="4768">
                  <c:v>79.466666666666669</c:v>
                </c:pt>
                <c:pt idx="4769">
                  <c:v>79.483333333333334</c:v>
                </c:pt>
                <c:pt idx="4770">
                  <c:v>79.5</c:v>
                </c:pt>
                <c:pt idx="4771">
                  <c:v>79.516666666666666</c:v>
                </c:pt>
                <c:pt idx="4772">
                  <c:v>79.533333333333331</c:v>
                </c:pt>
                <c:pt idx="4773">
                  <c:v>79.55</c:v>
                </c:pt>
                <c:pt idx="4774">
                  <c:v>79.566666666666663</c:v>
                </c:pt>
                <c:pt idx="4775">
                  <c:v>79.583333333333329</c:v>
                </c:pt>
                <c:pt idx="4776">
                  <c:v>79.599999999999994</c:v>
                </c:pt>
                <c:pt idx="4777">
                  <c:v>79.61666666666666</c:v>
                </c:pt>
                <c:pt idx="4778">
                  <c:v>79.63333333333334</c:v>
                </c:pt>
                <c:pt idx="4779">
                  <c:v>79.650000000000006</c:v>
                </c:pt>
                <c:pt idx="4780">
                  <c:v>79.666666666666671</c:v>
                </c:pt>
                <c:pt idx="4781">
                  <c:v>79.683333333333337</c:v>
                </c:pt>
                <c:pt idx="4782">
                  <c:v>79.7</c:v>
                </c:pt>
                <c:pt idx="4783">
                  <c:v>79.716666666666669</c:v>
                </c:pt>
                <c:pt idx="4784">
                  <c:v>79.733333333333334</c:v>
                </c:pt>
                <c:pt idx="4785">
                  <c:v>79.75</c:v>
                </c:pt>
                <c:pt idx="4786">
                  <c:v>79.766666666666666</c:v>
                </c:pt>
                <c:pt idx="4787">
                  <c:v>79.783333333333331</c:v>
                </c:pt>
                <c:pt idx="4788">
                  <c:v>79.8</c:v>
                </c:pt>
                <c:pt idx="4789">
                  <c:v>79.816666666666663</c:v>
                </c:pt>
                <c:pt idx="4790">
                  <c:v>79.833333333333329</c:v>
                </c:pt>
                <c:pt idx="4791">
                  <c:v>79.849999999999994</c:v>
                </c:pt>
                <c:pt idx="4792">
                  <c:v>79.86666666666666</c:v>
                </c:pt>
                <c:pt idx="4793">
                  <c:v>79.88333333333334</c:v>
                </c:pt>
                <c:pt idx="4794">
                  <c:v>79.900000000000006</c:v>
                </c:pt>
                <c:pt idx="4795">
                  <c:v>79.916666666666671</c:v>
                </c:pt>
                <c:pt idx="4796">
                  <c:v>79.933333333333337</c:v>
                </c:pt>
                <c:pt idx="4797">
                  <c:v>79.95</c:v>
                </c:pt>
                <c:pt idx="4798">
                  <c:v>79.966666666666669</c:v>
                </c:pt>
                <c:pt idx="4799">
                  <c:v>79.983333333333334</c:v>
                </c:pt>
                <c:pt idx="4800">
                  <c:v>80</c:v>
                </c:pt>
                <c:pt idx="4801">
                  <c:v>80.016666666666666</c:v>
                </c:pt>
                <c:pt idx="4802">
                  <c:v>80.033333333333331</c:v>
                </c:pt>
                <c:pt idx="4803">
                  <c:v>80.05</c:v>
                </c:pt>
                <c:pt idx="4804">
                  <c:v>80.066666666666663</c:v>
                </c:pt>
                <c:pt idx="4805">
                  <c:v>80.083333333333329</c:v>
                </c:pt>
                <c:pt idx="4806">
                  <c:v>80.099999999999994</c:v>
                </c:pt>
                <c:pt idx="4807">
                  <c:v>80.11666666666666</c:v>
                </c:pt>
                <c:pt idx="4808">
                  <c:v>80.13333333333334</c:v>
                </c:pt>
                <c:pt idx="4809">
                  <c:v>80.150000000000006</c:v>
                </c:pt>
                <c:pt idx="4810">
                  <c:v>80.166666666666671</c:v>
                </c:pt>
                <c:pt idx="4811">
                  <c:v>80.183333333333337</c:v>
                </c:pt>
                <c:pt idx="4812">
                  <c:v>80.2</c:v>
                </c:pt>
                <c:pt idx="4813">
                  <c:v>80.216666666666669</c:v>
                </c:pt>
                <c:pt idx="4814">
                  <c:v>80.233333333333334</c:v>
                </c:pt>
                <c:pt idx="4815">
                  <c:v>80.25</c:v>
                </c:pt>
                <c:pt idx="4816">
                  <c:v>80.266666666666666</c:v>
                </c:pt>
                <c:pt idx="4817">
                  <c:v>80.283333333333331</c:v>
                </c:pt>
                <c:pt idx="4818">
                  <c:v>80.3</c:v>
                </c:pt>
                <c:pt idx="4819">
                  <c:v>80.316666666666663</c:v>
                </c:pt>
                <c:pt idx="4820">
                  <c:v>80.333333333333329</c:v>
                </c:pt>
                <c:pt idx="4821">
                  <c:v>80.349999999999994</c:v>
                </c:pt>
                <c:pt idx="4822">
                  <c:v>80.36666666666666</c:v>
                </c:pt>
                <c:pt idx="4823">
                  <c:v>80.38333333333334</c:v>
                </c:pt>
                <c:pt idx="4824">
                  <c:v>80.400000000000006</c:v>
                </c:pt>
                <c:pt idx="4825">
                  <c:v>80.416666666666671</c:v>
                </c:pt>
                <c:pt idx="4826">
                  <c:v>80.433333333333337</c:v>
                </c:pt>
                <c:pt idx="4827">
                  <c:v>80.45</c:v>
                </c:pt>
                <c:pt idx="4828">
                  <c:v>80.466666666666669</c:v>
                </c:pt>
                <c:pt idx="4829">
                  <c:v>80.483333333333334</c:v>
                </c:pt>
                <c:pt idx="4830">
                  <c:v>80.5</c:v>
                </c:pt>
                <c:pt idx="4831">
                  <c:v>80.516666666666666</c:v>
                </c:pt>
                <c:pt idx="4832">
                  <c:v>80.533333333333331</c:v>
                </c:pt>
                <c:pt idx="4833">
                  <c:v>80.55</c:v>
                </c:pt>
                <c:pt idx="4834">
                  <c:v>80.566666666666663</c:v>
                </c:pt>
                <c:pt idx="4835">
                  <c:v>80.583333333333329</c:v>
                </c:pt>
                <c:pt idx="4836">
                  <c:v>80.599999999999994</c:v>
                </c:pt>
                <c:pt idx="4837">
                  <c:v>80.61666666666666</c:v>
                </c:pt>
                <c:pt idx="4838">
                  <c:v>80.63333333333334</c:v>
                </c:pt>
                <c:pt idx="4839">
                  <c:v>80.650000000000006</c:v>
                </c:pt>
                <c:pt idx="4840">
                  <c:v>80.666666666666671</c:v>
                </c:pt>
                <c:pt idx="4841">
                  <c:v>80.683333333333337</c:v>
                </c:pt>
                <c:pt idx="4842">
                  <c:v>80.7</c:v>
                </c:pt>
                <c:pt idx="4843">
                  <c:v>80.716666666666669</c:v>
                </c:pt>
                <c:pt idx="4844">
                  <c:v>80.733333333333334</c:v>
                </c:pt>
                <c:pt idx="4845">
                  <c:v>80.75</c:v>
                </c:pt>
                <c:pt idx="4846">
                  <c:v>80.766666666666666</c:v>
                </c:pt>
                <c:pt idx="4847">
                  <c:v>80.783333333333331</c:v>
                </c:pt>
                <c:pt idx="4848">
                  <c:v>80.8</c:v>
                </c:pt>
                <c:pt idx="4849">
                  <c:v>80.816666666666663</c:v>
                </c:pt>
                <c:pt idx="4850">
                  <c:v>80.833333333333329</c:v>
                </c:pt>
                <c:pt idx="4851">
                  <c:v>80.849999999999994</c:v>
                </c:pt>
                <c:pt idx="4852">
                  <c:v>80.86666666666666</c:v>
                </c:pt>
                <c:pt idx="4853">
                  <c:v>80.88333333333334</c:v>
                </c:pt>
                <c:pt idx="4854">
                  <c:v>80.900000000000006</c:v>
                </c:pt>
                <c:pt idx="4855">
                  <c:v>80.916666666666671</c:v>
                </c:pt>
                <c:pt idx="4856">
                  <c:v>80.933333333333337</c:v>
                </c:pt>
                <c:pt idx="4857">
                  <c:v>80.95</c:v>
                </c:pt>
                <c:pt idx="4858">
                  <c:v>80.966666666666669</c:v>
                </c:pt>
                <c:pt idx="4859">
                  <c:v>80.983333333333334</c:v>
                </c:pt>
                <c:pt idx="4860">
                  <c:v>81</c:v>
                </c:pt>
                <c:pt idx="4861">
                  <c:v>81.016666666666666</c:v>
                </c:pt>
                <c:pt idx="4862">
                  <c:v>81.033333333333331</c:v>
                </c:pt>
                <c:pt idx="4863">
                  <c:v>81.05</c:v>
                </c:pt>
                <c:pt idx="4864">
                  <c:v>81.066666666666663</c:v>
                </c:pt>
                <c:pt idx="4865">
                  <c:v>81.083333333333329</c:v>
                </c:pt>
                <c:pt idx="4866">
                  <c:v>81.099999999999994</c:v>
                </c:pt>
                <c:pt idx="4867">
                  <c:v>81.11666666666666</c:v>
                </c:pt>
                <c:pt idx="4868">
                  <c:v>81.13333333333334</c:v>
                </c:pt>
                <c:pt idx="4869">
                  <c:v>81.150000000000006</c:v>
                </c:pt>
                <c:pt idx="4870">
                  <c:v>81.166666666666671</c:v>
                </c:pt>
                <c:pt idx="4871">
                  <c:v>81.183333333333337</c:v>
                </c:pt>
                <c:pt idx="4872">
                  <c:v>81.2</c:v>
                </c:pt>
                <c:pt idx="4873">
                  <c:v>81.216666666666669</c:v>
                </c:pt>
                <c:pt idx="4874">
                  <c:v>81.233333333333334</c:v>
                </c:pt>
                <c:pt idx="4875">
                  <c:v>81.25</c:v>
                </c:pt>
                <c:pt idx="4876">
                  <c:v>81.266666666666666</c:v>
                </c:pt>
                <c:pt idx="4877">
                  <c:v>81.283333333333331</c:v>
                </c:pt>
                <c:pt idx="4878">
                  <c:v>81.3</c:v>
                </c:pt>
                <c:pt idx="4879">
                  <c:v>81.316666666666663</c:v>
                </c:pt>
                <c:pt idx="4880">
                  <c:v>81.333333333333329</c:v>
                </c:pt>
                <c:pt idx="4881">
                  <c:v>81.349999999999994</c:v>
                </c:pt>
                <c:pt idx="4882">
                  <c:v>81.36666666666666</c:v>
                </c:pt>
                <c:pt idx="4883">
                  <c:v>81.38333333333334</c:v>
                </c:pt>
                <c:pt idx="4884">
                  <c:v>81.400000000000006</c:v>
                </c:pt>
                <c:pt idx="4885">
                  <c:v>81.416666666666671</c:v>
                </c:pt>
                <c:pt idx="4886">
                  <c:v>81.433333333333337</c:v>
                </c:pt>
                <c:pt idx="4887">
                  <c:v>81.45</c:v>
                </c:pt>
                <c:pt idx="4888">
                  <c:v>81.466666666666669</c:v>
                </c:pt>
                <c:pt idx="4889">
                  <c:v>81.483333333333334</c:v>
                </c:pt>
                <c:pt idx="4890">
                  <c:v>81.5</c:v>
                </c:pt>
                <c:pt idx="4891">
                  <c:v>81.516666666666666</c:v>
                </c:pt>
                <c:pt idx="4892">
                  <c:v>81.533333333333331</c:v>
                </c:pt>
                <c:pt idx="4893">
                  <c:v>81.55</c:v>
                </c:pt>
                <c:pt idx="4894">
                  <c:v>81.566666666666663</c:v>
                </c:pt>
                <c:pt idx="4895">
                  <c:v>81.583333333333329</c:v>
                </c:pt>
                <c:pt idx="4896">
                  <c:v>81.599999999999994</c:v>
                </c:pt>
                <c:pt idx="4897">
                  <c:v>81.61666666666666</c:v>
                </c:pt>
                <c:pt idx="4898">
                  <c:v>81.63333333333334</c:v>
                </c:pt>
                <c:pt idx="4899">
                  <c:v>81.650000000000006</c:v>
                </c:pt>
                <c:pt idx="4900">
                  <c:v>81.666666666666671</c:v>
                </c:pt>
                <c:pt idx="4901">
                  <c:v>81.683333333333337</c:v>
                </c:pt>
                <c:pt idx="4902">
                  <c:v>81.7</c:v>
                </c:pt>
                <c:pt idx="4903">
                  <c:v>81.716666666666669</c:v>
                </c:pt>
                <c:pt idx="4904">
                  <c:v>81.733333333333334</c:v>
                </c:pt>
                <c:pt idx="4905">
                  <c:v>81.75</c:v>
                </c:pt>
                <c:pt idx="4906">
                  <c:v>81.766666666666666</c:v>
                </c:pt>
                <c:pt idx="4907">
                  <c:v>81.783333333333331</c:v>
                </c:pt>
                <c:pt idx="4908">
                  <c:v>81.8</c:v>
                </c:pt>
                <c:pt idx="4909">
                  <c:v>81.816666666666663</c:v>
                </c:pt>
                <c:pt idx="4910">
                  <c:v>81.833333333333329</c:v>
                </c:pt>
                <c:pt idx="4911">
                  <c:v>81.849999999999994</c:v>
                </c:pt>
                <c:pt idx="4912">
                  <c:v>81.86666666666666</c:v>
                </c:pt>
                <c:pt idx="4913">
                  <c:v>81.88333333333334</c:v>
                </c:pt>
                <c:pt idx="4914">
                  <c:v>81.900000000000006</c:v>
                </c:pt>
                <c:pt idx="4915">
                  <c:v>81.916666666666671</c:v>
                </c:pt>
                <c:pt idx="4916">
                  <c:v>81.933333333333337</c:v>
                </c:pt>
                <c:pt idx="4917">
                  <c:v>81.95</c:v>
                </c:pt>
                <c:pt idx="4918">
                  <c:v>81.966666666666669</c:v>
                </c:pt>
                <c:pt idx="4919">
                  <c:v>81.983333333333334</c:v>
                </c:pt>
                <c:pt idx="4920">
                  <c:v>82</c:v>
                </c:pt>
                <c:pt idx="4921">
                  <c:v>82.016666666666666</c:v>
                </c:pt>
                <c:pt idx="4922">
                  <c:v>82.033333333333331</c:v>
                </c:pt>
                <c:pt idx="4923">
                  <c:v>82.05</c:v>
                </c:pt>
                <c:pt idx="4924">
                  <c:v>82.066666666666663</c:v>
                </c:pt>
                <c:pt idx="4925">
                  <c:v>82.083333333333329</c:v>
                </c:pt>
                <c:pt idx="4926">
                  <c:v>82.1</c:v>
                </c:pt>
                <c:pt idx="4927">
                  <c:v>82.11666666666666</c:v>
                </c:pt>
                <c:pt idx="4928">
                  <c:v>82.13333333333334</c:v>
                </c:pt>
                <c:pt idx="4929">
                  <c:v>82.15</c:v>
                </c:pt>
                <c:pt idx="4930">
                  <c:v>82.166666666666671</c:v>
                </c:pt>
                <c:pt idx="4931">
                  <c:v>82.183333333333337</c:v>
                </c:pt>
                <c:pt idx="4932">
                  <c:v>82.2</c:v>
                </c:pt>
                <c:pt idx="4933">
                  <c:v>82.216666666666669</c:v>
                </c:pt>
                <c:pt idx="4934">
                  <c:v>82.233333333333334</c:v>
                </c:pt>
                <c:pt idx="4935">
                  <c:v>82.25</c:v>
                </c:pt>
                <c:pt idx="4936">
                  <c:v>82.266666666666666</c:v>
                </c:pt>
                <c:pt idx="4937">
                  <c:v>82.283333333333331</c:v>
                </c:pt>
                <c:pt idx="4938">
                  <c:v>82.3</c:v>
                </c:pt>
                <c:pt idx="4939">
                  <c:v>82.316666666666663</c:v>
                </c:pt>
                <c:pt idx="4940">
                  <c:v>82.333333333333329</c:v>
                </c:pt>
                <c:pt idx="4941">
                  <c:v>82.35</c:v>
                </c:pt>
                <c:pt idx="4942">
                  <c:v>82.36666666666666</c:v>
                </c:pt>
                <c:pt idx="4943">
                  <c:v>82.38333333333334</c:v>
                </c:pt>
                <c:pt idx="4944">
                  <c:v>82.4</c:v>
                </c:pt>
                <c:pt idx="4945">
                  <c:v>82.416666666666671</c:v>
                </c:pt>
                <c:pt idx="4946">
                  <c:v>82.433333333333337</c:v>
                </c:pt>
                <c:pt idx="4947">
                  <c:v>82.45</c:v>
                </c:pt>
                <c:pt idx="4948">
                  <c:v>82.466666666666669</c:v>
                </c:pt>
                <c:pt idx="4949">
                  <c:v>82.483333333333334</c:v>
                </c:pt>
                <c:pt idx="4950">
                  <c:v>82.5</c:v>
                </c:pt>
                <c:pt idx="4951">
                  <c:v>82.516666666666666</c:v>
                </c:pt>
                <c:pt idx="4952">
                  <c:v>82.533333333333331</c:v>
                </c:pt>
                <c:pt idx="4953">
                  <c:v>82.55</c:v>
                </c:pt>
                <c:pt idx="4954">
                  <c:v>82.566666666666663</c:v>
                </c:pt>
                <c:pt idx="4955">
                  <c:v>82.583333333333329</c:v>
                </c:pt>
                <c:pt idx="4956">
                  <c:v>82.6</c:v>
                </c:pt>
                <c:pt idx="4957">
                  <c:v>82.61666666666666</c:v>
                </c:pt>
                <c:pt idx="4958">
                  <c:v>82.63333333333334</c:v>
                </c:pt>
                <c:pt idx="4959">
                  <c:v>82.65</c:v>
                </c:pt>
                <c:pt idx="4960">
                  <c:v>82.666666666666671</c:v>
                </c:pt>
                <c:pt idx="4961">
                  <c:v>82.683333333333337</c:v>
                </c:pt>
                <c:pt idx="4962">
                  <c:v>82.7</c:v>
                </c:pt>
                <c:pt idx="4963">
                  <c:v>82.716666666666669</c:v>
                </c:pt>
                <c:pt idx="4964">
                  <c:v>82.733333333333334</c:v>
                </c:pt>
                <c:pt idx="4965">
                  <c:v>82.75</c:v>
                </c:pt>
                <c:pt idx="4966">
                  <c:v>82.766666666666666</c:v>
                </c:pt>
                <c:pt idx="4967">
                  <c:v>82.783333333333331</c:v>
                </c:pt>
                <c:pt idx="4968">
                  <c:v>82.8</c:v>
                </c:pt>
                <c:pt idx="4969">
                  <c:v>82.816666666666663</c:v>
                </c:pt>
                <c:pt idx="4970">
                  <c:v>82.833333333333329</c:v>
                </c:pt>
                <c:pt idx="4971">
                  <c:v>82.85</c:v>
                </c:pt>
                <c:pt idx="4972">
                  <c:v>82.86666666666666</c:v>
                </c:pt>
                <c:pt idx="4973">
                  <c:v>82.88333333333334</c:v>
                </c:pt>
                <c:pt idx="4974">
                  <c:v>82.9</c:v>
                </c:pt>
                <c:pt idx="4975">
                  <c:v>82.916666666666671</c:v>
                </c:pt>
                <c:pt idx="4976">
                  <c:v>82.933333333333337</c:v>
                </c:pt>
                <c:pt idx="4977">
                  <c:v>82.95</c:v>
                </c:pt>
                <c:pt idx="4978">
                  <c:v>82.966666666666669</c:v>
                </c:pt>
                <c:pt idx="4979">
                  <c:v>82.983333333333334</c:v>
                </c:pt>
                <c:pt idx="4980">
                  <c:v>83</c:v>
                </c:pt>
                <c:pt idx="4981">
                  <c:v>83.016666666666666</c:v>
                </c:pt>
                <c:pt idx="4982">
                  <c:v>83.033333333333331</c:v>
                </c:pt>
                <c:pt idx="4983">
                  <c:v>83.05</c:v>
                </c:pt>
                <c:pt idx="4984">
                  <c:v>83.066666666666663</c:v>
                </c:pt>
                <c:pt idx="4985">
                  <c:v>83.083333333333329</c:v>
                </c:pt>
                <c:pt idx="4986">
                  <c:v>83.1</c:v>
                </c:pt>
                <c:pt idx="4987">
                  <c:v>83.11666666666666</c:v>
                </c:pt>
                <c:pt idx="4988">
                  <c:v>83.13333333333334</c:v>
                </c:pt>
                <c:pt idx="4989">
                  <c:v>83.15</c:v>
                </c:pt>
                <c:pt idx="4990">
                  <c:v>83.166666666666671</c:v>
                </c:pt>
                <c:pt idx="4991">
                  <c:v>83.183333333333337</c:v>
                </c:pt>
                <c:pt idx="4992">
                  <c:v>83.2</c:v>
                </c:pt>
                <c:pt idx="4993">
                  <c:v>83.216666666666669</c:v>
                </c:pt>
                <c:pt idx="4994">
                  <c:v>83.233333333333334</c:v>
                </c:pt>
                <c:pt idx="4995">
                  <c:v>83.25</c:v>
                </c:pt>
                <c:pt idx="4996">
                  <c:v>83.266666666666666</c:v>
                </c:pt>
                <c:pt idx="4997">
                  <c:v>83.283333333333331</c:v>
                </c:pt>
                <c:pt idx="4998">
                  <c:v>83.3</c:v>
                </c:pt>
                <c:pt idx="4999">
                  <c:v>83.316666666666663</c:v>
                </c:pt>
                <c:pt idx="5000">
                  <c:v>83.333333333333329</c:v>
                </c:pt>
                <c:pt idx="5001">
                  <c:v>83.35</c:v>
                </c:pt>
                <c:pt idx="5002">
                  <c:v>83.36666666666666</c:v>
                </c:pt>
                <c:pt idx="5003">
                  <c:v>83.38333333333334</c:v>
                </c:pt>
                <c:pt idx="5004">
                  <c:v>83.4</c:v>
                </c:pt>
                <c:pt idx="5005">
                  <c:v>83.416666666666671</c:v>
                </c:pt>
                <c:pt idx="5006">
                  <c:v>83.433333333333337</c:v>
                </c:pt>
                <c:pt idx="5007">
                  <c:v>83.45</c:v>
                </c:pt>
                <c:pt idx="5008">
                  <c:v>83.466666666666669</c:v>
                </c:pt>
                <c:pt idx="5009">
                  <c:v>83.483333333333334</c:v>
                </c:pt>
                <c:pt idx="5010">
                  <c:v>83.5</c:v>
                </c:pt>
                <c:pt idx="5011">
                  <c:v>83.516666666666666</c:v>
                </c:pt>
                <c:pt idx="5012">
                  <c:v>83.533333333333331</c:v>
                </c:pt>
                <c:pt idx="5013">
                  <c:v>83.55</c:v>
                </c:pt>
                <c:pt idx="5014">
                  <c:v>83.566666666666663</c:v>
                </c:pt>
                <c:pt idx="5015">
                  <c:v>83.583333333333329</c:v>
                </c:pt>
                <c:pt idx="5016">
                  <c:v>83.6</c:v>
                </c:pt>
                <c:pt idx="5017">
                  <c:v>83.61666666666666</c:v>
                </c:pt>
                <c:pt idx="5018">
                  <c:v>83.63333333333334</c:v>
                </c:pt>
                <c:pt idx="5019">
                  <c:v>83.65</c:v>
                </c:pt>
                <c:pt idx="5020">
                  <c:v>83.666666666666671</c:v>
                </c:pt>
                <c:pt idx="5021">
                  <c:v>83.683333333333337</c:v>
                </c:pt>
                <c:pt idx="5022">
                  <c:v>83.7</c:v>
                </c:pt>
                <c:pt idx="5023">
                  <c:v>83.716666666666669</c:v>
                </c:pt>
                <c:pt idx="5024">
                  <c:v>83.733333333333334</c:v>
                </c:pt>
                <c:pt idx="5025">
                  <c:v>83.75</c:v>
                </c:pt>
                <c:pt idx="5026">
                  <c:v>83.766666666666666</c:v>
                </c:pt>
                <c:pt idx="5027">
                  <c:v>83.783333333333331</c:v>
                </c:pt>
                <c:pt idx="5028">
                  <c:v>83.8</c:v>
                </c:pt>
                <c:pt idx="5029">
                  <c:v>83.816666666666663</c:v>
                </c:pt>
                <c:pt idx="5030">
                  <c:v>83.833333333333329</c:v>
                </c:pt>
                <c:pt idx="5031">
                  <c:v>83.85</c:v>
                </c:pt>
                <c:pt idx="5032">
                  <c:v>83.86666666666666</c:v>
                </c:pt>
                <c:pt idx="5033">
                  <c:v>83.88333333333334</c:v>
                </c:pt>
                <c:pt idx="5034">
                  <c:v>83.9</c:v>
                </c:pt>
                <c:pt idx="5035">
                  <c:v>83.916666666666671</c:v>
                </c:pt>
                <c:pt idx="5036">
                  <c:v>83.933333333333337</c:v>
                </c:pt>
                <c:pt idx="5037">
                  <c:v>83.95</c:v>
                </c:pt>
                <c:pt idx="5038">
                  <c:v>83.966666666666669</c:v>
                </c:pt>
                <c:pt idx="5039">
                  <c:v>83.983333333333334</c:v>
                </c:pt>
                <c:pt idx="5040">
                  <c:v>84</c:v>
                </c:pt>
                <c:pt idx="5041">
                  <c:v>84.016666666666666</c:v>
                </c:pt>
                <c:pt idx="5042">
                  <c:v>84.033333333333331</c:v>
                </c:pt>
                <c:pt idx="5043">
                  <c:v>84.05</c:v>
                </c:pt>
                <c:pt idx="5044">
                  <c:v>84.066666666666663</c:v>
                </c:pt>
                <c:pt idx="5045">
                  <c:v>84.083333333333329</c:v>
                </c:pt>
                <c:pt idx="5046">
                  <c:v>84.1</c:v>
                </c:pt>
                <c:pt idx="5047">
                  <c:v>84.11666666666666</c:v>
                </c:pt>
                <c:pt idx="5048">
                  <c:v>84.13333333333334</c:v>
                </c:pt>
                <c:pt idx="5049">
                  <c:v>84.15</c:v>
                </c:pt>
                <c:pt idx="5050">
                  <c:v>84.166666666666671</c:v>
                </c:pt>
                <c:pt idx="5051">
                  <c:v>84.183333333333337</c:v>
                </c:pt>
                <c:pt idx="5052">
                  <c:v>84.2</c:v>
                </c:pt>
                <c:pt idx="5053">
                  <c:v>84.216666666666669</c:v>
                </c:pt>
                <c:pt idx="5054">
                  <c:v>84.233333333333334</c:v>
                </c:pt>
                <c:pt idx="5055">
                  <c:v>84.25</c:v>
                </c:pt>
                <c:pt idx="5056">
                  <c:v>84.266666666666666</c:v>
                </c:pt>
                <c:pt idx="5057">
                  <c:v>84.283333333333331</c:v>
                </c:pt>
                <c:pt idx="5058">
                  <c:v>84.3</c:v>
                </c:pt>
                <c:pt idx="5059">
                  <c:v>84.316666666666663</c:v>
                </c:pt>
                <c:pt idx="5060">
                  <c:v>84.333333333333329</c:v>
                </c:pt>
                <c:pt idx="5061">
                  <c:v>84.35</c:v>
                </c:pt>
                <c:pt idx="5062">
                  <c:v>84.36666666666666</c:v>
                </c:pt>
                <c:pt idx="5063">
                  <c:v>84.38333333333334</c:v>
                </c:pt>
                <c:pt idx="5064">
                  <c:v>84.4</c:v>
                </c:pt>
                <c:pt idx="5065">
                  <c:v>84.416666666666671</c:v>
                </c:pt>
                <c:pt idx="5066">
                  <c:v>84.433333333333337</c:v>
                </c:pt>
                <c:pt idx="5067">
                  <c:v>84.45</c:v>
                </c:pt>
                <c:pt idx="5068">
                  <c:v>84.466666666666669</c:v>
                </c:pt>
                <c:pt idx="5069">
                  <c:v>84.483333333333334</c:v>
                </c:pt>
                <c:pt idx="5070">
                  <c:v>84.5</c:v>
                </c:pt>
                <c:pt idx="5071">
                  <c:v>84.516666666666666</c:v>
                </c:pt>
                <c:pt idx="5072">
                  <c:v>84.533333333333331</c:v>
                </c:pt>
                <c:pt idx="5073">
                  <c:v>84.55</c:v>
                </c:pt>
                <c:pt idx="5074">
                  <c:v>84.566666666666663</c:v>
                </c:pt>
                <c:pt idx="5075">
                  <c:v>84.583333333333329</c:v>
                </c:pt>
                <c:pt idx="5076">
                  <c:v>84.6</c:v>
                </c:pt>
                <c:pt idx="5077">
                  <c:v>84.61666666666666</c:v>
                </c:pt>
                <c:pt idx="5078">
                  <c:v>84.63333333333334</c:v>
                </c:pt>
                <c:pt idx="5079">
                  <c:v>84.65</c:v>
                </c:pt>
                <c:pt idx="5080">
                  <c:v>84.666666666666671</c:v>
                </c:pt>
                <c:pt idx="5081">
                  <c:v>84.683333333333337</c:v>
                </c:pt>
                <c:pt idx="5082">
                  <c:v>84.7</c:v>
                </c:pt>
                <c:pt idx="5083">
                  <c:v>84.716666666666669</c:v>
                </c:pt>
                <c:pt idx="5084">
                  <c:v>84.733333333333334</c:v>
                </c:pt>
                <c:pt idx="5085">
                  <c:v>84.75</c:v>
                </c:pt>
                <c:pt idx="5086">
                  <c:v>84.766666666666666</c:v>
                </c:pt>
                <c:pt idx="5087">
                  <c:v>84.783333333333331</c:v>
                </c:pt>
                <c:pt idx="5088">
                  <c:v>84.8</c:v>
                </c:pt>
                <c:pt idx="5089">
                  <c:v>84.816666666666663</c:v>
                </c:pt>
                <c:pt idx="5090">
                  <c:v>84.833333333333329</c:v>
                </c:pt>
                <c:pt idx="5091">
                  <c:v>84.85</c:v>
                </c:pt>
                <c:pt idx="5092">
                  <c:v>84.86666666666666</c:v>
                </c:pt>
                <c:pt idx="5093">
                  <c:v>84.88333333333334</c:v>
                </c:pt>
                <c:pt idx="5094">
                  <c:v>84.9</c:v>
                </c:pt>
                <c:pt idx="5095">
                  <c:v>84.916666666666671</c:v>
                </c:pt>
                <c:pt idx="5096">
                  <c:v>84.933333333333337</c:v>
                </c:pt>
                <c:pt idx="5097">
                  <c:v>84.95</c:v>
                </c:pt>
                <c:pt idx="5098">
                  <c:v>84.966666666666669</c:v>
                </c:pt>
                <c:pt idx="5099">
                  <c:v>84.983333333333334</c:v>
                </c:pt>
                <c:pt idx="5100">
                  <c:v>85</c:v>
                </c:pt>
                <c:pt idx="5101">
                  <c:v>85.016666666666666</c:v>
                </c:pt>
                <c:pt idx="5102">
                  <c:v>85.033333333333331</c:v>
                </c:pt>
                <c:pt idx="5103">
                  <c:v>85.05</c:v>
                </c:pt>
                <c:pt idx="5104">
                  <c:v>85.066666666666663</c:v>
                </c:pt>
                <c:pt idx="5105">
                  <c:v>85.083333333333329</c:v>
                </c:pt>
                <c:pt idx="5106">
                  <c:v>85.1</c:v>
                </c:pt>
                <c:pt idx="5107">
                  <c:v>85.11666666666666</c:v>
                </c:pt>
                <c:pt idx="5108">
                  <c:v>85.13333333333334</c:v>
                </c:pt>
                <c:pt idx="5109">
                  <c:v>85.15</c:v>
                </c:pt>
                <c:pt idx="5110">
                  <c:v>85.166666666666671</c:v>
                </c:pt>
                <c:pt idx="5111">
                  <c:v>85.183333333333337</c:v>
                </c:pt>
                <c:pt idx="5112">
                  <c:v>85.2</c:v>
                </c:pt>
                <c:pt idx="5113">
                  <c:v>85.216666666666669</c:v>
                </c:pt>
                <c:pt idx="5114">
                  <c:v>85.233333333333334</c:v>
                </c:pt>
                <c:pt idx="5115">
                  <c:v>85.25</c:v>
                </c:pt>
                <c:pt idx="5116">
                  <c:v>85.266666666666666</c:v>
                </c:pt>
                <c:pt idx="5117">
                  <c:v>85.283333333333331</c:v>
                </c:pt>
                <c:pt idx="5118">
                  <c:v>85.3</c:v>
                </c:pt>
                <c:pt idx="5119">
                  <c:v>85.316666666666663</c:v>
                </c:pt>
                <c:pt idx="5120">
                  <c:v>85.333333333333329</c:v>
                </c:pt>
                <c:pt idx="5121">
                  <c:v>85.35</c:v>
                </c:pt>
                <c:pt idx="5122">
                  <c:v>85.36666666666666</c:v>
                </c:pt>
                <c:pt idx="5123">
                  <c:v>85.38333333333334</c:v>
                </c:pt>
                <c:pt idx="5124">
                  <c:v>85.4</c:v>
                </c:pt>
                <c:pt idx="5125">
                  <c:v>85.416666666666671</c:v>
                </c:pt>
                <c:pt idx="5126">
                  <c:v>85.433333333333337</c:v>
                </c:pt>
                <c:pt idx="5127">
                  <c:v>85.45</c:v>
                </c:pt>
                <c:pt idx="5128">
                  <c:v>85.466666666666669</c:v>
                </c:pt>
                <c:pt idx="5129">
                  <c:v>85.483333333333334</c:v>
                </c:pt>
                <c:pt idx="5130">
                  <c:v>85.5</c:v>
                </c:pt>
                <c:pt idx="5131">
                  <c:v>85.516666666666666</c:v>
                </c:pt>
                <c:pt idx="5132">
                  <c:v>85.533333333333331</c:v>
                </c:pt>
                <c:pt idx="5133">
                  <c:v>85.55</c:v>
                </c:pt>
                <c:pt idx="5134">
                  <c:v>85.566666666666663</c:v>
                </c:pt>
                <c:pt idx="5135">
                  <c:v>85.583333333333329</c:v>
                </c:pt>
                <c:pt idx="5136">
                  <c:v>85.6</c:v>
                </c:pt>
                <c:pt idx="5137">
                  <c:v>85.61666666666666</c:v>
                </c:pt>
                <c:pt idx="5138">
                  <c:v>85.63333333333334</c:v>
                </c:pt>
                <c:pt idx="5139">
                  <c:v>85.65</c:v>
                </c:pt>
                <c:pt idx="5140">
                  <c:v>85.666666666666671</c:v>
                </c:pt>
                <c:pt idx="5141">
                  <c:v>85.683333333333337</c:v>
                </c:pt>
                <c:pt idx="5142">
                  <c:v>85.7</c:v>
                </c:pt>
                <c:pt idx="5143">
                  <c:v>85.716666666666669</c:v>
                </c:pt>
                <c:pt idx="5144">
                  <c:v>85.733333333333334</c:v>
                </c:pt>
                <c:pt idx="5145">
                  <c:v>85.75</c:v>
                </c:pt>
                <c:pt idx="5146">
                  <c:v>85.766666666666666</c:v>
                </c:pt>
                <c:pt idx="5147">
                  <c:v>85.783333333333331</c:v>
                </c:pt>
                <c:pt idx="5148">
                  <c:v>85.8</c:v>
                </c:pt>
                <c:pt idx="5149">
                  <c:v>85.816666666666663</c:v>
                </c:pt>
                <c:pt idx="5150">
                  <c:v>85.833333333333329</c:v>
                </c:pt>
                <c:pt idx="5151">
                  <c:v>85.85</c:v>
                </c:pt>
                <c:pt idx="5152">
                  <c:v>85.86666666666666</c:v>
                </c:pt>
                <c:pt idx="5153">
                  <c:v>85.88333333333334</c:v>
                </c:pt>
                <c:pt idx="5154">
                  <c:v>85.9</c:v>
                </c:pt>
                <c:pt idx="5155">
                  <c:v>85.916666666666671</c:v>
                </c:pt>
                <c:pt idx="5156">
                  <c:v>85.933333333333337</c:v>
                </c:pt>
                <c:pt idx="5157">
                  <c:v>85.95</c:v>
                </c:pt>
                <c:pt idx="5158">
                  <c:v>85.966666666666669</c:v>
                </c:pt>
                <c:pt idx="5159">
                  <c:v>85.983333333333334</c:v>
                </c:pt>
                <c:pt idx="5160">
                  <c:v>86</c:v>
                </c:pt>
                <c:pt idx="5161">
                  <c:v>86.016666666666666</c:v>
                </c:pt>
                <c:pt idx="5162">
                  <c:v>86.033333333333331</c:v>
                </c:pt>
                <c:pt idx="5163">
                  <c:v>86.05</c:v>
                </c:pt>
                <c:pt idx="5164">
                  <c:v>86.066666666666663</c:v>
                </c:pt>
                <c:pt idx="5165">
                  <c:v>86.083333333333329</c:v>
                </c:pt>
                <c:pt idx="5166">
                  <c:v>86.1</c:v>
                </c:pt>
                <c:pt idx="5167">
                  <c:v>86.11666666666666</c:v>
                </c:pt>
                <c:pt idx="5168">
                  <c:v>86.13333333333334</c:v>
                </c:pt>
                <c:pt idx="5169">
                  <c:v>86.15</c:v>
                </c:pt>
                <c:pt idx="5170">
                  <c:v>86.166666666666671</c:v>
                </c:pt>
                <c:pt idx="5171">
                  <c:v>86.183333333333337</c:v>
                </c:pt>
                <c:pt idx="5172">
                  <c:v>86.2</c:v>
                </c:pt>
                <c:pt idx="5173">
                  <c:v>86.216666666666669</c:v>
                </c:pt>
                <c:pt idx="5174">
                  <c:v>86.233333333333334</c:v>
                </c:pt>
                <c:pt idx="5175">
                  <c:v>86.25</c:v>
                </c:pt>
                <c:pt idx="5176">
                  <c:v>86.266666666666666</c:v>
                </c:pt>
                <c:pt idx="5177">
                  <c:v>86.283333333333331</c:v>
                </c:pt>
                <c:pt idx="5178">
                  <c:v>86.3</c:v>
                </c:pt>
                <c:pt idx="5179">
                  <c:v>86.316666666666663</c:v>
                </c:pt>
                <c:pt idx="5180">
                  <c:v>86.333333333333329</c:v>
                </c:pt>
                <c:pt idx="5181">
                  <c:v>86.35</c:v>
                </c:pt>
                <c:pt idx="5182">
                  <c:v>86.36666666666666</c:v>
                </c:pt>
                <c:pt idx="5183">
                  <c:v>86.38333333333334</c:v>
                </c:pt>
                <c:pt idx="5184">
                  <c:v>86.4</c:v>
                </c:pt>
                <c:pt idx="5185">
                  <c:v>86.416666666666671</c:v>
                </c:pt>
                <c:pt idx="5186">
                  <c:v>86.433333333333337</c:v>
                </c:pt>
                <c:pt idx="5187">
                  <c:v>86.45</c:v>
                </c:pt>
                <c:pt idx="5188">
                  <c:v>86.466666666666669</c:v>
                </c:pt>
                <c:pt idx="5189">
                  <c:v>86.483333333333334</c:v>
                </c:pt>
                <c:pt idx="5190">
                  <c:v>86.5</c:v>
                </c:pt>
                <c:pt idx="5191">
                  <c:v>86.516666666666666</c:v>
                </c:pt>
                <c:pt idx="5192">
                  <c:v>86.533333333333331</c:v>
                </c:pt>
                <c:pt idx="5193">
                  <c:v>86.55</c:v>
                </c:pt>
                <c:pt idx="5194">
                  <c:v>86.566666666666663</c:v>
                </c:pt>
                <c:pt idx="5195">
                  <c:v>86.583333333333329</c:v>
                </c:pt>
                <c:pt idx="5196">
                  <c:v>86.6</c:v>
                </c:pt>
                <c:pt idx="5197">
                  <c:v>86.61666666666666</c:v>
                </c:pt>
                <c:pt idx="5198">
                  <c:v>86.63333333333334</c:v>
                </c:pt>
                <c:pt idx="5199">
                  <c:v>86.65</c:v>
                </c:pt>
                <c:pt idx="5200">
                  <c:v>86.666666666666671</c:v>
                </c:pt>
                <c:pt idx="5201">
                  <c:v>86.683333333333337</c:v>
                </c:pt>
                <c:pt idx="5202">
                  <c:v>86.7</c:v>
                </c:pt>
                <c:pt idx="5203">
                  <c:v>86.716666666666669</c:v>
                </c:pt>
                <c:pt idx="5204">
                  <c:v>86.733333333333334</c:v>
                </c:pt>
                <c:pt idx="5205">
                  <c:v>86.75</c:v>
                </c:pt>
                <c:pt idx="5206">
                  <c:v>86.766666666666666</c:v>
                </c:pt>
                <c:pt idx="5207">
                  <c:v>86.783333333333331</c:v>
                </c:pt>
                <c:pt idx="5208">
                  <c:v>86.8</c:v>
                </c:pt>
                <c:pt idx="5209">
                  <c:v>86.816666666666663</c:v>
                </c:pt>
                <c:pt idx="5210">
                  <c:v>86.833333333333329</c:v>
                </c:pt>
                <c:pt idx="5211">
                  <c:v>86.85</c:v>
                </c:pt>
                <c:pt idx="5212">
                  <c:v>86.86666666666666</c:v>
                </c:pt>
                <c:pt idx="5213">
                  <c:v>86.88333333333334</c:v>
                </c:pt>
                <c:pt idx="5214">
                  <c:v>86.9</c:v>
                </c:pt>
                <c:pt idx="5215">
                  <c:v>86.916666666666671</c:v>
                </c:pt>
                <c:pt idx="5216">
                  <c:v>86.933333333333337</c:v>
                </c:pt>
                <c:pt idx="5217">
                  <c:v>86.95</c:v>
                </c:pt>
                <c:pt idx="5218">
                  <c:v>86.966666666666669</c:v>
                </c:pt>
                <c:pt idx="5219">
                  <c:v>86.983333333333334</c:v>
                </c:pt>
                <c:pt idx="5220">
                  <c:v>87</c:v>
                </c:pt>
                <c:pt idx="5221">
                  <c:v>87.016666666666666</c:v>
                </c:pt>
                <c:pt idx="5222">
                  <c:v>87.033333333333331</c:v>
                </c:pt>
                <c:pt idx="5223">
                  <c:v>87.05</c:v>
                </c:pt>
                <c:pt idx="5224">
                  <c:v>87.066666666666663</c:v>
                </c:pt>
                <c:pt idx="5225">
                  <c:v>87.083333333333329</c:v>
                </c:pt>
                <c:pt idx="5226">
                  <c:v>87.1</c:v>
                </c:pt>
                <c:pt idx="5227">
                  <c:v>87.11666666666666</c:v>
                </c:pt>
                <c:pt idx="5228">
                  <c:v>87.13333333333334</c:v>
                </c:pt>
                <c:pt idx="5229">
                  <c:v>87.15</c:v>
                </c:pt>
                <c:pt idx="5230">
                  <c:v>87.166666666666671</c:v>
                </c:pt>
                <c:pt idx="5231">
                  <c:v>87.183333333333337</c:v>
                </c:pt>
                <c:pt idx="5232">
                  <c:v>87.2</c:v>
                </c:pt>
                <c:pt idx="5233">
                  <c:v>87.216666666666669</c:v>
                </c:pt>
                <c:pt idx="5234">
                  <c:v>87.233333333333334</c:v>
                </c:pt>
                <c:pt idx="5235">
                  <c:v>87.25</c:v>
                </c:pt>
                <c:pt idx="5236">
                  <c:v>87.266666666666666</c:v>
                </c:pt>
                <c:pt idx="5237">
                  <c:v>87.283333333333331</c:v>
                </c:pt>
                <c:pt idx="5238">
                  <c:v>87.3</c:v>
                </c:pt>
                <c:pt idx="5239">
                  <c:v>87.316666666666663</c:v>
                </c:pt>
                <c:pt idx="5240">
                  <c:v>87.333333333333329</c:v>
                </c:pt>
                <c:pt idx="5241">
                  <c:v>87.35</c:v>
                </c:pt>
                <c:pt idx="5242">
                  <c:v>87.36666666666666</c:v>
                </c:pt>
                <c:pt idx="5243">
                  <c:v>87.38333333333334</c:v>
                </c:pt>
                <c:pt idx="5244">
                  <c:v>87.4</c:v>
                </c:pt>
                <c:pt idx="5245">
                  <c:v>87.416666666666671</c:v>
                </c:pt>
                <c:pt idx="5246">
                  <c:v>87.433333333333337</c:v>
                </c:pt>
                <c:pt idx="5247">
                  <c:v>87.45</c:v>
                </c:pt>
                <c:pt idx="5248">
                  <c:v>87.466666666666669</c:v>
                </c:pt>
                <c:pt idx="5249">
                  <c:v>87.483333333333334</c:v>
                </c:pt>
                <c:pt idx="5250">
                  <c:v>87.5</c:v>
                </c:pt>
                <c:pt idx="5251">
                  <c:v>87.516666666666666</c:v>
                </c:pt>
                <c:pt idx="5252">
                  <c:v>87.533333333333331</c:v>
                </c:pt>
                <c:pt idx="5253">
                  <c:v>87.55</c:v>
                </c:pt>
                <c:pt idx="5254">
                  <c:v>87.566666666666663</c:v>
                </c:pt>
                <c:pt idx="5255">
                  <c:v>87.583333333333329</c:v>
                </c:pt>
                <c:pt idx="5256">
                  <c:v>87.6</c:v>
                </c:pt>
                <c:pt idx="5257">
                  <c:v>87.61666666666666</c:v>
                </c:pt>
                <c:pt idx="5258">
                  <c:v>87.63333333333334</c:v>
                </c:pt>
                <c:pt idx="5259">
                  <c:v>87.65</c:v>
                </c:pt>
                <c:pt idx="5260">
                  <c:v>87.666666666666671</c:v>
                </c:pt>
                <c:pt idx="5261">
                  <c:v>87.683333333333337</c:v>
                </c:pt>
                <c:pt idx="5262">
                  <c:v>87.7</c:v>
                </c:pt>
                <c:pt idx="5263">
                  <c:v>87.716666666666669</c:v>
                </c:pt>
                <c:pt idx="5264">
                  <c:v>87.733333333333334</c:v>
                </c:pt>
                <c:pt idx="5265">
                  <c:v>87.75</c:v>
                </c:pt>
                <c:pt idx="5266">
                  <c:v>87.766666666666666</c:v>
                </c:pt>
                <c:pt idx="5267">
                  <c:v>87.783333333333331</c:v>
                </c:pt>
                <c:pt idx="5268">
                  <c:v>87.8</c:v>
                </c:pt>
                <c:pt idx="5269">
                  <c:v>87.816666666666663</c:v>
                </c:pt>
                <c:pt idx="5270">
                  <c:v>87.833333333333329</c:v>
                </c:pt>
                <c:pt idx="5271">
                  <c:v>87.85</c:v>
                </c:pt>
                <c:pt idx="5272">
                  <c:v>87.86666666666666</c:v>
                </c:pt>
                <c:pt idx="5273">
                  <c:v>87.88333333333334</c:v>
                </c:pt>
                <c:pt idx="5274">
                  <c:v>87.9</c:v>
                </c:pt>
                <c:pt idx="5275">
                  <c:v>87.916666666666671</c:v>
                </c:pt>
                <c:pt idx="5276">
                  <c:v>87.933333333333337</c:v>
                </c:pt>
                <c:pt idx="5277">
                  <c:v>87.95</c:v>
                </c:pt>
                <c:pt idx="5278">
                  <c:v>87.966666666666669</c:v>
                </c:pt>
                <c:pt idx="5279">
                  <c:v>87.983333333333334</c:v>
                </c:pt>
                <c:pt idx="5280">
                  <c:v>88</c:v>
                </c:pt>
                <c:pt idx="5281">
                  <c:v>88.016666666666666</c:v>
                </c:pt>
                <c:pt idx="5282">
                  <c:v>88.033333333333331</c:v>
                </c:pt>
                <c:pt idx="5283">
                  <c:v>88.05</c:v>
                </c:pt>
                <c:pt idx="5284">
                  <c:v>88.066666666666663</c:v>
                </c:pt>
                <c:pt idx="5285">
                  <c:v>88.083333333333329</c:v>
                </c:pt>
                <c:pt idx="5286">
                  <c:v>88.1</c:v>
                </c:pt>
                <c:pt idx="5287">
                  <c:v>88.11666666666666</c:v>
                </c:pt>
                <c:pt idx="5288">
                  <c:v>88.13333333333334</c:v>
                </c:pt>
                <c:pt idx="5289">
                  <c:v>88.15</c:v>
                </c:pt>
                <c:pt idx="5290">
                  <c:v>88.166666666666671</c:v>
                </c:pt>
                <c:pt idx="5291">
                  <c:v>88.183333333333337</c:v>
                </c:pt>
                <c:pt idx="5292">
                  <c:v>88.2</c:v>
                </c:pt>
                <c:pt idx="5293">
                  <c:v>88.216666666666669</c:v>
                </c:pt>
                <c:pt idx="5294">
                  <c:v>88.233333333333334</c:v>
                </c:pt>
                <c:pt idx="5295">
                  <c:v>88.25</c:v>
                </c:pt>
                <c:pt idx="5296">
                  <c:v>88.266666666666666</c:v>
                </c:pt>
                <c:pt idx="5297">
                  <c:v>88.283333333333331</c:v>
                </c:pt>
                <c:pt idx="5298">
                  <c:v>88.3</c:v>
                </c:pt>
                <c:pt idx="5299">
                  <c:v>88.316666666666663</c:v>
                </c:pt>
                <c:pt idx="5300">
                  <c:v>88.333333333333329</c:v>
                </c:pt>
                <c:pt idx="5301">
                  <c:v>88.35</c:v>
                </c:pt>
                <c:pt idx="5302">
                  <c:v>88.36666666666666</c:v>
                </c:pt>
                <c:pt idx="5303">
                  <c:v>88.38333333333334</c:v>
                </c:pt>
                <c:pt idx="5304">
                  <c:v>88.4</c:v>
                </c:pt>
                <c:pt idx="5305">
                  <c:v>88.416666666666671</c:v>
                </c:pt>
                <c:pt idx="5306">
                  <c:v>88.433333333333337</c:v>
                </c:pt>
                <c:pt idx="5307">
                  <c:v>88.45</c:v>
                </c:pt>
                <c:pt idx="5308">
                  <c:v>88.466666666666669</c:v>
                </c:pt>
                <c:pt idx="5309">
                  <c:v>88.483333333333334</c:v>
                </c:pt>
                <c:pt idx="5310">
                  <c:v>88.5</c:v>
                </c:pt>
                <c:pt idx="5311">
                  <c:v>88.516666666666666</c:v>
                </c:pt>
                <c:pt idx="5312">
                  <c:v>88.533333333333331</c:v>
                </c:pt>
                <c:pt idx="5313">
                  <c:v>88.55</c:v>
                </c:pt>
                <c:pt idx="5314">
                  <c:v>88.566666666666663</c:v>
                </c:pt>
                <c:pt idx="5315">
                  <c:v>88.583333333333329</c:v>
                </c:pt>
                <c:pt idx="5316">
                  <c:v>88.6</c:v>
                </c:pt>
                <c:pt idx="5317">
                  <c:v>88.61666666666666</c:v>
                </c:pt>
                <c:pt idx="5318">
                  <c:v>88.63333333333334</c:v>
                </c:pt>
                <c:pt idx="5319">
                  <c:v>88.65</c:v>
                </c:pt>
                <c:pt idx="5320">
                  <c:v>88.666666666666671</c:v>
                </c:pt>
                <c:pt idx="5321">
                  <c:v>88.683333333333337</c:v>
                </c:pt>
                <c:pt idx="5322">
                  <c:v>88.7</c:v>
                </c:pt>
                <c:pt idx="5323">
                  <c:v>88.716666666666669</c:v>
                </c:pt>
                <c:pt idx="5324">
                  <c:v>88.733333333333334</c:v>
                </c:pt>
                <c:pt idx="5325">
                  <c:v>88.75</c:v>
                </c:pt>
                <c:pt idx="5326">
                  <c:v>88.766666666666666</c:v>
                </c:pt>
                <c:pt idx="5327">
                  <c:v>88.783333333333331</c:v>
                </c:pt>
                <c:pt idx="5328">
                  <c:v>88.8</c:v>
                </c:pt>
                <c:pt idx="5329">
                  <c:v>88.816666666666663</c:v>
                </c:pt>
                <c:pt idx="5330">
                  <c:v>88.833333333333329</c:v>
                </c:pt>
                <c:pt idx="5331">
                  <c:v>88.85</c:v>
                </c:pt>
                <c:pt idx="5332">
                  <c:v>88.86666666666666</c:v>
                </c:pt>
                <c:pt idx="5333">
                  <c:v>88.88333333333334</c:v>
                </c:pt>
                <c:pt idx="5334">
                  <c:v>88.9</c:v>
                </c:pt>
                <c:pt idx="5335">
                  <c:v>88.916666666666671</c:v>
                </c:pt>
                <c:pt idx="5336">
                  <c:v>88.933333333333337</c:v>
                </c:pt>
                <c:pt idx="5337">
                  <c:v>88.95</c:v>
                </c:pt>
                <c:pt idx="5338">
                  <c:v>88.966666666666669</c:v>
                </c:pt>
                <c:pt idx="5339">
                  <c:v>88.983333333333334</c:v>
                </c:pt>
                <c:pt idx="5340">
                  <c:v>89</c:v>
                </c:pt>
                <c:pt idx="5341">
                  <c:v>89.016666666666666</c:v>
                </c:pt>
                <c:pt idx="5342">
                  <c:v>89.033333333333331</c:v>
                </c:pt>
                <c:pt idx="5343">
                  <c:v>89.05</c:v>
                </c:pt>
                <c:pt idx="5344">
                  <c:v>89.066666666666663</c:v>
                </c:pt>
                <c:pt idx="5345">
                  <c:v>89.083333333333329</c:v>
                </c:pt>
                <c:pt idx="5346">
                  <c:v>89.1</c:v>
                </c:pt>
                <c:pt idx="5347">
                  <c:v>89.11666666666666</c:v>
                </c:pt>
                <c:pt idx="5348">
                  <c:v>89.13333333333334</c:v>
                </c:pt>
                <c:pt idx="5349">
                  <c:v>89.15</c:v>
                </c:pt>
                <c:pt idx="5350">
                  <c:v>89.166666666666671</c:v>
                </c:pt>
                <c:pt idx="5351">
                  <c:v>89.183333333333337</c:v>
                </c:pt>
                <c:pt idx="5352">
                  <c:v>89.2</c:v>
                </c:pt>
                <c:pt idx="5353">
                  <c:v>89.216666666666669</c:v>
                </c:pt>
                <c:pt idx="5354">
                  <c:v>89.233333333333334</c:v>
                </c:pt>
                <c:pt idx="5355">
                  <c:v>89.25</c:v>
                </c:pt>
                <c:pt idx="5356">
                  <c:v>89.266666666666666</c:v>
                </c:pt>
                <c:pt idx="5357">
                  <c:v>89.283333333333331</c:v>
                </c:pt>
                <c:pt idx="5358">
                  <c:v>89.3</c:v>
                </c:pt>
                <c:pt idx="5359">
                  <c:v>89.316666666666663</c:v>
                </c:pt>
                <c:pt idx="5360">
                  <c:v>89.333333333333329</c:v>
                </c:pt>
                <c:pt idx="5361">
                  <c:v>89.35</c:v>
                </c:pt>
                <c:pt idx="5362">
                  <c:v>89.36666666666666</c:v>
                </c:pt>
                <c:pt idx="5363">
                  <c:v>89.38333333333334</c:v>
                </c:pt>
                <c:pt idx="5364">
                  <c:v>89.4</c:v>
                </c:pt>
                <c:pt idx="5365">
                  <c:v>89.416666666666671</c:v>
                </c:pt>
                <c:pt idx="5366">
                  <c:v>89.433333333333337</c:v>
                </c:pt>
                <c:pt idx="5367">
                  <c:v>89.45</c:v>
                </c:pt>
                <c:pt idx="5368">
                  <c:v>89.466666666666669</c:v>
                </c:pt>
                <c:pt idx="5369">
                  <c:v>89.483333333333334</c:v>
                </c:pt>
                <c:pt idx="5370">
                  <c:v>89.5</c:v>
                </c:pt>
                <c:pt idx="5371">
                  <c:v>89.516666666666666</c:v>
                </c:pt>
                <c:pt idx="5372">
                  <c:v>89.533333333333331</c:v>
                </c:pt>
                <c:pt idx="5373">
                  <c:v>89.55</c:v>
                </c:pt>
                <c:pt idx="5374">
                  <c:v>89.566666666666663</c:v>
                </c:pt>
                <c:pt idx="5375">
                  <c:v>89.583333333333329</c:v>
                </c:pt>
                <c:pt idx="5376">
                  <c:v>89.6</c:v>
                </c:pt>
                <c:pt idx="5377">
                  <c:v>89.61666666666666</c:v>
                </c:pt>
                <c:pt idx="5378">
                  <c:v>89.63333333333334</c:v>
                </c:pt>
                <c:pt idx="5379">
                  <c:v>89.65</c:v>
                </c:pt>
                <c:pt idx="5380">
                  <c:v>89.666666666666671</c:v>
                </c:pt>
                <c:pt idx="5381">
                  <c:v>89.683333333333337</c:v>
                </c:pt>
                <c:pt idx="5382">
                  <c:v>89.7</c:v>
                </c:pt>
                <c:pt idx="5383">
                  <c:v>89.716666666666669</c:v>
                </c:pt>
                <c:pt idx="5384">
                  <c:v>89.733333333333334</c:v>
                </c:pt>
                <c:pt idx="5385">
                  <c:v>89.75</c:v>
                </c:pt>
                <c:pt idx="5386">
                  <c:v>89.766666666666666</c:v>
                </c:pt>
                <c:pt idx="5387">
                  <c:v>89.783333333333331</c:v>
                </c:pt>
                <c:pt idx="5388">
                  <c:v>89.8</c:v>
                </c:pt>
                <c:pt idx="5389">
                  <c:v>89.816666666666663</c:v>
                </c:pt>
                <c:pt idx="5390">
                  <c:v>89.833333333333329</c:v>
                </c:pt>
                <c:pt idx="5391">
                  <c:v>89.85</c:v>
                </c:pt>
                <c:pt idx="5392">
                  <c:v>89.86666666666666</c:v>
                </c:pt>
                <c:pt idx="5393">
                  <c:v>89.88333333333334</c:v>
                </c:pt>
                <c:pt idx="5394">
                  <c:v>89.9</c:v>
                </c:pt>
                <c:pt idx="5395">
                  <c:v>89.916666666666671</c:v>
                </c:pt>
                <c:pt idx="5396">
                  <c:v>89.933333333333337</c:v>
                </c:pt>
                <c:pt idx="5397">
                  <c:v>89.95</c:v>
                </c:pt>
                <c:pt idx="5398">
                  <c:v>89.966666666666669</c:v>
                </c:pt>
                <c:pt idx="5399">
                  <c:v>89.983333333333334</c:v>
                </c:pt>
                <c:pt idx="5400">
                  <c:v>90</c:v>
                </c:pt>
                <c:pt idx="5401">
                  <c:v>90.016666666666666</c:v>
                </c:pt>
                <c:pt idx="5402">
                  <c:v>90.033333333333331</c:v>
                </c:pt>
                <c:pt idx="5403">
                  <c:v>90.05</c:v>
                </c:pt>
                <c:pt idx="5404">
                  <c:v>90.066666666666663</c:v>
                </c:pt>
                <c:pt idx="5405">
                  <c:v>90.083333333333329</c:v>
                </c:pt>
                <c:pt idx="5406">
                  <c:v>90.1</c:v>
                </c:pt>
                <c:pt idx="5407">
                  <c:v>90.11666666666666</c:v>
                </c:pt>
                <c:pt idx="5408">
                  <c:v>90.13333333333334</c:v>
                </c:pt>
                <c:pt idx="5409">
                  <c:v>90.15</c:v>
                </c:pt>
                <c:pt idx="5410">
                  <c:v>90.166666666666671</c:v>
                </c:pt>
                <c:pt idx="5411">
                  <c:v>90.183333333333337</c:v>
                </c:pt>
                <c:pt idx="5412">
                  <c:v>90.2</c:v>
                </c:pt>
                <c:pt idx="5413">
                  <c:v>90.216666666666669</c:v>
                </c:pt>
                <c:pt idx="5414">
                  <c:v>90.233333333333334</c:v>
                </c:pt>
                <c:pt idx="5415">
                  <c:v>90.25</c:v>
                </c:pt>
                <c:pt idx="5416">
                  <c:v>90.266666666666666</c:v>
                </c:pt>
                <c:pt idx="5417">
                  <c:v>90.283333333333331</c:v>
                </c:pt>
                <c:pt idx="5418">
                  <c:v>90.3</c:v>
                </c:pt>
                <c:pt idx="5419">
                  <c:v>90.316666666666663</c:v>
                </c:pt>
                <c:pt idx="5420">
                  <c:v>90.333333333333329</c:v>
                </c:pt>
                <c:pt idx="5421">
                  <c:v>90.35</c:v>
                </c:pt>
                <c:pt idx="5422">
                  <c:v>90.36666666666666</c:v>
                </c:pt>
                <c:pt idx="5423">
                  <c:v>90.38333333333334</c:v>
                </c:pt>
                <c:pt idx="5424">
                  <c:v>90.4</c:v>
                </c:pt>
                <c:pt idx="5425">
                  <c:v>90.416666666666671</c:v>
                </c:pt>
                <c:pt idx="5426">
                  <c:v>90.433333333333337</c:v>
                </c:pt>
                <c:pt idx="5427">
                  <c:v>90.45</c:v>
                </c:pt>
                <c:pt idx="5428">
                  <c:v>90.466666666666669</c:v>
                </c:pt>
                <c:pt idx="5429">
                  <c:v>90.483333333333334</c:v>
                </c:pt>
                <c:pt idx="5430">
                  <c:v>90.5</c:v>
                </c:pt>
                <c:pt idx="5431">
                  <c:v>90.516666666666666</c:v>
                </c:pt>
                <c:pt idx="5432">
                  <c:v>90.533333333333331</c:v>
                </c:pt>
                <c:pt idx="5433">
                  <c:v>90.55</c:v>
                </c:pt>
                <c:pt idx="5434">
                  <c:v>90.566666666666663</c:v>
                </c:pt>
                <c:pt idx="5435">
                  <c:v>90.583333333333329</c:v>
                </c:pt>
                <c:pt idx="5436">
                  <c:v>90.6</c:v>
                </c:pt>
                <c:pt idx="5437">
                  <c:v>90.61666666666666</c:v>
                </c:pt>
                <c:pt idx="5438">
                  <c:v>90.63333333333334</c:v>
                </c:pt>
                <c:pt idx="5439">
                  <c:v>90.65</c:v>
                </c:pt>
                <c:pt idx="5440">
                  <c:v>90.666666666666671</c:v>
                </c:pt>
                <c:pt idx="5441">
                  <c:v>90.683333333333337</c:v>
                </c:pt>
                <c:pt idx="5442">
                  <c:v>90.7</c:v>
                </c:pt>
                <c:pt idx="5443">
                  <c:v>90.716666666666669</c:v>
                </c:pt>
                <c:pt idx="5444">
                  <c:v>90.733333333333334</c:v>
                </c:pt>
                <c:pt idx="5445">
                  <c:v>90.75</c:v>
                </c:pt>
                <c:pt idx="5446">
                  <c:v>90.766666666666666</c:v>
                </c:pt>
                <c:pt idx="5447">
                  <c:v>90.783333333333331</c:v>
                </c:pt>
                <c:pt idx="5448">
                  <c:v>90.8</c:v>
                </c:pt>
                <c:pt idx="5449">
                  <c:v>90.816666666666663</c:v>
                </c:pt>
                <c:pt idx="5450">
                  <c:v>90.833333333333329</c:v>
                </c:pt>
                <c:pt idx="5451">
                  <c:v>90.85</c:v>
                </c:pt>
                <c:pt idx="5452">
                  <c:v>90.86666666666666</c:v>
                </c:pt>
                <c:pt idx="5453">
                  <c:v>90.88333333333334</c:v>
                </c:pt>
                <c:pt idx="5454">
                  <c:v>90.9</c:v>
                </c:pt>
                <c:pt idx="5455">
                  <c:v>90.916666666666671</c:v>
                </c:pt>
                <c:pt idx="5456">
                  <c:v>90.933333333333337</c:v>
                </c:pt>
                <c:pt idx="5457">
                  <c:v>90.95</c:v>
                </c:pt>
                <c:pt idx="5458">
                  <c:v>90.966666666666669</c:v>
                </c:pt>
                <c:pt idx="5459">
                  <c:v>90.983333333333334</c:v>
                </c:pt>
                <c:pt idx="5460">
                  <c:v>91</c:v>
                </c:pt>
                <c:pt idx="5461">
                  <c:v>91.016666666666666</c:v>
                </c:pt>
                <c:pt idx="5462">
                  <c:v>91.033333333333331</c:v>
                </c:pt>
                <c:pt idx="5463">
                  <c:v>91.05</c:v>
                </c:pt>
                <c:pt idx="5464">
                  <c:v>91.066666666666663</c:v>
                </c:pt>
                <c:pt idx="5465">
                  <c:v>91.083333333333329</c:v>
                </c:pt>
                <c:pt idx="5466">
                  <c:v>91.1</c:v>
                </c:pt>
                <c:pt idx="5467">
                  <c:v>91.11666666666666</c:v>
                </c:pt>
                <c:pt idx="5468">
                  <c:v>91.13333333333334</c:v>
                </c:pt>
                <c:pt idx="5469">
                  <c:v>91.15</c:v>
                </c:pt>
                <c:pt idx="5470">
                  <c:v>91.166666666666671</c:v>
                </c:pt>
                <c:pt idx="5471">
                  <c:v>91.183333333333337</c:v>
                </c:pt>
                <c:pt idx="5472">
                  <c:v>91.2</c:v>
                </c:pt>
                <c:pt idx="5473">
                  <c:v>91.216666666666669</c:v>
                </c:pt>
                <c:pt idx="5474">
                  <c:v>91.233333333333334</c:v>
                </c:pt>
                <c:pt idx="5475">
                  <c:v>91.25</c:v>
                </c:pt>
                <c:pt idx="5476">
                  <c:v>91.266666666666666</c:v>
                </c:pt>
                <c:pt idx="5477">
                  <c:v>91.283333333333331</c:v>
                </c:pt>
                <c:pt idx="5478">
                  <c:v>91.3</c:v>
                </c:pt>
                <c:pt idx="5479">
                  <c:v>91.316666666666663</c:v>
                </c:pt>
                <c:pt idx="5480">
                  <c:v>91.333333333333329</c:v>
                </c:pt>
                <c:pt idx="5481">
                  <c:v>91.35</c:v>
                </c:pt>
                <c:pt idx="5482">
                  <c:v>91.36666666666666</c:v>
                </c:pt>
                <c:pt idx="5483">
                  <c:v>91.38333333333334</c:v>
                </c:pt>
                <c:pt idx="5484">
                  <c:v>91.4</c:v>
                </c:pt>
                <c:pt idx="5485">
                  <c:v>91.416666666666671</c:v>
                </c:pt>
                <c:pt idx="5486">
                  <c:v>91.433333333333337</c:v>
                </c:pt>
                <c:pt idx="5487">
                  <c:v>91.45</c:v>
                </c:pt>
                <c:pt idx="5488">
                  <c:v>91.466666666666669</c:v>
                </c:pt>
                <c:pt idx="5489">
                  <c:v>91.483333333333334</c:v>
                </c:pt>
                <c:pt idx="5490">
                  <c:v>91.5</c:v>
                </c:pt>
                <c:pt idx="5491">
                  <c:v>91.516666666666666</c:v>
                </c:pt>
                <c:pt idx="5492">
                  <c:v>91.533333333333331</c:v>
                </c:pt>
                <c:pt idx="5493">
                  <c:v>91.55</c:v>
                </c:pt>
                <c:pt idx="5494">
                  <c:v>91.566666666666663</c:v>
                </c:pt>
                <c:pt idx="5495">
                  <c:v>91.583333333333329</c:v>
                </c:pt>
                <c:pt idx="5496">
                  <c:v>91.6</c:v>
                </c:pt>
                <c:pt idx="5497">
                  <c:v>91.61666666666666</c:v>
                </c:pt>
                <c:pt idx="5498">
                  <c:v>91.63333333333334</c:v>
                </c:pt>
                <c:pt idx="5499">
                  <c:v>91.65</c:v>
                </c:pt>
                <c:pt idx="5500">
                  <c:v>91.666666666666671</c:v>
                </c:pt>
                <c:pt idx="5501">
                  <c:v>91.683333333333337</c:v>
                </c:pt>
                <c:pt idx="5502">
                  <c:v>91.7</c:v>
                </c:pt>
                <c:pt idx="5503">
                  <c:v>91.716666666666669</c:v>
                </c:pt>
                <c:pt idx="5504">
                  <c:v>91.733333333333334</c:v>
                </c:pt>
                <c:pt idx="5505">
                  <c:v>91.75</c:v>
                </c:pt>
                <c:pt idx="5506">
                  <c:v>91.766666666666666</c:v>
                </c:pt>
                <c:pt idx="5507">
                  <c:v>91.783333333333331</c:v>
                </c:pt>
                <c:pt idx="5508">
                  <c:v>91.8</c:v>
                </c:pt>
                <c:pt idx="5509">
                  <c:v>91.816666666666663</c:v>
                </c:pt>
                <c:pt idx="5510">
                  <c:v>91.833333333333329</c:v>
                </c:pt>
                <c:pt idx="5511">
                  <c:v>91.85</c:v>
                </c:pt>
                <c:pt idx="5512">
                  <c:v>91.86666666666666</c:v>
                </c:pt>
                <c:pt idx="5513">
                  <c:v>91.88333333333334</c:v>
                </c:pt>
                <c:pt idx="5514">
                  <c:v>91.9</c:v>
                </c:pt>
                <c:pt idx="5515">
                  <c:v>91.916666666666671</c:v>
                </c:pt>
                <c:pt idx="5516">
                  <c:v>91.933333333333337</c:v>
                </c:pt>
                <c:pt idx="5517">
                  <c:v>91.95</c:v>
                </c:pt>
                <c:pt idx="5518">
                  <c:v>91.966666666666669</c:v>
                </c:pt>
                <c:pt idx="5519">
                  <c:v>91.983333333333334</c:v>
                </c:pt>
                <c:pt idx="5520">
                  <c:v>92</c:v>
                </c:pt>
                <c:pt idx="5521">
                  <c:v>92.016666666666666</c:v>
                </c:pt>
                <c:pt idx="5522">
                  <c:v>92.033333333333331</c:v>
                </c:pt>
                <c:pt idx="5523">
                  <c:v>92.05</c:v>
                </c:pt>
                <c:pt idx="5524">
                  <c:v>92.066666666666663</c:v>
                </c:pt>
                <c:pt idx="5525">
                  <c:v>92.083333333333329</c:v>
                </c:pt>
                <c:pt idx="5526">
                  <c:v>92.1</c:v>
                </c:pt>
                <c:pt idx="5527">
                  <c:v>92.11666666666666</c:v>
                </c:pt>
                <c:pt idx="5528">
                  <c:v>92.13333333333334</c:v>
                </c:pt>
                <c:pt idx="5529">
                  <c:v>92.15</c:v>
                </c:pt>
                <c:pt idx="5530">
                  <c:v>92.166666666666671</c:v>
                </c:pt>
                <c:pt idx="5531">
                  <c:v>92.183333333333337</c:v>
                </c:pt>
                <c:pt idx="5532">
                  <c:v>92.2</c:v>
                </c:pt>
                <c:pt idx="5533">
                  <c:v>92.216666666666669</c:v>
                </c:pt>
                <c:pt idx="5534">
                  <c:v>92.233333333333334</c:v>
                </c:pt>
                <c:pt idx="5535">
                  <c:v>92.25</c:v>
                </c:pt>
                <c:pt idx="5536">
                  <c:v>92.266666666666666</c:v>
                </c:pt>
                <c:pt idx="5537">
                  <c:v>92.283333333333331</c:v>
                </c:pt>
                <c:pt idx="5538">
                  <c:v>92.3</c:v>
                </c:pt>
                <c:pt idx="5539">
                  <c:v>92.316666666666663</c:v>
                </c:pt>
                <c:pt idx="5540">
                  <c:v>92.333333333333329</c:v>
                </c:pt>
                <c:pt idx="5541">
                  <c:v>92.35</c:v>
                </c:pt>
                <c:pt idx="5542">
                  <c:v>92.36666666666666</c:v>
                </c:pt>
                <c:pt idx="5543">
                  <c:v>92.38333333333334</c:v>
                </c:pt>
                <c:pt idx="5544">
                  <c:v>92.4</c:v>
                </c:pt>
                <c:pt idx="5545">
                  <c:v>92.416666666666671</c:v>
                </c:pt>
                <c:pt idx="5546">
                  <c:v>92.433333333333337</c:v>
                </c:pt>
                <c:pt idx="5547">
                  <c:v>92.45</c:v>
                </c:pt>
                <c:pt idx="5548">
                  <c:v>92.466666666666669</c:v>
                </c:pt>
                <c:pt idx="5549">
                  <c:v>92.483333333333334</c:v>
                </c:pt>
                <c:pt idx="5550">
                  <c:v>92.5</c:v>
                </c:pt>
                <c:pt idx="5551">
                  <c:v>92.516666666666666</c:v>
                </c:pt>
                <c:pt idx="5552">
                  <c:v>92.533333333333331</c:v>
                </c:pt>
                <c:pt idx="5553">
                  <c:v>92.55</c:v>
                </c:pt>
                <c:pt idx="5554">
                  <c:v>92.566666666666663</c:v>
                </c:pt>
                <c:pt idx="5555">
                  <c:v>92.583333333333329</c:v>
                </c:pt>
                <c:pt idx="5556">
                  <c:v>92.6</c:v>
                </c:pt>
                <c:pt idx="5557">
                  <c:v>92.61666666666666</c:v>
                </c:pt>
                <c:pt idx="5558">
                  <c:v>92.63333333333334</c:v>
                </c:pt>
                <c:pt idx="5559">
                  <c:v>92.65</c:v>
                </c:pt>
                <c:pt idx="5560">
                  <c:v>92.666666666666671</c:v>
                </c:pt>
                <c:pt idx="5561">
                  <c:v>92.683333333333337</c:v>
                </c:pt>
                <c:pt idx="5562">
                  <c:v>92.7</c:v>
                </c:pt>
                <c:pt idx="5563">
                  <c:v>92.716666666666669</c:v>
                </c:pt>
                <c:pt idx="5564">
                  <c:v>92.733333333333334</c:v>
                </c:pt>
                <c:pt idx="5565">
                  <c:v>92.75</c:v>
                </c:pt>
                <c:pt idx="5566">
                  <c:v>92.766666666666666</c:v>
                </c:pt>
                <c:pt idx="5567">
                  <c:v>92.783333333333331</c:v>
                </c:pt>
                <c:pt idx="5568">
                  <c:v>92.8</c:v>
                </c:pt>
                <c:pt idx="5569">
                  <c:v>92.816666666666663</c:v>
                </c:pt>
                <c:pt idx="5570">
                  <c:v>92.833333333333329</c:v>
                </c:pt>
                <c:pt idx="5571">
                  <c:v>92.85</c:v>
                </c:pt>
                <c:pt idx="5572">
                  <c:v>92.86666666666666</c:v>
                </c:pt>
                <c:pt idx="5573">
                  <c:v>92.88333333333334</c:v>
                </c:pt>
                <c:pt idx="5574">
                  <c:v>92.9</c:v>
                </c:pt>
                <c:pt idx="5575">
                  <c:v>92.916666666666671</c:v>
                </c:pt>
                <c:pt idx="5576">
                  <c:v>92.933333333333337</c:v>
                </c:pt>
                <c:pt idx="5577">
                  <c:v>92.95</c:v>
                </c:pt>
                <c:pt idx="5578">
                  <c:v>92.966666666666669</c:v>
                </c:pt>
                <c:pt idx="5579">
                  <c:v>92.983333333333334</c:v>
                </c:pt>
                <c:pt idx="5580">
                  <c:v>93</c:v>
                </c:pt>
                <c:pt idx="5581">
                  <c:v>93.016666666666666</c:v>
                </c:pt>
                <c:pt idx="5582">
                  <c:v>93.033333333333331</c:v>
                </c:pt>
                <c:pt idx="5583">
                  <c:v>93.05</c:v>
                </c:pt>
                <c:pt idx="5584">
                  <c:v>93.066666666666663</c:v>
                </c:pt>
                <c:pt idx="5585">
                  <c:v>93.083333333333329</c:v>
                </c:pt>
                <c:pt idx="5586">
                  <c:v>93.1</c:v>
                </c:pt>
                <c:pt idx="5587">
                  <c:v>93.11666666666666</c:v>
                </c:pt>
                <c:pt idx="5588">
                  <c:v>93.13333333333334</c:v>
                </c:pt>
                <c:pt idx="5589">
                  <c:v>93.15</c:v>
                </c:pt>
                <c:pt idx="5590">
                  <c:v>93.166666666666671</c:v>
                </c:pt>
                <c:pt idx="5591">
                  <c:v>93.183333333333337</c:v>
                </c:pt>
                <c:pt idx="5592">
                  <c:v>93.2</c:v>
                </c:pt>
                <c:pt idx="5593">
                  <c:v>93.216666666666669</c:v>
                </c:pt>
                <c:pt idx="5594">
                  <c:v>93.233333333333334</c:v>
                </c:pt>
                <c:pt idx="5595">
                  <c:v>93.25</c:v>
                </c:pt>
                <c:pt idx="5596">
                  <c:v>93.266666666666666</c:v>
                </c:pt>
                <c:pt idx="5597">
                  <c:v>93.283333333333331</c:v>
                </c:pt>
                <c:pt idx="5598">
                  <c:v>93.3</c:v>
                </c:pt>
                <c:pt idx="5599">
                  <c:v>93.316666666666663</c:v>
                </c:pt>
                <c:pt idx="5600">
                  <c:v>93.333333333333329</c:v>
                </c:pt>
                <c:pt idx="5601">
                  <c:v>93.35</c:v>
                </c:pt>
                <c:pt idx="5602">
                  <c:v>93.36666666666666</c:v>
                </c:pt>
                <c:pt idx="5603">
                  <c:v>93.38333333333334</c:v>
                </c:pt>
                <c:pt idx="5604">
                  <c:v>93.4</c:v>
                </c:pt>
                <c:pt idx="5605">
                  <c:v>93.416666666666671</c:v>
                </c:pt>
                <c:pt idx="5606">
                  <c:v>93.433333333333337</c:v>
                </c:pt>
                <c:pt idx="5607">
                  <c:v>93.45</c:v>
                </c:pt>
                <c:pt idx="5608">
                  <c:v>93.466666666666669</c:v>
                </c:pt>
                <c:pt idx="5609">
                  <c:v>93.483333333333334</c:v>
                </c:pt>
                <c:pt idx="5610">
                  <c:v>93.5</c:v>
                </c:pt>
                <c:pt idx="5611">
                  <c:v>93.516666666666666</c:v>
                </c:pt>
                <c:pt idx="5612">
                  <c:v>93.533333333333331</c:v>
                </c:pt>
                <c:pt idx="5613">
                  <c:v>93.55</c:v>
                </c:pt>
                <c:pt idx="5614">
                  <c:v>93.566666666666663</c:v>
                </c:pt>
                <c:pt idx="5615">
                  <c:v>93.583333333333329</c:v>
                </c:pt>
                <c:pt idx="5616">
                  <c:v>93.6</c:v>
                </c:pt>
                <c:pt idx="5617">
                  <c:v>93.61666666666666</c:v>
                </c:pt>
                <c:pt idx="5618">
                  <c:v>93.63333333333334</c:v>
                </c:pt>
                <c:pt idx="5619">
                  <c:v>93.65</c:v>
                </c:pt>
                <c:pt idx="5620">
                  <c:v>93.666666666666671</c:v>
                </c:pt>
                <c:pt idx="5621">
                  <c:v>93.683333333333337</c:v>
                </c:pt>
                <c:pt idx="5622">
                  <c:v>93.7</c:v>
                </c:pt>
                <c:pt idx="5623">
                  <c:v>93.716666666666669</c:v>
                </c:pt>
                <c:pt idx="5624">
                  <c:v>93.733333333333334</c:v>
                </c:pt>
                <c:pt idx="5625">
                  <c:v>93.75</c:v>
                </c:pt>
                <c:pt idx="5626">
                  <c:v>93.766666666666666</c:v>
                </c:pt>
                <c:pt idx="5627">
                  <c:v>93.783333333333331</c:v>
                </c:pt>
                <c:pt idx="5628">
                  <c:v>93.8</c:v>
                </c:pt>
                <c:pt idx="5629">
                  <c:v>93.816666666666663</c:v>
                </c:pt>
                <c:pt idx="5630">
                  <c:v>93.833333333333329</c:v>
                </c:pt>
                <c:pt idx="5631">
                  <c:v>93.85</c:v>
                </c:pt>
                <c:pt idx="5632">
                  <c:v>93.86666666666666</c:v>
                </c:pt>
                <c:pt idx="5633">
                  <c:v>93.88333333333334</c:v>
                </c:pt>
                <c:pt idx="5634">
                  <c:v>93.9</c:v>
                </c:pt>
                <c:pt idx="5635">
                  <c:v>93.916666666666671</c:v>
                </c:pt>
                <c:pt idx="5636">
                  <c:v>93.933333333333337</c:v>
                </c:pt>
                <c:pt idx="5637">
                  <c:v>93.95</c:v>
                </c:pt>
                <c:pt idx="5638">
                  <c:v>93.966666666666669</c:v>
                </c:pt>
                <c:pt idx="5639">
                  <c:v>93.983333333333334</c:v>
                </c:pt>
                <c:pt idx="5640">
                  <c:v>94</c:v>
                </c:pt>
                <c:pt idx="5641">
                  <c:v>94.016666666666666</c:v>
                </c:pt>
                <c:pt idx="5642">
                  <c:v>94.033333333333331</c:v>
                </c:pt>
                <c:pt idx="5643">
                  <c:v>94.05</c:v>
                </c:pt>
                <c:pt idx="5644">
                  <c:v>94.066666666666663</c:v>
                </c:pt>
                <c:pt idx="5645">
                  <c:v>94.083333333333329</c:v>
                </c:pt>
                <c:pt idx="5646">
                  <c:v>94.1</c:v>
                </c:pt>
                <c:pt idx="5647">
                  <c:v>94.11666666666666</c:v>
                </c:pt>
                <c:pt idx="5648">
                  <c:v>94.13333333333334</c:v>
                </c:pt>
                <c:pt idx="5649">
                  <c:v>94.15</c:v>
                </c:pt>
                <c:pt idx="5650">
                  <c:v>94.166666666666671</c:v>
                </c:pt>
                <c:pt idx="5651">
                  <c:v>94.183333333333337</c:v>
                </c:pt>
                <c:pt idx="5652">
                  <c:v>94.2</c:v>
                </c:pt>
                <c:pt idx="5653">
                  <c:v>94.216666666666669</c:v>
                </c:pt>
                <c:pt idx="5654">
                  <c:v>94.233333333333334</c:v>
                </c:pt>
                <c:pt idx="5655">
                  <c:v>94.25</c:v>
                </c:pt>
                <c:pt idx="5656">
                  <c:v>94.266666666666666</c:v>
                </c:pt>
                <c:pt idx="5657">
                  <c:v>94.283333333333331</c:v>
                </c:pt>
                <c:pt idx="5658">
                  <c:v>94.3</c:v>
                </c:pt>
                <c:pt idx="5659">
                  <c:v>94.316666666666663</c:v>
                </c:pt>
                <c:pt idx="5660">
                  <c:v>94.333333333333329</c:v>
                </c:pt>
                <c:pt idx="5661">
                  <c:v>94.35</c:v>
                </c:pt>
                <c:pt idx="5662">
                  <c:v>94.36666666666666</c:v>
                </c:pt>
                <c:pt idx="5663">
                  <c:v>94.38333333333334</c:v>
                </c:pt>
                <c:pt idx="5664">
                  <c:v>94.4</c:v>
                </c:pt>
                <c:pt idx="5665">
                  <c:v>94.416666666666671</c:v>
                </c:pt>
                <c:pt idx="5666">
                  <c:v>94.433333333333337</c:v>
                </c:pt>
                <c:pt idx="5667">
                  <c:v>94.45</c:v>
                </c:pt>
                <c:pt idx="5668">
                  <c:v>94.466666666666669</c:v>
                </c:pt>
                <c:pt idx="5669">
                  <c:v>94.483333333333334</c:v>
                </c:pt>
                <c:pt idx="5670">
                  <c:v>94.5</c:v>
                </c:pt>
                <c:pt idx="5671">
                  <c:v>94.516666666666666</c:v>
                </c:pt>
                <c:pt idx="5672">
                  <c:v>94.533333333333331</c:v>
                </c:pt>
                <c:pt idx="5673">
                  <c:v>94.55</c:v>
                </c:pt>
                <c:pt idx="5674">
                  <c:v>94.566666666666663</c:v>
                </c:pt>
                <c:pt idx="5675">
                  <c:v>94.583333333333329</c:v>
                </c:pt>
                <c:pt idx="5676">
                  <c:v>94.6</c:v>
                </c:pt>
                <c:pt idx="5677">
                  <c:v>94.61666666666666</c:v>
                </c:pt>
                <c:pt idx="5678">
                  <c:v>94.63333333333334</c:v>
                </c:pt>
                <c:pt idx="5679">
                  <c:v>94.65</c:v>
                </c:pt>
                <c:pt idx="5680">
                  <c:v>94.666666666666671</c:v>
                </c:pt>
                <c:pt idx="5681">
                  <c:v>94.683333333333337</c:v>
                </c:pt>
                <c:pt idx="5682">
                  <c:v>94.7</c:v>
                </c:pt>
                <c:pt idx="5683">
                  <c:v>94.716666666666669</c:v>
                </c:pt>
                <c:pt idx="5684">
                  <c:v>94.733333333333334</c:v>
                </c:pt>
                <c:pt idx="5685">
                  <c:v>94.75</c:v>
                </c:pt>
                <c:pt idx="5686">
                  <c:v>94.766666666666666</c:v>
                </c:pt>
                <c:pt idx="5687">
                  <c:v>94.783333333333331</c:v>
                </c:pt>
                <c:pt idx="5688">
                  <c:v>94.8</c:v>
                </c:pt>
                <c:pt idx="5689">
                  <c:v>94.816666666666663</c:v>
                </c:pt>
                <c:pt idx="5690">
                  <c:v>94.833333333333329</c:v>
                </c:pt>
                <c:pt idx="5691">
                  <c:v>94.85</c:v>
                </c:pt>
                <c:pt idx="5692">
                  <c:v>94.86666666666666</c:v>
                </c:pt>
                <c:pt idx="5693">
                  <c:v>94.88333333333334</c:v>
                </c:pt>
                <c:pt idx="5694">
                  <c:v>94.9</c:v>
                </c:pt>
                <c:pt idx="5695">
                  <c:v>94.916666666666671</c:v>
                </c:pt>
                <c:pt idx="5696">
                  <c:v>94.933333333333337</c:v>
                </c:pt>
                <c:pt idx="5697">
                  <c:v>94.95</c:v>
                </c:pt>
                <c:pt idx="5698">
                  <c:v>94.966666666666669</c:v>
                </c:pt>
                <c:pt idx="5699">
                  <c:v>94.983333333333334</c:v>
                </c:pt>
                <c:pt idx="5700">
                  <c:v>95</c:v>
                </c:pt>
                <c:pt idx="5701">
                  <c:v>95.016666666666666</c:v>
                </c:pt>
                <c:pt idx="5702">
                  <c:v>95.033333333333331</c:v>
                </c:pt>
                <c:pt idx="5703">
                  <c:v>95.05</c:v>
                </c:pt>
                <c:pt idx="5704">
                  <c:v>95.066666666666663</c:v>
                </c:pt>
                <c:pt idx="5705">
                  <c:v>95.083333333333329</c:v>
                </c:pt>
                <c:pt idx="5706">
                  <c:v>95.1</c:v>
                </c:pt>
                <c:pt idx="5707">
                  <c:v>95.11666666666666</c:v>
                </c:pt>
                <c:pt idx="5708">
                  <c:v>95.13333333333334</c:v>
                </c:pt>
                <c:pt idx="5709">
                  <c:v>95.15</c:v>
                </c:pt>
                <c:pt idx="5710">
                  <c:v>95.166666666666671</c:v>
                </c:pt>
                <c:pt idx="5711">
                  <c:v>95.183333333333337</c:v>
                </c:pt>
                <c:pt idx="5712">
                  <c:v>95.2</c:v>
                </c:pt>
                <c:pt idx="5713">
                  <c:v>95.216666666666669</c:v>
                </c:pt>
                <c:pt idx="5714">
                  <c:v>95.233333333333334</c:v>
                </c:pt>
                <c:pt idx="5715">
                  <c:v>95.25</c:v>
                </c:pt>
                <c:pt idx="5716">
                  <c:v>95.266666666666666</c:v>
                </c:pt>
                <c:pt idx="5717">
                  <c:v>95.283333333333331</c:v>
                </c:pt>
                <c:pt idx="5718">
                  <c:v>95.3</c:v>
                </c:pt>
                <c:pt idx="5719">
                  <c:v>95.316666666666663</c:v>
                </c:pt>
                <c:pt idx="5720">
                  <c:v>95.333333333333329</c:v>
                </c:pt>
                <c:pt idx="5721">
                  <c:v>95.35</c:v>
                </c:pt>
                <c:pt idx="5722">
                  <c:v>95.36666666666666</c:v>
                </c:pt>
                <c:pt idx="5723">
                  <c:v>95.38333333333334</c:v>
                </c:pt>
                <c:pt idx="5724">
                  <c:v>95.4</c:v>
                </c:pt>
                <c:pt idx="5725">
                  <c:v>95.416666666666671</c:v>
                </c:pt>
                <c:pt idx="5726">
                  <c:v>95.433333333333337</c:v>
                </c:pt>
                <c:pt idx="5727">
                  <c:v>95.45</c:v>
                </c:pt>
                <c:pt idx="5728">
                  <c:v>95.466666666666669</c:v>
                </c:pt>
                <c:pt idx="5729">
                  <c:v>95.483333333333334</c:v>
                </c:pt>
                <c:pt idx="5730">
                  <c:v>95.5</c:v>
                </c:pt>
                <c:pt idx="5731">
                  <c:v>95.516666666666666</c:v>
                </c:pt>
                <c:pt idx="5732">
                  <c:v>95.533333333333331</c:v>
                </c:pt>
                <c:pt idx="5733">
                  <c:v>95.55</c:v>
                </c:pt>
                <c:pt idx="5734">
                  <c:v>95.566666666666663</c:v>
                </c:pt>
                <c:pt idx="5735">
                  <c:v>95.583333333333329</c:v>
                </c:pt>
                <c:pt idx="5736">
                  <c:v>95.6</c:v>
                </c:pt>
                <c:pt idx="5737">
                  <c:v>95.61666666666666</c:v>
                </c:pt>
                <c:pt idx="5738">
                  <c:v>95.63333333333334</c:v>
                </c:pt>
                <c:pt idx="5739">
                  <c:v>95.65</c:v>
                </c:pt>
                <c:pt idx="5740">
                  <c:v>95.666666666666671</c:v>
                </c:pt>
                <c:pt idx="5741">
                  <c:v>95.683333333333337</c:v>
                </c:pt>
                <c:pt idx="5742">
                  <c:v>95.7</c:v>
                </c:pt>
                <c:pt idx="5743">
                  <c:v>95.716666666666669</c:v>
                </c:pt>
                <c:pt idx="5744">
                  <c:v>95.733333333333334</c:v>
                </c:pt>
                <c:pt idx="5745">
                  <c:v>95.75</c:v>
                </c:pt>
                <c:pt idx="5746">
                  <c:v>95.766666666666666</c:v>
                </c:pt>
                <c:pt idx="5747">
                  <c:v>95.783333333333331</c:v>
                </c:pt>
                <c:pt idx="5748">
                  <c:v>95.8</c:v>
                </c:pt>
                <c:pt idx="5749">
                  <c:v>95.816666666666663</c:v>
                </c:pt>
                <c:pt idx="5750">
                  <c:v>95.833333333333329</c:v>
                </c:pt>
                <c:pt idx="5751">
                  <c:v>95.85</c:v>
                </c:pt>
                <c:pt idx="5752">
                  <c:v>95.86666666666666</c:v>
                </c:pt>
                <c:pt idx="5753">
                  <c:v>95.88333333333334</c:v>
                </c:pt>
                <c:pt idx="5754">
                  <c:v>95.9</c:v>
                </c:pt>
                <c:pt idx="5755">
                  <c:v>95.916666666666671</c:v>
                </c:pt>
                <c:pt idx="5756">
                  <c:v>95.933333333333337</c:v>
                </c:pt>
                <c:pt idx="5757">
                  <c:v>95.95</c:v>
                </c:pt>
                <c:pt idx="5758">
                  <c:v>95.966666666666669</c:v>
                </c:pt>
                <c:pt idx="5759">
                  <c:v>95.983333333333334</c:v>
                </c:pt>
                <c:pt idx="5760">
                  <c:v>96</c:v>
                </c:pt>
                <c:pt idx="5761">
                  <c:v>96.016666666666666</c:v>
                </c:pt>
                <c:pt idx="5762">
                  <c:v>96.033333333333331</c:v>
                </c:pt>
                <c:pt idx="5763">
                  <c:v>96.05</c:v>
                </c:pt>
                <c:pt idx="5764">
                  <c:v>96.066666666666663</c:v>
                </c:pt>
                <c:pt idx="5765">
                  <c:v>96.083333333333329</c:v>
                </c:pt>
                <c:pt idx="5766">
                  <c:v>96.1</c:v>
                </c:pt>
                <c:pt idx="5767">
                  <c:v>96.11666666666666</c:v>
                </c:pt>
                <c:pt idx="5768">
                  <c:v>96.13333333333334</c:v>
                </c:pt>
                <c:pt idx="5769">
                  <c:v>96.15</c:v>
                </c:pt>
                <c:pt idx="5770">
                  <c:v>96.166666666666671</c:v>
                </c:pt>
                <c:pt idx="5771">
                  <c:v>96.183333333333337</c:v>
                </c:pt>
                <c:pt idx="5772">
                  <c:v>96.2</c:v>
                </c:pt>
                <c:pt idx="5773">
                  <c:v>96.216666666666669</c:v>
                </c:pt>
                <c:pt idx="5774">
                  <c:v>96.233333333333334</c:v>
                </c:pt>
                <c:pt idx="5775">
                  <c:v>96.25</c:v>
                </c:pt>
                <c:pt idx="5776">
                  <c:v>96.266666666666666</c:v>
                </c:pt>
                <c:pt idx="5777">
                  <c:v>96.283333333333331</c:v>
                </c:pt>
                <c:pt idx="5778">
                  <c:v>96.3</c:v>
                </c:pt>
                <c:pt idx="5779">
                  <c:v>96.316666666666663</c:v>
                </c:pt>
                <c:pt idx="5780">
                  <c:v>96.333333333333329</c:v>
                </c:pt>
                <c:pt idx="5781">
                  <c:v>96.35</c:v>
                </c:pt>
                <c:pt idx="5782">
                  <c:v>96.36666666666666</c:v>
                </c:pt>
                <c:pt idx="5783">
                  <c:v>96.38333333333334</c:v>
                </c:pt>
                <c:pt idx="5784">
                  <c:v>96.4</c:v>
                </c:pt>
                <c:pt idx="5785">
                  <c:v>96.416666666666671</c:v>
                </c:pt>
                <c:pt idx="5786">
                  <c:v>96.433333333333337</c:v>
                </c:pt>
                <c:pt idx="5787">
                  <c:v>96.45</c:v>
                </c:pt>
                <c:pt idx="5788">
                  <c:v>96.466666666666669</c:v>
                </c:pt>
                <c:pt idx="5789">
                  <c:v>96.483333333333334</c:v>
                </c:pt>
                <c:pt idx="5790">
                  <c:v>96.5</c:v>
                </c:pt>
                <c:pt idx="5791">
                  <c:v>96.516666666666666</c:v>
                </c:pt>
                <c:pt idx="5792">
                  <c:v>96.533333333333331</c:v>
                </c:pt>
                <c:pt idx="5793">
                  <c:v>96.55</c:v>
                </c:pt>
                <c:pt idx="5794">
                  <c:v>96.566666666666663</c:v>
                </c:pt>
                <c:pt idx="5795">
                  <c:v>96.583333333333329</c:v>
                </c:pt>
                <c:pt idx="5796">
                  <c:v>96.6</c:v>
                </c:pt>
                <c:pt idx="5797">
                  <c:v>96.61666666666666</c:v>
                </c:pt>
                <c:pt idx="5798">
                  <c:v>96.63333333333334</c:v>
                </c:pt>
                <c:pt idx="5799">
                  <c:v>96.65</c:v>
                </c:pt>
                <c:pt idx="5800">
                  <c:v>96.666666666666671</c:v>
                </c:pt>
                <c:pt idx="5801">
                  <c:v>96.683333333333337</c:v>
                </c:pt>
                <c:pt idx="5802">
                  <c:v>96.7</c:v>
                </c:pt>
                <c:pt idx="5803">
                  <c:v>96.716666666666669</c:v>
                </c:pt>
                <c:pt idx="5804">
                  <c:v>96.733333333333334</c:v>
                </c:pt>
                <c:pt idx="5805">
                  <c:v>96.75</c:v>
                </c:pt>
                <c:pt idx="5806">
                  <c:v>96.766666666666666</c:v>
                </c:pt>
                <c:pt idx="5807">
                  <c:v>96.783333333333331</c:v>
                </c:pt>
                <c:pt idx="5808">
                  <c:v>96.8</c:v>
                </c:pt>
                <c:pt idx="5809">
                  <c:v>96.816666666666663</c:v>
                </c:pt>
                <c:pt idx="5810">
                  <c:v>96.833333333333329</c:v>
                </c:pt>
                <c:pt idx="5811">
                  <c:v>96.85</c:v>
                </c:pt>
                <c:pt idx="5812">
                  <c:v>96.86666666666666</c:v>
                </c:pt>
                <c:pt idx="5813">
                  <c:v>96.88333333333334</c:v>
                </c:pt>
                <c:pt idx="5814">
                  <c:v>96.9</c:v>
                </c:pt>
                <c:pt idx="5815">
                  <c:v>96.916666666666671</c:v>
                </c:pt>
                <c:pt idx="5816">
                  <c:v>96.933333333333337</c:v>
                </c:pt>
                <c:pt idx="5817">
                  <c:v>96.95</c:v>
                </c:pt>
                <c:pt idx="5818">
                  <c:v>96.966666666666669</c:v>
                </c:pt>
                <c:pt idx="5819">
                  <c:v>96.983333333333334</c:v>
                </c:pt>
                <c:pt idx="5820">
                  <c:v>97</c:v>
                </c:pt>
                <c:pt idx="5821">
                  <c:v>97.016666666666666</c:v>
                </c:pt>
                <c:pt idx="5822">
                  <c:v>97.033333333333331</c:v>
                </c:pt>
                <c:pt idx="5823">
                  <c:v>97.05</c:v>
                </c:pt>
                <c:pt idx="5824">
                  <c:v>97.066666666666663</c:v>
                </c:pt>
                <c:pt idx="5825">
                  <c:v>97.083333333333329</c:v>
                </c:pt>
                <c:pt idx="5826">
                  <c:v>97.1</c:v>
                </c:pt>
                <c:pt idx="5827">
                  <c:v>97.11666666666666</c:v>
                </c:pt>
                <c:pt idx="5828">
                  <c:v>97.13333333333334</c:v>
                </c:pt>
                <c:pt idx="5829">
                  <c:v>97.15</c:v>
                </c:pt>
                <c:pt idx="5830">
                  <c:v>97.166666666666671</c:v>
                </c:pt>
                <c:pt idx="5831">
                  <c:v>97.183333333333337</c:v>
                </c:pt>
                <c:pt idx="5832">
                  <c:v>97.2</c:v>
                </c:pt>
                <c:pt idx="5833">
                  <c:v>97.216666666666669</c:v>
                </c:pt>
                <c:pt idx="5834">
                  <c:v>97.233333333333334</c:v>
                </c:pt>
                <c:pt idx="5835">
                  <c:v>97.25</c:v>
                </c:pt>
                <c:pt idx="5836">
                  <c:v>97.266666666666666</c:v>
                </c:pt>
                <c:pt idx="5837">
                  <c:v>97.283333333333331</c:v>
                </c:pt>
                <c:pt idx="5838">
                  <c:v>97.3</c:v>
                </c:pt>
                <c:pt idx="5839">
                  <c:v>97.316666666666663</c:v>
                </c:pt>
                <c:pt idx="5840">
                  <c:v>97.333333333333329</c:v>
                </c:pt>
                <c:pt idx="5841">
                  <c:v>97.35</c:v>
                </c:pt>
                <c:pt idx="5842">
                  <c:v>97.36666666666666</c:v>
                </c:pt>
                <c:pt idx="5843">
                  <c:v>97.38333333333334</c:v>
                </c:pt>
                <c:pt idx="5844">
                  <c:v>97.4</c:v>
                </c:pt>
                <c:pt idx="5845">
                  <c:v>97.416666666666671</c:v>
                </c:pt>
                <c:pt idx="5846">
                  <c:v>97.433333333333337</c:v>
                </c:pt>
                <c:pt idx="5847">
                  <c:v>97.45</c:v>
                </c:pt>
                <c:pt idx="5848">
                  <c:v>97.466666666666669</c:v>
                </c:pt>
                <c:pt idx="5849">
                  <c:v>97.483333333333334</c:v>
                </c:pt>
                <c:pt idx="5850">
                  <c:v>97.5</c:v>
                </c:pt>
                <c:pt idx="5851">
                  <c:v>97.516666666666666</c:v>
                </c:pt>
                <c:pt idx="5852">
                  <c:v>97.533333333333331</c:v>
                </c:pt>
                <c:pt idx="5853">
                  <c:v>97.55</c:v>
                </c:pt>
                <c:pt idx="5854">
                  <c:v>97.566666666666663</c:v>
                </c:pt>
                <c:pt idx="5855">
                  <c:v>97.583333333333329</c:v>
                </c:pt>
                <c:pt idx="5856">
                  <c:v>97.6</c:v>
                </c:pt>
                <c:pt idx="5857">
                  <c:v>97.61666666666666</c:v>
                </c:pt>
                <c:pt idx="5858">
                  <c:v>97.63333333333334</c:v>
                </c:pt>
                <c:pt idx="5859">
                  <c:v>97.65</c:v>
                </c:pt>
                <c:pt idx="5860">
                  <c:v>97.666666666666671</c:v>
                </c:pt>
                <c:pt idx="5861">
                  <c:v>97.683333333333337</c:v>
                </c:pt>
                <c:pt idx="5862">
                  <c:v>97.7</c:v>
                </c:pt>
                <c:pt idx="5863">
                  <c:v>97.716666666666669</c:v>
                </c:pt>
                <c:pt idx="5864">
                  <c:v>97.733333333333334</c:v>
                </c:pt>
                <c:pt idx="5865">
                  <c:v>97.75</c:v>
                </c:pt>
                <c:pt idx="5866">
                  <c:v>97.766666666666666</c:v>
                </c:pt>
                <c:pt idx="5867">
                  <c:v>97.783333333333331</c:v>
                </c:pt>
                <c:pt idx="5868">
                  <c:v>97.8</c:v>
                </c:pt>
                <c:pt idx="5869">
                  <c:v>97.816666666666663</c:v>
                </c:pt>
                <c:pt idx="5870">
                  <c:v>97.833333333333329</c:v>
                </c:pt>
                <c:pt idx="5871">
                  <c:v>97.85</c:v>
                </c:pt>
                <c:pt idx="5872">
                  <c:v>97.86666666666666</c:v>
                </c:pt>
                <c:pt idx="5873">
                  <c:v>97.88333333333334</c:v>
                </c:pt>
                <c:pt idx="5874">
                  <c:v>97.9</c:v>
                </c:pt>
                <c:pt idx="5875">
                  <c:v>97.916666666666671</c:v>
                </c:pt>
                <c:pt idx="5876">
                  <c:v>97.933333333333337</c:v>
                </c:pt>
                <c:pt idx="5877">
                  <c:v>97.95</c:v>
                </c:pt>
                <c:pt idx="5878">
                  <c:v>97.966666666666669</c:v>
                </c:pt>
                <c:pt idx="5879">
                  <c:v>97.983333333333334</c:v>
                </c:pt>
                <c:pt idx="5880">
                  <c:v>98</c:v>
                </c:pt>
                <c:pt idx="5881">
                  <c:v>98.016666666666666</c:v>
                </c:pt>
                <c:pt idx="5882">
                  <c:v>98.033333333333331</c:v>
                </c:pt>
                <c:pt idx="5883">
                  <c:v>98.05</c:v>
                </c:pt>
                <c:pt idx="5884">
                  <c:v>98.066666666666663</c:v>
                </c:pt>
                <c:pt idx="5885">
                  <c:v>98.083333333333329</c:v>
                </c:pt>
                <c:pt idx="5886">
                  <c:v>98.1</c:v>
                </c:pt>
                <c:pt idx="5887">
                  <c:v>98.11666666666666</c:v>
                </c:pt>
                <c:pt idx="5888">
                  <c:v>98.13333333333334</c:v>
                </c:pt>
                <c:pt idx="5889">
                  <c:v>98.15</c:v>
                </c:pt>
                <c:pt idx="5890">
                  <c:v>98.166666666666671</c:v>
                </c:pt>
                <c:pt idx="5891">
                  <c:v>98.183333333333337</c:v>
                </c:pt>
                <c:pt idx="5892">
                  <c:v>98.2</c:v>
                </c:pt>
                <c:pt idx="5893">
                  <c:v>98.216666666666669</c:v>
                </c:pt>
                <c:pt idx="5894">
                  <c:v>98.233333333333334</c:v>
                </c:pt>
                <c:pt idx="5895">
                  <c:v>98.25</c:v>
                </c:pt>
                <c:pt idx="5896">
                  <c:v>98.266666666666666</c:v>
                </c:pt>
                <c:pt idx="5897">
                  <c:v>98.283333333333331</c:v>
                </c:pt>
                <c:pt idx="5898">
                  <c:v>98.3</c:v>
                </c:pt>
                <c:pt idx="5899">
                  <c:v>98.316666666666663</c:v>
                </c:pt>
                <c:pt idx="5900">
                  <c:v>98.333333333333329</c:v>
                </c:pt>
                <c:pt idx="5901">
                  <c:v>98.35</c:v>
                </c:pt>
                <c:pt idx="5902">
                  <c:v>98.36666666666666</c:v>
                </c:pt>
                <c:pt idx="5903">
                  <c:v>98.38333333333334</c:v>
                </c:pt>
                <c:pt idx="5904">
                  <c:v>98.4</c:v>
                </c:pt>
                <c:pt idx="5905">
                  <c:v>98.416666666666671</c:v>
                </c:pt>
                <c:pt idx="5906">
                  <c:v>98.433333333333337</c:v>
                </c:pt>
                <c:pt idx="5907">
                  <c:v>98.45</c:v>
                </c:pt>
                <c:pt idx="5908">
                  <c:v>98.466666666666669</c:v>
                </c:pt>
                <c:pt idx="5909">
                  <c:v>98.483333333333334</c:v>
                </c:pt>
                <c:pt idx="5910">
                  <c:v>98.5</c:v>
                </c:pt>
                <c:pt idx="5911">
                  <c:v>98.516666666666666</c:v>
                </c:pt>
                <c:pt idx="5912">
                  <c:v>98.533333333333331</c:v>
                </c:pt>
                <c:pt idx="5913">
                  <c:v>98.55</c:v>
                </c:pt>
                <c:pt idx="5914">
                  <c:v>98.566666666666663</c:v>
                </c:pt>
                <c:pt idx="5915">
                  <c:v>98.583333333333329</c:v>
                </c:pt>
                <c:pt idx="5916">
                  <c:v>98.6</c:v>
                </c:pt>
                <c:pt idx="5917">
                  <c:v>98.61666666666666</c:v>
                </c:pt>
                <c:pt idx="5918">
                  <c:v>98.63333333333334</c:v>
                </c:pt>
                <c:pt idx="5919">
                  <c:v>98.65</c:v>
                </c:pt>
                <c:pt idx="5920">
                  <c:v>98.666666666666671</c:v>
                </c:pt>
                <c:pt idx="5921">
                  <c:v>98.683333333333337</c:v>
                </c:pt>
                <c:pt idx="5922">
                  <c:v>98.7</c:v>
                </c:pt>
                <c:pt idx="5923">
                  <c:v>98.716666666666669</c:v>
                </c:pt>
                <c:pt idx="5924">
                  <c:v>98.733333333333334</c:v>
                </c:pt>
                <c:pt idx="5925">
                  <c:v>98.75</c:v>
                </c:pt>
                <c:pt idx="5926">
                  <c:v>98.766666666666666</c:v>
                </c:pt>
                <c:pt idx="5927">
                  <c:v>98.783333333333331</c:v>
                </c:pt>
                <c:pt idx="5928">
                  <c:v>98.8</c:v>
                </c:pt>
                <c:pt idx="5929">
                  <c:v>98.816666666666663</c:v>
                </c:pt>
                <c:pt idx="5930">
                  <c:v>98.833333333333329</c:v>
                </c:pt>
                <c:pt idx="5931">
                  <c:v>98.85</c:v>
                </c:pt>
                <c:pt idx="5932">
                  <c:v>98.86666666666666</c:v>
                </c:pt>
                <c:pt idx="5933">
                  <c:v>98.88333333333334</c:v>
                </c:pt>
                <c:pt idx="5934">
                  <c:v>98.9</c:v>
                </c:pt>
                <c:pt idx="5935">
                  <c:v>98.916666666666671</c:v>
                </c:pt>
                <c:pt idx="5936">
                  <c:v>98.933333333333337</c:v>
                </c:pt>
                <c:pt idx="5937">
                  <c:v>98.95</c:v>
                </c:pt>
                <c:pt idx="5938">
                  <c:v>98.966666666666669</c:v>
                </c:pt>
                <c:pt idx="5939">
                  <c:v>98.983333333333334</c:v>
                </c:pt>
                <c:pt idx="5940">
                  <c:v>99</c:v>
                </c:pt>
                <c:pt idx="5941">
                  <c:v>99.016666666666666</c:v>
                </c:pt>
                <c:pt idx="5942">
                  <c:v>99.033333333333331</c:v>
                </c:pt>
                <c:pt idx="5943">
                  <c:v>99.05</c:v>
                </c:pt>
                <c:pt idx="5944">
                  <c:v>99.066666666666663</c:v>
                </c:pt>
                <c:pt idx="5945">
                  <c:v>99.083333333333329</c:v>
                </c:pt>
                <c:pt idx="5946">
                  <c:v>99.1</c:v>
                </c:pt>
                <c:pt idx="5947">
                  <c:v>99.11666666666666</c:v>
                </c:pt>
                <c:pt idx="5948">
                  <c:v>99.13333333333334</c:v>
                </c:pt>
                <c:pt idx="5949">
                  <c:v>99.15</c:v>
                </c:pt>
                <c:pt idx="5950">
                  <c:v>99.166666666666671</c:v>
                </c:pt>
                <c:pt idx="5951">
                  <c:v>99.183333333333337</c:v>
                </c:pt>
                <c:pt idx="5952">
                  <c:v>99.2</c:v>
                </c:pt>
                <c:pt idx="5953">
                  <c:v>99.216666666666669</c:v>
                </c:pt>
                <c:pt idx="5954">
                  <c:v>99.233333333333334</c:v>
                </c:pt>
                <c:pt idx="5955">
                  <c:v>99.25</c:v>
                </c:pt>
                <c:pt idx="5956">
                  <c:v>99.266666666666666</c:v>
                </c:pt>
                <c:pt idx="5957">
                  <c:v>99.283333333333331</c:v>
                </c:pt>
                <c:pt idx="5958">
                  <c:v>99.3</c:v>
                </c:pt>
                <c:pt idx="5959">
                  <c:v>99.316666666666663</c:v>
                </c:pt>
                <c:pt idx="5960">
                  <c:v>99.333333333333329</c:v>
                </c:pt>
                <c:pt idx="5961">
                  <c:v>99.35</c:v>
                </c:pt>
                <c:pt idx="5962">
                  <c:v>99.36666666666666</c:v>
                </c:pt>
                <c:pt idx="5963">
                  <c:v>99.38333333333334</c:v>
                </c:pt>
                <c:pt idx="5964">
                  <c:v>99.4</c:v>
                </c:pt>
                <c:pt idx="5965">
                  <c:v>99.416666666666671</c:v>
                </c:pt>
                <c:pt idx="5966">
                  <c:v>99.433333333333337</c:v>
                </c:pt>
                <c:pt idx="5967">
                  <c:v>99.45</c:v>
                </c:pt>
                <c:pt idx="5968">
                  <c:v>99.466666666666669</c:v>
                </c:pt>
                <c:pt idx="5969">
                  <c:v>99.483333333333334</c:v>
                </c:pt>
                <c:pt idx="5970">
                  <c:v>99.5</c:v>
                </c:pt>
                <c:pt idx="5971">
                  <c:v>99.516666666666666</c:v>
                </c:pt>
                <c:pt idx="5972">
                  <c:v>99.533333333333331</c:v>
                </c:pt>
                <c:pt idx="5973">
                  <c:v>99.55</c:v>
                </c:pt>
                <c:pt idx="5974">
                  <c:v>99.566666666666663</c:v>
                </c:pt>
                <c:pt idx="5975">
                  <c:v>99.583333333333329</c:v>
                </c:pt>
                <c:pt idx="5976">
                  <c:v>99.6</c:v>
                </c:pt>
                <c:pt idx="5977">
                  <c:v>99.61666666666666</c:v>
                </c:pt>
                <c:pt idx="5978">
                  <c:v>99.63333333333334</c:v>
                </c:pt>
                <c:pt idx="5979">
                  <c:v>99.65</c:v>
                </c:pt>
                <c:pt idx="5980">
                  <c:v>99.666666666666671</c:v>
                </c:pt>
                <c:pt idx="5981">
                  <c:v>99.683333333333337</c:v>
                </c:pt>
                <c:pt idx="5982">
                  <c:v>99.7</c:v>
                </c:pt>
                <c:pt idx="5983">
                  <c:v>99.716666666666669</c:v>
                </c:pt>
                <c:pt idx="5984">
                  <c:v>99.733333333333334</c:v>
                </c:pt>
                <c:pt idx="5985">
                  <c:v>99.75</c:v>
                </c:pt>
                <c:pt idx="5986">
                  <c:v>99.766666666666666</c:v>
                </c:pt>
                <c:pt idx="5987">
                  <c:v>99.783333333333331</c:v>
                </c:pt>
                <c:pt idx="5988">
                  <c:v>99.8</c:v>
                </c:pt>
                <c:pt idx="5989">
                  <c:v>99.816666666666663</c:v>
                </c:pt>
                <c:pt idx="5990">
                  <c:v>99.833333333333329</c:v>
                </c:pt>
                <c:pt idx="5991">
                  <c:v>99.85</c:v>
                </c:pt>
                <c:pt idx="5992">
                  <c:v>99.86666666666666</c:v>
                </c:pt>
                <c:pt idx="5993">
                  <c:v>99.88333333333334</c:v>
                </c:pt>
                <c:pt idx="5994">
                  <c:v>99.9</c:v>
                </c:pt>
                <c:pt idx="5995">
                  <c:v>99.916666666666671</c:v>
                </c:pt>
                <c:pt idx="5996">
                  <c:v>99.933333333333337</c:v>
                </c:pt>
                <c:pt idx="5997">
                  <c:v>99.95</c:v>
                </c:pt>
                <c:pt idx="5998">
                  <c:v>99.966666666666669</c:v>
                </c:pt>
                <c:pt idx="5999">
                  <c:v>99.983333333333334</c:v>
                </c:pt>
                <c:pt idx="6000">
                  <c:v>100</c:v>
                </c:pt>
                <c:pt idx="6001">
                  <c:v>100.01666666666667</c:v>
                </c:pt>
                <c:pt idx="6002">
                  <c:v>100.03333333333333</c:v>
                </c:pt>
                <c:pt idx="6003">
                  <c:v>100.05</c:v>
                </c:pt>
                <c:pt idx="6004">
                  <c:v>100.06666666666666</c:v>
                </c:pt>
                <c:pt idx="6005">
                  <c:v>100.08333333333333</c:v>
                </c:pt>
                <c:pt idx="6006">
                  <c:v>100.1</c:v>
                </c:pt>
                <c:pt idx="6007">
                  <c:v>100.11666666666666</c:v>
                </c:pt>
                <c:pt idx="6008">
                  <c:v>100.13333333333334</c:v>
                </c:pt>
                <c:pt idx="6009">
                  <c:v>100.15</c:v>
                </c:pt>
                <c:pt idx="6010">
                  <c:v>100.16666666666667</c:v>
                </c:pt>
                <c:pt idx="6011">
                  <c:v>100.18333333333334</c:v>
                </c:pt>
                <c:pt idx="6012">
                  <c:v>100.2</c:v>
                </c:pt>
                <c:pt idx="6013">
                  <c:v>100.21666666666667</c:v>
                </c:pt>
                <c:pt idx="6014">
                  <c:v>100.23333333333333</c:v>
                </c:pt>
                <c:pt idx="6015">
                  <c:v>100.25</c:v>
                </c:pt>
                <c:pt idx="6016">
                  <c:v>100.26666666666667</c:v>
                </c:pt>
                <c:pt idx="6017">
                  <c:v>100.28333333333333</c:v>
                </c:pt>
                <c:pt idx="6018">
                  <c:v>100.3</c:v>
                </c:pt>
                <c:pt idx="6019">
                  <c:v>100.31666666666666</c:v>
                </c:pt>
                <c:pt idx="6020">
                  <c:v>100.33333333333333</c:v>
                </c:pt>
                <c:pt idx="6021">
                  <c:v>100.35</c:v>
                </c:pt>
                <c:pt idx="6022">
                  <c:v>100.36666666666666</c:v>
                </c:pt>
                <c:pt idx="6023">
                  <c:v>100.38333333333334</c:v>
                </c:pt>
                <c:pt idx="6024">
                  <c:v>100.4</c:v>
                </c:pt>
                <c:pt idx="6025">
                  <c:v>100.41666666666667</c:v>
                </c:pt>
                <c:pt idx="6026">
                  <c:v>100.43333333333334</c:v>
                </c:pt>
                <c:pt idx="6027">
                  <c:v>100.45</c:v>
                </c:pt>
                <c:pt idx="6028">
                  <c:v>100.46666666666667</c:v>
                </c:pt>
                <c:pt idx="6029">
                  <c:v>100.48333333333333</c:v>
                </c:pt>
                <c:pt idx="6030">
                  <c:v>100.5</c:v>
                </c:pt>
                <c:pt idx="6031">
                  <c:v>100.51666666666667</c:v>
                </c:pt>
                <c:pt idx="6032">
                  <c:v>100.53333333333333</c:v>
                </c:pt>
                <c:pt idx="6033">
                  <c:v>100.55</c:v>
                </c:pt>
                <c:pt idx="6034">
                  <c:v>100.56666666666666</c:v>
                </c:pt>
                <c:pt idx="6035">
                  <c:v>100.58333333333333</c:v>
                </c:pt>
                <c:pt idx="6036">
                  <c:v>100.6</c:v>
                </c:pt>
                <c:pt idx="6037">
                  <c:v>100.61666666666666</c:v>
                </c:pt>
                <c:pt idx="6038">
                  <c:v>100.63333333333334</c:v>
                </c:pt>
                <c:pt idx="6039">
                  <c:v>100.65</c:v>
                </c:pt>
                <c:pt idx="6040">
                  <c:v>100.66666666666667</c:v>
                </c:pt>
                <c:pt idx="6041">
                  <c:v>100.68333333333334</c:v>
                </c:pt>
                <c:pt idx="6042">
                  <c:v>100.7</c:v>
                </c:pt>
                <c:pt idx="6043">
                  <c:v>100.71666666666667</c:v>
                </c:pt>
                <c:pt idx="6044">
                  <c:v>100.73333333333333</c:v>
                </c:pt>
                <c:pt idx="6045">
                  <c:v>100.75</c:v>
                </c:pt>
                <c:pt idx="6046">
                  <c:v>100.76666666666667</c:v>
                </c:pt>
                <c:pt idx="6047">
                  <c:v>100.78333333333333</c:v>
                </c:pt>
                <c:pt idx="6048">
                  <c:v>100.8</c:v>
                </c:pt>
                <c:pt idx="6049">
                  <c:v>100.81666666666666</c:v>
                </c:pt>
                <c:pt idx="6050">
                  <c:v>100.83333333333333</c:v>
                </c:pt>
                <c:pt idx="6051">
                  <c:v>100.85</c:v>
                </c:pt>
                <c:pt idx="6052">
                  <c:v>100.86666666666666</c:v>
                </c:pt>
                <c:pt idx="6053">
                  <c:v>100.88333333333334</c:v>
                </c:pt>
                <c:pt idx="6054">
                  <c:v>100.9</c:v>
                </c:pt>
                <c:pt idx="6055">
                  <c:v>100.91666666666667</c:v>
                </c:pt>
                <c:pt idx="6056">
                  <c:v>100.93333333333334</c:v>
                </c:pt>
                <c:pt idx="6057">
                  <c:v>100.95</c:v>
                </c:pt>
                <c:pt idx="6058">
                  <c:v>100.96666666666667</c:v>
                </c:pt>
                <c:pt idx="6059">
                  <c:v>100.98333333333333</c:v>
                </c:pt>
                <c:pt idx="6060">
                  <c:v>101</c:v>
                </c:pt>
                <c:pt idx="6061">
                  <c:v>101.01666666666667</c:v>
                </c:pt>
                <c:pt idx="6062">
                  <c:v>101.03333333333333</c:v>
                </c:pt>
                <c:pt idx="6063">
                  <c:v>101.05</c:v>
                </c:pt>
                <c:pt idx="6064">
                  <c:v>101.06666666666666</c:v>
                </c:pt>
                <c:pt idx="6065">
                  <c:v>101.08333333333333</c:v>
                </c:pt>
                <c:pt idx="6066">
                  <c:v>101.1</c:v>
                </c:pt>
                <c:pt idx="6067">
                  <c:v>101.11666666666666</c:v>
                </c:pt>
                <c:pt idx="6068">
                  <c:v>101.13333333333334</c:v>
                </c:pt>
                <c:pt idx="6069">
                  <c:v>101.15</c:v>
                </c:pt>
                <c:pt idx="6070">
                  <c:v>101.16666666666667</c:v>
                </c:pt>
                <c:pt idx="6071">
                  <c:v>101.18333333333334</c:v>
                </c:pt>
                <c:pt idx="6072">
                  <c:v>101.2</c:v>
                </c:pt>
                <c:pt idx="6073">
                  <c:v>101.21666666666667</c:v>
                </c:pt>
                <c:pt idx="6074">
                  <c:v>101.23333333333333</c:v>
                </c:pt>
                <c:pt idx="6075">
                  <c:v>101.25</c:v>
                </c:pt>
                <c:pt idx="6076">
                  <c:v>101.26666666666667</c:v>
                </c:pt>
                <c:pt idx="6077">
                  <c:v>101.28333333333333</c:v>
                </c:pt>
                <c:pt idx="6078">
                  <c:v>101.3</c:v>
                </c:pt>
                <c:pt idx="6079">
                  <c:v>101.31666666666666</c:v>
                </c:pt>
                <c:pt idx="6080">
                  <c:v>101.33333333333333</c:v>
                </c:pt>
                <c:pt idx="6081">
                  <c:v>101.35</c:v>
                </c:pt>
                <c:pt idx="6082">
                  <c:v>101.36666666666666</c:v>
                </c:pt>
                <c:pt idx="6083">
                  <c:v>101.38333333333334</c:v>
                </c:pt>
                <c:pt idx="6084">
                  <c:v>101.4</c:v>
                </c:pt>
                <c:pt idx="6085">
                  <c:v>101.41666666666667</c:v>
                </c:pt>
                <c:pt idx="6086">
                  <c:v>101.43333333333334</c:v>
                </c:pt>
                <c:pt idx="6087">
                  <c:v>101.45</c:v>
                </c:pt>
                <c:pt idx="6088">
                  <c:v>101.46666666666667</c:v>
                </c:pt>
                <c:pt idx="6089">
                  <c:v>101.48333333333333</c:v>
                </c:pt>
                <c:pt idx="6090">
                  <c:v>101.5</c:v>
                </c:pt>
                <c:pt idx="6091">
                  <c:v>101.51666666666667</c:v>
                </c:pt>
                <c:pt idx="6092">
                  <c:v>101.53333333333333</c:v>
                </c:pt>
                <c:pt idx="6093">
                  <c:v>101.55</c:v>
                </c:pt>
                <c:pt idx="6094">
                  <c:v>101.56666666666666</c:v>
                </c:pt>
                <c:pt idx="6095">
                  <c:v>101.58333333333333</c:v>
                </c:pt>
                <c:pt idx="6096">
                  <c:v>101.6</c:v>
                </c:pt>
                <c:pt idx="6097">
                  <c:v>101.61666666666666</c:v>
                </c:pt>
                <c:pt idx="6098">
                  <c:v>101.63333333333334</c:v>
                </c:pt>
                <c:pt idx="6099">
                  <c:v>101.65</c:v>
                </c:pt>
                <c:pt idx="6100">
                  <c:v>101.66666666666667</c:v>
                </c:pt>
                <c:pt idx="6101">
                  <c:v>101.68333333333334</c:v>
                </c:pt>
                <c:pt idx="6102">
                  <c:v>101.7</c:v>
                </c:pt>
                <c:pt idx="6103">
                  <c:v>101.71666666666667</c:v>
                </c:pt>
                <c:pt idx="6104">
                  <c:v>101.73333333333333</c:v>
                </c:pt>
                <c:pt idx="6105">
                  <c:v>101.75</c:v>
                </c:pt>
                <c:pt idx="6106">
                  <c:v>101.76666666666667</c:v>
                </c:pt>
                <c:pt idx="6107">
                  <c:v>101.78333333333333</c:v>
                </c:pt>
                <c:pt idx="6108">
                  <c:v>101.8</c:v>
                </c:pt>
                <c:pt idx="6109">
                  <c:v>101.81666666666666</c:v>
                </c:pt>
                <c:pt idx="6110">
                  <c:v>101.83333333333333</c:v>
                </c:pt>
                <c:pt idx="6111">
                  <c:v>101.85</c:v>
                </c:pt>
                <c:pt idx="6112">
                  <c:v>101.86666666666666</c:v>
                </c:pt>
                <c:pt idx="6113">
                  <c:v>101.88333333333334</c:v>
                </c:pt>
                <c:pt idx="6114">
                  <c:v>101.9</c:v>
                </c:pt>
                <c:pt idx="6115">
                  <c:v>101.91666666666667</c:v>
                </c:pt>
                <c:pt idx="6116">
                  <c:v>101.93333333333334</c:v>
                </c:pt>
                <c:pt idx="6117">
                  <c:v>101.95</c:v>
                </c:pt>
                <c:pt idx="6118">
                  <c:v>101.96666666666667</c:v>
                </c:pt>
                <c:pt idx="6119">
                  <c:v>101.98333333333333</c:v>
                </c:pt>
                <c:pt idx="6120">
                  <c:v>102</c:v>
                </c:pt>
                <c:pt idx="6121">
                  <c:v>102.01666666666667</c:v>
                </c:pt>
                <c:pt idx="6122">
                  <c:v>102.03333333333333</c:v>
                </c:pt>
                <c:pt idx="6123">
                  <c:v>102.05</c:v>
                </c:pt>
                <c:pt idx="6124">
                  <c:v>102.06666666666666</c:v>
                </c:pt>
                <c:pt idx="6125">
                  <c:v>102.08333333333333</c:v>
                </c:pt>
                <c:pt idx="6126">
                  <c:v>102.1</c:v>
                </c:pt>
                <c:pt idx="6127">
                  <c:v>102.11666666666666</c:v>
                </c:pt>
                <c:pt idx="6128">
                  <c:v>102.13333333333334</c:v>
                </c:pt>
                <c:pt idx="6129">
                  <c:v>102.15</c:v>
                </c:pt>
                <c:pt idx="6130">
                  <c:v>102.16666666666667</c:v>
                </c:pt>
                <c:pt idx="6131">
                  <c:v>102.18333333333334</c:v>
                </c:pt>
                <c:pt idx="6132">
                  <c:v>102.2</c:v>
                </c:pt>
                <c:pt idx="6133">
                  <c:v>102.21666666666667</c:v>
                </c:pt>
                <c:pt idx="6134">
                  <c:v>102.23333333333333</c:v>
                </c:pt>
                <c:pt idx="6135">
                  <c:v>102.25</c:v>
                </c:pt>
                <c:pt idx="6136">
                  <c:v>102.26666666666667</c:v>
                </c:pt>
                <c:pt idx="6137">
                  <c:v>102.28333333333333</c:v>
                </c:pt>
                <c:pt idx="6138">
                  <c:v>102.3</c:v>
                </c:pt>
                <c:pt idx="6139">
                  <c:v>102.31666666666666</c:v>
                </c:pt>
                <c:pt idx="6140">
                  <c:v>102.33333333333333</c:v>
                </c:pt>
                <c:pt idx="6141">
                  <c:v>102.35</c:v>
                </c:pt>
                <c:pt idx="6142">
                  <c:v>102.36666666666666</c:v>
                </c:pt>
                <c:pt idx="6143">
                  <c:v>102.38333333333334</c:v>
                </c:pt>
                <c:pt idx="6144">
                  <c:v>102.4</c:v>
                </c:pt>
                <c:pt idx="6145">
                  <c:v>102.41666666666667</c:v>
                </c:pt>
                <c:pt idx="6146">
                  <c:v>102.43333333333334</c:v>
                </c:pt>
                <c:pt idx="6147">
                  <c:v>102.45</c:v>
                </c:pt>
                <c:pt idx="6148">
                  <c:v>102.46666666666667</c:v>
                </c:pt>
                <c:pt idx="6149">
                  <c:v>102.48333333333333</c:v>
                </c:pt>
                <c:pt idx="6150">
                  <c:v>102.5</c:v>
                </c:pt>
                <c:pt idx="6151">
                  <c:v>102.51666666666667</c:v>
                </c:pt>
                <c:pt idx="6152">
                  <c:v>102.53333333333333</c:v>
                </c:pt>
                <c:pt idx="6153">
                  <c:v>102.55</c:v>
                </c:pt>
                <c:pt idx="6154">
                  <c:v>102.56666666666666</c:v>
                </c:pt>
                <c:pt idx="6155">
                  <c:v>102.58333333333333</c:v>
                </c:pt>
                <c:pt idx="6156">
                  <c:v>102.6</c:v>
                </c:pt>
                <c:pt idx="6157">
                  <c:v>102.61666666666666</c:v>
                </c:pt>
                <c:pt idx="6158">
                  <c:v>102.63333333333334</c:v>
                </c:pt>
                <c:pt idx="6159">
                  <c:v>102.65</c:v>
                </c:pt>
                <c:pt idx="6160">
                  <c:v>102.66666666666667</c:v>
                </c:pt>
                <c:pt idx="6161">
                  <c:v>102.68333333333334</c:v>
                </c:pt>
                <c:pt idx="6162">
                  <c:v>102.7</c:v>
                </c:pt>
                <c:pt idx="6163">
                  <c:v>102.71666666666667</c:v>
                </c:pt>
                <c:pt idx="6164">
                  <c:v>102.73333333333333</c:v>
                </c:pt>
                <c:pt idx="6165">
                  <c:v>102.75</c:v>
                </c:pt>
                <c:pt idx="6166">
                  <c:v>102.76666666666667</c:v>
                </c:pt>
                <c:pt idx="6167">
                  <c:v>102.78333333333333</c:v>
                </c:pt>
                <c:pt idx="6168">
                  <c:v>102.8</c:v>
                </c:pt>
                <c:pt idx="6169">
                  <c:v>102.81666666666666</c:v>
                </c:pt>
                <c:pt idx="6170">
                  <c:v>102.83333333333333</c:v>
                </c:pt>
                <c:pt idx="6171">
                  <c:v>102.85</c:v>
                </c:pt>
                <c:pt idx="6172">
                  <c:v>102.86666666666666</c:v>
                </c:pt>
                <c:pt idx="6173">
                  <c:v>102.88333333333334</c:v>
                </c:pt>
                <c:pt idx="6174">
                  <c:v>102.9</c:v>
                </c:pt>
                <c:pt idx="6175">
                  <c:v>102.91666666666667</c:v>
                </c:pt>
                <c:pt idx="6176">
                  <c:v>102.93333333333334</c:v>
                </c:pt>
                <c:pt idx="6177">
                  <c:v>102.95</c:v>
                </c:pt>
                <c:pt idx="6178">
                  <c:v>102.96666666666667</c:v>
                </c:pt>
                <c:pt idx="6179">
                  <c:v>102.98333333333333</c:v>
                </c:pt>
                <c:pt idx="6180">
                  <c:v>103</c:v>
                </c:pt>
                <c:pt idx="6181">
                  <c:v>103.01666666666667</c:v>
                </c:pt>
                <c:pt idx="6182">
                  <c:v>103.03333333333333</c:v>
                </c:pt>
                <c:pt idx="6183">
                  <c:v>103.05</c:v>
                </c:pt>
                <c:pt idx="6184">
                  <c:v>103.06666666666666</c:v>
                </c:pt>
                <c:pt idx="6185">
                  <c:v>103.08333333333333</c:v>
                </c:pt>
                <c:pt idx="6186">
                  <c:v>103.1</c:v>
                </c:pt>
                <c:pt idx="6187">
                  <c:v>103.11666666666666</c:v>
                </c:pt>
                <c:pt idx="6188">
                  <c:v>103.13333333333334</c:v>
                </c:pt>
                <c:pt idx="6189">
                  <c:v>103.15</c:v>
                </c:pt>
                <c:pt idx="6190">
                  <c:v>103.16666666666667</c:v>
                </c:pt>
                <c:pt idx="6191">
                  <c:v>103.18333333333334</c:v>
                </c:pt>
                <c:pt idx="6192">
                  <c:v>103.2</c:v>
                </c:pt>
                <c:pt idx="6193">
                  <c:v>103.21666666666667</c:v>
                </c:pt>
                <c:pt idx="6194">
                  <c:v>103.23333333333333</c:v>
                </c:pt>
                <c:pt idx="6195">
                  <c:v>103.25</c:v>
                </c:pt>
                <c:pt idx="6196">
                  <c:v>103.26666666666667</c:v>
                </c:pt>
                <c:pt idx="6197">
                  <c:v>103.28333333333333</c:v>
                </c:pt>
                <c:pt idx="6198">
                  <c:v>103.3</c:v>
                </c:pt>
                <c:pt idx="6199">
                  <c:v>103.31666666666666</c:v>
                </c:pt>
                <c:pt idx="6200">
                  <c:v>103.33333333333333</c:v>
                </c:pt>
                <c:pt idx="6201">
                  <c:v>103.35</c:v>
                </c:pt>
                <c:pt idx="6202">
                  <c:v>103.36666666666666</c:v>
                </c:pt>
                <c:pt idx="6203">
                  <c:v>103.38333333333334</c:v>
                </c:pt>
                <c:pt idx="6204">
                  <c:v>103.4</c:v>
                </c:pt>
                <c:pt idx="6205">
                  <c:v>103.41666666666667</c:v>
                </c:pt>
                <c:pt idx="6206">
                  <c:v>103.43333333333334</c:v>
                </c:pt>
                <c:pt idx="6207">
                  <c:v>103.45</c:v>
                </c:pt>
                <c:pt idx="6208">
                  <c:v>103.46666666666667</c:v>
                </c:pt>
                <c:pt idx="6209">
                  <c:v>103.48333333333333</c:v>
                </c:pt>
                <c:pt idx="6210">
                  <c:v>103.5</c:v>
                </c:pt>
                <c:pt idx="6211">
                  <c:v>103.51666666666667</c:v>
                </c:pt>
                <c:pt idx="6212">
                  <c:v>103.53333333333333</c:v>
                </c:pt>
                <c:pt idx="6213">
                  <c:v>103.55</c:v>
                </c:pt>
                <c:pt idx="6214">
                  <c:v>103.56666666666666</c:v>
                </c:pt>
                <c:pt idx="6215">
                  <c:v>103.58333333333333</c:v>
                </c:pt>
                <c:pt idx="6216">
                  <c:v>103.6</c:v>
                </c:pt>
                <c:pt idx="6217">
                  <c:v>103.61666666666666</c:v>
                </c:pt>
                <c:pt idx="6218">
                  <c:v>103.63333333333334</c:v>
                </c:pt>
                <c:pt idx="6219">
                  <c:v>103.65</c:v>
                </c:pt>
                <c:pt idx="6220">
                  <c:v>103.66666666666667</c:v>
                </c:pt>
                <c:pt idx="6221">
                  <c:v>103.68333333333334</c:v>
                </c:pt>
                <c:pt idx="6222">
                  <c:v>103.7</c:v>
                </c:pt>
                <c:pt idx="6223">
                  <c:v>103.71666666666667</c:v>
                </c:pt>
                <c:pt idx="6224">
                  <c:v>103.73333333333333</c:v>
                </c:pt>
                <c:pt idx="6225">
                  <c:v>103.75</c:v>
                </c:pt>
                <c:pt idx="6226">
                  <c:v>103.76666666666667</c:v>
                </c:pt>
                <c:pt idx="6227">
                  <c:v>103.78333333333333</c:v>
                </c:pt>
                <c:pt idx="6228">
                  <c:v>103.8</c:v>
                </c:pt>
                <c:pt idx="6229">
                  <c:v>103.81666666666666</c:v>
                </c:pt>
                <c:pt idx="6230">
                  <c:v>103.83333333333333</c:v>
                </c:pt>
                <c:pt idx="6231">
                  <c:v>103.85</c:v>
                </c:pt>
                <c:pt idx="6232">
                  <c:v>103.86666666666666</c:v>
                </c:pt>
                <c:pt idx="6233">
                  <c:v>103.88333333333334</c:v>
                </c:pt>
                <c:pt idx="6234">
                  <c:v>103.9</c:v>
                </c:pt>
                <c:pt idx="6235">
                  <c:v>103.91666666666667</c:v>
                </c:pt>
                <c:pt idx="6236">
                  <c:v>103.93333333333334</c:v>
                </c:pt>
                <c:pt idx="6237">
                  <c:v>103.95</c:v>
                </c:pt>
                <c:pt idx="6238">
                  <c:v>103.96666666666667</c:v>
                </c:pt>
                <c:pt idx="6239">
                  <c:v>103.98333333333333</c:v>
                </c:pt>
                <c:pt idx="6240">
                  <c:v>104</c:v>
                </c:pt>
                <c:pt idx="6241">
                  <c:v>104.01666666666667</c:v>
                </c:pt>
                <c:pt idx="6242">
                  <c:v>104.03333333333333</c:v>
                </c:pt>
                <c:pt idx="6243">
                  <c:v>104.05</c:v>
                </c:pt>
                <c:pt idx="6244">
                  <c:v>104.06666666666666</c:v>
                </c:pt>
                <c:pt idx="6245">
                  <c:v>104.08333333333333</c:v>
                </c:pt>
                <c:pt idx="6246">
                  <c:v>104.1</c:v>
                </c:pt>
                <c:pt idx="6247">
                  <c:v>104.11666666666666</c:v>
                </c:pt>
                <c:pt idx="6248">
                  <c:v>104.13333333333334</c:v>
                </c:pt>
                <c:pt idx="6249">
                  <c:v>104.15</c:v>
                </c:pt>
                <c:pt idx="6250">
                  <c:v>104.16666666666667</c:v>
                </c:pt>
                <c:pt idx="6251">
                  <c:v>104.18333333333334</c:v>
                </c:pt>
                <c:pt idx="6252">
                  <c:v>104.2</c:v>
                </c:pt>
                <c:pt idx="6253">
                  <c:v>104.21666666666667</c:v>
                </c:pt>
                <c:pt idx="6254">
                  <c:v>104.23333333333333</c:v>
                </c:pt>
                <c:pt idx="6255">
                  <c:v>104.25</c:v>
                </c:pt>
                <c:pt idx="6256">
                  <c:v>104.26666666666667</c:v>
                </c:pt>
                <c:pt idx="6257">
                  <c:v>104.28333333333333</c:v>
                </c:pt>
                <c:pt idx="6258">
                  <c:v>104.3</c:v>
                </c:pt>
                <c:pt idx="6259">
                  <c:v>104.31666666666666</c:v>
                </c:pt>
                <c:pt idx="6260">
                  <c:v>104.33333333333333</c:v>
                </c:pt>
                <c:pt idx="6261">
                  <c:v>104.35</c:v>
                </c:pt>
                <c:pt idx="6262">
                  <c:v>104.36666666666666</c:v>
                </c:pt>
                <c:pt idx="6263">
                  <c:v>104.38333333333334</c:v>
                </c:pt>
                <c:pt idx="6264">
                  <c:v>104.4</c:v>
                </c:pt>
                <c:pt idx="6265">
                  <c:v>104.41666666666667</c:v>
                </c:pt>
                <c:pt idx="6266">
                  <c:v>104.43333333333334</c:v>
                </c:pt>
                <c:pt idx="6267">
                  <c:v>104.45</c:v>
                </c:pt>
                <c:pt idx="6268">
                  <c:v>104.46666666666667</c:v>
                </c:pt>
                <c:pt idx="6269">
                  <c:v>104.48333333333333</c:v>
                </c:pt>
                <c:pt idx="6270">
                  <c:v>104.5</c:v>
                </c:pt>
                <c:pt idx="6271">
                  <c:v>104.51666666666667</c:v>
                </c:pt>
                <c:pt idx="6272">
                  <c:v>104.53333333333333</c:v>
                </c:pt>
                <c:pt idx="6273">
                  <c:v>104.55</c:v>
                </c:pt>
                <c:pt idx="6274">
                  <c:v>104.56666666666666</c:v>
                </c:pt>
                <c:pt idx="6275">
                  <c:v>104.58333333333333</c:v>
                </c:pt>
                <c:pt idx="6276">
                  <c:v>104.6</c:v>
                </c:pt>
                <c:pt idx="6277">
                  <c:v>104.61666666666666</c:v>
                </c:pt>
                <c:pt idx="6278">
                  <c:v>104.63333333333334</c:v>
                </c:pt>
                <c:pt idx="6279">
                  <c:v>104.65</c:v>
                </c:pt>
                <c:pt idx="6280">
                  <c:v>104.66666666666667</c:v>
                </c:pt>
                <c:pt idx="6281">
                  <c:v>104.68333333333334</c:v>
                </c:pt>
                <c:pt idx="6282">
                  <c:v>104.7</c:v>
                </c:pt>
                <c:pt idx="6283">
                  <c:v>104.71666666666667</c:v>
                </c:pt>
                <c:pt idx="6284">
                  <c:v>104.73333333333333</c:v>
                </c:pt>
                <c:pt idx="6285">
                  <c:v>104.75</c:v>
                </c:pt>
                <c:pt idx="6286">
                  <c:v>104.76666666666667</c:v>
                </c:pt>
                <c:pt idx="6287">
                  <c:v>104.78333333333333</c:v>
                </c:pt>
                <c:pt idx="6288">
                  <c:v>104.8</c:v>
                </c:pt>
                <c:pt idx="6289">
                  <c:v>104.81666666666666</c:v>
                </c:pt>
                <c:pt idx="6290">
                  <c:v>104.83333333333333</c:v>
                </c:pt>
                <c:pt idx="6291">
                  <c:v>104.85</c:v>
                </c:pt>
                <c:pt idx="6292">
                  <c:v>104.86666666666666</c:v>
                </c:pt>
                <c:pt idx="6293">
                  <c:v>104.88333333333334</c:v>
                </c:pt>
                <c:pt idx="6294">
                  <c:v>104.9</c:v>
                </c:pt>
                <c:pt idx="6295">
                  <c:v>104.91666666666667</c:v>
                </c:pt>
                <c:pt idx="6296">
                  <c:v>104.93333333333334</c:v>
                </c:pt>
                <c:pt idx="6297">
                  <c:v>104.95</c:v>
                </c:pt>
                <c:pt idx="6298">
                  <c:v>104.96666666666667</c:v>
                </c:pt>
                <c:pt idx="6299">
                  <c:v>104.98333333333333</c:v>
                </c:pt>
                <c:pt idx="6300">
                  <c:v>105</c:v>
                </c:pt>
                <c:pt idx="6301">
                  <c:v>105.01666666666667</c:v>
                </c:pt>
                <c:pt idx="6302">
                  <c:v>105.03333333333333</c:v>
                </c:pt>
                <c:pt idx="6303">
                  <c:v>105.05</c:v>
                </c:pt>
                <c:pt idx="6304">
                  <c:v>105.06666666666666</c:v>
                </c:pt>
                <c:pt idx="6305">
                  <c:v>105.08333333333333</c:v>
                </c:pt>
                <c:pt idx="6306">
                  <c:v>105.1</c:v>
                </c:pt>
                <c:pt idx="6307">
                  <c:v>105.11666666666666</c:v>
                </c:pt>
                <c:pt idx="6308">
                  <c:v>105.13333333333334</c:v>
                </c:pt>
                <c:pt idx="6309">
                  <c:v>105.15</c:v>
                </c:pt>
                <c:pt idx="6310">
                  <c:v>105.16666666666667</c:v>
                </c:pt>
                <c:pt idx="6311">
                  <c:v>105.18333333333334</c:v>
                </c:pt>
                <c:pt idx="6312">
                  <c:v>105.2</c:v>
                </c:pt>
                <c:pt idx="6313">
                  <c:v>105.21666666666667</c:v>
                </c:pt>
                <c:pt idx="6314">
                  <c:v>105.23333333333333</c:v>
                </c:pt>
                <c:pt idx="6315">
                  <c:v>105.25</c:v>
                </c:pt>
                <c:pt idx="6316">
                  <c:v>105.26666666666667</c:v>
                </c:pt>
                <c:pt idx="6317">
                  <c:v>105.28333333333333</c:v>
                </c:pt>
                <c:pt idx="6318">
                  <c:v>105.3</c:v>
                </c:pt>
                <c:pt idx="6319">
                  <c:v>105.31666666666666</c:v>
                </c:pt>
                <c:pt idx="6320">
                  <c:v>105.33333333333333</c:v>
                </c:pt>
                <c:pt idx="6321">
                  <c:v>105.35</c:v>
                </c:pt>
                <c:pt idx="6322">
                  <c:v>105.36666666666666</c:v>
                </c:pt>
                <c:pt idx="6323">
                  <c:v>105.38333333333334</c:v>
                </c:pt>
                <c:pt idx="6324">
                  <c:v>105.4</c:v>
                </c:pt>
                <c:pt idx="6325">
                  <c:v>105.41666666666667</c:v>
                </c:pt>
                <c:pt idx="6326">
                  <c:v>105.43333333333334</c:v>
                </c:pt>
                <c:pt idx="6327">
                  <c:v>105.45</c:v>
                </c:pt>
                <c:pt idx="6328">
                  <c:v>105.46666666666667</c:v>
                </c:pt>
                <c:pt idx="6329">
                  <c:v>105.48333333333333</c:v>
                </c:pt>
                <c:pt idx="6330">
                  <c:v>105.5</c:v>
                </c:pt>
                <c:pt idx="6331">
                  <c:v>105.51666666666667</c:v>
                </c:pt>
                <c:pt idx="6332">
                  <c:v>105.53333333333333</c:v>
                </c:pt>
                <c:pt idx="6333">
                  <c:v>105.55</c:v>
                </c:pt>
                <c:pt idx="6334">
                  <c:v>105.56666666666666</c:v>
                </c:pt>
                <c:pt idx="6335">
                  <c:v>105.58333333333333</c:v>
                </c:pt>
                <c:pt idx="6336">
                  <c:v>105.6</c:v>
                </c:pt>
                <c:pt idx="6337">
                  <c:v>105.61666666666666</c:v>
                </c:pt>
                <c:pt idx="6338">
                  <c:v>105.63333333333334</c:v>
                </c:pt>
                <c:pt idx="6339">
                  <c:v>105.65</c:v>
                </c:pt>
                <c:pt idx="6340">
                  <c:v>105.66666666666667</c:v>
                </c:pt>
                <c:pt idx="6341">
                  <c:v>105.68333333333334</c:v>
                </c:pt>
                <c:pt idx="6342">
                  <c:v>105.7</c:v>
                </c:pt>
                <c:pt idx="6343">
                  <c:v>105.71666666666667</c:v>
                </c:pt>
                <c:pt idx="6344">
                  <c:v>105.73333333333333</c:v>
                </c:pt>
                <c:pt idx="6345">
                  <c:v>105.75</c:v>
                </c:pt>
                <c:pt idx="6346">
                  <c:v>105.76666666666667</c:v>
                </c:pt>
                <c:pt idx="6347">
                  <c:v>105.78333333333333</c:v>
                </c:pt>
                <c:pt idx="6348">
                  <c:v>105.8</c:v>
                </c:pt>
                <c:pt idx="6349">
                  <c:v>105.81666666666666</c:v>
                </c:pt>
                <c:pt idx="6350">
                  <c:v>105.83333333333333</c:v>
                </c:pt>
                <c:pt idx="6351">
                  <c:v>105.85</c:v>
                </c:pt>
                <c:pt idx="6352">
                  <c:v>105.86666666666666</c:v>
                </c:pt>
                <c:pt idx="6353">
                  <c:v>105.88333333333334</c:v>
                </c:pt>
                <c:pt idx="6354">
                  <c:v>105.9</c:v>
                </c:pt>
                <c:pt idx="6355">
                  <c:v>105.91666666666667</c:v>
                </c:pt>
                <c:pt idx="6356">
                  <c:v>105.93333333333334</c:v>
                </c:pt>
                <c:pt idx="6357">
                  <c:v>105.95</c:v>
                </c:pt>
                <c:pt idx="6358">
                  <c:v>105.96666666666667</c:v>
                </c:pt>
                <c:pt idx="6359">
                  <c:v>105.98333333333333</c:v>
                </c:pt>
                <c:pt idx="6360">
                  <c:v>106</c:v>
                </c:pt>
                <c:pt idx="6361">
                  <c:v>106.01666666666667</c:v>
                </c:pt>
                <c:pt idx="6362">
                  <c:v>106.03333333333333</c:v>
                </c:pt>
                <c:pt idx="6363">
                  <c:v>106.05</c:v>
                </c:pt>
                <c:pt idx="6364">
                  <c:v>106.06666666666666</c:v>
                </c:pt>
                <c:pt idx="6365">
                  <c:v>106.08333333333333</c:v>
                </c:pt>
                <c:pt idx="6366">
                  <c:v>106.1</c:v>
                </c:pt>
                <c:pt idx="6367">
                  <c:v>106.11666666666666</c:v>
                </c:pt>
                <c:pt idx="6368">
                  <c:v>106.13333333333334</c:v>
                </c:pt>
                <c:pt idx="6369">
                  <c:v>106.15</c:v>
                </c:pt>
                <c:pt idx="6370">
                  <c:v>106.16666666666667</c:v>
                </c:pt>
                <c:pt idx="6371">
                  <c:v>106.18333333333334</c:v>
                </c:pt>
                <c:pt idx="6372">
                  <c:v>106.2</c:v>
                </c:pt>
                <c:pt idx="6373">
                  <c:v>106.21666666666667</c:v>
                </c:pt>
                <c:pt idx="6374">
                  <c:v>106.23333333333333</c:v>
                </c:pt>
                <c:pt idx="6375">
                  <c:v>106.25</c:v>
                </c:pt>
                <c:pt idx="6376">
                  <c:v>106.26666666666667</c:v>
                </c:pt>
                <c:pt idx="6377">
                  <c:v>106.28333333333333</c:v>
                </c:pt>
                <c:pt idx="6378">
                  <c:v>106.3</c:v>
                </c:pt>
                <c:pt idx="6379">
                  <c:v>106.31666666666666</c:v>
                </c:pt>
                <c:pt idx="6380">
                  <c:v>106.33333333333333</c:v>
                </c:pt>
                <c:pt idx="6381">
                  <c:v>106.35</c:v>
                </c:pt>
                <c:pt idx="6382">
                  <c:v>106.36666666666666</c:v>
                </c:pt>
                <c:pt idx="6383">
                  <c:v>106.38333333333334</c:v>
                </c:pt>
                <c:pt idx="6384">
                  <c:v>106.4</c:v>
                </c:pt>
                <c:pt idx="6385">
                  <c:v>106.41666666666667</c:v>
                </c:pt>
                <c:pt idx="6386">
                  <c:v>106.43333333333334</c:v>
                </c:pt>
                <c:pt idx="6387">
                  <c:v>106.45</c:v>
                </c:pt>
                <c:pt idx="6388">
                  <c:v>106.46666666666667</c:v>
                </c:pt>
                <c:pt idx="6389">
                  <c:v>106.48333333333333</c:v>
                </c:pt>
                <c:pt idx="6390">
                  <c:v>106.5</c:v>
                </c:pt>
                <c:pt idx="6391">
                  <c:v>106.51666666666667</c:v>
                </c:pt>
                <c:pt idx="6392">
                  <c:v>106.53333333333333</c:v>
                </c:pt>
                <c:pt idx="6393">
                  <c:v>106.55</c:v>
                </c:pt>
                <c:pt idx="6394">
                  <c:v>106.56666666666666</c:v>
                </c:pt>
                <c:pt idx="6395">
                  <c:v>106.58333333333333</c:v>
                </c:pt>
                <c:pt idx="6396">
                  <c:v>106.6</c:v>
                </c:pt>
                <c:pt idx="6397">
                  <c:v>106.61666666666666</c:v>
                </c:pt>
                <c:pt idx="6398">
                  <c:v>106.63333333333334</c:v>
                </c:pt>
                <c:pt idx="6399">
                  <c:v>106.65</c:v>
                </c:pt>
                <c:pt idx="6400">
                  <c:v>106.66666666666667</c:v>
                </c:pt>
                <c:pt idx="6401">
                  <c:v>106.68333333333334</c:v>
                </c:pt>
                <c:pt idx="6402">
                  <c:v>106.7</c:v>
                </c:pt>
                <c:pt idx="6403">
                  <c:v>106.71666666666667</c:v>
                </c:pt>
                <c:pt idx="6404">
                  <c:v>106.73333333333333</c:v>
                </c:pt>
                <c:pt idx="6405">
                  <c:v>106.75</c:v>
                </c:pt>
                <c:pt idx="6406">
                  <c:v>106.76666666666667</c:v>
                </c:pt>
                <c:pt idx="6407">
                  <c:v>106.78333333333333</c:v>
                </c:pt>
                <c:pt idx="6408">
                  <c:v>106.8</c:v>
                </c:pt>
                <c:pt idx="6409">
                  <c:v>106.81666666666666</c:v>
                </c:pt>
                <c:pt idx="6410">
                  <c:v>106.83333333333333</c:v>
                </c:pt>
                <c:pt idx="6411">
                  <c:v>106.85</c:v>
                </c:pt>
                <c:pt idx="6412">
                  <c:v>106.86666666666666</c:v>
                </c:pt>
                <c:pt idx="6413">
                  <c:v>106.88333333333334</c:v>
                </c:pt>
                <c:pt idx="6414">
                  <c:v>106.9</c:v>
                </c:pt>
                <c:pt idx="6415">
                  <c:v>106.91666666666667</c:v>
                </c:pt>
                <c:pt idx="6416">
                  <c:v>106.93333333333334</c:v>
                </c:pt>
                <c:pt idx="6417">
                  <c:v>106.95</c:v>
                </c:pt>
                <c:pt idx="6418">
                  <c:v>106.96666666666667</c:v>
                </c:pt>
                <c:pt idx="6419">
                  <c:v>106.98333333333333</c:v>
                </c:pt>
                <c:pt idx="6420">
                  <c:v>107</c:v>
                </c:pt>
                <c:pt idx="6421">
                  <c:v>107.01666666666667</c:v>
                </c:pt>
                <c:pt idx="6422">
                  <c:v>107.03333333333333</c:v>
                </c:pt>
                <c:pt idx="6423">
                  <c:v>107.05</c:v>
                </c:pt>
                <c:pt idx="6424">
                  <c:v>107.06666666666666</c:v>
                </c:pt>
                <c:pt idx="6425">
                  <c:v>107.08333333333333</c:v>
                </c:pt>
                <c:pt idx="6426">
                  <c:v>107.1</c:v>
                </c:pt>
                <c:pt idx="6427">
                  <c:v>107.11666666666666</c:v>
                </c:pt>
                <c:pt idx="6428">
                  <c:v>107.13333333333334</c:v>
                </c:pt>
                <c:pt idx="6429">
                  <c:v>107.15</c:v>
                </c:pt>
                <c:pt idx="6430">
                  <c:v>107.16666666666667</c:v>
                </c:pt>
                <c:pt idx="6431">
                  <c:v>107.18333333333334</c:v>
                </c:pt>
                <c:pt idx="6432">
                  <c:v>107.2</c:v>
                </c:pt>
                <c:pt idx="6433">
                  <c:v>107.21666666666667</c:v>
                </c:pt>
                <c:pt idx="6434">
                  <c:v>107.23333333333333</c:v>
                </c:pt>
                <c:pt idx="6435">
                  <c:v>107.25</c:v>
                </c:pt>
                <c:pt idx="6436">
                  <c:v>107.26666666666667</c:v>
                </c:pt>
                <c:pt idx="6437">
                  <c:v>107.28333333333333</c:v>
                </c:pt>
                <c:pt idx="6438">
                  <c:v>107.3</c:v>
                </c:pt>
                <c:pt idx="6439">
                  <c:v>107.31666666666666</c:v>
                </c:pt>
                <c:pt idx="6440">
                  <c:v>107.33333333333333</c:v>
                </c:pt>
                <c:pt idx="6441">
                  <c:v>107.35</c:v>
                </c:pt>
                <c:pt idx="6442">
                  <c:v>107.36666666666666</c:v>
                </c:pt>
                <c:pt idx="6443">
                  <c:v>107.38333333333334</c:v>
                </c:pt>
                <c:pt idx="6444">
                  <c:v>107.4</c:v>
                </c:pt>
                <c:pt idx="6445">
                  <c:v>107.41666666666667</c:v>
                </c:pt>
                <c:pt idx="6446">
                  <c:v>107.43333333333334</c:v>
                </c:pt>
                <c:pt idx="6447">
                  <c:v>107.45</c:v>
                </c:pt>
                <c:pt idx="6448">
                  <c:v>107.46666666666667</c:v>
                </c:pt>
                <c:pt idx="6449">
                  <c:v>107.48333333333333</c:v>
                </c:pt>
                <c:pt idx="6450">
                  <c:v>107.5</c:v>
                </c:pt>
                <c:pt idx="6451">
                  <c:v>107.51666666666667</c:v>
                </c:pt>
                <c:pt idx="6452">
                  <c:v>107.53333333333333</c:v>
                </c:pt>
                <c:pt idx="6453">
                  <c:v>107.55</c:v>
                </c:pt>
                <c:pt idx="6454">
                  <c:v>107.56666666666666</c:v>
                </c:pt>
                <c:pt idx="6455">
                  <c:v>107.58333333333333</c:v>
                </c:pt>
                <c:pt idx="6456">
                  <c:v>107.6</c:v>
                </c:pt>
                <c:pt idx="6457">
                  <c:v>107.61666666666666</c:v>
                </c:pt>
                <c:pt idx="6458">
                  <c:v>107.63333333333334</c:v>
                </c:pt>
                <c:pt idx="6459">
                  <c:v>107.65</c:v>
                </c:pt>
                <c:pt idx="6460">
                  <c:v>107.66666666666667</c:v>
                </c:pt>
                <c:pt idx="6461">
                  <c:v>107.68333333333334</c:v>
                </c:pt>
                <c:pt idx="6462">
                  <c:v>107.7</c:v>
                </c:pt>
                <c:pt idx="6463">
                  <c:v>107.71666666666667</c:v>
                </c:pt>
                <c:pt idx="6464">
                  <c:v>107.73333333333333</c:v>
                </c:pt>
                <c:pt idx="6465">
                  <c:v>107.75</c:v>
                </c:pt>
                <c:pt idx="6466">
                  <c:v>107.76666666666667</c:v>
                </c:pt>
                <c:pt idx="6467">
                  <c:v>107.78333333333333</c:v>
                </c:pt>
                <c:pt idx="6468">
                  <c:v>107.8</c:v>
                </c:pt>
                <c:pt idx="6469">
                  <c:v>107.81666666666666</c:v>
                </c:pt>
                <c:pt idx="6470">
                  <c:v>107.83333333333333</c:v>
                </c:pt>
                <c:pt idx="6471">
                  <c:v>107.85</c:v>
                </c:pt>
                <c:pt idx="6472">
                  <c:v>107.86666666666666</c:v>
                </c:pt>
                <c:pt idx="6473">
                  <c:v>107.88333333333334</c:v>
                </c:pt>
                <c:pt idx="6474">
                  <c:v>107.9</c:v>
                </c:pt>
                <c:pt idx="6475">
                  <c:v>107.91666666666667</c:v>
                </c:pt>
                <c:pt idx="6476">
                  <c:v>107.93333333333334</c:v>
                </c:pt>
                <c:pt idx="6477">
                  <c:v>107.95</c:v>
                </c:pt>
                <c:pt idx="6478">
                  <c:v>107.96666666666667</c:v>
                </c:pt>
                <c:pt idx="6479">
                  <c:v>107.98333333333333</c:v>
                </c:pt>
                <c:pt idx="6480">
                  <c:v>108</c:v>
                </c:pt>
                <c:pt idx="6481">
                  <c:v>108.01666666666667</c:v>
                </c:pt>
                <c:pt idx="6482">
                  <c:v>108.03333333333333</c:v>
                </c:pt>
                <c:pt idx="6483">
                  <c:v>108.05</c:v>
                </c:pt>
                <c:pt idx="6484">
                  <c:v>108.06666666666666</c:v>
                </c:pt>
                <c:pt idx="6485">
                  <c:v>108.08333333333333</c:v>
                </c:pt>
                <c:pt idx="6486">
                  <c:v>108.1</c:v>
                </c:pt>
                <c:pt idx="6487">
                  <c:v>108.11666666666666</c:v>
                </c:pt>
                <c:pt idx="6488">
                  <c:v>108.13333333333334</c:v>
                </c:pt>
                <c:pt idx="6489">
                  <c:v>108.15</c:v>
                </c:pt>
                <c:pt idx="6490">
                  <c:v>108.16666666666667</c:v>
                </c:pt>
                <c:pt idx="6491">
                  <c:v>108.18333333333334</c:v>
                </c:pt>
                <c:pt idx="6492">
                  <c:v>108.2</c:v>
                </c:pt>
                <c:pt idx="6493">
                  <c:v>108.21666666666667</c:v>
                </c:pt>
                <c:pt idx="6494">
                  <c:v>108.23333333333333</c:v>
                </c:pt>
                <c:pt idx="6495">
                  <c:v>108.25</c:v>
                </c:pt>
                <c:pt idx="6496">
                  <c:v>108.26666666666667</c:v>
                </c:pt>
                <c:pt idx="6497">
                  <c:v>108.28333333333333</c:v>
                </c:pt>
                <c:pt idx="6498">
                  <c:v>108.3</c:v>
                </c:pt>
                <c:pt idx="6499">
                  <c:v>108.31666666666666</c:v>
                </c:pt>
                <c:pt idx="6500">
                  <c:v>108.33333333333333</c:v>
                </c:pt>
                <c:pt idx="6501">
                  <c:v>108.35</c:v>
                </c:pt>
                <c:pt idx="6502">
                  <c:v>108.36666666666666</c:v>
                </c:pt>
                <c:pt idx="6503">
                  <c:v>108.38333333333334</c:v>
                </c:pt>
                <c:pt idx="6504">
                  <c:v>108.4</c:v>
                </c:pt>
                <c:pt idx="6505">
                  <c:v>108.41666666666667</c:v>
                </c:pt>
                <c:pt idx="6506">
                  <c:v>108.43333333333334</c:v>
                </c:pt>
                <c:pt idx="6507">
                  <c:v>108.45</c:v>
                </c:pt>
                <c:pt idx="6508">
                  <c:v>108.46666666666667</c:v>
                </c:pt>
                <c:pt idx="6509">
                  <c:v>108.48333333333333</c:v>
                </c:pt>
                <c:pt idx="6510">
                  <c:v>108.5</c:v>
                </c:pt>
                <c:pt idx="6511">
                  <c:v>108.51666666666667</c:v>
                </c:pt>
                <c:pt idx="6512">
                  <c:v>108.53333333333333</c:v>
                </c:pt>
                <c:pt idx="6513">
                  <c:v>108.55</c:v>
                </c:pt>
                <c:pt idx="6514">
                  <c:v>108.56666666666666</c:v>
                </c:pt>
                <c:pt idx="6515">
                  <c:v>108.58333333333333</c:v>
                </c:pt>
                <c:pt idx="6516">
                  <c:v>108.6</c:v>
                </c:pt>
                <c:pt idx="6517">
                  <c:v>108.61666666666666</c:v>
                </c:pt>
                <c:pt idx="6518">
                  <c:v>108.63333333333334</c:v>
                </c:pt>
                <c:pt idx="6519">
                  <c:v>108.65</c:v>
                </c:pt>
                <c:pt idx="6520">
                  <c:v>108.66666666666667</c:v>
                </c:pt>
                <c:pt idx="6521">
                  <c:v>108.68333333333334</c:v>
                </c:pt>
                <c:pt idx="6522">
                  <c:v>108.7</c:v>
                </c:pt>
                <c:pt idx="6523">
                  <c:v>108.71666666666667</c:v>
                </c:pt>
                <c:pt idx="6524">
                  <c:v>108.73333333333333</c:v>
                </c:pt>
                <c:pt idx="6525">
                  <c:v>108.75</c:v>
                </c:pt>
                <c:pt idx="6526">
                  <c:v>108.76666666666667</c:v>
                </c:pt>
                <c:pt idx="6527">
                  <c:v>108.78333333333333</c:v>
                </c:pt>
                <c:pt idx="6528">
                  <c:v>108.8</c:v>
                </c:pt>
                <c:pt idx="6529">
                  <c:v>108.81666666666666</c:v>
                </c:pt>
                <c:pt idx="6530">
                  <c:v>108.83333333333333</c:v>
                </c:pt>
                <c:pt idx="6531">
                  <c:v>108.85</c:v>
                </c:pt>
                <c:pt idx="6532">
                  <c:v>108.86666666666666</c:v>
                </c:pt>
                <c:pt idx="6533">
                  <c:v>108.88333333333334</c:v>
                </c:pt>
                <c:pt idx="6534">
                  <c:v>108.9</c:v>
                </c:pt>
                <c:pt idx="6535">
                  <c:v>108.91666666666667</c:v>
                </c:pt>
                <c:pt idx="6536">
                  <c:v>108.93333333333334</c:v>
                </c:pt>
                <c:pt idx="6537">
                  <c:v>108.95</c:v>
                </c:pt>
                <c:pt idx="6538">
                  <c:v>108.96666666666667</c:v>
                </c:pt>
                <c:pt idx="6539">
                  <c:v>108.98333333333333</c:v>
                </c:pt>
                <c:pt idx="6540">
                  <c:v>109</c:v>
                </c:pt>
                <c:pt idx="6541">
                  <c:v>109.01666666666667</c:v>
                </c:pt>
                <c:pt idx="6542">
                  <c:v>109.03333333333333</c:v>
                </c:pt>
                <c:pt idx="6543">
                  <c:v>109.05</c:v>
                </c:pt>
                <c:pt idx="6544">
                  <c:v>109.06666666666666</c:v>
                </c:pt>
                <c:pt idx="6545">
                  <c:v>109.08333333333333</c:v>
                </c:pt>
                <c:pt idx="6546">
                  <c:v>109.1</c:v>
                </c:pt>
                <c:pt idx="6547">
                  <c:v>109.11666666666666</c:v>
                </c:pt>
                <c:pt idx="6548">
                  <c:v>109.13333333333334</c:v>
                </c:pt>
                <c:pt idx="6549">
                  <c:v>109.15</c:v>
                </c:pt>
                <c:pt idx="6550">
                  <c:v>109.16666666666667</c:v>
                </c:pt>
                <c:pt idx="6551">
                  <c:v>109.18333333333334</c:v>
                </c:pt>
                <c:pt idx="6552">
                  <c:v>109.2</c:v>
                </c:pt>
                <c:pt idx="6553">
                  <c:v>109.21666666666667</c:v>
                </c:pt>
                <c:pt idx="6554">
                  <c:v>109.23333333333333</c:v>
                </c:pt>
                <c:pt idx="6555">
                  <c:v>109.25</c:v>
                </c:pt>
                <c:pt idx="6556">
                  <c:v>109.26666666666667</c:v>
                </c:pt>
                <c:pt idx="6557">
                  <c:v>109.28333333333333</c:v>
                </c:pt>
                <c:pt idx="6558">
                  <c:v>109.3</c:v>
                </c:pt>
                <c:pt idx="6559">
                  <c:v>109.31666666666666</c:v>
                </c:pt>
                <c:pt idx="6560">
                  <c:v>109.33333333333333</c:v>
                </c:pt>
                <c:pt idx="6561">
                  <c:v>109.35</c:v>
                </c:pt>
                <c:pt idx="6562">
                  <c:v>109.36666666666666</c:v>
                </c:pt>
                <c:pt idx="6563">
                  <c:v>109.38333333333334</c:v>
                </c:pt>
                <c:pt idx="6564">
                  <c:v>109.4</c:v>
                </c:pt>
                <c:pt idx="6565">
                  <c:v>109.41666666666667</c:v>
                </c:pt>
                <c:pt idx="6566">
                  <c:v>109.43333333333334</c:v>
                </c:pt>
                <c:pt idx="6567">
                  <c:v>109.45</c:v>
                </c:pt>
                <c:pt idx="6568">
                  <c:v>109.46666666666667</c:v>
                </c:pt>
                <c:pt idx="6569">
                  <c:v>109.48333333333333</c:v>
                </c:pt>
                <c:pt idx="6570">
                  <c:v>109.5</c:v>
                </c:pt>
                <c:pt idx="6571">
                  <c:v>109.51666666666667</c:v>
                </c:pt>
                <c:pt idx="6572">
                  <c:v>109.53333333333333</c:v>
                </c:pt>
                <c:pt idx="6573">
                  <c:v>109.55</c:v>
                </c:pt>
                <c:pt idx="6574">
                  <c:v>109.56666666666666</c:v>
                </c:pt>
                <c:pt idx="6575">
                  <c:v>109.58333333333333</c:v>
                </c:pt>
                <c:pt idx="6576">
                  <c:v>109.6</c:v>
                </c:pt>
                <c:pt idx="6577">
                  <c:v>109.61666666666666</c:v>
                </c:pt>
                <c:pt idx="6578">
                  <c:v>109.63333333333334</c:v>
                </c:pt>
                <c:pt idx="6579">
                  <c:v>109.65</c:v>
                </c:pt>
                <c:pt idx="6580">
                  <c:v>109.66666666666667</c:v>
                </c:pt>
                <c:pt idx="6581">
                  <c:v>109.68333333333334</c:v>
                </c:pt>
                <c:pt idx="6582">
                  <c:v>109.7</c:v>
                </c:pt>
                <c:pt idx="6583">
                  <c:v>109.71666666666667</c:v>
                </c:pt>
                <c:pt idx="6584">
                  <c:v>109.73333333333333</c:v>
                </c:pt>
                <c:pt idx="6585">
                  <c:v>109.75</c:v>
                </c:pt>
                <c:pt idx="6586">
                  <c:v>109.76666666666667</c:v>
                </c:pt>
                <c:pt idx="6587">
                  <c:v>109.78333333333333</c:v>
                </c:pt>
                <c:pt idx="6588">
                  <c:v>109.8</c:v>
                </c:pt>
                <c:pt idx="6589">
                  <c:v>109.81666666666666</c:v>
                </c:pt>
                <c:pt idx="6590">
                  <c:v>109.83333333333333</c:v>
                </c:pt>
                <c:pt idx="6591">
                  <c:v>109.85</c:v>
                </c:pt>
                <c:pt idx="6592">
                  <c:v>109.86666666666666</c:v>
                </c:pt>
                <c:pt idx="6593">
                  <c:v>109.88333333333334</c:v>
                </c:pt>
                <c:pt idx="6594">
                  <c:v>109.9</c:v>
                </c:pt>
                <c:pt idx="6595">
                  <c:v>109.91666666666667</c:v>
                </c:pt>
                <c:pt idx="6596">
                  <c:v>109.93333333333334</c:v>
                </c:pt>
                <c:pt idx="6597">
                  <c:v>109.95</c:v>
                </c:pt>
                <c:pt idx="6598">
                  <c:v>109.96666666666667</c:v>
                </c:pt>
                <c:pt idx="6599">
                  <c:v>109.98333333333333</c:v>
                </c:pt>
                <c:pt idx="6600">
                  <c:v>110</c:v>
                </c:pt>
                <c:pt idx="6601">
                  <c:v>110.01666666666667</c:v>
                </c:pt>
                <c:pt idx="6602">
                  <c:v>110.03333333333333</c:v>
                </c:pt>
                <c:pt idx="6603">
                  <c:v>110.05</c:v>
                </c:pt>
                <c:pt idx="6604">
                  <c:v>110.06666666666666</c:v>
                </c:pt>
                <c:pt idx="6605">
                  <c:v>110.08333333333333</c:v>
                </c:pt>
                <c:pt idx="6606">
                  <c:v>110.1</c:v>
                </c:pt>
                <c:pt idx="6607">
                  <c:v>110.11666666666666</c:v>
                </c:pt>
                <c:pt idx="6608">
                  <c:v>110.13333333333334</c:v>
                </c:pt>
                <c:pt idx="6609">
                  <c:v>110.15</c:v>
                </c:pt>
                <c:pt idx="6610">
                  <c:v>110.16666666666667</c:v>
                </c:pt>
                <c:pt idx="6611">
                  <c:v>110.18333333333334</c:v>
                </c:pt>
                <c:pt idx="6612">
                  <c:v>110.2</c:v>
                </c:pt>
                <c:pt idx="6613">
                  <c:v>110.21666666666667</c:v>
                </c:pt>
                <c:pt idx="6614">
                  <c:v>110.23333333333333</c:v>
                </c:pt>
                <c:pt idx="6615">
                  <c:v>110.25</c:v>
                </c:pt>
                <c:pt idx="6616">
                  <c:v>110.26666666666667</c:v>
                </c:pt>
                <c:pt idx="6617">
                  <c:v>110.28333333333333</c:v>
                </c:pt>
                <c:pt idx="6618">
                  <c:v>110.3</c:v>
                </c:pt>
                <c:pt idx="6619">
                  <c:v>110.31666666666666</c:v>
                </c:pt>
                <c:pt idx="6620">
                  <c:v>110.33333333333333</c:v>
                </c:pt>
                <c:pt idx="6621">
                  <c:v>110.35</c:v>
                </c:pt>
                <c:pt idx="6622">
                  <c:v>110.36666666666666</c:v>
                </c:pt>
                <c:pt idx="6623">
                  <c:v>110.38333333333334</c:v>
                </c:pt>
                <c:pt idx="6624">
                  <c:v>110.4</c:v>
                </c:pt>
                <c:pt idx="6625">
                  <c:v>110.41666666666667</c:v>
                </c:pt>
                <c:pt idx="6626">
                  <c:v>110.43333333333334</c:v>
                </c:pt>
                <c:pt idx="6627">
                  <c:v>110.45</c:v>
                </c:pt>
                <c:pt idx="6628">
                  <c:v>110.46666666666667</c:v>
                </c:pt>
                <c:pt idx="6629">
                  <c:v>110.48333333333333</c:v>
                </c:pt>
                <c:pt idx="6630">
                  <c:v>110.5</c:v>
                </c:pt>
                <c:pt idx="6631">
                  <c:v>110.51666666666667</c:v>
                </c:pt>
                <c:pt idx="6632">
                  <c:v>110.53333333333333</c:v>
                </c:pt>
                <c:pt idx="6633">
                  <c:v>110.55</c:v>
                </c:pt>
                <c:pt idx="6634">
                  <c:v>110.56666666666666</c:v>
                </c:pt>
                <c:pt idx="6635">
                  <c:v>110.58333333333333</c:v>
                </c:pt>
                <c:pt idx="6636">
                  <c:v>110.6</c:v>
                </c:pt>
                <c:pt idx="6637">
                  <c:v>110.61666666666666</c:v>
                </c:pt>
                <c:pt idx="6638">
                  <c:v>110.63333333333334</c:v>
                </c:pt>
                <c:pt idx="6639">
                  <c:v>110.65</c:v>
                </c:pt>
                <c:pt idx="6640">
                  <c:v>110.66666666666667</c:v>
                </c:pt>
                <c:pt idx="6641">
                  <c:v>110.68333333333334</c:v>
                </c:pt>
                <c:pt idx="6642">
                  <c:v>110.7</c:v>
                </c:pt>
                <c:pt idx="6643">
                  <c:v>110.71666666666667</c:v>
                </c:pt>
                <c:pt idx="6644">
                  <c:v>110.73333333333333</c:v>
                </c:pt>
                <c:pt idx="6645">
                  <c:v>110.75</c:v>
                </c:pt>
                <c:pt idx="6646">
                  <c:v>110.76666666666667</c:v>
                </c:pt>
                <c:pt idx="6647">
                  <c:v>110.78333333333333</c:v>
                </c:pt>
                <c:pt idx="6648">
                  <c:v>110.8</c:v>
                </c:pt>
                <c:pt idx="6649">
                  <c:v>110.81666666666666</c:v>
                </c:pt>
                <c:pt idx="6650">
                  <c:v>110.83333333333333</c:v>
                </c:pt>
                <c:pt idx="6651">
                  <c:v>110.85</c:v>
                </c:pt>
                <c:pt idx="6652">
                  <c:v>110.86666666666666</c:v>
                </c:pt>
                <c:pt idx="6653">
                  <c:v>110.88333333333334</c:v>
                </c:pt>
                <c:pt idx="6654">
                  <c:v>110.9</c:v>
                </c:pt>
                <c:pt idx="6655">
                  <c:v>110.91666666666667</c:v>
                </c:pt>
                <c:pt idx="6656">
                  <c:v>110.93333333333334</c:v>
                </c:pt>
                <c:pt idx="6657">
                  <c:v>110.95</c:v>
                </c:pt>
                <c:pt idx="6658">
                  <c:v>110.96666666666667</c:v>
                </c:pt>
                <c:pt idx="6659">
                  <c:v>110.98333333333333</c:v>
                </c:pt>
                <c:pt idx="6660">
                  <c:v>111</c:v>
                </c:pt>
                <c:pt idx="6661">
                  <c:v>111.01666666666667</c:v>
                </c:pt>
                <c:pt idx="6662">
                  <c:v>111.03333333333333</c:v>
                </c:pt>
                <c:pt idx="6663">
                  <c:v>111.05</c:v>
                </c:pt>
                <c:pt idx="6664">
                  <c:v>111.06666666666666</c:v>
                </c:pt>
                <c:pt idx="6665">
                  <c:v>111.08333333333333</c:v>
                </c:pt>
                <c:pt idx="6666">
                  <c:v>111.1</c:v>
                </c:pt>
                <c:pt idx="6667">
                  <c:v>111.11666666666666</c:v>
                </c:pt>
                <c:pt idx="6668">
                  <c:v>111.13333333333334</c:v>
                </c:pt>
                <c:pt idx="6669">
                  <c:v>111.15</c:v>
                </c:pt>
                <c:pt idx="6670">
                  <c:v>111.16666666666667</c:v>
                </c:pt>
                <c:pt idx="6671">
                  <c:v>111.18333333333334</c:v>
                </c:pt>
                <c:pt idx="6672">
                  <c:v>111.2</c:v>
                </c:pt>
                <c:pt idx="6673">
                  <c:v>111.21666666666667</c:v>
                </c:pt>
                <c:pt idx="6674">
                  <c:v>111.23333333333333</c:v>
                </c:pt>
                <c:pt idx="6675">
                  <c:v>111.25</c:v>
                </c:pt>
                <c:pt idx="6676">
                  <c:v>111.26666666666667</c:v>
                </c:pt>
                <c:pt idx="6677">
                  <c:v>111.28333333333333</c:v>
                </c:pt>
                <c:pt idx="6678">
                  <c:v>111.3</c:v>
                </c:pt>
                <c:pt idx="6679">
                  <c:v>111.31666666666666</c:v>
                </c:pt>
                <c:pt idx="6680">
                  <c:v>111.33333333333333</c:v>
                </c:pt>
                <c:pt idx="6681">
                  <c:v>111.35</c:v>
                </c:pt>
                <c:pt idx="6682">
                  <c:v>111.36666666666666</c:v>
                </c:pt>
                <c:pt idx="6683">
                  <c:v>111.38333333333334</c:v>
                </c:pt>
                <c:pt idx="6684">
                  <c:v>111.4</c:v>
                </c:pt>
                <c:pt idx="6685">
                  <c:v>111.41666666666667</c:v>
                </c:pt>
                <c:pt idx="6686">
                  <c:v>111.43333333333334</c:v>
                </c:pt>
                <c:pt idx="6687">
                  <c:v>111.45</c:v>
                </c:pt>
                <c:pt idx="6688">
                  <c:v>111.46666666666667</c:v>
                </c:pt>
                <c:pt idx="6689">
                  <c:v>111.48333333333333</c:v>
                </c:pt>
                <c:pt idx="6690">
                  <c:v>111.5</c:v>
                </c:pt>
                <c:pt idx="6691">
                  <c:v>111.51666666666667</c:v>
                </c:pt>
                <c:pt idx="6692">
                  <c:v>111.53333333333333</c:v>
                </c:pt>
                <c:pt idx="6693">
                  <c:v>111.55</c:v>
                </c:pt>
                <c:pt idx="6694">
                  <c:v>111.56666666666666</c:v>
                </c:pt>
                <c:pt idx="6695">
                  <c:v>111.58333333333333</c:v>
                </c:pt>
                <c:pt idx="6696">
                  <c:v>111.6</c:v>
                </c:pt>
                <c:pt idx="6697">
                  <c:v>111.61666666666666</c:v>
                </c:pt>
                <c:pt idx="6698">
                  <c:v>111.63333333333334</c:v>
                </c:pt>
                <c:pt idx="6699">
                  <c:v>111.65</c:v>
                </c:pt>
                <c:pt idx="6700">
                  <c:v>111.66666666666667</c:v>
                </c:pt>
                <c:pt idx="6701">
                  <c:v>111.68333333333334</c:v>
                </c:pt>
                <c:pt idx="6702">
                  <c:v>111.7</c:v>
                </c:pt>
                <c:pt idx="6703">
                  <c:v>111.71666666666667</c:v>
                </c:pt>
                <c:pt idx="6704">
                  <c:v>111.73333333333333</c:v>
                </c:pt>
                <c:pt idx="6705">
                  <c:v>111.75</c:v>
                </c:pt>
                <c:pt idx="6706">
                  <c:v>111.76666666666667</c:v>
                </c:pt>
                <c:pt idx="6707">
                  <c:v>111.78333333333333</c:v>
                </c:pt>
                <c:pt idx="6708">
                  <c:v>111.8</c:v>
                </c:pt>
                <c:pt idx="6709">
                  <c:v>111.81666666666666</c:v>
                </c:pt>
                <c:pt idx="6710">
                  <c:v>111.83333333333333</c:v>
                </c:pt>
                <c:pt idx="6711">
                  <c:v>111.85</c:v>
                </c:pt>
                <c:pt idx="6712">
                  <c:v>111.86666666666666</c:v>
                </c:pt>
                <c:pt idx="6713">
                  <c:v>111.88333333333334</c:v>
                </c:pt>
                <c:pt idx="6714">
                  <c:v>111.9</c:v>
                </c:pt>
                <c:pt idx="6715">
                  <c:v>111.91666666666667</c:v>
                </c:pt>
                <c:pt idx="6716">
                  <c:v>111.93333333333334</c:v>
                </c:pt>
                <c:pt idx="6717">
                  <c:v>111.95</c:v>
                </c:pt>
                <c:pt idx="6718">
                  <c:v>111.96666666666667</c:v>
                </c:pt>
                <c:pt idx="6719">
                  <c:v>111.98333333333333</c:v>
                </c:pt>
                <c:pt idx="6720">
                  <c:v>112</c:v>
                </c:pt>
                <c:pt idx="6721">
                  <c:v>112.01666666666667</c:v>
                </c:pt>
                <c:pt idx="6722">
                  <c:v>112.03333333333333</c:v>
                </c:pt>
                <c:pt idx="6723">
                  <c:v>112.05</c:v>
                </c:pt>
                <c:pt idx="6724">
                  <c:v>112.06666666666666</c:v>
                </c:pt>
                <c:pt idx="6725">
                  <c:v>112.08333333333333</c:v>
                </c:pt>
                <c:pt idx="6726">
                  <c:v>112.1</c:v>
                </c:pt>
                <c:pt idx="6727">
                  <c:v>112.11666666666666</c:v>
                </c:pt>
                <c:pt idx="6728">
                  <c:v>112.13333333333334</c:v>
                </c:pt>
                <c:pt idx="6729">
                  <c:v>112.15</c:v>
                </c:pt>
                <c:pt idx="6730">
                  <c:v>112.16666666666667</c:v>
                </c:pt>
                <c:pt idx="6731">
                  <c:v>112.18333333333334</c:v>
                </c:pt>
                <c:pt idx="6732">
                  <c:v>112.2</c:v>
                </c:pt>
                <c:pt idx="6733">
                  <c:v>112.21666666666667</c:v>
                </c:pt>
                <c:pt idx="6734">
                  <c:v>112.23333333333333</c:v>
                </c:pt>
                <c:pt idx="6735">
                  <c:v>112.25</c:v>
                </c:pt>
                <c:pt idx="6736">
                  <c:v>112.26666666666667</c:v>
                </c:pt>
                <c:pt idx="6737">
                  <c:v>112.28333333333333</c:v>
                </c:pt>
                <c:pt idx="6738">
                  <c:v>112.3</c:v>
                </c:pt>
                <c:pt idx="6739">
                  <c:v>112.31666666666666</c:v>
                </c:pt>
                <c:pt idx="6740">
                  <c:v>112.33333333333333</c:v>
                </c:pt>
                <c:pt idx="6741">
                  <c:v>112.35</c:v>
                </c:pt>
                <c:pt idx="6742">
                  <c:v>112.36666666666666</c:v>
                </c:pt>
                <c:pt idx="6743">
                  <c:v>112.38333333333334</c:v>
                </c:pt>
                <c:pt idx="6744">
                  <c:v>112.4</c:v>
                </c:pt>
                <c:pt idx="6745">
                  <c:v>112.41666666666667</c:v>
                </c:pt>
                <c:pt idx="6746">
                  <c:v>112.43333333333334</c:v>
                </c:pt>
                <c:pt idx="6747">
                  <c:v>112.45</c:v>
                </c:pt>
                <c:pt idx="6748">
                  <c:v>112.46666666666667</c:v>
                </c:pt>
                <c:pt idx="6749">
                  <c:v>112.48333333333333</c:v>
                </c:pt>
                <c:pt idx="6750">
                  <c:v>112.5</c:v>
                </c:pt>
                <c:pt idx="6751">
                  <c:v>112.51666666666667</c:v>
                </c:pt>
                <c:pt idx="6752">
                  <c:v>112.53333333333333</c:v>
                </c:pt>
                <c:pt idx="6753">
                  <c:v>112.55</c:v>
                </c:pt>
                <c:pt idx="6754">
                  <c:v>112.56666666666666</c:v>
                </c:pt>
                <c:pt idx="6755">
                  <c:v>112.58333333333333</c:v>
                </c:pt>
                <c:pt idx="6756">
                  <c:v>112.6</c:v>
                </c:pt>
                <c:pt idx="6757">
                  <c:v>112.61666666666666</c:v>
                </c:pt>
                <c:pt idx="6758">
                  <c:v>112.63333333333334</c:v>
                </c:pt>
                <c:pt idx="6759">
                  <c:v>112.65</c:v>
                </c:pt>
                <c:pt idx="6760">
                  <c:v>112.66666666666667</c:v>
                </c:pt>
                <c:pt idx="6761">
                  <c:v>112.68333333333334</c:v>
                </c:pt>
                <c:pt idx="6762">
                  <c:v>112.7</c:v>
                </c:pt>
                <c:pt idx="6763">
                  <c:v>112.71666666666667</c:v>
                </c:pt>
                <c:pt idx="6764">
                  <c:v>112.73333333333333</c:v>
                </c:pt>
                <c:pt idx="6765">
                  <c:v>112.75</c:v>
                </c:pt>
                <c:pt idx="6766">
                  <c:v>112.76666666666667</c:v>
                </c:pt>
                <c:pt idx="6767">
                  <c:v>112.78333333333333</c:v>
                </c:pt>
                <c:pt idx="6768">
                  <c:v>112.8</c:v>
                </c:pt>
                <c:pt idx="6769">
                  <c:v>112.81666666666666</c:v>
                </c:pt>
                <c:pt idx="6770">
                  <c:v>112.83333333333333</c:v>
                </c:pt>
                <c:pt idx="6771">
                  <c:v>112.85</c:v>
                </c:pt>
                <c:pt idx="6772">
                  <c:v>112.86666666666666</c:v>
                </c:pt>
                <c:pt idx="6773">
                  <c:v>112.88333333333334</c:v>
                </c:pt>
                <c:pt idx="6774">
                  <c:v>112.9</c:v>
                </c:pt>
                <c:pt idx="6775">
                  <c:v>112.91666666666667</c:v>
                </c:pt>
                <c:pt idx="6776">
                  <c:v>112.93333333333334</c:v>
                </c:pt>
                <c:pt idx="6777">
                  <c:v>112.95</c:v>
                </c:pt>
                <c:pt idx="6778">
                  <c:v>112.96666666666667</c:v>
                </c:pt>
                <c:pt idx="6779">
                  <c:v>112.98333333333333</c:v>
                </c:pt>
                <c:pt idx="6780">
                  <c:v>113</c:v>
                </c:pt>
                <c:pt idx="6781">
                  <c:v>113.01666666666667</c:v>
                </c:pt>
                <c:pt idx="6782">
                  <c:v>113.03333333333333</c:v>
                </c:pt>
                <c:pt idx="6783">
                  <c:v>113.05</c:v>
                </c:pt>
                <c:pt idx="6784">
                  <c:v>113.06666666666666</c:v>
                </c:pt>
                <c:pt idx="6785">
                  <c:v>113.08333333333333</c:v>
                </c:pt>
                <c:pt idx="6786">
                  <c:v>113.1</c:v>
                </c:pt>
                <c:pt idx="6787">
                  <c:v>113.11666666666666</c:v>
                </c:pt>
                <c:pt idx="6788">
                  <c:v>113.13333333333334</c:v>
                </c:pt>
                <c:pt idx="6789">
                  <c:v>113.15</c:v>
                </c:pt>
                <c:pt idx="6790">
                  <c:v>113.16666666666667</c:v>
                </c:pt>
                <c:pt idx="6791">
                  <c:v>113.18333333333334</c:v>
                </c:pt>
                <c:pt idx="6792">
                  <c:v>113.2</c:v>
                </c:pt>
                <c:pt idx="6793">
                  <c:v>113.21666666666667</c:v>
                </c:pt>
                <c:pt idx="6794">
                  <c:v>113.23333333333333</c:v>
                </c:pt>
                <c:pt idx="6795">
                  <c:v>113.25</c:v>
                </c:pt>
                <c:pt idx="6796">
                  <c:v>113.26666666666667</c:v>
                </c:pt>
                <c:pt idx="6797">
                  <c:v>113.28333333333333</c:v>
                </c:pt>
                <c:pt idx="6798">
                  <c:v>113.3</c:v>
                </c:pt>
                <c:pt idx="6799">
                  <c:v>113.31666666666666</c:v>
                </c:pt>
                <c:pt idx="6800">
                  <c:v>113.33333333333333</c:v>
                </c:pt>
                <c:pt idx="6801">
                  <c:v>113.35</c:v>
                </c:pt>
                <c:pt idx="6802">
                  <c:v>113.36666666666666</c:v>
                </c:pt>
                <c:pt idx="6803">
                  <c:v>113.38333333333334</c:v>
                </c:pt>
                <c:pt idx="6804">
                  <c:v>113.4</c:v>
                </c:pt>
                <c:pt idx="6805">
                  <c:v>113.41666666666667</c:v>
                </c:pt>
                <c:pt idx="6806">
                  <c:v>113.43333333333334</c:v>
                </c:pt>
                <c:pt idx="6807">
                  <c:v>113.45</c:v>
                </c:pt>
                <c:pt idx="6808">
                  <c:v>113.46666666666667</c:v>
                </c:pt>
                <c:pt idx="6809">
                  <c:v>113.48333333333333</c:v>
                </c:pt>
                <c:pt idx="6810">
                  <c:v>113.5</c:v>
                </c:pt>
                <c:pt idx="6811">
                  <c:v>113.51666666666667</c:v>
                </c:pt>
                <c:pt idx="6812">
                  <c:v>113.53333333333333</c:v>
                </c:pt>
                <c:pt idx="6813">
                  <c:v>113.55</c:v>
                </c:pt>
                <c:pt idx="6814">
                  <c:v>113.56666666666666</c:v>
                </c:pt>
                <c:pt idx="6815">
                  <c:v>113.58333333333333</c:v>
                </c:pt>
                <c:pt idx="6816">
                  <c:v>113.6</c:v>
                </c:pt>
                <c:pt idx="6817">
                  <c:v>113.61666666666666</c:v>
                </c:pt>
                <c:pt idx="6818">
                  <c:v>113.63333333333334</c:v>
                </c:pt>
                <c:pt idx="6819">
                  <c:v>113.65</c:v>
                </c:pt>
                <c:pt idx="6820">
                  <c:v>113.66666666666667</c:v>
                </c:pt>
                <c:pt idx="6821">
                  <c:v>113.68333333333334</c:v>
                </c:pt>
                <c:pt idx="6822">
                  <c:v>113.7</c:v>
                </c:pt>
                <c:pt idx="6823">
                  <c:v>113.71666666666667</c:v>
                </c:pt>
                <c:pt idx="6824">
                  <c:v>113.73333333333333</c:v>
                </c:pt>
                <c:pt idx="6825">
                  <c:v>113.75</c:v>
                </c:pt>
                <c:pt idx="6826">
                  <c:v>113.76666666666667</c:v>
                </c:pt>
                <c:pt idx="6827">
                  <c:v>113.78333333333333</c:v>
                </c:pt>
                <c:pt idx="6828">
                  <c:v>113.8</c:v>
                </c:pt>
                <c:pt idx="6829">
                  <c:v>113.81666666666666</c:v>
                </c:pt>
                <c:pt idx="6830">
                  <c:v>113.83333333333333</c:v>
                </c:pt>
                <c:pt idx="6831">
                  <c:v>113.85</c:v>
                </c:pt>
                <c:pt idx="6832">
                  <c:v>113.86666666666666</c:v>
                </c:pt>
                <c:pt idx="6833">
                  <c:v>113.88333333333334</c:v>
                </c:pt>
                <c:pt idx="6834">
                  <c:v>113.9</c:v>
                </c:pt>
                <c:pt idx="6835">
                  <c:v>113.91666666666667</c:v>
                </c:pt>
                <c:pt idx="6836">
                  <c:v>113.93333333333334</c:v>
                </c:pt>
                <c:pt idx="6837">
                  <c:v>113.95</c:v>
                </c:pt>
                <c:pt idx="6838">
                  <c:v>113.96666666666667</c:v>
                </c:pt>
                <c:pt idx="6839">
                  <c:v>113.98333333333333</c:v>
                </c:pt>
                <c:pt idx="6840">
                  <c:v>114</c:v>
                </c:pt>
                <c:pt idx="6841">
                  <c:v>114.01666666666667</c:v>
                </c:pt>
                <c:pt idx="6842">
                  <c:v>114.03333333333333</c:v>
                </c:pt>
                <c:pt idx="6843">
                  <c:v>114.05</c:v>
                </c:pt>
                <c:pt idx="6844">
                  <c:v>114.06666666666666</c:v>
                </c:pt>
                <c:pt idx="6845">
                  <c:v>114.08333333333333</c:v>
                </c:pt>
                <c:pt idx="6846">
                  <c:v>114.1</c:v>
                </c:pt>
                <c:pt idx="6847">
                  <c:v>114.11666666666666</c:v>
                </c:pt>
                <c:pt idx="6848">
                  <c:v>114.13333333333334</c:v>
                </c:pt>
                <c:pt idx="6849">
                  <c:v>114.15</c:v>
                </c:pt>
                <c:pt idx="6850">
                  <c:v>114.16666666666667</c:v>
                </c:pt>
                <c:pt idx="6851">
                  <c:v>114.18333333333334</c:v>
                </c:pt>
                <c:pt idx="6852">
                  <c:v>114.2</c:v>
                </c:pt>
                <c:pt idx="6853">
                  <c:v>114.21666666666667</c:v>
                </c:pt>
                <c:pt idx="6854">
                  <c:v>114.23333333333333</c:v>
                </c:pt>
                <c:pt idx="6855">
                  <c:v>114.25</c:v>
                </c:pt>
                <c:pt idx="6856">
                  <c:v>114.26666666666667</c:v>
                </c:pt>
                <c:pt idx="6857">
                  <c:v>114.28333333333333</c:v>
                </c:pt>
                <c:pt idx="6858">
                  <c:v>114.3</c:v>
                </c:pt>
                <c:pt idx="6859">
                  <c:v>114.31666666666666</c:v>
                </c:pt>
                <c:pt idx="6860">
                  <c:v>114.33333333333333</c:v>
                </c:pt>
                <c:pt idx="6861">
                  <c:v>114.35</c:v>
                </c:pt>
                <c:pt idx="6862">
                  <c:v>114.36666666666666</c:v>
                </c:pt>
                <c:pt idx="6863">
                  <c:v>114.38333333333334</c:v>
                </c:pt>
                <c:pt idx="6864">
                  <c:v>114.4</c:v>
                </c:pt>
                <c:pt idx="6865">
                  <c:v>114.41666666666667</c:v>
                </c:pt>
                <c:pt idx="6866">
                  <c:v>114.43333333333334</c:v>
                </c:pt>
                <c:pt idx="6867">
                  <c:v>114.45</c:v>
                </c:pt>
                <c:pt idx="6868">
                  <c:v>114.46666666666667</c:v>
                </c:pt>
                <c:pt idx="6869">
                  <c:v>114.48333333333333</c:v>
                </c:pt>
                <c:pt idx="6870">
                  <c:v>114.5</c:v>
                </c:pt>
                <c:pt idx="6871">
                  <c:v>114.51666666666667</c:v>
                </c:pt>
                <c:pt idx="6872">
                  <c:v>114.53333333333333</c:v>
                </c:pt>
                <c:pt idx="6873">
                  <c:v>114.55</c:v>
                </c:pt>
                <c:pt idx="6874">
                  <c:v>114.56666666666666</c:v>
                </c:pt>
                <c:pt idx="6875">
                  <c:v>114.58333333333333</c:v>
                </c:pt>
                <c:pt idx="6876">
                  <c:v>114.6</c:v>
                </c:pt>
                <c:pt idx="6877">
                  <c:v>114.61666666666666</c:v>
                </c:pt>
                <c:pt idx="6878">
                  <c:v>114.63333333333334</c:v>
                </c:pt>
                <c:pt idx="6879">
                  <c:v>114.65</c:v>
                </c:pt>
                <c:pt idx="6880">
                  <c:v>114.66666666666667</c:v>
                </c:pt>
                <c:pt idx="6881">
                  <c:v>114.68333333333334</c:v>
                </c:pt>
                <c:pt idx="6882">
                  <c:v>114.7</c:v>
                </c:pt>
                <c:pt idx="6883">
                  <c:v>114.71666666666667</c:v>
                </c:pt>
                <c:pt idx="6884">
                  <c:v>114.73333333333333</c:v>
                </c:pt>
                <c:pt idx="6885">
                  <c:v>114.75</c:v>
                </c:pt>
                <c:pt idx="6886">
                  <c:v>114.76666666666667</c:v>
                </c:pt>
                <c:pt idx="6887">
                  <c:v>114.78333333333333</c:v>
                </c:pt>
                <c:pt idx="6888">
                  <c:v>114.8</c:v>
                </c:pt>
                <c:pt idx="6889">
                  <c:v>114.81666666666666</c:v>
                </c:pt>
                <c:pt idx="6890">
                  <c:v>114.83333333333333</c:v>
                </c:pt>
                <c:pt idx="6891">
                  <c:v>114.85</c:v>
                </c:pt>
                <c:pt idx="6892">
                  <c:v>114.86666666666666</c:v>
                </c:pt>
                <c:pt idx="6893">
                  <c:v>114.88333333333334</c:v>
                </c:pt>
                <c:pt idx="6894">
                  <c:v>114.9</c:v>
                </c:pt>
                <c:pt idx="6895">
                  <c:v>114.91666666666667</c:v>
                </c:pt>
                <c:pt idx="6896">
                  <c:v>114.93333333333334</c:v>
                </c:pt>
                <c:pt idx="6897">
                  <c:v>114.95</c:v>
                </c:pt>
                <c:pt idx="6898">
                  <c:v>114.96666666666667</c:v>
                </c:pt>
                <c:pt idx="6899">
                  <c:v>114.98333333333333</c:v>
                </c:pt>
                <c:pt idx="6900">
                  <c:v>115</c:v>
                </c:pt>
                <c:pt idx="6901">
                  <c:v>115.01666666666667</c:v>
                </c:pt>
                <c:pt idx="6902">
                  <c:v>115.03333333333333</c:v>
                </c:pt>
                <c:pt idx="6903">
                  <c:v>115.05</c:v>
                </c:pt>
                <c:pt idx="6904">
                  <c:v>115.06666666666666</c:v>
                </c:pt>
                <c:pt idx="6905">
                  <c:v>115.08333333333333</c:v>
                </c:pt>
                <c:pt idx="6906">
                  <c:v>115.1</c:v>
                </c:pt>
                <c:pt idx="6907">
                  <c:v>115.11666666666666</c:v>
                </c:pt>
                <c:pt idx="6908">
                  <c:v>115.13333333333334</c:v>
                </c:pt>
                <c:pt idx="6909">
                  <c:v>115.15</c:v>
                </c:pt>
                <c:pt idx="6910">
                  <c:v>115.16666666666667</c:v>
                </c:pt>
                <c:pt idx="6911">
                  <c:v>115.18333333333334</c:v>
                </c:pt>
                <c:pt idx="6912">
                  <c:v>115.2</c:v>
                </c:pt>
                <c:pt idx="6913">
                  <c:v>115.21666666666667</c:v>
                </c:pt>
                <c:pt idx="6914">
                  <c:v>115.23333333333333</c:v>
                </c:pt>
                <c:pt idx="6915">
                  <c:v>115.25</c:v>
                </c:pt>
                <c:pt idx="6916">
                  <c:v>115.26666666666667</c:v>
                </c:pt>
                <c:pt idx="6917">
                  <c:v>115.28333333333333</c:v>
                </c:pt>
                <c:pt idx="6918">
                  <c:v>115.3</c:v>
                </c:pt>
                <c:pt idx="6919">
                  <c:v>115.31666666666666</c:v>
                </c:pt>
                <c:pt idx="6920">
                  <c:v>115.33333333333333</c:v>
                </c:pt>
                <c:pt idx="6921">
                  <c:v>115.35</c:v>
                </c:pt>
                <c:pt idx="6922">
                  <c:v>115.36666666666666</c:v>
                </c:pt>
                <c:pt idx="6923">
                  <c:v>115.38333333333334</c:v>
                </c:pt>
                <c:pt idx="6924">
                  <c:v>115.4</c:v>
                </c:pt>
                <c:pt idx="6925">
                  <c:v>115.41666666666667</c:v>
                </c:pt>
                <c:pt idx="6926">
                  <c:v>115.43333333333334</c:v>
                </c:pt>
                <c:pt idx="6927">
                  <c:v>115.45</c:v>
                </c:pt>
                <c:pt idx="6928">
                  <c:v>115.46666666666667</c:v>
                </c:pt>
                <c:pt idx="6929">
                  <c:v>115.48333333333333</c:v>
                </c:pt>
                <c:pt idx="6930">
                  <c:v>115.5</c:v>
                </c:pt>
                <c:pt idx="6931">
                  <c:v>115.51666666666667</c:v>
                </c:pt>
                <c:pt idx="6932">
                  <c:v>115.53333333333333</c:v>
                </c:pt>
                <c:pt idx="6933">
                  <c:v>115.55</c:v>
                </c:pt>
                <c:pt idx="6934">
                  <c:v>115.56666666666666</c:v>
                </c:pt>
                <c:pt idx="6935">
                  <c:v>115.58333333333333</c:v>
                </c:pt>
                <c:pt idx="6936">
                  <c:v>115.6</c:v>
                </c:pt>
                <c:pt idx="6937">
                  <c:v>115.61666666666666</c:v>
                </c:pt>
                <c:pt idx="6938">
                  <c:v>115.63333333333334</c:v>
                </c:pt>
                <c:pt idx="6939">
                  <c:v>115.65</c:v>
                </c:pt>
                <c:pt idx="6940">
                  <c:v>115.66666666666667</c:v>
                </c:pt>
                <c:pt idx="6941">
                  <c:v>115.68333333333334</c:v>
                </c:pt>
                <c:pt idx="6942">
                  <c:v>115.7</c:v>
                </c:pt>
                <c:pt idx="6943">
                  <c:v>115.71666666666667</c:v>
                </c:pt>
                <c:pt idx="6944">
                  <c:v>115.73333333333333</c:v>
                </c:pt>
                <c:pt idx="6945">
                  <c:v>115.75</c:v>
                </c:pt>
                <c:pt idx="6946">
                  <c:v>115.76666666666667</c:v>
                </c:pt>
                <c:pt idx="6947">
                  <c:v>115.78333333333333</c:v>
                </c:pt>
                <c:pt idx="6948">
                  <c:v>115.8</c:v>
                </c:pt>
                <c:pt idx="6949">
                  <c:v>115.81666666666666</c:v>
                </c:pt>
                <c:pt idx="6950">
                  <c:v>115.83333333333333</c:v>
                </c:pt>
                <c:pt idx="6951">
                  <c:v>115.85</c:v>
                </c:pt>
                <c:pt idx="6952">
                  <c:v>115.86666666666666</c:v>
                </c:pt>
                <c:pt idx="6953">
                  <c:v>115.88333333333334</c:v>
                </c:pt>
                <c:pt idx="6954">
                  <c:v>115.9</c:v>
                </c:pt>
                <c:pt idx="6955">
                  <c:v>115.91666666666667</c:v>
                </c:pt>
                <c:pt idx="6956">
                  <c:v>115.93333333333334</c:v>
                </c:pt>
                <c:pt idx="6957">
                  <c:v>115.95</c:v>
                </c:pt>
                <c:pt idx="6958">
                  <c:v>115.96666666666667</c:v>
                </c:pt>
                <c:pt idx="6959">
                  <c:v>115.98333333333333</c:v>
                </c:pt>
                <c:pt idx="6960">
                  <c:v>116</c:v>
                </c:pt>
                <c:pt idx="6961">
                  <c:v>116.01666666666667</c:v>
                </c:pt>
                <c:pt idx="6962">
                  <c:v>116.03333333333333</c:v>
                </c:pt>
                <c:pt idx="6963">
                  <c:v>116.05</c:v>
                </c:pt>
                <c:pt idx="6964">
                  <c:v>116.06666666666666</c:v>
                </c:pt>
                <c:pt idx="6965">
                  <c:v>116.08333333333333</c:v>
                </c:pt>
                <c:pt idx="6966">
                  <c:v>116.1</c:v>
                </c:pt>
                <c:pt idx="6967">
                  <c:v>116.11666666666666</c:v>
                </c:pt>
                <c:pt idx="6968">
                  <c:v>116.13333333333334</c:v>
                </c:pt>
                <c:pt idx="6969">
                  <c:v>116.15</c:v>
                </c:pt>
                <c:pt idx="6970">
                  <c:v>116.16666666666667</c:v>
                </c:pt>
                <c:pt idx="6971">
                  <c:v>116.18333333333334</c:v>
                </c:pt>
                <c:pt idx="6972">
                  <c:v>116.2</c:v>
                </c:pt>
                <c:pt idx="6973">
                  <c:v>116.21666666666667</c:v>
                </c:pt>
                <c:pt idx="6974">
                  <c:v>116.23333333333333</c:v>
                </c:pt>
                <c:pt idx="6975">
                  <c:v>116.25</c:v>
                </c:pt>
                <c:pt idx="6976">
                  <c:v>116.26666666666667</c:v>
                </c:pt>
                <c:pt idx="6977">
                  <c:v>116.28333333333333</c:v>
                </c:pt>
                <c:pt idx="6978">
                  <c:v>116.3</c:v>
                </c:pt>
                <c:pt idx="6979">
                  <c:v>116.31666666666666</c:v>
                </c:pt>
                <c:pt idx="6980">
                  <c:v>116.33333333333333</c:v>
                </c:pt>
                <c:pt idx="6981">
                  <c:v>116.35</c:v>
                </c:pt>
                <c:pt idx="6982">
                  <c:v>116.36666666666666</c:v>
                </c:pt>
                <c:pt idx="6983">
                  <c:v>116.38333333333334</c:v>
                </c:pt>
                <c:pt idx="6984">
                  <c:v>116.4</c:v>
                </c:pt>
                <c:pt idx="6985">
                  <c:v>116.41666666666667</c:v>
                </c:pt>
                <c:pt idx="6986">
                  <c:v>116.43333333333334</c:v>
                </c:pt>
                <c:pt idx="6987">
                  <c:v>116.45</c:v>
                </c:pt>
                <c:pt idx="6988">
                  <c:v>116.46666666666667</c:v>
                </c:pt>
                <c:pt idx="6989">
                  <c:v>116.48333333333333</c:v>
                </c:pt>
                <c:pt idx="6990">
                  <c:v>116.5</c:v>
                </c:pt>
                <c:pt idx="6991">
                  <c:v>116.51666666666667</c:v>
                </c:pt>
                <c:pt idx="6992">
                  <c:v>116.53333333333333</c:v>
                </c:pt>
                <c:pt idx="6993">
                  <c:v>116.55</c:v>
                </c:pt>
                <c:pt idx="6994">
                  <c:v>116.56666666666666</c:v>
                </c:pt>
                <c:pt idx="6995">
                  <c:v>116.58333333333333</c:v>
                </c:pt>
                <c:pt idx="6996">
                  <c:v>116.6</c:v>
                </c:pt>
                <c:pt idx="6997">
                  <c:v>116.61666666666666</c:v>
                </c:pt>
                <c:pt idx="6998">
                  <c:v>116.63333333333334</c:v>
                </c:pt>
                <c:pt idx="6999">
                  <c:v>116.65</c:v>
                </c:pt>
                <c:pt idx="7000">
                  <c:v>116.66666666666667</c:v>
                </c:pt>
                <c:pt idx="7001">
                  <c:v>116.68333333333334</c:v>
                </c:pt>
                <c:pt idx="7002">
                  <c:v>116.7</c:v>
                </c:pt>
                <c:pt idx="7003">
                  <c:v>116.71666666666667</c:v>
                </c:pt>
                <c:pt idx="7004">
                  <c:v>116.73333333333333</c:v>
                </c:pt>
                <c:pt idx="7005">
                  <c:v>116.75</c:v>
                </c:pt>
                <c:pt idx="7006">
                  <c:v>116.76666666666667</c:v>
                </c:pt>
                <c:pt idx="7007">
                  <c:v>116.78333333333333</c:v>
                </c:pt>
                <c:pt idx="7008">
                  <c:v>116.8</c:v>
                </c:pt>
                <c:pt idx="7009">
                  <c:v>116.81666666666666</c:v>
                </c:pt>
                <c:pt idx="7010">
                  <c:v>116.83333333333333</c:v>
                </c:pt>
                <c:pt idx="7011">
                  <c:v>116.85</c:v>
                </c:pt>
                <c:pt idx="7012">
                  <c:v>116.86666666666666</c:v>
                </c:pt>
                <c:pt idx="7013">
                  <c:v>116.88333333333334</c:v>
                </c:pt>
                <c:pt idx="7014">
                  <c:v>116.9</c:v>
                </c:pt>
                <c:pt idx="7015">
                  <c:v>116.91666666666667</c:v>
                </c:pt>
                <c:pt idx="7016">
                  <c:v>116.93333333333334</c:v>
                </c:pt>
                <c:pt idx="7017">
                  <c:v>116.95</c:v>
                </c:pt>
                <c:pt idx="7018">
                  <c:v>116.96666666666667</c:v>
                </c:pt>
                <c:pt idx="7019">
                  <c:v>116.98333333333333</c:v>
                </c:pt>
                <c:pt idx="7020">
                  <c:v>117</c:v>
                </c:pt>
                <c:pt idx="7021">
                  <c:v>117.01666666666667</c:v>
                </c:pt>
                <c:pt idx="7022">
                  <c:v>117.03333333333333</c:v>
                </c:pt>
                <c:pt idx="7023">
                  <c:v>117.05</c:v>
                </c:pt>
                <c:pt idx="7024">
                  <c:v>117.06666666666666</c:v>
                </c:pt>
                <c:pt idx="7025">
                  <c:v>117.08333333333333</c:v>
                </c:pt>
                <c:pt idx="7026">
                  <c:v>117.1</c:v>
                </c:pt>
                <c:pt idx="7027">
                  <c:v>117.11666666666666</c:v>
                </c:pt>
                <c:pt idx="7028">
                  <c:v>117.13333333333334</c:v>
                </c:pt>
                <c:pt idx="7029">
                  <c:v>117.15</c:v>
                </c:pt>
                <c:pt idx="7030">
                  <c:v>117.16666666666667</c:v>
                </c:pt>
                <c:pt idx="7031">
                  <c:v>117.18333333333334</c:v>
                </c:pt>
                <c:pt idx="7032">
                  <c:v>117.2</c:v>
                </c:pt>
                <c:pt idx="7033">
                  <c:v>117.21666666666667</c:v>
                </c:pt>
                <c:pt idx="7034">
                  <c:v>117.23333333333333</c:v>
                </c:pt>
                <c:pt idx="7035">
                  <c:v>117.25</c:v>
                </c:pt>
                <c:pt idx="7036">
                  <c:v>117.26666666666667</c:v>
                </c:pt>
                <c:pt idx="7037">
                  <c:v>117.28333333333333</c:v>
                </c:pt>
                <c:pt idx="7038">
                  <c:v>117.3</c:v>
                </c:pt>
                <c:pt idx="7039">
                  <c:v>117.31666666666666</c:v>
                </c:pt>
                <c:pt idx="7040">
                  <c:v>117.33333333333333</c:v>
                </c:pt>
                <c:pt idx="7041">
                  <c:v>117.35</c:v>
                </c:pt>
                <c:pt idx="7042">
                  <c:v>117.36666666666666</c:v>
                </c:pt>
                <c:pt idx="7043">
                  <c:v>117.38333333333334</c:v>
                </c:pt>
                <c:pt idx="7044">
                  <c:v>117.4</c:v>
                </c:pt>
                <c:pt idx="7045">
                  <c:v>117.41666666666667</c:v>
                </c:pt>
                <c:pt idx="7046">
                  <c:v>117.43333333333334</c:v>
                </c:pt>
                <c:pt idx="7047">
                  <c:v>117.45</c:v>
                </c:pt>
                <c:pt idx="7048">
                  <c:v>117.46666666666667</c:v>
                </c:pt>
                <c:pt idx="7049">
                  <c:v>117.48333333333333</c:v>
                </c:pt>
                <c:pt idx="7050">
                  <c:v>117.5</c:v>
                </c:pt>
                <c:pt idx="7051">
                  <c:v>117.51666666666667</c:v>
                </c:pt>
                <c:pt idx="7052">
                  <c:v>117.53333333333333</c:v>
                </c:pt>
                <c:pt idx="7053">
                  <c:v>117.55</c:v>
                </c:pt>
                <c:pt idx="7054">
                  <c:v>117.56666666666666</c:v>
                </c:pt>
                <c:pt idx="7055">
                  <c:v>117.58333333333333</c:v>
                </c:pt>
                <c:pt idx="7056">
                  <c:v>117.6</c:v>
                </c:pt>
                <c:pt idx="7057">
                  <c:v>117.61666666666666</c:v>
                </c:pt>
                <c:pt idx="7058">
                  <c:v>117.63333333333334</c:v>
                </c:pt>
                <c:pt idx="7059">
                  <c:v>117.65</c:v>
                </c:pt>
                <c:pt idx="7060">
                  <c:v>117.66666666666667</c:v>
                </c:pt>
                <c:pt idx="7061">
                  <c:v>117.68333333333334</c:v>
                </c:pt>
                <c:pt idx="7062">
                  <c:v>117.7</c:v>
                </c:pt>
                <c:pt idx="7063">
                  <c:v>117.71666666666667</c:v>
                </c:pt>
                <c:pt idx="7064">
                  <c:v>117.73333333333333</c:v>
                </c:pt>
                <c:pt idx="7065">
                  <c:v>117.75</c:v>
                </c:pt>
                <c:pt idx="7066">
                  <c:v>117.76666666666667</c:v>
                </c:pt>
                <c:pt idx="7067">
                  <c:v>117.78333333333333</c:v>
                </c:pt>
                <c:pt idx="7068">
                  <c:v>117.8</c:v>
                </c:pt>
                <c:pt idx="7069">
                  <c:v>117.81666666666666</c:v>
                </c:pt>
                <c:pt idx="7070">
                  <c:v>117.83333333333333</c:v>
                </c:pt>
                <c:pt idx="7071">
                  <c:v>117.85</c:v>
                </c:pt>
                <c:pt idx="7072">
                  <c:v>117.86666666666666</c:v>
                </c:pt>
                <c:pt idx="7073">
                  <c:v>117.88333333333334</c:v>
                </c:pt>
                <c:pt idx="7074">
                  <c:v>117.9</c:v>
                </c:pt>
                <c:pt idx="7075">
                  <c:v>117.91666666666667</c:v>
                </c:pt>
                <c:pt idx="7076">
                  <c:v>117.93333333333334</c:v>
                </c:pt>
                <c:pt idx="7077">
                  <c:v>117.95</c:v>
                </c:pt>
                <c:pt idx="7078">
                  <c:v>117.96666666666667</c:v>
                </c:pt>
                <c:pt idx="7079">
                  <c:v>117.98333333333333</c:v>
                </c:pt>
                <c:pt idx="7080">
                  <c:v>118</c:v>
                </c:pt>
                <c:pt idx="7081">
                  <c:v>118.01666666666667</c:v>
                </c:pt>
                <c:pt idx="7082">
                  <c:v>118.03333333333333</c:v>
                </c:pt>
                <c:pt idx="7083">
                  <c:v>118.05</c:v>
                </c:pt>
                <c:pt idx="7084">
                  <c:v>118.06666666666666</c:v>
                </c:pt>
                <c:pt idx="7085">
                  <c:v>118.08333333333333</c:v>
                </c:pt>
                <c:pt idx="7086">
                  <c:v>118.1</c:v>
                </c:pt>
                <c:pt idx="7087">
                  <c:v>118.11666666666666</c:v>
                </c:pt>
                <c:pt idx="7088">
                  <c:v>118.13333333333334</c:v>
                </c:pt>
                <c:pt idx="7089">
                  <c:v>118.15</c:v>
                </c:pt>
                <c:pt idx="7090">
                  <c:v>118.16666666666667</c:v>
                </c:pt>
                <c:pt idx="7091">
                  <c:v>118.18333333333334</c:v>
                </c:pt>
                <c:pt idx="7092">
                  <c:v>118.2</c:v>
                </c:pt>
                <c:pt idx="7093">
                  <c:v>118.21666666666667</c:v>
                </c:pt>
                <c:pt idx="7094">
                  <c:v>118.23333333333333</c:v>
                </c:pt>
                <c:pt idx="7095">
                  <c:v>118.25</c:v>
                </c:pt>
                <c:pt idx="7096">
                  <c:v>118.26666666666667</c:v>
                </c:pt>
                <c:pt idx="7097">
                  <c:v>118.28333333333333</c:v>
                </c:pt>
                <c:pt idx="7098">
                  <c:v>118.3</c:v>
                </c:pt>
                <c:pt idx="7099">
                  <c:v>118.31666666666666</c:v>
                </c:pt>
                <c:pt idx="7100">
                  <c:v>118.33333333333333</c:v>
                </c:pt>
                <c:pt idx="7101">
                  <c:v>118.35</c:v>
                </c:pt>
                <c:pt idx="7102">
                  <c:v>118.36666666666666</c:v>
                </c:pt>
                <c:pt idx="7103">
                  <c:v>118.38333333333334</c:v>
                </c:pt>
                <c:pt idx="7104">
                  <c:v>118.4</c:v>
                </c:pt>
                <c:pt idx="7105">
                  <c:v>118.41666666666667</c:v>
                </c:pt>
                <c:pt idx="7106">
                  <c:v>118.43333333333334</c:v>
                </c:pt>
                <c:pt idx="7107">
                  <c:v>118.45</c:v>
                </c:pt>
                <c:pt idx="7108">
                  <c:v>118.46666666666667</c:v>
                </c:pt>
                <c:pt idx="7109">
                  <c:v>118.48333333333333</c:v>
                </c:pt>
                <c:pt idx="7110">
                  <c:v>118.5</c:v>
                </c:pt>
                <c:pt idx="7111">
                  <c:v>118.51666666666667</c:v>
                </c:pt>
                <c:pt idx="7112">
                  <c:v>118.53333333333333</c:v>
                </c:pt>
                <c:pt idx="7113">
                  <c:v>118.55</c:v>
                </c:pt>
                <c:pt idx="7114">
                  <c:v>118.56666666666666</c:v>
                </c:pt>
                <c:pt idx="7115">
                  <c:v>118.58333333333333</c:v>
                </c:pt>
                <c:pt idx="7116">
                  <c:v>118.6</c:v>
                </c:pt>
                <c:pt idx="7117">
                  <c:v>118.61666666666666</c:v>
                </c:pt>
                <c:pt idx="7118">
                  <c:v>118.63333333333334</c:v>
                </c:pt>
                <c:pt idx="7119">
                  <c:v>118.65</c:v>
                </c:pt>
                <c:pt idx="7120">
                  <c:v>118.66666666666667</c:v>
                </c:pt>
                <c:pt idx="7121">
                  <c:v>118.68333333333334</c:v>
                </c:pt>
                <c:pt idx="7122">
                  <c:v>118.7</c:v>
                </c:pt>
                <c:pt idx="7123">
                  <c:v>118.71666666666667</c:v>
                </c:pt>
                <c:pt idx="7124">
                  <c:v>118.73333333333333</c:v>
                </c:pt>
                <c:pt idx="7125">
                  <c:v>118.75</c:v>
                </c:pt>
                <c:pt idx="7126">
                  <c:v>118.76666666666667</c:v>
                </c:pt>
                <c:pt idx="7127">
                  <c:v>118.78333333333333</c:v>
                </c:pt>
                <c:pt idx="7128">
                  <c:v>118.8</c:v>
                </c:pt>
                <c:pt idx="7129">
                  <c:v>118.81666666666666</c:v>
                </c:pt>
                <c:pt idx="7130">
                  <c:v>118.83333333333333</c:v>
                </c:pt>
                <c:pt idx="7131">
                  <c:v>118.85</c:v>
                </c:pt>
                <c:pt idx="7132">
                  <c:v>118.86666666666666</c:v>
                </c:pt>
                <c:pt idx="7133">
                  <c:v>118.88333333333334</c:v>
                </c:pt>
                <c:pt idx="7134">
                  <c:v>118.9</c:v>
                </c:pt>
                <c:pt idx="7135">
                  <c:v>118.91666666666667</c:v>
                </c:pt>
                <c:pt idx="7136">
                  <c:v>118.93333333333334</c:v>
                </c:pt>
                <c:pt idx="7137">
                  <c:v>118.95</c:v>
                </c:pt>
                <c:pt idx="7138">
                  <c:v>118.96666666666667</c:v>
                </c:pt>
                <c:pt idx="7139">
                  <c:v>118.98333333333333</c:v>
                </c:pt>
                <c:pt idx="7140">
                  <c:v>119</c:v>
                </c:pt>
                <c:pt idx="7141">
                  <c:v>119.01666666666667</c:v>
                </c:pt>
                <c:pt idx="7142">
                  <c:v>119.03333333333333</c:v>
                </c:pt>
                <c:pt idx="7143">
                  <c:v>119.05</c:v>
                </c:pt>
                <c:pt idx="7144">
                  <c:v>119.06666666666666</c:v>
                </c:pt>
                <c:pt idx="7145">
                  <c:v>119.08333333333333</c:v>
                </c:pt>
                <c:pt idx="7146">
                  <c:v>119.1</c:v>
                </c:pt>
                <c:pt idx="7147">
                  <c:v>119.11666666666666</c:v>
                </c:pt>
                <c:pt idx="7148">
                  <c:v>119.13333333333334</c:v>
                </c:pt>
                <c:pt idx="7149">
                  <c:v>119.15</c:v>
                </c:pt>
                <c:pt idx="7150">
                  <c:v>119.16666666666667</c:v>
                </c:pt>
                <c:pt idx="7151">
                  <c:v>119.18333333333334</c:v>
                </c:pt>
                <c:pt idx="7152">
                  <c:v>119.2</c:v>
                </c:pt>
                <c:pt idx="7153">
                  <c:v>119.21666666666667</c:v>
                </c:pt>
                <c:pt idx="7154">
                  <c:v>119.23333333333333</c:v>
                </c:pt>
                <c:pt idx="7155">
                  <c:v>119.25</c:v>
                </c:pt>
                <c:pt idx="7156">
                  <c:v>119.26666666666667</c:v>
                </c:pt>
                <c:pt idx="7157">
                  <c:v>119.28333333333333</c:v>
                </c:pt>
                <c:pt idx="7158">
                  <c:v>119.3</c:v>
                </c:pt>
                <c:pt idx="7159">
                  <c:v>119.31666666666666</c:v>
                </c:pt>
                <c:pt idx="7160">
                  <c:v>119.33333333333333</c:v>
                </c:pt>
                <c:pt idx="7161">
                  <c:v>119.35</c:v>
                </c:pt>
                <c:pt idx="7162">
                  <c:v>119.36666666666666</c:v>
                </c:pt>
                <c:pt idx="7163">
                  <c:v>119.38333333333334</c:v>
                </c:pt>
                <c:pt idx="7164">
                  <c:v>119.4</c:v>
                </c:pt>
                <c:pt idx="7165">
                  <c:v>119.41666666666667</c:v>
                </c:pt>
                <c:pt idx="7166">
                  <c:v>119.43333333333334</c:v>
                </c:pt>
                <c:pt idx="7167">
                  <c:v>119.45</c:v>
                </c:pt>
                <c:pt idx="7168">
                  <c:v>119.46666666666667</c:v>
                </c:pt>
                <c:pt idx="7169">
                  <c:v>119.48333333333333</c:v>
                </c:pt>
                <c:pt idx="7170">
                  <c:v>119.5</c:v>
                </c:pt>
                <c:pt idx="7171">
                  <c:v>119.51666666666667</c:v>
                </c:pt>
                <c:pt idx="7172">
                  <c:v>119.53333333333333</c:v>
                </c:pt>
                <c:pt idx="7173">
                  <c:v>119.55</c:v>
                </c:pt>
                <c:pt idx="7174">
                  <c:v>119.56666666666666</c:v>
                </c:pt>
                <c:pt idx="7175">
                  <c:v>119.58333333333333</c:v>
                </c:pt>
                <c:pt idx="7176">
                  <c:v>119.6</c:v>
                </c:pt>
                <c:pt idx="7177">
                  <c:v>119.61666666666666</c:v>
                </c:pt>
                <c:pt idx="7178">
                  <c:v>119.63333333333334</c:v>
                </c:pt>
                <c:pt idx="7179">
                  <c:v>119.65</c:v>
                </c:pt>
                <c:pt idx="7180">
                  <c:v>119.66666666666667</c:v>
                </c:pt>
                <c:pt idx="7181">
                  <c:v>119.68333333333334</c:v>
                </c:pt>
                <c:pt idx="7182">
                  <c:v>119.7</c:v>
                </c:pt>
                <c:pt idx="7183">
                  <c:v>119.71666666666667</c:v>
                </c:pt>
                <c:pt idx="7184">
                  <c:v>119.73333333333333</c:v>
                </c:pt>
                <c:pt idx="7185">
                  <c:v>119.75</c:v>
                </c:pt>
                <c:pt idx="7186">
                  <c:v>119.76666666666667</c:v>
                </c:pt>
                <c:pt idx="7187">
                  <c:v>119.78333333333333</c:v>
                </c:pt>
                <c:pt idx="7188">
                  <c:v>119.8</c:v>
                </c:pt>
                <c:pt idx="7189">
                  <c:v>119.81666666666666</c:v>
                </c:pt>
                <c:pt idx="7190">
                  <c:v>119.83333333333333</c:v>
                </c:pt>
                <c:pt idx="7191">
                  <c:v>119.85</c:v>
                </c:pt>
                <c:pt idx="7192">
                  <c:v>119.86666666666666</c:v>
                </c:pt>
                <c:pt idx="7193">
                  <c:v>119.88333333333334</c:v>
                </c:pt>
                <c:pt idx="7194">
                  <c:v>119.9</c:v>
                </c:pt>
                <c:pt idx="7195">
                  <c:v>119.91666666666667</c:v>
                </c:pt>
                <c:pt idx="7196">
                  <c:v>119.93333333333334</c:v>
                </c:pt>
                <c:pt idx="7197">
                  <c:v>119.95</c:v>
                </c:pt>
                <c:pt idx="7198">
                  <c:v>119.96666666666667</c:v>
                </c:pt>
                <c:pt idx="7199">
                  <c:v>119.98333333333333</c:v>
                </c:pt>
                <c:pt idx="7200">
                  <c:v>120</c:v>
                </c:pt>
                <c:pt idx="7201">
                  <c:v>120.01666666666667</c:v>
                </c:pt>
                <c:pt idx="7202">
                  <c:v>120.03333333333333</c:v>
                </c:pt>
                <c:pt idx="7203">
                  <c:v>120.05</c:v>
                </c:pt>
                <c:pt idx="7204">
                  <c:v>120.06666666666666</c:v>
                </c:pt>
                <c:pt idx="7205">
                  <c:v>120.08333333333333</c:v>
                </c:pt>
                <c:pt idx="7206">
                  <c:v>120.1</c:v>
                </c:pt>
                <c:pt idx="7207">
                  <c:v>120.11666666666666</c:v>
                </c:pt>
                <c:pt idx="7208">
                  <c:v>120.13333333333334</c:v>
                </c:pt>
                <c:pt idx="7209">
                  <c:v>120.15</c:v>
                </c:pt>
                <c:pt idx="7210">
                  <c:v>120.16666666666667</c:v>
                </c:pt>
                <c:pt idx="7211">
                  <c:v>120.18333333333334</c:v>
                </c:pt>
                <c:pt idx="7212">
                  <c:v>120.2</c:v>
                </c:pt>
                <c:pt idx="7213">
                  <c:v>120.21666666666667</c:v>
                </c:pt>
                <c:pt idx="7214">
                  <c:v>120.23333333333333</c:v>
                </c:pt>
                <c:pt idx="7215">
                  <c:v>120.25</c:v>
                </c:pt>
                <c:pt idx="7216">
                  <c:v>120.26666666666667</c:v>
                </c:pt>
                <c:pt idx="7217">
                  <c:v>120.28333333333333</c:v>
                </c:pt>
                <c:pt idx="7218">
                  <c:v>120.3</c:v>
                </c:pt>
                <c:pt idx="7219">
                  <c:v>120.31666666666666</c:v>
                </c:pt>
                <c:pt idx="7220">
                  <c:v>120.33333333333333</c:v>
                </c:pt>
                <c:pt idx="7221">
                  <c:v>120.35</c:v>
                </c:pt>
                <c:pt idx="7222">
                  <c:v>120.36666666666666</c:v>
                </c:pt>
                <c:pt idx="7223">
                  <c:v>120.38333333333334</c:v>
                </c:pt>
                <c:pt idx="7224">
                  <c:v>120.4</c:v>
                </c:pt>
                <c:pt idx="7225">
                  <c:v>120.41666666666667</c:v>
                </c:pt>
                <c:pt idx="7226">
                  <c:v>120.43333333333334</c:v>
                </c:pt>
                <c:pt idx="7227">
                  <c:v>120.45</c:v>
                </c:pt>
                <c:pt idx="7228">
                  <c:v>120.46666666666667</c:v>
                </c:pt>
                <c:pt idx="7229">
                  <c:v>120.48333333333333</c:v>
                </c:pt>
                <c:pt idx="7230">
                  <c:v>120.5</c:v>
                </c:pt>
                <c:pt idx="7231">
                  <c:v>120.51666666666667</c:v>
                </c:pt>
                <c:pt idx="7232">
                  <c:v>120.53333333333333</c:v>
                </c:pt>
                <c:pt idx="7233">
                  <c:v>120.55</c:v>
                </c:pt>
                <c:pt idx="7234">
                  <c:v>120.56666666666666</c:v>
                </c:pt>
                <c:pt idx="7235">
                  <c:v>120.58333333333333</c:v>
                </c:pt>
                <c:pt idx="7236">
                  <c:v>120.6</c:v>
                </c:pt>
                <c:pt idx="7237">
                  <c:v>120.61666666666666</c:v>
                </c:pt>
                <c:pt idx="7238">
                  <c:v>120.63333333333334</c:v>
                </c:pt>
                <c:pt idx="7239">
                  <c:v>120.65</c:v>
                </c:pt>
                <c:pt idx="7240">
                  <c:v>120.66666666666667</c:v>
                </c:pt>
                <c:pt idx="7241">
                  <c:v>120.68333333333334</c:v>
                </c:pt>
                <c:pt idx="7242">
                  <c:v>120.7</c:v>
                </c:pt>
                <c:pt idx="7243">
                  <c:v>120.71666666666667</c:v>
                </c:pt>
                <c:pt idx="7244">
                  <c:v>120.73333333333333</c:v>
                </c:pt>
                <c:pt idx="7245">
                  <c:v>120.75</c:v>
                </c:pt>
                <c:pt idx="7246">
                  <c:v>120.76666666666667</c:v>
                </c:pt>
                <c:pt idx="7247">
                  <c:v>120.78333333333333</c:v>
                </c:pt>
                <c:pt idx="7248">
                  <c:v>120.8</c:v>
                </c:pt>
                <c:pt idx="7249">
                  <c:v>120.81666666666666</c:v>
                </c:pt>
                <c:pt idx="7250">
                  <c:v>120.83333333333333</c:v>
                </c:pt>
                <c:pt idx="7251">
                  <c:v>120.85</c:v>
                </c:pt>
                <c:pt idx="7252">
                  <c:v>120.86666666666666</c:v>
                </c:pt>
                <c:pt idx="7253">
                  <c:v>120.88333333333334</c:v>
                </c:pt>
                <c:pt idx="7254">
                  <c:v>120.9</c:v>
                </c:pt>
                <c:pt idx="7255">
                  <c:v>120.91666666666667</c:v>
                </c:pt>
                <c:pt idx="7256">
                  <c:v>120.93333333333334</c:v>
                </c:pt>
                <c:pt idx="7257">
                  <c:v>120.95</c:v>
                </c:pt>
                <c:pt idx="7258">
                  <c:v>120.96666666666667</c:v>
                </c:pt>
                <c:pt idx="7259">
                  <c:v>120.98333333333333</c:v>
                </c:pt>
                <c:pt idx="7260">
                  <c:v>121</c:v>
                </c:pt>
                <c:pt idx="7261">
                  <c:v>121.01666666666667</c:v>
                </c:pt>
                <c:pt idx="7262">
                  <c:v>121.03333333333333</c:v>
                </c:pt>
                <c:pt idx="7263">
                  <c:v>121.05</c:v>
                </c:pt>
                <c:pt idx="7264">
                  <c:v>121.06666666666666</c:v>
                </c:pt>
                <c:pt idx="7265">
                  <c:v>121.08333333333333</c:v>
                </c:pt>
                <c:pt idx="7266">
                  <c:v>121.1</c:v>
                </c:pt>
                <c:pt idx="7267">
                  <c:v>121.11666666666666</c:v>
                </c:pt>
                <c:pt idx="7268">
                  <c:v>121.13333333333334</c:v>
                </c:pt>
                <c:pt idx="7269">
                  <c:v>121.15</c:v>
                </c:pt>
                <c:pt idx="7270">
                  <c:v>121.16666666666667</c:v>
                </c:pt>
                <c:pt idx="7271">
                  <c:v>121.18333333333334</c:v>
                </c:pt>
                <c:pt idx="7272">
                  <c:v>121.2</c:v>
                </c:pt>
                <c:pt idx="7273">
                  <c:v>121.21666666666667</c:v>
                </c:pt>
                <c:pt idx="7274">
                  <c:v>121.23333333333333</c:v>
                </c:pt>
                <c:pt idx="7275">
                  <c:v>121.25</c:v>
                </c:pt>
                <c:pt idx="7276">
                  <c:v>121.26666666666667</c:v>
                </c:pt>
                <c:pt idx="7277">
                  <c:v>121.28333333333333</c:v>
                </c:pt>
                <c:pt idx="7278">
                  <c:v>121.3</c:v>
                </c:pt>
                <c:pt idx="7279">
                  <c:v>121.31666666666666</c:v>
                </c:pt>
                <c:pt idx="7280">
                  <c:v>121.33333333333333</c:v>
                </c:pt>
                <c:pt idx="7281">
                  <c:v>121.35</c:v>
                </c:pt>
                <c:pt idx="7282">
                  <c:v>121.36666666666666</c:v>
                </c:pt>
                <c:pt idx="7283">
                  <c:v>121.38333333333334</c:v>
                </c:pt>
                <c:pt idx="7284">
                  <c:v>121.4</c:v>
                </c:pt>
                <c:pt idx="7285">
                  <c:v>121.41666666666667</c:v>
                </c:pt>
                <c:pt idx="7286">
                  <c:v>121.43333333333334</c:v>
                </c:pt>
                <c:pt idx="7287">
                  <c:v>121.45</c:v>
                </c:pt>
                <c:pt idx="7288">
                  <c:v>121.46666666666667</c:v>
                </c:pt>
                <c:pt idx="7289">
                  <c:v>121.48333333333333</c:v>
                </c:pt>
                <c:pt idx="7290">
                  <c:v>121.5</c:v>
                </c:pt>
                <c:pt idx="7291">
                  <c:v>121.51666666666667</c:v>
                </c:pt>
                <c:pt idx="7292">
                  <c:v>121.53333333333333</c:v>
                </c:pt>
                <c:pt idx="7293">
                  <c:v>121.55</c:v>
                </c:pt>
                <c:pt idx="7294">
                  <c:v>121.56666666666666</c:v>
                </c:pt>
                <c:pt idx="7295">
                  <c:v>121.58333333333333</c:v>
                </c:pt>
                <c:pt idx="7296">
                  <c:v>121.6</c:v>
                </c:pt>
                <c:pt idx="7297">
                  <c:v>121.61666666666666</c:v>
                </c:pt>
                <c:pt idx="7298">
                  <c:v>121.63333333333334</c:v>
                </c:pt>
                <c:pt idx="7299">
                  <c:v>121.65</c:v>
                </c:pt>
                <c:pt idx="7300">
                  <c:v>121.66666666666667</c:v>
                </c:pt>
                <c:pt idx="7301">
                  <c:v>121.68333333333334</c:v>
                </c:pt>
                <c:pt idx="7302">
                  <c:v>121.7</c:v>
                </c:pt>
                <c:pt idx="7303">
                  <c:v>121.71666666666667</c:v>
                </c:pt>
                <c:pt idx="7304">
                  <c:v>121.73333333333333</c:v>
                </c:pt>
                <c:pt idx="7305">
                  <c:v>121.75</c:v>
                </c:pt>
                <c:pt idx="7306">
                  <c:v>121.76666666666667</c:v>
                </c:pt>
                <c:pt idx="7307">
                  <c:v>121.78333333333333</c:v>
                </c:pt>
                <c:pt idx="7308">
                  <c:v>121.8</c:v>
                </c:pt>
                <c:pt idx="7309">
                  <c:v>121.81666666666666</c:v>
                </c:pt>
                <c:pt idx="7310">
                  <c:v>121.83333333333333</c:v>
                </c:pt>
                <c:pt idx="7311">
                  <c:v>121.85</c:v>
                </c:pt>
                <c:pt idx="7312">
                  <c:v>121.86666666666666</c:v>
                </c:pt>
                <c:pt idx="7313">
                  <c:v>121.88333333333334</c:v>
                </c:pt>
                <c:pt idx="7314">
                  <c:v>121.9</c:v>
                </c:pt>
                <c:pt idx="7315">
                  <c:v>121.91666666666667</c:v>
                </c:pt>
                <c:pt idx="7316">
                  <c:v>121.93333333333334</c:v>
                </c:pt>
                <c:pt idx="7317">
                  <c:v>121.95</c:v>
                </c:pt>
                <c:pt idx="7318">
                  <c:v>121.96666666666667</c:v>
                </c:pt>
                <c:pt idx="7319">
                  <c:v>121.98333333333333</c:v>
                </c:pt>
                <c:pt idx="7320">
                  <c:v>122</c:v>
                </c:pt>
                <c:pt idx="7321">
                  <c:v>122.01666666666667</c:v>
                </c:pt>
                <c:pt idx="7322">
                  <c:v>122.03333333333333</c:v>
                </c:pt>
                <c:pt idx="7323">
                  <c:v>122.05</c:v>
                </c:pt>
                <c:pt idx="7324">
                  <c:v>122.06666666666666</c:v>
                </c:pt>
                <c:pt idx="7325">
                  <c:v>122.08333333333333</c:v>
                </c:pt>
                <c:pt idx="7326">
                  <c:v>122.1</c:v>
                </c:pt>
                <c:pt idx="7327">
                  <c:v>122.11666666666666</c:v>
                </c:pt>
                <c:pt idx="7328">
                  <c:v>122.13333333333334</c:v>
                </c:pt>
                <c:pt idx="7329">
                  <c:v>122.15</c:v>
                </c:pt>
                <c:pt idx="7330">
                  <c:v>122.16666666666667</c:v>
                </c:pt>
                <c:pt idx="7331">
                  <c:v>122.18333333333334</c:v>
                </c:pt>
                <c:pt idx="7332">
                  <c:v>122.2</c:v>
                </c:pt>
                <c:pt idx="7333">
                  <c:v>122.21666666666667</c:v>
                </c:pt>
                <c:pt idx="7334">
                  <c:v>122.23333333333333</c:v>
                </c:pt>
                <c:pt idx="7335">
                  <c:v>122.25</c:v>
                </c:pt>
                <c:pt idx="7336">
                  <c:v>122.26666666666667</c:v>
                </c:pt>
                <c:pt idx="7337">
                  <c:v>122.28333333333333</c:v>
                </c:pt>
                <c:pt idx="7338">
                  <c:v>122.3</c:v>
                </c:pt>
                <c:pt idx="7339">
                  <c:v>122.31666666666666</c:v>
                </c:pt>
                <c:pt idx="7340">
                  <c:v>122.33333333333333</c:v>
                </c:pt>
                <c:pt idx="7341">
                  <c:v>122.35</c:v>
                </c:pt>
                <c:pt idx="7342">
                  <c:v>122.36666666666666</c:v>
                </c:pt>
                <c:pt idx="7343">
                  <c:v>122.38333333333334</c:v>
                </c:pt>
                <c:pt idx="7344">
                  <c:v>122.4</c:v>
                </c:pt>
                <c:pt idx="7345">
                  <c:v>122.41666666666667</c:v>
                </c:pt>
                <c:pt idx="7346">
                  <c:v>122.43333333333334</c:v>
                </c:pt>
                <c:pt idx="7347">
                  <c:v>122.45</c:v>
                </c:pt>
                <c:pt idx="7348">
                  <c:v>122.46666666666667</c:v>
                </c:pt>
                <c:pt idx="7349">
                  <c:v>122.48333333333333</c:v>
                </c:pt>
                <c:pt idx="7350">
                  <c:v>122.5</c:v>
                </c:pt>
                <c:pt idx="7351">
                  <c:v>122.51666666666667</c:v>
                </c:pt>
                <c:pt idx="7352">
                  <c:v>122.53333333333333</c:v>
                </c:pt>
                <c:pt idx="7353">
                  <c:v>122.55</c:v>
                </c:pt>
                <c:pt idx="7354">
                  <c:v>122.56666666666666</c:v>
                </c:pt>
                <c:pt idx="7355">
                  <c:v>122.58333333333333</c:v>
                </c:pt>
                <c:pt idx="7356">
                  <c:v>122.6</c:v>
                </c:pt>
                <c:pt idx="7357">
                  <c:v>122.61666666666666</c:v>
                </c:pt>
                <c:pt idx="7358">
                  <c:v>122.63333333333334</c:v>
                </c:pt>
                <c:pt idx="7359">
                  <c:v>122.65</c:v>
                </c:pt>
                <c:pt idx="7360">
                  <c:v>122.66666666666667</c:v>
                </c:pt>
                <c:pt idx="7361">
                  <c:v>122.68333333333334</c:v>
                </c:pt>
                <c:pt idx="7362">
                  <c:v>122.7</c:v>
                </c:pt>
                <c:pt idx="7363">
                  <c:v>122.71666666666667</c:v>
                </c:pt>
                <c:pt idx="7364">
                  <c:v>122.73333333333333</c:v>
                </c:pt>
                <c:pt idx="7365">
                  <c:v>122.75</c:v>
                </c:pt>
                <c:pt idx="7366">
                  <c:v>122.76666666666667</c:v>
                </c:pt>
                <c:pt idx="7367">
                  <c:v>122.78333333333333</c:v>
                </c:pt>
                <c:pt idx="7368">
                  <c:v>122.8</c:v>
                </c:pt>
                <c:pt idx="7369">
                  <c:v>122.81666666666666</c:v>
                </c:pt>
                <c:pt idx="7370">
                  <c:v>122.83333333333333</c:v>
                </c:pt>
                <c:pt idx="7371">
                  <c:v>122.85</c:v>
                </c:pt>
                <c:pt idx="7372">
                  <c:v>122.86666666666666</c:v>
                </c:pt>
                <c:pt idx="7373">
                  <c:v>122.88333333333334</c:v>
                </c:pt>
                <c:pt idx="7374">
                  <c:v>122.9</c:v>
                </c:pt>
                <c:pt idx="7375">
                  <c:v>122.91666666666667</c:v>
                </c:pt>
                <c:pt idx="7376">
                  <c:v>122.93333333333334</c:v>
                </c:pt>
                <c:pt idx="7377">
                  <c:v>122.95</c:v>
                </c:pt>
                <c:pt idx="7378">
                  <c:v>122.96666666666667</c:v>
                </c:pt>
                <c:pt idx="7379">
                  <c:v>122.98333333333333</c:v>
                </c:pt>
                <c:pt idx="7380">
                  <c:v>123</c:v>
                </c:pt>
                <c:pt idx="7381">
                  <c:v>123.01666666666667</c:v>
                </c:pt>
                <c:pt idx="7382">
                  <c:v>123.03333333333333</c:v>
                </c:pt>
                <c:pt idx="7383">
                  <c:v>123.05</c:v>
                </c:pt>
                <c:pt idx="7384">
                  <c:v>123.06666666666666</c:v>
                </c:pt>
                <c:pt idx="7385">
                  <c:v>123.08333333333333</c:v>
                </c:pt>
                <c:pt idx="7386">
                  <c:v>123.1</c:v>
                </c:pt>
                <c:pt idx="7387">
                  <c:v>123.11666666666666</c:v>
                </c:pt>
                <c:pt idx="7388">
                  <c:v>123.13333333333334</c:v>
                </c:pt>
                <c:pt idx="7389">
                  <c:v>123.15</c:v>
                </c:pt>
                <c:pt idx="7390">
                  <c:v>123.16666666666667</c:v>
                </c:pt>
                <c:pt idx="7391">
                  <c:v>123.18333333333334</c:v>
                </c:pt>
                <c:pt idx="7392">
                  <c:v>123.2</c:v>
                </c:pt>
                <c:pt idx="7393">
                  <c:v>123.21666666666667</c:v>
                </c:pt>
                <c:pt idx="7394">
                  <c:v>123.23333333333333</c:v>
                </c:pt>
                <c:pt idx="7395">
                  <c:v>123.25</c:v>
                </c:pt>
                <c:pt idx="7396">
                  <c:v>123.26666666666667</c:v>
                </c:pt>
                <c:pt idx="7397">
                  <c:v>123.28333333333333</c:v>
                </c:pt>
                <c:pt idx="7398">
                  <c:v>123.3</c:v>
                </c:pt>
                <c:pt idx="7399">
                  <c:v>123.31666666666666</c:v>
                </c:pt>
                <c:pt idx="7400">
                  <c:v>123.33333333333333</c:v>
                </c:pt>
                <c:pt idx="7401">
                  <c:v>123.35</c:v>
                </c:pt>
                <c:pt idx="7402">
                  <c:v>123.36666666666666</c:v>
                </c:pt>
                <c:pt idx="7403">
                  <c:v>123.38333333333334</c:v>
                </c:pt>
                <c:pt idx="7404">
                  <c:v>123.4</c:v>
                </c:pt>
                <c:pt idx="7405">
                  <c:v>123.41666666666667</c:v>
                </c:pt>
                <c:pt idx="7406">
                  <c:v>123.43333333333334</c:v>
                </c:pt>
                <c:pt idx="7407">
                  <c:v>123.45</c:v>
                </c:pt>
                <c:pt idx="7408">
                  <c:v>123.46666666666667</c:v>
                </c:pt>
                <c:pt idx="7409">
                  <c:v>123.48333333333333</c:v>
                </c:pt>
                <c:pt idx="7410">
                  <c:v>123.5</c:v>
                </c:pt>
                <c:pt idx="7411">
                  <c:v>123.51666666666667</c:v>
                </c:pt>
                <c:pt idx="7412">
                  <c:v>123.53333333333333</c:v>
                </c:pt>
                <c:pt idx="7413">
                  <c:v>123.55</c:v>
                </c:pt>
                <c:pt idx="7414">
                  <c:v>123.56666666666666</c:v>
                </c:pt>
                <c:pt idx="7415">
                  <c:v>123.58333333333333</c:v>
                </c:pt>
                <c:pt idx="7416">
                  <c:v>123.6</c:v>
                </c:pt>
                <c:pt idx="7417">
                  <c:v>123.61666666666666</c:v>
                </c:pt>
                <c:pt idx="7418">
                  <c:v>123.63333333333334</c:v>
                </c:pt>
                <c:pt idx="7419">
                  <c:v>123.65</c:v>
                </c:pt>
                <c:pt idx="7420">
                  <c:v>123.66666666666667</c:v>
                </c:pt>
                <c:pt idx="7421">
                  <c:v>123.68333333333334</c:v>
                </c:pt>
                <c:pt idx="7422">
                  <c:v>123.7</c:v>
                </c:pt>
                <c:pt idx="7423">
                  <c:v>123.71666666666667</c:v>
                </c:pt>
                <c:pt idx="7424">
                  <c:v>123.73333333333333</c:v>
                </c:pt>
                <c:pt idx="7425">
                  <c:v>123.75</c:v>
                </c:pt>
                <c:pt idx="7426">
                  <c:v>123.76666666666667</c:v>
                </c:pt>
                <c:pt idx="7427">
                  <c:v>123.78333333333333</c:v>
                </c:pt>
                <c:pt idx="7428">
                  <c:v>123.8</c:v>
                </c:pt>
                <c:pt idx="7429">
                  <c:v>123.81666666666666</c:v>
                </c:pt>
                <c:pt idx="7430">
                  <c:v>123.83333333333333</c:v>
                </c:pt>
                <c:pt idx="7431">
                  <c:v>123.85</c:v>
                </c:pt>
                <c:pt idx="7432">
                  <c:v>123.86666666666666</c:v>
                </c:pt>
                <c:pt idx="7433">
                  <c:v>123.88333333333334</c:v>
                </c:pt>
                <c:pt idx="7434">
                  <c:v>123.9</c:v>
                </c:pt>
                <c:pt idx="7435">
                  <c:v>123.91666666666667</c:v>
                </c:pt>
                <c:pt idx="7436">
                  <c:v>123.93333333333334</c:v>
                </c:pt>
                <c:pt idx="7437">
                  <c:v>123.95</c:v>
                </c:pt>
                <c:pt idx="7438">
                  <c:v>123.96666666666667</c:v>
                </c:pt>
                <c:pt idx="7439">
                  <c:v>123.98333333333333</c:v>
                </c:pt>
                <c:pt idx="7440">
                  <c:v>124</c:v>
                </c:pt>
                <c:pt idx="7441">
                  <c:v>124.01666666666667</c:v>
                </c:pt>
                <c:pt idx="7442">
                  <c:v>124.03333333333333</c:v>
                </c:pt>
                <c:pt idx="7443">
                  <c:v>124.05</c:v>
                </c:pt>
                <c:pt idx="7444">
                  <c:v>124.06666666666666</c:v>
                </c:pt>
                <c:pt idx="7445">
                  <c:v>124.08333333333333</c:v>
                </c:pt>
                <c:pt idx="7446">
                  <c:v>124.1</c:v>
                </c:pt>
                <c:pt idx="7447">
                  <c:v>124.11666666666666</c:v>
                </c:pt>
                <c:pt idx="7448">
                  <c:v>124.13333333333334</c:v>
                </c:pt>
                <c:pt idx="7449">
                  <c:v>124.15</c:v>
                </c:pt>
                <c:pt idx="7450">
                  <c:v>124.16666666666667</c:v>
                </c:pt>
                <c:pt idx="7451">
                  <c:v>124.18333333333334</c:v>
                </c:pt>
                <c:pt idx="7452">
                  <c:v>124.2</c:v>
                </c:pt>
                <c:pt idx="7453">
                  <c:v>124.21666666666667</c:v>
                </c:pt>
                <c:pt idx="7454">
                  <c:v>124.23333333333333</c:v>
                </c:pt>
                <c:pt idx="7455">
                  <c:v>124.25</c:v>
                </c:pt>
                <c:pt idx="7456">
                  <c:v>124.26666666666667</c:v>
                </c:pt>
                <c:pt idx="7457">
                  <c:v>124.28333333333333</c:v>
                </c:pt>
                <c:pt idx="7458">
                  <c:v>124.3</c:v>
                </c:pt>
                <c:pt idx="7459">
                  <c:v>124.31666666666666</c:v>
                </c:pt>
                <c:pt idx="7460">
                  <c:v>124.33333333333333</c:v>
                </c:pt>
                <c:pt idx="7461">
                  <c:v>124.35</c:v>
                </c:pt>
                <c:pt idx="7462">
                  <c:v>124.36666666666666</c:v>
                </c:pt>
                <c:pt idx="7463">
                  <c:v>124.38333333333334</c:v>
                </c:pt>
                <c:pt idx="7464">
                  <c:v>124.4</c:v>
                </c:pt>
                <c:pt idx="7465">
                  <c:v>124.41666666666667</c:v>
                </c:pt>
                <c:pt idx="7466">
                  <c:v>124.43333333333334</c:v>
                </c:pt>
                <c:pt idx="7467">
                  <c:v>124.45</c:v>
                </c:pt>
                <c:pt idx="7468">
                  <c:v>124.46666666666667</c:v>
                </c:pt>
                <c:pt idx="7469">
                  <c:v>124.48333333333333</c:v>
                </c:pt>
                <c:pt idx="7470">
                  <c:v>124.5</c:v>
                </c:pt>
                <c:pt idx="7471">
                  <c:v>124.51666666666667</c:v>
                </c:pt>
                <c:pt idx="7472">
                  <c:v>124.53333333333333</c:v>
                </c:pt>
                <c:pt idx="7473">
                  <c:v>124.55</c:v>
                </c:pt>
                <c:pt idx="7474">
                  <c:v>124.56666666666666</c:v>
                </c:pt>
                <c:pt idx="7475">
                  <c:v>124.58333333333333</c:v>
                </c:pt>
                <c:pt idx="7476">
                  <c:v>124.6</c:v>
                </c:pt>
                <c:pt idx="7477">
                  <c:v>124.61666666666666</c:v>
                </c:pt>
                <c:pt idx="7478">
                  <c:v>124.63333333333334</c:v>
                </c:pt>
                <c:pt idx="7479">
                  <c:v>124.65</c:v>
                </c:pt>
                <c:pt idx="7480">
                  <c:v>124.66666666666667</c:v>
                </c:pt>
                <c:pt idx="7481">
                  <c:v>124.68333333333334</c:v>
                </c:pt>
                <c:pt idx="7482">
                  <c:v>124.7</c:v>
                </c:pt>
                <c:pt idx="7483">
                  <c:v>124.71666666666667</c:v>
                </c:pt>
                <c:pt idx="7484">
                  <c:v>124.73333333333333</c:v>
                </c:pt>
                <c:pt idx="7485">
                  <c:v>124.75</c:v>
                </c:pt>
                <c:pt idx="7486">
                  <c:v>124.76666666666667</c:v>
                </c:pt>
                <c:pt idx="7487">
                  <c:v>124.78333333333333</c:v>
                </c:pt>
                <c:pt idx="7488">
                  <c:v>124.8</c:v>
                </c:pt>
                <c:pt idx="7489">
                  <c:v>124.81666666666666</c:v>
                </c:pt>
                <c:pt idx="7490">
                  <c:v>124.83333333333333</c:v>
                </c:pt>
                <c:pt idx="7491">
                  <c:v>124.85</c:v>
                </c:pt>
                <c:pt idx="7492">
                  <c:v>124.86666666666666</c:v>
                </c:pt>
                <c:pt idx="7493">
                  <c:v>124.88333333333334</c:v>
                </c:pt>
                <c:pt idx="7494">
                  <c:v>124.9</c:v>
                </c:pt>
                <c:pt idx="7495">
                  <c:v>124.91666666666667</c:v>
                </c:pt>
                <c:pt idx="7496">
                  <c:v>124.93333333333334</c:v>
                </c:pt>
                <c:pt idx="7497">
                  <c:v>124.95</c:v>
                </c:pt>
                <c:pt idx="7498">
                  <c:v>124.96666666666667</c:v>
                </c:pt>
                <c:pt idx="7499">
                  <c:v>124.98333333333333</c:v>
                </c:pt>
                <c:pt idx="7500">
                  <c:v>125</c:v>
                </c:pt>
                <c:pt idx="7501">
                  <c:v>125.01666666666667</c:v>
                </c:pt>
                <c:pt idx="7502">
                  <c:v>125.03333333333333</c:v>
                </c:pt>
                <c:pt idx="7503">
                  <c:v>125.05</c:v>
                </c:pt>
                <c:pt idx="7504">
                  <c:v>125.06666666666666</c:v>
                </c:pt>
                <c:pt idx="7505">
                  <c:v>125.08333333333333</c:v>
                </c:pt>
                <c:pt idx="7506">
                  <c:v>125.1</c:v>
                </c:pt>
                <c:pt idx="7507">
                  <c:v>125.11666666666666</c:v>
                </c:pt>
                <c:pt idx="7508">
                  <c:v>125.13333333333334</c:v>
                </c:pt>
                <c:pt idx="7509">
                  <c:v>125.15</c:v>
                </c:pt>
                <c:pt idx="7510">
                  <c:v>125.16666666666667</c:v>
                </c:pt>
                <c:pt idx="7511">
                  <c:v>125.18333333333334</c:v>
                </c:pt>
                <c:pt idx="7512">
                  <c:v>125.2</c:v>
                </c:pt>
                <c:pt idx="7513">
                  <c:v>125.21666666666667</c:v>
                </c:pt>
                <c:pt idx="7514">
                  <c:v>125.23333333333333</c:v>
                </c:pt>
                <c:pt idx="7515">
                  <c:v>125.25</c:v>
                </c:pt>
                <c:pt idx="7516">
                  <c:v>125.26666666666667</c:v>
                </c:pt>
                <c:pt idx="7517">
                  <c:v>125.28333333333333</c:v>
                </c:pt>
                <c:pt idx="7518">
                  <c:v>125.3</c:v>
                </c:pt>
                <c:pt idx="7519">
                  <c:v>125.31666666666666</c:v>
                </c:pt>
                <c:pt idx="7520">
                  <c:v>125.33333333333333</c:v>
                </c:pt>
                <c:pt idx="7521">
                  <c:v>125.35</c:v>
                </c:pt>
                <c:pt idx="7522">
                  <c:v>125.36666666666666</c:v>
                </c:pt>
                <c:pt idx="7523">
                  <c:v>125.38333333333334</c:v>
                </c:pt>
                <c:pt idx="7524">
                  <c:v>125.4</c:v>
                </c:pt>
                <c:pt idx="7525">
                  <c:v>125.41666666666667</c:v>
                </c:pt>
                <c:pt idx="7526">
                  <c:v>125.43333333333334</c:v>
                </c:pt>
                <c:pt idx="7527">
                  <c:v>125.45</c:v>
                </c:pt>
                <c:pt idx="7528">
                  <c:v>125.46666666666667</c:v>
                </c:pt>
                <c:pt idx="7529">
                  <c:v>125.48333333333333</c:v>
                </c:pt>
                <c:pt idx="7530">
                  <c:v>125.5</c:v>
                </c:pt>
                <c:pt idx="7531">
                  <c:v>125.51666666666667</c:v>
                </c:pt>
                <c:pt idx="7532">
                  <c:v>125.53333333333333</c:v>
                </c:pt>
                <c:pt idx="7533">
                  <c:v>125.55</c:v>
                </c:pt>
                <c:pt idx="7534">
                  <c:v>125.56666666666666</c:v>
                </c:pt>
                <c:pt idx="7535">
                  <c:v>125.58333333333333</c:v>
                </c:pt>
                <c:pt idx="7536">
                  <c:v>125.6</c:v>
                </c:pt>
                <c:pt idx="7537">
                  <c:v>125.61666666666666</c:v>
                </c:pt>
                <c:pt idx="7538">
                  <c:v>125.63333333333334</c:v>
                </c:pt>
                <c:pt idx="7539">
                  <c:v>125.65</c:v>
                </c:pt>
                <c:pt idx="7540">
                  <c:v>125.66666666666667</c:v>
                </c:pt>
                <c:pt idx="7541">
                  <c:v>125.68333333333334</c:v>
                </c:pt>
                <c:pt idx="7542">
                  <c:v>125.7</c:v>
                </c:pt>
                <c:pt idx="7543">
                  <c:v>125.71666666666667</c:v>
                </c:pt>
                <c:pt idx="7544">
                  <c:v>125.73333333333333</c:v>
                </c:pt>
                <c:pt idx="7545">
                  <c:v>125.75</c:v>
                </c:pt>
                <c:pt idx="7546">
                  <c:v>125.76666666666667</c:v>
                </c:pt>
                <c:pt idx="7547">
                  <c:v>125.78333333333333</c:v>
                </c:pt>
                <c:pt idx="7548">
                  <c:v>125.8</c:v>
                </c:pt>
                <c:pt idx="7549">
                  <c:v>125.81666666666666</c:v>
                </c:pt>
                <c:pt idx="7550">
                  <c:v>125.83333333333333</c:v>
                </c:pt>
                <c:pt idx="7551">
                  <c:v>125.85</c:v>
                </c:pt>
                <c:pt idx="7552">
                  <c:v>125.86666666666666</c:v>
                </c:pt>
                <c:pt idx="7553">
                  <c:v>125.88333333333334</c:v>
                </c:pt>
                <c:pt idx="7554">
                  <c:v>125.9</c:v>
                </c:pt>
                <c:pt idx="7555">
                  <c:v>125.91666666666667</c:v>
                </c:pt>
                <c:pt idx="7556">
                  <c:v>125.93333333333334</c:v>
                </c:pt>
                <c:pt idx="7557">
                  <c:v>125.95</c:v>
                </c:pt>
                <c:pt idx="7558">
                  <c:v>125.96666666666667</c:v>
                </c:pt>
                <c:pt idx="7559">
                  <c:v>125.98333333333333</c:v>
                </c:pt>
                <c:pt idx="7560">
                  <c:v>126</c:v>
                </c:pt>
                <c:pt idx="7561">
                  <c:v>126.01666666666667</c:v>
                </c:pt>
                <c:pt idx="7562">
                  <c:v>126.03333333333333</c:v>
                </c:pt>
                <c:pt idx="7563">
                  <c:v>126.05</c:v>
                </c:pt>
                <c:pt idx="7564">
                  <c:v>126.06666666666666</c:v>
                </c:pt>
                <c:pt idx="7565">
                  <c:v>126.08333333333333</c:v>
                </c:pt>
                <c:pt idx="7566">
                  <c:v>126.1</c:v>
                </c:pt>
                <c:pt idx="7567">
                  <c:v>126.11666666666666</c:v>
                </c:pt>
                <c:pt idx="7568">
                  <c:v>126.13333333333334</c:v>
                </c:pt>
                <c:pt idx="7569">
                  <c:v>126.15</c:v>
                </c:pt>
                <c:pt idx="7570">
                  <c:v>126.16666666666667</c:v>
                </c:pt>
                <c:pt idx="7571">
                  <c:v>126.18333333333334</c:v>
                </c:pt>
                <c:pt idx="7572">
                  <c:v>126.2</c:v>
                </c:pt>
                <c:pt idx="7573">
                  <c:v>126.21666666666667</c:v>
                </c:pt>
                <c:pt idx="7574">
                  <c:v>126.23333333333333</c:v>
                </c:pt>
                <c:pt idx="7575">
                  <c:v>126.25</c:v>
                </c:pt>
                <c:pt idx="7576">
                  <c:v>126.26666666666667</c:v>
                </c:pt>
                <c:pt idx="7577">
                  <c:v>126.28333333333333</c:v>
                </c:pt>
                <c:pt idx="7578">
                  <c:v>126.3</c:v>
                </c:pt>
                <c:pt idx="7579">
                  <c:v>126.31666666666666</c:v>
                </c:pt>
                <c:pt idx="7580">
                  <c:v>126.33333333333333</c:v>
                </c:pt>
                <c:pt idx="7581">
                  <c:v>126.35</c:v>
                </c:pt>
                <c:pt idx="7582">
                  <c:v>126.36666666666666</c:v>
                </c:pt>
                <c:pt idx="7583">
                  <c:v>126.38333333333334</c:v>
                </c:pt>
                <c:pt idx="7584">
                  <c:v>126.4</c:v>
                </c:pt>
                <c:pt idx="7585">
                  <c:v>126.41666666666667</c:v>
                </c:pt>
                <c:pt idx="7586">
                  <c:v>126.43333333333334</c:v>
                </c:pt>
                <c:pt idx="7587">
                  <c:v>126.45</c:v>
                </c:pt>
                <c:pt idx="7588">
                  <c:v>126.46666666666667</c:v>
                </c:pt>
                <c:pt idx="7589">
                  <c:v>126.48333333333333</c:v>
                </c:pt>
                <c:pt idx="7590">
                  <c:v>126.5</c:v>
                </c:pt>
                <c:pt idx="7591">
                  <c:v>126.51666666666667</c:v>
                </c:pt>
                <c:pt idx="7592">
                  <c:v>126.53333333333333</c:v>
                </c:pt>
                <c:pt idx="7593">
                  <c:v>126.55</c:v>
                </c:pt>
                <c:pt idx="7594">
                  <c:v>126.56666666666666</c:v>
                </c:pt>
                <c:pt idx="7595">
                  <c:v>126.58333333333333</c:v>
                </c:pt>
                <c:pt idx="7596">
                  <c:v>126.6</c:v>
                </c:pt>
                <c:pt idx="7597">
                  <c:v>126.61666666666666</c:v>
                </c:pt>
                <c:pt idx="7598">
                  <c:v>126.63333333333334</c:v>
                </c:pt>
                <c:pt idx="7599">
                  <c:v>126.65</c:v>
                </c:pt>
                <c:pt idx="7600">
                  <c:v>126.66666666666667</c:v>
                </c:pt>
                <c:pt idx="7601">
                  <c:v>126.68333333333334</c:v>
                </c:pt>
                <c:pt idx="7602">
                  <c:v>126.7</c:v>
                </c:pt>
                <c:pt idx="7603">
                  <c:v>126.71666666666667</c:v>
                </c:pt>
                <c:pt idx="7604">
                  <c:v>126.73333333333333</c:v>
                </c:pt>
                <c:pt idx="7605">
                  <c:v>126.75</c:v>
                </c:pt>
                <c:pt idx="7606">
                  <c:v>126.76666666666667</c:v>
                </c:pt>
                <c:pt idx="7607">
                  <c:v>126.78333333333333</c:v>
                </c:pt>
                <c:pt idx="7608">
                  <c:v>126.8</c:v>
                </c:pt>
                <c:pt idx="7609">
                  <c:v>126.81666666666666</c:v>
                </c:pt>
                <c:pt idx="7610">
                  <c:v>126.83333333333333</c:v>
                </c:pt>
                <c:pt idx="7611">
                  <c:v>126.85</c:v>
                </c:pt>
                <c:pt idx="7612">
                  <c:v>126.86666666666666</c:v>
                </c:pt>
                <c:pt idx="7613">
                  <c:v>126.88333333333334</c:v>
                </c:pt>
                <c:pt idx="7614">
                  <c:v>126.9</c:v>
                </c:pt>
                <c:pt idx="7615">
                  <c:v>126.91666666666667</c:v>
                </c:pt>
                <c:pt idx="7616">
                  <c:v>126.93333333333334</c:v>
                </c:pt>
                <c:pt idx="7617">
                  <c:v>126.95</c:v>
                </c:pt>
                <c:pt idx="7618">
                  <c:v>126.96666666666667</c:v>
                </c:pt>
                <c:pt idx="7619">
                  <c:v>126.98333333333333</c:v>
                </c:pt>
                <c:pt idx="7620">
                  <c:v>127</c:v>
                </c:pt>
                <c:pt idx="7621">
                  <c:v>127.01666666666667</c:v>
                </c:pt>
                <c:pt idx="7622">
                  <c:v>127.03333333333333</c:v>
                </c:pt>
                <c:pt idx="7623">
                  <c:v>127.05</c:v>
                </c:pt>
                <c:pt idx="7624">
                  <c:v>127.06666666666666</c:v>
                </c:pt>
                <c:pt idx="7625">
                  <c:v>127.08333333333333</c:v>
                </c:pt>
                <c:pt idx="7626">
                  <c:v>127.1</c:v>
                </c:pt>
                <c:pt idx="7627">
                  <c:v>127.11666666666666</c:v>
                </c:pt>
                <c:pt idx="7628">
                  <c:v>127.13333333333334</c:v>
                </c:pt>
                <c:pt idx="7629">
                  <c:v>127.15</c:v>
                </c:pt>
                <c:pt idx="7630">
                  <c:v>127.16666666666667</c:v>
                </c:pt>
                <c:pt idx="7631">
                  <c:v>127.18333333333334</c:v>
                </c:pt>
                <c:pt idx="7632">
                  <c:v>127.2</c:v>
                </c:pt>
                <c:pt idx="7633">
                  <c:v>127.21666666666667</c:v>
                </c:pt>
                <c:pt idx="7634">
                  <c:v>127.23333333333333</c:v>
                </c:pt>
                <c:pt idx="7635">
                  <c:v>127.25</c:v>
                </c:pt>
                <c:pt idx="7636">
                  <c:v>127.26666666666667</c:v>
                </c:pt>
                <c:pt idx="7637">
                  <c:v>127.28333333333333</c:v>
                </c:pt>
                <c:pt idx="7638">
                  <c:v>127.3</c:v>
                </c:pt>
                <c:pt idx="7639">
                  <c:v>127.31666666666666</c:v>
                </c:pt>
                <c:pt idx="7640">
                  <c:v>127.33333333333333</c:v>
                </c:pt>
                <c:pt idx="7641">
                  <c:v>127.35</c:v>
                </c:pt>
                <c:pt idx="7642">
                  <c:v>127.36666666666666</c:v>
                </c:pt>
                <c:pt idx="7643">
                  <c:v>127.38333333333334</c:v>
                </c:pt>
                <c:pt idx="7644">
                  <c:v>127.4</c:v>
                </c:pt>
                <c:pt idx="7645">
                  <c:v>127.41666666666667</c:v>
                </c:pt>
                <c:pt idx="7646">
                  <c:v>127.43333333333334</c:v>
                </c:pt>
                <c:pt idx="7647">
                  <c:v>127.45</c:v>
                </c:pt>
                <c:pt idx="7648">
                  <c:v>127.46666666666667</c:v>
                </c:pt>
                <c:pt idx="7649">
                  <c:v>127.48333333333333</c:v>
                </c:pt>
                <c:pt idx="7650">
                  <c:v>127.5</c:v>
                </c:pt>
                <c:pt idx="7651">
                  <c:v>127.51666666666667</c:v>
                </c:pt>
                <c:pt idx="7652">
                  <c:v>127.53333333333333</c:v>
                </c:pt>
                <c:pt idx="7653">
                  <c:v>127.55</c:v>
                </c:pt>
                <c:pt idx="7654">
                  <c:v>127.56666666666666</c:v>
                </c:pt>
                <c:pt idx="7655">
                  <c:v>127.58333333333333</c:v>
                </c:pt>
                <c:pt idx="7656">
                  <c:v>127.6</c:v>
                </c:pt>
                <c:pt idx="7657">
                  <c:v>127.61666666666666</c:v>
                </c:pt>
                <c:pt idx="7658">
                  <c:v>127.63333333333334</c:v>
                </c:pt>
                <c:pt idx="7659">
                  <c:v>127.65</c:v>
                </c:pt>
                <c:pt idx="7660">
                  <c:v>127.66666666666667</c:v>
                </c:pt>
                <c:pt idx="7661">
                  <c:v>127.68333333333334</c:v>
                </c:pt>
                <c:pt idx="7662">
                  <c:v>127.7</c:v>
                </c:pt>
                <c:pt idx="7663">
                  <c:v>127.71666666666667</c:v>
                </c:pt>
                <c:pt idx="7664">
                  <c:v>127.73333333333333</c:v>
                </c:pt>
                <c:pt idx="7665">
                  <c:v>127.75</c:v>
                </c:pt>
                <c:pt idx="7666">
                  <c:v>127.76666666666667</c:v>
                </c:pt>
                <c:pt idx="7667">
                  <c:v>127.78333333333333</c:v>
                </c:pt>
                <c:pt idx="7668">
                  <c:v>127.8</c:v>
                </c:pt>
                <c:pt idx="7669">
                  <c:v>127.81666666666666</c:v>
                </c:pt>
                <c:pt idx="7670">
                  <c:v>127.83333333333333</c:v>
                </c:pt>
                <c:pt idx="7671">
                  <c:v>127.85</c:v>
                </c:pt>
                <c:pt idx="7672">
                  <c:v>127.86666666666666</c:v>
                </c:pt>
                <c:pt idx="7673">
                  <c:v>127.88333333333334</c:v>
                </c:pt>
                <c:pt idx="7674">
                  <c:v>127.9</c:v>
                </c:pt>
                <c:pt idx="7675">
                  <c:v>127.91666666666667</c:v>
                </c:pt>
                <c:pt idx="7676">
                  <c:v>127.93333333333334</c:v>
                </c:pt>
                <c:pt idx="7677">
                  <c:v>127.95</c:v>
                </c:pt>
                <c:pt idx="7678">
                  <c:v>127.96666666666667</c:v>
                </c:pt>
                <c:pt idx="7679">
                  <c:v>127.98333333333333</c:v>
                </c:pt>
                <c:pt idx="7680">
                  <c:v>128</c:v>
                </c:pt>
                <c:pt idx="7681">
                  <c:v>128.01666666666668</c:v>
                </c:pt>
                <c:pt idx="7682">
                  <c:v>128.03333333333333</c:v>
                </c:pt>
                <c:pt idx="7683">
                  <c:v>128.05000000000001</c:v>
                </c:pt>
                <c:pt idx="7684">
                  <c:v>128.06666666666666</c:v>
                </c:pt>
                <c:pt idx="7685">
                  <c:v>128.08333333333334</c:v>
                </c:pt>
                <c:pt idx="7686">
                  <c:v>128.1</c:v>
                </c:pt>
                <c:pt idx="7687">
                  <c:v>128.11666666666667</c:v>
                </c:pt>
                <c:pt idx="7688">
                  <c:v>128.13333333333333</c:v>
                </c:pt>
                <c:pt idx="7689">
                  <c:v>128.15</c:v>
                </c:pt>
                <c:pt idx="7690">
                  <c:v>128.16666666666666</c:v>
                </c:pt>
                <c:pt idx="7691">
                  <c:v>128.18333333333334</c:v>
                </c:pt>
                <c:pt idx="7692">
                  <c:v>128.19999999999999</c:v>
                </c:pt>
                <c:pt idx="7693">
                  <c:v>128.21666666666667</c:v>
                </c:pt>
                <c:pt idx="7694">
                  <c:v>128.23333333333332</c:v>
                </c:pt>
                <c:pt idx="7695">
                  <c:v>128.25</c:v>
                </c:pt>
                <c:pt idx="7696">
                  <c:v>128.26666666666668</c:v>
                </c:pt>
                <c:pt idx="7697">
                  <c:v>128.28333333333333</c:v>
                </c:pt>
                <c:pt idx="7698">
                  <c:v>128.30000000000001</c:v>
                </c:pt>
                <c:pt idx="7699">
                  <c:v>128.31666666666666</c:v>
                </c:pt>
                <c:pt idx="7700">
                  <c:v>128.33333333333334</c:v>
                </c:pt>
                <c:pt idx="7701">
                  <c:v>128.35</c:v>
                </c:pt>
                <c:pt idx="7702">
                  <c:v>128.36666666666667</c:v>
                </c:pt>
                <c:pt idx="7703">
                  <c:v>128.38333333333333</c:v>
                </c:pt>
                <c:pt idx="7704">
                  <c:v>128.4</c:v>
                </c:pt>
                <c:pt idx="7705">
                  <c:v>128.41666666666666</c:v>
                </c:pt>
                <c:pt idx="7706">
                  <c:v>128.43333333333334</c:v>
                </c:pt>
                <c:pt idx="7707">
                  <c:v>128.44999999999999</c:v>
                </c:pt>
                <c:pt idx="7708">
                  <c:v>128.46666666666667</c:v>
                </c:pt>
                <c:pt idx="7709">
                  <c:v>128.48333333333332</c:v>
                </c:pt>
                <c:pt idx="7710">
                  <c:v>128.5</c:v>
                </c:pt>
                <c:pt idx="7711">
                  <c:v>128.51666666666668</c:v>
                </c:pt>
                <c:pt idx="7712">
                  <c:v>128.53333333333333</c:v>
                </c:pt>
                <c:pt idx="7713">
                  <c:v>128.55000000000001</c:v>
                </c:pt>
                <c:pt idx="7714">
                  <c:v>128.56666666666666</c:v>
                </c:pt>
                <c:pt idx="7715">
                  <c:v>128.58333333333334</c:v>
                </c:pt>
                <c:pt idx="7716">
                  <c:v>128.6</c:v>
                </c:pt>
                <c:pt idx="7717">
                  <c:v>128.61666666666667</c:v>
                </c:pt>
                <c:pt idx="7718">
                  <c:v>128.63333333333333</c:v>
                </c:pt>
                <c:pt idx="7719">
                  <c:v>128.65</c:v>
                </c:pt>
                <c:pt idx="7720">
                  <c:v>128.66666666666666</c:v>
                </c:pt>
                <c:pt idx="7721">
                  <c:v>128.68333333333334</c:v>
                </c:pt>
                <c:pt idx="7722">
                  <c:v>128.69999999999999</c:v>
                </c:pt>
                <c:pt idx="7723">
                  <c:v>128.71666666666667</c:v>
                </c:pt>
                <c:pt idx="7724">
                  <c:v>128.73333333333332</c:v>
                </c:pt>
                <c:pt idx="7725">
                  <c:v>128.75</c:v>
                </c:pt>
                <c:pt idx="7726">
                  <c:v>128.76666666666668</c:v>
                </c:pt>
                <c:pt idx="7727">
                  <c:v>128.78333333333333</c:v>
                </c:pt>
                <c:pt idx="7728">
                  <c:v>128.80000000000001</c:v>
                </c:pt>
                <c:pt idx="7729">
                  <c:v>128.81666666666666</c:v>
                </c:pt>
                <c:pt idx="7730">
                  <c:v>128.83333333333334</c:v>
                </c:pt>
                <c:pt idx="7731">
                  <c:v>128.85</c:v>
                </c:pt>
                <c:pt idx="7732">
                  <c:v>128.86666666666667</c:v>
                </c:pt>
                <c:pt idx="7733">
                  <c:v>128.88333333333333</c:v>
                </c:pt>
                <c:pt idx="7734">
                  <c:v>128.9</c:v>
                </c:pt>
                <c:pt idx="7735">
                  <c:v>128.91666666666666</c:v>
                </c:pt>
                <c:pt idx="7736">
                  <c:v>128.93333333333334</c:v>
                </c:pt>
                <c:pt idx="7737">
                  <c:v>128.94999999999999</c:v>
                </c:pt>
                <c:pt idx="7738">
                  <c:v>128.96666666666667</c:v>
                </c:pt>
                <c:pt idx="7739">
                  <c:v>128.98333333333332</c:v>
                </c:pt>
                <c:pt idx="7740">
                  <c:v>129</c:v>
                </c:pt>
                <c:pt idx="7741">
                  <c:v>129.01666666666668</c:v>
                </c:pt>
                <c:pt idx="7742">
                  <c:v>129.03333333333333</c:v>
                </c:pt>
                <c:pt idx="7743">
                  <c:v>129.05000000000001</c:v>
                </c:pt>
                <c:pt idx="7744">
                  <c:v>129.06666666666666</c:v>
                </c:pt>
                <c:pt idx="7745">
                  <c:v>129.08333333333334</c:v>
                </c:pt>
                <c:pt idx="7746">
                  <c:v>129.1</c:v>
                </c:pt>
                <c:pt idx="7747">
                  <c:v>129.11666666666667</c:v>
                </c:pt>
                <c:pt idx="7748">
                  <c:v>129.13333333333333</c:v>
                </c:pt>
                <c:pt idx="7749">
                  <c:v>129.15</c:v>
                </c:pt>
                <c:pt idx="7750">
                  <c:v>129.16666666666666</c:v>
                </c:pt>
                <c:pt idx="7751">
                  <c:v>129.18333333333334</c:v>
                </c:pt>
                <c:pt idx="7752">
                  <c:v>129.19999999999999</c:v>
                </c:pt>
                <c:pt idx="7753">
                  <c:v>129.21666666666667</c:v>
                </c:pt>
                <c:pt idx="7754">
                  <c:v>129.23333333333332</c:v>
                </c:pt>
                <c:pt idx="7755">
                  <c:v>129.25</c:v>
                </c:pt>
                <c:pt idx="7756">
                  <c:v>129.26666666666668</c:v>
                </c:pt>
                <c:pt idx="7757">
                  <c:v>129.28333333333333</c:v>
                </c:pt>
                <c:pt idx="7758">
                  <c:v>129.30000000000001</c:v>
                </c:pt>
                <c:pt idx="7759">
                  <c:v>129.31666666666666</c:v>
                </c:pt>
                <c:pt idx="7760">
                  <c:v>129.33333333333334</c:v>
                </c:pt>
                <c:pt idx="7761">
                  <c:v>129.35</c:v>
                </c:pt>
                <c:pt idx="7762">
                  <c:v>129.36666666666667</c:v>
                </c:pt>
                <c:pt idx="7763">
                  <c:v>129.38333333333333</c:v>
                </c:pt>
                <c:pt idx="7764">
                  <c:v>129.4</c:v>
                </c:pt>
                <c:pt idx="7765">
                  <c:v>129.41666666666666</c:v>
                </c:pt>
                <c:pt idx="7766">
                  <c:v>129.43333333333334</c:v>
                </c:pt>
                <c:pt idx="7767">
                  <c:v>129.44999999999999</c:v>
                </c:pt>
                <c:pt idx="7768">
                  <c:v>129.46666666666667</c:v>
                </c:pt>
                <c:pt idx="7769">
                  <c:v>129.48333333333332</c:v>
                </c:pt>
                <c:pt idx="7770">
                  <c:v>129.5</c:v>
                </c:pt>
                <c:pt idx="7771">
                  <c:v>129.51666666666668</c:v>
                </c:pt>
                <c:pt idx="7772">
                  <c:v>129.53333333333333</c:v>
                </c:pt>
                <c:pt idx="7773">
                  <c:v>129.55000000000001</c:v>
                </c:pt>
                <c:pt idx="7774">
                  <c:v>129.56666666666666</c:v>
                </c:pt>
                <c:pt idx="7775">
                  <c:v>129.58333333333334</c:v>
                </c:pt>
                <c:pt idx="7776">
                  <c:v>129.6</c:v>
                </c:pt>
                <c:pt idx="7777">
                  <c:v>129.61666666666667</c:v>
                </c:pt>
                <c:pt idx="7778">
                  <c:v>129.63333333333333</c:v>
                </c:pt>
                <c:pt idx="7779">
                  <c:v>129.65</c:v>
                </c:pt>
                <c:pt idx="7780">
                  <c:v>129.66666666666666</c:v>
                </c:pt>
                <c:pt idx="7781">
                  <c:v>129.68333333333334</c:v>
                </c:pt>
                <c:pt idx="7782">
                  <c:v>129.69999999999999</c:v>
                </c:pt>
                <c:pt idx="7783">
                  <c:v>129.71666666666667</c:v>
                </c:pt>
                <c:pt idx="7784">
                  <c:v>129.73333333333332</c:v>
                </c:pt>
                <c:pt idx="7785">
                  <c:v>129.75</c:v>
                </c:pt>
                <c:pt idx="7786">
                  <c:v>129.76666666666668</c:v>
                </c:pt>
                <c:pt idx="7787">
                  <c:v>129.78333333333333</c:v>
                </c:pt>
                <c:pt idx="7788">
                  <c:v>129.80000000000001</c:v>
                </c:pt>
                <c:pt idx="7789">
                  <c:v>129.81666666666666</c:v>
                </c:pt>
                <c:pt idx="7790">
                  <c:v>129.83333333333334</c:v>
                </c:pt>
                <c:pt idx="7791">
                  <c:v>129.85</c:v>
                </c:pt>
                <c:pt idx="7792">
                  <c:v>129.86666666666667</c:v>
                </c:pt>
                <c:pt idx="7793">
                  <c:v>129.88333333333333</c:v>
                </c:pt>
                <c:pt idx="7794">
                  <c:v>129.9</c:v>
                </c:pt>
                <c:pt idx="7795">
                  <c:v>129.91666666666666</c:v>
                </c:pt>
                <c:pt idx="7796">
                  <c:v>129.93333333333334</c:v>
                </c:pt>
                <c:pt idx="7797">
                  <c:v>129.94999999999999</c:v>
                </c:pt>
                <c:pt idx="7798">
                  <c:v>129.96666666666667</c:v>
                </c:pt>
                <c:pt idx="7799">
                  <c:v>129.98333333333332</c:v>
                </c:pt>
                <c:pt idx="7800">
                  <c:v>130</c:v>
                </c:pt>
                <c:pt idx="7801">
                  <c:v>130.01666666666668</c:v>
                </c:pt>
                <c:pt idx="7802">
                  <c:v>130.03333333333333</c:v>
                </c:pt>
                <c:pt idx="7803">
                  <c:v>130.05000000000001</c:v>
                </c:pt>
                <c:pt idx="7804">
                  <c:v>130.06666666666666</c:v>
                </c:pt>
                <c:pt idx="7805">
                  <c:v>130.08333333333334</c:v>
                </c:pt>
                <c:pt idx="7806">
                  <c:v>130.1</c:v>
                </c:pt>
                <c:pt idx="7807">
                  <c:v>130.11666666666667</c:v>
                </c:pt>
                <c:pt idx="7808">
                  <c:v>130.13333333333333</c:v>
                </c:pt>
                <c:pt idx="7809">
                  <c:v>130.15</c:v>
                </c:pt>
                <c:pt idx="7810">
                  <c:v>130.16666666666666</c:v>
                </c:pt>
                <c:pt idx="7811">
                  <c:v>130.18333333333334</c:v>
                </c:pt>
                <c:pt idx="7812">
                  <c:v>130.19999999999999</c:v>
                </c:pt>
                <c:pt idx="7813">
                  <c:v>130.21666666666667</c:v>
                </c:pt>
                <c:pt idx="7814">
                  <c:v>130.23333333333332</c:v>
                </c:pt>
                <c:pt idx="7815">
                  <c:v>130.25</c:v>
                </c:pt>
                <c:pt idx="7816">
                  <c:v>130.26666666666668</c:v>
                </c:pt>
                <c:pt idx="7817">
                  <c:v>130.28333333333333</c:v>
                </c:pt>
                <c:pt idx="7818">
                  <c:v>130.30000000000001</c:v>
                </c:pt>
                <c:pt idx="7819">
                  <c:v>130.31666666666666</c:v>
                </c:pt>
                <c:pt idx="7820">
                  <c:v>130.33333333333334</c:v>
                </c:pt>
                <c:pt idx="7821">
                  <c:v>130.35</c:v>
                </c:pt>
                <c:pt idx="7822">
                  <c:v>130.36666666666667</c:v>
                </c:pt>
                <c:pt idx="7823">
                  <c:v>130.38333333333333</c:v>
                </c:pt>
                <c:pt idx="7824">
                  <c:v>130.4</c:v>
                </c:pt>
                <c:pt idx="7825">
                  <c:v>130.41666666666666</c:v>
                </c:pt>
                <c:pt idx="7826">
                  <c:v>130.43333333333334</c:v>
                </c:pt>
                <c:pt idx="7827">
                  <c:v>130.44999999999999</c:v>
                </c:pt>
                <c:pt idx="7828">
                  <c:v>130.46666666666667</c:v>
                </c:pt>
                <c:pt idx="7829">
                  <c:v>130.48333333333332</c:v>
                </c:pt>
                <c:pt idx="7830">
                  <c:v>130.5</c:v>
                </c:pt>
                <c:pt idx="7831">
                  <c:v>130.51666666666668</c:v>
                </c:pt>
                <c:pt idx="7832">
                  <c:v>130.53333333333333</c:v>
                </c:pt>
                <c:pt idx="7833">
                  <c:v>130.55000000000001</c:v>
                </c:pt>
                <c:pt idx="7834">
                  <c:v>130.56666666666666</c:v>
                </c:pt>
                <c:pt idx="7835">
                  <c:v>130.58333333333334</c:v>
                </c:pt>
                <c:pt idx="7836">
                  <c:v>130.6</c:v>
                </c:pt>
                <c:pt idx="7837">
                  <c:v>130.61666666666667</c:v>
                </c:pt>
                <c:pt idx="7838">
                  <c:v>130.63333333333333</c:v>
                </c:pt>
                <c:pt idx="7839">
                  <c:v>130.65</c:v>
                </c:pt>
                <c:pt idx="7840">
                  <c:v>130.66666666666666</c:v>
                </c:pt>
                <c:pt idx="7841">
                  <c:v>130.68333333333334</c:v>
                </c:pt>
                <c:pt idx="7842">
                  <c:v>130.69999999999999</c:v>
                </c:pt>
                <c:pt idx="7843">
                  <c:v>130.71666666666667</c:v>
                </c:pt>
                <c:pt idx="7844">
                  <c:v>130.73333333333332</c:v>
                </c:pt>
                <c:pt idx="7845">
                  <c:v>130.75</c:v>
                </c:pt>
                <c:pt idx="7846">
                  <c:v>130.76666666666668</c:v>
                </c:pt>
                <c:pt idx="7847">
                  <c:v>130.78333333333333</c:v>
                </c:pt>
                <c:pt idx="7848">
                  <c:v>130.80000000000001</c:v>
                </c:pt>
                <c:pt idx="7849">
                  <c:v>130.81666666666666</c:v>
                </c:pt>
                <c:pt idx="7850">
                  <c:v>130.83333333333334</c:v>
                </c:pt>
                <c:pt idx="7851">
                  <c:v>130.85</c:v>
                </c:pt>
                <c:pt idx="7852">
                  <c:v>130.86666666666667</c:v>
                </c:pt>
                <c:pt idx="7853">
                  <c:v>130.88333333333333</c:v>
                </c:pt>
                <c:pt idx="7854">
                  <c:v>130.9</c:v>
                </c:pt>
                <c:pt idx="7855">
                  <c:v>130.91666666666666</c:v>
                </c:pt>
                <c:pt idx="7856">
                  <c:v>130.93333333333334</c:v>
                </c:pt>
                <c:pt idx="7857">
                  <c:v>130.94999999999999</c:v>
                </c:pt>
                <c:pt idx="7858">
                  <c:v>130.96666666666667</c:v>
                </c:pt>
                <c:pt idx="7859">
                  <c:v>130.98333333333332</c:v>
                </c:pt>
                <c:pt idx="7860">
                  <c:v>131</c:v>
                </c:pt>
                <c:pt idx="7861">
                  <c:v>131.01666666666668</c:v>
                </c:pt>
                <c:pt idx="7862">
                  <c:v>131.03333333333333</c:v>
                </c:pt>
                <c:pt idx="7863">
                  <c:v>131.05000000000001</c:v>
                </c:pt>
                <c:pt idx="7864">
                  <c:v>131.06666666666666</c:v>
                </c:pt>
                <c:pt idx="7865">
                  <c:v>131.08333333333334</c:v>
                </c:pt>
                <c:pt idx="7866">
                  <c:v>131.1</c:v>
                </c:pt>
                <c:pt idx="7867">
                  <c:v>131.11666666666667</c:v>
                </c:pt>
                <c:pt idx="7868">
                  <c:v>131.13333333333333</c:v>
                </c:pt>
                <c:pt idx="7869">
                  <c:v>131.15</c:v>
                </c:pt>
                <c:pt idx="7870">
                  <c:v>131.16666666666666</c:v>
                </c:pt>
                <c:pt idx="7871">
                  <c:v>131.18333333333334</c:v>
                </c:pt>
                <c:pt idx="7872">
                  <c:v>131.19999999999999</c:v>
                </c:pt>
                <c:pt idx="7873">
                  <c:v>131.21666666666667</c:v>
                </c:pt>
                <c:pt idx="7874">
                  <c:v>131.23333333333332</c:v>
                </c:pt>
                <c:pt idx="7875">
                  <c:v>131.25</c:v>
                </c:pt>
                <c:pt idx="7876">
                  <c:v>131.26666666666668</c:v>
                </c:pt>
                <c:pt idx="7877">
                  <c:v>131.28333333333333</c:v>
                </c:pt>
                <c:pt idx="7878">
                  <c:v>131.30000000000001</c:v>
                </c:pt>
                <c:pt idx="7879">
                  <c:v>131.31666666666666</c:v>
                </c:pt>
                <c:pt idx="7880">
                  <c:v>131.33333333333334</c:v>
                </c:pt>
                <c:pt idx="7881">
                  <c:v>131.35</c:v>
                </c:pt>
                <c:pt idx="7882">
                  <c:v>131.36666666666667</c:v>
                </c:pt>
                <c:pt idx="7883">
                  <c:v>131.38333333333333</c:v>
                </c:pt>
                <c:pt idx="7884">
                  <c:v>131.4</c:v>
                </c:pt>
                <c:pt idx="7885">
                  <c:v>131.41666666666666</c:v>
                </c:pt>
                <c:pt idx="7886">
                  <c:v>131.43333333333334</c:v>
                </c:pt>
                <c:pt idx="7887">
                  <c:v>131.44999999999999</c:v>
                </c:pt>
                <c:pt idx="7888">
                  <c:v>131.46666666666667</c:v>
                </c:pt>
                <c:pt idx="7889">
                  <c:v>131.48333333333332</c:v>
                </c:pt>
                <c:pt idx="7890">
                  <c:v>131.5</c:v>
                </c:pt>
                <c:pt idx="7891">
                  <c:v>131.51666666666668</c:v>
                </c:pt>
                <c:pt idx="7892">
                  <c:v>131.53333333333333</c:v>
                </c:pt>
                <c:pt idx="7893">
                  <c:v>131.55000000000001</c:v>
                </c:pt>
                <c:pt idx="7894">
                  <c:v>131.56666666666666</c:v>
                </c:pt>
                <c:pt idx="7895">
                  <c:v>131.58333333333334</c:v>
                </c:pt>
                <c:pt idx="7896">
                  <c:v>131.6</c:v>
                </c:pt>
                <c:pt idx="7897">
                  <c:v>131.61666666666667</c:v>
                </c:pt>
                <c:pt idx="7898">
                  <c:v>131.63333333333333</c:v>
                </c:pt>
                <c:pt idx="7899">
                  <c:v>131.65</c:v>
                </c:pt>
                <c:pt idx="7900">
                  <c:v>131.66666666666666</c:v>
                </c:pt>
                <c:pt idx="7901">
                  <c:v>131.68333333333334</c:v>
                </c:pt>
                <c:pt idx="7902">
                  <c:v>131.69999999999999</c:v>
                </c:pt>
                <c:pt idx="7903">
                  <c:v>131.71666666666667</c:v>
                </c:pt>
                <c:pt idx="7904">
                  <c:v>131.73333333333332</c:v>
                </c:pt>
                <c:pt idx="7905">
                  <c:v>131.75</c:v>
                </c:pt>
                <c:pt idx="7906">
                  <c:v>131.76666666666668</c:v>
                </c:pt>
                <c:pt idx="7907">
                  <c:v>131.78333333333333</c:v>
                </c:pt>
                <c:pt idx="7908">
                  <c:v>131.80000000000001</c:v>
                </c:pt>
                <c:pt idx="7909">
                  <c:v>131.81666666666666</c:v>
                </c:pt>
                <c:pt idx="7910">
                  <c:v>131.83333333333334</c:v>
                </c:pt>
                <c:pt idx="7911">
                  <c:v>131.85</c:v>
                </c:pt>
                <c:pt idx="7912">
                  <c:v>131.86666666666667</c:v>
                </c:pt>
                <c:pt idx="7913">
                  <c:v>131.88333333333333</c:v>
                </c:pt>
                <c:pt idx="7914">
                  <c:v>131.9</c:v>
                </c:pt>
                <c:pt idx="7915">
                  <c:v>131.91666666666666</c:v>
                </c:pt>
                <c:pt idx="7916">
                  <c:v>131.93333333333334</c:v>
                </c:pt>
                <c:pt idx="7917">
                  <c:v>131.94999999999999</c:v>
                </c:pt>
                <c:pt idx="7918">
                  <c:v>131.96666666666667</c:v>
                </c:pt>
                <c:pt idx="7919">
                  <c:v>131.98333333333332</c:v>
                </c:pt>
                <c:pt idx="7920">
                  <c:v>132</c:v>
                </c:pt>
                <c:pt idx="7921">
                  <c:v>132.01666666666668</c:v>
                </c:pt>
                <c:pt idx="7922">
                  <c:v>132.03333333333333</c:v>
                </c:pt>
                <c:pt idx="7923">
                  <c:v>132.05000000000001</c:v>
                </c:pt>
                <c:pt idx="7924">
                  <c:v>132.06666666666666</c:v>
                </c:pt>
                <c:pt idx="7925">
                  <c:v>132.08333333333334</c:v>
                </c:pt>
                <c:pt idx="7926">
                  <c:v>132.1</c:v>
                </c:pt>
                <c:pt idx="7927">
                  <c:v>132.11666666666667</c:v>
                </c:pt>
                <c:pt idx="7928">
                  <c:v>132.13333333333333</c:v>
                </c:pt>
                <c:pt idx="7929">
                  <c:v>132.15</c:v>
                </c:pt>
                <c:pt idx="7930">
                  <c:v>132.16666666666666</c:v>
                </c:pt>
                <c:pt idx="7931">
                  <c:v>132.18333333333334</c:v>
                </c:pt>
                <c:pt idx="7932">
                  <c:v>132.19999999999999</c:v>
                </c:pt>
                <c:pt idx="7933">
                  <c:v>132.21666666666667</c:v>
                </c:pt>
                <c:pt idx="7934">
                  <c:v>132.23333333333332</c:v>
                </c:pt>
                <c:pt idx="7935">
                  <c:v>132.25</c:v>
                </c:pt>
                <c:pt idx="7936">
                  <c:v>132.26666666666668</c:v>
                </c:pt>
                <c:pt idx="7937">
                  <c:v>132.28333333333333</c:v>
                </c:pt>
                <c:pt idx="7938">
                  <c:v>132.30000000000001</c:v>
                </c:pt>
                <c:pt idx="7939">
                  <c:v>132.31666666666666</c:v>
                </c:pt>
                <c:pt idx="7940">
                  <c:v>132.33333333333334</c:v>
                </c:pt>
                <c:pt idx="7941">
                  <c:v>132.35</c:v>
                </c:pt>
                <c:pt idx="7942">
                  <c:v>132.36666666666667</c:v>
                </c:pt>
                <c:pt idx="7943">
                  <c:v>132.38333333333333</c:v>
                </c:pt>
                <c:pt idx="7944">
                  <c:v>132.4</c:v>
                </c:pt>
                <c:pt idx="7945">
                  <c:v>132.41666666666666</c:v>
                </c:pt>
                <c:pt idx="7946">
                  <c:v>132.43333333333334</c:v>
                </c:pt>
                <c:pt idx="7947">
                  <c:v>132.44999999999999</c:v>
                </c:pt>
                <c:pt idx="7948">
                  <c:v>132.46666666666667</c:v>
                </c:pt>
                <c:pt idx="7949">
                  <c:v>132.48333333333332</c:v>
                </c:pt>
                <c:pt idx="7950">
                  <c:v>132.5</c:v>
                </c:pt>
                <c:pt idx="7951">
                  <c:v>132.51666666666668</c:v>
                </c:pt>
                <c:pt idx="7952">
                  <c:v>132.53333333333333</c:v>
                </c:pt>
                <c:pt idx="7953">
                  <c:v>132.55000000000001</c:v>
                </c:pt>
                <c:pt idx="7954">
                  <c:v>132.56666666666666</c:v>
                </c:pt>
                <c:pt idx="7955">
                  <c:v>132.58333333333334</c:v>
                </c:pt>
                <c:pt idx="7956">
                  <c:v>132.6</c:v>
                </c:pt>
                <c:pt idx="7957">
                  <c:v>132.61666666666667</c:v>
                </c:pt>
                <c:pt idx="7958">
                  <c:v>132.63333333333333</c:v>
                </c:pt>
                <c:pt idx="7959">
                  <c:v>132.65</c:v>
                </c:pt>
                <c:pt idx="7960">
                  <c:v>132.66666666666666</c:v>
                </c:pt>
                <c:pt idx="7961">
                  <c:v>132.68333333333334</c:v>
                </c:pt>
                <c:pt idx="7962">
                  <c:v>132.69999999999999</c:v>
                </c:pt>
                <c:pt idx="7963">
                  <c:v>132.71666666666667</c:v>
                </c:pt>
                <c:pt idx="7964">
                  <c:v>132.73333333333332</c:v>
                </c:pt>
                <c:pt idx="7965">
                  <c:v>132.75</c:v>
                </c:pt>
                <c:pt idx="7966">
                  <c:v>132.76666666666668</c:v>
                </c:pt>
                <c:pt idx="7967">
                  <c:v>132.78333333333333</c:v>
                </c:pt>
                <c:pt idx="7968">
                  <c:v>132.80000000000001</c:v>
                </c:pt>
                <c:pt idx="7969">
                  <c:v>132.81666666666666</c:v>
                </c:pt>
                <c:pt idx="7970">
                  <c:v>132.83333333333334</c:v>
                </c:pt>
                <c:pt idx="7971">
                  <c:v>132.85</c:v>
                </c:pt>
                <c:pt idx="7972">
                  <c:v>132.86666666666667</c:v>
                </c:pt>
                <c:pt idx="7973">
                  <c:v>132.88333333333333</c:v>
                </c:pt>
                <c:pt idx="7974">
                  <c:v>132.9</c:v>
                </c:pt>
                <c:pt idx="7975">
                  <c:v>132.91666666666666</c:v>
                </c:pt>
                <c:pt idx="7976">
                  <c:v>132.93333333333334</c:v>
                </c:pt>
                <c:pt idx="7977">
                  <c:v>132.94999999999999</c:v>
                </c:pt>
                <c:pt idx="7978">
                  <c:v>132.96666666666667</c:v>
                </c:pt>
                <c:pt idx="7979">
                  <c:v>132.98333333333332</c:v>
                </c:pt>
                <c:pt idx="7980">
                  <c:v>133</c:v>
                </c:pt>
                <c:pt idx="7981">
                  <c:v>133.01666666666668</c:v>
                </c:pt>
                <c:pt idx="7982">
                  <c:v>133.03333333333333</c:v>
                </c:pt>
                <c:pt idx="7983">
                  <c:v>133.05000000000001</c:v>
                </c:pt>
                <c:pt idx="7984">
                  <c:v>133.06666666666666</c:v>
                </c:pt>
                <c:pt idx="7985">
                  <c:v>133.08333333333334</c:v>
                </c:pt>
                <c:pt idx="7986">
                  <c:v>133.1</c:v>
                </c:pt>
                <c:pt idx="7987">
                  <c:v>133.11666666666667</c:v>
                </c:pt>
                <c:pt idx="7988">
                  <c:v>133.13333333333333</c:v>
                </c:pt>
                <c:pt idx="7989">
                  <c:v>133.15</c:v>
                </c:pt>
                <c:pt idx="7990">
                  <c:v>133.16666666666666</c:v>
                </c:pt>
                <c:pt idx="7991">
                  <c:v>133.18333333333334</c:v>
                </c:pt>
                <c:pt idx="7992">
                  <c:v>133.19999999999999</c:v>
                </c:pt>
                <c:pt idx="7993">
                  <c:v>133.21666666666667</c:v>
                </c:pt>
                <c:pt idx="7994">
                  <c:v>133.23333333333332</c:v>
                </c:pt>
                <c:pt idx="7995">
                  <c:v>133.25</c:v>
                </c:pt>
                <c:pt idx="7996">
                  <c:v>133.26666666666668</c:v>
                </c:pt>
                <c:pt idx="7997">
                  <c:v>133.28333333333333</c:v>
                </c:pt>
                <c:pt idx="7998">
                  <c:v>133.30000000000001</c:v>
                </c:pt>
                <c:pt idx="7999">
                  <c:v>133.31666666666666</c:v>
                </c:pt>
                <c:pt idx="8000">
                  <c:v>133.33333333333334</c:v>
                </c:pt>
                <c:pt idx="8001">
                  <c:v>133.35</c:v>
                </c:pt>
                <c:pt idx="8002">
                  <c:v>133.36666666666667</c:v>
                </c:pt>
                <c:pt idx="8003">
                  <c:v>133.38333333333333</c:v>
                </c:pt>
                <c:pt idx="8004">
                  <c:v>133.4</c:v>
                </c:pt>
                <c:pt idx="8005">
                  <c:v>133.41666666666666</c:v>
                </c:pt>
                <c:pt idx="8006">
                  <c:v>133.43333333333334</c:v>
                </c:pt>
                <c:pt idx="8007">
                  <c:v>133.44999999999999</c:v>
                </c:pt>
                <c:pt idx="8008">
                  <c:v>133.46666666666667</c:v>
                </c:pt>
                <c:pt idx="8009">
                  <c:v>133.48333333333332</c:v>
                </c:pt>
                <c:pt idx="8010">
                  <c:v>133.5</c:v>
                </c:pt>
                <c:pt idx="8011">
                  <c:v>133.51666666666668</c:v>
                </c:pt>
                <c:pt idx="8012">
                  <c:v>133.53333333333333</c:v>
                </c:pt>
                <c:pt idx="8013">
                  <c:v>133.55000000000001</c:v>
                </c:pt>
                <c:pt idx="8014">
                  <c:v>133.56666666666666</c:v>
                </c:pt>
                <c:pt idx="8015">
                  <c:v>133.58333333333334</c:v>
                </c:pt>
                <c:pt idx="8016">
                  <c:v>133.6</c:v>
                </c:pt>
                <c:pt idx="8017">
                  <c:v>133.61666666666667</c:v>
                </c:pt>
                <c:pt idx="8018">
                  <c:v>133.63333333333333</c:v>
                </c:pt>
                <c:pt idx="8019">
                  <c:v>133.65</c:v>
                </c:pt>
                <c:pt idx="8020">
                  <c:v>133.66666666666666</c:v>
                </c:pt>
                <c:pt idx="8021">
                  <c:v>133.68333333333334</c:v>
                </c:pt>
                <c:pt idx="8022">
                  <c:v>133.69999999999999</c:v>
                </c:pt>
                <c:pt idx="8023">
                  <c:v>133.71666666666667</c:v>
                </c:pt>
                <c:pt idx="8024">
                  <c:v>133.73333333333332</c:v>
                </c:pt>
                <c:pt idx="8025">
                  <c:v>133.75</c:v>
                </c:pt>
                <c:pt idx="8026">
                  <c:v>133.76666666666668</c:v>
                </c:pt>
                <c:pt idx="8027">
                  <c:v>133.78333333333333</c:v>
                </c:pt>
                <c:pt idx="8028">
                  <c:v>133.80000000000001</c:v>
                </c:pt>
                <c:pt idx="8029">
                  <c:v>133.81666666666666</c:v>
                </c:pt>
                <c:pt idx="8030">
                  <c:v>133.83333333333334</c:v>
                </c:pt>
                <c:pt idx="8031">
                  <c:v>133.85</c:v>
                </c:pt>
                <c:pt idx="8032">
                  <c:v>133.86666666666667</c:v>
                </c:pt>
                <c:pt idx="8033">
                  <c:v>133.88333333333333</c:v>
                </c:pt>
                <c:pt idx="8034">
                  <c:v>133.9</c:v>
                </c:pt>
                <c:pt idx="8035">
                  <c:v>133.91666666666666</c:v>
                </c:pt>
                <c:pt idx="8036">
                  <c:v>133.93333333333334</c:v>
                </c:pt>
                <c:pt idx="8037">
                  <c:v>133.94999999999999</c:v>
                </c:pt>
                <c:pt idx="8038">
                  <c:v>133.96666666666667</c:v>
                </c:pt>
                <c:pt idx="8039">
                  <c:v>133.98333333333332</c:v>
                </c:pt>
                <c:pt idx="8040">
                  <c:v>134</c:v>
                </c:pt>
                <c:pt idx="8041">
                  <c:v>134.01666666666668</c:v>
                </c:pt>
                <c:pt idx="8042">
                  <c:v>134.03333333333333</c:v>
                </c:pt>
                <c:pt idx="8043">
                  <c:v>134.05000000000001</c:v>
                </c:pt>
                <c:pt idx="8044">
                  <c:v>134.06666666666666</c:v>
                </c:pt>
                <c:pt idx="8045">
                  <c:v>134.08333333333334</c:v>
                </c:pt>
                <c:pt idx="8046">
                  <c:v>134.1</c:v>
                </c:pt>
                <c:pt idx="8047">
                  <c:v>134.11666666666667</c:v>
                </c:pt>
                <c:pt idx="8048">
                  <c:v>134.13333333333333</c:v>
                </c:pt>
                <c:pt idx="8049">
                  <c:v>134.15</c:v>
                </c:pt>
                <c:pt idx="8050">
                  <c:v>134.16666666666666</c:v>
                </c:pt>
                <c:pt idx="8051">
                  <c:v>134.18333333333334</c:v>
                </c:pt>
                <c:pt idx="8052">
                  <c:v>134.19999999999999</c:v>
                </c:pt>
                <c:pt idx="8053">
                  <c:v>134.21666666666667</c:v>
                </c:pt>
                <c:pt idx="8054">
                  <c:v>134.23333333333332</c:v>
                </c:pt>
                <c:pt idx="8055">
                  <c:v>134.25</c:v>
                </c:pt>
                <c:pt idx="8056">
                  <c:v>134.26666666666668</c:v>
                </c:pt>
                <c:pt idx="8057">
                  <c:v>134.28333333333333</c:v>
                </c:pt>
                <c:pt idx="8058">
                  <c:v>134.30000000000001</c:v>
                </c:pt>
                <c:pt idx="8059">
                  <c:v>134.31666666666666</c:v>
                </c:pt>
                <c:pt idx="8060">
                  <c:v>134.33333333333334</c:v>
                </c:pt>
                <c:pt idx="8061">
                  <c:v>134.35</c:v>
                </c:pt>
                <c:pt idx="8062">
                  <c:v>134.36666666666667</c:v>
                </c:pt>
                <c:pt idx="8063">
                  <c:v>134.38333333333333</c:v>
                </c:pt>
                <c:pt idx="8064">
                  <c:v>134.4</c:v>
                </c:pt>
                <c:pt idx="8065">
                  <c:v>134.41666666666666</c:v>
                </c:pt>
                <c:pt idx="8066">
                  <c:v>134.43333333333334</c:v>
                </c:pt>
                <c:pt idx="8067">
                  <c:v>134.44999999999999</c:v>
                </c:pt>
                <c:pt idx="8068">
                  <c:v>134.46666666666667</c:v>
                </c:pt>
                <c:pt idx="8069">
                  <c:v>134.48333333333332</c:v>
                </c:pt>
                <c:pt idx="8070">
                  <c:v>134.5</c:v>
                </c:pt>
                <c:pt idx="8071">
                  <c:v>134.51666666666668</c:v>
                </c:pt>
                <c:pt idx="8072">
                  <c:v>134.53333333333333</c:v>
                </c:pt>
                <c:pt idx="8073">
                  <c:v>134.55000000000001</c:v>
                </c:pt>
                <c:pt idx="8074">
                  <c:v>134.56666666666666</c:v>
                </c:pt>
                <c:pt idx="8075">
                  <c:v>134.58333333333334</c:v>
                </c:pt>
                <c:pt idx="8076">
                  <c:v>134.6</c:v>
                </c:pt>
                <c:pt idx="8077">
                  <c:v>134.61666666666667</c:v>
                </c:pt>
                <c:pt idx="8078">
                  <c:v>134.63333333333333</c:v>
                </c:pt>
                <c:pt idx="8079">
                  <c:v>134.65</c:v>
                </c:pt>
                <c:pt idx="8080">
                  <c:v>134.66666666666666</c:v>
                </c:pt>
                <c:pt idx="8081">
                  <c:v>134.68333333333334</c:v>
                </c:pt>
                <c:pt idx="8082">
                  <c:v>134.69999999999999</c:v>
                </c:pt>
                <c:pt idx="8083">
                  <c:v>134.71666666666667</c:v>
                </c:pt>
                <c:pt idx="8084">
                  <c:v>134.73333333333332</c:v>
                </c:pt>
                <c:pt idx="8085">
                  <c:v>134.75</c:v>
                </c:pt>
                <c:pt idx="8086">
                  <c:v>134.76666666666668</c:v>
                </c:pt>
                <c:pt idx="8087">
                  <c:v>134.78333333333333</c:v>
                </c:pt>
                <c:pt idx="8088">
                  <c:v>134.80000000000001</c:v>
                </c:pt>
                <c:pt idx="8089">
                  <c:v>134.81666666666666</c:v>
                </c:pt>
                <c:pt idx="8090">
                  <c:v>134.83333333333334</c:v>
                </c:pt>
                <c:pt idx="8091">
                  <c:v>134.85</c:v>
                </c:pt>
                <c:pt idx="8092">
                  <c:v>134.86666666666667</c:v>
                </c:pt>
                <c:pt idx="8093">
                  <c:v>134.88333333333333</c:v>
                </c:pt>
                <c:pt idx="8094">
                  <c:v>134.9</c:v>
                </c:pt>
                <c:pt idx="8095">
                  <c:v>134.91666666666666</c:v>
                </c:pt>
                <c:pt idx="8096">
                  <c:v>134.93333333333334</c:v>
                </c:pt>
                <c:pt idx="8097">
                  <c:v>134.94999999999999</c:v>
                </c:pt>
                <c:pt idx="8098">
                  <c:v>134.96666666666667</c:v>
                </c:pt>
                <c:pt idx="8099">
                  <c:v>134.98333333333332</c:v>
                </c:pt>
                <c:pt idx="8100">
                  <c:v>135</c:v>
                </c:pt>
                <c:pt idx="8101">
                  <c:v>135.01666666666668</c:v>
                </c:pt>
                <c:pt idx="8102">
                  <c:v>135.03333333333333</c:v>
                </c:pt>
                <c:pt idx="8103">
                  <c:v>135.05000000000001</c:v>
                </c:pt>
                <c:pt idx="8104">
                  <c:v>135.06666666666666</c:v>
                </c:pt>
                <c:pt idx="8105">
                  <c:v>135.08333333333334</c:v>
                </c:pt>
                <c:pt idx="8106">
                  <c:v>135.1</c:v>
                </c:pt>
                <c:pt idx="8107">
                  <c:v>135.11666666666667</c:v>
                </c:pt>
                <c:pt idx="8108">
                  <c:v>135.13333333333333</c:v>
                </c:pt>
                <c:pt idx="8109">
                  <c:v>135.15</c:v>
                </c:pt>
                <c:pt idx="8110">
                  <c:v>135.16666666666666</c:v>
                </c:pt>
                <c:pt idx="8111">
                  <c:v>135.18333333333334</c:v>
                </c:pt>
                <c:pt idx="8112">
                  <c:v>135.19999999999999</c:v>
                </c:pt>
                <c:pt idx="8113">
                  <c:v>135.21666666666667</c:v>
                </c:pt>
                <c:pt idx="8114">
                  <c:v>135.23333333333332</c:v>
                </c:pt>
                <c:pt idx="8115">
                  <c:v>135.25</c:v>
                </c:pt>
                <c:pt idx="8116">
                  <c:v>135.26666666666668</c:v>
                </c:pt>
                <c:pt idx="8117">
                  <c:v>135.28333333333333</c:v>
                </c:pt>
                <c:pt idx="8118">
                  <c:v>135.30000000000001</c:v>
                </c:pt>
                <c:pt idx="8119">
                  <c:v>135.31666666666666</c:v>
                </c:pt>
                <c:pt idx="8120">
                  <c:v>135.33333333333334</c:v>
                </c:pt>
                <c:pt idx="8121">
                  <c:v>135.35</c:v>
                </c:pt>
                <c:pt idx="8122">
                  <c:v>135.36666666666667</c:v>
                </c:pt>
                <c:pt idx="8123">
                  <c:v>135.38333333333333</c:v>
                </c:pt>
                <c:pt idx="8124">
                  <c:v>135.4</c:v>
                </c:pt>
                <c:pt idx="8125">
                  <c:v>135.41666666666666</c:v>
                </c:pt>
                <c:pt idx="8126">
                  <c:v>135.43333333333334</c:v>
                </c:pt>
                <c:pt idx="8127">
                  <c:v>135.44999999999999</c:v>
                </c:pt>
                <c:pt idx="8128">
                  <c:v>135.46666666666667</c:v>
                </c:pt>
                <c:pt idx="8129">
                  <c:v>135.48333333333332</c:v>
                </c:pt>
                <c:pt idx="8130">
                  <c:v>135.5</c:v>
                </c:pt>
                <c:pt idx="8131">
                  <c:v>135.51666666666668</c:v>
                </c:pt>
                <c:pt idx="8132">
                  <c:v>135.53333333333333</c:v>
                </c:pt>
                <c:pt idx="8133">
                  <c:v>135.55000000000001</c:v>
                </c:pt>
                <c:pt idx="8134">
                  <c:v>135.56666666666666</c:v>
                </c:pt>
                <c:pt idx="8135">
                  <c:v>135.58333333333334</c:v>
                </c:pt>
                <c:pt idx="8136">
                  <c:v>135.6</c:v>
                </c:pt>
                <c:pt idx="8137">
                  <c:v>135.61666666666667</c:v>
                </c:pt>
                <c:pt idx="8138">
                  <c:v>135.63333333333333</c:v>
                </c:pt>
                <c:pt idx="8139">
                  <c:v>135.65</c:v>
                </c:pt>
                <c:pt idx="8140">
                  <c:v>135.66666666666666</c:v>
                </c:pt>
                <c:pt idx="8141">
                  <c:v>135.68333333333334</c:v>
                </c:pt>
                <c:pt idx="8142">
                  <c:v>135.69999999999999</c:v>
                </c:pt>
                <c:pt idx="8143">
                  <c:v>135.71666666666667</c:v>
                </c:pt>
                <c:pt idx="8144">
                  <c:v>135.73333333333332</c:v>
                </c:pt>
                <c:pt idx="8145">
                  <c:v>135.75</c:v>
                </c:pt>
                <c:pt idx="8146">
                  <c:v>135.76666666666668</c:v>
                </c:pt>
                <c:pt idx="8147">
                  <c:v>135.78333333333333</c:v>
                </c:pt>
                <c:pt idx="8148">
                  <c:v>135.80000000000001</c:v>
                </c:pt>
                <c:pt idx="8149">
                  <c:v>135.81666666666666</c:v>
                </c:pt>
                <c:pt idx="8150">
                  <c:v>135.83333333333334</c:v>
                </c:pt>
                <c:pt idx="8151">
                  <c:v>135.85</c:v>
                </c:pt>
                <c:pt idx="8152">
                  <c:v>135.86666666666667</c:v>
                </c:pt>
                <c:pt idx="8153">
                  <c:v>135.88333333333333</c:v>
                </c:pt>
                <c:pt idx="8154">
                  <c:v>135.9</c:v>
                </c:pt>
                <c:pt idx="8155">
                  <c:v>135.91666666666666</c:v>
                </c:pt>
                <c:pt idx="8156">
                  <c:v>135.93333333333334</c:v>
                </c:pt>
                <c:pt idx="8157">
                  <c:v>135.94999999999999</c:v>
                </c:pt>
                <c:pt idx="8158">
                  <c:v>135.96666666666667</c:v>
                </c:pt>
                <c:pt idx="8159">
                  <c:v>135.98333333333332</c:v>
                </c:pt>
                <c:pt idx="8160">
                  <c:v>136</c:v>
                </c:pt>
                <c:pt idx="8161">
                  <c:v>136.01666666666668</c:v>
                </c:pt>
                <c:pt idx="8162">
                  <c:v>136.03333333333333</c:v>
                </c:pt>
                <c:pt idx="8163">
                  <c:v>136.05000000000001</c:v>
                </c:pt>
                <c:pt idx="8164">
                  <c:v>136.06666666666666</c:v>
                </c:pt>
                <c:pt idx="8165">
                  <c:v>136.08333333333334</c:v>
                </c:pt>
                <c:pt idx="8166">
                  <c:v>136.1</c:v>
                </c:pt>
                <c:pt idx="8167">
                  <c:v>136.11666666666667</c:v>
                </c:pt>
                <c:pt idx="8168">
                  <c:v>136.13333333333333</c:v>
                </c:pt>
                <c:pt idx="8169">
                  <c:v>136.15</c:v>
                </c:pt>
                <c:pt idx="8170">
                  <c:v>136.16666666666666</c:v>
                </c:pt>
                <c:pt idx="8171">
                  <c:v>136.18333333333334</c:v>
                </c:pt>
                <c:pt idx="8172">
                  <c:v>136.19999999999999</c:v>
                </c:pt>
                <c:pt idx="8173">
                  <c:v>136.21666666666667</c:v>
                </c:pt>
                <c:pt idx="8174">
                  <c:v>136.23333333333332</c:v>
                </c:pt>
                <c:pt idx="8175">
                  <c:v>136.25</c:v>
                </c:pt>
                <c:pt idx="8176">
                  <c:v>136.26666666666668</c:v>
                </c:pt>
                <c:pt idx="8177">
                  <c:v>136.28333333333333</c:v>
                </c:pt>
                <c:pt idx="8178">
                  <c:v>136.30000000000001</c:v>
                </c:pt>
                <c:pt idx="8179">
                  <c:v>136.31666666666666</c:v>
                </c:pt>
                <c:pt idx="8180">
                  <c:v>136.33333333333334</c:v>
                </c:pt>
                <c:pt idx="8181">
                  <c:v>136.35</c:v>
                </c:pt>
                <c:pt idx="8182">
                  <c:v>136.36666666666667</c:v>
                </c:pt>
                <c:pt idx="8183">
                  <c:v>136.38333333333333</c:v>
                </c:pt>
                <c:pt idx="8184">
                  <c:v>136.4</c:v>
                </c:pt>
                <c:pt idx="8185">
                  <c:v>136.41666666666666</c:v>
                </c:pt>
                <c:pt idx="8186">
                  <c:v>136.43333333333334</c:v>
                </c:pt>
                <c:pt idx="8187">
                  <c:v>136.44999999999999</c:v>
                </c:pt>
                <c:pt idx="8188">
                  <c:v>136.46666666666667</c:v>
                </c:pt>
                <c:pt idx="8189">
                  <c:v>136.48333333333332</c:v>
                </c:pt>
                <c:pt idx="8190">
                  <c:v>136.5</c:v>
                </c:pt>
                <c:pt idx="8191">
                  <c:v>136.51666666666668</c:v>
                </c:pt>
                <c:pt idx="8192">
                  <c:v>136.53333333333333</c:v>
                </c:pt>
                <c:pt idx="8193">
                  <c:v>136.55000000000001</c:v>
                </c:pt>
                <c:pt idx="8194">
                  <c:v>136.56666666666666</c:v>
                </c:pt>
                <c:pt idx="8195">
                  <c:v>136.58333333333334</c:v>
                </c:pt>
                <c:pt idx="8196">
                  <c:v>136.6</c:v>
                </c:pt>
                <c:pt idx="8197">
                  <c:v>136.61666666666667</c:v>
                </c:pt>
                <c:pt idx="8198">
                  <c:v>136.63333333333333</c:v>
                </c:pt>
                <c:pt idx="8199">
                  <c:v>136.65</c:v>
                </c:pt>
                <c:pt idx="8200">
                  <c:v>136.66666666666666</c:v>
                </c:pt>
                <c:pt idx="8201">
                  <c:v>136.68333333333334</c:v>
                </c:pt>
                <c:pt idx="8202">
                  <c:v>136.69999999999999</c:v>
                </c:pt>
                <c:pt idx="8203">
                  <c:v>136.71666666666667</c:v>
                </c:pt>
                <c:pt idx="8204">
                  <c:v>136.73333333333332</c:v>
                </c:pt>
                <c:pt idx="8205">
                  <c:v>136.75</c:v>
                </c:pt>
                <c:pt idx="8206">
                  <c:v>136.76666666666668</c:v>
                </c:pt>
                <c:pt idx="8207">
                  <c:v>136.78333333333333</c:v>
                </c:pt>
                <c:pt idx="8208">
                  <c:v>136.80000000000001</c:v>
                </c:pt>
                <c:pt idx="8209">
                  <c:v>136.81666666666666</c:v>
                </c:pt>
                <c:pt idx="8210">
                  <c:v>136.83333333333334</c:v>
                </c:pt>
                <c:pt idx="8211">
                  <c:v>136.85</c:v>
                </c:pt>
                <c:pt idx="8212">
                  <c:v>136.86666666666667</c:v>
                </c:pt>
                <c:pt idx="8213">
                  <c:v>136.88333333333333</c:v>
                </c:pt>
                <c:pt idx="8214">
                  <c:v>136.9</c:v>
                </c:pt>
                <c:pt idx="8215">
                  <c:v>136.91666666666666</c:v>
                </c:pt>
                <c:pt idx="8216">
                  <c:v>136.93333333333334</c:v>
                </c:pt>
                <c:pt idx="8217">
                  <c:v>136.94999999999999</c:v>
                </c:pt>
                <c:pt idx="8218">
                  <c:v>136.96666666666667</c:v>
                </c:pt>
                <c:pt idx="8219">
                  <c:v>136.98333333333332</c:v>
                </c:pt>
                <c:pt idx="8220">
                  <c:v>137</c:v>
                </c:pt>
                <c:pt idx="8221">
                  <c:v>137.01666666666668</c:v>
                </c:pt>
                <c:pt idx="8222">
                  <c:v>137.03333333333333</c:v>
                </c:pt>
                <c:pt idx="8223">
                  <c:v>137.05000000000001</c:v>
                </c:pt>
                <c:pt idx="8224">
                  <c:v>137.06666666666666</c:v>
                </c:pt>
                <c:pt idx="8225">
                  <c:v>137.08333333333334</c:v>
                </c:pt>
                <c:pt idx="8226">
                  <c:v>137.1</c:v>
                </c:pt>
                <c:pt idx="8227">
                  <c:v>137.11666666666667</c:v>
                </c:pt>
                <c:pt idx="8228">
                  <c:v>137.13333333333333</c:v>
                </c:pt>
                <c:pt idx="8229">
                  <c:v>137.15</c:v>
                </c:pt>
                <c:pt idx="8230">
                  <c:v>137.16666666666666</c:v>
                </c:pt>
                <c:pt idx="8231">
                  <c:v>137.18333333333334</c:v>
                </c:pt>
                <c:pt idx="8232">
                  <c:v>137.19999999999999</c:v>
                </c:pt>
                <c:pt idx="8233">
                  <c:v>137.21666666666667</c:v>
                </c:pt>
                <c:pt idx="8234">
                  <c:v>137.23333333333332</c:v>
                </c:pt>
                <c:pt idx="8235">
                  <c:v>137.25</c:v>
                </c:pt>
                <c:pt idx="8236">
                  <c:v>137.26666666666668</c:v>
                </c:pt>
                <c:pt idx="8237">
                  <c:v>137.28333333333333</c:v>
                </c:pt>
                <c:pt idx="8238">
                  <c:v>137.30000000000001</c:v>
                </c:pt>
                <c:pt idx="8239">
                  <c:v>137.31666666666666</c:v>
                </c:pt>
                <c:pt idx="8240">
                  <c:v>137.33333333333334</c:v>
                </c:pt>
                <c:pt idx="8241">
                  <c:v>137.35</c:v>
                </c:pt>
                <c:pt idx="8242">
                  <c:v>137.36666666666667</c:v>
                </c:pt>
                <c:pt idx="8243">
                  <c:v>137.38333333333333</c:v>
                </c:pt>
                <c:pt idx="8244">
                  <c:v>137.4</c:v>
                </c:pt>
                <c:pt idx="8245">
                  <c:v>137.41666666666666</c:v>
                </c:pt>
                <c:pt idx="8246">
                  <c:v>137.43333333333334</c:v>
                </c:pt>
                <c:pt idx="8247">
                  <c:v>137.44999999999999</c:v>
                </c:pt>
                <c:pt idx="8248">
                  <c:v>137.46666666666667</c:v>
                </c:pt>
                <c:pt idx="8249">
                  <c:v>137.48333333333332</c:v>
                </c:pt>
                <c:pt idx="8250">
                  <c:v>137.5</c:v>
                </c:pt>
                <c:pt idx="8251">
                  <c:v>137.51666666666668</c:v>
                </c:pt>
                <c:pt idx="8252">
                  <c:v>137.53333333333333</c:v>
                </c:pt>
                <c:pt idx="8253">
                  <c:v>137.55000000000001</c:v>
                </c:pt>
                <c:pt idx="8254">
                  <c:v>137.56666666666666</c:v>
                </c:pt>
                <c:pt idx="8255">
                  <c:v>137.58333333333334</c:v>
                </c:pt>
                <c:pt idx="8256">
                  <c:v>137.6</c:v>
                </c:pt>
                <c:pt idx="8257">
                  <c:v>137.61666666666667</c:v>
                </c:pt>
                <c:pt idx="8258">
                  <c:v>137.63333333333333</c:v>
                </c:pt>
                <c:pt idx="8259">
                  <c:v>137.65</c:v>
                </c:pt>
                <c:pt idx="8260">
                  <c:v>137.66666666666666</c:v>
                </c:pt>
                <c:pt idx="8261">
                  <c:v>137.68333333333334</c:v>
                </c:pt>
                <c:pt idx="8262">
                  <c:v>137.69999999999999</c:v>
                </c:pt>
                <c:pt idx="8263">
                  <c:v>137.71666666666667</c:v>
                </c:pt>
                <c:pt idx="8264">
                  <c:v>137.73333333333332</c:v>
                </c:pt>
                <c:pt idx="8265">
                  <c:v>137.75</c:v>
                </c:pt>
                <c:pt idx="8266">
                  <c:v>137.76666666666668</c:v>
                </c:pt>
                <c:pt idx="8267">
                  <c:v>137.78333333333333</c:v>
                </c:pt>
                <c:pt idx="8268">
                  <c:v>137.80000000000001</c:v>
                </c:pt>
                <c:pt idx="8269">
                  <c:v>137.81666666666666</c:v>
                </c:pt>
                <c:pt idx="8270">
                  <c:v>137.83333333333334</c:v>
                </c:pt>
                <c:pt idx="8271">
                  <c:v>137.85</c:v>
                </c:pt>
                <c:pt idx="8272">
                  <c:v>137.86666666666667</c:v>
                </c:pt>
                <c:pt idx="8273">
                  <c:v>137.88333333333333</c:v>
                </c:pt>
                <c:pt idx="8274">
                  <c:v>137.9</c:v>
                </c:pt>
                <c:pt idx="8275">
                  <c:v>137.91666666666666</c:v>
                </c:pt>
                <c:pt idx="8276">
                  <c:v>137.93333333333334</c:v>
                </c:pt>
                <c:pt idx="8277">
                  <c:v>137.94999999999999</c:v>
                </c:pt>
                <c:pt idx="8278">
                  <c:v>137.96666666666667</c:v>
                </c:pt>
                <c:pt idx="8279">
                  <c:v>137.98333333333332</c:v>
                </c:pt>
                <c:pt idx="8280">
                  <c:v>138</c:v>
                </c:pt>
                <c:pt idx="8281">
                  <c:v>138.01666666666668</c:v>
                </c:pt>
                <c:pt idx="8282">
                  <c:v>138.03333333333333</c:v>
                </c:pt>
                <c:pt idx="8283">
                  <c:v>138.05000000000001</c:v>
                </c:pt>
                <c:pt idx="8284">
                  <c:v>138.06666666666666</c:v>
                </c:pt>
                <c:pt idx="8285">
                  <c:v>138.08333333333334</c:v>
                </c:pt>
                <c:pt idx="8286">
                  <c:v>138.1</c:v>
                </c:pt>
                <c:pt idx="8287">
                  <c:v>138.11666666666667</c:v>
                </c:pt>
                <c:pt idx="8288">
                  <c:v>138.13333333333333</c:v>
                </c:pt>
                <c:pt idx="8289">
                  <c:v>138.15</c:v>
                </c:pt>
                <c:pt idx="8290">
                  <c:v>138.16666666666666</c:v>
                </c:pt>
                <c:pt idx="8291">
                  <c:v>138.18333333333334</c:v>
                </c:pt>
                <c:pt idx="8292">
                  <c:v>138.19999999999999</c:v>
                </c:pt>
                <c:pt idx="8293">
                  <c:v>138.21666666666667</c:v>
                </c:pt>
                <c:pt idx="8294">
                  <c:v>138.23333333333332</c:v>
                </c:pt>
                <c:pt idx="8295">
                  <c:v>138.25</c:v>
                </c:pt>
                <c:pt idx="8296">
                  <c:v>138.26666666666668</c:v>
                </c:pt>
                <c:pt idx="8297">
                  <c:v>138.28333333333333</c:v>
                </c:pt>
                <c:pt idx="8298">
                  <c:v>138.30000000000001</c:v>
                </c:pt>
                <c:pt idx="8299">
                  <c:v>138.31666666666666</c:v>
                </c:pt>
                <c:pt idx="8300">
                  <c:v>138.33333333333334</c:v>
                </c:pt>
                <c:pt idx="8301">
                  <c:v>138.35</c:v>
                </c:pt>
                <c:pt idx="8302">
                  <c:v>138.36666666666667</c:v>
                </c:pt>
                <c:pt idx="8303">
                  <c:v>138.38333333333333</c:v>
                </c:pt>
                <c:pt idx="8304">
                  <c:v>138.4</c:v>
                </c:pt>
                <c:pt idx="8305">
                  <c:v>138.41666666666666</c:v>
                </c:pt>
                <c:pt idx="8306">
                  <c:v>138.43333333333334</c:v>
                </c:pt>
                <c:pt idx="8307">
                  <c:v>138.44999999999999</c:v>
                </c:pt>
                <c:pt idx="8308">
                  <c:v>138.46666666666667</c:v>
                </c:pt>
                <c:pt idx="8309">
                  <c:v>138.48333333333332</c:v>
                </c:pt>
                <c:pt idx="8310">
                  <c:v>138.5</c:v>
                </c:pt>
                <c:pt idx="8311">
                  <c:v>138.51666666666668</c:v>
                </c:pt>
                <c:pt idx="8312">
                  <c:v>138.53333333333333</c:v>
                </c:pt>
                <c:pt idx="8313">
                  <c:v>138.55000000000001</c:v>
                </c:pt>
                <c:pt idx="8314">
                  <c:v>138.56666666666666</c:v>
                </c:pt>
                <c:pt idx="8315">
                  <c:v>138.58333333333334</c:v>
                </c:pt>
                <c:pt idx="8316">
                  <c:v>138.6</c:v>
                </c:pt>
                <c:pt idx="8317">
                  <c:v>138.61666666666667</c:v>
                </c:pt>
                <c:pt idx="8318">
                  <c:v>138.63333333333333</c:v>
                </c:pt>
                <c:pt idx="8319">
                  <c:v>138.65</c:v>
                </c:pt>
                <c:pt idx="8320">
                  <c:v>138.66666666666666</c:v>
                </c:pt>
                <c:pt idx="8321">
                  <c:v>138.68333333333334</c:v>
                </c:pt>
                <c:pt idx="8322">
                  <c:v>138.69999999999999</c:v>
                </c:pt>
                <c:pt idx="8323">
                  <c:v>138.71666666666667</c:v>
                </c:pt>
                <c:pt idx="8324">
                  <c:v>138.73333333333332</c:v>
                </c:pt>
                <c:pt idx="8325">
                  <c:v>138.75</c:v>
                </c:pt>
                <c:pt idx="8326">
                  <c:v>138.76666666666668</c:v>
                </c:pt>
                <c:pt idx="8327">
                  <c:v>138.78333333333333</c:v>
                </c:pt>
                <c:pt idx="8328">
                  <c:v>138.80000000000001</c:v>
                </c:pt>
                <c:pt idx="8329">
                  <c:v>138.81666666666666</c:v>
                </c:pt>
                <c:pt idx="8330">
                  <c:v>138.83333333333334</c:v>
                </c:pt>
                <c:pt idx="8331">
                  <c:v>138.85</c:v>
                </c:pt>
                <c:pt idx="8332">
                  <c:v>138.86666666666667</c:v>
                </c:pt>
                <c:pt idx="8333">
                  <c:v>138.88333333333333</c:v>
                </c:pt>
                <c:pt idx="8334">
                  <c:v>138.9</c:v>
                </c:pt>
                <c:pt idx="8335">
                  <c:v>138.91666666666666</c:v>
                </c:pt>
                <c:pt idx="8336">
                  <c:v>138.93333333333334</c:v>
                </c:pt>
                <c:pt idx="8337">
                  <c:v>138.94999999999999</c:v>
                </c:pt>
                <c:pt idx="8338">
                  <c:v>138.96666666666667</c:v>
                </c:pt>
                <c:pt idx="8339">
                  <c:v>138.98333333333332</c:v>
                </c:pt>
                <c:pt idx="8340">
                  <c:v>139</c:v>
                </c:pt>
                <c:pt idx="8341">
                  <c:v>139.01666666666668</c:v>
                </c:pt>
                <c:pt idx="8342">
                  <c:v>139.03333333333333</c:v>
                </c:pt>
                <c:pt idx="8343">
                  <c:v>139.05000000000001</c:v>
                </c:pt>
                <c:pt idx="8344">
                  <c:v>139.06666666666666</c:v>
                </c:pt>
                <c:pt idx="8345">
                  <c:v>139.08333333333334</c:v>
                </c:pt>
                <c:pt idx="8346">
                  <c:v>139.1</c:v>
                </c:pt>
                <c:pt idx="8347">
                  <c:v>139.11666666666667</c:v>
                </c:pt>
                <c:pt idx="8348">
                  <c:v>139.13333333333333</c:v>
                </c:pt>
                <c:pt idx="8349">
                  <c:v>139.15</c:v>
                </c:pt>
                <c:pt idx="8350">
                  <c:v>139.16666666666666</c:v>
                </c:pt>
                <c:pt idx="8351">
                  <c:v>139.18333333333334</c:v>
                </c:pt>
                <c:pt idx="8352">
                  <c:v>139.19999999999999</c:v>
                </c:pt>
                <c:pt idx="8353">
                  <c:v>139.21666666666667</c:v>
                </c:pt>
                <c:pt idx="8354">
                  <c:v>139.23333333333332</c:v>
                </c:pt>
                <c:pt idx="8355">
                  <c:v>139.25</c:v>
                </c:pt>
                <c:pt idx="8356">
                  <c:v>139.26666666666668</c:v>
                </c:pt>
                <c:pt idx="8357">
                  <c:v>139.28333333333333</c:v>
                </c:pt>
                <c:pt idx="8358">
                  <c:v>139.30000000000001</c:v>
                </c:pt>
                <c:pt idx="8359">
                  <c:v>139.31666666666666</c:v>
                </c:pt>
                <c:pt idx="8360">
                  <c:v>139.33333333333334</c:v>
                </c:pt>
                <c:pt idx="8361">
                  <c:v>139.35</c:v>
                </c:pt>
                <c:pt idx="8362">
                  <c:v>139.36666666666667</c:v>
                </c:pt>
                <c:pt idx="8363">
                  <c:v>139.38333333333333</c:v>
                </c:pt>
                <c:pt idx="8364">
                  <c:v>139.4</c:v>
                </c:pt>
                <c:pt idx="8365">
                  <c:v>139.41666666666666</c:v>
                </c:pt>
                <c:pt idx="8366">
                  <c:v>139.43333333333334</c:v>
                </c:pt>
                <c:pt idx="8367">
                  <c:v>139.44999999999999</c:v>
                </c:pt>
                <c:pt idx="8368">
                  <c:v>139.46666666666667</c:v>
                </c:pt>
                <c:pt idx="8369">
                  <c:v>139.48333333333332</c:v>
                </c:pt>
                <c:pt idx="8370">
                  <c:v>139.5</c:v>
                </c:pt>
                <c:pt idx="8371">
                  <c:v>139.51666666666668</c:v>
                </c:pt>
                <c:pt idx="8372">
                  <c:v>139.53333333333333</c:v>
                </c:pt>
                <c:pt idx="8373">
                  <c:v>139.55000000000001</c:v>
                </c:pt>
                <c:pt idx="8374">
                  <c:v>139.56666666666666</c:v>
                </c:pt>
                <c:pt idx="8375">
                  <c:v>139.58333333333334</c:v>
                </c:pt>
                <c:pt idx="8376">
                  <c:v>139.6</c:v>
                </c:pt>
                <c:pt idx="8377">
                  <c:v>139.61666666666667</c:v>
                </c:pt>
                <c:pt idx="8378">
                  <c:v>139.63333333333333</c:v>
                </c:pt>
                <c:pt idx="8379">
                  <c:v>139.65</c:v>
                </c:pt>
                <c:pt idx="8380">
                  <c:v>139.66666666666666</c:v>
                </c:pt>
                <c:pt idx="8381">
                  <c:v>139.68333333333334</c:v>
                </c:pt>
                <c:pt idx="8382">
                  <c:v>139.69999999999999</c:v>
                </c:pt>
                <c:pt idx="8383">
                  <c:v>139.71666666666667</c:v>
                </c:pt>
                <c:pt idx="8384">
                  <c:v>139.73333333333332</c:v>
                </c:pt>
                <c:pt idx="8385">
                  <c:v>139.75</c:v>
                </c:pt>
                <c:pt idx="8386">
                  <c:v>139.76666666666668</c:v>
                </c:pt>
                <c:pt idx="8387">
                  <c:v>139.78333333333333</c:v>
                </c:pt>
                <c:pt idx="8388">
                  <c:v>139.80000000000001</c:v>
                </c:pt>
                <c:pt idx="8389">
                  <c:v>139.81666666666666</c:v>
                </c:pt>
                <c:pt idx="8390">
                  <c:v>139.83333333333334</c:v>
                </c:pt>
                <c:pt idx="8391">
                  <c:v>139.85</c:v>
                </c:pt>
                <c:pt idx="8392">
                  <c:v>139.86666666666667</c:v>
                </c:pt>
                <c:pt idx="8393">
                  <c:v>139.88333333333333</c:v>
                </c:pt>
                <c:pt idx="8394">
                  <c:v>139.9</c:v>
                </c:pt>
                <c:pt idx="8395">
                  <c:v>139.91666666666666</c:v>
                </c:pt>
                <c:pt idx="8396">
                  <c:v>139.93333333333334</c:v>
                </c:pt>
                <c:pt idx="8397">
                  <c:v>139.94999999999999</c:v>
                </c:pt>
                <c:pt idx="8398">
                  <c:v>139.96666666666667</c:v>
                </c:pt>
                <c:pt idx="8399">
                  <c:v>139.98333333333332</c:v>
                </c:pt>
                <c:pt idx="8400">
                  <c:v>140</c:v>
                </c:pt>
                <c:pt idx="8401">
                  <c:v>140.01666666666668</c:v>
                </c:pt>
                <c:pt idx="8402">
                  <c:v>140.03333333333333</c:v>
                </c:pt>
                <c:pt idx="8403">
                  <c:v>140.05000000000001</c:v>
                </c:pt>
                <c:pt idx="8404">
                  <c:v>140.06666666666666</c:v>
                </c:pt>
                <c:pt idx="8405">
                  <c:v>140.08333333333334</c:v>
                </c:pt>
                <c:pt idx="8406">
                  <c:v>140.1</c:v>
                </c:pt>
                <c:pt idx="8407">
                  <c:v>140.11666666666667</c:v>
                </c:pt>
                <c:pt idx="8408">
                  <c:v>140.13333333333333</c:v>
                </c:pt>
                <c:pt idx="8409">
                  <c:v>140.15</c:v>
                </c:pt>
                <c:pt idx="8410">
                  <c:v>140.16666666666666</c:v>
                </c:pt>
                <c:pt idx="8411">
                  <c:v>140.18333333333334</c:v>
                </c:pt>
                <c:pt idx="8412">
                  <c:v>140.19999999999999</c:v>
                </c:pt>
                <c:pt idx="8413">
                  <c:v>140.21666666666667</c:v>
                </c:pt>
                <c:pt idx="8414">
                  <c:v>140.23333333333332</c:v>
                </c:pt>
                <c:pt idx="8415">
                  <c:v>140.25</c:v>
                </c:pt>
                <c:pt idx="8416">
                  <c:v>140.26666666666668</c:v>
                </c:pt>
                <c:pt idx="8417">
                  <c:v>140.28333333333333</c:v>
                </c:pt>
                <c:pt idx="8418">
                  <c:v>140.30000000000001</c:v>
                </c:pt>
                <c:pt idx="8419">
                  <c:v>140.31666666666666</c:v>
                </c:pt>
                <c:pt idx="8420">
                  <c:v>140.33333333333334</c:v>
                </c:pt>
                <c:pt idx="8421">
                  <c:v>140.35</c:v>
                </c:pt>
                <c:pt idx="8422">
                  <c:v>140.36666666666667</c:v>
                </c:pt>
                <c:pt idx="8423">
                  <c:v>140.38333333333333</c:v>
                </c:pt>
                <c:pt idx="8424">
                  <c:v>140.4</c:v>
                </c:pt>
                <c:pt idx="8425">
                  <c:v>140.41666666666666</c:v>
                </c:pt>
                <c:pt idx="8426">
                  <c:v>140.43333333333334</c:v>
                </c:pt>
                <c:pt idx="8427">
                  <c:v>140.44999999999999</c:v>
                </c:pt>
                <c:pt idx="8428">
                  <c:v>140.46666666666667</c:v>
                </c:pt>
                <c:pt idx="8429">
                  <c:v>140.48333333333332</c:v>
                </c:pt>
                <c:pt idx="8430">
                  <c:v>140.5</c:v>
                </c:pt>
                <c:pt idx="8431">
                  <c:v>140.51666666666668</c:v>
                </c:pt>
                <c:pt idx="8432">
                  <c:v>140.53333333333333</c:v>
                </c:pt>
                <c:pt idx="8433">
                  <c:v>140.55000000000001</c:v>
                </c:pt>
                <c:pt idx="8434">
                  <c:v>140.56666666666666</c:v>
                </c:pt>
                <c:pt idx="8435">
                  <c:v>140.58333333333334</c:v>
                </c:pt>
                <c:pt idx="8436">
                  <c:v>140.6</c:v>
                </c:pt>
                <c:pt idx="8437">
                  <c:v>140.61666666666667</c:v>
                </c:pt>
                <c:pt idx="8438">
                  <c:v>140.63333333333333</c:v>
                </c:pt>
                <c:pt idx="8439">
                  <c:v>140.65</c:v>
                </c:pt>
                <c:pt idx="8440">
                  <c:v>140.66666666666666</c:v>
                </c:pt>
                <c:pt idx="8441">
                  <c:v>140.68333333333334</c:v>
                </c:pt>
                <c:pt idx="8442">
                  <c:v>140.69999999999999</c:v>
                </c:pt>
                <c:pt idx="8443">
                  <c:v>140.71666666666667</c:v>
                </c:pt>
                <c:pt idx="8444">
                  <c:v>140.73333333333332</c:v>
                </c:pt>
                <c:pt idx="8445">
                  <c:v>140.75</c:v>
                </c:pt>
                <c:pt idx="8446">
                  <c:v>140.76666666666668</c:v>
                </c:pt>
                <c:pt idx="8447">
                  <c:v>140.78333333333333</c:v>
                </c:pt>
                <c:pt idx="8448">
                  <c:v>140.80000000000001</c:v>
                </c:pt>
                <c:pt idx="8449">
                  <c:v>140.81666666666666</c:v>
                </c:pt>
                <c:pt idx="8450">
                  <c:v>140.83333333333334</c:v>
                </c:pt>
                <c:pt idx="8451">
                  <c:v>140.85</c:v>
                </c:pt>
                <c:pt idx="8452">
                  <c:v>140.86666666666667</c:v>
                </c:pt>
                <c:pt idx="8453">
                  <c:v>140.88333333333333</c:v>
                </c:pt>
                <c:pt idx="8454">
                  <c:v>140.9</c:v>
                </c:pt>
                <c:pt idx="8455">
                  <c:v>140.91666666666666</c:v>
                </c:pt>
                <c:pt idx="8456">
                  <c:v>140.93333333333334</c:v>
                </c:pt>
                <c:pt idx="8457">
                  <c:v>140.94999999999999</c:v>
                </c:pt>
                <c:pt idx="8458">
                  <c:v>140.96666666666667</c:v>
                </c:pt>
                <c:pt idx="8459">
                  <c:v>140.98333333333332</c:v>
                </c:pt>
                <c:pt idx="8460">
                  <c:v>141</c:v>
                </c:pt>
                <c:pt idx="8461">
                  <c:v>141.01666666666668</c:v>
                </c:pt>
                <c:pt idx="8462">
                  <c:v>141.03333333333333</c:v>
                </c:pt>
                <c:pt idx="8463">
                  <c:v>141.05000000000001</c:v>
                </c:pt>
                <c:pt idx="8464">
                  <c:v>141.06666666666666</c:v>
                </c:pt>
                <c:pt idx="8465">
                  <c:v>141.08333333333334</c:v>
                </c:pt>
                <c:pt idx="8466">
                  <c:v>141.1</c:v>
                </c:pt>
                <c:pt idx="8467">
                  <c:v>141.11666666666667</c:v>
                </c:pt>
                <c:pt idx="8468">
                  <c:v>141.13333333333333</c:v>
                </c:pt>
                <c:pt idx="8469">
                  <c:v>141.15</c:v>
                </c:pt>
                <c:pt idx="8470">
                  <c:v>141.16666666666666</c:v>
                </c:pt>
                <c:pt idx="8471">
                  <c:v>141.18333333333334</c:v>
                </c:pt>
                <c:pt idx="8472">
                  <c:v>141.19999999999999</c:v>
                </c:pt>
                <c:pt idx="8473">
                  <c:v>141.21666666666667</c:v>
                </c:pt>
                <c:pt idx="8474">
                  <c:v>141.23333333333332</c:v>
                </c:pt>
                <c:pt idx="8475">
                  <c:v>141.25</c:v>
                </c:pt>
                <c:pt idx="8476">
                  <c:v>141.26666666666668</c:v>
                </c:pt>
                <c:pt idx="8477">
                  <c:v>141.28333333333333</c:v>
                </c:pt>
                <c:pt idx="8478">
                  <c:v>141.30000000000001</c:v>
                </c:pt>
                <c:pt idx="8479">
                  <c:v>141.31666666666666</c:v>
                </c:pt>
                <c:pt idx="8480">
                  <c:v>141.33333333333334</c:v>
                </c:pt>
                <c:pt idx="8481">
                  <c:v>141.35</c:v>
                </c:pt>
                <c:pt idx="8482">
                  <c:v>141.36666666666667</c:v>
                </c:pt>
                <c:pt idx="8483">
                  <c:v>141.38333333333333</c:v>
                </c:pt>
                <c:pt idx="8484">
                  <c:v>141.4</c:v>
                </c:pt>
                <c:pt idx="8485">
                  <c:v>141.41666666666666</c:v>
                </c:pt>
                <c:pt idx="8486">
                  <c:v>141.43333333333334</c:v>
                </c:pt>
                <c:pt idx="8487">
                  <c:v>141.44999999999999</c:v>
                </c:pt>
                <c:pt idx="8488">
                  <c:v>141.46666666666667</c:v>
                </c:pt>
                <c:pt idx="8489">
                  <c:v>141.48333333333332</c:v>
                </c:pt>
                <c:pt idx="8490">
                  <c:v>141.5</c:v>
                </c:pt>
                <c:pt idx="8491">
                  <c:v>141.51666666666668</c:v>
                </c:pt>
                <c:pt idx="8492">
                  <c:v>141.53333333333333</c:v>
                </c:pt>
                <c:pt idx="8493">
                  <c:v>141.55000000000001</c:v>
                </c:pt>
                <c:pt idx="8494">
                  <c:v>141.56666666666666</c:v>
                </c:pt>
                <c:pt idx="8495">
                  <c:v>141.58333333333334</c:v>
                </c:pt>
                <c:pt idx="8496">
                  <c:v>141.6</c:v>
                </c:pt>
                <c:pt idx="8497">
                  <c:v>141.61666666666667</c:v>
                </c:pt>
                <c:pt idx="8498">
                  <c:v>141.63333333333333</c:v>
                </c:pt>
                <c:pt idx="8499">
                  <c:v>141.65</c:v>
                </c:pt>
                <c:pt idx="8500">
                  <c:v>141.66666666666666</c:v>
                </c:pt>
                <c:pt idx="8501">
                  <c:v>141.68333333333334</c:v>
                </c:pt>
                <c:pt idx="8502">
                  <c:v>141.69999999999999</c:v>
                </c:pt>
                <c:pt idx="8503">
                  <c:v>141.71666666666667</c:v>
                </c:pt>
                <c:pt idx="8504">
                  <c:v>141.73333333333332</c:v>
                </c:pt>
                <c:pt idx="8505">
                  <c:v>141.75</c:v>
                </c:pt>
                <c:pt idx="8506">
                  <c:v>141.76666666666668</c:v>
                </c:pt>
                <c:pt idx="8507">
                  <c:v>141.78333333333333</c:v>
                </c:pt>
                <c:pt idx="8508">
                  <c:v>141.80000000000001</c:v>
                </c:pt>
                <c:pt idx="8509">
                  <c:v>141.81666666666666</c:v>
                </c:pt>
                <c:pt idx="8510">
                  <c:v>141.83333333333334</c:v>
                </c:pt>
                <c:pt idx="8511">
                  <c:v>141.85</c:v>
                </c:pt>
                <c:pt idx="8512">
                  <c:v>141.86666666666667</c:v>
                </c:pt>
                <c:pt idx="8513">
                  <c:v>141.88333333333333</c:v>
                </c:pt>
                <c:pt idx="8514">
                  <c:v>141.9</c:v>
                </c:pt>
                <c:pt idx="8515">
                  <c:v>141.91666666666666</c:v>
                </c:pt>
                <c:pt idx="8516">
                  <c:v>141.93333333333334</c:v>
                </c:pt>
                <c:pt idx="8517">
                  <c:v>141.94999999999999</c:v>
                </c:pt>
                <c:pt idx="8518">
                  <c:v>141.96666666666667</c:v>
                </c:pt>
                <c:pt idx="8519">
                  <c:v>141.98333333333332</c:v>
                </c:pt>
                <c:pt idx="8520">
                  <c:v>142</c:v>
                </c:pt>
                <c:pt idx="8521">
                  <c:v>142.01666666666668</c:v>
                </c:pt>
                <c:pt idx="8522">
                  <c:v>142.03333333333333</c:v>
                </c:pt>
                <c:pt idx="8523">
                  <c:v>142.05000000000001</c:v>
                </c:pt>
                <c:pt idx="8524">
                  <c:v>142.06666666666666</c:v>
                </c:pt>
                <c:pt idx="8525">
                  <c:v>142.08333333333334</c:v>
                </c:pt>
                <c:pt idx="8526">
                  <c:v>142.1</c:v>
                </c:pt>
                <c:pt idx="8527">
                  <c:v>142.11666666666667</c:v>
                </c:pt>
                <c:pt idx="8528">
                  <c:v>142.13333333333333</c:v>
                </c:pt>
                <c:pt idx="8529">
                  <c:v>142.15</c:v>
                </c:pt>
                <c:pt idx="8530">
                  <c:v>142.16666666666666</c:v>
                </c:pt>
                <c:pt idx="8531">
                  <c:v>142.18333333333334</c:v>
                </c:pt>
                <c:pt idx="8532">
                  <c:v>142.19999999999999</c:v>
                </c:pt>
                <c:pt idx="8533">
                  <c:v>142.21666666666667</c:v>
                </c:pt>
                <c:pt idx="8534">
                  <c:v>142.23333333333332</c:v>
                </c:pt>
                <c:pt idx="8535">
                  <c:v>142.25</c:v>
                </c:pt>
                <c:pt idx="8536">
                  <c:v>142.26666666666668</c:v>
                </c:pt>
                <c:pt idx="8537">
                  <c:v>142.28333333333333</c:v>
                </c:pt>
                <c:pt idx="8538">
                  <c:v>142.30000000000001</c:v>
                </c:pt>
                <c:pt idx="8539">
                  <c:v>142.31666666666666</c:v>
                </c:pt>
                <c:pt idx="8540">
                  <c:v>142.33333333333334</c:v>
                </c:pt>
                <c:pt idx="8541">
                  <c:v>142.35</c:v>
                </c:pt>
                <c:pt idx="8542">
                  <c:v>142.36666666666667</c:v>
                </c:pt>
                <c:pt idx="8543">
                  <c:v>142.38333333333333</c:v>
                </c:pt>
                <c:pt idx="8544">
                  <c:v>142.4</c:v>
                </c:pt>
                <c:pt idx="8545">
                  <c:v>142.41666666666666</c:v>
                </c:pt>
                <c:pt idx="8546">
                  <c:v>142.43333333333334</c:v>
                </c:pt>
                <c:pt idx="8547">
                  <c:v>142.44999999999999</c:v>
                </c:pt>
                <c:pt idx="8548">
                  <c:v>142.46666666666667</c:v>
                </c:pt>
                <c:pt idx="8549">
                  <c:v>142.48333333333332</c:v>
                </c:pt>
                <c:pt idx="8550">
                  <c:v>142.5</c:v>
                </c:pt>
                <c:pt idx="8551">
                  <c:v>142.51666666666668</c:v>
                </c:pt>
                <c:pt idx="8552">
                  <c:v>142.53333333333333</c:v>
                </c:pt>
                <c:pt idx="8553">
                  <c:v>142.55000000000001</c:v>
                </c:pt>
                <c:pt idx="8554">
                  <c:v>142.56666666666666</c:v>
                </c:pt>
                <c:pt idx="8555">
                  <c:v>142.58333333333334</c:v>
                </c:pt>
                <c:pt idx="8556">
                  <c:v>142.6</c:v>
                </c:pt>
                <c:pt idx="8557">
                  <c:v>142.61666666666667</c:v>
                </c:pt>
                <c:pt idx="8558">
                  <c:v>142.63333333333333</c:v>
                </c:pt>
                <c:pt idx="8559">
                  <c:v>142.65</c:v>
                </c:pt>
                <c:pt idx="8560">
                  <c:v>142.66666666666666</c:v>
                </c:pt>
                <c:pt idx="8561">
                  <c:v>142.68333333333334</c:v>
                </c:pt>
                <c:pt idx="8562">
                  <c:v>142.69999999999999</c:v>
                </c:pt>
                <c:pt idx="8563">
                  <c:v>142.71666666666667</c:v>
                </c:pt>
                <c:pt idx="8564">
                  <c:v>142.73333333333332</c:v>
                </c:pt>
                <c:pt idx="8565">
                  <c:v>142.75</c:v>
                </c:pt>
                <c:pt idx="8566">
                  <c:v>142.76666666666668</c:v>
                </c:pt>
                <c:pt idx="8567">
                  <c:v>142.78333333333333</c:v>
                </c:pt>
                <c:pt idx="8568">
                  <c:v>142.80000000000001</c:v>
                </c:pt>
                <c:pt idx="8569">
                  <c:v>142.81666666666666</c:v>
                </c:pt>
                <c:pt idx="8570">
                  <c:v>142.83333333333334</c:v>
                </c:pt>
                <c:pt idx="8571">
                  <c:v>142.85</c:v>
                </c:pt>
                <c:pt idx="8572">
                  <c:v>142.86666666666667</c:v>
                </c:pt>
                <c:pt idx="8573">
                  <c:v>142.88333333333333</c:v>
                </c:pt>
                <c:pt idx="8574">
                  <c:v>142.9</c:v>
                </c:pt>
                <c:pt idx="8575">
                  <c:v>142.91666666666666</c:v>
                </c:pt>
                <c:pt idx="8576">
                  <c:v>142.93333333333334</c:v>
                </c:pt>
                <c:pt idx="8577">
                  <c:v>142.94999999999999</c:v>
                </c:pt>
                <c:pt idx="8578">
                  <c:v>142.96666666666667</c:v>
                </c:pt>
                <c:pt idx="8579">
                  <c:v>142.98333333333332</c:v>
                </c:pt>
                <c:pt idx="8580">
                  <c:v>143</c:v>
                </c:pt>
                <c:pt idx="8581">
                  <c:v>143.01666666666668</c:v>
                </c:pt>
                <c:pt idx="8582">
                  <c:v>143.03333333333333</c:v>
                </c:pt>
                <c:pt idx="8583">
                  <c:v>143.05000000000001</c:v>
                </c:pt>
                <c:pt idx="8584">
                  <c:v>143.06666666666666</c:v>
                </c:pt>
                <c:pt idx="8585">
                  <c:v>143.08333333333334</c:v>
                </c:pt>
                <c:pt idx="8586">
                  <c:v>143.1</c:v>
                </c:pt>
                <c:pt idx="8587">
                  <c:v>143.11666666666667</c:v>
                </c:pt>
                <c:pt idx="8588">
                  <c:v>143.13333333333333</c:v>
                </c:pt>
                <c:pt idx="8589">
                  <c:v>143.15</c:v>
                </c:pt>
                <c:pt idx="8590">
                  <c:v>143.16666666666666</c:v>
                </c:pt>
                <c:pt idx="8591">
                  <c:v>143.18333333333334</c:v>
                </c:pt>
                <c:pt idx="8592">
                  <c:v>143.19999999999999</c:v>
                </c:pt>
                <c:pt idx="8593">
                  <c:v>143.21666666666667</c:v>
                </c:pt>
                <c:pt idx="8594">
                  <c:v>143.23333333333332</c:v>
                </c:pt>
                <c:pt idx="8595">
                  <c:v>143.25</c:v>
                </c:pt>
                <c:pt idx="8596">
                  <c:v>143.26666666666668</c:v>
                </c:pt>
                <c:pt idx="8597">
                  <c:v>143.28333333333333</c:v>
                </c:pt>
                <c:pt idx="8598">
                  <c:v>143.30000000000001</c:v>
                </c:pt>
                <c:pt idx="8599">
                  <c:v>143.31666666666666</c:v>
                </c:pt>
                <c:pt idx="8600">
                  <c:v>143.33333333333334</c:v>
                </c:pt>
                <c:pt idx="8601">
                  <c:v>143.35</c:v>
                </c:pt>
                <c:pt idx="8602">
                  <c:v>143.36666666666667</c:v>
                </c:pt>
                <c:pt idx="8603">
                  <c:v>143.38333333333333</c:v>
                </c:pt>
                <c:pt idx="8604">
                  <c:v>143.4</c:v>
                </c:pt>
                <c:pt idx="8605">
                  <c:v>143.41666666666666</c:v>
                </c:pt>
                <c:pt idx="8606">
                  <c:v>143.43333333333334</c:v>
                </c:pt>
                <c:pt idx="8607">
                  <c:v>143.44999999999999</c:v>
                </c:pt>
                <c:pt idx="8608">
                  <c:v>143.46666666666667</c:v>
                </c:pt>
                <c:pt idx="8609">
                  <c:v>143.48333333333332</c:v>
                </c:pt>
                <c:pt idx="8610">
                  <c:v>143.5</c:v>
                </c:pt>
                <c:pt idx="8611">
                  <c:v>143.51666666666668</c:v>
                </c:pt>
                <c:pt idx="8612">
                  <c:v>143.53333333333333</c:v>
                </c:pt>
                <c:pt idx="8613">
                  <c:v>143.55000000000001</c:v>
                </c:pt>
                <c:pt idx="8614">
                  <c:v>143.56666666666666</c:v>
                </c:pt>
                <c:pt idx="8615">
                  <c:v>143.58333333333334</c:v>
                </c:pt>
                <c:pt idx="8616">
                  <c:v>143.6</c:v>
                </c:pt>
                <c:pt idx="8617">
                  <c:v>143.61666666666667</c:v>
                </c:pt>
                <c:pt idx="8618">
                  <c:v>143.63333333333333</c:v>
                </c:pt>
                <c:pt idx="8619">
                  <c:v>143.65</c:v>
                </c:pt>
                <c:pt idx="8620">
                  <c:v>143.66666666666666</c:v>
                </c:pt>
                <c:pt idx="8621">
                  <c:v>143.68333333333334</c:v>
                </c:pt>
                <c:pt idx="8622">
                  <c:v>143.69999999999999</c:v>
                </c:pt>
                <c:pt idx="8623">
                  <c:v>143.71666666666667</c:v>
                </c:pt>
                <c:pt idx="8624">
                  <c:v>143.73333333333332</c:v>
                </c:pt>
                <c:pt idx="8625">
                  <c:v>143.75</c:v>
                </c:pt>
                <c:pt idx="8626">
                  <c:v>143.76666666666668</c:v>
                </c:pt>
                <c:pt idx="8627">
                  <c:v>143.78333333333333</c:v>
                </c:pt>
                <c:pt idx="8628">
                  <c:v>143.80000000000001</c:v>
                </c:pt>
                <c:pt idx="8629">
                  <c:v>143.81666666666666</c:v>
                </c:pt>
                <c:pt idx="8630">
                  <c:v>143.83333333333334</c:v>
                </c:pt>
                <c:pt idx="8631">
                  <c:v>143.85</c:v>
                </c:pt>
                <c:pt idx="8632">
                  <c:v>143.86666666666667</c:v>
                </c:pt>
                <c:pt idx="8633">
                  <c:v>143.88333333333333</c:v>
                </c:pt>
                <c:pt idx="8634">
                  <c:v>143.9</c:v>
                </c:pt>
                <c:pt idx="8635">
                  <c:v>143.91666666666666</c:v>
                </c:pt>
                <c:pt idx="8636">
                  <c:v>143.93333333333334</c:v>
                </c:pt>
                <c:pt idx="8637">
                  <c:v>143.94999999999999</c:v>
                </c:pt>
                <c:pt idx="8638">
                  <c:v>143.96666666666667</c:v>
                </c:pt>
                <c:pt idx="8639">
                  <c:v>143.98333333333332</c:v>
                </c:pt>
                <c:pt idx="8640">
                  <c:v>144</c:v>
                </c:pt>
                <c:pt idx="8641">
                  <c:v>144.01666666666668</c:v>
                </c:pt>
                <c:pt idx="8642">
                  <c:v>144.03333333333333</c:v>
                </c:pt>
                <c:pt idx="8643">
                  <c:v>144.05000000000001</c:v>
                </c:pt>
                <c:pt idx="8644">
                  <c:v>144.06666666666666</c:v>
                </c:pt>
                <c:pt idx="8645">
                  <c:v>144.08333333333334</c:v>
                </c:pt>
                <c:pt idx="8646">
                  <c:v>144.1</c:v>
                </c:pt>
                <c:pt idx="8647">
                  <c:v>144.11666666666667</c:v>
                </c:pt>
                <c:pt idx="8648">
                  <c:v>144.13333333333333</c:v>
                </c:pt>
                <c:pt idx="8649">
                  <c:v>144.15</c:v>
                </c:pt>
                <c:pt idx="8650">
                  <c:v>144.16666666666666</c:v>
                </c:pt>
                <c:pt idx="8651">
                  <c:v>144.18333333333334</c:v>
                </c:pt>
                <c:pt idx="8652">
                  <c:v>144.19999999999999</c:v>
                </c:pt>
                <c:pt idx="8653">
                  <c:v>144.21666666666667</c:v>
                </c:pt>
                <c:pt idx="8654">
                  <c:v>144.23333333333332</c:v>
                </c:pt>
                <c:pt idx="8655">
                  <c:v>144.25</c:v>
                </c:pt>
                <c:pt idx="8656">
                  <c:v>144.26666666666668</c:v>
                </c:pt>
                <c:pt idx="8657">
                  <c:v>144.28333333333333</c:v>
                </c:pt>
                <c:pt idx="8658">
                  <c:v>144.30000000000001</c:v>
                </c:pt>
                <c:pt idx="8659">
                  <c:v>144.31666666666666</c:v>
                </c:pt>
                <c:pt idx="8660">
                  <c:v>144.33333333333334</c:v>
                </c:pt>
                <c:pt idx="8661">
                  <c:v>144.35</c:v>
                </c:pt>
                <c:pt idx="8662">
                  <c:v>144.36666666666667</c:v>
                </c:pt>
                <c:pt idx="8663">
                  <c:v>144.38333333333333</c:v>
                </c:pt>
                <c:pt idx="8664">
                  <c:v>144.4</c:v>
                </c:pt>
                <c:pt idx="8665">
                  <c:v>144.41666666666666</c:v>
                </c:pt>
                <c:pt idx="8666">
                  <c:v>144.43333333333334</c:v>
                </c:pt>
                <c:pt idx="8667">
                  <c:v>144.44999999999999</c:v>
                </c:pt>
                <c:pt idx="8668">
                  <c:v>144.46666666666667</c:v>
                </c:pt>
                <c:pt idx="8669">
                  <c:v>144.48333333333332</c:v>
                </c:pt>
                <c:pt idx="8670">
                  <c:v>144.5</c:v>
                </c:pt>
                <c:pt idx="8671">
                  <c:v>144.51666666666668</c:v>
                </c:pt>
                <c:pt idx="8672">
                  <c:v>144.53333333333333</c:v>
                </c:pt>
                <c:pt idx="8673">
                  <c:v>144.55000000000001</c:v>
                </c:pt>
                <c:pt idx="8674">
                  <c:v>144.56666666666666</c:v>
                </c:pt>
                <c:pt idx="8675">
                  <c:v>144.58333333333334</c:v>
                </c:pt>
                <c:pt idx="8676">
                  <c:v>144.6</c:v>
                </c:pt>
                <c:pt idx="8677">
                  <c:v>144.61666666666667</c:v>
                </c:pt>
                <c:pt idx="8678">
                  <c:v>144.63333333333333</c:v>
                </c:pt>
                <c:pt idx="8679">
                  <c:v>144.65</c:v>
                </c:pt>
                <c:pt idx="8680">
                  <c:v>144.66666666666666</c:v>
                </c:pt>
                <c:pt idx="8681">
                  <c:v>144.68333333333334</c:v>
                </c:pt>
                <c:pt idx="8682">
                  <c:v>144.69999999999999</c:v>
                </c:pt>
                <c:pt idx="8683">
                  <c:v>144.71666666666667</c:v>
                </c:pt>
                <c:pt idx="8684">
                  <c:v>144.73333333333332</c:v>
                </c:pt>
                <c:pt idx="8685">
                  <c:v>144.75</c:v>
                </c:pt>
                <c:pt idx="8686">
                  <c:v>144.76666666666668</c:v>
                </c:pt>
                <c:pt idx="8687">
                  <c:v>144.78333333333333</c:v>
                </c:pt>
                <c:pt idx="8688">
                  <c:v>144.80000000000001</c:v>
                </c:pt>
                <c:pt idx="8689">
                  <c:v>144.81666666666666</c:v>
                </c:pt>
                <c:pt idx="8690">
                  <c:v>144.83333333333334</c:v>
                </c:pt>
                <c:pt idx="8691">
                  <c:v>144.85</c:v>
                </c:pt>
                <c:pt idx="8692">
                  <c:v>144.86666666666667</c:v>
                </c:pt>
                <c:pt idx="8693">
                  <c:v>144.88333333333333</c:v>
                </c:pt>
                <c:pt idx="8694">
                  <c:v>144.9</c:v>
                </c:pt>
                <c:pt idx="8695">
                  <c:v>144.91666666666666</c:v>
                </c:pt>
                <c:pt idx="8696">
                  <c:v>144.93333333333334</c:v>
                </c:pt>
                <c:pt idx="8697">
                  <c:v>144.94999999999999</c:v>
                </c:pt>
                <c:pt idx="8698">
                  <c:v>144.96666666666667</c:v>
                </c:pt>
                <c:pt idx="8699">
                  <c:v>144.98333333333332</c:v>
                </c:pt>
                <c:pt idx="8700">
                  <c:v>145</c:v>
                </c:pt>
                <c:pt idx="8701">
                  <c:v>145.01666666666668</c:v>
                </c:pt>
                <c:pt idx="8702">
                  <c:v>145.03333333333333</c:v>
                </c:pt>
                <c:pt idx="8703">
                  <c:v>145.05000000000001</c:v>
                </c:pt>
                <c:pt idx="8704">
                  <c:v>145.06666666666666</c:v>
                </c:pt>
                <c:pt idx="8705">
                  <c:v>145.08333333333334</c:v>
                </c:pt>
                <c:pt idx="8706">
                  <c:v>145.1</c:v>
                </c:pt>
                <c:pt idx="8707">
                  <c:v>145.11666666666667</c:v>
                </c:pt>
                <c:pt idx="8708">
                  <c:v>145.13333333333333</c:v>
                </c:pt>
                <c:pt idx="8709">
                  <c:v>145.15</c:v>
                </c:pt>
                <c:pt idx="8710">
                  <c:v>145.16666666666666</c:v>
                </c:pt>
                <c:pt idx="8711">
                  <c:v>145.18333333333334</c:v>
                </c:pt>
                <c:pt idx="8712">
                  <c:v>145.19999999999999</c:v>
                </c:pt>
                <c:pt idx="8713">
                  <c:v>145.21666666666667</c:v>
                </c:pt>
                <c:pt idx="8714">
                  <c:v>145.23333333333332</c:v>
                </c:pt>
                <c:pt idx="8715">
                  <c:v>145.25</c:v>
                </c:pt>
                <c:pt idx="8716">
                  <c:v>145.26666666666668</c:v>
                </c:pt>
                <c:pt idx="8717">
                  <c:v>145.28333333333333</c:v>
                </c:pt>
                <c:pt idx="8718">
                  <c:v>145.30000000000001</c:v>
                </c:pt>
                <c:pt idx="8719">
                  <c:v>145.31666666666666</c:v>
                </c:pt>
                <c:pt idx="8720">
                  <c:v>145.33333333333334</c:v>
                </c:pt>
                <c:pt idx="8721">
                  <c:v>145.35</c:v>
                </c:pt>
                <c:pt idx="8722">
                  <c:v>145.36666666666667</c:v>
                </c:pt>
                <c:pt idx="8723">
                  <c:v>145.38333333333333</c:v>
                </c:pt>
                <c:pt idx="8724">
                  <c:v>145.4</c:v>
                </c:pt>
                <c:pt idx="8725">
                  <c:v>145.41666666666666</c:v>
                </c:pt>
                <c:pt idx="8726">
                  <c:v>145.43333333333334</c:v>
                </c:pt>
                <c:pt idx="8727">
                  <c:v>145.44999999999999</c:v>
                </c:pt>
                <c:pt idx="8728">
                  <c:v>145.46666666666667</c:v>
                </c:pt>
                <c:pt idx="8729">
                  <c:v>145.48333333333332</c:v>
                </c:pt>
                <c:pt idx="8730">
                  <c:v>145.5</c:v>
                </c:pt>
                <c:pt idx="8731">
                  <c:v>145.51666666666668</c:v>
                </c:pt>
                <c:pt idx="8732">
                  <c:v>145.53333333333333</c:v>
                </c:pt>
                <c:pt idx="8733">
                  <c:v>145.55000000000001</c:v>
                </c:pt>
                <c:pt idx="8734">
                  <c:v>145.56666666666666</c:v>
                </c:pt>
                <c:pt idx="8735">
                  <c:v>145.58333333333334</c:v>
                </c:pt>
                <c:pt idx="8736">
                  <c:v>145.6</c:v>
                </c:pt>
                <c:pt idx="8737">
                  <c:v>145.61666666666667</c:v>
                </c:pt>
                <c:pt idx="8738">
                  <c:v>145.63333333333333</c:v>
                </c:pt>
                <c:pt idx="8739">
                  <c:v>145.65</c:v>
                </c:pt>
                <c:pt idx="8740">
                  <c:v>145.66666666666666</c:v>
                </c:pt>
                <c:pt idx="8741">
                  <c:v>145.68333333333334</c:v>
                </c:pt>
                <c:pt idx="8742">
                  <c:v>145.69999999999999</c:v>
                </c:pt>
                <c:pt idx="8743">
                  <c:v>145.71666666666667</c:v>
                </c:pt>
                <c:pt idx="8744">
                  <c:v>145.73333333333332</c:v>
                </c:pt>
                <c:pt idx="8745">
                  <c:v>145.75</c:v>
                </c:pt>
                <c:pt idx="8746">
                  <c:v>145.76666666666668</c:v>
                </c:pt>
                <c:pt idx="8747">
                  <c:v>145.78333333333333</c:v>
                </c:pt>
                <c:pt idx="8748">
                  <c:v>145.80000000000001</c:v>
                </c:pt>
                <c:pt idx="8749">
                  <c:v>145.81666666666666</c:v>
                </c:pt>
                <c:pt idx="8750">
                  <c:v>145.83333333333334</c:v>
                </c:pt>
                <c:pt idx="8751">
                  <c:v>145.85</c:v>
                </c:pt>
                <c:pt idx="8752">
                  <c:v>145.86666666666667</c:v>
                </c:pt>
                <c:pt idx="8753">
                  <c:v>145.88333333333333</c:v>
                </c:pt>
                <c:pt idx="8754">
                  <c:v>145.9</c:v>
                </c:pt>
                <c:pt idx="8755">
                  <c:v>145.91666666666666</c:v>
                </c:pt>
                <c:pt idx="8756">
                  <c:v>145.93333333333334</c:v>
                </c:pt>
                <c:pt idx="8757">
                  <c:v>145.94999999999999</c:v>
                </c:pt>
                <c:pt idx="8758">
                  <c:v>145.96666666666667</c:v>
                </c:pt>
                <c:pt idx="8759">
                  <c:v>145.98333333333332</c:v>
                </c:pt>
                <c:pt idx="8760">
                  <c:v>146</c:v>
                </c:pt>
                <c:pt idx="8761">
                  <c:v>146.01666666666668</c:v>
                </c:pt>
                <c:pt idx="8762">
                  <c:v>146.03333333333333</c:v>
                </c:pt>
                <c:pt idx="8763">
                  <c:v>146.05000000000001</c:v>
                </c:pt>
                <c:pt idx="8764">
                  <c:v>146.06666666666666</c:v>
                </c:pt>
                <c:pt idx="8765">
                  <c:v>146.08333333333334</c:v>
                </c:pt>
                <c:pt idx="8766">
                  <c:v>146.1</c:v>
                </c:pt>
                <c:pt idx="8767">
                  <c:v>146.11666666666667</c:v>
                </c:pt>
                <c:pt idx="8768">
                  <c:v>146.13333333333333</c:v>
                </c:pt>
                <c:pt idx="8769">
                  <c:v>146.15</c:v>
                </c:pt>
                <c:pt idx="8770">
                  <c:v>146.16666666666666</c:v>
                </c:pt>
                <c:pt idx="8771">
                  <c:v>146.18333333333334</c:v>
                </c:pt>
                <c:pt idx="8772">
                  <c:v>146.19999999999999</c:v>
                </c:pt>
                <c:pt idx="8773">
                  <c:v>146.21666666666667</c:v>
                </c:pt>
                <c:pt idx="8774">
                  <c:v>146.23333333333332</c:v>
                </c:pt>
                <c:pt idx="8775">
                  <c:v>146.25</c:v>
                </c:pt>
                <c:pt idx="8776">
                  <c:v>146.26666666666668</c:v>
                </c:pt>
                <c:pt idx="8777">
                  <c:v>146.28333333333333</c:v>
                </c:pt>
                <c:pt idx="8778">
                  <c:v>146.30000000000001</c:v>
                </c:pt>
                <c:pt idx="8779">
                  <c:v>146.31666666666666</c:v>
                </c:pt>
                <c:pt idx="8780">
                  <c:v>146.33333333333334</c:v>
                </c:pt>
                <c:pt idx="8781">
                  <c:v>146.35</c:v>
                </c:pt>
                <c:pt idx="8782">
                  <c:v>146.36666666666667</c:v>
                </c:pt>
                <c:pt idx="8783">
                  <c:v>146.38333333333333</c:v>
                </c:pt>
                <c:pt idx="8784">
                  <c:v>146.4</c:v>
                </c:pt>
                <c:pt idx="8785">
                  <c:v>146.41666666666666</c:v>
                </c:pt>
                <c:pt idx="8786">
                  <c:v>146.43333333333334</c:v>
                </c:pt>
                <c:pt idx="8787">
                  <c:v>146.44999999999999</c:v>
                </c:pt>
                <c:pt idx="8788">
                  <c:v>146.46666666666667</c:v>
                </c:pt>
                <c:pt idx="8789">
                  <c:v>146.48333333333332</c:v>
                </c:pt>
                <c:pt idx="8790">
                  <c:v>146.5</c:v>
                </c:pt>
                <c:pt idx="8791">
                  <c:v>146.51666666666668</c:v>
                </c:pt>
                <c:pt idx="8792">
                  <c:v>146.53333333333333</c:v>
                </c:pt>
                <c:pt idx="8793">
                  <c:v>146.55000000000001</c:v>
                </c:pt>
                <c:pt idx="8794">
                  <c:v>146.56666666666666</c:v>
                </c:pt>
                <c:pt idx="8795">
                  <c:v>146.58333333333334</c:v>
                </c:pt>
                <c:pt idx="8796">
                  <c:v>146.6</c:v>
                </c:pt>
                <c:pt idx="8797">
                  <c:v>146.61666666666667</c:v>
                </c:pt>
                <c:pt idx="8798">
                  <c:v>146.63333333333333</c:v>
                </c:pt>
                <c:pt idx="8799">
                  <c:v>146.65</c:v>
                </c:pt>
                <c:pt idx="8800">
                  <c:v>146.66666666666666</c:v>
                </c:pt>
                <c:pt idx="8801">
                  <c:v>146.68333333333334</c:v>
                </c:pt>
                <c:pt idx="8802">
                  <c:v>146.69999999999999</c:v>
                </c:pt>
                <c:pt idx="8803">
                  <c:v>146.71666666666667</c:v>
                </c:pt>
                <c:pt idx="8804">
                  <c:v>146.73333333333332</c:v>
                </c:pt>
                <c:pt idx="8805">
                  <c:v>146.75</c:v>
                </c:pt>
                <c:pt idx="8806">
                  <c:v>146.76666666666668</c:v>
                </c:pt>
                <c:pt idx="8807">
                  <c:v>146.78333333333333</c:v>
                </c:pt>
                <c:pt idx="8808">
                  <c:v>146.80000000000001</c:v>
                </c:pt>
                <c:pt idx="8809">
                  <c:v>146.81666666666666</c:v>
                </c:pt>
                <c:pt idx="8810">
                  <c:v>146.83333333333334</c:v>
                </c:pt>
                <c:pt idx="8811">
                  <c:v>146.85</c:v>
                </c:pt>
                <c:pt idx="8812">
                  <c:v>146.86666666666667</c:v>
                </c:pt>
                <c:pt idx="8813">
                  <c:v>146.88333333333333</c:v>
                </c:pt>
                <c:pt idx="8814">
                  <c:v>146.9</c:v>
                </c:pt>
                <c:pt idx="8815">
                  <c:v>146.91666666666666</c:v>
                </c:pt>
                <c:pt idx="8816">
                  <c:v>146.93333333333334</c:v>
                </c:pt>
                <c:pt idx="8817">
                  <c:v>146.94999999999999</c:v>
                </c:pt>
                <c:pt idx="8818">
                  <c:v>146.96666666666667</c:v>
                </c:pt>
                <c:pt idx="8819">
                  <c:v>146.98333333333332</c:v>
                </c:pt>
                <c:pt idx="8820">
                  <c:v>147</c:v>
                </c:pt>
                <c:pt idx="8821">
                  <c:v>147.01666666666668</c:v>
                </c:pt>
                <c:pt idx="8822">
                  <c:v>147.03333333333333</c:v>
                </c:pt>
                <c:pt idx="8823">
                  <c:v>147.05000000000001</c:v>
                </c:pt>
                <c:pt idx="8824">
                  <c:v>147.06666666666666</c:v>
                </c:pt>
                <c:pt idx="8825">
                  <c:v>147.08333333333334</c:v>
                </c:pt>
                <c:pt idx="8826">
                  <c:v>147.1</c:v>
                </c:pt>
                <c:pt idx="8827">
                  <c:v>147.11666666666667</c:v>
                </c:pt>
                <c:pt idx="8828">
                  <c:v>147.13333333333333</c:v>
                </c:pt>
                <c:pt idx="8829">
                  <c:v>147.15</c:v>
                </c:pt>
                <c:pt idx="8830">
                  <c:v>147.16666666666666</c:v>
                </c:pt>
                <c:pt idx="8831">
                  <c:v>147.18333333333334</c:v>
                </c:pt>
                <c:pt idx="8832">
                  <c:v>147.19999999999999</c:v>
                </c:pt>
                <c:pt idx="8833">
                  <c:v>147.21666666666667</c:v>
                </c:pt>
                <c:pt idx="8834">
                  <c:v>147.23333333333332</c:v>
                </c:pt>
                <c:pt idx="8835">
                  <c:v>147.25</c:v>
                </c:pt>
                <c:pt idx="8836">
                  <c:v>147.26666666666668</c:v>
                </c:pt>
                <c:pt idx="8837">
                  <c:v>147.28333333333333</c:v>
                </c:pt>
                <c:pt idx="8838">
                  <c:v>147.30000000000001</c:v>
                </c:pt>
                <c:pt idx="8839">
                  <c:v>147.31666666666666</c:v>
                </c:pt>
                <c:pt idx="8840">
                  <c:v>147.33333333333334</c:v>
                </c:pt>
                <c:pt idx="8841">
                  <c:v>147.35</c:v>
                </c:pt>
                <c:pt idx="8842">
                  <c:v>147.36666666666667</c:v>
                </c:pt>
                <c:pt idx="8843">
                  <c:v>147.38333333333333</c:v>
                </c:pt>
                <c:pt idx="8844">
                  <c:v>147.4</c:v>
                </c:pt>
                <c:pt idx="8845">
                  <c:v>147.41666666666666</c:v>
                </c:pt>
                <c:pt idx="8846">
                  <c:v>147.43333333333334</c:v>
                </c:pt>
                <c:pt idx="8847">
                  <c:v>147.44999999999999</c:v>
                </c:pt>
                <c:pt idx="8848">
                  <c:v>147.46666666666667</c:v>
                </c:pt>
                <c:pt idx="8849">
                  <c:v>147.48333333333332</c:v>
                </c:pt>
                <c:pt idx="8850">
                  <c:v>147.5</c:v>
                </c:pt>
                <c:pt idx="8851">
                  <c:v>147.51666666666668</c:v>
                </c:pt>
                <c:pt idx="8852">
                  <c:v>147.53333333333333</c:v>
                </c:pt>
                <c:pt idx="8853">
                  <c:v>147.55000000000001</c:v>
                </c:pt>
                <c:pt idx="8854">
                  <c:v>147.56666666666666</c:v>
                </c:pt>
                <c:pt idx="8855">
                  <c:v>147.58333333333334</c:v>
                </c:pt>
                <c:pt idx="8856">
                  <c:v>147.6</c:v>
                </c:pt>
                <c:pt idx="8857">
                  <c:v>147.61666666666667</c:v>
                </c:pt>
                <c:pt idx="8858">
                  <c:v>147.63333333333333</c:v>
                </c:pt>
                <c:pt idx="8859">
                  <c:v>147.65</c:v>
                </c:pt>
                <c:pt idx="8860">
                  <c:v>147.66666666666666</c:v>
                </c:pt>
                <c:pt idx="8861">
                  <c:v>147.68333333333334</c:v>
                </c:pt>
                <c:pt idx="8862">
                  <c:v>147.69999999999999</c:v>
                </c:pt>
                <c:pt idx="8863">
                  <c:v>147.71666666666667</c:v>
                </c:pt>
                <c:pt idx="8864">
                  <c:v>147.73333333333332</c:v>
                </c:pt>
                <c:pt idx="8865">
                  <c:v>147.75</c:v>
                </c:pt>
                <c:pt idx="8866">
                  <c:v>147.76666666666668</c:v>
                </c:pt>
                <c:pt idx="8867">
                  <c:v>147.78333333333333</c:v>
                </c:pt>
                <c:pt idx="8868">
                  <c:v>147.80000000000001</c:v>
                </c:pt>
                <c:pt idx="8869">
                  <c:v>147.81666666666666</c:v>
                </c:pt>
                <c:pt idx="8870">
                  <c:v>147.83333333333334</c:v>
                </c:pt>
                <c:pt idx="8871">
                  <c:v>147.85</c:v>
                </c:pt>
                <c:pt idx="8872">
                  <c:v>147.86666666666667</c:v>
                </c:pt>
                <c:pt idx="8873">
                  <c:v>147.88333333333333</c:v>
                </c:pt>
                <c:pt idx="8874">
                  <c:v>147.9</c:v>
                </c:pt>
                <c:pt idx="8875">
                  <c:v>147.91666666666666</c:v>
                </c:pt>
                <c:pt idx="8876">
                  <c:v>147.93333333333334</c:v>
                </c:pt>
                <c:pt idx="8877">
                  <c:v>147.94999999999999</c:v>
                </c:pt>
                <c:pt idx="8878">
                  <c:v>147.96666666666667</c:v>
                </c:pt>
                <c:pt idx="8879">
                  <c:v>147.98333333333332</c:v>
                </c:pt>
                <c:pt idx="8880">
                  <c:v>148</c:v>
                </c:pt>
                <c:pt idx="8881">
                  <c:v>148.01666666666668</c:v>
                </c:pt>
                <c:pt idx="8882">
                  <c:v>148.03333333333333</c:v>
                </c:pt>
                <c:pt idx="8883">
                  <c:v>148.05000000000001</c:v>
                </c:pt>
                <c:pt idx="8884">
                  <c:v>148.06666666666666</c:v>
                </c:pt>
                <c:pt idx="8885">
                  <c:v>148.08333333333334</c:v>
                </c:pt>
                <c:pt idx="8886">
                  <c:v>148.1</c:v>
                </c:pt>
                <c:pt idx="8887">
                  <c:v>148.11666666666667</c:v>
                </c:pt>
                <c:pt idx="8888">
                  <c:v>148.13333333333333</c:v>
                </c:pt>
                <c:pt idx="8889">
                  <c:v>148.15</c:v>
                </c:pt>
                <c:pt idx="8890">
                  <c:v>148.16666666666666</c:v>
                </c:pt>
                <c:pt idx="8891">
                  <c:v>148.18333333333334</c:v>
                </c:pt>
                <c:pt idx="8892">
                  <c:v>148.19999999999999</c:v>
                </c:pt>
                <c:pt idx="8893">
                  <c:v>148.21666666666667</c:v>
                </c:pt>
                <c:pt idx="8894">
                  <c:v>148.23333333333332</c:v>
                </c:pt>
                <c:pt idx="8895">
                  <c:v>148.25</c:v>
                </c:pt>
                <c:pt idx="8896">
                  <c:v>148.26666666666668</c:v>
                </c:pt>
                <c:pt idx="8897">
                  <c:v>148.28333333333333</c:v>
                </c:pt>
                <c:pt idx="8898">
                  <c:v>148.30000000000001</c:v>
                </c:pt>
                <c:pt idx="8899">
                  <c:v>148.31666666666666</c:v>
                </c:pt>
                <c:pt idx="8900">
                  <c:v>148.33333333333334</c:v>
                </c:pt>
                <c:pt idx="8901">
                  <c:v>148.35</c:v>
                </c:pt>
                <c:pt idx="8902">
                  <c:v>148.36666666666667</c:v>
                </c:pt>
                <c:pt idx="8903">
                  <c:v>148.38333333333333</c:v>
                </c:pt>
                <c:pt idx="8904">
                  <c:v>148.4</c:v>
                </c:pt>
                <c:pt idx="8905">
                  <c:v>148.41666666666666</c:v>
                </c:pt>
                <c:pt idx="8906">
                  <c:v>148.43333333333334</c:v>
                </c:pt>
                <c:pt idx="8907">
                  <c:v>148.44999999999999</c:v>
                </c:pt>
                <c:pt idx="8908">
                  <c:v>148.46666666666667</c:v>
                </c:pt>
                <c:pt idx="8909">
                  <c:v>148.48333333333332</c:v>
                </c:pt>
                <c:pt idx="8910">
                  <c:v>148.5</c:v>
                </c:pt>
                <c:pt idx="8911">
                  <c:v>148.51666666666668</c:v>
                </c:pt>
                <c:pt idx="8912">
                  <c:v>148.53333333333333</c:v>
                </c:pt>
                <c:pt idx="8913">
                  <c:v>148.55000000000001</c:v>
                </c:pt>
                <c:pt idx="8914">
                  <c:v>148.56666666666666</c:v>
                </c:pt>
                <c:pt idx="8915">
                  <c:v>148.58333333333334</c:v>
                </c:pt>
                <c:pt idx="8916">
                  <c:v>148.6</c:v>
                </c:pt>
                <c:pt idx="8917">
                  <c:v>148.61666666666667</c:v>
                </c:pt>
                <c:pt idx="8918">
                  <c:v>148.63333333333333</c:v>
                </c:pt>
                <c:pt idx="8919">
                  <c:v>148.65</c:v>
                </c:pt>
                <c:pt idx="8920">
                  <c:v>148.66666666666666</c:v>
                </c:pt>
                <c:pt idx="8921">
                  <c:v>148.68333333333334</c:v>
                </c:pt>
                <c:pt idx="8922">
                  <c:v>148.69999999999999</c:v>
                </c:pt>
                <c:pt idx="8923">
                  <c:v>148.71666666666667</c:v>
                </c:pt>
                <c:pt idx="8924">
                  <c:v>148.73333333333332</c:v>
                </c:pt>
                <c:pt idx="8925">
                  <c:v>148.75</c:v>
                </c:pt>
                <c:pt idx="8926">
                  <c:v>148.76666666666668</c:v>
                </c:pt>
                <c:pt idx="8927">
                  <c:v>148.78333333333333</c:v>
                </c:pt>
                <c:pt idx="8928">
                  <c:v>148.80000000000001</c:v>
                </c:pt>
                <c:pt idx="8929">
                  <c:v>148.81666666666666</c:v>
                </c:pt>
                <c:pt idx="8930">
                  <c:v>148.83333333333334</c:v>
                </c:pt>
                <c:pt idx="8931">
                  <c:v>148.85</c:v>
                </c:pt>
                <c:pt idx="8932">
                  <c:v>148.86666666666667</c:v>
                </c:pt>
                <c:pt idx="8933">
                  <c:v>148.88333333333333</c:v>
                </c:pt>
                <c:pt idx="8934">
                  <c:v>148.9</c:v>
                </c:pt>
                <c:pt idx="8935">
                  <c:v>148.91666666666666</c:v>
                </c:pt>
                <c:pt idx="8936">
                  <c:v>148.93333333333334</c:v>
                </c:pt>
                <c:pt idx="8937">
                  <c:v>148.94999999999999</c:v>
                </c:pt>
                <c:pt idx="8938">
                  <c:v>148.96666666666667</c:v>
                </c:pt>
                <c:pt idx="8939">
                  <c:v>148.98333333333332</c:v>
                </c:pt>
                <c:pt idx="8940">
                  <c:v>149</c:v>
                </c:pt>
                <c:pt idx="8941">
                  <c:v>149.01666666666668</c:v>
                </c:pt>
                <c:pt idx="8942">
                  <c:v>149.03333333333333</c:v>
                </c:pt>
                <c:pt idx="8943">
                  <c:v>149.05000000000001</c:v>
                </c:pt>
                <c:pt idx="8944">
                  <c:v>149.06666666666666</c:v>
                </c:pt>
                <c:pt idx="8945">
                  <c:v>149.08333333333334</c:v>
                </c:pt>
                <c:pt idx="8946">
                  <c:v>149.1</c:v>
                </c:pt>
                <c:pt idx="8947">
                  <c:v>149.11666666666667</c:v>
                </c:pt>
                <c:pt idx="8948">
                  <c:v>149.13333333333333</c:v>
                </c:pt>
                <c:pt idx="8949">
                  <c:v>149.15</c:v>
                </c:pt>
                <c:pt idx="8950">
                  <c:v>149.16666666666666</c:v>
                </c:pt>
                <c:pt idx="8951">
                  <c:v>149.18333333333334</c:v>
                </c:pt>
                <c:pt idx="8952">
                  <c:v>149.19999999999999</c:v>
                </c:pt>
                <c:pt idx="8953">
                  <c:v>149.21666666666667</c:v>
                </c:pt>
                <c:pt idx="8954">
                  <c:v>149.23333333333332</c:v>
                </c:pt>
                <c:pt idx="8955">
                  <c:v>149.25</c:v>
                </c:pt>
                <c:pt idx="8956">
                  <c:v>149.26666666666668</c:v>
                </c:pt>
                <c:pt idx="8957">
                  <c:v>149.28333333333333</c:v>
                </c:pt>
                <c:pt idx="8958">
                  <c:v>149.30000000000001</c:v>
                </c:pt>
                <c:pt idx="8959">
                  <c:v>149.31666666666666</c:v>
                </c:pt>
                <c:pt idx="8960">
                  <c:v>149.33333333333334</c:v>
                </c:pt>
                <c:pt idx="8961">
                  <c:v>149.35</c:v>
                </c:pt>
                <c:pt idx="8962">
                  <c:v>149.36666666666667</c:v>
                </c:pt>
                <c:pt idx="8963">
                  <c:v>149.38333333333333</c:v>
                </c:pt>
                <c:pt idx="8964">
                  <c:v>149.4</c:v>
                </c:pt>
                <c:pt idx="8965">
                  <c:v>149.41666666666666</c:v>
                </c:pt>
                <c:pt idx="8966">
                  <c:v>149.43333333333334</c:v>
                </c:pt>
                <c:pt idx="8967">
                  <c:v>149.44999999999999</c:v>
                </c:pt>
                <c:pt idx="8968">
                  <c:v>149.46666666666667</c:v>
                </c:pt>
                <c:pt idx="8969">
                  <c:v>149.48333333333332</c:v>
                </c:pt>
                <c:pt idx="8970">
                  <c:v>149.5</c:v>
                </c:pt>
                <c:pt idx="8971">
                  <c:v>149.51666666666668</c:v>
                </c:pt>
                <c:pt idx="8972">
                  <c:v>149.53333333333333</c:v>
                </c:pt>
                <c:pt idx="8973">
                  <c:v>149.55000000000001</c:v>
                </c:pt>
                <c:pt idx="8974">
                  <c:v>149.56666666666666</c:v>
                </c:pt>
                <c:pt idx="8975">
                  <c:v>149.58333333333334</c:v>
                </c:pt>
                <c:pt idx="8976">
                  <c:v>149.6</c:v>
                </c:pt>
                <c:pt idx="8977">
                  <c:v>149.61666666666667</c:v>
                </c:pt>
                <c:pt idx="8978">
                  <c:v>149.63333333333333</c:v>
                </c:pt>
                <c:pt idx="8979">
                  <c:v>149.65</c:v>
                </c:pt>
                <c:pt idx="8980">
                  <c:v>149.66666666666666</c:v>
                </c:pt>
                <c:pt idx="8981">
                  <c:v>149.68333333333334</c:v>
                </c:pt>
                <c:pt idx="8982">
                  <c:v>149.69999999999999</c:v>
                </c:pt>
                <c:pt idx="8983">
                  <c:v>149.71666666666667</c:v>
                </c:pt>
                <c:pt idx="8984">
                  <c:v>149.73333333333332</c:v>
                </c:pt>
                <c:pt idx="8985">
                  <c:v>149.75</c:v>
                </c:pt>
                <c:pt idx="8986">
                  <c:v>149.76666666666668</c:v>
                </c:pt>
                <c:pt idx="8987">
                  <c:v>149.78333333333333</c:v>
                </c:pt>
                <c:pt idx="8988">
                  <c:v>149.80000000000001</c:v>
                </c:pt>
                <c:pt idx="8989">
                  <c:v>149.81666666666666</c:v>
                </c:pt>
                <c:pt idx="8990">
                  <c:v>149.83333333333334</c:v>
                </c:pt>
                <c:pt idx="8991">
                  <c:v>149.85</c:v>
                </c:pt>
                <c:pt idx="8992">
                  <c:v>149.86666666666667</c:v>
                </c:pt>
                <c:pt idx="8993">
                  <c:v>149.88333333333333</c:v>
                </c:pt>
                <c:pt idx="8994">
                  <c:v>149.9</c:v>
                </c:pt>
                <c:pt idx="8995">
                  <c:v>149.91666666666666</c:v>
                </c:pt>
                <c:pt idx="8996">
                  <c:v>149.93333333333334</c:v>
                </c:pt>
                <c:pt idx="8997">
                  <c:v>149.94999999999999</c:v>
                </c:pt>
                <c:pt idx="8998">
                  <c:v>149.96666666666667</c:v>
                </c:pt>
                <c:pt idx="8999">
                  <c:v>149.98333333333332</c:v>
                </c:pt>
                <c:pt idx="9000">
                  <c:v>150</c:v>
                </c:pt>
                <c:pt idx="9001">
                  <c:v>150.01666666666668</c:v>
                </c:pt>
                <c:pt idx="9002">
                  <c:v>150.03333333333333</c:v>
                </c:pt>
                <c:pt idx="9003">
                  <c:v>150.05000000000001</c:v>
                </c:pt>
                <c:pt idx="9004">
                  <c:v>150.06666666666666</c:v>
                </c:pt>
                <c:pt idx="9005">
                  <c:v>150.08333333333334</c:v>
                </c:pt>
                <c:pt idx="9006">
                  <c:v>150.1</c:v>
                </c:pt>
                <c:pt idx="9007">
                  <c:v>150.11666666666667</c:v>
                </c:pt>
                <c:pt idx="9008">
                  <c:v>150.13333333333333</c:v>
                </c:pt>
                <c:pt idx="9009">
                  <c:v>150.15</c:v>
                </c:pt>
                <c:pt idx="9010">
                  <c:v>150.16666666666666</c:v>
                </c:pt>
                <c:pt idx="9011">
                  <c:v>150.18333333333334</c:v>
                </c:pt>
                <c:pt idx="9012">
                  <c:v>150.19999999999999</c:v>
                </c:pt>
                <c:pt idx="9013">
                  <c:v>150.21666666666667</c:v>
                </c:pt>
                <c:pt idx="9014">
                  <c:v>150.23333333333332</c:v>
                </c:pt>
                <c:pt idx="9015">
                  <c:v>150.25</c:v>
                </c:pt>
                <c:pt idx="9016">
                  <c:v>150.26666666666668</c:v>
                </c:pt>
                <c:pt idx="9017">
                  <c:v>150.28333333333333</c:v>
                </c:pt>
                <c:pt idx="9018">
                  <c:v>150.30000000000001</c:v>
                </c:pt>
                <c:pt idx="9019">
                  <c:v>150.31666666666666</c:v>
                </c:pt>
                <c:pt idx="9020">
                  <c:v>150.33333333333334</c:v>
                </c:pt>
                <c:pt idx="9021">
                  <c:v>150.35</c:v>
                </c:pt>
                <c:pt idx="9022">
                  <c:v>150.36666666666667</c:v>
                </c:pt>
                <c:pt idx="9023">
                  <c:v>150.38333333333333</c:v>
                </c:pt>
                <c:pt idx="9024">
                  <c:v>150.4</c:v>
                </c:pt>
                <c:pt idx="9025">
                  <c:v>150.41666666666666</c:v>
                </c:pt>
                <c:pt idx="9026">
                  <c:v>150.43333333333334</c:v>
                </c:pt>
                <c:pt idx="9027">
                  <c:v>150.44999999999999</c:v>
                </c:pt>
                <c:pt idx="9028">
                  <c:v>150.46666666666667</c:v>
                </c:pt>
                <c:pt idx="9029">
                  <c:v>150.48333333333332</c:v>
                </c:pt>
                <c:pt idx="9030">
                  <c:v>150.5</c:v>
                </c:pt>
                <c:pt idx="9031">
                  <c:v>150.51666666666668</c:v>
                </c:pt>
                <c:pt idx="9032">
                  <c:v>150.53333333333333</c:v>
                </c:pt>
                <c:pt idx="9033">
                  <c:v>150.55000000000001</c:v>
                </c:pt>
                <c:pt idx="9034">
                  <c:v>150.56666666666666</c:v>
                </c:pt>
                <c:pt idx="9035">
                  <c:v>150.58333333333334</c:v>
                </c:pt>
                <c:pt idx="9036">
                  <c:v>150.6</c:v>
                </c:pt>
                <c:pt idx="9037">
                  <c:v>150.61666666666667</c:v>
                </c:pt>
                <c:pt idx="9038">
                  <c:v>150.63333333333333</c:v>
                </c:pt>
                <c:pt idx="9039">
                  <c:v>150.65</c:v>
                </c:pt>
                <c:pt idx="9040">
                  <c:v>150.66666666666666</c:v>
                </c:pt>
                <c:pt idx="9041">
                  <c:v>150.68333333333334</c:v>
                </c:pt>
                <c:pt idx="9042">
                  <c:v>150.69999999999999</c:v>
                </c:pt>
                <c:pt idx="9043">
                  <c:v>150.71666666666667</c:v>
                </c:pt>
                <c:pt idx="9044">
                  <c:v>150.73333333333332</c:v>
                </c:pt>
                <c:pt idx="9045">
                  <c:v>150.75</c:v>
                </c:pt>
                <c:pt idx="9046">
                  <c:v>150.76666666666668</c:v>
                </c:pt>
                <c:pt idx="9047">
                  <c:v>150.78333333333333</c:v>
                </c:pt>
                <c:pt idx="9048">
                  <c:v>150.80000000000001</c:v>
                </c:pt>
                <c:pt idx="9049">
                  <c:v>150.81666666666666</c:v>
                </c:pt>
                <c:pt idx="9050">
                  <c:v>150.83333333333334</c:v>
                </c:pt>
                <c:pt idx="9051">
                  <c:v>150.85</c:v>
                </c:pt>
                <c:pt idx="9052">
                  <c:v>150.86666666666667</c:v>
                </c:pt>
                <c:pt idx="9053">
                  <c:v>150.88333333333333</c:v>
                </c:pt>
                <c:pt idx="9054">
                  <c:v>150.9</c:v>
                </c:pt>
                <c:pt idx="9055">
                  <c:v>150.91666666666666</c:v>
                </c:pt>
                <c:pt idx="9056">
                  <c:v>150.93333333333334</c:v>
                </c:pt>
                <c:pt idx="9057">
                  <c:v>150.94999999999999</c:v>
                </c:pt>
                <c:pt idx="9058">
                  <c:v>150.96666666666667</c:v>
                </c:pt>
                <c:pt idx="9059">
                  <c:v>150.98333333333332</c:v>
                </c:pt>
                <c:pt idx="9060">
                  <c:v>151</c:v>
                </c:pt>
                <c:pt idx="9061">
                  <c:v>151.01666666666668</c:v>
                </c:pt>
                <c:pt idx="9062">
                  <c:v>151.03333333333333</c:v>
                </c:pt>
                <c:pt idx="9063">
                  <c:v>151.05000000000001</c:v>
                </c:pt>
                <c:pt idx="9064">
                  <c:v>151.06666666666666</c:v>
                </c:pt>
                <c:pt idx="9065">
                  <c:v>151.08333333333334</c:v>
                </c:pt>
                <c:pt idx="9066">
                  <c:v>151.1</c:v>
                </c:pt>
                <c:pt idx="9067">
                  <c:v>151.11666666666667</c:v>
                </c:pt>
                <c:pt idx="9068">
                  <c:v>151.13333333333333</c:v>
                </c:pt>
                <c:pt idx="9069">
                  <c:v>151.15</c:v>
                </c:pt>
                <c:pt idx="9070">
                  <c:v>151.16666666666666</c:v>
                </c:pt>
                <c:pt idx="9071">
                  <c:v>151.18333333333334</c:v>
                </c:pt>
                <c:pt idx="9072">
                  <c:v>151.19999999999999</c:v>
                </c:pt>
                <c:pt idx="9073">
                  <c:v>151.21666666666667</c:v>
                </c:pt>
                <c:pt idx="9074">
                  <c:v>151.23333333333332</c:v>
                </c:pt>
                <c:pt idx="9075">
                  <c:v>151.25</c:v>
                </c:pt>
                <c:pt idx="9076">
                  <c:v>151.26666666666668</c:v>
                </c:pt>
                <c:pt idx="9077">
                  <c:v>151.28333333333333</c:v>
                </c:pt>
                <c:pt idx="9078">
                  <c:v>151.30000000000001</c:v>
                </c:pt>
                <c:pt idx="9079">
                  <c:v>151.31666666666666</c:v>
                </c:pt>
                <c:pt idx="9080">
                  <c:v>151.33333333333334</c:v>
                </c:pt>
                <c:pt idx="9081">
                  <c:v>151.35</c:v>
                </c:pt>
                <c:pt idx="9082">
                  <c:v>151.36666666666667</c:v>
                </c:pt>
                <c:pt idx="9083">
                  <c:v>151.38333333333333</c:v>
                </c:pt>
                <c:pt idx="9084">
                  <c:v>151.4</c:v>
                </c:pt>
                <c:pt idx="9085">
                  <c:v>151.41666666666666</c:v>
                </c:pt>
                <c:pt idx="9086">
                  <c:v>151.43333333333334</c:v>
                </c:pt>
                <c:pt idx="9087">
                  <c:v>151.44999999999999</c:v>
                </c:pt>
                <c:pt idx="9088">
                  <c:v>151.46666666666667</c:v>
                </c:pt>
                <c:pt idx="9089">
                  <c:v>151.48333333333332</c:v>
                </c:pt>
                <c:pt idx="9090">
                  <c:v>151.5</c:v>
                </c:pt>
                <c:pt idx="9091">
                  <c:v>151.51666666666668</c:v>
                </c:pt>
                <c:pt idx="9092">
                  <c:v>151.53333333333333</c:v>
                </c:pt>
                <c:pt idx="9093">
                  <c:v>151.55000000000001</c:v>
                </c:pt>
                <c:pt idx="9094">
                  <c:v>151.56666666666666</c:v>
                </c:pt>
                <c:pt idx="9095">
                  <c:v>151.58333333333334</c:v>
                </c:pt>
                <c:pt idx="9096">
                  <c:v>151.6</c:v>
                </c:pt>
                <c:pt idx="9097">
                  <c:v>151.61666666666667</c:v>
                </c:pt>
                <c:pt idx="9098">
                  <c:v>151.63333333333333</c:v>
                </c:pt>
                <c:pt idx="9099">
                  <c:v>151.65</c:v>
                </c:pt>
                <c:pt idx="9100">
                  <c:v>151.66666666666666</c:v>
                </c:pt>
                <c:pt idx="9101">
                  <c:v>151.68333333333334</c:v>
                </c:pt>
                <c:pt idx="9102">
                  <c:v>151.69999999999999</c:v>
                </c:pt>
                <c:pt idx="9103">
                  <c:v>151.71666666666667</c:v>
                </c:pt>
                <c:pt idx="9104">
                  <c:v>151.73333333333332</c:v>
                </c:pt>
                <c:pt idx="9105">
                  <c:v>151.75</c:v>
                </c:pt>
                <c:pt idx="9106">
                  <c:v>151.76666666666668</c:v>
                </c:pt>
                <c:pt idx="9107">
                  <c:v>151.78333333333333</c:v>
                </c:pt>
                <c:pt idx="9108">
                  <c:v>151.80000000000001</c:v>
                </c:pt>
                <c:pt idx="9109">
                  <c:v>151.81666666666666</c:v>
                </c:pt>
                <c:pt idx="9110">
                  <c:v>151.83333333333334</c:v>
                </c:pt>
                <c:pt idx="9111">
                  <c:v>151.85</c:v>
                </c:pt>
                <c:pt idx="9112">
                  <c:v>151.86666666666667</c:v>
                </c:pt>
                <c:pt idx="9113">
                  <c:v>151.88333333333333</c:v>
                </c:pt>
                <c:pt idx="9114">
                  <c:v>151.9</c:v>
                </c:pt>
                <c:pt idx="9115">
                  <c:v>151.91666666666666</c:v>
                </c:pt>
                <c:pt idx="9116">
                  <c:v>151.93333333333334</c:v>
                </c:pt>
                <c:pt idx="9117">
                  <c:v>151.94999999999999</c:v>
                </c:pt>
                <c:pt idx="9118">
                  <c:v>151.96666666666667</c:v>
                </c:pt>
                <c:pt idx="9119">
                  <c:v>151.98333333333332</c:v>
                </c:pt>
                <c:pt idx="9120">
                  <c:v>152</c:v>
                </c:pt>
                <c:pt idx="9121">
                  <c:v>152.01666666666668</c:v>
                </c:pt>
                <c:pt idx="9122">
                  <c:v>152.03333333333333</c:v>
                </c:pt>
                <c:pt idx="9123">
                  <c:v>152.05000000000001</c:v>
                </c:pt>
                <c:pt idx="9124">
                  <c:v>152.06666666666666</c:v>
                </c:pt>
                <c:pt idx="9125">
                  <c:v>152.08333333333334</c:v>
                </c:pt>
                <c:pt idx="9126">
                  <c:v>152.1</c:v>
                </c:pt>
                <c:pt idx="9127">
                  <c:v>152.11666666666667</c:v>
                </c:pt>
                <c:pt idx="9128">
                  <c:v>152.13333333333333</c:v>
                </c:pt>
                <c:pt idx="9129">
                  <c:v>152.15</c:v>
                </c:pt>
                <c:pt idx="9130">
                  <c:v>152.16666666666666</c:v>
                </c:pt>
                <c:pt idx="9131">
                  <c:v>152.18333333333334</c:v>
                </c:pt>
                <c:pt idx="9132">
                  <c:v>152.19999999999999</c:v>
                </c:pt>
                <c:pt idx="9133">
                  <c:v>152.21666666666667</c:v>
                </c:pt>
                <c:pt idx="9134">
                  <c:v>152.23333333333332</c:v>
                </c:pt>
                <c:pt idx="9135">
                  <c:v>152.25</c:v>
                </c:pt>
                <c:pt idx="9136">
                  <c:v>152.26666666666668</c:v>
                </c:pt>
                <c:pt idx="9137">
                  <c:v>152.28333333333333</c:v>
                </c:pt>
                <c:pt idx="9138">
                  <c:v>152.30000000000001</c:v>
                </c:pt>
                <c:pt idx="9139">
                  <c:v>152.31666666666666</c:v>
                </c:pt>
                <c:pt idx="9140">
                  <c:v>152.33333333333334</c:v>
                </c:pt>
                <c:pt idx="9141">
                  <c:v>152.35</c:v>
                </c:pt>
                <c:pt idx="9142">
                  <c:v>152.36666666666667</c:v>
                </c:pt>
                <c:pt idx="9143">
                  <c:v>152.38333333333333</c:v>
                </c:pt>
                <c:pt idx="9144">
                  <c:v>152.4</c:v>
                </c:pt>
                <c:pt idx="9145">
                  <c:v>152.41666666666666</c:v>
                </c:pt>
                <c:pt idx="9146">
                  <c:v>152.43333333333334</c:v>
                </c:pt>
                <c:pt idx="9147">
                  <c:v>152.44999999999999</c:v>
                </c:pt>
                <c:pt idx="9148">
                  <c:v>152.46666666666667</c:v>
                </c:pt>
                <c:pt idx="9149">
                  <c:v>152.48333333333332</c:v>
                </c:pt>
                <c:pt idx="9150">
                  <c:v>152.5</c:v>
                </c:pt>
                <c:pt idx="9151">
                  <c:v>152.51666666666668</c:v>
                </c:pt>
                <c:pt idx="9152">
                  <c:v>152.53333333333333</c:v>
                </c:pt>
                <c:pt idx="9153">
                  <c:v>152.55000000000001</c:v>
                </c:pt>
                <c:pt idx="9154">
                  <c:v>152.56666666666666</c:v>
                </c:pt>
                <c:pt idx="9155">
                  <c:v>152.58333333333334</c:v>
                </c:pt>
                <c:pt idx="9156">
                  <c:v>152.6</c:v>
                </c:pt>
                <c:pt idx="9157">
                  <c:v>152.61666666666667</c:v>
                </c:pt>
                <c:pt idx="9158">
                  <c:v>152.63333333333333</c:v>
                </c:pt>
                <c:pt idx="9159">
                  <c:v>152.65</c:v>
                </c:pt>
                <c:pt idx="9160">
                  <c:v>152.66666666666666</c:v>
                </c:pt>
                <c:pt idx="9161">
                  <c:v>152.68333333333334</c:v>
                </c:pt>
                <c:pt idx="9162">
                  <c:v>152.69999999999999</c:v>
                </c:pt>
                <c:pt idx="9163">
                  <c:v>152.71666666666667</c:v>
                </c:pt>
                <c:pt idx="9164">
                  <c:v>152.73333333333332</c:v>
                </c:pt>
                <c:pt idx="9165">
                  <c:v>152.75</c:v>
                </c:pt>
                <c:pt idx="9166">
                  <c:v>152.76666666666668</c:v>
                </c:pt>
                <c:pt idx="9167">
                  <c:v>152.78333333333333</c:v>
                </c:pt>
                <c:pt idx="9168">
                  <c:v>152.80000000000001</c:v>
                </c:pt>
                <c:pt idx="9169">
                  <c:v>152.81666666666666</c:v>
                </c:pt>
                <c:pt idx="9170">
                  <c:v>152.83333333333334</c:v>
                </c:pt>
                <c:pt idx="9171">
                  <c:v>152.85</c:v>
                </c:pt>
                <c:pt idx="9172">
                  <c:v>152.86666666666667</c:v>
                </c:pt>
                <c:pt idx="9173">
                  <c:v>152.88333333333333</c:v>
                </c:pt>
                <c:pt idx="9174">
                  <c:v>152.9</c:v>
                </c:pt>
                <c:pt idx="9175">
                  <c:v>152.91666666666666</c:v>
                </c:pt>
                <c:pt idx="9176">
                  <c:v>152.93333333333334</c:v>
                </c:pt>
                <c:pt idx="9177">
                  <c:v>152.94999999999999</c:v>
                </c:pt>
                <c:pt idx="9178">
                  <c:v>152.96666666666667</c:v>
                </c:pt>
                <c:pt idx="9179">
                  <c:v>152.98333333333332</c:v>
                </c:pt>
                <c:pt idx="9180">
                  <c:v>153</c:v>
                </c:pt>
                <c:pt idx="9181">
                  <c:v>153.01666666666668</c:v>
                </c:pt>
                <c:pt idx="9182">
                  <c:v>153.03333333333333</c:v>
                </c:pt>
                <c:pt idx="9183">
                  <c:v>153.05000000000001</c:v>
                </c:pt>
                <c:pt idx="9184">
                  <c:v>153.06666666666666</c:v>
                </c:pt>
                <c:pt idx="9185">
                  <c:v>153.08333333333334</c:v>
                </c:pt>
                <c:pt idx="9186">
                  <c:v>153.1</c:v>
                </c:pt>
                <c:pt idx="9187">
                  <c:v>153.11666666666667</c:v>
                </c:pt>
                <c:pt idx="9188">
                  <c:v>153.13333333333333</c:v>
                </c:pt>
                <c:pt idx="9189">
                  <c:v>153.15</c:v>
                </c:pt>
                <c:pt idx="9190">
                  <c:v>153.16666666666666</c:v>
                </c:pt>
                <c:pt idx="9191">
                  <c:v>153.18333333333334</c:v>
                </c:pt>
                <c:pt idx="9192">
                  <c:v>153.19999999999999</c:v>
                </c:pt>
                <c:pt idx="9193">
                  <c:v>153.21666666666667</c:v>
                </c:pt>
                <c:pt idx="9194">
                  <c:v>153.23333333333332</c:v>
                </c:pt>
                <c:pt idx="9195">
                  <c:v>153.25</c:v>
                </c:pt>
                <c:pt idx="9196">
                  <c:v>153.26666666666668</c:v>
                </c:pt>
                <c:pt idx="9197">
                  <c:v>153.28333333333333</c:v>
                </c:pt>
                <c:pt idx="9198">
                  <c:v>153.30000000000001</c:v>
                </c:pt>
                <c:pt idx="9199">
                  <c:v>153.31666666666666</c:v>
                </c:pt>
                <c:pt idx="9200">
                  <c:v>153.33333333333334</c:v>
                </c:pt>
                <c:pt idx="9201">
                  <c:v>153.35</c:v>
                </c:pt>
                <c:pt idx="9202">
                  <c:v>153.36666666666667</c:v>
                </c:pt>
                <c:pt idx="9203">
                  <c:v>153.38333333333333</c:v>
                </c:pt>
                <c:pt idx="9204">
                  <c:v>153.4</c:v>
                </c:pt>
                <c:pt idx="9205">
                  <c:v>153.41666666666666</c:v>
                </c:pt>
                <c:pt idx="9206">
                  <c:v>153.43333333333334</c:v>
                </c:pt>
                <c:pt idx="9207">
                  <c:v>153.44999999999999</c:v>
                </c:pt>
                <c:pt idx="9208">
                  <c:v>153.46666666666667</c:v>
                </c:pt>
                <c:pt idx="9209">
                  <c:v>153.48333333333332</c:v>
                </c:pt>
                <c:pt idx="9210">
                  <c:v>153.5</c:v>
                </c:pt>
                <c:pt idx="9211">
                  <c:v>153.51666666666668</c:v>
                </c:pt>
                <c:pt idx="9212">
                  <c:v>153.53333333333333</c:v>
                </c:pt>
                <c:pt idx="9213">
                  <c:v>153.55000000000001</c:v>
                </c:pt>
                <c:pt idx="9214">
                  <c:v>153.56666666666666</c:v>
                </c:pt>
                <c:pt idx="9215">
                  <c:v>153.58333333333334</c:v>
                </c:pt>
                <c:pt idx="9216">
                  <c:v>153.6</c:v>
                </c:pt>
                <c:pt idx="9217">
                  <c:v>153.61666666666667</c:v>
                </c:pt>
                <c:pt idx="9218">
                  <c:v>153.63333333333333</c:v>
                </c:pt>
                <c:pt idx="9219">
                  <c:v>153.65</c:v>
                </c:pt>
                <c:pt idx="9220">
                  <c:v>153.66666666666666</c:v>
                </c:pt>
                <c:pt idx="9221">
                  <c:v>153.68333333333334</c:v>
                </c:pt>
                <c:pt idx="9222">
                  <c:v>153.69999999999999</c:v>
                </c:pt>
                <c:pt idx="9223">
                  <c:v>153.71666666666667</c:v>
                </c:pt>
                <c:pt idx="9224">
                  <c:v>153.73333333333332</c:v>
                </c:pt>
                <c:pt idx="9225">
                  <c:v>153.75</c:v>
                </c:pt>
                <c:pt idx="9226">
                  <c:v>153.76666666666668</c:v>
                </c:pt>
                <c:pt idx="9227">
                  <c:v>153.78333333333333</c:v>
                </c:pt>
                <c:pt idx="9228">
                  <c:v>153.80000000000001</c:v>
                </c:pt>
                <c:pt idx="9229">
                  <c:v>153.81666666666666</c:v>
                </c:pt>
                <c:pt idx="9230">
                  <c:v>153.83333333333334</c:v>
                </c:pt>
                <c:pt idx="9231">
                  <c:v>153.85</c:v>
                </c:pt>
                <c:pt idx="9232">
                  <c:v>153.86666666666667</c:v>
                </c:pt>
                <c:pt idx="9233">
                  <c:v>153.88333333333333</c:v>
                </c:pt>
                <c:pt idx="9234">
                  <c:v>153.9</c:v>
                </c:pt>
                <c:pt idx="9235">
                  <c:v>153.91666666666666</c:v>
                </c:pt>
                <c:pt idx="9236">
                  <c:v>153.93333333333334</c:v>
                </c:pt>
                <c:pt idx="9237">
                  <c:v>153.94999999999999</c:v>
                </c:pt>
                <c:pt idx="9238">
                  <c:v>153.96666666666667</c:v>
                </c:pt>
                <c:pt idx="9239">
                  <c:v>153.98333333333332</c:v>
                </c:pt>
                <c:pt idx="9240">
                  <c:v>154</c:v>
                </c:pt>
                <c:pt idx="9241">
                  <c:v>154.01666666666668</c:v>
                </c:pt>
                <c:pt idx="9242">
                  <c:v>154.03333333333333</c:v>
                </c:pt>
                <c:pt idx="9243">
                  <c:v>154.05000000000001</c:v>
                </c:pt>
                <c:pt idx="9244">
                  <c:v>154.06666666666666</c:v>
                </c:pt>
                <c:pt idx="9245">
                  <c:v>154.08333333333334</c:v>
                </c:pt>
                <c:pt idx="9246">
                  <c:v>154.1</c:v>
                </c:pt>
                <c:pt idx="9247">
                  <c:v>154.11666666666667</c:v>
                </c:pt>
                <c:pt idx="9248">
                  <c:v>154.13333333333333</c:v>
                </c:pt>
                <c:pt idx="9249">
                  <c:v>154.15</c:v>
                </c:pt>
                <c:pt idx="9250">
                  <c:v>154.16666666666666</c:v>
                </c:pt>
                <c:pt idx="9251">
                  <c:v>154.18333333333334</c:v>
                </c:pt>
                <c:pt idx="9252">
                  <c:v>154.19999999999999</c:v>
                </c:pt>
                <c:pt idx="9253">
                  <c:v>154.21666666666667</c:v>
                </c:pt>
                <c:pt idx="9254">
                  <c:v>154.23333333333332</c:v>
                </c:pt>
                <c:pt idx="9255">
                  <c:v>154.25</c:v>
                </c:pt>
                <c:pt idx="9256">
                  <c:v>154.26666666666668</c:v>
                </c:pt>
                <c:pt idx="9257">
                  <c:v>154.28333333333333</c:v>
                </c:pt>
                <c:pt idx="9258">
                  <c:v>154.30000000000001</c:v>
                </c:pt>
                <c:pt idx="9259">
                  <c:v>154.31666666666666</c:v>
                </c:pt>
                <c:pt idx="9260">
                  <c:v>154.33333333333334</c:v>
                </c:pt>
                <c:pt idx="9261">
                  <c:v>154.35</c:v>
                </c:pt>
                <c:pt idx="9262">
                  <c:v>154.36666666666667</c:v>
                </c:pt>
                <c:pt idx="9263">
                  <c:v>154.38333333333333</c:v>
                </c:pt>
                <c:pt idx="9264">
                  <c:v>154.4</c:v>
                </c:pt>
                <c:pt idx="9265">
                  <c:v>154.41666666666666</c:v>
                </c:pt>
                <c:pt idx="9266">
                  <c:v>154.43333333333334</c:v>
                </c:pt>
                <c:pt idx="9267">
                  <c:v>154.44999999999999</c:v>
                </c:pt>
                <c:pt idx="9268">
                  <c:v>154.46666666666667</c:v>
                </c:pt>
                <c:pt idx="9269">
                  <c:v>154.48333333333332</c:v>
                </c:pt>
                <c:pt idx="9270">
                  <c:v>154.5</c:v>
                </c:pt>
                <c:pt idx="9271">
                  <c:v>154.51666666666668</c:v>
                </c:pt>
                <c:pt idx="9272">
                  <c:v>154.53333333333333</c:v>
                </c:pt>
                <c:pt idx="9273">
                  <c:v>154.55000000000001</c:v>
                </c:pt>
                <c:pt idx="9274">
                  <c:v>154.56666666666666</c:v>
                </c:pt>
                <c:pt idx="9275">
                  <c:v>154.58333333333334</c:v>
                </c:pt>
                <c:pt idx="9276">
                  <c:v>154.6</c:v>
                </c:pt>
                <c:pt idx="9277">
                  <c:v>154.61666666666667</c:v>
                </c:pt>
                <c:pt idx="9278">
                  <c:v>154.63333333333333</c:v>
                </c:pt>
                <c:pt idx="9279">
                  <c:v>154.65</c:v>
                </c:pt>
                <c:pt idx="9280">
                  <c:v>154.66666666666666</c:v>
                </c:pt>
                <c:pt idx="9281">
                  <c:v>154.68333333333334</c:v>
                </c:pt>
                <c:pt idx="9282">
                  <c:v>154.69999999999999</c:v>
                </c:pt>
                <c:pt idx="9283">
                  <c:v>154.71666666666667</c:v>
                </c:pt>
                <c:pt idx="9284">
                  <c:v>154.73333333333332</c:v>
                </c:pt>
                <c:pt idx="9285">
                  <c:v>154.75</c:v>
                </c:pt>
                <c:pt idx="9286">
                  <c:v>154.76666666666668</c:v>
                </c:pt>
                <c:pt idx="9287">
                  <c:v>154.78333333333333</c:v>
                </c:pt>
                <c:pt idx="9288">
                  <c:v>154.80000000000001</c:v>
                </c:pt>
                <c:pt idx="9289">
                  <c:v>154.81666666666666</c:v>
                </c:pt>
                <c:pt idx="9290">
                  <c:v>154.83333333333334</c:v>
                </c:pt>
                <c:pt idx="9291">
                  <c:v>154.85</c:v>
                </c:pt>
                <c:pt idx="9292">
                  <c:v>154.86666666666667</c:v>
                </c:pt>
                <c:pt idx="9293">
                  <c:v>154.88333333333333</c:v>
                </c:pt>
                <c:pt idx="9294">
                  <c:v>154.9</c:v>
                </c:pt>
                <c:pt idx="9295">
                  <c:v>154.91666666666666</c:v>
                </c:pt>
                <c:pt idx="9296">
                  <c:v>154.93333333333334</c:v>
                </c:pt>
                <c:pt idx="9297">
                  <c:v>154.94999999999999</c:v>
                </c:pt>
                <c:pt idx="9298">
                  <c:v>154.96666666666667</c:v>
                </c:pt>
                <c:pt idx="9299">
                  <c:v>154.98333333333332</c:v>
                </c:pt>
                <c:pt idx="9300">
                  <c:v>155</c:v>
                </c:pt>
                <c:pt idx="9301">
                  <c:v>155.01666666666668</c:v>
                </c:pt>
                <c:pt idx="9302">
                  <c:v>155.03333333333333</c:v>
                </c:pt>
                <c:pt idx="9303">
                  <c:v>155.05000000000001</c:v>
                </c:pt>
                <c:pt idx="9304">
                  <c:v>155.06666666666666</c:v>
                </c:pt>
                <c:pt idx="9305">
                  <c:v>155.08333333333334</c:v>
                </c:pt>
                <c:pt idx="9306">
                  <c:v>155.1</c:v>
                </c:pt>
                <c:pt idx="9307">
                  <c:v>155.11666666666667</c:v>
                </c:pt>
                <c:pt idx="9308">
                  <c:v>155.13333333333333</c:v>
                </c:pt>
                <c:pt idx="9309">
                  <c:v>155.15</c:v>
                </c:pt>
                <c:pt idx="9310">
                  <c:v>155.16666666666666</c:v>
                </c:pt>
                <c:pt idx="9311">
                  <c:v>155.18333333333334</c:v>
                </c:pt>
                <c:pt idx="9312">
                  <c:v>155.19999999999999</c:v>
                </c:pt>
                <c:pt idx="9313">
                  <c:v>155.21666666666667</c:v>
                </c:pt>
                <c:pt idx="9314">
                  <c:v>155.23333333333332</c:v>
                </c:pt>
                <c:pt idx="9315">
                  <c:v>155.25</c:v>
                </c:pt>
                <c:pt idx="9316">
                  <c:v>155.26666666666668</c:v>
                </c:pt>
                <c:pt idx="9317">
                  <c:v>155.28333333333333</c:v>
                </c:pt>
                <c:pt idx="9318">
                  <c:v>155.30000000000001</c:v>
                </c:pt>
                <c:pt idx="9319">
                  <c:v>155.31666666666666</c:v>
                </c:pt>
                <c:pt idx="9320">
                  <c:v>155.33333333333334</c:v>
                </c:pt>
                <c:pt idx="9321">
                  <c:v>155.35</c:v>
                </c:pt>
                <c:pt idx="9322">
                  <c:v>155.36666666666667</c:v>
                </c:pt>
                <c:pt idx="9323">
                  <c:v>155.38333333333333</c:v>
                </c:pt>
                <c:pt idx="9324">
                  <c:v>155.4</c:v>
                </c:pt>
                <c:pt idx="9325">
                  <c:v>155.41666666666666</c:v>
                </c:pt>
                <c:pt idx="9326">
                  <c:v>155.43333333333334</c:v>
                </c:pt>
                <c:pt idx="9327">
                  <c:v>155.44999999999999</c:v>
                </c:pt>
                <c:pt idx="9328">
                  <c:v>155.46666666666667</c:v>
                </c:pt>
                <c:pt idx="9329">
                  <c:v>155.48333333333332</c:v>
                </c:pt>
                <c:pt idx="9330">
                  <c:v>155.5</c:v>
                </c:pt>
                <c:pt idx="9331">
                  <c:v>155.51666666666668</c:v>
                </c:pt>
                <c:pt idx="9332">
                  <c:v>155.53333333333333</c:v>
                </c:pt>
                <c:pt idx="9333">
                  <c:v>155.55000000000001</c:v>
                </c:pt>
                <c:pt idx="9334">
                  <c:v>155.56666666666666</c:v>
                </c:pt>
                <c:pt idx="9335">
                  <c:v>155.58333333333334</c:v>
                </c:pt>
                <c:pt idx="9336">
                  <c:v>155.6</c:v>
                </c:pt>
                <c:pt idx="9337">
                  <c:v>155.61666666666667</c:v>
                </c:pt>
                <c:pt idx="9338">
                  <c:v>155.63333333333333</c:v>
                </c:pt>
                <c:pt idx="9339">
                  <c:v>155.65</c:v>
                </c:pt>
                <c:pt idx="9340">
                  <c:v>155.66666666666666</c:v>
                </c:pt>
                <c:pt idx="9341">
                  <c:v>155.68333333333334</c:v>
                </c:pt>
                <c:pt idx="9342">
                  <c:v>155.69999999999999</c:v>
                </c:pt>
                <c:pt idx="9343">
                  <c:v>155.71666666666667</c:v>
                </c:pt>
                <c:pt idx="9344">
                  <c:v>155.73333333333332</c:v>
                </c:pt>
                <c:pt idx="9345">
                  <c:v>155.75</c:v>
                </c:pt>
                <c:pt idx="9346">
                  <c:v>155.76666666666668</c:v>
                </c:pt>
                <c:pt idx="9347">
                  <c:v>155.78333333333333</c:v>
                </c:pt>
                <c:pt idx="9348">
                  <c:v>155.80000000000001</c:v>
                </c:pt>
                <c:pt idx="9349">
                  <c:v>155.81666666666666</c:v>
                </c:pt>
                <c:pt idx="9350">
                  <c:v>155.83333333333334</c:v>
                </c:pt>
                <c:pt idx="9351">
                  <c:v>155.85</c:v>
                </c:pt>
                <c:pt idx="9352">
                  <c:v>155.86666666666667</c:v>
                </c:pt>
                <c:pt idx="9353">
                  <c:v>155.88333333333333</c:v>
                </c:pt>
                <c:pt idx="9354">
                  <c:v>155.9</c:v>
                </c:pt>
                <c:pt idx="9355">
                  <c:v>155.91666666666666</c:v>
                </c:pt>
                <c:pt idx="9356">
                  <c:v>155.93333333333334</c:v>
                </c:pt>
                <c:pt idx="9357">
                  <c:v>155.94999999999999</c:v>
                </c:pt>
                <c:pt idx="9358">
                  <c:v>155.96666666666667</c:v>
                </c:pt>
                <c:pt idx="9359">
                  <c:v>155.98333333333332</c:v>
                </c:pt>
                <c:pt idx="9360">
                  <c:v>156</c:v>
                </c:pt>
                <c:pt idx="9361">
                  <c:v>156.01666666666668</c:v>
                </c:pt>
                <c:pt idx="9362">
                  <c:v>156.03333333333333</c:v>
                </c:pt>
                <c:pt idx="9363">
                  <c:v>156.05000000000001</c:v>
                </c:pt>
                <c:pt idx="9364">
                  <c:v>156.06666666666666</c:v>
                </c:pt>
                <c:pt idx="9365">
                  <c:v>156.08333333333334</c:v>
                </c:pt>
                <c:pt idx="9366">
                  <c:v>156.1</c:v>
                </c:pt>
                <c:pt idx="9367">
                  <c:v>156.11666666666667</c:v>
                </c:pt>
                <c:pt idx="9368">
                  <c:v>156.13333333333333</c:v>
                </c:pt>
                <c:pt idx="9369">
                  <c:v>156.15</c:v>
                </c:pt>
                <c:pt idx="9370">
                  <c:v>156.16666666666666</c:v>
                </c:pt>
                <c:pt idx="9371">
                  <c:v>156.18333333333334</c:v>
                </c:pt>
                <c:pt idx="9372">
                  <c:v>156.19999999999999</c:v>
                </c:pt>
                <c:pt idx="9373">
                  <c:v>156.21666666666667</c:v>
                </c:pt>
                <c:pt idx="9374">
                  <c:v>156.23333333333332</c:v>
                </c:pt>
                <c:pt idx="9375">
                  <c:v>156.25</c:v>
                </c:pt>
                <c:pt idx="9376">
                  <c:v>156.26666666666668</c:v>
                </c:pt>
                <c:pt idx="9377">
                  <c:v>156.28333333333333</c:v>
                </c:pt>
                <c:pt idx="9378">
                  <c:v>156.30000000000001</c:v>
                </c:pt>
                <c:pt idx="9379">
                  <c:v>156.31666666666666</c:v>
                </c:pt>
                <c:pt idx="9380">
                  <c:v>156.33333333333334</c:v>
                </c:pt>
                <c:pt idx="9381">
                  <c:v>156.35</c:v>
                </c:pt>
                <c:pt idx="9382">
                  <c:v>156.36666666666667</c:v>
                </c:pt>
                <c:pt idx="9383">
                  <c:v>156.38333333333333</c:v>
                </c:pt>
                <c:pt idx="9384">
                  <c:v>156.4</c:v>
                </c:pt>
                <c:pt idx="9385">
                  <c:v>156.41666666666666</c:v>
                </c:pt>
                <c:pt idx="9386">
                  <c:v>156.43333333333334</c:v>
                </c:pt>
                <c:pt idx="9387">
                  <c:v>156.44999999999999</c:v>
                </c:pt>
                <c:pt idx="9388">
                  <c:v>156.46666666666667</c:v>
                </c:pt>
                <c:pt idx="9389">
                  <c:v>156.48333333333332</c:v>
                </c:pt>
                <c:pt idx="9390">
                  <c:v>156.5</c:v>
                </c:pt>
                <c:pt idx="9391">
                  <c:v>156.51666666666668</c:v>
                </c:pt>
                <c:pt idx="9392">
                  <c:v>156.53333333333333</c:v>
                </c:pt>
                <c:pt idx="9393">
                  <c:v>156.55000000000001</c:v>
                </c:pt>
                <c:pt idx="9394">
                  <c:v>156.56666666666666</c:v>
                </c:pt>
                <c:pt idx="9395">
                  <c:v>156.58333333333334</c:v>
                </c:pt>
                <c:pt idx="9396">
                  <c:v>156.6</c:v>
                </c:pt>
                <c:pt idx="9397">
                  <c:v>156.61666666666667</c:v>
                </c:pt>
                <c:pt idx="9398">
                  <c:v>156.63333333333333</c:v>
                </c:pt>
                <c:pt idx="9399">
                  <c:v>156.65</c:v>
                </c:pt>
                <c:pt idx="9400">
                  <c:v>156.66666666666666</c:v>
                </c:pt>
                <c:pt idx="9401">
                  <c:v>156.68333333333334</c:v>
                </c:pt>
                <c:pt idx="9402">
                  <c:v>156.69999999999999</c:v>
                </c:pt>
                <c:pt idx="9403">
                  <c:v>156.71666666666667</c:v>
                </c:pt>
                <c:pt idx="9404">
                  <c:v>156.73333333333332</c:v>
                </c:pt>
                <c:pt idx="9405">
                  <c:v>156.75</c:v>
                </c:pt>
                <c:pt idx="9406">
                  <c:v>156.76666666666668</c:v>
                </c:pt>
                <c:pt idx="9407">
                  <c:v>156.78333333333333</c:v>
                </c:pt>
                <c:pt idx="9408">
                  <c:v>156.80000000000001</c:v>
                </c:pt>
                <c:pt idx="9409">
                  <c:v>156.81666666666666</c:v>
                </c:pt>
                <c:pt idx="9410">
                  <c:v>156.83333333333334</c:v>
                </c:pt>
                <c:pt idx="9411">
                  <c:v>156.85</c:v>
                </c:pt>
                <c:pt idx="9412">
                  <c:v>156.86666666666667</c:v>
                </c:pt>
                <c:pt idx="9413">
                  <c:v>156.88333333333333</c:v>
                </c:pt>
                <c:pt idx="9414">
                  <c:v>156.9</c:v>
                </c:pt>
                <c:pt idx="9415">
                  <c:v>156.91666666666666</c:v>
                </c:pt>
                <c:pt idx="9416">
                  <c:v>156.93333333333334</c:v>
                </c:pt>
                <c:pt idx="9417">
                  <c:v>156.94999999999999</c:v>
                </c:pt>
                <c:pt idx="9418">
                  <c:v>156.96666666666667</c:v>
                </c:pt>
                <c:pt idx="9419">
                  <c:v>156.98333333333332</c:v>
                </c:pt>
                <c:pt idx="9420">
                  <c:v>157</c:v>
                </c:pt>
                <c:pt idx="9421">
                  <c:v>157.01666666666668</c:v>
                </c:pt>
                <c:pt idx="9422">
                  <c:v>157.03333333333333</c:v>
                </c:pt>
                <c:pt idx="9423">
                  <c:v>157.05000000000001</c:v>
                </c:pt>
                <c:pt idx="9424">
                  <c:v>157.06666666666666</c:v>
                </c:pt>
                <c:pt idx="9425">
                  <c:v>157.08333333333334</c:v>
                </c:pt>
                <c:pt idx="9426">
                  <c:v>157.1</c:v>
                </c:pt>
                <c:pt idx="9427">
                  <c:v>157.11666666666667</c:v>
                </c:pt>
                <c:pt idx="9428">
                  <c:v>157.13333333333333</c:v>
                </c:pt>
                <c:pt idx="9429">
                  <c:v>157.15</c:v>
                </c:pt>
                <c:pt idx="9430">
                  <c:v>157.16666666666666</c:v>
                </c:pt>
                <c:pt idx="9431">
                  <c:v>157.18333333333334</c:v>
                </c:pt>
                <c:pt idx="9432">
                  <c:v>157.19999999999999</c:v>
                </c:pt>
                <c:pt idx="9433">
                  <c:v>157.21666666666667</c:v>
                </c:pt>
                <c:pt idx="9434">
                  <c:v>157.23333333333332</c:v>
                </c:pt>
                <c:pt idx="9435">
                  <c:v>157.25</c:v>
                </c:pt>
                <c:pt idx="9436">
                  <c:v>157.26666666666668</c:v>
                </c:pt>
                <c:pt idx="9437">
                  <c:v>157.28333333333333</c:v>
                </c:pt>
                <c:pt idx="9438">
                  <c:v>157.30000000000001</c:v>
                </c:pt>
                <c:pt idx="9439">
                  <c:v>157.31666666666666</c:v>
                </c:pt>
                <c:pt idx="9440">
                  <c:v>157.33333333333334</c:v>
                </c:pt>
                <c:pt idx="9441">
                  <c:v>157.35</c:v>
                </c:pt>
                <c:pt idx="9442">
                  <c:v>157.36666666666667</c:v>
                </c:pt>
                <c:pt idx="9443">
                  <c:v>157.38333333333333</c:v>
                </c:pt>
                <c:pt idx="9444">
                  <c:v>157.4</c:v>
                </c:pt>
                <c:pt idx="9445">
                  <c:v>157.41666666666666</c:v>
                </c:pt>
                <c:pt idx="9446">
                  <c:v>157.43333333333334</c:v>
                </c:pt>
                <c:pt idx="9447">
                  <c:v>157.44999999999999</c:v>
                </c:pt>
                <c:pt idx="9448">
                  <c:v>157.46666666666667</c:v>
                </c:pt>
                <c:pt idx="9449">
                  <c:v>157.48333333333332</c:v>
                </c:pt>
                <c:pt idx="9450">
                  <c:v>157.5</c:v>
                </c:pt>
                <c:pt idx="9451">
                  <c:v>157.51666666666668</c:v>
                </c:pt>
                <c:pt idx="9452">
                  <c:v>157.53333333333333</c:v>
                </c:pt>
                <c:pt idx="9453">
                  <c:v>157.55000000000001</c:v>
                </c:pt>
                <c:pt idx="9454">
                  <c:v>157.56666666666666</c:v>
                </c:pt>
                <c:pt idx="9455">
                  <c:v>157.58333333333334</c:v>
                </c:pt>
                <c:pt idx="9456">
                  <c:v>157.6</c:v>
                </c:pt>
                <c:pt idx="9457">
                  <c:v>157.61666666666667</c:v>
                </c:pt>
                <c:pt idx="9458">
                  <c:v>157.63333333333333</c:v>
                </c:pt>
                <c:pt idx="9459">
                  <c:v>157.65</c:v>
                </c:pt>
                <c:pt idx="9460">
                  <c:v>157.66666666666666</c:v>
                </c:pt>
                <c:pt idx="9461">
                  <c:v>157.68333333333334</c:v>
                </c:pt>
                <c:pt idx="9462">
                  <c:v>157.69999999999999</c:v>
                </c:pt>
                <c:pt idx="9463">
                  <c:v>157.71666666666667</c:v>
                </c:pt>
                <c:pt idx="9464">
                  <c:v>157.73333333333332</c:v>
                </c:pt>
                <c:pt idx="9465">
                  <c:v>157.75</c:v>
                </c:pt>
                <c:pt idx="9466">
                  <c:v>157.76666666666668</c:v>
                </c:pt>
                <c:pt idx="9467">
                  <c:v>157.78333333333333</c:v>
                </c:pt>
                <c:pt idx="9468">
                  <c:v>157.80000000000001</c:v>
                </c:pt>
                <c:pt idx="9469">
                  <c:v>157.81666666666666</c:v>
                </c:pt>
                <c:pt idx="9470">
                  <c:v>157.83333333333334</c:v>
                </c:pt>
                <c:pt idx="9471">
                  <c:v>157.85</c:v>
                </c:pt>
                <c:pt idx="9472">
                  <c:v>157.86666666666667</c:v>
                </c:pt>
                <c:pt idx="9473">
                  <c:v>157.88333333333333</c:v>
                </c:pt>
                <c:pt idx="9474">
                  <c:v>157.9</c:v>
                </c:pt>
                <c:pt idx="9475">
                  <c:v>157.91666666666666</c:v>
                </c:pt>
                <c:pt idx="9476">
                  <c:v>157.93333333333334</c:v>
                </c:pt>
                <c:pt idx="9477">
                  <c:v>157.94999999999999</c:v>
                </c:pt>
                <c:pt idx="9478">
                  <c:v>157.96666666666667</c:v>
                </c:pt>
                <c:pt idx="9479">
                  <c:v>157.98333333333332</c:v>
                </c:pt>
                <c:pt idx="9480">
                  <c:v>158</c:v>
                </c:pt>
                <c:pt idx="9481">
                  <c:v>158.01666666666668</c:v>
                </c:pt>
                <c:pt idx="9482">
                  <c:v>158.03333333333333</c:v>
                </c:pt>
                <c:pt idx="9483">
                  <c:v>158.05000000000001</c:v>
                </c:pt>
                <c:pt idx="9484">
                  <c:v>158.06666666666666</c:v>
                </c:pt>
                <c:pt idx="9485">
                  <c:v>158.08333333333334</c:v>
                </c:pt>
                <c:pt idx="9486">
                  <c:v>158.1</c:v>
                </c:pt>
                <c:pt idx="9487">
                  <c:v>158.11666666666667</c:v>
                </c:pt>
                <c:pt idx="9488">
                  <c:v>158.13333333333333</c:v>
                </c:pt>
                <c:pt idx="9489">
                  <c:v>158.15</c:v>
                </c:pt>
                <c:pt idx="9490">
                  <c:v>158.16666666666666</c:v>
                </c:pt>
                <c:pt idx="9491">
                  <c:v>158.18333333333334</c:v>
                </c:pt>
                <c:pt idx="9492">
                  <c:v>158.19999999999999</c:v>
                </c:pt>
                <c:pt idx="9493">
                  <c:v>158.21666666666667</c:v>
                </c:pt>
                <c:pt idx="9494">
                  <c:v>158.23333333333332</c:v>
                </c:pt>
                <c:pt idx="9495">
                  <c:v>158.25</c:v>
                </c:pt>
                <c:pt idx="9496">
                  <c:v>158.26666666666668</c:v>
                </c:pt>
                <c:pt idx="9497">
                  <c:v>158.28333333333333</c:v>
                </c:pt>
                <c:pt idx="9498">
                  <c:v>158.30000000000001</c:v>
                </c:pt>
                <c:pt idx="9499">
                  <c:v>158.31666666666666</c:v>
                </c:pt>
                <c:pt idx="9500">
                  <c:v>158.33333333333334</c:v>
                </c:pt>
                <c:pt idx="9501">
                  <c:v>158.35</c:v>
                </c:pt>
                <c:pt idx="9502">
                  <c:v>158.36666666666667</c:v>
                </c:pt>
                <c:pt idx="9503">
                  <c:v>158.38333333333333</c:v>
                </c:pt>
                <c:pt idx="9504">
                  <c:v>158.4</c:v>
                </c:pt>
                <c:pt idx="9505">
                  <c:v>158.41666666666666</c:v>
                </c:pt>
                <c:pt idx="9506">
                  <c:v>158.43333333333334</c:v>
                </c:pt>
                <c:pt idx="9507">
                  <c:v>158.44999999999999</c:v>
                </c:pt>
                <c:pt idx="9508">
                  <c:v>158.46666666666667</c:v>
                </c:pt>
                <c:pt idx="9509">
                  <c:v>158.48333333333332</c:v>
                </c:pt>
                <c:pt idx="9510">
                  <c:v>158.5</c:v>
                </c:pt>
                <c:pt idx="9511">
                  <c:v>158.51666666666668</c:v>
                </c:pt>
                <c:pt idx="9512">
                  <c:v>158.53333333333333</c:v>
                </c:pt>
                <c:pt idx="9513">
                  <c:v>158.55000000000001</c:v>
                </c:pt>
                <c:pt idx="9514">
                  <c:v>158.56666666666666</c:v>
                </c:pt>
                <c:pt idx="9515">
                  <c:v>158.58333333333334</c:v>
                </c:pt>
                <c:pt idx="9516">
                  <c:v>158.6</c:v>
                </c:pt>
                <c:pt idx="9517">
                  <c:v>158.61666666666667</c:v>
                </c:pt>
                <c:pt idx="9518">
                  <c:v>158.63333333333333</c:v>
                </c:pt>
                <c:pt idx="9519">
                  <c:v>158.65</c:v>
                </c:pt>
                <c:pt idx="9520">
                  <c:v>158.66666666666666</c:v>
                </c:pt>
                <c:pt idx="9521">
                  <c:v>158.68333333333334</c:v>
                </c:pt>
                <c:pt idx="9522">
                  <c:v>158.69999999999999</c:v>
                </c:pt>
                <c:pt idx="9523">
                  <c:v>158.71666666666667</c:v>
                </c:pt>
                <c:pt idx="9524">
                  <c:v>158.73333333333332</c:v>
                </c:pt>
                <c:pt idx="9525">
                  <c:v>158.75</c:v>
                </c:pt>
                <c:pt idx="9526">
                  <c:v>158.76666666666668</c:v>
                </c:pt>
                <c:pt idx="9527">
                  <c:v>158.78333333333333</c:v>
                </c:pt>
                <c:pt idx="9528">
                  <c:v>158.80000000000001</c:v>
                </c:pt>
                <c:pt idx="9529">
                  <c:v>158.81666666666666</c:v>
                </c:pt>
                <c:pt idx="9530">
                  <c:v>158.83333333333334</c:v>
                </c:pt>
                <c:pt idx="9531">
                  <c:v>158.85</c:v>
                </c:pt>
                <c:pt idx="9532">
                  <c:v>158.86666666666667</c:v>
                </c:pt>
                <c:pt idx="9533">
                  <c:v>158.88333333333333</c:v>
                </c:pt>
                <c:pt idx="9534">
                  <c:v>158.9</c:v>
                </c:pt>
                <c:pt idx="9535">
                  <c:v>158.91666666666666</c:v>
                </c:pt>
                <c:pt idx="9536">
                  <c:v>158.93333333333334</c:v>
                </c:pt>
                <c:pt idx="9537">
                  <c:v>158.94999999999999</c:v>
                </c:pt>
                <c:pt idx="9538">
                  <c:v>158.96666666666667</c:v>
                </c:pt>
                <c:pt idx="9539">
                  <c:v>158.98333333333332</c:v>
                </c:pt>
                <c:pt idx="9540">
                  <c:v>159</c:v>
                </c:pt>
                <c:pt idx="9541">
                  <c:v>159.01666666666668</c:v>
                </c:pt>
                <c:pt idx="9542">
                  <c:v>159.03333333333333</c:v>
                </c:pt>
                <c:pt idx="9543">
                  <c:v>159.05000000000001</c:v>
                </c:pt>
                <c:pt idx="9544">
                  <c:v>159.06666666666666</c:v>
                </c:pt>
                <c:pt idx="9545">
                  <c:v>159.08333333333334</c:v>
                </c:pt>
                <c:pt idx="9546">
                  <c:v>159.1</c:v>
                </c:pt>
                <c:pt idx="9547">
                  <c:v>159.11666666666667</c:v>
                </c:pt>
                <c:pt idx="9548">
                  <c:v>159.13333333333333</c:v>
                </c:pt>
                <c:pt idx="9549">
                  <c:v>159.15</c:v>
                </c:pt>
                <c:pt idx="9550">
                  <c:v>159.16666666666666</c:v>
                </c:pt>
                <c:pt idx="9551">
                  <c:v>159.18333333333334</c:v>
                </c:pt>
                <c:pt idx="9552">
                  <c:v>159.19999999999999</c:v>
                </c:pt>
                <c:pt idx="9553">
                  <c:v>159.21666666666667</c:v>
                </c:pt>
                <c:pt idx="9554">
                  <c:v>159.23333333333332</c:v>
                </c:pt>
                <c:pt idx="9555">
                  <c:v>159.25</c:v>
                </c:pt>
                <c:pt idx="9556">
                  <c:v>159.26666666666668</c:v>
                </c:pt>
                <c:pt idx="9557">
                  <c:v>159.28333333333333</c:v>
                </c:pt>
                <c:pt idx="9558">
                  <c:v>159.30000000000001</c:v>
                </c:pt>
                <c:pt idx="9559">
                  <c:v>159.31666666666666</c:v>
                </c:pt>
                <c:pt idx="9560">
                  <c:v>159.33333333333334</c:v>
                </c:pt>
                <c:pt idx="9561">
                  <c:v>159.35</c:v>
                </c:pt>
                <c:pt idx="9562">
                  <c:v>159.36666666666667</c:v>
                </c:pt>
                <c:pt idx="9563">
                  <c:v>159.38333333333333</c:v>
                </c:pt>
                <c:pt idx="9564">
                  <c:v>159.4</c:v>
                </c:pt>
                <c:pt idx="9565">
                  <c:v>159.41666666666666</c:v>
                </c:pt>
                <c:pt idx="9566">
                  <c:v>159.43333333333334</c:v>
                </c:pt>
                <c:pt idx="9567">
                  <c:v>159.44999999999999</c:v>
                </c:pt>
                <c:pt idx="9568">
                  <c:v>159.46666666666667</c:v>
                </c:pt>
                <c:pt idx="9569">
                  <c:v>159.48333333333332</c:v>
                </c:pt>
                <c:pt idx="9570">
                  <c:v>159.5</c:v>
                </c:pt>
                <c:pt idx="9571">
                  <c:v>159.51666666666668</c:v>
                </c:pt>
                <c:pt idx="9572">
                  <c:v>159.53333333333333</c:v>
                </c:pt>
                <c:pt idx="9573">
                  <c:v>159.55000000000001</c:v>
                </c:pt>
                <c:pt idx="9574">
                  <c:v>159.56666666666666</c:v>
                </c:pt>
                <c:pt idx="9575">
                  <c:v>159.58333333333334</c:v>
                </c:pt>
                <c:pt idx="9576">
                  <c:v>159.6</c:v>
                </c:pt>
                <c:pt idx="9577">
                  <c:v>159.61666666666667</c:v>
                </c:pt>
                <c:pt idx="9578">
                  <c:v>159.63333333333333</c:v>
                </c:pt>
                <c:pt idx="9579">
                  <c:v>159.65</c:v>
                </c:pt>
                <c:pt idx="9580">
                  <c:v>159.66666666666666</c:v>
                </c:pt>
                <c:pt idx="9581">
                  <c:v>159.68333333333334</c:v>
                </c:pt>
                <c:pt idx="9582">
                  <c:v>159.69999999999999</c:v>
                </c:pt>
                <c:pt idx="9583">
                  <c:v>159.71666666666667</c:v>
                </c:pt>
                <c:pt idx="9584">
                  <c:v>159.73333333333332</c:v>
                </c:pt>
                <c:pt idx="9585">
                  <c:v>159.75</c:v>
                </c:pt>
                <c:pt idx="9586">
                  <c:v>159.76666666666668</c:v>
                </c:pt>
                <c:pt idx="9587">
                  <c:v>159.78333333333333</c:v>
                </c:pt>
                <c:pt idx="9588">
                  <c:v>159.80000000000001</c:v>
                </c:pt>
                <c:pt idx="9589">
                  <c:v>159.81666666666666</c:v>
                </c:pt>
                <c:pt idx="9590">
                  <c:v>159.83333333333334</c:v>
                </c:pt>
                <c:pt idx="9591">
                  <c:v>159.85</c:v>
                </c:pt>
                <c:pt idx="9592">
                  <c:v>159.86666666666667</c:v>
                </c:pt>
                <c:pt idx="9593">
                  <c:v>159.88333333333333</c:v>
                </c:pt>
                <c:pt idx="9594">
                  <c:v>159.9</c:v>
                </c:pt>
                <c:pt idx="9595">
                  <c:v>159.91666666666666</c:v>
                </c:pt>
                <c:pt idx="9596">
                  <c:v>159.93333333333334</c:v>
                </c:pt>
                <c:pt idx="9597">
                  <c:v>159.94999999999999</c:v>
                </c:pt>
                <c:pt idx="9598">
                  <c:v>159.96666666666667</c:v>
                </c:pt>
                <c:pt idx="9599">
                  <c:v>159.98333333333332</c:v>
                </c:pt>
                <c:pt idx="9600">
                  <c:v>160</c:v>
                </c:pt>
                <c:pt idx="9601">
                  <c:v>160.01666666666668</c:v>
                </c:pt>
                <c:pt idx="9602">
                  <c:v>160.03333333333333</c:v>
                </c:pt>
                <c:pt idx="9603">
                  <c:v>160.05000000000001</c:v>
                </c:pt>
                <c:pt idx="9604">
                  <c:v>160.06666666666666</c:v>
                </c:pt>
                <c:pt idx="9605">
                  <c:v>160.08333333333334</c:v>
                </c:pt>
                <c:pt idx="9606">
                  <c:v>160.1</c:v>
                </c:pt>
                <c:pt idx="9607">
                  <c:v>160.11666666666667</c:v>
                </c:pt>
                <c:pt idx="9608">
                  <c:v>160.13333333333333</c:v>
                </c:pt>
                <c:pt idx="9609">
                  <c:v>160.15</c:v>
                </c:pt>
                <c:pt idx="9610">
                  <c:v>160.16666666666666</c:v>
                </c:pt>
                <c:pt idx="9611">
                  <c:v>160.18333333333334</c:v>
                </c:pt>
                <c:pt idx="9612">
                  <c:v>160.19999999999999</c:v>
                </c:pt>
                <c:pt idx="9613">
                  <c:v>160.21666666666667</c:v>
                </c:pt>
                <c:pt idx="9614">
                  <c:v>160.23333333333332</c:v>
                </c:pt>
                <c:pt idx="9615">
                  <c:v>160.25</c:v>
                </c:pt>
                <c:pt idx="9616">
                  <c:v>160.26666666666668</c:v>
                </c:pt>
                <c:pt idx="9617">
                  <c:v>160.28333333333333</c:v>
                </c:pt>
                <c:pt idx="9618">
                  <c:v>160.30000000000001</c:v>
                </c:pt>
                <c:pt idx="9619">
                  <c:v>160.31666666666666</c:v>
                </c:pt>
                <c:pt idx="9620">
                  <c:v>160.33333333333334</c:v>
                </c:pt>
                <c:pt idx="9621">
                  <c:v>160.35</c:v>
                </c:pt>
                <c:pt idx="9622">
                  <c:v>160.36666666666667</c:v>
                </c:pt>
                <c:pt idx="9623">
                  <c:v>160.38333333333333</c:v>
                </c:pt>
                <c:pt idx="9624">
                  <c:v>160.4</c:v>
                </c:pt>
                <c:pt idx="9625">
                  <c:v>160.41666666666666</c:v>
                </c:pt>
                <c:pt idx="9626">
                  <c:v>160.43333333333334</c:v>
                </c:pt>
                <c:pt idx="9627">
                  <c:v>160.44999999999999</c:v>
                </c:pt>
                <c:pt idx="9628">
                  <c:v>160.46666666666667</c:v>
                </c:pt>
                <c:pt idx="9629">
                  <c:v>160.48333333333332</c:v>
                </c:pt>
                <c:pt idx="9630">
                  <c:v>160.5</c:v>
                </c:pt>
                <c:pt idx="9631">
                  <c:v>160.51666666666668</c:v>
                </c:pt>
                <c:pt idx="9632">
                  <c:v>160.53333333333333</c:v>
                </c:pt>
                <c:pt idx="9633">
                  <c:v>160.55000000000001</c:v>
                </c:pt>
                <c:pt idx="9634">
                  <c:v>160.56666666666666</c:v>
                </c:pt>
                <c:pt idx="9635">
                  <c:v>160.58333333333334</c:v>
                </c:pt>
                <c:pt idx="9636">
                  <c:v>160.6</c:v>
                </c:pt>
                <c:pt idx="9637">
                  <c:v>160.61666666666667</c:v>
                </c:pt>
                <c:pt idx="9638">
                  <c:v>160.63333333333333</c:v>
                </c:pt>
                <c:pt idx="9639">
                  <c:v>160.65</c:v>
                </c:pt>
                <c:pt idx="9640">
                  <c:v>160.66666666666666</c:v>
                </c:pt>
                <c:pt idx="9641">
                  <c:v>160.68333333333334</c:v>
                </c:pt>
                <c:pt idx="9642">
                  <c:v>160.69999999999999</c:v>
                </c:pt>
                <c:pt idx="9643">
                  <c:v>160.71666666666667</c:v>
                </c:pt>
                <c:pt idx="9644">
                  <c:v>160.73333333333332</c:v>
                </c:pt>
                <c:pt idx="9645">
                  <c:v>160.75</c:v>
                </c:pt>
                <c:pt idx="9646">
                  <c:v>160.76666666666668</c:v>
                </c:pt>
                <c:pt idx="9647">
                  <c:v>160.78333333333333</c:v>
                </c:pt>
                <c:pt idx="9648">
                  <c:v>160.80000000000001</c:v>
                </c:pt>
                <c:pt idx="9649">
                  <c:v>160.81666666666666</c:v>
                </c:pt>
                <c:pt idx="9650">
                  <c:v>160.83333333333334</c:v>
                </c:pt>
                <c:pt idx="9651">
                  <c:v>160.85</c:v>
                </c:pt>
                <c:pt idx="9652">
                  <c:v>160.86666666666667</c:v>
                </c:pt>
                <c:pt idx="9653">
                  <c:v>160.88333333333333</c:v>
                </c:pt>
                <c:pt idx="9654">
                  <c:v>160.9</c:v>
                </c:pt>
                <c:pt idx="9655">
                  <c:v>160.91666666666666</c:v>
                </c:pt>
                <c:pt idx="9656">
                  <c:v>160.93333333333334</c:v>
                </c:pt>
                <c:pt idx="9657">
                  <c:v>160.94999999999999</c:v>
                </c:pt>
                <c:pt idx="9658">
                  <c:v>160.96666666666667</c:v>
                </c:pt>
                <c:pt idx="9659">
                  <c:v>160.98333333333332</c:v>
                </c:pt>
                <c:pt idx="9660">
                  <c:v>161</c:v>
                </c:pt>
                <c:pt idx="9661">
                  <c:v>161.01666666666668</c:v>
                </c:pt>
                <c:pt idx="9662">
                  <c:v>161.03333333333333</c:v>
                </c:pt>
                <c:pt idx="9663">
                  <c:v>161.05000000000001</c:v>
                </c:pt>
                <c:pt idx="9664">
                  <c:v>161.06666666666666</c:v>
                </c:pt>
                <c:pt idx="9665">
                  <c:v>161.08333333333334</c:v>
                </c:pt>
                <c:pt idx="9666">
                  <c:v>161.1</c:v>
                </c:pt>
                <c:pt idx="9667">
                  <c:v>161.11666666666667</c:v>
                </c:pt>
                <c:pt idx="9668">
                  <c:v>161.13333333333333</c:v>
                </c:pt>
                <c:pt idx="9669">
                  <c:v>161.15</c:v>
                </c:pt>
                <c:pt idx="9670">
                  <c:v>161.16666666666666</c:v>
                </c:pt>
                <c:pt idx="9671">
                  <c:v>161.18333333333334</c:v>
                </c:pt>
                <c:pt idx="9672">
                  <c:v>161.19999999999999</c:v>
                </c:pt>
                <c:pt idx="9673">
                  <c:v>161.21666666666667</c:v>
                </c:pt>
                <c:pt idx="9674">
                  <c:v>161.23333333333332</c:v>
                </c:pt>
                <c:pt idx="9675">
                  <c:v>161.25</c:v>
                </c:pt>
                <c:pt idx="9676">
                  <c:v>161.26666666666668</c:v>
                </c:pt>
                <c:pt idx="9677">
                  <c:v>161.28333333333333</c:v>
                </c:pt>
                <c:pt idx="9678">
                  <c:v>161.30000000000001</c:v>
                </c:pt>
                <c:pt idx="9679">
                  <c:v>161.31666666666666</c:v>
                </c:pt>
                <c:pt idx="9680">
                  <c:v>161.33333333333334</c:v>
                </c:pt>
                <c:pt idx="9681">
                  <c:v>161.35</c:v>
                </c:pt>
                <c:pt idx="9682">
                  <c:v>161.36666666666667</c:v>
                </c:pt>
                <c:pt idx="9683">
                  <c:v>161.38333333333333</c:v>
                </c:pt>
                <c:pt idx="9684">
                  <c:v>161.4</c:v>
                </c:pt>
                <c:pt idx="9685">
                  <c:v>161.41666666666666</c:v>
                </c:pt>
                <c:pt idx="9686">
                  <c:v>161.43333333333334</c:v>
                </c:pt>
                <c:pt idx="9687">
                  <c:v>161.44999999999999</c:v>
                </c:pt>
                <c:pt idx="9688">
                  <c:v>161.46666666666667</c:v>
                </c:pt>
                <c:pt idx="9689">
                  <c:v>161.48333333333332</c:v>
                </c:pt>
                <c:pt idx="9690">
                  <c:v>161.5</c:v>
                </c:pt>
                <c:pt idx="9691">
                  <c:v>161.51666666666668</c:v>
                </c:pt>
                <c:pt idx="9692">
                  <c:v>161.53333333333333</c:v>
                </c:pt>
                <c:pt idx="9693">
                  <c:v>161.55000000000001</c:v>
                </c:pt>
                <c:pt idx="9694">
                  <c:v>161.56666666666666</c:v>
                </c:pt>
                <c:pt idx="9695">
                  <c:v>161.58333333333334</c:v>
                </c:pt>
                <c:pt idx="9696">
                  <c:v>161.6</c:v>
                </c:pt>
                <c:pt idx="9697">
                  <c:v>161.61666666666667</c:v>
                </c:pt>
                <c:pt idx="9698">
                  <c:v>161.63333333333333</c:v>
                </c:pt>
                <c:pt idx="9699">
                  <c:v>161.65</c:v>
                </c:pt>
                <c:pt idx="9700">
                  <c:v>161.66666666666666</c:v>
                </c:pt>
                <c:pt idx="9701">
                  <c:v>161.68333333333334</c:v>
                </c:pt>
                <c:pt idx="9702">
                  <c:v>161.69999999999999</c:v>
                </c:pt>
                <c:pt idx="9703">
                  <c:v>161.71666666666667</c:v>
                </c:pt>
                <c:pt idx="9704">
                  <c:v>161.73333333333332</c:v>
                </c:pt>
                <c:pt idx="9705">
                  <c:v>161.75</c:v>
                </c:pt>
                <c:pt idx="9706">
                  <c:v>161.76666666666668</c:v>
                </c:pt>
                <c:pt idx="9707">
                  <c:v>161.78333333333333</c:v>
                </c:pt>
                <c:pt idx="9708">
                  <c:v>161.80000000000001</c:v>
                </c:pt>
                <c:pt idx="9709">
                  <c:v>161.81666666666666</c:v>
                </c:pt>
                <c:pt idx="9710">
                  <c:v>161.83333333333334</c:v>
                </c:pt>
                <c:pt idx="9711">
                  <c:v>161.85</c:v>
                </c:pt>
                <c:pt idx="9712">
                  <c:v>161.86666666666667</c:v>
                </c:pt>
                <c:pt idx="9713">
                  <c:v>161.88333333333333</c:v>
                </c:pt>
                <c:pt idx="9714">
                  <c:v>161.9</c:v>
                </c:pt>
                <c:pt idx="9715">
                  <c:v>161.91666666666666</c:v>
                </c:pt>
                <c:pt idx="9716">
                  <c:v>161.93333333333334</c:v>
                </c:pt>
                <c:pt idx="9717">
                  <c:v>161.94999999999999</c:v>
                </c:pt>
                <c:pt idx="9718">
                  <c:v>161.96666666666667</c:v>
                </c:pt>
                <c:pt idx="9719">
                  <c:v>161.98333333333332</c:v>
                </c:pt>
                <c:pt idx="9720">
                  <c:v>162</c:v>
                </c:pt>
                <c:pt idx="9721">
                  <c:v>162.01666666666668</c:v>
                </c:pt>
                <c:pt idx="9722">
                  <c:v>162.03333333333333</c:v>
                </c:pt>
                <c:pt idx="9723">
                  <c:v>162.05000000000001</c:v>
                </c:pt>
                <c:pt idx="9724">
                  <c:v>162.06666666666666</c:v>
                </c:pt>
                <c:pt idx="9725">
                  <c:v>162.08333333333334</c:v>
                </c:pt>
                <c:pt idx="9726">
                  <c:v>162.1</c:v>
                </c:pt>
                <c:pt idx="9727">
                  <c:v>162.11666666666667</c:v>
                </c:pt>
                <c:pt idx="9728">
                  <c:v>162.13333333333333</c:v>
                </c:pt>
                <c:pt idx="9729">
                  <c:v>162.15</c:v>
                </c:pt>
                <c:pt idx="9730">
                  <c:v>162.16666666666666</c:v>
                </c:pt>
                <c:pt idx="9731">
                  <c:v>162.18333333333334</c:v>
                </c:pt>
                <c:pt idx="9732">
                  <c:v>162.19999999999999</c:v>
                </c:pt>
                <c:pt idx="9733">
                  <c:v>162.21666666666667</c:v>
                </c:pt>
                <c:pt idx="9734">
                  <c:v>162.23333333333332</c:v>
                </c:pt>
                <c:pt idx="9735">
                  <c:v>162.25</c:v>
                </c:pt>
                <c:pt idx="9736">
                  <c:v>162.26666666666668</c:v>
                </c:pt>
                <c:pt idx="9737">
                  <c:v>162.28333333333333</c:v>
                </c:pt>
                <c:pt idx="9738">
                  <c:v>162.30000000000001</c:v>
                </c:pt>
                <c:pt idx="9739">
                  <c:v>162.31666666666666</c:v>
                </c:pt>
                <c:pt idx="9740">
                  <c:v>162.33333333333334</c:v>
                </c:pt>
                <c:pt idx="9741">
                  <c:v>162.35</c:v>
                </c:pt>
                <c:pt idx="9742">
                  <c:v>162.36666666666667</c:v>
                </c:pt>
                <c:pt idx="9743">
                  <c:v>162.38333333333333</c:v>
                </c:pt>
                <c:pt idx="9744">
                  <c:v>162.4</c:v>
                </c:pt>
                <c:pt idx="9745">
                  <c:v>162.41666666666666</c:v>
                </c:pt>
                <c:pt idx="9746">
                  <c:v>162.43333333333334</c:v>
                </c:pt>
                <c:pt idx="9747">
                  <c:v>162.44999999999999</c:v>
                </c:pt>
                <c:pt idx="9748">
                  <c:v>162.46666666666667</c:v>
                </c:pt>
                <c:pt idx="9749">
                  <c:v>162.48333333333332</c:v>
                </c:pt>
                <c:pt idx="9750">
                  <c:v>162.5</c:v>
                </c:pt>
                <c:pt idx="9751">
                  <c:v>162.51666666666668</c:v>
                </c:pt>
                <c:pt idx="9752">
                  <c:v>162.53333333333333</c:v>
                </c:pt>
                <c:pt idx="9753">
                  <c:v>162.55000000000001</c:v>
                </c:pt>
                <c:pt idx="9754">
                  <c:v>162.56666666666666</c:v>
                </c:pt>
                <c:pt idx="9755">
                  <c:v>162.58333333333334</c:v>
                </c:pt>
                <c:pt idx="9756">
                  <c:v>162.6</c:v>
                </c:pt>
                <c:pt idx="9757">
                  <c:v>162.61666666666667</c:v>
                </c:pt>
                <c:pt idx="9758">
                  <c:v>162.63333333333333</c:v>
                </c:pt>
                <c:pt idx="9759">
                  <c:v>162.65</c:v>
                </c:pt>
                <c:pt idx="9760">
                  <c:v>162.66666666666666</c:v>
                </c:pt>
                <c:pt idx="9761">
                  <c:v>162.68333333333334</c:v>
                </c:pt>
                <c:pt idx="9762">
                  <c:v>162.69999999999999</c:v>
                </c:pt>
                <c:pt idx="9763">
                  <c:v>162.71666666666667</c:v>
                </c:pt>
                <c:pt idx="9764">
                  <c:v>162.73333333333332</c:v>
                </c:pt>
                <c:pt idx="9765">
                  <c:v>162.75</c:v>
                </c:pt>
                <c:pt idx="9766">
                  <c:v>162.76666666666668</c:v>
                </c:pt>
                <c:pt idx="9767">
                  <c:v>162.78333333333333</c:v>
                </c:pt>
                <c:pt idx="9768">
                  <c:v>162.80000000000001</c:v>
                </c:pt>
                <c:pt idx="9769">
                  <c:v>162.81666666666666</c:v>
                </c:pt>
                <c:pt idx="9770">
                  <c:v>162.83333333333334</c:v>
                </c:pt>
                <c:pt idx="9771">
                  <c:v>162.85</c:v>
                </c:pt>
                <c:pt idx="9772">
                  <c:v>162.86666666666667</c:v>
                </c:pt>
                <c:pt idx="9773">
                  <c:v>162.88333333333333</c:v>
                </c:pt>
                <c:pt idx="9774">
                  <c:v>162.9</c:v>
                </c:pt>
                <c:pt idx="9775">
                  <c:v>162.91666666666666</c:v>
                </c:pt>
                <c:pt idx="9776">
                  <c:v>162.93333333333334</c:v>
                </c:pt>
                <c:pt idx="9777">
                  <c:v>162.94999999999999</c:v>
                </c:pt>
                <c:pt idx="9778">
                  <c:v>162.96666666666667</c:v>
                </c:pt>
                <c:pt idx="9779">
                  <c:v>162.98333333333332</c:v>
                </c:pt>
                <c:pt idx="9780">
                  <c:v>163</c:v>
                </c:pt>
                <c:pt idx="9781">
                  <c:v>163.01666666666668</c:v>
                </c:pt>
                <c:pt idx="9782">
                  <c:v>163.03333333333333</c:v>
                </c:pt>
                <c:pt idx="9783">
                  <c:v>163.05000000000001</c:v>
                </c:pt>
                <c:pt idx="9784">
                  <c:v>163.06666666666666</c:v>
                </c:pt>
                <c:pt idx="9785">
                  <c:v>163.08333333333334</c:v>
                </c:pt>
                <c:pt idx="9786">
                  <c:v>163.1</c:v>
                </c:pt>
                <c:pt idx="9787">
                  <c:v>163.11666666666667</c:v>
                </c:pt>
                <c:pt idx="9788">
                  <c:v>163.13333333333333</c:v>
                </c:pt>
                <c:pt idx="9789">
                  <c:v>163.15</c:v>
                </c:pt>
                <c:pt idx="9790">
                  <c:v>163.16666666666666</c:v>
                </c:pt>
                <c:pt idx="9791">
                  <c:v>163.18333333333334</c:v>
                </c:pt>
                <c:pt idx="9792">
                  <c:v>163.19999999999999</c:v>
                </c:pt>
                <c:pt idx="9793">
                  <c:v>163.21666666666667</c:v>
                </c:pt>
                <c:pt idx="9794">
                  <c:v>163.23333333333332</c:v>
                </c:pt>
                <c:pt idx="9795">
                  <c:v>163.25</c:v>
                </c:pt>
                <c:pt idx="9796">
                  <c:v>163.26666666666668</c:v>
                </c:pt>
                <c:pt idx="9797">
                  <c:v>163.28333333333333</c:v>
                </c:pt>
                <c:pt idx="9798">
                  <c:v>163.30000000000001</c:v>
                </c:pt>
                <c:pt idx="9799">
                  <c:v>163.31666666666666</c:v>
                </c:pt>
                <c:pt idx="9800">
                  <c:v>163.33333333333334</c:v>
                </c:pt>
                <c:pt idx="9801">
                  <c:v>163.35</c:v>
                </c:pt>
                <c:pt idx="9802">
                  <c:v>163.36666666666667</c:v>
                </c:pt>
                <c:pt idx="9803">
                  <c:v>163.38333333333333</c:v>
                </c:pt>
                <c:pt idx="9804">
                  <c:v>163.4</c:v>
                </c:pt>
                <c:pt idx="9805">
                  <c:v>163.41666666666666</c:v>
                </c:pt>
                <c:pt idx="9806">
                  <c:v>163.43333333333334</c:v>
                </c:pt>
                <c:pt idx="9807">
                  <c:v>163.44999999999999</c:v>
                </c:pt>
                <c:pt idx="9808">
                  <c:v>163.46666666666667</c:v>
                </c:pt>
                <c:pt idx="9809">
                  <c:v>163.48333333333332</c:v>
                </c:pt>
                <c:pt idx="9810">
                  <c:v>163.5</c:v>
                </c:pt>
                <c:pt idx="9811">
                  <c:v>163.51666666666668</c:v>
                </c:pt>
                <c:pt idx="9812">
                  <c:v>163.53333333333333</c:v>
                </c:pt>
                <c:pt idx="9813">
                  <c:v>163.55000000000001</c:v>
                </c:pt>
                <c:pt idx="9814">
                  <c:v>163.56666666666666</c:v>
                </c:pt>
                <c:pt idx="9815">
                  <c:v>163.58333333333334</c:v>
                </c:pt>
                <c:pt idx="9816">
                  <c:v>163.6</c:v>
                </c:pt>
                <c:pt idx="9817">
                  <c:v>163.61666666666667</c:v>
                </c:pt>
                <c:pt idx="9818">
                  <c:v>163.63333333333333</c:v>
                </c:pt>
                <c:pt idx="9819">
                  <c:v>163.65</c:v>
                </c:pt>
                <c:pt idx="9820">
                  <c:v>163.66666666666666</c:v>
                </c:pt>
                <c:pt idx="9821">
                  <c:v>163.68333333333334</c:v>
                </c:pt>
                <c:pt idx="9822">
                  <c:v>163.69999999999999</c:v>
                </c:pt>
                <c:pt idx="9823">
                  <c:v>163.71666666666667</c:v>
                </c:pt>
                <c:pt idx="9824">
                  <c:v>163.73333333333332</c:v>
                </c:pt>
                <c:pt idx="9825">
                  <c:v>163.75</c:v>
                </c:pt>
                <c:pt idx="9826">
                  <c:v>163.76666666666668</c:v>
                </c:pt>
                <c:pt idx="9827">
                  <c:v>163.78333333333333</c:v>
                </c:pt>
                <c:pt idx="9828">
                  <c:v>163.80000000000001</c:v>
                </c:pt>
                <c:pt idx="9829">
                  <c:v>163.81666666666666</c:v>
                </c:pt>
                <c:pt idx="9830">
                  <c:v>163.83333333333334</c:v>
                </c:pt>
                <c:pt idx="9831">
                  <c:v>163.85</c:v>
                </c:pt>
                <c:pt idx="9832">
                  <c:v>163.86666666666667</c:v>
                </c:pt>
                <c:pt idx="9833">
                  <c:v>163.88333333333333</c:v>
                </c:pt>
                <c:pt idx="9834">
                  <c:v>163.9</c:v>
                </c:pt>
                <c:pt idx="9835">
                  <c:v>163.91666666666666</c:v>
                </c:pt>
                <c:pt idx="9836">
                  <c:v>163.93333333333334</c:v>
                </c:pt>
                <c:pt idx="9837">
                  <c:v>163.95</c:v>
                </c:pt>
                <c:pt idx="9838">
                  <c:v>163.96666666666667</c:v>
                </c:pt>
                <c:pt idx="9839">
                  <c:v>163.98333333333332</c:v>
                </c:pt>
                <c:pt idx="9840">
                  <c:v>164</c:v>
                </c:pt>
                <c:pt idx="9841">
                  <c:v>164.01666666666668</c:v>
                </c:pt>
                <c:pt idx="9842">
                  <c:v>164.03333333333333</c:v>
                </c:pt>
                <c:pt idx="9843">
                  <c:v>164.05</c:v>
                </c:pt>
                <c:pt idx="9844">
                  <c:v>164.06666666666666</c:v>
                </c:pt>
                <c:pt idx="9845">
                  <c:v>164.08333333333334</c:v>
                </c:pt>
                <c:pt idx="9846">
                  <c:v>164.1</c:v>
                </c:pt>
                <c:pt idx="9847">
                  <c:v>164.11666666666667</c:v>
                </c:pt>
                <c:pt idx="9848">
                  <c:v>164.13333333333333</c:v>
                </c:pt>
                <c:pt idx="9849">
                  <c:v>164.15</c:v>
                </c:pt>
                <c:pt idx="9850">
                  <c:v>164.16666666666666</c:v>
                </c:pt>
                <c:pt idx="9851">
                  <c:v>164.18333333333334</c:v>
                </c:pt>
                <c:pt idx="9852">
                  <c:v>164.2</c:v>
                </c:pt>
                <c:pt idx="9853">
                  <c:v>164.21666666666667</c:v>
                </c:pt>
                <c:pt idx="9854">
                  <c:v>164.23333333333332</c:v>
                </c:pt>
                <c:pt idx="9855">
                  <c:v>164.25</c:v>
                </c:pt>
                <c:pt idx="9856">
                  <c:v>164.26666666666668</c:v>
                </c:pt>
                <c:pt idx="9857">
                  <c:v>164.28333333333333</c:v>
                </c:pt>
                <c:pt idx="9858">
                  <c:v>164.3</c:v>
                </c:pt>
                <c:pt idx="9859">
                  <c:v>164.31666666666666</c:v>
                </c:pt>
                <c:pt idx="9860">
                  <c:v>164.33333333333334</c:v>
                </c:pt>
                <c:pt idx="9861">
                  <c:v>164.35</c:v>
                </c:pt>
                <c:pt idx="9862">
                  <c:v>164.36666666666667</c:v>
                </c:pt>
                <c:pt idx="9863">
                  <c:v>164.38333333333333</c:v>
                </c:pt>
                <c:pt idx="9864">
                  <c:v>164.4</c:v>
                </c:pt>
                <c:pt idx="9865">
                  <c:v>164.41666666666666</c:v>
                </c:pt>
                <c:pt idx="9866">
                  <c:v>164.43333333333334</c:v>
                </c:pt>
                <c:pt idx="9867">
                  <c:v>164.45</c:v>
                </c:pt>
                <c:pt idx="9868">
                  <c:v>164.46666666666667</c:v>
                </c:pt>
                <c:pt idx="9869">
                  <c:v>164.48333333333332</c:v>
                </c:pt>
                <c:pt idx="9870">
                  <c:v>164.5</c:v>
                </c:pt>
                <c:pt idx="9871">
                  <c:v>164.51666666666668</c:v>
                </c:pt>
                <c:pt idx="9872">
                  <c:v>164.53333333333333</c:v>
                </c:pt>
                <c:pt idx="9873">
                  <c:v>164.55</c:v>
                </c:pt>
                <c:pt idx="9874">
                  <c:v>164.56666666666666</c:v>
                </c:pt>
                <c:pt idx="9875">
                  <c:v>164.58333333333334</c:v>
                </c:pt>
                <c:pt idx="9876">
                  <c:v>164.6</c:v>
                </c:pt>
                <c:pt idx="9877">
                  <c:v>164.61666666666667</c:v>
                </c:pt>
                <c:pt idx="9878">
                  <c:v>164.63333333333333</c:v>
                </c:pt>
                <c:pt idx="9879">
                  <c:v>164.65</c:v>
                </c:pt>
                <c:pt idx="9880">
                  <c:v>164.66666666666666</c:v>
                </c:pt>
                <c:pt idx="9881">
                  <c:v>164.68333333333334</c:v>
                </c:pt>
                <c:pt idx="9882">
                  <c:v>164.7</c:v>
                </c:pt>
                <c:pt idx="9883">
                  <c:v>164.71666666666667</c:v>
                </c:pt>
                <c:pt idx="9884">
                  <c:v>164.73333333333332</c:v>
                </c:pt>
                <c:pt idx="9885">
                  <c:v>164.75</c:v>
                </c:pt>
                <c:pt idx="9886">
                  <c:v>164.76666666666668</c:v>
                </c:pt>
                <c:pt idx="9887">
                  <c:v>164.78333333333333</c:v>
                </c:pt>
                <c:pt idx="9888">
                  <c:v>164.8</c:v>
                </c:pt>
                <c:pt idx="9889">
                  <c:v>164.81666666666666</c:v>
                </c:pt>
                <c:pt idx="9890">
                  <c:v>164.83333333333334</c:v>
                </c:pt>
                <c:pt idx="9891">
                  <c:v>164.85</c:v>
                </c:pt>
                <c:pt idx="9892">
                  <c:v>164.86666666666667</c:v>
                </c:pt>
                <c:pt idx="9893">
                  <c:v>164.88333333333333</c:v>
                </c:pt>
                <c:pt idx="9894">
                  <c:v>164.9</c:v>
                </c:pt>
                <c:pt idx="9895">
                  <c:v>164.91666666666666</c:v>
                </c:pt>
                <c:pt idx="9896">
                  <c:v>164.93333333333334</c:v>
                </c:pt>
                <c:pt idx="9897">
                  <c:v>164.95</c:v>
                </c:pt>
                <c:pt idx="9898">
                  <c:v>164.96666666666667</c:v>
                </c:pt>
                <c:pt idx="9899">
                  <c:v>164.98333333333332</c:v>
                </c:pt>
                <c:pt idx="9900">
                  <c:v>165</c:v>
                </c:pt>
                <c:pt idx="9901">
                  <c:v>165.01666666666668</c:v>
                </c:pt>
                <c:pt idx="9902">
                  <c:v>165.03333333333333</c:v>
                </c:pt>
                <c:pt idx="9903">
                  <c:v>165.05</c:v>
                </c:pt>
                <c:pt idx="9904">
                  <c:v>165.06666666666666</c:v>
                </c:pt>
                <c:pt idx="9905">
                  <c:v>165.08333333333334</c:v>
                </c:pt>
                <c:pt idx="9906">
                  <c:v>165.1</c:v>
                </c:pt>
                <c:pt idx="9907">
                  <c:v>165.11666666666667</c:v>
                </c:pt>
                <c:pt idx="9908">
                  <c:v>165.13333333333333</c:v>
                </c:pt>
                <c:pt idx="9909">
                  <c:v>165.15</c:v>
                </c:pt>
                <c:pt idx="9910">
                  <c:v>165.16666666666666</c:v>
                </c:pt>
                <c:pt idx="9911">
                  <c:v>165.18333333333334</c:v>
                </c:pt>
                <c:pt idx="9912">
                  <c:v>165.2</c:v>
                </c:pt>
                <c:pt idx="9913">
                  <c:v>165.21666666666667</c:v>
                </c:pt>
                <c:pt idx="9914">
                  <c:v>165.23333333333332</c:v>
                </c:pt>
                <c:pt idx="9915">
                  <c:v>165.25</c:v>
                </c:pt>
                <c:pt idx="9916">
                  <c:v>165.26666666666668</c:v>
                </c:pt>
                <c:pt idx="9917">
                  <c:v>165.28333333333333</c:v>
                </c:pt>
                <c:pt idx="9918">
                  <c:v>165.3</c:v>
                </c:pt>
                <c:pt idx="9919">
                  <c:v>165.31666666666666</c:v>
                </c:pt>
                <c:pt idx="9920">
                  <c:v>165.33333333333334</c:v>
                </c:pt>
                <c:pt idx="9921">
                  <c:v>165.35</c:v>
                </c:pt>
                <c:pt idx="9922">
                  <c:v>165.36666666666667</c:v>
                </c:pt>
                <c:pt idx="9923">
                  <c:v>165.38333333333333</c:v>
                </c:pt>
                <c:pt idx="9924">
                  <c:v>165.4</c:v>
                </c:pt>
                <c:pt idx="9925">
                  <c:v>165.41666666666666</c:v>
                </c:pt>
                <c:pt idx="9926">
                  <c:v>165.43333333333334</c:v>
                </c:pt>
                <c:pt idx="9927">
                  <c:v>165.45</c:v>
                </c:pt>
                <c:pt idx="9928">
                  <c:v>165.46666666666667</c:v>
                </c:pt>
                <c:pt idx="9929">
                  <c:v>165.48333333333332</c:v>
                </c:pt>
                <c:pt idx="9930">
                  <c:v>165.5</c:v>
                </c:pt>
                <c:pt idx="9931">
                  <c:v>165.51666666666668</c:v>
                </c:pt>
                <c:pt idx="9932">
                  <c:v>165.53333333333333</c:v>
                </c:pt>
                <c:pt idx="9933">
                  <c:v>165.55</c:v>
                </c:pt>
                <c:pt idx="9934">
                  <c:v>165.56666666666666</c:v>
                </c:pt>
                <c:pt idx="9935">
                  <c:v>165.58333333333334</c:v>
                </c:pt>
                <c:pt idx="9936">
                  <c:v>165.6</c:v>
                </c:pt>
                <c:pt idx="9937">
                  <c:v>165.61666666666667</c:v>
                </c:pt>
                <c:pt idx="9938">
                  <c:v>165.63333333333333</c:v>
                </c:pt>
                <c:pt idx="9939">
                  <c:v>165.65</c:v>
                </c:pt>
                <c:pt idx="9940">
                  <c:v>165.66666666666666</c:v>
                </c:pt>
                <c:pt idx="9941">
                  <c:v>165.68333333333334</c:v>
                </c:pt>
                <c:pt idx="9942">
                  <c:v>165.7</c:v>
                </c:pt>
                <c:pt idx="9943">
                  <c:v>165.71666666666667</c:v>
                </c:pt>
                <c:pt idx="9944">
                  <c:v>165.73333333333332</c:v>
                </c:pt>
                <c:pt idx="9945">
                  <c:v>165.75</c:v>
                </c:pt>
                <c:pt idx="9946">
                  <c:v>165.76666666666668</c:v>
                </c:pt>
                <c:pt idx="9947">
                  <c:v>165.78333333333333</c:v>
                </c:pt>
                <c:pt idx="9948">
                  <c:v>165.8</c:v>
                </c:pt>
                <c:pt idx="9949">
                  <c:v>165.81666666666666</c:v>
                </c:pt>
                <c:pt idx="9950">
                  <c:v>165.83333333333334</c:v>
                </c:pt>
                <c:pt idx="9951">
                  <c:v>165.85</c:v>
                </c:pt>
                <c:pt idx="9952">
                  <c:v>165.86666666666667</c:v>
                </c:pt>
                <c:pt idx="9953">
                  <c:v>165.88333333333333</c:v>
                </c:pt>
                <c:pt idx="9954">
                  <c:v>165.9</c:v>
                </c:pt>
                <c:pt idx="9955">
                  <c:v>165.91666666666666</c:v>
                </c:pt>
                <c:pt idx="9956">
                  <c:v>165.93333333333334</c:v>
                </c:pt>
                <c:pt idx="9957">
                  <c:v>165.95</c:v>
                </c:pt>
                <c:pt idx="9958">
                  <c:v>165.96666666666667</c:v>
                </c:pt>
                <c:pt idx="9959">
                  <c:v>165.98333333333332</c:v>
                </c:pt>
                <c:pt idx="9960">
                  <c:v>166</c:v>
                </c:pt>
                <c:pt idx="9961">
                  <c:v>166.01666666666668</c:v>
                </c:pt>
                <c:pt idx="9962">
                  <c:v>166.03333333333333</c:v>
                </c:pt>
                <c:pt idx="9963">
                  <c:v>166.05</c:v>
                </c:pt>
                <c:pt idx="9964">
                  <c:v>166.06666666666666</c:v>
                </c:pt>
                <c:pt idx="9965">
                  <c:v>166.08333333333334</c:v>
                </c:pt>
                <c:pt idx="9966">
                  <c:v>166.1</c:v>
                </c:pt>
                <c:pt idx="9967">
                  <c:v>166.11666666666667</c:v>
                </c:pt>
                <c:pt idx="9968">
                  <c:v>166.13333333333333</c:v>
                </c:pt>
                <c:pt idx="9969">
                  <c:v>166.15</c:v>
                </c:pt>
                <c:pt idx="9970">
                  <c:v>166.16666666666666</c:v>
                </c:pt>
                <c:pt idx="9971">
                  <c:v>166.18333333333334</c:v>
                </c:pt>
                <c:pt idx="9972">
                  <c:v>166.2</c:v>
                </c:pt>
                <c:pt idx="9973">
                  <c:v>166.21666666666667</c:v>
                </c:pt>
                <c:pt idx="9974">
                  <c:v>166.23333333333332</c:v>
                </c:pt>
                <c:pt idx="9975">
                  <c:v>166.25</c:v>
                </c:pt>
                <c:pt idx="9976">
                  <c:v>166.26666666666668</c:v>
                </c:pt>
                <c:pt idx="9977">
                  <c:v>166.28333333333333</c:v>
                </c:pt>
                <c:pt idx="9978">
                  <c:v>166.3</c:v>
                </c:pt>
                <c:pt idx="9979">
                  <c:v>166.31666666666666</c:v>
                </c:pt>
                <c:pt idx="9980">
                  <c:v>166.33333333333334</c:v>
                </c:pt>
                <c:pt idx="9981">
                  <c:v>166.35</c:v>
                </c:pt>
                <c:pt idx="9982">
                  <c:v>166.36666666666667</c:v>
                </c:pt>
                <c:pt idx="9983">
                  <c:v>166.38333333333333</c:v>
                </c:pt>
                <c:pt idx="9984">
                  <c:v>166.4</c:v>
                </c:pt>
                <c:pt idx="9985">
                  <c:v>166.41666666666666</c:v>
                </c:pt>
                <c:pt idx="9986">
                  <c:v>166.43333333333334</c:v>
                </c:pt>
                <c:pt idx="9987">
                  <c:v>166.45</c:v>
                </c:pt>
                <c:pt idx="9988">
                  <c:v>166.46666666666667</c:v>
                </c:pt>
                <c:pt idx="9989">
                  <c:v>166.48333333333332</c:v>
                </c:pt>
                <c:pt idx="9990">
                  <c:v>166.5</c:v>
                </c:pt>
                <c:pt idx="9991">
                  <c:v>166.51666666666668</c:v>
                </c:pt>
                <c:pt idx="9992">
                  <c:v>166.53333333333333</c:v>
                </c:pt>
                <c:pt idx="9993">
                  <c:v>166.55</c:v>
                </c:pt>
                <c:pt idx="9994">
                  <c:v>166.56666666666666</c:v>
                </c:pt>
                <c:pt idx="9995">
                  <c:v>166.58333333333334</c:v>
                </c:pt>
                <c:pt idx="9996">
                  <c:v>166.6</c:v>
                </c:pt>
                <c:pt idx="9997">
                  <c:v>166.61666666666667</c:v>
                </c:pt>
                <c:pt idx="9998">
                  <c:v>166.63333333333333</c:v>
                </c:pt>
                <c:pt idx="9999">
                  <c:v>166.65</c:v>
                </c:pt>
                <c:pt idx="10000">
                  <c:v>166.66666666666666</c:v>
                </c:pt>
                <c:pt idx="10001">
                  <c:v>166.68333333333334</c:v>
                </c:pt>
                <c:pt idx="10002">
                  <c:v>166.7</c:v>
                </c:pt>
                <c:pt idx="10003">
                  <c:v>166.71666666666667</c:v>
                </c:pt>
                <c:pt idx="10004">
                  <c:v>166.73333333333332</c:v>
                </c:pt>
                <c:pt idx="10005">
                  <c:v>166.75</c:v>
                </c:pt>
                <c:pt idx="10006">
                  <c:v>166.76666666666668</c:v>
                </c:pt>
                <c:pt idx="10007">
                  <c:v>166.78333333333333</c:v>
                </c:pt>
                <c:pt idx="10008">
                  <c:v>166.8</c:v>
                </c:pt>
                <c:pt idx="10009">
                  <c:v>166.81666666666666</c:v>
                </c:pt>
                <c:pt idx="10010">
                  <c:v>166.83333333333334</c:v>
                </c:pt>
                <c:pt idx="10011">
                  <c:v>166.85</c:v>
                </c:pt>
                <c:pt idx="10012">
                  <c:v>166.86666666666667</c:v>
                </c:pt>
                <c:pt idx="10013">
                  <c:v>166.88333333333333</c:v>
                </c:pt>
                <c:pt idx="10014">
                  <c:v>166.9</c:v>
                </c:pt>
                <c:pt idx="10015">
                  <c:v>166.91666666666666</c:v>
                </c:pt>
                <c:pt idx="10016">
                  <c:v>166.93333333333334</c:v>
                </c:pt>
                <c:pt idx="10017">
                  <c:v>166.95</c:v>
                </c:pt>
                <c:pt idx="10018">
                  <c:v>166.96666666666667</c:v>
                </c:pt>
                <c:pt idx="10019">
                  <c:v>166.98333333333332</c:v>
                </c:pt>
                <c:pt idx="10020">
                  <c:v>167</c:v>
                </c:pt>
                <c:pt idx="10021">
                  <c:v>167.01666666666668</c:v>
                </c:pt>
                <c:pt idx="10022">
                  <c:v>167.03333333333333</c:v>
                </c:pt>
                <c:pt idx="10023">
                  <c:v>167.05</c:v>
                </c:pt>
                <c:pt idx="10024">
                  <c:v>167.06666666666666</c:v>
                </c:pt>
                <c:pt idx="10025">
                  <c:v>167.08333333333334</c:v>
                </c:pt>
                <c:pt idx="10026">
                  <c:v>167.1</c:v>
                </c:pt>
                <c:pt idx="10027">
                  <c:v>167.11666666666667</c:v>
                </c:pt>
                <c:pt idx="10028">
                  <c:v>167.13333333333333</c:v>
                </c:pt>
                <c:pt idx="10029">
                  <c:v>167.15</c:v>
                </c:pt>
                <c:pt idx="10030">
                  <c:v>167.16666666666666</c:v>
                </c:pt>
                <c:pt idx="10031">
                  <c:v>167.18333333333334</c:v>
                </c:pt>
                <c:pt idx="10032">
                  <c:v>167.2</c:v>
                </c:pt>
                <c:pt idx="10033">
                  <c:v>167.21666666666667</c:v>
                </c:pt>
                <c:pt idx="10034">
                  <c:v>167.23333333333332</c:v>
                </c:pt>
                <c:pt idx="10035">
                  <c:v>167.25</c:v>
                </c:pt>
                <c:pt idx="10036">
                  <c:v>167.26666666666668</c:v>
                </c:pt>
                <c:pt idx="10037">
                  <c:v>167.28333333333333</c:v>
                </c:pt>
                <c:pt idx="10038">
                  <c:v>167.3</c:v>
                </c:pt>
                <c:pt idx="10039">
                  <c:v>167.31666666666666</c:v>
                </c:pt>
                <c:pt idx="10040">
                  <c:v>167.33333333333334</c:v>
                </c:pt>
                <c:pt idx="10041">
                  <c:v>167.35</c:v>
                </c:pt>
                <c:pt idx="10042">
                  <c:v>167.36666666666667</c:v>
                </c:pt>
                <c:pt idx="10043">
                  <c:v>167.38333333333333</c:v>
                </c:pt>
                <c:pt idx="10044">
                  <c:v>167.4</c:v>
                </c:pt>
                <c:pt idx="10045">
                  <c:v>167.41666666666666</c:v>
                </c:pt>
                <c:pt idx="10046">
                  <c:v>167.43333333333334</c:v>
                </c:pt>
                <c:pt idx="10047">
                  <c:v>167.45</c:v>
                </c:pt>
                <c:pt idx="10048">
                  <c:v>167.46666666666667</c:v>
                </c:pt>
                <c:pt idx="10049">
                  <c:v>167.48333333333332</c:v>
                </c:pt>
                <c:pt idx="10050">
                  <c:v>167.5</c:v>
                </c:pt>
                <c:pt idx="10051">
                  <c:v>167.51666666666668</c:v>
                </c:pt>
                <c:pt idx="10052">
                  <c:v>167.53333333333333</c:v>
                </c:pt>
                <c:pt idx="10053">
                  <c:v>167.55</c:v>
                </c:pt>
                <c:pt idx="10054">
                  <c:v>167.56666666666666</c:v>
                </c:pt>
                <c:pt idx="10055">
                  <c:v>167.58333333333334</c:v>
                </c:pt>
                <c:pt idx="10056">
                  <c:v>167.6</c:v>
                </c:pt>
                <c:pt idx="10057">
                  <c:v>167.61666666666667</c:v>
                </c:pt>
                <c:pt idx="10058">
                  <c:v>167.63333333333333</c:v>
                </c:pt>
                <c:pt idx="10059">
                  <c:v>167.65</c:v>
                </c:pt>
                <c:pt idx="10060">
                  <c:v>167.66666666666666</c:v>
                </c:pt>
                <c:pt idx="10061">
                  <c:v>167.68333333333334</c:v>
                </c:pt>
                <c:pt idx="10062">
                  <c:v>167.7</c:v>
                </c:pt>
                <c:pt idx="10063">
                  <c:v>167.71666666666667</c:v>
                </c:pt>
                <c:pt idx="10064">
                  <c:v>167.73333333333332</c:v>
                </c:pt>
                <c:pt idx="10065">
                  <c:v>167.75</c:v>
                </c:pt>
                <c:pt idx="10066">
                  <c:v>167.76666666666668</c:v>
                </c:pt>
                <c:pt idx="10067">
                  <c:v>167.78333333333333</c:v>
                </c:pt>
                <c:pt idx="10068">
                  <c:v>167.8</c:v>
                </c:pt>
                <c:pt idx="10069">
                  <c:v>167.81666666666666</c:v>
                </c:pt>
                <c:pt idx="10070">
                  <c:v>167.83333333333334</c:v>
                </c:pt>
                <c:pt idx="10071">
                  <c:v>167.85</c:v>
                </c:pt>
                <c:pt idx="10072">
                  <c:v>167.86666666666667</c:v>
                </c:pt>
                <c:pt idx="10073">
                  <c:v>167.88333333333333</c:v>
                </c:pt>
                <c:pt idx="10074">
                  <c:v>167.9</c:v>
                </c:pt>
                <c:pt idx="10075">
                  <c:v>167.91666666666666</c:v>
                </c:pt>
                <c:pt idx="10076">
                  <c:v>167.93333333333334</c:v>
                </c:pt>
                <c:pt idx="10077">
                  <c:v>167.95</c:v>
                </c:pt>
                <c:pt idx="10078">
                  <c:v>167.96666666666667</c:v>
                </c:pt>
                <c:pt idx="10079">
                  <c:v>167.98333333333332</c:v>
                </c:pt>
                <c:pt idx="10080">
                  <c:v>168</c:v>
                </c:pt>
              </c:numCache>
            </c:numRef>
          </c:xVal>
          <c:yVal>
            <c:numRef>
              <c:f>'N115 Degradación (4)'!$J$3:$J$10083</c:f>
              <c:numCache>
                <c:formatCode>0.00</c:formatCode>
                <c:ptCount val="10081"/>
                <c:pt idx="0">
                  <c:v>489.35593220346146</c:v>
                </c:pt>
                <c:pt idx="1">
                  <c:v>471.79661016960392</c:v>
                </c:pt>
                <c:pt idx="2">
                  <c:v>419.52542372894709</c:v>
                </c:pt>
                <c:pt idx="3">
                  <c:v>361.28813559335396</c:v>
                </c:pt>
                <c:pt idx="4">
                  <c:v>431.9322033898128</c:v>
                </c:pt>
                <c:pt idx="5">
                  <c:v>382.77966101700457</c:v>
                </c:pt>
                <c:pt idx="6">
                  <c:v>329.89830508474824</c:v>
                </c:pt>
                <c:pt idx="7">
                  <c:v>412.20338983048794</c:v>
                </c:pt>
                <c:pt idx="8">
                  <c:v>291.11864406771889</c:v>
                </c:pt>
                <c:pt idx="9">
                  <c:v>321.35593220325961</c:v>
                </c:pt>
                <c:pt idx="10">
                  <c:v>282.03389830499043</c:v>
                </c:pt>
                <c:pt idx="11">
                  <c:v>272.13559322031756</c:v>
                </c:pt>
                <c:pt idx="12">
                  <c:v>247.52542372881837</c:v>
                </c:pt>
                <c:pt idx="13">
                  <c:v>322.7796610168034</c:v>
                </c:pt>
                <c:pt idx="14">
                  <c:v>290.84745762707081</c:v>
                </c:pt>
                <c:pt idx="15">
                  <c:v>339.2542372880684</c:v>
                </c:pt>
                <c:pt idx="16">
                  <c:v>325.8305084745183</c:v>
                </c:pt>
                <c:pt idx="17">
                  <c:v>361.35593220326194</c:v>
                </c:pt>
                <c:pt idx="18">
                  <c:v>416.20338983052767</c:v>
                </c:pt>
                <c:pt idx="19">
                  <c:v>347.38983050841551</c:v>
                </c:pt>
                <c:pt idx="20">
                  <c:v>381.83050847462317</c:v>
                </c:pt>
                <c:pt idx="21">
                  <c:v>349.22033898321382</c:v>
                </c:pt>
                <c:pt idx="22">
                  <c:v>285.89830508498841</c:v>
                </c:pt>
                <c:pt idx="23">
                  <c:v>307.72881355947732</c:v>
                </c:pt>
                <c:pt idx="24">
                  <c:v>243.66101694938496</c:v>
                </c:pt>
                <c:pt idx="25">
                  <c:v>152.74576271202281</c:v>
                </c:pt>
                <c:pt idx="26">
                  <c:v>115.32203389834703</c:v>
                </c:pt>
                <c:pt idx="27">
                  <c:v>68.271186440702962</c:v>
                </c:pt>
                <c:pt idx="28">
                  <c:v>17.2881355932094</c:v>
                </c:pt>
                <c:pt idx="29">
                  <c:v>-106.98305084742913</c:v>
                </c:pt>
                <c:pt idx="30">
                  <c:v>-112.54237288122387</c:v>
                </c:pt>
                <c:pt idx="31">
                  <c:v>-206.50847457601856</c:v>
                </c:pt>
                <c:pt idx="32">
                  <c:v>-204.67796610150256</c:v>
                </c:pt>
                <c:pt idx="33">
                  <c:v>-221.96610169471194</c:v>
                </c:pt>
                <c:pt idx="34">
                  <c:v>-183.7288135590918</c:v>
                </c:pt>
                <c:pt idx="35">
                  <c:v>-219.11864406756791</c:v>
                </c:pt>
                <c:pt idx="36">
                  <c:v>-210.23728813529729</c:v>
                </c:pt>
                <c:pt idx="37">
                  <c:v>-240.67796610140871</c:v>
                </c:pt>
                <c:pt idx="38">
                  <c:v>-228.610169491325</c:v>
                </c:pt>
                <c:pt idx="39">
                  <c:v>-275.32203389813071</c:v>
                </c:pt>
                <c:pt idx="40">
                  <c:v>-298.10169491511391</c:v>
                </c:pt>
                <c:pt idx="41">
                  <c:v>-290.37288135568252</c:v>
                </c:pt>
                <c:pt idx="42">
                  <c:v>-322.44067796596505</c:v>
                </c:pt>
                <c:pt idx="43">
                  <c:v>-334.77966101675332</c:v>
                </c:pt>
                <c:pt idx="44">
                  <c:v>-394.37288135575648</c:v>
                </c:pt>
                <c:pt idx="45">
                  <c:v>-412.2711864406217</c:v>
                </c:pt>
                <c:pt idx="46">
                  <c:v>-421.49152542373071</c:v>
                </c:pt>
                <c:pt idx="47">
                  <c:v>-487.72881355929042</c:v>
                </c:pt>
                <c:pt idx="48">
                  <c:v>-535.05084745763907</c:v>
                </c:pt>
                <c:pt idx="49">
                  <c:v>-597.76271186454733</c:v>
                </c:pt>
                <c:pt idx="50">
                  <c:v>-637.76271186443671</c:v>
                </c:pt>
                <c:pt idx="51">
                  <c:v>-609.55932203398288</c:v>
                </c:pt>
                <c:pt idx="52">
                  <c:v>-649.491525423795</c:v>
                </c:pt>
                <c:pt idx="53">
                  <c:v>-624.20338983050613</c:v>
                </c:pt>
                <c:pt idx="54">
                  <c:v>-634.71186440677843</c:v>
                </c:pt>
                <c:pt idx="55">
                  <c:v>-585.55932203380075</c:v>
                </c:pt>
                <c:pt idx="56">
                  <c:v>-557.55932203386124</c:v>
                </c:pt>
                <c:pt idx="57">
                  <c:v>-602.44067796626382</c:v>
                </c:pt>
                <c:pt idx="58">
                  <c:v>-575.52542372897335</c:v>
                </c:pt>
                <c:pt idx="59">
                  <c:v>-665.76271186448923</c:v>
                </c:pt>
                <c:pt idx="60">
                  <c:v>-730.16949152553298</c:v>
                </c:pt>
                <c:pt idx="61">
                  <c:v>-744.6101694915983</c:v>
                </c:pt>
                <c:pt idx="62">
                  <c:v>-718.30508474585065</c:v>
                </c:pt>
                <c:pt idx="63">
                  <c:v>-795.66101694916927</c:v>
                </c:pt>
                <c:pt idx="64">
                  <c:v>-843.18644067808862</c:v>
                </c:pt>
                <c:pt idx="65">
                  <c:v>-794.23728813568187</c:v>
                </c:pt>
                <c:pt idx="66">
                  <c:v>-782.57627118657047</c:v>
                </c:pt>
                <c:pt idx="67">
                  <c:v>-780.6101694915609</c:v>
                </c:pt>
                <c:pt idx="68">
                  <c:v>-705.96610169483654</c:v>
                </c:pt>
                <c:pt idx="69">
                  <c:v>-712.40677966099179</c:v>
                </c:pt>
                <c:pt idx="70">
                  <c:v>-691.79661016947591</c:v>
                </c:pt>
                <c:pt idx="71">
                  <c:v>-670.57627118641688</c:v>
                </c:pt>
                <c:pt idx="72">
                  <c:v>-693.96610169488667</c:v>
                </c:pt>
                <c:pt idx="73">
                  <c:v>-740.33898305085404</c:v>
                </c:pt>
                <c:pt idx="74">
                  <c:v>-728.74576271181979</c:v>
                </c:pt>
                <c:pt idx="75">
                  <c:v>-801.08474576269634</c:v>
                </c:pt>
                <c:pt idx="76">
                  <c:v>-815.05084745748627</c:v>
                </c:pt>
                <c:pt idx="77">
                  <c:v>-867.66101694909446</c:v>
                </c:pt>
                <c:pt idx="78">
                  <c:v>-845.76271186435883</c:v>
                </c:pt>
                <c:pt idx="79">
                  <c:v>-768.54237288130787</c:v>
                </c:pt>
                <c:pt idx="80">
                  <c:v>-835.32203389833319</c:v>
                </c:pt>
                <c:pt idx="81">
                  <c:v>-772.54237288140405</c:v>
                </c:pt>
                <c:pt idx="82">
                  <c:v>-758.03389830509207</c:v>
                </c:pt>
                <c:pt idx="83">
                  <c:v>-764.61016949157124</c:v>
                </c:pt>
                <c:pt idx="84">
                  <c:v>-657.83050847465643</c:v>
                </c:pt>
                <c:pt idx="85">
                  <c:v>-705.42372881348388</c:v>
                </c:pt>
                <c:pt idx="86">
                  <c:v>-632.2033898304727</c:v>
                </c:pt>
                <c:pt idx="87">
                  <c:v>-616.5423728813214</c:v>
                </c:pt>
                <c:pt idx="88">
                  <c:v>-548.61016949156976</c:v>
                </c:pt>
                <c:pt idx="89">
                  <c:v>-510.57627118657683</c:v>
                </c:pt>
                <c:pt idx="90">
                  <c:v>-460.06779661035858</c:v>
                </c:pt>
                <c:pt idx="91">
                  <c:v>-456.3389830509671</c:v>
                </c:pt>
                <c:pt idx="92">
                  <c:v>-436.06779661034591</c:v>
                </c:pt>
                <c:pt idx="93">
                  <c:v>-452.88135593233642</c:v>
                </c:pt>
                <c:pt idx="94">
                  <c:v>-506.64406779672743</c:v>
                </c:pt>
                <c:pt idx="95">
                  <c:v>-454.1016949154224</c:v>
                </c:pt>
                <c:pt idx="96">
                  <c:v>-424.33898305098774</c:v>
                </c:pt>
                <c:pt idx="97">
                  <c:v>-425.89830508485556</c:v>
                </c:pt>
                <c:pt idx="98">
                  <c:v>-430.91525423741047</c:v>
                </c:pt>
                <c:pt idx="99">
                  <c:v>-328.54237288145117</c:v>
                </c:pt>
                <c:pt idx="100">
                  <c:v>-346.44067796626001</c:v>
                </c:pt>
                <c:pt idx="101">
                  <c:v>-337.49152542374264</c:v>
                </c:pt>
                <c:pt idx="102">
                  <c:v>-347.38983050864135</c:v>
                </c:pt>
                <c:pt idx="103">
                  <c:v>-304.47457627130467</c:v>
                </c:pt>
                <c:pt idx="104">
                  <c:v>-266.64406779665666</c:v>
                </c:pt>
                <c:pt idx="105">
                  <c:v>-262.91525423737795</c:v>
                </c:pt>
                <c:pt idx="106">
                  <c:v>-277.49152542376737</c:v>
                </c:pt>
                <c:pt idx="107">
                  <c:v>-162.50847457625872</c:v>
                </c:pt>
                <c:pt idx="108">
                  <c:v>-177.69491525413463</c:v>
                </c:pt>
                <c:pt idx="109">
                  <c:v>-110.98305084741243</c:v>
                </c:pt>
                <c:pt idx="110">
                  <c:v>-134.37288135582571</c:v>
                </c:pt>
                <c:pt idx="111">
                  <c:v>-124.61016949136402</c:v>
                </c:pt>
                <c:pt idx="112">
                  <c:v>-110.91525423716573</c:v>
                </c:pt>
                <c:pt idx="113">
                  <c:v>-152.27118644052163</c:v>
                </c:pt>
                <c:pt idx="114">
                  <c:v>-142.57627118625021</c:v>
                </c:pt>
                <c:pt idx="115">
                  <c:v>-190.57627118616273</c:v>
                </c:pt>
                <c:pt idx="116">
                  <c:v>-196.40677966066204</c:v>
                </c:pt>
                <c:pt idx="117">
                  <c:v>-229.83050847424158</c:v>
                </c:pt>
                <c:pt idx="118">
                  <c:v>-179.52542372848129</c:v>
                </c:pt>
                <c:pt idx="119">
                  <c:v>-107.05084745728068</c:v>
                </c:pt>
                <c:pt idx="120">
                  <c:v>-89.28813559290883</c:v>
                </c:pt>
                <c:pt idx="121">
                  <c:v>-124.94915254203305</c:v>
                </c:pt>
                <c:pt idx="122">
                  <c:v>-104.13559322005925</c:v>
                </c:pt>
                <c:pt idx="123">
                  <c:v>-106.10169491501222</c:v>
                </c:pt>
                <c:pt idx="124">
                  <c:v>-118.16949152509595</c:v>
                </c:pt>
                <c:pt idx="125">
                  <c:v>-208.81355932169703</c:v>
                </c:pt>
                <c:pt idx="126">
                  <c:v>-215.32203389804249</c:v>
                </c:pt>
                <c:pt idx="127">
                  <c:v>-235.32203389801543</c:v>
                </c:pt>
                <c:pt idx="128">
                  <c:v>-288.2033898302717</c:v>
                </c:pt>
                <c:pt idx="129">
                  <c:v>-311.05084745738873</c:v>
                </c:pt>
                <c:pt idx="130">
                  <c:v>-291.25423728798654</c:v>
                </c:pt>
                <c:pt idx="131">
                  <c:v>-355.93220338962192</c:v>
                </c:pt>
                <c:pt idx="132">
                  <c:v>-243.11864406769351</c:v>
                </c:pt>
                <c:pt idx="133">
                  <c:v>-297.69491525408529</c:v>
                </c:pt>
                <c:pt idx="134">
                  <c:v>-269.28813559311703</c:v>
                </c:pt>
                <c:pt idx="135">
                  <c:v>-228.00000000000787</c:v>
                </c:pt>
                <c:pt idx="136">
                  <c:v>-278.98305084750137</c:v>
                </c:pt>
                <c:pt idx="137">
                  <c:v>-217.4915254237356</c:v>
                </c:pt>
                <c:pt idx="138">
                  <c:v>-276.88135593228083</c:v>
                </c:pt>
                <c:pt idx="139">
                  <c:v>-328.20338983061276</c:v>
                </c:pt>
                <c:pt idx="140">
                  <c:v>-326.84745762725925</c:v>
                </c:pt>
                <c:pt idx="141">
                  <c:v>-395.72881355961806</c:v>
                </c:pt>
                <c:pt idx="142">
                  <c:v>-389.01694915292768</c:v>
                </c:pt>
                <c:pt idx="143">
                  <c:v>-427.32203389851225</c:v>
                </c:pt>
                <c:pt idx="144">
                  <c:v>-383.86440677999224</c:v>
                </c:pt>
                <c:pt idx="145">
                  <c:v>-317.89830508496772</c:v>
                </c:pt>
                <c:pt idx="146">
                  <c:v>-380.54237288162926</c:v>
                </c:pt>
                <c:pt idx="147">
                  <c:v>-355.72881355955923</c:v>
                </c:pt>
                <c:pt idx="148">
                  <c:v>-422.50847457641527</c:v>
                </c:pt>
                <c:pt idx="149">
                  <c:v>-409.83050847473208</c:v>
                </c:pt>
                <c:pt idx="150">
                  <c:v>-430.91525423746697</c:v>
                </c:pt>
                <c:pt idx="151">
                  <c:v>-468.61016949184739</c:v>
                </c:pt>
                <c:pt idx="152">
                  <c:v>-501.15254237317936</c:v>
                </c:pt>
                <c:pt idx="153">
                  <c:v>-391.45762711893019</c:v>
                </c:pt>
                <c:pt idx="154">
                  <c:v>-432.13559322060934</c:v>
                </c:pt>
                <c:pt idx="155">
                  <c:v>-509.62711864430833</c:v>
                </c:pt>
                <c:pt idx="156">
                  <c:v>-539.52542372906714</c:v>
                </c:pt>
                <c:pt idx="157">
                  <c:v>-514.98305084775814</c:v>
                </c:pt>
                <c:pt idx="158">
                  <c:v>-558.30508474601061</c:v>
                </c:pt>
                <c:pt idx="159">
                  <c:v>-653.76271186470876</c:v>
                </c:pt>
                <c:pt idx="160">
                  <c:v>-599.59322033928925</c:v>
                </c:pt>
                <c:pt idx="161">
                  <c:v>-610.50847457647717</c:v>
                </c:pt>
                <c:pt idx="162">
                  <c:v>-612.13559322053527</c:v>
                </c:pt>
                <c:pt idx="163">
                  <c:v>-649.35593220369674</c:v>
                </c:pt>
                <c:pt idx="164">
                  <c:v>-639.05084745782597</c:v>
                </c:pt>
                <c:pt idx="165">
                  <c:v>-633.08474576294611</c:v>
                </c:pt>
                <c:pt idx="166">
                  <c:v>-703.4576271187567</c:v>
                </c:pt>
                <c:pt idx="167">
                  <c:v>-749.62711864426615</c:v>
                </c:pt>
                <c:pt idx="168">
                  <c:v>-821.4915254238673</c:v>
                </c:pt>
                <c:pt idx="169">
                  <c:v>-754.44067796619379</c:v>
                </c:pt>
                <c:pt idx="170">
                  <c:v>-741.08474576289029</c:v>
                </c:pt>
                <c:pt idx="171">
                  <c:v>-811.93220338997639</c:v>
                </c:pt>
                <c:pt idx="172">
                  <c:v>-762.16949152568168</c:v>
                </c:pt>
                <c:pt idx="173">
                  <c:v>-769.3559322036474</c:v>
                </c:pt>
                <c:pt idx="174">
                  <c:v>-716.94915254266652</c:v>
                </c:pt>
                <c:pt idx="175">
                  <c:v>-754.10169491552483</c:v>
                </c:pt>
                <c:pt idx="176">
                  <c:v>-721.62711864432652</c:v>
                </c:pt>
                <c:pt idx="177">
                  <c:v>-733.76271186465704</c:v>
                </c:pt>
                <c:pt idx="178">
                  <c:v>-766.44067796642605</c:v>
                </c:pt>
                <c:pt idx="179">
                  <c:v>-833.96610169520545</c:v>
                </c:pt>
                <c:pt idx="180">
                  <c:v>-798.37288135632798</c:v>
                </c:pt>
                <c:pt idx="181">
                  <c:v>-745.96610169512121</c:v>
                </c:pt>
                <c:pt idx="182">
                  <c:v>-749.01694915266671</c:v>
                </c:pt>
                <c:pt idx="183">
                  <c:v>-697.76271186458155</c:v>
                </c:pt>
                <c:pt idx="184">
                  <c:v>-656.13559322052106</c:v>
                </c:pt>
                <c:pt idx="185">
                  <c:v>-656.9491525425218</c:v>
                </c:pt>
                <c:pt idx="186">
                  <c:v>-703.32203389848905</c:v>
                </c:pt>
                <c:pt idx="187">
                  <c:v>-767.93220338999072</c:v>
                </c:pt>
                <c:pt idx="188">
                  <c:v>-774.9830508476889</c:v>
                </c:pt>
                <c:pt idx="189">
                  <c:v>-835.32203389844608</c:v>
                </c:pt>
                <c:pt idx="190">
                  <c:v>-807.72881355947879</c:v>
                </c:pt>
                <c:pt idx="191">
                  <c:v>-871.25423728827491</c:v>
                </c:pt>
                <c:pt idx="192">
                  <c:v>-873.89830508496107</c:v>
                </c:pt>
                <c:pt idx="193">
                  <c:v>-869.42372881364611</c:v>
                </c:pt>
                <c:pt idx="194">
                  <c:v>-897.01694915261339</c:v>
                </c:pt>
                <c:pt idx="195">
                  <c:v>-910.50847457629732</c:v>
                </c:pt>
                <c:pt idx="196">
                  <c:v>-922.77966101695176</c:v>
                </c:pt>
                <c:pt idx="197">
                  <c:v>-944.67796610168739</c:v>
                </c:pt>
                <c:pt idx="198">
                  <c:v>-934.77966101690185</c:v>
                </c:pt>
                <c:pt idx="199">
                  <c:v>-924.40677966089709</c:v>
                </c:pt>
                <c:pt idx="200">
                  <c:v>-899.52542372863672</c:v>
                </c:pt>
                <c:pt idx="201">
                  <c:v>-848.33898305051594</c:v>
                </c:pt>
                <c:pt idx="202">
                  <c:v>-879.32203389803647</c:v>
                </c:pt>
                <c:pt idx="203">
                  <c:v>-845.22033898266739</c:v>
                </c:pt>
                <c:pt idx="204">
                  <c:v>-955.79661016916407</c:v>
                </c:pt>
                <c:pt idx="205">
                  <c:v>-948.33898305049377</c:v>
                </c:pt>
                <c:pt idx="206">
                  <c:v>-914.98305084704805</c:v>
                </c:pt>
                <c:pt idx="207">
                  <c:v>-928.40677966065471</c:v>
                </c:pt>
                <c:pt idx="208">
                  <c:v>-917.49152542335355</c:v>
                </c:pt>
                <c:pt idx="209">
                  <c:v>-870.77966101666084</c:v>
                </c:pt>
                <c:pt idx="210">
                  <c:v>-869.62711864365224</c:v>
                </c:pt>
                <c:pt idx="211">
                  <c:v>-785.3559322030161</c:v>
                </c:pt>
                <c:pt idx="212">
                  <c:v>-823.18644067772061</c:v>
                </c:pt>
                <c:pt idx="213">
                  <c:v>-903.66101694888766</c:v>
                </c:pt>
                <c:pt idx="214">
                  <c:v>-874.57627118618643</c:v>
                </c:pt>
                <c:pt idx="215">
                  <c:v>-809.62711864378991</c:v>
                </c:pt>
                <c:pt idx="216">
                  <c:v>-875.11864406759548</c:v>
                </c:pt>
                <c:pt idx="217">
                  <c:v>-858.77966101671086</c:v>
                </c:pt>
                <c:pt idx="218">
                  <c:v>-791.99999999968554</c:v>
                </c:pt>
                <c:pt idx="219">
                  <c:v>-851.38983050817444</c:v>
                </c:pt>
                <c:pt idx="220">
                  <c:v>-854.71186440665031</c:v>
                </c:pt>
                <c:pt idx="221">
                  <c:v>-817.62711864392577</c:v>
                </c:pt>
                <c:pt idx="222">
                  <c:v>-827.32203389802783</c:v>
                </c:pt>
                <c:pt idx="223">
                  <c:v>-811.38983050828483</c:v>
                </c:pt>
                <c:pt idx="224">
                  <c:v>-863.59322033886451</c:v>
                </c:pt>
                <c:pt idx="225">
                  <c:v>-843.38983050843365</c:v>
                </c:pt>
                <c:pt idx="226">
                  <c:v>-742.10169491517979</c:v>
                </c:pt>
                <c:pt idx="227">
                  <c:v>-754.98305084732078</c:v>
                </c:pt>
                <c:pt idx="228">
                  <c:v>-734.23728813559364</c:v>
                </c:pt>
                <c:pt idx="229">
                  <c:v>-771.93220338980473</c:v>
                </c:pt>
                <c:pt idx="230">
                  <c:v>-769.08474576271703</c:v>
                </c:pt>
                <c:pt idx="231">
                  <c:v>-749.96610169476583</c:v>
                </c:pt>
                <c:pt idx="232">
                  <c:v>-785.89830508465116</c:v>
                </c:pt>
                <c:pt idx="233">
                  <c:v>-825.08474576259619</c:v>
                </c:pt>
                <c:pt idx="234">
                  <c:v>-802.5762711864304</c:v>
                </c:pt>
                <c:pt idx="235">
                  <c:v>-774.16949152540576</c:v>
                </c:pt>
                <c:pt idx="236">
                  <c:v>-800.06779661012479</c:v>
                </c:pt>
                <c:pt idx="237">
                  <c:v>-790.10169491509225</c:v>
                </c:pt>
                <c:pt idx="238">
                  <c:v>-792.74576271166563</c:v>
                </c:pt>
                <c:pt idx="239">
                  <c:v>-711.72881355908919</c:v>
                </c:pt>
                <c:pt idx="240">
                  <c:v>-745.08474576247852</c:v>
                </c:pt>
                <c:pt idx="241">
                  <c:v>-783.99999999983186</c:v>
                </c:pt>
                <c:pt idx="242">
                  <c:v>-780.13559322022911</c:v>
                </c:pt>
                <c:pt idx="243">
                  <c:v>-825.89830508465343</c:v>
                </c:pt>
                <c:pt idx="244">
                  <c:v>-813.69491525413275</c:v>
                </c:pt>
                <c:pt idx="245">
                  <c:v>-766.30508474570684</c:v>
                </c:pt>
                <c:pt idx="246">
                  <c:v>-683.52542372874825</c:v>
                </c:pt>
                <c:pt idx="247">
                  <c:v>-574.16949152522466</c:v>
                </c:pt>
                <c:pt idx="248">
                  <c:v>-572.27118644051825</c:v>
                </c:pt>
                <c:pt idx="249">
                  <c:v>-533.55932203367922</c:v>
                </c:pt>
                <c:pt idx="250">
                  <c:v>-598.16949152523728</c:v>
                </c:pt>
                <c:pt idx="251">
                  <c:v>-574.44067796581623</c:v>
                </c:pt>
                <c:pt idx="252">
                  <c:v>-581.69491525402873</c:v>
                </c:pt>
                <c:pt idx="253">
                  <c:v>-598.98305084723813</c:v>
                </c:pt>
                <c:pt idx="254">
                  <c:v>-555.52542372860512</c:v>
                </c:pt>
                <c:pt idx="255">
                  <c:v>-519.1186440675574</c:v>
                </c:pt>
                <c:pt idx="256">
                  <c:v>-578.71186440661711</c:v>
                </c:pt>
                <c:pt idx="257">
                  <c:v>-564.27118644049528</c:v>
                </c:pt>
                <c:pt idx="258">
                  <c:v>-528.67796610156131</c:v>
                </c:pt>
                <c:pt idx="259">
                  <c:v>-534.9830508473359</c:v>
                </c:pt>
                <c:pt idx="260">
                  <c:v>-545.15254237282636</c:v>
                </c:pt>
                <c:pt idx="261">
                  <c:v>-579.18644067789239</c:v>
                </c:pt>
                <c:pt idx="262">
                  <c:v>-648.20338983046247</c:v>
                </c:pt>
                <c:pt idx="263">
                  <c:v>-670.03389830517722</c:v>
                </c:pt>
                <c:pt idx="264">
                  <c:v>-617.6949152542735</c:v>
                </c:pt>
                <c:pt idx="265">
                  <c:v>-708.88135593228378</c:v>
                </c:pt>
                <c:pt idx="266">
                  <c:v>-692.27118644080758</c:v>
                </c:pt>
                <c:pt idx="267">
                  <c:v>-677.28813559333321</c:v>
                </c:pt>
                <c:pt idx="268">
                  <c:v>-658.03389830511435</c:v>
                </c:pt>
                <c:pt idx="269">
                  <c:v>-717.4915254236804</c:v>
                </c:pt>
                <c:pt idx="270">
                  <c:v>-761.83050847450454</c:v>
                </c:pt>
                <c:pt idx="271">
                  <c:v>-743.86440677944904</c:v>
                </c:pt>
                <c:pt idx="272">
                  <c:v>-675.79661016937337</c:v>
                </c:pt>
                <c:pt idx="273">
                  <c:v>-635.52542372872279</c:v>
                </c:pt>
                <c:pt idx="274">
                  <c:v>-644.06779661004214</c:v>
                </c:pt>
                <c:pt idx="275">
                  <c:v>-634.71186440660904</c:v>
                </c:pt>
                <c:pt idx="276">
                  <c:v>-623.52542372865992</c:v>
                </c:pt>
                <c:pt idx="277">
                  <c:v>-624.54237288128809</c:v>
                </c:pt>
                <c:pt idx="278">
                  <c:v>-663.72881355917661</c:v>
                </c:pt>
                <c:pt idx="279">
                  <c:v>-596.33898305066487</c:v>
                </c:pt>
                <c:pt idx="280">
                  <c:v>-604.67796610158268</c:v>
                </c:pt>
                <c:pt idx="281">
                  <c:v>-657.96610169486758</c:v>
                </c:pt>
                <c:pt idx="282">
                  <c:v>-670.10169491514148</c:v>
                </c:pt>
                <c:pt idx="283">
                  <c:v>-612.13559322014009</c:v>
                </c:pt>
                <c:pt idx="284">
                  <c:v>-577.89830508455975</c:v>
                </c:pt>
                <c:pt idx="285">
                  <c:v>-613.89830508457874</c:v>
                </c:pt>
                <c:pt idx="286">
                  <c:v>-671.45762711866462</c:v>
                </c:pt>
                <c:pt idx="287">
                  <c:v>-639.4576271185723</c:v>
                </c:pt>
                <c:pt idx="288">
                  <c:v>-691.59322033896149</c:v>
                </c:pt>
                <c:pt idx="289">
                  <c:v>-688.33898305078878</c:v>
                </c:pt>
                <c:pt idx="290">
                  <c:v>-682.98305084745186</c:v>
                </c:pt>
                <c:pt idx="291">
                  <c:v>-653.69491525423621</c:v>
                </c:pt>
                <c:pt idx="292">
                  <c:v>-677.35593220341048</c:v>
                </c:pt>
                <c:pt idx="293">
                  <c:v>-634.10169491529189</c:v>
                </c:pt>
                <c:pt idx="294">
                  <c:v>-679.25423728828616</c:v>
                </c:pt>
                <c:pt idx="295">
                  <c:v>-699.79661016966827</c:v>
                </c:pt>
                <c:pt idx="296">
                  <c:v>-627.52542372898199</c:v>
                </c:pt>
                <c:pt idx="297">
                  <c:v>-622.23728813583546</c:v>
                </c:pt>
                <c:pt idx="298">
                  <c:v>-719.18644067821117</c:v>
                </c:pt>
                <c:pt idx="299">
                  <c:v>-754.98305084777235</c:v>
                </c:pt>
                <c:pt idx="300">
                  <c:v>-806.91525423753444</c:v>
                </c:pt>
                <c:pt idx="301">
                  <c:v>-813.89830508492935</c:v>
                </c:pt>
                <c:pt idx="302">
                  <c:v>-810.5084745763761</c:v>
                </c:pt>
                <c:pt idx="303">
                  <c:v>-720.47457627131803</c:v>
                </c:pt>
                <c:pt idx="304">
                  <c:v>-799.93220338997003</c:v>
                </c:pt>
                <c:pt idx="305">
                  <c:v>-789.69491525428941</c:v>
                </c:pt>
                <c:pt idx="306">
                  <c:v>-906.23728813572234</c:v>
                </c:pt>
                <c:pt idx="307">
                  <c:v>-922.64406779674073</c:v>
                </c:pt>
                <c:pt idx="308">
                  <c:v>-894.30508474584985</c:v>
                </c:pt>
                <c:pt idx="309">
                  <c:v>-885.35593220338899</c:v>
                </c:pt>
                <c:pt idx="310">
                  <c:v>-887.72881355942707</c:v>
                </c:pt>
                <c:pt idx="311">
                  <c:v>-855.25423728822875</c:v>
                </c:pt>
                <c:pt idx="312">
                  <c:v>-899.18644067808054</c:v>
                </c:pt>
                <c:pt idx="313">
                  <c:v>-886.50847457634109</c:v>
                </c:pt>
                <c:pt idx="314">
                  <c:v>-953.28813559336652</c:v>
                </c:pt>
                <c:pt idx="315">
                  <c:v>-917.15254237302338</c:v>
                </c:pt>
                <c:pt idx="316">
                  <c:v>-882.50847457647069</c:v>
                </c:pt>
                <c:pt idx="317">
                  <c:v>-901.89830508495709</c:v>
                </c:pt>
                <c:pt idx="318">
                  <c:v>-902.71186440684505</c:v>
                </c:pt>
                <c:pt idx="319">
                  <c:v>-907.18644067799084</c:v>
                </c:pt>
                <c:pt idx="320">
                  <c:v>-886.10169491531246</c:v>
                </c:pt>
                <c:pt idx="321">
                  <c:v>-874.37288135612357</c:v>
                </c:pt>
                <c:pt idx="322">
                  <c:v>-764.9491525423532</c:v>
                </c:pt>
                <c:pt idx="323">
                  <c:v>-774.7796610170052</c:v>
                </c:pt>
                <c:pt idx="324">
                  <c:v>-790.84745762718512</c:v>
                </c:pt>
                <c:pt idx="325">
                  <c:v>-735.93220338984202</c:v>
                </c:pt>
                <c:pt idx="326">
                  <c:v>-744.27118644070356</c:v>
                </c:pt>
                <c:pt idx="327">
                  <c:v>-834.98305084755134</c:v>
                </c:pt>
                <c:pt idx="328">
                  <c:v>-795.18644067817615</c:v>
                </c:pt>
                <c:pt idx="329">
                  <c:v>-757.08474576282356</c:v>
                </c:pt>
                <c:pt idx="330">
                  <c:v>-767.79661016977957</c:v>
                </c:pt>
                <c:pt idx="331">
                  <c:v>-824.13559322049707</c:v>
                </c:pt>
                <c:pt idx="332">
                  <c:v>-847.66101694934741</c:v>
                </c:pt>
                <c:pt idx="333">
                  <c:v>-806.98305084772471</c:v>
                </c:pt>
                <c:pt idx="334">
                  <c:v>-809.96610169507983</c:v>
                </c:pt>
                <c:pt idx="335">
                  <c:v>-790.8474576273544</c:v>
                </c:pt>
                <c:pt idx="336">
                  <c:v>-841.15254237305828</c:v>
                </c:pt>
                <c:pt idx="337">
                  <c:v>-801.22033898330267</c:v>
                </c:pt>
                <c:pt idx="338">
                  <c:v>-793.08474576289916</c:v>
                </c:pt>
                <c:pt idx="339">
                  <c:v>-834.50847457644534</c:v>
                </c:pt>
                <c:pt idx="340">
                  <c:v>-798.23728813560876</c:v>
                </c:pt>
                <c:pt idx="341">
                  <c:v>-801.35593220351382</c:v>
                </c:pt>
                <c:pt idx="342">
                  <c:v>-817.62711864415166</c:v>
                </c:pt>
                <c:pt idx="343">
                  <c:v>-877.22033898315465</c:v>
                </c:pt>
                <c:pt idx="344">
                  <c:v>-861.76271186451788</c:v>
                </c:pt>
                <c:pt idx="345">
                  <c:v>-811.932203389807</c:v>
                </c:pt>
                <c:pt idx="346">
                  <c:v>-855.72881355933487</c:v>
                </c:pt>
                <c:pt idx="347">
                  <c:v>-832.40677966094245</c:v>
                </c:pt>
                <c:pt idx="348">
                  <c:v>-738.64406779666194</c:v>
                </c:pt>
                <c:pt idx="349">
                  <c:v>-742.03389830521519</c:v>
                </c:pt>
                <c:pt idx="350">
                  <c:v>-755.72881355946993</c:v>
                </c:pt>
                <c:pt idx="351">
                  <c:v>-721.4915254238332</c:v>
                </c:pt>
                <c:pt idx="352">
                  <c:v>-684.61016949162297</c:v>
                </c:pt>
                <c:pt idx="353">
                  <c:v>-674.30508474580859</c:v>
                </c:pt>
                <c:pt idx="354">
                  <c:v>-667.7288135593293</c:v>
                </c:pt>
                <c:pt idx="355">
                  <c:v>-737.6271186440905</c:v>
                </c:pt>
                <c:pt idx="356">
                  <c:v>-747.18644067798141</c:v>
                </c:pt>
                <c:pt idx="357">
                  <c:v>-651.79661016941702</c:v>
                </c:pt>
                <c:pt idx="358">
                  <c:v>-640.33898305076332</c:v>
                </c:pt>
                <c:pt idx="359">
                  <c:v>-526.10169491529109</c:v>
                </c:pt>
                <c:pt idx="360">
                  <c:v>-527.45762711864461</c:v>
                </c:pt>
                <c:pt idx="361">
                  <c:v>-504.20338983055541</c:v>
                </c:pt>
                <c:pt idx="362">
                  <c:v>-602.23728813558012</c:v>
                </c:pt>
                <c:pt idx="363">
                  <c:v>-619.25423728808494</c:v>
                </c:pt>
                <c:pt idx="364">
                  <c:v>-570.16949152546704</c:v>
                </c:pt>
                <c:pt idx="365">
                  <c:v>-591.72881355930792</c:v>
                </c:pt>
                <c:pt idx="366">
                  <c:v>-538.30508474575527</c:v>
                </c:pt>
                <c:pt idx="367">
                  <c:v>-559.52542372892719</c:v>
                </c:pt>
                <c:pt idx="368">
                  <c:v>-530.03389830519711</c:v>
                </c:pt>
                <c:pt idx="369">
                  <c:v>-549.8983050849024</c:v>
                </c:pt>
                <c:pt idx="370">
                  <c:v>-511.38983050863413</c:v>
                </c:pt>
                <c:pt idx="371">
                  <c:v>-521.42372881368749</c:v>
                </c:pt>
                <c:pt idx="372">
                  <c:v>-462.44067796622733</c:v>
                </c:pt>
                <c:pt idx="373">
                  <c:v>-456.27118644083316</c:v>
                </c:pt>
                <c:pt idx="374">
                  <c:v>-445.76271186450441</c:v>
                </c:pt>
                <c:pt idx="375">
                  <c:v>-431.05084745767812</c:v>
                </c:pt>
                <c:pt idx="376">
                  <c:v>-429.28813559329592</c:v>
                </c:pt>
                <c:pt idx="377">
                  <c:v>-453.76271186447104</c:v>
                </c:pt>
                <c:pt idx="378">
                  <c:v>-530.71186440693032</c:v>
                </c:pt>
                <c:pt idx="379">
                  <c:v>-506.84745762729807</c:v>
                </c:pt>
                <c:pt idx="380">
                  <c:v>-462.91525423733339</c:v>
                </c:pt>
                <c:pt idx="381">
                  <c:v>-538.23728813573439</c:v>
                </c:pt>
                <c:pt idx="382">
                  <c:v>-599.86440677971154</c:v>
                </c:pt>
                <c:pt idx="383">
                  <c:v>-537.69491525438173</c:v>
                </c:pt>
                <c:pt idx="384">
                  <c:v>-484.27118644082918</c:v>
                </c:pt>
                <c:pt idx="385">
                  <c:v>-546.03389830518677</c:v>
                </c:pt>
                <c:pt idx="386">
                  <c:v>-545.22033898312952</c:v>
                </c:pt>
                <c:pt idx="387">
                  <c:v>-451.59322033906022</c:v>
                </c:pt>
                <c:pt idx="388">
                  <c:v>-539.59322033914441</c:v>
                </c:pt>
                <c:pt idx="389">
                  <c:v>-571.05084745765816</c:v>
                </c:pt>
                <c:pt idx="390">
                  <c:v>-568.88135593230379</c:v>
                </c:pt>
                <c:pt idx="391">
                  <c:v>-577.42372881356664</c:v>
                </c:pt>
                <c:pt idx="392">
                  <c:v>-630.84745762711907</c:v>
                </c:pt>
                <c:pt idx="393">
                  <c:v>-637.89830508476086</c:v>
                </c:pt>
                <c:pt idx="394">
                  <c:v>-689.28813559317018</c:v>
                </c:pt>
                <c:pt idx="395">
                  <c:v>-648.20338983051874</c:v>
                </c:pt>
                <c:pt idx="396">
                  <c:v>-605.55932203388682</c:v>
                </c:pt>
                <c:pt idx="397">
                  <c:v>-693.83050847456263</c:v>
                </c:pt>
                <c:pt idx="398">
                  <c:v>-667.86440677959695</c:v>
                </c:pt>
                <c:pt idx="399">
                  <c:v>-631.79661016955697</c:v>
                </c:pt>
                <c:pt idx="400">
                  <c:v>-683.32203389829033</c:v>
                </c:pt>
                <c:pt idx="401">
                  <c:v>-610.7118644067657</c:v>
                </c:pt>
                <c:pt idx="402">
                  <c:v>-569.5593220338111</c:v>
                </c:pt>
                <c:pt idx="403">
                  <c:v>-607.38983050840261</c:v>
                </c:pt>
                <c:pt idx="404">
                  <c:v>-612.13559322030949</c:v>
                </c:pt>
                <c:pt idx="405">
                  <c:v>-614.10169491514955</c:v>
                </c:pt>
                <c:pt idx="406">
                  <c:v>-602.71186440674262</c:v>
                </c:pt>
                <c:pt idx="407">
                  <c:v>-691.38983050827778</c:v>
                </c:pt>
                <c:pt idx="408">
                  <c:v>-710.50847457605971</c:v>
                </c:pt>
                <c:pt idx="409">
                  <c:v>-764.40677966077465</c:v>
                </c:pt>
                <c:pt idx="410">
                  <c:v>-737.62711864386461</c:v>
                </c:pt>
                <c:pt idx="411">
                  <c:v>-769.28813559294906</c:v>
                </c:pt>
                <c:pt idx="412">
                  <c:v>-836.2711864404323</c:v>
                </c:pt>
                <c:pt idx="413">
                  <c:v>-786.71186440659551</c:v>
                </c:pt>
                <c:pt idx="414">
                  <c:v>-769.62711864384391</c:v>
                </c:pt>
                <c:pt idx="415">
                  <c:v>-718.98305084718868</c:v>
                </c:pt>
                <c:pt idx="416">
                  <c:v>-756.47457627099834</c:v>
                </c:pt>
                <c:pt idx="417">
                  <c:v>-842.16949152529128</c:v>
                </c:pt>
                <c:pt idx="418">
                  <c:v>-856.74576271156775</c:v>
                </c:pt>
                <c:pt idx="419">
                  <c:v>-910.16949152512029</c:v>
                </c:pt>
                <c:pt idx="420">
                  <c:v>-917.96610169468545</c:v>
                </c:pt>
                <c:pt idx="421">
                  <c:v>-923.93220338967819</c:v>
                </c:pt>
                <c:pt idx="422">
                  <c:v>-823.11864406764312</c:v>
                </c:pt>
                <c:pt idx="423">
                  <c:v>-896.94915254225384</c:v>
                </c:pt>
                <c:pt idx="424">
                  <c:v>-837.4237288134409</c:v>
                </c:pt>
                <c:pt idx="425">
                  <c:v>-852.27118644053485</c:v>
                </c:pt>
                <c:pt idx="426">
                  <c:v>-919.18644067782782</c:v>
                </c:pt>
                <c:pt idx="427">
                  <c:v>-932.94915254232922</c:v>
                </c:pt>
                <c:pt idx="428">
                  <c:v>-933.4915254236256</c:v>
                </c:pt>
                <c:pt idx="429">
                  <c:v>-934.71186440665508</c:v>
                </c:pt>
                <c:pt idx="430">
                  <c:v>-951.86440677954033</c:v>
                </c:pt>
                <c:pt idx="431">
                  <c:v>-968.61016949151008</c:v>
                </c:pt>
                <c:pt idx="432">
                  <c:v>-994.7118644066868</c:v>
                </c:pt>
                <c:pt idx="433">
                  <c:v>-982.03389830500385</c:v>
                </c:pt>
                <c:pt idx="434">
                  <c:v>-966.30508474566216</c:v>
                </c:pt>
                <c:pt idx="435">
                  <c:v>-1066.0338983050483</c:v>
                </c:pt>
                <c:pt idx="436">
                  <c:v>-1025.7627118642849</c:v>
                </c:pt>
                <c:pt idx="437">
                  <c:v>-912.33898305075707</c:v>
                </c:pt>
                <c:pt idx="438">
                  <c:v>-899.32203389812241</c:v>
                </c:pt>
                <c:pt idx="439">
                  <c:v>-957.22033898282075</c:v>
                </c:pt>
                <c:pt idx="440">
                  <c:v>-894.57627118621576</c:v>
                </c:pt>
                <c:pt idx="441">
                  <c:v>-845.62711864392179</c:v>
                </c:pt>
                <c:pt idx="442">
                  <c:v>-826.16949152507573</c:v>
                </c:pt>
                <c:pt idx="443">
                  <c:v>-926.37288135562437</c:v>
                </c:pt>
                <c:pt idx="444">
                  <c:v>-976.40677966079284</c:v>
                </c:pt>
                <c:pt idx="445">
                  <c:v>-942.71186440650877</c:v>
                </c:pt>
                <c:pt idx="446">
                  <c:v>-993.28813559291711</c:v>
                </c:pt>
                <c:pt idx="447">
                  <c:v>-958.16949152514553</c:v>
                </c:pt>
                <c:pt idx="448">
                  <c:v>-923.59322033872672</c:v>
                </c:pt>
                <c:pt idx="449">
                  <c:v>-860.94915254206524</c:v>
                </c:pt>
                <c:pt idx="450">
                  <c:v>-881.08474576241883</c:v>
                </c:pt>
                <c:pt idx="451">
                  <c:v>-855.79661016918635</c:v>
                </c:pt>
                <c:pt idx="452">
                  <c:v>-800.81355932170948</c:v>
                </c:pt>
                <c:pt idx="453">
                  <c:v>-853.55932203369809</c:v>
                </c:pt>
                <c:pt idx="454">
                  <c:v>-777.62711864381049</c:v>
                </c:pt>
                <c:pt idx="455">
                  <c:v>-832.06779660999121</c:v>
                </c:pt>
                <c:pt idx="456">
                  <c:v>-779.79661016933426</c:v>
                </c:pt>
                <c:pt idx="457">
                  <c:v>-793.15254237275064</c:v>
                </c:pt>
                <c:pt idx="458">
                  <c:v>-825.35593220324427</c:v>
                </c:pt>
                <c:pt idx="459">
                  <c:v>-752.8135593219663</c:v>
                </c:pt>
                <c:pt idx="460">
                  <c:v>-803.25423728810711</c:v>
                </c:pt>
                <c:pt idx="461">
                  <c:v>-882.44067796611114</c:v>
                </c:pt>
                <c:pt idx="462">
                  <c:v>-860.88135593210086</c:v>
                </c:pt>
                <c:pt idx="463">
                  <c:v>-780.33898305074342</c:v>
                </c:pt>
                <c:pt idx="464">
                  <c:v>-830.84745762713101</c:v>
                </c:pt>
                <c:pt idx="465">
                  <c:v>-833.423728813514</c:v>
                </c:pt>
                <c:pt idx="466">
                  <c:v>-789.15254237293675</c:v>
                </c:pt>
                <c:pt idx="467">
                  <c:v>-779.59322033904573</c:v>
                </c:pt>
                <c:pt idx="468">
                  <c:v>-770.50847457637371</c:v>
                </c:pt>
                <c:pt idx="469">
                  <c:v>-797.28813559328387</c:v>
                </c:pt>
                <c:pt idx="470">
                  <c:v>-794.03389830511117</c:v>
                </c:pt>
                <c:pt idx="471">
                  <c:v>-837.89830508471618</c:v>
                </c:pt>
                <c:pt idx="472">
                  <c:v>-828.94915254236832</c:v>
                </c:pt>
                <c:pt idx="473">
                  <c:v>-849.83050847464528</c:v>
                </c:pt>
                <c:pt idx="474">
                  <c:v>-908.9491525424296</c:v>
                </c:pt>
                <c:pt idx="475">
                  <c:v>-949.76271186448923</c:v>
                </c:pt>
                <c:pt idx="476">
                  <c:v>-900.81355932202587</c:v>
                </c:pt>
                <c:pt idx="477">
                  <c:v>-828.13559322036747</c:v>
                </c:pt>
                <c:pt idx="478">
                  <c:v>-816.54237288144623</c:v>
                </c:pt>
                <c:pt idx="479">
                  <c:v>-812.40677966102589</c:v>
                </c:pt>
                <c:pt idx="480">
                  <c:v>-718.50847457625218</c:v>
                </c:pt>
                <c:pt idx="481">
                  <c:v>-772.74576271180547</c:v>
                </c:pt>
                <c:pt idx="482">
                  <c:v>-760.47457627109452</c:v>
                </c:pt>
                <c:pt idx="483">
                  <c:v>-782.44067796602042</c:v>
                </c:pt>
                <c:pt idx="484">
                  <c:v>-843.38983050837714</c:v>
                </c:pt>
                <c:pt idx="485">
                  <c:v>-769.01694915241387</c:v>
                </c:pt>
                <c:pt idx="486">
                  <c:v>-663.25423728790133</c:v>
                </c:pt>
                <c:pt idx="487">
                  <c:v>-729.83050847441234</c:v>
                </c:pt>
                <c:pt idx="488">
                  <c:v>-735.525423728644</c:v>
                </c:pt>
                <c:pt idx="489">
                  <c:v>-742.64406779647595</c:v>
                </c:pt>
                <c:pt idx="490">
                  <c:v>-735.72881355927132</c:v>
                </c:pt>
                <c:pt idx="491">
                  <c:v>-693.15254237282932</c:v>
                </c:pt>
                <c:pt idx="492">
                  <c:v>-741.96610169479925</c:v>
                </c:pt>
                <c:pt idx="493">
                  <c:v>-740.6779661015795</c:v>
                </c:pt>
                <c:pt idx="494">
                  <c:v>-698.84745762706109</c:v>
                </c:pt>
                <c:pt idx="495">
                  <c:v>-686.30508474581484</c:v>
                </c:pt>
                <c:pt idx="496">
                  <c:v>-753.69491525427031</c:v>
                </c:pt>
                <c:pt idx="497">
                  <c:v>-774.23728813570892</c:v>
                </c:pt>
                <c:pt idx="498">
                  <c:v>-747.6610169492568</c:v>
                </c:pt>
                <c:pt idx="499">
                  <c:v>-757.96610169501469</c:v>
                </c:pt>
                <c:pt idx="500">
                  <c:v>-840.54237288134595</c:v>
                </c:pt>
                <c:pt idx="501">
                  <c:v>-820.00000000018963</c:v>
                </c:pt>
                <c:pt idx="502">
                  <c:v>-787.05084745782892</c:v>
                </c:pt>
                <c:pt idx="503">
                  <c:v>-732.27118644075358</c:v>
                </c:pt>
                <c:pt idx="504">
                  <c:v>-683.5932203391078</c:v>
                </c:pt>
                <c:pt idx="505">
                  <c:v>-634.9830508475959</c:v>
                </c:pt>
                <c:pt idx="506">
                  <c:v>-681.96610169516271</c:v>
                </c:pt>
                <c:pt idx="507">
                  <c:v>-738.16949152561256</c:v>
                </c:pt>
                <c:pt idx="508">
                  <c:v>-780.20338983081444</c:v>
                </c:pt>
                <c:pt idx="509">
                  <c:v>-779.8644067800326</c:v>
                </c:pt>
                <c:pt idx="510">
                  <c:v>-721.15254237310774</c:v>
                </c:pt>
                <c:pt idx="511">
                  <c:v>-805.96610169526593</c:v>
                </c:pt>
                <c:pt idx="512">
                  <c:v>-760.0000000002708</c:v>
                </c:pt>
                <c:pt idx="513">
                  <c:v>-815.8644067799388</c:v>
                </c:pt>
                <c:pt idx="514">
                  <c:v>-865.28813559339505</c:v>
                </c:pt>
                <c:pt idx="515">
                  <c:v>-855.05084745788383</c:v>
                </c:pt>
                <c:pt idx="516">
                  <c:v>-898.30508474600254</c:v>
                </c:pt>
                <c:pt idx="517">
                  <c:v>-875.72881355964637</c:v>
                </c:pt>
                <c:pt idx="518">
                  <c:v>-893.22033898337008</c:v>
                </c:pt>
                <c:pt idx="519">
                  <c:v>-945.35593220364649</c:v>
                </c:pt>
                <c:pt idx="520">
                  <c:v>-889.49152542386582</c:v>
                </c:pt>
                <c:pt idx="521">
                  <c:v>-835.72881355953109</c:v>
                </c:pt>
                <c:pt idx="522">
                  <c:v>-942.37288135612209</c:v>
                </c:pt>
                <c:pt idx="523">
                  <c:v>-995.86440677975179</c:v>
                </c:pt>
                <c:pt idx="524">
                  <c:v>-950.57627118648986</c:v>
                </c:pt>
                <c:pt idx="525">
                  <c:v>-1011.4576271186563</c:v>
                </c:pt>
                <c:pt idx="526">
                  <c:v>-993.42372881346705</c:v>
                </c:pt>
                <c:pt idx="527">
                  <c:v>-940.94915254229591</c:v>
                </c:pt>
                <c:pt idx="528">
                  <c:v>-928.88135593215566</c:v>
                </c:pt>
                <c:pt idx="529">
                  <c:v>-915.93220338976812</c:v>
                </c:pt>
                <c:pt idx="530">
                  <c:v>-909.42372881347899</c:v>
                </c:pt>
                <c:pt idx="531">
                  <c:v>-901.49152542358979</c:v>
                </c:pt>
                <c:pt idx="532">
                  <c:v>-848.6779661015803</c:v>
                </c:pt>
                <c:pt idx="533">
                  <c:v>-879.11864406774805</c:v>
                </c:pt>
                <c:pt idx="534">
                  <c:v>-798.77966101684854</c:v>
                </c:pt>
                <c:pt idx="535">
                  <c:v>-773.1525423728342</c:v>
                </c:pt>
                <c:pt idx="536">
                  <c:v>-868.33898305082778</c:v>
                </c:pt>
                <c:pt idx="537">
                  <c:v>-876.54237288142144</c:v>
                </c:pt>
                <c:pt idx="538">
                  <c:v>-812.47457627127267</c:v>
                </c:pt>
                <c:pt idx="539">
                  <c:v>-910.16949152551558</c:v>
                </c:pt>
                <c:pt idx="540">
                  <c:v>-973.01694915269138</c:v>
                </c:pt>
                <c:pt idx="541">
                  <c:v>-968.94915254257421</c:v>
                </c:pt>
                <c:pt idx="542">
                  <c:v>-972.33898305101445</c:v>
                </c:pt>
                <c:pt idx="543">
                  <c:v>-912.54237288149693</c:v>
                </c:pt>
                <c:pt idx="544">
                  <c:v>-938.91525423737846</c:v>
                </c:pt>
                <c:pt idx="545">
                  <c:v>-998.37288135611402</c:v>
                </c:pt>
                <c:pt idx="546">
                  <c:v>-983.93220338987942</c:v>
                </c:pt>
                <c:pt idx="547">
                  <c:v>-946.91525423745804</c:v>
                </c:pt>
                <c:pt idx="548">
                  <c:v>-939.05084745770239</c:v>
                </c:pt>
                <c:pt idx="549">
                  <c:v>-925.76271186436361</c:v>
                </c:pt>
                <c:pt idx="550">
                  <c:v>-898.71186440674887</c:v>
                </c:pt>
                <c:pt idx="551">
                  <c:v>-917.96610169496785</c:v>
                </c:pt>
                <c:pt idx="552">
                  <c:v>-881.83050847462459</c:v>
                </c:pt>
                <c:pt idx="553">
                  <c:v>-918.44067796601723</c:v>
                </c:pt>
                <c:pt idx="554">
                  <c:v>-949.62711864405219</c:v>
                </c:pt>
                <c:pt idx="555">
                  <c:v>-900.67796610164532</c:v>
                </c:pt>
                <c:pt idx="556">
                  <c:v>-914.64406779649187</c:v>
                </c:pt>
                <c:pt idx="557">
                  <c:v>-940.27118644056259</c:v>
                </c:pt>
                <c:pt idx="558">
                  <c:v>-981.08474576262233</c:v>
                </c:pt>
                <c:pt idx="559">
                  <c:v>-926.98305084739297</c:v>
                </c:pt>
                <c:pt idx="560">
                  <c:v>-941.89830508462092</c:v>
                </c:pt>
                <c:pt idx="561">
                  <c:v>-974.91525423717167</c:v>
                </c:pt>
                <c:pt idx="562">
                  <c:v>-1004.1355932202537</c:v>
                </c:pt>
                <c:pt idx="563">
                  <c:v>-1065.3559322033714</c:v>
                </c:pt>
                <c:pt idx="564">
                  <c:v>-1164.5423728813482</c:v>
                </c:pt>
                <c:pt idx="565">
                  <c:v>-1142.372881355795</c:v>
                </c:pt>
                <c:pt idx="566">
                  <c:v>-1109.3559322033009</c:v>
                </c:pt>
                <c:pt idx="567">
                  <c:v>-1105.7627118641201</c:v>
                </c:pt>
                <c:pt idx="568">
                  <c:v>-1091.9322033896542</c:v>
                </c:pt>
                <c:pt idx="569">
                  <c:v>-1160.7457627117665</c:v>
                </c:pt>
                <c:pt idx="570">
                  <c:v>-1209.0847457626301</c:v>
                </c:pt>
                <c:pt idx="571">
                  <c:v>-1174.2372881353938</c:v>
                </c:pt>
                <c:pt idx="572">
                  <c:v>-1248.5423728812234</c:v>
                </c:pt>
                <c:pt idx="573">
                  <c:v>-1195.5932203389461</c:v>
                </c:pt>
                <c:pt idx="574">
                  <c:v>-1167.1186440675619</c:v>
                </c:pt>
                <c:pt idx="575">
                  <c:v>-1167.9322033896192</c:v>
                </c:pt>
                <c:pt idx="576">
                  <c:v>-1182.9152542370937</c:v>
                </c:pt>
                <c:pt idx="577">
                  <c:v>-1212.6101694913382</c:v>
                </c:pt>
                <c:pt idx="578">
                  <c:v>-1144.0677966099306</c:v>
                </c:pt>
                <c:pt idx="579">
                  <c:v>-1186.1016949152456</c:v>
                </c:pt>
                <c:pt idx="580">
                  <c:v>-1241.8983050846668</c:v>
                </c:pt>
                <c:pt idx="581">
                  <c:v>-1223.0508474575331</c:v>
                </c:pt>
                <c:pt idx="582">
                  <c:v>-1081.1525423729031</c:v>
                </c:pt>
                <c:pt idx="583">
                  <c:v>-1094.7118644068337</c:v>
                </c:pt>
                <c:pt idx="584">
                  <c:v>-1083.0508474578919</c:v>
                </c:pt>
                <c:pt idx="585">
                  <c:v>-996.20338983075965</c:v>
                </c:pt>
                <c:pt idx="586">
                  <c:v>-1064.5423728815399</c:v>
                </c:pt>
                <c:pt idx="587">
                  <c:v>-1095.38983050868</c:v>
                </c:pt>
                <c:pt idx="588">
                  <c:v>-1112.610169491812</c:v>
                </c:pt>
                <c:pt idx="589">
                  <c:v>-1104.6779661019791</c:v>
                </c:pt>
                <c:pt idx="590">
                  <c:v>-1098.9830508476912</c:v>
                </c:pt>
                <c:pt idx="591">
                  <c:v>-1119.7288135596441</c:v>
                </c:pt>
                <c:pt idx="592">
                  <c:v>-1143.7288135595438</c:v>
                </c:pt>
                <c:pt idx="593">
                  <c:v>-1165.0847457629832</c:v>
                </c:pt>
                <c:pt idx="594">
                  <c:v>-1224.4067796613383</c:v>
                </c:pt>
                <c:pt idx="595">
                  <c:v>-1225.5593220341775</c:v>
                </c:pt>
                <c:pt idx="596">
                  <c:v>-1191.7288135596821</c:v>
                </c:pt>
                <c:pt idx="597">
                  <c:v>-1244.949152542664</c:v>
                </c:pt>
                <c:pt idx="598">
                  <c:v>-1247.1864406782649</c:v>
                </c:pt>
                <c:pt idx="599">
                  <c:v>-1169.4237288138613</c:v>
                </c:pt>
                <c:pt idx="600">
                  <c:v>-1155.3898305087116</c:v>
                </c:pt>
                <c:pt idx="601">
                  <c:v>-1175.3898305087978</c:v>
                </c:pt>
                <c:pt idx="602">
                  <c:v>-1258.9830508478135</c:v>
                </c:pt>
                <c:pt idx="603">
                  <c:v>-1236.4067796614577</c:v>
                </c:pt>
                <c:pt idx="604">
                  <c:v>-1242.5762711868517</c:v>
                </c:pt>
                <c:pt idx="605">
                  <c:v>-1273.76271186483</c:v>
                </c:pt>
                <c:pt idx="606">
                  <c:v>-1351.1864406783388</c:v>
                </c:pt>
                <c:pt idx="607">
                  <c:v>-1306.7118644072473</c:v>
                </c:pt>
                <c:pt idx="608">
                  <c:v>-1369.0169491529009</c:v>
                </c:pt>
                <c:pt idx="609">
                  <c:v>-1419.4576271189853</c:v>
                </c:pt>
                <c:pt idx="610">
                  <c:v>-1429.4237288139614</c:v>
                </c:pt>
                <c:pt idx="611">
                  <c:v>-1466.7796610173341</c:v>
                </c:pt>
                <c:pt idx="612">
                  <c:v>-1413.0169491529432</c:v>
                </c:pt>
                <c:pt idx="613">
                  <c:v>-1427.6610169494661</c:v>
                </c:pt>
                <c:pt idx="614">
                  <c:v>-1438.8474576274155</c:v>
                </c:pt>
                <c:pt idx="615">
                  <c:v>-1420.2711864410428</c:v>
                </c:pt>
                <c:pt idx="616">
                  <c:v>-1359.5254237291438</c:v>
                </c:pt>
                <c:pt idx="617">
                  <c:v>-1367.8644067799489</c:v>
                </c:pt>
                <c:pt idx="618">
                  <c:v>-1326.847457627488</c:v>
                </c:pt>
                <c:pt idx="619">
                  <c:v>-1345.4915254239379</c:v>
                </c:pt>
                <c:pt idx="620">
                  <c:v>-1326.9152542374522</c:v>
                </c:pt>
                <c:pt idx="621">
                  <c:v>-1304.8135593222023</c:v>
                </c:pt>
                <c:pt idx="622">
                  <c:v>-1259.5254237289403</c:v>
                </c:pt>
                <c:pt idx="623">
                  <c:v>-1185.8983050847878</c:v>
                </c:pt>
                <c:pt idx="624">
                  <c:v>-1144.5423728814883</c:v>
                </c:pt>
                <c:pt idx="625">
                  <c:v>-1186.3728813560631</c:v>
                </c:pt>
                <c:pt idx="626">
                  <c:v>-1105.1525423731416</c:v>
                </c:pt>
                <c:pt idx="627">
                  <c:v>-1088.6779661017638</c:v>
                </c:pt>
                <c:pt idx="628">
                  <c:v>-1086.0338983051906</c:v>
                </c:pt>
                <c:pt idx="629">
                  <c:v>-984.67796610174639</c:v>
                </c:pt>
                <c:pt idx="630">
                  <c:v>-991.05084745776776</c:v>
                </c:pt>
                <c:pt idx="631">
                  <c:v>-924.27118644079894</c:v>
                </c:pt>
                <c:pt idx="632">
                  <c:v>-886.50847457634109</c:v>
                </c:pt>
                <c:pt idx="633">
                  <c:v>-936.67796610177743</c:v>
                </c:pt>
                <c:pt idx="634">
                  <c:v>-927.25423728821056</c:v>
                </c:pt>
                <c:pt idx="635">
                  <c:v>-923.45762711868497</c:v>
                </c:pt>
                <c:pt idx="636">
                  <c:v>-846.64406779654985</c:v>
                </c:pt>
                <c:pt idx="637">
                  <c:v>-874.30508474576402</c:v>
                </c:pt>
                <c:pt idx="638">
                  <c:v>-913.69491525416686</c:v>
                </c:pt>
                <c:pt idx="639">
                  <c:v>-881.42372881348308</c:v>
                </c:pt>
                <c:pt idx="640">
                  <c:v>-861.55932203383406</c:v>
                </c:pt>
                <c:pt idx="641">
                  <c:v>-959.11864406758343</c:v>
                </c:pt>
                <c:pt idx="642">
                  <c:v>-995.66101694901158</c:v>
                </c:pt>
                <c:pt idx="643">
                  <c:v>-926.37288135556764</c:v>
                </c:pt>
                <c:pt idx="644">
                  <c:v>-1039.1864406776656</c:v>
                </c:pt>
                <c:pt idx="645">
                  <c:v>-1063.3898305082491</c:v>
                </c:pt>
                <c:pt idx="646">
                  <c:v>-1018.1016949150436</c:v>
                </c:pt>
                <c:pt idx="647">
                  <c:v>-992.40677966072622</c:v>
                </c:pt>
                <c:pt idx="648">
                  <c:v>-954.50847457605721</c:v>
                </c:pt>
                <c:pt idx="649">
                  <c:v>-961.0169491524025</c:v>
                </c:pt>
                <c:pt idx="650">
                  <c:v>-1005.6949152539522</c:v>
                </c:pt>
                <c:pt idx="651">
                  <c:v>-952.13559322013202</c:v>
                </c:pt>
                <c:pt idx="652">
                  <c:v>-952.40677966072383</c:v>
                </c:pt>
                <c:pt idx="653">
                  <c:v>-871.79661016917612</c:v>
                </c:pt>
                <c:pt idx="654">
                  <c:v>-849.28813559289745</c:v>
                </c:pt>
                <c:pt idx="655">
                  <c:v>-835.32203389788162</c:v>
                </c:pt>
                <c:pt idx="656">
                  <c:v>-839.79661016908381</c:v>
                </c:pt>
                <c:pt idx="657">
                  <c:v>-799.8644067792153</c:v>
                </c:pt>
                <c:pt idx="658">
                  <c:v>-799.32203389786253</c:v>
                </c:pt>
                <c:pt idx="659">
                  <c:v>-851.0508474572232</c:v>
                </c:pt>
                <c:pt idx="660">
                  <c:v>-831.93220338944127</c:v>
                </c:pt>
                <c:pt idx="661">
                  <c:v>-723.32203389795393</c:v>
                </c:pt>
                <c:pt idx="662">
                  <c:v>-686.64406779620174</c:v>
                </c:pt>
                <c:pt idx="663">
                  <c:v>-733.83050847416973</c:v>
                </c:pt>
                <c:pt idx="664">
                  <c:v>-643.86440677941482</c:v>
                </c:pt>
                <c:pt idx="665">
                  <c:v>-626.30508474544445</c:v>
                </c:pt>
                <c:pt idx="666">
                  <c:v>-635.72881355901143</c:v>
                </c:pt>
                <c:pt idx="667">
                  <c:v>-606.44067796590855</c:v>
                </c:pt>
                <c:pt idx="668">
                  <c:v>-560.40677966083592</c:v>
                </c:pt>
                <c:pt idx="669">
                  <c:v>-531.11864406750738</c:v>
                </c:pt>
                <c:pt idx="670">
                  <c:v>-537.42372881333847</c:v>
                </c:pt>
                <c:pt idx="671">
                  <c:v>-550.37288135566973</c:v>
                </c:pt>
                <c:pt idx="672">
                  <c:v>-605.15254237268869</c:v>
                </c:pt>
                <c:pt idx="673">
                  <c:v>-577.22033898282655</c:v>
                </c:pt>
                <c:pt idx="674">
                  <c:v>-562.16949152527457</c:v>
                </c:pt>
                <c:pt idx="675">
                  <c:v>-640.81355932198232</c:v>
                </c:pt>
                <c:pt idx="676">
                  <c:v>-635.32203389826498</c:v>
                </c:pt>
                <c:pt idx="677">
                  <c:v>-638.10169491510578</c:v>
                </c:pt>
                <c:pt idx="678">
                  <c:v>-623.66101694915335</c:v>
                </c:pt>
                <c:pt idx="679">
                  <c:v>-655.66101694930205</c:v>
                </c:pt>
                <c:pt idx="680">
                  <c:v>-656.00000000014052</c:v>
                </c:pt>
                <c:pt idx="681">
                  <c:v>-666.7796610170609</c:v>
                </c:pt>
                <c:pt idx="682">
                  <c:v>-681.69491525445801</c:v>
                </c:pt>
                <c:pt idx="683">
                  <c:v>-672.94915254239856</c:v>
                </c:pt>
                <c:pt idx="684">
                  <c:v>-655.66101694924566</c:v>
                </c:pt>
                <c:pt idx="685">
                  <c:v>-698.50847457633563</c:v>
                </c:pt>
                <c:pt idx="686">
                  <c:v>-727.25423728819874</c:v>
                </c:pt>
                <c:pt idx="687">
                  <c:v>-697.76271186452504</c:v>
                </c:pt>
                <c:pt idx="688">
                  <c:v>-726.50847457650104</c:v>
                </c:pt>
                <c:pt idx="689">
                  <c:v>-766.23728813562946</c:v>
                </c:pt>
                <c:pt idx="690">
                  <c:v>-711.79661016956175</c:v>
                </c:pt>
                <c:pt idx="691">
                  <c:v>-719.45762711868997</c:v>
                </c:pt>
                <c:pt idx="692">
                  <c:v>-702.23728813567084</c:v>
                </c:pt>
                <c:pt idx="693">
                  <c:v>-702.3050847457481</c:v>
                </c:pt>
                <c:pt idx="694">
                  <c:v>-705.15254237277941</c:v>
                </c:pt>
                <c:pt idx="695">
                  <c:v>-734.71186440675615</c:v>
                </c:pt>
                <c:pt idx="696">
                  <c:v>-768.61016949155464</c:v>
                </c:pt>
                <c:pt idx="697">
                  <c:v>-687.93220338981655</c:v>
                </c:pt>
                <c:pt idx="698">
                  <c:v>-669.49152542365505</c:v>
                </c:pt>
                <c:pt idx="699">
                  <c:v>-649.83050847457707</c:v>
                </c:pt>
                <c:pt idx="700">
                  <c:v>-579.93220338987237</c:v>
                </c:pt>
                <c:pt idx="701">
                  <c:v>-541.28813559316711</c:v>
                </c:pt>
                <c:pt idx="702">
                  <c:v>-618.64406779665489</c:v>
                </c:pt>
                <c:pt idx="703">
                  <c:v>-646.30508474592546</c:v>
                </c:pt>
                <c:pt idx="704">
                  <c:v>-537.62711864413507</c:v>
                </c:pt>
                <c:pt idx="705">
                  <c:v>-576.1355932202905</c:v>
                </c:pt>
                <c:pt idx="706">
                  <c:v>-615.25423728821465</c:v>
                </c:pt>
                <c:pt idx="707">
                  <c:v>-640.20338983055217</c:v>
                </c:pt>
                <c:pt idx="708">
                  <c:v>-700.47457627117569</c:v>
                </c:pt>
                <c:pt idx="709">
                  <c:v>-674.30508474575208</c:v>
                </c:pt>
                <c:pt idx="710">
                  <c:v>-616.5423728813779</c:v>
                </c:pt>
                <c:pt idx="711">
                  <c:v>-625.15254237294391</c:v>
                </c:pt>
                <c:pt idx="712">
                  <c:v>-620.67796610174173</c:v>
                </c:pt>
                <c:pt idx="713">
                  <c:v>-655.7966101695132</c:v>
                </c:pt>
                <c:pt idx="714">
                  <c:v>-660.47457627122981</c:v>
                </c:pt>
                <c:pt idx="715">
                  <c:v>-699.2542372882026</c:v>
                </c:pt>
                <c:pt idx="716">
                  <c:v>-718.71186440693577</c:v>
                </c:pt>
                <c:pt idx="717">
                  <c:v>-734.37288135608708</c:v>
                </c:pt>
                <c:pt idx="718">
                  <c:v>-753.4915254238125</c:v>
                </c:pt>
                <c:pt idx="719">
                  <c:v>-730.5762711865051</c:v>
                </c:pt>
                <c:pt idx="720">
                  <c:v>-761.96610169488508</c:v>
                </c:pt>
                <c:pt idx="721">
                  <c:v>-822.23728813562138</c:v>
                </c:pt>
                <c:pt idx="722">
                  <c:v>-765.83050847454433</c:v>
                </c:pt>
                <c:pt idx="723">
                  <c:v>-799.59322033879289</c:v>
                </c:pt>
                <c:pt idx="724">
                  <c:v>-812.2033898303423</c:v>
                </c:pt>
                <c:pt idx="725">
                  <c:v>-796.88135593202935</c:v>
                </c:pt>
                <c:pt idx="726">
                  <c:v>-799.18644067770776</c:v>
                </c:pt>
                <c:pt idx="727">
                  <c:v>-873.83050847437573</c:v>
                </c:pt>
                <c:pt idx="728">
                  <c:v>-871.66101694890835</c:v>
                </c:pt>
                <c:pt idx="729">
                  <c:v>-907.0508474574408</c:v>
                </c:pt>
                <c:pt idx="730">
                  <c:v>-941.83050847431753</c:v>
                </c:pt>
                <c:pt idx="731">
                  <c:v>-851.18644067771652</c:v>
                </c:pt>
                <c:pt idx="732">
                  <c:v>-841.01694915228268</c:v>
                </c:pt>
                <c:pt idx="733">
                  <c:v>-878.10169491495083</c:v>
                </c:pt>
                <c:pt idx="734">
                  <c:v>-910.91525423704377</c:v>
                </c:pt>
                <c:pt idx="735">
                  <c:v>-855.45762711846078</c:v>
                </c:pt>
                <c:pt idx="736">
                  <c:v>-927.1864406778509</c:v>
                </c:pt>
                <c:pt idx="737">
                  <c:v>-970.84745762699822</c:v>
                </c:pt>
                <c:pt idx="738">
                  <c:v>-919.72881355901109</c:v>
                </c:pt>
                <c:pt idx="739">
                  <c:v>-872.06779660988059</c:v>
                </c:pt>
                <c:pt idx="740">
                  <c:v>-897.55932203362738</c:v>
                </c:pt>
                <c:pt idx="741">
                  <c:v>-923.18644067764183</c:v>
                </c:pt>
                <c:pt idx="742">
                  <c:v>-991.45762711845759</c:v>
                </c:pt>
                <c:pt idx="743">
                  <c:v>-1027.3220338980398</c:v>
                </c:pt>
                <c:pt idx="744">
                  <c:v>-1011.9999999997833</c:v>
                </c:pt>
                <c:pt idx="745">
                  <c:v>-1042.2372881353804</c:v>
                </c:pt>
                <c:pt idx="746">
                  <c:v>-1108.949152542159</c:v>
                </c:pt>
                <c:pt idx="747">
                  <c:v>-1144.2033898302545</c:v>
                </c:pt>
                <c:pt idx="748">
                  <c:v>-1046.1694915252865</c:v>
                </c:pt>
                <c:pt idx="749">
                  <c:v>-1136.9491525422679</c:v>
                </c:pt>
                <c:pt idx="750">
                  <c:v>-1190.6440677964686</c:v>
                </c:pt>
                <c:pt idx="751">
                  <c:v>-1257.8983050846002</c:v>
                </c:pt>
                <c:pt idx="752">
                  <c:v>-1241.6949152542088</c:v>
                </c:pt>
                <c:pt idx="753">
                  <c:v>-1222.7796610169978</c:v>
                </c:pt>
                <c:pt idx="754">
                  <c:v>-1234.7118644067575</c:v>
                </c:pt>
                <c:pt idx="755">
                  <c:v>-1216.8813559321391</c:v>
                </c:pt>
                <c:pt idx="756">
                  <c:v>-1265.6271186439749</c:v>
                </c:pt>
                <c:pt idx="757">
                  <c:v>-1304.6779661017654</c:v>
                </c:pt>
                <c:pt idx="758">
                  <c:v>-1368.1355932202018</c:v>
                </c:pt>
                <c:pt idx="759">
                  <c:v>-1411.5932203390041</c:v>
                </c:pt>
                <c:pt idx="760">
                  <c:v>-1441.8305084746576</c:v>
                </c:pt>
                <c:pt idx="761">
                  <c:v>-1393.0169491524621</c:v>
                </c:pt>
                <c:pt idx="762">
                  <c:v>-1304.9491525422441</c:v>
                </c:pt>
                <c:pt idx="763">
                  <c:v>-1362.1016949152447</c:v>
                </c:pt>
                <c:pt idx="764">
                  <c:v>-1386.3728813559621</c:v>
                </c:pt>
                <c:pt idx="765">
                  <c:v>-1351.9322033898673</c:v>
                </c:pt>
                <c:pt idx="766">
                  <c:v>-1337.0847457627169</c:v>
                </c:pt>
                <c:pt idx="767">
                  <c:v>-1272.5423728814055</c:v>
                </c:pt>
                <c:pt idx="768">
                  <c:v>-1226.7796610170374</c:v>
                </c:pt>
                <c:pt idx="769">
                  <c:v>-1265.4915254237635</c:v>
                </c:pt>
                <c:pt idx="770">
                  <c:v>-1325.5593220339294</c:v>
                </c:pt>
                <c:pt idx="771">
                  <c:v>-1375.9322033899366</c:v>
                </c:pt>
                <c:pt idx="772">
                  <c:v>-1343.3898305085479</c:v>
                </c:pt>
                <c:pt idx="773">
                  <c:v>-1363.7966101696625</c:v>
                </c:pt>
                <c:pt idx="774">
                  <c:v>-1345.3559322034444</c:v>
                </c:pt>
                <c:pt idx="775">
                  <c:v>-1278.7796610169335</c:v>
                </c:pt>
                <c:pt idx="776">
                  <c:v>-1313.0169491524573</c:v>
                </c:pt>
                <c:pt idx="777">
                  <c:v>-1286.4406779661745</c:v>
                </c:pt>
                <c:pt idx="778">
                  <c:v>-1322.9830508474333</c:v>
                </c:pt>
                <c:pt idx="779">
                  <c:v>-1340.9491525424323</c:v>
                </c:pt>
                <c:pt idx="780">
                  <c:v>-1330.9152542372099</c:v>
                </c:pt>
                <c:pt idx="781">
                  <c:v>-1398.8474576271308</c:v>
                </c:pt>
                <c:pt idx="782">
                  <c:v>-1429.7627118644612</c:v>
                </c:pt>
                <c:pt idx="783">
                  <c:v>-1460.4067796611998</c:v>
                </c:pt>
                <c:pt idx="784">
                  <c:v>-1494.0338983052372</c:v>
                </c:pt>
                <c:pt idx="785">
                  <c:v>-1485.2881355934037</c:v>
                </c:pt>
                <c:pt idx="786">
                  <c:v>-1473.6271186442357</c:v>
                </c:pt>
                <c:pt idx="787">
                  <c:v>-1447.4576271189248</c:v>
                </c:pt>
                <c:pt idx="788">
                  <c:v>-1406.7796610170201</c:v>
                </c:pt>
                <c:pt idx="789">
                  <c:v>-1363.728813559472</c:v>
                </c:pt>
                <c:pt idx="790">
                  <c:v>-1376.67796610186</c:v>
                </c:pt>
                <c:pt idx="791">
                  <c:v>-1450.5084745764141</c:v>
                </c:pt>
                <c:pt idx="792">
                  <c:v>-1426.576271186535</c:v>
                </c:pt>
                <c:pt idx="793">
                  <c:v>-1374.8474576271178</c:v>
                </c:pt>
                <c:pt idx="794">
                  <c:v>-1390.2372881355648</c:v>
                </c:pt>
                <c:pt idx="795">
                  <c:v>-1356.4745762712034</c:v>
                </c:pt>
                <c:pt idx="796">
                  <c:v>-1321.2881355932416</c:v>
                </c:pt>
                <c:pt idx="797">
                  <c:v>-1349.8983050847803</c:v>
                </c:pt>
                <c:pt idx="798">
                  <c:v>-1394.3728813559285</c:v>
                </c:pt>
                <c:pt idx="799">
                  <c:v>-1388.4745762711825</c:v>
                </c:pt>
                <c:pt idx="800">
                  <c:v>-1420.4745762712184</c:v>
                </c:pt>
                <c:pt idx="801">
                  <c:v>-1366.4406779660098</c:v>
                </c:pt>
                <c:pt idx="802">
                  <c:v>-1360.6101694914541</c:v>
                </c:pt>
                <c:pt idx="803">
                  <c:v>-1380.949152542209</c:v>
                </c:pt>
                <c:pt idx="804">
                  <c:v>-1345.966101694818</c:v>
                </c:pt>
                <c:pt idx="805">
                  <c:v>-1322.644067796482</c:v>
                </c:pt>
                <c:pt idx="806">
                  <c:v>-1298.2372881354406</c:v>
                </c:pt>
                <c:pt idx="807">
                  <c:v>-1347.8644067795242</c:v>
                </c:pt>
                <c:pt idx="808">
                  <c:v>-1408.0677966099574</c:v>
                </c:pt>
                <c:pt idx="809">
                  <c:v>-1374.5084745761103</c:v>
                </c:pt>
                <c:pt idx="810">
                  <c:v>-1313.9661016948953</c:v>
                </c:pt>
                <c:pt idx="811">
                  <c:v>-1306.1016949151963</c:v>
                </c:pt>
                <c:pt idx="812">
                  <c:v>-1327.3220338980857</c:v>
                </c:pt>
                <c:pt idx="813">
                  <c:v>-1334.5762711863547</c:v>
                </c:pt>
                <c:pt idx="814">
                  <c:v>-1372.9491525422991</c:v>
                </c:pt>
                <c:pt idx="815">
                  <c:v>-1330.5084745761812</c:v>
                </c:pt>
                <c:pt idx="816">
                  <c:v>-1349.0847457626667</c:v>
                </c:pt>
                <c:pt idx="817">
                  <c:v>-1308.6101694915585</c:v>
                </c:pt>
                <c:pt idx="818">
                  <c:v>-1263.1864406778593</c:v>
                </c:pt>
                <c:pt idx="819">
                  <c:v>-1291.3220338982924</c:v>
                </c:pt>
                <c:pt idx="820">
                  <c:v>-1298.5762711864486</c:v>
                </c:pt>
                <c:pt idx="821">
                  <c:v>-1410.1016949152699</c:v>
                </c:pt>
                <c:pt idx="822">
                  <c:v>-1390.1694915253745</c:v>
                </c:pt>
                <c:pt idx="823">
                  <c:v>-1373.2881355931938</c:v>
                </c:pt>
                <c:pt idx="824">
                  <c:v>-1387.25423728804</c:v>
                </c:pt>
                <c:pt idx="825">
                  <c:v>-1372.2033898304883</c:v>
                </c:pt>
                <c:pt idx="826">
                  <c:v>-1422.1016949152765</c:v>
                </c:pt>
                <c:pt idx="827">
                  <c:v>-1508.9491525424087</c:v>
                </c:pt>
                <c:pt idx="828">
                  <c:v>-1520.2033898304915</c:v>
                </c:pt>
                <c:pt idx="829">
                  <c:v>-1468.0677966101584</c:v>
                </c:pt>
                <c:pt idx="830">
                  <c:v>-1466.7118644066923</c:v>
                </c:pt>
                <c:pt idx="831">
                  <c:v>-1494.7796610169351</c:v>
                </c:pt>
                <c:pt idx="832">
                  <c:v>-1537.8305084744266</c:v>
                </c:pt>
                <c:pt idx="833">
                  <c:v>-1514.7118644067175</c:v>
                </c:pt>
                <c:pt idx="834">
                  <c:v>-1564.7457627118863</c:v>
                </c:pt>
                <c:pt idx="835">
                  <c:v>-1553.8983050848883</c:v>
                </c:pt>
                <c:pt idx="836">
                  <c:v>-1505.627118643989</c:v>
                </c:pt>
                <c:pt idx="837">
                  <c:v>-1543.4576271186936</c:v>
                </c:pt>
                <c:pt idx="838">
                  <c:v>-1532.6779661017733</c:v>
                </c:pt>
                <c:pt idx="839">
                  <c:v>-1514.5762711866194</c:v>
                </c:pt>
                <c:pt idx="840">
                  <c:v>-1533.2881355933164</c:v>
                </c:pt>
                <c:pt idx="841">
                  <c:v>-1495.8644067798662</c:v>
                </c:pt>
                <c:pt idx="842">
                  <c:v>-1480.4067796610034</c:v>
                </c:pt>
                <c:pt idx="843">
                  <c:v>-1368.4745762712096</c:v>
                </c:pt>
                <c:pt idx="844">
                  <c:v>-1443.0508474577437</c:v>
                </c:pt>
                <c:pt idx="845">
                  <c:v>-1406.2372881357237</c:v>
                </c:pt>
                <c:pt idx="846">
                  <c:v>-1373.2881355932502</c:v>
                </c:pt>
                <c:pt idx="847">
                  <c:v>-1440.8135593221989</c:v>
                </c:pt>
                <c:pt idx="848">
                  <c:v>-1461.8305084746307</c:v>
                </c:pt>
                <c:pt idx="849">
                  <c:v>-1432.745762711929</c:v>
                </c:pt>
                <c:pt idx="850">
                  <c:v>-1447.6610169491571</c:v>
                </c:pt>
                <c:pt idx="851">
                  <c:v>-1449.6271186441099</c:v>
                </c:pt>
                <c:pt idx="852">
                  <c:v>-1458.8474576271624</c:v>
                </c:pt>
                <c:pt idx="853">
                  <c:v>-1442.5762711865812</c:v>
                </c:pt>
                <c:pt idx="854">
                  <c:v>-1442.0338983051156</c:v>
                </c:pt>
                <c:pt idx="855">
                  <c:v>-1473.5593220339324</c:v>
                </c:pt>
                <c:pt idx="856">
                  <c:v>-1444.6779661017454</c:v>
                </c:pt>
                <c:pt idx="857">
                  <c:v>-1432.6101694915487</c:v>
                </c:pt>
                <c:pt idx="858">
                  <c:v>-1481.3559322034412</c:v>
                </c:pt>
                <c:pt idx="859">
                  <c:v>-1482.915254237309</c:v>
                </c:pt>
                <c:pt idx="860">
                  <c:v>-1435.4576271187493</c:v>
                </c:pt>
                <c:pt idx="861">
                  <c:v>-1468.3389830509195</c:v>
                </c:pt>
                <c:pt idx="862">
                  <c:v>-1372.6779661017636</c:v>
                </c:pt>
                <c:pt idx="863">
                  <c:v>-1372.2033898306013</c:v>
                </c:pt>
                <c:pt idx="864">
                  <c:v>-1410.0338983051929</c:v>
                </c:pt>
                <c:pt idx="865">
                  <c:v>-1368.7457627118579</c:v>
                </c:pt>
                <c:pt idx="866">
                  <c:v>-1356.1355932204215</c:v>
                </c:pt>
                <c:pt idx="867">
                  <c:v>-1319.7966101695638</c:v>
                </c:pt>
                <c:pt idx="868">
                  <c:v>-1325.0847457629363</c:v>
                </c:pt>
                <c:pt idx="869">
                  <c:v>-1327.7288135593967</c:v>
                </c:pt>
                <c:pt idx="870">
                  <c:v>-1303.6610169492501</c:v>
                </c:pt>
                <c:pt idx="871">
                  <c:v>-1282.7118644069521</c:v>
                </c:pt>
                <c:pt idx="872">
                  <c:v>-1270.7796610170799</c:v>
                </c:pt>
                <c:pt idx="873">
                  <c:v>-1239.5932203391576</c:v>
                </c:pt>
                <c:pt idx="874">
                  <c:v>-1185.0169491527658</c:v>
                </c:pt>
                <c:pt idx="875">
                  <c:v>-1235.1186440679555</c:v>
                </c:pt>
                <c:pt idx="876">
                  <c:v>-1213.6271186442484</c:v>
                </c:pt>
                <c:pt idx="877">
                  <c:v>-1263.4576271188464</c:v>
                </c:pt>
                <c:pt idx="878">
                  <c:v>-1219.8644067797763</c:v>
                </c:pt>
                <c:pt idx="879">
                  <c:v>-1238.5084745765087</c:v>
                </c:pt>
                <c:pt idx="880">
                  <c:v>-1235.1186440678991</c:v>
                </c:pt>
                <c:pt idx="881">
                  <c:v>-1193.2203389831338</c:v>
                </c:pt>
                <c:pt idx="882">
                  <c:v>-1209.3559322034478</c:v>
                </c:pt>
                <c:pt idx="883">
                  <c:v>-1255.9322033898729</c:v>
                </c:pt>
                <c:pt idx="884">
                  <c:v>-1306.0338983050624</c:v>
                </c:pt>
                <c:pt idx="885">
                  <c:v>-1304.0677966101093</c:v>
                </c:pt>
                <c:pt idx="886">
                  <c:v>-1191.7288135592305</c:v>
                </c:pt>
                <c:pt idx="887">
                  <c:v>-1188.8813559321429</c:v>
                </c:pt>
                <c:pt idx="888">
                  <c:v>-1186.5084745762742</c:v>
                </c:pt>
                <c:pt idx="889">
                  <c:v>-1205.8983050847608</c:v>
                </c:pt>
                <c:pt idx="890">
                  <c:v>-1155.6610169491341</c:v>
                </c:pt>
                <c:pt idx="891">
                  <c:v>-1078.9152542372458</c:v>
                </c:pt>
                <c:pt idx="892">
                  <c:v>-1129.1525423729286</c:v>
                </c:pt>
                <c:pt idx="893">
                  <c:v>-1154.1694915254</c:v>
                </c:pt>
                <c:pt idx="894">
                  <c:v>-1107.8644067795101</c:v>
                </c:pt>
                <c:pt idx="895">
                  <c:v>-1183.4576271185595</c:v>
                </c:pt>
                <c:pt idx="896">
                  <c:v>-1096.7457627117512</c:v>
                </c:pt>
                <c:pt idx="897">
                  <c:v>-1095.9999999998279</c:v>
                </c:pt>
                <c:pt idx="898">
                  <c:v>-1114.9152542370389</c:v>
                </c:pt>
                <c:pt idx="899">
                  <c:v>-1067.8644067795076</c:v>
                </c:pt>
                <c:pt idx="900">
                  <c:v>-1103.7966101692234</c:v>
                </c:pt>
                <c:pt idx="901">
                  <c:v>-1108.7457627116446</c:v>
                </c:pt>
                <c:pt idx="902">
                  <c:v>-1187.1186440675913</c:v>
                </c:pt>
                <c:pt idx="903">
                  <c:v>-1174.5084745759855</c:v>
                </c:pt>
                <c:pt idx="904">
                  <c:v>-1172.0677966099265</c:v>
                </c:pt>
                <c:pt idx="905">
                  <c:v>-1221.4915254235523</c:v>
                </c:pt>
                <c:pt idx="906">
                  <c:v>-1230.7118644066049</c:v>
                </c:pt>
                <c:pt idx="907">
                  <c:v>-1174.9830508474304</c:v>
                </c:pt>
                <c:pt idx="908">
                  <c:v>-1291.1864406778557</c:v>
                </c:pt>
                <c:pt idx="909">
                  <c:v>-1315.9322033897918</c:v>
                </c:pt>
                <c:pt idx="910">
                  <c:v>-1283.5932203390305</c:v>
                </c:pt>
                <c:pt idx="911">
                  <c:v>-1230.7118644068871</c:v>
                </c:pt>
                <c:pt idx="912">
                  <c:v>-1317.4237288134693</c:v>
                </c:pt>
                <c:pt idx="913">
                  <c:v>-1318.9152542372599</c:v>
                </c:pt>
                <c:pt idx="914">
                  <c:v>-1323.7966101694344</c:v>
                </c:pt>
                <c:pt idx="915">
                  <c:v>-1366.1694915254182</c:v>
                </c:pt>
                <c:pt idx="916">
                  <c:v>-1383.7288135593888</c:v>
                </c:pt>
                <c:pt idx="917">
                  <c:v>-1325.2881355932248</c:v>
                </c:pt>
                <c:pt idx="918">
                  <c:v>-1262.3728813559151</c:v>
                </c:pt>
                <c:pt idx="919">
                  <c:v>-1299.9322033898586</c:v>
                </c:pt>
                <c:pt idx="920">
                  <c:v>-1258.4406779661222</c:v>
                </c:pt>
                <c:pt idx="921">
                  <c:v>-1324.8135593221186</c:v>
                </c:pt>
                <c:pt idx="922">
                  <c:v>-1341.4915254237851</c:v>
                </c:pt>
                <c:pt idx="923">
                  <c:v>-1356.2711864407454</c:v>
                </c:pt>
                <c:pt idx="924">
                  <c:v>-1387.2542372882094</c:v>
                </c:pt>
                <c:pt idx="925">
                  <c:v>-1406.7796610169637</c:v>
                </c:pt>
                <c:pt idx="926">
                  <c:v>-1359.8644067796436</c:v>
                </c:pt>
                <c:pt idx="927">
                  <c:v>-1315.3220338981923</c:v>
                </c:pt>
                <c:pt idx="928">
                  <c:v>-1320.6101694914519</c:v>
                </c:pt>
                <c:pt idx="929">
                  <c:v>-1342.8474576270257</c:v>
                </c:pt>
                <c:pt idx="930">
                  <c:v>-1389.5593220338317</c:v>
                </c:pt>
                <c:pt idx="931">
                  <c:v>-1393.5593220338149</c:v>
                </c:pt>
                <c:pt idx="932">
                  <c:v>-1425.42372881347</c:v>
                </c:pt>
                <c:pt idx="933">
                  <c:v>-1469.2203389829415</c:v>
                </c:pt>
                <c:pt idx="934">
                  <c:v>-1430.1016949150737</c:v>
                </c:pt>
                <c:pt idx="935">
                  <c:v>-1427.3898305084231</c:v>
                </c:pt>
                <c:pt idx="936">
                  <c:v>-1414.4406779659789</c:v>
                </c:pt>
                <c:pt idx="937">
                  <c:v>-1415.9322033897129</c:v>
                </c:pt>
                <c:pt idx="938">
                  <c:v>-1451.7288135592175</c:v>
                </c:pt>
                <c:pt idx="939">
                  <c:v>-1410.3728813559183</c:v>
                </c:pt>
                <c:pt idx="940">
                  <c:v>-1441.627118644087</c:v>
                </c:pt>
                <c:pt idx="941">
                  <c:v>-1384.7457627119602</c:v>
                </c:pt>
                <c:pt idx="942">
                  <c:v>-1378.1016949154036</c:v>
                </c:pt>
                <c:pt idx="943">
                  <c:v>-1294.6440677968249</c:v>
                </c:pt>
                <c:pt idx="944">
                  <c:v>-1245.6271186442843</c:v>
                </c:pt>
                <c:pt idx="945">
                  <c:v>-1276.7457627120725</c:v>
                </c:pt>
                <c:pt idx="946">
                  <c:v>-1357.6271186443248</c:v>
                </c:pt>
                <c:pt idx="947">
                  <c:v>-1389.0847457628386</c:v>
                </c:pt>
                <c:pt idx="948">
                  <c:v>-1400.0000000001394</c:v>
                </c:pt>
                <c:pt idx="949">
                  <c:v>-1425.8305084748374</c:v>
                </c:pt>
                <c:pt idx="950">
                  <c:v>-1421.3559322035787</c:v>
                </c:pt>
                <c:pt idx="951">
                  <c:v>-1437.5593220339133</c:v>
                </c:pt>
                <c:pt idx="952">
                  <c:v>-1393.559322033984</c:v>
                </c:pt>
                <c:pt idx="953">
                  <c:v>-1414.5762711865289</c:v>
                </c:pt>
                <c:pt idx="954">
                  <c:v>-1443.0508474576873</c:v>
                </c:pt>
                <c:pt idx="955">
                  <c:v>-1439.4576271186761</c:v>
                </c:pt>
                <c:pt idx="956">
                  <c:v>-1517.0169491526219</c:v>
                </c:pt>
                <c:pt idx="957">
                  <c:v>-1531.9322033899061</c:v>
                </c:pt>
                <c:pt idx="958">
                  <c:v>-1456.7457627118856</c:v>
                </c:pt>
                <c:pt idx="959">
                  <c:v>-1469.6949152542734</c:v>
                </c:pt>
                <c:pt idx="960">
                  <c:v>-1374.1016949153639</c:v>
                </c:pt>
                <c:pt idx="961">
                  <c:v>-1375.93220338988</c:v>
                </c:pt>
                <c:pt idx="962">
                  <c:v>-1347.525423728968</c:v>
                </c:pt>
                <c:pt idx="963">
                  <c:v>-1381.2203389830829</c:v>
                </c:pt>
                <c:pt idx="964">
                  <c:v>-1385.898305084743</c:v>
                </c:pt>
                <c:pt idx="965">
                  <c:v>-1361.6949152542159</c:v>
                </c:pt>
                <c:pt idx="966">
                  <c:v>-1355.8644067796604</c:v>
                </c:pt>
                <c:pt idx="967">
                  <c:v>-1276.3389830508745</c:v>
                </c:pt>
                <c:pt idx="968">
                  <c:v>-1118.5084745763886</c:v>
                </c:pt>
                <c:pt idx="969">
                  <c:v>-1154.7118644067525</c:v>
                </c:pt>
                <c:pt idx="970">
                  <c:v>-1181.0847457626342</c:v>
                </c:pt>
                <c:pt idx="971">
                  <c:v>-1173.2881355931818</c:v>
                </c:pt>
                <c:pt idx="972">
                  <c:v>-1159.7288135593076</c:v>
                </c:pt>
                <c:pt idx="973">
                  <c:v>-1180.0677966101191</c:v>
                </c:pt>
                <c:pt idx="974">
                  <c:v>-1153.0169491525044</c:v>
                </c:pt>
                <c:pt idx="975">
                  <c:v>-1152.2711864406938</c:v>
                </c:pt>
                <c:pt idx="976">
                  <c:v>-1113.0847457626924</c:v>
                </c:pt>
                <c:pt idx="977">
                  <c:v>-1200.7457627118818</c:v>
                </c:pt>
                <c:pt idx="978">
                  <c:v>-1234.3728813560319</c:v>
                </c:pt>
                <c:pt idx="979">
                  <c:v>-1188.4745762712837</c:v>
                </c:pt>
                <c:pt idx="980">
                  <c:v>-1247.38983050861</c:v>
                </c:pt>
                <c:pt idx="981">
                  <c:v>-1201.1525423729665</c:v>
                </c:pt>
                <c:pt idx="982">
                  <c:v>-1194.3728813559733</c:v>
                </c:pt>
                <c:pt idx="983">
                  <c:v>-1133.8983050847787</c:v>
                </c:pt>
                <c:pt idx="984">
                  <c:v>-1100.2711864406849</c:v>
                </c:pt>
                <c:pt idx="985">
                  <c:v>-1113.4237288137001</c:v>
                </c:pt>
                <c:pt idx="986">
                  <c:v>-1194.8474576271922</c:v>
                </c:pt>
                <c:pt idx="987">
                  <c:v>-1214.3728813559462</c:v>
                </c:pt>
                <c:pt idx="988">
                  <c:v>-1148.7457627119293</c:v>
                </c:pt>
                <c:pt idx="989">
                  <c:v>-1154.3050847457805</c:v>
                </c:pt>
                <c:pt idx="990">
                  <c:v>-1212.4067796611062</c:v>
                </c:pt>
                <c:pt idx="991">
                  <c:v>-1158.9830508475536</c:v>
                </c:pt>
                <c:pt idx="992">
                  <c:v>-1206.6440677967969</c:v>
                </c:pt>
                <c:pt idx="993">
                  <c:v>-1151.7966101697007</c:v>
                </c:pt>
                <c:pt idx="994">
                  <c:v>-1229.0169491526387</c:v>
                </c:pt>
                <c:pt idx="995">
                  <c:v>-1240.0677966103201</c:v>
                </c:pt>
                <c:pt idx="996">
                  <c:v>-1208.6779661018275</c:v>
                </c:pt>
                <c:pt idx="997">
                  <c:v>-1211.1186440678298</c:v>
                </c:pt>
                <c:pt idx="998">
                  <c:v>-1213.4915254238115</c:v>
                </c:pt>
                <c:pt idx="999">
                  <c:v>-1190.4406779660671</c:v>
                </c:pt>
                <c:pt idx="1000">
                  <c:v>-1184.6101694913423</c:v>
                </c:pt>
                <c:pt idx="1001">
                  <c:v>-1271.3898305082839</c:v>
                </c:pt>
                <c:pt idx="1002">
                  <c:v>-1308.4745762710083</c:v>
                </c:pt>
                <c:pt idx="1003">
                  <c:v>-1305.9661016947591</c:v>
                </c:pt>
                <c:pt idx="1004">
                  <c:v>-1409.0169491522825</c:v>
                </c:pt>
                <c:pt idx="1005">
                  <c:v>-1344.9491525421902</c:v>
                </c:pt>
                <c:pt idx="1006">
                  <c:v>-1317.4237288134129</c:v>
                </c:pt>
                <c:pt idx="1007">
                  <c:v>-1240.677966101581</c:v>
                </c:pt>
                <c:pt idx="1008">
                  <c:v>-1246.5084745760237</c:v>
                </c:pt>
                <c:pt idx="1009">
                  <c:v>-1283.9999999999463</c:v>
                </c:pt>
                <c:pt idx="1010">
                  <c:v>-1325.8983050848242</c:v>
                </c:pt>
                <c:pt idx="1011">
                  <c:v>-1330.6440677965052</c:v>
                </c:pt>
                <c:pt idx="1012">
                  <c:v>-1319.0508474576404</c:v>
                </c:pt>
                <c:pt idx="1013">
                  <c:v>-1296.2711864408266</c:v>
                </c:pt>
                <c:pt idx="1014">
                  <c:v>-1282.5084745763816</c:v>
                </c:pt>
                <c:pt idx="1015">
                  <c:v>-1252.3389830510312</c:v>
                </c:pt>
                <c:pt idx="1016">
                  <c:v>-1209.8983050849697</c:v>
                </c:pt>
                <c:pt idx="1017">
                  <c:v>-1299.8644067798375</c:v>
                </c:pt>
                <c:pt idx="1018">
                  <c:v>-1309.288135593348</c:v>
                </c:pt>
                <c:pt idx="1019">
                  <c:v>-1376.7457627119936</c:v>
                </c:pt>
                <c:pt idx="1020">
                  <c:v>-1395.7288135594515</c:v>
                </c:pt>
                <c:pt idx="1021">
                  <c:v>-1334.5084745762772</c:v>
                </c:pt>
                <c:pt idx="1022">
                  <c:v>-1330.6440677966746</c:v>
                </c:pt>
                <c:pt idx="1023">
                  <c:v>-1335.1186440679332</c:v>
                </c:pt>
                <c:pt idx="1024">
                  <c:v>-1246.7796610170669</c:v>
                </c:pt>
                <c:pt idx="1025">
                  <c:v>-1314.8474576272558</c:v>
                </c:pt>
                <c:pt idx="1026">
                  <c:v>-1385.3559322035599</c:v>
                </c:pt>
                <c:pt idx="1027">
                  <c:v>-1550.2372881357435</c:v>
                </c:pt>
                <c:pt idx="1028">
                  <c:v>-1580.8135593222919</c:v>
                </c:pt>
                <c:pt idx="1029">
                  <c:v>-1613.2203389833001</c:v>
                </c:pt>
                <c:pt idx="1030">
                  <c:v>-1593.7627118647363</c:v>
                </c:pt>
                <c:pt idx="1031">
                  <c:v>-1583.2542372884075</c:v>
                </c:pt>
                <c:pt idx="1032">
                  <c:v>-1586.1016949154948</c:v>
                </c:pt>
                <c:pt idx="1033">
                  <c:v>-1565.6271186443034</c:v>
                </c:pt>
                <c:pt idx="1034">
                  <c:v>-1529.9661016950661</c:v>
                </c:pt>
                <c:pt idx="1035">
                  <c:v>-1550.3728813561806</c:v>
                </c:pt>
                <c:pt idx="1036">
                  <c:v>-1554.9830508476505</c:v>
                </c:pt>
                <c:pt idx="1037">
                  <c:v>-1508.338983050922</c:v>
                </c:pt>
                <c:pt idx="1038">
                  <c:v>-1573.6949152542907</c:v>
                </c:pt>
                <c:pt idx="1039">
                  <c:v>-1617.355932203438</c:v>
                </c:pt>
                <c:pt idx="1040">
                  <c:v>-1634.7796610169714</c:v>
                </c:pt>
                <c:pt idx="1041">
                  <c:v>-1599.4576271186854</c:v>
                </c:pt>
                <c:pt idx="1042">
                  <c:v>-1687.2542372882556</c:v>
                </c:pt>
                <c:pt idx="1043">
                  <c:v>-1801.9661016950597</c:v>
                </c:pt>
                <c:pt idx="1044">
                  <c:v>-1834.9152542373636</c:v>
                </c:pt>
                <c:pt idx="1045">
                  <c:v>-1762.5084745763534</c:v>
                </c:pt>
                <c:pt idx="1046">
                  <c:v>-1779.3220338984568</c:v>
                </c:pt>
                <c:pt idx="1047">
                  <c:v>-1882.5084745763604</c:v>
                </c:pt>
                <c:pt idx="1048">
                  <c:v>-1859.9322033900046</c:v>
                </c:pt>
                <c:pt idx="1049">
                  <c:v>-1827.6610169491514</c:v>
                </c:pt>
                <c:pt idx="1050">
                  <c:v>-1825.0169491525219</c:v>
                </c:pt>
                <c:pt idx="1051">
                  <c:v>-1851.5932203389175</c:v>
                </c:pt>
                <c:pt idx="1052">
                  <c:v>-1860.4067796609415</c:v>
                </c:pt>
                <c:pt idx="1053">
                  <c:v>-1853.1525423727851</c:v>
                </c:pt>
                <c:pt idx="1054">
                  <c:v>-1814.6440677965736</c:v>
                </c:pt>
                <c:pt idx="1055">
                  <c:v>-1879.4576271185897</c:v>
                </c:pt>
                <c:pt idx="1056">
                  <c:v>-1900.0000000000275</c:v>
                </c:pt>
                <c:pt idx="1057">
                  <c:v>-1830.9152542372676</c:v>
                </c:pt>
                <c:pt idx="1058">
                  <c:v>-1874.3728813560133</c:v>
                </c:pt>
                <c:pt idx="1059">
                  <c:v>-1917.3559322035969</c:v>
                </c:pt>
                <c:pt idx="1060">
                  <c:v>-1899.9322033899505</c:v>
                </c:pt>
                <c:pt idx="1061">
                  <c:v>-1815.7288135593917</c:v>
                </c:pt>
                <c:pt idx="1062">
                  <c:v>-1886.1016949153154</c:v>
                </c:pt>
                <c:pt idx="1063">
                  <c:v>-1871.0508474577634</c:v>
                </c:pt>
                <c:pt idx="1064">
                  <c:v>-1822.9152542373574</c:v>
                </c:pt>
                <c:pt idx="1065">
                  <c:v>-1832.610169491629</c:v>
                </c:pt>
                <c:pt idx="1066">
                  <c:v>-1885.5593220339624</c:v>
                </c:pt>
                <c:pt idx="1067">
                  <c:v>-1921.3559322034673</c:v>
                </c:pt>
                <c:pt idx="1068">
                  <c:v>-1908.7457627118051</c:v>
                </c:pt>
                <c:pt idx="1069">
                  <c:v>-1877.9661016947989</c:v>
                </c:pt>
                <c:pt idx="1070">
                  <c:v>-1862.6440677965991</c:v>
                </c:pt>
                <c:pt idx="1071">
                  <c:v>-1859.0508474575877</c:v>
                </c:pt>
                <c:pt idx="1072">
                  <c:v>-1857.0847457625785</c:v>
                </c:pt>
                <c:pt idx="1073">
                  <c:v>-1892.6101694914912</c:v>
                </c:pt>
                <c:pt idx="1074">
                  <c:v>-1892.0677966100823</c:v>
                </c:pt>
                <c:pt idx="1075">
                  <c:v>-1905.3559322033086</c:v>
                </c:pt>
                <c:pt idx="1076">
                  <c:v>-1926.779661016825</c:v>
                </c:pt>
                <c:pt idx="1077">
                  <c:v>-1842.1694915253504</c:v>
                </c:pt>
                <c:pt idx="1078">
                  <c:v>-1821.4915254236444</c:v>
                </c:pt>
                <c:pt idx="1079">
                  <c:v>-1768.8813559321488</c:v>
                </c:pt>
                <c:pt idx="1080">
                  <c:v>-1846.3728813559605</c:v>
                </c:pt>
                <c:pt idx="1081">
                  <c:v>-1821.6271186440249</c:v>
                </c:pt>
                <c:pt idx="1082">
                  <c:v>-1846.8474576271233</c:v>
                </c:pt>
                <c:pt idx="1083">
                  <c:v>-1878.2372881356728</c:v>
                </c:pt>
                <c:pt idx="1084">
                  <c:v>-1908.8813559320724</c:v>
                </c:pt>
                <c:pt idx="1085">
                  <c:v>-1860.6101694913423</c:v>
                </c:pt>
                <c:pt idx="1086">
                  <c:v>-1751.5254237286365</c:v>
                </c:pt>
                <c:pt idx="1087">
                  <c:v>-1720.6101694912495</c:v>
                </c:pt>
                <c:pt idx="1088">
                  <c:v>-1717.1525423726193</c:v>
                </c:pt>
                <c:pt idx="1089">
                  <c:v>-1660.9491525420563</c:v>
                </c:pt>
                <c:pt idx="1090">
                  <c:v>-1686.2372881352321</c:v>
                </c:pt>
                <c:pt idx="1091">
                  <c:v>-1668.0677966098883</c:v>
                </c:pt>
                <c:pt idx="1092">
                  <c:v>-1660.2711864403232</c:v>
                </c:pt>
                <c:pt idx="1093">
                  <c:v>-1703.1186440675824</c:v>
                </c:pt>
                <c:pt idx="1094">
                  <c:v>-1795.0508474573469</c:v>
                </c:pt>
                <c:pt idx="1095">
                  <c:v>-1746.91525423711</c:v>
                </c:pt>
                <c:pt idx="1096">
                  <c:v>-1783.6610169489963</c:v>
                </c:pt>
                <c:pt idx="1097">
                  <c:v>-1782.9830508473194</c:v>
                </c:pt>
                <c:pt idx="1098">
                  <c:v>-1690.9152542371182</c:v>
                </c:pt>
                <c:pt idx="1099">
                  <c:v>-1638.576271186384</c:v>
                </c:pt>
                <c:pt idx="1100">
                  <c:v>-1664.4067796609127</c:v>
                </c:pt>
                <c:pt idx="1101">
                  <c:v>-1640.6779661014916</c:v>
                </c:pt>
                <c:pt idx="1102">
                  <c:v>-1558.1016949151601</c:v>
                </c:pt>
                <c:pt idx="1103">
                  <c:v>-1470.3728813557805</c:v>
                </c:pt>
                <c:pt idx="1104">
                  <c:v>-1465.8305084745009</c:v>
                </c:pt>
                <c:pt idx="1105">
                  <c:v>-1488.8135593219422</c:v>
                </c:pt>
                <c:pt idx="1106">
                  <c:v>-1428.5423728812625</c:v>
                </c:pt>
                <c:pt idx="1107">
                  <c:v>-1370.9152542372121</c:v>
                </c:pt>
                <c:pt idx="1108">
                  <c:v>-1448.6101694915385</c:v>
                </c:pt>
                <c:pt idx="1109">
                  <c:v>-1416.2711864407208</c:v>
                </c:pt>
                <c:pt idx="1110">
                  <c:v>-1342.9830508475193</c:v>
                </c:pt>
                <c:pt idx="1111">
                  <c:v>-1367.2542372882365</c:v>
                </c:pt>
                <c:pt idx="1112">
                  <c:v>-1334.8474576271722</c:v>
                </c:pt>
                <c:pt idx="1113">
                  <c:v>-1329.1525423728276</c:v>
                </c:pt>
                <c:pt idx="1114">
                  <c:v>-1343.118644067787</c:v>
                </c:pt>
                <c:pt idx="1115">
                  <c:v>-1249.2203389830131</c:v>
                </c:pt>
                <c:pt idx="1116">
                  <c:v>-1234.4406779661092</c:v>
                </c:pt>
                <c:pt idx="1117">
                  <c:v>-1288.3389830508809</c:v>
                </c:pt>
                <c:pt idx="1118">
                  <c:v>-1266.3050847458776</c:v>
                </c:pt>
                <c:pt idx="1119">
                  <c:v>-1168.4745762713108</c:v>
                </c:pt>
                <c:pt idx="1120">
                  <c:v>-1215.2542372882501</c:v>
                </c:pt>
                <c:pt idx="1121">
                  <c:v>-1235.1186440677861</c:v>
                </c:pt>
                <c:pt idx="1122">
                  <c:v>-1177.9661016949547</c:v>
                </c:pt>
                <c:pt idx="1123">
                  <c:v>-1232.8135593219947</c:v>
                </c:pt>
                <c:pt idx="1124">
                  <c:v>-1237.7627118643593</c:v>
                </c:pt>
                <c:pt idx="1125">
                  <c:v>-1225.6271186439726</c:v>
                </c:pt>
                <c:pt idx="1126">
                  <c:v>-1201.8305084745871</c:v>
                </c:pt>
                <c:pt idx="1127">
                  <c:v>-1205.6949152541335</c:v>
                </c:pt>
                <c:pt idx="1128">
                  <c:v>-1215.5932203389191</c:v>
                </c:pt>
                <c:pt idx="1129">
                  <c:v>-1232.3389830508322</c:v>
                </c:pt>
                <c:pt idx="1130">
                  <c:v>-1265.6949152542779</c:v>
                </c:pt>
                <c:pt idx="1131">
                  <c:v>-1284.2711864407072</c:v>
                </c:pt>
                <c:pt idx="1132">
                  <c:v>-1256.4745762711127</c:v>
                </c:pt>
                <c:pt idx="1133">
                  <c:v>-1264.8135593218612</c:v>
                </c:pt>
                <c:pt idx="1134">
                  <c:v>-1267.5254237287377</c:v>
                </c:pt>
                <c:pt idx="1135">
                  <c:v>-1275.5254237287609</c:v>
                </c:pt>
                <c:pt idx="1136">
                  <c:v>-1282.4406779660783</c:v>
                </c:pt>
                <c:pt idx="1137">
                  <c:v>-1369.016949152506</c:v>
                </c:pt>
                <c:pt idx="1138">
                  <c:v>-1437.5593220338571</c:v>
                </c:pt>
                <c:pt idx="1139">
                  <c:v>-1417.559322033771</c:v>
                </c:pt>
                <c:pt idx="1140">
                  <c:v>-1461.7627118643275</c:v>
                </c:pt>
                <c:pt idx="1141">
                  <c:v>-1478.9152542372126</c:v>
                </c:pt>
                <c:pt idx="1142">
                  <c:v>-1464.2711864405767</c:v>
                </c:pt>
                <c:pt idx="1143">
                  <c:v>-1461.4237288134891</c:v>
                </c:pt>
                <c:pt idx="1144">
                  <c:v>-1448.2033898305096</c:v>
                </c:pt>
                <c:pt idx="1145">
                  <c:v>-1475.322033898258</c:v>
                </c:pt>
                <c:pt idx="1146">
                  <c:v>-1525.1525423729126</c:v>
                </c:pt>
                <c:pt idx="1147">
                  <c:v>-1481.8983050847937</c:v>
                </c:pt>
                <c:pt idx="1148">
                  <c:v>-1552.7457627119363</c:v>
                </c:pt>
                <c:pt idx="1149">
                  <c:v>-1570.1016949153359</c:v>
                </c:pt>
                <c:pt idx="1150">
                  <c:v>-1548.813559322087</c:v>
                </c:pt>
                <c:pt idx="1151">
                  <c:v>-1621.8983050848869</c:v>
                </c:pt>
                <c:pt idx="1152">
                  <c:v>-1591.4576271187188</c:v>
                </c:pt>
                <c:pt idx="1153">
                  <c:v>-1512.4745762713426</c:v>
                </c:pt>
                <c:pt idx="1154">
                  <c:v>-1515.6610169492117</c:v>
                </c:pt>
                <c:pt idx="1155">
                  <c:v>-1520.8135593220907</c:v>
                </c:pt>
                <c:pt idx="1156">
                  <c:v>-1502.4406779661761</c:v>
                </c:pt>
                <c:pt idx="1157">
                  <c:v>-1498.9152542372988</c:v>
                </c:pt>
                <c:pt idx="1158">
                  <c:v>-1609.7627118643873</c:v>
                </c:pt>
                <c:pt idx="1159">
                  <c:v>-1647.3898305085208</c:v>
                </c:pt>
                <c:pt idx="1160">
                  <c:v>-1608.4067796611464</c:v>
                </c:pt>
                <c:pt idx="1161">
                  <c:v>-1679.9999999999866</c:v>
                </c:pt>
                <c:pt idx="1162">
                  <c:v>-1679.254237288176</c:v>
                </c:pt>
                <c:pt idx="1163">
                  <c:v>-1764.2033898304326</c:v>
                </c:pt>
                <c:pt idx="1164">
                  <c:v>-1715.5932203389771</c:v>
                </c:pt>
                <c:pt idx="1165">
                  <c:v>-1752.8813559321595</c:v>
                </c:pt>
                <c:pt idx="1166">
                  <c:v>-1769.4915254236355</c:v>
                </c:pt>
                <c:pt idx="1167">
                  <c:v>-1787.1186440676834</c:v>
                </c:pt>
                <c:pt idx="1168">
                  <c:v>-1789.8983050845809</c:v>
                </c:pt>
                <c:pt idx="1169">
                  <c:v>-1821.8983050845036</c:v>
                </c:pt>
                <c:pt idx="1170">
                  <c:v>-1847.7288135590886</c:v>
                </c:pt>
                <c:pt idx="1171">
                  <c:v>-1845.0847457625716</c:v>
                </c:pt>
                <c:pt idx="1172">
                  <c:v>-1922.5762711863838</c:v>
                </c:pt>
                <c:pt idx="1173">
                  <c:v>-1922.9830508473558</c:v>
                </c:pt>
                <c:pt idx="1174">
                  <c:v>-1905.0847457626603</c:v>
                </c:pt>
                <c:pt idx="1175">
                  <c:v>-2012.135593220223</c:v>
                </c:pt>
                <c:pt idx="1176">
                  <c:v>-2017.3559322032925</c:v>
                </c:pt>
                <c:pt idx="1177">
                  <c:v>-1982.3728813556754</c:v>
                </c:pt>
                <c:pt idx="1178">
                  <c:v>-2061.1525423726507</c:v>
                </c:pt>
                <c:pt idx="1179">
                  <c:v>-2092.8135593217353</c:v>
                </c:pt>
                <c:pt idx="1180">
                  <c:v>-2063.8644067794703</c:v>
                </c:pt>
                <c:pt idx="1181">
                  <c:v>-2063.3898305082521</c:v>
                </c:pt>
                <c:pt idx="1182">
                  <c:v>-2012.338983050681</c:v>
                </c:pt>
                <c:pt idx="1183">
                  <c:v>-2008.4745762710218</c:v>
                </c:pt>
                <c:pt idx="1184">
                  <c:v>-2027.1864406778313</c:v>
                </c:pt>
                <c:pt idx="1185">
                  <c:v>-2086.6440677964542</c:v>
                </c:pt>
                <c:pt idx="1186">
                  <c:v>-2107.99999999995</c:v>
                </c:pt>
                <c:pt idx="1187">
                  <c:v>-2048.4067796609465</c:v>
                </c:pt>
                <c:pt idx="1188">
                  <c:v>-2077.9661016948671</c:v>
                </c:pt>
                <c:pt idx="1189">
                  <c:v>-2068.6779661016244</c:v>
                </c:pt>
                <c:pt idx="1190">
                  <c:v>-2004.6779661016653</c:v>
                </c:pt>
                <c:pt idx="1191">
                  <c:v>-2016.7457627118624</c:v>
                </c:pt>
                <c:pt idx="1192">
                  <c:v>-2010.3728813560103</c:v>
                </c:pt>
                <c:pt idx="1193">
                  <c:v>-1983.4576271186634</c:v>
                </c:pt>
                <c:pt idx="1194">
                  <c:v>-1978.1694915255168</c:v>
                </c:pt>
                <c:pt idx="1195">
                  <c:v>-1970.3728813559512</c:v>
                </c:pt>
                <c:pt idx="1196">
                  <c:v>-1891.8644067796242</c:v>
                </c:pt>
                <c:pt idx="1197">
                  <c:v>-1834.3728813558985</c:v>
                </c:pt>
                <c:pt idx="1198">
                  <c:v>-1835.5932203389843</c:v>
                </c:pt>
                <c:pt idx="1199">
                  <c:v>-1799.525423728775</c:v>
                </c:pt>
                <c:pt idx="1200">
                  <c:v>-1707.9999999999261</c:v>
                </c:pt>
                <c:pt idx="1201">
                  <c:v>-1748.1355932202525</c:v>
                </c:pt>
                <c:pt idx="1202">
                  <c:v>-1705.2881355932755</c:v>
                </c:pt>
                <c:pt idx="1203">
                  <c:v>-1701.6271186440742</c:v>
                </c:pt>
                <c:pt idx="1204">
                  <c:v>-1692.6779661017263</c:v>
                </c:pt>
                <c:pt idx="1205">
                  <c:v>-1684.0677966102166</c:v>
                </c:pt>
                <c:pt idx="1206">
                  <c:v>-1710.9830508475072</c:v>
                </c:pt>
                <c:pt idx="1207">
                  <c:v>-1641.084745762859</c:v>
                </c:pt>
                <c:pt idx="1208">
                  <c:v>-1629.016949152606</c:v>
                </c:pt>
                <c:pt idx="1209">
                  <c:v>-1584.9491525424301</c:v>
                </c:pt>
                <c:pt idx="1210">
                  <c:v>-1582.5084745763711</c:v>
                </c:pt>
                <c:pt idx="1211">
                  <c:v>-1566.9152542372972</c:v>
                </c:pt>
                <c:pt idx="1212">
                  <c:v>-1591.932203389825</c:v>
                </c:pt>
                <c:pt idx="1213">
                  <c:v>-1620.0000000001241</c:v>
                </c:pt>
                <c:pt idx="1214">
                  <c:v>-1611.118644067797</c:v>
                </c:pt>
                <c:pt idx="1215">
                  <c:v>-1580.135593220333</c:v>
                </c:pt>
                <c:pt idx="1216">
                  <c:v>-1561.8305084746648</c:v>
                </c:pt>
                <c:pt idx="1217">
                  <c:v>-1518.9830508475186</c:v>
                </c:pt>
                <c:pt idx="1218">
                  <c:v>-1430.5762711865184</c:v>
                </c:pt>
                <c:pt idx="1219">
                  <c:v>-1468.406779660997</c:v>
                </c:pt>
                <c:pt idx="1220">
                  <c:v>-1413.6949152544505</c:v>
                </c:pt>
                <c:pt idx="1221">
                  <c:v>-1435.5932203390735</c:v>
                </c:pt>
                <c:pt idx="1222">
                  <c:v>-1407.0508474577812</c:v>
                </c:pt>
                <c:pt idx="1223">
                  <c:v>-1314.3050847458462</c:v>
                </c:pt>
                <c:pt idx="1224">
                  <c:v>-1361.6949152544983</c:v>
                </c:pt>
                <c:pt idx="1225">
                  <c:v>-1345.4237288137479</c:v>
                </c:pt>
                <c:pt idx="1226">
                  <c:v>-1313.2881355933312</c:v>
                </c:pt>
                <c:pt idx="1227">
                  <c:v>-1298.2372881357228</c:v>
                </c:pt>
                <c:pt idx="1228">
                  <c:v>-1274.3728813562038</c:v>
                </c:pt>
                <c:pt idx="1229">
                  <c:v>-1217.423728813774</c:v>
                </c:pt>
                <c:pt idx="1230">
                  <c:v>-1228.9491525426179</c:v>
                </c:pt>
                <c:pt idx="1231">
                  <c:v>-1141.9661016951616</c:v>
                </c:pt>
                <c:pt idx="1232">
                  <c:v>-1011.3898305086919</c:v>
                </c:pt>
                <c:pt idx="1233">
                  <c:v>-1100.4067796611785</c:v>
                </c:pt>
                <c:pt idx="1234">
                  <c:v>-1076.9491525425185</c:v>
                </c:pt>
                <c:pt idx="1235">
                  <c:v>-922.57627118655046</c:v>
                </c:pt>
                <c:pt idx="1236">
                  <c:v>-957.016949152758</c:v>
                </c:pt>
                <c:pt idx="1237">
                  <c:v>-893.83050847480035</c:v>
                </c:pt>
                <c:pt idx="1238">
                  <c:v>-779.59322033927162</c:v>
                </c:pt>
                <c:pt idx="1239">
                  <c:v>-801.22033898330267</c:v>
                </c:pt>
                <c:pt idx="1240">
                  <c:v>-749.55932203418877</c:v>
                </c:pt>
                <c:pt idx="1241">
                  <c:v>-745.62711864433936</c:v>
                </c:pt>
                <c:pt idx="1242">
                  <c:v>-759.18644067827006</c:v>
                </c:pt>
                <c:pt idx="1243">
                  <c:v>-712.00000000024534</c:v>
                </c:pt>
                <c:pt idx="1244">
                  <c:v>-579.93220338998526</c:v>
                </c:pt>
                <c:pt idx="1245">
                  <c:v>-554.98305084759113</c:v>
                </c:pt>
                <c:pt idx="1246">
                  <c:v>-522.98305084766832</c:v>
                </c:pt>
                <c:pt idx="1247">
                  <c:v>-473.28813559333804</c:v>
                </c:pt>
                <c:pt idx="1248">
                  <c:v>-396.47457627120281</c:v>
                </c:pt>
                <c:pt idx="1249">
                  <c:v>-398.71186440686034</c:v>
                </c:pt>
                <c:pt idx="1250">
                  <c:v>-398.71186440680395</c:v>
                </c:pt>
                <c:pt idx="1251">
                  <c:v>-376.67796610168779</c:v>
                </c:pt>
                <c:pt idx="1252">
                  <c:v>-439.86440677970199</c:v>
                </c:pt>
                <c:pt idx="1253">
                  <c:v>-382.84745762708189</c:v>
                </c:pt>
                <c:pt idx="1254">
                  <c:v>-343.52542372875632</c:v>
                </c:pt>
                <c:pt idx="1255">
                  <c:v>-332.8135593220826</c:v>
                </c:pt>
                <c:pt idx="1256">
                  <c:v>-385.49152542376811</c:v>
                </c:pt>
                <c:pt idx="1257">
                  <c:v>-346.77966101692903</c:v>
                </c:pt>
                <c:pt idx="1258">
                  <c:v>-314.57627118649185</c:v>
                </c:pt>
                <c:pt idx="1259">
                  <c:v>-369.6271186439896</c:v>
                </c:pt>
                <c:pt idx="1260">
                  <c:v>-361.22033898305079</c:v>
                </c:pt>
                <c:pt idx="1261">
                  <c:v>-314.71186440664655</c:v>
                </c:pt>
                <c:pt idx="1262">
                  <c:v>-287.18644067786948</c:v>
                </c:pt>
                <c:pt idx="1263">
                  <c:v>-305.55932203378421</c:v>
                </c:pt>
                <c:pt idx="1264">
                  <c:v>-266.64406779648732</c:v>
                </c:pt>
                <c:pt idx="1265">
                  <c:v>-164.61016949142285</c:v>
                </c:pt>
                <c:pt idx="1266">
                  <c:v>-129.22033898277741</c:v>
                </c:pt>
                <c:pt idx="1267">
                  <c:v>-163.72881355917531</c:v>
                </c:pt>
                <c:pt idx="1268">
                  <c:v>-172.06779661009318</c:v>
                </c:pt>
                <c:pt idx="1269">
                  <c:v>-118.77966101680826</c:v>
                </c:pt>
                <c:pt idx="1270">
                  <c:v>-131.1186440677659</c:v>
                </c:pt>
                <c:pt idx="1271">
                  <c:v>-129.0169491524324</c:v>
                </c:pt>
                <c:pt idx="1272">
                  <c:v>-39.050847457451653</c:v>
                </c:pt>
                <c:pt idx="1273">
                  <c:v>-34.576271186305902</c:v>
                </c:pt>
                <c:pt idx="1274">
                  <c:v>-17.423728813477016</c:v>
                </c:pt>
                <c:pt idx="1275">
                  <c:v>-34.779661016820228</c:v>
                </c:pt>
                <c:pt idx="1276">
                  <c:v>-66.779661016799537</c:v>
                </c:pt>
                <c:pt idx="1277">
                  <c:v>-50.440677965915043</c:v>
                </c:pt>
                <c:pt idx="1278">
                  <c:v>-64.677966101578946</c:v>
                </c:pt>
                <c:pt idx="1279">
                  <c:v>-18.101694914871533</c:v>
                </c:pt>
                <c:pt idx="1280">
                  <c:v>-59.593220338720876</c:v>
                </c:pt>
                <c:pt idx="1281">
                  <c:v>-34.305084745488415</c:v>
                </c:pt>
                <c:pt idx="1282">
                  <c:v>-109.42372881331875</c:v>
                </c:pt>
                <c:pt idx="1283">
                  <c:v>-53.627118643784598</c:v>
                </c:pt>
                <c:pt idx="1284">
                  <c:v>-97.423728813368839</c:v>
                </c:pt>
                <c:pt idx="1285">
                  <c:v>-36.677966101582939</c:v>
                </c:pt>
                <c:pt idx="1286">
                  <c:v>11.457627118766549</c:v>
                </c:pt>
                <c:pt idx="1287">
                  <c:v>-27.389830508227234</c:v>
                </c:pt>
                <c:pt idx="1288">
                  <c:v>-81.084745762484346</c:v>
                </c:pt>
                <c:pt idx="1289">
                  <c:v>-72.745762711622902</c:v>
                </c:pt>
                <c:pt idx="1290">
                  <c:v>-65.762711864115019</c:v>
                </c:pt>
                <c:pt idx="1291">
                  <c:v>-181.5593220337374</c:v>
                </c:pt>
                <c:pt idx="1292">
                  <c:v>-186.30508474558775</c:v>
                </c:pt>
                <c:pt idx="1293">
                  <c:v>-94.644067796471475</c:v>
                </c:pt>
                <c:pt idx="1294">
                  <c:v>-189.01694915235129</c:v>
                </c:pt>
                <c:pt idx="1295">
                  <c:v>-267.32203389805119</c:v>
                </c:pt>
                <c:pt idx="1296">
                  <c:v>-258.03389830486481</c:v>
                </c:pt>
                <c:pt idx="1297">
                  <c:v>-359.52542372857658</c:v>
                </c:pt>
                <c:pt idx="1298">
                  <c:v>-387.25423728798091</c:v>
                </c:pt>
                <c:pt idx="1299">
                  <c:v>-434.71186440659716</c:v>
                </c:pt>
                <c:pt idx="1300">
                  <c:v>-441.01694915237192</c:v>
                </c:pt>
                <c:pt idx="1301">
                  <c:v>-454.98305084727474</c:v>
                </c:pt>
                <c:pt idx="1302">
                  <c:v>-493.69491525411388</c:v>
                </c:pt>
                <c:pt idx="1303">
                  <c:v>-503.05084745760331</c:v>
                </c:pt>
                <c:pt idx="1304">
                  <c:v>-509.76271186435019</c:v>
                </c:pt>
                <c:pt idx="1305">
                  <c:v>-519.86440677970666</c:v>
                </c:pt>
                <c:pt idx="1306">
                  <c:v>-536.47457627123936</c:v>
                </c:pt>
                <c:pt idx="1307">
                  <c:v>-615.93220339000425</c:v>
                </c:pt>
                <c:pt idx="1308">
                  <c:v>-653.69491525429271</c:v>
                </c:pt>
                <c:pt idx="1309">
                  <c:v>-628.27118644079258</c:v>
                </c:pt>
                <c:pt idx="1310">
                  <c:v>-578.10169491535635</c:v>
                </c:pt>
                <c:pt idx="1311">
                  <c:v>-561.22033898311906</c:v>
                </c:pt>
                <c:pt idx="1312">
                  <c:v>-511.25423728819709</c:v>
                </c:pt>
                <c:pt idx="1313">
                  <c:v>-570.98305084758078</c:v>
                </c:pt>
                <c:pt idx="1314">
                  <c:v>-585.55932203402665</c:v>
                </c:pt>
                <c:pt idx="1315">
                  <c:v>-565.89830508489217</c:v>
                </c:pt>
                <c:pt idx="1316">
                  <c:v>-574.37288135613403</c:v>
                </c:pt>
                <c:pt idx="1317">
                  <c:v>-577.4915254238698</c:v>
                </c:pt>
                <c:pt idx="1318">
                  <c:v>-575.45762711889586</c:v>
                </c:pt>
                <c:pt idx="1319">
                  <c:v>-555.32203389842959</c:v>
                </c:pt>
                <c:pt idx="1320">
                  <c:v>-600.88135593239599</c:v>
                </c:pt>
                <c:pt idx="1321">
                  <c:v>-658.98305084755214</c:v>
                </c:pt>
                <c:pt idx="1322">
                  <c:v>-677.15254237306544</c:v>
                </c:pt>
                <c:pt idx="1323">
                  <c:v>-676.47457627138874</c:v>
                </c:pt>
                <c:pt idx="1324">
                  <c:v>-774.23728813570892</c:v>
                </c:pt>
                <c:pt idx="1325">
                  <c:v>-852.20338983073987</c:v>
                </c:pt>
                <c:pt idx="1326">
                  <c:v>-852.61016949176837</c:v>
                </c:pt>
                <c:pt idx="1327">
                  <c:v>-880.94915254254647</c:v>
                </c:pt>
                <c:pt idx="1328">
                  <c:v>-842.84745762730677</c:v>
                </c:pt>
                <c:pt idx="1329">
                  <c:v>-885.69491525445324</c:v>
                </c:pt>
                <c:pt idx="1330">
                  <c:v>-879.3898305087348</c:v>
                </c:pt>
                <c:pt idx="1331">
                  <c:v>-906.23728813577895</c:v>
                </c:pt>
                <c:pt idx="1332">
                  <c:v>-940.4745762714723</c:v>
                </c:pt>
                <c:pt idx="1333">
                  <c:v>-957.01694915270161</c:v>
                </c:pt>
                <c:pt idx="1334">
                  <c:v>-924.33898305104549</c:v>
                </c:pt>
                <c:pt idx="1335">
                  <c:v>-904.81355932217855</c:v>
                </c:pt>
                <c:pt idx="1336">
                  <c:v>-926.57627118653363</c:v>
                </c:pt>
                <c:pt idx="1337">
                  <c:v>-888.54237288154081</c:v>
                </c:pt>
                <c:pt idx="1338">
                  <c:v>-919.32203389865992</c:v>
                </c:pt>
                <c:pt idx="1339">
                  <c:v>-880.74576271214494</c:v>
                </c:pt>
                <c:pt idx="1340">
                  <c:v>-835.45762711899602</c:v>
                </c:pt>
                <c:pt idx="1341">
                  <c:v>-857.2203389833511</c:v>
                </c:pt>
                <c:pt idx="1342">
                  <c:v>-869.6271186442732</c:v>
                </c:pt>
                <c:pt idx="1343">
                  <c:v>-852.33898305106391</c:v>
                </c:pt>
                <c:pt idx="1344">
                  <c:v>-837.22033898326538</c:v>
                </c:pt>
                <c:pt idx="1345">
                  <c:v>-944.74576271210344</c:v>
                </c:pt>
                <c:pt idx="1346">
                  <c:v>-959.52542372906373</c:v>
                </c:pt>
                <c:pt idx="1347">
                  <c:v>-883.59322033923252</c:v>
                </c:pt>
                <c:pt idx="1348">
                  <c:v>-858.16949152567599</c:v>
                </c:pt>
                <c:pt idx="1349">
                  <c:v>-945.08474576294202</c:v>
                </c:pt>
                <c:pt idx="1350">
                  <c:v>-908.54237288151364</c:v>
                </c:pt>
                <c:pt idx="1351">
                  <c:v>-848.1355932205098</c:v>
                </c:pt>
                <c:pt idx="1352">
                  <c:v>-922.4406779662263</c:v>
                </c:pt>
                <c:pt idx="1353">
                  <c:v>-924.54237288150341</c:v>
                </c:pt>
                <c:pt idx="1354">
                  <c:v>-806.64406779677336</c:v>
                </c:pt>
                <c:pt idx="1355">
                  <c:v>-805.69491525427907</c:v>
                </c:pt>
                <c:pt idx="1356">
                  <c:v>-817.76271186453209</c:v>
                </c:pt>
                <c:pt idx="1357">
                  <c:v>-769.42372881361189</c:v>
                </c:pt>
                <c:pt idx="1358">
                  <c:v>-713.76271186440181</c:v>
                </c:pt>
                <c:pt idx="1359">
                  <c:v>-718.84745762709053</c:v>
                </c:pt>
                <c:pt idx="1360">
                  <c:v>-743.52542372883647</c:v>
                </c:pt>
                <c:pt idx="1361">
                  <c:v>-678.64406779657384</c:v>
                </c:pt>
                <c:pt idx="1362">
                  <c:v>-734.50847457624172</c:v>
                </c:pt>
                <c:pt idx="1363">
                  <c:v>-779.05084745763668</c:v>
                </c:pt>
                <c:pt idx="1364">
                  <c:v>-791.32203389817823</c:v>
                </c:pt>
                <c:pt idx="1365">
                  <c:v>-810.91525423700955</c:v>
                </c:pt>
                <c:pt idx="1366">
                  <c:v>-789.55932203357008</c:v>
                </c:pt>
                <c:pt idx="1367">
                  <c:v>-743.66101694893473</c:v>
                </c:pt>
                <c:pt idx="1368">
                  <c:v>-779.93220338954552</c:v>
                </c:pt>
                <c:pt idx="1369">
                  <c:v>-823.3898305083477</c:v>
                </c:pt>
                <c:pt idx="1370">
                  <c:v>-899.45762711833368</c:v>
                </c:pt>
                <c:pt idx="1371">
                  <c:v>-929.22033898282484</c:v>
                </c:pt>
                <c:pt idx="1372">
                  <c:v>-909.22033898279551</c:v>
                </c:pt>
                <c:pt idx="1373">
                  <c:v>-966.50847457600719</c:v>
                </c:pt>
                <c:pt idx="1374">
                  <c:v>-967.11864406743723</c:v>
                </c:pt>
                <c:pt idx="1375">
                  <c:v>-950.50847457596103</c:v>
                </c:pt>
                <c:pt idx="1376">
                  <c:v>-967.38983050808531</c:v>
                </c:pt>
                <c:pt idx="1377">
                  <c:v>-982.57627118613061</c:v>
                </c:pt>
                <c:pt idx="1378">
                  <c:v>-1009.1525423726392</c:v>
                </c:pt>
                <c:pt idx="1379">
                  <c:v>-973.42372881326833</c:v>
                </c:pt>
                <c:pt idx="1380">
                  <c:v>-947.11864406763357</c:v>
                </c:pt>
                <c:pt idx="1381">
                  <c:v>-938.23728813536286</c:v>
                </c:pt>
                <c:pt idx="1382">
                  <c:v>-925.15254237259478</c:v>
                </c:pt>
                <c:pt idx="1383">
                  <c:v>-872.81355932186045</c:v>
                </c:pt>
                <c:pt idx="1384">
                  <c:v>-866.37288135570543</c:v>
                </c:pt>
                <c:pt idx="1385">
                  <c:v>-816.06779661000144</c:v>
                </c:pt>
                <c:pt idx="1386">
                  <c:v>-817.62711864398227</c:v>
                </c:pt>
                <c:pt idx="1387">
                  <c:v>-882.98305084735091</c:v>
                </c:pt>
                <c:pt idx="1388">
                  <c:v>-882.10169491504689</c:v>
                </c:pt>
                <c:pt idx="1389">
                  <c:v>-853.69491525402225</c:v>
                </c:pt>
                <c:pt idx="1390">
                  <c:v>-832.20338983037163</c:v>
                </c:pt>
                <c:pt idx="1391">
                  <c:v>-826.98305084724598</c:v>
                </c:pt>
                <c:pt idx="1392">
                  <c:v>-805.89830508462398</c:v>
                </c:pt>
                <c:pt idx="1393">
                  <c:v>-836.40677966081284</c:v>
                </c:pt>
                <c:pt idx="1394">
                  <c:v>-866.9152542371146</c:v>
                </c:pt>
                <c:pt idx="1395">
                  <c:v>-859.59322033888122</c:v>
                </c:pt>
                <c:pt idx="1396">
                  <c:v>-853.62711864388837</c:v>
                </c:pt>
                <c:pt idx="1397">
                  <c:v>-901.6949152540476</c:v>
                </c:pt>
                <c:pt idx="1398">
                  <c:v>-833.55932203378177</c:v>
                </c:pt>
                <c:pt idx="1399">
                  <c:v>-922.30508474556359</c:v>
                </c:pt>
                <c:pt idx="1400">
                  <c:v>-963.45762711851819</c:v>
                </c:pt>
                <c:pt idx="1401">
                  <c:v>-915.18644067778826</c:v>
                </c:pt>
                <c:pt idx="1402">
                  <c:v>-895.18644067775858</c:v>
                </c:pt>
                <c:pt idx="1403">
                  <c:v>-987.0508474574458</c:v>
                </c:pt>
                <c:pt idx="1404">
                  <c:v>-939.52542372858272</c:v>
                </c:pt>
                <c:pt idx="1405">
                  <c:v>-838.8474576268718</c:v>
                </c:pt>
                <c:pt idx="1406">
                  <c:v>-919.2542372879052</c:v>
                </c:pt>
                <c:pt idx="1407">
                  <c:v>-917.49152542352294</c:v>
                </c:pt>
                <c:pt idx="1408">
                  <c:v>-865.76271186421889</c:v>
                </c:pt>
                <c:pt idx="1409">
                  <c:v>-863.18644067777927</c:v>
                </c:pt>
                <c:pt idx="1410">
                  <c:v>-906.64406779641229</c:v>
                </c:pt>
                <c:pt idx="1411">
                  <c:v>-856.8135593219273</c:v>
                </c:pt>
                <c:pt idx="1412">
                  <c:v>-864.94915254221792</c:v>
                </c:pt>
                <c:pt idx="1413">
                  <c:v>-917.96610169474184</c:v>
                </c:pt>
                <c:pt idx="1414">
                  <c:v>-941.89830508462092</c:v>
                </c:pt>
                <c:pt idx="1415">
                  <c:v>-953.22033898295047</c:v>
                </c:pt>
                <c:pt idx="1416">
                  <c:v>-901.28813559313198</c:v>
                </c:pt>
                <c:pt idx="1417">
                  <c:v>-943.25423728803082</c:v>
                </c:pt>
                <c:pt idx="1418">
                  <c:v>-1020.2711864407366</c:v>
                </c:pt>
                <c:pt idx="1419">
                  <c:v>-977.01694915250516</c:v>
                </c:pt>
                <c:pt idx="1420">
                  <c:v>-1012.1355932203332</c:v>
                </c:pt>
                <c:pt idx="1421">
                  <c:v>-1052.2033898304694</c:v>
                </c:pt>
                <c:pt idx="1422">
                  <c:v>-973.69491525431147</c:v>
                </c:pt>
                <c:pt idx="1423">
                  <c:v>-959.93220338981018</c:v>
                </c:pt>
                <c:pt idx="1424">
                  <c:v>-1011.7966101697206</c:v>
                </c:pt>
                <c:pt idx="1425">
                  <c:v>-982.9830508476673</c:v>
                </c:pt>
                <c:pt idx="1426">
                  <c:v>-973.35593220352951</c:v>
                </c:pt>
                <c:pt idx="1427">
                  <c:v>-993.01694915277699</c:v>
                </c:pt>
                <c:pt idx="1428">
                  <c:v>-923.05084745765657</c:v>
                </c:pt>
                <c:pt idx="1429">
                  <c:v>-878.98305084770629</c:v>
                </c:pt>
                <c:pt idx="1430">
                  <c:v>-892.61016949165798</c:v>
                </c:pt>
                <c:pt idx="1431">
                  <c:v>-914.5084745763935</c:v>
                </c:pt>
                <c:pt idx="1432">
                  <c:v>-916.81355932207214</c:v>
                </c:pt>
                <c:pt idx="1433">
                  <c:v>-903.93220339010031</c:v>
                </c:pt>
                <c:pt idx="1434">
                  <c:v>-997.15254237302804</c:v>
                </c:pt>
                <c:pt idx="1435">
                  <c:v>-1023.5932203392691</c:v>
                </c:pt>
                <c:pt idx="1436">
                  <c:v>-989.0847457628148</c:v>
                </c:pt>
                <c:pt idx="1437">
                  <c:v>-989.69491525430124</c:v>
                </c:pt>
                <c:pt idx="1438">
                  <c:v>-973.28813559339596</c:v>
                </c:pt>
                <c:pt idx="1439">
                  <c:v>-1041.0847457628236</c:v>
                </c:pt>
                <c:pt idx="1440">
                  <c:v>-1021.0169491527166</c:v>
                </c:pt>
                <c:pt idx="1441">
                  <c:v>-987.59322033908063</c:v>
                </c:pt>
                <c:pt idx="1442">
                  <c:v>-1083.4576271187509</c:v>
                </c:pt>
                <c:pt idx="1443">
                  <c:v>-1091.1864406779</c:v>
                </c:pt>
                <c:pt idx="1444">
                  <c:v>-1052.3389830507369</c:v>
                </c:pt>
                <c:pt idx="1445">
                  <c:v>-1110.440677966006</c:v>
                </c:pt>
                <c:pt idx="1446">
                  <c:v>-1082.7118644066015</c:v>
                </c:pt>
                <c:pt idx="1447">
                  <c:v>-1006.8474576270736</c:v>
                </c:pt>
                <c:pt idx="1448">
                  <c:v>-1054.1016949151756</c:v>
                </c:pt>
                <c:pt idx="1449">
                  <c:v>-1106.1016949150714</c:v>
                </c:pt>
                <c:pt idx="1450">
                  <c:v>-1058.2372881355393</c:v>
                </c:pt>
                <c:pt idx="1451">
                  <c:v>-1090.0338983050044</c:v>
                </c:pt>
                <c:pt idx="1452">
                  <c:v>-1132.7457627118267</c:v>
                </c:pt>
                <c:pt idx="1453">
                  <c:v>-1054.5762711864509</c:v>
                </c:pt>
                <c:pt idx="1454">
                  <c:v>-1079.2542372881969</c:v>
                </c:pt>
                <c:pt idx="1455">
                  <c:v>-1140.4067796610116</c:v>
                </c:pt>
                <c:pt idx="1456">
                  <c:v>-1098.2372881355418</c:v>
                </c:pt>
                <c:pt idx="1457">
                  <c:v>-1146.8474576269973</c:v>
                </c:pt>
                <c:pt idx="1458">
                  <c:v>-1161.5593220338237</c:v>
                </c:pt>
                <c:pt idx="1459">
                  <c:v>-1057.6271186439399</c:v>
                </c:pt>
                <c:pt idx="1460">
                  <c:v>-1064.7457627117155</c:v>
                </c:pt>
                <c:pt idx="1461">
                  <c:v>-1110.5084745761962</c:v>
                </c:pt>
                <c:pt idx="1462">
                  <c:v>-1072.6779661016049</c:v>
                </c:pt>
                <c:pt idx="1463">
                  <c:v>-1024.4067796610441</c:v>
                </c:pt>
                <c:pt idx="1464">
                  <c:v>-1115.8644067797027</c:v>
                </c:pt>
                <c:pt idx="1465">
                  <c:v>-1138.1694915254668</c:v>
                </c:pt>
                <c:pt idx="1466">
                  <c:v>-1070.1694915254684</c:v>
                </c:pt>
                <c:pt idx="1467">
                  <c:v>-1136.6101694915426</c:v>
                </c:pt>
                <c:pt idx="1468">
                  <c:v>-1124.4067796610784</c:v>
                </c:pt>
                <c:pt idx="1469">
                  <c:v>-1083.5254237288848</c:v>
                </c:pt>
                <c:pt idx="1470">
                  <c:v>-1146.9830508474906</c:v>
                </c:pt>
                <c:pt idx="1471">
                  <c:v>-1164.338983050947</c:v>
                </c:pt>
                <c:pt idx="1472">
                  <c:v>-1075.3898305085941</c:v>
                </c:pt>
                <c:pt idx="1473">
                  <c:v>-1099.2542372882829</c:v>
                </c:pt>
                <c:pt idx="1474">
                  <c:v>-1125.4237288135935</c:v>
                </c:pt>
                <c:pt idx="1475">
                  <c:v>-1123.5932203390773</c:v>
                </c:pt>
                <c:pt idx="1476">
                  <c:v>-1113.7627118645951</c:v>
                </c:pt>
                <c:pt idx="1477">
                  <c:v>-1095.0508474576723</c:v>
                </c:pt>
                <c:pt idx="1478">
                  <c:v>-1060.6779661017677</c:v>
                </c:pt>
                <c:pt idx="1479">
                  <c:v>-1043.4576271187484</c:v>
                </c:pt>
                <c:pt idx="1480">
                  <c:v>-986.64406779675573</c:v>
                </c:pt>
                <c:pt idx="1481">
                  <c:v>-1033.5593220339629</c:v>
                </c:pt>
                <c:pt idx="1482">
                  <c:v>-1063.7966101696729</c:v>
                </c:pt>
                <c:pt idx="1483">
                  <c:v>-1003.389830508556</c:v>
                </c:pt>
                <c:pt idx="1484">
                  <c:v>-996.20338983059014</c:v>
                </c:pt>
                <c:pt idx="1485">
                  <c:v>-1052.0677966102583</c:v>
                </c:pt>
                <c:pt idx="1486">
                  <c:v>-1069.0169491525726</c:v>
                </c:pt>
                <c:pt idx="1487">
                  <c:v>-1112.8813559322907</c:v>
                </c:pt>
                <c:pt idx="1488">
                  <c:v>-1162.644067796642</c:v>
                </c:pt>
                <c:pt idx="1489">
                  <c:v>-1162.7118644069451</c:v>
                </c:pt>
                <c:pt idx="1490">
                  <c:v>-1143.6610169493538</c:v>
                </c:pt>
                <c:pt idx="1491">
                  <c:v>-1094.4406779662986</c:v>
                </c:pt>
                <c:pt idx="1492">
                  <c:v>-1100.8813559322846</c:v>
                </c:pt>
                <c:pt idx="1493">
                  <c:v>-1053.15254237302</c:v>
                </c:pt>
                <c:pt idx="1494">
                  <c:v>-1004.5423728815081</c:v>
                </c:pt>
                <c:pt idx="1495">
                  <c:v>-976.61016949164605</c:v>
                </c:pt>
                <c:pt idx="1496">
                  <c:v>-1023.7966101696704</c:v>
                </c:pt>
                <c:pt idx="1497">
                  <c:v>-1068.1355932204381</c:v>
                </c:pt>
                <c:pt idx="1498">
                  <c:v>-1025.5593220340529</c:v>
                </c:pt>
                <c:pt idx="1499">
                  <c:v>-1045.2203389831873</c:v>
                </c:pt>
                <c:pt idx="1500">
                  <c:v>-1085.1525423730559</c:v>
                </c:pt>
                <c:pt idx="1501">
                  <c:v>-1029.6949152543602</c:v>
                </c:pt>
                <c:pt idx="1502">
                  <c:v>-996.88135593249285</c:v>
                </c:pt>
                <c:pt idx="1503">
                  <c:v>-1044.813559322328</c:v>
                </c:pt>
                <c:pt idx="1504">
                  <c:v>-1006.847457627356</c:v>
                </c:pt>
                <c:pt idx="1505">
                  <c:v>-963.66101694942745</c:v>
                </c:pt>
                <c:pt idx="1506">
                  <c:v>-1023.1864406780711</c:v>
                </c:pt>
                <c:pt idx="1507">
                  <c:v>-1004.6779661018322</c:v>
                </c:pt>
                <c:pt idx="1508">
                  <c:v>-985.22033898332472</c:v>
                </c:pt>
                <c:pt idx="1509">
                  <c:v>-1046.1694915255687</c:v>
                </c:pt>
                <c:pt idx="1510">
                  <c:v>-1065.6271186443582</c:v>
                </c:pt>
                <c:pt idx="1511">
                  <c:v>-985.96610169519192</c:v>
                </c:pt>
                <c:pt idx="1512">
                  <c:v>-1061.2203389833462</c:v>
                </c:pt>
                <c:pt idx="1513">
                  <c:v>-1076.4745762714124</c:v>
                </c:pt>
                <c:pt idx="1514">
                  <c:v>-985.15254237313445</c:v>
                </c:pt>
                <c:pt idx="1515">
                  <c:v>-978.03389830535912</c:v>
                </c:pt>
                <c:pt idx="1516">
                  <c:v>-1037.6271186443057</c:v>
                </c:pt>
                <c:pt idx="1517">
                  <c:v>-1009.0847457629004</c:v>
                </c:pt>
                <c:pt idx="1518">
                  <c:v>-1040.1355932205552</c:v>
                </c:pt>
                <c:pt idx="1519">
                  <c:v>-1114.6440677968424</c:v>
                </c:pt>
                <c:pt idx="1520">
                  <c:v>-1081.6271186441786</c:v>
                </c:pt>
                <c:pt idx="1521">
                  <c:v>-993.2881355934253</c:v>
                </c:pt>
                <c:pt idx="1522">
                  <c:v>-1085.8983050848665</c:v>
                </c:pt>
                <c:pt idx="1523">
                  <c:v>-1091.3220338985063</c:v>
                </c:pt>
                <c:pt idx="1524">
                  <c:v>-1056.6779661018409</c:v>
                </c:pt>
                <c:pt idx="1525">
                  <c:v>-1114.644067796786</c:v>
                </c:pt>
                <c:pt idx="1526">
                  <c:v>-1090.0338983051738</c:v>
                </c:pt>
                <c:pt idx="1527">
                  <c:v>-1067.864406779677</c:v>
                </c:pt>
                <c:pt idx="1528">
                  <c:v>-1148.677966101739</c:v>
                </c:pt>
                <c:pt idx="1529">
                  <c:v>-1145.4237288135664</c:v>
                </c:pt>
                <c:pt idx="1530">
                  <c:v>-1062.8474576271224</c:v>
                </c:pt>
                <c:pt idx="1531">
                  <c:v>-1179.186440677928</c:v>
                </c:pt>
                <c:pt idx="1532">
                  <c:v>-1227.1864406780096</c:v>
                </c:pt>
                <c:pt idx="1533">
                  <c:v>-1161.4237288136126</c:v>
                </c:pt>
                <c:pt idx="1534">
                  <c:v>-1165.0847457626444</c:v>
                </c:pt>
                <c:pt idx="1535">
                  <c:v>-1182.7796610168828</c:v>
                </c:pt>
                <c:pt idx="1536">
                  <c:v>-1212.6101694915073</c:v>
                </c:pt>
                <c:pt idx="1537">
                  <c:v>-1231.4576271186411</c:v>
                </c:pt>
                <c:pt idx="1538">
                  <c:v>-1280.677966101696</c:v>
                </c:pt>
                <c:pt idx="1539">
                  <c:v>-1330.5762711863149</c:v>
                </c:pt>
                <c:pt idx="1540">
                  <c:v>-1349.4915254236389</c:v>
                </c:pt>
                <c:pt idx="1541">
                  <c:v>-1284.2033898302911</c:v>
                </c:pt>
                <c:pt idx="1542">
                  <c:v>-1327.1186440676843</c:v>
                </c:pt>
                <c:pt idx="1543">
                  <c:v>-1376.5423728812536</c:v>
                </c:pt>
                <c:pt idx="1544">
                  <c:v>-1376.8135593218453</c:v>
                </c:pt>
                <c:pt idx="1545">
                  <c:v>-1345.6271186439233</c:v>
                </c:pt>
                <c:pt idx="1546">
                  <c:v>-1339.8644067795578</c:v>
                </c:pt>
                <c:pt idx="1547">
                  <c:v>-1285.9661016948428</c:v>
                </c:pt>
                <c:pt idx="1548">
                  <c:v>-1265.2203389827769</c:v>
                </c:pt>
                <c:pt idx="1549">
                  <c:v>-1242.2372881353358</c:v>
                </c:pt>
                <c:pt idx="1550">
                  <c:v>-1287.1186440676256</c:v>
                </c:pt>
                <c:pt idx="1551">
                  <c:v>-1286.8474576269209</c:v>
                </c:pt>
                <c:pt idx="1552">
                  <c:v>-1237.0169491522665</c:v>
                </c:pt>
                <c:pt idx="1553">
                  <c:v>-1263.4576271183948</c:v>
                </c:pt>
                <c:pt idx="1554">
                  <c:v>-1258.1016949150578</c:v>
                </c:pt>
                <c:pt idx="1555">
                  <c:v>-1294.0338983048302</c:v>
                </c:pt>
                <c:pt idx="1556">
                  <c:v>-1255.0508474575122</c:v>
                </c:pt>
                <c:pt idx="1557">
                  <c:v>-1160.0677966099202</c:v>
                </c:pt>
                <c:pt idx="1558">
                  <c:v>-1198.2372881352937</c:v>
                </c:pt>
                <c:pt idx="1559">
                  <c:v>-1160.6779661015196</c:v>
                </c:pt>
                <c:pt idx="1560">
                  <c:v>-1137.6271186438883</c:v>
                </c:pt>
                <c:pt idx="1561">
                  <c:v>-1233.5593220335795</c:v>
                </c:pt>
                <c:pt idx="1562">
                  <c:v>-1226.1016949150219</c:v>
                </c:pt>
                <c:pt idx="1563">
                  <c:v>-1180.0677966098367</c:v>
                </c:pt>
                <c:pt idx="1564">
                  <c:v>-1242.5762711861744</c:v>
                </c:pt>
                <c:pt idx="1565">
                  <c:v>-1291.5932203388279</c:v>
                </c:pt>
                <c:pt idx="1566">
                  <c:v>-1276.3389830506485</c:v>
                </c:pt>
                <c:pt idx="1567">
                  <c:v>-1270.6440677963603</c:v>
                </c:pt>
                <c:pt idx="1568">
                  <c:v>-1225.830508474374</c:v>
                </c:pt>
                <c:pt idx="1569">
                  <c:v>-1196.949152542074</c:v>
                </c:pt>
                <c:pt idx="1570">
                  <c:v>-1225.6949152539935</c:v>
                </c:pt>
                <c:pt idx="1571">
                  <c:v>-1251.0508474573032</c:v>
                </c:pt>
                <c:pt idx="1572">
                  <c:v>-1235.2542372878279</c:v>
                </c:pt>
                <c:pt idx="1573">
                  <c:v>-1294.7796610167536</c:v>
                </c:pt>
                <c:pt idx="1574">
                  <c:v>-1310.4406779658484</c:v>
                </c:pt>
                <c:pt idx="1575">
                  <c:v>-1317.4915254235468</c:v>
                </c:pt>
                <c:pt idx="1576">
                  <c:v>-1269.0169491523588</c:v>
                </c:pt>
                <c:pt idx="1577">
                  <c:v>-1274.2372881354281</c:v>
                </c:pt>
                <c:pt idx="1578">
                  <c:v>-1242.3050847456955</c:v>
                </c:pt>
                <c:pt idx="1579">
                  <c:v>-1271.4576271186436</c:v>
                </c:pt>
                <c:pt idx="1580">
                  <c:v>-1312.1355932202098</c:v>
                </c:pt>
                <c:pt idx="1581">
                  <c:v>-1373.4237288134614</c:v>
                </c:pt>
                <c:pt idx="1582">
                  <c:v>-1341.4915254235593</c:v>
                </c:pt>
                <c:pt idx="1583">
                  <c:v>-1336.6779661016317</c:v>
                </c:pt>
                <c:pt idx="1584">
                  <c:v>-1322.3728813557775</c:v>
                </c:pt>
                <c:pt idx="1585">
                  <c:v>-1283.1864406778889</c:v>
                </c:pt>
                <c:pt idx="1586">
                  <c:v>-1392.2033898304612</c:v>
                </c:pt>
                <c:pt idx="1587">
                  <c:v>-1359.1864406778541</c:v>
                </c:pt>
                <c:pt idx="1588">
                  <c:v>-1266.7796610168707</c:v>
                </c:pt>
                <c:pt idx="1589">
                  <c:v>-1325.4237288134923</c:v>
                </c:pt>
                <c:pt idx="1590">
                  <c:v>-1340.4745762710443</c:v>
                </c:pt>
                <c:pt idx="1591">
                  <c:v>-1220.7457627116289</c:v>
                </c:pt>
                <c:pt idx="1592">
                  <c:v>-1264.2033898303746</c:v>
                </c:pt>
                <c:pt idx="1593">
                  <c:v>-1298.5084745762583</c:v>
                </c:pt>
                <c:pt idx="1594">
                  <c:v>-1299.7288135592878</c:v>
                </c:pt>
                <c:pt idx="1595">
                  <c:v>-1269.9661016947966</c:v>
                </c:pt>
                <c:pt idx="1596">
                  <c:v>-1271.0508474575022</c:v>
                </c:pt>
                <c:pt idx="1597">
                  <c:v>-1242.440677965963</c:v>
                </c:pt>
                <c:pt idx="1598">
                  <c:v>-1193.7627118644302</c:v>
                </c:pt>
                <c:pt idx="1599">
                  <c:v>-1176.4067796609177</c:v>
                </c:pt>
                <c:pt idx="1600">
                  <c:v>-1225.0169491524296</c:v>
                </c:pt>
                <c:pt idx="1601">
                  <c:v>-1195.0508474574806</c:v>
                </c:pt>
                <c:pt idx="1602">
                  <c:v>-1164.6779661015596</c:v>
                </c:pt>
                <c:pt idx="1603">
                  <c:v>-1147.3220338982726</c:v>
                </c:pt>
                <c:pt idx="1604">
                  <c:v>-1151.1186440677416</c:v>
                </c:pt>
                <c:pt idx="1605">
                  <c:v>-1168.5423728813314</c:v>
                </c:pt>
                <c:pt idx="1606">
                  <c:v>-1153.8305084744488</c:v>
                </c:pt>
                <c:pt idx="1607">
                  <c:v>-1186.9830508475495</c:v>
                </c:pt>
                <c:pt idx="1608">
                  <c:v>-1265.4915254238203</c:v>
                </c:pt>
                <c:pt idx="1609">
                  <c:v>-1253.898305084786</c:v>
                </c:pt>
                <c:pt idx="1610">
                  <c:v>-1223.4576271187311</c:v>
                </c:pt>
                <c:pt idx="1611">
                  <c:v>-1299.4576271187525</c:v>
                </c:pt>
                <c:pt idx="1612">
                  <c:v>-1354.3728813559262</c:v>
                </c:pt>
                <c:pt idx="1613">
                  <c:v>-1350.915254237352</c:v>
                </c:pt>
                <c:pt idx="1614">
                  <c:v>-1362.2372881357944</c:v>
                </c:pt>
                <c:pt idx="1615">
                  <c:v>-1371.3898305085438</c:v>
                </c:pt>
                <c:pt idx="1616">
                  <c:v>-1433.6949152543671</c:v>
                </c:pt>
                <c:pt idx="1617">
                  <c:v>-1461.2203389831441</c:v>
                </c:pt>
                <c:pt idx="1618">
                  <c:v>-1482.3728813559001</c:v>
                </c:pt>
                <c:pt idx="1619">
                  <c:v>-1487.1864406779405</c:v>
                </c:pt>
                <c:pt idx="1620">
                  <c:v>-1473.2881355933407</c:v>
                </c:pt>
                <c:pt idx="1621">
                  <c:v>-1459.9322033898679</c:v>
                </c:pt>
                <c:pt idx="1622">
                  <c:v>-1482.7796610171545</c:v>
                </c:pt>
                <c:pt idx="1623">
                  <c:v>-1529.0847457628186</c:v>
                </c:pt>
                <c:pt idx="1624">
                  <c:v>-1515.1186440679155</c:v>
                </c:pt>
                <c:pt idx="1625">
                  <c:v>-1505.7627118645389</c:v>
                </c:pt>
                <c:pt idx="1626">
                  <c:v>-1492.7457627120175</c:v>
                </c:pt>
                <c:pt idx="1627">
                  <c:v>-1573.6949152543471</c:v>
                </c:pt>
                <c:pt idx="1628">
                  <c:v>-1565.1525423730277</c:v>
                </c:pt>
                <c:pt idx="1629">
                  <c:v>-1552.067796610316</c:v>
                </c:pt>
                <c:pt idx="1630">
                  <c:v>-1556.6779661018422</c:v>
                </c:pt>
                <c:pt idx="1631">
                  <c:v>-1543.5932203390742</c:v>
                </c:pt>
                <c:pt idx="1632">
                  <c:v>-1492.2711864407422</c:v>
                </c:pt>
                <c:pt idx="1633">
                  <c:v>-1469.762711864407</c:v>
                </c:pt>
                <c:pt idx="1634">
                  <c:v>-1510.7118644067343</c:v>
                </c:pt>
                <c:pt idx="1635">
                  <c:v>-1519.9322033898998</c:v>
                </c:pt>
                <c:pt idx="1636">
                  <c:v>-1509.4237288136276</c:v>
                </c:pt>
                <c:pt idx="1637">
                  <c:v>-1535.7288135593751</c:v>
                </c:pt>
                <c:pt idx="1638">
                  <c:v>-1527.6610169491619</c:v>
                </c:pt>
                <c:pt idx="1639">
                  <c:v>-1508.7457627119506</c:v>
                </c:pt>
                <c:pt idx="1640">
                  <c:v>-1490.7118644067614</c:v>
                </c:pt>
                <c:pt idx="1641">
                  <c:v>-1474.3728813559335</c:v>
                </c:pt>
                <c:pt idx="1642">
                  <c:v>-1417.8305084745321</c:v>
                </c:pt>
                <c:pt idx="1643">
                  <c:v>-1434.1694915254166</c:v>
                </c:pt>
                <c:pt idx="1644">
                  <c:v>-1466.7796610170519</c:v>
                </c:pt>
                <c:pt idx="1645">
                  <c:v>-1415.5932203390439</c:v>
                </c:pt>
                <c:pt idx="1646">
                  <c:v>-1354.7796610170676</c:v>
                </c:pt>
                <c:pt idx="1647">
                  <c:v>-1448.8813559322996</c:v>
                </c:pt>
                <c:pt idx="1648">
                  <c:v>-1477.762711864543</c:v>
                </c:pt>
                <c:pt idx="1649">
                  <c:v>-1445.2881355934576</c:v>
                </c:pt>
                <c:pt idx="1650">
                  <c:v>-1490.7796610171774</c:v>
                </c:pt>
                <c:pt idx="1651">
                  <c:v>-1447.1864406781074</c:v>
                </c:pt>
                <c:pt idx="1652">
                  <c:v>-1433.4237288135496</c:v>
                </c:pt>
                <c:pt idx="1653">
                  <c:v>-1450.847457627196</c:v>
                </c:pt>
                <c:pt idx="1654">
                  <c:v>-1413.3559322034992</c:v>
                </c:pt>
                <c:pt idx="1655">
                  <c:v>-1427.2542372882119</c:v>
                </c:pt>
                <c:pt idx="1656">
                  <c:v>-1427.8644067798114</c:v>
                </c:pt>
                <c:pt idx="1657">
                  <c:v>-1459.3898305085152</c:v>
                </c:pt>
                <c:pt idx="1658">
                  <c:v>-1439.5254237289794</c:v>
                </c:pt>
                <c:pt idx="1659">
                  <c:v>-1399.5932203392802</c:v>
                </c:pt>
                <c:pt idx="1660">
                  <c:v>-1430.7118644069553</c:v>
                </c:pt>
                <c:pt idx="1661">
                  <c:v>-1479.6610169493056</c:v>
                </c:pt>
                <c:pt idx="1662">
                  <c:v>-1420.1355932204929</c:v>
                </c:pt>
                <c:pt idx="1663">
                  <c:v>-1446.9152542374595</c:v>
                </c:pt>
                <c:pt idx="1664">
                  <c:v>-1455.389830508532</c:v>
                </c:pt>
                <c:pt idx="1665">
                  <c:v>-1422.4406779662277</c:v>
                </c:pt>
                <c:pt idx="1666">
                  <c:v>-1457.7627118645137</c:v>
                </c:pt>
                <c:pt idx="1667">
                  <c:v>-1466.3050847458328</c:v>
                </c:pt>
                <c:pt idx="1668">
                  <c:v>-1392.0677966101939</c:v>
                </c:pt>
                <c:pt idx="1669">
                  <c:v>-1447.186440678051</c:v>
                </c:pt>
                <c:pt idx="1670">
                  <c:v>-1413.2881355933091</c:v>
                </c:pt>
                <c:pt idx="1671">
                  <c:v>-1318.1694915255621</c:v>
                </c:pt>
                <c:pt idx="1672">
                  <c:v>-1372.4067796611719</c:v>
                </c:pt>
                <c:pt idx="1673">
                  <c:v>-1295.6610169491705</c:v>
                </c:pt>
                <c:pt idx="1674">
                  <c:v>-1254.847457627111</c:v>
                </c:pt>
                <c:pt idx="1675">
                  <c:v>-1230.5084745763163</c:v>
                </c:pt>
                <c:pt idx="1676">
                  <c:v>-1211.4576271187811</c:v>
                </c:pt>
                <c:pt idx="1677">
                  <c:v>-1226.372881356122</c:v>
                </c:pt>
                <c:pt idx="1678">
                  <c:v>-1209.966101695047</c:v>
                </c:pt>
                <c:pt idx="1679">
                  <c:v>-1220.0677966102905</c:v>
                </c:pt>
                <c:pt idx="1680">
                  <c:v>-1229.8305084747524</c:v>
                </c:pt>
                <c:pt idx="1681">
                  <c:v>-1236.949152542415</c:v>
                </c:pt>
                <c:pt idx="1682">
                  <c:v>-1234.5762711865464</c:v>
                </c:pt>
                <c:pt idx="1683">
                  <c:v>-1164.0677966102423</c:v>
                </c:pt>
                <c:pt idx="1684">
                  <c:v>-1153.6949152542375</c:v>
                </c:pt>
                <c:pt idx="1685">
                  <c:v>-1231.2542372881269</c:v>
                </c:pt>
                <c:pt idx="1686">
                  <c:v>-1208.9491525424189</c:v>
                </c:pt>
                <c:pt idx="1687">
                  <c:v>-1183.0508474576436</c:v>
                </c:pt>
                <c:pt idx="1688">
                  <c:v>-1278.0338983050663</c:v>
                </c:pt>
                <c:pt idx="1689">
                  <c:v>-1264.2711864406779</c:v>
                </c:pt>
                <c:pt idx="1690">
                  <c:v>-1220.0000000000441</c:v>
                </c:pt>
                <c:pt idx="1691">
                  <c:v>-1289.5593220339103</c:v>
                </c:pt>
                <c:pt idx="1692">
                  <c:v>-1326.5084745763108</c:v>
                </c:pt>
                <c:pt idx="1693">
                  <c:v>-1275.254237288282</c:v>
                </c:pt>
                <c:pt idx="1694">
                  <c:v>-1271.1864406779389</c:v>
                </c:pt>
                <c:pt idx="1695">
                  <c:v>-1275.8644067796554</c:v>
                </c:pt>
                <c:pt idx="1696">
                  <c:v>-1281.8983050847255</c:v>
                </c:pt>
                <c:pt idx="1697">
                  <c:v>-1282.1016949152397</c:v>
                </c:pt>
                <c:pt idx="1698">
                  <c:v>-1314.3728813559239</c:v>
                </c:pt>
                <c:pt idx="1699">
                  <c:v>-1241.7627118645121</c:v>
                </c:pt>
                <c:pt idx="1700">
                  <c:v>-1219.7966101695861</c:v>
                </c:pt>
                <c:pt idx="1701">
                  <c:v>-1257.4915254237972</c:v>
                </c:pt>
                <c:pt idx="1702">
                  <c:v>-1293.4915254237599</c:v>
                </c:pt>
                <c:pt idx="1703">
                  <c:v>-1312.6101694915417</c:v>
                </c:pt>
                <c:pt idx="1704">
                  <c:v>-1269.5593220339938</c:v>
                </c:pt>
                <c:pt idx="1705">
                  <c:v>-1364.1355932204442</c:v>
                </c:pt>
                <c:pt idx="1706">
                  <c:v>-1347.2542372882635</c:v>
                </c:pt>
                <c:pt idx="1707">
                  <c:v>-1249.35593220345</c:v>
                </c:pt>
                <c:pt idx="1708">
                  <c:v>-1279.3898305085329</c:v>
                </c:pt>
                <c:pt idx="1709">
                  <c:v>-1252.2033898305942</c:v>
                </c:pt>
                <c:pt idx="1710">
                  <c:v>-1254.5762711865193</c:v>
                </c:pt>
                <c:pt idx="1711">
                  <c:v>-1314.7118644069317</c:v>
                </c:pt>
                <c:pt idx="1712">
                  <c:v>-1251.3898305085368</c:v>
                </c:pt>
                <c:pt idx="1713">
                  <c:v>-1281.016949152591</c:v>
                </c:pt>
                <c:pt idx="1714">
                  <c:v>-1339.7288135594031</c:v>
                </c:pt>
                <c:pt idx="1715">
                  <c:v>-1298.4406779661244</c:v>
                </c:pt>
                <c:pt idx="1716">
                  <c:v>-1308.0677966102057</c:v>
                </c:pt>
                <c:pt idx="1717">
                  <c:v>-1332.2711864406763</c:v>
                </c:pt>
                <c:pt idx="1718">
                  <c:v>-1388.4745762711261</c:v>
                </c:pt>
                <c:pt idx="1719">
                  <c:v>-1351.3220338983808</c:v>
                </c:pt>
                <c:pt idx="1720">
                  <c:v>-1308.7457627118827</c:v>
                </c:pt>
                <c:pt idx="1721">
                  <c:v>-1368.5423728813435</c:v>
                </c:pt>
                <c:pt idx="1722">
                  <c:v>-1371.9322033897838</c:v>
                </c:pt>
                <c:pt idx="1723">
                  <c:v>-1392.8813559321945</c:v>
                </c:pt>
                <c:pt idx="1724">
                  <c:v>-1404.4745762710593</c:v>
                </c:pt>
                <c:pt idx="1725">
                  <c:v>-1364.881355932142</c:v>
                </c:pt>
                <c:pt idx="1726">
                  <c:v>-1348.3389830507433</c:v>
                </c:pt>
                <c:pt idx="1727">
                  <c:v>-1378.033898305044</c:v>
                </c:pt>
                <c:pt idx="1728">
                  <c:v>-1322.5084745761017</c:v>
                </c:pt>
                <c:pt idx="1729">
                  <c:v>-1339.9322033898045</c:v>
                </c:pt>
                <c:pt idx="1730">
                  <c:v>-1402.5084745761628</c:v>
                </c:pt>
                <c:pt idx="1731">
                  <c:v>-1392.7457627117576</c:v>
                </c:pt>
                <c:pt idx="1732">
                  <c:v>-1355.4576271186315</c:v>
                </c:pt>
                <c:pt idx="1733">
                  <c:v>-1457.9661016949149</c:v>
                </c:pt>
                <c:pt idx="1734">
                  <c:v>-1526.1016949152938</c:v>
                </c:pt>
                <c:pt idx="1735">
                  <c:v>-1505.8305084745034</c:v>
                </c:pt>
                <c:pt idx="1736">
                  <c:v>-1458.7118644065561</c:v>
                </c:pt>
                <c:pt idx="1737">
                  <c:v>-1539.5932203388647</c:v>
                </c:pt>
                <c:pt idx="1738">
                  <c:v>-1528.4067796609158</c:v>
                </c:pt>
                <c:pt idx="1739">
                  <c:v>-1492.5423728811645</c:v>
                </c:pt>
                <c:pt idx="1740">
                  <c:v>-1526.1016949151244</c:v>
                </c:pt>
                <c:pt idx="1741">
                  <c:v>-1463.9999999997592</c:v>
                </c:pt>
                <c:pt idx="1742">
                  <c:v>-1447.6610169488747</c:v>
                </c:pt>
                <c:pt idx="1743">
                  <c:v>-1516.135593220205</c:v>
                </c:pt>
                <c:pt idx="1744">
                  <c:v>-1476.9491525421467</c:v>
                </c:pt>
                <c:pt idx="1745">
                  <c:v>-1393.9661016947305</c:v>
                </c:pt>
                <c:pt idx="1746">
                  <c:v>-1456.6101694912793</c:v>
                </c:pt>
                <c:pt idx="1747">
                  <c:v>-1410.0338983049105</c:v>
                </c:pt>
                <c:pt idx="1748">
                  <c:v>-1310.9830508472576</c:v>
                </c:pt>
                <c:pt idx="1749">
                  <c:v>-1370.8474576269655</c:v>
                </c:pt>
                <c:pt idx="1750">
                  <c:v>-1389.6271186438523</c:v>
                </c:pt>
                <c:pt idx="1751">
                  <c:v>-1304.6779661015396</c:v>
                </c:pt>
                <c:pt idx="1752">
                  <c:v>-1311.8644067794489</c:v>
                </c:pt>
                <c:pt idx="1753">
                  <c:v>-1348.9491525423427</c:v>
                </c:pt>
                <c:pt idx="1754">
                  <c:v>-1313.7627118642679</c:v>
                </c:pt>
                <c:pt idx="1755">
                  <c:v>-1310.5084745761519</c:v>
                </c:pt>
                <c:pt idx="1756">
                  <c:v>-1300.7457627117465</c:v>
                </c:pt>
                <c:pt idx="1757">
                  <c:v>-1249.694915254119</c:v>
                </c:pt>
                <c:pt idx="1758">
                  <c:v>-1301.4915254235571</c:v>
                </c:pt>
                <c:pt idx="1759">
                  <c:v>-1375.9999999997879</c:v>
                </c:pt>
                <c:pt idx="1760">
                  <c:v>-1371.322033898128</c:v>
                </c:pt>
                <c:pt idx="1761">
                  <c:v>-1328.3389830507704</c:v>
                </c:pt>
                <c:pt idx="1762">
                  <c:v>-1336.0677966099759</c:v>
                </c:pt>
                <c:pt idx="1763">
                  <c:v>-1335.7288135590809</c:v>
                </c:pt>
                <c:pt idx="1764">
                  <c:v>-1260.1355932200884</c:v>
                </c:pt>
                <c:pt idx="1765">
                  <c:v>-1255.8644067794003</c:v>
                </c:pt>
                <c:pt idx="1766">
                  <c:v>-1309.6271186438476</c:v>
                </c:pt>
                <c:pt idx="1767">
                  <c:v>-1287.9322033896262</c:v>
                </c:pt>
                <c:pt idx="1768">
                  <c:v>-1317.1525423727646</c:v>
                </c:pt>
                <c:pt idx="1769">
                  <c:v>-1357.6271186440424</c:v>
                </c:pt>
                <c:pt idx="1770">
                  <c:v>-1315.3220338981923</c:v>
                </c:pt>
                <c:pt idx="1771">
                  <c:v>-1401.6271186440281</c:v>
                </c:pt>
                <c:pt idx="1772">
                  <c:v>-1387.9999999999072</c:v>
                </c:pt>
                <c:pt idx="1773">
                  <c:v>-1272.0677966100736</c:v>
                </c:pt>
                <c:pt idx="1774">
                  <c:v>-1303.5254237287566</c:v>
                </c:pt>
                <c:pt idx="1775">
                  <c:v>-1327.7288135592273</c:v>
                </c:pt>
                <c:pt idx="1776">
                  <c:v>-1280.9491525423443</c:v>
                </c:pt>
                <c:pt idx="1777">
                  <c:v>-1227.0508474575729</c:v>
                </c:pt>
                <c:pt idx="1778">
                  <c:v>-1271.1186440676358</c:v>
                </c:pt>
                <c:pt idx="1779">
                  <c:v>-1330.9830508473437</c:v>
                </c:pt>
                <c:pt idx="1780">
                  <c:v>-1274.7796610168937</c:v>
                </c:pt>
                <c:pt idx="1781">
                  <c:v>-1255.1186440677593</c:v>
                </c:pt>
                <c:pt idx="1782">
                  <c:v>-1237.3559322033873</c:v>
                </c:pt>
                <c:pt idx="1783">
                  <c:v>-1195.3220338984111</c:v>
                </c:pt>
                <c:pt idx="1784">
                  <c:v>-1230.1016949151747</c:v>
                </c:pt>
                <c:pt idx="1785">
                  <c:v>-1195.5254237288125</c:v>
                </c:pt>
                <c:pt idx="1786">
                  <c:v>-1202.1016949152915</c:v>
                </c:pt>
                <c:pt idx="1787">
                  <c:v>-1222.7796610169978</c:v>
                </c:pt>
                <c:pt idx="1788">
                  <c:v>-1228.6779661016874</c:v>
                </c:pt>
                <c:pt idx="1789">
                  <c:v>-1208.0000000000377</c:v>
                </c:pt>
                <c:pt idx="1790">
                  <c:v>-1202.5762711864541</c:v>
                </c:pt>
                <c:pt idx="1791">
                  <c:v>-1231.7288135592894</c:v>
                </c:pt>
                <c:pt idx="1792">
                  <c:v>-1178.6440677965752</c:v>
                </c:pt>
                <c:pt idx="1793">
                  <c:v>-1143.9999999999097</c:v>
                </c:pt>
                <c:pt idx="1794">
                  <c:v>-1112.2033898304446</c:v>
                </c:pt>
                <c:pt idx="1795">
                  <c:v>-1138.5084745763052</c:v>
                </c:pt>
                <c:pt idx="1796">
                  <c:v>-1175.6610169491071</c:v>
                </c:pt>
                <c:pt idx="1797">
                  <c:v>-1068.0000000000011</c:v>
                </c:pt>
                <c:pt idx="1798">
                  <c:v>-1094.0338983050442</c:v>
                </c:pt>
                <c:pt idx="1799">
                  <c:v>-1097.8305084745132</c:v>
                </c:pt>
                <c:pt idx="1800">
                  <c:v>-1081.4915254237983</c:v>
                </c:pt>
                <c:pt idx="1801">
                  <c:v>-1079.3898305086338</c:v>
                </c:pt>
                <c:pt idx="1802">
                  <c:v>-1078.915254237302</c:v>
                </c:pt>
                <c:pt idx="1803">
                  <c:v>-1060.9491525424723</c:v>
                </c:pt>
                <c:pt idx="1804">
                  <c:v>-1078.2372881356252</c:v>
                </c:pt>
                <c:pt idx="1805">
                  <c:v>-1061.8305084746635</c:v>
                </c:pt>
                <c:pt idx="1806">
                  <c:v>-1030.5084745764173</c:v>
                </c:pt>
                <c:pt idx="1807">
                  <c:v>-1098.9152542373879</c:v>
                </c:pt>
                <c:pt idx="1808">
                  <c:v>-1105.898305084783</c:v>
                </c:pt>
                <c:pt idx="1809">
                  <c:v>-1014.0338983051523</c:v>
                </c:pt>
                <c:pt idx="1810">
                  <c:v>-1100.9491525424182</c:v>
                </c:pt>
                <c:pt idx="1811">
                  <c:v>-1118.9152542374738</c:v>
                </c:pt>
                <c:pt idx="1812">
                  <c:v>-1038.9830508474899</c:v>
                </c:pt>
                <c:pt idx="1813">
                  <c:v>-1114.7796610171101</c:v>
                </c:pt>
                <c:pt idx="1814">
                  <c:v>-1076.6779661017576</c:v>
                </c:pt>
                <c:pt idx="1815">
                  <c:v>-1102.644067796723</c:v>
                </c:pt>
                <c:pt idx="1816">
                  <c:v>-1142.1016949153163</c:v>
                </c:pt>
                <c:pt idx="1817">
                  <c:v>-1108.3389830508982</c:v>
                </c:pt>
                <c:pt idx="1818">
                  <c:v>-1060.0000000001476</c:v>
                </c:pt>
                <c:pt idx="1819">
                  <c:v>-1082.1016949154539</c:v>
                </c:pt>
                <c:pt idx="1820">
                  <c:v>-1100.4067796611785</c:v>
                </c:pt>
                <c:pt idx="1821">
                  <c:v>-1061.355932203614</c:v>
                </c:pt>
                <c:pt idx="1822">
                  <c:v>-1067.525423729008</c:v>
                </c:pt>
                <c:pt idx="1823">
                  <c:v>-1112.3389830511076</c:v>
                </c:pt>
                <c:pt idx="1824">
                  <c:v>-1121.4915254239133</c:v>
                </c:pt>
                <c:pt idx="1825">
                  <c:v>-1119.3898305087491</c:v>
                </c:pt>
                <c:pt idx="1826">
                  <c:v>-1108.8813559323642</c:v>
                </c:pt>
                <c:pt idx="1827">
                  <c:v>-1079.1864406781194</c:v>
                </c:pt>
                <c:pt idx="1828">
                  <c:v>-1048.8135593220854</c:v>
                </c:pt>
                <c:pt idx="1829">
                  <c:v>-998.23728813578987</c:v>
                </c:pt>
                <c:pt idx="1830">
                  <c:v>-1023.0508474576906</c:v>
                </c:pt>
                <c:pt idx="1831">
                  <c:v>-982.30508474587759</c:v>
                </c:pt>
                <c:pt idx="1832">
                  <c:v>-1056.203389830622</c:v>
                </c:pt>
                <c:pt idx="1833">
                  <c:v>-1067.6610169492192</c:v>
                </c:pt>
                <c:pt idx="1834">
                  <c:v>-1015.4576271187527</c:v>
                </c:pt>
                <c:pt idx="1835">
                  <c:v>-992.13559322030392</c:v>
                </c:pt>
                <c:pt idx="1836">
                  <c:v>-1081.5593220339317</c:v>
                </c:pt>
                <c:pt idx="1837">
                  <c:v>-1085.2203389831334</c:v>
                </c:pt>
                <c:pt idx="1838">
                  <c:v>-1023.864406779748</c:v>
                </c:pt>
                <c:pt idx="1839">
                  <c:v>-1015.1864406779918</c:v>
                </c:pt>
                <c:pt idx="1840">
                  <c:v>-1041.0169491526333</c:v>
                </c:pt>
                <c:pt idx="1841">
                  <c:v>-1030.9152542373331</c:v>
                </c:pt>
                <c:pt idx="1842">
                  <c:v>-1068.9491525423825</c:v>
                </c:pt>
                <c:pt idx="1843">
                  <c:v>-1074.2372881356418</c:v>
                </c:pt>
                <c:pt idx="1844">
                  <c:v>-1083.8644067796668</c:v>
                </c:pt>
                <c:pt idx="1845">
                  <c:v>-1116.4745762711325</c:v>
                </c:pt>
                <c:pt idx="1846">
                  <c:v>-1064.6101694915608</c:v>
                </c:pt>
                <c:pt idx="1847">
                  <c:v>-1088.8135593220313</c:v>
                </c:pt>
                <c:pt idx="1848">
                  <c:v>-1140.0677966102296</c:v>
                </c:pt>
                <c:pt idx="1849">
                  <c:v>-1082.4406779660665</c:v>
                </c:pt>
                <c:pt idx="1850">
                  <c:v>-1119.5254237287911</c:v>
                </c:pt>
                <c:pt idx="1851">
                  <c:v>-1151.0508474576077</c:v>
                </c:pt>
                <c:pt idx="1852">
                  <c:v>-1149.2881355931693</c:v>
                </c:pt>
                <c:pt idx="1853">
                  <c:v>-1163.2542372881285</c:v>
                </c:pt>
                <c:pt idx="1854">
                  <c:v>-1182.3728813559105</c:v>
                </c:pt>
                <c:pt idx="1855">
                  <c:v>-1128.1355932203569</c:v>
                </c:pt>
                <c:pt idx="1856">
                  <c:v>-1163.4576271186429</c:v>
                </c:pt>
                <c:pt idx="1857">
                  <c:v>-1193.8983050847544</c:v>
                </c:pt>
                <c:pt idx="1858">
                  <c:v>-1164.8135593221095</c:v>
                </c:pt>
                <c:pt idx="1859">
                  <c:v>-1167.2542372882247</c:v>
                </c:pt>
                <c:pt idx="1860">
                  <c:v>-1219.11864406774</c:v>
                </c:pt>
                <c:pt idx="1861">
                  <c:v>-1264.8813559321643</c:v>
                </c:pt>
                <c:pt idx="1862">
                  <c:v>-1240.9491525423421</c:v>
                </c:pt>
                <c:pt idx="1863">
                  <c:v>-1248.6101694915264</c:v>
                </c:pt>
                <c:pt idx="1864">
                  <c:v>-1289.8983050846923</c:v>
                </c:pt>
                <c:pt idx="1865">
                  <c:v>-1312.4745762710481</c:v>
                </c:pt>
                <c:pt idx="1866">
                  <c:v>-1249.2203389830131</c:v>
                </c:pt>
                <c:pt idx="1867">
                  <c:v>-1244.8135593221139</c:v>
                </c:pt>
                <c:pt idx="1868">
                  <c:v>-1345.762711864473</c:v>
                </c:pt>
                <c:pt idx="1869">
                  <c:v>-1358.7118644068607</c:v>
                </c:pt>
                <c:pt idx="1870">
                  <c:v>-1274.5762711864359</c:v>
                </c:pt>
                <c:pt idx="1871">
                  <c:v>-1343.8644067797104</c:v>
                </c:pt>
                <c:pt idx="1872">
                  <c:v>-1398.6440677965036</c:v>
                </c:pt>
                <c:pt idx="1873">
                  <c:v>-1370.7796610169444</c:v>
                </c:pt>
                <c:pt idx="1874">
                  <c:v>-1372.0677966101644</c:v>
                </c:pt>
                <c:pt idx="1875">
                  <c:v>-1387.186440677963</c:v>
                </c:pt>
                <c:pt idx="1876">
                  <c:v>-1409.4237288135935</c:v>
                </c:pt>
                <c:pt idx="1877">
                  <c:v>-1442.5762711864681</c:v>
                </c:pt>
                <c:pt idx="1878">
                  <c:v>-1442.9830508473276</c:v>
                </c:pt>
                <c:pt idx="1879">
                  <c:v>-1446.3728813557677</c:v>
                </c:pt>
                <c:pt idx="1880">
                  <c:v>-1456.6779661016387</c:v>
                </c:pt>
                <c:pt idx="1881">
                  <c:v>-1524.2711864407215</c:v>
                </c:pt>
                <c:pt idx="1882">
                  <c:v>-1509.694915254106</c:v>
                </c:pt>
                <c:pt idx="1883">
                  <c:v>-1524.4067796609327</c:v>
                </c:pt>
                <c:pt idx="1884">
                  <c:v>-1549.3559322032138</c:v>
                </c:pt>
                <c:pt idx="1885">
                  <c:v>-1527.3220338981541</c:v>
                </c:pt>
                <c:pt idx="1886">
                  <c:v>-1581.5593220337073</c:v>
                </c:pt>
                <c:pt idx="1887">
                  <c:v>-1618.1694915252692</c:v>
                </c:pt>
                <c:pt idx="1888">
                  <c:v>-1646.8474576270551</c:v>
                </c:pt>
                <c:pt idx="1889">
                  <c:v>-1641.6271186440422</c:v>
                </c:pt>
                <c:pt idx="1890">
                  <c:v>-1578.2372881355702</c:v>
                </c:pt>
                <c:pt idx="1891">
                  <c:v>-1602.3728813559069</c:v>
                </c:pt>
                <c:pt idx="1892">
                  <c:v>-1593.8983050847214</c:v>
                </c:pt>
                <c:pt idx="1893">
                  <c:v>-1644.2033898305383</c:v>
                </c:pt>
                <c:pt idx="1894">
                  <c:v>-1722.5084745762947</c:v>
                </c:pt>
                <c:pt idx="1895">
                  <c:v>-1738.7118644067423</c:v>
                </c:pt>
                <c:pt idx="1896">
                  <c:v>-1636.9491525423257</c:v>
                </c:pt>
                <c:pt idx="1897">
                  <c:v>-1681.2881355930933</c:v>
                </c:pt>
                <c:pt idx="1898">
                  <c:v>-1737.2203389829517</c:v>
                </c:pt>
                <c:pt idx="1899">
                  <c:v>-1739.389830508306</c:v>
                </c:pt>
                <c:pt idx="1900">
                  <c:v>-1737.8983050846286</c:v>
                </c:pt>
                <c:pt idx="1901">
                  <c:v>-1772.1355932202091</c:v>
                </c:pt>
                <c:pt idx="1902">
                  <c:v>-1762.9152542371564</c:v>
                </c:pt>
                <c:pt idx="1903">
                  <c:v>-1695.7966101694055</c:v>
                </c:pt>
                <c:pt idx="1904">
                  <c:v>-1693.8983050846427</c:v>
                </c:pt>
                <c:pt idx="1905">
                  <c:v>-1730.9830508472544</c:v>
                </c:pt>
                <c:pt idx="1906">
                  <c:v>-1754.440677965971</c:v>
                </c:pt>
                <c:pt idx="1907">
                  <c:v>-1693.1525423727192</c:v>
                </c:pt>
                <c:pt idx="1908">
                  <c:v>-1726.9830508473276</c:v>
                </c:pt>
                <c:pt idx="1909">
                  <c:v>-1684.8135593218578</c:v>
                </c:pt>
                <c:pt idx="1910">
                  <c:v>-1640.4745762711466</c:v>
                </c:pt>
                <c:pt idx="1911">
                  <c:v>-1670.4406779661522</c:v>
                </c:pt>
                <c:pt idx="1912">
                  <c:v>-1701.2203389830456</c:v>
                </c:pt>
                <c:pt idx="1913">
                  <c:v>-1654.1016949153804</c:v>
                </c:pt>
                <c:pt idx="1914">
                  <c:v>-1630.1016949153113</c:v>
                </c:pt>
                <c:pt idx="1915">
                  <c:v>-1685.1525423728656</c:v>
                </c:pt>
                <c:pt idx="1916">
                  <c:v>-1665.491525423731</c:v>
                </c:pt>
                <c:pt idx="1917">
                  <c:v>-1658.847457627118</c:v>
                </c:pt>
                <c:pt idx="1918">
                  <c:v>-1704.8813559320777</c:v>
                </c:pt>
                <c:pt idx="1919">
                  <c:v>-1734.9152542372731</c:v>
                </c:pt>
                <c:pt idx="1920">
                  <c:v>-1620.067796610258</c:v>
                </c:pt>
                <c:pt idx="1921">
                  <c:v>-1613.6271186441591</c:v>
                </c:pt>
                <c:pt idx="1922">
                  <c:v>-1643.93220338989</c:v>
                </c:pt>
                <c:pt idx="1923">
                  <c:v>-1569.0169491525742</c:v>
                </c:pt>
                <c:pt idx="1924">
                  <c:v>-1553.4237288136133</c:v>
                </c:pt>
                <c:pt idx="1925">
                  <c:v>-1573.4237288135862</c:v>
                </c:pt>
                <c:pt idx="1926">
                  <c:v>-1577.6949152542174</c:v>
                </c:pt>
                <c:pt idx="1927">
                  <c:v>-1506.237288135532</c:v>
                </c:pt>
                <c:pt idx="1928">
                  <c:v>-1467.2542372881014</c:v>
                </c:pt>
                <c:pt idx="1929">
                  <c:v>-1502.8474576270917</c:v>
                </c:pt>
                <c:pt idx="1930">
                  <c:v>-1511.1864406779532</c:v>
                </c:pt>
                <c:pt idx="1931">
                  <c:v>-1404.3389830509045</c:v>
                </c:pt>
                <c:pt idx="1932">
                  <c:v>-1429.016949152594</c:v>
                </c:pt>
                <c:pt idx="1933">
                  <c:v>-1435.5932203390735</c:v>
                </c:pt>
                <c:pt idx="1934">
                  <c:v>-1426.2372881356966</c:v>
                </c:pt>
                <c:pt idx="1935">
                  <c:v>-1383.8644067797693</c:v>
                </c:pt>
                <c:pt idx="1936">
                  <c:v>-1349.0169491525892</c:v>
                </c:pt>
                <c:pt idx="1937">
                  <c:v>-1337.152542372907</c:v>
                </c:pt>
                <c:pt idx="1938">
                  <c:v>-1344.2033898304924</c:v>
                </c:pt>
                <c:pt idx="1939">
                  <c:v>-1338.2372881355561</c:v>
                </c:pt>
                <c:pt idx="1940">
                  <c:v>-1304.1355932201868</c:v>
                </c:pt>
                <c:pt idx="1941">
                  <c:v>-1240.6101694915035</c:v>
                </c:pt>
                <c:pt idx="1942">
                  <c:v>-1206.9830508474661</c:v>
                </c:pt>
                <c:pt idx="1943">
                  <c:v>-1180.2033898304996</c:v>
                </c:pt>
                <c:pt idx="1944">
                  <c:v>-1178.8474576272024</c:v>
                </c:pt>
                <c:pt idx="1945">
                  <c:v>-1163.5932203390798</c:v>
                </c:pt>
                <c:pt idx="1946">
                  <c:v>-1111.1186440677959</c:v>
                </c:pt>
                <c:pt idx="1947">
                  <c:v>-1117.6271186439719</c:v>
                </c:pt>
                <c:pt idx="1948">
                  <c:v>-1112.135593220311</c:v>
                </c:pt>
                <c:pt idx="1949">
                  <c:v>-1167.118644067788</c:v>
                </c:pt>
                <c:pt idx="1950">
                  <c:v>-1150.0338983051493</c:v>
                </c:pt>
                <c:pt idx="1951">
                  <c:v>-1139.1864406780385</c:v>
                </c:pt>
                <c:pt idx="1952">
                  <c:v>-1095.0508474576723</c:v>
                </c:pt>
                <c:pt idx="1953">
                  <c:v>-1076.3389830509757</c:v>
                </c:pt>
                <c:pt idx="1954">
                  <c:v>-1006.2372881357566</c:v>
                </c:pt>
                <c:pt idx="1955">
                  <c:v>-1020.1355932204128</c:v>
                </c:pt>
                <c:pt idx="1956">
                  <c:v>-1016.0000000001618</c:v>
                </c:pt>
                <c:pt idx="1957">
                  <c:v>-965.08474576280207</c:v>
                </c:pt>
                <c:pt idx="1958">
                  <c:v>-924.94915254253215</c:v>
                </c:pt>
                <c:pt idx="1959">
                  <c:v>-904.2033898306355</c:v>
                </c:pt>
                <c:pt idx="1960">
                  <c:v>-930.10169491541092</c:v>
                </c:pt>
                <c:pt idx="1961">
                  <c:v>-869.69491525446347</c:v>
                </c:pt>
                <c:pt idx="1962">
                  <c:v>-908.54237288157026</c:v>
                </c:pt>
                <c:pt idx="1963">
                  <c:v>-961.62711864434084</c:v>
                </c:pt>
                <c:pt idx="1964">
                  <c:v>-937.69491525451826</c:v>
                </c:pt>
                <c:pt idx="1965">
                  <c:v>-871.86440677993073</c:v>
                </c:pt>
                <c:pt idx="1966">
                  <c:v>-897.28813559343087</c:v>
                </c:pt>
                <c:pt idx="1967">
                  <c:v>-907.32203389854078</c:v>
                </c:pt>
                <c:pt idx="1968">
                  <c:v>-905.49152542396814</c:v>
                </c:pt>
                <c:pt idx="1969">
                  <c:v>-1020.2711864408498</c:v>
                </c:pt>
                <c:pt idx="1970">
                  <c:v>-958.71186440694999</c:v>
                </c:pt>
                <c:pt idx="1971">
                  <c:v>-902.50847457644375</c:v>
                </c:pt>
                <c:pt idx="1972">
                  <c:v>-992.74576271195963</c:v>
                </c:pt>
                <c:pt idx="1973">
                  <c:v>-1040.1355932204422</c:v>
                </c:pt>
                <c:pt idx="1974">
                  <c:v>-978.7796610171132</c:v>
                </c:pt>
                <c:pt idx="1975">
                  <c:v>-1014.3050847459133</c:v>
                </c:pt>
                <c:pt idx="1976">
                  <c:v>-1026.3050847458633</c:v>
                </c:pt>
                <c:pt idx="1977">
                  <c:v>-1009.0169491528233</c:v>
                </c:pt>
                <c:pt idx="1978">
                  <c:v>-990.03389830530898</c:v>
                </c:pt>
                <c:pt idx="1979">
                  <c:v>-1047.0508474578162</c:v>
                </c:pt>
                <c:pt idx="1980">
                  <c:v>-1112.5423728815654</c:v>
                </c:pt>
                <c:pt idx="1981">
                  <c:v>-1062.0338983054037</c:v>
                </c:pt>
                <c:pt idx="1982">
                  <c:v>-1124.2033898307898</c:v>
                </c:pt>
                <c:pt idx="1983">
                  <c:v>-1145.5593220340597</c:v>
                </c:pt>
                <c:pt idx="1984">
                  <c:v>-1122.0338983052661</c:v>
                </c:pt>
                <c:pt idx="1985">
                  <c:v>-1152.0000000001021</c:v>
                </c:pt>
                <c:pt idx="1986">
                  <c:v>-1166.6440677966254</c:v>
                </c:pt>
                <c:pt idx="1987">
                  <c:v>-1216.4067796609766</c:v>
                </c:pt>
                <c:pt idx="1988">
                  <c:v>-1212.4745762711832</c:v>
                </c:pt>
                <c:pt idx="1989">
                  <c:v>-1197.3559322033286</c:v>
                </c:pt>
                <c:pt idx="1990">
                  <c:v>-1201.8305084746435</c:v>
                </c:pt>
                <c:pt idx="1991">
                  <c:v>-1259.3898305084472</c:v>
                </c:pt>
                <c:pt idx="1992">
                  <c:v>-1232.5423728813466</c:v>
                </c:pt>
                <c:pt idx="1993">
                  <c:v>-1221.2881355931509</c:v>
                </c:pt>
                <c:pt idx="1994">
                  <c:v>-1311.9999999999986</c:v>
                </c:pt>
                <c:pt idx="1995">
                  <c:v>-1337.8305084745839</c:v>
                </c:pt>
                <c:pt idx="1996">
                  <c:v>-1315.7288135593903</c:v>
                </c:pt>
                <c:pt idx="1997">
                  <c:v>-1383.796610169579</c:v>
                </c:pt>
                <c:pt idx="1998">
                  <c:v>-1368.3389830509418</c:v>
                </c:pt>
                <c:pt idx="1999">
                  <c:v>-1320.6101694915646</c:v>
                </c:pt>
                <c:pt idx="2000">
                  <c:v>-1425.1525423729913</c:v>
                </c:pt>
                <c:pt idx="2001">
                  <c:v>-1484.2033898306418</c:v>
                </c:pt>
                <c:pt idx="2002">
                  <c:v>-1487.3898305085677</c:v>
                </c:pt>
                <c:pt idx="2003">
                  <c:v>-1509.0847457627892</c:v>
                </c:pt>
                <c:pt idx="2004">
                  <c:v>-1509.8983050847337</c:v>
                </c:pt>
                <c:pt idx="2005">
                  <c:v>-1558.4406779661681</c:v>
                </c:pt>
                <c:pt idx="2006">
                  <c:v>-1562.3728813559044</c:v>
                </c:pt>
                <c:pt idx="2007">
                  <c:v>-1549.6949152541649</c:v>
                </c:pt>
                <c:pt idx="2008">
                  <c:v>-1514.9152542373449</c:v>
                </c:pt>
                <c:pt idx="2009">
                  <c:v>-1540.1355932204435</c:v>
                </c:pt>
                <c:pt idx="2010">
                  <c:v>-1621.8983050848303</c:v>
                </c:pt>
                <c:pt idx="2011">
                  <c:v>-1555.9322033899186</c:v>
                </c:pt>
                <c:pt idx="2012">
                  <c:v>-1612.1355932204817</c:v>
                </c:pt>
                <c:pt idx="2013">
                  <c:v>-1607.9322033899839</c:v>
                </c:pt>
                <c:pt idx="2014">
                  <c:v>-1615.2542372883304</c:v>
                </c:pt>
                <c:pt idx="2015">
                  <c:v>-1687.661016949284</c:v>
                </c:pt>
                <c:pt idx="2016">
                  <c:v>-1733.9661016951177</c:v>
                </c:pt>
                <c:pt idx="2017">
                  <c:v>-1788.2711864409175</c:v>
                </c:pt>
                <c:pt idx="2018">
                  <c:v>-1837.6949152543743</c:v>
                </c:pt>
                <c:pt idx="2019">
                  <c:v>-1832.2711864409032</c:v>
                </c:pt>
                <c:pt idx="2020">
                  <c:v>-1861.0847457629004</c:v>
                </c:pt>
                <c:pt idx="2021">
                  <c:v>-1914.8474576271783</c:v>
                </c:pt>
                <c:pt idx="2022">
                  <c:v>-1896.8813559322921</c:v>
                </c:pt>
                <c:pt idx="2023">
                  <c:v>-1925.220338983183</c:v>
                </c:pt>
                <c:pt idx="2024">
                  <c:v>-1945.8305084746426</c:v>
                </c:pt>
                <c:pt idx="2025">
                  <c:v>-2003.5932203390735</c:v>
                </c:pt>
                <c:pt idx="2026">
                  <c:v>-1972.0000000000662</c:v>
                </c:pt>
                <c:pt idx="2027">
                  <c:v>-1981.6949152543939</c:v>
                </c:pt>
                <c:pt idx="2028">
                  <c:v>-1931.1864406779498</c:v>
                </c:pt>
                <c:pt idx="2029">
                  <c:v>-1883.9999999999816</c:v>
                </c:pt>
                <c:pt idx="2030">
                  <c:v>-1967.3220338982933</c:v>
                </c:pt>
                <c:pt idx="2031">
                  <c:v>-1935.5254237288277</c:v>
                </c:pt>
                <c:pt idx="2032">
                  <c:v>-1848.0000000000191</c:v>
                </c:pt>
                <c:pt idx="2033">
                  <c:v>-1890.3050847456998</c:v>
                </c:pt>
                <c:pt idx="2034">
                  <c:v>-1942.1694915254413</c:v>
                </c:pt>
                <c:pt idx="2035">
                  <c:v>-1901.4237288135153</c:v>
                </c:pt>
                <c:pt idx="2036">
                  <c:v>-1860.1355932201805</c:v>
                </c:pt>
                <c:pt idx="2037">
                  <c:v>-1896.7457627116294</c:v>
                </c:pt>
                <c:pt idx="2038">
                  <c:v>-1834.9830508472717</c:v>
                </c:pt>
                <c:pt idx="2039">
                  <c:v>-1731.0508474574447</c:v>
                </c:pt>
                <c:pt idx="2040">
                  <c:v>-1770.0338983048191</c:v>
                </c:pt>
                <c:pt idx="2041">
                  <c:v>-1781.4915254235857</c:v>
                </c:pt>
                <c:pt idx="2042">
                  <c:v>-1742.6440677964224</c:v>
                </c:pt>
                <c:pt idx="2043">
                  <c:v>-1835.6610169489484</c:v>
                </c:pt>
                <c:pt idx="2044">
                  <c:v>-1831.9322033897265</c:v>
                </c:pt>
                <c:pt idx="2045">
                  <c:v>-1760.9491525424291</c:v>
                </c:pt>
                <c:pt idx="2046">
                  <c:v>-1782.3728813558896</c:v>
                </c:pt>
                <c:pt idx="2047">
                  <c:v>-1739.7966101692782</c:v>
                </c:pt>
                <c:pt idx="2048">
                  <c:v>-1706.9152542372206</c:v>
                </c:pt>
                <c:pt idx="2049">
                  <c:v>-1766.101694915026</c:v>
                </c:pt>
                <c:pt idx="2050">
                  <c:v>-1756.813559322009</c:v>
                </c:pt>
                <c:pt idx="2051">
                  <c:v>-1751.7288135592073</c:v>
                </c:pt>
                <c:pt idx="2052">
                  <c:v>-1714.6440677965957</c:v>
                </c:pt>
                <c:pt idx="2053">
                  <c:v>-1678.7796610169007</c:v>
                </c:pt>
                <c:pt idx="2054">
                  <c:v>-1636.5423728812971</c:v>
                </c:pt>
                <c:pt idx="2055">
                  <c:v>-1631.9322033897708</c:v>
                </c:pt>
                <c:pt idx="2056">
                  <c:v>-1636.4067796609165</c:v>
                </c:pt>
                <c:pt idx="2057">
                  <c:v>-1598.6440677965154</c:v>
                </c:pt>
                <c:pt idx="2058">
                  <c:v>-1591.4576271186625</c:v>
                </c:pt>
                <c:pt idx="2059">
                  <c:v>-1608.3389830507303</c:v>
                </c:pt>
                <c:pt idx="2060">
                  <c:v>-1532.203389830385</c:v>
                </c:pt>
                <c:pt idx="2061">
                  <c:v>-1502.1016949151683</c:v>
                </c:pt>
                <c:pt idx="2062">
                  <c:v>-1458.4406779660212</c:v>
                </c:pt>
                <c:pt idx="2063">
                  <c:v>-1452.6101694915217</c:v>
                </c:pt>
                <c:pt idx="2064">
                  <c:v>-1435.5932203389602</c:v>
                </c:pt>
                <c:pt idx="2065">
                  <c:v>-1384.203389830551</c:v>
                </c:pt>
                <c:pt idx="2066">
                  <c:v>-1359.3898305085374</c:v>
                </c:pt>
                <c:pt idx="2067">
                  <c:v>-1438.1694915253436</c:v>
                </c:pt>
                <c:pt idx="2068">
                  <c:v>-1425.9661016947662</c:v>
                </c:pt>
                <c:pt idx="2069">
                  <c:v>-1305.0169491523779</c:v>
                </c:pt>
                <c:pt idx="2070">
                  <c:v>-1358.0338983049019</c:v>
                </c:pt>
                <c:pt idx="2071">
                  <c:v>-1326.8474576268668</c:v>
                </c:pt>
                <c:pt idx="2072">
                  <c:v>-1322.3050847455308</c:v>
                </c:pt>
                <c:pt idx="2073">
                  <c:v>-1364.2711864404862</c:v>
                </c:pt>
                <c:pt idx="2074">
                  <c:v>-1297.762711864222</c:v>
                </c:pt>
                <c:pt idx="2075">
                  <c:v>-1244.9491525421558</c:v>
                </c:pt>
                <c:pt idx="2076">
                  <c:v>-1166.6440677962867</c:v>
                </c:pt>
                <c:pt idx="2077">
                  <c:v>-1140.6779661014339</c:v>
                </c:pt>
                <c:pt idx="2078">
                  <c:v>-1077.5593220335534</c:v>
                </c:pt>
                <c:pt idx="2079">
                  <c:v>-1059.2542372878852</c:v>
                </c:pt>
                <c:pt idx="2080">
                  <c:v>-1035.0508474575277</c:v>
                </c:pt>
                <c:pt idx="2081">
                  <c:v>-996.94915254217517</c:v>
                </c:pt>
                <c:pt idx="2082">
                  <c:v>-997.96610169463361</c:v>
                </c:pt>
                <c:pt idx="2083">
                  <c:v>-925.62711864381356</c:v>
                </c:pt>
                <c:pt idx="2084">
                  <c:v>-890.50847457615498</c:v>
                </c:pt>
                <c:pt idx="2085">
                  <c:v>-895.8644067794919</c:v>
                </c:pt>
                <c:pt idx="2086">
                  <c:v>-912.88135593199672</c:v>
                </c:pt>
                <c:pt idx="2087">
                  <c:v>-878.44067796607123</c:v>
                </c:pt>
                <c:pt idx="2088">
                  <c:v>-910.30508474572662</c:v>
                </c:pt>
                <c:pt idx="2089">
                  <c:v>-919.93220338975129</c:v>
                </c:pt>
                <c:pt idx="2090">
                  <c:v>-863.72881355918844</c:v>
                </c:pt>
                <c:pt idx="2091">
                  <c:v>-914.5762711863016</c:v>
                </c:pt>
                <c:pt idx="2092">
                  <c:v>-930.50847457621398</c:v>
                </c:pt>
                <c:pt idx="2093">
                  <c:v>-808.27118644060567</c:v>
                </c:pt>
                <c:pt idx="2094">
                  <c:v>-790.91525423731889</c:v>
                </c:pt>
                <c:pt idx="2095">
                  <c:v>-822.71186440684039</c:v>
                </c:pt>
                <c:pt idx="2096">
                  <c:v>-793.35593220343435</c:v>
                </c:pt>
                <c:pt idx="2097">
                  <c:v>-758.57627118650112</c:v>
                </c:pt>
                <c:pt idx="2098">
                  <c:v>-894.10169491522254</c:v>
                </c:pt>
                <c:pt idx="2099">
                  <c:v>-902.77966101703532</c:v>
                </c:pt>
                <c:pt idx="2100">
                  <c:v>-787.59322033906881</c:v>
                </c:pt>
                <c:pt idx="2101">
                  <c:v>-833.28813559347225</c:v>
                </c:pt>
                <c:pt idx="2102">
                  <c:v>-748.40677966118017</c:v>
                </c:pt>
                <c:pt idx="2103">
                  <c:v>-725.22033898316829</c:v>
                </c:pt>
                <c:pt idx="2104">
                  <c:v>-782.16949152548523</c:v>
                </c:pt>
                <c:pt idx="2105">
                  <c:v>-786.10169491544775</c:v>
                </c:pt>
                <c:pt idx="2106">
                  <c:v>-838.0338983054354</c:v>
                </c:pt>
                <c:pt idx="2107">
                  <c:v>-858.50847457645796</c:v>
                </c:pt>
                <c:pt idx="2108">
                  <c:v>-846.71186440707879</c:v>
                </c:pt>
                <c:pt idx="2109">
                  <c:v>-780.00000000013085</c:v>
                </c:pt>
                <c:pt idx="2110">
                  <c:v>-759.05084745777663</c:v>
                </c:pt>
                <c:pt idx="2111">
                  <c:v>-771.0508474576701</c:v>
                </c:pt>
                <c:pt idx="2112">
                  <c:v>-722.77966101699656</c:v>
                </c:pt>
                <c:pt idx="2113">
                  <c:v>-746.57627118649486</c:v>
                </c:pt>
                <c:pt idx="2114">
                  <c:v>-739.52542372896608</c:v>
                </c:pt>
                <c:pt idx="2115">
                  <c:v>-660.2033898306945</c:v>
                </c:pt>
                <c:pt idx="2116">
                  <c:v>-690.3728813561014</c:v>
                </c:pt>
                <c:pt idx="2117">
                  <c:v>-733.49152542383956</c:v>
                </c:pt>
                <c:pt idx="2118">
                  <c:v>-677.89830508493264</c:v>
                </c:pt>
                <c:pt idx="2119">
                  <c:v>-626.03389830519143</c:v>
                </c:pt>
                <c:pt idx="2120">
                  <c:v>-685.15254237303225</c:v>
                </c:pt>
                <c:pt idx="2121">
                  <c:v>-748.8135593221524</c:v>
                </c:pt>
                <c:pt idx="2122">
                  <c:v>-784.06779661019152</c:v>
                </c:pt>
                <c:pt idx="2123">
                  <c:v>-808.13559322039453</c:v>
                </c:pt>
                <c:pt idx="2124">
                  <c:v>-904.00000000000841</c:v>
                </c:pt>
                <c:pt idx="2125">
                  <c:v>-901.15254237292095</c:v>
                </c:pt>
                <c:pt idx="2126">
                  <c:v>-913.69491525433625</c:v>
                </c:pt>
                <c:pt idx="2127">
                  <c:v>-907.72881355934351</c:v>
                </c:pt>
                <c:pt idx="2128">
                  <c:v>-962.10169491527745</c:v>
                </c:pt>
                <c:pt idx="2129">
                  <c:v>-956.47457627112306</c:v>
                </c:pt>
                <c:pt idx="2130">
                  <c:v>-931.25423728813746</c:v>
                </c:pt>
                <c:pt idx="2131">
                  <c:v>-946.44067796595687</c:v>
                </c:pt>
                <c:pt idx="2132">
                  <c:v>-939.72881355926643</c:v>
                </c:pt>
                <c:pt idx="2133">
                  <c:v>-942.03389830505773</c:v>
                </c:pt>
                <c:pt idx="2134">
                  <c:v>-970.10169491518741</c:v>
                </c:pt>
                <c:pt idx="2135">
                  <c:v>-1040.4067796609772</c:v>
                </c:pt>
                <c:pt idx="2136">
                  <c:v>-1086.9830508474024</c:v>
                </c:pt>
                <c:pt idx="2137">
                  <c:v>-1071.1186440677934</c:v>
                </c:pt>
                <c:pt idx="2138">
                  <c:v>-1121.4915254235746</c:v>
                </c:pt>
                <c:pt idx="2139">
                  <c:v>-1139.3220338980802</c:v>
                </c:pt>
                <c:pt idx="2140">
                  <c:v>-1058.9152542371598</c:v>
                </c:pt>
                <c:pt idx="2141">
                  <c:v>-1075.322033898291</c:v>
                </c:pt>
                <c:pt idx="2142">
                  <c:v>-1148.5423728813023</c:v>
                </c:pt>
                <c:pt idx="2143">
                  <c:v>-1149.1525423727321</c:v>
                </c:pt>
                <c:pt idx="2144">
                  <c:v>-1186.9152542372465</c:v>
                </c:pt>
                <c:pt idx="2145">
                  <c:v>-1169.1525423727617</c:v>
                </c:pt>
                <c:pt idx="2146">
                  <c:v>-1211.1864406777943</c:v>
                </c:pt>
                <c:pt idx="2147">
                  <c:v>-1250.033898304901</c:v>
                </c:pt>
                <c:pt idx="2148">
                  <c:v>-1210.1694915253356</c:v>
                </c:pt>
                <c:pt idx="2149">
                  <c:v>-1233.8305084744534</c:v>
                </c:pt>
                <c:pt idx="2150">
                  <c:v>-1216.5423728813005</c:v>
                </c:pt>
                <c:pt idx="2151">
                  <c:v>-1219.3220338981414</c:v>
                </c:pt>
                <c:pt idx="2152">
                  <c:v>-1219.2542372880075</c:v>
                </c:pt>
                <c:pt idx="2153">
                  <c:v>-1334.4406779660305</c:v>
                </c:pt>
                <c:pt idx="2154">
                  <c:v>-1377.4237288134445</c:v>
                </c:pt>
                <c:pt idx="2155">
                  <c:v>-1322.7118644068416</c:v>
                </c:pt>
                <c:pt idx="2156">
                  <c:v>-1447.5932203389102</c:v>
                </c:pt>
                <c:pt idx="2157">
                  <c:v>-1418.2372881355607</c:v>
                </c:pt>
                <c:pt idx="2158">
                  <c:v>-1417.3559322032568</c:v>
                </c:pt>
                <c:pt idx="2159">
                  <c:v>-1550.7796610168705</c:v>
                </c:pt>
                <c:pt idx="2160">
                  <c:v>-1601.6949152541174</c:v>
                </c:pt>
                <c:pt idx="2161">
                  <c:v>-1626.1016949152151</c:v>
                </c:pt>
                <c:pt idx="2162">
                  <c:v>-1692.1355932202607</c:v>
                </c:pt>
                <c:pt idx="2163">
                  <c:v>-1680.3389830508249</c:v>
                </c:pt>
                <c:pt idx="2164">
                  <c:v>-1680.949152542255</c:v>
                </c:pt>
                <c:pt idx="2165">
                  <c:v>-1660.6779661015776</c:v>
                </c:pt>
                <c:pt idx="2166">
                  <c:v>-1708.2711864405178</c:v>
                </c:pt>
                <c:pt idx="2167">
                  <c:v>-1749.8983050846912</c:v>
                </c:pt>
                <c:pt idx="2168">
                  <c:v>-1765.3559322032715</c:v>
                </c:pt>
                <c:pt idx="2169">
                  <c:v>-1843.2542372880559</c:v>
                </c:pt>
                <c:pt idx="2170">
                  <c:v>-1933.4237288134943</c:v>
                </c:pt>
                <c:pt idx="2171">
                  <c:v>-1962.3728813557589</c:v>
                </c:pt>
                <c:pt idx="2172">
                  <c:v>-2087.2542372879971</c:v>
                </c:pt>
                <c:pt idx="2173">
                  <c:v>-2125.0847457625882</c:v>
                </c:pt>
                <c:pt idx="2174">
                  <c:v>-2173.4915254235862</c:v>
                </c:pt>
                <c:pt idx="2175">
                  <c:v>-2193.4237288134254</c:v>
                </c:pt>
                <c:pt idx="2176">
                  <c:v>-2215.2542372879143</c:v>
                </c:pt>
                <c:pt idx="2177">
                  <c:v>-2221.0847457625259</c:v>
                </c:pt>
                <c:pt idx="2178">
                  <c:v>-2315.3898305083858</c:v>
                </c:pt>
                <c:pt idx="2179">
                  <c:v>-2388.4067796607692</c:v>
                </c:pt>
                <c:pt idx="2180">
                  <c:v>-2348.5423728812038</c:v>
                </c:pt>
                <c:pt idx="2181">
                  <c:v>-2387.7288135592621</c:v>
                </c:pt>
                <c:pt idx="2182">
                  <c:v>-2419.4576271185929</c:v>
                </c:pt>
                <c:pt idx="2183">
                  <c:v>-2337.0169491525858</c:v>
                </c:pt>
                <c:pt idx="2184">
                  <c:v>-2395.6610169492074</c:v>
                </c:pt>
                <c:pt idx="2185">
                  <c:v>-2412.2033898305499</c:v>
                </c:pt>
                <c:pt idx="2186">
                  <c:v>-2385.4237288136396</c:v>
                </c:pt>
                <c:pt idx="2187">
                  <c:v>-2392.6101694916056</c:v>
                </c:pt>
                <c:pt idx="2188">
                  <c:v>-2379.457627118873</c:v>
                </c:pt>
                <c:pt idx="2189">
                  <c:v>-2485.6949152543225</c:v>
                </c:pt>
                <c:pt idx="2190">
                  <c:v>-2502.3728813561015</c:v>
                </c:pt>
                <c:pt idx="2191">
                  <c:v>-2515.8644067797854</c:v>
                </c:pt>
                <c:pt idx="2192">
                  <c:v>-2523.5932203391035</c:v>
                </c:pt>
                <c:pt idx="2193">
                  <c:v>-2531.5932203392399</c:v>
                </c:pt>
                <c:pt idx="2194">
                  <c:v>-2501.3559322036426</c:v>
                </c:pt>
                <c:pt idx="2195">
                  <c:v>-2425.9661016952209</c:v>
                </c:pt>
                <c:pt idx="2196">
                  <c:v>-2501.1525423731282</c:v>
                </c:pt>
                <c:pt idx="2197">
                  <c:v>-2504.8135593222737</c:v>
                </c:pt>
                <c:pt idx="2198">
                  <c:v>-2451.1864406782629</c:v>
                </c:pt>
                <c:pt idx="2199">
                  <c:v>-2596.1355932206075</c:v>
                </c:pt>
                <c:pt idx="2200">
                  <c:v>-2641.6949152544048</c:v>
                </c:pt>
                <c:pt idx="2201">
                  <c:v>-2639.5254237289937</c:v>
                </c:pt>
                <c:pt idx="2202">
                  <c:v>-2628.7457627120166</c:v>
                </c:pt>
                <c:pt idx="2203">
                  <c:v>-2647.7966101696084</c:v>
                </c:pt>
                <c:pt idx="2204">
                  <c:v>-2646.9152542374177</c:v>
                </c:pt>
                <c:pt idx="2205">
                  <c:v>-2659.1186440679944</c:v>
                </c:pt>
                <c:pt idx="2206">
                  <c:v>-2611.9322033899134</c:v>
                </c:pt>
                <c:pt idx="2207">
                  <c:v>-2640.203389830614</c:v>
                </c:pt>
                <c:pt idx="2208">
                  <c:v>-2640.203389830614</c:v>
                </c:pt>
                <c:pt idx="2209">
                  <c:v>-2696.474576271311</c:v>
                </c:pt>
                <c:pt idx="2210">
                  <c:v>-2713.6271186442527</c:v>
                </c:pt>
                <c:pt idx="2211">
                  <c:v>-2719.9322033899707</c:v>
                </c:pt>
                <c:pt idx="2212">
                  <c:v>-2668.3389830509341</c:v>
                </c:pt>
                <c:pt idx="2213">
                  <c:v>-2597.2203389831438</c:v>
                </c:pt>
                <c:pt idx="2214">
                  <c:v>-2620.0677966102039</c:v>
                </c:pt>
                <c:pt idx="2215">
                  <c:v>-2605.4915254238149</c:v>
                </c:pt>
                <c:pt idx="2216">
                  <c:v>-2603.3220338984602</c:v>
                </c:pt>
                <c:pt idx="2217">
                  <c:v>-2595.1186440678666</c:v>
                </c:pt>
                <c:pt idx="2218">
                  <c:v>-2560.474576271145</c:v>
                </c:pt>
                <c:pt idx="2219">
                  <c:v>-2519.1186440677325</c:v>
                </c:pt>
                <c:pt idx="2220">
                  <c:v>-2545.4237288135928</c:v>
                </c:pt>
                <c:pt idx="2221">
                  <c:v>-2560.0677966101725</c:v>
                </c:pt>
                <c:pt idx="2222">
                  <c:v>-2576.7457627118956</c:v>
                </c:pt>
                <c:pt idx="2223">
                  <c:v>-2590.915254237369</c:v>
                </c:pt>
                <c:pt idx="2224">
                  <c:v>-2611.5254237287718</c:v>
                </c:pt>
                <c:pt idx="2225">
                  <c:v>-2560.2711864407993</c:v>
                </c:pt>
                <c:pt idx="2226">
                  <c:v>-2496.8813559321015</c:v>
                </c:pt>
                <c:pt idx="2227">
                  <c:v>-2449.2881355932745</c:v>
                </c:pt>
                <c:pt idx="2228">
                  <c:v>-2454.169491525392</c:v>
                </c:pt>
                <c:pt idx="2229">
                  <c:v>-2374.1016949152536</c:v>
                </c:pt>
                <c:pt idx="2230">
                  <c:v>-2309.4237288136187</c:v>
                </c:pt>
                <c:pt idx="2231">
                  <c:v>-2245.6949152541952</c:v>
                </c:pt>
                <c:pt idx="2232">
                  <c:v>-2198.9830508473892</c:v>
                </c:pt>
                <c:pt idx="2233">
                  <c:v>-2119.0508474575186</c:v>
                </c:pt>
                <c:pt idx="2234">
                  <c:v>-2099.1186440676793</c:v>
                </c:pt>
                <c:pt idx="2235">
                  <c:v>-2129.6271186440936</c:v>
                </c:pt>
                <c:pt idx="2236">
                  <c:v>-2073.6271186441022</c:v>
                </c:pt>
                <c:pt idx="2237">
                  <c:v>-2121.1525423729081</c:v>
                </c:pt>
                <c:pt idx="2238">
                  <c:v>-2075.5932203391112</c:v>
                </c:pt>
                <c:pt idx="2239">
                  <c:v>-2040.2711864406558</c:v>
                </c:pt>
                <c:pt idx="2240">
                  <c:v>-1966.1016949152636</c:v>
                </c:pt>
                <c:pt idx="2241">
                  <c:v>-1857.6949152541774</c:v>
                </c:pt>
                <c:pt idx="2242">
                  <c:v>-1846.2372881355238</c:v>
                </c:pt>
                <c:pt idx="2243">
                  <c:v>-1825.2881355930565</c:v>
                </c:pt>
                <c:pt idx="2244">
                  <c:v>-1745.8305084744613</c:v>
                </c:pt>
                <c:pt idx="2245">
                  <c:v>-1772.5423728811809</c:v>
                </c:pt>
                <c:pt idx="2246">
                  <c:v>-1733.8983050845886</c:v>
                </c:pt>
                <c:pt idx="2247">
                  <c:v>-1770.3728813557138</c:v>
                </c:pt>
                <c:pt idx="2248">
                  <c:v>-1722.9152542371539</c:v>
                </c:pt>
                <c:pt idx="2249">
                  <c:v>-1694.8474576269678</c:v>
                </c:pt>
                <c:pt idx="2250">
                  <c:v>-1671.389830508364</c:v>
                </c:pt>
                <c:pt idx="2251">
                  <c:v>-1707.5932203388411</c:v>
                </c:pt>
                <c:pt idx="2252">
                  <c:v>-1654.5084745760705</c:v>
                </c:pt>
                <c:pt idx="2253">
                  <c:v>-1691.2542372879566</c:v>
                </c:pt>
                <c:pt idx="2254">
                  <c:v>-1738.305084745544</c:v>
                </c:pt>
                <c:pt idx="2255">
                  <c:v>-1658.9152542371953</c:v>
                </c:pt>
                <c:pt idx="2256">
                  <c:v>-1622.6440677965845</c:v>
                </c:pt>
                <c:pt idx="2257">
                  <c:v>-1641.6949152541761</c:v>
                </c:pt>
                <c:pt idx="2258">
                  <c:v>-1565.0169491524216</c:v>
                </c:pt>
                <c:pt idx="2259">
                  <c:v>-1502.1694915253022</c:v>
                </c:pt>
                <c:pt idx="2260">
                  <c:v>-1494.1694915253354</c:v>
                </c:pt>
                <c:pt idx="2261">
                  <c:v>-1523.2542372880932</c:v>
                </c:pt>
                <c:pt idx="2262">
                  <c:v>-1508.8135593220281</c:v>
                </c:pt>
                <c:pt idx="2263">
                  <c:v>-1595.2542372881878</c:v>
                </c:pt>
                <c:pt idx="2264">
                  <c:v>-1546.101694915154</c:v>
                </c:pt>
                <c:pt idx="2265">
                  <c:v>-1565.8983050847255</c:v>
                </c:pt>
                <c:pt idx="2266">
                  <c:v>-1558.4406779660551</c:v>
                </c:pt>
                <c:pt idx="2267">
                  <c:v>-1536.4067796610518</c:v>
                </c:pt>
                <c:pt idx="2268">
                  <c:v>-1608.4067796609206</c:v>
                </c:pt>
                <c:pt idx="2269">
                  <c:v>-1540.0677966101405</c:v>
                </c:pt>
                <c:pt idx="2270">
                  <c:v>-1577.8983050847319</c:v>
                </c:pt>
                <c:pt idx="2271">
                  <c:v>-1632.6779661015814</c:v>
                </c:pt>
                <c:pt idx="2272">
                  <c:v>-1708.9491525423075</c:v>
                </c:pt>
                <c:pt idx="2273">
                  <c:v>-1680.5423728812264</c:v>
                </c:pt>
                <c:pt idx="2274">
                  <c:v>-1694.305084745615</c:v>
                </c:pt>
                <c:pt idx="2275">
                  <c:v>-1697.0169491522656</c:v>
                </c:pt>
                <c:pt idx="2276">
                  <c:v>-1640.7457627117947</c:v>
                </c:pt>
                <c:pt idx="2277">
                  <c:v>-1651.5254237286588</c:v>
                </c:pt>
                <c:pt idx="2278">
                  <c:v>-1568.7457627117567</c:v>
                </c:pt>
                <c:pt idx="2279">
                  <c:v>-1539.1186440676458</c:v>
                </c:pt>
                <c:pt idx="2280">
                  <c:v>-1459.3220338982121</c:v>
                </c:pt>
                <c:pt idx="2281">
                  <c:v>-1360.4745762710172</c:v>
                </c:pt>
                <c:pt idx="2282">
                  <c:v>-1284.81355932206</c:v>
                </c:pt>
                <c:pt idx="2283">
                  <c:v>-1240.8135593220741</c:v>
                </c:pt>
                <c:pt idx="2284">
                  <c:v>-1257.35593220336</c:v>
                </c:pt>
                <c:pt idx="2285">
                  <c:v>-1264.4067796610018</c:v>
                </c:pt>
                <c:pt idx="2286">
                  <c:v>-1301.1525423728315</c:v>
                </c:pt>
                <c:pt idx="2287">
                  <c:v>-1285.9661016949556</c:v>
                </c:pt>
                <c:pt idx="2288">
                  <c:v>-1271.8644067796722</c:v>
                </c:pt>
                <c:pt idx="2289">
                  <c:v>-1297.9661016949619</c:v>
                </c:pt>
                <c:pt idx="2290">
                  <c:v>-1299.3898305085058</c:v>
                </c:pt>
                <c:pt idx="2291">
                  <c:v>-1305.2881355931954</c:v>
                </c:pt>
                <c:pt idx="2292">
                  <c:v>-1289.2881355933748</c:v>
                </c:pt>
                <c:pt idx="2293">
                  <c:v>-1364.2711864407684</c:v>
                </c:pt>
                <c:pt idx="2294">
                  <c:v>-1313.8983050848178</c:v>
                </c:pt>
                <c:pt idx="2295">
                  <c:v>-1296.677966101573</c:v>
                </c:pt>
                <c:pt idx="2296">
                  <c:v>-1263.4576271185076</c:v>
                </c:pt>
                <c:pt idx="2297">
                  <c:v>-1118.4406779659162</c:v>
                </c:pt>
                <c:pt idx="2298">
                  <c:v>-1146.7118644066732</c:v>
                </c:pt>
                <c:pt idx="2299">
                  <c:v>-1167.1864406779216</c:v>
                </c:pt>
                <c:pt idx="2300">
                  <c:v>-1186.101694915302</c:v>
                </c:pt>
                <c:pt idx="2301">
                  <c:v>-1222.0338983050181</c:v>
                </c:pt>
                <c:pt idx="2302">
                  <c:v>-1205.355932203295</c:v>
                </c:pt>
                <c:pt idx="2303">
                  <c:v>-1210.8474576269559</c:v>
                </c:pt>
                <c:pt idx="2304">
                  <c:v>-1156.0677966100498</c:v>
                </c:pt>
                <c:pt idx="2305">
                  <c:v>-1174.5762711863451</c:v>
                </c:pt>
                <c:pt idx="2306">
                  <c:v>-1213.6949152541001</c:v>
                </c:pt>
                <c:pt idx="2307">
                  <c:v>-1122.2372881354415</c:v>
                </c:pt>
                <c:pt idx="2308">
                  <c:v>-1127.4576271185674</c:v>
                </c:pt>
                <c:pt idx="2309">
                  <c:v>-1139.1186440676222</c:v>
                </c:pt>
                <c:pt idx="2310">
                  <c:v>-1056.2033898303962</c:v>
                </c:pt>
                <c:pt idx="2311">
                  <c:v>-1130.101694915197</c:v>
                </c:pt>
                <c:pt idx="2312">
                  <c:v>-1142.3050847456047</c:v>
                </c:pt>
                <c:pt idx="2313">
                  <c:v>-1091.2542372881469</c:v>
                </c:pt>
                <c:pt idx="2314">
                  <c:v>-1176.2711864405935</c:v>
                </c:pt>
                <c:pt idx="2315">
                  <c:v>-1190.3050847456866</c:v>
                </c:pt>
                <c:pt idx="2316">
                  <c:v>-1246.2372881356014</c:v>
                </c:pt>
                <c:pt idx="2317">
                  <c:v>-1253.152542372806</c:v>
                </c:pt>
                <c:pt idx="2318">
                  <c:v>-1247.7288135593353</c:v>
                </c:pt>
                <c:pt idx="2319">
                  <c:v>-1216.7457627119277</c:v>
                </c:pt>
                <c:pt idx="2320">
                  <c:v>-1179.932203389908</c:v>
                </c:pt>
                <c:pt idx="2321">
                  <c:v>-1108.2033898305178</c:v>
                </c:pt>
                <c:pt idx="2322">
                  <c:v>-970.50847457627276</c:v>
                </c:pt>
                <c:pt idx="2323">
                  <c:v>-932.33898305095568</c:v>
                </c:pt>
                <c:pt idx="2324">
                  <c:v>-926.44067796620971</c:v>
                </c:pt>
                <c:pt idx="2325">
                  <c:v>-906.10169491539841</c:v>
                </c:pt>
                <c:pt idx="2326">
                  <c:v>-937.96610169511007</c:v>
                </c:pt>
                <c:pt idx="2327">
                  <c:v>-813.83050847473919</c:v>
                </c:pt>
                <c:pt idx="2328">
                  <c:v>-792.47457627141262</c:v>
                </c:pt>
                <c:pt idx="2329">
                  <c:v>-756.61016949171756</c:v>
                </c:pt>
                <c:pt idx="2330">
                  <c:v>-724.47457627141421</c:v>
                </c:pt>
                <c:pt idx="2331">
                  <c:v>-661.89830508494288</c:v>
                </c:pt>
                <c:pt idx="2332">
                  <c:v>-699.59322033921035</c:v>
                </c:pt>
                <c:pt idx="2333">
                  <c:v>-672.40677966127168</c:v>
                </c:pt>
                <c:pt idx="2334">
                  <c:v>-602.84745762746184</c:v>
                </c:pt>
                <c:pt idx="2335">
                  <c:v>-638.37288135614915</c:v>
                </c:pt>
                <c:pt idx="2336">
                  <c:v>-614.16949152579139</c:v>
                </c:pt>
                <c:pt idx="2337">
                  <c:v>-637.0847457629294</c:v>
                </c:pt>
                <c:pt idx="2338">
                  <c:v>-673.83050847481547</c:v>
                </c:pt>
                <c:pt idx="2339">
                  <c:v>-644.47457627140955</c:v>
                </c:pt>
                <c:pt idx="2340">
                  <c:v>-757.76271186466977</c:v>
                </c:pt>
                <c:pt idx="2341">
                  <c:v>-846.23728813569062</c:v>
                </c:pt>
                <c:pt idx="2342">
                  <c:v>-905.28813559328466</c:v>
                </c:pt>
                <c:pt idx="2343">
                  <c:v>-845.830508474662</c:v>
                </c:pt>
                <c:pt idx="2344">
                  <c:v>-869.55932203402654</c:v>
                </c:pt>
                <c:pt idx="2345">
                  <c:v>-938.98305084756873</c:v>
                </c:pt>
                <c:pt idx="2346">
                  <c:v>-843.32203389835627</c:v>
                </c:pt>
                <c:pt idx="2347">
                  <c:v>-913.96610169492806</c:v>
                </c:pt>
                <c:pt idx="2348">
                  <c:v>-962.37288135586903</c:v>
                </c:pt>
                <c:pt idx="2349">
                  <c:v>-883.52542372876007</c:v>
                </c:pt>
                <c:pt idx="2350">
                  <c:v>-922.7118644067051</c:v>
                </c:pt>
                <c:pt idx="2351">
                  <c:v>-947.86440677955704</c:v>
                </c:pt>
                <c:pt idx="2352">
                  <c:v>-945.28813559311766</c:v>
                </c:pt>
                <c:pt idx="2353">
                  <c:v>-907.72881355917411</c:v>
                </c:pt>
                <c:pt idx="2354">
                  <c:v>-992.94915254236093</c:v>
                </c:pt>
                <c:pt idx="2355">
                  <c:v>-943.18644067784055</c:v>
                </c:pt>
                <c:pt idx="2356">
                  <c:v>-1048.000000000141</c:v>
                </c:pt>
                <c:pt idx="2357">
                  <c:v>-1109.5593220339279</c:v>
                </c:pt>
                <c:pt idx="2358">
                  <c:v>-1050.305084745763</c:v>
                </c:pt>
                <c:pt idx="2359">
                  <c:v>-1106.1694915252617</c:v>
                </c:pt>
                <c:pt idx="2360">
                  <c:v>-1135.7288135592385</c:v>
                </c:pt>
                <c:pt idx="2361">
                  <c:v>-1104.2033898306477</c:v>
                </c:pt>
                <c:pt idx="2362">
                  <c:v>-1064.6779661018641</c:v>
                </c:pt>
                <c:pt idx="2363">
                  <c:v>-1115.1186440680046</c:v>
                </c:pt>
                <c:pt idx="2364">
                  <c:v>-1107.5254237288975</c:v>
                </c:pt>
                <c:pt idx="2365">
                  <c:v>-1081.627118644122</c:v>
                </c:pt>
                <c:pt idx="2366">
                  <c:v>-1115.7966101696816</c:v>
                </c:pt>
                <c:pt idx="2367">
                  <c:v>-1127.050847457708</c:v>
                </c:pt>
                <c:pt idx="2368">
                  <c:v>-1164.4067796612499</c:v>
                </c:pt>
                <c:pt idx="2369">
                  <c:v>-1146.7118644068989</c:v>
                </c:pt>
                <c:pt idx="2370">
                  <c:v>-1155.1864406779716</c:v>
                </c:pt>
                <c:pt idx="2371">
                  <c:v>-1065.1525423729699</c:v>
                </c:pt>
                <c:pt idx="2372">
                  <c:v>-1078.4406779662527</c:v>
                </c:pt>
                <c:pt idx="2373">
                  <c:v>-1082.4406779662359</c:v>
                </c:pt>
                <c:pt idx="2374">
                  <c:v>-1066.372881356056</c:v>
                </c:pt>
                <c:pt idx="2375">
                  <c:v>-1055.4576271185856</c:v>
                </c:pt>
                <c:pt idx="2376">
                  <c:v>-986.77966101696688</c:v>
                </c:pt>
                <c:pt idx="2377">
                  <c:v>-1033.6271186440968</c:v>
                </c:pt>
                <c:pt idx="2378">
                  <c:v>-1081.7627118643331</c:v>
                </c:pt>
                <c:pt idx="2379">
                  <c:v>-1116.203389830428</c:v>
                </c:pt>
                <c:pt idx="2380">
                  <c:v>-1149.6949152541979</c:v>
                </c:pt>
                <c:pt idx="2381">
                  <c:v>-1215.3220338982144</c:v>
                </c:pt>
                <c:pt idx="2382">
                  <c:v>-1285.3559322032431</c:v>
                </c:pt>
                <c:pt idx="2383">
                  <c:v>-1283.3898305083467</c:v>
                </c:pt>
                <c:pt idx="2384">
                  <c:v>-1327.3220338981423</c:v>
                </c:pt>
                <c:pt idx="2385">
                  <c:v>-1371.932203389558</c:v>
                </c:pt>
                <c:pt idx="2386">
                  <c:v>-1365.8305084744106</c:v>
                </c:pt>
                <c:pt idx="2387">
                  <c:v>-1458.1016949149005</c:v>
                </c:pt>
                <c:pt idx="2388">
                  <c:v>-1456.9491525421176</c:v>
                </c:pt>
                <c:pt idx="2389">
                  <c:v>-1488.8135593218294</c:v>
                </c:pt>
                <c:pt idx="2390">
                  <c:v>-1484.5423728811415</c:v>
                </c:pt>
                <c:pt idx="2391">
                  <c:v>-1446.5084745760919</c:v>
                </c:pt>
                <c:pt idx="2392">
                  <c:v>-1445.0847457624918</c:v>
                </c:pt>
                <c:pt idx="2393">
                  <c:v>-1507.9999999998579</c:v>
                </c:pt>
                <c:pt idx="2394">
                  <c:v>-1480.067796610052</c:v>
                </c:pt>
                <c:pt idx="2395">
                  <c:v>-1501.2881355930544</c:v>
                </c:pt>
                <c:pt idx="2396">
                  <c:v>-1489.2203389829144</c:v>
                </c:pt>
                <c:pt idx="2397">
                  <c:v>-1520.2711864404559</c:v>
                </c:pt>
                <c:pt idx="2398">
                  <c:v>-1536.135593220178</c:v>
                </c:pt>
                <c:pt idx="2399">
                  <c:v>-1493.4237288133556</c:v>
                </c:pt>
                <c:pt idx="2400">
                  <c:v>-1420.2711864405346</c:v>
                </c:pt>
                <c:pt idx="2401">
                  <c:v>-1332.0677966099925</c:v>
                </c:pt>
                <c:pt idx="2402">
                  <c:v>-1403.9322033897631</c:v>
                </c:pt>
                <c:pt idx="2403">
                  <c:v>-1409.220338982966</c:v>
                </c:pt>
                <c:pt idx="2404">
                  <c:v>-1267.9999999998438</c:v>
                </c:pt>
                <c:pt idx="2405">
                  <c:v>-1342.2372881354265</c:v>
                </c:pt>
                <c:pt idx="2406">
                  <c:v>-1347.9999999999047</c:v>
                </c:pt>
                <c:pt idx="2407">
                  <c:v>-1251.1186440678323</c:v>
                </c:pt>
                <c:pt idx="2408">
                  <c:v>-1260.5423728814555</c:v>
                </c:pt>
                <c:pt idx="2409">
                  <c:v>-1320.0677966103249</c:v>
                </c:pt>
                <c:pt idx="2410">
                  <c:v>-1326.711864406938</c:v>
                </c:pt>
                <c:pt idx="2411">
                  <c:v>-1282.0338983052191</c:v>
                </c:pt>
                <c:pt idx="2412">
                  <c:v>-1350.7796610170844</c:v>
                </c:pt>
                <c:pt idx="2413">
                  <c:v>-1312.7457627119786</c:v>
                </c:pt>
                <c:pt idx="2414">
                  <c:v>-1385.288135593426</c:v>
                </c:pt>
                <c:pt idx="2415">
                  <c:v>-1452.4067796609509</c:v>
                </c:pt>
                <c:pt idx="2416">
                  <c:v>-1370.3050847458385</c:v>
                </c:pt>
                <c:pt idx="2417">
                  <c:v>-1444.5423728813082</c:v>
                </c:pt>
                <c:pt idx="2418">
                  <c:v>-1414.0338983051761</c:v>
                </c:pt>
                <c:pt idx="2419">
                  <c:v>-1417.0847457626653</c:v>
                </c:pt>
                <c:pt idx="2420">
                  <c:v>-1469.2881355930754</c:v>
                </c:pt>
                <c:pt idx="2421">
                  <c:v>-1535.4576271185576</c:v>
                </c:pt>
                <c:pt idx="2422">
                  <c:v>-1570.4406779660051</c:v>
                </c:pt>
                <c:pt idx="2423">
                  <c:v>-1624.8813559321857</c:v>
                </c:pt>
                <c:pt idx="2424">
                  <c:v>-1612.1355932203687</c:v>
                </c:pt>
                <c:pt idx="2425">
                  <c:v>-1635.3220338981548</c:v>
                </c:pt>
                <c:pt idx="2426">
                  <c:v>-1634.2372881355059</c:v>
                </c:pt>
                <c:pt idx="2427">
                  <c:v>-1596.0677966100195</c:v>
                </c:pt>
                <c:pt idx="2428">
                  <c:v>-1626.9830508474063</c:v>
                </c:pt>
                <c:pt idx="2429">
                  <c:v>-1580.4745762712278</c:v>
                </c:pt>
                <c:pt idx="2430">
                  <c:v>-1593.62711864413</c:v>
                </c:pt>
                <c:pt idx="2431">
                  <c:v>-1614.3050847456666</c:v>
                </c:pt>
                <c:pt idx="2432">
                  <c:v>-1522.8474576270082</c:v>
                </c:pt>
                <c:pt idx="2433">
                  <c:v>-1503.6610169490361</c:v>
                </c:pt>
                <c:pt idx="2434">
                  <c:v>-1456.5423728813148</c:v>
                </c:pt>
                <c:pt idx="2435">
                  <c:v>-1548.2711864406776</c:v>
                </c:pt>
                <c:pt idx="2436">
                  <c:v>-1536.2711864406149</c:v>
                </c:pt>
                <c:pt idx="2437">
                  <c:v>-1492.0000000000375</c:v>
                </c:pt>
                <c:pt idx="2438">
                  <c:v>-1514.2372881356118</c:v>
                </c:pt>
                <c:pt idx="2439">
                  <c:v>-1518.2372881355384</c:v>
                </c:pt>
                <c:pt idx="2440">
                  <c:v>-1534.0338983050704</c:v>
                </c:pt>
                <c:pt idx="2441">
                  <c:v>-1513.4237288136674</c:v>
                </c:pt>
                <c:pt idx="2442">
                  <c:v>-1523.6610169492915</c:v>
                </c:pt>
                <c:pt idx="2443">
                  <c:v>-1497.5593220340018</c:v>
                </c:pt>
                <c:pt idx="2444">
                  <c:v>-1456.4067796612164</c:v>
                </c:pt>
                <c:pt idx="2445">
                  <c:v>-1415.7966101697275</c:v>
                </c:pt>
                <c:pt idx="2446">
                  <c:v>-1400.0000000003652</c:v>
                </c:pt>
                <c:pt idx="2447">
                  <c:v>-1378.9830508477078</c:v>
                </c:pt>
                <c:pt idx="2448">
                  <c:v>-1381.898305085042</c:v>
                </c:pt>
                <c:pt idx="2449">
                  <c:v>-1362.2372881359638</c:v>
                </c:pt>
                <c:pt idx="2450">
                  <c:v>-1362.0338983054496</c:v>
                </c:pt>
                <c:pt idx="2451">
                  <c:v>-1378.0338983054955</c:v>
                </c:pt>
                <c:pt idx="2452">
                  <c:v>-1335.7966101697227</c:v>
                </c:pt>
                <c:pt idx="2453">
                  <c:v>-1336.0000000001808</c:v>
                </c:pt>
                <c:pt idx="2454">
                  <c:v>-1368.9491525425415</c:v>
                </c:pt>
                <c:pt idx="2455">
                  <c:v>-1359.6610169494115</c:v>
                </c:pt>
                <c:pt idx="2456">
                  <c:v>-1381.8983050849856</c:v>
                </c:pt>
                <c:pt idx="2457">
                  <c:v>-1338.0338983053241</c:v>
                </c:pt>
                <c:pt idx="2458">
                  <c:v>-1356.6101694917529</c:v>
                </c:pt>
                <c:pt idx="2459">
                  <c:v>-1389.6949152543816</c:v>
                </c:pt>
                <c:pt idx="2460">
                  <c:v>-1445.0847457629434</c:v>
                </c:pt>
                <c:pt idx="2461">
                  <c:v>-1450.7796610171752</c:v>
                </c:pt>
                <c:pt idx="2462">
                  <c:v>-1375.8644067797461</c:v>
                </c:pt>
                <c:pt idx="2463">
                  <c:v>-1471.5254237290151</c:v>
                </c:pt>
                <c:pt idx="2464">
                  <c:v>-1502.9152542376207</c:v>
                </c:pt>
                <c:pt idx="2465">
                  <c:v>-1475.9322033901399</c:v>
                </c:pt>
                <c:pt idx="2466">
                  <c:v>-1568.7457627119825</c:v>
                </c:pt>
                <c:pt idx="2467">
                  <c:v>-1632.6101694916733</c:v>
                </c:pt>
                <c:pt idx="2468">
                  <c:v>-1589.3559322034985</c:v>
                </c:pt>
                <c:pt idx="2469">
                  <c:v>-1630.8474576271783</c:v>
                </c:pt>
                <c:pt idx="2470">
                  <c:v>-1606.9152542372995</c:v>
                </c:pt>
                <c:pt idx="2471">
                  <c:v>-1577.9661016950349</c:v>
                </c:pt>
                <c:pt idx="2472">
                  <c:v>-1539.7288135594147</c:v>
                </c:pt>
                <c:pt idx="2473">
                  <c:v>-1523.3898305084738</c:v>
                </c:pt>
                <c:pt idx="2474">
                  <c:v>-1389.5593220339445</c:v>
                </c:pt>
                <c:pt idx="2475">
                  <c:v>-1371.5932203390018</c:v>
                </c:pt>
                <c:pt idx="2476">
                  <c:v>-1391.4576271186509</c:v>
                </c:pt>
                <c:pt idx="2477">
                  <c:v>-1391.3898305084606</c:v>
                </c:pt>
                <c:pt idx="2478">
                  <c:v>-1420.4745762712748</c:v>
                </c:pt>
                <c:pt idx="2479">
                  <c:v>-1295.8644067797416</c:v>
                </c:pt>
                <c:pt idx="2480">
                  <c:v>-1312.9491525423234</c:v>
                </c:pt>
                <c:pt idx="2481">
                  <c:v>-1268.5423728814224</c:v>
                </c:pt>
                <c:pt idx="2482">
                  <c:v>-1304.2033898306029</c:v>
                </c:pt>
                <c:pt idx="2483">
                  <c:v>-1264.6101694915728</c:v>
                </c:pt>
                <c:pt idx="2484">
                  <c:v>-1258.5762711865027</c:v>
                </c:pt>
                <c:pt idx="2485">
                  <c:v>-1177.4915254239054</c:v>
                </c:pt>
                <c:pt idx="2486">
                  <c:v>-1194.1016949153252</c:v>
                </c:pt>
                <c:pt idx="2487">
                  <c:v>-1194.305084745783</c:v>
                </c:pt>
                <c:pt idx="2488">
                  <c:v>-1225.966101694924</c:v>
                </c:pt>
                <c:pt idx="2489">
                  <c:v>-1280.1355932202307</c:v>
                </c:pt>
                <c:pt idx="2490">
                  <c:v>-1353.220338982974</c:v>
                </c:pt>
                <c:pt idx="2491">
                  <c:v>-1417.0169491524182</c:v>
                </c:pt>
                <c:pt idx="2492">
                  <c:v>-1505.0847457625798</c:v>
                </c:pt>
                <c:pt idx="2493">
                  <c:v>-1555.5932203389675</c:v>
                </c:pt>
                <c:pt idx="2494">
                  <c:v>-1530.5084745761931</c:v>
                </c:pt>
                <c:pt idx="2495">
                  <c:v>-1455.8644067796381</c:v>
                </c:pt>
                <c:pt idx="2496">
                  <c:v>-1471.1186440677607</c:v>
                </c:pt>
                <c:pt idx="2497">
                  <c:v>-1409.3559322034032</c:v>
                </c:pt>
                <c:pt idx="2498">
                  <c:v>-1369.8305084746196</c:v>
                </c:pt>
                <c:pt idx="2499">
                  <c:v>-1356.610169491584</c:v>
                </c:pt>
                <c:pt idx="2500">
                  <c:v>-1327.0508474576634</c:v>
                </c:pt>
                <c:pt idx="2501">
                  <c:v>-1291.5932203388843</c:v>
                </c:pt>
                <c:pt idx="2502">
                  <c:v>-1292.4745762710752</c:v>
                </c:pt>
                <c:pt idx="2503">
                  <c:v>-1269.1525423727392</c:v>
                </c:pt>
                <c:pt idx="2504">
                  <c:v>-1269.89830508455</c:v>
                </c:pt>
                <c:pt idx="2505">
                  <c:v>-1252.8813559319885</c:v>
                </c:pt>
                <c:pt idx="2506">
                  <c:v>-1243.6610169489361</c:v>
                </c:pt>
                <c:pt idx="2507">
                  <c:v>-1224.1355932200693</c:v>
                </c:pt>
                <c:pt idx="2508">
                  <c:v>-1231.3898305081689</c:v>
                </c:pt>
                <c:pt idx="2509">
                  <c:v>-1250.237288135246</c:v>
                </c:pt>
                <c:pt idx="2510">
                  <c:v>-1196.1355932200731</c:v>
                </c:pt>
                <c:pt idx="2511">
                  <c:v>-1210.0338983048423</c:v>
                </c:pt>
                <c:pt idx="2512">
                  <c:v>-1182.8474576268468</c:v>
                </c:pt>
                <c:pt idx="2513">
                  <c:v>-1169.2881355930294</c:v>
                </c:pt>
                <c:pt idx="2514">
                  <c:v>-1169.4237288133531</c:v>
                </c:pt>
                <c:pt idx="2515">
                  <c:v>-1162.8474576269869</c:v>
                </c:pt>
                <c:pt idx="2516">
                  <c:v>-1176.8135593218333</c:v>
                </c:pt>
                <c:pt idx="2517">
                  <c:v>-1178.2372881354338</c:v>
                </c:pt>
                <c:pt idx="2518">
                  <c:v>-1155.9999999998595</c:v>
                </c:pt>
                <c:pt idx="2519">
                  <c:v>-1161.4915254236334</c:v>
                </c:pt>
                <c:pt idx="2520">
                  <c:v>-1101.288135593031</c:v>
                </c:pt>
                <c:pt idx="2521">
                  <c:v>-1186.5084745762178</c:v>
                </c:pt>
                <c:pt idx="2522">
                  <c:v>-1151.3898305084463</c:v>
                </c:pt>
                <c:pt idx="2523">
                  <c:v>-1136.6779661015069</c:v>
                </c:pt>
                <c:pt idx="2524">
                  <c:v>-1123.3898305082807</c:v>
                </c:pt>
                <c:pt idx="2525">
                  <c:v>-1035.1186440676613</c:v>
                </c:pt>
                <c:pt idx="2526">
                  <c:v>-1007.9999999998566</c:v>
                </c:pt>
                <c:pt idx="2527">
                  <c:v>-1015.0508474574981</c:v>
                </c:pt>
                <c:pt idx="2528">
                  <c:v>-1006.4406779659323</c:v>
                </c:pt>
                <c:pt idx="2529">
                  <c:v>-1011.7288135593045</c:v>
                </c:pt>
                <c:pt idx="2530">
                  <c:v>-1052.6101694914416</c:v>
                </c:pt>
                <c:pt idx="2531">
                  <c:v>-1121.2203389829829</c:v>
                </c:pt>
                <c:pt idx="2532">
                  <c:v>-1065.4915254238083</c:v>
                </c:pt>
                <c:pt idx="2533">
                  <c:v>-1114.0338983051865</c:v>
                </c:pt>
                <c:pt idx="2534">
                  <c:v>-1165.6949152541874</c:v>
                </c:pt>
                <c:pt idx="2535">
                  <c:v>-1109.1525423729556</c:v>
                </c:pt>
                <c:pt idx="2536">
                  <c:v>-1074.3050847458887</c:v>
                </c:pt>
                <c:pt idx="2537">
                  <c:v>-990.91525423744383</c:v>
                </c:pt>
                <c:pt idx="2538">
                  <c:v>-1025.2203389831579</c:v>
                </c:pt>
                <c:pt idx="2539">
                  <c:v>-1028.0677966103583</c:v>
                </c:pt>
                <c:pt idx="2540">
                  <c:v>-973.8983050847695</c:v>
                </c:pt>
                <c:pt idx="2541">
                  <c:v>-934.71186440688086</c:v>
                </c:pt>
                <c:pt idx="2542">
                  <c:v>-896.88135593228935</c:v>
                </c:pt>
                <c:pt idx="2543">
                  <c:v>-851.25423728824546</c:v>
                </c:pt>
                <c:pt idx="2544">
                  <c:v>-902.5762711865209</c:v>
                </c:pt>
                <c:pt idx="2545">
                  <c:v>-942.64406779665705</c:v>
                </c:pt>
                <c:pt idx="2546">
                  <c:v>-936.33898305099547</c:v>
                </c:pt>
                <c:pt idx="2547">
                  <c:v>-910.10169491543797</c:v>
                </c:pt>
                <c:pt idx="2548">
                  <c:v>-847.59322033926992</c:v>
                </c:pt>
                <c:pt idx="2549">
                  <c:v>-794.57627118668961</c:v>
                </c:pt>
                <c:pt idx="2550">
                  <c:v>-714.23728813584648</c:v>
                </c:pt>
                <c:pt idx="2551">
                  <c:v>-646.16949152571431</c:v>
                </c:pt>
                <c:pt idx="2552">
                  <c:v>-605.55932203411248</c:v>
                </c:pt>
                <c:pt idx="2553">
                  <c:v>-521.55932203418092</c:v>
                </c:pt>
                <c:pt idx="2554">
                  <c:v>-621.8983050849406</c:v>
                </c:pt>
                <c:pt idx="2555">
                  <c:v>-656.81355932219776</c:v>
                </c:pt>
                <c:pt idx="2556">
                  <c:v>-646.44067796619311</c:v>
                </c:pt>
                <c:pt idx="2557">
                  <c:v>-708.61016949163582</c:v>
                </c:pt>
                <c:pt idx="2558">
                  <c:v>-728.06779661031248</c:v>
                </c:pt>
                <c:pt idx="2559">
                  <c:v>-678.98305084752508</c:v>
                </c:pt>
                <c:pt idx="2560">
                  <c:v>-739.11864406788095</c:v>
                </c:pt>
                <c:pt idx="2561">
                  <c:v>-747.32203389841834</c:v>
                </c:pt>
                <c:pt idx="2562">
                  <c:v>-757.83050847463414</c:v>
                </c:pt>
                <c:pt idx="2563">
                  <c:v>-763.93220338989454</c:v>
                </c:pt>
                <c:pt idx="2564">
                  <c:v>-785.42372881354504</c:v>
                </c:pt>
                <c:pt idx="2565">
                  <c:v>-839.45762711858424</c:v>
                </c:pt>
                <c:pt idx="2566">
                  <c:v>-808.61016949150053</c:v>
                </c:pt>
                <c:pt idx="2567">
                  <c:v>-843.45762711856742</c:v>
                </c:pt>
                <c:pt idx="2568">
                  <c:v>-819.99999999996396</c:v>
                </c:pt>
                <c:pt idx="2569">
                  <c:v>-809.35593220325472</c:v>
                </c:pt>
                <c:pt idx="2570">
                  <c:v>-874.98305084732783</c:v>
                </c:pt>
                <c:pt idx="2571">
                  <c:v>-889.22033898293535</c:v>
                </c:pt>
                <c:pt idx="2572">
                  <c:v>-923.66101694903011</c:v>
                </c:pt>
                <c:pt idx="2573">
                  <c:v>-969.6949152541024</c:v>
                </c:pt>
                <c:pt idx="2574">
                  <c:v>-918.10169491506599</c:v>
                </c:pt>
                <c:pt idx="2575">
                  <c:v>-875.7966101693288</c:v>
                </c:pt>
                <c:pt idx="2576">
                  <c:v>-884.8813559320007</c:v>
                </c:pt>
                <c:pt idx="2577">
                  <c:v>-915.59322033887315</c:v>
                </c:pt>
                <c:pt idx="2578">
                  <c:v>-900.88135593199047</c:v>
                </c:pt>
                <c:pt idx="2579">
                  <c:v>-925.7627118641941</c:v>
                </c:pt>
                <c:pt idx="2580">
                  <c:v>-869.76271186414579</c:v>
                </c:pt>
                <c:pt idx="2581">
                  <c:v>-865.49152542345792</c:v>
                </c:pt>
                <c:pt idx="2582">
                  <c:v>-852.13559322015442</c:v>
                </c:pt>
                <c:pt idx="2583">
                  <c:v>-810.44067796590366</c:v>
                </c:pt>
                <c:pt idx="2584">
                  <c:v>-912.47457627113761</c:v>
                </c:pt>
                <c:pt idx="2585">
                  <c:v>-897.76271186436747</c:v>
                </c:pt>
                <c:pt idx="2586">
                  <c:v>-813.49152542367483</c:v>
                </c:pt>
                <c:pt idx="2587">
                  <c:v>-785.9661016948977</c:v>
                </c:pt>
                <c:pt idx="2588">
                  <c:v>-760.81355932198949</c:v>
                </c:pt>
                <c:pt idx="2589">
                  <c:v>-648.74576271187152</c:v>
                </c:pt>
                <c:pt idx="2590">
                  <c:v>-611.66101694920349</c:v>
                </c:pt>
                <c:pt idx="2591">
                  <c:v>-584.81355932204667</c:v>
                </c:pt>
                <c:pt idx="2592">
                  <c:v>-646.16949152543202</c:v>
                </c:pt>
                <c:pt idx="2593">
                  <c:v>-614.91525423737619</c:v>
                </c:pt>
                <c:pt idx="2594">
                  <c:v>-613.01694915261351</c:v>
                </c:pt>
                <c:pt idx="2595">
                  <c:v>-679.25423728811677</c:v>
                </c:pt>
                <c:pt idx="2596">
                  <c:v>-685.15254237286274</c:v>
                </c:pt>
                <c:pt idx="2597">
                  <c:v>-745.22033898302846</c:v>
                </c:pt>
                <c:pt idx="2598">
                  <c:v>-776.20338983043609</c:v>
                </c:pt>
                <c:pt idx="2599">
                  <c:v>-864.61016949149257</c:v>
                </c:pt>
                <c:pt idx="2600">
                  <c:v>-836.61016949144005</c:v>
                </c:pt>
                <c:pt idx="2601">
                  <c:v>-827.66101694914846</c:v>
                </c:pt>
                <c:pt idx="2602">
                  <c:v>-892.81355932200279</c:v>
                </c:pt>
                <c:pt idx="2603">
                  <c:v>-936.94915254231262</c:v>
                </c:pt>
                <c:pt idx="2604">
                  <c:v>-900.40677966105375</c:v>
                </c:pt>
                <c:pt idx="2605">
                  <c:v>-855.79661016941213</c:v>
                </c:pt>
                <c:pt idx="2606">
                  <c:v>-885.15254237270517</c:v>
                </c:pt>
                <c:pt idx="2607">
                  <c:v>-895.66101694897759</c:v>
                </c:pt>
                <c:pt idx="2608">
                  <c:v>-892.13559322004369</c:v>
                </c:pt>
                <c:pt idx="2609">
                  <c:v>-936.47457627103722</c:v>
                </c:pt>
                <c:pt idx="2610">
                  <c:v>-937.2203389829607</c:v>
                </c:pt>
                <c:pt idx="2611">
                  <c:v>-884.61016949140912</c:v>
                </c:pt>
                <c:pt idx="2612">
                  <c:v>-987.66101694904512</c:v>
                </c:pt>
                <c:pt idx="2613">
                  <c:v>-967.1186440677194</c:v>
                </c:pt>
                <c:pt idx="2614">
                  <c:v>-875.72881355919492</c:v>
                </c:pt>
                <c:pt idx="2615">
                  <c:v>-897.08474576257788</c:v>
                </c:pt>
                <c:pt idx="2616">
                  <c:v>-925.83050847449749</c:v>
                </c:pt>
                <c:pt idx="2617">
                  <c:v>-857.42372881341385</c:v>
                </c:pt>
                <c:pt idx="2618">
                  <c:v>-944.74576271176488</c:v>
                </c:pt>
                <c:pt idx="2619">
                  <c:v>-944.94915254222281</c:v>
                </c:pt>
                <c:pt idx="2620">
                  <c:v>-886.50847457622831</c:v>
                </c:pt>
                <c:pt idx="2621">
                  <c:v>-936.47457627115011</c:v>
                </c:pt>
                <c:pt idx="2622">
                  <c:v>-1013.8983050847718</c:v>
                </c:pt>
                <c:pt idx="2623">
                  <c:v>-1007.1186440677782</c:v>
                </c:pt>
                <c:pt idx="2624">
                  <c:v>-948.00000000010698</c:v>
                </c:pt>
                <c:pt idx="2625">
                  <c:v>-966.98305084750837</c:v>
                </c:pt>
                <c:pt idx="2626">
                  <c:v>-987.45762711875648</c:v>
                </c:pt>
                <c:pt idx="2627">
                  <c:v>-955.18644067795969</c:v>
                </c:pt>
                <c:pt idx="2628">
                  <c:v>-1027.525423728893</c:v>
                </c:pt>
                <c:pt idx="2629">
                  <c:v>-1029.6949152543034</c:v>
                </c:pt>
                <c:pt idx="2630">
                  <c:v>-997.42372881373274</c:v>
                </c:pt>
                <c:pt idx="2631">
                  <c:v>-959.66101694927499</c:v>
                </c:pt>
                <c:pt idx="2632">
                  <c:v>-935.25423728812075</c:v>
                </c:pt>
                <c:pt idx="2633">
                  <c:v>-877.35593220342241</c:v>
                </c:pt>
                <c:pt idx="2634">
                  <c:v>-959.1186440678656</c:v>
                </c:pt>
                <c:pt idx="2635">
                  <c:v>-1012.9491525423905</c:v>
                </c:pt>
                <c:pt idx="2636">
                  <c:v>-900.13559322034916</c:v>
                </c:pt>
                <c:pt idx="2637">
                  <c:v>-892.40677966108717</c:v>
                </c:pt>
                <c:pt idx="2638">
                  <c:v>-929.28813559335356</c:v>
                </c:pt>
                <c:pt idx="2639">
                  <c:v>-949.96610169500366</c:v>
                </c:pt>
                <c:pt idx="2640">
                  <c:v>-999.05084745762144</c:v>
                </c:pt>
                <c:pt idx="2641">
                  <c:v>-929.28813559329717</c:v>
                </c:pt>
                <c:pt idx="2642">
                  <c:v>-1019.7288135593841</c:v>
                </c:pt>
                <c:pt idx="2643">
                  <c:v>-1002.8474576271467</c:v>
                </c:pt>
                <c:pt idx="2644">
                  <c:v>-947.05084745755619</c:v>
                </c:pt>
                <c:pt idx="2645">
                  <c:v>-993.76271186441841</c:v>
                </c:pt>
                <c:pt idx="2646">
                  <c:v>-1015.0508474576676</c:v>
                </c:pt>
                <c:pt idx="2647">
                  <c:v>-1048.5423728813246</c:v>
                </c:pt>
                <c:pt idx="2648">
                  <c:v>-1090.9152542371955</c:v>
                </c:pt>
                <c:pt idx="2649">
                  <c:v>-1124.1355932202043</c:v>
                </c:pt>
                <c:pt idx="2650">
                  <c:v>-1178.779661016843</c:v>
                </c:pt>
                <c:pt idx="2651">
                  <c:v>-1165.8305084744552</c:v>
                </c:pt>
                <c:pt idx="2652">
                  <c:v>-1141.6949152542313</c:v>
                </c:pt>
                <c:pt idx="2653">
                  <c:v>-1141.8305084745552</c:v>
                </c:pt>
                <c:pt idx="2654">
                  <c:v>-1109.0169491525751</c:v>
                </c:pt>
                <c:pt idx="2655">
                  <c:v>-1095.5254237288348</c:v>
                </c:pt>
                <c:pt idx="2656">
                  <c:v>-1124.7457627118602</c:v>
                </c:pt>
                <c:pt idx="2657">
                  <c:v>-1084.7457627119143</c:v>
                </c:pt>
                <c:pt idx="2658">
                  <c:v>-1034.508474576344</c:v>
                </c:pt>
                <c:pt idx="2659">
                  <c:v>-993.9661016949326</c:v>
                </c:pt>
                <c:pt idx="2660">
                  <c:v>-1035.3898305085354</c:v>
                </c:pt>
                <c:pt idx="2661">
                  <c:v>-1074.7118644069174</c:v>
                </c:pt>
                <c:pt idx="2662">
                  <c:v>-1053.2203389831539</c:v>
                </c:pt>
                <c:pt idx="2663">
                  <c:v>-1015.1186440678013</c:v>
                </c:pt>
                <c:pt idx="2664">
                  <c:v>-1065.9661016949708</c:v>
                </c:pt>
                <c:pt idx="2665">
                  <c:v>-1104.7457627119436</c:v>
                </c:pt>
                <c:pt idx="2666">
                  <c:v>-1100.8813559322846</c:v>
                </c:pt>
                <c:pt idx="2667">
                  <c:v>-1111.7288135595079</c:v>
                </c:pt>
                <c:pt idx="2668">
                  <c:v>-1075.2542372882137</c:v>
                </c:pt>
                <c:pt idx="2669">
                  <c:v>-1092.8813559321484</c:v>
                </c:pt>
                <c:pt idx="2670">
                  <c:v>-1194.2372881355361</c:v>
                </c:pt>
                <c:pt idx="2671">
                  <c:v>-1211.0508474575834</c:v>
                </c:pt>
                <c:pt idx="2672">
                  <c:v>-1111.8644067796627</c:v>
                </c:pt>
                <c:pt idx="2673">
                  <c:v>-1205.5593220338658</c:v>
                </c:pt>
                <c:pt idx="2674">
                  <c:v>-1198.6440677966048</c:v>
                </c:pt>
                <c:pt idx="2675">
                  <c:v>-1133.4237288134473</c:v>
                </c:pt>
                <c:pt idx="2676">
                  <c:v>-1126.7118644067004</c:v>
                </c:pt>
                <c:pt idx="2677">
                  <c:v>-1137.1525423727257</c:v>
                </c:pt>
                <c:pt idx="2678">
                  <c:v>-1082.6440677965245</c:v>
                </c:pt>
                <c:pt idx="2679">
                  <c:v>-1098.644067796401</c:v>
                </c:pt>
                <c:pt idx="2680">
                  <c:v>-1107.932203389644</c:v>
                </c:pt>
                <c:pt idx="2681">
                  <c:v>-1028.3389830506678</c:v>
                </c:pt>
                <c:pt idx="2682">
                  <c:v>-912.47457627102449</c:v>
                </c:pt>
                <c:pt idx="2683">
                  <c:v>-1005.762711864199</c:v>
                </c:pt>
                <c:pt idx="2684">
                  <c:v>-1011.3898305082969</c:v>
                </c:pt>
                <c:pt idx="2685">
                  <c:v>-945.01694915230007</c:v>
                </c:pt>
                <c:pt idx="2686">
                  <c:v>-1023.389830508416</c:v>
                </c:pt>
                <c:pt idx="2687">
                  <c:v>-1019.0508474574815</c:v>
                </c:pt>
                <c:pt idx="2688">
                  <c:v>-894.37288135587073</c:v>
                </c:pt>
                <c:pt idx="2689">
                  <c:v>-981.35593220327053</c:v>
                </c:pt>
                <c:pt idx="2690">
                  <c:v>-984.94915254233797</c:v>
                </c:pt>
                <c:pt idx="2691">
                  <c:v>-960.40677966114185</c:v>
                </c:pt>
                <c:pt idx="2692">
                  <c:v>-1006.8474576271867</c:v>
                </c:pt>
                <c:pt idx="2693">
                  <c:v>-1049.6271186440863</c:v>
                </c:pt>
                <c:pt idx="2694">
                  <c:v>-987.93220338991898</c:v>
                </c:pt>
                <c:pt idx="2695">
                  <c:v>-1009.6949152542742</c:v>
                </c:pt>
                <c:pt idx="2696">
                  <c:v>-1115.5254237288075</c:v>
                </c:pt>
                <c:pt idx="2697">
                  <c:v>-1077.6271186440258</c:v>
                </c:pt>
                <c:pt idx="2698">
                  <c:v>-1039.5932203390894</c:v>
                </c:pt>
                <c:pt idx="2699">
                  <c:v>-1027.4576271187591</c:v>
                </c:pt>
                <c:pt idx="2700">
                  <c:v>-1069.4237288136012</c:v>
                </c:pt>
                <c:pt idx="2701">
                  <c:v>-1049.0169491526563</c:v>
                </c:pt>
                <c:pt idx="2702">
                  <c:v>-1021.3559322034421</c:v>
                </c:pt>
                <c:pt idx="2703">
                  <c:v>-1078.2372881357383</c:v>
                </c:pt>
                <c:pt idx="2704">
                  <c:v>-1099.7966101695224</c:v>
                </c:pt>
                <c:pt idx="2705">
                  <c:v>-1097.2881355932734</c:v>
                </c:pt>
                <c:pt idx="2706">
                  <c:v>-1111.5254237289373</c:v>
                </c:pt>
                <c:pt idx="2707">
                  <c:v>-1130.0338983052327</c:v>
                </c:pt>
                <c:pt idx="2708">
                  <c:v>-1088.135593220411</c:v>
                </c:pt>
                <c:pt idx="2709">
                  <c:v>-1124.3389830509445</c:v>
                </c:pt>
                <c:pt idx="2710">
                  <c:v>-1076.4067796611093</c:v>
                </c:pt>
                <c:pt idx="2711">
                  <c:v>-1113.559322033911</c:v>
                </c:pt>
                <c:pt idx="2712">
                  <c:v>-1159.2542372882017</c:v>
                </c:pt>
                <c:pt idx="2713">
                  <c:v>-1204.271186440646</c:v>
                </c:pt>
                <c:pt idx="2714">
                  <c:v>-1270.9830508474247</c:v>
                </c:pt>
                <c:pt idx="2715">
                  <c:v>-1252.6779661017001</c:v>
                </c:pt>
                <c:pt idx="2716">
                  <c:v>-1188.2711864406563</c:v>
                </c:pt>
                <c:pt idx="2717">
                  <c:v>-1213.6949152541565</c:v>
                </c:pt>
                <c:pt idx="2718">
                  <c:v>-1229.6949152543154</c:v>
                </c:pt>
                <c:pt idx="2719">
                  <c:v>-1248.5423728813928</c:v>
                </c:pt>
                <c:pt idx="2720">
                  <c:v>-1259.2542372880664</c:v>
                </c:pt>
                <c:pt idx="2721">
                  <c:v>-1235.3220338982439</c:v>
                </c:pt>
                <c:pt idx="2722">
                  <c:v>-1295.525423728903</c:v>
                </c:pt>
                <c:pt idx="2723">
                  <c:v>-1367.6610169492651</c:v>
                </c:pt>
                <c:pt idx="2724">
                  <c:v>-1287.2542372882319</c:v>
                </c:pt>
                <c:pt idx="2725">
                  <c:v>-1319.254237288211</c:v>
                </c:pt>
                <c:pt idx="2726">
                  <c:v>-1283.0508474576777</c:v>
                </c:pt>
                <c:pt idx="2727">
                  <c:v>-1358.8474576271847</c:v>
                </c:pt>
                <c:pt idx="2728">
                  <c:v>-1392.3389830510112</c:v>
                </c:pt>
                <c:pt idx="2729">
                  <c:v>-1349.1525423730263</c:v>
                </c:pt>
                <c:pt idx="2730">
                  <c:v>-1243.3220338984365</c:v>
                </c:pt>
                <c:pt idx="2731">
                  <c:v>-1351.4576271187047</c:v>
                </c:pt>
                <c:pt idx="2732">
                  <c:v>-1358.8474576272413</c:v>
                </c:pt>
                <c:pt idx="2733">
                  <c:v>-1315.5254237288759</c:v>
                </c:pt>
                <c:pt idx="2734">
                  <c:v>-1407.7966101696479</c:v>
                </c:pt>
                <c:pt idx="2735">
                  <c:v>-1482.9830508475559</c:v>
                </c:pt>
                <c:pt idx="2736">
                  <c:v>-1532.9491525425342</c:v>
                </c:pt>
                <c:pt idx="2737">
                  <c:v>-1621.0169491528086</c:v>
                </c:pt>
                <c:pt idx="2738">
                  <c:v>-1614.0338983053573</c:v>
                </c:pt>
                <c:pt idx="2739">
                  <c:v>-1661.3559322035931</c:v>
                </c:pt>
                <c:pt idx="2740">
                  <c:v>-1731.1186440679735</c:v>
                </c:pt>
                <c:pt idx="2741">
                  <c:v>-1810.8474576273304</c:v>
                </c:pt>
                <c:pt idx="2742">
                  <c:v>-1907.9322033900864</c:v>
                </c:pt>
                <c:pt idx="2743">
                  <c:v>-1865.2203389832644</c:v>
                </c:pt>
                <c:pt idx="2744">
                  <c:v>-1900.8813559323885</c:v>
                </c:pt>
                <c:pt idx="2745">
                  <c:v>-1950.1694915255773</c:v>
                </c:pt>
                <c:pt idx="2746">
                  <c:v>-1905.7627118645628</c:v>
                </c:pt>
                <c:pt idx="2747">
                  <c:v>-1979.118644068011</c:v>
                </c:pt>
                <c:pt idx="2748">
                  <c:v>-2016.7457627120314</c:v>
                </c:pt>
                <c:pt idx="2749">
                  <c:v>-1955.7288135594281</c:v>
                </c:pt>
                <c:pt idx="2750">
                  <c:v>-2003.4576271188057</c:v>
                </c:pt>
                <c:pt idx="2751">
                  <c:v>-2086.8474576273065</c:v>
                </c:pt>
                <c:pt idx="2752">
                  <c:v>-2058.1694915255212</c:v>
                </c:pt>
                <c:pt idx="2753">
                  <c:v>-2035.3898305086507</c:v>
                </c:pt>
                <c:pt idx="2754">
                  <c:v>-2051.8644067798032</c:v>
                </c:pt>
                <c:pt idx="2755">
                  <c:v>-2016.4067796611364</c:v>
                </c:pt>
                <c:pt idx="2756">
                  <c:v>-2025.8305084746471</c:v>
                </c:pt>
                <c:pt idx="2757">
                  <c:v>-2042.1694915255316</c:v>
                </c:pt>
                <c:pt idx="2758">
                  <c:v>-2043.5254237289982</c:v>
                </c:pt>
                <c:pt idx="2759">
                  <c:v>-2078.7118644069033</c:v>
                </c:pt>
                <c:pt idx="2760">
                  <c:v>-2085.5593220340306</c:v>
                </c:pt>
                <c:pt idx="2761">
                  <c:v>-2074.1694915254543</c:v>
                </c:pt>
                <c:pt idx="2762">
                  <c:v>-2081.5593220339911</c:v>
                </c:pt>
                <c:pt idx="2763">
                  <c:v>-2035.9322033899473</c:v>
                </c:pt>
                <c:pt idx="2764">
                  <c:v>-2028.6101694916013</c:v>
                </c:pt>
                <c:pt idx="2765">
                  <c:v>-2019.4576271186822</c:v>
                </c:pt>
                <c:pt idx="2766">
                  <c:v>-2039.0508474576834</c:v>
                </c:pt>
                <c:pt idx="2767">
                  <c:v>-2044.0000000001605</c:v>
                </c:pt>
                <c:pt idx="2768">
                  <c:v>-2030.5084745763072</c:v>
                </c:pt>
                <c:pt idx="2769">
                  <c:v>-2050.8474576272315</c:v>
                </c:pt>
                <c:pt idx="2770">
                  <c:v>-2079.2542372882558</c:v>
                </c:pt>
                <c:pt idx="2771">
                  <c:v>-2040.677966101741</c:v>
                </c:pt>
                <c:pt idx="2772">
                  <c:v>-1946.779661017024</c:v>
                </c:pt>
                <c:pt idx="2773">
                  <c:v>-1925.6949152544021</c:v>
                </c:pt>
                <c:pt idx="2774">
                  <c:v>-1878.9152542374625</c:v>
                </c:pt>
                <c:pt idx="2775">
                  <c:v>-1926.7796610171074</c:v>
                </c:pt>
                <c:pt idx="2776">
                  <c:v>-1929.7627118645189</c:v>
                </c:pt>
                <c:pt idx="2777">
                  <c:v>-1943.4576271186609</c:v>
                </c:pt>
                <c:pt idx="2778">
                  <c:v>-1951.9322033899593</c:v>
                </c:pt>
                <c:pt idx="2779">
                  <c:v>-1881.2203389832539</c:v>
                </c:pt>
                <c:pt idx="2780">
                  <c:v>-1833.7627118645246</c:v>
                </c:pt>
                <c:pt idx="2781">
                  <c:v>-1820.8813559322143</c:v>
                </c:pt>
                <c:pt idx="2782">
                  <c:v>-1707.0508474576011</c:v>
                </c:pt>
                <c:pt idx="2783">
                  <c:v>-1649.8983050846571</c:v>
                </c:pt>
                <c:pt idx="2784">
                  <c:v>-1685.0847457626189</c:v>
                </c:pt>
                <c:pt idx="2785">
                  <c:v>-1642.5084745761769</c:v>
                </c:pt>
                <c:pt idx="2786">
                  <c:v>-1634.508474576154</c:v>
                </c:pt>
                <c:pt idx="2787">
                  <c:v>-1559.4576271184574</c:v>
                </c:pt>
                <c:pt idx="2788">
                  <c:v>-1595.0508474574476</c:v>
                </c:pt>
                <c:pt idx="2789">
                  <c:v>-1669.8983050846302</c:v>
                </c:pt>
                <c:pt idx="2790">
                  <c:v>-1639.3898305084413</c:v>
                </c:pt>
                <c:pt idx="2791">
                  <c:v>-1580.2711864406006</c:v>
                </c:pt>
                <c:pt idx="2792">
                  <c:v>-1635.7288135592398</c:v>
                </c:pt>
                <c:pt idx="2793">
                  <c:v>-1571.9322033896829</c:v>
                </c:pt>
                <c:pt idx="2794">
                  <c:v>-1482.5762711863013</c:v>
                </c:pt>
                <c:pt idx="2795">
                  <c:v>-1375.9322033895976</c:v>
                </c:pt>
                <c:pt idx="2796">
                  <c:v>-1311.796610169202</c:v>
                </c:pt>
                <c:pt idx="2797">
                  <c:v>-1292.5423728810397</c:v>
                </c:pt>
                <c:pt idx="2798">
                  <c:v>-1211.2542372878718</c:v>
                </c:pt>
                <c:pt idx="2799">
                  <c:v>-1153.8983050845261</c:v>
                </c:pt>
                <c:pt idx="2800">
                  <c:v>-1094.1016949151217</c:v>
                </c:pt>
                <c:pt idx="2801">
                  <c:v>-1006.983050847285</c:v>
                </c:pt>
                <c:pt idx="2802">
                  <c:v>-970.57627118629352</c:v>
                </c:pt>
                <c:pt idx="2803">
                  <c:v>-964.54237288122351</c:v>
                </c:pt>
                <c:pt idx="2804">
                  <c:v>-915.52542372851349</c:v>
                </c:pt>
                <c:pt idx="2805">
                  <c:v>-914.03389830494882</c:v>
                </c:pt>
                <c:pt idx="2806">
                  <c:v>-864.81355932183749</c:v>
                </c:pt>
                <c:pt idx="2807">
                  <c:v>-852.40677966085889</c:v>
                </c:pt>
                <c:pt idx="2808">
                  <c:v>-852.40677966085889</c:v>
                </c:pt>
                <c:pt idx="2809">
                  <c:v>-880.81355932188376</c:v>
                </c:pt>
                <c:pt idx="2810">
                  <c:v>-836.20338983041142</c:v>
                </c:pt>
                <c:pt idx="2811">
                  <c:v>-766.77966101692562</c:v>
                </c:pt>
                <c:pt idx="2812">
                  <c:v>-817.3559322032213</c:v>
                </c:pt>
                <c:pt idx="2813">
                  <c:v>-871.18644067780247</c:v>
                </c:pt>
                <c:pt idx="2814">
                  <c:v>-903.86440677962787</c:v>
                </c:pt>
                <c:pt idx="2815">
                  <c:v>-954.57627118630398</c:v>
                </c:pt>
                <c:pt idx="2816">
                  <c:v>-964.61016949135717</c:v>
                </c:pt>
                <c:pt idx="2817">
                  <c:v>-955.86440677946723</c:v>
                </c:pt>
                <c:pt idx="2818">
                  <c:v>-967.99999999979764</c:v>
                </c:pt>
                <c:pt idx="2819">
                  <c:v>-896.40677966078829</c:v>
                </c:pt>
                <c:pt idx="2820">
                  <c:v>-911.5254237288126</c:v>
                </c:pt>
                <c:pt idx="2821">
                  <c:v>-970.4406779659131</c:v>
                </c:pt>
                <c:pt idx="2822">
                  <c:v>-977.28813559309685</c:v>
                </c:pt>
                <c:pt idx="2823">
                  <c:v>-950.16949152517907</c:v>
                </c:pt>
                <c:pt idx="2824">
                  <c:v>-971.32203389816073</c:v>
                </c:pt>
                <c:pt idx="2825">
                  <c:v>-990.64406779645674</c:v>
                </c:pt>
                <c:pt idx="2826">
                  <c:v>-976.13559322014476</c:v>
                </c:pt>
                <c:pt idx="2827">
                  <c:v>-945.35593220330793</c:v>
                </c:pt>
                <c:pt idx="2828">
                  <c:v>-979.86440677947996</c:v>
                </c:pt>
                <c:pt idx="2829">
                  <c:v>-944.47457627100391</c:v>
                </c:pt>
                <c:pt idx="2830">
                  <c:v>-908.54237288123147</c:v>
                </c:pt>
                <c:pt idx="2831">
                  <c:v>-994.23728813546791</c:v>
                </c:pt>
                <c:pt idx="2832">
                  <c:v>-986.37288135571248</c:v>
                </c:pt>
                <c:pt idx="2833">
                  <c:v>-1007.3898305082571</c:v>
                </c:pt>
                <c:pt idx="2834">
                  <c:v>-1022.508474576112</c:v>
                </c:pt>
                <c:pt idx="2835">
                  <c:v>-1034.8474576269566</c:v>
                </c:pt>
                <c:pt idx="2836">
                  <c:v>-1040.2711864404839</c:v>
                </c:pt>
                <c:pt idx="2837">
                  <c:v>-1033.2203389827857</c:v>
                </c:pt>
                <c:pt idx="2838">
                  <c:v>-1021.5593220337307</c:v>
                </c:pt>
                <c:pt idx="2839">
                  <c:v>-1163.9999999999391</c:v>
                </c:pt>
                <c:pt idx="2840">
                  <c:v>-1152.6101694914757</c:v>
                </c:pt>
                <c:pt idx="2841">
                  <c:v>-1148.7457627118729</c:v>
                </c:pt>
                <c:pt idx="2842">
                  <c:v>-1252.4745762712987</c:v>
                </c:pt>
                <c:pt idx="2843">
                  <c:v>-1251.3220338984031</c:v>
                </c:pt>
                <c:pt idx="2844">
                  <c:v>-1267.3898305085829</c:v>
                </c:pt>
                <c:pt idx="2845">
                  <c:v>-1285.220338983145</c:v>
                </c:pt>
                <c:pt idx="2846">
                  <c:v>-1330.3050847458926</c:v>
                </c:pt>
                <c:pt idx="2847">
                  <c:v>-1320.5423728814874</c:v>
                </c:pt>
                <c:pt idx="2848">
                  <c:v>-1244.9491525424944</c:v>
                </c:pt>
                <c:pt idx="2849">
                  <c:v>-1241.491525423751</c:v>
                </c:pt>
                <c:pt idx="2850">
                  <c:v>-1273.5593220340334</c:v>
                </c:pt>
                <c:pt idx="2851">
                  <c:v>-1195.3898305086013</c:v>
                </c:pt>
                <c:pt idx="2852">
                  <c:v>-1219.2542372882897</c:v>
                </c:pt>
                <c:pt idx="2853">
                  <c:v>-1281.084745762894</c:v>
                </c:pt>
                <c:pt idx="2854">
                  <c:v>-1273.2881355934417</c:v>
                </c:pt>
                <c:pt idx="2855">
                  <c:v>-1366.7118644069967</c:v>
                </c:pt>
                <c:pt idx="2856">
                  <c:v>-1365.2881355935094</c:v>
                </c:pt>
                <c:pt idx="2857">
                  <c:v>-1325.5593220340986</c:v>
                </c:pt>
                <c:pt idx="2858">
                  <c:v>-1388.1355932205136</c:v>
                </c:pt>
                <c:pt idx="2859">
                  <c:v>-1433.423728813719</c:v>
                </c:pt>
                <c:pt idx="2860">
                  <c:v>-1395.1186440679085</c:v>
                </c:pt>
                <c:pt idx="2861">
                  <c:v>-1438.9152542373233</c:v>
                </c:pt>
                <c:pt idx="2862">
                  <c:v>-1431.2542372881953</c:v>
                </c:pt>
                <c:pt idx="2863">
                  <c:v>-1411.3898305086593</c:v>
                </c:pt>
                <c:pt idx="2864">
                  <c:v>-1394.9830508474715</c:v>
                </c:pt>
                <c:pt idx="2865">
                  <c:v>-1439.3220338983522</c:v>
                </c:pt>
                <c:pt idx="2866">
                  <c:v>-1452.9491525424166</c:v>
                </c:pt>
                <c:pt idx="2867">
                  <c:v>-1401.6271186440281</c:v>
                </c:pt>
                <c:pt idx="2868">
                  <c:v>-1379.7288135592923</c:v>
                </c:pt>
                <c:pt idx="2869">
                  <c:v>-1341.7627118643204</c:v>
                </c:pt>
                <c:pt idx="2870">
                  <c:v>-1365.1525423727901</c:v>
                </c:pt>
                <c:pt idx="2871">
                  <c:v>-1316.9491525423068</c:v>
                </c:pt>
                <c:pt idx="2872">
                  <c:v>-1258.5762711863331</c:v>
                </c:pt>
                <c:pt idx="2873">
                  <c:v>-1188.3389830507338</c:v>
                </c:pt>
                <c:pt idx="2874">
                  <c:v>-1106.9152542373547</c:v>
                </c:pt>
                <c:pt idx="2875">
                  <c:v>-1028.4067796609709</c:v>
                </c:pt>
                <c:pt idx="2876">
                  <c:v>-1035.6610169491271</c:v>
                </c:pt>
                <c:pt idx="2877">
                  <c:v>-1036.0677966102121</c:v>
                </c:pt>
                <c:pt idx="2878">
                  <c:v>-1011.3898305084662</c:v>
                </c:pt>
                <c:pt idx="2879">
                  <c:v>-1067.118644067697</c:v>
                </c:pt>
                <c:pt idx="2880">
                  <c:v>-1019.5932203390033</c:v>
                </c:pt>
                <c:pt idx="2881">
                  <c:v>-986.91525423717792</c:v>
                </c:pt>
                <c:pt idx="2882">
                  <c:v>-1029.9661016949517</c:v>
                </c:pt>
                <c:pt idx="2883">
                  <c:v>-1054.5762711863945</c:v>
                </c:pt>
                <c:pt idx="2884">
                  <c:v>-974.03389830498054</c:v>
                </c:pt>
                <c:pt idx="2885">
                  <c:v>-1021.4915254236533</c:v>
                </c:pt>
                <c:pt idx="2886">
                  <c:v>-1036.7457627116632</c:v>
                </c:pt>
                <c:pt idx="2887">
                  <c:v>-977.96610169477356</c:v>
                </c:pt>
                <c:pt idx="2888">
                  <c:v>-980.06779661005066</c:v>
                </c:pt>
                <c:pt idx="2889">
                  <c:v>-1029.7627118642681</c:v>
                </c:pt>
                <c:pt idx="2890">
                  <c:v>-965.2881355930341</c:v>
                </c:pt>
                <c:pt idx="2891">
                  <c:v>-984.40677966087242</c:v>
                </c:pt>
                <c:pt idx="2892">
                  <c:v>-1031.6610169490871</c:v>
                </c:pt>
                <c:pt idx="2893">
                  <c:v>-958.44067796596312</c:v>
                </c:pt>
                <c:pt idx="2894">
                  <c:v>-943.45762711865814</c:v>
                </c:pt>
                <c:pt idx="2895">
                  <c:v>-947.79661016947966</c:v>
                </c:pt>
                <c:pt idx="2896">
                  <c:v>-1008.9491525423508</c:v>
                </c:pt>
                <c:pt idx="2897">
                  <c:v>-993.96610169476332</c:v>
                </c:pt>
                <c:pt idx="2898">
                  <c:v>-928.67796610147207</c:v>
                </c:pt>
                <c:pt idx="2899">
                  <c:v>-848.06779661003725</c:v>
                </c:pt>
                <c:pt idx="2900">
                  <c:v>-941.28813559302148</c:v>
                </c:pt>
                <c:pt idx="2901">
                  <c:v>-986.84745762698776</c:v>
                </c:pt>
                <c:pt idx="2902">
                  <c:v>-927.45762711844259</c:v>
                </c:pt>
                <c:pt idx="2903">
                  <c:v>-937.08474576258027</c:v>
                </c:pt>
                <c:pt idx="2904">
                  <c:v>-985.62711864401479</c:v>
                </c:pt>
                <c:pt idx="2905">
                  <c:v>-961.69491525413582</c:v>
                </c:pt>
                <c:pt idx="2906">
                  <c:v>-892.33898305084028</c:v>
                </c:pt>
                <c:pt idx="2907">
                  <c:v>-993.22033898289635</c:v>
                </c:pt>
                <c:pt idx="2908">
                  <c:v>-1024.135593220283</c:v>
                </c:pt>
                <c:pt idx="2909">
                  <c:v>-1009.966101694753</c:v>
                </c:pt>
                <c:pt idx="2910">
                  <c:v>-1061.4237288134655</c:v>
                </c:pt>
                <c:pt idx="2911">
                  <c:v>-1120.6101694914962</c:v>
                </c:pt>
                <c:pt idx="2912">
                  <c:v>-1092.2711864407186</c:v>
                </c:pt>
                <c:pt idx="2913">
                  <c:v>-1098.0338983051968</c:v>
                </c:pt>
                <c:pt idx="2914">
                  <c:v>-1086.7796610170576</c:v>
                </c:pt>
                <c:pt idx="2915">
                  <c:v>-1103.9322033898864</c:v>
                </c:pt>
                <c:pt idx="2916">
                  <c:v>-1121.3559322035328</c:v>
                </c:pt>
                <c:pt idx="2917">
                  <c:v>-1125.9661016949462</c:v>
                </c:pt>
                <c:pt idx="2918">
                  <c:v>-1158.5762711864684</c:v>
                </c:pt>
                <c:pt idx="2919">
                  <c:v>-1154.9830508475138</c:v>
                </c:pt>
                <c:pt idx="2920">
                  <c:v>-1163.4576271188123</c:v>
                </c:pt>
                <c:pt idx="2921">
                  <c:v>-1130.7118644069658</c:v>
                </c:pt>
                <c:pt idx="2922">
                  <c:v>-1149.2203389832048</c:v>
                </c:pt>
                <c:pt idx="2923">
                  <c:v>-1190.915254237399</c:v>
                </c:pt>
                <c:pt idx="2924">
                  <c:v>-1180.949152542423</c:v>
                </c:pt>
                <c:pt idx="2925">
                  <c:v>-1104.6101694916197</c:v>
                </c:pt>
                <c:pt idx="2926">
                  <c:v>-1135.322033898492</c:v>
                </c:pt>
                <c:pt idx="2927">
                  <c:v>-1133.2203389831586</c:v>
                </c:pt>
                <c:pt idx="2928">
                  <c:v>-1170.4406779662072</c:v>
                </c:pt>
                <c:pt idx="2929">
                  <c:v>-1161.2203389832111</c:v>
                </c:pt>
                <c:pt idx="2930">
                  <c:v>-1200.0000000001276</c:v>
                </c:pt>
                <c:pt idx="2931">
                  <c:v>-1276.4745762713678</c:v>
                </c:pt>
                <c:pt idx="2932">
                  <c:v>-1254.5762711865757</c:v>
                </c:pt>
                <c:pt idx="2933">
                  <c:v>-1265.898305084849</c:v>
                </c:pt>
                <c:pt idx="2934">
                  <c:v>-1391.7288135594117</c:v>
                </c:pt>
                <c:pt idx="2935">
                  <c:v>-1413.8983050847955</c:v>
                </c:pt>
                <c:pt idx="2936">
                  <c:v>-1329.084745762694</c:v>
                </c:pt>
                <c:pt idx="2937">
                  <c:v>-1418.9152542373506</c:v>
                </c:pt>
                <c:pt idx="2938">
                  <c:v>-1403.8644067796856</c:v>
                </c:pt>
                <c:pt idx="2939">
                  <c:v>-1321.9661016948053</c:v>
                </c:pt>
                <c:pt idx="2940">
                  <c:v>-1402.5762711865223</c:v>
                </c:pt>
                <c:pt idx="2941">
                  <c:v>-1434.0338983050926</c:v>
                </c:pt>
                <c:pt idx="2942">
                  <c:v>-1367.728813559399</c:v>
                </c:pt>
                <c:pt idx="2943">
                  <c:v>-1417.5593220340534</c:v>
                </c:pt>
                <c:pt idx="2944">
                  <c:v>-1460.0000000001148</c:v>
                </c:pt>
                <c:pt idx="2945">
                  <c:v>-1395.9322033899657</c:v>
                </c:pt>
                <c:pt idx="2946">
                  <c:v>-1407.2542372882954</c:v>
                </c:pt>
                <c:pt idx="2947">
                  <c:v>-1451.2542372882808</c:v>
                </c:pt>
                <c:pt idx="2948">
                  <c:v>-1397.1525423729952</c:v>
                </c:pt>
                <c:pt idx="2949">
                  <c:v>-1428.1355932205724</c:v>
                </c:pt>
                <c:pt idx="2950">
                  <c:v>-1447.3220338985445</c:v>
                </c:pt>
                <c:pt idx="2951">
                  <c:v>-1360.1355932205174</c:v>
                </c:pt>
                <c:pt idx="2952">
                  <c:v>-1401.355932203493</c:v>
                </c:pt>
                <c:pt idx="2953">
                  <c:v>-1452.1355932204722</c:v>
                </c:pt>
                <c:pt idx="2954">
                  <c:v>-1457.2203389831045</c:v>
                </c:pt>
                <c:pt idx="2955">
                  <c:v>-1387.4576271186675</c:v>
                </c:pt>
                <c:pt idx="2956">
                  <c:v>-1361.5593220340049</c:v>
                </c:pt>
                <c:pt idx="2957">
                  <c:v>-1390.10169491541</c:v>
                </c:pt>
                <c:pt idx="2958">
                  <c:v>-1485.3559322034246</c:v>
                </c:pt>
                <c:pt idx="2959">
                  <c:v>-1446.644067796642</c:v>
                </c:pt>
                <c:pt idx="2960">
                  <c:v>-1345.2203389830638</c:v>
                </c:pt>
                <c:pt idx="2961">
                  <c:v>-1311.1864406780542</c:v>
                </c:pt>
                <c:pt idx="2962">
                  <c:v>-1345.6949152542263</c:v>
                </c:pt>
                <c:pt idx="2963">
                  <c:v>-1252.7457627118338</c:v>
                </c:pt>
                <c:pt idx="2964">
                  <c:v>-1206.50847457636</c:v>
                </c:pt>
                <c:pt idx="2965">
                  <c:v>-1289.1525423728253</c:v>
                </c:pt>
                <c:pt idx="2966">
                  <c:v>-1280.5423728813719</c:v>
                </c:pt>
                <c:pt idx="2967">
                  <c:v>-1195.3220338982417</c:v>
                </c:pt>
                <c:pt idx="2968">
                  <c:v>-1218.1016949152813</c:v>
                </c:pt>
                <c:pt idx="2969">
                  <c:v>-1201.627118644129</c:v>
                </c:pt>
                <c:pt idx="2970">
                  <c:v>-1154.3728813559708</c:v>
                </c:pt>
                <c:pt idx="2971">
                  <c:v>-1176.4745762710513</c:v>
                </c:pt>
                <c:pt idx="2972">
                  <c:v>-1186.6440677964854</c:v>
                </c:pt>
                <c:pt idx="2973">
                  <c:v>-1151.0508474574949</c:v>
                </c:pt>
                <c:pt idx="2974">
                  <c:v>-1130.5084745761692</c:v>
                </c:pt>
                <c:pt idx="2975">
                  <c:v>-1126.4406779660521</c:v>
                </c:pt>
                <c:pt idx="2976">
                  <c:v>-1078.9830508475486</c:v>
                </c:pt>
                <c:pt idx="2977">
                  <c:v>-1080.5423728813603</c:v>
                </c:pt>
                <c:pt idx="2978">
                  <c:v>-1082.7796610170178</c:v>
                </c:pt>
                <c:pt idx="2979">
                  <c:v>-1055.7288135592901</c:v>
                </c:pt>
                <c:pt idx="2980">
                  <c:v>-1095.932203389807</c:v>
                </c:pt>
                <c:pt idx="2981">
                  <c:v>-1136.3389830507815</c:v>
                </c:pt>
                <c:pt idx="2982">
                  <c:v>-1103.3898305085902</c:v>
                </c:pt>
                <c:pt idx="2983">
                  <c:v>-1110.9830508475845</c:v>
                </c:pt>
                <c:pt idx="2984">
                  <c:v>-1148.4067796610909</c:v>
                </c:pt>
                <c:pt idx="2985">
                  <c:v>-1204.6101694915974</c:v>
                </c:pt>
                <c:pt idx="2986">
                  <c:v>-1176.9491525424396</c:v>
                </c:pt>
                <c:pt idx="2987">
                  <c:v>-1195.8644067797072</c:v>
                </c:pt>
                <c:pt idx="2988">
                  <c:v>-1177.4237288135457</c:v>
                </c:pt>
                <c:pt idx="2989">
                  <c:v>-1163.3220338984318</c:v>
                </c:pt>
                <c:pt idx="2990">
                  <c:v>-1138.6440677967423</c:v>
                </c:pt>
                <c:pt idx="2991">
                  <c:v>-1152.4745762712644</c:v>
                </c:pt>
                <c:pt idx="2992">
                  <c:v>-1157.6949152542772</c:v>
                </c:pt>
                <c:pt idx="2993">
                  <c:v>-1141.1525423731043</c:v>
                </c:pt>
                <c:pt idx="2994">
                  <c:v>-1086.3050847458951</c:v>
                </c:pt>
                <c:pt idx="2995">
                  <c:v>-1139.7966101696943</c:v>
                </c:pt>
                <c:pt idx="2996">
                  <c:v>-1149.5593220340431</c:v>
                </c:pt>
                <c:pt idx="2997">
                  <c:v>-1071.1186440679064</c:v>
                </c:pt>
                <c:pt idx="2998">
                  <c:v>-1098.237288135824</c:v>
                </c:pt>
                <c:pt idx="2999">
                  <c:v>-1120.813559322067</c:v>
                </c:pt>
                <c:pt idx="3000">
                  <c:v>-1052.2033898305822</c:v>
                </c:pt>
                <c:pt idx="3001">
                  <c:v>-1028.2711864406469</c:v>
                </c:pt>
                <c:pt idx="3002">
                  <c:v>-980.27118644056509</c:v>
                </c:pt>
                <c:pt idx="3003">
                  <c:v>-950.37288135586277</c:v>
                </c:pt>
                <c:pt idx="3004">
                  <c:v>-973.49152542374077</c:v>
                </c:pt>
                <c:pt idx="3005">
                  <c:v>-984.06779661009045</c:v>
                </c:pt>
                <c:pt idx="3006">
                  <c:v>-949.15254237277679</c:v>
                </c:pt>
                <c:pt idx="3007">
                  <c:v>-1033.2203389829551</c:v>
                </c:pt>
                <c:pt idx="3008">
                  <c:v>-1079.1864406778373</c:v>
                </c:pt>
                <c:pt idx="3009">
                  <c:v>-1021.8983050845691</c:v>
                </c:pt>
                <c:pt idx="3010">
                  <c:v>-1087.7288135591566</c:v>
                </c:pt>
                <c:pt idx="3011">
                  <c:v>-1164.3389830507774</c:v>
                </c:pt>
                <c:pt idx="3012">
                  <c:v>-1121.6271186439551</c:v>
                </c:pt>
                <c:pt idx="3013">
                  <c:v>-1127.7966101694624</c:v>
                </c:pt>
                <c:pt idx="3014">
                  <c:v>-1145.6271186439676</c:v>
                </c:pt>
                <c:pt idx="3015">
                  <c:v>-1195.8644067795378</c:v>
                </c:pt>
                <c:pt idx="3016">
                  <c:v>-1144.6101694913962</c:v>
                </c:pt>
                <c:pt idx="3017">
                  <c:v>-1092.6101694914439</c:v>
                </c:pt>
                <c:pt idx="3018">
                  <c:v>-1094.6440677965309</c:v>
                </c:pt>
                <c:pt idx="3019">
                  <c:v>-1115.6610169489625</c:v>
                </c:pt>
                <c:pt idx="3020">
                  <c:v>-1165.0847457625318</c:v>
                </c:pt>
                <c:pt idx="3021">
                  <c:v>-1209.8305084744409</c:v>
                </c:pt>
                <c:pt idx="3022">
                  <c:v>-1209.1525423727078</c:v>
                </c:pt>
                <c:pt idx="3023">
                  <c:v>-1271.5254237286081</c:v>
                </c:pt>
                <c:pt idx="3024">
                  <c:v>-1276.2711864405712</c:v>
                </c:pt>
                <c:pt idx="3025">
                  <c:v>-1244.2033898303453</c:v>
                </c:pt>
                <c:pt idx="3026">
                  <c:v>-1303.7288135592146</c:v>
                </c:pt>
                <c:pt idx="3027">
                  <c:v>-1286.7118644066534</c:v>
                </c:pt>
                <c:pt idx="3028">
                  <c:v>-1267.796610169273</c:v>
                </c:pt>
                <c:pt idx="3029">
                  <c:v>-1274.1694915252378</c:v>
                </c:pt>
                <c:pt idx="3030">
                  <c:v>-1250.5084745761762</c:v>
                </c:pt>
                <c:pt idx="3031">
                  <c:v>-1225.8305084744868</c:v>
                </c:pt>
                <c:pt idx="3032">
                  <c:v>-1267.9999999999</c:v>
                </c:pt>
                <c:pt idx="3033">
                  <c:v>-1289.7627118641988</c:v>
                </c:pt>
                <c:pt idx="3034">
                  <c:v>-1353.5593220336993</c:v>
                </c:pt>
                <c:pt idx="3035">
                  <c:v>-1412.2711864403989</c:v>
                </c:pt>
                <c:pt idx="3036">
                  <c:v>-1414.4406779658659</c:v>
                </c:pt>
                <c:pt idx="3037">
                  <c:v>-1373.6949152540531</c:v>
                </c:pt>
                <c:pt idx="3038">
                  <c:v>-1403.5932203388118</c:v>
                </c:pt>
                <c:pt idx="3039">
                  <c:v>-1429.2881355930165</c:v>
                </c:pt>
                <c:pt idx="3040">
                  <c:v>-1399.3898305084269</c:v>
                </c:pt>
                <c:pt idx="3041">
                  <c:v>-1429.2881355929599</c:v>
                </c:pt>
                <c:pt idx="3042">
                  <c:v>-1428.2033898303109</c:v>
                </c:pt>
                <c:pt idx="3043">
                  <c:v>-1396.2033898302755</c:v>
                </c:pt>
                <c:pt idx="3044">
                  <c:v>-1394.6440677963508</c:v>
                </c:pt>
                <c:pt idx="3045">
                  <c:v>-1420.6779661015069</c:v>
                </c:pt>
                <c:pt idx="3046">
                  <c:v>-1394.8474576269782</c:v>
                </c:pt>
                <c:pt idx="3047">
                  <c:v>-1465.694915254177</c:v>
                </c:pt>
                <c:pt idx="3048">
                  <c:v>-1517.9661016948339</c:v>
                </c:pt>
                <c:pt idx="3049">
                  <c:v>-1482.5762711863576</c:v>
                </c:pt>
                <c:pt idx="3050">
                  <c:v>-1491.3220338983606</c:v>
                </c:pt>
                <c:pt idx="3051">
                  <c:v>-1538.1694915254905</c:v>
                </c:pt>
                <c:pt idx="3052">
                  <c:v>-1555.9322033898061</c:v>
                </c:pt>
                <c:pt idx="3053">
                  <c:v>-1541.016949152691</c:v>
                </c:pt>
                <c:pt idx="3054">
                  <c:v>-1468.203389830539</c:v>
                </c:pt>
                <c:pt idx="3055">
                  <c:v>-1441.2203389830584</c:v>
                </c:pt>
                <c:pt idx="3056">
                  <c:v>-1448.1355932204888</c:v>
                </c:pt>
                <c:pt idx="3057">
                  <c:v>-1473.966101695074</c:v>
                </c:pt>
                <c:pt idx="3058">
                  <c:v>-1495.7288135594856</c:v>
                </c:pt>
                <c:pt idx="3059">
                  <c:v>-1442.3050847458201</c:v>
                </c:pt>
                <c:pt idx="3060">
                  <c:v>-1497.0847457628392</c:v>
                </c:pt>
                <c:pt idx="3061">
                  <c:v>-1561.3559322035587</c:v>
                </c:pt>
                <c:pt idx="3062">
                  <c:v>-1614.2372881357021</c:v>
                </c:pt>
                <c:pt idx="3063">
                  <c:v>-1624.2033898305654</c:v>
                </c:pt>
                <c:pt idx="3064">
                  <c:v>-1605.016949152706</c:v>
                </c:pt>
                <c:pt idx="3065">
                  <c:v>-1650.5084745765387</c:v>
                </c:pt>
                <c:pt idx="3066">
                  <c:v>-1656.8135593222005</c:v>
                </c:pt>
                <c:pt idx="3067">
                  <c:v>-1561.4915254238829</c:v>
                </c:pt>
                <c:pt idx="3068">
                  <c:v>-1556.4067796611378</c:v>
                </c:pt>
                <c:pt idx="3069">
                  <c:v>-1576.7457627118924</c:v>
                </c:pt>
                <c:pt idx="3070">
                  <c:v>-1501.1525423728999</c:v>
                </c:pt>
                <c:pt idx="3071">
                  <c:v>-1513.6271186440688</c:v>
                </c:pt>
                <c:pt idx="3072">
                  <c:v>-1522.3050847457121</c:v>
                </c:pt>
                <c:pt idx="3073">
                  <c:v>-1480.9491525424125</c:v>
                </c:pt>
                <c:pt idx="3074">
                  <c:v>-1454.1694915255025</c:v>
                </c:pt>
                <c:pt idx="3075">
                  <c:v>-1511.1186440678759</c:v>
                </c:pt>
                <c:pt idx="3076">
                  <c:v>-1564.8135593221896</c:v>
                </c:pt>
                <c:pt idx="3077">
                  <c:v>-1553.9661016950786</c:v>
                </c:pt>
                <c:pt idx="3078">
                  <c:v>-1527.6610169493874</c:v>
                </c:pt>
                <c:pt idx="3079">
                  <c:v>-1570.8474576273159</c:v>
                </c:pt>
                <c:pt idx="3080">
                  <c:v>-1547.0508474578739</c:v>
                </c:pt>
                <c:pt idx="3081">
                  <c:v>-1519.050847457878</c:v>
                </c:pt>
                <c:pt idx="3082">
                  <c:v>-1478.3050847460086</c:v>
                </c:pt>
                <c:pt idx="3083">
                  <c:v>-1471.6610169493392</c:v>
                </c:pt>
                <c:pt idx="3084">
                  <c:v>-1487.1864406782793</c:v>
                </c:pt>
                <c:pt idx="3085">
                  <c:v>-1419.728813559577</c:v>
                </c:pt>
                <c:pt idx="3086">
                  <c:v>-1456.9491525425692</c:v>
                </c:pt>
                <c:pt idx="3087">
                  <c:v>-1534.7796610172197</c:v>
                </c:pt>
                <c:pt idx="3088">
                  <c:v>-1485.4237288137842</c:v>
                </c:pt>
                <c:pt idx="3089">
                  <c:v>-1521.8983050849658</c:v>
                </c:pt>
                <c:pt idx="3090">
                  <c:v>-1556.2033898307927</c:v>
                </c:pt>
                <c:pt idx="3091">
                  <c:v>-1566.1016949155221</c:v>
                </c:pt>
                <c:pt idx="3092">
                  <c:v>-1498.7796610173698</c:v>
                </c:pt>
                <c:pt idx="3093">
                  <c:v>-1452.3389830511558</c:v>
                </c:pt>
                <c:pt idx="3094">
                  <c:v>-1433.8983050849943</c:v>
                </c:pt>
                <c:pt idx="3095">
                  <c:v>-1386.6440677968358</c:v>
                </c:pt>
                <c:pt idx="3096">
                  <c:v>-1433.3559322035287</c:v>
                </c:pt>
                <c:pt idx="3097">
                  <c:v>-1500.7457627119841</c:v>
                </c:pt>
                <c:pt idx="3098">
                  <c:v>-1468.0677966103281</c:v>
                </c:pt>
                <c:pt idx="3099">
                  <c:v>-1477.8983050848669</c:v>
                </c:pt>
                <c:pt idx="3100">
                  <c:v>-1493.7627118646456</c:v>
                </c:pt>
                <c:pt idx="3101">
                  <c:v>-1503.8644067798327</c:v>
                </c:pt>
                <c:pt idx="3102">
                  <c:v>-1585.69491525441</c:v>
                </c:pt>
                <c:pt idx="3103">
                  <c:v>-1577.1525423730905</c:v>
                </c:pt>
                <c:pt idx="3104">
                  <c:v>-1666.7796610170635</c:v>
                </c:pt>
                <c:pt idx="3105">
                  <c:v>-1613.8305084746735</c:v>
                </c:pt>
                <c:pt idx="3106">
                  <c:v>-1586.6440677966218</c:v>
                </c:pt>
                <c:pt idx="3107">
                  <c:v>-1546.1694915254006</c:v>
                </c:pt>
                <c:pt idx="3108">
                  <c:v>-1529.0847457626492</c:v>
                </c:pt>
                <c:pt idx="3109">
                  <c:v>-1531.2542372880034</c:v>
                </c:pt>
                <c:pt idx="3110">
                  <c:v>-1515.6610169490989</c:v>
                </c:pt>
                <c:pt idx="3111">
                  <c:v>-1474.5762711862783</c:v>
                </c:pt>
                <c:pt idx="3112">
                  <c:v>-1519.5932203388354</c:v>
                </c:pt>
                <c:pt idx="3113">
                  <c:v>-1622.2372881354431</c:v>
                </c:pt>
                <c:pt idx="3114">
                  <c:v>-1641.7627118643099</c:v>
                </c:pt>
                <c:pt idx="3115">
                  <c:v>-1702.372881355659</c:v>
                </c:pt>
                <c:pt idx="3116">
                  <c:v>-1746.9830508473003</c:v>
                </c:pt>
                <c:pt idx="3117">
                  <c:v>-1684.8135593219706</c:v>
                </c:pt>
                <c:pt idx="3118">
                  <c:v>-1751.4576271186156</c:v>
                </c:pt>
                <c:pt idx="3119">
                  <c:v>-1776.1355932202484</c:v>
                </c:pt>
                <c:pt idx="3120">
                  <c:v>-1773.1525423728369</c:v>
                </c:pt>
                <c:pt idx="3121">
                  <c:v>-1679.2542372880066</c:v>
                </c:pt>
                <c:pt idx="3122">
                  <c:v>-1721.0169491524478</c:v>
                </c:pt>
                <c:pt idx="3123">
                  <c:v>-1718.6440677965227</c:v>
                </c:pt>
                <c:pt idx="3124">
                  <c:v>-1691.7288135591191</c:v>
                </c:pt>
                <c:pt idx="3125">
                  <c:v>-1680.7457627117408</c:v>
                </c:pt>
                <c:pt idx="3126">
                  <c:v>-1705.2203389829158</c:v>
                </c:pt>
                <c:pt idx="3127">
                  <c:v>-1699.5254237286842</c:v>
                </c:pt>
                <c:pt idx="3128">
                  <c:v>-1726.5084745762215</c:v>
                </c:pt>
                <c:pt idx="3129">
                  <c:v>-1707.5254237287636</c:v>
                </c:pt>
                <c:pt idx="3130">
                  <c:v>-1684.0677966101039</c:v>
                </c:pt>
                <c:pt idx="3131">
                  <c:v>-1621.6949152542031</c:v>
                </c:pt>
                <c:pt idx="3132">
                  <c:v>-1657.5593220338983</c:v>
                </c:pt>
                <c:pt idx="3133">
                  <c:v>-1711.9999999999095</c:v>
                </c:pt>
                <c:pt idx="3134">
                  <c:v>-1703.9999999998865</c:v>
                </c:pt>
                <c:pt idx="3135">
                  <c:v>-1646.033898304885</c:v>
                </c:pt>
                <c:pt idx="3136">
                  <c:v>-1651.1864406778204</c:v>
                </c:pt>
                <c:pt idx="3137">
                  <c:v>-1734.6440677964558</c:v>
                </c:pt>
                <c:pt idx="3138">
                  <c:v>-1734.4406779659978</c:v>
                </c:pt>
                <c:pt idx="3139">
                  <c:v>-1657.2881355930806</c:v>
                </c:pt>
                <c:pt idx="3140">
                  <c:v>-1695.1186440676724</c:v>
                </c:pt>
                <c:pt idx="3141">
                  <c:v>-1769.4237288133324</c:v>
                </c:pt>
                <c:pt idx="3142">
                  <c:v>-1797.0169491524127</c:v>
                </c:pt>
                <c:pt idx="3143">
                  <c:v>-1777.7627118642504</c:v>
                </c:pt>
                <c:pt idx="3144">
                  <c:v>-1772.2711864405896</c:v>
                </c:pt>
                <c:pt idx="3145">
                  <c:v>-1805.0847457625694</c:v>
                </c:pt>
                <c:pt idx="3146">
                  <c:v>-1746.3050847456238</c:v>
                </c:pt>
                <c:pt idx="3147">
                  <c:v>-1750.1694915253393</c:v>
                </c:pt>
                <c:pt idx="3148">
                  <c:v>-1788.9491525423123</c:v>
                </c:pt>
                <c:pt idx="3149">
                  <c:v>-1747.2542372880048</c:v>
                </c:pt>
                <c:pt idx="3150">
                  <c:v>-1757.3559322033614</c:v>
                </c:pt>
                <c:pt idx="3151">
                  <c:v>-1818.1694915253943</c:v>
                </c:pt>
                <c:pt idx="3152">
                  <c:v>-1843.5932203389509</c:v>
                </c:pt>
                <c:pt idx="3153">
                  <c:v>-1843.5932203390073</c:v>
                </c:pt>
                <c:pt idx="3154">
                  <c:v>-1839.7966101695383</c:v>
                </c:pt>
                <c:pt idx="3155">
                  <c:v>-1808.6101694915033</c:v>
                </c:pt>
                <c:pt idx="3156">
                  <c:v>-1791.1864406780828</c:v>
                </c:pt>
                <c:pt idx="3157">
                  <c:v>-1748.8813559322891</c:v>
                </c:pt>
                <c:pt idx="3158">
                  <c:v>-1679.7966101695852</c:v>
                </c:pt>
                <c:pt idx="3159">
                  <c:v>-1666.508474576359</c:v>
                </c:pt>
                <c:pt idx="3160">
                  <c:v>-1670.6440677966664</c:v>
                </c:pt>
                <c:pt idx="3161">
                  <c:v>-1544.0000000001028</c:v>
                </c:pt>
                <c:pt idx="3162">
                  <c:v>-1527.1186440678655</c:v>
                </c:pt>
                <c:pt idx="3163">
                  <c:v>-1489.5593220340349</c:v>
                </c:pt>
                <c:pt idx="3164">
                  <c:v>-1450.2372881357094</c:v>
                </c:pt>
                <c:pt idx="3165">
                  <c:v>-1498.3728813561718</c:v>
                </c:pt>
                <c:pt idx="3166">
                  <c:v>-1587.6610169493629</c:v>
                </c:pt>
                <c:pt idx="3167">
                  <c:v>-1593.4237288136719</c:v>
                </c:pt>
                <c:pt idx="3168">
                  <c:v>-1610.5762711866137</c:v>
                </c:pt>
                <c:pt idx="3169">
                  <c:v>-1678.5762711866687</c:v>
                </c:pt>
                <c:pt idx="3170">
                  <c:v>-1664.4745762714415</c:v>
                </c:pt>
                <c:pt idx="3171">
                  <c:v>-1590.5084745763941</c:v>
                </c:pt>
                <c:pt idx="3172">
                  <c:v>-1587.932203390011</c:v>
                </c:pt>
                <c:pt idx="3173">
                  <c:v>-1619.118644067933</c:v>
                </c:pt>
                <c:pt idx="3174">
                  <c:v>-1673.3559322035994</c:v>
                </c:pt>
                <c:pt idx="3175">
                  <c:v>-1599.9322033899609</c:v>
                </c:pt>
                <c:pt idx="3176">
                  <c:v>-1580.6101694915519</c:v>
                </c:pt>
                <c:pt idx="3177">
                  <c:v>-1666.4406779662254</c:v>
                </c:pt>
                <c:pt idx="3178">
                  <c:v>-1619.1864406781797</c:v>
                </c:pt>
                <c:pt idx="3179">
                  <c:v>-1695.2542372882222</c:v>
                </c:pt>
                <c:pt idx="3180">
                  <c:v>-1704.5423728815776</c:v>
                </c:pt>
                <c:pt idx="3181">
                  <c:v>-1721.0847457628636</c:v>
                </c:pt>
                <c:pt idx="3182">
                  <c:v>-1721.3559322035683</c:v>
                </c:pt>
                <c:pt idx="3183">
                  <c:v>-1763.0508474577061</c:v>
                </c:pt>
                <c:pt idx="3184">
                  <c:v>-1750.847457627242</c:v>
                </c:pt>
                <c:pt idx="3185">
                  <c:v>-1774.4406779662261</c:v>
                </c:pt>
                <c:pt idx="3186">
                  <c:v>-1845.0847457628543</c:v>
                </c:pt>
                <c:pt idx="3187">
                  <c:v>-1832.1355932204663</c:v>
                </c:pt>
                <c:pt idx="3188">
                  <c:v>-1844.7457627119029</c:v>
                </c:pt>
                <c:pt idx="3189">
                  <c:v>-1876.0000000000714</c:v>
                </c:pt>
                <c:pt idx="3190">
                  <c:v>-1937.0169491527879</c:v>
                </c:pt>
                <c:pt idx="3191">
                  <c:v>-2000.5423728815276</c:v>
                </c:pt>
                <c:pt idx="3192">
                  <c:v>-1946.1694915254807</c:v>
                </c:pt>
                <c:pt idx="3193">
                  <c:v>-1964.0000000000427</c:v>
                </c:pt>
                <c:pt idx="3194">
                  <c:v>-1968.5423728814355</c:v>
                </c:pt>
                <c:pt idx="3195">
                  <c:v>-2008.677966101762</c:v>
                </c:pt>
                <c:pt idx="3196">
                  <c:v>-2007.1186440677811</c:v>
                </c:pt>
                <c:pt idx="3197">
                  <c:v>-1889.5593220340022</c:v>
                </c:pt>
                <c:pt idx="3198">
                  <c:v>-1975.7288135592885</c:v>
                </c:pt>
                <c:pt idx="3199">
                  <c:v>-2005.7627118643145</c:v>
                </c:pt>
                <c:pt idx="3200">
                  <c:v>-2006.8474576270764</c:v>
                </c:pt>
                <c:pt idx="3201">
                  <c:v>-1966.2372881355313</c:v>
                </c:pt>
                <c:pt idx="3202">
                  <c:v>-1946.9830508473688</c:v>
                </c:pt>
                <c:pt idx="3203">
                  <c:v>-2018.5762711863222</c:v>
                </c:pt>
                <c:pt idx="3204">
                  <c:v>-2012.1355932202794</c:v>
                </c:pt>
                <c:pt idx="3205">
                  <c:v>-1978.6440677965097</c:v>
                </c:pt>
                <c:pt idx="3206">
                  <c:v>-2033.0847457625775</c:v>
                </c:pt>
                <c:pt idx="3207">
                  <c:v>-2007.7966101693451</c:v>
                </c:pt>
                <c:pt idx="3208">
                  <c:v>-2093.1525423726862</c:v>
                </c:pt>
                <c:pt idx="3209">
                  <c:v>-2072.5423728811143</c:v>
                </c:pt>
                <c:pt idx="3210">
                  <c:v>-2056.474576270934</c:v>
                </c:pt>
                <c:pt idx="3211">
                  <c:v>-1965.5593220336848</c:v>
                </c:pt>
                <c:pt idx="3212">
                  <c:v>-1988.8135593218872</c:v>
                </c:pt>
                <c:pt idx="3213">
                  <c:v>-2047.0508474574235</c:v>
                </c:pt>
                <c:pt idx="3214">
                  <c:v>-2118.9830508473283</c:v>
                </c:pt>
                <c:pt idx="3215">
                  <c:v>-2066.4406779659666</c:v>
                </c:pt>
                <c:pt idx="3216">
                  <c:v>-2040.2033898302966</c:v>
                </c:pt>
                <c:pt idx="3217">
                  <c:v>-2123.3220338980932</c:v>
                </c:pt>
                <c:pt idx="3218">
                  <c:v>-2132.8135593219067</c:v>
                </c:pt>
                <c:pt idx="3219">
                  <c:v>-2146.9830508473242</c:v>
                </c:pt>
                <c:pt idx="3220">
                  <c:v>-2213.6271186439126</c:v>
                </c:pt>
                <c:pt idx="3221">
                  <c:v>-2210.7796610168812</c:v>
                </c:pt>
                <c:pt idx="3222">
                  <c:v>-2165.6271186438871</c:v>
                </c:pt>
                <c:pt idx="3223">
                  <c:v>-2193.9661016948344</c:v>
                </c:pt>
                <c:pt idx="3224">
                  <c:v>-2184.0677966099356</c:v>
                </c:pt>
                <c:pt idx="3225">
                  <c:v>-2106.4406779658561</c:v>
                </c:pt>
                <c:pt idx="3226">
                  <c:v>-2077.2203389829438</c:v>
                </c:pt>
                <c:pt idx="3227">
                  <c:v>-2102.8474576270141</c:v>
                </c:pt>
                <c:pt idx="3228">
                  <c:v>-2069.627118643893</c:v>
                </c:pt>
                <c:pt idx="3229">
                  <c:v>-2018.2372881354836</c:v>
                </c:pt>
                <c:pt idx="3230">
                  <c:v>-2129.2881355931427</c:v>
                </c:pt>
                <c:pt idx="3231">
                  <c:v>-2130.4406779660944</c:v>
                </c:pt>
                <c:pt idx="3232">
                  <c:v>-2071.9322033898534</c:v>
                </c:pt>
                <c:pt idx="3233">
                  <c:v>-1965.762711864425</c:v>
                </c:pt>
                <c:pt idx="3234">
                  <c:v>-1954.1694915253909</c:v>
                </c:pt>
                <c:pt idx="3235">
                  <c:v>-2015.1186440679171</c:v>
                </c:pt>
                <c:pt idx="3236">
                  <c:v>-2000.4745762712244</c:v>
                </c:pt>
                <c:pt idx="3237">
                  <c:v>-1964.2711864405217</c:v>
                </c:pt>
                <c:pt idx="3238">
                  <c:v>-1903.1864406779539</c:v>
                </c:pt>
                <c:pt idx="3239">
                  <c:v>-1849.6949152542675</c:v>
                </c:pt>
                <c:pt idx="3240">
                  <c:v>-1856.338983050824</c:v>
                </c:pt>
                <c:pt idx="3241">
                  <c:v>-1859.8644067795885</c:v>
                </c:pt>
                <c:pt idx="3242">
                  <c:v>-1749.2203389831275</c:v>
                </c:pt>
                <c:pt idx="3243">
                  <c:v>-1736.1355932203592</c:v>
                </c:pt>
                <c:pt idx="3244">
                  <c:v>-1723.1186440678941</c:v>
                </c:pt>
                <c:pt idx="3245">
                  <c:v>-1668.8813559322275</c:v>
                </c:pt>
                <c:pt idx="3246">
                  <c:v>-1629.9661016948744</c:v>
                </c:pt>
                <c:pt idx="3247">
                  <c:v>-1605.016949152593</c:v>
                </c:pt>
                <c:pt idx="3248">
                  <c:v>-1596.5423728813512</c:v>
                </c:pt>
                <c:pt idx="3249">
                  <c:v>-1552.2033898303578</c:v>
                </c:pt>
                <c:pt idx="3250">
                  <c:v>-1473.4237288133825</c:v>
                </c:pt>
                <c:pt idx="3251">
                  <c:v>-1459.7966101696004</c:v>
                </c:pt>
                <c:pt idx="3252">
                  <c:v>-1473.2203389831504</c:v>
                </c:pt>
                <c:pt idx="3253">
                  <c:v>-1424.4745762713146</c:v>
                </c:pt>
                <c:pt idx="3254">
                  <c:v>-1448.2033898306227</c:v>
                </c:pt>
                <c:pt idx="3255">
                  <c:v>-1403.7288135593617</c:v>
                </c:pt>
                <c:pt idx="3256">
                  <c:v>-1454.1694915253895</c:v>
                </c:pt>
                <c:pt idx="3257">
                  <c:v>-1428.8813559322134</c:v>
                </c:pt>
                <c:pt idx="3258">
                  <c:v>-1387.2542372883788</c:v>
                </c:pt>
                <c:pt idx="3259">
                  <c:v>-1327.7966101696998</c:v>
                </c:pt>
                <c:pt idx="3260">
                  <c:v>-1310.237288135786</c:v>
                </c:pt>
                <c:pt idx="3261">
                  <c:v>-1339.5932203391919</c:v>
                </c:pt>
                <c:pt idx="3262">
                  <c:v>-1342.7796610171176</c:v>
                </c:pt>
                <c:pt idx="3263">
                  <c:v>-1265.2881355934187</c:v>
                </c:pt>
                <c:pt idx="3264">
                  <c:v>-1342.3050847460684</c:v>
                </c:pt>
                <c:pt idx="3265">
                  <c:v>-1340.1355932206009</c:v>
                </c:pt>
                <c:pt idx="3266">
                  <c:v>-1241.4915254239204</c:v>
                </c:pt>
                <c:pt idx="3267">
                  <c:v>-1197.4237288138008</c:v>
                </c:pt>
                <c:pt idx="3268">
                  <c:v>-1116.4745762714149</c:v>
                </c:pt>
                <c:pt idx="3269">
                  <c:v>-1066.8474576272747</c:v>
                </c:pt>
                <c:pt idx="3270">
                  <c:v>-1176.1355932204951</c:v>
                </c:pt>
                <c:pt idx="3271">
                  <c:v>-1140.2711864408568</c:v>
                </c:pt>
                <c:pt idx="3272">
                  <c:v>-1122.2372881357803</c:v>
                </c:pt>
                <c:pt idx="3273">
                  <c:v>-1088.0677966103337</c:v>
                </c:pt>
                <c:pt idx="3274">
                  <c:v>-1025.3559322034819</c:v>
                </c:pt>
                <c:pt idx="3275">
                  <c:v>-1118.711864406903</c:v>
                </c:pt>
                <c:pt idx="3276">
                  <c:v>-1115.8644067797591</c:v>
                </c:pt>
                <c:pt idx="3277">
                  <c:v>-1088.6101694915735</c:v>
                </c:pt>
                <c:pt idx="3278">
                  <c:v>-1040.5423728814144</c:v>
                </c:pt>
                <c:pt idx="3279">
                  <c:v>-986.16949152559334</c:v>
                </c:pt>
                <c:pt idx="3280">
                  <c:v>-982.16949152544066</c:v>
                </c:pt>
                <c:pt idx="3281">
                  <c:v>-1019.9322033899548</c:v>
                </c:pt>
                <c:pt idx="3282">
                  <c:v>-1007.4576271186731</c:v>
                </c:pt>
                <c:pt idx="3283">
                  <c:v>-950.37288135603217</c:v>
                </c:pt>
                <c:pt idx="3284">
                  <c:v>-942.98305084749563</c:v>
                </c:pt>
                <c:pt idx="3285">
                  <c:v>-984.67796610180289</c:v>
                </c:pt>
                <c:pt idx="3286">
                  <c:v>-909.22033898307768</c:v>
                </c:pt>
                <c:pt idx="3287">
                  <c:v>-849.01694915253165</c:v>
                </c:pt>
                <c:pt idx="3288">
                  <c:v>-890.91525423729661</c:v>
                </c:pt>
                <c:pt idx="3289">
                  <c:v>-843.18644067791934</c:v>
                </c:pt>
                <c:pt idx="3290">
                  <c:v>-743.9322033896957</c:v>
                </c:pt>
                <c:pt idx="3291">
                  <c:v>-714.10169491507088</c:v>
                </c:pt>
                <c:pt idx="3292">
                  <c:v>-732.13559322014726</c:v>
                </c:pt>
                <c:pt idx="3293">
                  <c:v>-726.23728813551418</c:v>
                </c:pt>
                <c:pt idx="3294">
                  <c:v>-713.15254237274598</c:v>
                </c:pt>
                <c:pt idx="3295">
                  <c:v>-621.0169491523543</c:v>
                </c:pt>
                <c:pt idx="3296">
                  <c:v>-621.55932203387636</c:v>
                </c:pt>
                <c:pt idx="3297">
                  <c:v>-606.64406779653575</c:v>
                </c:pt>
                <c:pt idx="3298">
                  <c:v>-642.10169491508918</c:v>
                </c:pt>
                <c:pt idx="3299">
                  <c:v>-556.9491525423183</c:v>
                </c:pt>
                <c:pt idx="3300">
                  <c:v>-537.83050847447998</c:v>
                </c:pt>
                <c:pt idx="3301">
                  <c:v>-636.47457627110418</c:v>
                </c:pt>
                <c:pt idx="3302">
                  <c:v>-627.25423728799524</c:v>
                </c:pt>
                <c:pt idx="3303">
                  <c:v>-598.23728813542755</c:v>
                </c:pt>
                <c:pt idx="3304">
                  <c:v>-657.35593220332476</c:v>
                </c:pt>
                <c:pt idx="3305">
                  <c:v>-615.25423728815815</c:v>
                </c:pt>
                <c:pt idx="3306">
                  <c:v>-599.72881355933089</c:v>
                </c:pt>
                <c:pt idx="3307">
                  <c:v>-573.62711864398477</c:v>
                </c:pt>
                <c:pt idx="3308">
                  <c:v>-597.01694915251085</c:v>
                </c:pt>
                <c:pt idx="3309">
                  <c:v>-597.152542372835</c:v>
                </c:pt>
                <c:pt idx="3310">
                  <c:v>-635.0508474574475</c:v>
                </c:pt>
                <c:pt idx="3311">
                  <c:v>-564.67796610158041</c:v>
                </c:pt>
                <c:pt idx="3312">
                  <c:v>-610.44067796589172</c:v>
                </c:pt>
                <c:pt idx="3313">
                  <c:v>-565.76271186422935</c:v>
                </c:pt>
                <c:pt idx="3314">
                  <c:v>-487.11864406780393</c:v>
                </c:pt>
                <c:pt idx="3315">
                  <c:v>-521.01694915248947</c:v>
                </c:pt>
                <c:pt idx="3316">
                  <c:v>-509.62711864419543</c:v>
                </c:pt>
                <c:pt idx="3317">
                  <c:v>-542.57627118638686</c:v>
                </c:pt>
                <c:pt idx="3318">
                  <c:v>-562.16949152544407</c:v>
                </c:pt>
                <c:pt idx="3319">
                  <c:v>-596.61016949153873</c:v>
                </c:pt>
                <c:pt idx="3320">
                  <c:v>-535.6610169491255</c:v>
                </c:pt>
                <c:pt idx="3321">
                  <c:v>-525.35593220331123</c:v>
                </c:pt>
                <c:pt idx="3322">
                  <c:v>-529.62711864411199</c:v>
                </c:pt>
                <c:pt idx="3323">
                  <c:v>-533.49152542360196</c:v>
                </c:pt>
                <c:pt idx="3324">
                  <c:v>-483.99999999984237</c:v>
                </c:pt>
                <c:pt idx="3325">
                  <c:v>-557.2203389829665</c:v>
                </c:pt>
                <c:pt idx="3326">
                  <c:v>-532.81355932192503</c:v>
                </c:pt>
                <c:pt idx="3327">
                  <c:v>-601.08474576268463</c:v>
                </c:pt>
                <c:pt idx="3328">
                  <c:v>-655.72881355932293</c:v>
                </c:pt>
                <c:pt idx="3329">
                  <c:v>-632.33898305085336</c:v>
                </c:pt>
                <c:pt idx="3330">
                  <c:v>-582.37288135581832</c:v>
                </c:pt>
                <c:pt idx="3331">
                  <c:v>-626.77966101694562</c:v>
                </c:pt>
                <c:pt idx="3332">
                  <c:v>-569.5593220338676</c:v>
                </c:pt>
                <c:pt idx="3333">
                  <c:v>-582.57627118650203</c:v>
                </c:pt>
                <c:pt idx="3334">
                  <c:v>-587.66101694924726</c:v>
                </c:pt>
                <c:pt idx="3335">
                  <c:v>-576.06779661015662</c:v>
                </c:pt>
                <c:pt idx="3336">
                  <c:v>-573.15254237282227</c:v>
                </c:pt>
                <c:pt idx="3337">
                  <c:v>-529.83050847451341</c:v>
                </c:pt>
                <c:pt idx="3338">
                  <c:v>-666.23728813542596</c:v>
                </c:pt>
                <c:pt idx="3339">
                  <c:v>-671.25423728798091</c:v>
                </c:pt>
                <c:pt idx="3340">
                  <c:v>-621.69491525397461</c:v>
                </c:pt>
                <c:pt idx="3341">
                  <c:v>-651.66101694892359</c:v>
                </c:pt>
                <c:pt idx="3342">
                  <c:v>-696.47457627096662</c:v>
                </c:pt>
                <c:pt idx="3343">
                  <c:v>-746.71186440670601</c:v>
                </c:pt>
                <c:pt idx="3344">
                  <c:v>-690.77966101673485</c:v>
                </c:pt>
                <c:pt idx="3345">
                  <c:v>-643.11864406760435</c:v>
                </c:pt>
                <c:pt idx="3346">
                  <c:v>-723.99999999980014</c:v>
                </c:pt>
                <c:pt idx="3347">
                  <c:v>-675.38983050828824</c:v>
                </c:pt>
                <c:pt idx="3348">
                  <c:v>-675.66101694899282</c:v>
                </c:pt>
                <c:pt idx="3349">
                  <c:v>-745.83050847445838</c:v>
                </c:pt>
                <c:pt idx="3350">
                  <c:v>-787.1864406779838</c:v>
                </c:pt>
                <c:pt idx="3351">
                  <c:v>-885.22033898306495</c:v>
                </c:pt>
                <c:pt idx="3352">
                  <c:v>-896.67796610160565</c:v>
                </c:pt>
                <c:pt idx="3353">
                  <c:v>-864.40677966097826</c:v>
                </c:pt>
                <c:pt idx="3354">
                  <c:v>-917.15254237291049</c:v>
                </c:pt>
                <c:pt idx="3355">
                  <c:v>-973.69491525425519</c:v>
                </c:pt>
                <c:pt idx="3356">
                  <c:v>-949.22033898308007</c:v>
                </c:pt>
                <c:pt idx="3357">
                  <c:v>-986.37288135599465</c:v>
                </c:pt>
                <c:pt idx="3358">
                  <c:v>-1035.1186440678871</c:v>
                </c:pt>
                <c:pt idx="3359">
                  <c:v>-1119.118644067988</c:v>
                </c:pt>
                <c:pt idx="3360">
                  <c:v>-1026.9830508476527</c:v>
                </c:pt>
                <c:pt idx="3361">
                  <c:v>-1000.7457627119827</c:v>
                </c:pt>
                <c:pt idx="3362">
                  <c:v>-1082.3050847459683</c:v>
                </c:pt>
                <c:pt idx="3363">
                  <c:v>-1025.4915254240318</c:v>
                </c:pt>
                <c:pt idx="3364">
                  <c:v>-1002.5762711866117</c:v>
                </c:pt>
                <c:pt idx="3365">
                  <c:v>-1113.8983050849754</c:v>
                </c:pt>
                <c:pt idx="3366">
                  <c:v>-1149.423728813945</c:v>
                </c:pt>
                <c:pt idx="3367">
                  <c:v>-1179.796610169866</c:v>
                </c:pt>
                <c:pt idx="3368">
                  <c:v>-1180.2711864410285</c:v>
                </c:pt>
                <c:pt idx="3369">
                  <c:v>-1225.8983050851289</c:v>
                </c:pt>
                <c:pt idx="3370">
                  <c:v>-1231.3898305087896</c:v>
                </c:pt>
                <c:pt idx="3371">
                  <c:v>-1246.847457627483</c:v>
                </c:pt>
                <c:pt idx="3372">
                  <c:v>-1243.1864406782252</c:v>
                </c:pt>
                <c:pt idx="3373">
                  <c:v>-1326.9152542375086</c:v>
                </c:pt>
                <c:pt idx="3374">
                  <c:v>-1334.2372881358551</c:v>
                </c:pt>
                <c:pt idx="3375">
                  <c:v>-1334.6440677966577</c:v>
                </c:pt>
                <c:pt idx="3376">
                  <c:v>-1330.0338983051879</c:v>
                </c:pt>
                <c:pt idx="3377">
                  <c:v>-1363.7288135593592</c:v>
                </c:pt>
                <c:pt idx="3378">
                  <c:v>-1350.2372881357317</c:v>
                </c:pt>
                <c:pt idx="3379">
                  <c:v>-1434.7118644068257</c:v>
                </c:pt>
                <c:pt idx="3380">
                  <c:v>-1421.1525423730643</c:v>
                </c:pt>
                <c:pt idx="3381">
                  <c:v>-1442.1694915253834</c:v>
                </c:pt>
                <c:pt idx="3382">
                  <c:v>-1429.6949152542709</c:v>
                </c:pt>
                <c:pt idx="3383">
                  <c:v>-1407.1186440678584</c:v>
                </c:pt>
                <c:pt idx="3384">
                  <c:v>-1424.6101694916385</c:v>
                </c:pt>
                <c:pt idx="3385">
                  <c:v>-1450.6440677966252</c:v>
                </c:pt>
                <c:pt idx="3386">
                  <c:v>-1467.5254237286931</c:v>
                </c:pt>
                <c:pt idx="3387">
                  <c:v>-1452.0677966100561</c:v>
                </c:pt>
                <c:pt idx="3388">
                  <c:v>-1451.5254237287033</c:v>
                </c:pt>
                <c:pt idx="3389">
                  <c:v>-1512.6779661016872</c:v>
                </c:pt>
                <c:pt idx="3390">
                  <c:v>-1466.9152542372065</c:v>
                </c:pt>
                <c:pt idx="3391">
                  <c:v>-1524.5423728813132</c:v>
                </c:pt>
                <c:pt idx="3392">
                  <c:v>-1544.5423728811732</c:v>
                </c:pt>
                <c:pt idx="3393">
                  <c:v>-1616.6101694913452</c:v>
                </c:pt>
                <c:pt idx="3394">
                  <c:v>-1609.4915254236259</c:v>
                </c:pt>
                <c:pt idx="3395">
                  <c:v>-1590.7796610168166</c:v>
                </c:pt>
                <c:pt idx="3396">
                  <c:v>-1673.2881355931268</c:v>
                </c:pt>
                <c:pt idx="3397">
                  <c:v>-1608.2711864406531</c:v>
                </c:pt>
                <c:pt idx="3398">
                  <c:v>-1605.8983050846714</c:v>
                </c:pt>
                <c:pt idx="3399">
                  <c:v>-1614.7118644068082</c:v>
                </c:pt>
                <c:pt idx="3400">
                  <c:v>-1660.0677966101473</c:v>
                </c:pt>
                <c:pt idx="3401">
                  <c:v>-1703.0508474576179</c:v>
                </c:pt>
                <c:pt idx="3402">
                  <c:v>-1643.1864406779102</c:v>
                </c:pt>
                <c:pt idx="3403">
                  <c:v>-1662.4406779661292</c:v>
                </c:pt>
                <c:pt idx="3404">
                  <c:v>-1806.033898305064</c:v>
                </c:pt>
                <c:pt idx="3405">
                  <c:v>-1787.9999999999873</c:v>
                </c:pt>
                <c:pt idx="3406">
                  <c:v>-1875.8644067796345</c:v>
                </c:pt>
                <c:pt idx="3407">
                  <c:v>-1904.47457627123</c:v>
                </c:pt>
                <c:pt idx="3408">
                  <c:v>-1937.0169491526185</c:v>
                </c:pt>
                <c:pt idx="3409">
                  <c:v>-1971.2542372881423</c:v>
                </c:pt>
                <c:pt idx="3410">
                  <c:v>-1844.7457627118467</c:v>
                </c:pt>
                <c:pt idx="3411">
                  <c:v>-1891.3220338982712</c:v>
                </c:pt>
                <c:pt idx="3412">
                  <c:v>-1934.9830508473626</c:v>
                </c:pt>
                <c:pt idx="3413">
                  <c:v>-1932.6779661016274</c:v>
                </c:pt>
                <c:pt idx="3414">
                  <c:v>-1886.0338983050683</c:v>
                </c:pt>
                <c:pt idx="3415">
                  <c:v>-1896.6779661016083</c:v>
                </c:pt>
                <c:pt idx="3416">
                  <c:v>-1881.1525423727812</c:v>
                </c:pt>
                <c:pt idx="3417">
                  <c:v>-1903.9999999998984</c:v>
                </c:pt>
                <c:pt idx="3418">
                  <c:v>-1830.3728813558018</c:v>
                </c:pt>
                <c:pt idx="3419">
                  <c:v>-1847.4576271184972</c:v>
                </c:pt>
                <c:pt idx="3420">
                  <c:v>-1932.8135593219515</c:v>
                </c:pt>
                <c:pt idx="3421">
                  <c:v>-1904.7457627117085</c:v>
                </c:pt>
                <c:pt idx="3422">
                  <c:v>-1908.2033898303393</c:v>
                </c:pt>
                <c:pt idx="3423">
                  <c:v>-1938.3050847456689</c:v>
                </c:pt>
                <c:pt idx="3424">
                  <c:v>-1957.8983050845002</c:v>
                </c:pt>
                <c:pt idx="3425">
                  <c:v>-1856.2711864404644</c:v>
                </c:pt>
                <c:pt idx="3426">
                  <c:v>-1877.6271186437345</c:v>
                </c:pt>
                <c:pt idx="3427">
                  <c:v>-1905.3559322031954</c:v>
                </c:pt>
                <c:pt idx="3428">
                  <c:v>-1837.8983050844934</c:v>
                </c:pt>
                <c:pt idx="3429">
                  <c:v>-1870.3050847454449</c:v>
                </c:pt>
                <c:pt idx="3430">
                  <c:v>-1879.9322033895824</c:v>
                </c:pt>
                <c:pt idx="3431">
                  <c:v>-1923.8644067795469</c:v>
                </c:pt>
                <c:pt idx="3432">
                  <c:v>-1933.8305084743536</c:v>
                </c:pt>
                <c:pt idx="3433">
                  <c:v>-1923.3220338980814</c:v>
                </c:pt>
                <c:pt idx="3434">
                  <c:v>-1924.6101694913575</c:v>
                </c:pt>
                <c:pt idx="3435">
                  <c:v>-1933.4915254236282</c:v>
                </c:pt>
                <c:pt idx="3436">
                  <c:v>-1932.0677966099715</c:v>
                </c:pt>
                <c:pt idx="3437">
                  <c:v>-1913.0847457625136</c:v>
                </c:pt>
                <c:pt idx="3438">
                  <c:v>-1914.1016949150851</c:v>
                </c:pt>
                <c:pt idx="3439">
                  <c:v>-1924.9491525421961</c:v>
                </c:pt>
                <c:pt idx="3440">
                  <c:v>-1982.7796610168737</c:v>
                </c:pt>
                <c:pt idx="3441">
                  <c:v>-1942.7796610168709</c:v>
                </c:pt>
                <c:pt idx="3442">
                  <c:v>-2054.2372881354459</c:v>
                </c:pt>
                <c:pt idx="3443">
                  <c:v>-2085.288135593044</c:v>
                </c:pt>
                <c:pt idx="3444">
                  <c:v>-2127.5254237288168</c:v>
                </c:pt>
                <c:pt idx="3445">
                  <c:v>-2082.5762711864495</c:v>
                </c:pt>
                <c:pt idx="3446">
                  <c:v>-2150.7796610169626</c:v>
                </c:pt>
                <c:pt idx="3447">
                  <c:v>-2179.8644067797768</c:v>
                </c:pt>
                <c:pt idx="3448">
                  <c:v>-2130.2372881356368</c:v>
                </c:pt>
                <c:pt idx="3449">
                  <c:v>-2193.3559322034607</c:v>
                </c:pt>
                <c:pt idx="3450">
                  <c:v>-2204.0000000000573</c:v>
                </c:pt>
                <c:pt idx="3451">
                  <c:v>-2178.9830508474724</c:v>
                </c:pt>
                <c:pt idx="3452">
                  <c:v>-2196.9491525424719</c:v>
                </c:pt>
                <c:pt idx="3453">
                  <c:v>-2096.4745762712191</c:v>
                </c:pt>
                <c:pt idx="3454">
                  <c:v>-2172.3389830510296</c:v>
                </c:pt>
                <c:pt idx="3455">
                  <c:v>-2149.8305084747503</c:v>
                </c:pt>
                <c:pt idx="3456">
                  <c:v>-2139.6610169492037</c:v>
                </c:pt>
                <c:pt idx="3457">
                  <c:v>-2217.2881355933396</c:v>
                </c:pt>
                <c:pt idx="3458">
                  <c:v>-2154.5762711866009</c:v>
                </c:pt>
                <c:pt idx="3459">
                  <c:v>-2178.9152542374518</c:v>
                </c:pt>
                <c:pt idx="3460">
                  <c:v>-2076.0000000000268</c:v>
                </c:pt>
                <c:pt idx="3461">
                  <c:v>-2097.559322034037</c:v>
                </c:pt>
                <c:pt idx="3462">
                  <c:v>-2173.0847457628397</c:v>
                </c:pt>
                <c:pt idx="3463">
                  <c:v>-2104.8135593220804</c:v>
                </c:pt>
                <c:pt idx="3464">
                  <c:v>-2077.3559322034935</c:v>
                </c:pt>
                <c:pt idx="3465">
                  <c:v>-2083.2542372881826</c:v>
                </c:pt>
                <c:pt idx="3466">
                  <c:v>-2021.9661016949315</c:v>
                </c:pt>
                <c:pt idx="3467">
                  <c:v>-2047.6610169490796</c:v>
                </c:pt>
                <c:pt idx="3468">
                  <c:v>-1994.9830508475075</c:v>
                </c:pt>
                <c:pt idx="3469">
                  <c:v>-2047.661016949249</c:v>
                </c:pt>
                <c:pt idx="3470">
                  <c:v>-2111.5254237288837</c:v>
                </c:pt>
                <c:pt idx="3471">
                  <c:v>-2013.9661016949649</c:v>
                </c:pt>
                <c:pt idx="3472">
                  <c:v>-2024.7457627118288</c:v>
                </c:pt>
                <c:pt idx="3473">
                  <c:v>-2081.491525423688</c:v>
                </c:pt>
                <c:pt idx="3474">
                  <c:v>-2107.8644067796263</c:v>
                </c:pt>
                <c:pt idx="3475">
                  <c:v>-2059.0508474575995</c:v>
                </c:pt>
                <c:pt idx="3476">
                  <c:v>-2088.6779661015976</c:v>
                </c:pt>
                <c:pt idx="3477">
                  <c:v>-2058.37288135581</c:v>
                </c:pt>
                <c:pt idx="3478">
                  <c:v>-2064.4067796608797</c:v>
                </c:pt>
                <c:pt idx="3479">
                  <c:v>-2032.8813559321759</c:v>
                </c:pt>
                <c:pt idx="3480">
                  <c:v>-2002.1016949151128</c:v>
                </c:pt>
                <c:pt idx="3481">
                  <c:v>-2001.1525423726189</c:v>
                </c:pt>
                <c:pt idx="3482">
                  <c:v>-1985.1525423725727</c:v>
                </c:pt>
                <c:pt idx="3483">
                  <c:v>-1996.271186440501</c:v>
                </c:pt>
                <c:pt idx="3484">
                  <c:v>-1992.5423728811093</c:v>
                </c:pt>
                <c:pt idx="3485">
                  <c:v>-1950.7118644065345</c:v>
                </c:pt>
                <c:pt idx="3486">
                  <c:v>-1897.7627118641446</c:v>
                </c:pt>
                <c:pt idx="3487">
                  <c:v>-1922.3728813557</c:v>
                </c:pt>
                <c:pt idx="3488">
                  <c:v>-1900.4745762710209</c:v>
                </c:pt>
                <c:pt idx="3489">
                  <c:v>-1869.2203389828521</c:v>
                </c:pt>
                <c:pt idx="3490">
                  <c:v>-1804.3389830505898</c:v>
                </c:pt>
                <c:pt idx="3491">
                  <c:v>-1725.6949152539951</c:v>
                </c:pt>
                <c:pt idx="3492">
                  <c:v>-1718.3728813556486</c:v>
                </c:pt>
                <c:pt idx="3493">
                  <c:v>-1718.0338983049232</c:v>
                </c:pt>
                <c:pt idx="3494">
                  <c:v>-1702.5762711861166</c:v>
                </c:pt>
                <c:pt idx="3495">
                  <c:v>-1605.8305084743683</c:v>
                </c:pt>
                <c:pt idx="3496">
                  <c:v>-1599.6610169489174</c:v>
                </c:pt>
                <c:pt idx="3497">
                  <c:v>-1561.0847457624591</c:v>
                </c:pt>
                <c:pt idx="3498">
                  <c:v>-1477.0847457625273</c:v>
                </c:pt>
                <c:pt idx="3499">
                  <c:v>-1382.5084745760207</c:v>
                </c:pt>
                <c:pt idx="3500">
                  <c:v>-1405.9661016946804</c:v>
                </c:pt>
                <c:pt idx="3501">
                  <c:v>-1345.4237288134091</c:v>
                </c:pt>
                <c:pt idx="3502">
                  <c:v>-1203.7966101694271</c:v>
                </c:pt>
                <c:pt idx="3503">
                  <c:v>-1187.5254237286199</c:v>
                </c:pt>
                <c:pt idx="3504">
                  <c:v>-1117.898305084733</c:v>
                </c:pt>
                <c:pt idx="3505">
                  <c:v>-1025.1525423727983</c:v>
                </c:pt>
                <c:pt idx="3506">
                  <c:v>-997.2881355930698</c:v>
                </c:pt>
                <c:pt idx="3507">
                  <c:v>-999.45762711853718</c:v>
                </c:pt>
                <c:pt idx="3508">
                  <c:v>-920.94915254232296</c:v>
                </c:pt>
                <c:pt idx="3509">
                  <c:v>-916.61016949155771</c:v>
                </c:pt>
                <c:pt idx="3510">
                  <c:v>-928.88135593226866</c:v>
                </c:pt>
                <c:pt idx="3511">
                  <c:v>-839.7288135593451</c:v>
                </c:pt>
                <c:pt idx="3512">
                  <c:v>-907.25423728829401</c:v>
                </c:pt>
                <c:pt idx="3513">
                  <c:v>-872.88135593227651</c:v>
                </c:pt>
                <c:pt idx="3514">
                  <c:v>-851.79661016959824</c:v>
                </c:pt>
                <c:pt idx="3515">
                  <c:v>-889.89830508483783</c:v>
                </c:pt>
                <c:pt idx="3516">
                  <c:v>-812.94915254254795</c:v>
                </c:pt>
                <c:pt idx="3517">
                  <c:v>-867.18644067815785</c:v>
                </c:pt>
                <c:pt idx="3518">
                  <c:v>-864.61016949171824</c:v>
                </c:pt>
                <c:pt idx="3519">
                  <c:v>-859.18644067830405</c:v>
                </c:pt>
                <c:pt idx="3520">
                  <c:v>-838.71186440699933</c:v>
                </c:pt>
                <c:pt idx="3521">
                  <c:v>-797.15254237307272</c:v>
                </c:pt>
                <c:pt idx="3522">
                  <c:v>-785.22033898342602</c:v>
                </c:pt>
                <c:pt idx="3523">
                  <c:v>-779.25423728837666</c:v>
                </c:pt>
                <c:pt idx="3524">
                  <c:v>-758.10169491550812</c:v>
                </c:pt>
                <c:pt idx="3525">
                  <c:v>-773.42372881376457</c:v>
                </c:pt>
                <c:pt idx="3526">
                  <c:v>-753.08474576295316</c:v>
                </c:pt>
                <c:pt idx="3527">
                  <c:v>-780.40677966110309</c:v>
                </c:pt>
                <c:pt idx="3528">
                  <c:v>-742.71186440683562</c:v>
                </c:pt>
                <c:pt idx="3529">
                  <c:v>-700.88135593231721</c:v>
                </c:pt>
                <c:pt idx="3530">
                  <c:v>-813.28813559332991</c:v>
                </c:pt>
                <c:pt idx="3531">
                  <c:v>-834.71186440695953</c:v>
                </c:pt>
                <c:pt idx="3532">
                  <c:v>-791.45762711878456</c:v>
                </c:pt>
                <c:pt idx="3533">
                  <c:v>-849.15254237308136</c:v>
                </c:pt>
                <c:pt idx="3534">
                  <c:v>-920.00000000022396</c:v>
                </c:pt>
                <c:pt idx="3535">
                  <c:v>-912.27118644090535</c:v>
                </c:pt>
                <c:pt idx="3536">
                  <c:v>-936.81355932221436</c:v>
                </c:pt>
                <c:pt idx="3537">
                  <c:v>-1016.8813559323529</c:v>
                </c:pt>
                <c:pt idx="3538">
                  <c:v>-1020.8813559322796</c:v>
                </c:pt>
                <c:pt idx="3539">
                  <c:v>-1035.1864406780774</c:v>
                </c:pt>
                <c:pt idx="3540">
                  <c:v>-1021.1525423730408</c:v>
                </c:pt>
                <c:pt idx="3541">
                  <c:v>-1108.6101694917159</c:v>
                </c:pt>
                <c:pt idx="3542">
                  <c:v>-1056.1355932204883</c:v>
                </c:pt>
                <c:pt idx="3543">
                  <c:v>-1115.1864406781385</c:v>
                </c:pt>
                <c:pt idx="3544">
                  <c:v>-1156.1355932205224</c:v>
                </c:pt>
                <c:pt idx="3545">
                  <c:v>-1229.288135593456</c:v>
                </c:pt>
                <c:pt idx="3546">
                  <c:v>-1285.1525423730111</c:v>
                </c:pt>
                <c:pt idx="3547">
                  <c:v>-1330.1694915256251</c:v>
                </c:pt>
                <c:pt idx="3548">
                  <c:v>-1347.1864406781297</c:v>
                </c:pt>
                <c:pt idx="3549">
                  <c:v>-1381.4915254237876</c:v>
                </c:pt>
                <c:pt idx="3550">
                  <c:v>-1482.3728813561258</c:v>
                </c:pt>
                <c:pt idx="3551">
                  <c:v>-1561.5593220341295</c:v>
                </c:pt>
                <c:pt idx="3552">
                  <c:v>-1560.4745762713112</c:v>
                </c:pt>
                <c:pt idx="3553">
                  <c:v>-1567.728813559411</c:v>
                </c:pt>
                <c:pt idx="3554">
                  <c:v>-1644.67796610187</c:v>
                </c:pt>
                <c:pt idx="3555">
                  <c:v>-1689.0847457627715</c:v>
                </c:pt>
                <c:pt idx="3556">
                  <c:v>-1683.45762711873</c:v>
                </c:pt>
                <c:pt idx="3557">
                  <c:v>-1810.1694915254279</c:v>
                </c:pt>
                <c:pt idx="3558">
                  <c:v>-1963.9322033899089</c:v>
                </c:pt>
                <c:pt idx="3559">
                  <c:v>-1966.8474576272999</c:v>
                </c:pt>
                <c:pt idx="3560">
                  <c:v>-1988.6101694915985</c:v>
                </c:pt>
                <c:pt idx="3561">
                  <c:v>-2088.8135593219217</c:v>
                </c:pt>
                <c:pt idx="3562">
                  <c:v>-2113.0847457626387</c:v>
                </c:pt>
                <c:pt idx="3563">
                  <c:v>-2168.4745762710877</c:v>
                </c:pt>
                <c:pt idx="3564">
                  <c:v>-2223.9322033898397</c:v>
                </c:pt>
                <c:pt idx="3565">
                  <c:v>-2306.1016949153118</c:v>
                </c:pt>
                <c:pt idx="3566">
                  <c:v>-2278.5084745762315</c:v>
                </c:pt>
                <c:pt idx="3567">
                  <c:v>-2298.0338983049855</c:v>
                </c:pt>
                <c:pt idx="3568">
                  <c:v>-2327.9999999997654</c:v>
                </c:pt>
                <c:pt idx="3569">
                  <c:v>-2273.7627118642681</c:v>
                </c:pt>
                <c:pt idx="3570">
                  <c:v>-2339.3898305082848</c:v>
                </c:pt>
                <c:pt idx="3571">
                  <c:v>-2361.6271186438589</c:v>
                </c:pt>
                <c:pt idx="3572">
                  <c:v>-2373.0169491523225</c:v>
                </c:pt>
                <c:pt idx="3573">
                  <c:v>-2417.9661016946334</c:v>
                </c:pt>
                <c:pt idx="3574">
                  <c:v>-2421.1525423726152</c:v>
                </c:pt>
                <c:pt idx="3575">
                  <c:v>-2460.8813559318569</c:v>
                </c:pt>
                <c:pt idx="3576">
                  <c:v>-2520.8813559317759</c:v>
                </c:pt>
                <c:pt idx="3577">
                  <c:v>-2475.7966101692541</c:v>
                </c:pt>
                <c:pt idx="3578">
                  <c:v>-2522.1694915251651</c:v>
                </c:pt>
                <c:pt idx="3579">
                  <c:v>-2612.3389830504907</c:v>
                </c:pt>
                <c:pt idx="3580">
                  <c:v>-2713.1525423726384</c:v>
                </c:pt>
                <c:pt idx="3581">
                  <c:v>-2690.9830508471418</c:v>
                </c:pt>
                <c:pt idx="3582">
                  <c:v>-2754.3050847455934</c:v>
                </c:pt>
                <c:pt idx="3583">
                  <c:v>-2790.9152542370985</c:v>
                </c:pt>
                <c:pt idx="3584">
                  <c:v>-2741.5593220336632</c:v>
                </c:pt>
                <c:pt idx="3585">
                  <c:v>-2719.3898305083362</c:v>
                </c:pt>
                <c:pt idx="3586">
                  <c:v>-2703.1186440675847</c:v>
                </c:pt>
                <c:pt idx="3587">
                  <c:v>-2720.2711864404705</c:v>
                </c:pt>
                <c:pt idx="3588">
                  <c:v>-2695.5932203387811</c:v>
                </c:pt>
                <c:pt idx="3589">
                  <c:v>-2557.8983050846487</c:v>
                </c:pt>
                <c:pt idx="3590">
                  <c:v>-2490.2372881354891</c:v>
                </c:pt>
                <c:pt idx="3591">
                  <c:v>-2531.3898305083303</c:v>
                </c:pt>
                <c:pt idx="3592">
                  <c:v>-2501.9661016947339</c:v>
                </c:pt>
                <c:pt idx="3593">
                  <c:v>-2405.8983050845495</c:v>
                </c:pt>
                <c:pt idx="3594">
                  <c:v>-2297.8983050846614</c:v>
                </c:pt>
                <c:pt idx="3595">
                  <c:v>-2328.5423728812307</c:v>
                </c:pt>
                <c:pt idx="3596">
                  <c:v>-2255.118644067762</c:v>
                </c:pt>
                <c:pt idx="3597">
                  <c:v>-2229.8983050847196</c:v>
                </c:pt>
                <c:pt idx="3598">
                  <c:v>-2256.7457627118201</c:v>
                </c:pt>
                <c:pt idx="3599">
                  <c:v>-2303.5932203388934</c:v>
                </c:pt>
                <c:pt idx="3600">
                  <c:v>-2286.9830508474734</c:v>
                </c:pt>
                <c:pt idx="3601">
                  <c:v>-2227.6610169492315</c:v>
                </c:pt>
                <c:pt idx="3602">
                  <c:v>-2304.4067796610634</c:v>
                </c:pt>
                <c:pt idx="3603">
                  <c:v>-2257.1525423730182</c:v>
                </c:pt>
                <c:pt idx="3604">
                  <c:v>-2240.2033898305344</c:v>
                </c:pt>
                <c:pt idx="3605">
                  <c:v>-2174.9152542374682</c:v>
                </c:pt>
                <c:pt idx="3606">
                  <c:v>-2128.6779661018818</c:v>
                </c:pt>
                <c:pt idx="3607">
                  <c:v>-2074.915254237435</c:v>
                </c:pt>
                <c:pt idx="3608">
                  <c:v>-2133.1525423731405</c:v>
                </c:pt>
                <c:pt idx="3609">
                  <c:v>-2077.6271186442541</c:v>
                </c:pt>
                <c:pt idx="3610">
                  <c:v>-2087.1186440679548</c:v>
                </c:pt>
                <c:pt idx="3611">
                  <c:v>-2095.5932203391408</c:v>
                </c:pt>
                <c:pt idx="3612">
                  <c:v>-2118.3050847459899</c:v>
                </c:pt>
                <c:pt idx="3613">
                  <c:v>-2126.3728813560906</c:v>
                </c:pt>
                <c:pt idx="3614">
                  <c:v>-2058.4406779662822</c:v>
                </c:pt>
                <c:pt idx="3615">
                  <c:v>-2112.3389830511105</c:v>
                </c:pt>
                <c:pt idx="3616">
                  <c:v>-2047.3898305087139</c:v>
                </c:pt>
                <c:pt idx="3617">
                  <c:v>-1934.6440677968628</c:v>
                </c:pt>
                <c:pt idx="3618">
                  <c:v>-1813.6271186442275</c:v>
                </c:pt>
                <c:pt idx="3619">
                  <c:v>-1802.5762711867719</c:v>
                </c:pt>
                <c:pt idx="3620">
                  <c:v>-1750.8474576274677</c:v>
                </c:pt>
                <c:pt idx="3621">
                  <c:v>-1646.1694915257171</c:v>
                </c:pt>
                <c:pt idx="3622">
                  <c:v>-1690.4406779662381</c:v>
                </c:pt>
                <c:pt idx="3623">
                  <c:v>-1637.2881355932207</c:v>
                </c:pt>
                <c:pt idx="3624">
                  <c:v>-1543.0508474574956</c:v>
                </c:pt>
                <c:pt idx="3625">
                  <c:v>-1573.627118644044</c:v>
                </c:pt>
                <c:pt idx="3626">
                  <c:v>-1593.6271186440169</c:v>
                </c:pt>
                <c:pt idx="3627">
                  <c:v>-1495.5932203389359</c:v>
                </c:pt>
                <c:pt idx="3628">
                  <c:v>-1613.6271186439899</c:v>
                </c:pt>
                <c:pt idx="3629">
                  <c:v>-1571.9322033898518</c:v>
                </c:pt>
                <c:pt idx="3630">
                  <c:v>-1552.610169491443</c:v>
                </c:pt>
                <c:pt idx="3631">
                  <c:v>-1509.5593220338385</c:v>
                </c:pt>
                <c:pt idx="3632">
                  <c:v>-1403.661016949115</c:v>
                </c:pt>
                <c:pt idx="3633">
                  <c:v>-1388.3389830508586</c:v>
                </c:pt>
                <c:pt idx="3634">
                  <c:v>-1274.9830508475775</c:v>
                </c:pt>
                <c:pt idx="3635">
                  <c:v>-1142.1694915255066</c:v>
                </c:pt>
                <c:pt idx="3636">
                  <c:v>-1122.7796610169073</c:v>
                </c:pt>
                <c:pt idx="3637">
                  <c:v>-1088.2711864406224</c:v>
                </c:pt>
                <c:pt idx="3638">
                  <c:v>-978.10169491532361</c:v>
                </c:pt>
                <c:pt idx="3639">
                  <c:v>-830.91525423732128</c:v>
                </c:pt>
                <c:pt idx="3640">
                  <c:v>-807.18644067801313</c:v>
                </c:pt>
                <c:pt idx="3641">
                  <c:v>-792.27118644055952</c:v>
                </c:pt>
                <c:pt idx="3642">
                  <c:v>-705.28813559321623</c:v>
                </c:pt>
                <c:pt idx="3643">
                  <c:v>-754.30508474581336</c:v>
                </c:pt>
                <c:pt idx="3644">
                  <c:v>-830.23728813558796</c:v>
                </c:pt>
                <c:pt idx="3645">
                  <c:v>-843.32203389846916</c:v>
                </c:pt>
                <c:pt idx="3646">
                  <c:v>-766.1016949154747</c:v>
                </c:pt>
                <c:pt idx="3647">
                  <c:v>-708.61016949169209</c:v>
                </c:pt>
                <c:pt idx="3648">
                  <c:v>-804.54237288143986</c:v>
                </c:pt>
                <c:pt idx="3649">
                  <c:v>-820.06779661032351</c:v>
                </c:pt>
                <c:pt idx="3650">
                  <c:v>-796.2711864409381</c:v>
                </c:pt>
                <c:pt idx="3651">
                  <c:v>-669.96610169509984</c:v>
                </c:pt>
                <c:pt idx="3652">
                  <c:v>-716.33898305101059</c:v>
                </c:pt>
                <c:pt idx="3653">
                  <c:v>-782.84745762721855</c:v>
                </c:pt>
                <c:pt idx="3654">
                  <c:v>-748.06779661022892</c:v>
                </c:pt>
                <c:pt idx="3655">
                  <c:v>-780.13559322045501</c:v>
                </c:pt>
                <c:pt idx="3656">
                  <c:v>-757.55932203398606</c:v>
                </c:pt>
                <c:pt idx="3657">
                  <c:v>-725.55932203400675</c:v>
                </c:pt>
                <c:pt idx="3658">
                  <c:v>-660.2033898306945</c:v>
                </c:pt>
                <c:pt idx="3659">
                  <c:v>-677.22033898314294</c:v>
                </c:pt>
                <c:pt idx="3660">
                  <c:v>-679.59322033906813</c:v>
                </c:pt>
                <c:pt idx="3661">
                  <c:v>-586.30508474583723</c:v>
                </c:pt>
                <c:pt idx="3662">
                  <c:v>-598.5762711865483</c:v>
                </c:pt>
                <c:pt idx="3663">
                  <c:v>-564.67796610180608</c:v>
                </c:pt>
                <c:pt idx="3664">
                  <c:v>-505.62711864409937</c:v>
                </c:pt>
                <c:pt idx="3665">
                  <c:v>-555.38983050845036</c:v>
                </c:pt>
                <c:pt idx="3666">
                  <c:v>-551.66101694905888</c:v>
                </c:pt>
                <c:pt idx="3667">
                  <c:v>-490.91525423715996</c:v>
                </c:pt>
                <c:pt idx="3668">
                  <c:v>-474.5762711863884</c:v>
                </c:pt>
                <c:pt idx="3669">
                  <c:v>-386.10169491514171</c:v>
                </c:pt>
                <c:pt idx="3670">
                  <c:v>-292.94915254240431</c:v>
                </c:pt>
                <c:pt idx="3671">
                  <c:v>-220.47457627114724</c:v>
                </c:pt>
                <c:pt idx="3672">
                  <c:v>-153.15254237282565</c:v>
                </c:pt>
                <c:pt idx="3673">
                  <c:v>-133.83050847464239</c:v>
                </c:pt>
                <c:pt idx="3674">
                  <c:v>-104.74576271177158</c:v>
                </c:pt>
                <c:pt idx="3675">
                  <c:v>-116.74576271177791</c:v>
                </c:pt>
                <c:pt idx="3676">
                  <c:v>-103.25423728809396</c:v>
                </c:pt>
                <c:pt idx="3677">
                  <c:v>-235.99999999991797</c:v>
                </c:pt>
                <c:pt idx="3678">
                  <c:v>-251.6610169490128</c:v>
                </c:pt>
                <c:pt idx="3679">
                  <c:v>-307.18644067789887</c:v>
                </c:pt>
                <c:pt idx="3680">
                  <c:v>-418.16949152548062</c:v>
                </c:pt>
                <c:pt idx="3681">
                  <c:v>-441.83050847459856</c:v>
                </c:pt>
                <c:pt idx="3682">
                  <c:v>-404.40677966109212</c:v>
                </c:pt>
                <c:pt idx="3683">
                  <c:v>-490.37288135608952</c:v>
                </c:pt>
                <c:pt idx="3684">
                  <c:v>-498.37288135605621</c:v>
                </c:pt>
                <c:pt idx="3685">
                  <c:v>-414.91525423747731</c:v>
                </c:pt>
                <c:pt idx="3686">
                  <c:v>-488.88135593241185</c:v>
                </c:pt>
                <c:pt idx="3687">
                  <c:v>-511.25423728831009</c:v>
                </c:pt>
                <c:pt idx="3688">
                  <c:v>-429.49152542386668</c:v>
                </c:pt>
                <c:pt idx="3689">
                  <c:v>-493.3559322035577</c:v>
                </c:pt>
                <c:pt idx="3690">
                  <c:v>-479.05084745775991</c:v>
                </c:pt>
                <c:pt idx="3691">
                  <c:v>-594.3050847459167</c:v>
                </c:pt>
                <c:pt idx="3692">
                  <c:v>-613.55932203402267</c:v>
                </c:pt>
                <c:pt idx="3693">
                  <c:v>-657.76271186446616</c:v>
                </c:pt>
                <c:pt idx="3694">
                  <c:v>-748.1355932204192</c:v>
                </c:pt>
                <c:pt idx="3695">
                  <c:v>-811.9322033898635</c:v>
                </c:pt>
                <c:pt idx="3696">
                  <c:v>-794.16949152543521</c:v>
                </c:pt>
                <c:pt idx="3697">
                  <c:v>-848.54237288136915</c:v>
                </c:pt>
                <c:pt idx="3698">
                  <c:v>-939.66101694913277</c:v>
                </c:pt>
                <c:pt idx="3699">
                  <c:v>-1064.2033898305319</c:v>
                </c:pt>
                <c:pt idx="3700">
                  <c:v>-1041.8305084746341</c:v>
                </c:pt>
                <c:pt idx="3701">
                  <c:v>-1049.4915254237058</c:v>
                </c:pt>
                <c:pt idx="3702">
                  <c:v>-1075.7966101695099</c:v>
                </c:pt>
                <c:pt idx="3703">
                  <c:v>-984.81355932195743</c:v>
                </c:pt>
                <c:pt idx="3704">
                  <c:v>-921.89830508464775</c:v>
                </c:pt>
                <c:pt idx="3705">
                  <c:v>-1007.4576271184474</c:v>
                </c:pt>
                <c:pt idx="3706">
                  <c:v>-1188.6779661014593</c:v>
                </c:pt>
                <c:pt idx="3707">
                  <c:v>-1215.8644067795108</c:v>
                </c:pt>
                <c:pt idx="3708">
                  <c:v>-1184.1355932201232</c:v>
                </c:pt>
                <c:pt idx="3709">
                  <c:v>-1288.677966101324</c:v>
                </c:pt>
                <c:pt idx="3710">
                  <c:v>-1313.4237288133165</c:v>
                </c:pt>
                <c:pt idx="3711">
                  <c:v>-1440.474576271022</c:v>
                </c:pt>
                <c:pt idx="3712">
                  <c:v>-1427.1186440675492</c:v>
                </c:pt>
                <c:pt idx="3713">
                  <c:v>-1470.7796610168093</c:v>
                </c:pt>
                <c:pt idx="3714">
                  <c:v>-1517.491525423502</c:v>
                </c:pt>
                <c:pt idx="3715">
                  <c:v>-1531.4576271184615</c:v>
                </c:pt>
                <c:pt idx="3716">
                  <c:v>-1593.084745762495</c:v>
                </c:pt>
                <c:pt idx="3717">
                  <c:v>-1644.4745762709606</c:v>
                </c:pt>
                <c:pt idx="3718">
                  <c:v>-1703.3220338980968</c:v>
                </c:pt>
                <c:pt idx="3719">
                  <c:v>-1698.0338983047809</c:v>
                </c:pt>
                <c:pt idx="3720">
                  <c:v>-1721.6271186438212</c:v>
                </c:pt>
                <c:pt idx="3721">
                  <c:v>-1785.62711864378</c:v>
                </c:pt>
                <c:pt idx="3722">
                  <c:v>-1767.7966101692177</c:v>
                </c:pt>
                <c:pt idx="3723">
                  <c:v>-1863.2542372879161</c:v>
                </c:pt>
                <c:pt idx="3724">
                  <c:v>-1900.7457627116128</c:v>
                </c:pt>
                <c:pt idx="3725">
                  <c:v>-1939.1186440676697</c:v>
                </c:pt>
                <c:pt idx="3726">
                  <c:v>-1906.6440677964713</c:v>
                </c:pt>
                <c:pt idx="3727">
                  <c:v>-1926.1016949151483</c:v>
                </c:pt>
                <c:pt idx="3728">
                  <c:v>-1949.2203389829701</c:v>
                </c:pt>
                <c:pt idx="3729">
                  <c:v>-2029.4915254235661</c:v>
                </c:pt>
                <c:pt idx="3730">
                  <c:v>-2054.5084745761501</c:v>
                </c:pt>
                <c:pt idx="3731">
                  <c:v>-2096.5423728812962</c:v>
                </c:pt>
                <c:pt idx="3732">
                  <c:v>-2169.1525423727644</c:v>
                </c:pt>
                <c:pt idx="3733">
                  <c:v>-2156.9491525423568</c:v>
                </c:pt>
                <c:pt idx="3734">
                  <c:v>-2256.5423728813621</c:v>
                </c:pt>
                <c:pt idx="3735">
                  <c:v>-2192.6101694914246</c:v>
                </c:pt>
                <c:pt idx="3736">
                  <c:v>-2260.4067796609647</c:v>
                </c:pt>
                <c:pt idx="3737">
                  <c:v>-2182.711864406695</c:v>
                </c:pt>
                <c:pt idx="3738">
                  <c:v>-2135.5932203388606</c:v>
                </c:pt>
                <c:pt idx="3739">
                  <c:v>-2100.6779661014907</c:v>
                </c:pt>
                <c:pt idx="3740">
                  <c:v>-1998.1694915252638</c:v>
                </c:pt>
                <c:pt idx="3741">
                  <c:v>-2044.2711864405267</c:v>
                </c:pt>
                <c:pt idx="3742">
                  <c:v>-1974.2372881354415</c:v>
                </c:pt>
                <c:pt idx="3743">
                  <c:v>-1963.4576271185208</c:v>
                </c:pt>
                <c:pt idx="3744">
                  <c:v>-2039.5932203387533</c:v>
                </c:pt>
                <c:pt idx="3745">
                  <c:v>-2030.1694915251865</c:v>
                </c:pt>
                <c:pt idx="3746">
                  <c:v>-1977.2881355930995</c:v>
                </c:pt>
                <c:pt idx="3747">
                  <c:v>-2024.6779661014696</c:v>
                </c:pt>
                <c:pt idx="3748">
                  <c:v>-1957.0847457624429</c:v>
                </c:pt>
                <c:pt idx="3749">
                  <c:v>-1927.7288135590936</c:v>
                </c:pt>
                <c:pt idx="3750">
                  <c:v>-1924.4067796608431</c:v>
                </c:pt>
                <c:pt idx="3751">
                  <c:v>-1829.0847457625823</c:v>
                </c:pt>
                <c:pt idx="3752">
                  <c:v>-1859.9999999997995</c:v>
                </c:pt>
                <c:pt idx="3753">
                  <c:v>-1881.6949152540774</c:v>
                </c:pt>
                <c:pt idx="3754">
                  <c:v>-1823.1186440677022</c:v>
                </c:pt>
                <c:pt idx="3755">
                  <c:v>-1824.6101694913239</c:v>
                </c:pt>
                <c:pt idx="3756">
                  <c:v>-1862.8474576269437</c:v>
                </c:pt>
                <c:pt idx="3757">
                  <c:v>-1823.2542372879702</c:v>
                </c:pt>
                <c:pt idx="3758">
                  <c:v>-1718.1694915251908</c:v>
                </c:pt>
                <c:pt idx="3759">
                  <c:v>-1599.999999999869</c:v>
                </c:pt>
                <c:pt idx="3760">
                  <c:v>-1635.7288135591834</c:v>
                </c:pt>
                <c:pt idx="3761">
                  <c:v>-1581.2881355931158</c:v>
                </c:pt>
                <c:pt idx="3762">
                  <c:v>-1563.9322033898854</c:v>
                </c:pt>
                <c:pt idx="3763">
                  <c:v>-1634.9152542372954</c:v>
                </c:pt>
                <c:pt idx="3764">
                  <c:v>-1554.0338983050999</c:v>
                </c:pt>
                <c:pt idx="3765">
                  <c:v>-1432.0000000000057</c:v>
                </c:pt>
                <c:pt idx="3766">
                  <c:v>-1316.5423728813348</c:v>
                </c:pt>
                <c:pt idx="3767">
                  <c:v>-1315.9322033899045</c:v>
                </c:pt>
                <c:pt idx="3768">
                  <c:v>-1222.7118644068639</c:v>
                </c:pt>
                <c:pt idx="3769">
                  <c:v>-1180.203389830556</c:v>
                </c:pt>
                <c:pt idx="3770">
                  <c:v>-1101.3559322033905</c:v>
                </c:pt>
                <c:pt idx="3771">
                  <c:v>-1053.1525423729636</c:v>
                </c:pt>
                <c:pt idx="3772">
                  <c:v>-957.89830508477985</c:v>
                </c:pt>
                <c:pt idx="3773">
                  <c:v>-907.45762711863892</c:v>
                </c:pt>
                <c:pt idx="3774">
                  <c:v>-915.66101694917631</c:v>
                </c:pt>
                <c:pt idx="3775">
                  <c:v>-815.79661016963564</c:v>
                </c:pt>
                <c:pt idx="3776">
                  <c:v>-839.45762711869702</c:v>
                </c:pt>
                <c:pt idx="3777">
                  <c:v>-708.6101694915792</c:v>
                </c:pt>
                <c:pt idx="3778">
                  <c:v>-663.38983050856405</c:v>
                </c:pt>
                <c:pt idx="3779">
                  <c:v>-639.05084745765657</c:v>
                </c:pt>
                <c:pt idx="3780">
                  <c:v>-605.01694915259043</c:v>
                </c:pt>
                <c:pt idx="3781">
                  <c:v>-558.50847457635552</c:v>
                </c:pt>
                <c:pt idx="3782">
                  <c:v>-503.11864406785003</c:v>
                </c:pt>
                <c:pt idx="3783">
                  <c:v>-407.59322033907455</c:v>
                </c:pt>
                <c:pt idx="3784">
                  <c:v>-347.52542372896539</c:v>
                </c:pt>
                <c:pt idx="3785">
                  <c:v>-381.08474576286909</c:v>
                </c:pt>
                <c:pt idx="3786">
                  <c:v>-428.61016949167555</c:v>
                </c:pt>
                <c:pt idx="3787">
                  <c:v>-411.05084745781807</c:v>
                </c:pt>
                <c:pt idx="3788">
                  <c:v>-425.76271186453152</c:v>
                </c:pt>
                <c:pt idx="3789">
                  <c:v>-449.35593220357202</c:v>
                </c:pt>
                <c:pt idx="3790">
                  <c:v>-431.59322033903078</c:v>
                </c:pt>
                <c:pt idx="3791">
                  <c:v>-429.15254237291538</c:v>
                </c:pt>
                <c:pt idx="3792">
                  <c:v>-424.54237288144554</c:v>
                </c:pt>
                <c:pt idx="3793">
                  <c:v>-350.37288135599658</c:v>
                </c:pt>
                <c:pt idx="3794">
                  <c:v>-354.23728813565583</c:v>
                </c:pt>
                <c:pt idx="3795">
                  <c:v>-332.54237288149091</c:v>
                </c:pt>
                <c:pt idx="3796">
                  <c:v>-292.27118644084044</c:v>
                </c:pt>
                <c:pt idx="3797">
                  <c:v>-353.96610169517703</c:v>
                </c:pt>
                <c:pt idx="3798">
                  <c:v>-350.7796610171946</c:v>
                </c:pt>
                <c:pt idx="3799">
                  <c:v>-311.72881355957361</c:v>
                </c:pt>
                <c:pt idx="3800">
                  <c:v>-362.37288135617234</c:v>
                </c:pt>
                <c:pt idx="3801">
                  <c:v>-346.16949152566832</c:v>
                </c:pt>
                <c:pt idx="3802">
                  <c:v>-352.94915254254897</c:v>
                </c:pt>
                <c:pt idx="3803">
                  <c:v>-329.42372881375513</c:v>
                </c:pt>
                <c:pt idx="3804">
                  <c:v>-320.00000000024477</c:v>
                </c:pt>
                <c:pt idx="3805">
                  <c:v>-337.01694915274965</c:v>
                </c:pt>
                <c:pt idx="3806">
                  <c:v>-263.38983050865329</c:v>
                </c:pt>
                <c:pt idx="3807">
                  <c:v>-290.77966101716282</c:v>
                </c:pt>
                <c:pt idx="3808">
                  <c:v>-353.28813559344383</c:v>
                </c:pt>
                <c:pt idx="3809">
                  <c:v>-344.1355932204122</c:v>
                </c:pt>
                <c:pt idx="3810">
                  <c:v>-390.37288135611186</c:v>
                </c:pt>
                <c:pt idx="3811">
                  <c:v>-406.64406779686254</c:v>
                </c:pt>
                <c:pt idx="3812">
                  <c:v>-406.71186440688348</c:v>
                </c:pt>
                <c:pt idx="3813">
                  <c:v>-403.79661016954913</c:v>
                </c:pt>
                <c:pt idx="3814">
                  <c:v>-442.77966101714918</c:v>
                </c:pt>
                <c:pt idx="3815">
                  <c:v>-427.79661016961825</c:v>
                </c:pt>
                <c:pt idx="3816">
                  <c:v>-413.7627118645816</c:v>
                </c:pt>
                <c:pt idx="3817">
                  <c:v>-437.2881355932625</c:v>
                </c:pt>
                <c:pt idx="3818">
                  <c:v>-596.40677966102442</c:v>
                </c:pt>
                <c:pt idx="3819">
                  <c:v>-622.98305084758954</c:v>
                </c:pt>
                <c:pt idx="3820">
                  <c:v>-604.67796610175208</c:v>
                </c:pt>
                <c:pt idx="3821">
                  <c:v>-689.42372881360711</c:v>
                </c:pt>
                <c:pt idx="3822">
                  <c:v>-674.03389830510412</c:v>
                </c:pt>
                <c:pt idx="3823">
                  <c:v>-714.71186440678309</c:v>
                </c:pt>
                <c:pt idx="3824">
                  <c:v>-813.96610169495034</c:v>
                </c:pt>
                <c:pt idx="3825">
                  <c:v>-867.25423728806584</c:v>
                </c:pt>
                <c:pt idx="3826">
                  <c:v>-862.23728813556727</c:v>
                </c:pt>
                <c:pt idx="3827">
                  <c:v>-890.30508474575367</c:v>
                </c:pt>
                <c:pt idx="3828">
                  <c:v>-1013.2203389830386</c:v>
                </c:pt>
                <c:pt idx="3829">
                  <c:v>-1001.1525423728418</c:v>
                </c:pt>
                <c:pt idx="3830">
                  <c:v>-1086.1016949152113</c:v>
                </c:pt>
                <c:pt idx="3831">
                  <c:v>-1144.7457627119461</c:v>
                </c:pt>
                <c:pt idx="3832">
                  <c:v>-1213.7627118644596</c:v>
                </c:pt>
                <c:pt idx="3833">
                  <c:v>-1204.9491525424357</c:v>
                </c:pt>
                <c:pt idx="3834">
                  <c:v>-1278.9830508474477</c:v>
                </c:pt>
                <c:pt idx="3835">
                  <c:v>-1252.135593220404</c:v>
                </c:pt>
                <c:pt idx="3836">
                  <c:v>-1287.5254237289366</c:v>
                </c:pt>
                <c:pt idx="3837">
                  <c:v>-1315.1864406781506</c:v>
                </c:pt>
                <c:pt idx="3838">
                  <c:v>-1387.5254237290269</c:v>
                </c:pt>
                <c:pt idx="3839">
                  <c:v>-1326.4406779662334</c:v>
                </c:pt>
                <c:pt idx="3840">
                  <c:v>-1399.8644067797588</c:v>
                </c:pt>
                <c:pt idx="3841">
                  <c:v>-1516.0677966102403</c:v>
                </c:pt>
                <c:pt idx="3842">
                  <c:v>-1529.6271186441147</c:v>
                </c:pt>
                <c:pt idx="3843">
                  <c:v>-1591.6610169491769</c:v>
                </c:pt>
                <c:pt idx="3844">
                  <c:v>-1657.2881355933628</c:v>
                </c:pt>
                <c:pt idx="3845">
                  <c:v>-1612.5423728814537</c:v>
                </c:pt>
                <c:pt idx="3846">
                  <c:v>-1575.1864406780812</c:v>
                </c:pt>
                <c:pt idx="3847">
                  <c:v>-1663.457627118757</c:v>
                </c:pt>
                <c:pt idx="3848">
                  <c:v>-1617.5593220340652</c:v>
                </c:pt>
                <c:pt idx="3849">
                  <c:v>-1583.3898305087316</c:v>
                </c:pt>
                <c:pt idx="3850">
                  <c:v>-1657.6949152544482</c:v>
                </c:pt>
                <c:pt idx="3851">
                  <c:v>-1600.8135593221521</c:v>
                </c:pt>
                <c:pt idx="3852">
                  <c:v>-1630.7118644068544</c:v>
                </c:pt>
                <c:pt idx="3853">
                  <c:v>-1701.423728813729</c:v>
                </c:pt>
                <c:pt idx="3854">
                  <c:v>-1629.8305084746632</c:v>
                </c:pt>
                <c:pt idx="3855">
                  <c:v>-1724.0000000000855</c:v>
                </c:pt>
                <c:pt idx="3856">
                  <c:v>-1717.8983050847121</c:v>
                </c:pt>
                <c:pt idx="3857">
                  <c:v>-1634.0338983050481</c:v>
                </c:pt>
                <c:pt idx="3858">
                  <c:v>-1767.0508474575765</c:v>
                </c:pt>
                <c:pt idx="3859">
                  <c:v>-1793.3559322033805</c:v>
                </c:pt>
                <c:pt idx="3860">
                  <c:v>-1807.593220338988</c:v>
                </c:pt>
                <c:pt idx="3861">
                  <c:v>-1894.0338983050917</c:v>
                </c:pt>
                <c:pt idx="3862">
                  <c:v>-1899.1186440677802</c:v>
                </c:pt>
                <c:pt idx="3863">
                  <c:v>-1921.6271186441156</c:v>
                </c:pt>
                <c:pt idx="3864">
                  <c:v>-1882.0338983050285</c:v>
                </c:pt>
                <c:pt idx="3865">
                  <c:v>-1978.1694915255168</c:v>
                </c:pt>
                <c:pt idx="3866">
                  <c:v>-2035.8644067797009</c:v>
                </c:pt>
                <c:pt idx="3867">
                  <c:v>-1989.4915254236769</c:v>
                </c:pt>
                <c:pt idx="3868">
                  <c:v>-2049.1525423728704</c:v>
                </c:pt>
                <c:pt idx="3869">
                  <c:v>-2065.2881355931272</c:v>
                </c:pt>
                <c:pt idx="3870">
                  <c:v>-1987.7966101694847</c:v>
                </c:pt>
                <c:pt idx="3871">
                  <c:v>-2048.3389830510387</c:v>
                </c:pt>
                <c:pt idx="3872">
                  <c:v>-1985.6271186442434</c:v>
                </c:pt>
                <c:pt idx="3873">
                  <c:v>-2035.3220338984604</c:v>
                </c:pt>
                <c:pt idx="3874">
                  <c:v>-2048.3389830510387</c:v>
                </c:pt>
                <c:pt idx="3875">
                  <c:v>-2082.7118644068305</c:v>
                </c:pt>
                <c:pt idx="3876">
                  <c:v>-2060.9491525426442</c:v>
                </c:pt>
                <c:pt idx="3877">
                  <c:v>-1978.5762711866021</c:v>
                </c:pt>
                <c:pt idx="3878">
                  <c:v>-1945.4237288136701</c:v>
                </c:pt>
                <c:pt idx="3879">
                  <c:v>-1984.4067796611012</c:v>
                </c:pt>
                <c:pt idx="3880">
                  <c:v>-1958.6440677966496</c:v>
                </c:pt>
                <c:pt idx="3881">
                  <c:v>-1958.3050847458114</c:v>
                </c:pt>
                <c:pt idx="3882">
                  <c:v>-1966.0338983051861</c:v>
                </c:pt>
                <c:pt idx="3883">
                  <c:v>-1861.2203389831677</c:v>
                </c:pt>
                <c:pt idx="3884">
                  <c:v>-1890.2372881357921</c:v>
                </c:pt>
                <c:pt idx="3885">
                  <c:v>-1952.0677966102269</c:v>
                </c:pt>
                <c:pt idx="3886">
                  <c:v>-1935.0508474577218</c:v>
                </c:pt>
                <c:pt idx="3887">
                  <c:v>-1817.2203389831257</c:v>
                </c:pt>
                <c:pt idx="3888">
                  <c:v>-1814.7118644068764</c:v>
                </c:pt>
                <c:pt idx="3889">
                  <c:v>-1760.6779661017811</c:v>
                </c:pt>
                <c:pt idx="3890">
                  <c:v>-1765.2881355931945</c:v>
                </c:pt>
                <c:pt idx="3891">
                  <c:v>-1677.4915254238504</c:v>
                </c:pt>
                <c:pt idx="3892">
                  <c:v>-1652.4067796610757</c:v>
                </c:pt>
                <c:pt idx="3893">
                  <c:v>-1623.5254237288884</c:v>
                </c:pt>
                <c:pt idx="3894">
                  <c:v>-1583.5932203390764</c:v>
                </c:pt>
                <c:pt idx="3895">
                  <c:v>-1573.1525423728815</c:v>
                </c:pt>
                <c:pt idx="3896">
                  <c:v>-1619.5932203389261</c:v>
                </c:pt>
                <c:pt idx="3897">
                  <c:v>-1592.2711864406633</c:v>
                </c:pt>
                <c:pt idx="3898">
                  <c:v>-1582.8474576271531</c:v>
                </c:pt>
                <c:pt idx="3899">
                  <c:v>-1657.0847457627358</c:v>
                </c:pt>
                <c:pt idx="3900">
                  <c:v>-1562.1694915255598</c:v>
                </c:pt>
                <c:pt idx="3901">
                  <c:v>-1470.3050847458164</c:v>
                </c:pt>
                <c:pt idx="3902">
                  <c:v>-1480.5423728813275</c:v>
                </c:pt>
                <c:pt idx="3903">
                  <c:v>-1422.576271186326</c:v>
                </c:pt>
                <c:pt idx="3904">
                  <c:v>-1376.9491525422256</c:v>
                </c:pt>
                <c:pt idx="3905">
                  <c:v>-1378.6440677964176</c:v>
                </c:pt>
                <c:pt idx="3906">
                  <c:v>-1339.1864406778245</c:v>
                </c:pt>
                <c:pt idx="3907">
                  <c:v>-1309.8305084743617</c:v>
                </c:pt>
                <c:pt idx="3908">
                  <c:v>-1342.8474576268566</c:v>
                </c:pt>
                <c:pt idx="3909">
                  <c:v>-1251.8644067794171</c:v>
                </c:pt>
                <c:pt idx="3910">
                  <c:v>-1309.898305084552</c:v>
                </c:pt>
                <c:pt idx="3911">
                  <c:v>-1274.5762711862665</c:v>
                </c:pt>
                <c:pt idx="3912">
                  <c:v>-1204.1355932200961</c:v>
                </c:pt>
                <c:pt idx="3913">
                  <c:v>-1263.7288135590993</c:v>
                </c:pt>
                <c:pt idx="3914">
                  <c:v>-1271.7966101692562</c:v>
                </c:pt>
                <c:pt idx="3915">
                  <c:v>-1170.2372881352976</c:v>
                </c:pt>
                <c:pt idx="3916">
                  <c:v>-1267.2542372878636</c:v>
                </c:pt>
                <c:pt idx="3917">
                  <c:v>-1245.08474576248</c:v>
                </c:pt>
                <c:pt idx="3918">
                  <c:v>-1127.1186440675597</c:v>
                </c:pt>
                <c:pt idx="3919">
                  <c:v>-1168.9491525419651</c:v>
                </c:pt>
                <c:pt idx="3920">
                  <c:v>-1067.8644067793948</c:v>
                </c:pt>
                <c:pt idx="3921">
                  <c:v>-1017.3559322031201</c:v>
                </c:pt>
                <c:pt idx="3922">
                  <c:v>-1071.9322033895683</c:v>
                </c:pt>
                <c:pt idx="3923">
                  <c:v>-1049.0847457625077</c:v>
                </c:pt>
                <c:pt idx="3924">
                  <c:v>-1033.6271186438144</c:v>
                </c:pt>
                <c:pt idx="3925">
                  <c:v>-901.28813559307537</c:v>
                </c:pt>
                <c:pt idx="3926">
                  <c:v>-949.89830508464388</c:v>
                </c:pt>
                <c:pt idx="3927">
                  <c:v>-871.45762711856344</c:v>
                </c:pt>
                <c:pt idx="3928">
                  <c:v>-799.18644067787716</c:v>
                </c:pt>
                <c:pt idx="3929">
                  <c:v>-850.50847457609621</c:v>
                </c:pt>
                <c:pt idx="3930">
                  <c:v>-741.83050847436232</c:v>
                </c:pt>
                <c:pt idx="3931">
                  <c:v>-790.7118644065223</c:v>
                </c:pt>
                <c:pt idx="3932">
                  <c:v>-748.06779660994664</c:v>
                </c:pt>
                <c:pt idx="3933">
                  <c:v>-688.47457627094354</c:v>
                </c:pt>
                <c:pt idx="3934">
                  <c:v>-641.49152542365903</c:v>
                </c:pt>
                <c:pt idx="3935">
                  <c:v>-617.2881355929627</c:v>
                </c:pt>
                <c:pt idx="3936">
                  <c:v>-696.88135593210802</c:v>
                </c:pt>
                <c:pt idx="3937">
                  <c:v>-718.50847457602629</c:v>
                </c:pt>
                <c:pt idx="3938">
                  <c:v>-682.16949152522534</c:v>
                </c:pt>
                <c:pt idx="3939">
                  <c:v>-642.16949152522295</c:v>
                </c:pt>
                <c:pt idx="3940">
                  <c:v>-679.59322033884223</c:v>
                </c:pt>
                <c:pt idx="3941">
                  <c:v>-654.71186440669487</c:v>
                </c:pt>
                <c:pt idx="3942">
                  <c:v>-648.8135593219489</c:v>
                </c:pt>
                <c:pt idx="3943">
                  <c:v>-687.52542372873154</c:v>
                </c:pt>
                <c:pt idx="3944">
                  <c:v>-629.89830508462501</c:v>
                </c:pt>
                <c:pt idx="3945">
                  <c:v>-561.55932203384452</c:v>
                </c:pt>
                <c:pt idx="3946">
                  <c:v>-678.57627118632718</c:v>
                </c:pt>
                <c:pt idx="3947">
                  <c:v>-740.6779661015795</c:v>
                </c:pt>
                <c:pt idx="3948">
                  <c:v>-727.72881355924812</c:v>
                </c:pt>
                <c:pt idx="3949">
                  <c:v>-742.30508474569399</c:v>
                </c:pt>
                <c:pt idx="3950">
                  <c:v>-753.08474576261449</c:v>
                </c:pt>
                <c:pt idx="3951">
                  <c:v>-815.99999999998067</c:v>
                </c:pt>
                <c:pt idx="3952">
                  <c:v>-791.52542372880544</c:v>
                </c:pt>
                <c:pt idx="3953">
                  <c:v>-805.96610169481437</c:v>
                </c:pt>
                <c:pt idx="3954">
                  <c:v>-838.77966101690731</c:v>
                </c:pt>
                <c:pt idx="3955">
                  <c:v>-856.8135593219838</c:v>
                </c:pt>
                <c:pt idx="3956">
                  <c:v>-772.94915254226339</c:v>
                </c:pt>
                <c:pt idx="3957">
                  <c:v>-853.42372881343067</c:v>
                </c:pt>
                <c:pt idx="3958">
                  <c:v>-799.99999999987801</c:v>
                </c:pt>
                <c:pt idx="3959">
                  <c:v>-740.74576271182627</c:v>
                </c:pt>
                <c:pt idx="3960">
                  <c:v>-869.15254237288502</c:v>
                </c:pt>
                <c:pt idx="3961">
                  <c:v>-922.37288135597964</c:v>
                </c:pt>
                <c:pt idx="3962">
                  <c:v>-901.55932203389295</c:v>
                </c:pt>
                <c:pt idx="3963">
                  <c:v>-959.45762711864768</c:v>
                </c:pt>
                <c:pt idx="3964">
                  <c:v>-1036.4745762712407</c:v>
                </c:pt>
                <c:pt idx="3965">
                  <c:v>-982.84745762717398</c:v>
                </c:pt>
                <c:pt idx="3966">
                  <c:v>-973.62711864412131</c:v>
                </c:pt>
                <c:pt idx="3967">
                  <c:v>-1023.864406779748</c:v>
                </c:pt>
                <c:pt idx="3968">
                  <c:v>-1027.1864406781108</c:v>
                </c:pt>
                <c:pt idx="3969">
                  <c:v>-1071.5254237288786</c:v>
                </c:pt>
                <c:pt idx="3970">
                  <c:v>-1028.6779661017883</c:v>
                </c:pt>
                <c:pt idx="3971">
                  <c:v>-1067.3220338984372</c:v>
                </c:pt>
                <c:pt idx="3972">
                  <c:v>-1065.1525423729699</c:v>
                </c:pt>
                <c:pt idx="3973">
                  <c:v>-1025.62711864413</c:v>
                </c:pt>
                <c:pt idx="3974">
                  <c:v>-1092.0000000001833</c:v>
                </c:pt>
                <c:pt idx="3975">
                  <c:v>-1088.2033898307709</c:v>
                </c:pt>
                <c:pt idx="3976">
                  <c:v>-1024.7457627121646</c:v>
                </c:pt>
                <c:pt idx="3977">
                  <c:v>-1114.7796610172793</c:v>
                </c:pt>
                <c:pt idx="3978">
                  <c:v>-1131.7966101699535</c:v>
                </c:pt>
                <c:pt idx="3979">
                  <c:v>-1132.9491525426799</c:v>
                </c:pt>
                <c:pt idx="3980">
                  <c:v>-1131.5932203393263</c:v>
                </c:pt>
                <c:pt idx="3981">
                  <c:v>-1089.2881355935326</c:v>
                </c:pt>
                <c:pt idx="3982">
                  <c:v>-1121.6271186444067</c:v>
                </c:pt>
                <c:pt idx="3983">
                  <c:v>-1120.4067796613774</c:v>
                </c:pt>
                <c:pt idx="3984">
                  <c:v>-1142.8474576274657</c:v>
                </c:pt>
                <c:pt idx="3985">
                  <c:v>-1229.9661016951893</c:v>
                </c:pt>
                <c:pt idx="3986">
                  <c:v>-1243.1186440680913</c:v>
                </c:pt>
                <c:pt idx="3987">
                  <c:v>-1323.9322033902097</c:v>
                </c:pt>
                <c:pt idx="3988">
                  <c:v>-1372.3389830511512</c:v>
                </c:pt>
                <c:pt idx="3989">
                  <c:v>-1402.1016949154164</c:v>
                </c:pt>
                <c:pt idx="3990">
                  <c:v>-1497.8983050849529</c:v>
                </c:pt>
                <c:pt idx="3991">
                  <c:v>-1452.000000000261</c:v>
                </c:pt>
                <c:pt idx="3992">
                  <c:v>-1493.7627118647019</c:v>
                </c:pt>
                <c:pt idx="3993">
                  <c:v>-1496.2711864408948</c:v>
                </c:pt>
                <c:pt idx="3994">
                  <c:v>-1521.9661016951559</c:v>
                </c:pt>
                <c:pt idx="3995">
                  <c:v>-1456.7457627120548</c:v>
                </c:pt>
                <c:pt idx="3996">
                  <c:v>-1437.7627118646537</c:v>
                </c:pt>
                <c:pt idx="3997">
                  <c:v>-1522.2372881358604</c:v>
                </c:pt>
                <c:pt idx="3998">
                  <c:v>-1558.4406779662809</c:v>
                </c:pt>
                <c:pt idx="3999">
                  <c:v>-1560.610169491692</c:v>
                </c:pt>
                <c:pt idx="4000">
                  <c:v>-1622.5762711866203</c:v>
                </c:pt>
                <c:pt idx="4001">
                  <c:v>-1612.3389830510523</c:v>
                </c:pt>
                <c:pt idx="4002">
                  <c:v>-1574.98305084768</c:v>
                </c:pt>
                <c:pt idx="4003">
                  <c:v>-1625.6949152544125</c:v>
                </c:pt>
                <c:pt idx="4004">
                  <c:v>-1644.1355932204044</c:v>
                </c:pt>
                <c:pt idx="4005">
                  <c:v>-1667.9322033900157</c:v>
                </c:pt>
                <c:pt idx="4006">
                  <c:v>-1613.8305084747865</c:v>
                </c:pt>
                <c:pt idx="4007">
                  <c:v>-1632.271186440835</c:v>
                </c:pt>
                <c:pt idx="4008">
                  <c:v>-1601.4237288136951</c:v>
                </c:pt>
                <c:pt idx="4009">
                  <c:v>-1657.8305084746592</c:v>
                </c:pt>
                <c:pt idx="4010">
                  <c:v>-1621.6271186440129</c:v>
                </c:pt>
                <c:pt idx="4011">
                  <c:v>-1629.8983050847405</c:v>
                </c:pt>
                <c:pt idx="4012">
                  <c:v>-1643.3220338983472</c:v>
                </c:pt>
                <c:pt idx="4013">
                  <c:v>-1577.4915254236466</c:v>
                </c:pt>
                <c:pt idx="4014">
                  <c:v>-1555.2542372880728</c:v>
                </c:pt>
                <c:pt idx="4015">
                  <c:v>-1593.3559322033122</c:v>
                </c:pt>
                <c:pt idx="4016">
                  <c:v>-1606.4406779659678</c:v>
                </c:pt>
                <c:pt idx="4017">
                  <c:v>-1570.4406779660617</c:v>
                </c:pt>
                <c:pt idx="4018">
                  <c:v>-1590.3050847455409</c:v>
                </c:pt>
                <c:pt idx="4019">
                  <c:v>-1576.8135593218005</c:v>
                </c:pt>
                <c:pt idx="4020">
                  <c:v>-1513.5593220335961</c:v>
                </c:pt>
                <c:pt idx="4021">
                  <c:v>-1505.3559322030587</c:v>
                </c:pt>
                <c:pt idx="4022">
                  <c:v>-1509.2881355930213</c:v>
                </c:pt>
                <c:pt idx="4023">
                  <c:v>-1422.5084745760228</c:v>
                </c:pt>
                <c:pt idx="4024">
                  <c:v>-1432.7457627115341</c:v>
                </c:pt>
                <c:pt idx="4025">
                  <c:v>-1542.440677965727</c:v>
                </c:pt>
                <c:pt idx="4026">
                  <c:v>-1569.4237288132076</c:v>
                </c:pt>
                <c:pt idx="4027">
                  <c:v>-1503.3898305081057</c:v>
                </c:pt>
                <c:pt idx="4028">
                  <c:v>-1521.8983050845704</c:v>
                </c:pt>
                <c:pt idx="4029">
                  <c:v>-1559.1864406776963</c:v>
                </c:pt>
                <c:pt idx="4030">
                  <c:v>-1543.5254237284887</c:v>
                </c:pt>
                <c:pt idx="4031">
                  <c:v>-1542.9152542368893</c:v>
                </c:pt>
                <c:pt idx="4032">
                  <c:v>-1557.8983050844201</c:v>
                </c:pt>
                <c:pt idx="4033">
                  <c:v>-1560.8135593216982</c:v>
                </c:pt>
                <c:pt idx="4034">
                  <c:v>-1518.5084745759607</c:v>
                </c:pt>
                <c:pt idx="4035">
                  <c:v>-1605.8305084742553</c:v>
                </c:pt>
                <c:pt idx="4036">
                  <c:v>-1625.3559322030096</c:v>
                </c:pt>
                <c:pt idx="4037">
                  <c:v>-1533.4237288132449</c:v>
                </c:pt>
                <c:pt idx="4038">
                  <c:v>-1520.1355932201882</c:v>
                </c:pt>
                <c:pt idx="4039">
                  <c:v>-1601.084745762518</c:v>
                </c:pt>
                <c:pt idx="4040">
                  <c:v>-1614.0338983049055</c:v>
                </c:pt>
                <c:pt idx="4041">
                  <c:v>-1566.2372881353381</c:v>
                </c:pt>
                <c:pt idx="4042">
                  <c:v>-1540.6101694913236</c:v>
                </c:pt>
                <c:pt idx="4043">
                  <c:v>-1594.6440677964192</c:v>
                </c:pt>
                <c:pt idx="4044">
                  <c:v>-1515.7966101693103</c:v>
                </c:pt>
                <c:pt idx="4045">
                  <c:v>-1480.745762711616</c:v>
                </c:pt>
                <c:pt idx="4046">
                  <c:v>-1438.2372881353078</c:v>
                </c:pt>
                <c:pt idx="4047">
                  <c:v>-1410.7796610166081</c:v>
                </c:pt>
                <c:pt idx="4048">
                  <c:v>-1344.5423728811047</c:v>
                </c:pt>
                <c:pt idx="4049">
                  <c:v>-1254.3050847455324</c:v>
                </c:pt>
                <c:pt idx="4050">
                  <c:v>-1329.1525423726018</c:v>
                </c:pt>
                <c:pt idx="4051">
                  <c:v>-1308.0677966099236</c:v>
                </c:pt>
                <c:pt idx="4052">
                  <c:v>-1294.3728813556122</c:v>
                </c:pt>
                <c:pt idx="4053">
                  <c:v>-1348.5423728812011</c:v>
                </c:pt>
                <c:pt idx="4054">
                  <c:v>-1373.288135592968</c:v>
                </c:pt>
                <c:pt idx="4055">
                  <c:v>-1365.5593220337059</c:v>
                </c:pt>
                <c:pt idx="4056">
                  <c:v>-1333.8305084743747</c:v>
                </c:pt>
                <c:pt idx="4057">
                  <c:v>-1318.8474576269566</c:v>
                </c:pt>
                <c:pt idx="4058">
                  <c:v>-1319.0508474574144</c:v>
                </c:pt>
                <c:pt idx="4059">
                  <c:v>-1284.4067796608053</c:v>
                </c:pt>
                <c:pt idx="4060">
                  <c:v>-1235.4576271184551</c:v>
                </c:pt>
                <c:pt idx="4061">
                  <c:v>-1254.3728813557227</c:v>
                </c:pt>
                <c:pt idx="4062">
                  <c:v>-1250.1694915252815</c:v>
                </c:pt>
                <c:pt idx="4063">
                  <c:v>-1213.5593220337194</c:v>
                </c:pt>
                <c:pt idx="4064">
                  <c:v>-1190.7796610167927</c:v>
                </c:pt>
                <c:pt idx="4065">
                  <c:v>-1158.5084745760523</c:v>
                </c:pt>
                <c:pt idx="4066">
                  <c:v>-1135.457627118421</c:v>
                </c:pt>
                <c:pt idx="4067">
                  <c:v>-1161.0169491524709</c:v>
                </c:pt>
                <c:pt idx="4068">
                  <c:v>-1168.8135593219233</c:v>
                </c:pt>
                <c:pt idx="4069">
                  <c:v>-1121.4237288136101</c:v>
                </c:pt>
                <c:pt idx="4070">
                  <c:v>-1100.3389830508188</c:v>
                </c:pt>
                <c:pt idx="4071">
                  <c:v>-1145.2203389829956</c:v>
                </c:pt>
                <c:pt idx="4072">
                  <c:v>-1234.0338983051372</c:v>
                </c:pt>
                <c:pt idx="4073">
                  <c:v>-1247.6610169492583</c:v>
                </c:pt>
                <c:pt idx="4074">
                  <c:v>-1280.9491525424571</c:v>
                </c:pt>
                <c:pt idx="4075">
                  <c:v>-1276.4745762714242</c:v>
                </c:pt>
                <c:pt idx="4076">
                  <c:v>-1239.728813559369</c:v>
                </c:pt>
                <c:pt idx="4077">
                  <c:v>-1231.4576271187541</c:v>
                </c:pt>
                <c:pt idx="4078">
                  <c:v>-1270.3728813561077</c:v>
                </c:pt>
                <c:pt idx="4079">
                  <c:v>-1266.1694915256101</c:v>
                </c:pt>
                <c:pt idx="4080">
                  <c:v>-1293.6271186442532</c:v>
                </c:pt>
                <c:pt idx="4081">
                  <c:v>-1276.6101694915226</c:v>
                </c:pt>
                <c:pt idx="4082">
                  <c:v>-1305.9661016949849</c:v>
                </c:pt>
                <c:pt idx="4083">
                  <c:v>-1342.372881356089</c:v>
                </c:pt>
                <c:pt idx="4084">
                  <c:v>-1264.5423728816081</c:v>
                </c:pt>
                <c:pt idx="4085">
                  <c:v>-1130.2372881358033</c:v>
                </c:pt>
                <c:pt idx="4086">
                  <c:v>-1203.8644067798996</c:v>
                </c:pt>
                <c:pt idx="4087">
                  <c:v>-1179.3220338984213</c:v>
                </c:pt>
                <c:pt idx="4088">
                  <c:v>-1140.1355932204763</c:v>
                </c:pt>
                <c:pt idx="4089">
                  <c:v>-1211.7966101696759</c:v>
                </c:pt>
                <c:pt idx="4090">
                  <c:v>-1191.8644067798934</c:v>
                </c:pt>
                <c:pt idx="4091">
                  <c:v>-1152.0000000002715</c:v>
                </c:pt>
                <c:pt idx="4092">
                  <c:v>-1153.8983050849777</c:v>
                </c:pt>
                <c:pt idx="4093">
                  <c:v>-1155.864406779705</c:v>
                </c:pt>
                <c:pt idx="4094">
                  <c:v>-1096.6101694915967</c:v>
                </c:pt>
                <c:pt idx="4095">
                  <c:v>-1065.6949152543227</c:v>
                </c:pt>
                <c:pt idx="4096">
                  <c:v>-1070.8474576272017</c:v>
                </c:pt>
                <c:pt idx="4097">
                  <c:v>-1099.2542372881132</c:v>
                </c:pt>
                <c:pt idx="4098">
                  <c:v>-1107.3898305084606</c:v>
                </c:pt>
                <c:pt idx="4099">
                  <c:v>-1043.254237288065</c:v>
                </c:pt>
                <c:pt idx="4100">
                  <c:v>-1097.2881355931604</c:v>
                </c:pt>
                <c:pt idx="4101">
                  <c:v>-1124.8135593219376</c:v>
                </c:pt>
                <c:pt idx="4102">
                  <c:v>-1125.355932203234</c:v>
                </c:pt>
                <c:pt idx="4103">
                  <c:v>-1111.6610169490355</c:v>
                </c:pt>
                <c:pt idx="4104">
                  <c:v>-1168.3389830508172</c:v>
                </c:pt>
                <c:pt idx="4105">
                  <c:v>-1158.7796610168698</c:v>
                </c:pt>
                <c:pt idx="4106">
                  <c:v>-1096.2711864407581</c:v>
                </c:pt>
                <c:pt idx="4107">
                  <c:v>-1186.8474576272256</c:v>
                </c:pt>
                <c:pt idx="4108">
                  <c:v>-1231.4576271188107</c:v>
                </c:pt>
                <c:pt idx="4109">
                  <c:v>-1181.6271186442691</c:v>
                </c:pt>
                <c:pt idx="4110">
                  <c:v>-1127.1186440679546</c:v>
                </c:pt>
                <c:pt idx="4111">
                  <c:v>-1198.4406779663725</c:v>
                </c:pt>
                <c:pt idx="4112">
                  <c:v>-1197.0847457628495</c:v>
                </c:pt>
                <c:pt idx="4113">
                  <c:v>-1111.2542372883454</c:v>
                </c:pt>
                <c:pt idx="4114">
                  <c:v>-1144.9491525426297</c:v>
                </c:pt>
                <c:pt idx="4115">
                  <c:v>-1194.5762711866569</c:v>
                </c:pt>
                <c:pt idx="4116">
                  <c:v>-1167.3898305087182</c:v>
                </c:pt>
                <c:pt idx="4117">
                  <c:v>-1094.1694915257067</c:v>
                </c:pt>
                <c:pt idx="4118">
                  <c:v>-1043.9322033900805</c:v>
                </c:pt>
                <c:pt idx="4119">
                  <c:v>-1058.5762711866601</c:v>
                </c:pt>
                <c:pt idx="4120">
                  <c:v>-1092.2711864409443</c:v>
                </c:pt>
                <c:pt idx="4121">
                  <c:v>-1094.9152542375739</c:v>
                </c:pt>
                <c:pt idx="4122">
                  <c:v>-1144.9491525427427</c:v>
                </c:pt>
                <c:pt idx="4123">
                  <c:v>-1115.4576271188996</c:v>
                </c:pt>
                <c:pt idx="4124">
                  <c:v>-1165.288135593441</c:v>
                </c:pt>
                <c:pt idx="4125">
                  <c:v>-1179.7966101697532</c:v>
                </c:pt>
                <c:pt idx="4126">
                  <c:v>-1148.7457627119859</c:v>
                </c:pt>
                <c:pt idx="4127">
                  <c:v>-1127.5932203390607</c:v>
                </c:pt>
                <c:pt idx="4128">
                  <c:v>-1146.3728813559478</c:v>
                </c:pt>
                <c:pt idx="4129">
                  <c:v>-1187.2542372881412</c:v>
                </c:pt>
                <c:pt idx="4130">
                  <c:v>-1205.0847457627599</c:v>
                </c:pt>
                <c:pt idx="4131">
                  <c:v>-1139.9322033897927</c:v>
                </c:pt>
                <c:pt idx="4132">
                  <c:v>-1133.6271186439615</c:v>
                </c:pt>
                <c:pt idx="4133">
                  <c:v>-1131.8644067796358</c:v>
                </c:pt>
                <c:pt idx="4134">
                  <c:v>-1104.7457627118308</c:v>
                </c:pt>
                <c:pt idx="4135">
                  <c:v>-1154.5084745762385</c:v>
                </c:pt>
                <c:pt idx="4136">
                  <c:v>-1200.6779661016349</c:v>
                </c:pt>
                <c:pt idx="4137">
                  <c:v>-1211.5932203388793</c:v>
                </c:pt>
                <c:pt idx="4138">
                  <c:v>-1219.7288135593396</c:v>
                </c:pt>
                <c:pt idx="4139">
                  <c:v>-1213.8983050847837</c:v>
                </c:pt>
                <c:pt idx="4140">
                  <c:v>-1187.864406779684</c:v>
                </c:pt>
                <c:pt idx="4141">
                  <c:v>-1232.4745762711564</c:v>
                </c:pt>
                <c:pt idx="4142">
                  <c:v>-1238.3050847458251</c:v>
                </c:pt>
                <c:pt idx="4143">
                  <c:v>-1220.1355932203119</c:v>
                </c:pt>
                <c:pt idx="4144">
                  <c:v>-1344.0000000000909</c:v>
                </c:pt>
                <c:pt idx="4145">
                  <c:v>-1402.5084745761628</c:v>
                </c:pt>
                <c:pt idx="4146">
                  <c:v>-1314.1694915253531</c:v>
                </c:pt>
                <c:pt idx="4147">
                  <c:v>-1342.1016949152154</c:v>
                </c:pt>
                <c:pt idx="4148">
                  <c:v>-1295.1864406780082</c:v>
                </c:pt>
                <c:pt idx="4149">
                  <c:v>-1271.0508474576714</c:v>
                </c:pt>
                <c:pt idx="4150">
                  <c:v>-1301.8983050848115</c:v>
                </c:pt>
                <c:pt idx="4151">
                  <c:v>-1353.1525423728967</c:v>
                </c:pt>
                <c:pt idx="4152">
                  <c:v>-1369.8983050849229</c:v>
                </c:pt>
                <c:pt idx="4153">
                  <c:v>-1370.0338983052468</c:v>
                </c:pt>
                <c:pt idx="4154">
                  <c:v>-1363.5932203391483</c:v>
                </c:pt>
                <c:pt idx="4155">
                  <c:v>-1377.0169491526417</c:v>
                </c:pt>
                <c:pt idx="4156">
                  <c:v>-1390.9830508475447</c:v>
                </c:pt>
                <c:pt idx="4157">
                  <c:v>-1362.7118644069005</c:v>
                </c:pt>
                <c:pt idx="4158">
                  <c:v>-1391.0508474577912</c:v>
                </c:pt>
                <c:pt idx="4159">
                  <c:v>-1390.2372881357342</c:v>
                </c:pt>
                <c:pt idx="4160">
                  <c:v>-1349.5593220339983</c:v>
                </c:pt>
                <c:pt idx="4161">
                  <c:v>-1390.1694915255439</c:v>
                </c:pt>
                <c:pt idx="4162">
                  <c:v>-1413.0847457629075</c:v>
                </c:pt>
                <c:pt idx="4163">
                  <c:v>-1383.8644067798821</c:v>
                </c:pt>
                <c:pt idx="4164">
                  <c:v>-1385.694915254398</c:v>
                </c:pt>
                <c:pt idx="4165">
                  <c:v>-1454.30508474577</c:v>
                </c:pt>
                <c:pt idx="4166">
                  <c:v>-1486.8474576271585</c:v>
                </c:pt>
                <c:pt idx="4167">
                  <c:v>-1459.4576271187054</c:v>
                </c:pt>
                <c:pt idx="4168">
                  <c:v>-1484.5423728813671</c:v>
                </c:pt>
                <c:pt idx="4169">
                  <c:v>-1509.8983050847337</c:v>
                </c:pt>
                <c:pt idx="4170">
                  <c:v>-1502.4406779660067</c:v>
                </c:pt>
                <c:pt idx="4171">
                  <c:v>-1479.8644067795942</c:v>
                </c:pt>
                <c:pt idx="4172">
                  <c:v>-1506.8474576269623</c:v>
                </c:pt>
                <c:pt idx="4173">
                  <c:v>-1558.6440677964003</c:v>
                </c:pt>
                <c:pt idx="4174">
                  <c:v>-1500.7457627118147</c:v>
                </c:pt>
                <c:pt idx="4175">
                  <c:v>-1492.4067796609534</c:v>
                </c:pt>
                <c:pt idx="4176">
                  <c:v>-1535.3220338981205</c:v>
                </c:pt>
                <c:pt idx="4177">
                  <c:v>-1611.7288135592271</c:v>
                </c:pt>
                <c:pt idx="4178">
                  <c:v>-1658.3050847455393</c:v>
                </c:pt>
                <c:pt idx="4179">
                  <c:v>-1691.0508474574424</c:v>
                </c:pt>
                <c:pt idx="4180">
                  <c:v>-1635.9999999998315</c:v>
                </c:pt>
                <c:pt idx="4181">
                  <c:v>-1694.2372881354247</c:v>
                </c:pt>
                <c:pt idx="4182">
                  <c:v>-1719.7966101693619</c:v>
                </c:pt>
                <c:pt idx="4183">
                  <c:v>-1705.2881355931061</c:v>
                </c:pt>
                <c:pt idx="4184">
                  <c:v>-1707.8644067796022</c:v>
                </c:pt>
                <c:pt idx="4185">
                  <c:v>-1758.508474576257</c:v>
                </c:pt>
                <c:pt idx="4186">
                  <c:v>-1752.2711864407856</c:v>
                </c:pt>
                <c:pt idx="4187">
                  <c:v>-1772.813559322055</c:v>
                </c:pt>
                <c:pt idx="4188">
                  <c:v>-1817.220338983182</c:v>
                </c:pt>
                <c:pt idx="4189">
                  <c:v>-1786.4406779662891</c:v>
                </c:pt>
                <c:pt idx="4190">
                  <c:v>-1774.1694915256908</c:v>
                </c:pt>
                <c:pt idx="4191">
                  <c:v>-1791.0508474579281</c:v>
                </c:pt>
                <c:pt idx="4192">
                  <c:v>-1741.2203389832173</c:v>
                </c:pt>
                <c:pt idx="4193">
                  <c:v>-1786.1694915255275</c:v>
                </c:pt>
                <c:pt idx="4194">
                  <c:v>-1765.0169491527156</c:v>
                </c:pt>
                <c:pt idx="4195">
                  <c:v>-1755.5254237290148</c:v>
                </c:pt>
                <c:pt idx="4196">
                  <c:v>-1750.3728813561361</c:v>
                </c:pt>
                <c:pt idx="4197">
                  <c:v>-1769.3559322034807</c:v>
                </c:pt>
                <c:pt idx="4198">
                  <c:v>-1732.542372881461</c:v>
                </c:pt>
                <c:pt idx="4199">
                  <c:v>-1815.1864406781519</c:v>
                </c:pt>
                <c:pt idx="4200">
                  <c:v>-1828.6779661018925</c:v>
                </c:pt>
                <c:pt idx="4201">
                  <c:v>-1767.9322033898804</c:v>
                </c:pt>
                <c:pt idx="4202">
                  <c:v>-1783.8644067797929</c:v>
                </c:pt>
                <c:pt idx="4203">
                  <c:v>-1815.3220338983629</c:v>
                </c:pt>
                <c:pt idx="4204">
                  <c:v>-1749.2203389831841</c:v>
                </c:pt>
                <c:pt idx="4205">
                  <c:v>-1773.423728813598</c:v>
                </c:pt>
                <c:pt idx="4206">
                  <c:v>-1865.2881355932846</c:v>
                </c:pt>
                <c:pt idx="4207">
                  <c:v>-1930.5084745762731</c:v>
                </c:pt>
                <c:pt idx="4208">
                  <c:v>-1916.2033898305317</c:v>
                </c:pt>
                <c:pt idx="4209">
                  <c:v>-1959.796610169376</c:v>
                </c:pt>
                <c:pt idx="4210">
                  <c:v>-1984.2711864406078</c:v>
                </c:pt>
                <c:pt idx="4211">
                  <c:v>-1986.1694915252574</c:v>
                </c:pt>
                <c:pt idx="4212">
                  <c:v>-1944.4067796609295</c:v>
                </c:pt>
                <c:pt idx="4213">
                  <c:v>-2034.847457627016</c:v>
                </c:pt>
                <c:pt idx="4214">
                  <c:v>-2078.237288135459</c:v>
                </c:pt>
                <c:pt idx="4215">
                  <c:v>-2127.118644067788</c:v>
                </c:pt>
                <c:pt idx="4216">
                  <c:v>-2124.9491525423778</c:v>
                </c:pt>
                <c:pt idx="4217">
                  <c:v>-2115.5932203389443</c:v>
                </c:pt>
                <c:pt idx="4218">
                  <c:v>-2064.2033898305353</c:v>
                </c:pt>
                <c:pt idx="4219">
                  <c:v>-2086.9152542373281</c:v>
                </c:pt>
                <c:pt idx="4220">
                  <c:v>-2123.0508474577277</c:v>
                </c:pt>
                <c:pt idx="4221">
                  <c:v>-2081.28813559323</c:v>
                </c:pt>
                <c:pt idx="4222">
                  <c:v>-2044.4745762711536</c:v>
                </c:pt>
                <c:pt idx="4223">
                  <c:v>-2053.8305084745302</c:v>
                </c:pt>
                <c:pt idx="4224">
                  <c:v>-2119.7966101696111</c:v>
                </c:pt>
                <c:pt idx="4225">
                  <c:v>-2095.1864406780555</c:v>
                </c:pt>
                <c:pt idx="4226">
                  <c:v>-2056.8813559322452</c:v>
                </c:pt>
                <c:pt idx="4227">
                  <c:v>-2041.2881355932841</c:v>
                </c:pt>
                <c:pt idx="4228">
                  <c:v>-2104.8135593221368</c:v>
                </c:pt>
                <c:pt idx="4229">
                  <c:v>-2141.8305084747276</c:v>
                </c:pt>
                <c:pt idx="4230">
                  <c:v>-2088.1355932205265</c:v>
                </c:pt>
                <c:pt idx="4231">
                  <c:v>-2144.6101694917375</c:v>
                </c:pt>
                <c:pt idx="4232">
                  <c:v>-2144.8813559323858</c:v>
                </c:pt>
                <c:pt idx="4233">
                  <c:v>-2098.6440677966298</c:v>
                </c:pt>
                <c:pt idx="4234">
                  <c:v>-2104.8813559322143</c:v>
                </c:pt>
                <c:pt idx="4235">
                  <c:v>-2158.1694915255553</c:v>
                </c:pt>
                <c:pt idx="4236">
                  <c:v>-2072.9491525424251</c:v>
                </c:pt>
                <c:pt idx="4237">
                  <c:v>-2071.2542372882895</c:v>
                </c:pt>
                <c:pt idx="4238">
                  <c:v>-2018.7796610170055</c:v>
                </c:pt>
                <c:pt idx="4239">
                  <c:v>-2091.9525423728664</c:v>
                </c:pt>
                <c:pt idx="4240">
                  <c:v>-2067.681355932149</c:v>
                </c:pt>
                <c:pt idx="4241">
                  <c:v>-1979.6135593220442</c:v>
                </c:pt>
                <c:pt idx="4242">
                  <c:v>-1967.5457627119038</c:v>
                </c:pt>
                <c:pt idx="4243">
                  <c:v>-2023.6135593220863</c:v>
                </c:pt>
                <c:pt idx="4244">
                  <c:v>-1994.1220338982996</c:v>
                </c:pt>
                <c:pt idx="4245">
                  <c:v>-2029.4440677965854</c:v>
                </c:pt>
                <c:pt idx="4246">
                  <c:v>-2045.4440677966315</c:v>
                </c:pt>
                <c:pt idx="4247">
                  <c:v>-2049.2474576270574</c:v>
                </c:pt>
                <c:pt idx="4248">
                  <c:v>-2005.1796610168817</c:v>
                </c:pt>
                <c:pt idx="4249">
                  <c:v>-2012.0949152540863</c:v>
                </c:pt>
                <c:pt idx="4250">
                  <c:v>-2032.6372881354687</c:v>
                </c:pt>
                <c:pt idx="4251">
                  <c:v>-2024.7050847456921</c:v>
                </c:pt>
                <c:pt idx="4252">
                  <c:v>-1981.2474576271156</c:v>
                </c:pt>
                <c:pt idx="4253">
                  <c:v>-1991.0779661016547</c:v>
                </c:pt>
                <c:pt idx="4254">
                  <c:v>-1944.5694915254198</c:v>
                </c:pt>
                <c:pt idx="4255">
                  <c:v>-1915.9593220339937</c:v>
                </c:pt>
                <c:pt idx="4256">
                  <c:v>-1929.9254237289529</c:v>
                </c:pt>
                <c:pt idx="4257">
                  <c:v>-1952.2983050848511</c:v>
                </c:pt>
                <c:pt idx="4258">
                  <c:v>-1876.4338983052101</c:v>
                </c:pt>
                <c:pt idx="4259">
                  <c:v>-1849.1796610170811</c:v>
                </c:pt>
                <c:pt idx="4260">
                  <c:v>-1817.5186440679406</c:v>
                </c:pt>
                <c:pt idx="4261">
                  <c:v>-1842.4000000000879</c:v>
                </c:pt>
                <c:pt idx="4262">
                  <c:v>-1850.1288135593497</c:v>
                </c:pt>
                <c:pt idx="4263">
                  <c:v>-1829.8576271187851</c:v>
                </c:pt>
                <c:pt idx="4264">
                  <c:v>-1844.501694915534</c:v>
                </c:pt>
                <c:pt idx="4265">
                  <c:v>-1817.4508474577503</c:v>
                </c:pt>
                <c:pt idx="4266">
                  <c:v>-1744.230508474626</c:v>
                </c:pt>
                <c:pt idx="4267">
                  <c:v>-1703.2813559322424</c:v>
                </c:pt>
                <c:pt idx="4268">
                  <c:v>-1757.3152542373941</c:v>
                </c:pt>
                <c:pt idx="4269">
                  <c:v>-1665.8576271186794</c:v>
                </c:pt>
                <c:pt idx="4270">
                  <c:v>-1612.027118644211</c:v>
                </c:pt>
                <c:pt idx="4271">
                  <c:v>-1721.7694915253842</c:v>
                </c:pt>
                <c:pt idx="4272">
                  <c:v>-1683.8711864407721</c:v>
                </c:pt>
                <c:pt idx="4273">
                  <c:v>-1623.396610169578</c:v>
                </c:pt>
                <c:pt idx="4274">
                  <c:v>-1669.4644067796607</c:v>
                </c:pt>
                <c:pt idx="4275">
                  <c:v>-1587.0237288135409</c:v>
                </c:pt>
                <c:pt idx="4276">
                  <c:v>-1584.1084745760934</c:v>
                </c:pt>
                <c:pt idx="4277">
                  <c:v>-1700.786440677794</c:v>
                </c:pt>
                <c:pt idx="4278">
                  <c:v>-1778.4813559321201</c:v>
                </c:pt>
                <c:pt idx="4279">
                  <c:v>-1697.5322033896778</c:v>
                </c:pt>
                <c:pt idx="4280">
                  <c:v>-1641.4644067795518</c:v>
                </c:pt>
                <c:pt idx="4281">
                  <c:v>-1722.413559321938</c:v>
                </c:pt>
                <c:pt idx="4282">
                  <c:v>-1739.227118643985</c:v>
                </c:pt>
                <c:pt idx="4283">
                  <c:v>-1681.1932203387933</c:v>
                </c:pt>
                <c:pt idx="4284">
                  <c:v>-1612.2440677964134</c:v>
                </c:pt>
                <c:pt idx="4285">
                  <c:v>-1592.0406779658697</c:v>
                </c:pt>
                <c:pt idx="4286">
                  <c:v>-1687.1254237285495</c:v>
                </c:pt>
                <c:pt idx="4287">
                  <c:v>-1640.8881355930193</c:v>
                </c:pt>
                <c:pt idx="4288">
                  <c:v>-1516.3457627115633</c:v>
                </c:pt>
                <c:pt idx="4289">
                  <c:v>-1574.2440677963182</c:v>
                </c:pt>
                <c:pt idx="4290">
                  <c:v>-1624.7525423727056</c:v>
                </c:pt>
                <c:pt idx="4291">
                  <c:v>-1513.362711864208</c:v>
                </c:pt>
                <c:pt idx="4292">
                  <c:v>-1591.2610169489922</c:v>
                </c:pt>
                <c:pt idx="4293">
                  <c:v>-1671.6745762710391</c:v>
                </c:pt>
                <c:pt idx="4294">
                  <c:v>-1635.1999999998575</c:v>
                </c:pt>
                <c:pt idx="4295">
                  <c:v>-1617.9118644065352</c:v>
                </c:pt>
                <c:pt idx="4296">
                  <c:v>-1668.4203389829229</c:v>
                </c:pt>
                <c:pt idx="4297">
                  <c:v>-1663.6067796608822</c:v>
                </c:pt>
                <c:pt idx="4298">
                  <c:v>-1588.6711864405825</c:v>
                </c:pt>
                <c:pt idx="4299">
                  <c:v>-1538.1423728812679</c:v>
                </c:pt>
                <c:pt idx="4300">
                  <c:v>-1532.7186440677406</c:v>
                </c:pt>
                <c:pt idx="4301">
                  <c:v>-1592.3118644066872</c:v>
                </c:pt>
                <c:pt idx="4302">
                  <c:v>-1511.4305084743785</c:v>
                </c:pt>
                <c:pt idx="4303">
                  <c:v>-1580.5830508473289</c:v>
                </c:pt>
                <c:pt idx="4304">
                  <c:v>-1538.7525423728107</c:v>
                </c:pt>
                <c:pt idx="4305">
                  <c:v>-1509.599999999919</c:v>
                </c:pt>
                <c:pt idx="4306">
                  <c:v>-1522.1966101694979</c:v>
                </c:pt>
                <c:pt idx="4307">
                  <c:v>-1471.1389830507442</c:v>
                </c:pt>
                <c:pt idx="4308">
                  <c:v>-1496.0881355931383</c:v>
                </c:pt>
                <c:pt idx="4309">
                  <c:v>-1538.3254237286289</c:v>
                </c:pt>
                <c:pt idx="4310">
                  <c:v>-1582.3254237287276</c:v>
                </c:pt>
                <c:pt idx="4311">
                  <c:v>-1616.2237288135259</c:v>
                </c:pt>
                <c:pt idx="4312">
                  <c:v>-1656.2237288135282</c:v>
                </c:pt>
                <c:pt idx="4313">
                  <c:v>-1665.5118644066583</c:v>
                </c:pt>
                <c:pt idx="4314">
                  <c:v>-1703.7491525421092</c:v>
                </c:pt>
                <c:pt idx="4315">
                  <c:v>-1674.5966101693868</c:v>
                </c:pt>
                <c:pt idx="4316">
                  <c:v>-1653.2406779660037</c:v>
                </c:pt>
                <c:pt idx="4317">
                  <c:v>-1670.1220338981846</c:v>
                </c:pt>
                <c:pt idx="4318">
                  <c:v>-1735.2745762710388</c:v>
                </c:pt>
                <c:pt idx="4319">
                  <c:v>-1746.5288135592909</c:v>
                </c:pt>
                <c:pt idx="4320">
                  <c:v>-1792.0203389828978</c:v>
                </c:pt>
                <c:pt idx="4321">
                  <c:v>-1704.3593220338778</c:v>
                </c:pt>
                <c:pt idx="4322">
                  <c:v>-1666.5288135591736</c:v>
                </c:pt>
                <c:pt idx="4323">
                  <c:v>-1681.5796610167254</c:v>
                </c:pt>
                <c:pt idx="4324">
                  <c:v>-1626.8677966100095</c:v>
                </c:pt>
                <c:pt idx="4325">
                  <c:v>-1663.2610169490868</c:v>
                </c:pt>
                <c:pt idx="4326">
                  <c:v>-1716.4135593219348</c:v>
                </c:pt>
                <c:pt idx="4327">
                  <c:v>-1647.8711864405836</c:v>
                </c:pt>
                <c:pt idx="4328">
                  <c:v>-1581.7694915254608</c:v>
                </c:pt>
                <c:pt idx="4329">
                  <c:v>-1620.2101694914825</c:v>
                </c:pt>
                <c:pt idx="4330">
                  <c:v>-1586.6033898305416</c:v>
                </c:pt>
                <c:pt idx="4331">
                  <c:v>-1430.691525423633</c:v>
                </c:pt>
                <c:pt idx="4332">
                  <c:v>-1451.1661016949377</c:v>
                </c:pt>
                <c:pt idx="4333">
                  <c:v>-1373.0508474576691</c:v>
                </c:pt>
                <c:pt idx="4334">
                  <c:v>-1392.4745762711659</c:v>
                </c:pt>
                <c:pt idx="4335">
                  <c:v>-1362.2372881357944</c:v>
                </c:pt>
                <c:pt idx="4336">
                  <c:v>-1358.3254237290416</c:v>
                </c:pt>
                <c:pt idx="4337">
                  <c:v>-1253.647457627291</c:v>
                </c:pt>
                <c:pt idx="4338">
                  <c:v>-1178.8677966102991</c:v>
                </c:pt>
                <c:pt idx="4339">
                  <c:v>-1262.596610169639</c:v>
                </c:pt>
                <c:pt idx="4340">
                  <c:v>-1258.7322033899234</c:v>
                </c:pt>
                <c:pt idx="4341">
                  <c:v>-1179.0033898306797</c:v>
                </c:pt>
                <c:pt idx="4342">
                  <c:v>-1194.2101694917651</c:v>
                </c:pt>
                <c:pt idx="4343">
                  <c:v>-1236.3118644069314</c:v>
                </c:pt>
                <c:pt idx="4344">
                  <c:v>-1268.0406779662626</c:v>
                </c:pt>
                <c:pt idx="4345">
                  <c:v>-1184.3457627119897</c:v>
                </c:pt>
                <c:pt idx="4346">
                  <c:v>-1064.9220338984021</c:v>
                </c:pt>
                <c:pt idx="4347">
                  <c:v>-1076.650847457817</c:v>
                </c:pt>
                <c:pt idx="4348">
                  <c:v>-1092.4474576272921</c:v>
                </c:pt>
                <c:pt idx="4349">
                  <c:v>-963.36271186444367</c:v>
                </c:pt>
                <c:pt idx="4350">
                  <c:v>-1000.8135593222293</c:v>
                </c:pt>
                <c:pt idx="4351">
                  <c:v>-953.62711864420487</c:v>
                </c:pt>
                <c:pt idx="4352">
                  <c:v>-894.00000000007833</c:v>
                </c:pt>
                <c:pt idx="4353">
                  <c:v>-761.51864406783261</c:v>
                </c:pt>
                <c:pt idx="4354">
                  <c:v>-876.07457627132874</c:v>
                </c:pt>
                <c:pt idx="4355">
                  <c:v>-884.14237288137281</c:v>
                </c:pt>
                <c:pt idx="4356">
                  <c:v>-871.05762711860473</c:v>
                </c:pt>
                <c:pt idx="4357">
                  <c:v>-905.38305084741557</c:v>
                </c:pt>
                <c:pt idx="4358">
                  <c:v>-975.16610169494913</c:v>
                </c:pt>
                <c:pt idx="4359">
                  <c:v>-1060.8067796609655</c:v>
                </c:pt>
                <c:pt idx="4360">
                  <c:v>-1049.4169491525586</c:v>
                </c:pt>
                <c:pt idx="4361">
                  <c:v>-1035.3830508475219</c:v>
                </c:pt>
                <c:pt idx="4362">
                  <c:v>-1053.3355932203813</c:v>
                </c:pt>
                <c:pt idx="4363">
                  <c:v>-979.03050847449549</c:v>
                </c:pt>
                <c:pt idx="4364">
                  <c:v>-932.65762711864113</c:v>
                </c:pt>
                <c:pt idx="4365">
                  <c:v>-863.70169491513491</c:v>
                </c:pt>
                <c:pt idx="4366">
                  <c:v>-900.0542372880758</c:v>
                </c:pt>
                <c:pt idx="4367">
                  <c:v>-907.30847457623167</c:v>
                </c:pt>
                <c:pt idx="4368">
                  <c:v>-831.17288135594265</c:v>
                </c:pt>
                <c:pt idx="4369">
                  <c:v>-783.37627118637511</c:v>
                </c:pt>
                <c:pt idx="4370">
                  <c:v>-674.42711864388002</c:v>
                </c:pt>
                <c:pt idx="4371">
                  <c:v>-649.59322033882631</c:v>
                </c:pt>
                <c:pt idx="4372">
                  <c:v>-679.15254237274678</c:v>
                </c:pt>
                <c:pt idx="4373">
                  <c:v>-673.81694915250648</c:v>
                </c:pt>
                <c:pt idx="4374">
                  <c:v>-644.5966101692552</c:v>
                </c:pt>
                <c:pt idx="4375">
                  <c:v>-656.2576271184231</c:v>
                </c:pt>
                <c:pt idx="4376">
                  <c:v>-674.04745762690493</c:v>
                </c:pt>
                <c:pt idx="4377">
                  <c:v>-598.59661016924963</c:v>
                </c:pt>
                <c:pt idx="4378">
                  <c:v>-584.29152542339546</c:v>
                </c:pt>
                <c:pt idx="4379">
                  <c:v>-537.10508474565313</c:v>
                </c:pt>
                <c:pt idx="4380">
                  <c:v>-556.63050847435079</c:v>
                </c:pt>
                <c:pt idx="4381">
                  <c:v>-661.48474576250578</c:v>
                </c:pt>
                <c:pt idx="4382">
                  <c:v>-624.53559322016167</c:v>
                </c:pt>
                <c:pt idx="4383">
                  <c:v>-663.85084745758695</c:v>
                </c:pt>
                <c:pt idx="4384">
                  <c:v>-633.28813559312164</c:v>
                </c:pt>
                <c:pt idx="4385">
                  <c:v>-569.30169491513345</c:v>
                </c:pt>
                <c:pt idx="4386">
                  <c:v>-547.59322033882881</c:v>
                </c:pt>
                <c:pt idx="4387">
                  <c:v>-677.89830508465036</c:v>
                </c:pt>
                <c:pt idx="4388">
                  <c:v>-711.38983050830723</c:v>
                </c:pt>
                <c:pt idx="4389">
                  <c:v>-623.25423728801184</c:v>
                </c:pt>
                <c:pt idx="4390">
                  <c:v>-762.58305084732854</c:v>
                </c:pt>
                <c:pt idx="4391">
                  <c:v>-805.15932203371392</c:v>
                </c:pt>
                <c:pt idx="4392">
                  <c:v>-763.9864406777192</c:v>
                </c:pt>
                <c:pt idx="4393">
                  <c:v>-765.83050847443144</c:v>
                </c:pt>
                <c:pt idx="4394">
                  <c:v>-797.36271186420515</c:v>
                </c:pt>
                <c:pt idx="4395">
                  <c:v>-746.83389830483384</c:v>
                </c:pt>
                <c:pt idx="4396">
                  <c:v>-779.4305084742731</c:v>
                </c:pt>
                <c:pt idx="4397">
                  <c:v>-864.63728813537671</c:v>
                </c:pt>
                <c:pt idx="4398">
                  <c:v>-866.60338983027327</c:v>
                </c:pt>
                <c:pt idx="4399">
                  <c:v>-779.48474576243655</c:v>
                </c:pt>
                <c:pt idx="4400">
                  <c:v>-839.34915254203133</c:v>
                </c:pt>
                <c:pt idx="4401">
                  <c:v>-876.93559322002818</c:v>
                </c:pt>
                <c:pt idx="4402">
                  <c:v>-833.18644067776347</c:v>
                </c:pt>
                <c:pt idx="4403">
                  <c:v>-850.20338983032468</c:v>
                </c:pt>
                <c:pt idx="4404">
                  <c:v>-837.86440677953647</c:v>
                </c:pt>
                <c:pt idx="4405">
                  <c:v>-950.1016949151018</c:v>
                </c:pt>
                <c:pt idx="4406">
                  <c:v>-1077.6338983048699</c:v>
                </c:pt>
                <c:pt idx="4407">
                  <c:v>-1061.2271186438516</c:v>
                </c:pt>
                <c:pt idx="4408">
                  <c:v>-1166.4677966100517</c:v>
                </c:pt>
                <c:pt idx="4409">
                  <c:v>-1216.0677966099686</c:v>
                </c:pt>
                <c:pt idx="4410">
                  <c:v>-1214.4135593219135</c:v>
                </c:pt>
                <c:pt idx="4411">
                  <c:v>-1202.4406779660735</c:v>
                </c:pt>
                <c:pt idx="4412">
                  <c:v>-1279.1525423728951</c:v>
                </c:pt>
                <c:pt idx="4413">
                  <c:v>-1314.4949152540516</c:v>
                </c:pt>
                <c:pt idx="4414">
                  <c:v>-1185.0237288135534</c:v>
                </c:pt>
                <c:pt idx="4415">
                  <c:v>-1154.9898305085837</c:v>
                </c:pt>
                <c:pt idx="4416">
                  <c:v>-1148.800000000093</c:v>
                </c:pt>
                <c:pt idx="4417">
                  <c:v>-1045.5254237289023</c:v>
                </c:pt>
                <c:pt idx="4418">
                  <c:v>-1049.3830508475482</c:v>
                </c:pt>
                <c:pt idx="4419">
                  <c:v>-933.77627118663918</c:v>
                </c:pt>
                <c:pt idx="4420">
                  <c:v>-1035.2406779661844</c:v>
                </c:pt>
                <c:pt idx="4421">
                  <c:v>-1025.4711864407659</c:v>
                </c:pt>
                <c:pt idx="4422">
                  <c:v>-1025.2813559322785</c:v>
                </c:pt>
                <c:pt idx="4423">
                  <c:v>-1100.745762711904</c:v>
                </c:pt>
                <c:pt idx="4424">
                  <c:v>-1167.5186440678594</c:v>
                </c:pt>
                <c:pt idx="4425">
                  <c:v>-1128.2711864407374</c:v>
                </c:pt>
                <c:pt idx="4426">
                  <c:v>-1125.8169491526519</c:v>
                </c:pt>
                <c:pt idx="4427">
                  <c:v>-1123.8508474578118</c:v>
                </c:pt>
                <c:pt idx="4428">
                  <c:v>-1159.172881356041</c:v>
                </c:pt>
                <c:pt idx="4429">
                  <c:v>-1236.0067796610472</c:v>
                </c:pt>
                <c:pt idx="4430">
                  <c:v>-1204.6372881357074</c:v>
                </c:pt>
                <c:pt idx="4431">
                  <c:v>-1234.0271186440673</c:v>
                </c:pt>
                <c:pt idx="4432">
                  <c:v>-1138.0745762711665</c:v>
                </c:pt>
                <c:pt idx="4433">
                  <c:v>-1192.8542372882418</c:v>
                </c:pt>
                <c:pt idx="4434">
                  <c:v>-1216.5152542374162</c:v>
                </c:pt>
                <c:pt idx="4435">
                  <c:v>-1195.7423728814663</c:v>
                </c:pt>
                <c:pt idx="4436">
                  <c:v>-1190.7728813560616</c:v>
                </c:pt>
                <c:pt idx="4437">
                  <c:v>-1246.1084745763474</c:v>
                </c:pt>
                <c:pt idx="4438">
                  <c:v>-1242.3796610169554</c:v>
                </c:pt>
                <c:pt idx="4439">
                  <c:v>-1186.9898305085064</c:v>
                </c:pt>
                <c:pt idx="4440">
                  <c:v>-1127.911864406746</c:v>
                </c:pt>
                <c:pt idx="4441">
                  <c:v>-1082.7186440678408</c:v>
                </c:pt>
                <c:pt idx="4442">
                  <c:v>-1092.2169491525549</c:v>
                </c:pt>
                <c:pt idx="4443">
                  <c:v>-1059.6203389830596</c:v>
                </c:pt>
                <c:pt idx="4444">
                  <c:v>-1098.3186440678717</c:v>
                </c:pt>
                <c:pt idx="4445">
                  <c:v>-1164.0338983052318</c:v>
                </c:pt>
                <c:pt idx="4446">
                  <c:v>-1084.8610169491417</c:v>
                </c:pt>
                <c:pt idx="4447">
                  <c:v>-1073.627118644099</c:v>
                </c:pt>
                <c:pt idx="4448">
                  <c:v>-1161.4847457626763</c:v>
                </c:pt>
                <c:pt idx="4449">
                  <c:v>-1142.8135593220597</c:v>
                </c:pt>
                <c:pt idx="4450">
                  <c:v>-1008.1423728813069</c:v>
                </c:pt>
                <c:pt idx="4451">
                  <c:v>-1075.4576271186716</c:v>
                </c:pt>
                <c:pt idx="4452">
                  <c:v>-1099.3423728814003</c:v>
                </c:pt>
                <c:pt idx="4453">
                  <c:v>-1151.8033898305446</c:v>
                </c:pt>
                <c:pt idx="4454">
                  <c:v>-1114.1694915253977</c:v>
                </c:pt>
                <c:pt idx="4455">
                  <c:v>-1114.454237288242</c:v>
                </c:pt>
                <c:pt idx="4456">
                  <c:v>-998.80000000006987</c:v>
                </c:pt>
                <c:pt idx="4457">
                  <c:v>-973.94576271191966</c:v>
                </c:pt>
                <c:pt idx="4458">
                  <c:v>-1052.8813559323153</c:v>
                </c:pt>
                <c:pt idx="4459">
                  <c:v>-1074.2372881357551</c:v>
                </c:pt>
                <c:pt idx="4460">
                  <c:v>-946.32542372889873</c:v>
                </c:pt>
                <c:pt idx="4461">
                  <c:v>-933.80338983052332</c:v>
                </c:pt>
                <c:pt idx="4462">
                  <c:v>-967.98644067805321</c:v>
                </c:pt>
                <c:pt idx="4463">
                  <c:v>-969.87118644061968</c:v>
                </c:pt>
                <c:pt idx="4464">
                  <c:v>-971.70169491519232</c:v>
                </c:pt>
                <c:pt idx="4465">
                  <c:v>-915.59322033898604</c:v>
                </c:pt>
                <c:pt idx="4466">
                  <c:v>-907.47118644066586</c:v>
                </c:pt>
                <c:pt idx="4467">
                  <c:v>-826.36610169497192</c:v>
                </c:pt>
                <c:pt idx="4468">
                  <c:v>-762.75932203390221</c:v>
                </c:pt>
                <c:pt idx="4469">
                  <c:v>-748.27796610175665</c:v>
                </c:pt>
                <c:pt idx="4470">
                  <c:v>-787.83050847453717</c:v>
                </c:pt>
                <c:pt idx="4471">
                  <c:v>-850.46101694911545</c:v>
                </c:pt>
                <c:pt idx="4472">
                  <c:v>-744.49491525425788</c:v>
                </c:pt>
                <c:pt idx="4473">
                  <c:v>-819.26101694916667</c:v>
                </c:pt>
                <c:pt idx="4474">
                  <c:v>-915.90508474565797</c:v>
                </c:pt>
                <c:pt idx="4475">
                  <c:v>-979.78305084743238</c:v>
                </c:pt>
                <c:pt idx="4476">
                  <c:v>-1064.2711864404966</c:v>
                </c:pt>
                <c:pt idx="4477">
                  <c:v>-1036.6711864405158</c:v>
                </c:pt>
                <c:pt idx="4478">
                  <c:v>-1125.3016949149576</c:v>
                </c:pt>
                <c:pt idx="4479">
                  <c:v>-1077.1118644066703</c:v>
                </c:pt>
                <c:pt idx="4480">
                  <c:v>-932.07457627103872</c:v>
                </c:pt>
                <c:pt idx="4481">
                  <c:v>-970.33898305071239</c:v>
                </c:pt>
                <c:pt idx="4482">
                  <c:v>-947.78983050835359</c:v>
                </c:pt>
                <c:pt idx="4483">
                  <c:v>-845.8305084744926</c:v>
                </c:pt>
                <c:pt idx="4484">
                  <c:v>-924.69152542362826</c:v>
                </c:pt>
                <c:pt idx="4485">
                  <c:v>-978.39999999985571</c:v>
                </c:pt>
                <c:pt idx="4486">
                  <c:v>-938.0745762709854</c:v>
                </c:pt>
                <c:pt idx="4487">
                  <c:v>-977.04406779644603</c:v>
                </c:pt>
                <c:pt idx="4488">
                  <c:v>-971.16610169485296</c:v>
                </c:pt>
                <c:pt idx="4489">
                  <c:v>-952.36610169481287</c:v>
                </c:pt>
                <c:pt idx="4490">
                  <c:v>-1036.7389830508755</c:v>
                </c:pt>
                <c:pt idx="4491">
                  <c:v>-1007.5118644067802</c:v>
                </c:pt>
                <c:pt idx="4492">
                  <c:v>-983.44406779646431</c:v>
                </c:pt>
                <c:pt idx="4493">
                  <c:v>-952.23050847448872</c:v>
                </c:pt>
                <c:pt idx="4494">
                  <c:v>-928.09491525420844</c:v>
                </c:pt>
                <c:pt idx="4495">
                  <c:v>-920.49491525420058</c:v>
                </c:pt>
                <c:pt idx="4496">
                  <c:v>-906.35254237294976</c:v>
                </c:pt>
                <c:pt idx="4497">
                  <c:v>-903.49830508479238</c:v>
                </c:pt>
                <c:pt idx="4498">
                  <c:v>-968.19661016946793</c:v>
                </c:pt>
                <c:pt idx="4499">
                  <c:v>-1033.6881355933301</c:v>
                </c:pt>
                <c:pt idx="4500">
                  <c:v>-1119.0101694915484</c:v>
                </c:pt>
                <c:pt idx="4501">
                  <c:v>-1135.7152542373246</c:v>
                </c:pt>
                <c:pt idx="4502">
                  <c:v>-1134.21016949162</c:v>
                </c:pt>
                <c:pt idx="4503">
                  <c:v>-1191.593220339076</c:v>
                </c:pt>
                <c:pt idx="4504">
                  <c:v>-1183.6135593220929</c:v>
                </c:pt>
                <c:pt idx="4505">
                  <c:v>-1179.2474576272741</c:v>
                </c:pt>
                <c:pt idx="4506">
                  <c:v>-1232.5152542375188</c:v>
                </c:pt>
                <c:pt idx="4507">
                  <c:v>-1183.7762711866396</c:v>
                </c:pt>
                <c:pt idx="4508">
                  <c:v>-1109.4101694916335</c:v>
                </c:pt>
                <c:pt idx="4509">
                  <c:v>-1265.6406779662841</c:v>
                </c:pt>
                <c:pt idx="4510">
                  <c:v>-1286.386440678124</c:v>
                </c:pt>
                <c:pt idx="4511">
                  <c:v>-1209.9186440680098</c:v>
                </c:pt>
                <c:pt idx="4512">
                  <c:v>-1220.8949152544315</c:v>
                </c:pt>
                <c:pt idx="4513">
                  <c:v>-1204.8406779663346</c:v>
                </c:pt>
                <c:pt idx="4514">
                  <c:v>-1183.5525423730289</c:v>
                </c:pt>
                <c:pt idx="4515">
                  <c:v>-1283.0779661017878</c:v>
                </c:pt>
                <c:pt idx="4516">
                  <c:v>-1386.6305084748092</c:v>
                </c:pt>
                <c:pt idx="4517">
                  <c:v>-1351.1864406781697</c:v>
                </c:pt>
                <c:pt idx="4518">
                  <c:v>-1319.7016949154329</c:v>
                </c:pt>
                <c:pt idx="4519">
                  <c:v>-1351.837288135793</c:v>
                </c:pt>
                <c:pt idx="4520">
                  <c:v>-1488.1830508476978</c:v>
                </c:pt>
                <c:pt idx="4521">
                  <c:v>-1406.291525423831</c:v>
                </c:pt>
                <c:pt idx="4522">
                  <c:v>-1421.1254237290675</c:v>
                </c:pt>
                <c:pt idx="4523">
                  <c:v>-1409.57288135617</c:v>
                </c:pt>
                <c:pt idx="4524">
                  <c:v>-1357.4033898306009</c:v>
                </c:pt>
                <c:pt idx="4525">
                  <c:v>-1398.9627118645842</c:v>
                </c:pt>
                <c:pt idx="4526">
                  <c:v>-1396.2169491526972</c:v>
                </c:pt>
                <c:pt idx="4527">
                  <c:v>-1461.9932203391775</c:v>
                </c:pt>
                <c:pt idx="4528">
                  <c:v>-1481.064406779753</c:v>
                </c:pt>
                <c:pt idx="4529">
                  <c:v>-1432.223728813673</c:v>
                </c:pt>
                <c:pt idx="4530">
                  <c:v>-1388.6711864409092</c:v>
                </c:pt>
                <c:pt idx="4531">
                  <c:v>-1437.9796610171945</c:v>
                </c:pt>
                <c:pt idx="4532">
                  <c:v>-1453.1322033898907</c:v>
                </c:pt>
                <c:pt idx="4533">
                  <c:v>-1347.8779661019464</c:v>
                </c:pt>
                <c:pt idx="4534">
                  <c:v>-1267.9728813560723</c:v>
                </c:pt>
                <c:pt idx="4535">
                  <c:v>-1196.027118644367</c:v>
                </c:pt>
                <c:pt idx="4536">
                  <c:v>-1169.6949152545094</c:v>
                </c:pt>
                <c:pt idx="4537">
                  <c:v>-1117.0779661019442</c:v>
                </c:pt>
                <c:pt idx="4538">
                  <c:v>-1063.6067796611287</c:v>
                </c:pt>
                <c:pt idx="4539">
                  <c:v>-1098.1694915255773</c:v>
                </c:pt>
                <c:pt idx="4540">
                  <c:v>-1193.735593220546</c:v>
                </c:pt>
                <c:pt idx="4541">
                  <c:v>-1158.8881355933661</c:v>
                </c:pt>
                <c:pt idx="4542">
                  <c:v>-1222.7254237289474</c:v>
                </c:pt>
                <c:pt idx="4543">
                  <c:v>-1262.4542372883013</c:v>
                </c:pt>
                <c:pt idx="4544">
                  <c:v>-1178.4338983052169</c:v>
                </c:pt>
                <c:pt idx="4545">
                  <c:v>-1169.1593220339441</c:v>
                </c:pt>
                <c:pt idx="4546">
                  <c:v>-1161.8033898305312</c:v>
                </c:pt>
                <c:pt idx="4547">
                  <c:v>-1125.4305084746068</c:v>
                </c:pt>
                <c:pt idx="4548">
                  <c:v>-1171.8644067796945</c:v>
                </c:pt>
                <c:pt idx="4549">
                  <c:v>-1115.9932203389569</c:v>
                </c:pt>
                <c:pt idx="4550">
                  <c:v>-1088.7118644066613</c:v>
                </c:pt>
                <c:pt idx="4551">
                  <c:v>-1149.3152542373357</c:v>
                </c:pt>
                <c:pt idx="4552">
                  <c:v>-1168.7796610169125</c:v>
                </c:pt>
                <c:pt idx="4553">
                  <c:v>-1184.5627118642485</c:v>
                </c:pt>
                <c:pt idx="4554">
                  <c:v>-1188.0677966100291</c:v>
                </c:pt>
                <c:pt idx="4555">
                  <c:v>-1238.616949152497</c:v>
                </c:pt>
                <c:pt idx="4556">
                  <c:v>-1216.4474576270568</c:v>
                </c:pt>
                <c:pt idx="4557">
                  <c:v>-1228.8745762711321</c:v>
                </c:pt>
                <c:pt idx="4558">
                  <c:v>-1207.179661016854</c:v>
                </c:pt>
                <c:pt idx="4559">
                  <c:v>-1223.5254237288084</c:v>
                </c:pt>
                <c:pt idx="4560">
                  <c:v>-1090.345762711733</c:v>
                </c:pt>
                <c:pt idx="4561">
                  <c:v>-1158.7457627115771</c:v>
                </c:pt>
                <c:pt idx="4562">
                  <c:v>-1162.4406779659018</c:v>
                </c:pt>
                <c:pt idx="4563">
                  <c:v>-1052.6237288133555</c:v>
                </c:pt>
                <c:pt idx="4564">
                  <c:v>-1057.3016949151283</c:v>
                </c:pt>
                <c:pt idx="4565">
                  <c:v>-1030.2237288134038</c:v>
                </c:pt>
                <c:pt idx="4566">
                  <c:v>-957.00338983039273</c:v>
                </c:pt>
                <c:pt idx="4567">
                  <c:v>-1043.2745762711615</c:v>
                </c:pt>
                <c:pt idx="4568">
                  <c:v>-999.32881355922643</c:v>
                </c:pt>
                <c:pt idx="4569">
                  <c:v>-920.95593220327976</c:v>
                </c:pt>
                <c:pt idx="4570">
                  <c:v>-1003.3966101693436</c:v>
                </c:pt>
                <c:pt idx="4571">
                  <c:v>-998.54915254217963</c:v>
                </c:pt>
                <c:pt idx="4572">
                  <c:v>-1019.2542372880523</c:v>
                </c:pt>
                <c:pt idx="4573">
                  <c:v>-1035.735593220274</c:v>
                </c:pt>
                <c:pt idx="4574">
                  <c:v>-1013.5796610170299</c:v>
                </c:pt>
                <c:pt idx="4575">
                  <c:v>-982.2101694914079</c:v>
                </c:pt>
                <c:pt idx="4576">
                  <c:v>-952.79999999989502</c:v>
                </c:pt>
                <c:pt idx="4577">
                  <c:v>-934.25762711864559</c:v>
                </c:pt>
                <c:pt idx="4578">
                  <c:v>-933.07118644068316</c:v>
                </c:pt>
                <c:pt idx="4579">
                  <c:v>-925.0169491526093</c:v>
                </c:pt>
                <c:pt idx="4580">
                  <c:v>-961.89830508487603</c:v>
                </c:pt>
                <c:pt idx="4581">
                  <c:v>-999.79661016948842</c:v>
                </c:pt>
                <c:pt idx="4582">
                  <c:v>-1003.4169491524966</c:v>
                </c:pt>
                <c:pt idx="4583">
                  <c:v>-1034.935593220526</c:v>
                </c:pt>
                <c:pt idx="4584">
                  <c:v>-1016.7457627119722</c:v>
                </c:pt>
                <c:pt idx="4585">
                  <c:v>-995.41016949146024</c:v>
                </c:pt>
                <c:pt idx="4586">
                  <c:v>-999.18644067800176</c:v>
                </c:pt>
                <c:pt idx="4587">
                  <c:v>-1035.8644067796977</c:v>
                </c:pt>
                <c:pt idx="4588">
                  <c:v>-989.83050847462516</c:v>
                </c:pt>
                <c:pt idx="4589">
                  <c:v>-1074.0881355931217</c:v>
                </c:pt>
                <c:pt idx="4590">
                  <c:v>-1026.6101694914655</c:v>
                </c:pt>
                <c:pt idx="4591">
                  <c:v>-1020.6101694915751</c:v>
                </c:pt>
                <c:pt idx="4592">
                  <c:v>-1079.1525423727139</c:v>
                </c:pt>
                <c:pt idx="4593">
                  <c:v>-1136.0406779660234</c:v>
                </c:pt>
                <c:pt idx="4594">
                  <c:v>-1139.8508474574628</c:v>
                </c:pt>
                <c:pt idx="4595">
                  <c:v>-1188.2033898303532</c:v>
                </c:pt>
                <c:pt idx="4596">
                  <c:v>-1256.2305084744053</c:v>
                </c:pt>
                <c:pt idx="4597">
                  <c:v>-1353.4372881354586</c:v>
                </c:pt>
                <c:pt idx="4598">
                  <c:v>-1394.3932203388558</c:v>
                </c:pt>
                <c:pt idx="4599">
                  <c:v>-1397.3152542370906</c:v>
                </c:pt>
                <c:pt idx="4600">
                  <c:v>-1358.488135593137</c:v>
                </c:pt>
                <c:pt idx="4601">
                  <c:v>-1374.9355932202354</c:v>
                </c:pt>
                <c:pt idx="4602">
                  <c:v>-1271.7762711863288</c:v>
                </c:pt>
                <c:pt idx="4603">
                  <c:v>-1298.4271186439846</c:v>
                </c:pt>
                <c:pt idx="4604">
                  <c:v>-1324.3050847457766</c:v>
                </c:pt>
                <c:pt idx="4605">
                  <c:v>-1342.9898305085328</c:v>
                </c:pt>
                <c:pt idx="4606">
                  <c:v>-1377.7966101695756</c:v>
                </c:pt>
                <c:pt idx="4607">
                  <c:v>-1367.9254237288435</c:v>
                </c:pt>
                <c:pt idx="4608">
                  <c:v>-1382.6915254237767</c:v>
                </c:pt>
                <c:pt idx="4609">
                  <c:v>-1407.6271186442573</c:v>
                </c:pt>
                <c:pt idx="4610">
                  <c:v>-1427.6745762712671</c:v>
                </c:pt>
                <c:pt idx="4611">
                  <c:v>-1372.9288135594845</c:v>
                </c:pt>
                <c:pt idx="4612">
                  <c:v>-1379.2677966104391</c:v>
                </c:pt>
                <c:pt idx="4613">
                  <c:v>-1397.2338983052689</c:v>
                </c:pt>
                <c:pt idx="4614">
                  <c:v>-1400.0135593221096</c:v>
                </c:pt>
                <c:pt idx="4615">
                  <c:v>-1382.6508474578659</c:v>
                </c:pt>
                <c:pt idx="4616">
                  <c:v>-1364.1288135596003</c:v>
                </c:pt>
                <c:pt idx="4617">
                  <c:v>-1286.7525423730724</c:v>
                </c:pt>
                <c:pt idx="4618">
                  <c:v>-1283.9728813560621</c:v>
                </c:pt>
                <c:pt idx="4619">
                  <c:v>-1375.8847457628992</c:v>
                </c:pt>
                <c:pt idx="4620">
                  <c:v>-1343.1050847460988</c:v>
                </c:pt>
                <c:pt idx="4621">
                  <c:v>-1249.2406779663354</c:v>
                </c:pt>
                <c:pt idx="4622">
                  <c:v>-1332.1491525424917</c:v>
                </c:pt>
                <c:pt idx="4623">
                  <c:v>-1378.1355932204142</c:v>
                </c:pt>
                <c:pt idx="4624">
                  <c:v>-1288.9830508474342</c:v>
                </c:pt>
                <c:pt idx="4625">
                  <c:v>-1383.4508474576144</c:v>
                </c:pt>
                <c:pt idx="4626">
                  <c:v>-1401.5661016948513</c:v>
                </c:pt>
                <c:pt idx="4627">
                  <c:v>-1311.159322033888</c:v>
                </c:pt>
                <c:pt idx="4628">
                  <c:v>-1402.9762711864812</c:v>
                </c:pt>
                <c:pt idx="4629">
                  <c:v>-1403.2949152541664</c:v>
                </c:pt>
                <c:pt idx="4630">
                  <c:v>-1325.8372881355344</c:v>
                </c:pt>
                <c:pt idx="4631">
                  <c:v>-1325.8440677964913</c:v>
                </c:pt>
                <c:pt idx="4632">
                  <c:v>-1284.6033898303631</c:v>
                </c:pt>
                <c:pt idx="4633">
                  <c:v>-1339.9728813558283</c:v>
                </c:pt>
                <c:pt idx="4634">
                  <c:v>-1300.3118644067208</c:v>
                </c:pt>
                <c:pt idx="4635">
                  <c:v>-1293.1389830506689</c:v>
                </c:pt>
                <c:pt idx="4636">
                  <c:v>-1338.1355932201859</c:v>
                </c:pt>
                <c:pt idx="4637">
                  <c:v>-1394.5830508473432</c:v>
                </c:pt>
                <c:pt idx="4638">
                  <c:v>-1323.532203389743</c:v>
                </c:pt>
                <c:pt idx="4639">
                  <c:v>-1264.0203389828441</c:v>
                </c:pt>
                <c:pt idx="4640">
                  <c:v>-1218.1220338982087</c:v>
                </c:pt>
                <c:pt idx="4641">
                  <c:v>-1226.6779661017238</c:v>
                </c:pt>
                <c:pt idx="4642">
                  <c:v>-1207.1186440676772</c:v>
                </c:pt>
                <c:pt idx="4643">
                  <c:v>-1155.945762711696</c:v>
                </c:pt>
                <c:pt idx="4644">
                  <c:v>-1268.4406779660519</c:v>
                </c:pt>
                <c:pt idx="4645">
                  <c:v>-1229.2271186438843</c:v>
                </c:pt>
                <c:pt idx="4646">
                  <c:v>-1158.8813559319012</c:v>
                </c:pt>
                <c:pt idx="4647">
                  <c:v>-1225.552542372769</c:v>
                </c:pt>
                <c:pt idx="4648">
                  <c:v>-1163.4101694913797</c:v>
                </c:pt>
                <c:pt idx="4649">
                  <c:v>-1212.447457627017</c:v>
                </c:pt>
                <c:pt idx="4650">
                  <c:v>-1216.576271186311</c:v>
                </c:pt>
                <c:pt idx="4651">
                  <c:v>-1199.2271186440375</c:v>
                </c:pt>
                <c:pt idx="4652">
                  <c:v>-1150.298305084671</c:v>
                </c:pt>
                <c:pt idx="4653">
                  <c:v>-1160.4745762711182</c:v>
                </c:pt>
                <c:pt idx="4654">
                  <c:v>-1158.3186440677341</c:v>
                </c:pt>
                <c:pt idx="4655">
                  <c:v>-1134.7118644067798</c:v>
                </c:pt>
                <c:pt idx="4656">
                  <c:v>-1050.8067796609789</c:v>
                </c:pt>
                <c:pt idx="4657">
                  <c:v>-1037.213559321925</c:v>
                </c:pt>
                <c:pt idx="4658">
                  <c:v>-927.59322033893602</c:v>
                </c:pt>
                <c:pt idx="4659">
                  <c:v>-999.66101694910799</c:v>
                </c:pt>
                <c:pt idx="4660">
                  <c:v>-1009.2949152540895</c:v>
                </c:pt>
                <c:pt idx="4661">
                  <c:v>-1007.2474576270324</c:v>
                </c:pt>
                <c:pt idx="4662">
                  <c:v>-1053.0372881355104</c:v>
                </c:pt>
                <c:pt idx="4663">
                  <c:v>-1057.1593220338475</c:v>
                </c:pt>
                <c:pt idx="4664">
                  <c:v>-1027.6406779660638</c:v>
                </c:pt>
                <c:pt idx="4665">
                  <c:v>-1020.5288135592452</c:v>
                </c:pt>
                <c:pt idx="4666">
                  <c:v>-1029.6610169490109</c:v>
                </c:pt>
                <c:pt idx="4667">
                  <c:v>-948.85423728801879</c:v>
                </c:pt>
                <c:pt idx="4668">
                  <c:v>-900.88135593215975</c:v>
                </c:pt>
                <c:pt idx="4669">
                  <c:v>-886.78644067794608</c:v>
                </c:pt>
                <c:pt idx="4670">
                  <c:v>-876.58983050834581</c:v>
                </c:pt>
                <c:pt idx="4671">
                  <c:v>-848.71864406766042</c:v>
                </c:pt>
                <c:pt idx="4672">
                  <c:v>-903.030508474474</c:v>
                </c:pt>
                <c:pt idx="4673">
                  <c:v>-810.12203389821821</c:v>
                </c:pt>
                <c:pt idx="4674">
                  <c:v>-832.61016949123086</c:v>
                </c:pt>
                <c:pt idx="4675">
                  <c:v>-798.13559322023866</c:v>
                </c:pt>
                <c:pt idx="4676">
                  <c:v>-845.16610169478622</c:v>
                </c:pt>
                <c:pt idx="4677">
                  <c:v>-841.97966101691657</c:v>
                </c:pt>
                <c:pt idx="4678">
                  <c:v>-732.90847457629366</c:v>
                </c:pt>
                <c:pt idx="4679">
                  <c:v>-628.90847457633265</c:v>
                </c:pt>
                <c:pt idx="4680">
                  <c:v>-723.81016949159482</c:v>
                </c:pt>
                <c:pt idx="4681">
                  <c:v>-735.52542372898279</c:v>
                </c:pt>
                <c:pt idx="4682">
                  <c:v>-693.81016949169179</c:v>
                </c:pt>
                <c:pt idx="4683">
                  <c:v>-687.37627118671946</c:v>
                </c:pt>
                <c:pt idx="4684">
                  <c:v>-733.11186440709025</c:v>
                </c:pt>
                <c:pt idx="4685">
                  <c:v>-666.32542372910791</c:v>
                </c:pt>
                <c:pt idx="4686">
                  <c:v>-720.40000000022724</c:v>
                </c:pt>
                <c:pt idx="4687">
                  <c:v>-625.44406779674512</c:v>
                </c:pt>
                <c:pt idx="4688">
                  <c:v>-614.11525423757155</c:v>
                </c:pt>
                <c:pt idx="4689">
                  <c:v>-632.2169491528382</c:v>
                </c:pt>
                <c:pt idx="4690">
                  <c:v>-673.58644067816454</c:v>
                </c:pt>
                <c:pt idx="4691">
                  <c:v>-695.83050847475192</c:v>
                </c:pt>
                <c:pt idx="4692">
                  <c:v>-715.01694915266751</c:v>
                </c:pt>
                <c:pt idx="4693">
                  <c:v>-654.09491525442081</c:v>
                </c:pt>
                <c:pt idx="4694">
                  <c:v>-673.39661016967682</c:v>
                </c:pt>
                <c:pt idx="4695">
                  <c:v>-715.54576271199346</c:v>
                </c:pt>
                <c:pt idx="4696">
                  <c:v>-653.07796610173637</c:v>
                </c:pt>
                <c:pt idx="4697">
                  <c:v>-606.42711864405112</c:v>
                </c:pt>
                <c:pt idx="4698">
                  <c:v>-720.33220338981118</c:v>
                </c:pt>
                <c:pt idx="4699">
                  <c:v>-804.69830508469113</c:v>
                </c:pt>
                <c:pt idx="4700">
                  <c:v>-775.09152542367724</c:v>
                </c:pt>
                <c:pt idx="4701">
                  <c:v>-758.55593220329172</c:v>
                </c:pt>
                <c:pt idx="4702">
                  <c:v>-825.199999999993</c:v>
                </c:pt>
                <c:pt idx="4703">
                  <c:v>-789.41694915245864</c:v>
                </c:pt>
                <c:pt idx="4704">
                  <c:v>-715.20677966098572</c:v>
                </c:pt>
                <c:pt idx="4705">
                  <c:v>-816.7118644068936</c:v>
                </c:pt>
                <c:pt idx="4706">
                  <c:v>-793.46440677964836</c:v>
                </c:pt>
                <c:pt idx="4707">
                  <c:v>-741.03050847455745</c:v>
                </c:pt>
                <c:pt idx="4708">
                  <c:v>-790.84745762718512</c:v>
                </c:pt>
                <c:pt idx="4709">
                  <c:v>-745.70847457633045</c:v>
                </c:pt>
                <c:pt idx="4710">
                  <c:v>-712.49491525427857</c:v>
                </c:pt>
                <c:pt idx="4711">
                  <c:v>-648.69830508489076</c:v>
                </c:pt>
                <c:pt idx="4712">
                  <c:v>-691.3220338984263</c:v>
                </c:pt>
                <c:pt idx="4713">
                  <c:v>-690.90847457638426</c:v>
                </c:pt>
                <c:pt idx="4714">
                  <c:v>-647.41016949150162</c:v>
                </c:pt>
                <c:pt idx="4715">
                  <c:v>-707.28813559334901</c:v>
                </c:pt>
                <c:pt idx="4716">
                  <c:v>-700.71864406793975</c:v>
                </c:pt>
                <c:pt idx="4717">
                  <c:v>-753.03050847462032</c:v>
                </c:pt>
                <c:pt idx="4718">
                  <c:v>-825.51186440672143</c:v>
                </c:pt>
                <c:pt idx="4719">
                  <c:v>-744.6101694915983</c:v>
                </c:pt>
                <c:pt idx="4720">
                  <c:v>-836.48135593218592</c:v>
                </c:pt>
                <c:pt idx="4721">
                  <c:v>-817.97966101701672</c:v>
                </c:pt>
                <c:pt idx="4722">
                  <c:v>-795.59322033892261</c:v>
                </c:pt>
                <c:pt idx="4723">
                  <c:v>-758.43389830499439</c:v>
                </c:pt>
                <c:pt idx="4724">
                  <c:v>-792.29830508466944</c:v>
                </c:pt>
                <c:pt idx="4725">
                  <c:v>-802.01355932209401</c:v>
                </c:pt>
                <c:pt idx="4726">
                  <c:v>-796.0949152542513</c:v>
                </c:pt>
                <c:pt idx="4727">
                  <c:v>-960.82033898295811</c:v>
                </c:pt>
                <c:pt idx="4728">
                  <c:v>-910.87457627107631</c:v>
                </c:pt>
                <c:pt idx="4729">
                  <c:v>-984.08813559313069</c:v>
                </c:pt>
                <c:pt idx="4730">
                  <c:v>-1090.9152542371392</c:v>
                </c:pt>
                <c:pt idx="4731">
                  <c:v>-1069.1999999999341</c:v>
                </c:pt>
                <c:pt idx="4732">
                  <c:v>-1024.8745762710803</c:v>
                </c:pt>
                <c:pt idx="4733">
                  <c:v>-1092.8135593219581</c:v>
                </c:pt>
                <c:pt idx="4734">
                  <c:v>-1118.1830508472949</c:v>
                </c:pt>
                <c:pt idx="4735">
                  <c:v>-1145.7152542372546</c:v>
                </c:pt>
                <c:pt idx="4736">
                  <c:v>-1094.135593220132</c:v>
                </c:pt>
                <c:pt idx="4737">
                  <c:v>-1178.3457627115913</c:v>
                </c:pt>
                <c:pt idx="4738">
                  <c:v>-1262.2711864403757</c:v>
                </c:pt>
                <c:pt idx="4739">
                  <c:v>-1309.6271186438476</c:v>
                </c:pt>
                <c:pt idx="4740">
                  <c:v>-1300.9830508472146</c:v>
                </c:pt>
                <c:pt idx="4741">
                  <c:v>-1301.5457627116077</c:v>
                </c:pt>
                <c:pt idx="4742">
                  <c:v>-1301.0644067793753</c:v>
                </c:pt>
                <c:pt idx="4743">
                  <c:v>-1351.7491525420544</c:v>
                </c:pt>
                <c:pt idx="4744">
                  <c:v>-1385.5050847455154</c:v>
                </c:pt>
                <c:pt idx="4745">
                  <c:v>-1344.3186440676068</c:v>
                </c:pt>
                <c:pt idx="4746">
                  <c:v>-1426.9084745760779</c:v>
                </c:pt>
                <c:pt idx="4747">
                  <c:v>-1488.3186440675702</c:v>
                </c:pt>
                <c:pt idx="4748">
                  <c:v>-1416.4203389829586</c:v>
                </c:pt>
                <c:pt idx="4749">
                  <c:v>-1431.932203389759</c:v>
                </c:pt>
                <c:pt idx="4750">
                  <c:v>-1457.823728813521</c:v>
                </c:pt>
                <c:pt idx="4751">
                  <c:v>-1399.8440677964929</c:v>
                </c:pt>
                <c:pt idx="4752">
                  <c:v>-1460.7932203389059</c:v>
                </c:pt>
                <c:pt idx="4753">
                  <c:v>-1467.0576271187133</c:v>
                </c:pt>
                <c:pt idx="4754">
                  <c:v>-1464.1016949152422</c:v>
                </c:pt>
                <c:pt idx="4755">
                  <c:v>-1482.2305084746754</c:v>
                </c:pt>
                <c:pt idx="4756">
                  <c:v>-1502.2169491525651</c:v>
                </c:pt>
                <c:pt idx="4757">
                  <c:v>-1492.1559322035146</c:v>
                </c:pt>
                <c:pt idx="4758">
                  <c:v>-1366.8610169492911</c:v>
                </c:pt>
                <c:pt idx="4759">
                  <c:v>-1385.0305084746353</c:v>
                </c:pt>
                <c:pt idx="4760">
                  <c:v>-1411.0576271188343</c:v>
                </c:pt>
                <c:pt idx="4761">
                  <c:v>-1360.0338983052604</c:v>
                </c:pt>
                <c:pt idx="4762">
                  <c:v>-1327.3694915255744</c:v>
                </c:pt>
                <c:pt idx="4763">
                  <c:v>-1384.671186440813</c:v>
                </c:pt>
                <c:pt idx="4764">
                  <c:v>-1324.7254237290012</c:v>
                </c:pt>
                <c:pt idx="4765">
                  <c:v>-1303.3830508476453</c:v>
                </c:pt>
                <c:pt idx="4766">
                  <c:v>-1390.0338983052197</c:v>
                </c:pt>
                <c:pt idx="4767">
                  <c:v>-1332.7322033898686</c:v>
                </c:pt>
                <c:pt idx="4768">
                  <c:v>-1334.1355932204849</c:v>
                </c:pt>
                <c:pt idx="4769">
                  <c:v>-1325.6271186441761</c:v>
                </c:pt>
                <c:pt idx="4770">
                  <c:v>-1436.2915254237903</c:v>
                </c:pt>
                <c:pt idx="4771">
                  <c:v>-1466.5355932204009</c:v>
                </c:pt>
                <c:pt idx="4772">
                  <c:v>-1373.4983050848346</c:v>
                </c:pt>
                <c:pt idx="4773">
                  <c:v>-1402.9830508476641</c:v>
                </c:pt>
                <c:pt idx="4774">
                  <c:v>-1427.803389830578</c:v>
                </c:pt>
                <c:pt idx="4775">
                  <c:v>-1400.2033898305972</c:v>
                </c:pt>
                <c:pt idx="4776">
                  <c:v>-1401.7898305086317</c:v>
                </c:pt>
                <c:pt idx="4777">
                  <c:v>-1325.0169491526331</c:v>
                </c:pt>
                <c:pt idx="4778">
                  <c:v>-1362.3525423729654</c:v>
                </c:pt>
                <c:pt idx="4779">
                  <c:v>-1309.3898305086052</c:v>
                </c:pt>
                <c:pt idx="4780">
                  <c:v>-1213.2000000000669</c:v>
                </c:pt>
                <c:pt idx="4781">
                  <c:v>-1261.166101695082</c:v>
                </c:pt>
                <c:pt idx="4782">
                  <c:v>-1268.9423728815502</c:v>
                </c:pt>
                <c:pt idx="4783">
                  <c:v>-1250.6915254238199</c:v>
                </c:pt>
                <c:pt idx="4784">
                  <c:v>-1206.3932203389631</c:v>
                </c:pt>
                <c:pt idx="4785">
                  <c:v>-1161.8915254238179</c:v>
                </c:pt>
                <c:pt idx="4786">
                  <c:v>-1133.8711864408383</c:v>
                </c:pt>
                <c:pt idx="4787">
                  <c:v>-1082.4949152543429</c:v>
                </c:pt>
                <c:pt idx="4788">
                  <c:v>-1036.0813559323517</c:v>
                </c:pt>
                <c:pt idx="4789">
                  <c:v>-922.62372881375711</c:v>
                </c:pt>
                <c:pt idx="4790">
                  <c:v>-822.62372881366639</c:v>
                </c:pt>
                <c:pt idx="4791">
                  <c:v>-861.66779661027408</c:v>
                </c:pt>
                <c:pt idx="4792">
                  <c:v>-859.36949152560896</c:v>
                </c:pt>
                <c:pt idx="4793">
                  <c:v>-832.44067796623506</c:v>
                </c:pt>
                <c:pt idx="4794">
                  <c:v>-807.47118644085742</c:v>
                </c:pt>
                <c:pt idx="4795">
                  <c:v>-899.82372881373374</c:v>
                </c:pt>
                <c:pt idx="4796">
                  <c:v>-909.89830508498017</c:v>
                </c:pt>
                <c:pt idx="4797">
                  <c:v>-876.27118644082987</c:v>
                </c:pt>
                <c:pt idx="4798">
                  <c:v>-796.576271186653</c:v>
                </c:pt>
                <c:pt idx="4799">
                  <c:v>-751.61355932220272</c:v>
                </c:pt>
                <c:pt idx="4800">
                  <c:v>-730.17627118660278</c:v>
                </c:pt>
                <c:pt idx="4801">
                  <c:v>-745.76949152550742</c:v>
                </c:pt>
                <c:pt idx="4802">
                  <c:v>-673.70169491533545</c:v>
                </c:pt>
                <c:pt idx="4803">
                  <c:v>-653.07796610173637</c:v>
                </c:pt>
                <c:pt idx="4804">
                  <c:v>-674.46101694911636</c:v>
                </c:pt>
                <c:pt idx="4805">
                  <c:v>-644.36610169491303</c:v>
                </c:pt>
                <c:pt idx="4806">
                  <c:v>-576.67118644062975</c:v>
                </c:pt>
                <c:pt idx="4807">
                  <c:v>-661.22711864394091</c:v>
                </c:pt>
                <c:pt idx="4808">
                  <c:v>-632.81355932201575</c:v>
                </c:pt>
                <c:pt idx="4809">
                  <c:v>-637.70169491520346</c:v>
                </c:pt>
                <c:pt idx="4810">
                  <c:v>-633.31525423728817</c:v>
                </c:pt>
                <c:pt idx="4811">
                  <c:v>-666.94915254228249</c:v>
                </c:pt>
                <c:pt idx="4812">
                  <c:v>-580.37966101681195</c:v>
                </c:pt>
                <c:pt idx="4813">
                  <c:v>-587.36271186431975</c:v>
                </c:pt>
                <c:pt idx="4814">
                  <c:v>-571.76949152524583</c:v>
                </c:pt>
                <c:pt idx="4815">
                  <c:v>-563.11186440664255</c:v>
                </c:pt>
                <c:pt idx="4816">
                  <c:v>-572.16949152531754</c:v>
                </c:pt>
                <c:pt idx="4817">
                  <c:v>-602.42033898299792</c:v>
                </c:pt>
                <c:pt idx="4818">
                  <c:v>-677.8508474575566</c:v>
                </c:pt>
                <c:pt idx="4819">
                  <c:v>-662.81355932197516</c:v>
                </c:pt>
                <c:pt idx="4820">
                  <c:v>-696.44067796595618</c:v>
                </c:pt>
                <c:pt idx="4821">
                  <c:v>-719.26101694913245</c:v>
                </c:pt>
                <c:pt idx="4822">
                  <c:v>-695.15932203391912</c:v>
                </c:pt>
                <c:pt idx="4823">
                  <c:v>-730.96949152533784</c:v>
                </c:pt>
                <c:pt idx="4824">
                  <c:v>-765.8983050846781</c:v>
                </c:pt>
                <c:pt idx="4825">
                  <c:v>-750.05423728816561</c:v>
                </c:pt>
                <c:pt idx="4826">
                  <c:v>-719.24067796609245</c:v>
                </c:pt>
                <c:pt idx="4827">
                  <c:v>-751.39661016937953</c:v>
                </c:pt>
                <c:pt idx="4828">
                  <c:v>-800.02033898297452</c:v>
                </c:pt>
                <c:pt idx="4829">
                  <c:v>-783.83050847444088</c:v>
                </c:pt>
                <c:pt idx="4830">
                  <c:v>-698.57627118635651</c:v>
                </c:pt>
                <c:pt idx="4831">
                  <c:v>-730.06779661010637</c:v>
                </c:pt>
                <c:pt idx="4832">
                  <c:v>-805.89830508468049</c:v>
                </c:pt>
                <c:pt idx="4833">
                  <c:v>-747.60000000002333</c:v>
                </c:pt>
                <c:pt idx="4834">
                  <c:v>-793.84406779668006</c:v>
                </c:pt>
                <c:pt idx="4835">
                  <c:v>-778.05423728816163</c:v>
                </c:pt>
                <c:pt idx="4836">
                  <c:v>-804.59661016965981</c:v>
                </c:pt>
                <c:pt idx="4837">
                  <c:v>-837.15932203403202</c:v>
                </c:pt>
                <c:pt idx="4838">
                  <c:v>-806.35932203398568</c:v>
                </c:pt>
                <c:pt idx="4839">
                  <c:v>-832.54915254250568</c:v>
                </c:pt>
                <c:pt idx="4840">
                  <c:v>-856.12881355935008</c:v>
                </c:pt>
                <c:pt idx="4841">
                  <c:v>-862.80000000001667</c:v>
                </c:pt>
                <c:pt idx="4842">
                  <c:v>-868.12203389834292</c:v>
                </c:pt>
                <c:pt idx="4843">
                  <c:v>-844.96949152556749</c:v>
                </c:pt>
                <c:pt idx="4844">
                  <c:v>-945.83050847463949</c:v>
                </c:pt>
                <c:pt idx="4845">
                  <c:v>-923.45084745761528</c:v>
                </c:pt>
                <c:pt idx="4846">
                  <c:v>-948.4949152542531</c:v>
                </c:pt>
                <c:pt idx="4847">
                  <c:v>-981.95254237295603</c:v>
                </c:pt>
                <c:pt idx="4848">
                  <c:v>-1056.9084745762959</c:v>
                </c:pt>
                <c:pt idx="4849">
                  <c:v>-1091.505084745924</c:v>
                </c:pt>
                <c:pt idx="4850">
                  <c:v>-1113.3220338984429</c:v>
                </c:pt>
                <c:pt idx="4851">
                  <c:v>-1125.8711864407023</c:v>
                </c:pt>
                <c:pt idx="4852">
                  <c:v>-1131.7423728813385</c:v>
                </c:pt>
                <c:pt idx="4853">
                  <c:v>-1134.2305084745474</c:v>
                </c:pt>
                <c:pt idx="4854">
                  <c:v>-1078.3186440678423</c:v>
                </c:pt>
                <c:pt idx="4855">
                  <c:v>-999.49830508478681</c:v>
                </c:pt>
                <c:pt idx="4856">
                  <c:v>-1011.647457627144</c:v>
                </c:pt>
                <c:pt idx="4857">
                  <c:v>-1077.6813559320763</c:v>
                </c:pt>
                <c:pt idx="4858">
                  <c:v>-1139.0576271185585</c:v>
                </c:pt>
                <c:pt idx="4859">
                  <c:v>-1153.6813559320981</c:v>
                </c:pt>
                <c:pt idx="4860">
                  <c:v>-1178.4677966101708</c:v>
                </c:pt>
                <c:pt idx="4861">
                  <c:v>-1199.8440677964809</c:v>
                </c:pt>
                <c:pt idx="4862">
                  <c:v>-1218.4338983049934</c:v>
                </c:pt>
                <c:pt idx="4863">
                  <c:v>-1187.0372881356566</c:v>
                </c:pt>
                <c:pt idx="4864">
                  <c:v>-1214.9491525424223</c:v>
                </c:pt>
                <c:pt idx="4865">
                  <c:v>-1268.9152542373838</c:v>
                </c:pt>
                <c:pt idx="4866">
                  <c:v>-1217.1254237289029</c:v>
                </c:pt>
                <c:pt idx="4867">
                  <c:v>-1210.0813559321052</c:v>
                </c:pt>
                <c:pt idx="4868">
                  <c:v>-1271.3694915253004</c:v>
                </c:pt>
                <c:pt idx="4869">
                  <c:v>-1202.1016949151788</c:v>
                </c:pt>
                <c:pt idx="4870">
                  <c:v>-1186.6440677965984</c:v>
                </c:pt>
                <c:pt idx="4871">
                  <c:v>-1299.2745762712218</c:v>
                </c:pt>
                <c:pt idx="4872">
                  <c:v>-1282.0135593220095</c:v>
                </c:pt>
                <c:pt idx="4873">
                  <c:v>-1243.3355932204629</c:v>
                </c:pt>
                <c:pt idx="4874">
                  <c:v>-1290.3118644067906</c:v>
                </c:pt>
                <c:pt idx="4875">
                  <c:v>-1194.7728813558756</c:v>
                </c:pt>
                <c:pt idx="4876">
                  <c:v>-1232.6847457626277</c:v>
                </c:pt>
                <c:pt idx="4877">
                  <c:v>-1187.0440677966135</c:v>
                </c:pt>
                <c:pt idx="4878">
                  <c:v>-1117.5186440677014</c:v>
                </c:pt>
                <c:pt idx="4879">
                  <c:v>-1100.8406779660913</c:v>
                </c:pt>
                <c:pt idx="4880">
                  <c:v>-1097.8237288134999</c:v>
                </c:pt>
                <c:pt idx="4881">
                  <c:v>-1141.105084745672</c:v>
                </c:pt>
                <c:pt idx="4882">
                  <c:v>-1058.6983050847316</c:v>
                </c:pt>
                <c:pt idx="4883">
                  <c:v>-1062.9966101694167</c:v>
                </c:pt>
                <c:pt idx="4884">
                  <c:v>-1057.5322033897528</c:v>
                </c:pt>
                <c:pt idx="4885">
                  <c:v>-1017.0440677965046</c:v>
                </c:pt>
                <c:pt idx="4886">
                  <c:v>-1041.1796610168412</c:v>
                </c:pt>
                <c:pt idx="4887">
                  <c:v>-1006.3525423728711</c:v>
                </c:pt>
                <c:pt idx="4888">
                  <c:v>-924.50169491531028</c:v>
                </c:pt>
                <c:pt idx="4889">
                  <c:v>-1007.7355932203346</c:v>
                </c:pt>
                <c:pt idx="4890">
                  <c:v>-1077.9050847456874</c:v>
                </c:pt>
                <c:pt idx="4891">
                  <c:v>-1007.8440677965486</c:v>
                </c:pt>
                <c:pt idx="4892">
                  <c:v>-1029.2406779659555</c:v>
                </c:pt>
                <c:pt idx="4893">
                  <c:v>-1029.1932203388619</c:v>
                </c:pt>
                <c:pt idx="4894">
                  <c:v>-980.27118644062148</c:v>
                </c:pt>
                <c:pt idx="4895">
                  <c:v>-965.72881355929906</c:v>
                </c:pt>
                <c:pt idx="4896">
                  <c:v>-890.0406779660625</c:v>
                </c:pt>
                <c:pt idx="4897">
                  <c:v>-948.20338983045178</c:v>
                </c:pt>
                <c:pt idx="4898">
                  <c:v>-996.18305084749363</c:v>
                </c:pt>
                <c:pt idx="4899">
                  <c:v>-990.94915254239766</c:v>
                </c:pt>
                <c:pt idx="4900">
                  <c:v>-1019.5457627119664</c:v>
                </c:pt>
                <c:pt idx="4901">
                  <c:v>-988.81355932216672</c:v>
                </c:pt>
                <c:pt idx="4902">
                  <c:v>-1028.7118644068553</c:v>
                </c:pt>
                <c:pt idx="4903">
                  <c:v>-1048.5694915254908</c:v>
                </c:pt>
                <c:pt idx="4904">
                  <c:v>-1005.2271186441984</c:v>
                </c:pt>
                <c:pt idx="4905">
                  <c:v>-1006.1016949153761</c:v>
                </c:pt>
                <c:pt idx="4906">
                  <c:v>-1001.1661016950383</c:v>
                </c:pt>
                <c:pt idx="4907">
                  <c:v>-980.69830508485961</c:v>
                </c:pt>
                <c:pt idx="4908">
                  <c:v>-997.24067796614554</c:v>
                </c:pt>
                <c:pt idx="4909">
                  <c:v>-1019.0237288137101</c:v>
                </c:pt>
                <c:pt idx="4910">
                  <c:v>-1029.8644067798641</c:v>
                </c:pt>
                <c:pt idx="4911">
                  <c:v>-1029.2542372883211</c:v>
                </c:pt>
                <c:pt idx="4912">
                  <c:v>-1038.5898305086009</c:v>
                </c:pt>
                <c:pt idx="4913">
                  <c:v>-1045.9932203391077</c:v>
                </c:pt>
                <c:pt idx="4914">
                  <c:v>-1061.5389830509189</c:v>
                </c:pt>
                <c:pt idx="4915">
                  <c:v>-1174.2305084746627</c:v>
                </c:pt>
                <c:pt idx="4916">
                  <c:v>-1139.7762711865414</c:v>
                </c:pt>
                <c:pt idx="4917">
                  <c:v>-1012.4813559323543</c:v>
                </c:pt>
                <c:pt idx="4918">
                  <c:v>-1065.1796610170236</c:v>
                </c:pt>
                <c:pt idx="4919">
                  <c:v>-1110.2576271187011</c:v>
                </c:pt>
                <c:pt idx="4920">
                  <c:v>-1041.6745762713829</c:v>
                </c:pt>
                <c:pt idx="4921">
                  <c:v>-1039.3830508476183</c:v>
                </c:pt>
                <c:pt idx="4922">
                  <c:v>-1133.7288135594445</c:v>
                </c:pt>
                <c:pt idx="4923">
                  <c:v>-1066.101694915295</c:v>
                </c:pt>
                <c:pt idx="4924">
                  <c:v>-1048.8271186440556</c:v>
                </c:pt>
                <c:pt idx="4925">
                  <c:v>-1039.4847457627059</c:v>
                </c:pt>
                <c:pt idx="4926">
                  <c:v>-1084.5288135594863</c:v>
                </c:pt>
                <c:pt idx="4927">
                  <c:v>-1017.5932203390965</c:v>
                </c:pt>
                <c:pt idx="4928">
                  <c:v>-1023.1525423729478</c:v>
                </c:pt>
                <c:pt idx="4929">
                  <c:v>-1018.0813559322859</c:v>
                </c:pt>
                <c:pt idx="4930">
                  <c:v>-977.89152542379577</c:v>
                </c:pt>
                <c:pt idx="4931">
                  <c:v>-910.03389830519143</c:v>
                </c:pt>
                <c:pt idx="4932">
                  <c:v>-962.73898305081752</c:v>
                </c:pt>
                <c:pt idx="4933">
                  <c:v>-991.52542372887365</c:v>
                </c:pt>
                <c:pt idx="4934">
                  <c:v>-1041.9932203391245</c:v>
                </c:pt>
                <c:pt idx="4935">
                  <c:v>-1032.8881355933561</c:v>
                </c:pt>
                <c:pt idx="4936">
                  <c:v>-1013.6338983051935</c:v>
                </c:pt>
                <c:pt idx="4937">
                  <c:v>-1104.0474576273398</c:v>
                </c:pt>
                <c:pt idx="4938">
                  <c:v>-1147.4033898307157</c:v>
                </c:pt>
                <c:pt idx="4939">
                  <c:v>-1079.003389830702</c:v>
                </c:pt>
                <c:pt idx="4940">
                  <c:v>-1091.593220339098</c:v>
                </c:pt>
                <c:pt idx="4941">
                  <c:v>-1163.0644067797539</c:v>
                </c:pt>
                <c:pt idx="4942">
                  <c:v>-1165.0644067797737</c:v>
                </c:pt>
                <c:pt idx="4943">
                  <c:v>-1083.4779661018476</c:v>
                </c:pt>
                <c:pt idx="4944">
                  <c:v>-1149.0576271188838</c:v>
                </c:pt>
                <c:pt idx="4945">
                  <c:v>-1188.7593220341842</c:v>
                </c:pt>
                <c:pt idx="4946">
                  <c:v>-1172.5627118645809</c:v>
                </c:pt>
                <c:pt idx="4947">
                  <c:v>-1239.857627118849</c:v>
                </c:pt>
                <c:pt idx="4948">
                  <c:v>-1283.2881355934283</c:v>
                </c:pt>
                <c:pt idx="4949">
                  <c:v>-1210.1627118646045</c:v>
                </c:pt>
                <c:pt idx="4950">
                  <c:v>-1142.7322033899559</c:v>
                </c:pt>
                <c:pt idx="4951">
                  <c:v>-1203.7016949154656</c:v>
                </c:pt>
                <c:pt idx="4952">
                  <c:v>-1130.4406779662613</c:v>
                </c:pt>
                <c:pt idx="4953">
                  <c:v>-1222.0881355933507</c:v>
                </c:pt>
                <c:pt idx="4954">
                  <c:v>-1242.1830508475678</c:v>
                </c:pt>
                <c:pt idx="4955">
                  <c:v>-1218.0067796611504</c:v>
                </c:pt>
                <c:pt idx="4956">
                  <c:v>-1271.7152542373778</c:v>
                </c:pt>
                <c:pt idx="4957">
                  <c:v>-1200.6508474575251</c:v>
                </c:pt>
                <c:pt idx="4958">
                  <c:v>-1204.5762711864741</c:v>
                </c:pt>
                <c:pt idx="4959">
                  <c:v>-1217.7016949152096</c:v>
                </c:pt>
                <c:pt idx="4960">
                  <c:v>-1134.4474576270886</c:v>
                </c:pt>
                <c:pt idx="4961">
                  <c:v>-1190.1830508475587</c:v>
                </c:pt>
                <c:pt idx="4962">
                  <c:v>-1187.9254237288046</c:v>
                </c:pt>
                <c:pt idx="4963">
                  <c:v>-1177.6474576270437</c:v>
                </c:pt>
                <c:pt idx="4964">
                  <c:v>-1160.1491525423066</c:v>
                </c:pt>
                <c:pt idx="4965">
                  <c:v>-1212.6305084745477</c:v>
                </c:pt>
                <c:pt idx="4966">
                  <c:v>-1181.8644067796811</c:v>
                </c:pt>
                <c:pt idx="4967">
                  <c:v>-1124.0406779661864</c:v>
                </c:pt>
                <c:pt idx="4968">
                  <c:v>-1155.8101694914851</c:v>
                </c:pt>
                <c:pt idx="4969">
                  <c:v>-1102.6372881355403</c:v>
                </c:pt>
                <c:pt idx="4970">
                  <c:v>-1111.7016949152287</c:v>
                </c:pt>
                <c:pt idx="4971">
                  <c:v>-1108.7186440678172</c:v>
                </c:pt>
                <c:pt idx="4972">
                  <c:v>-1083.5932203389623</c:v>
                </c:pt>
                <c:pt idx="4973">
                  <c:v>-1108.4881355931927</c:v>
                </c:pt>
                <c:pt idx="4974">
                  <c:v>-1107.5864406779615</c:v>
                </c:pt>
                <c:pt idx="4975">
                  <c:v>-975.74237288136862</c:v>
                </c:pt>
                <c:pt idx="4976">
                  <c:v>-1101.3966101695273</c:v>
                </c:pt>
                <c:pt idx="4977">
                  <c:v>-1101.4779661018008</c:v>
                </c:pt>
                <c:pt idx="4978">
                  <c:v>-1037.4576271187454</c:v>
                </c:pt>
                <c:pt idx="4979">
                  <c:v>-1078.9559322034952</c:v>
                </c:pt>
                <c:pt idx="4980">
                  <c:v>-1094.5627118643704</c:v>
                </c:pt>
                <c:pt idx="4981">
                  <c:v>-1011.8508474575452</c:v>
                </c:pt>
                <c:pt idx="4982">
                  <c:v>-1036.1288135593327</c:v>
                </c:pt>
                <c:pt idx="4983">
                  <c:v>-1069.0983050847333</c:v>
                </c:pt>
                <c:pt idx="4984">
                  <c:v>-1061.3966101694684</c:v>
                </c:pt>
                <c:pt idx="4985">
                  <c:v>-995.03728813549833</c:v>
                </c:pt>
                <c:pt idx="4986">
                  <c:v>-986.74576271189994</c:v>
                </c:pt>
                <c:pt idx="4987">
                  <c:v>-1059.2338983050709</c:v>
                </c:pt>
                <c:pt idx="4988">
                  <c:v>-1045.2338983049883</c:v>
                </c:pt>
                <c:pt idx="4989">
                  <c:v>-1034.2508474575534</c:v>
                </c:pt>
                <c:pt idx="4990">
                  <c:v>-1081.2610169490608</c:v>
                </c:pt>
                <c:pt idx="4991">
                  <c:v>-1080.1355932202187</c:v>
                </c:pt>
                <c:pt idx="4992">
                  <c:v>-1028.0474576269796</c:v>
                </c:pt>
                <c:pt idx="4993">
                  <c:v>-1041.1593220338013</c:v>
                </c:pt>
                <c:pt idx="4994">
                  <c:v>-1029.0169491522881</c:v>
                </c:pt>
                <c:pt idx="4995">
                  <c:v>-999.74237288109919</c:v>
                </c:pt>
                <c:pt idx="4996">
                  <c:v>-976.31186440637975</c:v>
                </c:pt>
                <c:pt idx="4997">
                  <c:v>-930.00677966060266</c:v>
                </c:pt>
                <c:pt idx="4998">
                  <c:v>-954.79999999963263</c:v>
                </c:pt>
                <c:pt idx="4999">
                  <c:v>-916.44745762684147</c:v>
                </c:pt>
                <c:pt idx="5000">
                  <c:v>-880.54237288112256</c:v>
                </c:pt>
                <c:pt idx="5001">
                  <c:v>-822.28474576248925</c:v>
                </c:pt>
                <c:pt idx="5002">
                  <c:v>-900.01355932188244</c:v>
                </c:pt>
                <c:pt idx="5003">
                  <c:v>-940.6508474573684</c:v>
                </c:pt>
                <c:pt idx="5004">
                  <c:v>-860.54915254205002</c:v>
                </c:pt>
                <c:pt idx="5005">
                  <c:v>-799.52542372843334</c:v>
                </c:pt>
                <c:pt idx="5006">
                  <c:v>-813.32203389788879</c:v>
                </c:pt>
                <c:pt idx="5007">
                  <c:v>-764.75254237257002</c:v>
                </c:pt>
                <c:pt idx="5008">
                  <c:v>-749.91186440660238</c:v>
                </c:pt>
                <c:pt idx="5009">
                  <c:v>-826.18305084721533</c:v>
                </c:pt>
                <c:pt idx="5010">
                  <c:v>-828.37966101667985</c:v>
                </c:pt>
                <c:pt idx="5011">
                  <c:v>-827.30847457600112</c:v>
                </c:pt>
                <c:pt idx="5012">
                  <c:v>-859.78305084725594</c:v>
                </c:pt>
                <c:pt idx="5013">
                  <c:v>-815.68813559302646</c:v>
                </c:pt>
                <c:pt idx="5014">
                  <c:v>-894.53559322019191</c:v>
                </c:pt>
                <c:pt idx="5015">
                  <c:v>-888.73220338974602</c:v>
                </c:pt>
                <c:pt idx="5016">
                  <c:v>-880.92203389832355</c:v>
                </c:pt>
                <c:pt idx="5017">
                  <c:v>-861.13220338982171</c:v>
                </c:pt>
                <c:pt idx="5018">
                  <c:v>-818.80677966093151</c:v>
                </c:pt>
                <c:pt idx="5019">
                  <c:v>-910.63050847453837</c:v>
                </c:pt>
                <c:pt idx="5020">
                  <c:v>-926.58983050822167</c:v>
                </c:pt>
                <c:pt idx="5021">
                  <c:v>-796.1830508473688</c:v>
                </c:pt>
                <c:pt idx="5022">
                  <c:v>-868.44745762698528</c:v>
                </c:pt>
                <c:pt idx="5023">
                  <c:v>-941.0372881355828</c:v>
                </c:pt>
                <c:pt idx="5024">
                  <c:v>-898.64406779650221</c:v>
                </c:pt>
                <c:pt idx="5025">
                  <c:v>-918.1084745761359</c:v>
                </c:pt>
                <c:pt idx="5026">
                  <c:v>-1004.4203389828158</c:v>
                </c:pt>
                <c:pt idx="5027">
                  <c:v>-1003.0644067795185</c:v>
                </c:pt>
                <c:pt idx="5028">
                  <c:v>-954.1220338982946</c:v>
                </c:pt>
                <c:pt idx="5029">
                  <c:v>-986.54237288132924</c:v>
                </c:pt>
                <c:pt idx="5030">
                  <c:v>-946.51525423727344</c:v>
                </c:pt>
                <c:pt idx="5031">
                  <c:v>-927.42372881348854</c:v>
                </c:pt>
                <c:pt idx="5032">
                  <c:v>-961.21355932201641</c:v>
                </c:pt>
                <c:pt idx="5033">
                  <c:v>-901.94576271188146</c:v>
                </c:pt>
                <c:pt idx="5034">
                  <c:v>-974.0949152542704</c:v>
                </c:pt>
                <c:pt idx="5035">
                  <c:v>-920.75932203383536</c:v>
                </c:pt>
                <c:pt idx="5036">
                  <c:v>-849.34915254235659</c:v>
                </c:pt>
                <c:pt idx="5037">
                  <c:v>-927.08474576265019</c:v>
                </c:pt>
                <c:pt idx="5038">
                  <c:v>-911.38983050843206</c:v>
                </c:pt>
                <c:pt idx="5039">
                  <c:v>-830.95593220345802</c:v>
                </c:pt>
                <c:pt idx="5040">
                  <c:v>-927.16610169503667</c:v>
                </c:pt>
                <c:pt idx="5041">
                  <c:v>-981.64745762724101</c:v>
                </c:pt>
                <c:pt idx="5042">
                  <c:v>-916.29152542387237</c:v>
                </c:pt>
                <c:pt idx="5043">
                  <c:v>-954.69830508488337</c:v>
                </c:pt>
                <c:pt idx="5044">
                  <c:v>-939.8237288137359</c:v>
                </c:pt>
                <c:pt idx="5045">
                  <c:v>-1028.0406779661355</c:v>
                </c:pt>
                <c:pt idx="5046">
                  <c:v>-1000.8677966102235</c:v>
                </c:pt>
                <c:pt idx="5047">
                  <c:v>-961.13898305081284</c:v>
                </c:pt>
                <c:pt idx="5048">
                  <c:v>-1040.2644067796964</c:v>
                </c:pt>
                <c:pt idx="5049">
                  <c:v>-1022.4203389829945</c:v>
                </c:pt>
                <c:pt idx="5050">
                  <c:v>-1057.8847457627307</c:v>
                </c:pt>
                <c:pt idx="5051">
                  <c:v>-1077.030508474679</c:v>
                </c:pt>
                <c:pt idx="5052">
                  <c:v>-1071.5661016949589</c:v>
                </c:pt>
                <c:pt idx="5053">
                  <c:v>-1077.5186440679813</c:v>
                </c:pt>
                <c:pt idx="5054">
                  <c:v>-1110.3661016949718</c:v>
                </c:pt>
                <c:pt idx="5055">
                  <c:v>-1164.223728813776</c:v>
                </c:pt>
                <c:pt idx="5056">
                  <c:v>-1118.508474576445</c:v>
                </c:pt>
                <c:pt idx="5057">
                  <c:v>-1157.1050847458309</c:v>
                </c:pt>
                <c:pt idx="5058">
                  <c:v>-1146.1694915255462</c:v>
                </c:pt>
                <c:pt idx="5059">
                  <c:v>-1241.2474576270999</c:v>
                </c:pt>
                <c:pt idx="5060">
                  <c:v>-1294.9016949152203</c:v>
                </c:pt>
                <c:pt idx="5061">
                  <c:v>-1310.3728813558278</c:v>
                </c:pt>
                <c:pt idx="5062">
                  <c:v>-1274.603389830489</c:v>
                </c:pt>
                <c:pt idx="5063">
                  <c:v>-1290.9016949152933</c:v>
                </c:pt>
                <c:pt idx="5064">
                  <c:v>-1376.861016949221</c:v>
                </c:pt>
                <c:pt idx="5065">
                  <c:v>-1427.4372881356296</c:v>
                </c:pt>
                <c:pt idx="5066">
                  <c:v>-1398.949152542388</c:v>
                </c:pt>
                <c:pt idx="5067">
                  <c:v>-1395.6813559320758</c:v>
                </c:pt>
                <c:pt idx="5068">
                  <c:v>-1407.9796610170094</c:v>
                </c:pt>
                <c:pt idx="5069">
                  <c:v>-1335.7694915254435</c:v>
                </c:pt>
                <c:pt idx="5070">
                  <c:v>-1360.6779661017008</c:v>
                </c:pt>
                <c:pt idx="5071">
                  <c:v>-1357.0847457627463</c:v>
                </c:pt>
                <c:pt idx="5072">
                  <c:v>-1358.9898305083527</c:v>
                </c:pt>
                <c:pt idx="5073">
                  <c:v>-1302.9423728812108</c:v>
                </c:pt>
                <c:pt idx="5074">
                  <c:v>-1201.00338983039</c:v>
                </c:pt>
                <c:pt idx="5075">
                  <c:v>-1271.4711864405576</c:v>
                </c:pt>
                <c:pt idx="5076">
                  <c:v>-1306.1559322032467</c:v>
                </c:pt>
                <c:pt idx="5077">
                  <c:v>-1323.8576271186109</c:v>
                </c:pt>
                <c:pt idx="5078">
                  <c:v>-1259.4576271185242</c:v>
                </c:pt>
                <c:pt idx="5079">
                  <c:v>-1235.1457627117832</c:v>
                </c:pt>
                <c:pt idx="5080">
                  <c:v>-1321.152542372748</c:v>
                </c:pt>
                <c:pt idx="5081">
                  <c:v>-1294.0745762712493</c:v>
                </c:pt>
                <c:pt idx="5082">
                  <c:v>-1264.8610169490114</c:v>
                </c:pt>
                <c:pt idx="5083">
                  <c:v>-1271.2881355932525</c:v>
                </c:pt>
                <c:pt idx="5084">
                  <c:v>-1313.1932203390311</c:v>
                </c:pt>
                <c:pt idx="5085">
                  <c:v>-1242.9762711865847</c:v>
                </c:pt>
                <c:pt idx="5086">
                  <c:v>-1226.0000000000471</c:v>
                </c:pt>
                <c:pt idx="5087">
                  <c:v>-1313.6745762710941</c:v>
                </c:pt>
                <c:pt idx="5088">
                  <c:v>-1298.6711864405229</c:v>
                </c:pt>
                <c:pt idx="5089">
                  <c:v>-1282.7389830507234</c:v>
                </c:pt>
                <c:pt idx="5090">
                  <c:v>-1325.2474576270315</c:v>
                </c:pt>
                <c:pt idx="5091">
                  <c:v>-1331.5050847458256</c:v>
                </c:pt>
                <c:pt idx="5092">
                  <c:v>-1314.8881355932795</c:v>
                </c:pt>
                <c:pt idx="5093">
                  <c:v>-1313.315254237272</c:v>
                </c:pt>
                <c:pt idx="5094">
                  <c:v>-1366.6983050848007</c:v>
                </c:pt>
                <c:pt idx="5095">
                  <c:v>-1479.4711864407052</c:v>
                </c:pt>
                <c:pt idx="5096">
                  <c:v>-1455.8644067796945</c:v>
                </c:pt>
                <c:pt idx="5097">
                  <c:v>-1420.386440677988</c:v>
                </c:pt>
                <c:pt idx="5098">
                  <c:v>-1452.8271186441191</c:v>
                </c:pt>
                <c:pt idx="5099">
                  <c:v>-1477.8169491525373</c:v>
                </c:pt>
                <c:pt idx="5100">
                  <c:v>-1377.9254237288299</c:v>
                </c:pt>
                <c:pt idx="5101">
                  <c:v>-1345.2135593220505</c:v>
                </c:pt>
                <c:pt idx="5102">
                  <c:v>-1395.3288135592668</c:v>
                </c:pt>
                <c:pt idx="5103">
                  <c:v>-1455.9186440677449</c:v>
                </c:pt>
                <c:pt idx="5104">
                  <c:v>-1419.2271186440789</c:v>
                </c:pt>
                <c:pt idx="5105">
                  <c:v>-1437.7694915254413</c:v>
                </c:pt>
                <c:pt idx="5106">
                  <c:v>-1492.7728813560148</c:v>
                </c:pt>
                <c:pt idx="5107">
                  <c:v>-1434.8610169492895</c:v>
                </c:pt>
                <c:pt idx="5108">
                  <c:v>-1408.2033898306202</c:v>
                </c:pt>
                <c:pt idx="5109">
                  <c:v>-1458.9966101696264</c:v>
                </c:pt>
                <c:pt idx="5110">
                  <c:v>-1400.0610169492597</c:v>
                </c:pt>
                <c:pt idx="5111">
                  <c:v>-1360.0406779661046</c:v>
                </c:pt>
                <c:pt idx="5112">
                  <c:v>-1415.3966101694864</c:v>
                </c:pt>
                <c:pt idx="5113">
                  <c:v>-1360.3932203390823</c:v>
                </c:pt>
                <c:pt idx="5114">
                  <c:v>-1286.4745762711284</c:v>
                </c:pt>
                <c:pt idx="5115">
                  <c:v>-1369.8983050846969</c:v>
                </c:pt>
                <c:pt idx="5116">
                  <c:v>-1411.5525423729805</c:v>
                </c:pt>
                <c:pt idx="5117">
                  <c:v>-1420.1423728813932</c:v>
                </c:pt>
                <c:pt idx="5118">
                  <c:v>-1406.6440677967523</c:v>
                </c:pt>
                <c:pt idx="5119">
                  <c:v>-1366.7457627119509</c:v>
                </c:pt>
                <c:pt idx="5120">
                  <c:v>-1328.4067796611298</c:v>
                </c:pt>
                <c:pt idx="5121">
                  <c:v>-1344.4067796611196</c:v>
                </c:pt>
                <c:pt idx="5122">
                  <c:v>-1351.3491525424342</c:v>
                </c:pt>
                <c:pt idx="5123">
                  <c:v>-1379.7491525425019</c:v>
                </c:pt>
                <c:pt idx="5124">
                  <c:v>-1374.3728813560122</c:v>
                </c:pt>
                <c:pt idx="5125">
                  <c:v>-1378.2033898305478</c:v>
                </c:pt>
                <c:pt idx="5126">
                  <c:v>-1434.0203389831222</c:v>
                </c:pt>
                <c:pt idx="5127">
                  <c:v>-1422.8474576271435</c:v>
                </c:pt>
                <c:pt idx="5128">
                  <c:v>-1442.1830508474663</c:v>
                </c:pt>
                <c:pt idx="5129">
                  <c:v>-1496.8406779661318</c:v>
                </c:pt>
                <c:pt idx="5130">
                  <c:v>-1441.2813559321787</c:v>
                </c:pt>
                <c:pt idx="5131">
                  <c:v>-1457.2949152543645</c:v>
                </c:pt>
                <c:pt idx="5132">
                  <c:v>-1492.779661017028</c:v>
                </c:pt>
                <c:pt idx="5133">
                  <c:v>-1565.7220338984341</c:v>
                </c:pt>
                <c:pt idx="5134">
                  <c:v>-1597.3762711865616</c:v>
                </c:pt>
                <c:pt idx="5135">
                  <c:v>-1515.0915254238055</c:v>
                </c:pt>
                <c:pt idx="5136">
                  <c:v>-1535.4915254238501</c:v>
                </c:pt>
                <c:pt idx="5137">
                  <c:v>-1624.6169491526639</c:v>
                </c:pt>
                <c:pt idx="5138">
                  <c:v>-1625.2677966103436</c:v>
                </c:pt>
                <c:pt idx="5139">
                  <c:v>-1657.3627118645666</c:v>
                </c:pt>
                <c:pt idx="5140">
                  <c:v>-1671.2135593220164</c:v>
                </c:pt>
                <c:pt idx="5141">
                  <c:v>-1726.8135593221623</c:v>
                </c:pt>
                <c:pt idx="5142">
                  <c:v>-1667.4983050847641</c:v>
                </c:pt>
                <c:pt idx="5143">
                  <c:v>-1593.1932203389911</c:v>
                </c:pt>
                <c:pt idx="5144">
                  <c:v>-1659.8644067795767</c:v>
                </c:pt>
                <c:pt idx="5145">
                  <c:v>-1698.6305084744663</c:v>
                </c:pt>
                <c:pt idx="5146">
                  <c:v>-1649.9661016949037</c:v>
                </c:pt>
                <c:pt idx="5147">
                  <c:v>-1581.9389830509083</c:v>
                </c:pt>
                <c:pt idx="5148">
                  <c:v>-1679.6610169491482</c:v>
                </c:pt>
                <c:pt idx="5149">
                  <c:v>-1742.9288135593795</c:v>
                </c:pt>
                <c:pt idx="5150">
                  <c:v>-1737.5322033897364</c:v>
                </c:pt>
                <c:pt idx="5151">
                  <c:v>-1806.3186440677389</c:v>
                </c:pt>
                <c:pt idx="5152">
                  <c:v>-1869.1050847457375</c:v>
                </c:pt>
                <c:pt idx="5153">
                  <c:v>-1850.3932203388715</c:v>
                </c:pt>
                <c:pt idx="5154">
                  <c:v>-1786.3118644066958</c:v>
                </c:pt>
                <c:pt idx="5155">
                  <c:v>-1806.7322033896676</c:v>
                </c:pt>
                <c:pt idx="5156">
                  <c:v>-1845.905084745586</c:v>
                </c:pt>
                <c:pt idx="5157">
                  <c:v>-1937.566101694759</c:v>
                </c:pt>
                <c:pt idx="5158">
                  <c:v>-1951.3084745761637</c:v>
                </c:pt>
                <c:pt idx="5159">
                  <c:v>-1933.7559322032632</c:v>
                </c:pt>
                <c:pt idx="5160">
                  <c:v>-1975.0983050846487</c:v>
                </c:pt>
                <c:pt idx="5161">
                  <c:v>-1966.1288135593734</c:v>
                </c:pt>
                <c:pt idx="5162">
                  <c:v>-1933.6203389829952</c:v>
                </c:pt>
                <c:pt idx="5163">
                  <c:v>-1855.1999999999553</c:v>
                </c:pt>
                <c:pt idx="5164">
                  <c:v>-1887.1118644068169</c:v>
                </c:pt>
                <c:pt idx="5165">
                  <c:v>-1868.4338983051309</c:v>
                </c:pt>
                <c:pt idx="5166">
                  <c:v>-1829.5389830507609</c:v>
                </c:pt>
                <c:pt idx="5167">
                  <c:v>-1847.4576271186661</c:v>
                </c:pt>
                <c:pt idx="5168">
                  <c:v>-1788.6915254235778</c:v>
                </c:pt>
                <c:pt idx="5169">
                  <c:v>-1779.5661016948256</c:v>
                </c:pt>
                <c:pt idx="5170">
                  <c:v>-1784.0474576271542</c:v>
                </c:pt>
                <c:pt idx="5171">
                  <c:v>-1825.2610169491161</c:v>
                </c:pt>
                <c:pt idx="5172">
                  <c:v>-1863.7762711863979</c:v>
                </c:pt>
                <c:pt idx="5173">
                  <c:v>-1872.3661016949238</c:v>
                </c:pt>
                <c:pt idx="5174">
                  <c:v>-1927.6542372882284</c:v>
                </c:pt>
                <c:pt idx="5175">
                  <c:v>-1890.9762711864762</c:v>
                </c:pt>
                <c:pt idx="5176">
                  <c:v>-1846.3254237288111</c:v>
                </c:pt>
                <c:pt idx="5177">
                  <c:v>-1827.2813559321762</c:v>
                </c:pt>
                <c:pt idx="5178">
                  <c:v>-1865.3220338984083</c:v>
                </c:pt>
                <c:pt idx="5179">
                  <c:v>-1880.5084745762279</c:v>
                </c:pt>
                <c:pt idx="5180">
                  <c:v>-1829.0779661017384</c:v>
                </c:pt>
                <c:pt idx="5181">
                  <c:v>-1856.1966101694866</c:v>
                </c:pt>
                <c:pt idx="5182">
                  <c:v>-1858.2576271186833</c:v>
                </c:pt>
                <c:pt idx="5183">
                  <c:v>-1772.1288135594214</c:v>
                </c:pt>
                <c:pt idx="5184">
                  <c:v>-1711.6271186441734</c:v>
                </c:pt>
                <c:pt idx="5185">
                  <c:v>-1700.8610169492797</c:v>
                </c:pt>
                <c:pt idx="5186">
                  <c:v>-1632.0745762713343</c:v>
                </c:pt>
                <c:pt idx="5187">
                  <c:v>-1698.3796610170841</c:v>
                </c:pt>
                <c:pt idx="5188">
                  <c:v>-1694.1084745764526</c:v>
                </c:pt>
                <c:pt idx="5189">
                  <c:v>-1636.3932203390591</c:v>
                </c:pt>
                <c:pt idx="5190">
                  <c:v>-1654.5355932204627</c:v>
                </c:pt>
                <c:pt idx="5191">
                  <c:v>-1634.108474576421</c:v>
                </c:pt>
                <c:pt idx="5192">
                  <c:v>-1621.2677966102474</c:v>
                </c:pt>
                <c:pt idx="5193">
                  <c:v>-1578.908474576403</c:v>
                </c:pt>
                <c:pt idx="5194">
                  <c:v>-1612.7389830510112</c:v>
                </c:pt>
                <c:pt idx="5195">
                  <c:v>-1675.4915254238304</c:v>
                </c:pt>
                <c:pt idx="5196">
                  <c:v>-1580.6915254237688</c:v>
                </c:pt>
                <c:pt idx="5197">
                  <c:v>-1496.4677966102829</c:v>
                </c:pt>
                <c:pt idx="5198">
                  <c:v>-1509.1728813560194</c:v>
                </c:pt>
                <c:pt idx="5199">
                  <c:v>-1447.7220338985032</c:v>
                </c:pt>
                <c:pt idx="5200">
                  <c:v>-1323.2000000001437</c:v>
                </c:pt>
                <c:pt idx="5201">
                  <c:v>-1394.7796610170701</c:v>
                </c:pt>
                <c:pt idx="5202">
                  <c:v>-1437.0508474576839</c:v>
                </c:pt>
                <c:pt idx="5203">
                  <c:v>-1412.4406779661847</c:v>
                </c:pt>
                <c:pt idx="5204">
                  <c:v>-1341.5728813560586</c:v>
                </c:pt>
                <c:pt idx="5205">
                  <c:v>-1364.2644067796987</c:v>
                </c:pt>
                <c:pt idx="5206">
                  <c:v>-1423.3016949152657</c:v>
                </c:pt>
                <c:pt idx="5207">
                  <c:v>-1396.9355932203414</c:v>
                </c:pt>
                <c:pt idx="5208">
                  <c:v>-1327.0847457627303</c:v>
                </c:pt>
                <c:pt idx="5209">
                  <c:v>-1308.1288135592697</c:v>
                </c:pt>
                <c:pt idx="5210">
                  <c:v>-1218.9084745761559</c:v>
                </c:pt>
                <c:pt idx="5211">
                  <c:v>-1168.8610169490735</c:v>
                </c:pt>
                <c:pt idx="5212">
                  <c:v>-1149.1728813558852</c:v>
                </c:pt>
                <c:pt idx="5213">
                  <c:v>-1148.549152542259</c:v>
                </c:pt>
                <c:pt idx="5214">
                  <c:v>-1064.7118644067614</c:v>
                </c:pt>
                <c:pt idx="5215">
                  <c:v>-1045.5050847457492</c:v>
                </c:pt>
                <c:pt idx="5216">
                  <c:v>-965.66779661012197</c:v>
                </c:pt>
                <c:pt idx="5217">
                  <c:v>-809.68135593212276</c:v>
                </c:pt>
                <c:pt idx="5218">
                  <c:v>-872.14237288131005</c:v>
                </c:pt>
                <c:pt idx="5219">
                  <c:v>-901.15254237280783</c:v>
                </c:pt>
                <c:pt idx="5220">
                  <c:v>-879.95254237278903</c:v>
                </c:pt>
                <c:pt idx="5221">
                  <c:v>-872.40677966100122</c:v>
                </c:pt>
                <c:pt idx="5222">
                  <c:v>-901.60677966104311</c:v>
                </c:pt>
                <c:pt idx="5223">
                  <c:v>-861.74237288136476</c:v>
                </c:pt>
                <c:pt idx="5224">
                  <c:v>-872.30508474580051</c:v>
                </c:pt>
                <c:pt idx="5225">
                  <c:v>-893.63389830507356</c:v>
                </c:pt>
                <c:pt idx="5226">
                  <c:v>-914.45423728811716</c:v>
                </c:pt>
                <c:pt idx="5227">
                  <c:v>-963.08474576283868</c:v>
                </c:pt>
                <c:pt idx="5228">
                  <c:v>-1013.3355932204355</c:v>
                </c:pt>
                <c:pt idx="5229">
                  <c:v>-1050.7593220339418</c:v>
                </c:pt>
                <c:pt idx="5230">
                  <c:v>-1015.2610169493082</c:v>
                </c:pt>
                <c:pt idx="5231">
                  <c:v>-1008.657627118719</c:v>
                </c:pt>
                <c:pt idx="5232">
                  <c:v>-978.46101694925858</c:v>
                </c:pt>
                <c:pt idx="5233">
                  <c:v>-977.53220338986091</c:v>
                </c:pt>
                <c:pt idx="5234">
                  <c:v>-914.80677966098222</c:v>
                </c:pt>
                <c:pt idx="5235">
                  <c:v>-998.75932203393324</c:v>
                </c:pt>
                <c:pt idx="5236">
                  <c:v>-1036.2711864406699</c:v>
                </c:pt>
                <c:pt idx="5237">
                  <c:v>-963.3830508473709</c:v>
                </c:pt>
                <c:pt idx="5238">
                  <c:v>-989.63389830501148</c:v>
                </c:pt>
                <c:pt idx="5239">
                  <c:v>-1006.2779661015545</c:v>
                </c:pt>
                <c:pt idx="5240">
                  <c:v>-966.13559322027106</c:v>
                </c:pt>
                <c:pt idx="5241">
                  <c:v>-943.97288135573149</c:v>
                </c:pt>
                <c:pt idx="5242">
                  <c:v>-950.67118644050811</c:v>
                </c:pt>
                <c:pt idx="5243">
                  <c:v>-988.78644067783091</c:v>
                </c:pt>
                <c:pt idx="5244">
                  <c:v>-1047.8644067795346</c:v>
                </c:pt>
                <c:pt idx="5245">
                  <c:v>-1078.0677966100084</c:v>
                </c:pt>
                <c:pt idx="5246">
                  <c:v>-1055.1254237286475</c:v>
                </c:pt>
                <c:pt idx="5247">
                  <c:v>-991.36271186421379</c:v>
                </c:pt>
                <c:pt idx="5248">
                  <c:v>-1058.6983050846186</c:v>
                </c:pt>
                <c:pt idx="5249">
                  <c:v>-1095.0508474574465</c:v>
                </c:pt>
                <c:pt idx="5250">
                  <c:v>-1048.8881355930071</c:v>
                </c:pt>
                <c:pt idx="5251">
                  <c:v>-1063.091525423604</c:v>
                </c:pt>
                <c:pt idx="5252">
                  <c:v>-1035.3423728811592</c:v>
                </c:pt>
                <c:pt idx="5253">
                  <c:v>-1010.7322033896038</c:v>
                </c:pt>
                <c:pt idx="5254">
                  <c:v>-922.61016949139162</c:v>
                </c:pt>
                <c:pt idx="5255">
                  <c:v>-945.00338983044276</c:v>
                </c:pt>
                <c:pt idx="5256">
                  <c:v>-1038.4203389828149</c:v>
                </c:pt>
                <c:pt idx="5257">
                  <c:v>-1054.1084745760763</c:v>
                </c:pt>
                <c:pt idx="5258">
                  <c:v>-1065.2949152539688</c:v>
                </c:pt>
                <c:pt idx="5259">
                  <c:v>-1111.9864406777342</c:v>
                </c:pt>
                <c:pt idx="5260">
                  <c:v>-1100.8881355930155</c:v>
                </c:pt>
                <c:pt idx="5261">
                  <c:v>-1079.3830508472254</c:v>
                </c:pt>
                <c:pt idx="5262">
                  <c:v>-1116.2372881353822</c:v>
                </c:pt>
                <c:pt idx="5263">
                  <c:v>-1140.6169491523133</c:v>
                </c:pt>
                <c:pt idx="5264">
                  <c:v>-1178.1152542370799</c:v>
                </c:pt>
                <c:pt idx="5265">
                  <c:v>-1178.1288135591631</c:v>
                </c:pt>
                <c:pt idx="5266">
                  <c:v>-1142.6847457626363</c:v>
                </c:pt>
                <c:pt idx="5267">
                  <c:v>-1093.2406779659141</c:v>
                </c:pt>
                <c:pt idx="5268">
                  <c:v>-1079.9593220338145</c:v>
                </c:pt>
                <c:pt idx="5269">
                  <c:v>-1113.2135593218902</c:v>
                </c:pt>
                <c:pt idx="5270">
                  <c:v>-1137.9864406778231</c:v>
                </c:pt>
                <c:pt idx="5271">
                  <c:v>-1121.8847457626327</c:v>
                </c:pt>
                <c:pt idx="5272">
                  <c:v>-1112.7186440678004</c:v>
                </c:pt>
                <c:pt idx="5273">
                  <c:v>-1112.6847457627898</c:v>
                </c:pt>
                <c:pt idx="5274">
                  <c:v>-1189.0440677966335</c:v>
                </c:pt>
                <c:pt idx="5275">
                  <c:v>-1206.623728813644</c:v>
                </c:pt>
                <c:pt idx="5276">
                  <c:v>-1283.5661016949205</c:v>
                </c:pt>
                <c:pt idx="5277">
                  <c:v>-1274.3389830508545</c:v>
                </c:pt>
                <c:pt idx="5278">
                  <c:v>-1227.0101694915488</c:v>
                </c:pt>
                <c:pt idx="5279">
                  <c:v>-1201.2203389831004</c:v>
                </c:pt>
                <c:pt idx="5280">
                  <c:v>-1284.637288135599</c:v>
                </c:pt>
                <c:pt idx="5281">
                  <c:v>-1318.9423728814263</c:v>
                </c:pt>
                <c:pt idx="5282">
                  <c:v>-1287.4372881355932</c:v>
                </c:pt>
                <c:pt idx="5283">
                  <c:v>-1254.922033898258</c:v>
                </c:pt>
                <c:pt idx="5284">
                  <c:v>-1257.4576271186738</c:v>
                </c:pt>
                <c:pt idx="5285">
                  <c:v>-1247.0440677965889</c:v>
                </c:pt>
                <c:pt idx="5286">
                  <c:v>-1153.6474576270875</c:v>
                </c:pt>
                <c:pt idx="5287">
                  <c:v>-1164.19661016944</c:v>
                </c:pt>
                <c:pt idx="5288">
                  <c:v>-1146.3186440676714</c:v>
                </c:pt>
                <c:pt idx="5289">
                  <c:v>-1037.7084745761274</c:v>
                </c:pt>
                <c:pt idx="5290">
                  <c:v>-1053.8508474575112</c:v>
                </c:pt>
                <c:pt idx="5291">
                  <c:v>-996.48135593208235</c:v>
                </c:pt>
                <c:pt idx="5292">
                  <c:v>-970.94915254231171</c:v>
                </c:pt>
                <c:pt idx="5293">
                  <c:v>-962.26440677954213</c:v>
                </c:pt>
                <c:pt idx="5294">
                  <c:v>-893.65423728805717</c:v>
                </c:pt>
                <c:pt idx="5295">
                  <c:v>-814.82711864393184</c:v>
                </c:pt>
                <c:pt idx="5296">
                  <c:v>-810.06779661011126</c:v>
                </c:pt>
                <c:pt idx="5297">
                  <c:v>-819.21355932207302</c:v>
                </c:pt>
                <c:pt idx="5298">
                  <c:v>-789.5932203390322</c:v>
                </c:pt>
                <c:pt idx="5299">
                  <c:v>-754.90169491527308</c:v>
                </c:pt>
                <c:pt idx="5300">
                  <c:v>-795.2271186441435</c:v>
                </c:pt>
                <c:pt idx="5301">
                  <c:v>-738.72542372882265</c:v>
                </c:pt>
                <c:pt idx="5302">
                  <c:v>-794.7322033898846</c:v>
                </c:pt>
                <c:pt idx="5303">
                  <c:v>-788.4542372882197</c:v>
                </c:pt>
                <c:pt idx="5304">
                  <c:v>-787.85762711870348</c:v>
                </c:pt>
                <c:pt idx="5305">
                  <c:v>-764.12203389843853</c:v>
                </c:pt>
                <c:pt idx="5306">
                  <c:v>-831.43728813574671</c:v>
                </c:pt>
                <c:pt idx="5307">
                  <c:v>-764.54237288155036</c:v>
                </c:pt>
                <c:pt idx="5308">
                  <c:v>-700.34576271197795</c:v>
                </c:pt>
                <c:pt idx="5309">
                  <c:v>-719.54576271192036</c:v>
                </c:pt>
                <c:pt idx="5310">
                  <c:v>-811.78305084751275</c:v>
                </c:pt>
                <c:pt idx="5311">
                  <c:v>-805.71525423737569</c:v>
                </c:pt>
                <c:pt idx="5312">
                  <c:v>-775.53898305095538</c:v>
                </c:pt>
                <c:pt idx="5313">
                  <c:v>-838.83389830512726</c:v>
                </c:pt>
                <c:pt idx="5314">
                  <c:v>-849.31525423740254</c:v>
                </c:pt>
                <c:pt idx="5315">
                  <c:v>-839.05084745778129</c:v>
                </c:pt>
                <c:pt idx="5316">
                  <c:v>-766.44067796631316</c:v>
                </c:pt>
                <c:pt idx="5317">
                  <c:v>-755.12542372899679</c:v>
                </c:pt>
                <c:pt idx="5318">
                  <c:v>-714.71186440689598</c:v>
                </c:pt>
                <c:pt idx="5319">
                  <c:v>-723.81694915266462</c:v>
                </c:pt>
                <c:pt idx="5320">
                  <c:v>-758.3728813560997</c:v>
                </c:pt>
                <c:pt idx="5321">
                  <c:v>-645.06440677979936</c:v>
                </c:pt>
                <c:pt idx="5322">
                  <c:v>-642.23050847485138</c:v>
                </c:pt>
                <c:pt idx="5323">
                  <c:v>-588.8474576273228</c:v>
                </c:pt>
                <c:pt idx="5324">
                  <c:v>-574.16949152556322</c:v>
                </c:pt>
                <c:pt idx="5325">
                  <c:v>-564.04745762727953</c:v>
                </c:pt>
                <c:pt idx="5326">
                  <c:v>-574.27796610194662</c:v>
                </c:pt>
                <c:pt idx="5327">
                  <c:v>-631.22033898330665</c:v>
                </c:pt>
                <c:pt idx="5328">
                  <c:v>-643.30847457659991</c:v>
                </c:pt>
                <c:pt idx="5329">
                  <c:v>-600.6033898307345</c:v>
                </c:pt>
                <c:pt idx="5330">
                  <c:v>-603.05762711893317</c:v>
                </c:pt>
                <c:pt idx="5331">
                  <c:v>-533.00338983063853</c:v>
                </c:pt>
                <c:pt idx="5332">
                  <c:v>-599.79661016952127</c:v>
                </c:pt>
                <c:pt idx="5333">
                  <c:v>-576.21694915267676</c:v>
                </c:pt>
                <c:pt idx="5334">
                  <c:v>-506.02033898310106</c:v>
                </c:pt>
                <c:pt idx="5335">
                  <c:v>-506.8677966102818</c:v>
                </c:pt>
                <c:pt idx="5336">
                  <c:v>-542.95593220347473</c:v>
                </c:pt>
                <c:pt idx="5337">
                  <c:v>-559.32203389835638</c:v>
                </c:pt>
                <c:pt idx="5338">
                  <c:v>-556.51525423729254</c:v>
                </c:pt>
                <c:pt idx="5339">
                  <c:v>-529.13220338990936</c:v>
                </c:pt>
                <c:pt idx="5340">
                  <c:v>-443.67457627114123</c:v>
                </c:pt>
                <c:pt idx="5341">
                  <c:v>-498.12881355934866</c:v>
                </c:pt>
                <c:pt idx="5342">
                  <c:v>-478.90847457636613</c:v>
                </c:pt>
                <c:pt idx="5343">
                  <c:v>-575.7694915254549</c:v>
                </c:pt>
                <c:pt idx="5344">
                  <c:v>-520.53559322042668</c:v>
                </c:pt>
                <c:pt idx="5345">
                  <c:v>-530.43389830509932</c:v>
                </c:pt>
                <c:pt idx="5346">
                  <c:v>-559.22033898298628</c:v>
                </c:pt>
                <c:pt idx="5347">
                  <c:v>-483.34237288137507</c:v>
                </c:pt>
                <c:pt idx="5348">
                  <c:v>-510.71186440684443</c:v>
                </c:pt>
                <c:pt idx="5349">
                  <c:v>-545.53898305092775</c:v>
                </c:pt>
                <c:pt idx="5350">
                  <c:v>-656.90847457638517</c:v>
                </c:pt>
                <c:pt idx="5351">
                  <c:v>-662.48813559327641</c:v>
                </c:pt>
                <c:pt idx="5352">
                  <c:v>-640.94237288157535</c:v>
                </c:pt>
                <c:pt idx="5353">
                  <c:v>-712.36610169502444</c:v>
                </c:pt>
                <c:pt idx="5354">
                  <c:v>-755.80338983078661</c:v>
                </c:pt>
                <c:pt idx="5355">
                  <c:v>-765.38983050867455</c:v>
                </c:pt>
                <c:pt idx="5356">
                  <c:v>-758.24406779673268</c:v>
                </c:pt>
                <c:pt idx="5357">
                  <c:v>-803.45084745777751</c:v>
                </c:pt>
                <c:pt idx="5358">
                  <c:v>-817.42372881369374</c:v>
                </c:pt>
                <c:pt idx="5359">
                  <c:v>-776.06779661033784</c:v>
                </c:pt>
                <c:pt idx="5360">
                  <c:v>-865.15254237307101</c:v>
                </c:pt>
                <c:pt idx="5361">
                  <c:v>-812.77966101710058</c:v>
                </c:pt>
                <c:pt idx="5362">
                  <c:v>-763.14576271189071</c:v>
                </c:pt>
                <c:pt idx="5363">
                  <c:v>-758.50169491535405</c:v>
                </c:pt>
                <c:pt idx="5364">
                  <c:v>-667.47118644076431</c:v>
                </c:pt>
                <c:pt idx="5365">
                  <c:v>-677.39661016949083</c:v>
                </c:pt>
                <c:pt idx="5366">
                  <c:v>-653.34915254244095</c:v>
                </c:pt>
                <c:pt idx="5367">
                  <c:v>-773.05762711870329</c:v>
                </c:pt>
                <c:pt idx="5368">
                  <c:v>-793.63389830526523</c:v>
                </c:pt>
                <c:pt idx="5369">
                  <c:v>-668.27118644079496</c:v>
                </c:pt>
                <c:pt idx="5370">
                  <c:v>-585.60677966112041</c:v>
                </c:pt>
                <c:pt idx="5371">
                  <c:v>-656.45423728826279</c:v>
                </c:pt>
                <c:pt idx="5372">
                  <c:v>-602.27796610182986</c:v>
                </c:pt>
                <c:pt idx="5373">
                  <c:v>-625.79661016955379</c:v>
                </c:pt>
                <c:pt idx="5374">
                  <c:v>-655.64745762721884</c:v>
                </c:pt>
                <c:pt idx="5375">
                  <c:v>-611.18644067798459</c:v>
                </c:pt>
                <c:pt idx="5376">
                  <c:v>-597.41016949162577</c:v>
                </c:pt>
                <c:pt idx="5377">
                  <c:v>-696.91525423740086</c:v>
                </c:pt>
                <c:pt idx="5378">
                  <c:v>-723.09152542372499</c:v>
                </c:pt>
                <c:pt idx="5379">
                  <c:v>-604.56949152548157</c:v>
                </c:pt>
                <c:pt idx="5380">
                  <c:v>-714.21694915263697</c:v>
                </c:pt>
                <c:pt idx="5381">
                  <c:v>-725.51864406781363</c:v>
                </c:pt>
                <c:pt idx="5382">
                  <c:v>-720.22372881365357</c:v>
                </c:pt>
                <c:pt idx="5383">
                  <c:v>-764.2779661018028</c:v>
                </c:pt>
                <c:pt idx="5384">
                  <c:v>-694.14915254236075</c:v>
                </c:pt>
                <c:pt idx="5385">
                  <c:v>-738.06101694911604</c:v>
                </c:pt>
                <c:pt idx="5386">
                  <c:v>-718.10847457623686</c:v>
                </c:pt>
                <c:pt idx="5387">
                  <c:v>-757.72881355926415</c:v>
                </c:pt>
                <c:pt idx="5388">
                  <c:v>-784.37288135590654</c:v>
                </c:pt>
                <c:pt idx="5389">
                  <c:v>-798.1694915253056</c:v>
                </c:pt>
                <c:pt idx="5390">
                  <c:v>-871.48474576267336</c:v>
                </c:pt>
                <c:pt idx="5391">
                  <c:v>-895.69491525421392</c:v>
                </c:pt>
                <c:pt idx="5392">
                  <c:v>-810.73898305077466</c:v>
                </c:pt>
                <c:pt idx="5393">
                  <c:v>-902.56271186438119</c:v>
                </c:pt>
                <c:pt idx="5394">
                  <c:v>-924.76610169488845</c:v>
                </c:pt>
                <c:pt idx="5395">
                  <c:v>-806.03389830500464</c:v>
                </c:pt>
                <c:pt idx="5396">
                  <c:v>-826.50847457619636</c:v>
                </c:pt>
                <c:pt idx="5397">
                  <c:v>-861.4915254235874</c:v>
                </c:pt>
                <c:pt idx="5398">
                  <c:v>-761.66101694900067</c:v>
                </c:pt>
                <c:pt idx="5399">
                  <c:v>-830.80677966088126</c:v>
                </c:pt>
                <c:pt idx="5400">
                  <c:v>-838.19661016924852</c:v>
                </c:pt>
                <c:pt idx="5401">
                  <c:v>-810.65084745737488</c:v>
                </c:pt>
                <c:pt idx="5402">
                  <c:v>-846.46779661003268</c:v>
                </c:pt>
                <c:pt idx="5403">
                  <c:v>-905.21355932191159</c:v>
                </c:pt>
                <c:pt idx="5404">
                  <c:v>-922.4135593219471</c:v>
                </c:pt>
                <c:pt idx="5405">
                  <c:v>-928.84067796601903</c:v>
                </c:pt>
                <c:pt idx="5406">
                  <c:v>-1018.4813559321316</c:v>
                </c:pt>
                <c:pt idx="5407">
                  <c:v>-1057.7423728812239</c:v>
                </c:pt>
                <c:pt idx="5408">
                  <c:v>-1096.8745762710621</c:v>
                </c:pt>
                <c:pt idx="5409">
                  <c:v>-1130.3728813557889</c:v>
                </c:pt>
                <c:pt idx="5410">
                  <c:v>-1021.105084745665</c:v>
                </c:pt>
                <c:pt idx="5411">
                  <c:v>-1133.6406779660447</c:v>
                </c:pt>
                <c:pt idx="5412">
                  <c:v>-1174.9423728812371</c:v>
                </c:pt>
                <c:pt idx="5413">
                  <c:v>-1131.1457627117093</c:v>
                </c:pt>
                <c:pt idx="5414">
                  <c:v>-1154.1694915252872</c:v>
                </c:pt>
                <c:pt idx="5415">
                  <c:v>-1167.7152542372476</c:v>
                </c:pt>
                <c:pt idx="5416">
                  <c:v>-1193.4983050846824</c:v>
                </c:pt>
                <c:pt idx="5417">
                  <c:v>-1194.2576271185762</c:v>
                </c:pt>
                <c:pt idx="5418">
                  <c:v>-1164.5220338981953</c:v>
                </c:pt>
                <c:pt idx="5419">
                  <c:v>-1250.6169491524468</c:v>
                </c:pt>
                <c:pt idx="5420">
                  <c:v>-1232.2983050845262</c:v>
                </c:pt>
                <c:pt idx="5421">
                  <c:v>-1241.8915254235405</c:v>
                </c:pt>
                <c:pt idx="5422">
                  <c:v>-1276.216949152295</c:v>
                </c:pt>
                <c:pt idx="5423">
                  <c:v>-1318.6237288132893</c:v>
                </c:pt>
                <c:pt idx="5424">
                  <c:v>-1382.9898305083093</c:v>
                </c:pt>
                <c:pt idx="5425">
                  <c:v>-1443.1525423726621</c:v>
                </c:pt>
                <c:pt idx="5426">
                  <c:v>-1368.3457627117295</c:v>
                </c:pt>
                <c:pt idx="5427">
                  <c:v>-1313.4372881353997</c:v>
                </c:pt>
                <c:pt idx="5428">
                  <c:v>-1287.2542372879498</c:v>
                </c:pt>
                <c:pt idx="5429">
                  <c:v>-1468.4135593217848</c:v>
                </c:pt>
                <c:pt idx="5430">
                  <c:v>-1526.6372881352945</c:v>
                </c:pt>
                <c:pt idx="5431">
                  <c:v>-1527.8915254233909</c:v>
                </c:pt>
                <c:pt idx="5432">
                  <c:v>-1608.3050847454376</c:v>
                </c:pt>
                <c:pt idx="5433">
                  <c:v>-1557.7084745759892</c:v>
                </c:pt>
                <c:pt idx="5434">
                  <c:v>-1558.2644067793688</c:v>
                </c:pt>
                <c:pt idx="5435">
                  <c:v>-1655.5593220335959</c:v>
                </c:pt>
                <c:pt idx="5436">
                  <c:v>-1653.6406779658496</c:v>
                </c:pt>
                <c:pt idx="5437">
                  <c:v>-1608.4813559320678</c:v>
                </c:pt>
                <c:pt idx="5438">
                  <c:v>-1740.583050847395</c:v>
                </c:pt>
                <c:pt idx="5439">
                  <c:v>-1762.6101694913848</c:v>
                </c:pt>
                <c:pt idx="5440">
                  <c:v>-1669.5457627117084</c:v>
                </c:pt>
                <c:pt idx="5441">
                  <c:v>-1758.2847457626465</c:v>
                </c:pt>
                <c:pt idx="5442">
                  <c:v>-1702.8949152541409</c:v>
                </c:pt>
                <c:pt idx="5443">
                  <c:v>-1755.2135593219477</c:v>
                </c:pt>
                <c:pt idx="5444">
                  <c:v>-1835.5932203389277</c:v>
                </c:pt>
                <c:pt idx="5445">
                  <c:v>-1772.928813559226</c:v>
                </c:pt>
                <c:pt idx="5446">
                  <c:v>-1717.8576271185186</c:v>
                </c:pt>
                <c:pt idx="5447">
                  <c:v>-1742.5355932202083</c:v>
                </c:pt>
                <c:pt idx="5448">
                  <c:v>-1707.0440677965314</c:v>
                </c:pt>
                <c:pt idx="5449">
                  <c:v>-1675.3762711864335</c:v>
                </c:pt>
                <c:pt idx="5450">
                  <c:v>-1662.1220338983308</c:v>
                </c:pt>
                <c:pt idx="5451">
                  <c:v>-1725.4440677965563</c:v>
                </c:pt>
                <c:pt idx="5452">
                  <c:v>-1766.5016949152107</c:v>
                </c:pt>
                <c:pt idx="5453">
                  <c:v>-1740.813559322019</c:v>
                </c:pt>
                <c:pt idx="5454">
                  <c:v>-1780.8881355932253</c:v>
                </c:pt>
                <c:pt idx="5455">
                  <c:v>-1781.7423728814192</c:v>
                </c:pt>
                <c:pt idx="5456">
                  <c:v>-1788.5016949153726</c:v>
                </c:pt>
                <c:pt idx="5457">
                  <c:v>-1885.7084745764262</c:v>
                </c:pt>
                <c:pt idx="5458">
                  <c:v>-1898.3118644069059</c:v>
                </c:pt>
                <c:pt idx="5459">
                  <c:v>-1856.8271186442953</c:v>
                </c:pt>
                <c:pt idx="5460">
                  <c:v>-1934.5898305086428</c:v>
                </c:pt>
                <c:pt idx="5461">
                  <c:v>-1849.3491525425286</c:v>
                </c:pt>
                <c:pt idx="5462">
                  <c:v>-1771.9593220340867</c:v>
                </c:pt>
                <c:pt idx="5463">
                  <c:v>-1810.8203389832199</c:v>
                </c:pt>
                <c:pt idx="5464">
                  <c:v>-1816.6915254240257</c:v>
                </c:pt>
                <c:pt idx="5465">
                  <c:v>-1768.3050847461243</c:v>
                </c:pt>
                <c:pt idx="5466">
                  <c:v>-1742.2847457629953</c:v>
                </c:pt>
                <c:pt idx="5467">
                  <c:v>-1726.5084745765037</c:v>
                </c:pt>
                <c:pt idx="5468">
                  <c:v>-1626.2847457630846</c:v>
                </c:pt>
                <c:pt idx="5469">
                  <c:v>-1677.9593220342251</c:v>
                </c:pt>
                <c:pt idx="5470">
                  <c:v>-1662.2847457628213</c:v>
                </c:pt>
                <c:pt idx="5471">
                  <c:v>-1543.6338983053238</c:v>
                </c:pt>
                <c:pt idx="5472">
                  <c:v>-1584.0135593222449</c:v>
                </c:pt>
                <c:pt idx="5473">
                  <c:v>-1559.7491525425971</c:v>
                </c:pt>
                <c:pt idx="5474">
                  <c:v>-1588.5762711865082</c:v>
                </c:pt>
                <c:pt idx="5475">
                  <c:v>-1522.6576271187466</c:v>
                </c:pt>
                <c:pt idx="5476">
                  <c:v>-1500.4745762712794</c:v>
                </c:pt>
                <c:pt idx="5477">
                  <c:v>-1525.2000000000626</c:v>
                </c:pt>
                <c:pt idx="5478">
                  <c:v>-1491.8305084746466</c:v>
                </c:pt>
                <c:pt idx="5479">
                  <c:v>-1473.7084745763962</c:v>
                </c:pt>
                <c:pt idx="5480">
                  <c:v>-1456.2372881357126</c:v>
                </c:pt>
                <c:pt idx="5481">
                  <c:v>-1449.6949152543004</c:v>
                </c:pt>
                <c:pt idx="5482">
                  <c:v>-1438.3322033898903</c:v>
                </c:pt>
                <c:pt idx="5483">
                  <c:v>-1368.1084745762046</c:v>
                </c:pt>
                <c:pt idx="5484">
                  <c:v>-1324.2711864405969</c:v>
                </c:pt>
                <c:pt idx="5485">
                  <c:v>-1261.4101694913941</c:v>
                </c:pt>
                <c:pt idx="5486">
                  <c:v>-1375.1728813557604</c:v>
                </c:pt>
                <c:pt idx="5487">
                  <c:v>-1411.8169491524457</c:v>
                </c:pt>
                <c:pt idx="5488">
                  <c:v>-1423.7423728813615</c:v>
                </c:pt>
                <c:pt idx="5489">
                  <c:v>-1326.5220338982811</c:v>
                </c:pt>
                <c:pt idx="5490">
                  <c:v>-1302.6440677966787</c:v>
                </c:pt>
                <c:pt idx="5491">
                  <c:v>-1147.993220339049</c:v>
                </c:pt>
                <c:pt idx="5492">
                  <c:v>-1157.5999999999772</c:v>
                </c:pt>
                <c:pt idx="5493">
                  <c:v>-1199.5050847458122</c:v>
                </c:pt>
                <c:pt idx="5494">
                  <c:v>-1182.9016949152926</c:v>
                </c:pt>
                <c:pt idx="5495">
                  <c:v>-1085.7355932203759</c:v>
                </c:pt>
                <c:pt idx="5496">
                  <c:v>-1061.1118644067935</c:v>
                </c:pt>
                <c:pt idx="5497">
                  <c:v>-1031.4372881355328</c:v>
                </c:pt>
                <c:pt idx="5498">
                  <c:v>-893.13898305075804</c:v>
                </c:pt>
                <c:pt idx="5499">
                  <c:v>-995.97966101692293</c:v>
                </c:pt>
                <c:pt idx="5500">
                  <c:v>-940.7254237286852</c:v>
                </c:pt>
                <c:pt idx="5501">
                  <c:v>-932.87457627118215</c:v>
                </c:pt>
                <c:pt idx="5502">
                  <c:v>-973.01694915252187</c:v>
                </c:pt>
                <c:pt idx="5503">
                  <c:v>-878.50847457620512</c:v>
                </c:pt>
                <c:pt idx="5504">
                  <c:v>-909.75593220336066</c:v>
                </c:pt>
                <c:pt idx="5505">
                  <c:v>-958.48135593209997</c:v>
                </c:pt>
                <c:pt idx="5506">
                  <c:v>-955.17966101689001</c:v>
                </c:pt>
                <c:pt idx="5507">
                  <c:v>-907.51186440680237</c:v>
                </c:pt>
                <c:pt idx="5508">
                  <c:v>-890.16949152537313</c:v>
                </c:pt>
                <c:pt idx="5509">
                  <c:v>-937.05084745756983</c:v>
                </c:pt>
                <c:pt idx="5510">
                  <c:v>-894.21016949154966</c:v>
                </c:pt>
                <c:pt idx="5511">
                  <c:v>-794.98305084743606</c:v>
                </c:pt>
                <c:pt idx="5512">
                  <c:v>-726.31864406778766</c:v>
                </c:pt>
                <c:pt idx="5513">
                  <c:v>-755.78305084740771</c:v>
                </c:pt>
                <c:pt idx="5514">
                  <c:v>-751.67457627109741</c:v>
                </c:pt>
                <c:pt idx="5515">
                  <c:v>-726.32542372874445</c:v>
                </c:pt>
                <c:pt idx="5516">
                  <c:v>-676.04067796608081</c:v>
                </c:pt>
                <c:pt idx="5517">
                  <c:v>-664.46779661019968</c:v>
                </c:pt>
                <c:pt idx="5518">
                  <c:v>-675.03050847457905</c:v>
                </c:pt>
                <c:pt idx="5519">
                  <c:v>-685.3084745762834</c:v>
                </c:pt>
                <c:pt idx="5520">
                  <c:v>-633.2610169491245</c:v>
                </c:pt>
                <c:pt idx="5521">
                  <c:v>-740.58305084739209</c:v>
                </c:pt>
                <c:pt idx="5522">
                  <c:v>-771.12542372881717</c:v>
                </c:pt>
                <c:pt idx="5523">
                  <c:v>-670.83389830498186</c:v>
                </c:pt>
                <c:pt idx="5524">
                  <c:v>-671.03728813549617</c:v>
                </c:pt>
                <c:pt idx="5525">
                  <c:v>-714.25762711860443</c:v>
                </c:pt>
                <c:pt idx="5526">
                  <c:v>-637.46440677962221</c:v>
                </c:pt>
                <c:pt idx="5527">
                  <c:v>-730.76610169471053</c:v>
                </c:pt>
                <c:pt idx="5528">
                  <c:v>-741.86440677948553</c:v>
                </c:pt>
                <c:pt idx="5529">
                  <c:v>-645.0915254236271</c:v>
                </c:pt>
                <c:pt idx="5530">
                  <c:v>-707.41016949136417</c:v>
                </c:pt>
                <c:pt idx="5531">
                  <c:v>-717.07118644056857</c:v>
                </c:pt>
                <c:pt idx="5532">
                  <c:v>-724.34576271170829</c:v>
                </c:pt>
                <c:pt idx="5533">
                  <c:v>-644.97627118639969</c:v>
                </c:pt>
                <c:pt idx="5534">
                  <c:v>-674.75932203381808</c:v>
                </c:pt>
                <c:pt idx="5535">
                  <c:v>-745.95932203382563</c:v>
                </c:pt>
                <c:pt idx="5536">
                  <c:v>-705.05762711859199</c:v>
                </c:pt>
                <c:pt idx="5537">
                  <c:v>-629.09152542363745</c:v>
                </c:pt>
                <c:pt idx="5538">
                  <c:v>-661.60000000001548</c:v>
                </c:pt>
                <c:pt idx="5539">
                  <c:v>-621.15254237290424</c:v>
                </c:pt>
                <c:pt idx="5540">
                  <c:v>-653.56610169503836</c:v>
                </c:pt>
                <c:pt idx="5541">
                  <c:v>-696.33220338991134</c:v>
                </c:pt>
                <c:pt idx="5542">
                  <c:v>-649.01016949167558</c:v>
                </c:pt>
                <c:pt idx="5543">
                  <c:v>-724.98305084753065</c:v>
                </c:pt>
                <c:pt idx="5544">
                  <c:v>-783.8711864409164</c:v>
                </c:pt>
                <c:pt idx="5545">
                  <c:v>-727.00338983070355</c:v>
                </c:pt>
                <c:pt idx="5546">
                  <c:v>-641.70847457648244</c:v>
                </c:pt>
                <c:pt idx="5547">
                  <c:v>-574.3389830510107</c:v>
                </c:pt>
                <c:pt idx="5548">
                  <c:v>-589.39661016968887</c:v>
                </c:pt>
                <c:pt idx="5549">
                  <c:v>-596.92203389838005</c:v>
                </c:pt>
                <c:pt idx="5550">
                  <c:v>-646.56949152550374</c:v>
                </c:pt>
                <c:pt idx="5551">
                  <c:v>-738.44745762727405</c:v>
                </c:pt>
                <c:pt idx="5552">
                  <c:v>-694.38644067805501</c:v>
                </c:pt>
                <c:pt idx="5553">
                  <c:v>-606.84745762721934</c:v>
                </c:pt>
                <c:pt idx="5554">
                  <c:v>-718.40000000009445</c:v>
                </c:pt>
                <c:pt idx="5555">
                  <c:v>-738.81355932210943</c:v>
                </c:pt>
                <c:pt idx="5556">
                  <c:v>-756.87457627123945</c:v>
                </c:pt>
                <c:pt idx="5557">
                  <c:v>-845.47118644072702</c:v>
                </c:pt>
                <c:pt idx="5558">
                  <c:v>-850.49491525423878</c:v>
                </c:pt>
                <c:pt idx="5559">
                  <c:v>-847.02372881358144</c:v>
                </c:pt>
                <c:pt idx="5560">
                  <c:v>-853.47118644058071</c:v>
                </c:pt>
                <c:pt idx="5561">
                  <c:v>-870.28474576262761</c:v>
                </c:pt>
                <c:pt idx="5562">
                  <c:v>-868.26440677962398</c:v>
                </c:pt>
                <c:pt idx="5563">
                  <c:v>-898.64406779650221</c:v>
                </c:pt>
                <c:pt idx="5564">
                  <c:v>-788.88135593223217</c:v>
                </c:pt>
                <c:pt idx="5565">
                  <c:v>-795.10508474578978</c:v>
                </c:pt>
                <c:pt idx="5566">
                  <c:v>-794.53559322027058</c:v>
                </c:pt>
                <c:pt idx="5567">
                  <c:v>-897.80338983044783</c:v>
                </c:pt>
                <c:pt idx="5568">
                  <c:v>-851.02372881345184</c:v>
                </c:pt>
                <c:pt idx="5569">
                  <c:v>-890.92881355926693</c:v>
                </c:pt>
                <c:pt idx="5570">
                  <c:v>-936.52203389830026</c:v>
                </c:pt>
                <c:pt idx="5571">
                  <c:v>-1008.1423728813069</c:v>
                </c:pt>
                <c:pt idx="5572">
                  <c:v>-1105.9050847457399</c:v>
                </c:pt>
                <c:pt idx="5573">
                  <c:v>-1072.9898305084462</c:v>
                </c:pt>
                <c:pt idx="5574">
                  <c:v>-1076.562711864417</c:v>
                </c:pt>
                <c:pt idx="5575">
                  <c:v>-1109.2542372880998</c:v>
                </c:pt>
                <c:pt idx="5576">
                  <c:v>-1083.715254237203</c:v>
                </c:pt>
                <c:pt idx="5577">
                  <c:v>-1026.6915254236824</c:v>
                </c:pt>
                <c:pt idx="5578">
                  <c:v>-1081.627118644122</c:v>
                </c:pt>
                <c:pt idx="5579">
                  <c:v>-1098.7186440678306</c:v>
                </c:pt>
                <c:pt idx="5580">
                  <c:v>-1067.7830508474601</c:v>
                </c:pt>
                <c:pt idx="5581">
                  <c:v>-937.37627118643798</c:v>
                </c:pt>
                <c:pt idx="5582">
                  <c:v>-966.4542372881258</c:v>
                </c:pt>
                <c:pt idx="5583">
                  <c:v>-1011.0983050846652</c:v>
                </c:pt>
                <c:pt idx="5584">
                  <c:v>-972.51525423730584</c:v>
                </c:pt>
                <c:pt idx="5585">
                  <c:v>-977.10508474579217</c:v>
                </c:pt>
                <c:pt idx="5586">
                  <c:v>-978.72542372883674</c:v>
                </c:pt>
                <c:pt idx="5587">
                  <c:v>-874.67796610172581</c:v>
                </c:pt>
                <c:pt idx="5588">
                  <c:v>-888.23050847464299</c:v>
                </c:pt>
                <c:pt idx="5589">
                  <c:v>-944.34576271186245</c:v>
                </c:pt>
                <c:pt idx="5590">
                  <c:v>-859.31525423727612</c:v>
                </c:pt>
                <c:pt idx="5591">
                  <c:v>-845.61355932206436</c:v>
                </c:pt>
                <c:pt idx="5592">
                  <c:v>-868.31186440671763</c:v>
                </c:pt>
                <c:pt idx="5593">
                  <c:v>-910.86101694916249</c:v>
                </c:pt>
                <c:pt idx="5594">
                  <c:v>-823.50508474580101</c:v>
                </c:pt>
                <c:pt idx="5595">
                  <c:v>-875.53220338975041</c:v>
                </c:pt>
                <c:pt idx="5596">
                  <c:v>-918.16271186441224</c:v>
                </c:pt>
                <c:pt idx="5597">
                  <c:v>-902.86101694908291</c:v>
                </c:pt>
                <c:pt idx="5598">
                  <c:v>-905.79661016945738</c:v>
                </c:pt>
                <c:pt idx="5599">
                  <c:v>-958.72542372880741</c:v>
                </c:pt>
                <c:pt idx="5600">
                  <c:v>-925.96610169487792</c:v>
                </c:pt>
                <c:pt idx="5601">
                  <c:v>-962.90847457620839</c:v>
                </c:pt>
                <c:pt idx="5602">
                  <c:v>-990.89491525423409</c:v>
                </c:pt>
                <c:pt idx="5603">
                  <c:v>-961.89830508453724</c:v>
                </c:pt>
                <c:pt idx="5604">
                  <c:v>-950.15593220326525</c:v>
                </c:pt>
                <c:pt idx="5605">
                  <c:v>-1030.5288135591752</c:v>
                </c:pt>
                <c:pt idx="5606">
                  <c:v>-1078.2033898303325</c:v>
                </c:pt>
                <c:pt idx="5607">
                  <c:v>-1112.8949152541481</c:v>
                </c:pt>
                <c:pt idx="5608">
                  <c:v>-1061.8915254236711</c:v>
                </c:pt>
                <c:pt idx="5609">
                  <c:v>-1101.6745762711323</c:v>
                </c:pt>
                <c:pt idx="5610">
                  <c:v>-1046.2847457626833</c:v>
                </c:pt>
                <c:pt idx="5611">
                  <c:v>-1003.9728813558762</c:v>
                </c:pt>
                <c:pt idx="5612">
                  <c:v>-1123.1322033897725</c:v>
                </c:pt>
                <c:pt idx="5613">
                  <c:v>-1111.4576271185776</c:v>
                </c:pt>
                <c:pt idx="5614">
                  <c:v>-1032.2915254236702</c:v>
                </c:pt>
                <c:pt idx="5615">
                  <c:v>-1060.888135593126</c:v>
                </c:pt>
                <c:pt idx="5616">
                  <c:v>-1089.945762711887</c:v>
                </c:pt>
                <c:pt idx="5617">
                  <c:v>-1003.1796610169152</c:v>
                </c:pt>
                <c:pt idx="5618">
                  <c:v>-1005.7694915253817</c:v>
                </c:pt>
                <c:pt idx="5619">
                  <c:v>-1005.5050847459162</c:v>
                </c:pt>
                <c:pt idx="5620">
                  <c:v>-1001.5932203391069</c:v>
                </c:pt>
                <c:pt idx="5621">
                  <c:v>-985.69491525437456</c:v>
                </c:pt>
                <c:pt idx="5622">
                  <c:v>-984.62372881369561</c:v>
                </c:pt>
                <c:pt idx="5623">
                  <c:v>-1025.8576271187544</c:v>
                </c:pt>
                <c:pt idx="5624">
                  <c:v>-1032.7661016950588</c:v>
                </c:pt>
                <c:pt idx="5625">
                  <c:v>-1108.7796610171069</c:v>
                </c:pt>
                <c:pt idx="5626">
                  <c:v>-1118.2440677966977</c:v>
                </c:pt>
                <c:pt idx="5627">
                  <c:v>-1021.1796610171507</c:v>
                </c:pt>
                <c:pt idx="5628">
                  <c:v>-1063.0237288136959</c:v>
                </c:pt>
                <c:pt idx="5629">
                  <c:v>-990.09491525431667</c:v>
                </c:pt>
                <c:pt idx="5630">
                  <c:v>-1012.7389830509758</c:v>
                </c:pt>
                <c:pt idx="5631">
                  <c:v>-983.24067796623228</c:v>
                </c:pt>
                <c:pt idx="5632">
                  <c:v>-942.74576271197088</c:v>
                </c:pt>
                <c:pt idx="5633">
                  <c:v>-954.74576271192052</c:v>
                </c:pt>
                <c:pt idx="5634">
                  <c:v>-997.68813559325451</c:v>
                </c:pt>
                <c:pt idx="5635">
                  <c:v>-986.93559322044416</c:v>
                </c:pt>
                <c:pt idx="5636">
                  <c:v>-1064.054237288012</c:v>
                </c:pt>
                <c:pt idx="5637">
                  <c:v>-1002.5559322031762</c:v>
                </c:pt>
                <c:pt idx="5638">
                  <c:v>-1007.3966101692704</c:v>
                </c:pt>
                <c:pt idx="5639">
                  <c:v>-1019.5118644066171</c:v>
                </c:pt>
                <c:pt idx="5640">
                  <c:v>-1049.1389830506148</c:v>
                </c:pt>
                <c:pt idx="5641">
                  <c:v>-1157.2677966099263</c:v>
                </c:pt>
                <c:pt idx="5642">
                  <c:v>-1169.1932203387289</c:v>
                </c:pt>
                <c:pt idx="5643">
                  <c:v>-1158.1491525420045</c:v>
                </c:pt>
                <c:pt idx="5644">
                  <c:v>-1199.4847457624332</c:v>
                </c:pt>
                <c:pt idx="5645">
                  <c:v>-1182.5898305081691</c:v>
                </c:pt>
                <c:pt idx="5646">
                  <c:v>-1314.7186440674934</c:v>
                </c:pt>
                <c:pt idx="5647">
                  <c:v>-1393.2745762709144</c:v>
                </c:pt>
                <c:pt idx="5648">
                  <c:v>-1403.5796610167849</c:v>
                </c:pt>
                <c:pt idx="5649">
                  <c:v>-1475.0576271183975</c:v>
                </c:pt>
                <c:pt idx="5650">
                  <c:v>-1567.6677966099517</c:v>
                </c:pt>
                <c:pt idx="5651">
                  <c:v>-1556.7593220337772</c:v>
                </c:pt>
                <c:pt idx="5652">
                  <c:v>-1555.6542372879187</c:v>
                </c:pt>
                <c:pt idx="5653">
                  <c:v>-1655.8983050844909</c:v>
                </c:pt>
                <c:pt idx="5654">
                  <c:v>-1669.5864406779581</c:v>
                </c:pt>
                <c:pt idx="5655">
                  <c:v>-1569.5728813558408</c:v>
                </c:pt>
                <c:pt idx="5656">
                  <c:v>-1621.3016949150885</c:v>
                </c:pt>
                <c:pt idx="5657">
                  <c:v>-1754.1830508473495</c:v>
                </c:pt>
                <c:pt idx="5658">
                  <c:v>-1706.4406779660017</c:v>
                </c:pt>
                <c:pt idx="5659">
                  <c:v>-1655.1932203389299</c:v>
                </c:pt>
                <c:pt idx="5660">
                  <c:v>-1695.6067796610309</c:v>
                </c:pt>
                <c:pt idx="5661">
                  <c:v>-1650.8338983051246</c:v>
                </c:pt>
                <c:pt idx="5662">
                  <c:v>-1621.3491525424643</c:v>
                </c:pt>
                <c:pt idx="5663">
                  <c:v>-1637.2135593220735</c:v>
                </c:pt>
                <c:pt idx="5664">
                  <c:v>-1641.6610169491091</c:v>
                </c:pt>
                <c:pt idx="5665">
                  <c:v>-1638.5423728813171</c:v>
                </c:pt>
                <c:pt idx="5666">
                  <c:v>-1650.5220338982833</c:v>
                </c:pt>
                <c:pt idx="5667">
                  <c:v>-1719.0033898305139</c:v>
                </c:pt>
                <c:pt idx="5668">
                  <c:v>-1692.8949152542107</c:v>
                </c:pt>
                <c:pt idx="5669">
                  <c:v>-1651.7966101694199</c:v>
                </c:pt>
                <c:pt idx="5670">
                  <c:v>-1770.3525423729559</c:v>
                </c:pt>
                <c:pt idx="5671">
                  <c:v>-1779.8983050848203</c:v>
                </c:pt>
                <c:pt idx="5672">
                  <c:v>-1679.9389830508662</c:v>
                </c:pt>
                <c:pt idx="5673">
                  <c:v>-1720.223728813487</c:v>
                </c:pt>
                <c:pt idx="5674">
                  <c:v>-1708.3457627118908</c:v>
                </c:pt>
                <c:pt idx="5675">
                  <c:v>-1668.013559322007</c:v>
                </c:pt>
                <c:pt idx="5676">
                  <c:v>-1694.8135593220136</c:v>
                </c:pt>
                <c:pt idx="5677">
                  <c:v>-1654.1694915254016</c:v>
                </c:pt>
                <c:pt idx="5678">
                  <c:v>-1700.8745762710244</c:v>
                </c:pt>
                <c:pt idx="5679">
                  <c:v>-1652.5220338981901</c:v>
                </c:pt>
                <c:pt idx="5680">
                  <c:v>-1676.7118644066904</c:v>
                </c:pt>
                <c:pt idx="5681">
                  <c:v>-1684.4474576270788</c:v>
                </c:pt>
                <c:pt idx="5682">
                  <c:v>-1699.9254237288123</c:v>
                </c:pt>
                <c:pt idx="5683">
                  <c:v>-1645.2338983050802</c:v>
                </c:pt>
                <c:pt idx="5684">
                  <c:v>-1635.8440677965236</c:v>
                </c:pt>
                <c:pt idx="5685">
                  <c:v>-1585.2067796609949</c:v>
                </c:pt>
                <c:pt idx="5686">
                  <c:v>-1675.9050847457031</c:v>
                </c:pt>
                <c:pt idx="5687">
                  <c:v>-1608.1898305083232</c:v>
                </c:pt>
                <c:pt idx="5688">
                  <c:v>-1612.5355932202147</c:v>
                </c:pt>
                <c:pt idx="5689">
                  <c:v>-1604.7999999998262</c:v>
                </c:pt>
                <c:pt idx="5690">
                  <c:v>-1508.5288135591838</c:v>
                </c:pt>
                <c:pt idx="5691">
                  <c:v>-1521.2542372880737</c:v>
                </c:pt>
                <c:pt idx="5692">
                  <c:v>-1492.3593220337466</c:v>
                </c:pt>
                <c:pt idx="5693">
                  <c:v>-1459.3084745761289</c:v>
                </c:pt>
                <c:pt idx="5694">
                  <c:v>-1431.3423728811433</c:v>
                </c:pt>
                <c:pt idx="5695">
                  <c:v>-1442.061016949169</c:v>
                </c:pt>
                <c:pt idx="5696">
                  <c:v>-1373.4237288136308</c:v>
                </c:pt>
                <c:pt idx="5697">
                  <c:v>-1403.1864406779525</c:v>
                </c:pt>
                <c:pt idx="5698">
                  <c:v>-1305.6203389830766</c:v>
                </c:pt>
                <c:pt idx="5699">
                  <c:v>-1318.3932203390602</c:v>
                </c:pt>
                <c:pt idx="5700">
                  <c:v>-1240.3593220339521</c:v>
                </c:pt>
                <c:pt idx="5701">
                  <c:v>-1160.1084745763958</c:v>
                </c:pt>
                <c:pt idx="5702">
                  <c:v>-1163.9661016950415</c:v>
                </c:pt>
                <c:pt idx="5703">
                  <c:v>-1103.254237288266</c:v>
                </c:pt>
                <c:pt idx="5704">
                  <c:v>-1118.9491525424842</c:v>
                </c:pt>
                <c:pt idx="5705">
                  <c:v>-1032.013559322291</c:v>
                </c:pt>
                <c:pt idx="5706">
                  <c:v>-936.92881355949828</c:v>
                </c:pt>
                <c:pt idx="5707">
                  <c:v>-872.54915254256434</c:v>
                </c:pt>
                <c:pt idx="5708">
                  <c:v>-807.72881355953518</c:v>
                </c:pt>
                <c:pt idx="5709">
                  <c:v>-764.71864406801114</c:v>
                </c:pt>
                <c:pt idx="5710">
                  <c:v>-735.68135593245984</c:v>
                </c:pt>
                <c:pt idx="5711">
                  <c:v>-666.53559322057913</c:v>
                </c:pt>
                <c:pt idx="5712">
                  <c:v>-599.34915254263808</c:v>
                </c:pt>
                <c:pt idx="5713">
                  <c:v>-488.81355932222164</c:v>
                </c:pt>
                <c:pt idx="5714">
                  <c:v>-594.41355932224371</c:v>
                </c:pt>
                <c:pt idx="5715">
                  <c:v>-598.81355932229872</c:v>
                </c:pt>
                <c:pt idx="5716">
                  <c:v>-508.45423728837261</c:v>
                </c:pt>
                <c:pt idx="5717">
                  <c:v>-474.52203389839428</c:v>
                </c:pt>
                <c:pt idx="5718">
                  <c:v>-511.60000000027475</c:v>
                </c:pt>
                <c:pt idx="5719">
                  <c:v>-539.07118644083187</c:v>
                </c:pt>
                <c:pt idx="5720">
                  <c:v>-483.43728813578826</c:v>
                </c:pt>
                <c:pt idx="5721">
                  <c:v>-495.13898305092351</c:v>
                </c:pt>
                <c:pt idx="5722">
                  <c:v>-460.21694915265294</c:v>
                </c:pt>
                <c:pt idx="5723">
                  <c:v>-484.97627118655953</c:v>
                </c:pt>
                <c:pt idx="5724">
                  <c:v>-463.84406779661816</c:v>
                </c:pt>
                <c:pt idx="5725">
                  <c:v>-340.95593220344307</c:v>
                </c:pt>
                <c:pt idx="5726">
                  <c:v>-297.0915254236686</c:v>
                </c:pt>
                <c:pt idx="5727">
                  <c:v>-290.33220338982807</c:v>
                </c:pt>
                <c:pt idx="5728">
                  <c:v>-281.03050847455853</c:v>
                </c:pt>
                <c:pt idx="5729">
                  <c:v>-265.7627118643527</c:v>
                </c:pt>
                <c:pt idx="5730">
                  <c:v>-171.01016949144127</c:v>
                </c:pt>
                <c:pt idx="5731">
                  <c:v>-129.31525423719052</c:v>
                </c:pt>
                <c:pt idx="5732">
                  <c:v>-184.9084745762668</c:v>
                </c:pt>
                <c:pt idx="5733">
                  <c:v>-159.09830508466533</c:v>
                </c:pt>
                <c:pt idx="5734">
                  <c:v>-87.579661016859475</c:v>
                </c:pt>
                <c:pt idx="5735">
                  <c:v>-105.89830508472372</c:v>
                </c:pt>
                <c:pt idx="5736">
                  <c:v>-54.650847457651857</c:v>
                </c:pt>
                <c:pt idx="5737">
                  <c:v>-92.908474576312159</c:v>
                </c:pt>
                <c:pt idx="5738">
                  <c:v>-79.993220339104255</c:v>
                </c:pt>
                <c:pt idx="5739">
                  <c:v>-48.128813559336109</c:v>
                </c:pt>
                <c:pt idx="5740">
                  <c:v>-21.057627118737763</c:v>
                </c:pt>
                <c:pt idx="5741">
                  <c:v>18.413559321995109</c:v>
                </c:pt>
                <c:pt idx="5742">
                  <c:v>51.661016949113879</c:v>
                </c:pt>
                <c:pt idx="5743">
                  <c:v>54.766101694822872</c:v>
                </c:pt>
                <c:pt idx="5744">
                  <c:v>43.966101694805864</c:v>
                </c:pt>
                <c:pt idx="5745">
                  <c:v>130.88813559308517</c:v>
                </c:pt>
                <c:pt idx="5746">
                  <c:v>185.62033898289758</c:v>
                </c:pt>
                <c:pt idx="5747">
                  <c:v>73.023728813340867</c:v>
                </c:pt>
                <c:pt idx="5748">
                  <c:v>134.07457627106763</c:v>
                </c:pt>
                <c:pt idx="5749">
                  <c:v>71.518644067636501</c:v>
                </c:pt>
                <c:pt idx="5750">
                  <c:v>42.461016948988579</c:v>
                </c:pt>
                <c:pt idx="5751">
                  <c:v>35.098305084618467</c:v>
                </c:pt>
                <c:pt idx="5752">
                  <c:v>14.894915254018285</c:v>
                </c:pt>
                <c:pt idx="5753">
                  <c:v>18.237288135421405</c:v>
                </c:pt>
                <c:pt idx="5754">
                  <c:v>30.840677965957351</c:v>
                </c:pt>
                <c:pt idx="5755">
                  <c:v>-58.97627118650324</c:v>
                </c:pt>
                <c:pt idx="5756">
                  <c:v>0.45423728806585889</c:v>
                </c:pt>
                <c:pt idx="5757">
                  <c:v>-58.867796610289155</c:v>
                </c:pt>
                <c:pt idx="5758">
                  <c:v>-131.96610169500303</c:v>
                </c:pt>
                <c:pt idx="5759">
                  <c:v>-44.07457627124576</c:v>
                </c:pt>
                <c:pt idx="5760">
                  <c:v>-147.98644067797633</c:v>
                </c:pt>
                <c:pt idx="5761">
                  <c:v>-179.15932203398452</c:v>
                </c:pt>
                <c:pt idx="5762">
                  <c:v>-93.491525423801605</c:v>
                </c:pt>
                <c:pt idx="5763">
                  <c:v>-124.27796610176483</c:v>
                </c:pt>
                <c:pt idx="5764">
                  <c:v>-93.057627118550101</c:v>
                </c:pt>
                <c:pt idx="5765">
                  <c:v>-153.99322033899293</c:v>
                </c:pt>
                <c:pt idx="5766">
                  <c:v>-189.38305084746901</c:v>
                </c:pt>
                <c:pt idx="5767">
                  <c:v>-192.86779661015314</c:v>
                </c:pt>
                <c:pt idx="5768">
                  <c:v>-190.56271186436177</c:v>
                </c:pt>
                <c:pt idx="5769">
                  <c:v>-187.68813559316416</c:v>
                </c:pt>
                <c:pt idx="5770">
                  <c:v>-209.60677966088352</c:v>
                </c:pt>
                <c:pt idx="5771">
                  <c:v>-242.80677966090869</c:v>
                </c:pt>
                <c:pt idx="5772">
                  <c:v>-324.07457627103651</c:v>
                </c:pt>
                <c:pt idx="5773">
                  <c:v>-308.78644067779055</c:v>
                </c:pt>
                <c:pt idx="5774">
                  <c:v>-251.59322033882253</c:v>
                </c:pt>
                <c:pt idx="5775">
                  <c:v>-308.13559322016732</c:v>
                </c:pt>
                <c:pt idx="5776">
                  <c:v>-316.73898305077643</c:v>
                </c:pt>
                <c:pt idx="5777">
                  <c:v>-263.48474576250192</c:v>
                </c:pt>
                <c:pt idx="5778">
                  <c:v>-181.82372881342863</c:v>
                </c:pt>
                <c:pt idx="5779">
                  <c:v>-223.30847457598233</c:v>
                </c:pt>
                <c:pt idx="5780">
                  <c:v>-169.62033898296437</c:v>
                </c:pt>
                <c:pt idx="5781">
                  <c:v>-188.53559322028835</c:v>
                </c:pt>
                <c:pt idx="5782">
                  <c:v>-187.5389830508698</c:v>
                </c:pt>
                <c:pt idx="5783">
                  <c:v>-71.193220339050683</c:v>
                </c:pt>
                <c:pt idx="5784">
                  <c:v>-73.552542372892631</c:v>
                </c:pt>
                <c:pt idx="5785">
                  <c:v>-173.59322033906352</c:v>
                </c:pt>
                <c:pt idx="5786">
                  <c:v>-206.55593220339449</c:v>
                </c:pt>
                <c:pt idx="5787">
                  <c:v>-205.90508474588415</c:v>
                </c:pt>
                <c:pt idx="5788">
                  <c:v>-156.77288135594674</c:v>
                </c:pt>
                <c:pt idx="5789">
                  <c:v>-165.97966101702895</c:v>
                </c:pt>
                <c:pt idx="5790">
                  <c:v>-236.69152542390378</c:v>
                </c:pt>
                <c:pt idx="5791">
                  <c:v>-238.12203389846101</c:v>
                </c:pt>
                <c:pt idx="5792">
                  <c:v>-165.67457627137037</c:v>
                </c:pt>
                <c:pt idx="5793">
                  <c:v>-252.4474576272988</c:v>
                </c:pt>
                <c:pt idx="5794">
                  <c:v>-309.41694915271239</c:v>
                </c:pt>
                <c:pt idx="5795">
                  <c:v>-311.30847457629238</c:v>
                </c:pt>
                <c:pt idx="5796">
                  <c:v>-235.74237288140952</c:v>
                </c:pt>
                <c:pt idx="5797">
                  <c:v>-251.74915254241259</c:v>
                </c:pt>
                <c:pt idx="5798">
                  <c:v>-275.81694915261556</c:v>
                </c:pt>
                <c:pt idx="5799">
                  <c:v>-301.88474576261262</c:v>
                </c:pt>
                <c:pt idx="5800">
                  <c:v>-356.35932203380361</c:v>
                </c:pt>
                <c:pt idx="5801">
                  <c:v>-402.31186440671553</c:v>
                </c:pt>
                <c:pt idx="5802">
                  <c:v>-475.83728813555462</c:v>
                </c:pt>
                <c:pt idx="5803">
                  <c:v>-515.28813559313448</c:v>
                </c:pt>
                <c:pt idx="5804">
                  <c:v>-524.06779661003509</c:v>
                </c:pt>
                <c:pt idx="5805">
                  <c:v>-563.50508474570108</c:v>
                </c:pt>
                <c:pt idx="5806">
                  <c:v>-561.23389830491999</c:v>
                </c:pt>
                <c:pt idx="5807">
                  <c:v>-516.46779661008372</c:v>
                </c:pt>
                <c:pt idx="5808">
                  <c:v>-582.14237288119409</c:v>
                </c:pt>
                <c:pt idx="5809">
                  <c:v>-564.25762711846846</c:v>
                </c:pt>
                <c:pt idx="5810">
                  <c:v>-561.86440677955966</c:v>
                </c:pt>
                <c:pt idx="5811">
                  <c:v>-556.00677966072465</c:v>
                </c:pt>
                <c:pt idx="5812">
                  <c:v>-564.52881355922955</c:v>
                </c:pt>
                <c:pt idx="5813">
                  <c:v>-553.11186440665608</c:v>
                </c:pt>
                <c:pt idx="5814">
                  <c:v>-429.3152542372365</c:v>
                </c:pt>
                <c:pt idx="5815">
                  <c:v>-463.67457627122718</c:v>
                </c:pt>
                <c:pt idx="5816">
                  <c:v>-495.78983050837741</c:v>
                </c:pt>
                <c:pt idx="5817">
                  <c:v>-462.07457627110961</c:v>
                </c:pt>
                <c:pt idx="5818">
                  <c:v>-566.56949152538618</c:v>
                </c:pt>
                <c:pt idx="5819">
                  <c:v>-550.37966101696543</c:v>
                </c:pt>
                <c:pt idx="5820">
                  <c:v>-446.83389830507019</c:v>
                </c:pt>
                <c:pt idx="5821">
                  <c:v>-588.95593220336741</c:v>
                </c:pt>
                <c:pt idx="5822">
                  <c:v>-619.68813559316709</c:v>
                </c:pt>
                <c:pt idx="5823">
                  <c:v>-668.25762711865525</c:v>
                </c:pt>
                <c:pt idx="5824">
                  <c:v>-687.003389830419</c:v>
                </c:pt>
                <c:pt idx="5825">
                  <c:v>-701.73559322022902</c:v>
                </c:pt>
                <c:pt idx="5826">
                  <c:v>-671.95932203382392</c:v>
                </c:pt>
                <c:pt idx="5827">
                  <c:v>-663.9999999999377</c:v>
                </c:pt>
                <c:pt idx="5828">
                  <c:v>-723.77627118641499</c:v>
                </c:pt>
                <c:pt idx="5829">
                  <c:v>-664.60338983058023</c:v>
                </c:pt>
                <c:pt idx="5830">
                  <c:v>-718.04745762711639</c:v>
                </c:pt>
                <c:pt idx="5831">
                  <c:v>-738.8813559322432</c:v>
                </c:pt>
                <c:pt idx="5832">
                  <c:v>-681.94576271195308</c:v>
                </c:pt>
                <c:pt idx="5833">
                  <c:v>-738.69830508476912</c:v>
                </c:pt>
                <c:pt idx="5834">
                  <c:v>-714.80677966102689</c:v>
                </c:pt>
                <c:pt idx="5835">
                  <c:v>-625.26779661017133</c:v>
                </c:pt>
                <c:pt idx="5836">
                  <c:v>-695.38305084753006</c:v>
                </c:pt>
                <c:pt idx="5837">
                  <c:v>-766.6644067797547</c:v>
                </c:pt>
                <c:pt idx="5838">
                  <c:v>-787.94576271204687</c:v>
                </c:pt>
                <c:pt idx="5839">
                  <c:v>-773.80338983062666</c:v>
                </c:pt>
                <c:pt idx="5840">
                  <c:v>-806.02711864421701</c:v>
                </c:pt>
                <c:pt idx="5841">
                  <c:v>-850.80677966108021</c:v>
                </c:pt>
                <c:pt idx="5842">
                  <c:v>-910.07457627132806</c:v>
                </c:pt>
                <c:pt idx="5843">
                  <c:v>-999.95932203397888</c:v>
                </c:pt>
                <c:pt idx="5844">
                  <c:v>-1050.0203389830881</c:v>
                </c:pt>
                <c:pt idx="5845">
                  <c:v>-1027.566101695086</c:v>
                </c:pt>
                <c:pt idx="5846">
                  <c:v>-1007.9254237289351</c:v>
                </c:pt>
                <c:pt idx="5847">
                  <c:v>-1056.1220338985179</c:v>
                </c:pt>
                <c:pt idx="5848">
                  <c:v>-1130.9627118645174</c:v>
                </c:pt>
                <c:pt idx="5849">
                  <c:v>-1090.4881355932962</c:v>
                </c:pt>
                <c:pt idx="5850">
                  <c:v>-1080.5152542374196</c:v>
                </c:pt>
                <c:pt idx="5851">
                  <c:v>-1204.4135593221527</c:v>
                </c:pt>
                <c:pt idx="5852">
                  <c:v>-1236.3593220340251</c:v>
                </c:pt>
                <c:pt idx="5853">
                  <c:v>-1123.8440677966853</c:v>
                </c:pt>
                <c:pt idx="5854">
                  <c:v>-1227.0711864408388</c:v>
                </c:pt>
                <c:pt idx="5855">
                  <c:v>-1259.4508474577367</c:v>
                </c:pt>
                <c:pt idx="5856">
                  <c:v>-1299.0711864407076</c:v>
                </c:pt>
                <c:pt idx="5857">
                  <c:v>-1292.3932203390841</c:v>
                </c:pt>
                <c:pt idx="5858">
                  <c:v>-1276.915254237407</c:v>
                </c:pt>
                <c:pt idx="5859">
                  <c:v>-1231.5254237289446</c:v>
                </c:pt>
                <c:pt idx="5860">
                  <c:v>-1270.1491525424401</c:v>
                </c:pt>
                <c:pt idx="5861">
                  <c:v>-1199.7220338982966</c:v>
                </c:pt>
                <c:pt idx="5862">
                  <c:v>-1068.9423728814256</c:v>
                </c:pt>
                <c:pt idx="5863">
                  <c:v>-1066.9898305084428</c:v>
                </c:pt>
                <c:pt idx="5864">
                  <c:v>-1132.6237288135294</c:v>
                </c:pt>
                <c:pt idx="5865">
                  <c:v>-1122.3050847457448</c:v>
                </c:pt>
                <c:pt idx="5866">
                  <c:v>-1181.9796610170213</c:v>
                </c:pt>
                <c:pt idx="5867">
                  <c:v>-1128.4813559322654</c:v>
                </c:pt>
                <c:pt idx="5868">
                  <c:v>-1141.5661016949205</c:v>
                </c:pt>
                <c:pt idx="5869">
                  <c:v>-1172.8271186441027</c:v>
                </c:pt>
                <c:pt idx="5870">
                  <c:v>-1206.2101694916585</c:v>
                </c:pt>
                <c:pt idx="5871">
                  <c:v>-1217.5661016949982</c:v>
                </c:pt>
                <c:pt idx="5872">
                  <c:v>-1181.0847457627472</c:v>
                </c:pt>
                <c:pt idx="5873">
                  <c:v>-1307.4237288135957</c:v>
                </c:pt>
                <c:pt idx="5874">
                  <c:v>-1355.6677966101593</c:v>
                </c:pt>
                <c:pt idx="5875">
                  <c:v>-1330.874576271186</c:v>
                </c:pt>
                <c:pt idx="5876">
                  <c:v>-1334.0000000001044</c:v>
                </c:pt>
                <c:pt idx="5877">
                  <c:v>-1262.115254237463</c:v>
                </c:pt>
                <c:pt idx="5878">
                  <c:v>-1152.2033898306165</c:v>
                </c:pt>
                <c:pt idx="5879">
                  <c:v>-1294.3661016949939</c:v>
                </c:pt>
                <c:pt idx="5880">
                  <c:v>-1291.701694915324</c:v>
                </c:pt>
                <c:pt idx="5881">
                  <c:v>-1158.3932203391637</c:v>
                </c:pt>
                <c:pt idx="5882">
                  <c:v>-1189.2271186441076</c:v>
                </c:pt>
                <c:pt idx="5883">
                  <c:v>-1161.1389830509377</c:v>
                </c:pt>
                <c:pt idx="5884">
                  <c:v>-1168.881355932283</c:v>
                </c:pt>
                <c:pt idx="5885">
                  <c:v>-1181.9932203391047</c:v>
                </c:pt>
                <c:pt idx="5886">
                  <c:v>-1246.4338983051023</c:v>
                </c:pt>
                <c:pt idx="5887">
                  <c:v>-1297.9118644067987</c:v>
                </c:pt>
                <c:pt idx="5888">
                  <c:v>-1344.183050847452</c:v>
                </c:pt>
                <c:pt idx="5889">
                  <c:v>-1299.4033898305888</c:v>
                </c:pt>
                <c:pt idx="5890">
                  <c:v>-1267.315254237323</c:v>
                </c:pt>
                <c:pt idx="5891">
                  <c:v>-1338.2169491525722</c:v>
                </c:pt>
                <c:pt idx="5892">
                  <c:v>-1299.1525423729809</c:v>
                </c:pt>
                <c:pt idx="5893">
                  <c:v>-1284.9966101695907</c:v>
                </c:pt>
                <c:pt idx="5894">
                  <c:v>-1331.8237288136802</c:v>
                </c:pt>
                <c:pt idx="5895">
                  <c:v>-1332.2033898305424</c:v>
                </c:pt>
                <c:pt idx="5896">
                  <c:v>-1305.6203389830202</c:v>
                </c:pt>
                <c:pt idx="5897">
                  <c:v>-1209.6271186439828</c:v>
                </c:pt>
                <c:pt idx="5898">
                  <c:v>-1358.3322033897164</c:v>
                </c:pt>
                <c:pt idx="5899">
                  <c:v>-1398.9220338982782</c:v>
                </c:pt>
                <c:pt idx="5900">
                  <c:v>-1348.2847457626362</c:v>
                </c:pt>
                <c:pt idx="5901">
                  <c:v>-1383.9457627117606</c:v>
                </c:pt>
                <c:pt idx="5902">
                  <c:v>-1445.4305084743999</c:v>
                </c:pt>
                <c:pt idx="5903">
                  <c:v>-1352.4745762711634</c:v>
                </c:pt>
                <c:pt idx="5904">
                  <c:v>-1347.2203389829708</c:v>
                </c:pt>
                <c:pt idx="5905">
                  <c:v>-1390.2440677965217</c:v>
                </c:pt>
                <c:pt idx="5906">
                  <c:v>-1313.1457627117115</c:v>
                </c:pt>
                <c:pt idx="5907">
                  <c:v>-1276.3389830507617</c:v>
                </c:pt>
                <c:pt idx="5908">
                  <c:v>-1356.6305084745109</c:v>
                </c:pt>
                <c:pt idx="5909">
                  <c:v>-1348.9084745760931</c:v>
                </c:pt>
                <c:pt idx="5910">
                  <c:v>-1313.1389830506982</c:v>
                </c:pt>
                <c:pt idx="5911">
                  <c:v>-1254.6372881354705</c:v>
                </c:pt>
                <c:pt idx="5912">
                  <c:v>-1269.3288135592566</c:v>
                </c:pt>
                <c:pt idx="5913">
                  <c:v>-1354.4610169489872</c:v>
                </c:pt>
                <c:pt idx="5914">
                  <c:v>-1318.9966101694204</c:v>
                </c:pt>
                <c:pt idx="5915">
                  <c:v>-1253.5864406779449</c:v>
                </c:pt>
                <c:pt idx="5916">
                  <c:v>-1359.8779661016138</c:v>
                </c:pt>
                <c:pt idx="5917">
                  <c:v>-1370.5627118643472</c:v>
                </c:pt>
                <c:pt idx="5918">
                  <c:v>-1396.6372881354703</c:v>
                </c:pt>
                <c:pt idx="5919">
                  <c:v>-1390.7322033897674</c:v>
                </c:pt>
                <c:pt idx="5920">
                  <c:v>-1387.010169491502</c:v>
                </c:pt>
                <c:pt idx="5921">
                  <c:v>-1489.2677966100644</c:v>
                </c:pt>
                <c:pt idx="5922">
                  <c:v>-1566.3118644067674</c:v>
                </c:pt>
                <c:pt idx="5923">
                  <c:v>-1549.5796610168811</c:v>
                </c:pt>
                <c:pt idx="5924">
                  <c:v>-1451.4305084744597</c:v>
                </c:pt>
                <c:pt idx="5925">
                  <c:v>-1434.0271186439097</c:v>
                </c:pt>
                <c:pt idx="5926">
                  <c:v>-1387.8644067795267</c:v>
                </c:pt>
                <c:pt idx="5927">
                  <c:v>-1442.5694915253421</c:v>
                </c:pt>
                <c:pt idx="5928">
                  <c:v>-1361.6067796609857</c:v>
                </c:pt>
                <c:pt idx="5929">
                  <c:v>-1262.9220338982248</c:v>
                </c:pt>
                <c:pt idx="5930">
                  <c:v>-1257.9932203389003</c:v>
                </c:pt>
                <c:pt idx="5931">
                  <c:v>-1287.1932203388856</c:v>
                </c:pt>
                <c:pt idx="5932">
                  <c:v>-1244.4338983050261</c:v>
                </c:pt>
                <c:pt idx="5933">
                  <c:v>-1172.5423728813148</c:v>
                </c:pt>
                <c:pt idx="5934">
                  <c:v>-1219.640677966109</c:v>
                </c:pt>
                <c:pt idx="5935">
                  <c:v>-1145.918644067769</c:v>
                </c:pt>
                <c:pt idx="5936">
                  <c:v>-1193.837288135521</c:v>
                </c:pt>
                <c:pt idx="5937">
                  <c:v>-1266.5084745762224</c:v>
                </c:pt>
                <c:pt idx="5938">
                  <c:v>-1273.5118644067704</c:v>
                </c:pt>
                <c:pt idx="5939">
                  <c:v>-1183.1728813558846</c:v>
                </c:pt>
                <c:pt idx="5940">
                  <c:v>-1254.101694915244</c:v>
                </c:pt>
                <c:pt idx="5941">
                  <c:v>-1284.4677966102081</c:v>
                </c:pt>
                <c:pt idx="5942">
                  <c:v>-1309.4033898305754</c:v>
                </c:pt>
                <c:pt idx="5943">
                  <c:v>-1238.1762711865144</c:v>
                </c:pt>
                <c:pt idx="5944">
                  <c:v>-1240.8745762711947</c:v>
                </c:pt>
                <c:pt idx="5945">
                  <c:v>-1167.2610169492943</c:v>
                </c:pt>
                <c:pt idx="5946">
                  <c:v>-1027.1593220339444</c:v>
                </c:pt>
                <c:pt idx="5947">
                  <c:v>-1043.1389830509506</c:v>
                </c:pt>
                <c:pt idx="5948">
                  <c:v>-1018.0677966102025</c:v>
                </c:pt>
                <c:pt idx="5949">
                  <c:v>-1033.9661016949351</c:v>
                </c:pt>
                <c:pt idx="5950">
                  <c:v>-893.26101694922465</c:v>
                </c:pt>
                <c:pt idx="5951">
                  <c:v>-931.73559322042627</c:v>
                </c:pt>
                <c:pt idx="5952">
                  <c:v>-951.72203389837227</c:v>
                </c:pt>
                <c:pt idx="5953">
                  <c:v>-936.88813559319215</c:v>
                </c:pt>
                <c:pt idx="5954">
                  <c:v>-902.59661016956125</c:v>
                </c:pt>
                <c:pt idx="5955">
                  <c:v>-888.96271186448325</c:v>
                </c:pt>
                <c:pt idx="5956">
                  <c:v>-942.14237288138463</c:v>
                </c:pt>
                <c:pt idx="5957">
                  <c:v>-924.86779661020228</c:v>
                </c:pt>
                <c:pt idx="5958">
                  <c:v>-796.69152542365464</c:v>
                </c:pt>
                <c:pt idx="5959">
                  <c:v>-744.45423728812113</c:v>
                </c:pt>
                <c:pt idx="5960">
                  <c:v>-798.37288135598931</c:v>
                </c:pt>
                <c:pt idx="5961">
                  <c:v>-715.76949152560428</c:v>
                </c:pt>
                <c:pt idx="5962">
                  <c:v>-651.73559322040956</c:v>
                </c:pt>
                <c:pt idx="5963">
                  <c:v>-608.26440677963694</c:v>
                </c:pt>
                <c:pt idx="5964">
                  <c:v>-521.10508474577637</c:v>
                </c:pt>
                <c:pt idx="5965">
                  <c:v>-560.94915254241448</c:v>
                </c:pt>
                <c:pt idx="5966">
                  <c:v>-587.96610169490589</c:v>
                </c:pt>
                <c:pt idx="5967">
                  <c:v>-505.89152542373409</c:v>
                </c:pt>
                <c:pt idx="5968">
                  <c:v>-449.27457627118565</c:v>
                </c:pt>
                <c:pt idx="5969">
                  <c:v>-385.37627118648419</c:v>
                </c:pt>
                <c:pt idx="5970">
                  <c:v>-385.11864406786287</c:v>
                </c:pt>
                <c:pt idx="5971">
                  <c:v>-396.14237288137781</c:v>
                </c:pt>
                <c:pt idx="5972">
                  <c:v>-268.50169491545205</c:v>
                </c:pt>
                <c:pt idx="5973">
                  <c:v>-238.46101694929936</c:v>
                </c:pt>
                <c:pt idx="5974">
                  <c:v>-262.16271186455401</c:v>
                </c:pt>
                <c:pt idx="5975">
                  <c:v>-190.06101694920224</c:v>
                </c:pt>
                <c:pt idx="5976">
                  <c:v>-90.562711864496976</c:v>
                </c:pt>
                <c:pt idx="5977">
                  <c:v>-90.122033898514331</c:v>
                </c:pt>
                <c:pt idx="5978">
                  <c:v>-41.966101695068247</c:v>
                </c:pt>
                <c:pt idx="5979">
                  <c:v>-67.288135593367599</c:v>
                </c:pt>
                <c:pt idx="5980">
                  <c:v>-50.508474576331103</c:v>
                </c:pt>
                <c:pt idx="5981">
                  <c:v>14.088135593143731</c:v>
                </c:pt>
                <c:pt idx="5982">
                  <c:v>52.691525423599359</c:v>
                </c:pt>
                <c:pt idx="5983">
                  <c:v>-19.132203390090879</c:v>
                </c:pt>
                <c:pt idx="5984">
                  <c:v>-112.6169491527662</c:v>
                </c:pt>
                <c:pt idx="5985">
                  <c:v>-114.25762711890755</c:v>
                </c:pt>
                <c:pt idx="5986">
                  <c:v>-56.52203389847395</c:v>
                </c:pt>
                <c:pt idx="5987">
                  <c:v>-103.51186440694114</c:v>
                </c:pt>
                <c:pt idx="5988">
                  <c:v>-190.33220338996327</c:v>
                </c:pt>
                <c:pt idx="5989">
                  <c:v>-202.33220338985674</c:v>
                </c:pt>
                <c:pt idx="5990">
                  <c:v>-206.14237288146538</c:v>
                </c:pt>
                <c:pt idx="5991">
                  <c:v>-225.03728813563635</c:v>
                </c:pt>
                <c:pt idx="5992">
                  <c:v>-245.46440677979098</c:v>
                </c:pt>
                <c:pt idx="5993">
                  <c:v>-150.9152542373939</c:v>
                </c:pt>
                <c:pt idx="5994">
                  <c:v>-226.00677966105781</c:v>
                </c:pt>
                <c:pt idx="5995">
                  <c:v>-221.50508474580209</c:v>
                </c:pt>
                <c:pt idx="5996">
                  <c:v>-177.21355932207169</c:v>
                </c:pt>
                <c:pt idx="5997">
                  <c:v>-177.74915254235458</c:v>
                </c:pt>
                <c:pt idx="5998">
                  <c:v>-210.0949152542421</c:v>
                </c:pt>
                <c:pt idx="5999">
                  <c:v>-140.79999999984125</c:v>
                </c:pt>
                <c:pt idx="6000">
                  <c:v>-123.10508474565962</c:v>
                </c:pt>
                <c:pt idx="6001">
                  <c:v>-88.454237288037206</c:v>
                </c:pt>
                <c:pt idx="6002">
                  <c:v>6.3593220339946113</c:v>
                </c:pt>
                <c:pt idx="6003">
                  <c:v>-31.925423728775677</c:v>
                </c:pt>
                <c:pt idx="6004">
                  <c:v>-75.457627118499374</c:v>
                </c:pt>
                <c:pt idx="6005">
                  <c:v>-107.74915254227986</c:v>
                </c:pt>
                <c:pt idx="6006">
                  <c:v>-170.5016949151555</c:v>
                </c:pt>
                <c:pt idx="6007">
                  <c:v>-114.56949152535371</c:v>
                </c:pt>
                <c:pt idx="6008">
                  <c:v>-74.976271186379989</c:v>
                </c:pt>
                <c:pt idx="6009">
                  <c:v>-202.78644067780971</c:v>
                </c:pt>
                <c:pt idx="6010">
                  <c:v>-242.3186440676065</c:v>
                </c:pt>
                <c:pt idx="6011">
                  <c:v>-159.49152542355432</c:v>
                </c:pt>
                <c:pt idx="6012">
                  <c:v>-136.05423728804735</c:v>
                </c:pt>
                <c:pt idx="6013">
                  <c:v>-229.47118644047598</c:v>
                </c:pt>
                <c:pt idx="6014">
                  <c:v>-257.5050847456518</c:v>
                </c:pt>
                <c:pt idx="6015">
                  <c:v>-271.5932203389649</c:v>
                </c:pt>
                <c:pt idx="6016">
                  <c:v>-166.44067796616466</c:v>
                </c:pt>
                <c:pt idx="6017">
                  <c:v>-261.76949152549565</c:v>
                </c:pt>
                <c:pt idx="6018">
                  <c:v>-315.75593220344103</c:v>
                </c:pt>
                <c:pt idx="6019">
                  <c:v>-222.78644067795202</c:v>
                </c:pt>
                <c:pt idx="6020">
                  <c:v>-239.43728813556487</c:v>
                </c:pt>
                <c:pt idx="6021">
                  <c:v>-243.4983050847251</c:v>
                </c:pt>
                <c:pt idx="6022">
                  <c:v>-278.46779661020219</c:v>
                </c:pt>
                <c:pt idx="6023">
                  <c:v>-404.14237288134444</c:v>
                </c:pt>
                <c:pt idx="6024">
                  <c:v>-397.18644067794651</c:v>
                </c:pt>
                <c:pt idx="6025">
                  <c:v>-367.93898305081109</c:v>
                </c:pt>
                <c:pt idx="6026">
                  <c:v>-435.59322033895768</c:v>
                </c:pt>
                <c:pt idx="6027">
                  <c:v>-457.05762711866754</c:v>
                </c:pt>
                <c:pt idx="6028">
                  <c:v>-522.62372881350746</c:v>
                </c:pt>
                <c:pt idx="6029">
                  <c:v>-613.24067796599866</c:v>
                </c:pt>
                <c:pt idx="6030">
                  <c:v>-599.15254237279851</c:v>
                </c:pt>
                <c:pt idx="6031">
                  <c:v>-595.64067796600443</c:v>
                </c:pt>
                <c:pt idx="6032">
                  <c:v>-701.07118644052252</c:v>
                </c:pt>
                <c:pt idx="6033">
                  <c:v>-662.77966101673883</c:v>
                </c:pt>
                <c:pt idx="6034">
                  <c:v>-604.74576271166006</c:v>
                </c:pt>
                <c:pt idx="6035">
                  <c:v>-688.42711864390628</c:v>
                </c:pt>
                <c:pt idx="6036">
                  <c:v>-765.07796610149455</c:v>
                </c:pt>
                <c:pt idx="6037">
                  <c:v>-779.8305084743447</c:v>
                </c:pt>
                <c:pt idx="6038">
                  <c:v>-777.13220338966437</c:v>
                </c:pt>
                <c:pt idx="6039">
                  <c:v>-745.03728813555426</c:v>
                </c:pt>
                <c:pt idx="6040">
                  <c:v>-721.74915254234156</c:v>
                </c:pt>
                <c:pt idx="6041">
                  <c:v>-782.24406779657602</c:v>
                </c:pt>
                <c:pt idx="6042">
                  <c:v>-776.75932203381547</c:v>
                </c:pt>
                <c:pt idx="6043">
                  <c:v>-692.77288135591073</c:v>
                </c:pt>
                <c:pt idx="6044">
                  <c:v>-632.79322033891913</c:v>
                </c:pt>
                <c:pt idx="6045">
                  <c:v>-724.14237288130698</c:v>
                </c:pt>
                <c:pt idx="6046">
                  <c:v>-802.379661016873</c:v>
                </c:pt>
                <c:pt idx="6047">
                  <c:v>-715.63389830499796</c:v>
                </c:pt>
                <c:pt idx="6048">
                  <c:v>-746.92203389834663</c:v>
                </c:pt>
                <c:pt idx="6049">
                  <c:v>-777.57288135592921</c:v>
                </c:pt>
                <c:pt idx="6050">
                  <c:v>-703.77627118644205</c:v>
                </c:pt>
                <c:pt idx="6051">
                  <c:v>-700.5762711863199</c:v>
                </c:pt>
                <c:pt idx="6052">
                  <c:v>-827.79661016941623</c:v>
                </c:pt>
                <c:pt idx="6053">
                  <c:v>-836.43389830503565</c:v>
                </c:pt>
                <c:pt idx="6054">
                  <c:v>-767.22033898302129</c:v>
                </c:pt>
                <c:pt idx="6055">
                  <c:v>-881.45762711860652</c:v>
                </c:pt>
                <c:pt idx="6056">
                  <c:v>-803.430508474568</c:v>
                </c:pt>
                <c:pt idx="6057">
                  <c:v>-847.166101694806</c:v>
                </c:pt>
                <c:pt idx="6058">
                  <c:v>-906.29830508478653</c:v>
                </c:pt>
                <c:pt idx="6059">
                  <c:v>-917.87118644078043</c:v>
                </c:pt>
                <c:pt idx="6060">
                  <c:v>-919.07796610178309</c:v>
                </c:pt>
                <c:pt idx="6061">
                  <c:v>-960.35932203399182</c:v>
                </c:pt>
                <c:pt idx="6062">
                  <c:v>-1010.6033898305188</c:v>
                </c:pt>
                <c:pt idx="6063">
                  <c:v>-1047.1728813558875</c:v>
                </c:pt>
                <c:pt idx="6064">
                  <c:v>-1035.0305084745437</c:v>
                </c:pt>
                <c:pt idx="6065">
                  <c:v>-1007.1661016948719</c:v>
                </c:pt>
                <c:pt idx="6066">
                  <c:v>-1027.3966101694127</c:v>
                </c:pt>
                <c:pt idx="6067">
                  <c:v>-1051.4711864406293</c:v>
                </c:pt>
                <c:pt idx="6068">
                  <c:v>-1074.8881355932654</c:v>
                </c:pt>
                <c:pt idx="6069">
                  <c:v>-1008.9559322034206</c:v>
                </c:pt>
                <c:pt idx="6070">
                  <c:v>-1045.1457627119273</c:v>
                </c:pt>
                <c:pt idx="6071">
                  <c:v>-1082.5152542373266</c:v>
                </c:pt>
                <c:pt idx="6072">
                  <c:v>-1123.8779661017522</c:v>
                </c:pt>
                <c:pt idx="6073">
                  <c:v>-1046.3999999999671</c:v>
                </c:pt>
                <c:pt idx="6074">
                  <c:v>-1024.0745762711063</c:v>
                </c:pt>
                <c:pt idx="6075">
                  <c:v>-1079.6677966100131</c:v>
                </c:pt>
                <c:pt idx="6076">
                  <c:v>-1075.4508474574322</c:v>
                </c:pt>
                <c:pt idx="6077">
                  <c:v>-1082.7932203388186</c:v>
                </c:pt>
                <c:pt idx="6078">
                  <c:v>-1083.5322033896725</c:v>
                </c:pt>
                <c:pt idx="6079">
                  <c:v>-1141.5254237286708</c:v>
                </c:pt>
                <c:pt idx="6080">
                  <c:v>-1130.1016949150844</c:v>
                </c:pt>
                <c:pt idx="6081">
                  <c:v>-1116.0338983049805</c:v>
                </c:pt>
                <c:pt idx="6082">
                  <c:v>-1090.7728813558581</c:v>
                </c:pt>
                <c:pt idx="6083">
                  <c:v>-1102.7389830507411</c:v>
                </c:pt>
                <c:pt idx="6084">
                  <c:v>-1107.9796610169069</c:v>
                </c:pt>
                <c:pt idx="6085">
                  <c:v>-1058.6101694913882</c:v>
                </c:pt>
                <c:pt idx="6086">
                  <c:v>-1106.1288135591813</c:v>
                </c:pt>
                <c:pt idx="6087">
                  <c:v>-1120.3118644066255</c:v>
                </c:pt>
                <c:pt idx="6088">
                  <c:v>-980.44067796595596</c:v>
                </c:pt>
                <c:pt idx="6089">
                  <c:v>-1048.4881355930481</c:v>
                </c:pt>
                <c:pt idx="6090">
                  <c:v>-1053.3627118642091</c:v>
                </c:pt>
                <c:pt idx="6091">
                  <c:v>-996.16271186422762</c:v>
                </c:pt>
                <c:pt idx="6092">
                  <c:v>-1089.1864406778802</c:v>
                </c:pt>
                <c:pt idx="6093">
                  <c:v>-1177.3152542373316</c:v>
                </c:pt>
                <c:pt idx="6094">
                  <c:v>-1169.4711864407293</c:v>
                </c:pt>
                <c:pt idx="6095">
                  <c:v>-1166.8949152542332</c:v>
                </c:pt>
                <c:pt idx="6096">
                  <c:v>-1108.2033898305742</c:v>
                </c:pt>
                <c:pt idx="6097">
                  <c:v>-1064.6644067796115</c:v>
                </c:pt>
                <c:pt idx="6098">
                  <c:v>-1133.091525423735</c:v>
                </c:pt>
                <c:pt idx="6099">
                  <c:v>-1206.0813559321218</c:v>
                </c:pt>
                <c:pt idx="6100">
                  <c:v>-1157.1999999999055</c:v>
                </c:pt>
                <c:pt idx="6101">
                  <c:v>-1130.9694915253051</c:v>
                </c:pt>
                <c:pt idx="6102">
                  <c:v>-1108.0338983049576</c:v>
                </c:pt>
                <c:pt idx="6103">
                  <c:v>-1205.6542372881095</c:v>
                </c:pt>
                <c:pt idx="6104">
                  <c:v>-1202.2915254237791</c:v>
                </c:pt>
                <c:pt idx="6105">
                  <c:v>-1112.0271186441532</c:v>
                </c:pt>
                <c:pt idx="6106">
                  <c:v>-1101.5050847458542</c:v>
                </c:pt>
                <c:pt idx="6107">
                  <c:v>-1114.759322033957</c:v>
                </c:pt>
                <c:pt idx="6108">
                  <c:v>-1075.9118644068503</c:v>
                </c:pt>
                <c:pt idx="6109">
                  <c:v>-1096.7796610169876</c:v>
                </c:pt>
                <c:pt idx="6110">
                  <c:v>-1137.7559322034813</c:v>
                </c:pt>
                <c:pt idx="6111">
                  <c:v>-1119.9186440679057</c:v>
                </c:pt>
                <c:pt idx="6112">
                  <c:v>-1095.2745762712268</c:v>
                </c:pt>
                <c:pt idx="6113">
                  <c:v>-1141.1525423729352</c:v>
                </c:pt>
                <c:pt idx="6114">
                  <c:v>-1097.8033898305728</c:v>
                </c:pt>
                <c:pt idx="6115">
                  <c:v>-1084.9966101695786</c:v>
                </c:pt>
                <c:pt idx="6116">
                  <c:v>-1072.1627118645313</c:v>
                </c:pt>
                <c:pt idx="6117">
                  <c:v>-970.93559322039789</c:v>
                </c:pt>
                <c:pt idx="6118">
                  <c:v>-945.68813559318926</c:v>
                </c:pt>
                <c:pt idx="6119">
                  <c:v>-1001.4372881354606</c:v>
                </c:pt>
                <c:pt idx="6120">
                  <c:v>-1023.9728813557925</c:v>
                </c:pt>
                <c:pt idx="6121">
                  <c:v>-1023.2271186439256</c:v>
                </c:pt>
                <c:pt idx="6122">
                  <c:v>-1023.3694915254324</c:v>
                </c:pt>
                <c:pt idx="6123">
                  <c:v>-963.08474576266917</c:v>
                </c:pt>
                <c:pt idx="6124">
                  <c:v>-980.36610169486528</c:v>
                </c:pt>
                <c:pt idx="6125">
                  <c:v>-1081.030508474606</c:v>
                </c:pt>
                <c:pt idx="6126">
                  <c:v>-1098.4542372881958</c:v>
                </c:pt>
                <c:pt idx="6127">
                  <c:v>-1022.7118644066828</c:v>
                </c:pt>
                <c:pt idx="6128">
                  <c:v>-1052.7525423728353</c:v>
                </c:pt>
                <c:pt idx="6129">
                  <c:v>-1080.4338983050334</c:v>
                </c:pt>
                <c:pt idx="6130">
                  <c:v>-1076.9152542372258</c:v>
                </c:pt>
                <c:pt idx="6131">
                  <c:v>-991.04406779652857</c:v>
                </c:pt>
                <c:pt idx="6132">
                  <c:v>-957.41016949142136</c:v>
                </c:pt>
                <c:pt idx="6133">
                  <c:v>-997.89830508472573</c:v>
                </c:pt>
                <c:pt idx="6134">
                  <c:v>-999.95932203386599</c:v>
                </c:pt>
                <c:pt idx="6135">
                  <c:v>-946.10169491528779</c:v>
                </c:pt>
                <c:pt idx="6136">
                  <c:v>-966.96271186446802</c:v>
                </c:pt>
                <c:pt idx="6137">
                  <c:v>-944.12203389836441</c:v>
                </c:pt>
                <c:pt idx="6138">
                  <c:v>-874.94915254237378</c:v>
                </c:pt>
                <c:pt idx="6139">
                  <c:v>-924.15593220345841</c:v>
                </c:pt>
                <c:pt idx="6140">
                  <c:v>-966.54915254236971</c:v>
                </c:pt>
                <c:pt idx="6141">
                  <c:v>-981.78305084745205</c:v>
                </c:pt>
                <c:pt idx="6142">
                  <c:v>-929.13898305089015</c:v>
                </c:pt>
                <c:pt idx="6143">
                  <c:v>-946.31186440681552</c:v>
                </c:pt>
                <c:pt idx="6144">
                  <c:v>-996.69830508490577</c:v>
                </c:pt>
                <c:pt idx="6145">
                  <c:v>-1038.2644067797894</c:v>
                </c:pt>
                <c:pt idx="6146">
                  <c:v>-1007.4644067798559</c:v>
                </c:pt>
                <c:pt idx="6147">
                  <c:v>-1069.4847457628348</c:v>
                </c:pt>
                <c:pt idx="6148">
                  <c:v>-1094.5288135595856</c:v>
                </c:pt>
                <c:pt idx="6149">
                  <c:v>-1015.7288135595137</c:v>
                </c:pt>
                <c:pt idx="6150">
                  <c:v>-1056.1762711866816</c:v>
                </c:pt>
                <c:pt idx="6151">
                  <c:v>-1063.9254237289272</c:v>
                </c:pt>
                <c:pt idx="6152">
                  <c:v>-952.54237288155571</c:v>
                </c:pt>
                <c:pt idx="6153">
                  <c:v>-933.30169491536378</c:v>
                </c:pt>
                <c:pt idx="6154">
                  <c:v>-941.88474576293265</c:v>
                </c:pt>
                <c:pt idx="6155">
                  <c:v>-997.91186440686545</c:v>
                </c:pt>
                <c:pt idx="6156">
                  <c:v>-1012.0271186442885</c:v>
                </c:pt>
                <c:pt idx="6157">
                  <c:v>-975.93220338991273</c:v>
                </c:pt>
                <c:pt idx="6158">
                  <c:v>-923.88474576292322</c:v>
                </c:pt>
                <c:pt idx="6159">
                  <c:v>-932.21694915265834</c:v>
                </c:pt>
                <c:pt idx="6160">
                  <c:v>-938.5627118645134</c:v>
                </c:pt>
                <c:pt idx="6161">
                  <c:v>-980.87457627132051</c:v>
                </c:pt>
                <c:pt idx="6162">
                  <c:v>-1023.6610169492336</c:v>
                </c:pt>
                <c:pt idx="6163">
                  <c:v>-939.20677966106678</c:v>
                </c:pt>
                <c:pt idx="6164">
                  <c:v>-934.67796610164464</c:v>
                </c:pt>
                <c:pt idx="6165">
                  <c:v>-996.82033898309021</c:v>
                </c:pt>
                <c:pt idx="6166">
                  <c:v>-962.9152542372218</c:v>
                </c:pt>
                <c:pt idx="6167">
                  <c:v>-988.96949152530499</c:v>
                </c:pt>
                <c:pt idx="6168">
                  <c:v>-1004.3932203389879</c:v>
                </c:pt>
                <c:pt idx="6169">
                  <c:v>-1021.905084745639</c:v>
                </c:pt>
                <c:pt idx="6170">
                  <c:v>-981.27457627099704</c:v>
                </c:pt>
                <c:pt idx="6171">
                  <c:v>-888.18305084743645</c:v>
                </c:pt>
                <c:pt idx="6172">
                  <c:v>-877.13898305076839</c:v>
                </c:pt>
                <c:pt idx="6173">
                  <c:v>-910.85423728814908</c:v>
                </c:pt>
                <c:pt idx="6174">
                  <c:v>-977.30169491518006</c:v>
                </c:pt>
                <c:pt idx="6175">
                  <c:v>-948.16271186454094</c:v>
                </c:pt>
                <c:pt idx="6176">
                  <c:v>-1078.942372881525</c:v>
                </c:pt>
                <c:pt idx="6177">
                  <c:v>-1139.9254237288919</c:v>
                </c:pt>
                <c:pt idx="6178">
                  <c:v>-1096.7593220341168</c:v>
                </c:pt>
                <c:pt idx="6179">
                  <c:v>-1113.7898305086483</c:v>
                </c:pt>
                <c:pt idx="6180">
                  <c:v>-1127.5593220341068</c:v>
                </c:pt>
                <c:pt idx="6181">
                  <c:v>-1069.2813559324331</c:v>
                </c:pt>
                <c:pt idx="6182">
                  <c:v>-1099.9864406781796</c:v>
                </c:pt>
                <c:pt idx="6183">
                  <c:v>-1130.0610169493425</c:v>
                </c:pt>
                <c:pt idx="6184">
                  <c:v>-1026.6372881356881</c:v>
                </c:pt>
                <c:pt idx="6185">
                  <c:v>-953.69491525433875</c:v>
                </c:pt>
                <c:pt idx="6186">
                  <c:v>-1019.667796610433</c:v>
                </c:pt>
                <c:pt idx="6187">
                  <c:v>-1075.396610169664</c:v>
                </c:pt>
                <c:pt idx="6188">
                  <c:v>-1006.1220338983597</c:v>
                </c:pt>
                <c:pt idx="6189">
                  <c:v>-1036.9423728814461</c:v>
                </c:pt>
                <c:pt idx="6190">
                  <c:v>-1092.0881355932443</c:v>
                </c:pt>
                <c:pt idx="6191">
                  <c:v>-1171.0237288136966</c:v>
                </c:pt>
                <c:pt idx="6192">
                  <c:v>-1227.0440677966726</c:v>
                </c:pt>
                <c:pt idx="6193">
                  <c:v>-1228.2372881356482</c:v>
                </c:pt>
                <c:pt idx="6194">
                  <c:v>-1260.9559322033847</c:v>
                </c:pt>
                <c:pt idx="6195">
                  <c:v>-1255.9661016948269</c:v>
                </c:pt>
                <c:pt idx="6196">
                  <c:v>-1291.0644067796711</c:v>
                </c:pt>
                <c:pt idx="6197">
                  <c:v>-1301.6474576271471</c:v>
                </c:pt>
                <c:pt idx="6198">
                  <c:v>-1343.7355932203432</c:v>
                </c:pt>
                <c:pt idx="6199">
                  <c:v>-1360.3593220338462</c:v>
                </c:pt>
                <c:pt idx="6200">
                  <c:v>-1269.2677966101362</c:v>
                </c:pt>
                <c:pt idx="6201">
                  <c:v>-1335.3423728812618</c:v>
                </c:pt>
                <c:pt idx="6202">
                  <c:v>-1339.2881355930817</c:v>
                </c:pt>
                <c:pt idx="6203">
                  <c:v>-1269.3491525421839</c:v>
                </c:pt>
                <c:pt idx="6204">
                  <c:v>-1272.9898305082322</c:v>
                </c:pt>
                <c:pt idx="6205">
                  <c:v>-1246.9491525421192</c:v>
                </c:pt>
                <c:pt idx="6206">
                  <c:v>-1170.3050847456573</c:v>
                </c:pt>
                <c:pt idx="6207">
                  <c:v>-1111.4644067794216</c:v>
                </c:pt>
                <c:pt idx="6208">
                  <c:v>-1249.532203389685</c:v>
                </c:pt>
                <c:pt idx="6209">
                  <c:v>-1207.7288135591639</c:v>
                </c:pt>
                <c:pt idx="6210">
                  <c:v>-1187.5322033896896</c:v>
                </c:pt>
                <c:pt idx="6211">
                  <c:v>-1272.54915254208</c:v>
                </c:pt>
                <c:pt idx="6212">
                  <c:v>-1295.4847457624276</c:v>
                </c:pt>
                <c:pt idx="6213">
                  <c:v>-1191.2677966098126</c:v>
                </c:pt>
                <c:pt idx="6214">
                  <c:v>-1203.1118644066239</c:v>
                </c:pt>
                <c:pt idx="6215">
                  <c:v>-1176.3796610167512</c:v>
                </c:pt>
                <c:pt idx="6216">
                  <c:v>-1252.9898305083154</c:v>
                </c:pt>
                <c:pt idx="6217">
                  <c:v>-1314.6033898303224</c:v>
                </c:pt>
                <c:pt idx="6218">
                  <c:v>-1264.9016949151478</c:v>
                </c:pt>
                <c:pt idx="6219">
                  <c:v>-1323.5999999999333</c:v>
                </c:pt>
                <c:pt idx="6220">
                  <c:v>-1403.3016949151236</c:v>
                </c:pt>
                <c:pt idx="6221">
                  <c:v>-1311.7152542371546</c:v>
                </c:pt>
                <c:pt idx="6222">
                  <c:v>-1282.3864406778584</c:v>
                </c:pt>
                <c:pt idx="6223">
                  <c:v>-1390.745762711794</c:v>
                </c:pt>
                <c:pt idx="6224">
                  <c:v>-1405.5389830507247</c:v>
                </c:pt>
                <c:pt idx="6225">
                  <c:v>-1392.0677966101371</c:v>
                </c:pt>
                <c:pt idx="6226">
                  <c:v>-1389.8983050847828</c:v>
                </c:pt>
                <c:pt idx="6227">
                  <c:v>-1384.9898305084985</c:v>
                </c:pt>
                <c:pt idx="6228">
                  <c:v>-1371.27457627126</c:v>
                </c:pt>
                <c:pt idx="6229">
                  <c:v>-1386.4881355933023</c:v>
                </c:pt>
                <c:pt idx="6230">
                  <c:v>-1463.3016949152682</c:v>
                </c:pt>
                <c:pt idx="6231">
                  <c:v>-1550.5084745762224</c:v>
                </c:pt>
                <c:pt idx="6232">
                  <c:v>-1537.050847457549</c:v>
                </c:pt>
                <c:pt idx="6233">
                  <c:v>-1437.2271186440319</c:v>
                </c:pt>
                <c:pt idx="6234">
                  <c:v>-1496.6779661015846</c:v>
                </c:pt>
                <c:pt idx="6235">
                  <c:v>-1468.0406779659356</c:v>
                </c:pt>
                <c:pt idx="6236">
                  <c:v>-1397.7966101694358</c:v>
                </c:pt>
                <c:pt idx="6237">
                  <c:v>-1440.9627118643241</c:v>
                </c:pt>
                <c:pt idx="6238">
                  <c:v>-1442.0677966100129</c:v>
                </c:pt>
                <c:pt idx="6239">
                  <c:v>-1413.9322033897495</c:v>
                </c:pt>
                <c:pt idx="6240">
                  <c:v>-1441.9050847456356</c:v>
                </c:pt>
                <c:pt idx="6241">
                  <c:v>-1509.0237288133865</c:v>
                </c:pt>
                <c:pt idx="6242">
                  <c:v>-1443.7355932201515</c:v>
                </c:pt>
                <c:pt idx="6243">
                  <c:v>-1452.2372881355034</c:v>
                </c:pt>
                <c:pt idx="6244">
                  <c:v>-1587.2406779659689</c:v>
                </c:pt>
                <c:pt idx="6245">
                  <c:v>-1583.5796610168238</c:v>
                </c:pt>
                <c:pt idx="6246">
                  <c:v>-1435.803389830488</c:v>
                </c:pt>
                <c:pt idx="6247">
                  <c:v>-1505.4711864406813</c:v>
                </c:pt>
                <c:pt idx="6248">
                  <c:v>-1562.5423728814087</c:v>
                </c:pt>
                <c:pt idx="6249">
                  <c:v>-1439.3762711865722</c:v>
                </c:pt>
                <c:pt idx="6250">
                  <c:v>-1433.979661017042</c:v>
                </c:pt>
                <c:pt idx="6251">
                  <c:v>-1433.1525423729579</c:v>
                </c:pt>
                <c:pt idx="6252">
                  <c:v>-1398.4474576272846</c:v>
                </c:pt>
                <c:pt idx="6253">
                  <c:v>-1371.7220338984819</c:v>
                </c:pt>
                <c:pt idx="6254">
                  <c:v>-1368.8338983052574</c:v>
                </c:pt>
                <c:pt idx="6255">
                  <c:v>-1435.2542372881785</c:v>
                </c:pt>
                <c:pt idx="6256">
                  <c:v>-1400.610169491626</c:v>
                </c:pt>
                <c:pt idx="6257">
                  <c:v>-1374.4949152543657</c:v>
                </c:pt>
                <c:pt idx="6258">
                  <c:v>-1370.2576271189705</c:v>
                </c:pt>
                <c:pt idx="6259">
                  <c:v>-1355.8237288137493</c:v>
                </c:pt>
                <c:pt idx="6260">
                  <c:v>-1392.3254237290973</c:v>
                </c:pt>
                <c:pt idx="6261">
                  <c:v>-1384.2169491527472</c:v>
                </c:pt>
                <c:pt idx="6262">
                  <c:v>-1438.1016949154357</c:v>
                </c:pt>
                <c:pt idx="6263">
                  <c:v>-1411.9118644070281</c:v>
                </c:pt>
                <c:pt idx="6264">
                  <c:v>-1429.6338983053763</c:v>
                </c:pt>
                <c:pt idx="6265">
                  <c:v>-1454.7525423731049</c:v>
                </c:pt>
                <c:pt idx="6266">
                  <c:v>-1482.8949152544383</c:v>
                </c:pt>
                <c:pt idx="6267">
                  <c:v>-1503.2813559323997</c:v>
                </c:pt>
                <c:pt idx="6268">
                  <c:v>-1457.2813559324507</c:v>
                </c:pt>
                <c:pt idx="6269">
                  <c:v>-1440.6983050849151</c:v>
                </c:pt>
                <c:pt idx="6270">
                  <c:v>-1416.9423728815536</c:v>
                </c:pt>
                <c:pt idx="6271">
                  <c:v>-1401.8305084748247</c:v>
                </c:pt>
                <c:pt idx="6272">
                  <c:v>-1405.0372881358473</c:v>
                </c:pt>
                <c:pt idx="6273">
                  <c:v>-1474.3661016950327</c:v>
                </c:pt>
                <c:pt idx="6274">
                  <c:v>-1517.2813559323131</c:v>
                </c:pt>
                <c:pt idx="6275">
                  <c:v>-1448.291525423853</c:v>
                </c:pt>
                <c:pt idx="6276">
                  <c:v>-1356.4203389830961</c:v>
                </c:pt>
                <c:pt idx="6277">
                  <c:v>-1419.945762712005</c:v>
                </c:pt>
                <c:pt idx="6278">
                  <c:v>-1458.827118644235</c:v>
                </c:pt>
                <c:pt idx="6279">
                  <c:v>-1361.6949152543853</c:v>
                </c:pt>
                <c:pt idx="6280">
                  <c:v>-1327.0372881357496</c:v>
                </c:pt>
                <c:pt idx="6281">
                  <c:v>-1400.5762711865591</c:v>
                </c:pt>
                <c:pt idx="6282">
                  <c:v>-1414.2644067797439</c:v>
                </c:pt>
                <c:pt idx="6283">
                  <c:v>-1333.2203389832271</c:v>
                </c:pt>
                <c:pt idx="6284">
                  <c:v>-1309.5186440678594</c:v>
                </c:pt>
                <c:pt idx="6285">
                  <c:v>-1339.118644067747</c:v>
                </c:pt>
                <c:pt idx="6286">
                  <c:v>-1398.9627118643582</c:v>
                </c:pt>
                <c:pt idx="6287">
                  <c:v>-1375.7016949153119</c:v>
                </c:pt>
                <c:pt idx="6288">
                  <c:v>-1329.769491525497</c:v>
                </c:pt>
                <c:pt idx="6289">
                  <c:v>-1361.9593220339636</c:v>
                </c:pt>
                <c:pt idx="6290">
                  <c:v>-1318.7050847459579</c:v>
                </c:pt>
                <c:pt idx="6291">
                  <c:v>-1263.5186440679101</c:v>
                </c:pt>
                <c:pt idx="6292">
                  <c:v>-1342.3457627119228</c:v>
                </c:pt>
                <c:pt idx="6293">
                  <c:v>-1354.4610169491566</c:v>
                </c:pt>
                <c:pt idx="6294">
                  <c:v>-1275.8101694915485</c:v>
                </c:pt>
                <c:pt idx="6295">
                  <c:v>-1333.4983050847757</c:v>
                </c:pt>
                <c:pt idx="6296">
                  <c:v>-1344.2372881356721</c:v>
                </c:pt>
                <c:pt idx="6297">
                  <c:v>-1308.8677966103489</c:v>
                </c:pt>
                <c:pt idx="6298">
                  <c:v>-1274.8610169492799</c:v>
                </c:pt>
                <c:pt idx="6299">
                  <c:v>-1257.8711864407721</c:v>
                </c:pt>
                <c:pt idx="6300">
                  <c:v>-1248.2169491527504</c:v>
                </c:pt>
                <c:pt idx="6301">
                  <c:v>-1252.976271186684</c:v>
                </c:pt>
                <c:pt idx="6302">
                  <c:v>-1296.4271186443038</c:v>
                </c:pt>
                <c:pt idx="6303">
                  <c:v>-1284.3457627120802</c:v>
                </c:pt>
                <c:pt idx="6304">
                  <c:v>-1249.8711864408058</c:v>
                </c:pt>
                <c:pt idx="6305">
                  <c:v>-1304.9762711864671</c:v>
                </c:pt>
                <c:pt idx="6306">
                  <c:v>-1350.5694915255567</c:v>
                </c:pt>
                <c:pt idx="6307">
                  <c:v>-1304.501694915248</c:v>
                </c:pt>
                <c:pt idx="6308">
                  <c:v>-1365.1796610169567</c:v>
                </c:pt>
                <c:pt idx="6309">
                  <c:v>-1404.0881355932402</c:v>
                </c:pt>
                <c:pt idx="6310">
                  <c:v>-1314.2237288135732</c:v>
                </c:pt>
                <c:pt idx="6311">
                  <c:v>-1358.5491525423138</c:v>
                </c:pt>
                <c:pt idx="6312">
                  <c:v>-1392.0881355931774</c:v>
                </c:pt>
                <c:pt idx="6313">
                  <c:v>-1361.7559322033364</c:v>
                </c:pt>
                <c:pt idx="6314">
                  <c:v>-1324.7050847456787</c:v>
                </c:pt>
                <c:pt idx="6315">
                  <c:v>-1363.8576271185007</c:v>
                </c:pt>
                <c:pt idx="6316">
                  <c:v>-1434.9559322031946</c:v>
                </c:pt>
                <c:pt idx="6317">
                  <c:v>-1429.1999999997861</c:v>
                </c:pt>
                <c:pt idx="6318">
                  <c:v>-1461.5728813557837</c:v>
                </c:pt>
                <c:pt idx="6319">
                  <c:v>-1462.7389830507061</c:v>
                </c:pt>
                <c:pt idx="6320">
                  <c:v>-1473.8508474575081</c:v>
                </c:pt>
                <c:pt idx="6321">
                  <c:v>-1511.3423728812045</c:v>
                </c:pt>
                <c:pt idx="6322">
                  <c:v>-1492.8813559320593</c:v>
                </c:pt>
                <c:pt idx="6323">
                  <c:v>-1535.2406779659036</c:v>
                </c:pt>
                <c:pt idx="6324">
                  <c:v>-1607.3898305082928</c:v>
                </c:pt>
                <c:pt idx="6325">
                  <c:v>-1630.928813559226</c:v>
                </c:pt>
                <c:pt idx="6326">
                  <c:v>-1580.5084745760689</c:v>
                </c:pt>
                <c:pt idx="6327">
                  <c:v>-1586.5966101693025</c:v>
                </c:pt>
                <c:pt idx="6328">
                  <c:v>-1652.1423728812717</c:v>
                </c:pt>
                <c:pt idx="6329">
                  <c:v>-1735.2949152542481</c:v>
                </c:pt>
                <c:pt idx="6330">
                  <c:v>-1736.8881355932397</c:v>
                </c:pt>
                <c:pt idx="6331">
                  <c:v>-1742.2169491524662</c:v>
                </c:pt>
                <c:pt idx="6332">
                  <c:v>-1722.8745762712429</c:v>
                </c:pt>
                <c:pt idx="6333">
                  <c:v>-1752.623728813538</c:v>
                </c:pt>
                <c:pt idx="6334">
                  <c:v>-1725.6271186441431</c:v>
                </c:pt>
                <c:pt idx="6335">
                  <c:v>-1781.2135593221496</c:v>
                </c:pt>
                <c:pt idx="6336">
                  <c:v>-1834.0949152542366</c:v>
                </c:pt>
                <c:pt idx="6337">
                  <c:v>-1764.2237288135289</c:v>
                </c:pt>
                <c:pt idx="6338">
                  <c:v>-1750.8610169491558</c:v>
                </c:pt>
                <c:pt idx="6339">
                  <c:v>-1774.9220338982886</c:v>
                </c:pt>
                <c:pt idx="6340">
                  <c:v>-1850.6711864407027</c:v>
                </c:pt>
                <c:pt idx="6341">
                  <c:v>-1773.8576271187364</c:v>
                </c:pt>
                <c:pt idx="6342">
                  <c:v>-1765.3559322033848</c:v>
                </c:pt>
                <c:pt idx="6343">
                  <c:v>-1812.800000000087</c:v>
                </c:pt>
                <c:pt idx="6344">
                  <c:v>-1856.7525423730353</c:v>
                </c:pt>
                <c:pt idx="6345">
                  <c:v>-1785.1796610170661</c:v>
                </c:pt>
                <c:pt idx="6346">
                  <c:v>-1735.3898305085486</c:v>
                </c:pt>
                <c:pt idx="6347">
                  <c:v>-1768.8677966102352</c:v>
                </c:pt>
                <c:pt idx="6348">
                  <c:v>-1795.4576271187702</c:v>
                </c:pt>
                <c:pt idx="6349">
                  <c:v>-1726.3796610170236</c:v>
                </c:pt>
                <c:pt idx="6350">
                  <c:v>-1742.8881355933556</c:v>
                </c:pt>
                <c:pt idx="6351">
                  <c:v>-1781.2135593222624</c:v>
                </c:pt>
                <c:pt idx="6352">
                  <c:v>-1712.2033898306495</c:v>
                </c:pt>
                <c:pt idx="6353">
                  <c:v>-1750.5016949153903</c:v>
                </c:pt>
                <c:pt idx="6354">
                  <c:v>-1721.2677966103379</c:v>
                </c:pt>
                <c:pt idx="6355">
                  <c:v>-1694.6169491526257</c:v>
                </c:pt>
                <c:pt idx="6356">
                  <c:v>-1701.4372881355866</c:v>
                </c:pt>
                <c:pt idx="6357">
                  <c:v>-1741.179661016911</c:v>
                </c:pt>
                <c:pt idx="6358">
                  <c:v>-1809.4372881355309</c:v>
                </c:pt>
                <c:pt idx="6359">
                  <c:v>-1778.4813559320637</c:v>
                </c:pt>
                <c:pt idx="6360">
                  <c:v>-1763.4372881355253</c:v>
                </c:pt>
                <c:pt idx="6361">
                  <c:v>-1802.6644067794944</c:v>
                </c:pt>
                <c:pt idx="6362">
                  <c:v>-1781.4644067794757</c:v>
                </c:pt>
                <c:pt idx="6363">
                  <c:v>-1728.3254237286544</c:v>
                </c:pt>
                <c:pt idx="6364">
                  <c:v>-1699.2610169489931</c:v>
                </c:pt>
                <c:pt idx="6365">
                  <c:v>-1713.830508474369</c:v>
                </c:pt>
                <c:pt idx="6366">
                  <c:v>-1706.8406779658476</c:v>
                </c:pt>
                <c:pt idx="6367">
                  <c:v>-1636.6305084744713</c:v>
                </c:pt>
                <c:pt idx="6368">
                  <c:v>-1630.3050847455434</c:v>
                </c:pt>
                <c:pt idx="6369">
                  <c:v>-1677.4169491523644</c:v>
                </c:pt>
                <c:pt idx="6370">
                  <c:v>-1631.8915254235212</c:v>
                </c:pt>
                <c:pt idx="6371">
                  <c:v>-1659.4915254235584</c:v>
                </c:pt>
                <c:pt idx="6372">
                  <c:v>-1663.84406779652</c:v>
                </c:pt>
                <c:pt idx="6373">
                  <c:v>-1663.9728813559434</c:v>
                </c:pt>
                <c:pt idx="6374">
                  <c:v>-1622.5830508475769</c:v>
                </c:pt>
                <c:pt idx="6375">
                  <c:v>-1565.0644067796845</c:v>
                </c:pt>
                <c:pt idx="6376">
                  <c:v>-1536.4745762711855</c:v>
                </c:pt>
                <c:pt idx="6377">
                  <c:v>-1569.0101694915043</c:v>
                </c:pt>
                <c:pt idx="6378">
                  <c:v>-1550.5491525423026</c:v>
                </c:pt>
                <c:pt idx="6379">
                  <c:v>-1485.1525423728538</c:v>
                </c:pt>
                <c:pt idx="6380">
                  <c:v>-1472.393220339123</c:v>
                </c:pt>
                <c:pt idx="6381">
                  <c:v>-1446.9898305086067</c:v>
                </c:pt>
                <c:pt idx="6382">
                  <c:v>-1452.2033898307188</c:v>
                </c:pt>
                <c:pt idx="6383">
                  <c:v>-1421.8237288137277</c:v>
                </c:pt>
                <c:pt idx="6384">
                  <c:v>-1342.0881355933016</c:v>
                </c:pt>
                <c:pt idx="6385">
                  <c:v>-1295.9389830510579</c:v>
                </c:pt>
                <c:pt idx="6386">
                  <c:v>-1372.8542372882246</c:v>
                </c:pt>
                <c:pt idx="6387">
                  <c:v>-1350.8203389831647</c:v>
                </c:pt>
                <c:pt idx="6388">
                  <c:v>-1215.9661016949374</c:v>
                </c:pt>
                <c:pt idx="6389">
                  <c:v>-1184.6779661017017</c:v>
                </c:pt>
                <c:pt idx="6390">
                  <c:v>-1217.2271186441037</c:v>
                </c:pt>
                <c:pt idx="6391">
                  <c:v>-1224.8677966101352</c:v>
                </c:pt>
                <c:pt idx="6392">
                  <c:v>-1192.7118644067352</c:v>
                </c:pt>
                <c:pt idx="6393">
                  <c:v>-1112.291525423675</c:v>
                </c:pt>
                <c:pt idx="6394">
                  <c:v>-1168.9355932202773</c:v>
                </c:pt>
                <c:pt idx="6395">
                  <c:v>-1161.1525423728515</c:v>
                </c:pt>
                <c:pt idx="6396">
                  <c:v>-1088.9491525423555</c:v>
                </c:pt>
                <c:pt idx="6397">
                  <c:v>-1104.9016949151951</c:v>
                </c:pt>
                <c:pt idx="6398">
                  <c:v>-1185.5661016948497</c:v>
                </c:pt>
                <c:pt idx="6399">
                  <c:v>-1118.6576271185702</c:v>
                </c:pt>
                <c:pt idx="6400">
                  <c:v>-1027.1322033897216</c:v>
                </c:pt>
                <c:pt idx="6401">
                  <c:v>-1105.6610169490323</c:v>
                </c:pt>
                <c:pt idx="6402">
                  <c:v>-1151.4508474575102</c:v>
                </c:pt>
                <c:pt idx="6403">
                  <c:v>-1030.2440677965003</c:v>
                </c:pt>
                <c:pt idx="6404">
                  <c:v>-1043.0440677963677</c:v>
                </c:pt>
                <c:pt idx="6405">
                  <c:v>-1098.2169491522757</c:v>
                </c:pt>
                <c:pt idx="6406">
                  <c:v>-1106.7728813557349</c:v>
                </c:pt>
                <c:pt idx="6407">
                  <c:v>-1033.742372881042</c:v>
                </c:pt>
                <c:pt idx="6408">
                  <c:v>-1084.9694915251864</c:v>
                </c:pt>
                <c:pt idx="6409">
                  <c:v>-1094.7999999996691</c:v>
                </c:pt>
                <c:pt idx="6410">
                  <c:v>-1007.8169491522129</c:v>
                </c:pt>
                <c:pt idx="6411">
                  <c:v>-1030.0338983048032</c:v>
                </c:pt>
                <c:pt idx="6412">
                  <c:v>-1076.1694915251328</c:v>
                </c:pt>
                <c:pt idx="6413">
                  <c:v>-1055.9322033895221</c:v>
                </c:pt>
                <c:pt idx="6414">
                  <c:v>-1078.1084745760324</c:v>
                </c:pt>
                <c:pt idx="6415">
                  <c:v>-1098.9559322031296</c:v>
                </c:pt>
                <c:pt idx="6416">
                  <c:v>-1116.0135593218838</c:v>
                </c:pt>
                <c:pt idx="6417">
                  <c:v>-1036.718644067666</c:v>
                </c:pt>
                <c:pt idx="6418">
                  <c:v>-998.75254237275033</c:v>
                </c:pt>
                <c:pt idx="6419">
                  <c:v>-999.47118644050738</c:v>
                </c:pt>
                <c:pt idx="6420">
                  <c:v>-982.71864406769373</c:v>
                </c:pt>
                <c:pt idx="6421">
                  <c:v>-933.4101694914649</c:v>
                </c:pt>
                <c:pt idx="6422">
                  <c:v>-959.65423728809208</c:v>
                </c:pt>
                <c:pt idx="6423">
                  <c:v>-990.39322033896178</c:v>
                </c:pt>
                <c:pt idx="6424">
                  <c:v>-978.6576271185902</c:v>
                </c:pt>
                <c:pt idx="6425">
                  <c:v>-935.1389830508931</c:v>
                </c:pt>
                <c:pt idx="6426">
                  <c:v>-970.58305084730694</c:v>
                </c:pt>
                <c:pt idx="6427">
                  <c:v>-1000.2169491525439</c:v>
                </c:pt>
                <c:pt idx="6428">
                  <c:v>-945.38305084753074</c:v>
                </c:pt>
                <c:pt idx="6429">
                  <c:v>-934.10169491539421</c:v>
                </c:pt>
                <c:pt idx="6430">
                  <c:v>-977.83728813563232</c:v>
                </c:pt>
                <c:pt idx="6431">
                  <c:v>-942.73898305095747</c:v>
                </c:pt>
                <c:pt idx="6432">
                  <c:v>-915.68813559328646</c:v>
                </c:pt>
                <c:pt idx="6433">
                  <c:v>-924.65762711850493</c:v>
                </c:pt>
                <c:pt idx="6434">
                  <c:v>-934.79322033904157</c:v>
                </c:pt>
                <c:pt idx="6435">
                  <c:v>-917.41016949147536</c:v>
                </c:pt>
                <c:pt idx="6436">
                  <c:v>-914.6101694914812</c:v>
                </c:pt>
                <c:pt idx="6437">
                  <c:v>-899.22033898297832</c:v>
                </c:pt>
                <c:pt idx="6438">
                  <c:v>-882.52203389827162</c:v>
                </c:pt>
                <c:pt idx="6439">
                  <c:v>-943.0372881354333</c:v>
                </c:pt>
                <c:pt idx="6440">
                  <c:v>-924.59661016944108</c:v>
                </c:pt>
                <c:pt idx="6441">
                  <c:v>-816.82711864395174</c:v>
                </c:pt>
                <c:pt idx="6442">
                  <c:v>-820.0406779660442</c:v>
                </c:pt>
                <c:pt idx="6443">
                  <c:v>-868.86779661015362</c:v>
                </c:pt>
                <c:pt idx="6444">
                  <c:v>-948.63050847452075</c:v>
                </c:pt>
                <c:pt idx="6445">
                  <c:v>-914.85423728807598</c:v>
                </c:pt>
                <c:pt idx="6446">
                  <c:v>-815.24745762704367</c:v>
                </c:pt>
                <c:pt idx="6447">
                  <c:v>-828.88813559313496</c:v>
                </c:pt>
                <c:pt idx="6448">
                  <c:v>-920.81355932194242</c:v>
                </c:pt>
                <c:pt idx="6449">
                  <c:v>-941.75593220328335</c:v>
                </c:pt>
                <c:pt idx="6450">
                  <c:v>-826.1559322033313</c:v>
                </c:pt>
                <c:pt idx="6451">
                  <c:v>-828.12203389828426</c:v>
                </c:pt>
                <c:pt idx="6452">
                  <c:v>-947.17288135590991</c:v>
                </c:pt>
                <c:pt idx="6453">
                  <c:v>-943.05084745757301</c:v>
                </c:pt>
                <c:pt idx="6454">
                  <c:v>-793.98644067796101</c:v>
                </c:pt>
                <c:pt idx="6455">
                  <c:v>-857.51864406765765</c:v>
                </c:pt>
                <c:pt idx="6456">
                  <c:v>-953.19999999991023</c:v>
                </c:pt>
                <c:pt idx="6457">
                  <c:v>-875.74237288122151</c:v>
                </c:pt>
                <c:pt idx="6458">
                  <c:v>-802.86101694899241</c:v>
                </c:pt>
                <c:pt idx="6459">
                  <c:v>-921.74237288117092</c:v>
                </c:pt>
                <c:pt idx="6460">
                  <c:v>-948.27796610159908</c:v>
                </c:pt>
                <c:pt idx="6461">
                  <c:v>-894.10847457606667</c:v>
                </c:pt>
                <c:pt idx="6462">
                  <c:v>-866.17627118626103</c:v>
                </c:pt>
                <c:pt idx="6463">
                  <c:v>-953.30847457618086</c:v>
                </c:pt>
                <c:pt idx="6464">
                  <c:v>-937.8915254236806</c:v>
                </c:pt>
                <c:pt idx="6465">
                  <c:v>-859.90508474566604</c:v>
                </c:pt>
                <c:pt idx="6466">
                  <c:v>-942.38644067786652</c:v>
                </c:pt>
                <c:pt idx="6467">
                  <c:v>-1001.2203389829194</c:v>
                </c:pt>
                <c:pt idx="6468">
                  <c:v>-937.79661016938041</c:v>
                </c:pt>
                <c:pt idx="6469">
                  <c:v>-958.55593220330366</c:v>
                </c:pt>
                <c:pt idx="6470">
                  <c:v>-1038.2711864405769</c:v>
                </c:pt>
                <c:pt idx="6471">
                  <c:v>-1002.8542372880473</c:v>
                </c:pt>
                <c:pt idx="6472">
                  <c:v>-944.74576271170838</c:v>
                </c:pt>
                <c:pt idx="6473">
                  <c:v>-941.19322033877745</c:v>
                </c:pt>
                <c:pt idx="6474">
                  <c:v>-964.6305084744539</c:v>
                </c:pt>
                <c:pt idx="6475">
                  <c:v>-909.97288135578879</c:v>
                </c:pt>
                <c:pt idx="6476">
                  <c:v>-898.58305084732524</c:v>
                </c:pt>
                <c:pt idx="6477">
                  <c:v>-915.5254237287395</c:v>
                </c:pt>
                <c:pt idx="6478">
                  <c:v>-978.4677966101026</c:v>
                </c:pt>
                <c:pt idx="6479">
                  <c:v>-1028.352542372864</c:v>
                </c:pt>
                <c:pt idx="6480">
                  <c:v>-964.25762711871801</c:v>
                </c:pt>
                <c:pt idx="6481">
                  <c:v>-970.37966101696202</c:v>
                </c:pt>
                <c:pt idx="6482">
                  <c:v>-1025.1322033899276</c:v>
                </c:pt>
                <c:pt idx="6483">
                  <c:v>-1003.0847457627843</c:v>
                </c:pt>
                <c:pt idx="6484">
                  <c:v>-948.24406779670153</c:v>
                </c:pt>
                <c:pt idx="6485">
                  <c:v>-1008.4135593221807</c:v>
                </c:pt>
                <c:pt idx="6486">
                  <c:v>-993.22033898317852</c:v>
                </c:pt>
                <c:pt idx="6487">
                  <c:v>-951.22711864411315</c:v>
                </c:pt>
                <c:pt idx="6488">
                  <c:v>-934.71864406783789</c:v>
                </c:pt>
                <c:pt idx="6489">
                  <c:v>-923.71525423747573</c:v>
                </c:pt>
                <c:pt idx="6490">
                  <c:v>-937.82372881365984</c:v>
                </c:pt>
                <c:pt idx="6491">
                  <c:v>-912.27796610186215</c:v>
                </c:pt>
                <c:pt idx="6492">
                  <c:v>-917.40338983068784</c:v>
                </c:pt>
                <c:pt idx="6493">
                  <c:v>-949.3491525424472</c:v>
                </c:pt>
                <c:pt idx="6494">
                  <c:v>-992.6237288137188</c:v>
                </c:pt>
                <c:pt idx="6495">
                  <c:v>-957.4779661019503</c:v>
                </c:pt>
                <c:pt idx="6496">
                  <c:v>-929.47118644088437</c:v>
                </c:pt>
                <c:pt idx="6497">
                  <c:v>-986.27118644085056</c:v>
                </c:pt>
                <c:pt idx="6498">
                  <c:v>-981.74915254249822</c:v>
                </c:pt>
                <c:pt idx="6499">
                  <c:v>-925.76949152554619</c:v>
                </c:pt>
                <c:pt idx="6500">
                  <c:v>-964.82033898322368</c:v>
                </c:pt>
                <c:pt idx="6501">
                  <c:v>-1035.6745762712667</c:v>
                </c:pt>
                <c:pt idx="6502">
                  <c:v>-1016.8881355932534</c:v>
                </c:pt>
                <c:pt idx="6503">
                  <c:v>-938.92203389833548</c:v>
                </c:pt>
                <c:pt idx="6504">
                  <c:v>-847.355932203463</c:v>
                </c:pt>
                <c:pt idx="6505">
                  <c:v>-958.97627118658488</c:v>
                </c:pt>
                <c:pt idx="6506">
                  <c:v>-1032.9898305086133</c:v>
                </c:pt>
                <c:pt idx="6507">
                  <c:v>-986.28474576282076</c:v>
                </c:pt>
                <c:pt idx="6508">
                  <c:v>-952.01355932222998</c:v>
                </c:pt>
                <c:pt idx="6509">
                  <c:v>-962.84745762720104</c:v>
                </c:pt>
                <c:pt idx="6510">
                  <c:v>-992.89491525425399</c:v>
                </c:pt>
                <c:pt idx="6511">
                  <c:v>-961.7762711864093</c:v>
                </c:pt>
                <c:pt idx="6512">
                  <c:v>-888.5220338983313</c:v>
                </c:pt>
                <c:pt idx="6513">
                  <c:v>-945.362711864434</c:v>
                </c:pt>
                <c:pt idx="6514">
                  <c:v>-996.4542372882546</c:v>
                </c:pt>
                <c:pt idx="6515">
                  <c:v>-904.32542372887633</c:v>
                </c:pt>
                <c:pt idx="6516">
                  <c:v>-839.51864406793038</c:v>
                </c:pt>
                <c:pt idx="6517">
                  <c:v>-905.3559322035876</c:v>
                </c:pt>
                <c:pt idx="6518">
                  <c:v>-895.54576271203246</c:v>
                </c:pt>
                <c:pt idx="6519">
                  <c:v>-757.15932203408363</c:v>
                </c:pt>
                <c:pt idx="6520">
                  <c:v>-742.73220339004524</c:v>
                </c:pt>
                <c:pt idx="6521">
                  <c:v>-779.42372881371136</c:v>
                </c:pt>
                <c:pt idx="6522">
                  <c:v>-678.45423728831202</c:v>
                </c:pt>
                <c:pt idx="6523">
                  <c:v>-676.25084745783431</c:v>
                </c:pt>
                <c:pt idx="6524">
                  <c:v>-716.07457627131942</c:v>
                </c:pt>
                <c:pt idx="6525">
                  <c:v>-675.0915254238688</c:v>
                </c:pt>
                <c:pt idx="6526">
                  <c:v>-548.69152542384325</c:v>
                </c:pt>
                <c:pt idx="6527">
                  <c:v>-611.05084745782995</c:v>
                </c:pt>
                <c:pt idx="6528">
                  <c:v>-637.52542372896846</c:v>
                </c:pt>
                <c:pt idx="6529">
                  <c:v>-544.90847457645748</c:v>
                </c:pt>
                <c:pt idx="6530">
                  <c:v>-559.47796610183354</c:v>
                </c:pt>
                <c:pt idx="6531">
                  <c:v>-568.54915254259174</c:v>
                </c:pt>
                <c:pt idx="6532">
                  <c:v>-528.7932203391839</c:v>
                </c:pt>
                <c:pt idx="6533">
                  <c:v>-517.0508474577988</c:v>
                </c:pt>
                <c:pt idx="6534">
                  <c:v>-508.11525423742125</c:v>
                </c:pt>
                <c:pt idx="6535">
                  <c:v>-477.32881355951451</c:v>
                </c:pt>
                <c:pt idx="6536">
                  <c:v>-528.04067796619051</c:v>
                </c:pt>
                <c:pt idx="6537">
                  <c:v>-537.33559322039036</c:v>
                </c:pt>
                <c:pt idx="6538">
                  <c:v>-418.18983050846435</c:v>
                </c:pt>
                <c:pt idx="6539">
                  <c:v>-449.36949152531645</c:v>
                </c:pt>
                <c:pt idx="6540">
                  <c:v>-537.64745762706229</c:v>
                </c:pt>
                <c:pt idx="6541">
                  <c:v>-471.25423728813831</c:v>
                </c:pt>
                <c:pt idx="6542">
                  <c:v>-363.66779661023605</c:v>
                </c:pt>
                <c:pt idx="6543">
                  <c:v>-475.47118644060623</c:v>
                </c:pt>
                <c:pt idx="6544">
                  <c:v>-504.90169491532885</c:v>
                </c:pt>
                <c:pt idx="6545">
                  <c:v>-394.80677966095152</c:v>
                </c:pt>
                <c:pt idx="6546">
                  <c:v>-489.32203389828169</c:v>
                </c:pt>
                <c:pt idx="6547">
                  <c:v>-588.71186440677286</c:v>
                </c:pt>
                <c:pt idx="6548">
                  <c:v>-565.38983050838044</c:v>
                </c:pt>
                <c:pt idx="6549">
                  <c:v>-497.21355932192131</c:v>
                </c:pt>
                <c:pt idx="6550">
                  <c:v>-554.75932203369803</c:v>
                </c:pt>
                <c:pt idx="6551">
                  <c:v>-554.90169491509187</c:v>
                </c:pt>
                <c:pt idx="6552">
                  <c:v>-488.16949152532959</c:v>
                </c:pt>
                <c:pt idx="6553">
                  <c:v>-480.86101694901004</c:v>
                </c:pt>
                <c:pt idx="6554">
                  <c:v>-487.05762711840129</c:v>
                </c:pt>
                <c:pt idx="6555">
                  <c:v>-501.32881355918857</c:v>
                </c:pt>
                <c:pt idx="6556">
                  <c:v>-421.22711864403948</c:v>
                </c:pt>
                <c:pt idx="6557">
                  <c:v>-342.13559322033586</c:v>
                </c:pt>
                <c:pt idx="6558">
                  <c:v>-381.08474576264325</c:v>
                </c:pt>
                <c:pt idx="6559">
                  <c:v>-423.21355932186327</c:v>
                </c:pt>
                <c:pt idx="6560">
                  <c:v>-389.66779661004284</c:v>
                </c:pt>
                <c:pt idx="6561">
                  <c:v>-353.97288135585171</c:v>
                </c:pt>
                <c:pt idx="6562">
                  <c:v>-317.19999999991211</c:v>
                </c:pt>
                <c:pt idx="6563">
                  <c:v>-425.78983050841566</c:v>
                </c:pt>
                <c:pt idx="6564">
                  <c:v>-359.91864406763494</c:v>
                </c:pt>
                <c:pt idx="6565">
                  <c:v>-283.38305084733065</c:v>
                </c:pt>
                <c:pt idx="6566">
                  <c:v>-313.81694915248511</c:v>
                </c:pt>
                <c:pt idx="6567">
                  <c:v>-280.89491525417799</c:v>
                </c:pt>
                <c:pt idx="6568">
                  <c:v>-311.13898305078845</c:v>
                </c:pt>
                <c:pt idx="6569">
                  <c:v>-361.70169491533954</c:v>
                </c:pt>
                <c:pt idx="6570">
                  <c:v>-347.03728813566329</c:v>
                </c:pt>
                <c:pt idx="6571">
                  <c:v>-382.6644067797771</c:v>
                </c:pt>
                <c:pt idx="6572">
                  <c:v>-450.10169491532616</c:v>
                </c:pt>
                <c:pt idx="6573">
                  <c:v>-387.09152542377274</c:v>
                </c:pt>
                <c:pt idx="6574">
                  <c:v>-441.89830508478883</c:v>
                </c:pt>
                <c:pt idx="6575">
                  <c:v>-542.11525423725107</c:v>
                </c:pt>
                <c:pt idx="6576">
                  <c:v>-557.44406779652093</c:v>
                </c:pt>
                <c:pt idx="6577">
                  <c:v>-531.67457627111264</c:v>
                </c:pt>
                <c:pt idx="6578">
                  <c:v>-636.29830508464329</c:v>
                </c:pt>
                <c:pt idx="6579">
                  <c:v>-721.64067796607105</c:v>
                </c:pt>
                <c:pt idx="6580">
                  <c:v>-729.20677966095559</c:v>
                </c:pt>
                <c:pt idx="6581">
                  <c:v>-817.89152542361694</c:v>
                </c:pt>
                <c:pt idx="6582">
                  <c:v>-923.89830508461125</c:v>
                </c:pt>
                <c:pt idx="6583">
                  <c:v>-935.08474576256037</c:v>
                </c:pt>
                <c:pt idx="6584">
                  <c:v>-885.82372881342519</c:v>
                </c:pt>
                <c:pt idx="6585">
                  <c:v>-1027.301694915169</c:v>
                </c:pt>
                <c:pt idx="6586">
                  <c:v>-1110.2440677963359</c:v>
                </c:pt>
                <c:pt idx="6587">
                  <c:v>-1063.064406779381</c:v>
                </c:pt>
                <c:pt idx="6588">
                  <c:v>-1094.6915254235114</c:v>
                </c:pt>
                <c:pt idx="6589">
                  <c:v>-1151.8576271185952</c:v>
                </c:pt>
                <c:pt idx="6590">
                  <c:v>-1151.1999999998457</c:v>
                </c:pt>
                <c:pt idx="6591">
                  <c:v>-1191.9796610168385</c:v>
                </c:pt>
                <c:pt idx="6592">
                  <c:v>-1237.7016949152955</c:v>
                </c:pt>
                <c:pt idx="6593">
                  <c:v>-1320.1220338983755</c:v>
                </c:pt>
                <c:pt idx="6594">
                  <c:v>-1356.9559322033226</c:v>
                </c:pt>
                <c:pt idx="6595">
                  <c:v>-1353.2542372882103</c:v>
                </c:pt>
                <c:pt idx="6596">
                  <c:v>-1352.4000000000726</c:v>
                </c:pt>
                <c:pt idx="6597">
                  <c:v>-1370.3186440678653</c:v>
                </c:pt>
                <c:pt idx="6598">
                  <c:v>-1416.5491525424952</c:v>
                </c:pt>
                <c:pt idx="6599">
                  <c:v>-1328.4338983052401</c:v>
                </c:pt>
                <c:pt idx="6600">
                  <c:v>-1342.6915254237745</c:v>
                </c:pt>
                <c:pt idx="6601">
                  <c:v>-1425.2067796609854</c:v>
                </c:pt>
                <c:pt idx="6602">
                  <c:v>-1445.8372881357675</c:v>
                </c:pt>
                <c:pt idx="6603">
                  <c:v>-1398.176271186411</c:v>
                </c:pt>
                <c:pt idx="6604">
                  <c:v>-1459.8305084746107</c:v>
                </c:pt>
                <c:pt idx="6605">
                  <c:v>-1436.0406779661257</c:v>
                </c:pt>
                <c:pt idx="6606">
                  <c:v>-1318.6983050846056</c:v>
                </c:pt>
                <c:pt idx="6607">
                  <c:v>-1299.2813559321223</c:v>
                </c:pt>
                <c:pt idx="6608">
                  <c:v>-1401.999999999877</c:v>
                </c:pt>
                <c:pt idx="6609">
                  <c:v>-1414.8203389830105</c:v>
                </c:pt>
                <c:pt idx="6610">
                  <c:v>-1445.6271186440702</c:v>
                </c:pt>
                <c:pt idx="6611">
                  <c:v>-1512.4135593219396</c:v>
                </c:pt>
                <c:pt idx="6612">
                  <c:v>-1542.9355932203243</c:v>
                </c:pt>
                <c:pt idx="6613">
                  <c:v>-1490.9423728813856</c:v>
                </c:pt>
                <c:pt idx="6614">
                  <c:v>-1554.5694915253825</c:v>
                </c:pt>
                <c:pt idx="6615">
                  <c:v>-1640.7999999998456</c:v>
                </c:pt>
                <c:pt idx="6616">
                  <c:v>-1731.4237288134063</c:v>
                </c:pt>
                <c:pt idx="6617">
                  <c:v>-1795.1050847456231</c:v>
                </c:pt>
                <c:pt idx="6618">
                  <c:v>-1822.1694915253211</c:v>
                </c:pt>
                <c:pt idx="6619">
                  <c:v>-1803.5050847456614</c:v>
                </c:pt>
                <c:pt idx="6620">
                  <c:v>-1791.4508474575482</c:v>
                </c:pt>
                <c:pt idx="6621">
                  <c:v>-1924.7728813558483</c:v>
                </c:pt>
                <c:pt idx="6622">
                  <c:v>-1944.7999999998747</c:v>
                </c:pt>
                <c:pt idx="6623">
                  <c:v>-1897.7016949151368</c:v>
                </c:pt>
                <c:pt idx="6624">
                  <c:v>-2036.5694915252616</c:v>
                </c:pt>
                <c:pt idx="6625">
                  <c:v>-2004.440677966028</c:v>
                </c:pt>
                <c:pt idx="6626">
                  <c:v>-1978.1559322032638</c:v>
                </c:pt>
                <c:pt idx="6627">
                  <c:v>-2060.7796610168584</c:v>
                </c:pt>
                <c:pt idx="6628">
                  <c:v>-1982.7932203388436</c:v>
                </c:pt>
                <c:pt idx="6629">
                  <c:v>-1937.6745762710295</c:v>
                </c:pt>
                <c:pt idx="6630">
                  <c:v>-1954.0406779658547</c:v>
                </c:pt>
                <c:pt idx="6631">
                  <c:v>-1936.6915254234682</c:v>
                </c:pt>
                <c:pt idx="6632">
                  <c:v>-1958.8338983049111</c:v>
                </c:pt>
                <c:pt idx="6633">
                  <c:v>-1939.5864406778189</c:v>
                </c:pt>
                <c:pt idx="6634">
                  <c:v>-1877.0576271186108</c:v>
                </c:pt>
                <c:pt idx="6635">
                  <c:v>-1854.5559322033455</c:v>
                </c:pt>
                <c:pt idx="6636">
                  <c:v>-1871.0237288137098</c:v>
                </c:pt>
                <c:pt idx="6637">
                  <c:v>-1809.3627118645531</c:v>
                </c:pt>
                <c:pt idx="6638">
                  <c:v>-1732.6237288137343</c:v>
                </c:pt>
                <c:pt idx="6639">
                  <c:v>-1742.4881355935097</c:v>
                </c:pt>
                <c:pt idx="6640">
                  <c:v>-1670.0000000002824</c:v>
                </c:pt>
                <c:pt idx="6641">
                  <c:v>-1539.6271186443271</c:v>
                </c:pt>
                <c:pt idx="6642">
                  <c:v>-1503.7491525426617</c:v>
                </c:pt>
                <c:pt idx="6643">
                  <c:v>-1520.6508474579955</c:v>
                </c:pt>
                <c:pt idx="6644">
                  <c:v>-1534.4000000003007</c:v>
                </c:pt>
                <c:pt idx="6645">
                  <c:v>-1417.0440677969234</c:v>
                </c:pt>
                <c:pt idx="6646">
                  <c:v>-1375.0576271189843</c:v>
                </c:pt>
                <c:pt idx="6647">
                  <c:v>-1357.5864406783573</c:v>
                </c:pt>
                <c:pt idx="6648">
                  <c:v>-1330.216949152775</c:v>
                </c:pt>
                <c:pt idx="6649">
                  <c:v>-1371.3762711866864</c:v>
                </c:pt>
                <c:pt idx="6650">
                  <c:v>-1375.172881356212</c:v>
                </c:pt>
                <c:pt idx="6651">
                  <c:v>-1323.4915254238886</c:v>
                </c:pt>
                <c:pt idx="6652">
                  <c:v>-1237.5118644068643</c:v>
                </c:pt>
                <c:pt idx="6653">
                  <c:v>-1220.8338983051415</c:v>
                </c:pt>
                <c:pt idx="6654">
                  <c:v>-1256.013559321977</c:v>
                </c:pt>
                <c:pt idx="6655">
                  <c:v>-1244.5355932203395</c:v>
                </c:pt>
                <c:pt idx="6656">
                  <c:v>-1184.6508474576483</c:v>
                </c:pt>
                <c:pt idx="6657">
                  <c:v>-1150.3118644068104</c:v>
                </c:pt>
                <c:pt idx="6658">
                  <c:v>-1188.2237288133933</c:v>
                </c:pt>
                <c:pt idx="6659">
                  <c:v>-1244.8135593218317</c:v>
                </c:pt>
                <c:pt idx="6660">
                  <c:v>-1227.3084745761942</c:v>
                </c:pt>
                <c:pt idx="6661">
                  <c:v>-1192.3728813557839</c:v>
                </c:pt>
                <c:pt idx="6662">
                  <c:v>-1148.4271186440183</c:v>
                </c:pt>
                <c:pt idx="6663">
                  <c:v>-1169.8644067796747</c:v>
                </c:pt>
                <c:pt idx="6664">
                  <c:v>-1155.4440677966495</c:v>
                </c:pt>
                <c:pt idx="6665">
                  <c:v>-1210.3593220339926</c:v>
                </c:pt>
                <c:pt idx="6666">
                  <c:v>-1198.0067796611211</c:v>
                </c:pt>
                <c:pt idx="6667">
                  <c:v>-1192.8271186442448</c:v>
                </c:pt>
                <c:pt idx="6668">
                  <c:v>-1152.2847457628334</c:v>
                </c:pt>
                <c:pt idx="6669">
                  <c:v>-1143.0101694916739</c:v>
                </c:pt>
                <c:pt idx="6670">
                  <c:v>-1085.3152542374899</c:v>
                </c:pt>
                <c:pt idx="6671">
                  <c:v>-1025.3491525424688</c:v>
                </c:pt>
                <c:pt idx="6672">
                  <c:v>-1068.4813559323463</c:v>
                </c:pt>
                <c:pt idx="6673">
                  <c:v>-1043.7762711866033</c:v>
                </c:pt>
                <c:pt idx="6674">
                  <c:v>-992.81355932231941</c:v>
                </c:pt>
                <c:pt idx="6675">
                  <c:v>-923.54576271214137</c:v>
                </c:pt>
                <c:pt idx="6676">
                  <c:v>-844.40000000021769</c:v>
                </c:pt>
                <c:pt idx="6677">
                  <c:v>-773.51864406800837</c:v>
                </c:pt>
                <c:pt idx="6678">
                  <c:v>-728.66440677988498</c:v>
                </c:pt>
                <c:pt idx="6679">
                  <c:v>-808.49491525444239</c:v>
                </c:pt>
                <c:pt idx="6680">
                  <c:v>-821.11864406796212</c:v>
                </c:pt>
                <c:pt idx="6681">
                  <c:v>-708.31186440704698</c:v>
                </c:pt>
                <c:pt idx="6682">
                  <c:v>-745.78983050866032</c:v>
                </c:pt>
                <c:pt idx="6683">
                  <c:v>-738.55593220365745</c:v>
                </c:pt>
                <c:pt idx="6684">
                  <c:v>-699.70847457638138</c:v>
                </c:pt>
                <c:pt idx="6685">
                  <c:v>-767.64067796630241</c:v>
                </c:pt>
                <c:pt idx="6686">
                  <c:v>-733.53220338997619</c:v>
                </c:pt>
                <c:pt idx="6687">
                  <c:v>-756.41355932210377</c:v>
                </c:pt>
                <c:pt idx="6688">
                  <c:v>-826.7457627120599</c:v>
                </c:pt>
                <c:pt idx="6689">
                  <c:v>-809.06440677979208</c:v>
                </c:pt>
                <c:pt idx="6690">
                  <c:v>-833.525423728997</c:v>
                </c:pt>
                <c:pt idx="6691">
                  <c:v>-781.55254237304177</c:v>
                </c:pt>
                <c:pt idx="6692">
                  <c:v>-706.23050847475361</c:v>
                </c:pt>
                <c:pt idx="6693">
                  <c:v>-746.54237288148431</c:v>
                </c:pt>
                <c:pt idx="6694">
                  <c:v>-770.42711864415674</c:v>
                </c:pt>
                <c:pt idx="6695">
                  <c:v>-712.90847457620782</c:v>
                </c:pt>
                <c:pt idx="6696">
                  <c:v>-733.1389830506921</c:v>
                </c:pt>
                <c:pt idx="6697">
                  <c:v>-809.47118644048214</c:v>
                </c:pt>
                <c:pt idx="6698">
                  <c:v>-761.95254237268898</c:v>
                </c:pt>
                <c:pt idx="6699">
                  <c:v>-751.1864406777953</c:v>
                </c:pt>
                <c:pt idx="6700">
                  <c:v>-840.9559322032751</c:v>
                </c:pt>
                <c:pt idx="6701">
                  <c:v>-881.3423728812096</c:v>
                </c:pt>
                <c:pt idx="6702">
                  <c:v>-844.14237288120114</c:v>
                </c:pt>
                <c:pt idx="6703">
                  <c:v>-751.51186440660695</c:v>
                </c:pt>
                <c:pt idx="6704">
                  <c:v>-781.20677966102073</c:v>
                </c:pt>
                <c:pt idx="6705">
                  <c:v>-861.59322033895739</c:v>
                </c:pt>
                <c:pt idx="6706">
                  <c:v>-876.0949152540868</c:v>
                </c:pt>
                <c:pt idx="6707">
                  <c:v>-830.05423728811388</c:v>
                </c:pt>
                <c:pt idx="6708">
                  <c:v>-782.44067796607703</c:v>
                </c:pt>
                <c:pt idx="6709">
                  <c:v>-729.01694915252438</c:v>
                </c:pt>
                <c:pt idx="6710">
                  <c:v>-743.62711864398068</c:v>
                </c:pt>
                <c:pt idx="6711">
                  <c:v>-783.62033898302616</c:v>
                </c:pt>
                <c:pt idx="6712">
                  <c:v>-829.49152542377749</c:v>
                </c:pt>
                <c:pt idx="6713">
                  <c:v>-741.31525423745813</c:v>
                </c:pt>
                <c:pt idx="6714">
                  <c:v>-695.47796610177386</c:v>
                </c:pt>
                <c:pt idx="6715">
                  <c:v>-818.07457627120402</c:v>
                </c:pt>
                <c:pt idx="6716">
                  <c:v>-880.46779661020116</c:v>
                </c:pt>
                <c:pt idx="6717">
                  <c:v>-844.08813559337636</c:v>
                </c:pt>
                <c:pt idx="6718">
                  <c:v>-774.37966101710288</c:v>
                </c:pt>
                <c:pt idx="6719">
                  <c:v>-777.58644067812543</c:v>
                </c:pt>
                <c:pt idx="6720">
                  <c:v>-713.193220339052</c:v>
                </c:pt>
                <c:pt idx="6721">
                  <c:v>-749.68813559333</c:v>
                </c:pt>
                <c:pt idx="6722">
                  <c:v>-800.91525423730536</c:v>
                </c:pt>
                <c:pt idx="6723">
                  <c:v>-699.38305084751335</c:v>
                </c:pt>
                <c:pt idx="6724">
                  <c:v>-744.10847457638238</c:v>
                </c:pt>
                <c:pt idx="6725">
                  <c:v>-791.90508474578053</c:v>
                </c:pt>
                <c:pt idx="6726">
                  <c:v>-786.28474576275244</c:v>
                </c:pt>
                <c:pt idx="6727">
                  <c:v>-731.24745762711223</c:v>
                </c:pt>
                <c:pt idx="6728">
                  <c:v>-752.96949152544346</c:v>
                </c:pt>
                <c:pt idx="6729">
                  <c:v>-729.20677966095559</c:v>
                </c:pt>
                <c:pt idx="6730">
                  <c:v>-738.0203389830923</c:v>
                </c:pt>
                <c:pt idx="6731">
                  <c:v>-745.31525423721564</c:v>
                </c:pt>
                <c:pt idx="6732">
                  <c:v>-694.44067796610557</c:v>
                </c:pt>
                <c:pt idx="6733">
                  <c:v>-764.23728813544017</c:v>
                </c:pt>
                <c:pt idx="6734">
                  <c:v>-725.42372881351332</c:v>
                </c:pt>
                <c:pt idx="6735">
                  <c:v>-719.74237288130826</c:v>
                </c:pt>
                <c:pt idx="6736">
                  <c:v>-791.88474576262752</c:v>
                </c:pt>
                <c:pt idx="6737">
                  <c:v>-801.02372881346298</c:v>
                </c:pt>
                <c:pt idx="6738">
                  <c:v>-735.94576271186872</c:v>
                </c:pt>
                <c:pt idx="6739">
                  <c:v>-637.62033898298637</c:v>
                </c:pt>
                <c:pt idx="6740">
                  <c:v>-670.11525423705552</c:v>
                </c:pt>
                <c:pt idx="6741">
                  <c:v>-655.9864406779443</c:v>
                </c:pt>
                <c:pt idx="6742">
                  <c:v>-570.66440677944388</c:v>
                </c:pt>
                <c:pt idx="6743">
                  <c:v>-580.85423728797434</c:v>
                </c:pt>
                <c:pt idx="6744">
                  <c:v>-566.75932203376078</c:v>
                </c:pt>
                <c:pt idx="6745">
                  <c:v>-488.23050847445</c:v>
                </c:pt>
                <c:pt idx="6746">
                  <c:v>-432.10169491526017</c:v>
                </c:pt>
                <c:pt idx="6747">
                  <c:v>-390.51525423716708</c:v>
                </c:pt>
                <c:pt idx="6748">
                  <c:v>-331.40338983050913</c:v>
                </c:pt>
                <c:pt idx="6749">
                  <c:v>-275.5050847457178</c:v>
                </c:pt>
                <c:pt idx="6750">
                  <c:v>-230.35254237277996</c:v>
                </c:pt>
                <c:pt idx="6751">
                  <c:v>-297.85084745761884</c:v>
                </c:pt>
                <c:pt idx="6752">
                  <c:v>-281.19999999994945</c:v>
                </c:pt>
                <c:pt idx="6753">
                  <c:v>-281.34237288134341</c:v>
                </c:pt>
                <c:pt idx="6754">
                  <c:v>-282.58983050842642</c:v>
                </c:pt>
                <c:pt idx="6755">
                  <c:v>-259.83728813566603</c:v>
                </c:pt>
                <c:pt idx="6756">
                  <c:v>-163.36949152546612</c:v>
                </c:pt>
                <c:pt idx="6757">
                  <c:v>-219.66101694920286</c:v>
                </c:pt>
                <c:pt idx="6758">
                  <c:v>-239.54576271189191</c:v>
                </c:pt>
                <c:pt idx="6759">
                  <c:v>-148.99661016947812</c:v>
                </c:pt>
                <c:pt idx="6760">
                  <c:v>-126.78644067807051</c:v>
                </c:pt>
                <c:pt idx="6761">
                  <c:v>-159.6542372881577</c:v>
                </c:pt>
                <c:pt idx="6762">
                  <c:v>-162.40677966105798</c:v>
                </c:pt>
                <c:pt idx="6763">
                  <c:v>-205.95932203382182</c:v>
                </c:pt>
                <c:pt idx="6764">
                  <c:v>-126.69152542371383</c:v>
                </c:pt>
                <c:pt idx="6765">
                  <c:v>-29.572881355890644</c:v>
                </c:pt>
                <c:pt idx="6766">
                  <c:v>-57.376271186385715</c:v>
                </c:pt>
                <c:pt idx="6767">
                  <c:v>-123.1932203389465</c:v>
                </c:pt>
                <c:pt idx="6768">
                  <c:v>-114.86101694904197</c:v>
                </c:pt>
                <c:pt idx="6769">
                  <c:v>-136.02033898303694</c:v>
                </c:pt>
                <c:pt idx="6770">
                  <c:v>-61.322033898261978</c:v>
                </c:pt>
                <c:pt idx="6771">
                  <c:v>-1.0983050847886358</c:v>
                </c:pt>
                <c:pt idx="6772">
                  <c:v>-61.911864406821252</c:v>
                </c:pt>
                <c:pt idx="6773">
                  <c:v>-30.488135593261557</c:v>
                </c:pt>
                <c:pt idx="6774">
                  <c:v>21.376271186366651</c:v>
                </c:pt>
                <c:pt idx="6775">
                  <c:v>128.00677966093062</c:v>
                </c:pt>
                <c:pt idx="6776">
                  <c:v>158.01355932195989</c:v>
                </c:pt>
                <c:pt idx="6777">
                  <c:v>79.532203389742762</c:v>
                </c:pt>
                <c:pt idx="6778">
                  <c:v>59.037288135567202</c:v>
                </c:pt>
                <c:pt idx="6779">
                  <c:v>56.237288135460346</c:v>
                </c:pt>
                <c:pt idx="6780">
                  <c:v>45.681355932207303</c:v>
                </c:pt>
                <c:pt idx="6781">
                  <c:v>90.338983050773152</c:v>
                </c:pt>
                <c:pt idx="6782">
                  <c:v>48.881355932160069</c:v>
                </c:pt>
                <c:pt idx="6783">
                  <c:v>21.986440677966076</c:v>
                </c:pt>
                <c:pt idx="6784">
                  <c:v>67.850847457647561</c:v>
                </c:pt>
                <c:pt idx="6785">
                  <c:v>122.37288135598871</c:v>
                </c:pt>
                <c:pt idx="6786">
                  <c:v>69.979661016978113</c:v>
                </c:pt>
                <c:pt idx="6787">
                  <c:v>49.905084745801517</c:v>
                </c:pt>
                <c:pt idx="6788">
                  <c:v>113.08474576268948</c:v>
                </c:pt>
                <c:pt idx="6789">
                  <c:v>23.966101695002262</c:v>
                </c:pt>
                <c:pt idx="6790">
                  <c:v>35.037288135610943</c:v>
                </c:pt>
                <c:pt idx="6791">
                  <c:v>35.084745762817512</c:v>
                </c:pt>
                <c:pt idx="6792">
                  <c:v>48.420338983080832</c:v>
                </c:pt>
                <c:pt idx="6793">
                  <c:v>36.04067796626871</c:v>
                </c:pt>
                <c:pt idx="6794">
                  <c:v>-4.6305084744535083</c:v>
                </c:pt>
                <c:pt idx="6795">
                  <c:v>47.274576271198526</c:v>
                </c:pt>
                <c:pt idx="6796">
                  <c:v>63.979661016918492</c:v>
                </c:pt>
                <c:pt idx="6797">
                  <c:v>11.491525423833453</c:v>
                </c:pt>
                <c:pt idx="6798">
                  <c:v>-11.41016949155998</c:v>
                </c:pt>
                <c:pt idx="6799">
                  <c:v>-80.433898305256264</c:v>
                </c:pt>
                <c:pt idx="6800">
                  <c:v>-81.064406779726468</c:v>
                </c:pt>
                <c:pt idx="6801">
                  <c:v>-73.850847457763649</c:v>
                </c:pt>
                <c:pt idx="6802">
                  <c:v>-151.07796610177149</c:v>
                </c:pt>
                <c:pt idx="6803">
                  <c:v>-77.193220338997392</c:v>
                </c:pt>
                <c:pt idx="6804">
                  <c:v>-155.66779661025762</c:v>
                </c:pt>
                <c:pt idx="6805">
                  <c:v>-200.14237288140575</c:v>
                </c:pt>
                <c:pt idx="6806">
                  <c:v>-242.94915254241542</c:v>
                </c:pt>
                <c:pt idx="6807">
                  <c:v>-281.74237288130223</c:v>
                </c:pt>
                <c:pt idx="6808">
                  <c:v>-295.77627118639532</c:v>
                </c:pt>
                <c:pt idx="6809">
                  <c:v>-330.66440677965545</c:v>
                </c:pt>
                <c:pt idx="6810">
                  <c:v>-377.07796610164655</c:v>
                </c:pt>
                <c:pt idx="6811">
                  <c:v>-319.06440677960785</c:v>
                </c:pt>
                <c:pt idx="6812">
                  <c:v>-314.00677966102916</c:v>
                </c:pt>
                <c:pt idx="6813">
                  <c:v>-375.68135593221274</c:v>
                </c:pt>
                <c:pt idx="6814">
                  <c:v>-412.94915254235497</c:v>
                </c:pt>
                <c:pt idx="6815">
                  <c:v>-440.75254237290648</c:v>
                </c:pt>
                <c:pt idx="6816">
                  <c:v>-424.74576271179052</c:v>
                </c:pt>
                <c:pt idx="6817">
                  <c:v>-420.14915254234751</c:v>
                </c:pt>
                <c:pt idx="6818">
                  <c:v>-441.4508474576798</c:v>
                </c:pt>
                <c:pt idx="6819">
                  <c:v>-532.69830508475411</c:v>
                </c:pt>
                <c:pt idx="6820">
                  <c:v>-577.14576271184865</c:v>
                </c:pt>
                <c:pt idx="6821">
                  <c:v>-566.23728813567402</c:v>
                </c:pt>
                <c:pt idx="6822">
                  <c:v>-550.13559322042715</c:v>
                </c:pt>
                <c:pt idx="6823">
                  <c:v>-616.75932203397542</c:v>
                </c:pt>
                <c:pt idx="6824">
                  <c:v>-720.56949152556183</c:v>
                </c:pt>
                <c:pt idx="6825">
                  <c:v>-728.94237288143358</c:v>
                </c:pt>
                <c:pt idx="6826">
                  <c:v>-728.61016949166515</c:v>
                </c:pt>
                <c:pt idx="6827">
                  <c:v>-760.21016949157274</c:v>
                </c:pt>
                <c:pt idx="6828">
                  <c:v>-761.34915254244174</c:v>
                </c:pt>
                <c:pt idx="6829">
                  <c:v>-806.5694915254569</c:v>
                </c:pt>
                <c:pt idx="6830">
                  <c:v>-895.51864406780953</c:v>
                </c:pt>
                <c:pt idx="6831">
                  <c:v>-875.85762711856194</c:v>
                </c:pt>
                <c:pt idx="6832">
                  <c:v>-910.77288135587571</c:v>
                </c:pt>
                <c:pt idx="6833">
                  <c:v>-1023.3898305084726</c:v>
                </c:pt>
                <c:pt idx="6834">
                  <c:v>-1041.8644067796445</c:v>
                </c:pt>
                <c:pt idx="6835">
                  <c:v>-1088.1762711864351</c:v>
                </c:pt>
                <c:pt idx="6836">
                  <c:v>-1081.600000000012</c:v>
                </c:pt>
                <c:pt idx="6837">
                  <c:v>-1038.3728813560035</c:v>
                </c:pt>
                <c:pt idx="6838">
                  <c:v>-1110.2169491525644</c:v>
                </c:pt>
                <c:pt idx="6839">
                  <c:v>-1160.3389830509636</c:v>
                </c:pt>
                <c:pt idx="6840">
                  <c:v>-1140.522033898352</c:v>
                </c:pt>
                <c:pt idx="6841">
                  <c:v>-1173.9118644067516</c:v>
                </c:pt>
                <c:pt idx="6842">
                  <c:v>-1170.7796610169892</c:v>
                </c:pt>
                <c:pt idx="6843">
                  <c:v>-1189.6406779661497</c:v>
                </c:pt>
                <c:pt idx="6844">
                  <c:v>-1216.8813559322518</c:v>
                </c:pt>
                <c:pt idx="6845">
                  <c:v>-1256.5016949153355</c:v>
                </c:pt>
                <c:pt idx="6846">
                  <c:v>-1260.7186440678033</c:v>
                </c:pt>
                <c:pt idx="6847">
                  <c:v>-1308.8542372881529</c:v>
                </c:pt>
                <c:pt idx="6848">
                  <c:v>-1293.423728813626</c:v>
                </c:pt>
                <c:pt idx="6849">
                  <c:v>-1290.0610169491827</c:v>
                </c:pt>
                <c:pt idx="6850">
                  <c:v>-1281.3762711865259</c:v>
                </c:pt>
                <c:pt idx="6851">
                  <c:v>-1258.3050847458544</c:v>
                </c:pt>
                <c:pt idx="6852">
                  <c:v>-1323.0644067797632</c:v>
                </c:pt>
                <c:pt idx="6853">
                  <c:v>-1362.0135593222401</c:v>
                </c:pt>
                <c:pt idx="6854">
                  <c:v>-1324.8135593221186</c:v>
                </c:pt>
                <c:pt idx="6855">
                  <c:v>-1447.3220338983188</c:v>
                </c:pt>
                <c:pt idx="6856">
                  <c:v>-1435.6203389831269</c:v>
                </c:pt>
                <c:pt idx="6857">
                  <c:v>-1478.0745762711585</c:v>
                </c:pt>
                <c:pt idx="6858">
                  <c:v>-1490.0135593218749</c:v>
                </c:pt>
                <c:pt idx="6859">
                  <c:v>-1455.2949152541189</c:v>
                </c:pt>
                <c:pt idx="6860">
                  <c:v>-1511.552542372845</c:v>
                </c:pt>
                <c:pt idx="6861">
                  <c:v>-1501.057627118656</c:v>
                </c:pt>
                <c:pt idx="6862">
                  <c:v>-1507.9864406780005</c:v>
                </c:pt>
                <c:pt idx="6863">
                  <c:v>-1573.4169491525724</c:v>
                </c:pt>
                <c:pt idx="6864">
                  <c:v>-1508.4406779660098</c:v>
                </c:pt>
                <c:pt idx="6865">
                  <c:v>-1597.1050847457441</c:v>
                </c:pt>
                <c:pt idx="6866">
                  <c:v>-1624.698305084768</c:v>
                </c:pt>
                <c:pt idx="6867">
                  <c:v>-1674.4474576270925</c:v>
                </c:pt>
                <c:pt idx="6868">
                  <c:v>-1781.9389830508637</c:v>
                </c:pt>
                <c:pt idx="6869">
                  <c:v>-1795.9050847457099</c:v>
                </c:pt>
                <c:pt idx="6870">
                  <c:v>-1912.8203389829921</c:v>
                </c:pt>
                <c:pt idx="6871">
                  <c:v>-1967.8983050846</c:v>
                </c:pt>
                <c:pt idx="6872">
                  <c:v>-1951.3084745762203</c:v>
                </c:pt>
                <c:pt idx="6873">
                  <c:v>-1980.9694915253413</c:v>
                </c:pt>
                <c:pt idx="6874">
                  <c:v>-2017.5932203389298</c:v>
                </c:pt>
                <c:pt idx="6875">
                  <c:v>-2076.2440677966783</c:v>
                </c:pt>
                <c:pt idx="6876">
                  <c:v>-2213.9593220339634</c:v>
                </c:pt>
                <c:pt idx="6877">
                  <c:v>-2211.8644067796436</c:v>
                </c:pt>
                <c:pt idx="6878">
                  <c:v>-2198.6576271185777</c:v>
                </c:pt>
                <c:pt idx="6879">
                  <c:v>-2203.5322033897951</c:v>
                </c:pt>
                <c:pt idx="6880">
                  <c:v>-2204.52881355927</c:v>
                </c:pt>
                <c:pt idx="6881">
                  <c:v>-2233.3016949151865</c:v>
                </c:pt>
                <c:pt idx="6882">
                  <c:v>-2312.8135593219458</c:v>
                </c:pt>
                <c:pt idx="6883">
                  <c:v>-2242.5627118642633</c:v>
                </c:pt>
                <c:pt idx="6884">
                  <c:v>-2225.2949152542069</c:v>
                </c:pt>
                <c:pt idx="6885">
                  <c:v>-2238.9152542372012</c:v>
                </c:pt>
                <c:pt idx="6886">
                  <c:v>-2266.6237288135094</c:v>
                </c:pt>
                <c:pt idx="6887">
                  <c:v>-2271.3288135592793</c:v>
                </c:pt>
                <c:pt idx="6888">
                  <c:v>-2269.9186440678191</c:v>
                </c:pt>
                <c:pt idx="6889">
                  <c:v>-2256.1491525423035</c:v>
                </c:pt>
                <c:pt idx="6890">
                  <c:v>-2240.433898305102</c:v>
                </c:pt>
                <c:pt idx="6891">
                  <c:v>-2253.484745762747</c:v>
                </c:pt>
                <c:pt idx="6892">
                  <c:v>-2132.9423728812744</c:v>
                </c:pt>
                <c:pt idx="6893">
                  <c:v>-2209.4372881354984</c:v>
                </c:pt>
                <c:pt idx="6894">
                  <c:v>-2237.2677966099905</c:v>
                </c:pt>
                <c:pt idx="6895">
                  <c:v>-2247.3559322033202</c:v>
                </c:pt>
                <c:pt idx="6896">
                  <c:v>-2321.4711864404362</c:v>
                </c:pt>
                <c:pt idx="6897">
                  <c:v>-2350.2101694913422</c:v>
                </c:pt>
                <c:pt idx="6898">
                  <c:v>-2263.3220338980732</c:v>
                </c:pt>
                <c:pt idx="6899">
                  <c:v>-2299.9050847455824</c:v>
                </c:pt>
                <c:pt idx="6900">
                  <c:v>-2365.1661016947069</c:v>
                </c:pt>
                <c:pt idx="6901">
                  <c:v>-2321.3627118642221</c:v>
                </c:pt>
                <c:pt idx="6902">
                  <c:v>-2350.2372881353958</c:v>
                </c:pt>
                <c:pt idx="6903">
                  <c:v>-2414.3932203388877</c:v>
                </c:pt>
                <c:pt idx="6904">
                  <c:v>-2405.4847457625074</c:v>
                </c:pt>
                <c:pt idx="6905">
                  <c:v>-2378.8813559320579</c:v>
                </c:pt>
                <c:pt idx="6906">
                  <c:v>-2445.8847457625252</c:v>
                </c:pt>
                <c:pt idx="6907">
                  <c:v>-2372.7999999998942</c:v>
                </c:pt>
                <c:pt idx="6908">
                  <c:v>-2442.8677966100463</c:v>
                </c:pt>
                <c:pt idx="6909">
                  <c:v>-2460.2305084744035</c:v>
                </c:pt>
                <c:pt idx="6910">
                  <c:v>-2500.094915254138</c:v>
                </c:pt>
                <c:pt idx="6911">
                  <c:v>-2482.0949152541848</c:v>
                </c:pt>
                <c:pt idx="6912">
                  <c:v>-2426.4338983048615</c:v>
                </c:pt>
                <c:pt idx="6913">
                  <c:v>-2507.6881355930191</c:v>
                </c:pt>
                <c:pt idx="6914">
                  <c:v>-2508.8406779659713</c:v>
                </c:pt>
                <c:pt idx="6915">
                  <c:v>-2536.1830508472744</c:v>
                </c:pt>
                <c:pt idx="6916">
                  <c:v>-2534.5694915254126</c:v>
                </c:pt>
                <c:pt idx="6917">
                  <c:v>-2408.3932203389982</c:v>
                </c:pt>
                <c:pt idx="6918">
                  <c:v>-2523.5525423729109</c:v>
                </c:pt>
                <c:pt idx="6919">
                  <c:v>-2500.8542372881443</c:v>
                </c:pt>
                <c:pt idx="6920">
                  <c:v>-2410.9559322034102</c:v>
                </c:pt>
                <c:pt idx="6921">
                  <c:v>-2492.3728813558891</c:v>
                </c:pt>
                <c:pt idx="6922">
                  <c:v>-2433.2881355931718</c:v>
                </c:pt>
                <c:pt idx="6923">
                  <c:v>-2476.7661016949578</c:v>
                </c:pt>
                <c:pt idx="6924">
                  <c:v>-2366.2644067796086</c:v>
                </c:pt>
                <c:pt idx="6925">
                  <c:v>-2344.1762711864417</c:v>
                </c:pt>
                <c:pt idx="6926">
                  <c:v>-2311.2542372881908</c:v>
                </c:pt>
                <c:pt idx="6927">
                  <c:v>-2120.9830508475175</c:v>
                </c:pt>
                <c:pt idx="6928">
                  <c:v>-2034.4271186441863</c:v>
                </c:pt>
                <c:pt idx="6929">
                  <c:v>-1995.2949152544047</c:v>
                </c:pt>
                <c:pt idx="6930">
                  <c:v>-1835.0237288138037</c:v>
                </c:pt>
                <c:pt idx="6931">
                  <c:v>-1844.5694915256117</c:v>
                </c:pt>
                <c:pt idx="6932">
                  <c:v>-1829.2474576272987</c:v>
                </c:pt>
                <c:pt idx="6933">
                  <c:v>-1840.8881355933136</c:v>
                </c:pt>
                <c:pt idx="6934">
                  <c:v>-1822.6305084747391</c:v>
                </c:pt>
                <c:pt idx="6935">
                  <c:v>-1688.1694915255698</c:v>
                </c:pt>
                <c:pt idx="6936">
                  <c:v>-1704.6508474577354</c:v>
                </c:pt>
                <c:pt idx="6937">
                  <c:v>-1685.8983050848456</c:v>
                </c:pt>
                <c:pt idx="6938">
                  <c:v>-1640.7661016950608</c:v>
                </c:pt>
                <c:pt idx="6939">
                  <c:v>-1638.955932203472</c:v>
                </c:pt>
                <c:pt idx="6940">
                  <c:v>-1606.9423728814659</c:v>
                </c:pt>
                <c:pt idx="6941">
                  <c:v>-1490.5220338983866</c:v>
                </c:pt>
                <c:pt idx="6942">
                  <c:v>-1541.240677966302</c:v>
                </c:pt>
                <c:pt idx="6943">
                  <c:v>-1537.7966101695288</c:v>
                </c:pt>
                <c:pt idx="6944">
                  <c:v>-1556.0542372881598</c:v>
                </c:pt>
                <c:pt idx="6945">
                  <c:v>-1522.6644067797597</c:v>
                </c:pt>
                <c:pt idx="6946">
                  <c:v>-1501.3423728813311</c:v>
                </c:pt>
                <c:pt idx="6947">
                  <c:v>-1414.1220338982937</c:v>
                </c:pt>
                <c:pt idx="6948">
                  <c:v>-1438.1423728814029</c:v>
                </c:pt>
                <c:pt idx="6949">
                  <c:v>-1411.9457627118693</c:v>
                </c:pt>
                <c:pt idx="6950">
                  <c:v>-1390.9288135592683</c:v>
                </c:pt>
                <c:pt idx="6951">
                  <c:v>-1430.6847457627889</c:v>
                </c:pt>
                <c:pt idx="6952">
                  <c:v>-1423.3084745762228</c:v>
                </c:pt>
                <c:pt idx="6953">
                  <c:v>-1289.9457627118986</c:v>
                </c:pt>
                <c:pt idx="6954">
                  <c:v>-1210.854237288082</c:v>
                </c:pt>
                <c:pt idx="6955">
                  <c:v>-1121.6338983051378</c:v>
                </c:pt>
                <c:pt idx="6956">
                  <c:v>-972.42033898311854</c:v>
                </c:pt>
                <c:pt idx="6957">
                  <c:v>-930.28474576265933</c:v>
                </c:pt>
                <c:pt idx="6958">
                  <c:v>-898.41355932204726</c:v>
                </c:pt>
                <c:pt idx="6959">
                  <c:v>-789.24745762723694</c:v>
                </c:pt>
                <c:pt idx="6960">
                  <c:v>-749.96610169493522</c:v>
                </c:pt>
                <c:pt idx="6961">
                  <c:v>-724.82033898315308</c:v>
                </c:pt>
                <c:pt idx="6962">
                  <c:v>-587.17288135594504</c:v>
                </c:pt>
                <c:pt idx="6963">
                  <c:v>-432.942372881371</c:v>
                </c:pt>
                <c:pt idx="6964">
                  <c:v>-380.06101694922762</c:v>
                </c:pt>
                <c:pt idx="6965">
                  <c:v>-281.76949152546865</c:v>
                </c:pt>
                <c:pt idx="6966">
                  <c:v>-173.59999999996401</c:v>
                </c:pt>
                <c:pt idx="6967">
                  <c:v>-157.95932203396578</c:v>
                </c:pt>
                <c:pt idx="6968">
                  <c:v>-75.918644067860868</c:v>
                </c:pt>
                <c:pt idx="6969">
                  <c:v>7.7559322033719962</c:v>
                </c:pt>
                <c:pt idx="6970">
                  <c:v>44.006779660999044</c:v>
                </c:pt>
                <c:pt idx="6971">
                  <c:v>40.583050847378914</c:v>
                </c:pt>
                <c:pt idx="6972">
                  <c:v>80.474576271110735</c:v>
                </c:pt>
                <c:pt idx="6973">
                  <c:v>248.0338983050477</c:v>
                </c:pt>
                <c:pt idx="6974">
                  <c:v>371.81016949142725</c:v>
                </c:pt>
                <c:pt idx="6975">
                  <c:v>482.08813559327871</c:v>
                </c:pt>
                <c:pt idx="6976">
                  <c:v>446.28474576264767</c:v>
                </c:pt>
                <c:pt idx="6977">
                  <c:v>503.84406779656399</c:v>
                </c:pt>
                <c:pt idx="6978">
                  <c:v>671.17966101683362</c:v>
                </c:pt>
                <c:pt idx="6979">
                  <c:v>626.50169491517124</c:v>
                </c:pt>
                <c:pt idx="6980">
                  <c:v>639.38983050843842</c:v>
                </c:pt>
                <c:pt idx="6981">
                  <c:v>657.76271186429688</c:v>
                </c:pt>
                <c:pt idx="6982">
                  <c:v>649.57966101685611</c:v>
                </c:pt>
                <c:pt idx="6983">
                  <c:v>673.55932203371572</c:v>
                </c:pt>
                <c:pt idx="6984">
                  <c:v>613.22033898290204</c:v>
                </c:pt>
                <c:pt idx="6985">
                  <c:v>742.501694915082</c:v>
                </c:pt>
                <c:pt idx="6986">
                  <c:v>589.34237288129941</c:v>
                </c:pt>
                <c:pt idx="6987">
                  <c:v>532.56949152533048</c:v>
                </c:pt>
                <c:pt idx="6988">
                  <c:v>579.02372881345843</c:v>
                </c:pt>
                <c:pt idx="6989">
                  <c:v>490.22372881356932</c:v>
                </c:pt>
                <c:pt idx="6990">
                  <c:v>525.61355932210188</c:v>
                </c:pt>
                <c:pt idx="6991">
                  <c:v>586.90169491535346</c:v>
                </c:pt>
                <c:pt idx="6992">
                  <c:v>640.08813559321186</c:v>
                </c:pt>
                <c:pt idx="6993">
                  <c:v>827.81016949166883</c:v>
                </c:pt>
                <c:pt idx="6994">
                  <c:v>873.28135593229183</c:v>
                </c:pt>
                <c:pt idx="6995">
                  <c:v>904.57627118654079</c:v>
                </c:pt>
                <c:pt idx="6996">
                  <c:v>1051.5728813559429</c:v>
                </c:pt>
                <c:pt idx="6997">
                  <c:v>1077.8644067797766</c:v>
                </c:pt>
                <c:pt idx="6998">
                  <c:v>1084.1694915256076</c:v>
                </c:pt>
                <c:pt idx="6999">
                  <c:v>1219.9457627119934</c:v>
                </c:pt>
                <c:pt idx="7000">
                  <c:v>1218.1084745762946</c:v>
                </c:pt>
                <c:pt idx="7001">
                  <c:v>1256.8406779662303</c:v>
                </c:pt>
                <c:pt idx="7002">
                  <c:v>1366.4338983051659</c:v>
                </c:pt>
                <c:pt idx="7003">
                  <c:v>1395.3694915255728</c:v>
                </c:pt>
                <c:pt idx="7004">
                  <c:v>1509.2067796611993</c:v>
                </c:pt>
                <c:pt idx="7005">
                  <c:v>1550.3864406780945</c:v>
                </c:pt>
                <c:pt idx="7006">
                  <c:v>1531.267796610369</c:v>
                </c:pt>
                <c:pt idx="7007">
                  <c:v>1591.1525423730607</c:v>
                </c:pt>
                <c:pt idx="7008">
                  <c:v>1592.7728813560486</c:v>
                </c:pt>
                <c:pt idx="7009">
                  <c:v>1589.769491525484</c:v>
                </c:pt>
                <c:pt idx="7010">
                  <c:v>1616.7525423729646</c:v>
                </c:pt>
                <c:pt idx="7011">
                  <c:v>1649.2338983051197</c:v>
                </c:pt>
                <c:pt idx="7012">
                  <c:v>1569.2745762711954</c:v>
                </c:pt>
                <c:pt idx="7013">
                  <c:v>1561.4847457627002</c:v>
                </c:pt>
                <c:pt idx="7014">
                  <c:v>1549.586440677951</c:v>
                </c:pt>
                <c:pt idx="7015">
                  <c:v>1429.1593220340444</c:v>
                </c:pt>
                <c:pt idx="7016">
                  <c:v>1342.4135593219437</c:v>
                </c:pt>
                <c:pt idx="7017">
                  <c:v>1311.5796610169996</c:v>
                </c:pt>
                <c:pt idx="7018">
                  <c:v>1258.305084745798</c:v>
                </c:pt>
                <c:pt idx="7019">
                  <c:v>1272.3525423728613</c:v>
                </c:pt>
                <c:pt idx="7020">
                  <c:v>1273.1525423728922</c:v>
                </c:pt>
                <c:pt idx="7021">
                  <c:v>1217.2406779661303</c:v>
                </c:pt>
                <c:pt idx="7022">
                  <c:v>1095.6474576270755</c:v>
                </c:pt>
                <c:pt idx="7023">
                  <c:v>958.6915254236842</c:v>
                </c:pt>
                <c:pt idx="7024">
                  <c:v>912.30508474574651</c:v>
                </c:pt>
                <c:pt idx="7025">
                  <c:v>810.74576271184446</c:v>
                </c:pt>
                <c:pt idx="7026">
                  <c:v>813.91186440678678</c:v>
                </c:pt>
                <c:pt idx="7027">
                  <c:v>684.92881355930842</c:v>
                </c:pt>
                <c:pt idx="7028">
                  <c:v>663.19322033900676</c:v>
                </c:pt>
                <c:pt idx="7029">
                  <c:v>611.64745762712027</c:v>
                </c:pt>
                <c:pt idx="7030">
                  <c:v>619.70169491525041</c:v>
                </c:pt>
                <c:pt idx="7031">
                  <c:v>663.17288135591014</c:v>
                </c:pt>
                <c:pt idx="7032">
                  <c:v>562.47457627115898</c:v>
                </c:pt>
                <c:pt idx="7033">
                  <c:v>449.48474576276982</c:v>
                </c:pt>
                <c:pt idx="7034">
                  <c:v>334.64406779659856</c:v>
                </c:pt>
                <c:pt idx="7035">
                  <c:v>338.16949152541946</c:v>
                </c:pt>
                <c:pt idx="7036">
                  <c:v>346.23050847467579</c:v>
                </c:pt>
                <c:pt idx="7037">
                  <c:v>172.02711864423873</c:v>
                </c:pt>
                <c:pt idx="7038">
                  <c:v>105.8915254238797</c:v>
                </c:pt>
                <c:pt idx="7039">
                  <c:v>174.91525423735015</c:v>
                </c:pt>
                <c:pt idx="7040">
                  <c:v>157.20000000018487</c:v>
                </c:pt>
                <c:pt idx="7041">
                  <c:v>245.54576271195154</c:v>
                </c:pt>
                <c:pt idx="7042">
                  <c:v>171.58644067808672</c:v>
                </c:pt>
                <c:pt idx="7043">
                  <c:v>254.77288135601748</c:v>
                </c:pt>
                <c:pt idx="7044">
                  <c:v>186.8271186442955</c:v>
                </c:pt>
                <c:pt idx="7045">
                  <c:v>160.65762711875902</c:v>
                </c:pt>
                <c:pt idx="7046">
                  <c:v>252.53559322052922</c:v>
                </c:pt>
                <c:pt idx="7047">
                  <c:v>212.57627118672008</c:v>
                </c:pt>
                <c:pt idx="7048">
                  <c:v>183.94576271197158</c:v>
                </c:pt>
                <c:pt idx="7049">
                  <c:v>162.54237288149494</c:v>
                </c:pt>
                <c:pt idx="7050">
                  <c:v>118.18305084757434</c:v>
                </c:pt>
                <c:pt idx="7051">
                  <c:v>104.10847457634443</c:v>
                </c:pt>
                <c:pt idx="7052">
                  <c:v>-61.674576271183575</c:v>
                </c:pt>
                <c:pt idx="7053">
                  <c:v>-147.1999999998597</c:v>
                </c:pt>
                <c:pt idx="7054">
                  <c:v>-174.08813559320967</c:v>
                </c:pt>
                <c:pt idx="7055">
                  <c:v>-299.55254237271123</c:v>
                </c:pt>
                <c:pt idx="7056">
                  <c:v>-302.83389830510686</c:v>
                </c:pt>
                <c:pt idx="7057">
                  <c:v>-341.43728813561893</c:v>
                </c:pt>
                <c:pt idx="7058">
                  <c:v>-483.72203389835022</c:v>
                </c:pt>
                <c:pt idx="7059">
                  <c:v>-529.71525423722949</c:v>
                </c:pt>
                <c:pt idx="7060">
                  <c:v>-560.62372881348995</c:v>
                </c:pt>
                <c:pt idx="7061">
                  <c:v>-634.65084745760157</c:v>
                </c:pt>
                <c:pt idx="7062">
                  <c:v>-651.22711864418011</c:v>
                </c:pt>
                <c:pt idx="7063">
                  <c:v>-746.07457627127894</c:v>
                </c:pt>
                <c:pt idx="7064">
                  <c:v>-765.41694915261519</c:v>
                </c:pt>
                <c:pt idx="7065">
                  <c:v>-802.12203389842102</c:v>
                </c:pt>
                <c:pt idx="7066">
                  <c:v>-810.27796610180826</c:v>
                </c:pt>
                <c:pt idx="7067">
                  <c:v>-861.24745762710575</c:v>
                </c:pt>
                <c:pt idx="7068">
                  <c:v>-812.61694915255362</c:v>
                </c:pt>
                <c:pt idx="7069">
                  <c:v>-804.97627118640912</c:v>
                </c:pt>
                <c:pt idx="7070">
                  <c:v>-808.84067796606826</c:v>
                </c:pt>
                <c:pt idx="7071">
                  <c:v>-789.44406779651206</c:v>
                </c:pt>
                <c:pt idx="7072">
                  <c:v>-814.94237288121587</c:v>
                </c:pt>
                <c:pt idx="7073">
                  <c:v>-871.35593220324984</c:v>
                </c:pt>
                <c:pt idx="7074">
                  <c:v>-836.81355932201086</c:v>
                </c:pt>
                <c:pt idx="7075">
                  <c:v>-805.49152542359536</c:v>
                </c:pt>
                <c:pt idx="7076">
                  <c:v>-735.26779661007913</c:v>
                </c:pt>
                <c:pt idx="7077">
                  <c:v>-680.1355932201385</c:v>
                </c:pt>
                <c:pt idx="7078">
                  <c:v>-768.48813559303142</c:v>
                </c:pt>
                <c:pt idx="7079">
                  <c:v>-783.05762711852037</c:v>
                </c:pt>
                <c:pt idx="7080">
                  <c:v>-756.16949152533971</c:v>
                </c:pt>
                <c:pt idx="7081">
                  <c:v>-758.96271186426395</c:v>
                </c:pt>
                <c:pt idx="7082">
                  <c:v>-683.09152542355321</c:v>
                </c:pt>
                <c:pt idx="7083">
                  <c:v>-581.674576271158</c:v>
                </c:pt>
                <c:pt idx="7084">
                  <c:v>-616.59661016948496</c:v>
                </c:pt>
                <c:pt idx="7085">
                  <c:v>-603.28813559316222</c:v>
                </c:pt>
                <c:pt idx="7086">
                  <c:v>-554.25084745763797</c:v>
                </c:pt>
                <c:pt idx="7087">
                  <c:v>-544.4474576270959</c:v>
                </c:pt>
                <c:pt idx="7088">
                  <c:v>-498.36610169487341</c:v>
                </c:pt>
                <c:pt idx="7089">
                  <c:v>-473.85084745761804</c:v>
                </c:pt>
                <c:pt idx="7090">
                  <c:v>-549.12542372881251</c:v>
                </c:pt>
                <c:pt idx="7091">
                  <c:v>-523.26779661017383</c:v>
                </c:pt>
                <c:pt idx="7092">
                  <c:v>-501.2813559322077</c:v>
                </c:pt>
                <c:pt idx="7093">
                  <c:v>-394.30508474573554</c:v>
                </c:pt>
                <c:pt idx="7094">
                  <c:v>-442.54237288128581</c:v>
                </c:pt>
                <c:pt idx="7095">
                  <c:v>-506.85423728814209</c:v>
                </c:pt>
                <c:pt idx="7096">
                  <c:v>-444.42711864407812</c:v>
                </c:pt>
                <c:pt idx="7097">
                  <c:v>-357.12542372882371</c:v>
                </c:pt>
                <c:pt idx="7098">
                  <c:v>-430.31864406778141</c:v>
                </c:pt>
                <c:pt idx="7099">
                  <c:v>-452.1355932203</c:v>
                </c:pt>
                <c:pt idx="7100">
                  <c:v>-521.7084745762495</c:v>
                </c:pt>
                <c:pt idx="7101">
                  <c:v>-478.6372881354921</c:v>
                </c:pt>
                <c:pt idx="7102">
                  <c:v>-449.32881355917982</c:v>
                </c:pt>
                <c:pt idx="7103">
                  <c:v>-531.51864406774848</c:v>
                </c:pt>
                <c:pt idx="7104">
                  <c:v>-470.14915254227992</c:v>
                </c:pt>
                <c:pt idx="7105">
                  <c:v>-508.7728813558885</c:v>
                </c:pt>
                <c:pt idx="7106">
                  <c:v>-568.21016949158388</c:v>
                </c:pt>
                <c:pt idx="7107">
                  <c:v>-550.0745762711374</c:v>
                </c:pt>
                <c:pt idx="7108">
                  <c:v>-495.56610169499237</c:v>
                </c:pt>
                <c:pt idx="7109">
                  <c:v>-535.61355932203196</c:v>
                </c:pt>
                <c:pt idx="7110">
                  <c:v>-570.17627118636756</c:v>
                </c:pt>
                <c:pt idx="7111">
                  <c:v>-494.45423728800762</c:v>
                </c:pt>
                <c:pt idx="7112">
                  <c:v>-477.83728813557451</c:v>
                </c:pt>
                <c:pt idx="7113">
                  <c:v>-469.82372881346822</c:v>
                </c:pt>
                <c:pt idx="7114">
                  <c:v>-457.78305084743806</c:v>
                </c:pt>
                <c:pt idx="7115">
                  <c:v>-520.52203389817407</c:v>
                </c:pt>
                <c:pt idx="7116">
                  <c:v>-570.42711864408841</c:v>
                </c:pt>
                <c:pt idx="7117">
                  <c:v>-486.230508474543</c:v>
                </c:pt>
                <c:pt idx="7118">
                  <c:v>-457.72881355933094</c:v>
                </c:pt>
                <c:pt idx="7119">
                  <c:v>-529.10508474579945</c:v>
                </c:pt>
                <c:pt idx="7120">
                  <c:v>-533.3627118643476</c:v>
                </c:pt>
                <c:pt idx="7121">
                  <c:v>-514.76610169493483</c:v>
                </c:pt>
                <c:pt idx="7122">
                  <c:v>-513.83728813553716</c:v>
                </c:pt>
                <c:pt idx="7123">
                  <c:v>-541.54576271195765</c:v>
                </c:pt>
                <c:pt idx="7124">
                  <c:v>-575.62711864417395</c:v>
                </c:pt>
                <c:pt idx="7125">
                  <c:v>-658.94237288141539</c:v>
                </c:pt>
                <c:pt idx="7126">
                  <c:v>-641.65423728826249</c:v>
                </c:pt>
                <c:pt idx="7127">
                  <c:v>-682.04745762715379</c:v>
                </c:pt>
                <c:pt idx="7128">
                  <c:v>-731.7152542374306</c:v>
                </c:pt>
                <c:pt idx="7129">
                  <c:v>-758.30508474585315</c:v>
                </c:pt>
                <c:pt idx="7130">
                  <c:v>-779.28813559338721</c:v>
                </c:pt>
                <c:pt idx="7131">
                  <c:v>-851.11864406797781</c:v>
                </c:pt>
                <c:pt idx="7132">
                  <c:v>-776.50169491541999</c:v>
                </c:pt>
                <c:pt idx="7133">
                  <c:v>-779.92542372887078</c:v>
                </c:pt>
                <c:pt idx="7134">
                  <c:v>-847.10508474591143</c:v>
                </c:pt>
                <c:pt idx="7135">
                  <c:v>-840.48813559340829</c:v>
                </c:pt>
                <c:pt idx="7136">
                  <c:v>-916.94237288160843</c:v>
                </c:pt>
                <c:pt idx="7137">
                  <c:v>-898.1762711866354</c:v>
                </c:pt>
                <c:pt idx="7138">
                  <c:v>-850.83389830524663</c:v>
                </c:pt>
                <c:pt idx="7139">
                  <c:v>-871.75593220349094</c:v>
                </c:pt>
                <c:pt idx="7140">
                  <c:v>-867.26779661037494</c:v>
                </c:pt>
                <c:pt idx="7141">
                  <c:v>-866.41355932223735</c:v>
                </c:pt>
                <c:pt idx="7142">
                  <c:v>-963.10508474587868</c:v>
                </c:pt>
                <c:pt idx="7143">
                  <c:v>-989.73559322049448</c:v>
                </c:pt>
                <c:pt idx="7144">
                  <c:v>-963.75593220355859</c:v>
                </c:pt>
                <c:pt idx="7145">
                  <c:v>-1055.4915254238219</c:v>
                </c:pt>
                <c:pt idx="7146">
                  <c:v>-1131.5457627120632</c:v>
                </c:pt>
                <c:pt idx="7147">
                  <c:v>-1043.762711864633</c:v>
                </c:pt>
                <c:pt idx="7148">
                  <c:v>-1164.5559322036008</c:v>
                </c:pt>
                <c:pt idx="7149">
                  <c:v>-1152.8067796611463</c:v>
                </c:pt>
                <c:pt idx="7150">
                  <c:v>-1154.5355932204611</c:v>
                </c:pt>
                <c:pt idx="7151">
                  <c:v>-1189.5525423730887</c:v>
                </c:pt>
                <c:pt idx="7152">
                  <c:v>-1188.2169491527186</c:v>
                </c:pt>
                <c:pt idx="7153">
                  <c:v>-1229.701694915329</c:v>
                </c:pt>
                <c:pt idx="7154">
                  <c:v>-1156.5898305085882</c:v>
                </c:pt>
                <c:pt idx="7155">
                  <c:v>-1179.6542372882461</c:v>
                </c:pt>
                <c:pt idx="7156">
                  <c:v>-1259.2949152542596</c:v>
                </c:pt>
                <c:pt idx="7157">
                  <c:v>-1220.2169491525287</c:v>
                </c:pt>
                <c:pt idx="7158">
                  <c:v>-1117.8440677965693</c:v>
                </c:pt>
                <c:pt idx="7159">
                  <c:v>-1141.4508474574673</c:v>
                </c:pt>
                <c:pt idx="7160">
                  <c:v>-1139.8169491524523</c:v>
                </c:pt>
                <c:pt idx="7161">
                  <c:v>-1187.7966101693812</c:v>
                </c:pt>
                <c:pt idx="7162">
                  <c:v>-1178.8271186439365</c:v>
                </c:pt>
                <c:pt idx="7163">
                  <c:v>-1123.3220338981471</c:v>
                </c:pt>
                <c:pt idx="7164">
                  <c:v>-1192.0271186439886</c:v>
                </c:pt>
                <c:pt idx="7165">
                  <c:v>-1163.8711864405154</c:v>
                </c:pt>
                <c:pt idx="7166">
                  <c:v>-1094.9288135591491</c:v>
                </c:pt>
                <c:pt idx="7167">
                  <c:v>-1097.959322033711</c:v>
                </c:pt>
                <c:pt idx="7168">
                  <c:v>-1103.1728813558232</c:v>
                </c:pt>
                <c:pt idx="7169">
                  <c:v>-1028.6847457626325</c:v>
                </c:pt>
                <c:pt idx="7170">
                  <c:v>-1060.0271186440316</c:v>
                </c:pt>
                <c:pt idx="7171">
                  <c:v>-1138.6101694915058</c:v>
                </c:pt>
                <c:pt idx="7172">
                  <c:v>-1111.2813559321735</c:v>
                </c:pt>
                <c:pt idx="7173">
                  <c:v>-1093.0915254237325</c:v>
                </c:pt>
                <c:pt idx="7174">
                  <c:v>-1084.8677966101552</c:v>
                </c:pt>
                <c:pt idx="7175">
                  <c:v>-981.24067796604299</c:v>
                </c:pt>
                <c:pt idx="7176">
                  <c:v>-990.27118644066434</c:v>
                </c:pt>
                <c:pt idx="7177">
                  <c:v>-1031.4779661016694</c:v>
                </c:pt>
                <c:pt idx="7178">
                  <c:v>-932.36610169489632</c:v>
                </c:pt>
                <c:pt idx="7179">
                  <c:v>-966.89491525439087</c:v>
                </c:pt>
                <c:pt idx="7180">
                  <c:v>-996.88813559328048</c:v>
                </c:pt>
                <c:pt idx="7181">
                  <c:v>-1043.5389830510221</c:v>
                </c:pt>
                <c:pt idx="7182">
                  <c:v>-1060.2440677966292</c:v>
                </c:pt>
                <c:pt idx="7183">
                  <c:v>-1068.8338983050421</c:v>
                </c:pt>
                <c:pt idx="7184">
                  <c:v>-966.61016949148996</c:v>
                </c:pt>
                <c:pt idx="7185">
                  <c:v>-963.03050847450572</c:v>
                </c:pt>
                <c:pt idx="7186">
                  <c:v>-951.12542372885605</c:v>
                </c:pt>
                <c:pt idx="7187">
                  <c:v>-941.22033898294399</c:v>
                </c:pt>
                <c:pt idx="7188">
                  <c:v>-984.4949152542722</c:v>
                </c:pt>
                <c:pt idx="7189">
                  <c:v>-983.6474576270914</c:v>
                </c:pt>
                <c:pt idx="7190">
                  <c:v>-902.68474576267863</c:v>
                </c:pt>
                <c:pt idx="7191">
                  <c:v>-930.94237288135241</c:v>
                </c:pt>
                <c:pt idx="7192">
                  <c:v>-938.94237288143188</c:v>
                </c:pt>
                <c:pt idx="7193">
                  <c:v>-944.56271186429069</c:v>
                </c:pt>
                <c:pt idx="7194">
                  <c:v>-967.27457627102717</c:v>
                </c:pt>
                <c:pt idx="7195">
                  <c:v>-941.0372881355263</c:v>
                </c:pt>
                <c:pt idx="7196">
                  <c:v>-999.37627118637647</c:v>
                </c:pt>
                <c:pt idx="7197">
                  <c:v>-1058.013559321985</c:v>
                </c:pt>
                <c:pt idx="7198">
                  <c:v>-1045.6542372880435</c:v>
                </c:pt>
                <c:pt idx="7199">
                  <c:v>-1127.254237288053</c:v>
                </c:pt>
                <c:pt idx="7200">
                  <c:v>-1155.1999999999421</c:v>
                </c:pt>
                <c:pt idx="7201">
                  <c:v>-1119.911864406723</c:v>
                </c:pt>
                <c:pt idx="7202">
                  <c:v>-1097.6881355930627</c:v>
                </c:pt>
                <c:pt idx="7203">
                  <c:v>-1170.3864406779308</c:v>
                </c:pt>
                <c:pt idx="7204">
                  <c:v>-1063.1796610168342</c:v>
                </c:pt>
                <c:pt idx="7205">
                  <c:v>-1025.0033898305041</c:v>
                </c:pt>
                <c:pt idx="7206">
                  <c:v>-1110.3728813558721</c:v>
                </c:pt>
                <c:pt idx="7207">
                  <c:v>-1106.0135593219538</c:v>
                </c:pt>
                <c:pt idx="7208">
                  <c:v>-1101.8711864407462</c:v>
                </c:pt>
                <c:pt idx="7209">
                  <c:v>-1136.7593220340063</c:v>
                </c:pt>
                <c:pt idx="7210">
                  <c:v>-1050.9559322033865</c:v>
                </c:pt>
                <c:pt idx="7211">
                  <c:v>-1158.0542372882121</c:v>
                </c:pt>
                <c:pt idx="7212">
                  <c:v>-1102.0135593222531</c:v>
                </c:pt>
                <c:pt idx="7213">
                  <c:v>-1114.5355932205719</c:v>
                </c:pt>
                <c:pt idx="7214">
                  <c:v>-1164.6847457627985</c:v>
                </c:pt>
                <c:pt idx="7215">
                  <c:v>-1069.0101694917287</c:v>
                </c:pt>
                <c:pt idx="7216">
                  <c:v>-1130.7457627121457</c:v>
                </c:pt>
                <c:pt idx="7217">
                  <c:v>-1183.5932203393349</c:v>
                </c:pt>
                <c:pt idx="7218">
                  <c:v>-1190.9559322037051</c:v>
                </c:pt>
                <c:pt idx="7219">
                  <c:v>-1224.2779661020841</c:v>
                </c:pt>
                <c:pt idx="7220">
                  <c:v>-1194.0406779665434</c:v>
                </c:pt>
                <c:pt idx="7221">
                  <c:v>-1275.3152542377411</c:v>
                </c:pt>
                <c:pt idx="7222">
                  <c:v>-1323.4644067801173</c:v>
                </c:pt>
                <c:pt idx="7223">
                  <c:v>-1293.613559322396</c:v>
                </c:pt>
                <c:pt idx="7224">
                  <c:v>-1231.5322033901837</c:v>
                </c:pt>
                <c:pt idx="7225">
                  <c:v>-1285.6338983055257</c:v>
                </c:pt>
                <c:pt idx="7226">
                  <c:v>-1346.7254237291636</c:v>
                </c:pt>
                <c:pt idx="7227">
                  <c:v>-1314.4949152546162</c:v>
                </c:pt>
                <c:pt idx="7228">
                  <c:v>-1392.9152542376</c:v>
                </c:pt>
                <c:pt idx="7229">
                  <c:v>-1414.4203389832774</c:v>
                </c:pt>
                <c:pt idx="7230">
                  <c:v>-1327.8440677967369</c:v>
                </c:pt>
                <c:pt idx="7231">
                  <c:v>-1352.4813559324027</c:v>
                </c:pt>
                <c:pt idx="7232">
                  <c:v>-1366.4271186442654</c:v>
                </c:pt>
                <c:pt idx="7233">
                  <c:v>-1350.3457627120586</c:v>
                </c:pt>
                <c:pt idx="7234">
                  <c:v>-1396.3728813560613</c:v>
                </c:pt>
                <c:pt idx="7235">
                  <c:v>-1461.1457627118841</c:v>
                </c:pt>
                <c:pt idx="7236">
                  <c:v>-1437.5728813559401</c:v>
                </c:pt>
                <c:pt idx="7237">
                  <c:v>-1478.3118644068527</c:v>
                </c:pt>
                <c:pt idx="7238">
                  <c:v>-1503.6745762710627</c:v>
                </c:pt>
                <c:pt idx="7239">
                  <c:v>-1386.0542372879945</c:v>
                </c:pt>
                <c:pt idx="7240">
                  <c:v>-1372.3593220337959</c:v>
                </c:pt>
                <c:pt idx="7241">
                  <c:v>-1345.1796610168142</c:v>
                </c:pt>
                <c:pt idx="7242">
                  <c:v>-1299.335593220286</c:v>
                </c:pt>
                <c:pt idx="7243">
                  <c:v>-1334.5016949152075</c:v>
                </c:pt>
                <c:pt idx="7244">
                  <c:v>-1435.7423728812548</c:v>
                </c:pt>
                <c:pt idx="7245">
                  <c:v>-1378.8813559321684</c:v>
                </c:pt>
                <c:pt idx="7246">
                  <c:v>-1407.7898305084652</c:v>
                </c:pt>
                <c:pt idx="7247">
                  <c:v>-1316.4813559321578</c:v>
                </c:pt>
                <c:pt idx="7248">
                  <c:v>-1327.5322033897828</c:v>
                </c:pt>
                <c:pt idx="7249">
                  <c:v>-1286.7661016949296</c:v>
                </c:pt>
                <c:pt idx="7250">
                  <c:v>-1302.9491525424501</c:v>
                </c:pt>
                <c:pt idx="7251">
                  <c:v>-1288.0677966102892</c:v>
                </c:pt>
                <c:pt idx="7252">
                  <c:v>-1215.4237288136974</c:v>
                </c:pt>
                <c:pt idx="7253">
                  <c:v>-1156.2847457629298</c:v>
                </c:pt>
                <c:pt idx="7254">
                  <c:v>-1187.5050847458622</c:v>
                </c:pt>
                <c:pt idx="7255">
                  <c:v>-1177.0169491526865</c:v>
                </c:pt>
                <c:pt idx="7256">
                  <c:v>-1023.1728813560443</c:v>
                </c:pt>
                <c:pt idx="7257">
                  <c:v>-1063.9050847459998</c:v>
                </c:pt>
                <c:pt idx="7258">
                  <c:v>-1039.7152542373867</c:v>
                </c:pt>
                <c:pt idx="7259">
                  <c:v>-942.13559322042784</c:v>
                </c:pt>
                <c:pt idx="7260">
                  <c:v>-981.98644067802297</c:v>
                </c:pt>
                <c:pt idx="7261">
                  <c:v>-952.87457627126798</c:v>
                </c:pt>
                <c:pt idx="7262">
                  <c:v>-857.82372881354206</c:v>
                </c:pt>
                <c:pt idx="7263">
                  <c:v>-857.67457627124759</c:v>
                </c:pt>
                <c:pt idx="7264">
                  <c:v>-901.04406779653721</c:v>
                </c:pt>
                <c:pt idx="7265">
                  <c:v>-895.14576271179135</c:v>
                </c:pt>
                <c:pt idx="7266">
                  <c:v>-841.07796610157243</c:v>
                </c:pt>
                <c:pt idx="7267">
                  <c:v>-787.2813559320582</c:v>
                </c:pt>
                <c:pt idx="7268">
                  <c:v>-751.73559322016138</c:v>
                </c:pt>
                <c:pt idx="7269">
                  <c:v>-820.2305084745318</c:v>
                </c:pt>
                <c:pt idx="7270">
                  <c:v>-745.96610169483893</c:v>
                </c:pt>
                <c:pt idx="7271">
                  <c:v>-752.61694915240901</c:v>
                </c:pt>
                <c:pt idx="7272">
                  <c:v>-772.20338983028341</c:v>
                </c:pt>
                <c:pt idx="7273">
                  <c:v>-689.76271186438908</c:v>
                </c:pt>
                <c:pt idx="7274">
                  <c:v>-720.54915254229581</c:v>
                </c:pt>
                <c:pt idx="7275">
                  <c:v>-696.41355932195904</c:v>
                </c:pt>
                <c:pt idx="7276">
                  <c:v>-590.8542372880172</c:v>
                </c:pt>
                <c:pt idx="7277">
                  <c:v>-630.16949152538598</c:v>
                </c:pt>
                <c:pt idx="7278">
                  <c:v>-626.28474576257361</c:v>
                </c:pt>
                <c:pt idx="7279">
                  <c:v>-595.20677966086566</c:v>
                </c:pt>
                <c:pt idx="7280">
                  <c:v>-514.65762711849482</c:v>
                </c:pt>
                <c:pt idx="7281">
                  <c:v>-501.87796610155459</c:v>
                </c:pt>
                <c:pt idx="7282">
                  <c:v>-461.28813559304939</c:v>
                </c:pt>
                <c:pt idx="7283">
                  <c:v>-449.22711864392267</c:v>
                </c:pt>
                <c:pt idx="7284">
                  <c:v>-449.11864406759565</c:v>
                </c:pt>
                <c:pt idx="7285">
                  <c:v>-388.58983050829437</c:v>
                </c:pt>
                <c:pt idx="7286">
                  <c:v>-339.47796610145349</c:v>
                </c:pt>
                <c:pt idx="7287">
                  <c:v>-303.24067796585325</c:v>
                </c:pt>
                <c:pt idx="7288">
                  <c:v>-257.27457627097107</c:v>
                </c:pt>
                <c:pt idx="7289">
                  <c:v>-200.6847457625891</c:v>
                </c:pt>
                <c:pt idx="7290">
                  <c:v>-166.43389830486899</c:v>
                </c:pt>
                <c:pt idx="7291">
                  <c:v>-136.27118644041909</c:v>
                </c:pt>
                <c:pt idx="7292">
                  <c:v>-60.840677965803891</c:v>
                </c:pt>
                <c:pt idx="7293">
                  <c:v>-109.64067796585985</c:v>
                </c:pt>
                <c:pt idx="7294">
                  <c:v>-21.159322033712666</c:v>
                </c:pt>
                <c:pt idx="7295">
                  <c:v>22.006779661232024</c:v>
                </c:pt>
                <c:pt idx="7296">
                  <c:v>-8.3186440675954927</c:v>
                </c:pt>
                <c:pt idx="7297">
                  <c:v>35.410169491629148</c:v>
                </c:pt>
                <c:pt idx="7298">
                  <c:v>10.732203389939656</c:v>
                </c:pt>
                <c:pt idx="7299">
                  <c:v>-76.081355932125547</c:v>
                </c:pt>
                <c:pt idx="7300">
                  <c:v>-18.833898305050518</c:v>
                </c:pt>
                <c:pt idx="7301">
                  <c:v>-21.410169491490006</c:v>
                </c:pt>
                <c:pt idx="7302">
                  <c:v>-86.562711864400768</c:v>
                </c:pt>
                <c:pt idx="7303">
                  <c:v>22.067796610126642</c:v>
                </c:pt>
                <c:pt idx="7304">
                  <c:v>-6.2508474575547135</c:v>
                </c:pt>
                <c:pt idx="7305">
                  <c:v>-32.596610169439067</c:v>
                </c:pt>
                <c:pt idx="7306">
                  <c:v>-43.13898305083471</c:v>
                </c:pt>
                <c:pt idx="7307">
                  <c:v>-104.90169491530516</c:v>
                </c:pt>
                <c:pt idx="7308">
                  <c:v>-67.355932203444965</c:v>
                </c:pt>
                <c:pt idx="7309">
                  <c:v>-139.94576271181657</c:v>
                </c:pt>
                <c:pt idx="7310">
                  <c:v>-191.60677966093047</c:v>
                </c:pt>
                <c:pt idx="7311">
                  <c:v>-155.3016949152528</c:v>
                </c:pt>
                <c:pt idx="7312">
                  <c:v>-292.0745762711137</c:v>
                </c:pt>
                <c:pt idx="7313">
                  <c:v>-343.87796610162144</c:v>
                </c:pt>
                <c:pt idx="7314">
                  <c:v>-283.33559322029339</c:v>
                </c:pt>
                <c:pt idx="7315">
                  <c:v>-343.27457627109186</c:v>
                </c:pt>
                <c:pt idx="7316">
                  <c:v>-382.58305084739067</c:v>
                </c:pt>
                <c:pt idx="7317">
                  <c:v>-345.84406779663084</c:v>
                </c:pt>
                <c:pt idx="7318">
                  <c:v>-338.15593220327975</c:v>
                </c:pt>
                <c:pt idx="7319">
                  <c:v>-333.42372881351264</c:v>
                </c:pt>
                <c:pt idx="7320">
                  <c:v>-376.62372881358067</c:v>
                </c:pt>
                <c:pt idx="7321">
                  <c:v>-452.87457627115373</c:v>
                </c:pt>
                <c:pt idx="7322">
                  <c:v>-485.55254237280974</c:v>
                </c:pt>
                <c:pt idx="7323">
                  <c:v>-468.23050847453339</c:v>
                </c:pt>
                <c:pt idx="7324">
                  <c:v>-452.2779661016375</c:v>
                </c:pt>
                <c:pt idx="7325">
                  <c:v>-393.43728813562768</c:v>
                </c:pt>
                <c:pt idx="7326">
                  <c:v>-408.98305084743856</c:v>
                </c:pt>
                <c:pt idx="7327">
                  <c:v>-503.81016949149716</c:v>
                </c:pt>
                <c:pt idx="7328">
                  <c:v>-428.74576271177381</c:v>
                </c:pt>
                <c:pt idx="7329">
                  <c:v>-470.26440677962023</c:v>
                </c:pt>
                <c:pt idx="7330">
                  <c:v>-560.51525423716305</c:v>
                </c:pt>
                <c:pt idx="7331">
                  <c:v>-511.53898305075916</c:v>
                </c:pt>
                <c:pt idx="7332">
                  <c:v>-544.73220338977092</c:v>
                </c:pt>
                <c:pt idx="7333">
                  <c:v>-600.77966101691311</c:v>
                </c:pt>
                <c:pt idx="7334">
                  <c:v>-602.77966101682</c:v>
                </c:pt>
                <c:pt idx="7335">
                  <c:v>-749.98644067797534</c:v>
                </c:pt>
                <c:pt idx="7336">
                  <c:v>-720.48135593216205</c:v>
                </c:pt>
                <c:pt idx="7337">
                  <c:v>-641.47796610174521</c:v>
                </c:pt>
                <c:pt idx="7338">
                  <c:v>-757.97288135591521</c:v>
                </c:pt>
                <c:pt idx="7339">
                  <c:v>-742.19661016953637</c:v>
                </c:pt>
                <c:pt idx="7340">
                  <c:v>-753.51864406786592</c:v>
                </c:pt>
                <c:pt idx="7341">
                  <c:v>-753.08474576278388</c:v>
                </c:pt>
                <c:pt idx="7342">
                  <c:v>-777.24067796616077</c:v>
                </c:pt>
                <c:pt idx="7343">
                  <c:v>-869.82372881354843</c:v>
                </c:pt>
                <c:pt idx="7344">
                  <c:v>-891.60677966105652</c:v>
                </c:pt>
                <c:pt idx="7345">
                  <c:v>-906.90847457638586</c:v>
                </c:pt>
                <c:pt idx="7346">
                  <c:v>-927.49152542390459</c:v>
                </c:pt>
                <c:pt idx="7347">
                  <c:v>-1044.2508474577658</c:v>
                </c:pt>
                <c:pt idx="7348">
                  <c:v>-1066.3389830509891</c:v>
                </c:pt>
                <c:pt idx="7349">
                  <c:v>-1163.6203389831335</c:v>
                </c:pt>
                <c:pt idx="7350">
                  <c:v>-1276.2372881356737</c:v>
                </c:pt>
                <c:pt idx="7351">
                  <c:v>-1280.9355932204305</c:v>
                </c:pt>
                <c:pt idx="7352">
                  <c:v>-1293.2881355933018</c:v>
                </c:pt>
                <c:pt idx="7353">
                  <c:v>-1367.5457627119249</c:v>
                </c:pt>
                <c:pt idx="7354">
                  <c:v>-1375.9796610170301</c:v>
                </c:pt>
                <c:pt idx="7355">
                  <c:v>-1388.033898305087</c:v>
                </c:pt>
                <c:pt idx="7356">
                  <c:v>-1415.4779661016469</c:v>
                </c:pt>
                <c:pt idx="7357">
                  <c:v>-1404.3322033898348</c:v>
                </c:pt>
                <c:pt idx="7358">
                  <c:v>-1392.2305084745149</c:v>
                </c:pt>
                <c:pt idx="7359">
                  <c:v>-1393.620338983048</c:v>
                </c:pt>
                <c:pt idx="7360">
                  <c:v>-1388.4677966100564</c:v>
                </c:pt>
                <c:pt idx="7361">
                  <c:v>-1295.6203389828647</c:v>
                </c:pt>
                <c:pt idx="7362">
                  <c:v>-1282.0677966100602</c:v>
                </c:pt>
                <c:pt idx="7363">
                  <c:v>-1271.2813559320698</c:v>
                </c:pt>
                <c:pt idx="7364">
                  <c:v>-1229.3220338982408</c:v>
                </c:pt>
                <c:pt idx="7365">
                  <c:v>-1247.7423728813058</c:v>
                </c:pt>
                <c:pt idx="7366">
                  <c:v>-1140.4813559321587</c:v>
                </c:pt>
                <c:pt idx="7367">
                  <c:v>-1251.1457627116599</c:v>
                </c:pt>
                <c:pt idx="7368">
                  <c:v>-1208.094915254112</c:v>
                </c:pt>
                <c:pt idx="7369">
                  <c:v>-1121.7694915253489</c:v>
                </c:pt>
                <c:pt idx="7370">
                  <c:v>-1197.2067796609213</c:v>
                </c:pt>
                <c:pt idx="7371">
                  <c:v>-1146.8271186440138</c:v>
                </c:pt>
                <c:pt idx="7372">
                  <c:v>-1027.5796610169434</c:v>
                </c:pt>
                <c:pt idx="7373">
                  <c:v>-1011.8508474575452</c:v>
                </c:pt>
                <c:pt idx="7374">
                  <c:v>-1000.0813559321633</c:v>
                </c:pt>
                <c:pt idx="7375">
                  <c:v>-964.50847457610018</c:v>
                </c:pt>
                <c:pt idx="7376">
                  <c:v>-993.73559322025187</c:v>
                </c:pt>
                <c:pt idx="7377">
                  <c:v>-992.72542372875023</c:v>
                </c:pt>
                <c:pt idx="7378">
                  <c:v>-991.14576271189867</c:v>
                </c:pt>
                <c:pt idx="7379">
                  <c:v>-979.43728813558039</c:v>
                </c:pt>
                <c:pt idx="7380">
                  <c:v>-876.42711864413764</c:v>
                </c:pt>
                <c:pt idx="7381">
                  <c:v>-859.31525423744552</c:v>
                </c:pt>
                <c:pt idx="7382">
                  <c:v>-869.41694915263258</c:v>
                </c:pt>
                <c:pt idx="7383">
                  <c:v>-840.78644067811001</c:v>
                </c:pt>
                <c:pt idx="7384">
                  <c:v>-903.41016949161849</c:v>
                </c:pt>
                <c:pt idx="7385">
                  <c:v>-950.21016949159798</c:v>
                </c:pt>
                <c:pt idx="7386">
                  <c:v>-855.90508474585215</c:v>
                </c:pt>
                <c:pt idx="7387">
                  <c:v>-849.8576271187552</c:v>
                </c:pt>
                <c:pt idx="7388">
                  <c:v>-866.49491525428493</c:v>
                </c:pt>
                <c:pt idx="7389">
                  <c:v>-757.09830508485038</c:v>
                </c:pt>
                <c:pt idx="7390">
                  <c:v>-739.05084745769068</c:v>
                </c:pt>
                <c:pt idx="7391">
                  <c:v>-733.07796610162802</c:v>
                </c:pt>
                <c:pt idx="7392">
                  <c:v>-695.63389830502513</c:v>
                </c:pt>
                <c:pt idx="7393">
                  <c:v>-718.65084745758952</c:v>
                </c:pt>
                <c:pt idx="7394">
                  <c:v>-638.0203389829453</c:v>
                </c:pt>
                <c:pt idx="7395">
                  <c:v>-559.37627118640694</c:v>
                </c:pt>
                <c:pt idx="7396">
                  <c:v>-634.33220338969033</c:v>
                </c:pt>
                <c:pt idx="7397">
                  <c:v>-627.17966101684806</c:v>
                </c:pt>
                <c:pt idx="7398">
                  <c:v>-534.57627118630728</c:v>
                </c:pt>
                <c:pt idx="7399">
                  <c:v>-572.14237288120751</c:v>
                </c:pt>
                <c:pt idx="7400">
                  <c:v>-615.93220338966569</c:v>
                </c:pt>
                <c:pt idx="7401">
                  <c:v>-592.04067796592335</c:v>
                </c:pt>
                <c:pt idx="7402">
                  <c:v>-518.75254237277841</c:v>
                </c:pt>
                <c:pt idx="7403">
                  <c:v>-534.86779660999548</c:v>
                </c:pt>
                <c:pt idx="7404">
                  <c:v>-528.86779661004891</c:v>
                </c:pt>
                <c:pt idx="7405">
                  <c:v>-544.9152542371321</c:v>
                </c:pt>
                <c:pt idx="7406">
                  <c:v>-497.85762711853107</c:v>
                </c:pt>
                <c:pt idx="7407">
                  <c:v>-464.81355932187023</c:v>
                </c:pt>
                <c:pt idx="7408">
                  <c:v>-454.78644067794312</c:v>
                </c:pt>
                <c:pt idx="7409">
                  <c:v>-390.83389830507821</c:v>
                </c:pt>
                <c:pt idx="7410">
                  <c:v>-437.11864406781513</c:v>
                </c:pt>
                <c:pt idx="7411">
                  <c:v>-379.67457627123912</c:v>
                </c:pt>
                <c:pt idx="7412">
                  <c:v>-422.71864406788649</c:v>
                </c:pt>
                <c:pt idx="7413">
                  <c:v>-411.60677966114105</c:v>
                </c:pt>
                <c:pt idx="7414">
                  <c:v>-351.20000000013709</c:v>
                </c:pt>
                <c:pt idx="7415">
                  <c:v>-344.32542372901264</c:v>
                </c:pt>
                <c:pt idx="7416">
                  <c:v>-357.93220339003699</c:v>
                </c:pt>
                <c:pt idx="7417">
                  <c:v>-325.72881355954337</c:v>
                </c:pt>
                <c:pt idx="7418">
                  <c:v>-335.44406779679849</c:v>
                </c:pt>
                <c:pt idx="7419">
                  <c:v>-362.31186440699548</c:v>
                </c:pt>
                <c:pt idx="7420">
                  <c:v>-385.36271186473965</c:v>
                </c:pt>
                <c:pt idx="7421">
                  <c:v>-493.49152542399463</c:v>
                </c:pt>
                <c:pt idx="7422">
                  <c:v>-547.1457627121714</c:v>
                </c:pt>
                <c:pt idx="7423">
                  <c:v>-501.51864406801479</c:v>
                </c:pt>
                <c:pt idx="7424">
                  <c:v>-474.96271186448979</c:v>
                </c:pt>
                <c:pt idx="7425">
                  <c:v>-529.24067796617987</c:v>
                </c:pt>
                <c:pt idx="7426">
                  <c:v>-511.93220338998691</c:v>
                </c:pt>
                <c:pt idx="7427">
                  <c:v>-413.7084745764181</c:v>
                </c:pt>
                <c:pt idx="7428">
                  <c:v>-443.66101694934031</c:v>
                </c:pt>
                <c:pt idx="7429">
                  <c:v>-445.55932203410299</c:v>
                </c:pt>
                <c:pt idx="7430">
                  <c:v>-394.36610169502535</c:v>
                </c:pt>
                <c:pt idx="7431">
                  <c:v>-436.77966101708961</c:v>
                </c:pt>
                <c:pt idx="7432">
                  <c:v>-521.92542372890352</c:v>
                </c:pt>
                <c:pt idx="7433">
                  <c:v>-547.36271186448676</c:v>
                </c:pt>
                <c:pt idx="7434">
                  <c:v>-529.5457627120079</c:v>
                </c:pt>
                <c:pt idx="7435">
                  <c:v>-531.06440677968249</c:v>
                </c:pt>
                <c:pt idx="7436">
                  <c:v>-539.1864406780029</c:v>
                </c:pt>
                <c:pt idx="7437">
                  <c:v>-549.86440677960979</c:v>
                </c:pt>
                <c:pt idx="7438">
                  <c:v>-566.94915254241778</c:v>
                </c:pt>
                <c:pt idx="7439">
                  <c:v>-641.18644067794401</c:v>
                </c:pt>
                <c:pt idx="7440">
                  <c:v>-675.24067796599377</c:v>
                </c:pt>
                <c:pt idx="7441">
                  <c:v>-623.83728813550135</c:v>
                </c:pt>
                <c:pt idx="7442">
                  <c:v>-664.56271186421759</c:v>
                </c:pt>
                <c:pt idx="7443">
                  <c:v>-662.12203389810225</c:v>
                </c:pt>
                <c:pt idx="7444">
                  <c:v>-577.19999999984282</c:v>
                </c:pt>
                <c:pt idx="7445">
                  <c:v>-592.48813559308883</c:v>
                </c:pt>
                <c:pt idx="7446">
                  <c:v>-668.6779661015413</c:v>
                </c:pt>
                <c:pt idx="7447">
                  <c:v>-594.33220338963156</c:v>
                </c:pt>
                <c:pt idx="7448">
                  <c:v>-632.33898305068385</c:v>
                </c:pt>
                <c:pt idx="7449">
                  <c:v>-666.39322033890301</c:v>
                </c:pt>
                <c:pt idx="7450">
                  <c:v>-646.90169491521578</c:v>
                </c:pt>
                <c:pt idx="7451">
                  <c:v>-679.69491525426872</c:v>
                </c:pt>
                <c:pt idx="7452">
                  <c:v>-616.78644067797245</c:v>
                </c:pt>
                <c:pt idx="7453">
                  <c:v>-639.4576271185723</c:v>
                </c:pt>
                <c:pt idx="7454">
                  <c:v>-694.98305084734534</c:v>
                </c:pt>
                <c:pt idx="7455">
                  <c:v>-649.93220338977767</c:v>
                </c:pt>
                <c:pt idx="7456">
                  <c:v>-642.10169491520207</c:v>
                </c:pt>
                <c:pt idx="7457">
                  <c:v>-709.6610169492742</c:v>
                </c:pt>
                <c:pt idx="7458">
                  <c:v>-665.38983050847105</c:v>
                </c:pt>
                <c:pt idx="7459">
                  <c:v>-641.70847457642594</c:v>
                </c:pt>
                <c:pt idx="7460">
                  <c:v>-679.01016949174789</c:v>
                </c:pt>
                <c:pt idx="7461">
                  <c:v>-637.05762711881937</c:v>
                </c:pt>
                <c:pt idx="7462">
                  <c:v>-646.71864406808049</c:v>
                </c:pt>
                <c:pt idx="7463">
                  <c:v>-649.37627118656746</c:v>
                </c:pt>
                <c:pt idx="7464">
                  <c:v>-637.10508474585663</c:v>
                </c:pt>
                <c:pt idx="7465">
                  <c:v>-598.15593220354924</c:v>
                </c:pt>
                <c:pt idx="7466">
                  <c:v>-601.96610169510143</c:v>
                </c:pt>
                <c:pt idx="7467">
                  <c:v>-591.68135593221427</c:v>
                </c:pt>
                <c:pt idx="7468">
                  <c:v>-561.36271186456952</c:v>
                </c:pt>
                <c:pt idx="7469">
                  <c:v>-505.32203389838423</c:v>
                </c:pt>
                <c:pt idx="7470">
                  <c:v>-512.5423728814169</c:v>
                </c:pt>
                <c:pt idx="7471">
                  <c:v>-498.29830508479597</c:v>
                </c:pt>
                <c:pt idx="7472">
                  <c:v>-472.48813559336395</c:v>
                </c:pt>
                <c:pt idx="7473">
                  <c:v>-512.42033898311968</c:v>
                </c:pt>
                <c:pt idx="7474">
                  <c:v>-587.08474576277126</c:v>
                </c:pt>
                <c:pt idx="7475">
                  <c:v>-618.10847457625903</c:v>
                </c:pt>
                <c:pt idx="7476">
                  <c:v>-566.33898305087473</c:v>
                </c:pt>
                <c:pt idx="7477">
                  <c:v>-608.16271186443623</c:v>
                </c:pt>
                <c:pt idx="7478">
                  <c:v>-626.89491525428605</c:v>
                </c:pt>
                <c:pt idx="7479">
                  <c:v>-586.23728813559057</c:v>
                </c:pt>
                <c:pt idx="7480">
                  <c:v>-514.91525423722919</c:v>
                </c:pt>
                <c:pt idx="7481">
                  <c:v>-499.87796610170403</c:v>
                </c:pt>
                <c:pt idx="7482">
                  <c:v>-461.24067796612513</c:v>
                </c:pt>
                <c:pt idx="7483">
                  <c:v>-554.38644067796201</c:v>
                </c:pt>
                <c:pt idx="7484">
                  <c:v>-598.55593220345168</c:v>
                </c:pt>
                <c:pt idx="7485">
                  <c:v>-562.89491525432732</c:v>
                </c:pt>
                <c:pt idx="7486">
                  <c:v>-607.64745762708048</c:v>
                </c:pt>
                <c:pt idx="7487">
                  <c:v>-690.06779661004759</c:v>
                </c:pt>
                <c:pt idx="7488">
                  <c:v>-680.78644067787468</c:v>
                </c:pt>
                <c:pt idx="7489">
                  <c:v>-643.5728813558959</c:v>
                </c:pt>
                <c:pt idx="7490">
                  <c:v>-681.49830508456193</c:v>
                </c:pt>
                <c:pt idx="7491">
                  <c:v>-585.50508474569392</c:v>
                </c:pt>
                <c:pt idx="7492">
                  <c:v>-608.99661016942071</c:v>
                </c:pt>
                <c:pt idx="7493">
                  <c:v>-631.93220338982462</c:v>
                </c:pt>
                <c:pt idx="7494">
                  <c:v>-607.87118644063503</c:v>
                </c:pt>
                <c:pt idx="7495">
                  <c:v>-583.88474576270551</c:v>
                </c:pt>
                <c:pt idx="7496">
                  <c:v>-623.9932203389784</c:v>
                </c:pt>
                <c:pt idx="7497">
                  <c:v>-582.29152542365784</c:v>
                </c:pt>
                <c:pt idx="7498">
                  <c:v>-549.62033898295863</c:v>
                </c:pt>
                <c:pt idx="7499">
                  <c:v>-560.58983050836662</c:v>
                </c:pt>
                <c:pt idx="7500">
                  <c:v>-573.11186440674203</c:v>
                </c:pt>
                <c:pt idx="7501">
                  <c:v>-544.69830508470397</c:v>
                </c:pt>
                <c:pt idx="7502">
                  <c:v>-563.87118644064935</c:v>
                </c:pt>
                <c:pt idx="7503">
                  <c:v>-637.17966101694742</c:v>
                </c:pt>
                <c:pt idx="7504">
                  <c:v>-622.97627118640685</c:v>
                </c:pt>
                <c:pt idx="7505">
                  <c:v>-625.81694915253752</c:v>
                </c:pt>
                <c:pt idx="7506">
                  <c:v>-678.83389830511783</c:v>
                </c:pt>
                <c:pt idx="7507">
                  <c:v>-670.65762711863397</c:v>
                </c:pt>
                <c:pt idx="7508">
                  <c:v>-692.82033898306088</c:v>
                </c:pt>
                <c:pt idx="7509">
                  <c:v>-678.12203389837418</c:v>
                </c:pt>
                <c:pt idx="7510">
                  <c:v>-688.2576271185718</c:v>
                </c:pt>
                <c:pt idx="7511">
                  <c:v>-713.04406779664475</c:v>
                </c:pt>
                <c:pt idx="7512">
                  <c:v>-762.90169491535255</c:v>
                </c:pt>
                <c:pt idx="7513">
                  <c:v>-689.28813559333958</c:v>
                </c:pt>
                <c:pt idx="7514">
                  <c:v>-748.85423728817625</c:v>
                </c:pt>
                <c:pt idx="7515">
                  <c:v>-739.86440677974792</c:v>
                </c:pt>
                <c:pt idx="7516">
                  <c:v>-717.30169491519291</c:v>
                </c:pt>
                <c:pt idx="7517">
                  <c:v>-744.98983050857339</c:v>
                </c:pt>
                <c:pt idx="7518">
                  <c:v>-783.89830508468765</c:v>
                </c:pt>
                <c:pt idx="7519">
                  <c:v>-777.26779661010141</c:v>
                </c:pt>
                <c:pt idx="7520">
                  <c:v>-732.02033898303273</c:v>
                </c:pt>
                <c:pt idx="7521">
                  <c:v>-808.76610169480819</c:v>
                </c:pt>
                <c:pt idx="7522">
                  <c:v>-836.58983050845632</c:v>
                </c:pt>
                <c:pt idx="7523">
                  <c:v>-772.75932203383229</c:v>
                </c:pt>
                <c:pt idx="7524">
                  <c:v>-809.810169491377</c:v>
                </c:pt>
                <c:pt idx="7525">
                  <c:v>-900.69152542367215</c:v>
                </c:pt>
                <c:pt idx="7526">
                  <c:v>-872.55593220340859</c:v>
                </c:pt>
                <c:pt idx="7527">
                  <c:v>-844.79999999989423</c:v>
                </c:pt>
                <c:pt idx="7528">
                  <c:v>-913.93220338974822</c:v>
                </c:pt>
                <c:pt idx="7529">
                  <c:v>-912.81355932203235</c:v>
                </c:pt>
                <c:pt idx="7530">
                  <c:v>-825.73559322021947</c:v>
                </c:pt>
                <c:pt idx="7531">
                  <c:v>-911.05084745736769</c:v>
                </c:pt>
                <c:pt idx="7532">
                  <c:v>-858.71186440663371</c:v>
                </c:pt>
                <c:pt idx="7533">
                  <c:v>-725.8779661014662</c:v>
                </c:pt>
                <c:pt idx="7534">
                  <c:v>-739.2338983048262</c:v>
                </c:pt>
                <c:pt idx="7535">
                  <c:v>-731.17966101675245</c:v>
                </c:pt>
                <c:pt idx="7536">
                  <c:v>-713.70847457601246</c:v>
                </c:pt>
                <c:pt idx="7537">
                  <c:v>-664.06101694894528</c:v>
                </c:pt>
                <c:pt idx="7538">
                  <c:v>-708.54915254217656</c:v>
                </c:pt>
                <c:pt idx="7539">
                  <c:v>-750.69830508466259</c:v>
                </c:pt>
                <c:pt idx="7540">
                  <c:v>-750.67796610139658</c:v>
                </c:pt>
                <c:pt idx="7541">
                  <c:v>-823.79661016926343</c:v>
                </c:pt>
                <c:pt idx="7542">
                  <c:v>-790.83389830504552</c:v>
                </c:pt>
                <c:pt idx="7543">
                  <c:v>-734.33898305068146</c:v>
                </c:pt>
                <c:pt idx="7544">
                  <c:v>-767.35593220317583</c:v>
                </c:pt>
                <c:pt idx="7545">
                  <c:v>-786.59661016931159</c:v>
                </c:pt>
                <c:pt idx="7546">
                  <c:v>-739.53898305071061</c:v>
                </c:pt>
                <c:pt idx="7547">
                  <c:v>-721.47118644051079</c:v>
                </c:pt>
                <c:pt idx="7548">
                  <c:v>-785.45762711849909</c:v>
                </c:pt>
                <c:pt idx="7549">
                  <c:v>-787.24067796609086</c:v>
                </c:pt>
                <c:pt idx="7550">
                  <c:v>-772.61694915249484</c:v>
                </c:pt>
                <c:pt idx="7551">
                  <c:v>-875.20677966093865</c:v>
                </c:pt>
                <c:pt idx="7552">
                  <c:v>-812.23050847445222</c:v>
                </c:pt>
                <c:pt idx="7553">
                  <c:v>-783.13898305085036</c:v>
                </c:pt>
                <c:pt idx="7554">
                  <c:v>-897.6067796610597</c:v>
                </c:pt>
                <c:pt idx="7555">
                  <c:v>-936.20338983061492</c:v>
                </c:pt>
                <c:pt idx="7556">
                  <c:v>-899.68813559324019</c:v>
                </c:pt>
                <c:pt idx="7557">
                  <c:v>-924.50847457637985</c:v>
                </c:pt>
                <c:pt idx="7558">
                  <c:v>-944.06779661037024</c:v>
                </c:pt>
                <c:pt idx="7559">
                  <c:v>-878.66440677985167</c:v>
                </c:pt>
                <c:pt idx="7560">
                  <c:v>-882.46101694943343</c:v>
                </c:pt>
                <c:pt idx="7561">
                  <c:v>-943.45762711888392</c:v>
                </c:pt>
                <c:pt idx="7562">
                  <c:v>-871.31525423750816</c:v>
                </c:pt>
                <c:pt idx="7563">
                  <c:v>-863.45084745780935</c:v>
                </c:pt>
                <c:pt idx="7564">
                  <c:v>-937.41694915268761</c:v>
                </c:pt>
                <c:pt idx="7565">
                  <c:v>-899.00338983066297</c:v>
                </c:pt>
                <c:pt idx="7566">
                  <c:v>-838.22372881381011</c:v>
                </c:pt>
                <c:pt idx="7567">
                  <c:v>-914.36610169505616</c:v>
                </c:pt>
                <c:pt idx="7568">
                  <c:v>-933.80338983057982</c:v>
                </c:pt>
                <c:pt idx="7569">
                  <c:v>-888.65084745769843</c:v>
                </c:pt>
                <c:pt idx="7570">
                  <c:v>-935.68135593230238</c:v>
                </c:pt>
                <c:pt idx="7571">
                  <c:v>-864.33220338988735</c:v>
                </c:pt>
                <c:pt idx="7572">
                  <c:v>-902.67796610172172</c:v>
                </c:pt>
                <c:pt idx="7573">
                  <c:v>-929.95254237294716</c:v>
                </c:pt>
                <c:pt idx="7574">
                  <c:v>-844.691525423793</c:v>
                </c:pt>
                <c:pt idx="7575">
                  <c:v>-943.06440677965611</c:v>
                </c:pt>
                <c:pt idx="7576">
                  <c:v>-923.2813559321678</c:v>
                </c:pt>
                <c:pt idx="7577">
                  <c:v>-855.60677966098115</c:v>
                </c:pt>
                <c:pt idx="7578">
                  <c:v>-901.89152542371789</c:v>
                </c:pt>
                <c:pt idx="7579">
                  <c:v>-933.31525423727771</c:v>
                </c:pt>
                <c:pt idx="7580">
                  <c:v>-935.97288135599047</c:v>
                </c:pt>
                <c:pt idx="7581">
                  <c:v>-923.92542372883429</c:v>
                </c:pt>
                <c:pt idx="7582">
                  <c:v>-920.95593220356216</c:v>
                </c:pt>
                <c:pt idx="7583">
                  <c:v>-955.32203389845336</c:v>
                </c:pt>
                <c:pt idx="7584">
                  <c:v>-917.34237288134148</c:v>
                </c:pt>
                <c:pt idx="7585">
                  <c:v>-843.97288135603594</c:v>
                </c:pt>
                <c:pt idx="7586">
                  <c:v>-941.9932203390905</c:v>
                </c:pt>
                <c:pt idx="7587">
                  <c:v>-974.61016949173882</c:v>
                </c:pt>
                <c:pt idx="7588">
                  <c:v>-909.81016949163688</c:v>
                </c:pt>
                <c:pt idx="7589">
                  <c:v>-962.30508474596115</c:v>
                </c:pt>
                <c:pt idx="7590">
                  <c:v>-1001.1728813561643</c:v>
                </c:pt>
                <c:pt idx="7591">
                  <c:v>-1031.4101694917615</c:v>
                </c:pt>
                <c:pt idx="7592">
                  <c:v>-1079.1254237289991</c:v>
                </c:pt>
                <c:pt idx="7593">
                  <c:v>-1087.8847457629161</c:v>
                </c:pt>
                <c:pt idx="7594">
                  <c:v>-1108.2983050848181</c:v>
                </c:pt>
                <c:pt idx="7595">
                  <c:v>-1094.8338983051876</c:v>
                </c:pt>
                <c:pt idx="7596">
                  <c:v>-1139.9322033899055</c:v>
                </c:pt>
                <c:pt idx="7597">
                  <c:v>-1137.8983050848187</c:v>
                </c:pt>
                <c:pt idx="7598">
                  <c:v>-1083.5728813559219</c:v>
                </c:pt>
                <c:pt idx="7599">
                  <c:v>-1074.0677966103074</c:v>
                </c:pt>
                <c:pt idx="7600">
                  <c:v>-1079.4372881357276</c:v>
                </c:pt>
                <c:pt idx="7601">
                  <c:v>-1039.8440677966407</c:v>
                </c:pt>
                <c:pt idx="7602">
                  <c:v>-1067.0915254237564</c:v>
                </c:pt>
                <c:pt idx="7603">
                  <c:v>-997.3016949153224</c:v>
                </c:pt>
                <c:pt idx="7604">
                  <c:v>-982.4000000001779</c:v>
                </c:pt>
                <c:pt idx="7605">
                  <c:v>-1008.1355932204627</c:v>
                </c:pt>
                <c:pt idx="7606">
                  <c:v>-1019.986440678062</c:v>
                </c:pt>
                <c:pt idx="7607">
                  <c:v>-959.36949152553018</c:v>
                </c:pt>
                <c:pt idx="7608">
                  <c:v>-989.02372881375084</c:v>
                </c:pt>
                <c:pt idx="7609">
                  <c:v>-1047.4847457628421</c:v>
                </c:pt>
                <c:pt idx="7610">
                  <c:v>-927.63389830524216</c:v>
                </c:pt>
                <c:pt idx="7611">
                  <c:v>-975.48474576274725</c:v>
                </c:pt>
                <c:pt idx="7612">
                  <c:v>-992.69830508480959</c:v>
                </c:pt>
                <c:pt idx="7613">
                  <c:v>-927.38983050853471</c:v>
                </c:pt>
                <c:pt idx="7614">
                  <c:v>-852.08813559317366</c:v>
                </c:pt>
                <c:pt idx="7615">
                  <c:v>-861.05084745760473</c:v>
                </c:pt>
                <c:pt idx="7616">
                  <c:v>-851.87118644057603</c:v>
                </c:pt>
                <c:pt idx="7617">
                  <c:v>-854.01355932198976</c:v>
                </c:pt>
                <c:pt idx="7618">
                  <c:v>-887.2610169489393</c:v>
                </c:pt>
                <c:pt idx="7619">
                  <c:v>-887.45084745748318</c:v>
                </c:pt>
                <c:pt idx="7620">
                  <c:v>-840.28474576261169</c:v>
                </c:pt>
                <c:pt idx="7621">
                  <c:v>-888.92203389817735</c:v>
                </c:pt>
                <c:pt idx="7622">
                  <c:v>-928.25084745751622</c:v>
                </c:pt>
                <c:pt idx="7623">
                  <c:v>-803.65423728812243</c:v>
                </c:pt>
                <c:pt idx="7624">
                  <c:v>-835.93220338981985</c:v>
                </c:pt>
                <c:pt idx="7625">
                  <c:v>-880.78644067783</c:v>
                </c:pt>
                <c:pt idx="7626">
                  <c:v>-798.18983050840211</c:v>
                </c:pt>
                <c:pt idx="7627">
                  <c:v>-838.47457627107951</c:v>
                </c:pt>
                <c:pt idx="7628">
                  <c:v>-836.52881355922307</c:v>
                </c:pt>
                <c:pt idx="7629">
                  <c:v>-817.92542372868388</c:v>
                </c:pt>
                <c:pt idx="7630">
                  <c:v>-830.84745762701812</c:v>
                </c:pt>
                <c:pt idx="7631">
                  <c:v>-889.94576271176209</c:v>
                </c:pt>
                <c:pt idx="7632">
                  <c:v>-846.33898305077832</c:v>
                </c:pt>
                <c:pt idx="7633">
                  <c:v>-869.76949152532848</c:v>
                </c:pt>
                <c:pt idx="7634">
                  <c:v>-860.21016949149384</c:v>
                </c:pt>
                <c:pt idx="7635">
                  <c:v>-810.99661016945242</c:v>
                </c:pt>
                <c:pt idx="7636">
                  <c:v>-856.16949152537393</c:v>
                </c:pt>
                <c:pt idx="7637">
                  <c:v>-866.96271186437764</c:v>
                </c:pt>
                <c:pt idx="7638">
                  <c:v>-842.64406779651017</c:v>
                </c:pt>
                <c:pt idx="7639">
                  <c:v>-808.54915254226728</c:v>
                </c:pt>
                <c:pt idx="7640">
                  <c:v>-793.64067796605275</c:v>
                </c:pt>
                <c:pt idx="7641">
                  <c:v>-810.42711864393334</c:v>
                </c:pt>
                <c:pt idx="7642">
                  <c:v>-768.33220338972365</c:v>
                </c:pt>
                <c:pt idx="7643">
                  <c:v>-766.37288135601</c:v>
                </c:pt>
                <c:pt idx="7644">
                  <c:v>-844.51525423727571</c:v>
                </c:pt>
                <c:pt idx="7645">
                  <c:v>-807.78983050842987</c:v>
                </c:pt>
                <c:pt idx="7646">
                  <c:v>-817.62033898296886</c:v>
                </c:pt>
                <c:pt idx="7647">
                  <c:v>-848.56949152536606</c:v>
                </c:pt>
                <c:pt idx="7648">
                  <c:v>-891.41016949149923</c:v>
                </c:pt>
                <c:pt idx="7649">
                  <c:v>-885.74915254233429</c:v>
                </c:pt>
                <c:pt idx="7650">
                  <c:v>-858.41355932193198</c:v>
                </c:pt>
                <c:pt idx="7651">
                  <c:v>-800.46101694918309</c:v>
                </c:pt>
                <c:pt idx="7652">
                  <c:v>-859.96610169501218</c:v>
                </c:pt>
                <c:pt idx="7653">
                  <c:v>-853.13898305092505</c:v>
                </c:pt>
                <c:pt idx="7654">
                  <c:v>-864.8474576272431</c:v>
                </c:pt>
                <c:pt idx="7655">
                  <c:v>-886.44067796615082</c:v>
                </c:pt>
                <c:pt idx="7656">
                  <c:v>-866.92203389841006</c:v>
                </c:pt>
                <c:pt idx="7657">
                  <c:v>-911.99322033913097</c:v>
                </c:pt>
                <c:pt idx="7658">
                  <c:v>-937.01016949160237</c:v>
                </c:pt>
                <c:pt idx="7659">
                  <c:v>-902.17627118644941</c:v>
                </c:pt>
                <c:pt idx="7660">
                  <c:v>-877.96610169490896</c:v>
                </c:pt>
                <c:pt idx="7661">
                  <c:v>-870.759322033903</c:v>
                </c:pt>
                <c:pt idx="7662">
                  <c:v>-925.78983050847353</c:v>
                </c:pt>
                <c:pt idx="7663">
                  <c:v>-945.04406779657927</c:v>
                </c:pt>
                <c:pt idx="7664">
                  <c:v>-926.23728813563901</c:v>
                </c:pt>
                <c:pt idx="7665">
                  <c:v>-894.1491525423728</c:v>
                </c:pt>
                <c:pt idx="7666">
                  <c:v>-953.60677966099547</c:v>
                </c:pt>
                <c:pt idx="7667">
                  <c:v>-934.67118644057484</c:v>
                </c:pt>
                <c:pt idx="7668">
                  <c:v>-913.74237288131712</c:v>
                </c:pt>
                <c:pt idx="7669">
                  <c:v>-946.0813559321349</c:v>
                </c:pt>
                <c:pt idx="7670">
                  <c:v>-990.12203389825709</c:v>
                </c:pt>
                <c:pt idx="7671">
                  <c:v>-993.9322033896965</c:v>
                </c:pt>
                <c:pt idx="7672">
                  <c:v>-1037.3966101693429</c:v>
                </c:pt>
                <c:pt idx="7673">
                  <c:v>-1049.1999999999612</c:v>
                </c:pt>
                <c:pt idx="7674">
                  <c:v>-1025.057627118611</c:v>
                </c:pt>
                <c:pt idx="7675">
                  <c:v>-1050.0203389830881</c:v>
                </c:pt>
                <c:pt idx="7676">
                  <c:v>-1017.7288135593078</c:v>
                </c:pt>
                <c:pt idx="7677">
                  <c:v>-1039.505084745859</c:v>
                </c:pt>
                <c:pt idx="7678">
                  <c:v>-1087.7694915254629</c:v>
                </c:pt>
                <c:pt idx="7679">
                  <c:v>-1066.318644067836</c:v>
                </c:pt>
                <c:pt idx="7680">
                  <c:v>-1036.5220338982779</c:v>
                </c:pt>
                <c:pt idx="7681">
                  <c:v>-998.49491525418546</c:v>
                </c:pt>
                <c:pt idx="7682">
                  <c:v>-1030.0949152540932</c:v>
                </c:pt>
                <c:pt idx="7683">
                  <c:v>-1043.7627118642943</c:v>
                </c:pt>
                <c:pt idx="7684">
                  <c:v>-1036.1559322033859</c:v>
                </c:pt>
                <c:pt idx="7685">
                  <c:v>-1013.5864406779305</c:v>
                </c:pt>
                <c:pt idx="7686">
                  <c:v>-1052.5694915254739</c:v>
                </c:pt>
                <c:pt idx="7687">
                  <c:v>-1037.6610169493163</c:v>
                </c:pt>
                <c:pt idx="7688">
                  <c:v>-1001.6949152543077</c:v>
                </c:pt>
                <c:pt idx="7689">
                  <c:v>-1004.7186440679126</c:v>
                </c:pt>
                <c:pt idx="7690">
                  <c:v>-997.43728813564633</c:v>
                </c:pt>
                <c:pt idx="7691">
                  <c:v>-951.41694915254425</c:v>
                </c:pt>
                <c:pt idx="7692">
                  <c:v>-1027.2474576271186</c:v>
                </c:pt>
                <c:pt idx="7693">
                  <c:v>-1002.813559321967</c:v>
                </c:pt>
                <c:pt idx="7694">
                  <c:v>-1049.5593220339524</c:v>
                </c:pt>
                <c:pt idx="7695">
                  <c:v>-1024.5288135593978</c:v>
                </c:pt>
                <c:pt idx="7696">
                  <c:v>-960.16271186437791</c:v>
                </c:pt>
                <c:pt idx="7697">
                  <c:v>-1013.057627118661</c:v>
                </c:pt>
                <c:pt idx="7698">
                  <c:v>-972.25084745772767</c:v>
                </c:pt>
                <c:pt idx="7699">
                  <c:v>-957.51186440679123</c:v>
                </c:pt>
                <c:pt idx="7700">
                  <c:v>-1013.5661016948903</c:v>
                </c:pt>
                <c:pt idx="7701">
                  <c:v>-981.81016949156219</c:v>
                </c:pt>
                <c:pt idx="7702">
                  <c:v>-1014.2372881355536</c:v>
                </c:pt>
                <c:pt idx="7703">
                  <c:v>-1004.5762711865185</c:v>
                </c:pt>
                <c:pt idx="7704">
                  <c:v>-920.10847457638147</c:v>
                </c:pt>
                <c:pt idx="7705">
                  <c:v>-944.71186440681083</c:v>
                </c:pt>
                <c:pt idx="7706">
                  <c:v>-921.3762711865046</c:v>
                </c:pt>
                <c:pt idx="7707">
                  <c:v>-909.78983050859665</c:v>
                </c:pt>
                <c:pt idx="7708">
                  <c:v>-810.84067796614465</c:v>
                </c:pt>
                <c:pt idx="7709">
                  <c:v>-800.22372881365823</c:v>
                </c:pt>
                <c:pt idx="7710">
                  <c:v>-877.60677966108688</c:v>
                </c:pt>
                <c:pt idx="7711">
                  <c:v>-827.20000000001289</c:v>
                </c:pt>
                <c:pt idx="7712">
                  <c:v>-800.54915254241348</c:v>
                </c:pt>
                <c:pt idx="7713">
                  <c:v>-866.78644067797313</c:v>
                </c:pt>
                <c:pt idx="7714">
                  <c:v>-809.43050847468407</c:v>
                </c:pt>
                <c:pt idx="7715">
                  <c:v>-774.60338983054442</c:v>
                </c:pt>
                <c:pt idx="7716">
                  <c:v>-804.62372881354395</c:v>
                </c:pt>
                <c:pt idx="7717">
                  <c:v>-760.29152542378972</c:v>
                </c:pt>
                <c:pt idx="7718">
                  <c:v>-750.14237288145239</c:v>
                </c:pt>
                <c:pt idx="7719">
                  <c:v>-837.77627118653186</c:v>
                </c:pt>
                <c:pt idx="7720">
                  <c:v>-903.39661016964806</c:v>
                </c:pt>
                <c:pt idx="7721">
                  <c:v>-817.7762711866153</c:v>
                </c:pt>
                <c:pt idx="7722">
                  <c:v>-860.73898305098919</c:v>
                </c:pt>
                <c:pt idx="7723">
                  <c:v>-895.1186440678506</c:v>
                </c:pt>
                <c:pt idx="7724">
                  <c:v>-830.3796610170383</c:v>
                </c:pt>
                <c:pt idx="7725">
                  <c:v>-849.51186440684705</c:v>
                </c:pt>
                <c:pt idx="7726">
                  <c:v>-835.15932203395573</c:v>
                </c:pt>
                <c:pt idx="7727">
                  <c:v>-818.21016949152818</c:v>
                </c:pt>
                <c:pt idx="7728">
                  <c:v>-771.47796610173873</c:v>
                </c:pt>
                <c:pt idx="7729">
                  <c:v>-760.29152542378972</c:v>
                </c:pt>
                <c:pt idx="7730">
                  <c:v>-754.86779661031903</c:v>
                </c:pt>
                <c:pt idx="7731">
                  <c:v>-636.06101694928782</c:v>
                </c:pt>
                <c:pt idx="7732">
                  <c:v>-643.83728813558719</c:v>
                </c:pt>
                <c:pt idx="7733">
                  <c:v>-722.10847457633304</c:v>
                </c:pt>
                <c:pt idx="7734">
                  <c:v>-694.8542372880911</c:v>
                </c:pt>
                <c:pt idx="7735">
                  <c:v>-676.98305084739241</c:v>
                </c:pt>
                <c:pt idx="7736">
                  <c:v>-704.74576271186345</c:v>
                </c:pt>
                <c:pt idx="7737">
                  <c:v>-669.74915254233292</c:v>
                </c:pt>
                <c:pt idx="7738">
                  <c:v>-601.31525423736525</c:v>
                </c:pt>
                <c:pt idx="7739">
                  <c:v>-688.18983050849442</c:v>
                </c:pt>
                <c:pt idx="7740">
                  <c:v>-743.1796610170976</c:v>
                </c:pt>
                <c:pt idx="7741">
                  <c:v>-715.22033898312532</c:v>
                </c:pt>
                <c:pt idx="7742">
                  <c:v>-693.64067796618792</c:v>
                </c:pt>
                <c:pt idx="7743">
                  <c:v>-752.94915254234684</c:v>
                </c:pt>
                <c:pt idx="7744">
                  <c:v>-739.63389830506719</c:v>
                </c:pt>
                <c:pt idx="7745">
                  <c:v>-660.73898305080809</c:v>
                </c:pt>
                <c:pt idx="7746">
                  <c:v>-694.50847457612645</c:v>
                </c:pt>
                <c:pt idx="7747">
                  <c:v>-693.43728813556083</c:v>
                </c:pt>
                <c:pt idx="7748">
                  <c:v>-685.4915254237012</c:v>
                </c:pt>
                <c:pt idx="7749">
                  <c:v>-729.14576271189151</c:v>
                </c:pt>
                <c:pt idx="7750">
                  <c:v>-737.97288135611154</c:v>
                </c:pt>
                <c:pt idx="7751">
                  <c:v>-694.25084745773086</c:v>
                </c:pt>
                <c:pt idx="7752">
                  <c:v>-660.40000000013902</c:v>
                </c:pt>
                <c:pt idx="7753">
                  <c:v>-669.59322033902515</c:v>
                </c:pt>
                <c:pt idx="7754">
                  <c:v>-634.84745762710247</c:v>
                </c:pt>
                <c:pt idx="7755">
                  <c:v>-663.24745762717021</c:v>
                </c:pt>
                <c:pt idx="7756">
                  <c:v>-704.25084745771744</c:v>
                </c:pt>
                <c:pt idx="7757">
                  <c:v>-638.18983050850557</c:v>
                </c:pt>
                <c:pt idx="7758">
                  <c:v>-685.03728813569182</c:v>
                </c:pt>
                <c:pt idx="7759">
                  <c:v>-713.45084745772988</c:v>
                </c:pt>
                <c:pt idx="7760">
                  <c:v>-706.95593220341118</c:v>
                </c:pt>
                <c:pt idx="7761">
                  <c:v>-679.43050847457755</c:v>
                </c:pt>
                <c:pt idx="7762">
                  <c:v>-696.6711864406368</c:v>
                </c:pt>
                <c:pt idx="7763">
                  <c:v>-747.20677966085225</c:v>
                </c:pt>
                <c:pt idx="7764">
                  <c:v>-701.97966101693657</c:v>
                </c:pt>
                <c:pt idx="7765">
                  <c:v>-664.64406779654757</c:v>
                </c:pt>
                <c:pt idx="7766">
                  <c:v>-637.49152542361924</c:v>
                </c:pt>
                <c:pt idx="7767">
                  <c:v>-663.55254237288523</c:v>
                </c:pt>
                <c:pt idx="7768">
                  <c:v>-691.52542372871483</c:v>
                </c:pt>
                <c:pt idx="7769">
                  <c:v>-696.79322033887775</c:v>
                </c:pt>
                <c:pt idx="7770">
                  <c:v>-675.19322033890023</c:v>
                </c:pt>
                <c:pt idx="7771">
                  <c:v>-711.89152542363615</c:v>
                </c:pt>
                <c:pt idx="7772">
                  <c:v>-617.92542372872845</c:v>
                </c:pt>
                <c:pt idx="7773">
                  <c:v>-641.83050847444099</c:v>
                </c:pt>
                <c:pt idx="7774">
                  <c:v>-673.47796610161163</c:v>
                </c:pt>
                <c:pt idx="7775">
                  <c:v>-597.21355932201186</c:v>
                </c:pt>
                <c:pt idx="7776">
                  <c:v>-647.7694915253237</c:v>
                </c:pt>
                <c:pt idx="7777">
                  <c:v>-676.23728813541231</c:v>
                </c:pt>
                <c:pt idx="7778">
                  <c:v>-602.89491525404753</c:v>
                </c:pt>
                <c:pt idx="7779">
                  <c:v>-500.91525423703365</c:v>
                </c:pt>
                <c:pt idx="7780">
                  <c:v>-587.47796610149078</c:v>
                </c:pt>
                <c:pt idx="7781">
                  <c:v>-588.18983050823454</c:v>
                </c:pt>
                <c:pt idx="7782">
                  <c:v>-486.75932203369962</c:v>
                </c:pt>
                <c:pt idx="7783">
                  <c:v>-526.99661016939615</c:v>
                </c:pt>
                <c:pt idx="7784">
                  <c:v>-542.41355932195279</c:v>
                </c:pt>
                <c:pt idx="7785">
                  <c:v>-528.50169491515703</c:v>
                </c:pt>
                <c:pt idx="7786">
                  <c:v>-563.84406779653932</c:v>
                </c:pt>
                <c:pt idx="7787">
                  <c:v>-628.2779661016931</c:v>
                </c:pt>
                <c:pt idx="7788">
                  <c:v>-589.7084745763043</c:v>
                </c:pt>
                <c:pt idx="7789">
                  <c:v>-573.91864406772936</c:v>
                </c:pt>
                <c:pt idx="7790">
                  <c:v>-638.09491525420538</c:v>
                </c:pt>
                <c:pt idx="7791">
                  <c:v>-670.22372881372121</c:v>
                </c:pt>
                <c:pt idx="7792">
                  <c:v>-639.97288135598433</c:v>
                </c:pt>
                <c:pt idx="7793">
                  <c:v>-620.00677966119122</c:v>
                </c:pt>
                <c:pt idx="7794">
                  <c:v>-648.57627118659343</c:v>
                </c:pt>
                <c:pt idx="7795">
                  <c:v>-619.71525423739001</c:v>
                </c:pt>
                <c:pt idx="7796">
                  <c:v>-605.89152542376814</c:v>
                </c:pt>
                <c:pt idx="7797">
                  <c:v>-610.76610169481626</c:v>
                </c:pt>
                <c:pt idx="7798">
                  <c:v>-626.38644067794371</c:v>
                </c:pt>
                <c:pt idx="7799">
                  <c:v>-555.55932203378507</c:v>
                </c:pt>
                <c:pt idx="7800">
                  <c:v>-552.41355932199565</c:v>
                </c:pt>
                <c:pt idx="7801">
                  <c:v>-609.91864406774857</c:v>
                </c:pt>
                <c:pt idx="7802">
                  <c:v>-554.33898305092487</c:v>
                </c:pt>
                <c:pt idx="7803">
                  <c:v>-511.21355932206041</c:v>
                </c:pt>
                <c:pt idx="7804">
                  <c:v>-541.79661016950922</c:v>
                </c:pt>
                <c:pt idx="7805">
                  <c:v>-593.74915254242433</c:v>
                </c:pt>
                <c:pt idx="7806">
                  <c:v>-604.55593220334185</c:v>
                </c:pt>
                <c:pt idx="7807">
                  <c:v>-563.78305084741885</c:v>
                </c:pt>
                <c:pt idx="7808">
                  <c:v>-558.4677966100495</c:v>
                </c:pt>
                <c:pt idx="7809">
                  <c:v>-542.0406779658781</c:v>
                </c:pt>
                <c:pt idx="7810">
                  <c:v>-540.31864406763259</c:v>
                </c:pt>
                <c:pt idx="7811">
                  <c:v>-550.12203389817466</c:v>
                </c:pt>
                <c:pt idx="7812">
                  <c:v>-481.884745762595</c:v>
                </c:pt>
                <c:pt idx="7813">
                  <c:v>-530.61016949144732</c:v>
                </c:pt>
                <c:pt idx="7814">
                  <c:v>-528.92203389821236</c:v>
                </c:pt>
                <c:pt idx="7815">
                  <c:v>-460.72542372865661</c:v>
                </c:pt>
                <c:pt idx="7816">
                  <c:v>-530.63728813544435</c:v>
                </c:pt>
                <c:pt idx="7817">
                  <c:v>-545.46440677944179</c:v>
                </c:pt>
                <c:pt idx="7818">
                  <c:v>-482.22372881337691</c:v>
                </c:pt>
                <c:pt idx="7819">
                  <c:v>-459.04406779654778</c:v>
                </c:pt>
                <c:pt idx="7820">
                  <c:v>-476.26440677967986</c:v>
                </c:pt>
                <c:pt idx="7821">
                  <c:v>-470.44067796602462</c:v>
                </c:pt>
                <c:pt idx="7822">
                  <c:v>-450.87457627119028</c:v>
                </c:pt>
                <c:pt idx="7823">
                  <c:v>-371.95932203377805</c:v>
                </c:pt>
                <c:pt idx="7824">
                  <c:v>-496.55593220328473</c:v>
                </c:pt>
                <c:pt idx="7825">
                  <c:v>-477.6813559320974</c:v>
                </c:pt>
                <c:pt idx="7826">
                  <c:v>-507.51186440660945</c:v>
                </c:pt>
                <c:pt idx="7827">
                  <c:v>-498.55593220330451</c:v>
                </c:pt>
                <c:pt idx="7828">
                  <c:v>-480.96949152533711</c:v>
                </c:pt>
                <c:pt idx="7829">
                  <c:v>-488.78644067794232</c:v>
                </c:pt>
                <c:pt idx="7830">
                  <c:v>-411.71525423724222</c:v>
                </c:pt>
                <c:pt idx="7831">
                  <c:v>-408.74576271185731</c:v>
                </c:pt>
                <c:pt idx="7832">
                  <c:v>-474.4813559322576</c:v>
                </c:pt>
                <c:pt idx="7833">
                  <c:v>-418.84745762704449</c:v>
                </c:pt>
                <c:pt idx="7834">
                  <c:v>-438.69830508472302</c:v>
                </c:pt>
                <c:pt idx="7835">
                  <c:v>-486.07457627117878</c:v>
                </c:pt>
                <c:pt idx="7836">
                  <c:v>-433.24067796618556</c:v>
                </c:pt>
                <c:pt idx="7837">
                  <c:v>-418.90847457639074</c:v>
                </c:pt>
                <c:pt idx="7838">
                  <c:v>-503.21355932220672</c:v>
                </c:pt>
                <c:pt idx="7839">
                  <c:v>-490.00677966114125</c:v>
                </c:pt>
                <c:pt idx="7840">
                  <c:v>-376.10847457645087</c:v>
                </c:pt>
                <c:pt idx="7841">
                  <c:v>-448.35932203409703</c:v>
                </c:pt>
                <c:pt idx="7842">
                  <c:v>-504.27796610181554</c:v>
                </c:pt>
                <c:pt idx="7843">
                  <c:v>-487.68813559332307</c:v>
                </c:pt>
                <c:pt idx="7844">
                  <c:v>-436.1016949153564</c:v>
                </c:pt>
                <c:pt idx="7845">
                  <c:v>-405.96610169501639</c:v>
                </c:pt>
                <c:pt idx="7846">
                  <c:v>-342.56271186440466</c:v>
                </c:pt>
                <c:pt idx="7847">
                  <c:v>-331.90508474572511</c:v>
                </c:pt>
                <c:pt idx="7848">
                  <c:v>-382.77966101700457</c:v>
                </c:pt>
                <c:pt idx="7849">
                  <c:v>-387.11864406776976</c:v>
                </c:pt>
                <c:pt idx="7850">
                  <c:v>-326.12203389815011</c:v>
                </c:pt>
                <c:pt idx="7851">
                  <c:v>-313.40338983044307</c:v>
                </c:pt>
                <c:pt idx="7852">
                  <c:v>-334.57627118629546</c:v>
                </c:pt>
                <c:pt idx="7853">
                  <c:v>-311.13220338966221</c:v>
                </c:pt>
                <c:pt idx="7854">
                  <c:v>-309.10508474558884</c:v>
                </c:pt>
                <c:pt idx="7855">
                  <c:v>-344.86101694906972</c:v>
                </c:pt>
                <c:pt idx="7856">
                  <c:v>-426.28474576261829</c:v>
                </c:pt>
                <c:pt idx="7857">
                  <c:v>-397.3220338982706</c:v>
                </c:pt>
                <c:pt idx="7858">
                  <c:v>-377.53898305078229</c:v>
                </c:pt>
                <c:pt idx="7859">
                  <c:v>-462.27796610168048</c:v>
                </c:pt>
                <c:pt idx="7860">
                  <c:v>-425.51186440681062</c:v>
                </c:pt>
                <c:pt idx="7861">
                  <c:v>-365.95254237281796</c:v>
                </c:pt>
                <c:pt idx="7862">
                  <c:v>-446.04067796610951</c:v>
                </c:pt>
                <c:pt idx="7863">
                  <c:v>-513.13220338975032</c:v>
                </c:pt>
                <c:pt idx="7864">
                  <c:v>-431.85762711860912</c:v>
                </c:pt>
                <c:pt idx="7865">
                  <c:v>-383.61355932198904</c:v>
                </c:pt>
                <c:pt idx="7866">
                  <c:v>-427.80338983046227</c:v>
                </c:pt>
                <c:pt idx="7867">
                  <c:v>-427.47118644069377</c:v>
                </c:pt>
                <c:pt idx="7868">
                  <c:v>-392.89491525433135</c:v>
                </c:pt>
                <c:pt idx="7869">
                  <c:v>-445.38983050859923</c:v>
                </c:pt>
                <c:pt idx="7870">
                  <c:v>-440.60338983055567</c:v>
                </c:pt>
                <c:pt idx="7871">
                  <c:v>-506.1966101696184</c:v>
                </c:pt>
                <c:pt idx="7872">
                  <c:v>-519.73559322050892</c:v>
                </c:pt>
                <c:pt idx="7873">
                  <c:v>-518.15593220348808</c:v>
                </c:pt>
                <c:pt idx="7874">
                  <c:v>-589.09830508493076</c:v>
                </c:pt>
                <c:pt idx="7875">
                  <c:v>-643.93220339000027</c:v>
                </c:pt>
                <c:pt idx="7876">
                  <c:v>-560.87457627143658</c:v>
                </c:pt>
                <c:pt idx="7877">
                  <c:v>-566.91525423757651</c:v>
                </c:pt>
                <c:pt idx="7878">
                  <c:v>-685.9728813560464</c:v>
                </c:pt>
                <c:pt idx="7879">
                  <c:v>-659.26101694915724</c:v>
                </c:pt>
                <c:pt idx="7880">
                  <c:v>-676.96949152547847</c:v>
                </c:pt>
                <c:pt idx="7881">
                  <c:v>-764.57627118644791</c:v>
                </c:pt>
                <c:pt idx="7882">
                  <c:v>-852.25762711867742</c:v>
                </c:pt>
                <c:pt idx="7883">
                  <c:v>-888.47457627118115</c:v>
                </c:pt>
                <c:pt idx="7884">
                  <c:v>-949.93220338976721</c:v>
                </c:pt>
                <c:pt idx="7885">
                  <c:v>-1028.4745762712178</c:v>
                </c:pt>
                <c:pt idx="7886">
                  <c:v>-1008.4338983050515</c:v>
                </c:pt>
                <c:pt idx="7887">
                  <c:v>-977.43728813561711</c:v>
                </c:pt>
                <c:pt idx="7888">
                  <c:v>-1001.8847457626258</c:v>
                </c:pt>
                <c:pt idx="7889">
                  <c:v>-1058.1288135593818</c:v>
                </c:pt>
                <c:pt idx="7890">
                  <c:v>-1115.9389830507932</c:v>
                </c:pt>
                <c:pt idx="7891">
                  <c:v>-1098.8813559321518</c:v>
                </c:pt>
                <c:pt idx="7892">
                  <c:v>-1165.0779661017441</c:v>
                </c:pt>
                <c:pt idx="7893">
                  <c:v>-1199.9525423728646</c:v>
                </c:pt>
                <c:pt idx="7894">
                  <c:v>-1109.6677966102548</c:v>
                </c:pt>
                <c:pt idx="7895">
                  <c:v>-1180.8135593220991</c:v>
                </c:pt>
                <c:pt idx="7896">
                  <c:v>-1181.0915254238171</c:v>
                </c:pt>
                <c:pt idx="7897">
                  <c:v>-1229.7559322034358</c:v>
                </c:pt>
                <c:pt idx="7898">
                  <c:v>-1194.9627118644196</c:v>
                </c:pt>
                <c:pt idx="7899">
                  <c:v>-1290.067796610196</c:v>
                </c:pt>
                <c:pt idx="7900">
                  <c:v>-1339.3627118643981</c:v>
                </c:pt>
                <c:pt idx="7901">
                  <c:v>-1300.4135593220344</c:v>
                </c:pt>
                <c:pt idx="7902">
                  <c:v>-1237.9932203389837</c:v>
                </c:pt>
                <c:pt idx="7903">
                  <c:v>-1336.0203389830515</c:v>
                </c:pt>
                <c:pt idx="7904">
                  <c:v>-1462.8000000001086</c:v>
                </c:pt>
                <c:pt idx="7905">
                  <c:v>-1535.9186440678627</c:v>
                </c:pt>
                <c:pt idx="7906">
                  <c:v>-1614.0745762712684</c:v>
                </c:pt>
                <c:pt idx="7907">
                  <c:v>-1660.7050847458004</c:v>
                </c:pt>
                <c:pt idx="7908">
                  <c:v>-1720.7728813559659</c:v>
                </c:pt>
                <c:pt idx="7909">
                  <c:v>-1750.8949152542791</c:v>
                </c:pt>
                <c:pt idx="7910">
                  <c:v>-1794.6101694914771</c:v>
                </c:pt>
                <c:pt idx="7911">
                  <c:v>-1888.2576271186992</c:v>
                </c:pt>
                <c:pt idx="7912">
                  <c:v>-1918.1423728814316</c:v>
                </c:pt>
                <c:pt idx="7913">
                  <c:v>-1936.6644067797531</c:v>
                </c:pt>
                <c:pt idx="7914">
                  <c:v>-1960.4000000000751</c:v>
                </c:pt>
                <c:pt idx="7915">
                  <c:v>-1952.2644067797278</c:v>
                </c:pt>
                <c:pt idx="7916">
                  <c:v>-1912.3525423729559</c:v>
                </c:pt>
                <c:pt idx="7917">
                  <c:v>-1945.9864406781196</c:v>
                </c:pt>
                <c:pt idx="7918">
                  <c:v>-1910.2440677966656</c:v>
                </c:pt>
                <c:pt idx="7919">
                  <c:v>-1868.0745762711394</c:v>
                </c:pt>
                <c:pt idx="7920">
                  <c:v>-1942.3050847457087</c:v>
                </c:pt>
                <c:pt idx="7921">
                  <c:v>-1945.1254237287997</c:v>
                </c:pt>
                <c:pt idx="7922">
                  <c:v>-1926.2237288136714</c:v>
                </c:pt>
                <c:pt idx="7923">
                  <c:v>-1918.867796610202</c:v>
                </c:pt>
                <c:pt idx="7924">
                  <c:v>-1980.3525423730105</c:v>
                </c:pt>
                <c:pt idx="7925">
                  <c:v>-2058.9220338983455</c:v>
                </c:pt>
                <c:pt idx="7926">
                  <c:v>-1994.1559322034793</c:v>
                </c:pt>
                <c:pt idx="7927">
                  <c:v>-2119.7627118644878</c:v>
                </c:pt>
                <c:pt idx="7928">
                  <c:v>-2139.0440677965908</c:v>
                </c:pt>
                <c:pt idx="7929">
                  <c:v>-2086.5830508475028</c:v>
                </c:pt>
                <c:pt idx="7930">
                  <c:v>-2130.7661016947932</c:v>
                </c:pt>
                <c:pt idx="7931">
                  <c:v>-2137.783050847368</c:v>
                </c:pt>
                <c:pt idx="7932">
                  <c:v>-2160.9152542372167</c:v>
                </c:pt>
                <c:pt idx="7933">
                  <c:v>-2157.5932203389102</c:v>
                </c:pt>
                <c:pt idx="7934">
                  <c:v>-2102.2847457625649</c:v>
                </c:pt>
                <c:pt idx="7935">
                  <c:v>-2183.8711864405477</c:v>
                </c:pt>
                <c:pt idx="7936">
                  <c:v>-2239.2203389828601</c:v>
                </c:pt>
                <c:pt idx="7937">
                  <c:v>-2215.2542372880835</c:v>
                </c:pt>
                <c:pt idx="7938">
                  <c:v>-2267.0644067796047</c:v>
                </c:pt>
                <c:pt idx="7939">
                  <c:v>-2255.7220338982916</c:v>
                </c:pt>
                <c:pt idx="7940">
                  <c:v>-2128.8949152542536</c:v>
                </c:pt>
                <c:pt idx="7941">
                  <c:v>-2100.1016949153532</c:v>
                </c:pt>
                <c:pt idx="7942">
                  <c:v>-2030.9220338984057</c:v>
                </c:pt>
                <c:pt idx="7943">
                  <c:v>-1928.2576271187579</c:v>
                </c:pt>
                <c:pt idx="7944">
                  <c:v>-1799.6745762711823</c:v>
                </c:pt>
                <c:pt idx="7945">
                  <c:v>-1827.5254237288273</c:v>
                </c:pt>
                <c:pt idx="7946">
                  <c:v>-1844.6169491525354</c:v>
                </c:pt>
                <c:pt idx="7947">
                  <c:v>-1820.271186440671</c:v>
                </c:pt>
                <c:pt idx="7948">
                  <c:v>-1881.6949152540774</c:v>
                </c:pt>
                <c:pt idx="7949">
                  <c:v>-1812.8067796609309</c:v>
                </c:pt>
                <c:pt idx="7950">
                  <c:v>-1791.9796610168742</c:v>
                </c:pt>
                <c:pt idx="7951">
                  <c:v>-1775.8508474575169</c:v>
                </c:pt>
                <c:pt idx="7952">
                  <c:v>-1691.1254237287026</c:v>
                </c:pt>
                <c:pt idx="7953">
                  <c:v>-1725.0305084744577</c:v>
                </c:pt>
                <c:pt idx="7954">
                  <c:v>-1776.2779661015859</c:v>
                </c:pt>
                <c:pt idx="7955">
                  <c:v>-1763.6949152540903</c:v>
                </c:pt>
                <c:pt idx="7956">
                  <c:v>-1664.3389830507224</c:v>
                </c:pt>
                <c:pt idx="7957">
                  <c:v>-1705.4983050846904</c:v>
                </c:pt>
                <c:pt idx="7958">
                  <c:v>-1702.5288135592489</c:v>
                </c:pt>
                <c:pt idx="7959">
                  <c:v>-1667.057627118556</c:v>
                </c:pt>
                <c:pt idx="7960">
                  <c:v>-1748.522033898241</c:v>
                </c:pt>
                <c:pt idx="7961">
                  <c:v>-1875.830508474568</c:v>
                </c:pt>
                <c:pt idx="7962">
                  <c:v>-1908.5491525423604</c:v>
                </c:pt>
                <c:pt idx="7963">
                  <c:v>-1833.7627118642424</c:v>
                </c:pt>
                <c:pt idx="7964">
                  <c:v>-1808.0949152541475</c:v>
                </c:pt>
                <c:pt idx="7965">
                  <c:v>-1715.7762711863948</c:v>
                </c:pt>
                <c:pt idx="7966">
                  <c:v>-1663.4101694914941</c:v>
                </c:pt>
                <c:pt idx="7967">
                  <c:v>-1590.3186440677371</c:v>
                </c:pt>
                <c:pt idx="7968">
                  <c:v>-1509.1932203388903</c:v>
                </c:pt>
                <c:pt idx="7969">
                  <c:v>-1458.8067796610258</c:v>
                </c:pt>
                <c:pt idx="7970">
                  <c:v>-1409.8915254236294</c:v>
                </c:pt>
                <c:pt idx="7971">
                  <c:v>-1359.4033898303385</c:v>
                </c:pt>
                <c:pt idx="7972">
                  <c:v>-1258.3525423727222</c:v>
                </c:pt>
                <c:pt idx="7973">
                  <c:v>-1292.2847457625314</c:v>
                </c:pt>
                <c:pt idx="7974">
                  <c:v>-1264.4203389829722</c:v>
                </c:pt>
                <c:pt idx="7975">
                  <c:v>-1172.1016949152192</c:v>
                </c:pt>
                <c:pt idx="7976">
                  <c:v>-1212.4067796609368</c:v>
                </c:pt>
                <c:pt idx="7977">
                  <c:v>-1234.4338983049831</c:v>
                </c:pt>
                <c:pt idx="7978">
                  <c:v>-1245.6067796609054</c:v>
                </c:pt>
                <c:pt idx="7979">
                  <c:v>-1241.0576271186126</c:v>
                </c:pt>
                <c:pt idx="7980">
                  <c:v>-1282.7186440676835</c:v>
                </c:pt>
                <c:pt idx="7981">
                  <c:v>-1251.0508474574162</c:v>
                </c:pt>
                <c:pt idx="7982">
                  <c:v>-1235.5457627117985</c:v>
                </c:pt>
                <c:pt idx="7983">
                  <c:v>-1241.3084745760509</c:v>
                </c:pt>
                <c:pt idx="7984">
                  <c:v>-1261.7966101693828</c:v>
                </c:pt>
                <c:pt idx="7985">
                  <c:v>-1270.1355932202441</c:v>
                </c:pt>
                <c:pt idx="7986">
                  <c:v>-1271.166101694786</c:v>
                </c:pt>
                <c:pt idx="7987">
                  <c:v>-1187.8237288135474</c:v>
                </c:pt>
                <c:pt idx="7988">
                  <c:v>-1275.5728813559108</c:v>
                </c:pt>
                <c:pt idx="7989">
                  <c:v>-1239.0576271187053</c:v>
                </c:pt>
                <c:pt idx="7990">
                  <c:v>-1226.183050847465</c:v>
                </c:pt>
                <c:pt idx="7991">
                  <c:v>-1220.6983050848737</c:v>
                </c:pt>
                <c:pt idx="7992">
                  <c:v>-1147.4847457627632</c:v>
                </c:pt>
                <c:pt idx="7993">
                  <c:v>-1124.4881355933519</c:v>
                </c:pt>
                <c:pt idx="7994">
                  <c:v>-1050.9423728814725</c:v>
                </c:pt>
                <c:pt idx="7995">
                  <c:v>-1007.1728813559982</c:v>
                </c:pt>
                <c:pt idx="7996">
                  <c:v>-961.38983050853381</c:v>
                </c:pt>
                <c:pt idx="7997">
                  <c:v>-828.48135593221934</c:v>
                </c:pt>
                <c:pt idx="7998">
                  <c:v>-749.3762711863759</c:v>
                </c:pt>
                <c:pt idx="7999">
                  <c:v>-841.82372881355241</c:v>
                </c:pt>
                <c:pt idx="8000">
                  <c:v>-840.2033898305076</c:v>
                </c:pt>
                <c:pt idx="8001">
                  <c:v>-852.44067796609522</c:v>
                </c:pt>
                <c:pt idx="8002">
                  <c:v>-932.97627118649586</c:v>
                </c:pt>
                <c:pt idx="8003">
                  <c:v>-1129.0305084746876</c:v>
                </c:pt>
                <c:pt idx="8004">
                  <c:v>-1181.6949152543466</c:v>
                </c:pt>
                <c:pt idx="8005">
                  <c:v>-1204.3932203390564</c:v>
                </c:pt>
                <c:pt idx="8006">
                  <c:v>-1311.6338983051633</c:v>
                </c:pt>
                <c:pt idx="8007">
                  <c:v>-1359.2949152544065</c:v>
                </c:pt>
                <c:pt idx="8008">
                  <c:v>-1420.6169491527251</c:v>
                </c:pt>
                <c:pt idx="8009">
                  <c:v>-1526.1966101695941</c:v>
                </c:pt>
                <c:pt idx="8010">
                  <c:v>-1576.0203389831222</c:v>
                </c:pt>
                <c:pt idx="8011">
                  <c:v>-1707.9254237288919</c:v>
                </c:pt>
                <c:pt idx="8012">
                  <c:v>-1802.9830508474054</c:v>
                </c:pt>
                <c:pt idx="8013">
                  <c:v>-1775.647457627116</c:v>
                </c:pt>
                <c:pt idx="8014">
                  <c:v>-1804.4067796610054</c:v>
                </c:pt>
                <c:pt idx="8015">
                  <c:v>-1856.3254237286842</c:v>
                </c:pt>
                <c:pt idx="8016">
                  <c:v>-1944.677966101521</c:v>
                </c:pt>
                <c:pt idx="8017">
                  <c:v>-1862.8271186440165</c:v>
                </c:pt>
                <c:pt idx="8018">
                  <c:v>-1859.8101694914817</c:v>
                </c:pt>
                <c:pt idx="8019">
                  <c:v>-1774.623728813531</c:v>
                </c:pt>
                <c:pt idx="8020">
                  <c:v>-1589.9118644067087</c:v>
                </c:pt>
                <c:pt idx="8021">
                  <c:v>-1426.4542372880685</c:v>
                </c:pt>
                <c:pt idx="8022">
                  <c:v>-1361.9864406780173</c:v>
                </c:pt>
                <c:pt idx="8023">
                  <c:v>-1250.311864406845</c:v>
                </c:pt>
                <c:pt idx="8024">
                  <c:v>-1278.9491525424373</c:v>
                </c:pt>
                <c:pt idx="8025">
                  <c:v>-1195.4644067796919</c:v>
                </c:pt>
                <c:pt idx="8026">
                  <c:v>-1196.5084745763734</c:v>
                </c:pt>
                <c:pt idx="8027">
                  <c:v>-1269.3627118644929</c:v>
                </c:pt>
                <c:pt idx="8028">
                  <c:v>-1249.8644067797359</c:v>
                </c:pt>
                <c:pt idx="8029">
                  <c:v>-1283.1389830509647</c:v>
                </c:pt>
                <c:pt idx="8030">
                  <c:v>-1301.884745762954</c:v>
                </c:pt>
                <c:pt idx="8031">
                  <c:v>-1432.0203389832152</c:v>
                </c:pt>
                <c:pt idx="8032">
                  <c:v>-1455.7152542374565</c:v>
                </c:pt>
                <c:pt idx="8033">
                  <c:v>-1421.6610169492938</c:v>
                </c:pt>
                <c:pt idx="8034">
                  <c:v>-1529.7491525424687</c:v>
                </c:pt>
                <c:pt idx="8035">
                  <c:v>-1578.969491525467</c:v>
                </c:pt>
                <c:pt idx="8036">
                  <c:v>-1500.1762711865215</c:v>
                </c:pt>
                <c:pt idx="8037">
                  <c:v>-1569.3559322035253</c:v>
                </c:pt>
                <c:pt idx="8038">
                  <c:v>-1590.196610169553</c:v>
                </c:pt>
                <c:pt idx="8039">
                  <c:v>-1514.7864406780907</c:v>
                </c:pt>
                <c:pt idx="8040">
                  <c:v>-1506.4474576273421</c:v>
                </c:pt>
                <c:pt idx="8041">
                  <c:v>-1517.8372881356361</c:v>
                </c:pt>
                <c:pt idx="8042">
                  <c:v>-1469.1457627120201</c:v>
                </c:pt>
                <c:pt idx="8043">
                  <c:v>-1429.5728813560302</c:v>
                </c:pt>
                <c:pt idx="8044">
                  <c:v>-1341.1864406779573</c:v>
                </c:pt>
                <c:pt idx="8045">
                  <c:v>-1268.0271186439536</c:v>
                </c:pt>
                <c:pt idx="8046">
                  <c:v>-1284.6644067795398</c:v>
                </c:pt>
                <c:pt idx="8047">
                  <c:v>-1224.4406779660098</c:v>
                </c:pt>
                <c:pt idx="8048">
                  <c:v>-1139.2271186439493</c:v>
                </c:pt>
                <c:pt idx="8049">
                  <c:v>-1139.674576271002</c:v>
                </c:pt>
                <c:pt idx="8050">
                  <c:v>-1072.0881355930455</c:v>
                </c:pt>
                <c:pt idx="8051">
                  <c:v>-1085.132203389677</c:v>
                </c:pt>
                <c:pt idx="8052">
                  <c:v>-1138.5830508471702</c:v>
                </c:pt>
                <c:pt idx="8053">
                  <c:v>-1113.0033898302495</c:v>
                </c:pt>
                <c:pt idx="8054">
                  <c:v>-1167.8169491523352</c:v>
                </c:pt>
                <c:pt idx="8055">
                  <c:v>-1096.9355932200694</c:v>
                </c:pt>
                <c:pt idx="8056">
                  <c:v>-1185.3152542370724</c:v>
                </c:pt>
                <c:pt idx="8057">
                  <c:v>-1320.0542372879595</c:v>
                </c:pt>
                <c:pt idx="8058">
                  <c:v>-1287.674576271005</c:v>
                </c:pt>
                <c:pt idx="8059">
                  <c:v>-1257.3220338980675</c:v>
                </c:pt>
                <c:pt idx="8060">
                  <c:v>-1252.7796610167313</c:v>
                </c:pt>
                <c:pt idx="8061">
                  <c:v>-1182.135593220047</c:v>
                </c:pt>
                <c:pt idx="8062">
                  <c:v>-969.13220338959684</c:v>
                </c:pt>
                <c:pt idx="8063">
                  <c:v>-794.37966101673715</c:v>
                </c:pt>
                <c:pt idx="8064">
                  <c:v>-748.76610169472008</c:v>
                </c:pt>
                <c:pt idx="8065">
                  <c:v>-571.10508474559583</c:v>
                </c:pt>
                <c:pt idx="8066">
                  <c:v>-361.56610169467677</c:v>
                </c:pt>
                <c:pt idx="8067">
                  <c:v>-308.12203389808406</c:v>
                </c:pt>
                <c:pt idx="8068">
                  <c:v>-158.75254237270065</c:v>
                </c:pt>
                <c:pt idx="8069">
                  <c:v>-33.315254237196129</c:v>
                </c:pt>
                <c:pt idx="8070">
                  <c:v>106.38644067796936</c:v>
                </c:pt>
                <c:pt idx="8071">
                  <c:v>298.20338983042757</c:v>
                </c:pt>
                <c:pt idx="8072">
                  <c:v>393.02372881364209</c:v>
                </c:pt>
                <c:pt idx="8073">
                  <c:v>442.70508474571977</c:v>
                </c:pt>
                <c:pt idx="8074">
                  <c:v>475.25423728806516</c:v>
                </c:pt>
                <c:pt idx="8075">
                  <c:v>600.29830508473708</c:v>
                </c:pt>
                <c:pt idx="8076">
                  <c:v>589.79661016953469</c:v>
                </c:pt>
                <c:pt idx="8077">
                  <c:v>634.42711864404703</c:v>
                </c:pt>
                <c:pt idx="8078">
                  <c:v>629.75593220334395</c:v>
                </c:pt>
                <c:pt idx="8079">
                  <c:v>583.59999999991771</c:v>
                </c:pt>
                <c:pt idx="8080">
                  <c:v>454.97627118637428</c:v>
                </c:pt>
                <c:pt idx="8081">
                  <c:v>392.14915254229498</c:v>
                </c:pt>
                <c:pt idx="8082">
                  <c:v>310.23050847454385</c:v>
                </c:pt>
                <c:pt idx="8083">
                  <c:v>289.81016949145902</c:v>
                </c:pt>
                <c:pt idx="8084">
                  <c:v>234.61016949144113</c:v>
                </c:pt>
                <c:pt idx="8085">
                  <c:v>190.2711864405606</c:v>
                </c:pt>
                <c:pt idx="8086">
                  <c:v>250.42033898288673</c:v>
                </c:pt>
                <c:pt idx="8087">
                  <c:v>238.44067796603343</c:v>
                </c:pt>
                <c:pt idx="8088">
                  <c:v>263.96610169484711</c:v>
                </c:pt>
                <c:pt idx="8089">
                  <c:v>298.35932203384823</c:v>
                </c:pt>
                <c:pt idx="8090">
                  <c:v>359.74237288128705</c:v>
                </c:pt>
                <c:pt idx="8091">
                  <c:v>515.24745762699763</c:v>
                </c:pt>
                <c:pt idx="8092">
                  <c:v>549.26101694913655</c:v>
                </c:pt>
                <c:pt idx="8093">
                  <c:v>522.35254237285938</c:v>
                </c:pt>
                <c:pt idx="8094">
                  <c:v>597.55932203380723</c:v>
                </c:pt>
                <c:pt idx="8095">
                  <c:v>589.04406779654141</c:v>
                </c:pt>
                <c:pt idx="8096">
                  <c:v>589.4237288135165</c:v>
                </c:pt>
                <c:pt idx="8097">
                  <c:v>700.61016949149973</c:v>
                </c:pt>
                <c:pt idx="8098">
                  <c:v>627.31525423728488</c:v>
                </c:pt>
                <c:pt idx="8099">
                  <c:v>608.02711864405569</c:v>
                </c:pt>
                <c:pt idx="8100">
                  <c:v>640.95593220326327</c:v>
                </c:pt>
                <c:pt idx="8101">
                  <c:v>608.88135593208028</c:v>
                </c:pt>
                <c:pt idx="8102">
                  <c:v>583.11864406774191</c:v>
                </c:pt>
                <c:pt idx="8103">
                  <c:v>530.46779661005348</c:v>
                </c:pt>
                <c:pt idx="8104">
                  <c:v>523.04406779633712</c:v>
                </c:pt>
                <c:pt idx="8105">
                  <c:v>496.43389830487445</c:v>
                </c:pt>
                <c:pt idx="8106">
                  <c:v>470.19661016931707</c:v>
                </c:pt>
                <c:pt idx="8107">
                  <c:v>442.42711864400178</c:v>
                </c:pt>
                <c:pt idx="8108">
                  <c:v>380.35932203370345</c:v>
                </c:pt>
                <c:pt idx="8109">
                  <c:v>283.89830508457339</c:v>
                </c:pt>
                <c:pt idx="8110">
                  <c:v>325.74237288117496</c:v>
                </c:pt>
                <c:pt idx="8111">
                  <c:v>327.26779660991951</c:v>
                </c:pt>
                <c:pt idx="8112">
                  <c:v>206.12203389808653</c:v>
                </c:pt>
                <c:pt idx="8113">
                  <c:v>250.10847457604544</c:v>
                </c:pt>
                <c:pt idx="8114">
                  <c:v>152.6915254235206</c:v>
                </c:pt>
                <c:pt idx="8115">
                  <c:v>120.56271186417415</c:v>
                </c:pt>
                <c:pt idx="8116">
                  <c:v>252.72542372862168</c:v>
                </c:pt>
                <c:pt idx="8117">
                  <c:v>208.54915254211872</c:v>
                </c:pt>
                <c:pt idx="8118">
                  <c:v>180.42711864388184</c:v>
                </c:pt>
                <c:pt idx="8119">
                  <c:v>188.82711864375082</c:v>
                </c:pt>
                <c:pt idx="8120">
                  <c:v>100.57627118611506</c:v>
                </c:pt>
                <c:pt idx="8121">
                  <c:v>53.769491525178495</c:v>
                </c:pt>
                <c:pt idx="8122">
                  <c:v>-53.071186440856742</c:v>
                </c:pt>
                <c:pt idx="8123">
                  <c:v>-104.65084745781006</c:v>
                </c:pt>
                <c:pt idx="8124">
                  <c:v>-158.18983050864654</c:v>
                </c:pt>
                <c:pt idx="8125">
                  <c:v>-257.55254237308418</c:v>
                </c:pt>
                <c:pt idx="8126">
                  <c:v>-321.24745762732778</c:v>
                </c:pt>
                <c:pt idx="8127">
                  <c:v>-355.37627118663767</c:v>
                </c:pt>
                <c:pt idx="8128">
                  <c:v>-403.69491525440486</c:v>
                </c:pt>
                <c:pt idx="8129">
                  <c:v>-498.56949152550067</c:v>
                </c:pt>
                <c:pt idx="8130">
                  <c:v>-645.49152542381171</c:v>
                </c:pt>
                <c:pt idx="8131">
                  <c:v>-685.17288135601586</c:v>
                </c:pt>
                <c:pt idx="8132">
                  <c:v>-754.71864406774239</c:v>
                </c:pt>
                <c:pt idx="8133">
                  <c:v>-770.108474576302</c:v>
                </c:pt>
                <c:pt idx="8134">
                  <c:v>-746.3322033899002</c:v>
                </c:pt>
                <c:pt idx="8135">
                  <c:v>-830.90847457625136</c:v>
                </c:pt>
                <c:pt idx="8136">
                  <c:v>-825.68135593216891</c:v>
                </c:pt>
                <c:pt idx="8137">
                  <c:v>-947.87796610164014</c:v>
                </c:pt>
                <c:pt idx="8138">
                  <c:v>-986.99661016933862</c:v>
                </c:pt>
                <c:pt idx="8139">
                  <c:v>-951.96610169479754</c:v>
                </c:pt>
                <c:pt idx="8140">
                  <c:v>-951.7220338980901</c:v>
                </c:pt>
                <c:pt idx="8141">
                  <c:v>-952.48135593204029</c:v>
                </c:pt>
                <c:pt idx="8142">
                  <c:v>-929.65423728785038</c:v>
                </c:pt>
                <c:pt idx="8143">
                  <c:v>-993.7491525421658</c:v>
                </c:pt>
                <c:pt idx="8144">
                  <c:v>-947.45762711835914</c:v>
                </c:pt>
                <c:pt idx="8145">
                  <c:v>-1002.379661016659</c:v>
                </c:pt>
                <c:pt idx="8146">
                  <c:v>-1094.2033898303223</c:v>
                </c:pt>
                <c:pt idx="8147">
                  <c:v>-1094.4271186438766</c:v>
                </c:pt>
                <c:pt idx="8148">
                  <c:v>-1146.9423728811282</c:v>
                </c:pt>
                <c:pt idx="8149">
                  <c:v>-1157.2135593218193</c:v>
                </c:pt>
                <c:pt idx="8150">
                  <c:v>-1276.9220338980251</c:v>
                </c:pt>
                <c:pt idx="8151">
                  <c:v>-1304.9627118641579</c:v>
                </c:pt>
                <c:pt idx="8152">
                  <c:v>-1315.783050847215</c:v>
                </c:pt>
                <c:pt idx="8153">
                  <c:v>-1280.4406779658327</c:v>
                </c:pt>
                <c:pt idx="8154">
                  <c:v>-1307.6135593218009</c:v>
                </c:pt>
                <c:pt idx="8155">
                  <c:v>-1238.8881355930321</c:v>
                </c:pt>
                <c:pt idx="8156">
                  <c:v>-1332.1084745761293</c:v>
                </c:pt>
                <c:pt idx="8157">
                  <c:v>-1324.1423728811731</c:v>
                </c:pt>
                <c:pt idx="8158">
                  <c:v>-1195.4576271183964</c:v>
                </c:pt>
                <c:pt idx="8159">
                  <c:v>-1274.1559322030982</c:v>
                </c:pt>
                <c:pt idx="8160">
                  <c:v>-1310.1423728810905</c:v>
                </c:pt>
                <c:pt idx="8161">
                  <c:v>-1249.5661016948084</c:v>
                </c:pt>
                <c:pt idx="8162">
                  <c:v>-1273.2881355931031</c:v>
                </c:pt>
                <c:pt idx="8163">
                  <c:v>-1271.4711864405576</c:v>
                </c:pt>
                <c:pt idx="8164">
                  <c:v>-1293.9999999999893</c:v>
                </c:pt>
                <c:pt idx="8165">
                  <c:v>-1287.2338983050224</c:v>
                </c:pt>
                <c:pt idx="8166">
                  <c:v>-1335.8101694916368</c:v>
                </c:pt>
                <c:pt idx="8167">
                  <c:v>-1266.915254237364</c:v>
                </c:pt>
                <c:pt idx="8168">
                  <c:v>-1154.9355932203073</c:v>
                </c:pt>
                <c:pt idx="8169">
                  <c:v>-1146.0203389830826</c:v>
                </c:pt>
                <c:pt idx="8170">
                  <c:v>-1190.203389830486</c:v>
                </c:pt>
                <c:pt idx="8171">
                  <c:v>-1095.1254237287067</c:v>
                </c:pt>
                <c:pt idx="8172">
                  <c:v>-1003.3152542371831</c:v>
                </c:pt>
                <c:pt idx="8173">
                  <c:v>-1047.8847457626314</c:v>
                </c:pt>
                <c:pt idx="8174">
                  <c:v>-956.65084745752733</c:v>
                </c:pt>
                <c:pt idx="8175">
                  <c:v>-964.56271186432014</c:v>
                </c:pt>
                <c:pt idx="8176">
                  <c:v>-1007.3152542371663</c:v>
                </c:pt>
                <c:pt idx="8177">
                  <c:v>-962.94915254223235</c:v>
                </c:pt>
                <c:pt idx="8178">
                  <c:v>-944.08135593205839</c:v>
                </c:pt>
                <c:pt idx="8179">
                  <c:v>-891.99999999983265</c:v>
                </c:pt>
                <c:pt idx="8180">
                  <c:v>-895.59999999991351</c:v>
                </c:pt>
                <c:pt idx="8181">
                  <c:v>-880.56271186438835</c:v>
                </c:pt>
                <c:pt idx="8182">
                  <c:v>-936.94915254236901</c:v>
                </c:pt>
                <c:pt idx="8183">
                  <c:v>-945.57966101691886</c:v>
                </c:pt>
                <c:pt idx="8184">
                  <c:v>-919.42372881352185</c:v>
                </c:pt>
                <c:pt idx="8185">
                  <c:v>-890.27796610164376</c:v>
                </c:pt>
                <c:pt idx="8186">
                  <c:v>-914.57627118635799</c:v>
                </c:pt>
                <c:pt idx="8187">
                  <c:v>-937.6135593219625</c:v>
                </c:pt>
                <c:pt idx="8188">
                  <c:v>-902.70508474566248</c:v>
                </c:pt>
                <c:pt idx="8189">
                  <c:v>-819.72881355914649</c:v>
                </c:pt>
                <c:pt idx="8190">
                  <c:v>-823.21355932199981</c:v>
                </c:pt>
                <c:pt idx="8191">
                  <c:v>-831.16610169492924</c:v>
                </c:pt>
                <c:pt idx="8192">
                  <c:v>-784.50169491521717</c:v>
                </c:pt>
                <c:pt idx="8193">
                  <c:v>-846.9830508475012</c:v>
                </c:pt>
                <c:pt idx="8194">
                  <c:v>-809.2677966101935</c:v>
                </c:pt>
                <c:pt idx="8195">
                  <c:v>-827.81016949161221</c:v>
                </c:pt>
                <c:pt idx="8196">
                  <c:v>-753.99322033897204</c:v>
                </c:pt>
                <c:pt idx="8197">
                  <c:v>-717.76271186438498</c:v>
                </c:pt>
                <c:pt idx="8198">
                  <c:v>-742.779661016913</c:v>
                </c:pt>
                <c:pt idx="8199">
                  <c:v>-744.4203389831107</c:v>
                </c:pt>
                <c:pt idx="8200">
                  <c:v>-687.05762711863883</c:v>
                </c:pt>
                <c:pt idx="8201">
                  <c:v>-689.71525423740832</c:v>
                </c:pt>
                <c:pt idx="8202">
                  <c:v>-684.0677966102138</c:v>
                </c:pt>
                <c:pt idx="8203">
                  <c:v>-703.71525423732169</c:v>
                </c:pt>
                <c:pt idx="8204">
                  <c:v>-684.41355932206568</c:v>
                </c:pt>
                <c:pt idx="8205">
                  <c:v>-631.80338983045749</c:v>
                </c:pt>
                <c:pt idx="8206">
                  <c:v>-579.37627118637988</c:v>
                </c:pt>
                <c:pt idx="8207">
                  <c:v>-496.92203389823294</c:v>
                </c:pt>
                <c:pt idx="8208">
                  <c:v>-535.60677966096205</c:v>
                </c:pt>
                <c:pt idx="8209">
                  <c:v>-495.21355932207081</c:v>
                </c:pt>
                <c:pt idx="8210">
                  <c:v>-487.66101694921304</c:v>
                </c:pt>
                <c:pt idx="8211">
                  <c:v>-453.24745762717185</c:v>
                </c:pt>
                <c:pt idx="8212">
                  <c:v>-510.37966101701937</c:v>
                </c:pt>
                <c:pt idx="8213">
                  <c:v>-518.32542372887906</c:v>
                </c:pt>
                <c:pt idx="8214">
                  <c:v>-509.55932203394877</c:v>
                </c:pt>
                <c:pt idx="8215">
                  <c:v>-583.49830508482989</c:v>
                </c:pt>
                <c:pt idx="8216">
                  <c:v>-484.73220338996498</c:v>
                </c:pt>
                <c:pt idx="8217">
                  <c:v>-555.74915254249822</c:v>
                </c:pt>
                <c:pt idx="8218">
                  <c:v>-620.08813559335181</c:v>
                </c:pt>
                <c:pt idx="8219">
                  <c:v>-577.24745762721886</c:v>
                </c:pt>
                <c:pt idx="8220">
                  <c:v>-508.68474576271461</c:v>
                </c:pt>
                <c:pt idx="8221">
                  <c:v>-590.27118644075358</c:v>
                </c:pt>
                <c:pt idx="8222">
                  <c:v>-597.98644067798887</c:v>
                </c:pt>
                <c:pt idx="8223">
                  <c:v>-561.47796610162754</c:v>
                </c:pt>
                <c:pt idx="8224">
                  <c:v>-546.22372881356148</c:v>
                </c:pt>
                <c:pt idx="8225">
                  <c:v>-575.2881355931662</c:v>
                </c:pt>
                <c:pt idx="8226">
                  <c:v>-566.60338983034012</c:v>
                </c:pt>
                <c:pt idx="8227">
                  <c:v>-690.19661016947123</c:v>
                </c:pt>
                <c:pt idx="8228">
                  <c:v>-738.82711864391047</c:v>
                </c:pt>
                <c:pt idx="8229">
                  <c:v>-736.6847457626659</c:v>
                </c:pt>
                <c:pt idx="8230">
                  <c:v>-741.8440677966712</c:v>
                </c:pt>
                <c:pt idx="8231">
                  <c:v>-822.78644067793107</c:v>
                </c:pt>
                <c:pt idx="8232">
                  <c:v>-838.58983050847621</c:v>
                </c:pt>
                <c:pt idx="8233">
                  <c:v>-836.90169491524125</c:v>
                </c:pt>
                <c:pt idx="8234">
                  <c:v>-881.18644067795822</c:v>
                </c:pt>
                <c:pt idx="8235">
                  <c:v>-911.29491525413198</c:v>
                </c:pt>
                <c:pt idx="8236">
                  <c:v>-953.15254237287309</c:v>
                </c:pt>
                <c:pt idx="8237">
                  <c:v>-938.19661016939563</c:v>
                </c:pt>
                <c:pt idx="8238">
                  <c:v>-994.94237288136742</c:v>
                </c:pt>
                <c:pt idx="8239">
                  <c:v>-1011.40338983038</c:v>
                </c:pt>
                <c:pt idx="8240">
                  <c:v>-1090.1152542372215</c:v>
                </c:pt>
                <c:pt idx="8241">
                  <c:v>-1056.4067796609106</c:v>
                </c:pt>
                <c:pt idx="8242">
                  <c:v>-1063.7423728813965</c:v>
                </c:pt>
                <c:pt idx="8243">
                  <c:v>-1153.4644067796132</c:v>
                </c:pt>
                <c:pt idx="8244">
                  <c:v>-1188.2711864406001</c:v>
                </c:pt>
                <c:pt idx="8245">
                  <c:v>-1245.7084745761626</c:v>
                </c:pt>
                <c:pt idx="8246">
                  <c:v>-1290.8881355931539</c:v>
                </c:pt>
                <c:pt idx="8247">
                  <c:v>-1326.5762711863317</c:v>
                </c:pt>
                <c:pt idx="8248">
                  <c:v>-1416.4610169491518</c:v>
                </c:pt>
                <c:pt idx="8249">
                  <c:v>-1413.9118644067094</c:v>
                </c:pt>
                <c:pt idx="8250">
                  <c:v>-1468.2711864405603</c:v>
                </c:pt>
                <c:pt idx="8251">
                  <c:v>-1526.9830508473722</c:v>
                </c:pt>
                <c:pt idx="8252">
                  <c:v>-1541.5728813558446</c:v>
                </c:pt>
                <c:pt idx="8253">
                  <c:v>-1587.6338983050271</c:v>
                </c:pt>
                <c:pt idx="8254">
                  <c:v>-1667.4779661015548</c:v>
                </c:pt>
                <c:pt idx="8255">
                  <c:v>-1634.9762711863029</c:v>
                </c:pt>
                <c:pt idx="8256">
                  <c:v>-1684.6101694914564</c:v>
                </c:pt>
                <c:pt idx="8257">
                  <c:v>-1686.1220338982305</c:v>
                </c:pt>
                <c:pt idx="8258">
                  <c:v>-1671.9457627118002</c:v>
                </c:pt>
                <c:pt idx="8259">
                  <c:v>-1737.7491525423341</c:v>
                </c:pt>
                <c:pt idx="8260">
                  <c:v>-1831.0983050846851</c:v>
                </c:pt>
                <c:pt idx="8261">
                  <c:v>-1813.1728813558232</c:v>
                </c:pt>
                <c:pt idx="8262">
                  <c:v>-1835.511864406767</c:v>
                </c:pt>
                <c:pt idx="8263">
                  <c:v>-1876.4067796609875</c:v>
                </c:pt>
                <c:pt idx="8264">
                  <c:v>-1871.7016949152176</c:v>
                </c:pt>
                <c:pt idx="8265">
                  <c:v>-1914.9966101694163</c:v>
                </c:pt>
                <c:pt idx="8266">
                  <c:v>-2051.661016949176</c:v>
                </c:pt>
                <c:pt idx="8267">
                  <c:v>-2106.5423728814521</c:v>
                </c:pt>
                <c:pt idx="8268">
                  <c:v>-2052.9491525424519</c:v>
                </c:pt>
                <c:pt idx="8269">
                  <c:v>-2129.1389830509615</c:v>
                </c:pt>
                <c:pt idx="8270">
                  <c:v>-2175.7355932204264</c:v>
                </c:pt>
                <c:pt idx="8271">
                  <c:v>-2174.0406779662908</c:v>
                </c:pt>
                <c:pt idx="8272">
                  <c:v>-2136.5966101696881</c:v>
                </c:pt>
                <c:pt idx="8273">
                  <c:v>-2207.4779661018406</c:v>
                </c:pt>
                <c:pt idx="8274">
                  <c:v>-2179.8305084747662</c:v>
                </c:pt>
                <c:pt idx="8275">
                  <c:v>-2273.5525423730228</c:v>
                </c:pt>
                <c:pt idx="8276">
                  <c:v>-2322.4881355933467</c:v>
                </c:pt>
                <c:pt idx="8277">
                  <c:v>-2321.7491525425494</c:v>
                </c:pt>
                <c:pt idx="8278">
                  <c:v>-2320.9355932204357</c:v>
                </c:pt>
                <c:pt idx="8279">
                  <c:v>-2365.1525423729622</c:v>
                </c:pt>
                <c:pt idx="8280">
                  <c:v>-2428.2915254237701</c:v>
                </c:pt>
                <c:pt idx="8281">
                  <c:v>-2469.044067796709</c:v>
                </c:pt>
                <c:pt idx="8282">
                  <c:v>-2470.1423728813288</c:v>
                </c:pt>
                <c:pt idx="8283">
                  <c:v>-2518.6033898304895</c:v>
                </c:pt>
                <c:pt idx="8284">
                  <c:v>-2548.1491525423266</c:v>
                </c:pt>
                <c:pt idx="8285">
                  <c:v>-2571.1118644068406</c:v>
                </c:pt>
                <c:pt idx="8286">
                  <c:v>-2553.7559322032716</c:v>
                </c:pt>
                <c:pt idx="8287">
                  <c:v>-2566.9559322033233</c:v>
                </c:pt>
                <c:pt idx="8288">
                  <c:v>-2585.0508474575204</c:v>
                </c:pt>
                <c:pt idx="8289">
                  <c:v>-2637.2067796608935</c:v>
                </c:pt>
                <c:pt idx="8290">
                  <c:v>-2636.2644067796386</c:v>
                </c:pt>
                <c:pt idx="8291">
                  <c:v>-2608.583050847441</c:v>
                </c:pt>
                <c:pt idx="8292">
                  <c:v>-2614.603389830484</c:v>
                </c:pt>
                <c:pt idx="8293">
                  <c:v>-2680.0271186440991</c:v>
                </c:pt>
                <c:pt idx="8294">
                  <c:v>-2626.0338983051411</c:v>
                </c:pt>
                <c:pt idx="8295">
                  <c:v>-2584.5762711864145</c:v>
                </c:pt>
                <c:pt idx="8296">
                  <c:v>-2588.9762711864132</c:v>
                </c:pt>
                <c:pt idx="8297">
                  <c:v>-2623.3423728813041</c:v>
                </c:pt>
                <c:pt idx="8298">
                  <c:v>-2601.6745762711362</c:v>
                </c:pt>
                <c:pt idx="8299">
                  <c:v>-2626.8542372880984</c:v>
                </c:pt>
                <c:pt idx="8300">
                  <c:v>-2593.4983050847654</c:v>
                </c:pt>
                <c:pt idx="8301">
                  <c:v>-2588.1898305084092</c:v>
                </c:pt>
                <c:pt idx="8302">
                  <c:v>-2524.9762711864546</c:v>
                </c:pt>
                <c:pt idx="8303">
                  <c:v>-2494.7118644068037</c:v>
                </c:pt>
                <c:pt idx="8304">
                  <c:v>-2429.111864406897</c:v>
                </c:pt>
                <c:pt idx="8305">
                  <c:v>-2368.9762711864846</c:v>
                </c:pt>
                <c:pt idx="8306">
                  <c:v>-2305.8372881357332</c:v>
                </c:pt>
                <c:pt idx="8307">
                  <c:v>-2258.5559322034092</c:v>
                </c:pt>
                <c:pt idx="8308">
                  <c:v>-2253.6677966102206</c:v>
                </c:pt>
                <c:pt idx="8309">
                  <c:v>-2196.3254237289589</c:v>
                </c:pt>
                <c:pt idx="8310">
                  <c:v>-2140.2237288137098</c:v>
                </c:pt>
                <c:pt idx="8311">
                  <c:v>-2153.1864406780674</c:v>
                </c:pt>
                <c:pt idx="8312">
                  <c:v>-2061.4711864407313</c:v>
                </c:pt>
                <c:pt idx="8313">
                  <c:v>-1990.5898305085782</c:v>
                </c:pt>
                <c:pt idx="8314">
                  <c:v>-1987.5593220339599</c:v>
                </c:pt>
                <c:pt idx="8315">
                  <c:v>-1948.7796610170433</c:v>
                </c:pt>
                <c:pt idx="8316">
                  <c:v>-1986.3322033899738</c:v>
                </c:pt>
                <c:pt idx="8317">
                  <c:v>-1927.7762711864691</c:v>
                </c:pt>
                <c:pt idx="8318">
                  <c:v>-1950.1220338984267</c:v>
                </c:pt>
                <c:pt idx="8319">
                  <c:v>-1909.491525423841</c:v>
                </c:pt>
                <c:pt idx="8320">
                  <c:v>-1798.6372881357395</c:v>
                </c:pt>
                <c:pt idx="8321">
                  <c:v>-1813.6338983052408</c:v>
                </c:pt>
                <c:pt idx="8322">
                  <c:v>-1734.3932203391864</c:v>
                </c:pt>
                <c:pt idx="8323">
                  <c:v>-1760.1084745764877</c:v>
                </c:pt>
                <c:pt idx="8324">
                  <c:v>-1730.569491525664</c:v>
                </c:pt>
                <c:pt idx="8325">
                  <c:v>-1719.4711864408887</c:v>
                </c:pt>
                <c:pt idx="8326">
                  <c:v>-1600.2440677966895</c:v>
                </c:pt>
                <c:pt idx="8327">
                  <c:v>-1609.3762711865679</c:v>
                </c:pt>
                <c:pt idx="8328">
                  <c:v>-1685.4372881357099</c:v>
                </c:pt>
                <c:pt idx="8329">
                  <c:v>-1599.186440677981</c:v>
                </c:pt>
                <c:pt idx="8330">
                  <c:v>-1575.2881355932254</c:v>
                </c:pt>
                <c:pt idx="8331">
                  <c:v>-1684.04067796605</c:v>
                </c:pt>
                <c:pt idx="8332">
                  <c:v>-1658.4000000000653</c:v>
                </c:pt>
                <c:pt idx="8333">
                  <c:v>-1554.5491525423424</c:v>
                </c:pt>
                <c:pt idx="8334">
                  <c:v>-1542.1627118643476</c:v>
                </c:pt>
                <c:pt idx="8335">
                  <c:v>-1450.5016949152875</c:v>
                </c:pt>
                <c:pt idx="8336">
                  <c:v>-1419.3762711863733</c:v>
                </c:pt>
                <c:pt idx="8337">
                  <c:v>-1411.3762711864631</c:v>
                </c:pt>
                <c:pt idx="8338">
                  <c:v>-1480.6440677966411</c:v>
                </c:pt>
                <c:pt idx="8339">
                  <c:v>-1370.8677966101184</c:v>
                </c:pt>
                <c:pt idx="8340">
                  <c:v>-1252.8542372879915</c:v>
                </c:pt>
                <c:pt idx="8341">
                  <c:v>-1252.352542372832</c:v>
                </c:pt>
                <c:pt idx="8342">
                  <c:v>-1223.5796610169155</c:v>
                </c:pt>
                <c:pt idx="8343">
                  <c:v>-1147.9118644067755</c:v>
                </c:pt>
                <c:pt idx="8344">
                  <c:v>-1134.345762711888</c:v>
                </c:pt>
                <c:pt idx="8345">
                  <c:v>-1050.2711864407527</c:v>
                </c:pt>
                <c:pt idx="8346">
                  <c:v>-1030.9830508475234</c:v>
                </c:pt>
                <c:pt idx="8347">
                  <c:v>-986.09491525427666</c:v>
                </c:pt>
                <c:pt idx="8348">
                  <c:v>-958.89491525431129</c:v>
                </c:pt>
                <c:pt idx="8349">
                  <c:v>-956.23050847464128</c:v>
                </c:pt>
                <c:pt idx="8350">
                  <c:v>-955.94576271185349</c:v>
                </c:pt>
                <c:pt idx="8351">
                  <c:v>-968.31186440686474</c:v>
                </c:pt>
                <c:pt idx="8352">
                  <c:v>-990.50169491534518</c:v>
                </c:pt>
                <c:pt idx="8353">
                  <c:v>-913.99999999999477</c:v>
                </c:pt>
                <c:pt idx="8354">
                  <c:v>-967.35593220352655</c:v>
                </c:pt>
                <c:pt idx="8355">
                  <c:v>-1055.3288135594444</c:v>
                </c:pt>
                <c:pt idx="8356">
                  <c:v>-984.08135593234306</c:v>
                </c:pt>
                <c:pt idx="8357">
                  <c:v>-984.46779661038784</c:v>
                </c:pt>
                <c:pt idx="8358">
                  <c:v>-960.87457627129095</c:v>
                </c:pt>
                <c:pt idx="8359">
                  <c:v>-919.43728813566156</c:v>
                </c:pt>
                <c:pt idx="8360">
                  <c:v>-882.0203389831687</c:v>
                </c:pt>
                <c:pt idx="8361">
                  <c:v>-945.77627118647615</c:v>
                </c:pt>
                <c:pt idx="8362">
                  <c:v>-929.56610169501528</c:v>
                </c:pt>
                <c:pt idx="8363">
                  <c:v>-922.4406779662263</c:v>
                </c:pt>
                <c:pt idx="8364">
                  <c:v>-935.01694915259588</c:v>
                </c:pt>
                <c:pt idx="8365">
                  <c:v>-1030.1559322034957</c:v>
                </c:pt>
                <c:pt idx="8366">
                  <c:v>-1005.2610169493216</c:v>
                </c:pt>
                <c:pt idx="8367">
                  <c:v>-994.12203389846616</c:v>
                </c:pt>
                <c:pt idx="8368">
                  <c:v>-1020.4406779661842</c:v>
                </c:pt>
                <c:pt idx="8369">
                  <c:v>-1068.6847457628608</c:v>
                </c:pt>
                <c:pt idx="8370">
                  <c:v>-996.81355932213319</c:v>
                </c:pt>
                <c:pt idx="8371">
                  <c:v>-1014.1627118645758</c:v>
                </c:pt>
                <c:pt idx="8372">
                  <c:v>-1023.8033898306275</c:v>
                </c:pt>
                <c:pt idx="8373">
                  <c:v>-1015.2542372882383</c:v>
                </c:pt>
                <c:pt idx="8374">
                  <c:v>-1041.4779661017124</c:v>
                </c:pt>
                <c:pt idx="8375">
                  <c:v>-1053.7694915253505</c:v>
                </c:pt>
                <c:pt idx="8376">
                  <c:v>-1071.0915254237398</c:v>
                </c:pt>
                <c:pt idx="8377">
                  <c:v>-1046.0067796610217</c:v>
                </c:pt>
                <c:pt idx="8378">
                  <c:v>-1011.0305084745312</c:v>
                </c:pt>
                <c:pt idx="8379">
                  <c:v>-1065.1525423728008</c:v>
                </c:pt>
                <c:pt idx="8380">
                  <c:v>-1152.9220338981474</c:v>
                </c:pt>
                <c:pt idx="8381">
                  <c:v>-1169.4508474575198</c:v>
                </c:pt>
                <c:pt idx="8382">
                  <c:v>-1145.511864406571</c:v>
                </c:pt>
                <c:pt idx="8383">
                  <c:v>-1153.4033898303235</c:v>
                </c:pt>
                <c:pt idx="8384">
                  <c:v>-1101.6203389829122</c:v>
                </c:pt>
                <c:pt idx="8385">
                  <c:v>-1129.9186440677229</c:v>
                </c:pt>
                <c:pt idx="8386">
                  <c:v>-1129.7966101694255</c:v>
                </c:pt>
                <c:pt idx="8387">
                  <c:v>-1074.4406779659869</c:v>
                </c:pt>
                <c:pt idx="8388">
                  <c:v>-1074.46101694914</c:v>
                </c:pt>
                <c:pt idx="8389">
                  <c:v>-1064.4203389830168</c:v>
                </c:pt>
                <c:pt idx="8390">
                  <c:v>-991.35593220342616</c:v>
                </c:pt>
                <c:pt idx="8391">
                  <c:v>-955.74915254229609</c:v>
                </c:pt>
                <c:pt idx="8392">
                  <c:v>-1008.1084745762399</c:v>
                </c:pt>
                <c:pt idx="8393">
                  <c:v>-1086.5762711864868</c:v>
                </c:pt>
                <c:pt idx="8394">
                  <c:v>-1148.5694915254121</c:v>
                </c:pt>
                <c:pt idx="8395">
                  <c:v>-1041.9932203390681</c:v>
                </c:pt>
                <c:pt idx="8396">
                  <c:v>-1049.5932203390194</c:v>
                </c:pt>
                <c:pt idx="8397">
                  <c:v>-955.32881355935365</c:v>
                </c:pt>
                <c:pt idx="8398">
                  <c:v>-926.67118644072116</c:v>
                </c:pt>
                <c:pt idx="8399">
                  <c:v>-1020.2508474576402</c:v>
                </c:pt>
                <c:pt idx="8400">
                  <c:v>-1003.308474576339</c:v>
                </c:pt>
                <c:pt idx="8401">
                  <c:v>-984.24406779666401</c:v>
                </c:pt>
                <c:pt idx="8402">
                  <c:v>-1014.4881355932181</c:v>
                </c:pt>
                <c:pt idx="8403">
                  <c:v>-994.48135593217535</c:v>
                </c:pt>
                <c:pt idx="8404">
                  <c:v>-971.43728813555742</c:v>
                </c:pt>
                <c:pt idx="8405">
                  <c:v>-1006.4949152542086</c:v>
                </c:pt>
                <c:pt idx="8406">
                  <c:v>-889.20677966102153</c:v>
                </c:pt>
                <c:pt idx="8407">
                  <c:v>-911.96610169479527</c:v>
                </c:pt>
                <c:pt idx="8408">
                  <c:v>-881.60677966095716</c:v>
                </c:pt>
                <c:pt idx="8409">
                  <c:v>-775.2474576270979</c:v>
                </c:pt>
                <c:pt idx="8410">
                  <c:v>-822.44745762703633</c:v>
                </c:pt>
                <c:pt idx="8411">
                  <c:v>-768.14237288123616</c:v>
                </c:pt>
                <c:pt idx="8412">
                  <c:v>-721.28813559326238</c:v>
                </c:pt>
                <c:pt idx="8413">
                  <c:v>-707.34915254230009</c:v>
                </c:pt>
                <c:pt idx="8414">
                  <c:v>-628.48813559316432</c:v>
                </c:pt>
                <c:pt idx="8415">
                  <c:v>-563.03050847448208</c:v>
                </c:pt>
                <c:pt idx="8416">
                  <c:v>-548.76610169482115</c:v>
                </c:pt>
                <c:pt idx="8417">
                  <c:v>-519.43728813552514</c:v>
                </c:pt>
                <c:pt idx="8418">
                  <c:v>-462.92881355924715</c:v>
                </c:pt>
                <c:pt idx="8419">
                  <c:v>-535.84406779648691</c:v>
                </c:pt>
                <c:pt idx="8420">
                  <c:v>-454.08813559322624</c:v>
                </c:pt>
                <c:pt idx="8421">
                  <c:v>-463.26101694907231</c:v>
                </c:pt>
                <c:pt idx="8422">
                  <c:v>-479.58644067792994</c:v>
                </c:pt>
                <c:pt idx="8423">
                  <c:v>-415.74237288133554</c:v>
                </c:pt>
                <c:pt idx="8424">
                  <c:v>-359.43728813557203</c:v>
                </c:pt>
                <c:pt idx="8425">
                  <c:v>-338.79322033898916</c:v>
                </c:pt>
                <c:pt idx="8426">
                  <c:v>-325.71525423729076</c:v>
                </c:pt>
                <c:pt idx="8427">
                  <c:v>-293.64745762712124</c:v>
                </c:pt>
                <c:pt idx="8428">
                  <c:v>-219.22033898299441</c:v>
                </c:pt>
                <c:pt idx="8429">
                  <c:v>-171.24067796606559</c:v>
                </c:pt>
                <c:pt idx="8430">
                  <c:v>-217.11186440681686</c:v>
                </c:pt>
                <c:pt idx="8431">
                  <c:v>-182.31186440678718</c:v>
                </c:pt>
                <c:pt idx="8432">
                  <c:v>-227.04406779666954</c:v>
                </c:pt>
                <c:pt idx="8433">
                  <c:v>-228.22372881361878</c:v>
                </c:pt>
                <c:pt idx="8434">
                  <c:v>-142.58983050850276</c:v>
                </c:pt>
                <c:pt idx="8435">
                  <c:v>-95.640677966115859</c:v>
                </c:pt>
                <c:pt idx="8436">
                  <c:v>-53.30847457615571</c:v>
                </c:pt>
                <c:pt idx="8437">
                  <c:v>-106.30508474569591</c:v>
                </c:pt>
                <c:pt idx="8438">
                  <c:v>-88.372881355933075</c:v>
                </c:pt>
                <c:pt idx="8439">
                  <c:v>47.518644067793133</c:v>
                </c:pt>
                <c:pt idx="8440">
                  <c:v>71.193220339050683</c:v>
                </c:pt>
                <c:pt idx="8441">
                  <c:v>48.718644067782478</c:v>
                </c:pt>
                <c:pt idx="8442">
                  <c:v>30.969491525437384</c:v>
                </c:pt>
                <c:pt idx="8443">
                  <c:v>120.80677966122036</c:v>
                </c:pt>
                <c:pt idx="8444">
                  <c:v>93.261016949290237</c:v>
                </c:pt>
                <c:pt idx="8445">
                  <c:v>134.63728813574272</c:v>
                </c:pt>
                <c:pt idx="8446">
                  <c:v>141.83728813567882</c:v>
                </c:pt>
                <c:pt idx="8447">
                  <c:v>133.12542372896851</c:v>
                </c:pt>
                <c:pt idx="8448">
                  <c:v>169.34915254259852</c:v>
                </c:pt>
                <c:pt idx="8449">
                  <c:v>187.07796610190346</c:v>
                </c:pt>
                <c:pt idx="8450">
                  <c:v>186.23728813573621</c:v>
                </c:pt>
                <c:pt idx="8451">
                  <c:v>203.9254237290173</c:v>
                </c:pt>
                <c:pt idx="8452">
                  <c:v>323.59322033925588</c:v>
                </c:pt>
                <c:pt idx="8453">
                  <c:v>403.7762711866219</c:v>
                </c:pt>
                <c:pt idx="8454">
                  <c:v>334.23050847472592</c:v>
                </c:pt>
                <c:pt idx="8455">
                  <c:v>256.4203389831722</c:v>
                </c:pt>
                <c:pt idx="8456">
                  <c:v>264.82033898315404</c:v>
                </c:pt>
                <c:pt idx="8457">
                  <c:v>226.13559322036846</c:v>
                </c:pt>
                <c:pt idx="8458">
                  <c:v>262.70508474573734</c:v>
                </c:pt>
                <c:pt idx="8459">
                  <c:v>303.51864406779697</c:v>
                </c:pt>
                <c:pt idx="8460">
                  <c:v>221.33559322041108</c:v>
                </c:pt>
                <c:pt idx="8461">
                  <c:v>290.27796610166456</c:v>
                </c:pt>
                <c:pt idx="8462">
                  <c:v>290.99661016942161</c:v>
                </c:pt>
                <c:pt idx="8463">
                  <c:v>188.25762711851397</c:v>
                </c:pt>
                <c:pt idx="8464">
                  <c:v>188.14237288123002</c:v>
                </c:pt>
                <c:pt idx="8465">
                  <c:v>148.95593220322851</c:v>
                </c:pt>
                <c:pt idx="8466">
                  <c:v>85.26779660994184</c:v>
                </c:pt>
                <c:pt idx="8467">
                  <c:v>104.63050847437475</c:v>
                </c:pt>
                <c:pt idx="8468">
                  <c:v>77.301694915042148</c:v>
                </c:pt>
                <c:pt idx="8469">
                  <c:v>41.281355931982922</c:v>
                </c:pt>
                <c:pt idx="8470">
                  <c:v>121.68813559301633</c:v>
                </c:pt>
                <c:pt idx="8471">
                  <c:v>95.281355932067967</c:v>
                </c:pt>
                <c:pt idx="8472">
                  <c:v>38.413559321798708</c:v>
                </c:pt>
                <c:pt idx="8473">
                  <c:v>24.176271186304156</c:v>
                </c:pt>
                <c:pt idx="8474">
                  <c:v>32.610169491409373</c:v>
                </c:pt>
                <c:pt idx="8475">
                  <c:v>-13.959322034058854</c:v>
                </c:pt>
                <c:pt idx="8476">
                  <c:v>-26.352542373067092</c:v>
                </c:pt>
                <c:pt idx="8477">
                  <c:v>-32.962711864556788</c:v>
                </c:pt>
                <c:pt idx="8478">
                  <c:v>-58.569491525474589</c:v>
                </c:pt>
                <c:pt idx="8479">
                  <c:v>-50.454237288167612</c:v>
                </c:pt>
                <c:pt idx="8480">
                  <c:v>-23.355932203346388</c:v>
                </c:pt>
                <c:pt idx="8481">
                  <c:v>2.4474576271288071</c:v>
                </c:pt>
                <c:pt idx="8482">
                  <c:v>-52.237288135646409</c:v>
                </c:pt>
                <c:pt idx="8483">
                  <c:v>-28.474576271102013</c:v>
                </c:pt>
                <c:pt idx="8484">
                  <c:v>-15.505084745617706</c:v>
                </c:pt>
                <c:pt idx="8485">
                  <c:v>-51.132203389675034</c:v>
                </c:pt>
                <c:pt idx="8486">
                  <c:v>-41.152542372672244</c:v>
                </c:pt>
                <c:pt idx="8487">
                  <c:v>-75.423728813376016</c:v>
                </c:pt>
                <c:pt idx="8488">
                  <c:v>-169.07118644048538</c:v>
                </c:pt>
                <c:pt idx="8489">
                  <c:v>-197.19322033872226</c:v>
                </c:pt>
                <c:pt idx="8490">
                  <c:v>-165.05762711841888</c:v>
                </c:pt>
                <c:pt idx="8491">
                  <c:v>-186.58305084730569</c:v>
                </c:pt>
                <c:pt idx="8492">
                  <c:v>-140.98983050844171</c:v>
                </c:pt>
                <c:pt idx="8493">
                  <c:v>-164.79322033895346</c:v>
                </c:pt>
                <c:pt idx="8494">
                  <c:v>-202.36610169492363</c:v>
                </c:pt>
                <c:pt idx="8495">
                  <c:v>-283.491525423827</c:v>
                </c:pt>
                <c:pt idx="8496">
                  <c:v>-269.41016949164015</c:v>
                </c:pt>
                <c:pt idx="8497">
                  <c:v>-259.26101694918998</c:v>
                </c:pt>
                <c:pt idx="8498">
                  <c:v>-239.06440677982897</c:v>
                </c:pt>
                <c:pt idx="8499">
                  <c:v>-284.29830508487089</c:v>
                </c:pt>
                <c:pt idx="8500">
                  <c:v>-229.25423728838649</c:v>
                </c:pt>
                <c:pt idx="8501">
                  <c:v>-178.86101694928286</c:v>
                </c:pt>
                <c:pt idx="8502">
                  <c:v>-242.1355932206404</c:v>
                </c:pt>
                <c:pt idx="8503">
                  <c:v>-210.16949152555864</c:v>
                </c:pt>
                <c:pt idx="8504">
                  <c:v>-229.64067796614924</c:v>
                </c:pt>
                <c:pt idx="8505">
                  <c:v>-245.93898305084051</c:v>
                </c:pt>
                <c:pt idx="8506">
                  <c:v>-220.22372881365217</c:v>
                </c:pt>
                <c:pt idx="8507">
                  <c:v>-192.69152542380525</c:v>
                </c:pt>
                <c:pt idx="8508">
                  <c:v>-254.3050847459248</c:v>
                </c:pt>
                <c:pt idx="8509">
                  <c:v>-289.7491525424515</c:v>
                </c:pt>
                <c:pt idx="8510">
                  <c:v>-230.56949152549043</c:v>
                </c:pt>
                <c:pt idx="8511">
                  <c:v>-259.36271186444714</c:v>
                </c:pt>
                <c:pt idx="8512">
                  <c:v>-351.70847457625354</c:v>
                </c:pt>
                <c:pt idx="8513">
                  <c:v>-289.96610169482324</c:v>
                </c:pt>
                <c:pt idx="8514">
                  <c:v>-221.34915254221204</c:v>
                </c:pt>
                <c:pt idx="8515">
                  <c:v>-277.03050847446229</c:v>
                </c:pt>
                <c:pt idx="8516">
                  <c:v>-219.33559322016544</c:v>
                </c:pt>
                <c:pt idx="8517">
                  <c:v>-267.62033898292219</c:v>
                </c:pt>
                <c:pt idx="8518">
                  <c:v>-287.17966101679963</c:v>
                </c:pt>
                <c:pt idx="8519">
                  <c:v>-211.71525423728687</c:v>
                </c:pt>
                <c:pt idx="8520">
                  <c:v>-263.0847457625996</c:v>
                </c:pt>
                <c:pt idx="8521">
                  <c:v>-274.42711864391288</c:v>
                </c:pt>
                <c:pt idx="8522">
                  <c:v>-221.20677966087464</c:v>
                </c:pt>
                <c:pt idx="8523">
                  <c:v>-205.78983050843087</c:v>
                </c:pt>
                <c:pt idx="8524">
                  <c:v>-210.71864406764249</c:v>
                </c:pt>
                <c:pt idx="8525">
                  <c:v>-198.27118644058362</c:v>
                </c:pt>
                <c:pt idx="8526">
                  <c:v>-216.02033898287229</c:v>
                </c:pt>
                <c:pt idx="8527">
                  <c:v>-195.43050847445295</c:v>
                </c:pt>
                <c:pt idx="8528">
                  <c:v>-221.26101694898168</c:v>
                </c:pt>
                <c:pt idx="8529">
                  <c:v>-213.32203389813552</c:v>
                </c:pt>
                <c:pt idx="8530">
                  <c:v>-286.69830508456732</c:v>
                </c:pt>
                <c:pt idx="8531">
                  <c:v>-296.36610169467235</c:v>
                </c:pt>
                <c:pt idx="8532">
                  <c:v>-238.9491525421499</c:v>
                </c:pt>
                <c:pt idx="8533">
                  <c:v>-275.94576271158758</c:v>
                </c:pt>
                <c:pt idx="8534">
                  <c:v>-325.81694915226569</c:v>
                </c:pt>
                <c:pt idx="8535">
                  <c:v>-284.90169491500535</c:v>
                </c:pt>
                <c:pt idx="8536">
                  <c:v>-337.94576271169569</c:v>
                </c:pt>
                <c:pt idx="8537">
                  <c:v>-301.0033898304215</c:v>
                </c:pt>
                <c:pt idx="8538">
                  <c:v>-327.0779661015448</c:v>
                </c:pt>
                <c:pt idx="8539">
                  <c:v>-372.08135593218827</c:v>
                </c:pt>
                <c:pt idx="8540">
                  <c:v>-374.82711864390581</c:v>
                </c:pt>
                <c:pt idx="8541">
                  <c:v>-389.83050847442041</c:v>
                </c:pt>
                <c:pt idx="8542">
                  <c:v>-394.25084745757204</c:v>
                </c:pt>
                <c:pt idx="8543">
                  <c:v>-491.59322033900617</c:v>
                </c:pt>
                <c:pt idx="8544">
                  <c:v>-540.18305084747794</c:v>
                </c:pt>
                <c:pt idx="8545">
                  <c:v>-471.44406779673881</c:v>
                </c:pt>
                <c:pt idx="8546">
                  <c:v>-525.40338983057416</c:v>
                </c:pt>
                <c:pt idx="8547">
                  <c:v>-526.41355932213241</c:v>
                </c:pt>
                <c:pt idx="8548">
                  <c:v>-465.65423728826335</c:v>
                </c:pt>
                <c:pt idx="8549">
                  <c:v>-491.86440677971069</c:v>
                </c:pt>
                <c:pt idx="8550">
                  <c:v>-494.63728813565109</c:v>
                </c:pt>
                <c:pt idx="8551">
                  <c:v>-534.27118644064876</c:v>
                </c:pt>
                <c:pt idx="8552">
                  <c:v>-501.70847457633306</c:v>
                </c:pt>
                <c:pt idx="8553">
                  <c:v>-482.43389830513053</c:v>
                </c:pt>
                <c:pt idx="8554">
                  <c:v>-473.26101694911512</c:v>
                </c:pt>
                <c:pt idx="8555">
                  <c:v>-376.79322033897165</c:v>
                </c:pt>
                <c:pt idx="8556">
                  <c:v>-426.16949152539081</c:v>
                </c:pt>
                <c:pt idx="8557">
                  <c:v>-480.41355932190112</c:v>
                </c:pt>
                <c:pt idx="8558">
                  <c:v>-458.59661016943886</c:v>
                </c:pt>
                <c:pt idx="8559">
                  <c:v>-538.82033898288523</c:v>
                </c:pt>
                <c:pt idx="8560">
                  <c:v>-511.68813559316646</c:v>
                </c:pt>
                <c:pt idx="8561">
                  <c:v>-555.30847457623338</c:v>
                </c:pt>
                <c:pt idx="8562">
                  <c:v>-569.64067796614108</c:v>
                </c:pt>
                <c:pt idx="8563">
                  <c:v>-640.86779661020228</c:v>
                </c:pt>
                <c:pt idx="8564">
                  <c:v>-583.18644067804496</c:v>
                </c:pt>
                <c:pt idx="8565">
                  <c:v>-634.93559322044575</c:v>
                </c:pt>
                <c:pt idx="8566">
                  <c:v>-697.3423728814131</c:v>
                </c:pt>
                <c:pt idx="8567">
                  <c:v>-665.84406779664982</c:v>
                </c:pt>
                <c:pt idx="8568">
                  <c:v>-595.09152542380764</c:v>
                </c:pt>
                <c:pt idx="8569">
                  <c:v>-699.77627118657165</c:v>
                </c:pt>
                <c:pt idx="8570">
                  <c:v>-701.0644067798479</c:v>
                </c:pt>
                <c:pt idx="8571">
                  <c:v>-688.91525423743428</c:v>
                </c:pt>
                <c:pt idx="8572">
                  <c:v>-750.09491525435874</c:v>
                </c:pt>
                <c:pt idx="8573">
                  <c:v>-740.26440677987603</c:v>
                </c:pt>
                <c:pt idx="8574">
                  <c:v>-730.78644067808932</c:v>
                </c:pt>
                <c:pt idx="8575">
                  <c:v>-713.26101694935517</c:v>
                </c:pt>
                <c:pt idx="8576">
                  <c:v>-737.66779661034002</c:v>
                </c:pt>
                <c:pt idx="8577">
                  <c:v>-758.71186440699466</c:v>
                </c:pt>
                <c:pt idx="8578">
                  <c:v>-764.13559322046524</c:v>
                </c:pt>
                <c:pt idx="8579">
                  <c:v>-759.11186440695337</c:v>
                </c:pt>
                <c:pt idx="8580">
                  <c:v>-764.63728813579417</c:v>
                </c:pt>
                <c:pt idx="8581">
                  <c:v>-808.80000000010102</c:v>
                </c:pt>
                <c:pt idx="8582">
                  <c:v>-789.36271186440797</c:v>
                </c:pt>
                <c:pt idx="8583">
                  <c:v>-792.78644067797165</c:v>
                </c:pt>
                <c:pt idx="8584">
                  <c:v>-799.0372881355828</c:v>
                </c:pt>
                <c:pt idx="8585">
                  <c:v>-800.68474576279391</c:v>
                </c:pt>
                <c:pt idx="8586">
                  <c:v>-836.89491525422784</c:v>
                </c:pt>
                <c:pt idx="8587">
                  <c:v>-766.64406779671447</c:v>
                </c:pt>
                <c:pt idx="8588">
                  <c:v>-816.91525423735152</c:v>
                </c:pt>
                <c:pt idx="8589">
                  <c:v>-826.26440677982771</c:v>
                </c:pt>
                <c:pt idx="8590">
                  <c:v>-743.81016949162426</c:v>
                </c:pt>
                <c:pt idx="8591">
                  <c:v>-728.86101694932961</c:v>
                </c:pt>
                <c:pt idx="8592">
                  <c:v>-792.63728813579007</c:v>
                </c:pt>
                <c:pt idx="8593">
                  <c:v>-751.28135593232139</c:v>
                </c:pt>
                <c:pt idx="8594">
                  <c:v>-682.48813559336224</c:v>
                </c:pt>
                <c:pt idx="8595">
                  <c:v>-734.94915254245018</c:v>
                </c:pt>
                <c:pt idx="8596">
                  <c:v>-743.50508474585274</c:v>
                </c:pt>
                <c:pt idx="8597">
                  <c:v>-704.36610169505786</c:v>
                </c:pt>
                <c:pt idx="8598">
                  <c:v>-696.20338983054421</c:v>
                </c:pt>
                <c:pt idx="8599">
                  <c:v>-612.25762711866332</c:v>
                </c:pt>
                <c:pt idx="8600">
                  <c:v>-681.00338983058521</c:v>
                </c:pt>
                <c:pt idx="8601">
                  <c:v>-627.13898305082409</c:v>
                </c:pt>
                <c:pt idx="8602">
                  <c:v>-572.65084745754984</c:v>
                </c:pt>
                <c:pt idx="8603">
                  <c:v>-527.96610169481755</c:v>
                </c:pt>
                <c:pt idx="8604">
                  <c:v>-529.51864406772847</c:v>
                </c:pt>
                <c:pt idx="8605">
                  <c:v>-556.25084745765787</c:v>
                </c:pt>
                <c:pt idx="8606">
                  <c:v>-482.881355932183</c:v>
                </c:pt>
                <c:pt idx="8607">
                  <c:v>-480.81355932202933</c:v>
                </c:pt>
                <c:pt idx="8608">
                  <c:v>-510.70508474583107</c:v>
                </c:pt>
                <c:pt idx="8609">
                  <c:v>-469.13898305094745</c:v>
                </c:pt>
                <c:pt idx="8610">
                  <c:v>-431.715254237441</c:v>
                </c:pt>
                <c:pt idx="8611">
                  <c:v>-463.56610169506951</c:v>
                </c:pt>
                <c:pt idx="8612">
                  <c:v>-529.76949152550583</c:v>
                </c:pt>
                <c:pt idx="8613">
                  <c:v>-499.13220339006284</c:v>
                </c:pt>
                <c:pt idx="8614">
                  <c:v>-573.79661016960154</c:v>
                </c:pt>
                <c:pt idx="8615">
                  <c:v>-548.90847457655366</c:v>
                </c:pt>
                <c:pt idx="8616">
                  <c:v>-538.50847457649547</c:v>
                </c:pt>
                <c:pt idx="8617">
                  <c:v>-558.03389830524964</c:v>
                </c:pt>
                <c:pt idx="8618">
                  <c:v>-513.94576271208996</c:v>
                </c:pt>
                <c:pt idx="8619">
                  <c:v>-558.61694915279554</c:v>
                </c:pt>
                <c:pt idx="8620">
                  <c:v>-584.31864406784416</c:v>
                </c:pt>
                <c:pt idx="8621">
                  <c:v>-495.29491525428784</c:v>
                </c:pt>
                <c:pt idx="8622">
                  <c:v>-479.6474576271068</c:v>
                </c:pt>
                <c:pt idx="8623">
                  <c:v>-510.76610169495149</c:v>
                </c:pt>
                <c:pt idx="8624">
                  <c:v>-507.28813559316779</c:v>
                </c:pt>
                <c:pt idx="8625">
                  <c:v>-489.32881355940799</c:v>
                </c:pt>
                <c:pt idx="8626">
                  <c:v>-506.38644067793666</c:v>
                </c:pt>
                <c:pt idx="8627">
                  <c:v>-547.46440677963108</c:v>
                </c:pt>
                <c:pt idx="8628">
                  <c:v>-502.06101694897234</c:v>
                </c:pt>
                <c:pt idx="8629">
                  <c:v>-509.7220338982134</c:v>
                </c:pt>
                <c:pt idx="8630">
                  <c:v>-543.84406779650988</c:v>
                </c:pt>
                <c:pt idx="8631">
                  <c:v>-476.13559322025628</c:v>
                </c:pt>
                <c:pt idx="8632">
                  <c:v>-517.57966101684269</c:v>
                </c:pt>
                <c:pt idx="8633">
                  <c:v>-552.63728813555019</c:v>
                </c:pt>
                <c:pt idx="8634">
                  <c:v>-561.10508474572214</c:v>
                </c:pt>
                <c:pt idx="8635">
                  <c:v>-563.85762711856614</c:v>
                </c:pt>
                <c:pt idx="8636">
                  <c:v>-563.36949152532043</c:v>
                </c:pt>
                <c:pt idx="8637">
                  <c:v>-517.95932203381767</c:v>
                </c:pt>
                <c:pt idx="8638">
                  <c:v>-574.0406779659703</c:v>
                </c:pt>
                <c:pt idx="8639">
                  <c:v>-593.57966101680756</c:v>
                </c:pt>
                <c:pt idx="8640">
                  <c:v>-512.56271186434401</c:v>
                </c:pt>
                <c:pt idx="8641">
                  <c:v>-543.32203389825384</c:v>
                </c:pt>
                <c:pt idx="8642">
                  <c:v>-587.51864406785342</c:v>
                </c:pt>
                <c:pt idx="8643">
                  <c:v>-495.93220338982781</c:v>
                </c:pt>
                <c:pt idx="8644">
                  <c:v>-513.35593220336125</c:v>
                </c:pt>
                <c:pt idx="8645">
                  <c:v>-463.97966101694215</c:v>
                </c:pt>
                <c:pt idx="8646">
                  <c:v>-428.61016949139332</c:v>
                </c:pt>
                <c:pt idx="8647">
                  <c:v>-489.95932203382171</c:v>
                </c:pt>
                <c:pt idx="8648">
                  <c:v>-386.50847457617039</c:v>
                </c:pt>
                <c:pt idx="8649">
                  <c:v>-397.78983050841964</c:v>
                </c:pt>
                <c:pt idx="8650">
                  <c:v>-488.33898305077702</c:v>
                </c:pt>
                <c:pt idx="8651">
                  <c:v>-458.12203389827641</c:v>
                </c:pt>
                <c:pt idx="8652">
                  <c:v>-389.63389830508885</c:v>
                </c:pt>
                <c:pt idx="8653">
                  <c:v>-482.48135593216767</c:v>
                </c:pt>
                <c:pt idx="8654">
                  <c:v>-513.86440677970359</c:v>
                </c:pt>
                <c:pt idx="8655">
                  <c:v>-397.850847457653</c:v>
                </c:pt>
                <c:pt idx="8656">
                  <c:v>-462.15593220338309</c:v>
                </c:pt>
                <c:pt idx="8657">
                  <c:v>-540.83389830515773</c:v>
                </c:pt>
                <c:pt idx="8658">
                  <c:v>-564.75254237295326</c:v>
                </c:pt>
                <c:pt idx="8659">
                  <c:v>-592.82711864409657</c:v>
                </c:pt>
                <c:pt idx="8660">
                  <c:v>-642.43389830513991</c:v>
                </c:pt>
                <c:pt idx="8661">
                  <c:v>-675.61355932206845</c:v>
                </c:pt>
                <c:pt idx="8662">
                  <c:v>-642.10847457638476</c:v>
                </c:pt>
                <c:pt idx="8663">
                  <c:v>-716.86101694921024</c:v>
                </c:pt>
                <c:pt idx="8664">
                  <c:v>-663.22711864407358</c:v>
                </c:pt>
                <c:pt idx="8665">
                  <c:v>-686.84745762716761</c:v>
                </c:pt>
                <c:pt idx="8666">
                  <c:v>-760.98305084743686</c:v>
                </c:pt>
                <c:pt idx="8667">
                  <c:v>-708.69152542373979</c:v>
                </c:pt>
                <c:pt idx="8668">
                  <c:v>-713.60677966098115</c:v>
                </c:pt>
                <c:pt idx="8669">
                  <c:v>-791.5932203389392</c:v>
                </c:pt>
                <c:pt idx="8670">
                  <c:v>-763.586440677817</c:v>
                </c:pt>
                <c:pt idx="8671">
                  <c:v>-728.87457627107403</c:v>
                </c:pt>
                <c:pt idx="8672">
                  <c:v>-796.46779660998732</c:v>
                </c:pt>
                <c:pt idx="8673">
                  <c:v>-763.11186440665449</c:v>
                </c:pt>
                <c:pt idx="8674">
                  <c:v>-729.16610169470584</c:v>
                </c:pt>
                <c:pt idx="8675">
                  <c:v>-817.19999999985703</c:v>
                </c:pt>
                <c:pt idx="8676">
                  <c:v>-800.95593220327271</c:v>
                </c:pt>
                <c:pt idx="8677">
                  <c:v>-770.48813559310781</c:v>
                </c:pt>
                <c:pt idx="8678">
                  <c:v>-806.9627118642893</c:v>
                </c:pt>
                <c:pt idx="8679">
                  <c:v>-758.61694915252497</c:v>
                </c:pt>
                <c:pt idx="8680">
                  <c:v>-818.26440677969163</c:v>
                </c:pt>
                <c:pt idx="8681">
                  <c:v>-841.67457627125805</c:v>
                </c:pt>
                <c:pt idx="8682">
                  <c:v>-831.64745762716166</c:v>
                </c:pt>
                <c:pt idx="8683">
                  <c:v>-753.55932203400278</c:v>
                </c:pt>
                <c:pt idx="8684">
                  <c:v>-843.81694915261528</c:v>
                </c:pt>
                <c:pt idx="8685">
                  <c:v>-810.705084745877</c:v>
                </c:pt>
                <c:pt idx="8686">
                  <c:v>-754.7389830509519</c:v>
                </c:pt>
                <c:pt idx="8687">
                  <c:v>-829.2338983053254</c:v>
                </c:pt>
                <c:pt idx="8688">
                  <c:v>-827.30169491532638</c:v>
                </c:pt>
                <c:pt idx="8689">
                  <c:v>-727.96610169505527</c:v>
                </c:pt>
                <c:pt idx="8690">
                  <c:v>-823.94576271200947</c:v>
                </c:pt>
                <c:pt idx="8691">
                  <c:v>-822.94237288146473</c:v>
                </c:pt>
                <c:pt idx="8692">
                  <c:v>-724.77966101701645</c:v>
                </c:pt>
                <c:pt idx="8693">
                  <c:v>-750.61694915261489</c:v>
                </c:pt>
                <c:pt idx="8694">
                  <c:v>-724.02711864407945</c:v>
                </c:pt>
                <c:pt idx="8695">
                  <c:v>-702.81355932209044</c:v>
                </c:pt>
                <c:pt idx="8696">
                  <c:v>-713.2677966101428</c:v>
                </c:pt>
                <c:pt idx="8697">
                  <c:v>-702.61694915264593</c:v>
                </c:pt>
                <c:pt idx="8698">
                  <c:v>-627.03728813567989</c:v>
                </c:pt>
                <c:pt idx="8699">
                  <c:v>-666.0135593221537</c:v>
                </c:pt>
                <c:pt idx="8700">
                  <c:v>-711.60677966113053</c:v>
                </c:pt>
                <c:pt idx="8701">
                  <c:v>-654.96949152542925</c:v>
                </c:pt>
                <c:pt idx="8702">
                  <c:v>-673.78983050850934</c:v>
                </c:pt>
                <c:pt idx="8703">
                  <c:v>-741.99322033896567</c:v>
                </c:pt>
                <c:pt idx="8704">
                  <c:v>-793.31525423724111</c:v>
                </c:pt>
                <c:pt idx="8705">
                  <c:v>-821.45762711863108</c:v>
                </c:pt>
                <c:pt idx="8706">
                  <c:v>-841.6406779660781</c:v>
                </c:pt>
                <c:pt idx="8707">
                  <c:v>-897.35593220339524</c:v>
                </c:pt>
                <c:pt idx="8708">
                  <c:v>-910.0135593220383</c:v>
                </c:pt>
                <c:pt idx="8709">
                  <c:v>-920.72542372876831</c:v>
                </c:pt>
                <c:pt idx="8710">
                  <c:v>-891.05762711863395</c:v>
                </c:pt>
                <c:pt idx="8711">
                  <c:v>-941.93220338974413</c:v>
                </c:pt>
                <c:pt idx="8712">
                  <c:v>-980.82711864405746</c:v>
                </c:pt>
                <c:pt idx="8713">
                  <c:v>-911.97966101687837</c:v>
                </c:pt>
                <c:pt idx="8714">
                  <c:v>-947.79661016936677</c:v>
                </c:pt>
                <c:pt idx="8715">
                  <c:v>-1009.5186440676441</c:v>
                </c:pt>
                <c:pt idx="8716">
                  <c:v>-907.65423728802705</c:v>
                </c:pt>
                <c:pt idx="8717">
                  <c:v>-927.87118644059751</c:v>
                </c:pt>
                <c:pt idx="8718">
                  <c:v>-901.6813559321904</c:v>
                </c:pt>
                <c:pt idx="8719">
                  <c:v>-874.10847457620662</c:v>
                </c:pt>
                <c:pt idx="8720">
                  <c:v>-851.0779661016154</c:v>
                </c:pt>
                <c:pt idx="8721">
                  <c:v>-879.93898305076232</c:v>
                </c:pt>
                <c:pt idx="8722">
                  <c:v>-894.88813559305697</c:v>
                </c:pt>
                <c:pt idx="8723">
                  <c:v>-790.17627118635232</c:v>
                </c:pt>
                <c:pt idx="8724">
                  <c:v>-875.22711864397888</c:v>
                </c:pt>
                <c:pt idx="8725">
                  <c:v>-811.26101694908721</c:v>
                </c:pt>
                <c:pt idx="8726">
                  <c:v>-798.36610169475011</c:v>
                </c:pt>
                <c:pt idx="8727">
                  <c:v>-853.06440677949558</c:v>
                </c:pt>
                <c:pt idx="8728">
                  <c:v>-818.65762711846776</c:v>
                </c:pt>
                <c:pt idx="8729">
                  <c:v>-819.69491525419244</c:v>
                </c:pt>
                <c:pt idx="8730">
                  <c:v>-832.51525423721296</c:v>
                </c:pt>
                <c:pt idx="8731">
                  <c:v>-811.78983050835666</c:v>
                </c:pt>
                <c:pt idx="8732">
                  <c:v>-801.22711864403379</c:v>
                </c:pt>
                <c:pt idx="8733">
                  <c:v>-843.71525423718879</c:v>
                </c:pt>
                <c:pt idx="8734">
                  <c:v>-778.13559322026572</c:v>
                </c:pt>
                <c:pt idx="8735">
                  <c:v>-788.94237288123963</c:v>
                </c:pt>
                <c:pt idx="8736">
                  <c:v>-783.78305084734723</c:v>
                </c:pt>
                <c:pt idx="8737">
                  <c:v>-754.99661016929099</c:v>
                </c:pt>
                <c:pt idx="8738">
                  <c:v>-777.67457627113004</c:v>
                </c:pt>
                <c:pt idx="8739">
                  <c:v>-790.31186440673287</c:v>
                </c:pt>
                <c:pt idx="8740">
                  <c:v>-784.13559322038191</c:v>
                </c:pt>
                <c:pt idx="8741">
                  <c:v>-762.79322033891276</c:v>
                </c:pt>
                <c:pt idx="8742">
                  <c:v>-803.8101694914302</c:v>
                </c:pt>
                <c:pt idx="8743">
                  <c:v>-813.87118644059353</c:v>
                </c:pt>
                <c:pt idx="8744">
                  <c:v>-794.66440677952482</c:v>
                </c:pt>
                <c:pt idx="8745">
                  <c:v>-789.73559322036976</c:v>
                </c:pt>
                <c:pt idx="8746">
                  <c:v>-799.60000000003208</c:v>
                </c:pt>
                <c:pt idx="8747">
                  <c:v>-778.67796610178777</c:v>
                </c:pt>
                <c:pt idx="8748">
                  <c:v>-844.64406779675585</c:v>
                </c:pt>
                <c:pt idx="8749">
                  <c:v>-802.7593220339611</c:v>
                </c:pt>
                <c:pt idx="8750">
                  <c:v>-766.2033898306189</c:v>
                </c:pt>
                <c:pt idx="8751">
                  <c:v>-849.08474576283481</c:v>
                </c:pt>
                <c:pt idx="8752">
                  <c:v>-870.05423728822916</c:v>
                </c:pt>
                <c:pt idx="8753">
                  <c:v>-871.07118644091372</c:v>
                </c:pt>
                <c:pt idx="8754">
                  <c:v>-889.51864406791924</c:v>
                </c:pt>
                <c:pt idx="8755">
                  <c:v>-905.29491525435446</c:v>
                </c:pt>
                <c:pt idx="8756">
                  <c:v>-889.39661016950902</c:v>
                </c:pt>
                <c:pt idx="8757">
                  <c:v>-958.60338983045358</c:v>
                </c:pt>
                <c:pt idx="8758">
                  <c:v>-992.74576271173385</c:v>
                </c:pt>
                <c:pt idx="8759">
                  <c:v>-949.59322033887236</c:v>
                </c:pt>
                <c:pt idx="8760">
                  <c:v>-991.53220338977417</c:v>
                </c:pt>
                <c:pt idx="8761">
                  <c:v>-1001.9728813557999</c:v>
                </c:pt>
                <c:pt idx="8762">
                  <c:v>-912.95593220336968</c:v>
                </c:pt>
                <c:pt idx="8763">
                  <c:v>-934.23728813566197</c:v>
                </c:pt>
                <c:pt idx="8764">
                  <c:v>-921.84406779659719</c:v>
                </c:pt>
                <c:pt idx="8765">
                  <c:v>-850.06779661011365</c:v>
                </c:pt>
                <c:pt idx="8766">
                  <c:v>-865.18644067785567</c:v>
                </c:pt>
                <c:pt idx="8767">
                  <c:v>-861.59322033890101</c:v>
                </c:pt>
                <c:pt idx="8768">
                  <c:v>-827.36949152540387</c:v>
                </c:pt>
                <c:pt idx="8769">
                  <c:v>-860.20338983048066</c:v>
                </c:pt>
                <c:pt idx="8770">
                  <c:v>-871.42372881360939</c:v>
                </c:pt>
                <c:pt idx="8771">
                  <c:v>-822.90847457611551</c:v>
                </c:pt>
                <c:pt idx="8772">
                  <c:v>-776.10169491512249</c:v>
                </c:pt>
                <c:pt idx="8773">
                  <c:v>-843.36271186443651</c:v>
                </c:pt>
                <c:pt idx="8774">
                  <c:v>-789.15254237288025</c:v>
                </c:pt>
                <c:pt idx="8775">
                  <c:v>-792.04067796604818</c:v>
                </c:pt>
                <c:pt idx="8776">
                  <c:v>-847.22711864409575</c:v>
                </c:pt>
                <c:pt idx="8777">
                  <c:v>-773.2474576270215</c:v>
                </c:pt>
                <c:pt idx="8778">
                  <c:v>-774.00000000001478</c:v>
                </c:pt>
                <c:pt idx="8779">
                  <c:v>-801.60677966112178</c:v>
                </c:pt>
                <c:pt idx="8780">
                  <c:v>-755.21355932211429</c:v>
                </c:pt>
                <c:pt idx="8781">
                  <c:v>-719.28813559335538</c:v>
                </c:pt>
                <c:pt idx="8782">
                  <c:v>-836.45423728824517</c:v>
                </c:pt>
                <c:pt idx="8783">
                  <c:v>-812.6033898306398</c:v>
                </c:pt>
                <c:pt idx="8784">
                  <c:v>-792.75932203403102</c:v>
                </c:pt>
                <c:pt idx="8785">
                  <c:v>-900.49491525439714</c:v>
                </c:pt>
                <c:pt idx="8786">
                  <c:v>-863.0305084746974</c:v>
                </c:pt>
                <c:pt idx="8787">
                  <c:v>-804.07457627134715</c:v>
                </c:pt>
                <c:pt idx="8788">
                  <c:v>-818.89491525433118</c:v>
                </c:pt>
                <c:pt idx="8789">
                  <c:v>-791.36271186454076</c:v>
                </c:pt>
                <c:pt idx="8790">
                  <c:v>-803.4372881357508</c:v>
                </c:pt>
                <c:pt idx="8791">
                  <c:v>-784.35254237297931</c:v>
                </c:pt>
                <c:pt idx="8792">
                  <c:v>-746.79322033909239</c:v>
                </c:pt>
                <c:pt idx="8793">
                  <c:v>-797.91186440685351</c:v>
                </c:pt>
                <c:pt idx="8794">
                  <c:v>-831.53220338993412</c:v>
                </c:pt>
                <c:pt idx="8795">
                  <c:v>-791.31525423733422</c:v>
                </c:pt>
                <c:pt idx="8796">
                  <c:v>-821.64745762728796</c:v>
                </c:pt>
                <c:pt idx="8797">
                  <c:v>-830.40000000002215</c:v>
                </c:pt>
                <c:pt idx="8798">
                  <c:v>-797.76271186438987</c:v>
                </c:pt>
                <c:pt idx="8799">
                  <c:v>-796.46779660998732</c:v>
                </c:pt>
                <c:pt idx="8800">
                  <c:v>-835.53898305081793</c:v>
                </c:pt>
                <c:pt idx="8801">
                  <c:v>-867.44406779655333</c:v>
                </c:pt>
                <c:pt idx="8802">
                  <c:v>-771.30847457617847</c:v>
                </c:pt>
                <c:pt idx="8803">
                  <c:v>-806.40677966096632</c:v>
                </c:pt>
                <c:pt idx="8804">
                  <c:v>-831.37627118623118</c:v>
                </c:pt>
                <c:pt idx="8805">
                  <c:v>-843.17288135572323</c:v>
                </c:pt>
                <c:pt idx="8806">
                  <c:v>-848.51525423708972</c:v>
                </c:pt>
                <c:pt idx="8807">
                  <c:v>-810.671186440415</c:v>
                </c:pt>
                <c:pt idx="8808">
                  <c:v>-857.49152542354761</c:v>
                </c:pt>
                <c:pt idx="8809">
                  <c:v>-892.31186440667398</c:v>
                </c:pt>
                <c:pt idx="8810">
                  <c:v>-863.13220338967233</c:v>
                </c:pt>
                <c:pt idx="8811">
                  <c:v>-863.81694915236255</c:v>
                </c:pt>
                <c:pt idx="8812">
                  <c:v>-839.19322033878007</c:v>
                </c:pt>
                <c:pt idx="8813">
                  <c:v>-859.26101694899967</c:v>
                </c:pt>
                <c:pt idx="8814">
                  <c:v>-902.27796610153712</c:v>
                </c:pt>
                <c:pt idx="8815">
                  <c:v>-924.58983050837128</c:v>
                </c:pt>
                <c:pt idx="8816">
                  <c:v>-922.23728813559921</c:v>
                </c:pt>
                <c:pt idx="8817">
                  <c:v>-834.70508474577684</c:v>
                </c:pt>
                <c:pt idx="8818">
                  <c:v>-846.60338983052611</c:v>
                </c:pt>
                <c:pt idx="8819">
                  <c:v>-866.48813559321513</c:v>
                </c:pt>
                <c:pt idx="8820">
                  <c:v>-797.17966101701325</c:v>
                </c:pt>
                <c:pt idx="8821">
                  <c:v>-854.35254237288461</c:v>
                </c:pt>
                <c:pt idx="8822">
                  <c:v>-922.69152542372149</c:v>
                </c:pt>
                <c:pt idx="8823">
                  <c:v>-903.66779661023986</c:v>
                </c:pt>
                <c:pt idx="8824">
                  <c:v>-884.27118644079644</c:v>
                </c:pt>
                <c:pt idx="8825">
                  <c:v>-936.18305084763131</c:v>
                </c:pt>
                <c:pt idx="8826">
                  <c:v>-910.46101694931656</c:v>
                </c:pt>
                <c:pt idx="8827">
                  <c:v>-875.56610169498663</c:v>
                </c:pt>
                <c:pt idx="8828">
                  <c:v>-955.32881355946654</c:v>
                </c:pt>
                <c:pt idx="8829">
                  <c:v>-860.08135593229622</c:v>
                </c:pt>
                <c:pt idx="8830">
                  <c:v>-851.66101694933059</c:v>
                </c:pt>
                <c:pt idx="8831">
                  <c:v>-958.99661016968139</c:v>
                </c:pt>
                <c:pt idx="8832">
                  <c:v>-980.55593220340927</c:v>
                </c:pt>
                <c:pt idx="8833">
                  <c:v>-904.02711864417472</c:v>
                </c:pt>
                <c:pt idx="8834">
                  <c:v>-967.09830508484856</c:v>
                </c:pt>
                <c:pt idx="8835">
                  <c:v>-959.64067796617837</c:v>
                </c:pt>
                <c:pt idx="8836">
                  <c:v>-935.51864406781192</c:v>
                </c:pt>
                <c:pt idx="8837">
                  <c:v>-957.66779661015551</c:v>
                </c:pt>
                <c:pt idx="8838">
                  <c:v>-984.33220338983813</c:v>
                </c:pt>
                <c:pt idx="8839">
                  <c:v>-984.79322033897381</c:v>
                </c:pt>
                <c:pt idx="8840">
                  <c:v>-1027.4779661016862</c:v>
                </c:pt>
                <c:pt idx="8841">
                  <c:v>-1023.2474576271351</c:v>
                </c:pt>
                <c:pt idx="8842">
                  <c:v>-975.14576271185251</c:v>
                </c:pt>
                <c:pt idx="8843">
                  <c:v>-988.69830508471341</c:v>
                </c:pt>
                <c:pt idx="8844">
                  <c:v>-981.57288135586793</c:v>
                </c:pt>
                <c:pt idx="8845">
                  <c:v>-906.89491525418987</c:v>
                </c:pt>
                <c:pt idx="8846">
                  <c:v>-984.20338983041438</c:v>
                </c:pt>
                <c:pt idx="8847">
                  <c:v>-1034.806779660933</c:v>
                </c:pt>
                <c:pt idx="8848">
                  <c:v>-1009.5728813559205</c:v>
                </c:pt>
                <c:pt idx="8849">
                  <c:v>-989.0983050846155</c:v>
                </c:pt>
                <c:pt idx="8850">
                  <c:v>-1042.7796610167331</c:v>
                </c:pt>
                <c:pt idx="8851">
                  <c:v>-1080.359322033773</c:v>
                </c:pt>
                <c:pt idx="8852">
                  <c:v>-1010.0135593219031</c:v>
                </c:pt>
                <c:pt idx="8853">
                  <c:v>-998.87457627110405</c:v>
                </c:pt>
                <c:pt idx="8854">
                  <c:v>-1052.8406779659529</c:v>
                </c:pt>
                <c:pt idx="8855">
                  <c:v>-1039.7491525422843</c:v>
                </c:pt>
                <c:pt idx="8856">
                  <c:v>-1007.5593220338175</c:v>
                </c:pt>
                <c:pt idx="8857">
                  <c:v>-1040.9898305084103</c:v>
                </c:pt>
                <c:pt idx="8858">
                  <c:v>-1073.9796610169642</c:v>
                </c:pt>
                <c:pt idx="8859">
                  <c:v>-977.35593220328713</c:v>
                </c:pt>
                <c:pt idx="8860">
                  <c:v>-960.84745762718114</c:v>
                </c:pt>
                <c:pt idx="8861">
                  <c:v>-1021.3152542374183</c:v>
                </c:pt>
                <c:pt idx="8862">
                  <c:v>-1035.9186440678611</c:v>
                </c:pt>
                <c:pt idx="8863">
                  <c:v>-1038.5423728813944</c:v>
                </c:pt>
                <c:pt idx="8864">
                  <c:v>-996.40000000003477</c:v>
                </c:pt>
                <c:pt idx="8865">
                  <c:v>-1011.9661016949422</c:v>
                </c:pt>
                <c:pt idx="8866">
                  <c:v>-1004.8474576271102</c:v>
                </c:pt>
                <c:pt idx="8867">
                  <c:v>-1009.1118644067848</c:v>
                </c:pt>
                <c:pt idx="8868">
                  <c:v>-978.85423728814749</c:v>
                </c:pt>
                <c:pt idx="8869">
                  <c:v>-998.31186440676777</c:v>
                </c:pt>
                <c:pt idx="8870">
                  <c:v>-952.92203389836175</c:v>
                </c:pt>
                <c:pt idx="8871">
                  <c:v>-956.28474576274857</c:v>
                </c:pt>
                <c:pt idx="8872">
                  <c:v>-948.24406779670153</c:v>
                </c:pt>
                <c:pt idx="8873">
                  <c:v>-931.28813559343007</c:v>
                </c:pt>
                <c:pt idx="8874">
                  <c:v>-879.44406779672909</c:v>
                </c:pt>
                <c:pt idx="8875">
                  <c:v>-846.94237288153374</c:v>
                </c:pt>
                <c:pt idx="8876">
                  <c:v>-895.41016949170842</c:v>
                </c:pt>
                <c:pt idx="8877">
                  <c:v>-952.42033898320221</c:v>
                </c:pt>
                <c:pt idx="8878">
                  <c:v>-905.64067796626273</c:v>
                </c:pt>
                <c:pt idx="8879">
                  <c:v>-942.16949152555139</c:v>
                </c:pt>
                <c:pt idx="8880">
                  <c:v>-965.74915254245195</c:v>
                </c:pt>
                <c:pt idx="8881">
                  <c:v>-880.46101694918787</c:v>
                </c:pt>
                <c:pt idx="8882">
                  <c:v>-843.72203389837148</c:v>
                </c:pt>
                <c:pt idx="8883">
                  <c:v>-879.02372881356075</c:v>
                </c:pt>
                <c:pt idx="8884">
                  <c:v>-853.70847457627485</c:v>
                </c:pt>
                <c:pt idx="8885">
                  <c:v>-829.09152542364927</c:v>
                </c:pt>
                <c:pt idx="8886">
                  <c:v>-891.10508474572771</c:v>
                </c:pt>
                <c:pt idx="8887">
                  <c:v>-836.01355932192382</c:v>
                </c:pt>
                <c:pt idx="8888">
                  <c:v>-860.47457627107224</c:v>
                </c:pt>
                <c:pt idx="8889">
                  <c:v>-917.10508474576034</c:v>
                </c:pt>
                <c:pt idx="8890">
                  <c:v>-852.65084745756644</c:v>
                </c:pt>
                <c:pt idx="8891">
                  <c:v>-727.09830508477796</c:v>
                </c:pt>
                <c:pt idx="8892">
                  <c:v>-787.30847457628113</c:v>
                </c:pt>
                <c:pt idx="8893">
                  <c:v>-740.61016949150212</c:v>
                </c:pt>
                <c:pt idx="8894">
                  <c:v>-707.44406779660039</c:v>
                </c:pt>
                <c:pt idx="8895">
                  <c:v>-756.41355932210377</c:v>
                </c:pt>
                <c:pt idx="8896">
                  <c:v>-746.68474576287826</c:v>
                </c:pt>
                <c:pt idx="8897">
                  <c:v>-753.80338983059733</c:v>
                </c:pt>
                <c:pt idx="8898">
                  <c:v>-753.62711864413654</c:v>
                </c:pt>
                <c:pt idx="8899">
                  <c:v>-729.68813559330079</c:v>
                </c:pt>
                <c:pt idx="8900">
                  <c:v>-685.80338983048614</c:v>
                </c:pt>
                <c:pt idx="8901">
                  <c:v>-730.42033898308443</c:v>
                </c:pt>
                <c:pt idx="8902">
                  <c:v>-764.98305084753304</c:v>
                </c:pt>
                <c:pt idx="8903">
                  <c:v>-735.28813559328853</c:v>
                </c:pt>
                <c:pt idx="8904">
                  <c:v>-775.26779661019441</c:v>
                </c:pt>
                <c:pt idx="8905">
                  <c:v>-799.86440677966687</c:v>
                </c:pt>
                <c:pt idx="8906">
                  <c:v>-740.61016949144573</c:v>
                </c:pt>
                <c:pt idx="8907">
                  <c:v>-748.33898305070772</c:v>
                </c:pt>
                <c:pt idx="8908">
                  <c:v>-794.53559322032709</c:v>
                </c:pt>
                <c:pt idx="8909">
                  <c:v>-796.21016949153534</c:v>
                </c:pt>
                <c:pt idx="8910">
                  <c:v>-748.61016949152508</c:v>
                </c:pt>
                <c:pt idx="8911">
                  <c:v>-751.64745762704388</c:v>
                </c:pt>
                <c:pt idx="8912">
                  <c:v>-826.07457627105782</c:v>
                </c:pt>
                <c:pt idx="8913">
                  <c:v>-788.54237288139382</c:v>
                </c:pt>
                <c:pt idx="8914">
                  <c:v>-748.0406779660625</c:v>
                </c:pt>
                <c:pt idx="8915">
                  <c:v>-835.01694915250528</c:v>
                </c:pt>
                <c:pt idx="8916">
                  <c:v>-842.08813559318708</c:v>
                </c:pt>
                <c:pt idx="8917">
                  <c:v>-796.44745762717298</c:v>
                </c:pt>
                <c:pt idx="8918">
                  <c:v>-799.76271186446616</c:v>
                </c:pt>
                <c:pt idx="8919">
                  <c:v>-885.99322033892906</c:v>
                </c:pt>
                <c:pt idx="8920">
                  <c:v>-836.24406779649166</c:v>
                </c:pt>
                <c:pt idx="8921">
                  <c:v>-774.28474576274607</c:v>
                </c:pt>
                <c:pt idx="8922">
                  <c:v>-846.44745762710534</c:v>
                </c:pt>
                <c:pt idx="8923">
                  <c:v>-839.47796610179364</c:v>
                </c:pt>
                <c:pt idx="8924">
                  <c:v>-805.58644067806506</c:v>
                </c:pt>
                <c:pt idx="8925">
                  <c:v>-804.73220338992735</c:v>
                </c:pt>
                <c:pt idx="8926">
                  <c:v>-817.70169491529884</c:v>
                </c:pt>
                <c:pt idx="8927">
                  <c:v>-791.12542372873372</c:v>
                </c:pt>
                <c:pt idx="8928">
                  <c:v>-718.25762711864411</c:v>
                </c:pt>
                <c:pt idx="8929">
                  <c:v>-797.49152542368529</c:v>
                </c:pt>
                <c:pt idx="8930">
                  <c:v>-822.98983050844538</c:v>
                </c:pt>
                <c:pt idx="8931">
                  <c:v>-752.63728813550551</c:v>
                </c:pt>
                <c:pt idx="8932">
                  <c:v>-810.15593220322876</c:v>
                </c:pt>
                <c:pt idx="8933">
                  <c:v>-816.9830508473724</c:v>
                </c:pt>
                <c:pt idx="8934">
                  <c:v>-794.85423728789954</c:v>
                </c:pt>
                <c:pt idx="8935">
                  <c:v>-859.3830508472405</c:v>
                </c:pt>
                <c:pt idx="8936">
                  <c:v>-844.97627118635501</c:v>
                </c:pt>
                <c:pt idx="8937">
                  <c:v>-818.08135593210454</c:v>
                </c:pt>
                <c:pt idx="8938">
                  <c:v>-830.53559322028968</c:v>
                </c:pt>
                <c:pt idx="8939">
                  <c:v>-801.20677966110657</c:v>
                </c:pt>
                <c:pt idx="8940">
                  <c:v>-805.32203389826088</c:v>
                </c:pt>
                <c:pt idx="8941">
                  <c:v>-873.13220338982796</c:v>
                </c:pt>
                <c:pt idx="8942">
                  <c:v>-859.57288135589738</c:v>
                </c:pt>
                <c:pt idx="8943">
                  <c:v>-862.30508474575754</c:v>
                </c:pt>
                <c:pt idx="8944">
                  <c:v>-921.21355932195786</c:v>
                </c:pt>
                <c:pt idx="8945">
                  <c:v>-918.27796610163978</c:v>
                </c:pt>
                <c:pt idx="8946">
                  <c:v>-894.21694915245007</c:v>
                </c:pt>
                <c:pt idx="8947">
                  <c:v>-969.66779661010548</c:v>
                </c:pt>
                <c:pt idx="8948">
                  <c:v>-877.13220338964209</c:v>
                </c:pt>
                <c:pt idx="8949">
                  <c:v>-914.80677966092594</c:v>
                </c:pt>
                <c:pt idx="8950">
                  <c:v>-1024.0813559321762</c:v>
                </c:pt>
                <c:pt idx="8951">
                  <c:v>-1056.6779661016715</c:v>
                </c:pt>
                <c:pt idx="8952">
                  <c:v>-1023.4372881355661</c:v>
                </c:pt>
                <c:pt idx="8953">
                  <c:v>-1067.1457627117506</c:v>
                </c:pt>
                <c:pt idx="8954">
                  <c:v>-1094.9423728812324</c:v>
                </c:pt>
                <c:pt idx="8955">
                  <c:v>-1092.2440677964391</c:v>
                </c:pt>
                <c:pt idx="8956">
                  <c:v>-1038.867796609924</c:v>
                </c:pt>
                <c:pt idx="8957">
                  <c:v>-1087.4508474574952</c:v>
                </c:pt>
                <c:pt idx="8958">
                  <c:v>-1097.9457627117408</c:v>
                </c:pt>
                <c:pt idx="8959">
                  <c:v>-1138.2644067795411</c:v>
                </c:pt>
                <c:pt idx="8960">
                  <c:v>-1103.3898305083644</c:v>
                </c:pt>
                <c:pt idx="8961">
                  <c:v>-1089.2271186439041</c:v>
                </c:pt>
                <c:pt idx="8962">
                  <c:v>-1008.9423728812245</c:v>
                </c:pt>
                <c:pt idx="8963">
                  <c:v>-1083.6813559321927</c:v>
                </c:pt>
                <c:pt idx="8964">
                  <c:v>-1047.6677966102031</c:v>
                </c:pt>
                <c:pt idx="8965">
                  <c:v>-1033.8508474577638</c:v>
                </c:pt>
                <c:pt idx="8966">
                  <c:v>-1071.044067796759</c:v>
                </c:pt>
                <c:pt idx="8967">
                  <c:v>-993.30169491539573</c:v>
                </c:pt>
                <c:pt idx="8968">
                  <c:v>-975.39661016974264</c:v>
                </c:pt>
                <c:pt idx="8969">
                  <c:v>-1022.5830508475981</c:v>
                </c:pt>
                <c:pt idx="8970">
                  <c:v>-1005.8508474578246</c:v>
                </c:pt>
                <c:pt idx="8971">
                  <c:v>-969.46440677987323</c:v>
                </c:pt>
                <c:pt idx="8972">
                  <c:v>-951.74237288152528</c:v>
                </c:pt>
                <c:pt idx="8973">
                  <c:v>-967.89152542386569</c:v>
                </c:pt>
                <c:pt idx="8974">
                  <c:v>-938.10169491537749</c:v>
                </c:pt>
                <c:pt idx="8975">
                  <c:v>-863.51864406783011</c:v>
                </c:pt>
                <c:pt idx="8976">
                  <c:v>-839.83050847465881</c:v>
                </c:pt>
                <c:pt idx="8977">
                  <c:v>-902.38644067808991</c:v>
                </c:pt>
                <c:pt idx="8978">
                  <c:v>-858.66440677965272</c:v>
                </c:pt>
                <c:pt idx="8979">
                  <c:v>-867.41694915249991</c:v>
                </c:pt>
                <c:pt idx="8980">
                  <c:v>-895.89830508461523</c:v>
                </c:pt>
                <c:pt idx="8981">
                  <c:v>-887.86440677975111</c:v>
                </c:pt>
                <c:pt idx="8982">
                  <c:v>-854.07457627105384</c:v>
                </c:pt>
                <c:pt idx="8983">
                  <c:v>-837.05762711860541</c:v>
                </c:pt>
                <c:pt idx="8984">
                  <c:v>-904.6711864406717</c:v>
                </c:pt>
                <c:pt idx="8985">
                  <c:v>-891.62711864415326</c:v>
                </c:pt>
                <c:pt idx="8986">
                  <c:v>-891.41016949161201</c:v>
                </c:pt>
                <c:pt idx="8987">
                  <c:v>-928.78644067796847</c:v>
                </c:pt>
                <c:pt idx="8988">
                  <c:v>-955.7627118644358</c:v>
                </c:pt>
                <c:pt idx="8989">
                  <c:v>-855.88474576269903</c:v>
                </c:pt>
                <c:pt idx="8990">
                  <c:v>-962.78644067802395</c:v>
                </c:pt>
                <c:pt idx="8991">
                  <c:v>-957.56610169501118</c:v>
                </c:pt>
                <c:pt idx="8992">
                  <c:v>-936.71186440684437</c:v>
                </c:pt>
                <c:pt idx="8993">
                  <c:v>-984.74576271193666</c:v>
                </c:pt>
                <c:pt idx="8994">
                  <c:v>-931.07118644077593</c:v>
                </c:pt>
                <c:pt idx="8995">
                  <c:v>-873.0372881354715</c:v>
                </c:pt>
                <c:pt idx="8996">
                  <c:v>-905.42372881355209</c:v>
                </c:pt>
                <c:pt idx="8997">
                  <c:v>-915.45762711854923</c:v>
                </c:pt>
                <c:pt idx="8998">
                  <c:v>-939.95254237270785</c:v>
                </c:pt>
                <c:pt idx="8999">
                  <c:v>-1003.844067796622</c:v>
                </c:pt>
                <c:pt idx="9000">
                  <c:v>-997.47118644065699</c:v>
                </c:pt>
                <c:pt idx="9001">
                  <c:v>-983.85762711867562</c:v>
                </c:pt>
                <c:pt idx="9002">
                  <c:v>-955.97966101686404</c:v>
                </c:pt>
                <c:pt idx="9003">
                  <c:v>-939.94576271197684</c:v>
                </c:pt>
                <c:pt idx="9004">
                  <c:v>-906.23728813572234</c:v>
                </c:pt>
                <c:pt idx="9005">
                  <c:v>-902.04067796623838</c:v>
                </c:pt>
                <c:pt idx="9006">
                  <c:v>-857.75593220352107</c:v>
                </c:pt>
                <c:pt idx="9007">
                  <c:v>-868.49491525436133</c:v>
                </c:pt>
                <c:pt idx="9008">
                  <c:v>-885.27457627128479</c:v>
                </c:pt>
                <c:pt idx="9009">
                  <c:v>-838.33898305081175</c:v>
                </c:pt>
                <c:pt idx="9010">
                  <c:v>-799.0305084745695</c:v>
                </c:pt>
                <c:pt idx="9011">
                  <c:v>-835.26779661028263</c:v>
                </c:pt>
                <c:pt idx="9012">
                  <c:v>-785.81694915265984</c:v>
                </c:pt>
                <c:pt idx="9013">
                  <c:v>-795.0305084746426</c:v>
                </c:pt>
                <c:pt idx="9014">
                  <c:v>-767.55254237284623</c:v>
                </c:pt>
                <c:pt idx="9015">
                  <c:v>-714.49491525435496</c:v>
                </c:pt>
                <c:pt idx="9016">
                  <c:v>-775.67457627122315</c:v>
                </c:pt>
                <c:pt idx="9017">
                  <c:v>-707.14576271184239</c:v>
                </c:pt>
                <c:pt idx="9018">
                  <c:v>-692.88135593223774</c:v>
                </c:pt>
                <c:pt idx="9019">
                  <c:v>-736.67796610176549</c:v>
                </c:pt>
                <c:pt idx="9020">
                  <c:v>-754.96271186450633</c:v>
                </c:pt>
                <c:pt idx="9021">
                  <c:v>-779.80338983062995</c:v>
                </c:pt>
                <c:pt idx="9022">
                  <c:v>-731.36949152546595</c:v>
                </c:pt>
                <c:pt idx="9023">
                  <c:v>-726.97627118642424</c:v>
                </c:pt>
                <c:pt idx="9024">
                  <c:v>-697.82372881353251</c:v>
                </c:pt>
                <c:pt idx="9025">
                  <c:v>-690.58983050847314</c:v>
                </c:pt>
                <c:pt idx="9026">
                  <c:v>-690.03389830509366</c:v>
                </c:pt>
                <c:pt idx="9027">
                  <c:v>-774.66440677966477</c:v>
                </c:pt>
                <c:pt idx="9028">
                  <c:v>-735.95254237299514</c:v>
                </c:pt>
                <c:pt idx="9029">
                  <c:v>-744.23050847462321</c:v>
                </c:pt>
                <c:pt idx="9030">
                  <c:v>-783.86440677967721</c:v>
                </c:pt>
                <c:pt idx="9031">
                  <c:v>-824.09491525424744</c:v>
                </c:pt>
                <c:pt idx="9032">
                  <c:v>-853.32881355929965</c:v>
                </c:pt>
                <c:pt idx="9033">
                  <c:v>-787.87796610168732</c:v>
                </c:pt>
                <c:pt idx="9034">
                  <c:v>-874.88813559319692</c:v>
                </c:pt>
                <c:pt idx="9035">
                  <c:v>-911.26101694912131</c:v>
                </c:pt>
                <c:pt idx="9036">
                  <c:v>-887.79661016944783</c:v>
                </c:pt>
                <c:pt idx="9037">
                  <c:v>-896.02033898313823</c:v>
                </c:pt>
                <c:pt idx="9038">
                  <c:v>-894.94915254245961</c:v>
                </c:pt>
                <c:pt idx="9039">
                  <c:v>-867.07118644076104</c:v>
                </c:pt>
                <c:pt idx="9040">
                  <c:v>-883.0847457626644</c:v>
                </c:pt>
                <c:pt idx="9041">
                  <c:v>-875.54576271189012</c:v>
                </c:pt>
                <c:pt idx="9042">
                  <c:v>-906.12881355933905</c:v>
                </c:pt>
                <c:pt idx="9043">
                  <c:v>-924.75932203381853</c:v>
                </c:pt>
                <c:pt idx="9044">
                  <c:v>-850.64406779647675</c:v>
                </c:pt>
                <c:pt idx="9045">
                  <c:v>-903.66779661007035</c:v>
                </c:pt>
                <c:pt idx="9046">
                  <c:v>-931.00338983052927</c:v>
                </c:pt>
                <c:pt idx="9047">
                  <c:v>-861.93220338973947</c:v>
                </c:pt>
                <c:pt idx="9048">
                  <c:v>-921.57966101690613</c:v>
                </c:pt>
                <c:pt idx="9049">
                  <c:v>-933.91186440662443</c:v>
                </c:pt>
                <c:pt idx="9050">
                  <c:v>-827.43050847441134</c:v>
                </c:pt>
                <c:pt idx="9051">
                  <c:v>-800.65762711851471</c:v>
                </c:pt>
                <c:pt idx="9052">
                  <c:v>-818.63050847447073</c:v>
                </c:pt>
                <c:pt idx="9053">
                  <c:v>-841.82372881343952</c:v>
                </c:pt>
                <c:pt idx="9054">
                  <c:v>-853.80338983051854</c:v>
                </c:pt>
                <c:pt idx="9055">
                  <c:v>-856.99661016945799</c:v>
                </c:pt>
                <c:pt idx="9056">
                  <c:v>-882.42033898307091</c:v>
                </c:pt>
                <c:pt idx="9057">
                  <c:v>-810.48813559333598</c:v>
                </c:pt>
                <c:pt idx="9058">
                  <c:v>-754.46779661019082</c:v>
                </c:pt>
                <c:pt idx="9059">
                  <c:v>-728.7322033897367</c:v>
                </c:pt>
                <c:pt idx="9060">
                  <c:v>-684.35932203395851</c:v>
                </c:pt>
                <c:pt idx="9061">
                  <c:v>-735.42372881366907</c:v>
                </c:pt>
                <c:pt idx="9062">
                  <c:v>-818.69830508471739</c:v>
                </c:pt>
                <c:pt idx="9063">
                  <c:v>-770.84745762704279</c:v>
                </c:pt>
                <c:pt idx="9064">
                  <c:v>-734.22372881356694</c:v>
                </c:pt>
                <c:pt idx="9065">
                  <c:v>-777.39661016952493</c:v>
                </c:pt>
                <c:pt idx="9066">
                  <c:v>-812.33898305083574</c:v>
                </c:pt>
                <c:pt idx="9067">
                  <c:v>-797.35593220341752</c:v>
                </c:pt>
                <c:pt idx="9068">
                  <c:v>-796.21016949164823</c:v>
                </c:pt>
                <c:pt idx="9069">
                  <c:v>-809.38305084759043</c:v>
                </c:pt>
                <c:pt idx="9070">
                  <c:v>-755.28135593219179</c:v>
                </c:pt>
                <c:pt idx="9071">
                  <c:v>-835.12542372888868</c:v>
                </c:pt>
                <c:pt idx="9072">
                  <c:v>-836.22372881373383</c:v>
                </c:pt>
                <c:pt idx="9073">
                  <c:v>-815.07796610182208</c:v>
                </c:pt>
                <c:pt idx="9074">
                  <c:v>-864.94237288148679</c:v>
                </c:pt>
                <c:pt idx="9075">
                  <c:v>-868.74576271196918</c:v>
                </c:pt>
                <c:pt idx="9076">
                  <c:v>-876.41355932222382</c:v>
                </c:pt>
                <c:pt idx="9077">
                  <c:v>-863.27457627123567</c:v>
                </c:pt>
                <c:pt idx="9078">
                  <c:v>-833.28135593223305</c:v>
                </c:pt>
                <c:pt idx="9079">
                  <c:v>-762.22372881356284</c:v>
                </c:pt>
                <c:pt idx="9080">
                  <c:v>-788.27118644063273</c:v>
                </c:pt>
                <c:pt idx="9081">
                  <c:v>-797.43728813557811</c:v>
                </c:pt>
                <c:pt idx="9082">
                  <c:v>-877.72881355927132</c:v>
                </c:pt>
                <c:pt idx="9083">
                  <c:v>-910.84745762707939</c:v>
                </c:pt>
                <c:pt idx="9084">
                  <c:v>-925.92542372874129</c:v>
                </c:pt>
                <c:pt idx="9085">
                  <c:v>-986.01355932194667</c:v>
                </c:pt>
                <c:pt idx="9086">
                  <c:v>-941.92542372873083</c:v>
                </c:pt>
                <c:pt idx="9087">
                  <c:v>-901.14576271173803</c:v>
                </c:pt>
                <c:pt idx="9088">
                  <c:v>-934.86101694917522</c:v>
                </c:pt>
                <c:pt idx="9089">
                  <c:v>-894.71186440687836</c:v>
                </c:pt>
                <c:pt idx="9090">
                  <c:v>-859.14576271188514</c:v>
                </c:pt>
                <c:pt idx="9091">
                  <c:v>-797.62711864417872</c:v>
                </c:pt>
                <c:pt idx="9092">
                  <c:v>-852.63050847475211</c:v>
                </c:pt>
                <c:pt idx="9093">
                  <c:v>-882.96949152560649</c:v>
                </c:pt>
                <c:pt idx="9094">
                  <c:v>-795.85762711872667</c:v>
                </c:pt>
                <c:pt idx="9095">
                  <c:v>-849.71525423730486</c:v>
                </c:pt>
                <c:pt idx="9096">
                  <c:v>-867.26779661014916</c:v>
                </c:pt>
                <c:pt idx="9097">
                  <c:v>-786.74576271188823</c:v>
                </c:pt>
                <c:pt idx="9098">
                  <c:v>-887.24745762708187</c:v>
                </c:pt>
                <c:pt idx="9099">
                  <c:v>-861.41694915249673</c:v>
                </c:pt>
                <c:pt idx="9100">
                  <c:v>-816.27118644062864</c:v>
                </c:pt>
                <c:pt idx="9101">
                  <c:v>-842.90847457614484</c:v>
                </c:pt>
                <c:pt idx="9102">
                  <c:v>-834.98305084738195</c:v>
                </c:pt>
                <c:pt idx="9103">
                  <c:v>-842.90847457620134</c:v>
                </c:pt>
                <c:pt idx="9104">
                  <c:v>-820.6237288134771</c:v>
                </c:pt>
                <c:pt idx="9105">
                  <c:v>-821.87118644061661</c:v>
                </c:pt>
                <c:pt idx="9106">
                  <c:v>-828.40677966095916</c:v>
                </c:pt>
                <c:pt idx="9107">
                  <c:v>-859.99322033900933</c:v>
                </c:pt>
                <c:pt idx="9108">
                  <c:v>-783.2949152542709</c:v>
                </c:pt>
                <c:pt idx="9109">
                  <c:v>-853.74915254241159</c:v>
                </c:pt>
                <c:pt idx="9110">
                  <c:v>-899.41694915247922</c:v>
                </c:pt>
                <c:pt idx="9111">
                  <c:v>-917.49152542380534</c:v>
                </c:pt>
                <c:pt idx="9112">
                  <c:v>-879.39661016946604</c:v>
                </c:pt>
                <c:pt idx="9113">
                  <c:v>-825.24067796607324</c:v>
                </c:pt>
                <c:pt idx="9114">
                  <c:v>-891.72881355929735</c:v>
                </c:pt>
                <c:pt idx="9115">
                  <c:v>-843.57966101692114</c:v>
                </c:pt>
                <c:pt idx="9116">
                  <c:v>-802.30508474555643</c:v>
                </c:pt>
                <c:pt idx="9117">
                  <c:v>-885.6474576270208</c:v>
                </c:pt>
                <c:pt idx="9118">
                  <c:v>-903.11864406776078</c:v>
                </c:pt>
                <c:pt idx="9119">
                  <c:v>-926.28474576261954</c:v>
                </c:pt>
                <c:pt idx="9120">
                  <c:v>-924.15593220323262</c:v>
                </c:pt>
                <c:pt idx="9121">
                  <c:v>-797.24067796602083</c:v>
                </c:pt>
                <c:pt idx="9122">
                  <c:v>-855.97966101688633</c:v>
                </c:pt>
                <c:pt idx="9123">
                  <c:v>-916.61694915240162</c:v>
                </c:pt>
                <c:pt idx="9124">
                  <c:v>-884.76610169482967</c:v>
                </c:pt>
                <c:pt idx="9125">
                  <c:v>-908.02033898303182</c:v>
                </c:pt>
                <c:pt idx="9126">
                  <c:v>-884.34576271177434</c:v>
                </c:pt>
                <c:pt idx="9127">
                  <c:v>-846.76610169484718</c:v>
                </c:pt>
                <c:pt idx="9128">
                  <c:v>-905.07796610158744</c:v>
                </c:pt>
                <c:pt idx="9129">
                  <c:v>-938.77288135592801</c:v>
                </c:pt>
                <c:pt idx="9130">
                  <c:v>-897.51186440675963</c:v>
                </c:pt>
                <c:pt idx="9131">
                  <c:v>-819.26101694911017</c:v>
                </c:pt>
                <c:pt idx="9132">
                  <c:v>-892.23050847462639</c:v>
                </c:pt>
                <c:pt idx="9133">
                  <c:v>-946.93559322038539</c:v>
                </c:pt>
                <c:pt idx="9134">
                  <c:v>-905.83050847458071</c:v>
                </c:pt>
                <c:pt idx="9135">
                  <c:v>-929.28135593222748</c:v>
                </c:pt>
                <c:pt idx="9136">
                  <c:v>-902.96271186450952</c:v>
                </c:pt>
                <c:pt idx="9137">
                  <c:v>-984.61016949161274</c:v>
                </c:pt>
                <c:pt idx="9138">
                  <c:v>-1012.562711864515</c:v>
                </c:pt>
                <c:pt idx="9139">
                  <c:v>-1029.9525423730379</c:v>
                </c:pt>
                <c:pt idx="9140">
                  <c:v>-1011.5118644068764</c:v>
                </c:pt>
                <c:pt idx="9141">
                  <c:v>-950.8949152544011</c:v>
                </c:pt>
                <c:pt idx="9142">
                  <c:v>-913.50508474596154</c:v>
                </c:pt>
                <c:pt idx="9143">
                  <c:v>-907.26779661032072</c:v>
                </c:pt>
                <c:pt idx="9144">
                  <c:v>-901.17966101708714</c:v>
                </c:pt>
                <c:pt idx="9145">
                  <c:v>-850.5152542373354</c:v>
                </c:pt>
                <c:pt idx="9146">
                  <c:v>-931.4983050847884</c:v>
                </c:pt>
                <c:pt idx="9147">
                  <c:v>-905.56610169483326</c:v>
                </c:pt>
                <c:pt idx="9148">
                  <c:v>-884.33898305081732</c:v>
                </c:pt>
                <c:pt idx="9149">
                  <c:v>-953.2542372881303</c:v>
                </c:pt>
                <c:pt idx="9150">
                  <c:v>-996.76610169487014</c:v>
                </c:pt>
                <c:pt idx="9151">
                  <c:v>-985.47796610160754</c:v>
                </c:pt>
                <c:pt idx="9152">
                  <c:v>-935.24067796603754</c:v>
                </c:pt>
                <c:pt idx="9153">
                  <c:v>-957.91864406776347</c:v>
                </c:pt>
                <c:pt idx="9154">
                  <c:v>-977.81694915253581</c:v>
                </c:pt>
                <c:pt idx="9155">
                  <c:v>-931.301694915231</c:v>
                </c:pt>
                <c:pt idx="9156">
                  <c:v>-976.18983050842121</c:v>
                </c:pt>
                <c:pt idx="9157">
                  <c:v>-1006.7728813559266</c:v>
                </c:pt>
                <c:pt idx="9158">
                  <c:v>-969.55932203389136</c:v>
                </c:pt>
                <c:pt idx="9159">
                  <c:v>-995.84406779665528</c:v>
                </c:pt>
                <c:pt idx="9160">
                  <c:v>-999.36271186446265</c:v>
                </c:pt>
                <c:pt idx="9161">
                  <c:v>-1004.603389830572</c:v>
                </c:pt>
                <c:pt idx="9162">
                  <c:v>-993.43050847464974</c:v>
                </c:pt>
                <c:pt idx="9163">
                  <c:v>-981.38305084754995</c:v>
                </c:pt>
                <c:pt idx="9164">
                  <c:v>-996.48135593225186</c:v>
                </c:pt>
                <c:pt idx="9165">
                  <c:v>-981.30169491538913</c:v>
                </c:pt>
                <c:pt idx="9166">
                  <c:v>-974.1694915254177</c:v>
                </c:pt>
                <c:pt idx="9167">
                  <c:v>-996.06779661026621</c:v>
                </c:pt>
                <c:pt idx="9168">
                  <c:v>-988.43389830519141</c:v>
                </c:pt>
                <c:pt idx="9169">
                  <c:v>-990.87457627136348</c:v>
                </c:pt>
                <c:pt idx="9170">
                  <c:v>-956.49491525416329</c:v>
                </c:pt>
                <c:pt idx="9171">
                  <c:v>-985.64745762716791</c:v>
                </c:pt>
                <c:pt idx="9172">
                  <c:v>-1052.149152542419</c:v>
                </c:pt>
                <c:pt idx="9173">
                  <c:v>-1011.755932203358</c:v>
                </c:pt>
                <c:pt idx="9174">
                  <c:v>-987.77627118644182</c:v>
                </c:pt>
                <c:pt idx="9175">
                  <c:v>-1067.1661016949038</c:v>
                </c:pt>
                <c:pt idx="9176">
                  <c:v>-1049.0508474576104</c:v>
                </c:pt>
                <c:pt idx="9177">
                  <c:v>-1012.732203389793</c:v>
                </c:pt>
                <c:pt idx="9178">
                  <c:v>-1011.9661016948858</c:v>
                </c:pt>
                <c:pt idx="9179">
                  <c:v>-1027.7084745761977</c:v>
                </c:pt>
                <c:pt idx="9180">
                  <c:v>-1095.8508474575897</c:v>
                </c:pt>
                <c:pt idx="9181">
                  <c:v>-1082.3254237287824</c:v>
                </c:pt>
                <c:pt idx="9182">
                  <c:v>-1048.6440677965818</c:v>
                </c:pt>
                <c:pt idx="9183">
                  <c:v>-1059.4711864406522</c:v>
                </c:pt>
                <c:pt idx="9184">
                  <c:v>-1048.1084745762423</c:v>
                </c:pt>
                <c:pt idx="9185">
                  <c:v>-1035.1661016949242</c:v>
                </c:pt>
                <c:pt idx="9186">
                  <c:v>-1100.881355932228</c:v>
                </c:pt>
                <c:pt idx="9187">
                  <c:v>-1062.1898305084289</c:v>
                </c:pt>
                <c:pt idx="9188">
                  <c:v>-1058.7796610168357</c:v>
                </c:pt>
                <c:pt idx="9189">
                  <c:v>-1060.2101694913927</c:v>
                </c:pt>
                <c:pt idx="9190">
                  <c:v>-1127.8440677964995</c:v>
                </c:pt>
                <c:pt idx="9191">
                  <c:v>-1091.2271186439239</c:v>
                </c:pt>
                <c:pt idx="9192">
                  <c:v>-1067.3694915252486</c:v>
                </c:pt>
                <c:pt idx="9193">
                  <c:v>-1025.3830508473097</c:v>
                </c:pt>
                <c:pt idx="9194">
                  <c:v>-1003.7830508473322</c:v>
                </c:pt>
                <c:pt idx="9195">
                  <c:v>-1017.0372881354912</c:v>
                </c:pt>
                <c:pt idx="9196">
                  <c:v>-1008.216949152341</c:v>
                </c:pt>
                <c:pt idx="9197">
                  <c:v>-1001.1118644066488</c:v>
                </c:pt>
                <c:pt idx="9198">
                  <c:v>-982.71864406769373</c:v>
                </c:pt>
                <c:pt idx="9199">
                  <c:v>-942.14237288138463</c:v>
                </c:pt>
                <c:pt idx="9200">
                  <c:v>-981.59999999997797</c:v>
                </c:pt>
                <c:pt idx="9201">
                  <c:v>-963.43728813553457</c:v>
                </c:pt>
                <c:pt idx="9202">
                  <c:v>-1024.7254237287298</c:v>
                </c:pt>
                <c:pt idx="9203">
                  <c:v>-998.65084745766262</c:v>
                </c:pt>
                <c:pt idx="9204">
                  <c:v>-978.13559322033393</c:v>
                </c:pt>
                <c:pt idx="9205">
                  <c:v>-959.15932203383329</c:v>
                </c:pt>
                <c:pt idx="9206">
                  <c:v>-966.56949152546633</c:v>
                </c:pt>
                <c:pt idx="9207">
                  <c:v>-1023.9593220338221</c:v>
                </c:pt>
                <c:pt idx="9208">
                  <c:v>-995.54576271184067</c:v>
                </c:pt>
                <c:pt idx="9209">
                  <c:v>-971.92542372880303</c:v>
                </c:pt>
                <c:pt idx="9210">
                  <c:v>-917.1525423728541</c:v>
                </c:pt>
                <c:pt idx="9211">
                  <c:v>-951.34915254241059</c:v>
                </c:pt>
                <c:pt idx="9212">
                  <c:v>-973.08474576271215</c:v>
                </c:pt>
                <c:pt idx="9213">
                  <c:v>-949.32881355940708</c:v>
                </c:pt>
                <c:pt idx="9214">
                  <c:v>-942.35932203403877</c:v>
                </c:pt>
                <c:pt idx="9215">
                  <c:v>-927.67457627132228</c:v>
                </c:pt>
                <c:pt idx="9216">
                  <c:v>-875.1525423730011</c:v>
                </c:pt>
                <c:pt idx="9217">
                  <c:v>-867.32881355949542</c:v>
                </c:pt>
                <c:pt idx="9218">
                  <c:v>-890.95593220348985</c:v>
                </c:pt>
                <c:pt idx="9219">
                  <c:v>-873.3288135594421</c:v>
                </c:pt>
                <c:pt idx="9220">
                  <c:v>-884.61694915259181</c:v>
                </c:pt>
                <c:pt idx="9221">
                  <c:v>-896.50169491537065</c:v>
                </c:pt>
                <c:pt idx="9222">
                  <c:v>-915.99322033911426</c:v>
                </c:pt>
                <c:pt idx="9223">
                  <c:v>-875.60000000010996</c:v>
                </c:pt>
                <c:pt idx="9224">
                  <c:v>-943.01016949154894</c:v>
                </c:pt>
                <c:pt idx="9225">
                  <c:v>-885.71525423738046</c:v>
                </c:pt>
                <c:pt idx="9226">
                  <c:v>-836.69152542377003</c:v>
                </c:pt>
                <c:pt idx="9227">
                  <c:v>-890.48135593227096</c:v>
                </c:pt>
                <c:pt idx="9228">
                  <c:v>-895.6949152543267</c:v>
                </c:pt>
                <c:pt idx="9229">
                  <c:v>-866.35254237294748</c:v>
                </c:pt>
                <c:pt idx="9230">
                  <c:v>-868.0949152542895</c:v>
                </c:pt>
                <c:pt idx="9231">
                  <c:v>-808.76610169492119</c:v>
                </c:pt>
                <c:pt idx="9232">
                  <c:v>-789.47118644073487</c:v>
                </c:pt>
                <c:pt idx="9233">
                  <c:v>-871.14576271189151</c:v>
                </c:pt>
                <c:pt idx="9234">
                  <c:v>-861.34915254247574</c:v>
                </c:pt>
                <c:pt idx="9235">
                  <c:v>-777.42372881357846</c:v>
                </c:pt>
                <c:pt idx="9236">
                  <c:v>-843.00338983050153</c:v>
                </c:pt>
                <c:pt idx="9237">
                  <c:v>-866.30508474568444</c:v>
                </c:pt>
                <c:pt idx="9238">
                  <c:v>-829.93898305077346</c:v>
                </c:pt>
                <c:pt idx="9239">
                  <c:v>-810.94237288134536</c:v>
                </c:pt>
                <c:pt idx="9240">
                  <c:v>-798.96271186437912</c:v>
                </c:pt>
                <c:pt idx="9241">
                  <c:v>-805.62033898307538</c:v>
                </c:pt>
                <c:pt idx="9242">
                  <c:v>-811.63389830510528</c:v>
                </c:pt>
                <c:pt idx="9243">
                  <c:v>-813.08474576270271</c:v>
                </c:pt>
                <c:pt idx="9244">
                  <c:v>-850.75254237286015</c:v>
                </c:pt>
                <c:pt idx="9245">
                  <c:v>-860.24406779644801</c:v>
                </c:pt>
                <c:pt idx="9246">
                  <c:v>-832.88135593221773</c:v>
                </c:pt>
                <c:pt idx="9247">
                  <c:v>-902.49491525430415</c:v>
                </c:pt>
                <c:pt idx="9248">
                  <c:v>-880.67118644065897</c:v>
                </c:pt>
                <c:pt idx="9249">
                  <c:v>-796.42033898300667</c:v>
                </c:pt>
                <c:pt idx="9250">
                  <c:v>-852.94915254238106</c:v>
                </c:pt>
                <c:pt idx="9251">
                  <c:v>-862.0745762711897</c:v>
                </c:pt>
                <c:pt idx="9252">
                  <c:v>-823.20677966098651</c:v>
                </c:pt>
                <c:pt idx="9253">
                  <c:v>-840.42033898287934</c:v>
                </c:pt>
                <c:pt idx="9254">
                  <c:v>-905.23389830489521</c:v>
                </c:pt>
                <c:pt idx="9255">
                  <c:v>-829.81016949146272</c:v>
                </c:pt>
                <c:pt idx="9256">
                  <c:v>-839.17288135568344</c:v>
                </c:pt>
                <c:pt idx="9257">
                  <c:v>-881.68135593199133</c:v>
                </c:pt>
                <c:pt idx="9258">
                  <c:v>-923.34237288106249</c:v>
                </c:pt>
                <c:pt idx="9259">
                  <c:v>-917.53898305056009</c:v>
                </c:pt>
                <c:pt idx="9260">
                  <c:v>-936.2508474573699</c:v>
                </c:pt>
                <c:pt idx="9261">
                  <c:v>-949.3491525421648</c:v>
                </c:pt>
                <c:pt idx="9262">
                  <c:v>-931.75593220307098</c:v>
                </c:pt>
                <c:pt idx="9263">
                  <c:v>-963.37627118624459</c:v>
                </c:pt>
                <c:pt idx="9264">
                  <c:v>-975.51864406758841</c:v>
                </c:pt>
                <c:pt idx="9265">
                  <c:v>-972.82711864386499</c:v>
                </c:pt>
                <c:pt idx="9266">
                  <c:v>-925.39661016941511</c:v>
                </c:pt>
                <c:pt idx="9267">
                  <c:v>-924.12881355917921</c:v>
                </c:pt>
                <c:pt idx="9268">
                  <c:v>-913.32881355921859</c:v>
                </c:pt>
                <c:pt idx="9269">
                  <c:v>-955.22711864398377</c:v>
                </c:pt>
                <c:pt idx="9270">
                  <c:v>-973.64745762704854</c:v>
                </c:pt>
                <c:pt idx="9271">
                  <c:v>-935.45762711852194</c:v>
                </c:pt>
                <c:pt idx="9272">
                  <c:v>-958.90169491521181</c:v>
                </c:pt>
                <c:pt idx="9273">
                  <c:v>-983.87796610165935</c:v>
                </c:pt>
                <c:pt idx="9274">
                  <c:v>-1004.4271186439985</c:v>
                </c:pt>
                <c:pt idx="9275">
                  <c:v>-932.95593220334274</c:v>
                </c:pt>
                <c:pt idx="9276">
                  <c:v>-970.77966101675156</c:v>
                </c:pt>
                <c:pt idx="9277">
                  <c:v>-965.0033898304157</c:v>
                </c:pt>
                <c:pt idx="9278">
                  <c:v>-921.47796610159253</c:v>
                </c:pt>
                <c:pt idx="9279">
                  <c:v>-946.52881355930003</c:v>
                </c:pt>
                <c:pt idx="9280">
                  <c:v>-935.26101694902115</c:v>
                </c:pt>
                <c:pt idx="9281">
                  <c:v>-908.09491525412261</c:v>
                </c:pt>
                <c:pt idx="9282">
                  <c:v>-909.09152542354104</c:v>
                </c:pt>
                <c:pt idx="9283">
                  <c:v>-926.16271186426582</c:v>
                </c:pt>
                <c:pt idx="9284">
                  <c:v>-934.57627118627454</c:v>
                </c:pt>
                <c:pt idx="9285">
                  <c:v>-971.7220338982886</c:v>
                </c:pt>
                <c:pt idx="9286">
                  <c:v>-960.23050847451179</c:v>
                </c:pt>
                <c:pt idx="9287">
                  <c:v>-966.31864406774537</c:v>
                </c:pt>
                <c:pt idx="9288">
                  <c:v>-986.27796610175085</c:v>
                </c:pt>
                <c:pt idx="9289">
                  <c:v>-939.13220338980659</c:v>
                </c:pt>
                <c:pt idx="9290">
                  <c:v>-1018.6440677966785</c:v>
                </c:pt>
                <c:pt idx="9291">
                  <c:v>-1036.4745762711843</c:v>
                </c:pt>
                <c:pt idx="9292">
                  <c:v>-953.99322033909675</c:v>
                </c:pt>
                <c:pt idx="9293">
                  <c:v>-941.10508474582946</c:v>
                </c:pt>
                <c:pt idx="9294">
                  <c:v>-980.99661016961772</c:v>
                </c:pt>
                <c:pt idx="9295">
                  <c:v>-976.88135593240702</c:v>
                </c:pt>
                <c:pt idx="9296">
                  <c:v>-976.28474576289079</c:v>
                </c:pt>
                <c:pt idx="9297">
                  <c:v>-959.73559322059145</c:v>
                </c:pt>
                <c:pt idx="9298">
                  <c:v>-928.46101694932611</c:v>
                </c:pt>
                <c:pt idx="9299">
                  <c:v>-950.3050847459549</c:v>
                </c:pt>
                <c:pt idx="9300">
                  <c:v>-975.68813559337457</c:v>
                </c:pt>
                <c:pt idx="9301">
                  <c:v>-991.02372881365784</c:v>
                </c:pt>
                <c:pt idx="9302">
                  <c:v>-921.37627118661749</c:v>
                </c:pt>
                <c:pt idx="9303">
                  <c:v>-929.07118644081254</c:v>
                </c:pt>
                <c:pt idx="9304">
                  <c:v>-929.06440677985552</c:v>
                </c:pt>
                <c:pt idx="9305">
                  <c:v>-869.81694915253502</c:v>
                </c:pt>
                <c:pt idx="9306">
                  <c:v>-807.7288135593659</c:v>
                </c:pt>
                <c:pt idx="9307">
                  <c:v>-830.03389830518665</c:v>
                </c:pt>
                <c:pt idx="9308">
                  <c:v>-854.98305084758067</c:v>
                </c:pt>
                <c:pt idx="9309">
                  <c:v>-891.5728813560462</c:v>
                </c:pt>
                <c:pt idx="9310">
                  <c:v>-829.2203389831293</c:v>
                </c:pt>
                <c:pt idx="9311">
                  <c:v>-856.40677966118085</c:v>
                </c:pt>
                <c:pt idx="9312">
                  <c:v>-888.63050847465831</c:v>
                </c:pt>
                <c:pt idx="9313">
                  <c:v>-844.66440677979597</c:v>
                </c:pt>
                <c:pt idx="9314">
                  <c:v>-871.9118644068551</c:v>
                </c:pt>
                <c:pt idx="9315">
                  <c:v>-920.71186440696761</c:v>
                </c:pt>
                <c:pt idx="9316">
                  <c:v>-862.91525423735698</c:v>
                </c:pt>
                <c:pt idx="9317">
                  <c:v>-858.86101694937963</c:v>
                </c:pt>
                <c:pt idx="9318">
                  <c:v>-837.77627118658836</c:v>
                </c:pt>
                <c:pt idx="9319">
                  <c:v>-858.94915254249713</c:v>
                </c:pt>
                <c:pt idx="9320">
                  <c:v>-820.80677966106418</c:v>
                </c:pt>
                <c:pt idx="9321">
                  <c:v>-821.30169491532331</c:v>
                </c:pt>
                <c:pt idx="9322">
                  <c:v>-757.17288135594106</c:v>
                </c:pt>
                <c:pt idx="9323">
                  <c:v>-755.57966101711918</c:v>
                </c:pt>
                <c:pt idx="9324">
                  <c:v>-804.13559322046763</c:v>
                </c:pt>
                <c:pt idx="9325">
                  <c:v>-764.52881355929776</c:v>
                </c:pt>
                <c:pt idx="9326">
                  <c:v>-705.97288135601934</c:v>
                </c:pt>
                <c:pt idx="9327">
                  <c:v>-775.81694915250409</c:v>
                </c:pt>
                <c:pt idx="9328">
                  <c:v>-783.68135593214663</c:v>
                </c:pt>
                <c:pt idx="9329">
                  <c:v>-683.84406779654648</c:v>
                </c:pt>
                <c:pt idx="9330">
                  <c:v>-795.83050847450374</c:v>
                </c:pt>
                <c:pt idx="9331">
                  <c:v>-806.21694915242222</c:v>
                </c:pt>
                <c:pt idx="9332">
                  <c:v>-705.27457627102024</c:v>
                </c:pt>
                <c:pt idx="9333">
                  <c:v>-777.78983050835757</c:v>
                </c:pt>
                <c:pt idx="9334">
                  <c:v>-841.12542372866619</c:v>
                </c:pt>
                <c:pt idx="9335">
                  <c:v>-870.90169491529696</c:v>
                </c:pt>
                <c:pt idx="9336">
                  <c:v>-906.14915254237906</c:v>
                </c:pt>
                <c:pt idx="9337">
                  <c:v>-978.85423728814749</c:v>
                </c:pt>
                <c:pt idx="9338">
                  <c:v>-937.81694915247692</c:v>
                </c:pt>
                <c:pt idx="9339">
                  <c:v>-908.56271186444098</c:v>
                </c:pt>
                <c:pt idx="9340">
                  <c:v>-937.92542372880393</c:v>
                </c:pt>
                <c:pt idx="9341">
                  <c:v>-1003.9050847459115</c:v>
                </c:pt>
                <c:pt idx="9342">
                  <c:v>-980.39322033914459</c:v>
                </c:pt>
                <c:pt idx="9343">
                  <c:v>-952.31186440687509</c:v>
                </c:pt>
                <c:pt idx="9344">
                  <c:v>-1029.6949152541908</c:v>
                </c:pt>
                <c:pt idx="9345">
                  <c:v>-988.04745762703374</c:v>
                </c:pt>
                <c:pt idx="9346">
                  <c:v>-1014.1288135591703</c:v>
                </c:pt>
                <c:pt idx="9347">
                  <c:v>-1032.5694915253318</c:v>
                </c:pt>
                <c:pt idx="9348">
                  <c:v>-1072.0203389830247</c:v>
                </c:pt>
                <c:pt idx="9349">
                  <c:v>-1067.4644067796053</c:v>
                </c:pt>
                <c:pt idx="9350">
                  <c:v>-1075.6949152541961</c:v>
                </c:pt>
                <c:pt idx="9351">
                  <c:v>-1165.8440677964254</c:v>
                </c:pt>
                <c:pt idx="9352">
                  <c:v>-1226.9898305083959</c:v>
                </c:pt>
                <c:pt idx="9353">
                  <c:v>-1196.6237288133188</c:v>
                </c:pt>
                <c:pt idx="9354">
                  <c:v>-1230.0949152540486</c:v>
                </c:pt>
                <c:pt idx="9355">
                  <c:v>-1293.8847457625923</c:v>
                </c:pt>
                <c:pt idx="9356">
                  <c:v>-1269.0372881354554</c:v>
                </c:pt>
                <c:pt idx="9357">
                  <c:v>-1327.0372881355238</c:v>
                </c:pt>
                <c:pt idx="9358">
                  <c:v>-1397.3220338982733</c:v>
                </c:pt>
                <c:pt idx="9359">
                  <c:v>-1343.5525423727561</c:v>
                </c:pt>
                <c:pt idx="9360">
                  <c:v>-1315.8440677966175</c:v>
                </c:pt>
                <c:pt idx="9361">
                  <c:v>-1409.1796610168292</c:v>
                </c:pt>
                <c:pt idx="9362">
                  <c:v>-1423.437288135477</c:v>
                </c:pt>
                <c:pt idx="9363">
                  <c:v>-1349.5118644066226</c:v>
                </c:pt>
                <c:pt idx="9364">
                  <c:v>-1461.8440677966009</c:v>
                </c:pt>
                <c:pt idx="9365">
                  <c:v>-1504.4203389830429</c:v>
                </c:pt>
                <c:pt idx="9366">
                  <c:v>-1477.9593220338745</c:v>
                </c:pt>
                <c:pt idx="9367">
                  <c:v>-1522.5898305083867</c:v>
                </c:pt>
                <c:pt idx="9368">
                  <c:v>-1529.8033898303497</c:v>
                </c:pt>
                <c:pt idx="9369">
                  <c:v>-1536.7254237287373</c:v>
                </c:pt>
                <c:pt idx="9370">
                  <c:v>-1547.4644067795773</c:v>
                </c:pt>
                <c:pt idx="9371">
                  <c:v>-1611.7966101695301</c:v>
                </c:pt>
                <c:pt idx="9372">
                  <c:v>-1642.2847457627356</c:v>
                </c:pt>
                <c:pt idx="9373">
                  <c:v>-1611.213559322041</c:v>
                </c:pt>
                <c:pt idx="9374">
                  <c:v>-1595.3016949152816</c:v>
                </c:pt>
                <c:pt idx="9375">
                  <c:v>-1642.0203389831572</c:v>
                </c:pt>
                <c:pt idx="9376">
                  <c:v>-1646.0338983050542</c:v>
                </c:pt>
                <c:pt idx="9377">
                  <c:v>-1646.8406779662112</c:v>
                </c:pt>
                <c:pt idx="9378">
                  <c:v>-1694.2508474577901</c:v>
                </c:pt>
                <c:pt idx="9379">
                  <c:v>-1691.4779661018497</c:v>
                </c:pt>
                <c:pt idx="9380">
                  <c:v>-1736.2779661018096</c:v>
                </c:pt>
                <c:pt idx="9381">
                  <c:v>-1801.3491525425031</c:v>
                </c:pt>
                <c:pt idx="9382">
                  <c:v>-1851.335593220409</c:v>
                </c:pt>
                <c:pt idx="9383">
                  <c:v>-1848.8338983051729</c:v>
                </c:pt>
                <c:pt idx="9384">
                  <c:v>-1868.5016949153776</c:v>
                </c:pt>
                <c:pt idx="9385">
                  <c:v>-1926.223728813615</c:v>
                </c:pt>
                <c:pt idx="9386">
                  <c:v>-1981.9118644068783</c:v>
                </c:pt>
                <c:pt idx="9387">
                  <c:v>-1951.1525423729124</c:v>
                </c:pt>
                <c:pt idx="9388">
                  <c:v>-2021.172881355858</c:v>
                </c:pt>
                <c:pt idx="9389">
                  <c:v>-1993.1661016949618</c:v>
                </c:pt>
                <c:pt idx="9390">
                  <c:v>-1961.7830508474253</c:v>
                </c:pt>
                <c:pt idx="9391">
                  <c:v>-1996.0406779660461</c:v>
                </c:pt>
                <c:pt idx="9392">
                  <c:v>-2032.9084745762298</c:v>
                </c:pt>
                <c:pt idx="9393">
                  <c:v>-2001.9525423728755</c:v>
                </c:pt>
                <c:pt idx="9394">
                  <c:v>-1963.620338983068</c:v>
                </c:pt>
                <c:pt idx="9395">
                  <c:v>-1968.4271186440949</c:v>
                </c:pt>
                <c:pt idx="9396">
                  <c:v>-1952.1016949153502</c:v>
                </c:pt>
                <c:pt idx="9397">
                  <c:v>-1929.0576271187886</c:v>
                </c:pt>
                <c:pt idx="9398">
                  <c:v>-1990.7389830508728</c:v>
                </c:pt>
                <c:pt idx="9399">
                  <c:v>-2062.9355932204685</c:v>
                </c:pt>
                <c:pt idx="9400">
                  <c:v>-2024.3864406780065</c:v>
                </c:pt>
                <c:pt idx="9401">
                  <c:v>-2017.4847457627723</c:v>
                </c:pt>
                <c:pt idx="9402">
                  <c:v>-2056.0474576271477</c:v>
                </c:pt>
                <c:pt idx="9403">
                  <c:v>-2069.5525423729146</c:v>
                </c:pt>
                <c:pt idx="9404">
                  <c:v>-2034.1830508475357</c:v>
                </c:pt>
                <c:pt idx="9405">
                  <c:v>-2033.2949152543306</c:v>
                </c:pt>
                <c:pt idx="9406">
                  <c:v>-2013.0101694915702</c:v>
                </c:pt>
                <c:pt idx="9407">
                  <c:v>-1995.1593220339114</c:v>
                </c:pt>
                <c:pt idx="9408">
                  <c:v>-1984.2440677964976</c:v>
                </c:pt>
                <c:pt idx="9409">
                  <c:v>-2034.9084745762493</c:v>
                </c:pt>
                <c:pt idx="9410">
                  <c:v>-1956.2779661016816</c:v>
                </c:pt>
                <c:pt idx="9411">
                  <c:v>-1971.3694915253132</c:v>
                </c:pt>
                <c:pt idx="9412">
                  <c:v>-1990.8135593220761</c:v>
                </c:pt>
                <c:pt idx="9413">
                  <c:v>-1953.3966101694707</c:v>
                </c:pt>
                <c:pt idx="9414">
                  <c:v>-1904.4813559321872</c:v>
                </c:pt>
                <c:pt idx="9415">
                  <c:v>-1894.393220339083</c:v>
                </c:pt>
                <c:pt idx="9416">
                  <c:v>-1943.3016949152402</c:v>
                </c:pt>
                <c:pt idx="9417">
                  <c:v>-1904.3661016949027</c:v>
                </c:pt>
                <c:pt idx="9418">
                  <c:v>-1980.6915254237927</c:v>
                </c:pt>
                <c:pt idx="9419">
                  <c:v>-2065.8644067796035</c:v>
                </c:pt>
                <c:pt idx="9420">
                  <c:v>-2058.3661016949654</c:v>
                </c:pt>
                <c:pt idx="9421">
                  <c:v>-2084.8067796611504</c:v>
                </c:pt>
                <c:pt idx="9422">
                  <c:v>-2196.2440677967415</c:v>
                </c:pt>
                <c:pt idx="9423">
                  <c:v>-2142.433898305088</c:v>
                </c:pt>
                <c:pt idx="9424">
                  <c:v>-2148.2711864406006</c:v>
                </c:pt>
                <c:pt idx="9425">
                  <c:v>-2187.3898305084681</c:v>
                </c:pt>
                <c:pt idx="9426">
                  <c:v>-2269.1050847458177</c:v>
                </c:pt>
                <c:pt idx="9427">
                  <c:v>-2225.0644067798085</c:v>
                </c:pt>
                <c:pt idx="9428">
                  <c:v>-2225.5254237288873</c:v>
                </c:pt>
                <c:pt idx="9429">
                  <c:v>-2278.3457627119105</c:v>
                </c:pt>
                <c:pt idx="9430">
                  <c:v>-2318.5830508475506</c:v>
                </c:pt>
                <c:pt idx="9431">
                  <c:v>-2272.7796610169894</c:v>
                </c:pt>
                <c:pt idx="9432">
                  <c:v>-2296.6644067797183</c:v>
                </c:pt>
                <c:pt idx="9433">
                  <c:v>-2399.613559322097</c:v>
                </c:pt>
                <c:pt idx="9434">
                  <c:v>-2360.2779661017448</c:v>
                </c:pt>
                <c:pt idx="9435">
                  <c:v>-2399.7016949152712</c:v>
                </c:pt>
                <c:pt idx="9436">
                  <c:v>-2474.2033898304885</c:v>
                </c:pt>
                <c:pt idx="9437">
                  <c:v>-2414.1220338982398</c:v>
                </c:pt>
                <c:pt idx="9438">
                  <c:v>-2455.6677966101397</c:v>
                </c:pt>
                <c:pt idx="9439">
                  <c:v>-2498.6237288135003</c:v>
                </c:pt>
                <c:pt idx="9440">
                  <c:v>-2469.145762711797</c:v>
                </c:pt>
                <c:pt idx="9441">
                  <c:v>-2501.3762711863437</c:v>
                </c:pt>
                <c:pt idx="9442">
                  <c:v>-2540.1694915252306</c:v>
                </c:pt>
                <c:pt idx="9443">
                  <c:v>-2535.1796610167862</c:v>
                </c:pt>
                <c:pt idx="9444">
                  <c:v>-2574.6508474574625</c:v>
                </c:pt>
                <c:pt idx="9445">
                  <c:v>-2608.4813559321269</c:v>
                </c:pt>
                <c:pt idx="9446">
                  <c:v>-2617.4305084744747</c:v>
                </c:pt>
                <c:pt idx="9447">
                  <c:v>-2586.4949152542176</c:v>
                </c:pt>
                <c:pt idx="9448">
                  <c:v>-2650.8610169491244</c:v>
                </c:pt>
                <c:pt idx="9449">
                  <c:v>-2697.4372881355494</c:v>
                </c:pt>
                <c:pt idx="9450">
                  <c:v>-2689.2677966101355</c:v>
                </c:pt>
                <c:pt idx="9451">
                  <c:v>-2727.383050847402</c:v>
                </c:pt>
                <c:pt idx="9452">
                  <c:v>-2748.4406779660271</c:v>
                </c:pt>
                <c:pt idx="9453">
                  <c:v>-2730.3186440676072</c:v>
                </c:pt>
                <c:pt idx="9454">
                  <c:v>-2785.0915254236124</c:v>
                </c:pt>
                <c:pt idx="9455">
                  <c:v>-2815.0576271183922</c:v>
                </c:pt>
                <c:pt idx="9456">
                  <c:v>-2791.7016949150461</c:v>
                </c:pt>
                <c:pt idx="9457">
                  <c:v>-2843.8508474574624</c:v>
                </c:pt>
                <c:pt idx="9458">
                  <c:v>-2837.3966101692235</c:v>
                </c:pt>
                <c:pt idx="9459">
                  <c:v>-2823.9457627116199</c:v>
                </c:pt>
                <c:pt idx="9460">
                  <c:v>-2786.4745762709631</c:v>
                </c:pt>
                <c:pt idx="9461">
                  <c:v>-2806.2983050845887</c:v>
                </c:pt>
                <c:pt idx="9462">
                  <c:v>-2763.6474576269998</c:v>
                </c:pt>
                <c:pt idx="9463">
                  <c:v>-2781.1050847455431</c:v>
                </c:pt>
                <c:pt idx="9464">
                  <c:v>-2792.4610169489961</c:v>
                </c:pt>
                <c:pt idx="9465">
                  <c:v>-2846.1559322032531</c:v>
                </c:pt>
                <c:pt idx="9466">
                  <c:v>-2857.3559322032856</c:v>
                </c:pt>
                <c:pt idx="9467">
                  <c:v>-2873.6542372880899</c:v>
                </c:pt>
                <c:pt idx="9468">
                  <c:v>-2814.1898305084537</c:v>
                </c:pt>
                <c:pt idx="9469">
                  <c:v>-2831.6881355932478</c:v>
                </c:pt>
                <c:pt idx="9470">
                  <c:v>-2854.2644067797723</c:v>
                </c:pt>
                <c:pt idx="9471">
                  <c:v>-2830.3661016950173</c:v>
                </c:pt>
                <c:pt idx="9472">
                  <c:v>-2804.1016949152936</c:v>
                </c:pt>
                <c:pt idx="9473">
                  <c:v>-2894.2576271187054</c:v>
                </c:pt>
                <c:pt idx="9474">
                  <c:v>-2896.2508474577121</c:v>
                </c:pt>
                <c:pt idx="9475">
                  <c:v>-2840.5559322035474</c:v>
                </c:pt>
                <c:pt idx="9476">
                  <c:v>-2753.735593220526</c:v>
                </c:pt>
                <c:pt idx="9477">
                  <c:v>-2769.5728813560245</c:v>
                </c:pt>
                <c:pt idx="9478">
                  <c:v>-2629.9118644067703</c:v>
                </c:pt>
                <c:pt idx="9479">
                  <c:v>-2546.8474576271933</c:v>
                </c:pt>
                <c:pt idx="9480">
                  <c:v>-2520.6644067796301</c:v>
                </c:pt>
                <c:pt idx="9481">
                  <c:v>-2390.8813559321775</c:v>
                </c:pt>
                <c:pt idx="9482">
                  <c:v>-2384.5152542373953</c:v>
                </c:pt>
                <c:pt idx="9483">
                  <c:v>-2431.2067796611045</c:v>
                </c:pt>
                <c:pt idx="9484">
                  <c:v>-2352.7389830509701</c:v>
                </c:pt>
                <c:pt idx="9485">
                  <c:v>-2280.9830508474138</c:v>
                </c:pt>
                <c:pt idx="9486">
                  <c:v>-2248.2983050846315</c:v>
                </c:pt>
                <c:pt idx="9487">
                  <c:v>-2229.362711864324</c:v>
                </c:pt>
                <c:pt idx="9488">
                  <c:v>-2211.1525423727867</c:v>
                </c:pt>
                <c:pt idx="9489">
                  <c:v>-2061.6135593218992</c:v>
                </c:pt>
                <c:pt idx="9490">
                  <c:v>-1998.2644067795638</c:v>
                </c:pt>
                <c:pt idx="9491">
                  <c:v>-1951.7559322032728</c:v>
                </c:pt>
                <c:pt idx="9492">
                  <c:v>-1791.362711864205</c:v>
                </c:pt>
                <c:pt idx="9493">
                  <c:v>-1754.8813559320663</c:v>
                </c:pt>
                <c:pt idx="9494">
                  <c:v>-1674.5762711863467</c:v>
                </c:pt>
                <c:pt idx="9495">
                  <c:v>-1569.6067796609641</c:v>
                </c:pt>
                <c:pt idx="9496">
                  <c:v>-1555.0305084744616</c:v>
                </c:pt>
                <c:pt idx="9497">
                  <c:v>-1475.7152542373167</c:v>
                </c:pt>
                <c:pt idx="9498">
                  <c:v>-1352.1491525424083</c:v>
                </c:pt>
                <c:pt idx="9499">
                  <c:v>-1302.9355932204232</c:v>
                </c:pt>
                <c:pt idx="9500">
                  <c:v>-1265.3288135593862</c:v>
                </c:pt>
                <c:pt idx="9501">
                  <c:v>-1090.6169491526632</c:v>
                </c:pt>
                <c:pt idx="9502">
                  <c:v>-1078.8000000001311</c:v>
                </c:pt>
                <c:pt idx="9503">
                  <c:v>-1021.6406779662299</c:v>
                </c:pt>
                <c:pt idx="9504">
                  <c:v>-837.0644067797881</c:v>
                </c:pt>
                <c:pt idx="9505">
                  <c:v>-808.77966101706079</c:v>
                </c:pt>
                <c:pt idx="9506">
                  <c:v>-772.51525423740702</c:v>
                </c:pt>
                <c:pt idx="9507">
                  <c:v>-669.159322033943</c:v>
                </c:pt>
                <c:pt idx="9508">
                  <c:v>-501.22033898308734</c:v>
                </c:pt>
                <c:pt idx="9509">
                  <c:v>-534.21016949158468</c:v>
                </c:pt>
                <c:pt idx="9510">
                  <c:v>-435.74237288147782</c:v>
                </c:pt>
                <c:pt idx="9511">
                  <c:v>-346.25762711878582</c:v>
                </c:pt>
                <c:pt idx="9512">
                  <c:v>-281.30169491543245</c:v>
                </c:pt>
                <c:pt idx="9513">
                  <c:v>-226.76610169500805</c:v>
                </c:pt>
                <c:pt idx="9514">
                  <c:v>-130.98983050862461</c:v>
                </c:pt>
                <c:pt idx="9515">
                  <c:v>-89.315254237413967</c:v>
                </c:pt>
                <c:pt idx="9516">
                  <c:v>-29.559322034033244</c:v>
                </c:pt>
                <c:pt idx="9517">
                  <c:v>92.894915254116057</c:v>
                </c:pt>
                <c:pt idx="9518">
                  <c:v>177.70847457610495</c:v>
                </c:pt>
                <c:pt idx="9519">
                  <c:v>193.20677966087862</c:v>
                </c:pt>
                <c:pt idx="9520">
                  <c:v>191.32203389814265</c:v>
                </c:pt>
                <c:pt idx="9521">
                  <c:v>283.65423728803518</c:v>
                </c:pt>
                <c:pt idx="9522">
                  <c:v>343.43728813541298</c:v>
                </c:pt>
                <c:pt idx="9523">
                  <c:v>359.75593220314443</c:v>
                </c:pt>
                <c:pt idx="9524">
                  <c:v>508.02711864390852</c:v>
                </c:pt>
                <c:pt idx="9525">
                  <c:v>497.1661016948276</c:v>
                </c:pt>
                <c:pt idx="9526">
                  <c:v>579.33559322018675</c:v>
                </c:pt>
                <c:pt idx="9527">
                  <c:v>700.71186440658755</c:v>
                </c:pt>
                <c:pt idx="9528">
                  <c:v>687.54576271165877</c:v>
                </c:pt>
                <c:pt idx="9529">
                  <c:v>799.61355932194601</c:v>
                </c:pt>
                <c:pt idx="9530">
                  <c:v>921.59322033893284</c:v>
                </c:pt>
                <c:pt idx="9531">
                  <c:v>936.76610169478181</c:v>
                </c:pt>
                <c:pt idx="9532">
                  <c:v>1035.57966101691</c:v>
                </c:pt>
                <c:pt idx="9533">
                  <c:v>1068.8203389830719</c:v>
                </c:pt>
                <c:pt idx="9534">
                  <c:v>1055.532203389902</c:v>
                </c:pt>
                <c:pt idx="9535">
                  <c:v>1036.9423728815027</c:v>
                </c:pt>
                <c:pt idx="9536">
                  <c:v>1066.2983050847959</c:v>
                </c:pt>
                <c:pt idx="9537">
                  <c:v>1099.0644067796259</c:v>
                </c:pt>
                <c:pt idx="9538">
                  <c:v>1060.2101694915623</c:v>
                </c:pt>
                <c:pt idx="9539">
                  <c:v>1076.3864406780128</c:v>
                </c:pt>
                <c:pt idx="9540">
                  <c:v>1044.3050847458162</c:v>
                </c:pt>
                <c:pt idx="9541">
                  <c:v>1081.8779661017302</c:v>
                </c:pt>
                <c:pt idx="9542">
                  <c:v>1186.2101694915161</c:v>
                </c:pt>
                <c:pt idx="9543">
                  <c:v>1166.3457627119801</c:v>
                </c:pt>
                <c:pt idx="9544">
                  <c:v>1204.5016949151575</c:v>
                </c:pt>
                <c:pt idx="9545">
                  <c:v>1281.6406779660476</c:v>
                </c:pt>
                <c:pt idx="9546">
                  <c:v>1287.525423728767</c:v>
                </c:pt>
                <c:pt idx="9547">
                  <c:v>1336.0610169490189</c:v>
                </c:pt>
                <c:pt idx="9548">
                  <c:v>1337.9932203388485</c:v>
                </c:pt>
                <c:pt idx="9549">
                  <c:v>1314.7525423727861</c:v>
                </c:pt>
                <c:pt idx="9550">
                  <c:v>1262.9898305083586</c:v>
                </c:pt>
                <c:pt idx="9551">
                  <c:v>1205.2135593217881</c:v>
                </c:pt>
                <c:pt idx="9552">
                  <c:v>1164.9016949151139</c:v>
                </c:pt>
                <c:pt idx="9553">
                  <c:v>1142.9762711863248</c:v>
                </c:pt>
                <c:pt idx="9554">
                  <c:v>1107.2610169490933</c:v>
                </c:pt>
                <c:pt idx="9555">
                  <c:v>1150.1694915254168</c:v>
                </c:pt>
                <c:pt idx="9556">
                  <c:v>1107.9186440678432</c:v>
                </c:pt>
                <c:pt idx="9557">
                  <c:v>1078.6711864406509</c:v>
                </c:pt>
                <c:pt idx="9558">
                  <c:v>1101.6542372881486</c:v>
                </c:pt>
                <c:pt idx="9559">
                  <c:v>1091.2542372881469</c:v>
                </c:pt>
                <c:pt idx="9560">
                  <c:v>1043.6881355932035</c:v>
                </c:pt>
                <c:pt idx="9561">
                  <c:v>1051.1186440678202</c:v>
                </c:pt>
                <c:pt idx="9562">
                  <c:v>1065.9389830508608</c:v>
                </c:pt>
                <c:pt idx="9563">
                  <c:v>989.85084745766551</c:v>
                </c:pt>
                <c:pt idx="9564">
                  <c:v>916.33898305074035</c:v>
                </c:pt>
                <c:pt idx="9565">
                  <c:v>893.05762711854106</c:v>
                </c:pt>
                <c:pt idx="9566">
                  <c:v>869.23389830498911</c:v>
                </c:pt>
                <c:pt idx="9567">
                  <c:v>789.78983050830743</c:v>
                </c:pt>
                <c:pt idx="9568">
                  <c:v>752.84745762703324</c:v>
                </c:pt>
                <c:pt idx="9569">
                  <c:v>773.62033898303969</c:v>
                </c:pt>
                <c:pt idx="9570">
                  <c:v>726.25084745754089</c:v>
                </c:pt>
                <c:pt idx="9571">
                  <c:v>694.58305084744302</c:v>
                </c:pt>
                <c:pt idx="9572">
                  <c:v>636.76610169490527</c:v>
                </c:pt>
                <c:pt idx="9573">
                  <c:v>654.35254237292929</c:v>
                </c:pt>
                <c:pt idx="9574">
                  <c:v>622.84745762715249</c:v>
                </c:pt>
                <c:pt idx="9575">
                  <c:v>572.98305084748779</c:v>
                </c:pt>
                <c:pt idx="9576">
                  <c:v>517.41694915252151</c:v>
                </c:pt>
                <c:pt idx="9577">
                  <c:v>477.78305084752384</c:v>
                </c:pt>
                <c:pt idx="9578">
                  <c:v>393.03050847465545</c:v>
                </c:pt>
                <c:pt idx="9579">
                  <c:v>433.8915254237524</c:v>
                </c:pt>
                <c:pt idx="9580">
                  <c:v>380.52203389825036</c:v>
                </c:pt>
                <c:pt idx="9581">
                  <c:v>291.03728813555836</c:v>
                </c:pt>
                <c:pt idx="9582">
                  <c:v>307.4576271187164</c:v>
                </c:pt>
                <c:pt idx="9583">
                  <c:v>217.27457627113805</c:v>
                </c:pt>
                <c:pt idx="9584">
                  <c:v>154.10847457610748</c:v>
                </c:pt>
                <c:pt idx="9585">
                  <c:v>190.09491525421268</c:v>
                </c:pt>
                <c:pt idx="9586">
                  <c:v>90.122033898401426</c:v>
                </c:pt>
                <c:pt idx="9587">
                  <c:v>5.5322033899670098</c:v>
                </c:pt>
                <c:pt idx="9588">
                  <c:v>-18.779661016887019</c:v>
                </c:pt>
                <c:pt idx="9589">
                  <c:v>-131.99999999990055</c:v>
                </c:pt>
                <c:pt idx="9590">
                  <c:v>-179.92542372866589</c:v>
                </c:pt>
                <c:pt idx="9591">
                  <c:v>-180.7796610168599</c:v>
                </c:pt>
                <c:pt idx="9592">
                  <c:v>-229.49830508458592</c:v>
                </c:pt>
                <c:pt idx="9593">
                  <c:v>-185.07796610154486</c:v>
                </c:pt>
                <c:pt idx="9594">
                  <c:v>-205.4372881354528</c:v>
                </c:pt>
                <c:pt idx="9595">
                  <c:v>-163.73559322018866</c:v>
                </c:pt>
                <c:pt idx="9596">
                  <c:v>-230.20338983037269</c:v>
                </c:pt>
                <c:pt idx="9597">
                  <c:v>-253.97288135581758</c:v>
                </c:pt>
                <c:pt idx="9598">
                  <c:v>-184.15593220332994</c:v>
                </c:pt>
                <c:pt idx="9599">
                  <c:v>-220.18305084745901</c:v>
                </c:pt>
                <c:pt idx="9600">
                  <c:v>-227.35593220328511</c:v>
                </c:pt>
                <c:pt idx="9601">
                  <c:v>-244.84745762706527</c:v>
                </c:pt>
                <c:pt idx="9602">
                  <c:v>-241.63389830502928</c:v>
                </c:pt>
                <c:pt idx="9603">
                  <c:v>-236.71186440660523</c:v>
                </c:pt>
                <c:pt idx="9604">
                  <c:v>-303.10508474581144</c:v>
                </c:pt>
                <c:pt idx="9605">
                  <c:v>-360.96271186442942</c:v>
                </c:pt>
                <c:pt idx="9606">
                  <c:v>-380.26440677962898</c:v>
                </c:pt>
                <c:pt idx="9607">
                  <c:v>-433.32203389828965</c:v>
                </c:pt>
                <c:pt idx="9608">
                  <c:v>-463.11864406784764</c:v>
                </c:pt>
                <c:pt idx="9609">
                  <c:v>-503.01694915259293</c:v>
                </c:pt>
                <c:pt idx="9610">
                  <c:v>-470.04745762702271</c:v>
                </c:pt>
                <c:pt idx="9611">
                  <c:v>-438.49491525420882</c:v>
                </c:pt>
                <c:pt idx="9612">
                  <c:v>-519.87796610162059</c:v>
                </c:pt>
                <c:pt idx="9613">
                  <c:v>-467.92542372881843</c:v>
                </c:pt>
                <c:pt idx="9614">
                  <c:v>-527.43728813566099</c:v>
                </c:pt>
                <c:pt idx="9615">
                  <c:v>-552.42711864407897</c:v>
                </c:pt>
                <c:pt idx="9616">
                  <c:v>-496.888135593279</c:v>
                </c:pt>
                <c:pt idx="9617">
                  <c:v>-619.28813559326488</c:v>
                </c:pt>
                <c:pt idx="9618">
                  <c:v>-657.83728813566995</c:v>
                </c:pt>
                <c:pt idx="9619">
                  <c:v>-647.07118644077616</c:v>
                </c:pt>
                <c:pt idx="9620">
                  <c:v>-631.89830508481407</c:v>
                </c:pt>
                <c:pt idx="9621">
                  <c:v>-763.2338983051211</c:v>
                </c:pt>
                <c:pt idx="9622">
                  <c:v>-693.14576271192902</c:v>
                </c:pt>
                <c:pt idx="9623">
                  <c:v>-613.76271186448059</c:v>
                </c:pt>
                <c:pt idx="9624">
                  <c:v>-630.85423728813259</c:v>
                </c:pt>
                <c:pt idx="9625">
                  <c:v>-625.10508474585015</c:v>
                </c:pt>
                <c:pt idx="9626">
                  <c:v>-611.33559322033545</c:v>
                </c:pt>
                <c:pt idx="9627">
                  <c:v>-603.89830508481816</c:v>
                </c:pt>
                <c:pt idx="9628">
                  <c:v>-620.44745762723039</c:v>
                </c:pt>
                <c:pt idx="9629">
                  <c:v>-624.95593220338651</c:v>
                </c:pt>
                <c:pt idx="9630">
                  <c:v>-683.12542372884593</c:v>
                </c:pt>
                <c:pt idx="9631">
                  <c:v>-673.88474576269664</c:v>
                </c:pt>
                <c:pt idx="9632">
                  <c:v>-728.70508474585245</c:v>
                </c:pt>
                <c:pt idx="9633">
                  <c:v>-767.74915254240364</c:v>
                </c:pt>
                <c:pt idx="9634">
                  <c:v>-769.91186440685749</c:v>
                </c:pt>
                <c:pt idx="9635">
                  <c:v>-752.16271186439951</c:v>
                </c:pt>
                <c:pt idx="9636">
                  <c:v>-738.03389830511912</c:v>
                </c:pt>
                <c:pt idx="9637">
                  <c:v>-720.40000000005796</c:v>
                </c:pt>
                <c:pt idx="9638">
                  <c:v>-687.64067796607185</c:v>
                </c:pt>
                <c:pt idx="9639">
                  <c:v>-750.0406779660824</c:v>
                </c:pt>
                <c:pt idx="9640">
                  <c:v>-726.81355932204656</c:v>
                </c:pt>
                <c:pt idx="9641">
                  <c:v>-676.37288135596236</c:v>
                </c:pt>
                <c:pt idx="9642">
                  <c:v>-745.72881355931429</c:v>
                </c:pt>
                <c:pt idx="9643">
                  <c:v>-641.60677966088656</c:v>
                </c:pt>
                <c:pt idx="9644">
                  <c:v>-652.10169491524493</c:v>
                </c:pt>
                <c:pt idx="9645">
                  <c:v>-713.72203389832157</c:v>
                </c:pt>
                <c:pt idx="9646">
                  <c:v>-672.63728813555724</c:v>
                </c:pt>
                <c:pt idx="9647">
                  <c:v>-603.65423728805411</c:v>
                </c:pt>
                <c:pt idx="9648">
                  <c:v>-638.33898305085643</c:v>
                </c:pt>
                <c:pt idx="9649">
                  <c:v>-626.10169491532531</c:v>
                </c:pt>
                <c:pt idx="9650">
                  <c:v>-640.84745762710565</c:v>
                </c:pt>
                <c:pt idx="9651">
                  <c:v>-678.93559322037493</c:v>
                </c:pt>
                <c:pt idx="9652">
                  <c:v>-687.22711864408632</c:v>
                </c:pt>
                <c:pt idx="9653">
                  <c:v>-698.75932203400009</c:v>
                </c:pt>
                <c:pt idx="9654">
                  <c:v>-704.7796610170434</c:v>
                </c:pt>
                <c:pt idx="9655">
                  <c:v>-742.91525423740643</c:v>
                </c:pt>
                <c:pt idx="9656">
                  <c:v>-675.73559322042217</c:v>
                </c:pt>
                <c:pt idx="9657">
                  <c:v>-749.74915254239409</c:v>
                </c:pt>
                <c:pt idx="9658">
                  <c:v>-790.41355932204647</c:v>
                </c:pt>
                <c:pt idx="9659">
                  <c:v>-742.41355932213401</c:v>
                </c:pt>
                <c:pt idx="9660">
                  <c:v>-764.83389830506928</c:v>
                </c:pt>
                <c:pt idx="9661">
                  <c:v>-876.58983050851532</c:v>
                </c:pt>
                <c:pt idx="9662">
                  <c:v>-908.03389830511492</c:v>
                </c:pt>
                <c:pt idx="9663">
                  <c:v>-872.76610169482331</c:v>
                </c:pt>
                <c:pt idx="9664">
                  <c:v>-880.76610169484638</c:v>
                </c:pt>
                <c:pt idx="9665">
                  <c:v>-913.47796610162584</c:v>
                </c:pt>
                <c:pt idx="9666">
                  <c:v>-849.4576271185706</c:v>
                </c:pt>
                <c:pt idx="9667">
                  <c:v>-884.10169491517968</c:v>
                </c:pt>
                <c:pt idx="9668">
                  <c:v>-854.87457627108438</c:v>
                </c:pt>
                <c:pt idx="9669">
                  <c:v>-842.88813559321761</c:v>
                </c:pt>
                <c:pt idx="9670">
                  <c:v>-884.93559322039005</c:v>
                </c:pt>
                <c:pt idx="9671">
                  <c:v>-888.1355932203993</c:v>
                </c:pt>
                <c:pt idx="9672">
                  <c:v>-865.96610169495898</c:v>
                </c:pt>
                <c:pt idx="9673">
                  <c:v>-969.35593220343333</c:v>
                </c:pt>
                <c:pt idx="9674">
                  <c:v>-939.32881355947688</c:v>
                </c:pt>
                <c:pt idx="9675">
                  <c:v>-960.58983050844665</c:v>
                </c:pt>
                <c:pt idx="9676">
                  <c:v>-1004.7457627118532</c:v>
                </c:pt>
                <c:pt idx="9677">
                  <c:v>-911.49152542368915</c:v>
                </c:pt>
                <c:pt idx="9678">
                  <c:v>-894.8067796608965</c:v>
                </c:pt>
                <c:pt idx="9679">
                  <c:v>-979.10508474575545</c:v>
                </c:pt>
                <c:pt idx="9680">
                  <c:v>-932.72542372871828</c:v>
                </c:pt>
                <c:pt idx="9681">
                  <c:v>-892.1355932202132</c:v>
                </c:pt>
                <c:pt idx="9682">
                  <c:v>-1000.9152542371478</c:v>
                </c:pt>
                <c:pt idx="9683">
                  <c:v>-1024.8406779660697</c:v>
                </c:pt>
                <c:pt idx="9684">
                  <c:v>-990.94915254222815</c:v>
                </c:pt>
                <c:pt idx="9685">
                  <c:v>-1025.1186440677313</c:v>
                </c:pt>
                <c:pt idx="9686">
                  <c:v>-1039.6067796609468</c:v>
                </c:pt>
                <c:pt idx="9687">
                  <c:v>-1026.3796610168411</c:v>
                </c:pt>
                <c:pt idx="9688">
                  <c:v>-1027.8372881355647</c:v>
                </c:pt>
                <c:pt idx="9689">
                  <c:v>-965.46440677960777</c:v>
                </c:pt>
                <c:pt idx="9690">
                  <c:v>-921.13898305086695</c:v>
                </c:pt>
                <c:pt idx="9691">
                  <c:v>-894.14237288130289</c:v>
                </c:pt>
                <c:pt idx="9692">
                  <c:v>-870.73220338979309</c:v>
                </c:pt>
                <c:pt idx="9693">
                  <c:v>-839.11864406768916</c:v>
                </c:pt>
                <c:pt idx="9694">
                  <c:v>-778.3118644067265</c:v>
                </c:pt>
                <c:pt idx="9695">
                  <c:v>-826.6440677966898</c:v>
                </c:pt>
                <c:pt idx="9696">
                  <c:v>-837.12542372879568</c:v>
                </c:pt>
                <c:pt idx="9697">
                  <c:v>-891.45762711859277</c:v>
                </c:pt>
                <c:pt idx="9698">
                  <c:v>-879.46440677954354</c:v>
                </c:pt>
                <c:pt idx="9699">
                  <c:v>-816.39322033886947</c:v>
                </c:pt>
                <c:pt idx="9700">
                  <c:v>-860.63050847449301</c:v>
                </c:pt>
                <c:pt idx="9701">
                  <c:v>-838.62372881354315</c:v>
                </c:pt>
                <c:pt idx="9702">
                  <c:v>-842.27118644071777</c:v>
                </c:pt>
                <c:pt idx="9703">
                  <c:v>-903.05762711869681</c:v>
                </c:pt>
                <c:pt idx="9704">
                  <c:v>-878.60338983044903</c:v>
                </c:pt>
                <c:pt idx="9705">
                  <c:v>-792.47457627118683</c:v>
                </c:pt>
                <c:pt idx="9706">
                  <c:v>-833.68813559331818</c:v>
                </c:pt>
                <c:pt idx="9707">
                  <c:v>-871.13220338986469</c:v>
                </c:pt>
                <c:pt idx="9708">
                  <c:v>-862.02711864415255</c:v>
                </c:pt>
                <c:pt idx="9709">
                  <c:v>-831.59322033916737</c:v>
                </c:pt>
                <c:pt idx="9710">
                  <c:v>-798.8542372882215</c:v>
                </c:pt>
                <c:pt idx="9711">
                  <c:v>-773.9186440679108</c:v>
                </c:pt>
                <c:pt idx="9712">
                  <c:v>-768.96949152543311</c:v>
                </c:pt>
                <c:pt idx="9713">
                  <c:v>-813.37627118650391</c:v>
                </c:pt>
                <c:pt idx="9714">
                  <c:v>-777.35593220350108</c:v>
                </c:pt>
                <c:pt idx="9715">
                  <c:v>-799.16610169500643</c:v>
                </c:pt>
                <c:pt idx="9716">
                  <c:v>-824.4542372882953</c:v>
                </c:pt>
                <c:pt idx="9717">
                  <c:v>-761.55254237301233</c:v>
                </c:pt>
                <c:pt idx="9718">
                  <c:v>-802.46779661021628</c:v>
                </c:pt>
                <c:pt idx="9719">
                  <c:v>-869.6067796611203</c:v>
                </c:pt>
                <c:pt idx="9720">
                  <c:v>-819.89830508481964</c:v>
                </c:pt>
                <c:pt idx="9721">
                  <c:v>-747.91864406793457</c:v>
                </c:pt>
                <c:pt idx="9722">
                  <c:v>-753.87118644073121</c:v>
                </c:pt>
                <c:pt idx="9723">
                  <c:v>-798.77288135600452</c:v>
                </c:pt>
                <c:pt idx="9724">
                  <c:v>-757.64745762715995</c:v>
                </c:pt>
                <c:pt idx="9725">
                  <c:v>-804.85423728816829</c:v>
                </c:pt>
                <c:pt idx="9726">
                  <c:v>-763.55254237286294</c:v>
                </c:pt>
                <c:pt idx="9727">
                  <c:v>-740.42033898301463</c:v>
                </c:pt>
                <c:pt idx="9728">
                  <c:v>-733.41016949139669</c:v>
                </c:pt>
                <c:pt idx="9729">
                  <c:v>-782.97627118624689</c:v>
                </c:pt>
                <c:pt idx="9730">
                  <c:v>-718.31864406765158</c:v>
                </c:pt>
                <c:pt idx="9731">
                  <c:v>-720.85423728789794</c:v>
                </c:pt>
                <c:pt idx="9732">
                  <c:v>-657.35593220321175</c:v>
                </c:pt>
                <c:pt idx="9733">
                  <c:v>-608.21016949119121</c:v>
                </c:pt>
                <c:pt idx="9734">
                  <c:v>-665.53220338963911</c:v>
                </c:pt>
                <c:pt idx="9735">
                  <c:v>-611.52542372865366</c:v>
                </c:pt>
                <c:pt idx="9736">
                  <c:v>-588.39322033891813</c:v>
                </c:pt>
                <c:pt idx="9737">
                  <c:v>-657.70169491517652</c:v>
                </c:pt>
                <c:pt idx="9738">
                  <c:v>-595.08474576262483</c:v>
                </c:pt>
                <c:pt idx="9739">
                  <c:v>-577.87796610174541</c:v>
                </c:pt>
                <c:pt idx="9740">
                  <c:v>-647.86440677968051</c:v>
                </c:pt>
                <c:pt idx="9741">
                  <c:v>-592.03389830513584</c:v>
                </c:pt>
                <c:pt idx="9742">
                  <c:v>-548.18305084744463</c:v>
                </c:pt>
                <c:pt idx="9743">
                  <c:v>-582.05423728818948</c:v>
                </c:pt>
                <c:pt idx="9744">
                  <c:v>-560.8610169491842</c:v>
                </c:pt>
                <c:pt idx="9745">
                  <c:v>-505.42372881364139</c:v>
                </c:pt>
                <c:pt idx="9746">
                  <c:v>-486.6644067797381</c:v>
                </c:pt>
                <c:pt idx="9747">
                  <c:v>-546.50847457640577</c:v>
                </c:pt>
                <c:pt idx="9748">
                  <c:v>-556.3864406780948</c:v>
                </c:pt>
                <c:pt idx="9749">
                  <c:v>-592.77966101705931</c:v>
                </c:pt>
                <c:pt idx="9750">
                  <c:v>-622.06101694920528</c:v>
                </c:pt>
                <c:pt idx="9751">
                  <c:v>-650.86779661024514</c:v>
                </c:pt>
                <c:pt idx="9752">
                  <c:v>-605.2745762712118</c:v>
                </c:pt>
                <c:pt idx="9753">
                  <c:v>-663.55932203395514</c:v>
                </c:pt>
                <c:pt idx="9754">
                  <c:v>-728.65762711847651</c:v>
                </c:pt>
                <c:pt idx="9755">
                  <c:v>-627.64067796598363</c:v>
                </c:pt>
                <c:pt idx="9756">
                  <c:v>-630.89491525415633</c:v>
                </c:pt>
                <c:pt idx="9757">
                  <c:v>-600.82033898304962</c:v>
                </c:pt>
                <c:pt idx="9758">
                  <c:v>-635.03050847457655</c:v>
                </c:pt>
                <c:pt idx="9759">
                  <c:v>-620.47457627117103</c:v>
                </c:pt>
                <c:pt idx="9760">
                  <c:v>-606.04745762701953</c:v>
                </c:pt>
                <c:pt idx="9761">
                  <c:v>-628.19661016953239</c:v>
                </c:pt>
                <c:pt idx="9762">
                  <c:v>-604.46779661016797</c:v>
                </c:pt>
                <c:pt idx="9763">
                  <c:v>-575.89152542375234</c:v>
                </c:pt>
                <c:pt idx="9764">
                  <c:v>-659.68135593226907</c:v>
                </c:pt>
                <c:pt idx="9765">
                  <c:v>-716.46779661026483</c:v>
                </c:pt>
                <c:pt idx="9766">
                  <c:v>-687.213559322116</c:v>
                </c:pt>
                <c:pt idx="9767">
                  <c:v>-640.59661016955408</c:v>
                </c:pt>
                <c:pt idx="9768">
                  <c:v>-648.57627118648054</c:v>
                </c:pt>
                <c:pt idx="9769">
                  <c:v>-696.08813559337318</c:v>
                </c:pt>
                <c:pt idx="9770">
                  <c:v>-742.31186440687679</c:v>
                </c:pt>
                <c:pt idx="9771">
                  <c:v>-693.94576271195945</c:v>
                </c:pt>
                <c:pt idx="9772">
                  <c:v>-686.34576271195169</c:v>
                </c:pt>
                <c:pt idx="9773">
                  <c:v>-689.36271186437386</c:v>
                </c:pt>
                <c:pt idx="9774">
                  <c:v>-702.08135593213717</c:v>
                </c:pt>
                <c:pt idx="9775">
                  <c:v>-678.47457627112635</c:v>
                </c:pt>
                <c:pt idx="9776">
                  <c:v>-698.61016949142345</c:v>
                </c:pt>
                <c:pt idx="9777">
                  <c:v>-685.05762711861905</c:v>
                </c:pt>
                <c:pt idx="9778">
                  <c:v>-690.94915254240811</c:v>
                </c:pt>
                <c:pt idx="9779">
                  <c:v>-611.33559322039184</c:v>
                </c:pt>
                <c:pt idx="9780">
                  <c:v>-579.49830508484661</c:v>
                </c:pt>
                <c:pt idx="9781">
                  <c:v>-663.41016949171717</c:v>
                </c:pt>
                <c:pt idx="9782">
                  <c:v>-629.18644067799414</c:v>
                </c:pt>
                <c:pt idx="9783">
                  <c:v>-568.04745762720643</c:v>
                </c:pt>
                <c:pt idx="9784">
                  <c:v>-606.32542372901969</c:v>
                </c:pt>
                <c:pt idx="9785">
                  <c:v>-641.17966101715649</c:v>
                </c:pt>
                <c:pt idx="9786">
                  <c:v>-646.90169491544168</c:v>
                </c:pt>
                <c:pt idx="9787">
                  <c:v>-634.28474576299186</c:v>
                </c:pt>
                <c:pt idx="9788">
                  <c:v>-661.26101694940292</c:v>
                </c:pt>
                <c:pt idx="9789">
                  <c:v>-618.2779661018194</c:v>
                </c:pt>
                <c:pt idx="9790">
                  <c:v>-640.55593220358674</c:v>
                </c:pt>
                <c:pt idx="9791">
                  <c:v>-674.73220338993383</c:v>
                </c:pt>
                <c:pt idx="9792">
                  <c:v>-686.63050847485238</c:v>
                </c:pt>
                <c:pt idx="9793">
                  <c:v>-663.80338983071897</c:v>
                </c:pt>
                <c:pt idx="9794">
                  <c:v>-649.1118644069893</c:v>
                </c:pt>
                <c:pt idx="9795">
                  <c:v>-669.98644067808345</c:v>
                </c:pt>
                <c:pt idx="9796">
                  <c:v>-637.9389830510105</c:v>
                </c:pt>
                <c:pt idx="9797">
                  <c:v>-669.02372881361896</c:v>
                </c:pt>
                <c:pt idx="9798">
                  <c:v>-695.8983050847728</c:v>
                </c:pt>
                <c:pt idx="9799">
                  <c:v>-660.92881355946508</c:v>
                </c:pt>
                <c:pt idx="9800">
                  <c:v>-626.73898305086539</c:v>
                </c:pt>
                <c:pt idx="9801">
                  <c:v>-682.7118644068039</c:v>
                </c:pt>
                <c:pt idx="9802">
                  <c:v>-633.07118644063712</c:v>
                </c:pt>
                <c:pt idx="9803">
                  <c:v>-684.36610169480264</c:v>
                </c:pt>
                <c:pt idx="9804">
                  <c:v>-757.13898305070472</c:v>
                </c:pt>
                <c:pt idx="9805">
                  <c:v>-720.25762711849461</c:v>
                </c:pt>
                <c:pt idx="9806">
                  <c:v>-735.81694915227581</c:v>
                </c:pt>
                <c:pt idx="9807">
                  <c:v>-750.52881355910233</c:v>
                </c:pt>
                <c:pt idx="9808">
                  <c:v>-689.4983050845849</c:v>
                </c:pt>
                <c:pt idx="9809">
                  <c:v>-663.49830508466516</c:v>
                </c:pt>
                <c:pt idx="9810">
                  <c:v>-643.89830508465127</c:v>
                </c:pt>
                <c:pt idx="9811">
                  <c:v>-628.08813559320549</c:v>
                </c:pt>
                <c:pt idx="9812">
                  <c:v>-682.73220338984402</c:v>
                </c:pt>
                <c:pt idx="9813">
                  <c:v>-632.50847457635712</c:v>
                </c:pt>
                <c:pt idx="9814">
                  <c:v>-670.96271186446188</c:v>
                </c:pt>
                <c:pt idx="9815">
                  <c:v>-755.03050847475311</c:v>
                </c:pt>
                <c:pt idx="9816">
                  <c:v>-730.91525423740006</c:v>
                </c:pt>
                <c:pt idx="9817">
                  <c:v>-720.51525423739838</c:v>
                </c:pt>
                <c:pt idx="9818">
                  <c:v>-759.01016949158338</c:v>
                </c:pt>
                <c:pt idx="9819">
                  <c:v>-798.35254237300558</c:v>
                </c:pt>
                <c:pt idx="9820">
                  <c:v>-777.11864406775055</c:v>
                </c:pt>
                <c:pt idx="9821">
                  <c:v>-786.51525423726389</c:v>
                </c:pt>
                <c:pt idx="9822">
                  <c:v>-827.39661016957029</c:v>
                </c:pt>
                <c:pt idx="9823">
                  <c:v>-759.5932203390164</c:v>
                </c:pt>
                <c:pt idx="9824">
                  <c:v>-733.87796610160228</c:v>
                </c:pt>
                <c:pt idx="9825">
                  <c:v>-682.86779661011155</c:v>
                </c:pt>
                <c:pt idx="9826">
                  <c:v>-734.88813559310404</c:v>
                </c:pt>
                <c:pt idx="9827">
                  <c:v>-811.81694915246669</c:v>
                </c:pt>
                <c:pt idx="9828">
                  <c:v>-713.04406779647536</c:v>
                </c:pt>
                <c:pt idx="9829">
                  <c:v>-720.5220338981859</c:v>
                </c:pt>
                <c:pt idx="9830">
                  <c:v>-824.18305084742133</c:v>
                </c:pt>
                <c:pt idx="9831">
                  <c:v>-827.26101694907686</c:v>
                </c:pt>
                <c:pt idx="9832">
                  <c:v>-804.71186440671784</c:v>
                </c:pt>
                <c:pt idx="9833">
                  <c:v>-803.86440677965015</c:v>
                </c:pt>
                <c:pt idx="9834">
                  <c:v>-818.34576271179571</c:v>
                </c:pt>
                <c:pt idx="9835">
                  <c:v>-840.66440677969979</c:v>
                </c:pt>
                <c:pt idx="9836">
                  <c:v>-838.78644067797711</c:v>
                </c:pt>
                <c:pt idx="9837">
                  <c:v>-830.65762711858702</c:v>
                </c:pt>
                <c:pt idx="9838">
                  <c:v>-843.23389830501299</c:v>
                </c:pt>
                <c:pt idx="9839">
                  <c:v>-918.3932203388672</c:v>
                </c:pt>
                <c:pt idx="9840">
                  <c:v>-956.8067796608351</c:v>
                </c:pt>
                <c:pt idx="9841">
                  <c:v>-885.87118644063185</c:v>
                </c:pt>
                <c:pt idx="9842">
                  <c:v>-924.5220338982374</c:v>
                </c:pt>
                <c:pt idx="9843">
                  <c:v>-978.86779661006142</c:v>
                </c:pt>
                <c:pt idx="9844">
                  <c:v>-922.58305084739436</c:v>
                </c:pt>
                <c:pt idx="9845">
                  <c:v>-875.59322033887088</c:v>
                </c:pt>
                <c:pt idx="9846">
                  <c:v>-995.6677966100815</c:v>
                </c:pt>
                <c:pt idx="9847">
                  <c:v>-960.8949152541054</c:v>
                </c:pt>
                <c:pt idx="9848">
                  <c:v>-945.49830508475816</c:v>
                </c:pt>
                <c:pt idx="9849">
                  <c:v>-974.2915254237148</c:v>
                </c:pt>
                <c:pt idx="9850">
                  <c:v>-968.04745762711718</c:v>
                </c:pt>
                <c:pt idx="9851">
                  <c:v>-930.6237288134414</c:v>
                </c:pt>
                <c:pt idx="9852">
                  <c:v>-936.54915254229741</c:v>
                </c:pt>
                <c:pt idx="9853">
                  <c:v>-963.49830508465482</c:v>
                </c:pt>
                <c:pt idx="9854">
                  <c:v>-946.55593220329717</c:v>
                </c:pt>
                <c:pt idx="9855">
                  <c:v>-1008.3118644066412</c:v>
                </c:pt>
                <c:pt idx="9856">
                  <c:v>-1044.115254237216</c:v>
                </c:pt>
                <c:pt idx="9857">
                  <c:v>-972.05423728817038</c:v>
                </c:pt>
                <c:pt idx="9858">
                  <c:v>-1023.993220338889</c:v>
                </c:pt>
                <c:pt idx="9859">
                  <c:v>-1083.9186440677174</c:v>
                </c:pt>
                <c:pt idx="9860">
                  <c:v>-1083.7966101694765</c:v>
                </c:pt>
                <c:pt idx="9861">
                  <c:v>-1093.4711864407641</c:v>
                </c:pt>
                <c:pt idx="9862">
                  <c:v>-1081.044067796802</c:v>
                </c:pt>
                <c:pt idx="9863">
                  <c:v>-1012.4338983053171</c:v>
                </c:pt>
                <c:pt idx="9864">
                  <c:v>-1017.2745762713547</c:v>
                </c:pt>
                <c:pt idx="9865">
                  <c:v>-1047.9796610171575</c:v>
                </c:pt>
                <c:pt idx="9866">
                  <c:v>-1026.4203389832601</c:v>
                </c:pt>
                <c:pt idx="9867">
                  <c:v>-979.95932203406244</c:v>
                </c:pt>
                <c:pt idx="9868">
                  <c:v>-1060.3796610171228</c:v>
                </c:pt>
                <c:pt idx="9869">
                  <c:v>-1090.8677966103278</c:v>
                </c:pt>
                <c:pt idx="9870">
                  <c:v>-1094.1355932205272</c:v>
                </c:pt>
                <c:pt idx="9871">
                  <c:v>-1048.6508474577079</c:v>
                </c:pt>
                <c:pt idx="9872">
                  <c:v>-1056.752542372988</c:v>
                </c:pt>
                <c:pt idx="9873">
                  <c:v>-1051.3491525424447</c:v>
                </c:pt>
                <c:pt idx="9874">
                  <c:v>-955.83728813563948</c:v>
                </c:pt>
                <c:pt idx="9875">
                  <c:v>-905.08474576271396</c:v>
                </c:pt>
                <c:pt idx="9876">
                  <c:v>-968.56271186435981</c:v>
                </c:pt>
                <c:pt idx="9877">
                  <c:v>-988.88135593224399</c:v>
                </c:pt>
                <c:pt idx="9878">
                  <c:v>-922.02711864407138</c:v>
                </c:pt>
                <c:pt idx="9879">
                  <c:v>-880.8745762712864</c:v>
                </c:pt>
                <c:pt idx="9880">
                  <c:v>-912.4000000000467</c:v>
                </c:pt>
                <c:pt idx="9881">
                  <c:v>-873.11864406785776</c:v>
                </c:pt>
                <c:pt idx="9882">
                  <c:v>-872.40000000004432</c:v>
                </c:pt>
                <c:pt idx="9883">
                  <c:v>-895.42372881362212</c:v>
                </c:pt>
                <c:pt idx="9884">
                  <c:v>-918.73898305100101</c:v>
                </c:pt>
                <c:pt idx="9885">
                  <c:v>-924.51525423739349</c:v>
                </c:pt>
                <c:pt idx="9886">
                  <c:v>-843.19322033898914</c:v>
                </c:pt>
                <c:pt idx="9887">
                  <c:v>-904.17627118646931</c:v>
                </c:pt>
                <c:pt idx="9888">
                  <c:v>-932.27118644065251</c:v>
                </c:pt>
                <c:pt idx="9889">
                  <c:v>-837.3288135592536</c:v>
                </c:pt>
                <c:pt idx="9890">
                  <c:v>-744.691525423646</c:v>
                </c:pt>
                <c:pt idx="9891">
                  <c:v>-815.91186440675028</c:v>
                </c:pt>
                <c:pt idx="9892">
                  <c:v>-870.39322033895462</c:v>
                </c:pt>
                <c:pt idx="9893">
                  <c:v>-778.25762711867594</c:v>
                </c:pt>
                <c:pt idx="9894">
                  <c:v>-768.42033898301054</c:v>
                </c:pt>
                <c:pt idx="9895">
                  <c:v>-800.14237288127197</c:v>
                </c:pt>
                <c:pt idx="9896">
                  <c:v>-770.85423728811259</c:v>
                </c:pt>
                <c:pt idx="9897">
                  <c:v>-801.19999999992376</c:v>
                </c:pt>
                <c:pt idx="9898">
                  <c:v>-804.50847457620353</c:v>
                </c:pt>
                <c:pt idx="9899">
                  <c:v>-711.84406779659889</c:v>
                </c:pt>
                <c:pt idx="9900">
                  <c:v>-745.17288135593469</c:v>
                </c:pt>
                <c:pt idx="9901">
                  <c:v>-766.44067796614377</c:v>
                </c:pt>
                <c:pt idx="9902">
                  <c:v>-730.74576271183969</c:v>
                </c:pt>
                <c:pt idx="9903">
                  <c:v>-754.21694915247008</c:v>
                </c:pt>
                <c:pt idx="9904">
                  <c:v>-772.22372881354931</c:v>
                </c:pt>
                <c:pt idx="9905">
                  <c:v>-741.63389830503058</c:v>
                </c:pt>
                <c:pt idx="9906">
                  <c:v>-709.99322033892986</c:v>
                </c:pt>
                <c:pt idx="9907">
                  <c:v>-719.17288135590206</c:v>
                </c:pt>
                <c:pt idx="9908">
                  <c:v>-784.91525423725932</c:v>
                </c:pt>
                <c:pt idx="9909">
                  <c:v>-780.81355932196232</c:v>
                </c:pt>
                <c:pt idx="9910">
                  <c:v>-768.50847457624104</c:v>
                </c:pt>
                <c:pt idx="9911">
                  <c:v>-826.11525423719456</c:v>
                </c:pt>
                <c:pt idx="9912">
                  <c:v>-848.47457627106598</c:v>
                </c:pt>
                <c:pt idx="9913">
                  <c:v>-823.30847457618722</c:v>
                </c:pt>
                <c:pt idx="9914">
                  <c:v>-767.66101694906024</c:v>
                </c:pt>
                <c:pt idx="9915">
                  <c:v>-736.77966101685331</c:v>
                </c:pt>
                <c:pt idx="9916">
                  <c:v>-731.24745762694272</c:v>
                </c:pt>
                <c:pt idx="9917">
                  <c:v>-703.13220338971928</c:v>
                </c:pt>
                <c:pt idx="9918">
                  <c:v>-702.44745762702917</c:v>
                </c:pt>
                <c:pt idx="9919">
                  <c:v>-612.69830508458938</c:v>
                </c:pt>
                <c:pt idx="9920">
                  <c:v>-699.36271186424733</c:v>
                </c:pt>
                <c:pt idx="9921">
                  <c:v>-700.84067796595468</c:v>
                </c:pt>
                <c:pt idx="9922">
                  <c:v>-699.64745762692223</c:v>
                </c:pt>
                <c:pt idx="9923">
                  <c:v>-770.23050847448644</c:v>
                </c:pt>
                <c:pt idx="9924">
                  <c:v>-736.32542372873093</c:v>
                </c:pt>
                <c:pt idx="9925">
                  <c:v>-714.45423728804894</c:v>
                </c:pt>
                <c:pt idx="9926">
                  <c:v>-807.59322033887247</c:v>
                </c:pt>
                <c:pt idx="9927">
                  <c:v>-821.83728813543678</c:v>
                </c:pt>
                <c:pt idx="9928">
                  <c:v>-787.9525423727215</c:v>
                </c:pt>
                <c:pt idx="9929">
                  <c:v>-845.26101694897352</c:v>
                </c:pt>
                <c:pt idx="9930">
                  <c:v>-851.06440677953208</c:v>
                </c:pt>
                <c:pt idx="9931">
                  <c:v>-924.79322033882909</c:v>
                </c:pt>
                <c:pt idx="9932">
                  <c:v>-909.27457627112824</c:v>
                </c:pt>
                <c:pt idx="9933">
                  <c:v>-963.64745762706195</c:v>
                </c:pt>
                <c:pt idx="9934">
                  <c:v>-1001.2271186440457</c:v>
                </c:pt>
                <c:pt idx="9935">
                  <c:v>-1047.6406779660367</c:v>
                </c:pt>
                <c:pt idx="9936">
                  <c:v>-975.85762711853965</c:v>
                </c:pt>
                <c:pt idx="9937">
                  <c:v>-916.21016949148611</c:v>
                </c:pt>
                <c:pt idx="9938">
                  <c:v>-1026.135593220303</c:v>
                </c:pt>
                <c:pt idx="9939">
                  <c:v>-1056.7457627118054</c:v>
                </c:pt>
                <c:pt idx="9940">
                  <c:v>-1012.393220338898</c:v>
                </c:pt>
                <c:pt idx="9941">
                  <c:v>-1030.9288135591905</c:v>
                </c:pt>
                <c:pt idx="9942">
                  <c:v>-1058.8881355931062</c:v>
                </c:pt>
                <c:pt idx="9943">
                  <c:v>-1091.7694915252202</c:v>
                </c:pt>
                <c:pt idx="9944">
                  <c:v>-1023.694915254131</c:v>
                </c:pt>
                <c:pt idx="9945">
                  <c:v>-1078.9220338982589</c:v>
                </c:pt>
                <c:pt idx="9946">
                  <c:v>-1117.2406779659832</c:v>
                </c:pt>
                <c:pt idx="9947">
                  <c:v>-1038.2372881355666</c:v>
                </c:pt>
                <c:pt idx="9948">
                  <c:v>-1034.5694915254082</c:v>
                </c:pt>
                <c:pt idx="9949">
                  <c:v>-1125.1864406780121</c:v>
                </c:pt>
                <c:pt idx="9950">
                  <c:v>-1125.9457627118497</c:v>
                </c:pt>
                <c:pt idx="9951">
                  <c:v>-1047.3830508475849</c:v>
                </c:pt>
                <c:pt idx="9952">
                  <c:v>-1111.315254237353</c:v>
                </c:pt>
                <c:pt idx="9953">
                  <c:v>-1173.606779661093</c:v>
                </c:pt>
                <c:pt idx="9954">
                  <c:v>-1177.1254237289006</c:v>
                </c:pt>
                <c:pt idx="9955">
                  <c:v>-1097.8779661017761</c:v>
                </c:pt>
                <c:pt idx="9956">
                  <c:v>-1133.6135593221604</c:v>
                </c:pt>
                <c:pt idx="9957">
                  <c:v>-1104.2101694916043</c:v>
                </c:pt>
                <c:pt idx="9958">
                  <c:v>-1108.555932203496</c:v>
                </c:pt>
                <c:pt idx="9959">
                  <c:v>-1172.1355932203992</c:v>
                </c:pt>
                <c:pt idx="9960">
                  <c:v>-1149.9118644067389</c:v>
                </c:pt>
                <c:pt idx="9961">
                  <c:v>-1108.1016949151478</c:v>
                </c:pt>
                <c:pt idx="9962">
                  <c:v>-1132.2237288135707</c:v>
                </c:pt>
                <c:pt idx="9963">
                  <c:v>-1127.8868141338733</c:v>
                </c:pt>
                <c:pt idx="9964">
                  <c:v>-1116.5545295148195</c:v>
                </c:pt>
                <c:pt idx="9965">
                  <c:v>-1106.4991971454119</c:v>
                </c:pt>
                <c:pt idx="9966">
                  <c:v>-1104.2169491525049</c:v>
                </c:pt>
                <c:pt idx="9967">
                  <c:v>-1055.2055469954262</c:v>
                </c:pt>
                <c:pt idx="9968">
                  <c:v>-961.97890772141864</c:v>
                </c:pt>
                <c:pt idx="9969">
                  <c:v>-1002.0496322354063</c:v>
                </c:pt>
                <c:pt idx="9970">
                  <c:v>-982.42555410708758</c:v>
                </c:pt>
                <c:pt idx="9971">
                  <c:v>-888.22891326045624</c:v>
                </c:pt>
                <c:pt idx="9972">
                  <c:v>-923.18644067809339</c:v>
                </c:pt>
                <c:pt idx="9973">
                  <c:v>-954.37468004173559</c:v>
                </c:pt>
                <c:pt idx="9974">
                  <c:v>-972.46440677981855</c:v>
                </c:pt>
                <c:pt idx="9975">
                  <c:v>-972.67262892194594</c:v>
                </c:pt>
                <c:pt idx="9976">
                  <c:v>-1004.2729550480415</c:v>
                </c:pt>
                <c:pt idx="9977">
                  <c:v>-1003.0621468927777</c:v>
                </c:pt>
                <c:pt idx="9978">
                  <c:v>-1005.7053929122975</c:v>
                </c:pt>
                <c:pt idx="9979">
                  <c:v>-1005.0472211274281</c:v>
                </c:pt>
                <c:pt idx="9980">
                  <c:v>-914.92397094432658</c:v>
                </c:pt>
                <c:pt idx="9981">
                  <c:v>-943.68631665980399</c:v>
                </c:pt>
                <c:pt idx="9982">
                  <c:v>-985.18305084746896</c:v>
                </c:pt>
                <c:pt idx="9983">
                  <c:v>-886.63885267273918</c:v>
                </c:pt>
                <c:pt idx="9984">
                  <c:v>-944.64834968779007</c:v>
                </c:pt>
                <c:pt idx="9985">
                  <c:v>-944.49125057266076</c:v>
                </c:pt>
                <c:pt idx="9986">
                  <c:v>-835.95254237291635</c:v>
                </c:pt>
                <c:pt idx="9987">
                  <c:v>-821.36755447950964</c:v>
                </c:pt>
                <c:pt idx="9988">
                  <c:v>-791.24307078766469</c:v>
                </c:pt>
                <c:pt idx="9989">
                  <c:v>-736.55531587055134</c:v>
                </c:pt>
                <c:pt idx="9990">
                  <c:v>-690.75593220341386</c:v>
                </c:pt>
                <c:pt idx="9991">
                  <c:v>-621.40710770917235</c:v>
                </c:pt>
                <c:pt idx="9992">
                  <c:v>-540.65084745757053</c:v>
                </c:pt>
                <c:pt idx="9993">
                  <c:v>-536.88252483921667</c:v>
                </c:pt>
                <c:pt idx="9994">
                  <c:v>-527.31428571430536</c:v>
                </c:pt>
                <c:pt idx="9995">
                  <c:v>-473.93446327680186</c:v>
                </c:pt>
                <c:pt idx="9996">
                  <c:v>-538.74837027370097</c:v>
                </c:pt>
                <c:pt idx="9997">
                  <c:v>-581.84135593208714</c:v>
                </c:pt>
                <c:pt idx="9998">
                  <c:v>-443.14576271187178</c:v>
                </c:pt>
                <c:pt idx="9999">
                  <c:v>-455.18467207072035</c:v>
                </c:pt>
                <c:pt idx="10000">
                  <c:v>-554.62557781201178</c:v>
                </c:pt>
                <c:pt idx="10001">
                  <c:v>-563.4953995158512</c:v>
                </c:pt>
                <c:pt idx="10002">
                  <c:v>-448.29152542379387</c:v>
                </c:pt>
                <c:pt idx="10003">
                  <c:v>-463.47618198034445</c:v>
                </c:pt>
                <c:pt idx="10004">
                  <c:v>-549.71299435029209</c:v>
                </c:pt>
                <c:pt idx="10005">
                  <c:v>-412.42991026916553</c:v>
                </c:pt>
                <c:pt idx="10006">
                  <c:v>-330.62881355930699</c:v>
                </c:pt>
                <c:pt idx="10007">
                  <c:v>-359.28135593220782</c:v>
                </c:pt>
                <c:pt idx="10008">
                  <c:v>-501.496368038745</c:v>
                </c:pt>
                <c:pt idx="10009">
                  <c:v>-361.68865710558117</c:v>
                </c:pt>
                <c:pt idx="10010">
                  <c:v>-360.79322033886905</c:v>
                </c:pt>
                <c:pt idx="10011">
                  <c:v>-414.46163328187669</c:v>
                </c:pt>
                <c:pt idx="10012">
                  <c:v>-267.13898305068994</c:v>
                </c:pt>
                <c:pt idx="10013">
                  <c:v>-105.79209039541999</c:v>
                </c:pt>
                <c:pt idx="10014">
                  <c:v>-53.135593220201599</c:v>
                </c:pt>
                <c:pt idx="10015">
                  <c:v>-421.41598062941227</c:v>
                </c:pt>
                <c:pt idx="10016">
                  <c:v>-130.65762711851733</c:v>
                </c:pt>
                <c:pt idx="10017">
                  <c:v>-253.32203389819429</c:v>
                </c:pt>
                <c:pt idx="10018">
                  <c:v>-475.66779661010719</c:v>
                </c:pt>
                <c:pt idx="10019">
                  <c:v>-169.92542372879231</c:v>
                </c:pt>
                <c:pt idx="10020">
                  <c:v>-307.30847457630904</c:v>
                </c:pt>
                <c:pt idx="10021">
                  <c:v>-307.30847457630904</c:v>
                </c:pt>
                <c:pt idx="10022">
                  <c:v>-307.30847457630904</c:v>
                </c:pt>
                <c:pt idx="10023">
                  <c:v>-307.30847457630904</c:v>
                </c:pt>
                <c:pt idx="10024">
                  <c:v>-307.30847457630904</c:v>
                </c:pt>
                <c:pt idx="10025">
                  <c:v>-307.30847457630904</c:v>
                </c:pt>
                <c:pt idx="10026">
                  <c:v>-307.30847457630904</c:v>
                </c:pt>
                <c:pt idx="10027">
                  <c:v>-307.30847457630904</c:v>
                </c:pt>
                <c:pt idx="10028">
                  <c:v>-307.30847457630904</c:v>
                </c:pt>
                <c:pt idx="10029">
                  <c:v>-307.30847457630904</c:v>
                </c:pt>
                <c:pt idx="10030">
                  <c:v>-307.30847457630904</c:v>
                </c:pt>
                <c:pt idx="10031">
                  <c:v>-307.30847457630904</c:v>
                </c:pt>
                <c:pt idx="10032">
                  <c:v>-307.30847457630904</c:v>
                </c:pt>
                <c:pt idx="10033">
                  <c:v>-307.30847457630904</c:v>
                </c:pt>
                <c:pt idx="10034">
                  <c:v>-307.30847457630904</c:v>
                </c:pt>
                <c:pt idx="10035">
                  <c:v>-307.30847457630904</c:v>
                </c:pt>
                <c:pt idx="10036">
                  <c:v>-307.30847457630904</c:v>
                </c:pt>
                <c:pt idx="10037">
                  <c:v>-307.30847457630904</c:v>
                </c:pt>
                <c:pt idx="10038">
                  <c:v>-307.30847457630904</c:v>
                </c:pt>
                <c:pt idx="10039">
                  <c:v>-307.30847457630904</c:v>
                </c:pt>
                <c:pt idx="10040">
                  <c:v>-307.30847457630904</c:v>
                </c:pt>
                <c:pt idx="10041">
                  <c:v>-307.30847457630904</c:v>
                </c:pt>
                <c:pt idx="10042">
                  <c:v>-307.30847457630904</c:v>
                </c:pt>
                <c:pt idx="10043">
                  <c:v>-307.30847457630904</c:v>
                </c:pt>
                <c:pt idx="10044">
                  <c:v>-307.30847457630904</c:v>
                </c:pt>
                <c:pt idx="10045">
                  <c:v>-307.30847457630904</c:v>
                </c:pt>
                <c:pt idx="10046">
                  <c:v>-307.30847457630904</c:v>
                </c:pt>
                <c:pt idx="10047">
                  <c:v>-307.30847457630904</c:v>
                </c:pt>
                <c:pt idx="10048">
                  <c:v>-307.30847457630904</c:v>
                </c:pt>
                <c:pt idx="10049">
                  <c:v>-307.30847457630904</c:v>
                </c:pt>
                <c:pt idx="10050">
                  <c:v>-307.30847457630904</c:v>
                </c:pt>
                <c:pt idx="10051">
                  <c:v>-307.30847457630904</c:v>
                </c:pt>
                <c:pt idx="10052">
                  <c:v>-307.30847457630904</c:v>
                </c:pt>
                <c:pt idx="10053">
                  <c:v>-307.30847457630904</c:v>
                </c:pt>
                <c:pt idx="10054">
                  <c:v>-307.30847457630904</c:v>
                </c:pt>
                <c:pt idx="10055">
                  <c:v>-307.30847457630904</c:v>
                </c:pt>
                <c:pt idx="10056">
                  <c:v>-307.30847457630904</c:v>
                </c:pt>
                <c:pt idx="10057">
                  <c:v>-307.30847457630904</c:v>
                </c:pt>
                <c:pt idx="10058">
                  <c:v>-307.30847457630904</c:v>
                </c:pt>
                <c:pt idx="10059">
                  <c:v>-307.30847457630904</c:v>
                </c:pt>
                <c:pt idx="10060">
                  <c:v>-307.30847457630904</c:v>
                </c:pt>
                <c:pt idx="10061">
                  <c:v>-307.30847457630904</c:v>
                </c:pt>
                <c:pt idx="10062">
                  <c:v>-307.30847457630904</c:v>
                </c:pt>
                <c:pt idx="10063">
                  <c:v>-307.30847457630904</c:v>
                </c:pt>
                <c:pt idx="10064">
                  <c:v>-307.30847457630904</c:v>
                </c:pt>
                <c:pt idx="10065">
                  <c:v>-307.30847457630904</c:v>
                </c:pt>
                <c:pt idx="10066">
                  <c:v>-307.30847457630904</c:v>
                </c:pt>
                <c:pt idx="10067">
                  <c:v>-307.30847457630904</c:v>
                </c:pt>
                <c:pt idx="10068">
                  <c:v>-307.30847457630904</c:v>
                </c:pt>
                <c:pt idx="10069">
                  <c:v>-307.30847457630904</c:v>
                </c:pt>
                <c:pt idx="10070">
                  <c:v>-307.30847457630904</c:v>
                </c:pt>
                <c:pt idx="10071">
                  <c:v>-307.30847457630904</c:v>
                </c:pt>
                <c:pt idx="10072">
                  <c:v>-307.30847457630904</c:v>
                </c:pt>
                <c:pt idx="10073">
                  <c:v>-307.30847457630904</c:v>
                </c:pt>
                <c:pt idx="10074">
                  <c:v>-307.30847457630904</c:v>
                </c:pt>
                <c:pt idx="10075">
                  <c:v>-307.30847457630904</c:v>
                </c:pt>
                <c:pt idx="10076">
                  <c:v>-307.30847457630904</c:v>
                </c:pt>
                <c:pt idx="10077">
                  <c:v>-307.30847457630904</c:v>
                </c:pt>
                <c:pt idx="10078">
                  <c:v>-307.30847457630904</c:v>
                </c:pt>
                <c:pt idx="10079">
                  <c:v>-307.30847457630904</c:v>
                </c:pt>
                <c:pt idx="10080">
                  <c:v>-307.30847457630904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2F8E-4CBA-9A58-023C17C1A99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19579264"/>
        <c:axId val="1297041168"/>
      </c:scatterChart>
      <c:valAx>
        <c:axId val="131957926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s-ES" noProof="0" dirty="0"/>
                  <a:t>Tiempo (h)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#,##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1297041168"/>
        <c:crossesAt val="-10000"/>
        <c:crossBetween val="midCat"/>
      </c:valAx>
      <c:valAx>
        <c:axId val="1297041168"/>
        <c:scaling>
          <c:orientation val="minMax"/>
          <c:min val="-3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s-ES" noProof="0" dirty="0" err="1"/>
                  <a:t>dV</a:t>
                </a:r>
                <a:r>
                  <a:rPr lang="es-ES" noProof="0" dirty="0"/>
                  <a:t>/</a:t>
                </a:r>
                <a:r>
                  <a:rPr lang="es-ES" noProof="0" dirty="0" err="1"/>
                  <a:t>dt</a:t>
                </a:r>
                <a:r>
                  <a:rPr lang="es-ES" noProof="0" dirty="0"/>
                  <a:t> (µV/h)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#,##0.0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1319579264"/>
        <c:crosses val="autoZero"/>
        <c:crossBetween val="midCat"/>
      </c:valAx>
    </c:plotArea>
    <c:plotVisOnly val="1"/>
    <c:dispBlanksAs val="gap"/>
    <c:showDLblsOverMax val="0"/>
    <c:extLst/>
  </c:chart>
  <c:txPr>
    <a:bodyPr/>
    <a:lstStyle/>
    <a:p>
      <a:pPr>
        <a:defRPr sz="200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1">
    <c:autoUpdate val="0"/>
  </c:externalData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Paper!$AB$3</c:f>
              <c:strCache>
                <c:ptCount val="1"/>
                <c:pt idx="0">
                  <c:v>1.9 V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Lit>
              <c:ptCount val="4"/>
              <c:pt idx="0">
                <c:v>Etapa 0</c:v>
              </c:pt>
              <c:pt idx="1">
                <c:v>Etapa 3</c:v>
              </c:pt>
              <c:pt idx="2">
                <c:v>Etapa 4</c:v>
              </c:pt>
              <c:pt idx="3">
                <c:v>Etapa 5</c:v>
              </c:pt>
              <c:extLst>
                <c:ext xmlns:c15="http://schemas.microsoft.com/office/drawing/2012/chart" uri="{02D57815-91ED-43cb-92C2-25804820EDAC}">
                  <c15:autoCat val="1"/>
                </c:ext>
              </c:extLst>
            </c:strLit>
          </c:cat>
          <c:val>
            <c:numRef>
              <c:f>(Paper!$AB$15,Paper!$AE$15:$AG$15)</c:f>
              <c:numCache>
                <c:formatCode>0.00E+00</c:formatCode>
                <c:ptCount val="4"/>
                <c:pt idx="0">
                  <c:v>1.9427730863420121</c:v>
                </c:pt>
                <c:pt idx="1">
                  <c:v>5.7875807001788022</c:v>
                </c:pt>
                <c:pt idx="2">
                  <c:v>0</c:v>
                </c:pt>
                <c:pt idx="3">
                  <c:v>0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7089-43E7-832B-E289B90AEF90}"/>
            </c:ext>
          </c:extLst>
        </c:ser>
        <c:ser>
          <c:idx val="0"/>
          <c:order val="1"/>
          <c:tx>
            <c:strRef>
              <c:f>Paper!$AB$16</c:f>
              <c:strCache>
                <c:ptCount val="1"/>
                <c:pt idx="0">
                  <c:v>2.3 V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(Paper!$AB$17,Paper!$AE$17:$AG$17)</c:f>
              <c:strCache>
                <c:ptCount val="4"/>
                <c:pt idx="0">
                  <c:v>Etapa 0</c:v>
                </c:pt>
                <c:pt idx="1">
                  <c:v>Etapa 3</c:v>
                </c:pt>
                <c:pt idx="2">
                  <c:v>Etapa 4</c:v>
                </c:pt>
                <c:pt idx="3">
                  <c:v>Etapa 5</c:v>
                </c:pt>
              </c:strCache>
              <c:extLst/>
            </c:strRef>
          </c:cat>
          <c:val>
            <c:numRef>
              <c:f>(Paper!$AB$28,Paper!$AE$28:$AG$28)</c:f>
              <c:numCache>
                <c:formatCode>0.00E+00</c:formatCode>
                <c:ptCount val="4"/>
                <c:pt idx="0">
                  <c:v>0.4888914999951901</c:v>
                </c:pt>
                <c:pt idx="1">
                  <c:v>0.78776900593259802</c:v>
                </c:pt>
                <c:pt idx="2">
                  <c:v>0</c:v>
                </c:pt>
                <c:pt idx="3">
                  <c:v>1.4375633509948256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1-7089-43E7-832B-E289B90AEF9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79860320"/>
        <c:axId val="679858880"/>
      </c:barChart>
      <c:catAx>
        <c:axId val="6798603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679858880"/>
        <c:crosses val="autoZero"/>
        <c:auto val="1"/>
        <c:lblAlgn val="ctr"/>
        <c:lblOffset val="100"/>
        <c:noMultiLvlLbl val="0"/>
      </c:catAx>
      <c:valAx>
        <c:axId val="6798588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s-ES" noProof="0" dirty="0"/>
                  <a:t>tiempo (s)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#,##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6798603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21770046458565562"/>
          <c:y val="6.4079118652287242E-2"/>
          <c:w val="0.13845526013055487"/>
          <c:h val="0.1716364243223738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60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Paper!$A$1</c:f>
              <c:strCache>
                <c:ptCount val="1"/>
                <c:pt idx="0">
                  <c:v>Etapa 0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2"/>
            <c:spPr>
              <a:solidFill>
                <a:srgbClr val="00B050"/>
              </a:solidFill>
              <a:ln w="9525">
                <a:noFill/>
              </a:ln>
              <a:effectLst/>
            </c:spPr>
          </c:marker>
          <c:xVal>
            <c:numRef>
              <c:f>'N115 Curvas de Polarización'!$A$4:$A$504</c:f>
              <c:numCache>
                <c:formatCode>0.0000</c:formatCode>
                <c:ptCount val="501"/>
                <c:pt idx="0">
                  <c:v>3.8761480000000001E-2</c:v>
                </c:pt>
                <c:pt idx="1">
                  <c:v>3.9319920000000001E-2</c:v>
                </c:pt>
                <c:pt idx="2">
                  <c:v>4.0138399999999998E-2</c:v>
                </c:pt>
                <c:pt idx="3">
                  <c:v>4.2621200000000005E-2</c:v>
                </c:pt>
                <c:pt idx="4">
                  <c:v>4.3973600000000002E-2</c:v>
                </c:pt>
                <c:pt idx="5">
                  <c:v>4.4456800000000005E-2</c:v>
                </c:pt>
                <c:pt idx="6">
                  <c:v>4.50804E-2</c:v>
                </c:pt>
                <c:pt idx="7">
                  <c:v>4.6899200000000002E-2</c:v>
                </c:pt>
                <c:pt idx="8">
                  <c:v>4.9625199999999994E-2</c:v>
                </c:pt>
                <c:pt idx="9">
                  <c:v>5.0551199999999998E-2</c:v>
                </c:pt>
                <c:pt idx="10">
                  <c:v>5.1031199999999999E-2</c:v>
                </c:pt>
                <c:pt idx="11">
                  <c:v>5.1670800000000003E-2</c:v>
                </c:pt>
                <c:pt idx="12">
                  <c:v>5.2396399999999996E-2</c:v>
                </c:pt>
                <c:pt idx="13">
                  <c:v>5.4277600000000002E-2</c:v>
                </c:pt>
                <c:pt idx="14">
                  <c:v>5.6620400000000001E-2</c:v>
                </c:pt>
                <c:pt idx="15">
                  <c:v>5.7204400000000002E-2</c:v>
                </c:pt>
                <c:pt idx="16">
                  <c:v>5.7815999999999999E-2</c:v>
                </c:pt>
                <c:pt idx="17">
                  <c:v>6.0185199999999994E-2</c:v>
                </c:pt>
                <c:pt idx="18">
                  <c:v>6.12732E-2</c:v>
                </c:pt>
                <c:pt idx="19">
                  <c:v>6.1855200000000006E-2</c:v>
                </c:pt>
                <c:pt idx="20">
                  <c:v>6.2563199999999999E-2</c:v>
                </c:pt>
                <c:pt idx="21">
                  <c:v>6.5101599999999996E-2</c:v>
                </c:pt>
                <c:pt idx="22">
                  <c:v>6.6593600000000003E-2</c:v>
                </c:pt>
                <c:pt idx="23">
                  <c:v>6.7139199999999996E-2</c:v>
                </c:pt>
                <c:pt idx="24">
                  <c:v>6.9440799999999997E-2</c:v>
                </c:pt>
                <c:pt idx="25">
                  <c:v>7.1862800000000004E-2</c:v>
                </c:pt>
                <c:pt idx="26">
                  <c:v>7.2419999999999998E-2</c:v>
                </c:pt>
                <c:pt idx="27">
                  <c:v>7.3036000000000004E-2</c:v>
                </c:pt>
                <c:pt idx="28">
                  <c:v>7.3794799999999994E-2</c:v>
                </c:pt>
                <c:pt idx="29">
                  <c:v>7.5856399999999991E-2</c:v>
                </c:pt>
                <c:pt idx="30">
                  <c:v>7.8217200000000001E-2</c:v>
                </c:pt>
                <c:pt idx="31">
                  <c:v>7.8832799999999995E-2</c:v>
                </c:pt>
                <c:pt idx="32">
                  <c:v>8.0769599999999997E-2</c:v>
                </c:pt>
                <c:pt idx="33">
                  <c:v>8.2492800000000005E-2</c:v>
                </c:pt>
                <c:pt idx="34">
                  <c:v>8.3076000000000011E-2</c:v>
                </c:pt>
                <c:pt idx="35">
                  <c:v>8.3804799999999999E-2</c:v>
                </c:pt>
                <c:pt idx="36">
                  <c:v>8.4894800000000006E-2</c:v>
                </c:pt>
                <c:pt idx="37">
                  <c:v>8.8016400000000009E-2</c:v>
                </c:pt>
                <c:pt idx="38">
                  <c:v>8.9840400000000001E-2</c:v>
                </c:pt>
                <c:pt idx="39">
                  <c:v>9.0398400000000004E-2</c:v>
                </c:pt>
                <c:pt idx="40">
                  <c:v>9.1131200000000009E-2</c:v>
                </c:pt>
                <c:pt idx="41">
                  <c:v>9.3356800000000004E-2</c:v>
                </c:pt>
                <c:pt idx="42">
                  <c:v>9.5408800000000002E-2</c:v>
                </c:pt>
                <c:pt idx="43">
                  <c:v>9.6035999999999996E-2</c:v>
                </c:pt>
                <c:pt idx="44">
                  <c:v>9.6755999999999995E-2</c:v>
                </c:pt>
                <c:pt idx="45">
                  <c:v>9.9221599999999993E-2</c:v>
                </c:pt>
                <c:pt idx="46">
                  <c:v>0.10186719999999999</c:v>
                </c:pt>
                <c:pt idx="47">
                  <c:v>0.10246959999999999</c:v>
                </c:pt>
                <c:pt idx="48">
                  <c:v>0.10315400000000001</c:v>
                </c:pt>
                <c:pt idx="49">
                  <c:v>0.10561920000000001</c:v>
                </c:pt>
                <c:pt idx="50">
                  <c:v>0.1080772</c:v>
                </c:pt>
                <c:pt idx="51">
                  <c:v>0.1086424</c:v>
                </c:pt>
                <c:pt idx="52">
                  <c:v>0.10939439999999999</c:v>
                </c:pt>
                <c:pt idx="53">
                  <c:v>0.11025119999999999</c:v>
                </c:pt>
                <c:pt idx="54">
                  <c:v>0.11219960000000001</c:v>
                </c:pt>
                <c:pt idx="55">
                  <c:v>0.11570800000000001</c:v>
                </c:pt>
                <c:pt idx="56">
                  <c:v>0.1169096</c:v>
                </c:pt>
                <c:pt idx="57">
                  <c:v>0.11749320000000001</c:v>
                </c:pt>
                <c:pt idx="58">
                  <c:v>0.11824999999999999</c:v>
                </c:pt>
                <c:pt idx="59">
                  <c:v>0.11909039999999999</c:v>
                </c:pt>
                <c:pt idx="60">
                  <c:v>0.1199856</c:v>
                </c:pt>
                <c:pt idx="61">
                  <c:v>0.12280440000000001</c:v>
                </c:pt>
                <c:pt idx="62">
                  <c:v>0.12615199999999999</c:v>
                </c:pt>
                <c:pt idx="63">
                  <c:v>0.1269072</c:v>
                </c:pt>
                <c:pt idx="64">
                  <c:v>0.12751400000000002</c:v>
                </c:pt>
                <c:pt idx="65">
                  <c:v>0.12833719999999998</c:v>
                </c:pt>
                <c:pt idx="66">
                  <c:v>0.13159319999999999</c:v>
                </c:pt>
                <c:pt idx="67">
                  <c:v>0.13380800000000001</c:v>
                </c:pt>
                <c:pt idx="68">
                  <c:v>0.13437559999999998</c:v>
                </c:pt>
                <c:pt idx="69">
                  <c:v>0.13506479999999998</c:v>
                </c:pt>
                <c:pt idx="70">
                  <c:v>0.13800599999999999</c:v>
                </c:pt>
                <c:pt idx="71">
                  <c:v>0.14115360000000002</c:v>
                </c:pt>
                <c:pt idx="72">
                  <c:v>0.14177799999999999</c:v>
                </c:pt>
                <c:pt idx="73">
                  <c:v>0.1423876</c:v>
                </c:pt>
                <c:pt idx="74">
                  <c:v>0.14318519999999998</c:v>
                </c:pt>
                <c:pt idx="75">
                  <c:v>0.1451732</c:v>
                </c:pt>
                <c:pt idx="76">
                  <c:v>0.1483468</c:v>
                </c:pt>
                <c:pt idx="77">
                  <c:v>0.14903359999999999</c:v>
                </c:pt>
                <c:pt idx="78">
                  <c:v>0.14969080000000001</c:v>
                </c:pt>
                <c:pt idx="79">
                  <c:v>0.15144199999999999</c:v>
                </c:pt>
                <c:pt idx="80">
                  <c:v>0.15518960000000001</c:v>
                </c:pt>
                <c:pt idx="81">
                  <c:v>0.15694440000000001</c:v>
                </c:pt>
                <c:pt idx="82">
                  <c:v>0.15743880000000002</c:v>
                </c:pt>
                <c:pt idx="83">
                  <c:v>0.1581312</c:v>
                </c:pt>
                <c:pt idx="84">
                  <c:v>0.1598292</c:v>
                </c:pt>
                <c:pt idx="85">
                  <c:v>0.16363720000000001</c:v>
                </c:pt>
                <c:pt idx="86">
                  <c:v>0.16518560000000002</c:v>
                </c:pt>
                <c:pt idx="87">
                  <c:v>0.16566839999999999</c:v>
                </c:pt>
                <c:pt idx="88">
                  <c:v>0.16635079999999999</c:v>
                </c:pt>
                <c:pt idx="89">
                  <c:v>0.16714600000000002</c:v>
                </c:pt>
                <c:pt idx="90">
                  <c:v>0.168124</c:v>
                </c:pt>
                <c:pt idx="91">
                  <c:v>0.1717892</c:v>
                </c:pt>
                <c:pt idx="92">
                  <c:v>0.17416960000000001</c:v>
                </c:pt>
                <c:pt idx="93">
                  <c:v>0.17466159999999997</c:v>
                </c:pt>
                <c:pt idx="94">
                  <c:v>0.17661480000000002</c:v>
                </c:pt>
                <c:pt idx="95">
                  <c:v>0.1804964</c:v>
                </c:pt>
                <c:pt idx="96">
                  <c:v>0.1814732</c:v>
                </c:pt>
                <c:pt idx="97">
                  <c:v>0.18190359999999997</c:v>
                </c:pt>
                <c:pt idx="98">
                  <c:v>0.18257400000000001</c:v>
                </c:pt>
                <c:pt idx="99">
                  <c:v>0.18591560000000001</c:v>
                </c:pt>
                <c:pt idx="100">
                  <c:v>0.18728639999999999</c:v>
                </c:pt>
                <c:pt idx="101">
                  <c:v>0.1878108</c:v>
                </c:pt>
                <c:pt idx="102">
                  <c:v>0.18846679999999999</c:v>
                </c:pt>
                <c:pt idx="103">
                  <c:v>0.18929839999999998</c:v>
                </c:pt>
                <c:pt idx="104">
                  <c:v>0.19296679999999999</c:v>
                </c:pt>
                <c:pt idx="105">
                  <c:v>0.1953664</c:v>
                </c:pt>
                <c:pt idx="106">
                  <c:v>0.19576879999999999</c:v>
                </c:pt>
                <c:pt idx="107">
                  <c:v>0.19632560000000002</c:v>
                </c:pt>
                <c:pt idx="108">
                  <c:v>0.19711519999999999</c:v>
                </c:pt>
                <c:pt idx="109">
                  <c:v>0.2008624</c:v>
                </c:pt>
                <c:pt idx="110">
                  <c:v>0.20314479999999999</c:v>
                </c:pt>
                <c:pt idx="111">
                  <c:v>0.20350280000000001</c:v>
                </c:pt>
                <c:pt idx="112">
                  <c:v>0.20436679999999999</c:v>
                </c:pt>
                <c:pt idx="113">
                  <c:v>0.2081848</c:v>
                </c:pt>
                <c:pt idx="114">
                  <c:v>0.20905799999999999</c:v>
                </c:pt>
                <c:pt idx="115">
                  <c:v>0.20947120000000002</c:v>
                </c:pt>
                <c:pt idx="116">
                  <c:v>0.2100668</c:v>
                </c:pt>
                <c:pt idx="117">
                  <c:v>0.2124384</c:v>
                </c:pt>
                <c:pt idx="118">
                  <c:v>0.21635639999999998</c:v>
                </c:pt>
                <c:pt idx="119">
                  <c:v>0.21693639999999997</c:v>
                </c:pt>
                <c:pt idx="120">
                  <c:v>0.21728719999999999</c:v>
                </c:pt>
                <c:pt idx="121">
                  <c:v>0.217858</c:v>
                </c:pt>
                <c:pt idx="122">
                  <c:v>0.22155519999999998</c:v>
                </c:pt>
                <c:pt idx="123">
                  <c:v>0.22490639999999998</c:v>
                </c:pt>
                <c:pt idx="124">
                  <c:v>0.225158</c:v>
                </c:pt>
                <c:pt idx="125">
                  <c:v>0.2254476</c:v>
                </c:pt>
                <c:pt idx="126">
                  <c:v>0.22620879999999999</c:v>
                </c:pt>
                <c:pt idx="127">
                  <c:v>0.23020119999999999</c:v>
                </c:pt>
                <c:pt idx="128">
                  <c:v>0.23109879999999999</c:v>
                </c:pt>
                <c:pt idx="129">
                  <c:v>0.23137840000000001</c:v>
                </c:pt>
                <c:pt idx="130">
                  <c:v>0.2318752</c:v>
                </c:pt>
                <c:pt idx="131">
                  <c:v>0.23467960000000002</c:v>
                </c:pt>
                <c:pt idx="132">
                  <c:v>0.23811199999999999</c:v>
                </c:pt>
                <c:pt idx="133">
                  <c:v>0.238344</c:v>
                </c:pt>
                <c:pt idx="134">
                  <c:v>0.2386316</c:v>
                </c:pt>
                <c:pt idx="135">
                  <c:v>0.23916440000000003</c:v>
                </c:pt>
                <c:pt idx="136">
                  <c:v>0.24304880000000001</c:v>
                </c:pt>
                <c:pt idx="137">
                  <c:v>0.24655639999999998</c:v>
                </c:pt>
                <c:pt idx="138">
                  <c:v>0.24670559999999997</c:v>
                </c:pt>
                <c:pt idx="139">
                  <c:v>0.24685839999999998</c:v>
                </c:pt>
                <c:pt idx="140">
                  <c:v>0.24765799999999999</c:v>
                </c:pt>
                <c:pt idx="141">
                  <c:v>0.2519168</c:v>
                </c:pt>
                <c:pt idx="142">
                  <c:v>0.25321120000000003</c:v>
                </c:pt>
                <c:pt idx="143">
                  <c:v>0.25327319999999998</c:v>
                </c:pt>
                <c:pt idx="144">
                  <c:v>0.2535616</c:v>
                </c:pt>
                <c:pt idx="145">
                  <c:v>0.25526480000000001</c:v>
                </c:pt>
                <c:pt idx="146">
                  <c:v>0.25981919999999997</c:v>
                </c:pt>
                <c:pt idx="147">
                  <c:v>0.2616656</c:v>
                </c:pt>
                <c:pt idx="148">
                  <c:v>0.26158959999999998</c:v>
                </c:pt>
                <c:pt idx="149">
                  <c:v>0.26175999999999999</c:v>
                </c:pt>
                <c:pt idx="150">
                  <c:v>0.26466000000000001</c:v>
                </c:pt>
                <c:pt idx="151">
                  <c:v>0.26669759999999998</c:v>
                </c:pt>
                <c:pt idx="152">
                  <c:v>0.26673600000000003</c:v>
                </c:pt>
                <c:pt idx="153">
                  <c:v>0.26694440000000003</c:v>
                </c:pt>
                <c:pt idx="154">
                  <c:v>0.26812320000000001</c:v>
                </c:pt>
                <c:pt idx="155">
                  <c:v>0.27234839999999999</c:v>
                </c:pt>
                <c:pt idx="156">
                  <c:v>0.27274320000000002</c:v>
                </c:pt>
                <c:pt idx="157">
                  <c:v>0.27273120000000001</c:v>
                </c:pt>
                <c:pt idx="158">
                  <c:v>0.27295599999999998</c:v>
                </c:pt>
                <c:pt idx="159">
                  <c:v>0.27576919999999999</c:v>
                </c:pt>
                <c:pt idx="160">
                  <c:v>0.27931480000000003</c:v>
                </c:pt>
                <c:pt idx="161">
                  <c:v>0.27923559999999997</c:v>
                </c:pt>
                <c:pt idx="162">
                  <c:v>0.27923520000000002</c:v>
                </c:pt>
                <c:pt idx="163">
                  <c:v>0.28221560000000001</c:v>
                </c:pt>
                <c:pt idx="164">
                  <c:v>0.28509400000000001</c:v>
                </c:pt>
                <c:pt idx="165">
                  <c:v>0.28494120000000001</c:v>
                </c:pt>
                <c:pt idx="166">
                  <c:v>0.28492319999999999</c:v>
                </c:pt>
                <c:pt idx="167">
                  <c:v>0.28708480000000003</c:v>
                </c:pt>
                <c:pt idx="168">
                  <c:v>0.29135120000000003</c:v>
                </c:pt>
                <c:pt idx="169">
                  <c:v>0.29139759999999998</c:v>
                </c:pt>
                <c:pt idx="170">
                  <c:v>0.2912304</c:v>
                </c:pt>
                <c:pt idx="171">
                  <c:v>0.29154599999999997</c:v>
                </c:pt>
                <c:pt idx="172">
                  <c:v>0.29602879999999998</c:v>
                </c:pt>
                <c:pt idx="173">
                  <c:v>0.2973172</c:v>
                </c:pt>
                <c:pt idx="174">
                  <c:v>0.29703959999999996</c:v>
                </c:pt>
                <c:pt idx="175">
                  <c:v>0.29702600000000001</c:v>
                </c:pt>
                <c:pt idx="176">
                  <c:v>0.29995680000000002</c:v>
                </c:pt>
                <c:pt idx="177">
                  <c:v>0.30299880000000001</c:v>
                </c:pt>
                <c:pt idx="178">
                  <c:v>0.30269079999999998</c:v>
                </c:pt>
                <c:pt idx="179">
                  <c:v>0.3025484</c:v>
                </c:pt>
                <c:pt idx="180">
                  <c:v>0.3056796</c:v>
                </c:pt>
                <c:pt idx="181">
                  <c:v>0.3087916</c:v>
                </c:pt>
                <c:pt idx="182">
                  <c:v>0.3084308</c:v>
                </c:pt>
                <c:pt idx="183">
                  <c:v>0.30821680000000001</c:v>
                </c:pt>
                <c:pt idx="184">
                  <c:v>0.30819679999999999</c:v>
                </c:pt>
                <c:pt idx="185">
                  <c:v>0.31067600000000001</c:v>
                </c:pt>
                <c:pt idx="186">
                  <c:v>0.31385600000000002</c:v>
                </c:pt>
                <c:pt idx="187">
                  <c:v>0.31355920000000004</c:v>
                </c:pt>
                <c:pt idx="188">
                  <c:v>0.31332840000000001</c:v>
                </c:pt>
                <c:pt idx="189">
                  <c:v>0.31556319999999999</c:v>
                </c:pt>
                <c:pt idx="190">
                  <c:v>0.31926640000000001</c:v>
                </c:pt>
                <c:pt idx="191">
                  <c:v>0.31892280000000001</c:v>
                </c:pt>
                <c:pt idx="192">
                  <c:v>0.31862400000000002</c:v>
                </c:pt>
                <c:pt idx="193">
                  <c:v>0.31894040000000001</c:v>
                </c:pt>
                <c:pt idx="194">
                  <c:v>0.32305919999999999</c:v>
                </c:pt>
                <c:pt idx="195">
                  <c:v>0.32591360000000003</c:v>
                </c:pt>
                <c:pt idx="196">
                  <c:v>0.3253624</c:v>
                </c:pt>
                <c:pt idx="197">
                  <c:v>0.32501479999999999</c:v>
                </c:pt>
                <c:pt idx="198">
                  <c:v>0.3248876</c:v>
                </c:pt>
                <c:pt idx="199">
                  <c:v>0.32740439999999998</c:v>
                </c:pt>
                <c:pt idx="200">
                  <c:v>0.33077240000000002</c:v>
                </c:pt>
                <c:pt idx="201">
                  <c:v>0.33033279999999998</c:v>
                </c:pt>
                <c:pt idx="202">
                  <c:v>0.33135800000000004</c:v>
                </c:pt>
                <c:pt idx="203">
                  <c:v>0.33644799999999997</c:v>
                </c:pt>
                <c:pt idx="204">
                  <c:v>0.3369048</c:v>
                </c:pt>
                <c:pt idx="205">
                  <c:v>0.33643279999999998</c:v>
                </c:pt>
                <c:pt idx="206">
                  <c:v>0.34070040000000001</c:v>
                </c:pt>
                <c:pt idx="207">
                  <c:v>0.34259480000000003</c:v>
                </c:pt>
                <c:pt idx="208">
                  <c:v>0.3419372</c:v>
                </c:pt>
                <c:pt idx="209">
                  <c:v>0.34157559999999998</c:v>
                </c:pt>
                <c:pt idx="210">
                  <c:v>0.34140999999999999</c:v>
                </c:pt>
                <c:pt idx="211">
                  <c:v>0.34240560000000003</c:v>
                </c:pt>
                <c:pt idx="212">
                  <c:v>0.34772039999999999</c:v>
                </c:pt>
                <c:pt idx="213">
                  <c:v>0.35054079999999999</c:v>
                </c:pt>
                <c:pt idx="214">
                  <c:v>0.34975079999999997</c:v>
                </c:pt>
                <c:pt idx="215">
                  <c:v>0.3492712</c:v>
                </c:pt>
                <c:pt idx="216">
                  <c:v>0.34905000000000003</c:v>
                </c:pt>
                <c:pt idx="217">
                  <c:v>0.35116120000000001</c:v>
                </c:pt>
                <c:pt idx="218">
                  <c:v>0.35632759999999997</c:v>
                </c:pt>
                <c:pt idx="219">
                  <c:v>0.3563828</c:v>
                </c:pt>
                <c:pt idx="220">
                  <c:v>0.35575440000000003</c:v>
                </c:pt>
                <c:pt idx="221">
                  <c:v>0.35542800000000002</c:v>
                </c:pt>
                <c:pt idx="222">
                  <c:v>0.35626440000000004</c:v>
                </c:pt>
                <c:pt idx="223">
                  <c:v>0.3617456</c:v>
                </c:pt>
                <c:pt idx="224">
                  <c:v>0.36404519999999996</c:v>
                </c:pt>
                <c:pt idx="225">
                  <c:v>0.3632476</c:v>
                </c:pt>
                <c:pt idx="226">
                  <c:v>0.3627668</c:v>
                </c:pt>
                <c:pt idx="227">
                  <c:v>0.36257080000000003</c:v>
                </c:pt>
                <c:pt idx="228">
                  <c:v>0.36635879999999998</c:v>
                </c:pt>
                <c:pt idx="229">
                  <c:v>0.36856479999999997</c:v>
                </c:pt>
                <c:pt idx="230">
                  <c:v>0.36793840000000005</c:v>
                </c:pt>
                <c:pt idx="231">
                  <c:v>0.36762600000000001</c:v>
                </c:pt>
                <c:pt idx="232">
                  <c:v>0.37168399999999996</c:v>
                </c:pt>
                <c:pt idx="233">
                  <c:v>0.37481399999999998</c:v>
                </c:pt>
                <c:pt idx="234">
                  <c:v>0.374108</c:v>
                </c:pt>
                <c:pt idx="235">
                  <c:v>0.37362720000000005</c:v>
                </c:pt>
                <c:pt idx="236">
                  <c:v>0.37405320000000003</c:v>
                </c:pt>
                <c:pt idx="237">
                  <c:v>0.378332</c:v>
                </c:pt>
                <c:pt idx="238">
                  <c:v>0.3780732</c:v>
                </c:pt>
                <c:pt idx="239">
                  <c:v>0.37760080000000001</c:v>
                </c:pt>
                <c:pt idx="240">
                  <c:v>0.37952039999999998</c:v>
                </c:pt>
                <c:pt idx="241">
                  <c:v>0.38519399999999998</c:v>
                </c:pt>
                <c:pt idx="242">
                  <c:v>0.38534799999999997</c:v>
                </c:pt>
                <c:pt idx="243">
                  <c:v>0.38463799999999998</c:v>
                </c:pt>
                <c:pt idx="244">
                  <c:v>0.38429079999999999</c:v>
                </c:pt>
                <c:pt idx="245">
                  <c:v>0.38410240000000001</c:v>
                </c:pt>
                <c:pt idx="246">
                  <c:v>0.38432640000000001</c:v>
                </c:pt>
                <c:pt idx="247">
                  <c:v>0.38960159999999999</c:v>
                </c:pt>
                <c:pt idx="248">
                  <c:v>0.39077680000000004</c:v>
                </c:pt>
                <c:pt idx="249">
                  <c:v>0.39013520000000002</c:v>
                </c:pt>
                <c:pt idx="250">
                  <c:v>0.39347080000000001</c:v>
                </c:pt>
                <c:pt idx="251">
                  <c:v>0.39700040000000003</c:v>
                </c:pt>
                <c:pt idx="252">
                  <c:v>0.39635440000000005</c:v>
                </c:pt>
                <c:pt idx="253">
                  <c:v>0.39586799999999994</c:v>
                </c:pt>
                <c:pt idx="254">
                  <c:v>0.39566119999999999</c:v>
                </c:pt>
                <c:pt idx="255">
                  <c:v>0.39596999999999999</c:v>
                </c:pt>
                <c:pt idx="256">
                  <c:v>0.40149200000000002</c:v>
                </c:pt>
                <c:pt idx="257">
                  <c:v>0.40416800000000003</c:v>
                </c:pt>
                <c:pt idx="258">
                  <c:v>0.40344799999999997</c:v>
                </c:pt>
                <c:pt idx="259">
                  <c:v>0.403088</c:v>
                </c:pt>
                <c:pt idx="260">
                  <c:v>0.40744000000000002</c:v>
                </c:pt>
                <c:pt idx="261">
                  <c:v>0.41029200000000005</c:v>
                </c:pt>
                <c:pt idx="262">
                  <c:v>0.409636</c:v>
                </c:pt>
                <c:pt idx="263">
                  <c:v>0.40922800000000004</c:v>
                </c:pt>
                <c:pt idx="264">
                  <c:v>0.40905999999999998</c:v>
                </c:pt>
                <c:pt idx="265">
                  <c:v>0.40922400000000003</c:v>
                </c:pt>
                <c:pt idx="266">
                  <c:v>0.41443199999999997</c:v>
                </c:pt>
                <c:pt idx="267">
                  <c:v>0.41863999999999996</c:v>
                </c:pt>
                <c:pt idx="268">
                  <c:v>0.41802799999999996</c:v>
                </c:pt>
                <c:pt idx="269">
                  <c:v>0.41752</c:v>
                </c:pt>
                <c:pt idx="270">
                  <c:v>0.41738399999999998</c:v>
                </c:pt>
                <c:pt idx="271">
                  <c:v>0.42142000000000002</c:v>
                </c:pt>
                <c:pt idx="272">
                  <c:v>0.42552400000000001</c:v>
                </c:pt>
                <c:pt idx="273">
                  <c:v>0.42497599999999996</c:v>
                </c:pt>
                <c:pt idx="274">
                  <c:v>0.424568</c:v>
                </c:pt>
                <c:pt idx="275">
                  <c:v>0.42448399999999997</c:v>
                </c:pt>
                <c:pt idx="276">
                  <c:v>0.428232</c:v>
                </c:pt>
                <c:pt idx="277">
                  <c:v>0.42999599999999999</c:v>
                </c:pt>
                <c:pt idx="278">
                  <c:v>0.42961199999999999</c:v>
                </c:pt>
                <c:pt idx="279">
                  <c:v>0.42947200000000002</c:v>
                </c:pt>
                <c:pt idx="280">
                  <c:v>0.43332399999999999</c:v>
                </c:pt>
                <c:pt idx="281">
                  <c:v>0.43929200000000002</c:v>
                </c:pt>
                <c:pt idx="282">
                  <c:v>0.43935200000000002</c:v>
                </c:pt>
                <c:pt idx="283">
                  <c:v>0.438836</c:v>
                </c:pt>
                <c:pt idx="284">
                  <c:v>0.43867199999999995</c:v>
                </c:pt>
                <c:pt idx="285">
                  <c:v>0.44042399999999998</c:v>
                </c:pt>
                <c:pt idx="286">
                  <c:v>0.44638</c:v>
                </c:pt>
                <c:pt idx="287">
                  <c:v>0.446608</c:v>
                </c:pt>
                <c:pt idx="288">
                  <c:v>0.44619199999999998</c:v>
                </c:pt>
                <c:pt idx="289">
                  <c:v>0.44613999999999998</c:v>
                </c:pt>
                <c:pt idx="290">
                  <c:v>0.44963999999999998</c:v>
                </c:pt>
                <c:pt idx="291">
                  <c:v>0.45357599999999998</c:v>
                </c:pt>
                <c:pt idx="292">
                  <c:v>0.45322000000000001</c:v>
                </c:pt>
                <c:pt idx="293">
                  <c:v>0.45301200000000003</c:v>
                </c:pt>
                <c:pt idx="294">
                  <c:v>0.45325200000000004</c:v>
                </c:pt>
                <c:pt idx="295">
                  <c:v>0.458812</c:v>
                </c:pt>
                <c:pt idx="296">
                  <c:v>0.462368</c:v>
                </c:pt>
                <c:pt idx="297">
                  <c:v>0.46185200000000004</c:v>
                </c:pt>
                <c:pt idx="298">
                  <c:v>0.46163600000000005</c:v>
                </c:pt>
                <c:pt idx="299">
                  <c:v>0.46172800000000003</c:v>
                </c:pt>
                <c:pt idx="300">
                  <c:v>0.46244000000000002</c:v>
                </c:pt>
                <c:pt idx="301">
                  <c:v>0.46877600000000003</c:v>
                </c:pt>
                <c:pt idx="302">
                  <c:v>0.47043999999999997</c:v>
                </c:pt>
                <c:pt idx="303">
                  <c:v>0.470028</c:v>
                </c:pt>
                <c:pt idx="304">
                  <c:v>0.46995199999999998</c:v>
                </c:pt>
                <c:pt idx="305">
                  <c:v>0.470192</c:v>
                </c:pt>
                <c:pt idx="306">
                  <c:v>0.47538800000000003</c:v>
                </c:pt>
                <c:pt idx="307">
                  <c:v>0.47924</c:v>
                </c:pt>
                <c:pt idx="308">
                  <c:v>0.47875999999999996</c:v>
                </c:pt>
                <c:pt idx="309">
                  <c:v>0.478576</c:v>
                </c:pt>
                <c:pt idx="310">
                  <c:v>0.47988399999999998</c:v>
                </c:pt>
                <c:pt idx="311">
                  <c:v>0.48587200000000003</c:v>
                </c:pt>
                <c:pt idx="312">
                  <c:v>0.48597200000000002</c:v>
                </c:pt>
                <c:pt idx="313">
                  <c:v>0.485628</c:v>
                </c:pt>
                <c:pt idx="314">
                  <c:v>0.48597200000000002</c:v>
                </c:pt>
                <c:pt idx="315">
                  <c:v>0.49203200000000002</c:v>
                </c:pt>
                <c:pt idx="316">
                  <c:v>0.49365200000000004</c:v>
                </c:pt>
                <c:pt idx="317">
                  <c:v>0.493232</c:v>
                </c:pt>
                <c:pt idx="318">
                  <c:v>0.49309600000000003</c:v>
                </c:pt>
                <c:pt idx="319">
                  <c:v>0.493344</c:v>
                </c:pt>
                <c:pt idx="320">
                  <c:v>0.49893599999999999</c:v>
                </c:pt>
                <c:pt idx="321">
                  <c:v>0.50158800000000003</c:v>
                </c:pt>
                <c:pt idx="322">
                  <c:v>0.50107199999999996</c:v>
                </c:pt>
                <c:pt idx="323">
                  <c:v>0.50085599999999997</c:v>
                </c:pt>
                <c:pt idx="324">
                  <c:v>0.50091600000000003</c:v>
                </c:pt>
                <c:pt idx="325">
                  <c:v>0.50470799999999993</c:v>
                </c:pt>
                <c:pt idx="326">
                  <c:v>0.50905200000000006</c:v>
                </c:pt>
                <c:pt idx="327">
                  <c:v>0.50861199999999995</c:v>
                </c:pt>
                <c:pt idx="328">
                  <c:v>0.50833200000000001</c:v>
                </c:pt>
                <c:pt idx="329">
                  <c:v>0.51162399999999997</c:v>
                </c:pt>
                <c:pt idx="330">
                  <c:v>0.51732400000000001</c:v>
                </c:pt>
                <c:pt idx="331">
                  <c:v>0.51695999999999998</c:v>
                </c:pt>
                <c:pt idx="332">
                  <c:v>0.51650399999999996</c:v>
                </c:pt>
                <c:pt idx="333">
                  <c:v>0.51637200000000005</c:v>
                </c:pt>
                <c:pt idx="334">
                  <c:v>0.51834800000000003</c:v>
                </c:pt>
                <c:pt idx="335">
                  <c:v>0.52294400000000008</c:v>
                </c:pt>
                <c:pt idx="336">
                  <c:v>0.52258000000000004</c:v>
                </c:pt>
                <c:pt idx="337">
                  <c:v>0.52227200000000007</c:v>
                </c:pt>
                <c:pt idx="338">
                  <c:v>0.52391599999999994</c:v>
                </c:pt>
                <c:pt idx="339">
                  <c:v>0.53051999999999999</c:v>
                </c:pt>
                <c:pt idx="340">
                  <c:v>0.53054800000000002</c:v>
                </c:pt>
                <c:pt idx="341">
                  <c:v>0.53002000000000005</c:v>
                </c:pt>
                <c:pt idx="342">
                  <c:v>0.52984399999999998</c:v>
                </c:pt>
                <c:pt idx="343">
                  <c:v>0.53002000000000005</c:v>
                </c:pt>
                <c:pt idx="344">
                  <c:v>0.53591999999999995</c:v>
                </c:pt>
                <c:pt idx="345">
                  <c:v>0.53870800000000008</c:v>
                </c:pt>
                <c:pt idx="346">
                  <c:v>0.53800800000000004</c:v>
                </c:pt>
                <c:pt idx="347">
                  <c:v>0.53770799999999996</c:v>
                </c:pt>
                <c:pt idx="348">
                  <c:v>0.53766800000000003</c:v>
                </c:pt>
                <c:pt idx="349">
                  <c:v>0.54249199999999997</c:v>
                </c:pt>
                <c:pt idx="350">
                  <c:v>0.54635199999999995</c:v>
                </c:pt>
                <c:pt idx="351">
                  <c:v>0.54574</c:v>
                </c:pt>
                <c:pt idx="352">
                  <c:v>0.54536799999999996</c:v>
                </c:pt>
                <c:pt idx="353">
                  <c:v>0.54528399999999999</c:v>
                </c:pt>
                <c:pt idx="354">
                  <c:v>0.54867199999999994</c:v>
                </c:pt>
                <c:pt idx="355">
                  <c:v>0.55482799999999999</c:v>
                </c:pt>
                <c:pt idx="356">
                  <c:v>0.55438799999999999</c:v>
                </c:pt>
                <c:pt idx="357">
                  <c:v>0.55387999999999993</c:v>
                </c:pt>
                <c:pt idx="358">
                  <c:v>0.55367199999999994</c:v>
                </c:pt>
                <c:pt idx="359">
                  <c:v>0.55371999999999999</c:v>
                </c:pt>
                <c:pt idx="360">
                  <c:v>0.55923200000000006</c:v>
                </c:pt>
                <c:pt idx="361">
                  <c:v>0.56340800000000002</c:v>
                </c:pt>
                <c:pt idx="362">
                  <c:v>0.56271599999999999</c:v>
                </c:pt>
                <c:pt idx="363">
                  <c:v>0.56228</c:v>
                </c:pt>
                <c:pt idx="364">
                  <c:v>0.56209200000000004</c:v>
                </c:pt>
                <c:pt idx="365">
                  <c:v>0.56437599999999999</c:v>
                </c:pt>
                <c:pt idx="366">
                  <c:v>0.57076400000000005</c:v>
                </c:pt>
                <c:pt idx="367">
                  <c:v>0.57043599999999994</c:v>
                </c:pt>
                <c:pt idx="368">
                  <c:v>0.56987600000000005</c:v>
                </c:pt>
                <c:pt idx="369">
                  <c:v>0.56970799999999999</c:v>
                </c:pt>
                <c:pt idx="370">
                  <c:v>0.57032800000000006</c:v>
                </c:pt>
                <c:pt idx="371">
                  <c:v>0.577044</c:v>
                </c:pt>
                <c:pt idx="372">
                  <c:v>0.57739600000000002</c:v>
                </c:pt>
                <c:pt idx="373">
                  <c:v>0.57684000000000002</c:v>
                </c:pt>
                <c:pt idx="374">
                  <c:v>0.576596</c:v>
                </c:pt>
                <c:pt idx="375">
                  <c:v>0.58027600000000001</c:v>
                </c:pt>
                <c:pt idx="376">
                  <c:v>0.58640800000000004</c:v>
                </c:pt>
                <c:pt idx="377">
                  <c:v>0.58588399999999996</c:v>
                </c:pt>
                <c:pt idx="378">
                  <c:v>0.58530400000000005</c:v>
                </c:pt>
                <c:pt idx="379">
                  <c:v>0.58513599999999999</c:v>
                </c:pt>
                <c:pt idx="380">
                  <c:v>0.58521999999999996</c:v>
                </c:pt>
                <c:pt idx="381">
                  <c:v>0.59082000000000001</c:v>
                </c:pt>
                <c:pt idx="382">
                  <c:v>0.59275199999999995</c:v>
                </c:pt>
                <c:pt idx="383">
                  <c:v>0.59215600000000002</c:v>
                </c:pt>
                <c:pt idx="384">
                  <c:v>0.59186000000000005</c:v>
                </c:pt>
                <c:pt idx="385">
                  <c:v>0.59197600000000006</c:v>
                </c:pt>
                <c:pt idx="386">
                  <c:v>0.59810799999999997</c:v>
                </c:pt>
                <c:pt idx="387">
                  <c:v>0.60008000000000006</c:v>
                </c:pt>
                <c:pt idx="388">
                  <c:v>0.59945199999999998</c:v>
                </c:pt>
                <c:pt idx="389">
                  <c:v>0.59923999999999999</c:v>
                </c:pt>
                <c:pt idx="390">
                  <c:v>0.59941999999999995</c:v>
                </c:pt>
                <c:pt idx="391">
                  <c:v>0.60630000000000006</c:v>
                </c:pt>
                <c:pt idx="392">
                  <c:v>0.60931999999999997</c:v>
                </c:pt>
                <c:pt idx="393">
                  <c:v>0.60856399999999999</c:v>
                </c:pt>
                <c:pt idx="394">
                  <c:v>0.60821999999999998</c:v>
                </c:pt>
                <c:pt idx="395">
                  <c:v>0.60815200000000003</c:v>
                </c:pt>
                <c:pt idx="396">
                  <c:v>0.60821199999999997</c:v>
                </c:pt>
                <c:pt idx="397">
                  <c:v>0.60882000000000003</c:v>
                </c:pt>
                <c:pt idx="398">
                  <c:v>0.61677199999999999</c:v>
                </c:pt>
                <c:pt idx="399">
                  <c:v>0.61988799999999999</c:v>
                </c:pt>
                <c:pt idx="400">
                  <c:v>0.61904400000000004</c:v>
                </c:pt>
                <c:pt idx="401">
                  <c:v>0.61870399999999992</c:v>
                </c:pt>
                <c:pt idx="402">
                  <c:v>0.61861600000000005</c:v>
                </c:pt>
                <c:pt idx="403">
                  <c:v>0.61872000000000005</c:v>
                </c:pt>
                <c:pt idx="404">
                  <c:v>0.62386399999999997</c:v>
                </c:pt>
                <c:pt idx="405">
                  <c:v>0.62757599999999991</c:v>
                </c:pt>
                <c:pt idx="406">
                  <c:v>0.62702000000000002</c:v>
                </c:pt>
                <c:pt idx="407">
                  <c:v>0.62679600000000002</c:v>
                </c:pt>
                <c:pt idx="408">
                  <c:v>0.62671999999999994</c:v>
                </c:pt>
                <c:pt idx="409">
                  <c:v>0.62946800000000003</c:v>
                </c:pt>
                <c:pt idx="410">
                  <c:v>0.63687199999999999</c:v>
                </c:pt>
                <c:pt idx="411">
                  <c:v>0.63660400000000006</c:v>
                </c:pt>
                <c:pt idx="412">
                  <c:v>0.63614400000000004</c:v>
                </c:pt>
                <c:pt idx="413">
                  <c:v>0.63607599999999997</c:v>
                </c:pt>
                <c:pt idx="414">
                  <c:v>0.63617199999999996</c:v>
                </c:pt>
                <c:pt idx="415">
                  <c:v>0.63635599999999992</c:v>
                </c:pt>
                <c:pt idx="416">
                  <c:v>0.63759999999999994</c:v>
                </c:pt>
                <c:pt idx="417">
                  <c:v>0.64464399999999999</c:v>
                </c:pt>
                <c:pt idx="418">
                  <c:v>0.64474799999999999</c:v>
                </c:pt>
                <c:pt idx="419">
                  <c:v>0.64449600000000007</c:v>
                </c:pt>
                <c:pt idx="420">
                  <c:v>0.64463199999999998</c:v>
                </c:pt>
                <c:pt idx="421">
                  <c:v>0.65080399999999994</c:v>
                </c:pt>
                <c:pt idx="422">
                  <c:v>0.65277199999999991</c:v>
                </c:pt>
                <c:pt idx="423">
                  <c:v>0.65237599999999996</c:v>
                </c:pt>
                <c:pt idx="424">
                  <c:v>0.65232400000000001</c:v>
                </c:pt>
                <c:pt idx="425">
                  <c:v>0.65256000000000003</c:v>
                </c:pt>
                <c:pt idx="426">
                  <c:v>0.65819599999999989</c:v>
                </c:pt>
                <c:pt idx="427">
                  <c:v>0.66215199999999996</c:v>
                </c:pt>
                <c:pt idx="428">
                  <c:v>0.66178799999999993</c:v>
                </c:pt>
                <c:pt idx="429">
                  <c:v>0.66172799999999998</c:v>
                </c:pt>
                <c:pt idx="430">
                  <c:v>0.66191999999999995</c:v>
                </c:pt>
                <c:pt idx="431">
                  <c:v>0.66617199999999999</c:v>
                </c:pt>
                <c:pt idx="432">
                  <c:v>0.67032399999999992</c:v>
                </c:pt>
                <c:pt idx="433">
                  <c:v>0.67011200000000004</c:v>
                </c:pt>
                <c:pt idx="434">
                  <c:v>0.67013199999999995</c:v>
                </c:pt>
                <c:pt idx="435">
                  <c:v>0.67033600000000004</c:v>
                </c:pt>
                <c:pt idx="436">
                  <c:v>0.67115999999999998</c:v>
                </c:pt>
                <c:pt idx="437">
                  <c:v>0.67885600000000001</c:v>
                </c:pt>
                <c:pt idx="438">
                  <c:v>0.68047200000000008</c:v>
                </c:pt>
                <c:pt idx="439">
                  <c:v>0.68018400000000001</c:v>
                </c:pt>
                <c:pt idx="440">
                  <c:v>0.68027199999999999</c:v>
                </c:pt>
                <c:pt idx="441">
                  <c:v>0.68065600000000004</c:v>
                </c:pt>
                <c:pt idx="442">
                  <c:v>0.6837399999999999</c:v>
                </c:pt>
                <c:pt idx="443">
                  <c:v>0.69019999999999992</c:v>
                </c:pt>
                <c:pt idx="444">
                  <c:v>0.690168</c:v>
                </c:pt>
                <c:pt idx="445">
                  <c:v>0.69014799999999998</c:v>
                </c:pt>
                <c:pt idx="446">
                  <c:v>0.69055599999999995</c:v>
                </c:pt>
                <c:pt idx="447">
                  <c:v>0.69114399999999998</c:v>
                </c:pt>
                <c:pt idx="448">
                  <c:v>0.69220799999999993</c:v>
                </c:pt>
                <c:pt idx="449">
                  <c:v>0.70090399999999997</c:v>
                </c:pt>
                <c:pt idx="450">
                  <c:v>0.70208399999999993</c:v>
                </c:pt>
                <c:pt idx="451">
                  <c:v>0.70194400000000001</c:v>
                </c:pt>
                <c:pt idx="452">
                  <c:v>0.70233599999999996</c:v>
                </c:pt>
                <c:pt idx="453">
                  <c:v>0.70289599999999997</c:v>
                </c:pt>
                <c:pt idx="454">
                  <c:v>0.70900000000000007</c:v>
                </c:pt>
                <c:pt idx="455">
                  <c:v>0.71534800000000009</c:v>
                </c:pt>
                <c:pt idx="456">
                  <c:v>0.71531199999999995</c:v>
                </c:pt>
                <c:pt idx="457">
                  <c:v>0.71539199999999992</c:v>
                </c:pt>
                <c:pt idx="458">
                  <c:v>0.71600399999999997</c:v>
                </c:pt>
                <c:pt idx="459">
                  <c:v>0.71666799999999997</c:v>
                </c:pt>
                <c:pt idx="460">
                  <c:v>0.71746799999999988</c:v>
                </c:pt>
                <c:pt idx="461">
                  <c:v>0.71839600000000003</c:v>
                </c:pt>
                <c:pt idx="462">
                  <c:v>0.72624799999999989</c:v>
                </c:pt>
                <c:pt idx="463">
                  <c:v>0.72966800000000009</c:v>
                </c:pt>
                <c:pt idx="464">
                  <c:v>0.72971999999999992</c:v>
                </c:pt>
                <c:pt idx="465">
                  <c:v>0.73017600000000005</c:v>
                </c:pt>
                <c:pt idx="466">
                  <c:v>0.73078799999999999</c:v>
                </c:pt>
                <c:pt idx="467">
                  <c:v>0.73164799999999997</c:v>
                </c:pt>
                <c:pt idx="468">
                  <c:v>0.73260400000000003</c:v>
                </c:pt>
                <c:pt idx="469">
                  <c:v>0.73349599999999993</c:v>
                </c:pt>
                <c:pt idx="470">
                  <c:v>0.74020799999999998</c:v>
                </c:pt>
                <c:pt idx="471">
                  <c:v>0.74502399999999991</c:v>
                </c:pt>
                <c:pt idx="472">
                  <c:v>0.74518799999999996</c:v>
                </c:pt>
                <c:pt idx="473">
                  <c:v>0.74570400000000003</c:v>
                </c:pt>
                <c:pt idx="474">
                  <c:v>0.74647599999999992</c:v>
                </c:pt>
                <c:pt idx="475">
                  <c:v>0.74746799999999991</c:v>
                </c:pt>
                <c:pt idx="476">
                  <c:v>0.75317599999999996</c:v>
                </c:pt>
                <c:pt idx="477">
                  <c:v>0.75562399999999996</c:v>
                </c:pt>
                <c:pt idx="478">
                  <c:v>0.7561199999999999</c:v>
                </c:pt>
                <c:pt idx="479">
                  <c:v>0.756996</c:v>
                </c:pt>
                <c:pt idx="480">
                  <c:v>0.75798399999999999</c:v>
                </c:pt>
                <c:pt idx="481">
                  <c:v>0.76037599999999994</c:v>
                </c:pt>
                <c:pt idx="482">
                  <c:v>0.77044799999999991</c:v>
                </c:pt>
                <c:pt idx="483">
                  <c:v>0.77171999999999996</c:v>
                </c:pt>
                <c:pt idx="484">
                  <c:v>0.77218000000000009</c:v>
                </c:pt>
                <c:pt idx="485">
                  <c:v>0.77303200000000005</c:v>
                </c:pt>
                <c:pt idx="486">
                  <c:v>0.774088</c:v>
                </c:pt>
                <c:pt idx="487">
                  <c:v>0.77533600000000003</c:v>
                </c:pt>
                <c:pt idx="488">
                  <c:v>0.77651999999999999</c:v>
                </c:pt>
                <c:pt idx="489">
                  <c:v>0.77780799999999994</c:v>
                </c:pt>
                <c:pt idx="490">
                  <c:v>0.78487200000000001</c:v>
                </c:pt>
                <c:pt idx="491">
                  <c:v>0.791964</c:v>
                </c:pt>
                <c:pt idx="492">
                  <c:v>0.79239599999999999</c:v>
                </c:pt>
                <c:pt idx="493">
                  <c:v>0.79303600000000007</c:v>
                </c:pt>
                <c:pt idx="494">
                  <c:v>0.79416399999999998</c:v>
                </c:pt>
                <c:pt idx="495">
                  <c:v>0.79559999999999997</c:v>
                </c:pt>
                <c:pt idx="496">
                  <c:v>0.79688400000000004</c:v>
                </c:pt>
                <c:pt idx="497">
                  <c:v>0.79820400000000002</c:v>
                </c:pt>
                <c:pt idx="498">
                  <c:v>0.79965199999999992</c:v>
                </c:pt>
                <c:pt idx="499">
                  <c:v>0.80196400000000001</c:v>
                </c:pt>
                <c:pt idx="500">
                  <c:v>0.81330000000000002</c:v>
                </c:pt>
              </c:numCache>
            </c:numRef>
          </c:xVal>
          <c:yVal>
            <c:numRef>
              <c:f>'N115 Curvas de Polarización'!$B$4:$B$504</c:f>
              <c:numCache>
                <c:formatCode>0.0000</c:formatCode>
                <c:ptCount val="501"/>
                <c:pt idx="0">
                  <c:v>1.4972099999999999</c:v>
                </c:pt>
                <c:pt idx="1">
                  <c:v>1.4994099999999999</c:v>
                </c:pt>
                <c:pt idx="2">
                  <c:v>1.5012799999999999</c:v>
                </c:pt>
                <c:pt idx="3">
                  <c:v>1.5032399999999999</c:v>
                </c:pt>
                <c:pt idx="4">
                  <c:v>1.50536</c:v>
                </c:pt>
                <c:pt idx="5">
                  <c:v>1.50735</c:v>
                </c:pt>
                <c:pt idx="6">
                  <c:v>1.50926</c:v>
                </c:pt>
                <c:pt idx="7">
                  <c:v>1.51122</c:v>
                </c:pt>
                <c:pt idx="8">
                  <c:v>1.51329</c:v>
                </c:pt>
                <c:pt idx="9">
                  <c:v>1.5153000000000001</c:v>
                </c:pt>
                <c:pt idx="10">
                  <c:v>1.5171699999999999</c:v>
                </c:pt>
                <c:pt idx="11">
                  <c:v>1.51915</c:v>
                </c:pt>
                <c:pt idx="12">
                  <c:v>1.52115</c:v>
                </c:pt>
                <c:pt idx="13">
                  <c:v>1.5233099999999999</c:v>
                </c:pt>
                <c:pt idx="14">
                  <c:v>1.52518</c:v>
                </c:pt>
                <c:pt idx="15">
                  <c:v>1.52718</c:v>
                </c:pt>
                <c:pt idx="16">
                  <c:v>1.5294000000000001</c:v>
                </c:pt>
                <c:pt idx="17">
                  <c:v>1.5313300000000001</c:v>
                </c:pt>
                <c:pt idx="18">
                  <c:v>1.53321</c:v>
                </c:pt>
                <c:pt idx="19">
                  <c:v>1.5351999999999999</c:v>
                </c:pt>
                <c:pt idx="20">
                  <c:v>1.53732</c:v>
                </c:pt>
                <c:pt idx="21">
                  <c:v>1.5392999999999999</c:v>
                </c:pt>
                <c:pt idx="22">
                  <c:v>1.54114</c:v>
                </c:pt>
                <c:pt idx="23">
                  <c:v>1.54312</c:v>
                </c:pt>
                <c:pt idx="24">
                  <c:v>1.5451299999999999</c:v>
                </c:pt>
                <c:pt idx="25">
                  <c:v>1.54722</c:v>
                </c:pt>
                <c:pt idx="26">
                  <c:v>1.54932</c:v>
                </c:pt>
                <c:pt idx="27">
                  <c:v>1.55131</c:v>
                </c:pt>
                <c:pt idx="28">
                  <c:v>1.5534399999999999</c:v>
                </c:pt>
                <c:pt idx="29">
                  <c:v>1.55532</c:v>
                </c:pt>
                <c:pt idx="30">
                  <c:v>1.5571600000000001</c:v>
                </c:pt>
                <c:pt idx="31">
                  <c:v>1.55911</c:v>
                </c:pt>
                <c:pt idx="32">
                  <c:v>1.5611999999999999</c:v>
                </c:pt>
                <c:pt idx="33">
                  <c:v>1.56325</c:v>
                </c:pt>
                <c:pt idx="34">
                  <c:v>1.5650999999999999</c:v>
                </c:pt>
                <c:pt idx="35">
                  <c:v>1.5670500000000001</c:v>
                </c:pt>
                <c:pt idx="36">
                  <c:v>1.56908</c:v>
                </c:pt>
                <c:pt idx="37">
                  <c:v>1.57104</c:v>
                </c:pt>
                <c:pt idx="38">
                  <c:v>1.573</c:v>
                </c:pt>
                <c:pt idx="39">
                  <c:v>1.57507</c:v>
                </c:pt>
                <c:pt idx="40">
                  <c:v>1.57734</c:v>
                </c:pt>
                <c:pt idx="41">
                  <c:v>1.5793299999999999</c:v>
                </c:pt>
                <c:pt idx="42">
                  <c:v>1.5811500000000001</c:v>
                </c:pt>
                <c:pt idx="43">
                  <c:v>1.5831</c:v>
                </c:pt>
                <c:pt idx="44">
                  <c:v>1.5851</c:v>
                </c:pt>
                <c:pt idx="45">
                  <c:v>1.58724</c:v>
                </c:pt>
                <c:pt idx="46">
                  <c:v>1.5890899999999999</c:v>
                </c:pt>
                <c:pt idx="47">
                  <c:v>1.5910599999999999</c:v>
                </c:pt>
                <c:pt idx="48">
                  <c:v>1.5930500000000001</c:v>
                </c:pt>
                <c:pt idx="49">
                  <c:v>1.5951500000000001</c:v>
                </c:pt>
                <c:pt idx="50">
                  <c:v>1.5969899999999999</c:v>
                </c:pt>
                <c:pt idx="51">
                  <c:v>1.5989599999999999</c:v>
                </c:pt>
                <c:pt idx="52">
                  <c:v>1.60111</c:v>
                </c:pt>
                <c:pt idx="53">
                  <c:v>1.6033200000000001</c:v>
                </c:pt>
                <c:pt idx="54">
                  <c:v>1.6050899999999999</c:v>
                </c:pt>
                <c:pt idx="55">
                  <c:v>1.6070599999999999</c:v>
                </c:pt>
                <c:pt idx="56">
                  <c:v>1.60911</c:v>
                </c:pt>
                <c:pt idx="57">
                  <c:v>1.61127</c:v>
                </c:pt>
                <c:pt idx="58">
                  <c:v>1.6130500000000001</c:v>
                </c:pt>
                <c:pt idx="59">
                  <c:v>1.61497</c:v>
                </c:pt>
                <c:pt idx="60">
                  <c:v>1.61696</c:v>
                </c:pt>
                <c:pt idx="61">
                  <c:v>1.61904</c:v>
                </c:pt>
                <c:pt idx="62">
                  <c:v>1.62096</c:v>
                </c:pt>
                <c:pt idx="63">
                  <c:v>1.6229100000000001</c:v>
                </c:pt>
                <c:pt idx="64">
                  <c:v>1.6249</c:v>
                </c:pt>
                <c:pt idx="65">
                  <c:v>1.6272200000000001</c:v>
                </c:pt>
                <c:pt idx="66">
                  <c:v>1.6290199999999999</c:v>
                </c:pt>
                <c:pt idx="67">
                  <c:v>1.6310199999999999</c:v>
                </c:pt>
                <c:pt idx="68">
                  <c:v>1.6330100000000001</c:v>
                </c:pt>
                <c:pt idx="69">
                  <c:v>1.63524</c:v>
                </c:pt>
                <c:pt idx="70">
                  <c:v>1.6369800000000001</c:v>
                </c:pt>
                <c:pt idx="71">
                  <c:v>1.6389</c:v>
                </c:pt>
                <c:pt idx="72">
                  <c:v>1.6409</c:v>
                </c:pt>
                <c:pt idx="73">
                  <c:v>1.6430199999999999</c:v>
                </c:pt>
                <c:pt idx="74">
                  <c:v>1.6449400000000001</c:v>
                </c:pt>
                <c:pt idx="75">
                  <c:v>1.6468700000000001</c:v>
                </c:pt>
                <c:pt idx="76">
                  <c:v>1.64882</c:v>
                </c:pt>
                <c:pt idx="77">
                  <c:v>1.65083</c:v>
                </c:pt>
                <c:pt idx="78">
                  <c:v>1.6530199999999999</c:v>
                </c:pt>
                <c:pt idx="79">
                  <c:v>1.6549100000000001</c:v>
                </c:pt>
                <c:pt idx="80">
                  <c:v>1.6569199999999999</c:v>
                </c:pt>
                <c:pt idx="81">
                  <c:v>1.6589799999999999</c:v>
                </c:pt>
                <c:pt idx="82">
                  <c:v>1.6609799999999999</c:v>
                </c:pt>
                <c:pt idx="83">
                  <c:v>1.66293</c:v>
                </c:pt>
                <c:pt idx="84">
                  <c:v>1.6648400000000001</c:v>
                </c:pt>
                <c:pt idx="85">
                  <c:v>1.6668499999999999</c:v>
                </c:pt>
                <c:pt idx="86">
                  <c:v>1.66893</c:v>
                </c:pt>
                <c:pt idx="87">
                  <c:v>1.67075</c:v>
                </c:pt>
                <c:pt idx="88">
                  <c:v>1.6727399999999999</c:v>
                </c:pt>
                <c:pt idx="89">
                  <c:v>1.67475</c:v>
                </c:pt>
                <c:pt idx="90">
                  <c:v>1.6769000000000001</c:v>
                </c:pt>
                <c:pt idx="91">
                  <c:v>1.67876</c:v>
                </c:pt>
                <c:pt idx="92">
                  <c:v>1.6808000000000001</c:v>
                </c:pt>
                <c:pt idx="93">
                  <c:v>1.6830000000000001</c:v>
                </c:pt>
                <c:pt idx="94">
                  <c:v>1.6849499999999999</c:v>
                </c:pt>
                <c:pt idx="95">
                  <c:v>1.68676</c:v>
                </c:pt>
                <c:pt idx="96">
                  <c:v>1.68875</c:v>
                </c:pt>
                <c:pt idx="97">
                  <c:v>1.69079</c:v>
                </c:pt>
                <c:pt idx="98">
                  <c:v>1.69279</c:v>
                </c:pt>
                <c:pt idx="99">
                  <c:v>1.6947300000000001</c:v>
                </c:pt>
                <c:pt idx="100">
                  <c:v>1.69672</c:v>
                </c:pt>
                <c:pt idx="101">
                  <c:v>1.69872</c:v>
                </c:pt>
                <c:pt idx="102">
                  <c:v>1.70079</c:v>
                </c:pt>
                <c:pt idx="103">
                  <c:v>1.7027699999999999</c:v>
                </c:pt>
                <c:pt idx="104">
                  <c:v>1.7047300000000001</c:v>
                </c:pt>
                <c:pt idx="105">
                  <c:v>1.70712</c:v>
                </c:pt>
                <c:pt idx="106">
                  <c:v>1.70892</c:v>
                </c:pt>
                <c:pt idx="107">
                  <c:v>1.7107699999999999</c:v>
                </c:pt>
                <c:pt idx="108">
                  <c:v>1.7127300000000001</c:v>
                </c:pt>
                <c:pt idx="109">
                  <c:v>1.7148099999999999</c:v>
                </c:pt>
                <c:pt idx="110">
                  <c:v>1.71678</c:v>
                </c:pt>
                <c:pt idx="111">
                  <c:v>1.71865</c:v>
                </c:pt>
                <c:pt idx="112">
                  <c:v>1.7206399999999999</c:v>
                </c:pt>
                <c:pt idx="113">
                  <c:v>1.7226600000000001</c:v>
                </c:pt>
                <c:pt idx="114">
                  <c:v>1.7247399999999999</c:v>
                </c:pt>
                <c:pt idx="115">
                  <c:v>1.72661</c:v>
                </c:pt>
                <c:pt idx="116">
                  <c:v>1.7286600000000001</c:v>
                </c:pt>
                <c:pt idx="117">
                  <c:v>1.7309399999999999</c:v>
                </c:pt>
                <c:pt idx="118">
                  <c:v>1.7329300000000001</c:v>
                </c:pt>
                <c:pt idx="119">
                  <c:v>1.7347399999999999</c:v>
                </c:pt>
                <c:pt idx="120">
                  <c:v>1.7366699999999999</c:v>
                </c:pt>
                <c:pt idx="121">
                  <c:v>1.7386699999999999</c:v>
                </c:pt>
                <c:pt idx="122">
                  <c:v>1.74088</c:v>
                </c:pt>
                <c:pt idx="123">
                  <c:v>1.74264</c:v>
                </c:pt>
                <c:pt idx="124">
                  <c:v>1.7445999999999999</c:v>
                </c:pt>
                <c:pt idx="125">
                  <c:v>1.7466200000000001</c:v>
                </c:pt>
                <c:pt idx="126">
                  <c:v>1.7486999999999999</c:v>
                </c:pt>
                <c:pt idx="127">
                  <c:v>1.7505900000000001</c:v>
                </c:pt>
                <c:pt idx="128">
                  <c:v>1.75258</c:v>
                </c:pt>
                <c:pt idx="129">
                  <c:v>1.7546600000000001</c:v>
                </c:pt>
                <c:pt idx="130">
                  <c:v>1.7569300000000001</c:v>
                </c:pt>
                <c:pt idx="131">
                  <c:v>1.75867</c:v>
                </c:pt>
                <c:pt idx="132">
                  <c:v>1.7606299999999999</c:v>
                </c:pt>
                <c:pt idx="133">
                  <c:v>1.76275</c:v>
                </c:pt>
                <c:pt idx="134">
                  <c:v>1.76485</c:v>
                </c:pt>
                <c:pt idx="135">
                  <c:v>1.7666500000000001</c:v>
                </c:pt>
                <c:pt idx="136">
                  <c:v>1.7685900000000001</c:v>
                </c:pt>
                <c:pt idx="137">
                  <c:v>1.7704899999999999</c:v>
                </c:pt>
                <c:pt idx="138">
                  <c:v>1.7725900000000001</c:v>
                </c:pt>
                <c:pt idx="139">
                  <c:v>1.7745599999999999</c:v>
                </c:pt>
                <c:pt idx="140">
                  <c:v>1.7765</c:v>
                </c:pt>
                <c:pt idx="141">
                  <c:v>1.7784800000000001</c:v>
                </c:pt>
                <c:pt idx="142">
                  <c:v>1.78084</c:v>
                </c:pt>
                <c:pt idx="143">
                  <c:v>1.7826</c:v>
                </c:pt>
                <c:pt idx="144">
                  <c:v>1.7845899999999999</c:v>
                </c:pt>
                <c:pt idx="145">
                  <c:v>1.78653</c:v>
                </c:pt>
                <c:pt idx="146">
                  <c:v>1.78881</c:v>
                </c:pt>
                <c:pt idx="147">
                  <c:v>1.7905899999999999</c:v>
                </c:pt>
                <c:pt idx="148">
                  <c:v>1.79253</c:v>
                </c:pt>
                <c:pt idx="149">
                  <c:v>1.79453</c:v>
                </c:pt>
                <c:pt idx="150">
                  <c:v>1.7966200000000001</c:v>
                </c:pt>
                <c:pt idx="151">
                  <c:v>1.79853</c:v>
                </c:pt>
                <c:pt idx="152">
                  <c:v>1.80044</c:v>
                </c:pt>
                <c:pt idx="153">
                  <c:v>1.8024100000000001</c:v>
                </c:pt>
                <c:pt idx="154">
                  <c:v>1.80443</c:v>
                </c:pt>
                <c:pt idx="155">
                  <c:v>1.8066500000000001</c:v>
                </c:pt>
                <c:pt idx="156">
                  <c:v>1.8085</c:v>
                </c:pt>
                <c:pt idx="157">
                  <c:v>1.81047</c:v>
                </c:pt>
                <c:pt idx="158">
                  <c:v>1.8127</c:v>
                </c:pt>
                <c:pt idx="159">
                  <c:v>1.81454</c:v>
                </c:pt>
                <c:pt idx="160">
                  <c:v>1.8164899999999999</c:v>
                </c:pt>
                <c:pt idx="161">
                  <c:v>1.8184</c:v>
                </c:pt>
                <c:pt idx="162">
                  <c:v>1.8205199999999999</c:v>
                </c:pt>
                <c:pt idx="163">
                  <c:v>1.8225199999999999</c:v>
                </c:pt>
                <c:pt idx="164">
                  <c:v>1.8243799999999999</c:v>
                </c:pt>
                <c:pt idx="165">
                  <c:v>1.82636</c:v>
                </c:pt>
                <c:pt idx="166">
                  <c:v>1.8283799999999999</c:v>
                </c:pt>
                <c:pt idx="167">
                  <c:v>1.8304800000000001</c:v>
                </c:pt>
                <c:pt idx="168">
                  <c:v>1.8325499999999999</c:v>
                </c:pt>
                <c:pt idx="169">
                  <c:v>1.8344800000000001</c:v>
                </c:pt>
                <c:pt idx="170">
                  <c:v>1.8367199999999999</c:v>
                </c:pt>
                <c:pt idx="171">
                  <c:v>1.8385400000000001</c:v>
                </c:pt>
                <c:pt idx="172">
                  <c:v>1.84039</c:v>
                </c:pt>
                <c:pt idx="173">
                  <c:v>1.8423400000000001</c:v>
                </c:pt>
                <c:pt idx="174">
                  <c:v>1.8443400000000001</c:v>
                </c:pt>
                <c:pt idx="175">
                  <c:v>1.84639</c:v>
                </c:pt>
                <c:pt idx="176">
                  <c:v>1.8483400000000001</c:v>
                </c:pt>
                <c:pt idx="177">
                  <c:v>1.8503099999999999</c:v>
                </c:pt>
                <c:pt idx="178">
                  <c:v>1.8523000000000001</c:v>
                </c:pt>
                <c:pt idx="179">
                  <c:v>1.8544</c:v>
                </c:pt>
                <c:pt idx="180">
                  <c:v>1.8564099999999999</c:v>
                </c:pt>
                <c:pt idx="181">
                  <c:v>1.85836</c:v>
                </c:pt>
                <c:pt idx="182">
                  <c:v>1.8604700000000001</c:v>
                </c:pt>
                <c:pt idx="183">
                  <c:v>1.86252</c:v>
                </c:pt>
                <c:pt idx="184">
                  <c:v>1.8643000000000001</c:v>
                </c:pt>
                <c:pt idx="185">
                  <c:v>1.8663099999999999</c:v>
                </c:pt>
                <c:pt idx="186">
                  <c:v>1.86835</c:v>
                </c:pt>
                <c:pt idx="187">
                  <c:v>1.8704700000000001</c:v>
                </c:pt>
                <c:pt idx="188">
                  <c:v>1.87225</c:v>
                </c:pt>
                <c:pt idx="189">
                  <c:v>1.8742399999999999</c:v>
                </c:pt>
                <c:pt idx="190">
                  <c:v>1.8762300000000001</c:v>
                </c:pt>
                <c:pt idx="191">
                  <c:v>1.87826</c:v>
                </c:pt>
                <c:pt idx="192">
                  <c:v>1.88019</c:v>
                </c:pt>
                <c:pt idx="193">
                  <c:v>1.88226</c:v>
                </c:pt>
                <c:pt idx="194">
                  <c:v>1.8846099999999999</c:v>
                </c:pt>
                <c:pt idx="195">
                  <c:v>1.8865400000000001</c:v>
                </c:pt>
                <c:pt idx="196">
                  <c:v>1.88832</c:v>
                </c:pt>
                <c:pt idx="197">
                  <c:v>1.89025</c:v>
                </c:pt>
                <c:pt idx="198">
                  <c:v>1.8922399999999999</c:v>
                </c:pt>
                <c:pt idx="199">
                  <c:v>1.8944700000000001</c:v>
                </c:pt>
                <c:pt idx="200">
                  <c:v>1.8962399999999999</c:v>
                </c:pt>
                <c:pt idx="201">
                  <c:v>1.8981699999999999</c:v>
                </c:pt>
                <c:pt idx="202">
                  <c:v>1.90018</c:v>
                </c:pt>
                <c:pt idx="203">
                  <c:v>1.9022300000000001</c:v>
                </c:pt>
                <c:pt idx="204">
                  <c:v>1.9041600000000001</c:v>
                </c:pt>
                <c:pt idx="205">
                  <c:v>1.9061399999999999</c:v>
                </c:pt>
                <c:pt idx="206">
                  <c:v>1.9082399999999999</c:v>
                </c:pt>
                <c:pt idx="207">
                  <c:v>1.91048</c:v>
                </c:pt>
                <c:pt idx="208">
                  <c:v>1.91225</c:v>
                </c:pt>
                <c:pt idx="209">
                  <c:v>1.91421</c:v>
                </c:pt>
                <c:pt idx="210">
                  <c:v>1.9161900000000001</c:v>
                </c:pt>
                <c:pt idx="211">
                  <c:v>1.91838</c:v>
                </c:pt>
                <c:pt idx="212">
                  <c:v>1.9201900000000001</c:v>
                </c:pt>
                <c:pt idx="213">
                  <c:v>1.92208</c:v>
                </c:pt>
                <c:pt idx="214">
                  <c:v>1.92404</c:v>
                </c:pt>
                <c:pt idx="215">
                  <c:v>1.9260600000000001</c:v>
                </c:pt>
                <c:pt idx="216">
                  <c:v>1.9281200000000001</c:v>
                </c:pt>
                <c:pt idx="217">
                  <c:v>1.9300299999999999</c:v>
                </c:pt>
                <c:pt idx="218">
                  <c:v>1.9319999999999999</c:v>
                </c:pt>
                <c:pt idx="219">
                  <c:v>1.9343300000000001</c:v>
                </c:pt>
                <c:pt idx="220">
                  <c:v>1.9361900000000001</c:v>
                </c:pt>
                <c:pt idx="221">
                  <c:v>1.9381699999999999</c:v>
                </c:pt>
                <c:pt idx="222">
                  <c:v>1.9400900000000001</c:v>
                </c:pt>
                <c:pt idx="223">
                  <c:v>1.9422900000000001</c:v>
                </c:pt>
                <c:pt idx="224">
                  <c:v>1.94417</c:v>
                </c:pt>
                <c:pt idx="225">
                  <c:v>1.94611</c:v>
                </c:pt>
                <c:pt idx="226">
                  <c:v>1.9480500000000001</c:v>
                </c:pt>
                <c:pt idx="227">
                  <c:v>1.95018</c:v>
                </c:pt>
                <c:pt idx="228">
                  <c:v>1.9521299999999999</c:v>
                </c:pt>
                <c:pt idx="229">
                  <c:v>1.95404</c:v>
                </c:pt>
                <c:pt idx="230">
                  <c:v>1.9559899999999999</c:v>
                </c:pt>
                <c:pt idx="231">
                  <c:v>1.9579899999999999</c:v>
                </c:pt>
                <c:pt idx="232">
                  <c:v>1.9601900000000001</c:v>
                </c:pt>
                <c:pt idx="233">
                  <c:v>1.96207</c:v>
                </c:pt>
                <c:pt idx="234">
                  <c:v>1.96408</c:v>
                </c:pt>
                <c:pt idx="235">
                  <c:v>1.9662599999999999</c:v>
                </c:pt>
                <c:pt idx="236">
                  <c:v>1.9681500000000001</c:v>
                </c:pt>
                <c:pt idx="237">
                  <c:v>1.9700800000000001</c:v>
                </c:pt>
                <c:pt idx="238">
                  <c:v>1.9719899999999999</c:v>
                </c:pt>
                <c:pt idx="239">
                  <c:v>1.9740800000000001</c:v>
                </c:pt>
                <c:pt idx="240">
                  <c:v>1.9760800000000001</c:v>
                </c:pt>
                <c:pt idx="241">
                  <c:v>1.97794</c:v>
                </c:pt>
                <c:pt idx="242">
                  <c:v>1.97993</c:v>
                </c:pt>
                <c:pt idx="243">
                  <c:v>1.98193</c:v>
                </c:pt>
                <c:pt idx="244">
                  <c:v>1.9840899999999999</c:v>
                </c:pt>
                <c:pt idx="245">
                  <c:v>1.9860500000000001</c:v>
                </c:pt>
                <c:pt idx="246">
                  <c:v>1.9879599999999999</c:v>
                </c:pt>
                <c:pt idx="247">
                  <c:v>1.9902500000000001</c:v>
                </c:pt>
                <c:pt idx="248">
                  <c:v>1.99213</c:v>
                </c:pt>
                <c:pt idx="249">
                  <c:v>1.994</c:v>
                </c:pt>
                <c:pt idx="250">
                  <c:v>1.99594</c:v>
                </c:pt>
                <c:pt idx="251">
                  <c:v>1.99804</c:v>
                </c:pt>
                <c:pt idx="252">
                  <c:v>2.0000900000000001</c:v>
                </c:pt>
                <c:pt idx="253">
                  <c:v>2.0019300000000002</c:v>
                </c:pt>
                <c:pt idx="254">
                  <c:v>2.0038800000000001</c:v>
                </c:pt>
                <c:pt idx="255">
                  <c:v>2.0059</c:v>
                </c:pt>
                <c:pt idx="256">
                  <c:v>2.0079199999999999</c:v>
                </c:pt>
                <c:pt idx="257">
                  <c:v>2.0099900000000002</c:v>
                </c:pt>
                <c:pt idx="258">
                  <c:v>2.0119400000000001</c:v>
                </c:pt>
                <c:pt idx="259">
                  <c:v>2.0141399999999998</c:v>
                </c:pt>
                <c:pt idx="260">
                  <c:v>2.0160900000000002</c:v>
                </c:pt>
                <c:pt idx="261">
                  <c:v>2.0179900000000002</c:v>
                </c:pt>
                <c:pt idx="262">
                  <c:v>2.0199199999999999</c:v>
                </c:pt>
                <c:pt idx="263">
                  <c:v>2.02196</c:v>
                </c:pt>
                <c:pt idx="264">
                  <c:v>2.0240399999999998</c:v>
                </c:pt>
                <c:pt idx="265">
                  <c:v>2.0258799999999999</c:v>
                </c:pt>
                <c:pt idx="266">
                  <c:v>2.0278299999999998</c:v>
                </c:pt>
                <c:pt idx="267">
                  <c:v>2.02982</c:v>
                </c:pt>
                <c:pt idx="268">
                  <c:v>2.0318700000000001</c:v>
                </c:pt>
                <c:pt idx="269">
                  <c:v>2.0337900000000002</c:v>
                </c:pt>
                <c:pt idx="270">
                  <c:v>2.0358999999999998</c:v>
                </c:pt>
                <c:pt idx="271">
                  <c:v>2.0380799999999999</c:v>
                </c:pt>
                <c:pt idx="272">
                  <c:v>2.0400999999999998</c:v>
                </c:pt>
                <c:pt idx="273">
                  <c:v>2.0418799999999999</c:v>
                </c:pt>
                <c:pt idx="274">
                  <c:v>2.0438499999999999</c:v>
                </c:pt>
                <c:pt idx="275">
                  <c:v>2.04583</c:v>
                </c:pt>
                <c:pt idx="276">
                  <c:v>2.0480700000000001</c:v>
                </c:pt>
                <c:pt idx="277">
                  <c:v>2.04989</c:v>
                </c:pt>
                <c:pt idx="278">
                  <c:v>2.05185</c:v>
                </c:pt>
                <c:pt idx="279">
                  <c:v>2.0538500000000002</c:v>
                </c:pt>
                <c:pt idx="280">
                  <c:v>2.05586</c:v>
                </c:pt>
                <c:pt idx="281">
                  <c:v>2.0577999999999999</c:v>
                </c:pt>
                <c:pt idx="282">
                  <c:v>2.0597799999999999</c:v>
                </c:pt>
                <c:pt idx="283">
                  <c:v>2.0619499999999999</c:v>
                </c:pt>
                <c:pt idx="284">
                  <c:v>2.06412</c:v>
                </c:pt>
                <c:pt idx="285">
                  <c:v>2.0659100000000001</c:v>
                </c:pt>
                <c:pt idx="286">
                  <c:v>2.06786</c:v>
                </c:pt>
                <c:pt idx="287">
                  <c:v>2.0698799999999999</c:v>
                </c:pt>
                <c:pt idx="288">
                  <c:v>2.0720700000000001</c:v>
                </c:pt>
                <c:pt idx="289">
                  <c:v>2.07382</c:v>
                </c:pt>
                <c:pt idx="290">
                  <c:v>2.0758000000000001</c:v>
                </c:pt>
                <c:pt idx="291">
                  <c:v>2.0777600000000001</c:v>
                </c:pt>
                <c:pt idx="292">
                  <c:v>2.0798199999999998</c:v>
                </c:pt>
                <c:pt idx="293">
                  <c:v>2.0817800000000002</c:v>
                </c:pt>
                <c:pt idx="294">
                  <c:v>2.0836899999999998</c:v>
                </c:pt>
                <c:pt idx="295">
                  <c:v>2.08569</c:v>
                </c:pt>
                <c:pt idx="296">
                  <c:v>2.0880200000000002</c:v>
                </c:pt>
                <c:pt idx="297">
                  <c:v>2.0898300000000001</c:v>
                </c:pt>
                <c:pt idx="298">
                  <c:v>2.09179</c:v>
                </c:pt>
                <c:pt idx="299">
                  <c:v>2.0937800000000002</c:v>
                </c:pt>
                <c:pt idx="300">
                  <c:v>2.0959599999999998</c:v>
                </c:pt>
                <c:pt idx="301">
                  <c:v>2.0977999999999999</c:v>
                </c:pt>
                <c:pt idx="302">
                  <c:v>2.0997699999999999</c:v>
                </c:pt>
                <c:pt idx="303">
                  <c:v>2.1017000000000001</c:v>
                </c:pt>
                <c:pt idx="304">
                  <c:v>2.10379</c:v>
                </c:pt>
                <c:pt idx="305">
                  <c:v>2.10575</c:v>
                </c:pt>
                <c:pt idx="306">
                  <c:v>2.10764</c:v>
                </c:pt>
                <c:pt idx="307">
                  <c:v>2.10961</c:v>
                </c:pt>
                <c:pt idx="308">
                  <c:v>2.11164</c:v>
                </c:pt>
                <c:pt idx="309">
                  <c:v>2.1138300000000001</c:v>
                </c:pt>
                <c:pt idx="310">
                  <c:v>2.11578</c:v>
                </c:pt>
                <c:pt idx="311">
                  <c:v>2.1177299999999999</c:v>
                </c:pt>
                <c:pt idx="312">
                  <c:v>2.1198600000000001</c:v>
                </c:pt>
                <c:pt idx="313">
                  <c:v>2.1217700000000002</c:v>
                </c:pt>
                <c:pt idx="314">
                  <c:v>2.1236700000000002</c:v>
                </c:pt>
                <c:pt idx="315">
                  <c:v>2.1256499999999998</c:v>
                </c:pt>
                <c:pt idx="316">
                  <c:v>2.12771</c:v>
                </c:pt>
                <c:pt idx="317">
                  <c:v>2.12974</c:v>
                </c:pt>
                <c:pt idx="318">
                  <c:v>2.1316000000000002</c:v>
                </c:pt>
                <c:pt idx="319">
                  <c:v>2.1335700000000002</c:v>
                </c:pt>
                <c:pt idx="320">
                  <c:v>2.1355499999999998</c:v>
                </c:pt>
                <c:pt idx="321">
                  <c:v>2.1377199999999998</c:v>
                </c:pt>
                <c:pt idx="322">
                  <c:v>2.13971</c:v>
                </c:pt>
                <c:pt idx="323">
                  <c:v>2.1416300000000001</c:v>
                </c:pt>
                <c:pt idx="324">
                  <c:v>2.1438899999999999</c:v>
                </c:pt>
                <c:pt idx="325">
                  <c:v>2.1457299999999999</c:v>
                </c:pt>
                <c:pt idx="326">
                  <c:v>2.14764</c:v>
                </c:pt>
                <c:pt idx="327">
                  <c:v>2.1495500000000001</c:v>
                </c:pt>
                <c:pt idx="328">
                  <c:v>2.1517300000000001</c:v>
                </c:pt>
                <c:pt idx="329">
                  <c:v>2.1537199999999999</c:v>
                </c:pt>
                <c:pt idx="330">
                  <c:v>2.1555300000000002</c:v>
                </c:pt>
                <c:pt idx="331">
                  <c:v>2.1575099999999998</c:v>
                </c:pt>
                <c:pt idx="332">
                  <c:v>2.1595200000000001</c:v>
                </c:pt>
                <c:pt idx="333">
                  <c:v>2.1615799999999998</c:v>
                </c:pt>
                <c:pt idx="334">
                  <c:v>2.1636299999999999</c:v>
                </c:pt>
                <c:pt idx="335">
                  <c:v>2.1655500000000001</c:v>
                </c:pt>
                <c:pt idx="336">
                  <c:v>2.16777</c:v>
                </c:pt>
                <c:pt idx="337">
                  <c:v>2.1697299999999999</c:v>
                </c:pt>
                <c:pt idx="338">
                  <c:v>2.1716000000000002</c:v>
                </c:pt>
                <c:pt idx="339">
                  <c:v>2.17353</c:v>
                </c:pt>
                <c:pt idx="340">
                  <c:v>2.1756199999999999</c:v>
                </c:pt>
                <c:pt idx="341">
                  <c:v>2.1776599999999999</c:v>
                </c:pt>
                <c:pt idx="342">
                  <c:v>2.1795100000000001</c:v>
                </c:pt>
                <c:pt idx="343">
                  <c:v>2.18146</c:v>
                </c:pt>
                <c:pt idx="344">
                  <c:v>2.1834500000000001</c:v>
                </c:pt>
                <c:pt idx="345">
                  <c:v>2.18546</c:v>
                </c:pt>
                <c:pt idx="346">
                  <c:v>2.1873900000000002</c:v>
                </c:pt>
                <c:pt idx="347">
                  <c:v>2.1894999999999998</c:v>
                </c:pt>
                <c:pt idx="348">
                  <c:v>2.1917399999999998</c:v>
                </c:pt>
                <c:pt idx="349">
                  <c:v>2.1937099999999998</c:v>
                </c:pt>
                <c:pt idx="350">
                  <c:v>2.1955100000000001</c:v>
                </c:pt>
                <c:pt idx="351">
                  <c:v>2.19746</c:v>
                </c:pt>
                <c:pt idx="352">
                  <c:v>2.1994799999999999</c:v>
                </c:pt>
                <c:pt idx="353">
                  <c:v>2.2016200000000001</c:v>
                </c:pt>
                <c:pt idx="354">
                  <c:v>2.20343</c:v>
                </c:pt>
                <c:pt idx="355">
                  <c:v>2.2054200000000002</c:v>
                </c:pt>
                <c:pt idx="356">
                  <c:v>2.2074099999999999</c:v>
                </c:pt>
                <c:pt idx="357">
                  <c:v>2.20946</c:v>
                </c:pt>
                <c:pt idx="358">
                  <c:v>2.2113800000000001</c:v>
                </c:pt>
                <c:pt idx="359">
                  <c:v>2.2133600000000002</c:v>
                </c:pt>
                <c:pt idx="360">
                  <c:v>2.2154799999999999</c:v>
                </c:pt>
                <c:pt idx="361">
                  <c:v>2.2177199999999999</c:v>
                </c:pt>
                <c:pt idx="362">
                  <c:v>2.2195</c:v>
                </c:pt>
                <c:pt idx="363">
                  <c:v>2.2214299999999998</c:v>
                </c:pt>
                <c:pt idx="364">
                  <c:v>2.22343</c:v>
                </c:pt>
                <c:pt idx="365">
                  <c:v>2.2256100000000001</c:v>
                </c:pt>
                <c:pt idx="366">
                  <c:v>2.2273999999999998</c:v>
                </c:pt>
                <c:pt idx="367">
                  <c:v>2.2293500000000002</c:v>
                </c:pt>
                <c:pt idx="368">
                  <c:v>2.2313000000000001</c:v>
                </c:pt>
                <c:pt idx="369">
                  <c:v>2.2333799999999999</c:v>
                </c:pt>
                <c:pt idx="370">
                  <c:v>2.2353200000000002</c:v>
                </c:pt>
                <c:pt idx="371">
                  <c:v>2.2372800000000002</c:v>
                </c:pt>
                <c:pt idx="372">
                  <c:v>2.2392500000000002</c:v>
                </c:pt>
                <c:pt idx="373">
                  <c:v>2.2414700000000001</c:v>
                </c:pt>
                <c:pt idx="374">
                  <c:v>2.2434400000000001</c:v>
                </c:pt>
                <c:pt idx="375">
                  <c:v>2.2453400000000001</c:v>
                </c:pt>
                <c:pt idx="376">
                  <c:v>2.2473000000000001</c:v>
                </c:pt>
                <c:pt idx="377">
                  <c:v>2.24953</c:v>
                </c:pt>
                <c:pt idx="378">
                  <c:v>2.2513700000000001</c:v>
                </c:pt>
                <c:pt idx="379">
                  <c:v>2.2532899999999998</c:v>
                </c:pt>
                <c:pt idx="380">
                  <c:v>2.2552599999999998</c:v>
                </c:pt>
                <c:pt idx="381">
                  <c:v>2.2572899999999998</c:v>
                </c:pt>
                <c:pt idx="382">
                  <c:v>2.2593200000000002</c:v>
                </c:pt>
                <c:pt idx="383">
                  <c:v>2.2612199999999998</c:v>
                </c:pt>
                <c:pt idx="384">
                  <c:v>2.2631800000000002</c:v>
                </c:pt>
                <c:pt idx="385">
                  <c:v>2.2652100000000002</c:v>
                </c:pt>
                <c:pt idx="386">
                  <c:v>2.2674099999999999</c:v>
                </c:pt>
                <c:pt idx="387">
                  <c:v>2.2692700000000001</c:v>
                </c:pt>
                <c:pt idx="388">
                  <c:v>2.2712599999999998</c:v>
                </c:pt>
                <c:pt idx="389">
                  <c:v>2.2734200000000002</c:v>
                </c:pt>
                <c:pt idx="390">
                  <c:v>2.27536</c:v>
                </c:pt>
                <c:pt idx="391">
                  <c:v>2.27725</c:v>
                </c:pt>
                <c:pt idx="392">
                  <c:v>2.2791700000000001</c:v>
                </c:pt>
                <c:pt idx="393">
                  <c:v>2.2812299999999999</c:v>
                </c:pt>
                <c:pt idx="394">
                  <c:v>2.2833100000000002</c:v>
                </c:pt>
                <c:pt idx="395">
                  <c:v>2.2851499999999998</c:v>
                </c:pt>
                <c:pt idx="396">
                  <c:v>2.2871299999999999</c:v>
                </c:pt>
                <c:pt idx="397">
                  <c:v>2.2891300000000001</c:v>
                </c:pt>
                <c:pt idx="398">
                  <c:v>2.2912699999999999</c:v>
                </c:pt>
                <c:pt idx="399">
                  <c:v>2.2932899999999998</c:v>
                </c:pt>
                <c:pt idx="400">
                  <c:v>2.2951800000000002</c:v>
                </c:pt>
                <c:pt idx="401">
                  <c:v>2.2974000000000001</c:v>
                </c:pt>
                <c:pt idx="402">
                  <c:v>2.2993199999999998</c:v>
                </c:pt>
                <c:pt idx="403">
                  <c:v>2.3012199999999998</c:v>
                </c:pt>
                <c:pt idx="404">
                  <c:v>2.3031299999999999</c:v>
                </c:pt>
                <c:pt idx="405">
                  <c:v>2.3052000000000001</c:v>
                </c:pt>
                <c:pt idx="406">
                  <c:v>2.30728</c:v>
                </c:pt>
                <c:pt idx="407">
                  <c:v>2.3091300000000001</c:v>
                </c:pt>
                <c:pt idx="408">
                  <c:v>2.31108</c:v>
                </c:pt>
                <c:pt idx="409">
                  <c:v>2.3130799999999998</c:v>
                </c:pt>
                <c:pt idx="410">
                  <c:v>2.3151600000000001</c:v>
                </c:pt>
                <c:pt idx="411">
                  <c:v>2.3172799999999998</c:v>
                </c:pt>
                <c:pt idx="412">
                  <c:v>2.3191700000000002</c:v>
                </c:pt>
                <c:pt idx="413">
                  <c:v>2.32124</c:v>
                </c:pt>
                <c:pt idx="414">
                  <c:v>2.3232599999999999</c:v>
                </c:pt>
                <c:pt idx="415">
                  <c:v>2.32518</c:v>
                </c:pt>
                <c:pt idx="416">
                  <c:v>2.3271000000000002</c:v>
                </c:pt>
                <c:pt idx="417">
                  <c:v>2.3291200000000001</c:v>
                </c:pt>
                <c:pt idx="418">
                  <c:v>2.33121</c:v>
                </c:pt>
                <c:pt idx="419">
                  <c:v>2.3330600000000001</c:v>
                </c:pt>
                <c:pt idx="420">
                  <c:v>2.3350200000000001</c:v>
                </c:pt>
                <c:pt idx="421">
                  <c:v>2.3370000000000002</c:v>
                </c:pt>
                <c:pt idx="422">
                  <c:v>2.33901</c:v>
                </c:pt>
                <c:pt idx="423">
                  <c:v>2.3409599999999999</c:v>
                </c:pt>
                <c:pt idx="424">
                  <c:v>2.3430499999999999</c:v>
                </c:pt>
                <c:pt idx="425">
                  <c:v>2.3452500000000001</c:v>
                </c:pt>
                <c:pt idx="426">
                  <c:v>2.3473000000000002</c:v>
                </c:pt>
                <c:pt idx="427">
                  <c:v>2.3490799999999998</c:v>
                </c:pt>
                <c:pt idx="428">
                  <c:v>2.3510399999999998</c:v>
                </c:pt>
                <c:pt idx="429">
                  <c:v>2.3530500000000001</c:v>
                </c:pt>
                <c:pt idx="430">
                  <c:v>2.3552599999999999</c:v>
                </c:pt>
                <c:pt idx="431">
                  <c:v>2.35703</c:v>
                </c:pt>
                <c:pt idx="432">
                  <c:v>2.359</c:v>
                </c:pt>
                <c:pt idx="433">
                  <c:v>2.36097</c:v>
                </c:pt>
                <c:pt idx="434">
                  <c:v>2.3630200000000001</c:v>
                </c:pt>
                <c:pt idx="435">
                  <c:v>2.36497</c:v>
                </c:pt>
                <c:pt idx="436">
                  <c:v>2.3669500000000001</c:v>
                </c:pt>
                <c:pt idx="437">
                  <c:v>2.3691200000000001</c:v>
                </c:pt>
                <c:pt idx="438">
                  <c:v>2.3712900000000001</c:v>
                </c:pt>
                <c:pt idx="439">
                  <c:v>2.3731</c:v>
                </c:pt>
                <c:pt idx="440">
                  <c:v>2.3750300000000002</c:v>
                </c:pt>
                <c:pt idx="441">
                  <c:v>2.37703</c:v>
                </c:pt>
                <c:pt idx="442">
                  <c:v>2.37913</c:v>
                </c:pt>
                <c:pt idx="443">
                  <c:v>2.3809999999999998</c:v>
                </c:pt>
                <c:pt idx="444">
                  <c:v>2.3829400000000001</c:v>
                </c:pt>
                <c:pt idx="445">
                  <c:v>2.38489</c:v>
                </c:pt>
                <c:pt idx="446">
                  <c:v>2.3869899999999999</c:v>
                </c:pt>
                <c:pt idx="447">
                  <c:v>2.3889300000000002</c:v>
                </c:pt>
                <c:pt idx="448">
                  <c:v>2.3908700000000001</c:v>
                </c:pt>
                <c:pt idx="449">
                  <c:v>2.3928500000000001</c:v>
                </c:pt>
                <c:pt idx="450">
                  <c:v>2.39506</c:v>
                </c:pt>
                <c:pt idx="451">
                  <c:v>2.39703</c:v>
                </c:pt>
                <c:pt idx="452">
                  <c:v>2.3989799999999999</c:v>
                </c:pt>
                <c:pt idx="453">
                  <c:v>2.40097</c:v>
                </c:pt>
                <c:pt idx="454">
                  <c:v>2.4031099999999999</c:v>
                </c:pt>
                <c:pt idx="455">
                  <c:v>2.4049200000000002</c:v>
                </c:pt>
                <c:pt idx="456">
                  <c:v>2.4068399999999999</c:v>
                </c:pt>
                <c:pt idx="457">
                  <c:v>2.4088699999999998</c:v>
                </c:pt>
                <c:pt idx="458">
                  <c:v>2.41092</c:v>
                </c:pt>
                <c:pt idx="459">
                  <c:v>2.4129100000000001</c:v>
                </c:pt>
                <c:pt idx="460">
                  <c:v>2.41486</c:v>
                </c:pt>
                <c:pt idx="461">
                  <c:v>2.4167900000000002</c:v>
                </c:pt>
                <c:pt idx="462">
                  <c:v>2.4188000000000001</c:v>
                </c:pt>
                <c:pt idx="463">
                  <c:v>2.4209999999999998</c:v>
                </c:pt>
                <c:pt idx="464">
                  <c:v>2.42293</c:v>
                </c:pt>
                <c:pt idx="465">
                  <c:v>2.4249000000000001</c:v>
                </c:pt>
                <c:pt idx="466">
                  <c:v>2.4269400000000001</c:v>
                </c:pt>
                <c:pt idx="467">
                  <c:v>2.42896</c:v>
                </c:pt>
                <c:pt idx="468">
                  <c:v>2.4308900000000002</c:v>
                </c:pt>
                <c:pt idx="469">
                  <c:v>2.4327700000000001</c:v>
                </c:pt>
                <c:pt idx="470">
                  <c:v>2.4348800000000002</c:v>
                </c:pt>
                <c:pt idx="471">
                  <c:v>2.43689</c:v>
                </c:pt>
                <c:pt idx="472">
                  <c:v>2.4387599999999998</c:v>
                </c:pt>
                <c:pt idx="473">
                  <c:v>2.4407299999999998</c:v>
                </c:pt>
                <c:pt idx="474">
                  <c:v>2.4427300000000001</c:v>
                </c:pt>
                <c:pt idx="475">
                  <c:v>2.4449000000000001</c:v>
                </c:pt>
                <c:pt idx="476">
                  <c:v>2.4468899999999998</c:v>
                </c:pt>
                <c:pt idx="477">
                  <c:v>2.4487299999999999</c:v>
                </c:pt>
                <c:pt idx="478">
                  <c:v>2.4510100000000001</c:v>
                </c:pt>
                <c:pt idx="479">
                  <c:v>2.4529100000000001</c:v>
                </c:pt>
                <c:pt idx="480">
                  <c:v>2.4548299999999998</c:v>
                </c:pt>
                <c:pt idx="481">
                  <c:v>2.4567700000000001</c:v>
                </c:pt>
                <c:pt idx="482">
                  <c:v>2.4587400000000001</c:v>
                </c:pt>
                <c:pt idx="483">
                  <c:v>2.4608699999999999</c:v>
                </c:pt>
                <c:pt idx="484">
                  <c:v>2.4626700000000001</c:v>
                </c:pt>
                <c:pt idx="485">
                  <c:v>2.4646599999999999</c:v>
                </c:pt>
                <c:pt idx="486">
                  <c:v>2.4666299999999999</c:v>
                </c:pt>
                <c:pt idx="487">
                  <c:v>2.4686499999999998</c:v>
                </c:pt>
                <c:pt idx="488">
                  <c:v>2.4707400000000002</c:v>
                </c:pt>
                <c:pt idx="489">
                  <c:v>2.4726599999999999</c:v>
                </c:pt>
                <c:pt idx="490">
                  <c:v>2.4748399999999999</c:v>
                </c:pt>
                <c:pt idx="491">
                  <c:v>2.4769000000000001</c:v>
                </c:pt>
                <c:pt idx="492">
                  <c:v>2.4786800000000002</c:v>
                </c:pt>
                <c:pt idx="493">
                  <c:v>2.4806400000000002</c:v>
                </c:pt>
                <c:pt idx="494">
                  <c:v>2.4826600000000001</c:v>
                </c:pt>
                <c:pt idx="495">
                  <c:v>2.48475</c:v>
                </c:pt>
                <c:pt idx="496">
                  <c:v>2.4865900000000001</c:v>
                </c:pt>
                <c:pt idx="497">
                  <c:v>2.48855</c:v>
                </c:pt>
                <c:pt idx="498">
                  <c:v>2.4905499999999998</c:v>
                </c:pt>
                <c:pt idx="499">
                  <c:v>2.4925700000000002</c:v>
                </c:pt>
                <c:pt idx="500">
                  <c:v>2.4945499999999998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D729-4DD5-BFB7-2E020FAE72D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03351936"/>
        <c:axId val="656756160"/>
        <c:extLst>
          <c:ext xmlns:c15="http://schemas.microsoft.com/office/drawing/2012/chart" uri="{02D57815-91ED-43cb-92C2-25804820EDAC}">
            <c15:filteredScatterSeries>
              <c15:ser>
                <c:idx val="1"/>
                <c:order val="1"/>
                <c:tx>
                  <c:strRef>
                    <c:extLst>
                      <c:ext uri="{02D57815-91ED-43cb-92C2-25804820EDAC}">
                        <c15:formulaRef>
                          <c15:sqref>Paper!$A$2</c15:sqref>
                        </c15:formulaRef>
                      </c:ext>
                    </c:extLst>
                    <c:strCache>
                      <c:ptCount val="1"/>
                      <c:pt idx="0">
                        <c:v>Etapa 1</c:v>
                      </c:pt>
                    </c:strCache>
                  </c:strRef>
                </c:tx>
                <c:spPr>
                  <a:ln w="25400" cap="rnd">
                    <a:noFill/>
                    <a:round/>
                  </a:ln>
                  <a:effectLst/>
                </c:spPr>
                <c:marker>
                  <c:symbol val="circle"/>
                  <c:size val="2"/>
                  <c:spPr>
                    <a:solidFill>
                      <a:srgbClr val="FFC000"/>
                    </a:solidFill>
                    <a:ln w="9525">
                      <a:noFill/>
                    </a:ln>
                    <a:effectLst/>
                  </c:spPr>
                </c:marker>
                <c:xVal>
                  <c:numRef>
                    <c:extLst>
                      <c:ext uri="{02D57815-91ED-43cb-92C2-25804820EDAC}">
                        <c15:formulaRef>
                          <c15:sqref>'N115 Curvas de Polarización'!$C$4:$C$504</c15:sqref>
                        </c15:formulaRef>
                      </c:ext>
                    </c:extLst>
                    <c:numCache>
                      <c:formatCode>0.0000</c:formatCode>
                      <c:ptCount val="501"/>
                      <c:pt idx="0">
                        <c:v>2.8190719999999999E-2</c:v>
                      </c:pt>
                      <c:pt idx="1">
                        <c:v>2.954888E-2</c:v>
                      </c:pt>
                      <c:pt idx="2">
                        <c:v>3.078972E-2</c:v>
                      </c:pt>
                      <c:pt idx="3">
                        <c:v>3.108124E-2</c:v>
                      </c:pt>
                      <c:pt idx="4">
                        <c:v>3.1439720000000004E-2</c:v>
                      </c:pt>
                      <c:pt idx="5">
                        <c:v>3.2774119999999997E-2</c:v>
                      </c:pt>
                      <c:pt idx="6">
                        <c:v>3.38976E-2</c:v>
                      </c:pt>
                      <c:pt idx="7">
                        <c:v>3.4196879999999999E-2</c:v>
                      </c:pt>
                      <c:pt idx="8">
                        <c:v>3.5253840000000002E-2</c:v>
                      </c:pt>
                      <c:pt idx="9">
                        <c:v>3.7025639999999999E-2</c:v>
                      </c:pt>
                      <c:pt idx="10">
                        <c:v>3.7413599999999998E-2</c:v>
                      </c:pt>
                      <c:pt idx="11">
                        <c:v>3.7716319999999998E-2</c:v>
                      </c:pt>
                      <c:pt idx="12">
                        <c:v>3.8286479999999998E-2</c:v>
                      </c:pt>
                      <c:pt idx="13">
                        <c:v>4.0137200000000005E-2</c:v>
                      </c:pt>
                      <c:pt idx="14">
                        <c:v>4.0945600000000006E-2</c:v>
                      </c:pt>
                      <c:pt idx="15">
                        <c:v>4.12456E-2</c:v>
                      </c:pt>
                      <c:pt idx="16">
                        <c:v>4.2309200000000005E-2</c:v>
                      </c:pt>
                      <c:pt idx="17">
                        <c:v>4.3921999999999996E-2</c:v>
                      </c:pt>
                      <c:pt idx="18">
                        <c:v>4.4258400000000003E-2</c:v>
                      </c:pt>
                      <c:pt idx="19">
                        <c:v>4.4611599999999994E-2</c:v>
                      </c:pt>
                      <c:pt idx="20">
                        <c:v>4.5525999999999997E-2</c:v>
                      </c:pt>
                      <c:pt idx="21">
                        <c:v>4.7411199999999994E-2</c:v>
                      </c:pt>
                      <c:pt idx="22">
                        <c:v>4.78576E-2</c:v>
                      </c:pt>
                      <c:pt idx="23">
                        <c:v>4.8369600000000006E-2</c:v>
                      </c:pt>
                      <c:pt idx="24">
                        <c:v>5.0221200000000001E-2</c:v>
                      </c:pt>
                      <c:pt idx="25">
                        <c:v>5.0723600000000001E-2</c:v>
                      </c:pt>
                      <c:pt idx="26">
                        <c:v>5.1062799999999998E-2</c:v>
                      </c:pt>
                      <c:pt idx="27">
                        <c:v>5.2223199999999997E-2</c:v>
                      </c:pt>
                      <c:pt idx="28">
                        <c:v>5.4266399999999999E-2</c:v>
                      </c:pt>
                      <c:pt idx="29">
                        <c:v>5.5008800000000004E-2</c:v>
                      </c:pt>
                      <c:pt idx="30">
                        <c:v>5.5301200000000002E-2</c:v>
                      </c:pt>
                      <c:pt idx="31">
                        <c:v>5.5694800000000003E-2</c:v>
                      </c:pt>
                      <c:pt idx="32">
                        <c:v>5.68928E-2</c:v>
                      </c:pt>
                      <c:pt idx="33">
                        <c:v>5.8872400000000005E-2</c:v>
                      </c:pt>
                      <c:pt idx="34">
                        <c:v>5.9290799999999998E-2</c:v>
                      </c:pt>
                      <c:pt idx="35">
                        <c:v>5.9623200000000001E-2</c:v>
                      </c:pt>
                      <c:pt idx="36">
                        <c:v>6.0772000000000007E-2</c:v>
                      </c:pt>
                      <c:pt idx="37">
                        <c:v>6.2488400000000006E-2</c:v>
                      </c:pt>
                      <c:pt idx="38">
                        <c:v>6.2836799999999998E-2</c:v>
                      </c:pt>
                      <c:pt idx="39">
                        <c:v>6.3228400000000004E-2</c:v>
                      </c:pt>
                      <c:pt idx="40">
                        <c:v>6.5120800000000006E-2</c:v>
                      </c:pt>
                      <c:pt idx="41">
                        <c:v>6.5949599999999997E-2</c:v>
                      </c:pt>
                      <c:pt idx="42">
                        <c:v>6.6262399999999999E-2</c:v>
                      </c:pt>
                      <c:pt idx="43">
                        <c:v>6.7598400000000003E-2</c:v>
                      </c:pt>
                      <c:pt idx="44">
                        <c:v>6.9279199999999999E-2</c:v>
                      </c:pt>
                      <c:pt idx="45">
                        <c:v>6.9585599999999997E-2</c:v>
                      </c:pt>
                      <c:pt idx="46">
                        <c:v>6.9977999999999999E-2</c:v>
                      </c:pt>
                      <c:pt idx="47">
                        <c:v>7.190400000000001E-2</c:v>
                      </c:pt>
                      <c:pt idx="48">
                        <c:v>7.3150400000000004E-2</c:v>
                      </c:pt>
                      <c:pt idx="49">
                        <c:v>7.3435199999999992E-2</c:v>
                      </c:pt>
                      <c:pt idx="50">
                        <c:v>7.3958399999999994E-2</c:v>
                      </c:pt>
                      <c:pt idx="51">
                        <c:v>7.6228799999999999E-2</c:v>
                      </c:pt>
                      <c:pt idx="52">
                        <c:v>7.80468E-2</c:v>
                      </c:pt>
                      <c:pt idx="53">
                        <c:v>7.8321199999999994E-2</c:v>
                      </c:pt>
                      <c:pt idx="54">
                        <c:v>7.8654799999999997E-2</c:v>
                      </c:pt>
                      <c:pt idx="55">
                        <c:v>8.0585199999999996E-2</c:v>
                      </c:pt>
                      <c:pt idx="56">
                        <c:v>8.1751599999999994E-2</c:v>
                      </c:pt>
                      <c:pt idx="57">
                        <c:v>8.2042400000000001E-2</c:v>
                      </c:pt>
                      <c:pt idx="58">
                        <c:v>8.3898799999999996E-2</c:v>
                      </c:pt>
                      <c:pt idx="59">
                        <c:v>8.5131200000000004E-2</c:v>
                      </c:pt>
                      <c:pt idx="60">
                        <c:v>8.5387599999999994E-2</c:v>
                      </c:pt>
                      <c:pt idx="61">
                        <c:v>8.5746000000000003E-2</c:v>
                      </c:pt>
                      <c:pt idx="62">
                        <c:v>8.6904800000000004E-2</c:v>
                      </c:pt>
                      <c:pt idx="63">
                        <c:v>8.9228000000000002E-2</c:v>
                      </c:pt>
                      <c:pt idx="64">
                        <c:v>8.9874799999999991E-2</c:v>
                      </c:pt>
                      <c:pt idx="65">
                        <c:v>9.0145199999999995E-2</c:v>
                      </c:pt>
                      <c:pt idx="66">
                        <c:v>9.0703200000000012E-2</c:v>
                      </c:pt>
                      <c:pt idx="67">
                        <c:v>9.29928E-2</c:v>
                      </c:pt>
                      <c:pt idx="68">
                        <c:v>9.3728800000000001E-2</c:v>
                      </c:pt>
                      <c:pt idx="69">
                        <c:v>9.4003200000000009E-2</c:v>
                      </c:pt>
                      <c:pt idx="70">
                        <c:v>9.4396000000000008E-2</c:v>
                      </c:pt>
                      <c:pt idx="71">
                        <c:v>9.6562800000000004E-2</c:v>
                      </c:pt>
                      <c:pt idx="72">
                        <c:v>9.8411200000000004E-2</c:v>
                      </c:pt>
                      <c:pt idx="73">
                        <c:v>9.8610799999999998E-2</c:v>
                      </c:pt>
                      <c:pt idx="74">
                        <c:v>9.8859600000000006E-2</c:v>
                      </c:pt>
                      <c:pt idx="75">
                        <c:v>9.9674399999999996E-2</c:v>
                      </c:pt>
                      <c:pt idx="76">
                        <c:v>0.10206799999999999</c:v>
                      </c:pt>
                      <c:pt idx="77">
                        <c:v>0.102754</c:v>
                      </c:pt>
                      <c:pt idx="78">
                        <c:v>0.10295680000000001</c:v>
                      </c:pt>
                      <c:pt idx="79">
                        <c:v>0.10400040000000001</c:v>
                      </c:pt>
                      <c:pt idx="80">
                        <c:v>0.10607</c:v>
                      </c:pt>
                      <c:pt idx="81">
                        <c:v>0.1063428</c:v>
                      </c:pt>
                      <c:pt idx="82">
                        <c:v>0.10656399999999999</c:v>
                      </c:pt>
                      <c:pt idx="83">
                        <c:v>0.10850600000000001</c:v>
                      </c:pt>
                      <c:pt idx="84">
                        <c:v>0.1095872</c:v>
                      </c:pt>
                      <c:pt idx="85">
                        <c:v>0.10975559999999999</c:v>
                      </c:pt>
                      <c:pt idx="86">
                        <c:v>0.1106448</c:v>
                      </c:pt>
                      <c:pt idx="87">
                        <c:v>0.11278639999999999</c:v>
                      </c:pt>
                      <c:pt idx="88">
                        <c:v>0.1130452</c:v>
                      </c:pt>
                      <c:pt idx="89">
                        <c:v>0.113256</c:v>
                      </c:pt>
                      <c:pt idx="90">
                        <c:v>0.1140244</c:v>
                      </c:pt>
                      <c:pt idx="91">
                        <c:v>0.1162516</c:v>
                      </c:pt>
                      <c:pt idx="92">
                        <c:v>0.1165668</c:v>
                      </c:pt>
                      <c:pt idx="93">
                        <c:v>0.1167752</c:v>
                      </c:pt>
                      <c:pt idx="94">
                        <c:v>0.11760279999999999</c:v>
                      </c:pt>
                      <c:pt idx="95">
                        <c:v>0.12008679999999999</c:v>
                      </c:pt>
                      <c:pt idx="96">
                        <c:v>0.1205536</c:v>
                      </c:pt>
                      <c:pt idx="97">
                        <c:v>0.1207028</c:v>
                      </c:pt>
                      <c:pt idx="98">
                        <c:v>0.1215968</c:v>
                      </c:pt>
                      <c:pt idx="99">
                        <c:v>0.1237984</c:v>
                      </c:pt>
                      <c:pt idx="100">
                        <c:v>0.12404560000000001</c:v>
                      </c:pt>
                      <c:pt idx="101">
                        <c:v>0.1242128</c:v>
                      </c:pt>
                      <c:pt idx="102">
                        <c:v>0.12530959999999999</c:v>
                      </c:pt>
                      <c:pt idx="103">
                        <c:v>0.12724199999999999</c:v>
                      </c:pt>
                      <c:pt idx="104">
                        <c:v>0.12740080000000001</c:v>
                      </c:pt>
                      <c:pt idx="105">
                        <c:v>0.1275888</c:v>
                      </c:pt>
                      <c:pt idx="106">
                        <c:v>0.12890280000000001</c:v>
                      </c:pt>
                      <c:pt idx="107">
                        <c:v>0.13126559999999998</c:v>
                      </c:pt>
                      <c:pt idx="108">
                        <c:v>0.131462</c:v>
                      </c:pt>
                      <c:pt idx="109">
                        <c:v>0.1315712</c:v>
                      </c:pt>
                      <c:pt idx="110">
                        <c:v>0.13263159999999999</c:v>
                      </c:pt>
                      <c:pt idx="111">
                        <c:v>0.13510839999999999</c:v>
                      </c:pt>
                      <c:pt idx="112">
                        <c:v>0.13531199999999999</c:v>
                      </c:pt>
                      <c:pt idx="113">
                        <c:v>0.13537679999999999</c:v>
                      </c:pt>
                      <c:pt idx="114">
                        <c:v>0.13554840000000001</c:v>
                      </c:pt>
                      <c:pt idx="115">
                        <c:v>0.13651640000000001</c:v>
                      </c:pt>
                      <c:pt idx="116">
                        <c:v>0.13850759999999998</c:v>
                      </c:pt>
                      <c:pt idx="117">
                        <c:v>0.1386116</c:v>
                      </c:pt>
                      <c:pt idx="118">
                        <c:v>0.1387092</c:v>
                      </c:pt>
                      <c:pt idx="119">
                        <c:v>0.1404388</c:v>
                      </c:pt>
                      <c:pt idx="120">
                        <c:v>0.14209040000000001</c:v>
                      </c:pt>
                      <c:pt idx="121">
                        <c:v>0.14208199999999999</c:v>
                      </c:pt>
                      <c:pt idx="122">
                        <c:v>0.14306479999999999</c:v>
                      </c:pt>
                      <c:pt idx="123">
                        <c:v>0.14472279999999998</c:v>
                      </c:pt>
                      <c:pt idx="124">
                        <c:v>0.144734</c:v>
                      </c:pt>
                      <c:pt idx="125">
                        <c:v>0.14492160000000001</c:v>
                      </c:pt>
                      <c:pt idx="126">
                        <c:v>0.14745639999999999</c:v>
                      </c:pt>
                      <c:pt idx="127">
                        <c:v>0.14858440000000001</c:v>
                      </c:pt>
                      <c:pt idx="128">
                        <c:v>0.14848600000000001</c:v>
                      </c:pt>
                      <c:pt idx="129">
                        <c:v>0.1485148</c:v>
                      </c:pt>
                      <c:pt idx="130">
                        <c:v>0.1493012</c:v>
                      </c:pt>
                      <c:pt idx="131">
                        <c:v>0.1520348</c:v>
                      </c:pt>
                      <c:pt idx="132">
                        <c:v>0.15230920000000001</c:v>
                      </c:pt>
                      <c:pt idx="133">
                        <c:v>0.152226</c:v>
                      </c:pt>
                      <c:pt idx="134">
                        <c:v>0.15229799999999999</c:v>
                      </c:pt>
                      <c:pt idx="135">
                        <c:v>0.15436320000000001</c:v>
                      </c:pt>
                      <c:pt idx="136">
                        <c:v>0.15641279999999999</c:v>
                      </c:pt>
                      <c:pt idx="137">
                        <c:v>0.15627359999999998</c:v>
                      </c:pt>
                      <c:pt idx="138">
                        <c:v>0.15620120000000001</c:v>
                      </c:pt>
                      <c:pt idx="139">
                        <c:v>0.15625719999999998</c:v>
                      </c:pt>
                      <c:pt idx="140">
                        <c:v>0.15642600000000001</c:v>
                      </c:pt>
                      <c:pt idx="141">
                        <c:v>0.15892600000000001</c:v>
                      </c:pt>
                      <c:pt idx="142">
                        <c:v>0.16122399999999998</c:v>
                      </c:pt>
                      <c:pt idx="143">
                        <c:v>0.16108599999999998</c:v>
                      </c:pt>
                      <c:pt idx="144">
                        <c:v>0.16091759999999999</c:v>
                      </c:pt>
                      <c:pt idx="145">
                        <c:v>0.1609392</c:v>
                      </c:pt>
                      <c:pt idx="146">
                        <c:v>0.16308319999999998</c:v>
                      </c:pt>
                      <c:pt idx="147">
                        <c:v>0.16574839999999999</c:v>
                      </c:pt>
                      <c:pt idx="148">
                        <c:v>0.16568560000000002</c:v>
                      </c:pt>
                      <c:pt idx="149">
                        <c:v>0.16547799999999999</c:v>
                      </c:pt>
                      <c:pt idx="150">
                        <c:v>0.1654352</c:v>
                      </c:pt>
                      <c:pt idx="151">
                        <c:v>0.16593959999999999</c:v>
                      </c:pt>
                      <c:pt idx="152">
                        <c:v>0.16870280000000001</c:v>
                      </c:pt>
                      <c:pt idx="153">
                        <c:v>0.16885040000000001</c:v>
                      </c:pt>
                      <c:pt idx="154">
                        <c:v>0.16867480000000001</c:v>
                      </c:pt>
                      <c:pt idx="155">
                        <c:v>0.17068359999999999</c:v>
                      </c:pt>
                      <c:pt idx="156">
                        <c:v>0.17293800000000001</c:v>
                      </c:pt>
                      <c:pt idx="157">
                        <c:v>0.17269519999999999</c:v>
                      </c:pt>
                      <c:pt idx="158">
                        <c:v>0.17248040000000001</c:v>
                      </c:pt>
                      <c:pt idx="159">
                        <c:v>0.17243320000000001</c:v>
                      </c:pt>
                      <c:pt idx="160">
                        <c:v>0.17319320000000002</c:v>
                      </c:pt>
                      <c:pt idx="161">
                        <c:v>0.17630320000000002</c:v>
                      </c:pt>
                      <c:pt idx="162">
                        <c:v>0.17691600000000002</c:v>
                      </c:pt>
                      <c:pt idx="163">
                        <c:v>0.17661079999999998</c:v>
                      </c:pt>
                      <c:pt idx="164">
                        <c:v>0.1766692</c:v>
                      </c:pt>
                      <c:pt idx="165">
                        <c:v>0.17947279999999999</c:v>
                      </c:pt>
                      <c:pt idx="166">
                        <c:v>0.18143160000000003</c:v>
                      </c:pt>
                      <c:pt idx="167">
                        <c:v>0.18108920000000001</c:v>
                      </c:pt>
                      <c:pt idx="168">
                        <c:v>0.18088599999999999</c:v>
                      </c:pt>
                      <c:pt idx="169">
                        <c:v>0.1807936</c:v>
                      </c:pt>
                      <c:pt idx="170">
                        <c:v>0.18080400000000002</c:v>
                      </c:pt>
                      <c:pt idx="171">
                        <c:v>0.1828844</c:v>
                      </c:pt>
                      <c:pt idx="172">
                        <c:v>0.18469239999999998</c:v>
                      </c:pt>
                      <c:pt idx="173">
                        <c:v>0.18441120000000003</c:v>
                      </c:pt>
                      <c:pt idx="174">
                        <c:v>0.18425560000000002</c:v>
                      </c:pt>
                      <c:pt idx="175">
                        <c:v>0.18633759999999999</c:v>
                      </c:pt>
                      <c:pt idx="176">
                        <c:v>0.18884519999999999</c:v>
                      </c:pt>
                      <c:pt idx="177">
                        <c:v>0.18859400000000001</c:v>
                      </c:pt>
                      <c:pt idx="178">
                        <c:v>0.18830919999999998</c:v>
                      </c:pt>
                      <c:pt idx="179">
                        <c:v>0.1885616</c:v>
                      </c:pt>
                      <c:pt idx="180">
                        <c:v>0.19134440000000003</c:v>
                      </c:pt>
                      <c:pt idx="181">
                        <c:v>0.19139639999999999</c:v>
                      </c:pt>
                      <c:pt idx="182">
                        <c:v>0.19114159999999999</c:v>
                      </c:pt>
                      <c:pt idx="183">
                        <c:v>0.1911244</c:v>
                      </c:pt>
                      <c:pt idx="184">
                        <c:v>0.1938328</c:v>
                      </c:pt>
                      <c:pt idx="185">
                        <c:v>0.19472</c:v>
                      </c:pt>
                      <c:pt idx="186">
                        <c:v>0.19440079999999998</c:v>
                      </c:pt>
                      <c:pt idx="187">
                        <c:v>0.19427520000000001</c:v>
                      </c:pt>
                      <c:pt idx="188">
                        <c:v>0.19667880000000001</c:v>
                      </c:pt>
                      <c:pt idx="189">
                        <c:v>0.19822040000000002</c:v>
                      </c:pt>
                      <c:pt idx="190">
                        <c:v>0.197878</c:v>
                      </c:pt>
                      <c:pt idx="191">
                        <c:v>0.19774360000000002</c:v>
                      </c:pt>
                      <c:pt idx="192">
                        <c:v>0.20033319999999999</c:v>
                      </c:pt>
                      <c:pt idx="193">
                        <c:v>0.20131840000000001</c:v>
                      </c:pt>
                      <c:pt idx="194">
                        <c:v>0.20100119999999999</c:v>
                      </c:pt>
                      <c:pt idx="195">
                        <c:v>0.20080120000000001</c:v>
                      </c:pt>
                      <c:pt idx="196">
                        <c:v>0.20087240000000001</c:v>
                      </c:pt>
                      <c:pt idx="197">
                        <c:v>0.20387319999999998</c:v>
                      </c:pt>
                      <c:pt idx="198">
                        <c:v>0.20499279999999998</c:v>
                      </c:pt>
                      <c:pt idx="199">
                        <c:v>0.20463599999999998</c:v>
                      </c:pt>
                      <c:pt idx="200">
                        <c:v>0.20459320000000003</c:v>
                      </c:pt>
                      <c:pt idx="201">
                        <c:v>0.20760560000000003</c:v>
                      </c:pt>
                      <c:pt idx="202">
                        <c:v>0.2084056</c:v>
                      </c:pt>
                      <c:pt idx="203">
                        <c:v>0.20806000000000002</c:v>
                      </c:pt>
                      <c:pt idx="204">
                        <c:v>0.20943999999999999</c:v>
                      </c:pt>
                      <c:pt idx="205">
                        <c:v>0.2116392</c:v>
                      </c:pt>
                      <c:pt idx="206">
                        <c:v>0.21133479999999999</c:v>
                      </c:pt>
                      <c:pt idx="207">
                        <c:v>0.21106919999999998</c:v>
                      </c:pt>
                      <c:pt idx="208">
                        <c:v>0.21098320000000001</c:v>
                      </c:pt>
                      <c:pt idx="209">
                        <c:v>0.21320319999999998</c:v>
                      </c:pt>
                      <c:pt idx="210">
                        <c:v>0.21586079999999999</c:v>
                      </c:pt>
                      <c:pt idx="211">
                        <c:v>0.2155368</c:v>
                      </c:pt>
                      <c:pt idx="212">
                        <c:v>0.2152328</c:v>
                      </c:pt>
                      <c:pt idx="213">
                        <c:v>0.21512399999999998</c:v>
                      </c:pt>
                      <c:pt idx="214">
                        <c:v>0.2175648</c:v>
                      </c:pt>
                      <c:pt idx="215">
                        <c:v>0.2201332</c:v>
                      </c:pt>
                      <c:pt idx="216">
                        <c:v>0.21981719999999999</c:v>
                      </c:pt>
                      <c:pt idx="217">
                        <c:v>0.21952960000000002</c:v>
                      </c:pt>
                      <c:pt idx="218">
                        <c:v>0.22009200000000001</c:v>
                      </c:pt>
                      <c:pt idx="219">
                        <c:v>0.22356519999999999</c:v>
                      </c:pt>
                      <c:pt idx="220">
                        <c:v>0.22388159999999999</c:v>
                      </c:pt>
                      <c:pt idx="221">
                        <c:v>0.22352080000000002</c:v>
                      </c:pt>
                      <c:pt idx="222">
                        <c:v>0.22348960000000001</c:v>
                      </c:pt>
                      <c:pt idx="223">
                        <c:v>0.22651520000000003</c:v>
                      </c:pt>
                      <c:pt idx="224">
                        <c:v>0.22786719999999999</c:v>
                      </c:pt>
                      <c:pt idx="225">
                        <c:v>0.22752559999999999</c:v>
                      </c:pt>
                      <c:pt idx="226">
                        <c:v>0.22735880000000003</c:v>
                      </c:pt>
                      <c:pt idx="227">
                        <c:v>0.22795960000000001</c:v>
                      </c:pt>
                      <c:pt idx="228">
                        <c:v>0.2315816</c:v>
                      </c:pt>
                      <c:pt idx="229">
                        <c:v>0.2320924</c:v>
                      </c:pt>
                      <c:pt idx="230">
                        <c:v>0.23177720000000002</c:v>
                      </c:pt>
                      <c:pt idx="231">
                        <c:v>0.23195199999999999</c:v>
                      </c:pt>
                      <c:pt idx="232">
                        <c:v>0.23538319999999999</c:v>
                      </c:pt>
                      <c:pt idx="233">
                        <c:v>0.2360276</c:v>
                      </c:pt>
                      <c:pt idx="234">
                        <c:v>0.23573640000000001</c:v>
                      </c:pt>
                      <c:pt idx="235">
                        <c:v>0.23565439999999999</c:v>
                      </c:pt>
                      <c:pt idx="236">
                        <c:v>0.23816600000000002</c:v>
                      </c:pt>
                      <c:pt idx="237">
                        <c:v>0.23990120000000001</c:v>
                      </c:pt>
                      <c:pt idx="238">
                        <c:v>0.23963200000000001</c:v>
                      </c:pt>
                      <c:pt idx="239">
                        <c:v>0.23948519999999998</c:v>
                      </c:pt>
                      <c:pt idx="240">
                        <c:v>0.2413672</c:v>
                      </c:pt>
                      <c:pt idx="241">
                        <c:v>0.24346440000000003</c:v>
                      </c:pt>
                      <c:pt idx="242">
                        <c:v>0.24320720000000001</c:v>
                      </c:pt>
                      <c:pt idx="243">
                        <c:v>0.24306560000000002</c:v>
                      </c:pt>
                      <c:pt idx="244">
                        <c:v>0.24481120000000001</c:v>
                      </c:pt>
                      <c:pt idx="245">
                        <c:v>0.2487356</c:v>
                      </c:pt>
                      <c:pt idx="246">
                        <c:v>0.2489712</c:v>
                      </c:pt>
                      <c:pt idx="247">
                        <c:v>0.24862559999999997</c:v>
                      </c:pt>
                      <c:pt idx="248">
                        <c:v>0.24848600000000001</c:v>
                      </c:pt>
                      <c:pt idx="249">
                        <c:v>0.24919479999999999</c:v>
                      </c:pt>
                      <c:pt idx="250">
                        <c:v>0.25305119999999998</c:v>
                      </c:pt>
                      <c:pt idx="251">
                        <c:v>0.25354320000000002</c:v>
                      </c:pt>
                      <c:pt idx="252">
                        <c:v>0.2532336</c:v>
                      </c:pt>
                      <c:pt idx="253">
                        <c:v>0.2530772</c:v>
                      </c:pt>
                      <c:pt idx="254">
                        <c:v>0.25333719999999998</c:v>
                      </c:pt>
                      <c:pt idx="255">
                        <c:v>0.25703480000000001</c:v>
                      </c:pt>
                      <c:pt idx="256">
                        <c:v>0.2581852</c:v>
                      </c:pt>
                      <c:pt idx="257">
                        <c:v>0.25783280000000003</c:v>
                      </c:pt>
                      <c:pt idx="258">
                        <c:v>0.2576812</c:v>
                      </c:pt>
                      <c:pt idx="259">
                        <c:v>0.2603972</c:v>
                      </c:pt>
                      <c:pt idx="260">
                        <c:v>0.26320119999999997</c:v>
                      </c:pt>
                      <c:pt idx="261">
                        <c:v>0.26283200000000001</c:v>
                      </c:pt>
                      <c:pt idx="262">
                        <c:v>0.26251960000000002</c:v>
                      </c:pt>
                      <c:pt idx="263">
                        <c:v>0.26248880000000002</c:v>
                      </c:pt>
                      <c:pt idx="264">
                        <c:v>0.26559120000000003</c:v>
                      </c:pt>
                      <c:pt idx="265">
                        <c:v>0.26731359999999998</c:v>
                      </c:pt>
                      <c:pt idx="266">
                        <c:v>0.26691680000000001</c:v>
                      </c:pt>
                      <c:pt idx="267">
                        <c:v>0.2666444</c:v>
                      </c:pt>
                      <c:pt idx="268">
                        <c:v>0.26706639999999998</c:v>
                      </c:pt>
                      <c:pt idx="269">
                        <c:v>0.27077839999999997</c:v>
                      </c:pt>
                      <c:pt idx="270">
                        <c:v>0.270986</c:v>
                      </c:pt>
                      <c:pt idx="271">
                        <c:v>0.27058959999999999</c:v>
                      </c:pt>
                      <c:pt idx="272">
                        <c:v>0.27043919999999999</c:v>
                      </c:pt>
                      <c:pt idx="273">
                        <c:v>0.27323599999999998</c:v>
                      </c:pt>
                      <c:pt idx="274">
                        <c:v>0.276588</c:v>
                      </c:pt>
                      <c:pt idx="275">
                        <c:v>0.27627079999999998</c:v>
                      </c:pt>
                      <c:pt idx="276">
                        <c:v>0.27583200000000002</c:v>
                      </c:pt>
                      <c:pt idx="277">
                        <c:v>0.2756188</c:v>
                      </c:pt>
                      <c:pt idx="278">
                        <c:v>0.27662639999999999</c:v>
                      </c:pt>
                      <c:pt idx="279">
                        <c:v>0.28018399999999999</c:v>
                      </c:pt>
                      <c:pt idx="280">
                        <c:v>0.2800088</c:v>
                      </c:pt>
                      <c:pt idx="281">
                        <c:v>0.27959040000000002</c:v>
                      </c:pt>
                      <c:pt idx="282">
                        <c:v>0.28086159999999999</c:v>
                      </c:pt>
                      <c:pt idx="283">
                        <c:v>0.28369800000000001</c:v>
                      </c:pt>
                      <c:pt idx="284">
                        <c:v>0.28336359999999999</c:v>
                      </c:pt>
                      <c:pt idx="285">
                        <c:v>0.28297600000000001</c:v>
                      </c:pt>
                      <c:pt idx="286">
                        <c:v>0.28493040000000003</c:v>
                      </c:pt>
                      <c:pt idx="287">
                        <c:v>0.28856359999999998</c:v>
                      </c:pt>
                      <c:pt idx="288">
                        <c:v>0.28827359999999996</c:v>
                      </c:pt>
                      <c:pt idx="289">
                        <c:v>0.28779640000000001</c:v>
                      </c:pt>
                      <c:pt idx="290">
                        <c:v>0.28750239999999999</c:v>
                      </c:pt>
                      <c:pt idx="291">
                        <c:v>0.2893424</c:v>
                      </c:pt>
                      <c:pt idx="292">
                        <c:v>0.2928616</c:v>
                      </c:pt>
                      <c:pt idx="293">
                        <c:v>0.29256959999999999</c:v>
                      </c:pt>
                      <c:pt idx="294">
                        <c:v>0.29207719999999998</c:v>
                      </c:pt>
                      <c:pt idx="295">
                        <c:v>0.29332799999999998</c:v>
                      </c:pt>
                      <c:pt idx="296">
                        <c:v>0.2968692</c:v>
                      </c:pt>
                      <c:pt idx="297">
                        <c:v>0.29658840000000003</c:v>
                      </c:pt>
                      <c:pt idx="298">
                        <c:v>0.2960912</c:v>
                      </c:pt>
                      <c:pt idx="299">
                        <c:v>0.29582920000000001</c:v>
                      </c:pt>
                      <c:pt idx="300">
                        <c:v>0.29620160000000001</c:v>
                      </c:pt>
                      <c:pt idx="301">
                        <c:v>0.30057800000000001</c:v>
                      </c:pt>
                      <c:pt idx="302">
                        <c:v>0.30208960000000001</c:v>
                      </c:pt>
                      <c:pt idx="303">
                        <c:v>0.30146840000000003</c:v>
                      </c:pt>
                      <c:pt idx="304">
                        <c:v>0.30104759999999997</c:v>
                      </c:pt>
                      <c:pt idx="305">
                        <c:v>0.30080480000000004</c:v>
                      </c:pt>
                      <c:pt idx="306">
                        <c:v>0.3034984</c:v>
                      </c:pt>
                      <c:pt idx="307">
                        <c:v>0.30541239999999997</c:v>
                      </c:pt>
                      <c:pt idx="308">
                        <c:v>0.304892</c:v>
                      </c:pt>
                      <c:pt idx="309">
                        <c:v>0.30449520000000002</c:v>
                      </c:pt>
                      <c:pt idx="310">
                        <c:v>0.30681320000000001</c:v>
                      </c:pt>
                      <c:pt idx="311">
                        <c:v>0.308782</c:v>
                      </c:pt>
                      <c:pt idx="312">
                        <c:v>0.30823400000000001</c:v>
                      </c:pt>
                      <c:pt idx="313">
                        <c:v>0.30784279999999997</c:v>
                      </c:pt>
                      <c:pt idx="314">
                        <c:v>0.31030360000000001</c:v>
                      </c:pt>
                      <c:pt idx="315">
                        <c:v>0.31361879999999998</c:v>
                      </c:pt>
                      <c:pt idx="316">
                        <c:v>0.31312200000000001</c:v>
                      </c:pt>
                      <c:pt idx="317">
                        <c:v>0.31263639999999998</c:v>
                      </c:pt>
                      <c:pt idx="318">
                        <c:v>0.3134904</c:v>
                      </c:pt>
                      <c:pt idx="319">
                        <c:v>0.31798480000000001</c:v>
                      </c:pt>
                      <c:pt idx="320">
                        <c:v>0.3183996</c:v>
                      </c:pt>
                      <c:pt idx="321">
                        <c:v>0.31776759999999998</c:v>
                      </c:pt>
                      <c:pt idx="322">
                        <c:v>0.31739840000000002</c:v>
                      </c:pt>
                      <c:pt idx="323">
                        <c:v>0.31751439999999997</c:v>
                      </c:pt>
                      <c:pt idx="324">
                        <c:v>0.32174560000000002</c:v>
                      </c:pt>
                      <c:pt idx="325">
                        <c:v>0.32232799999999995</c:v>
                      </c:pt>
                      <c:pt idx="326">
                        <c:v>0.3217488</c:v>
                      </c:pt>
                      <c:pt idx="327">
                        <c:v>0.32138039999999995</c:v>
                      </c:pt>
                      <c:pt idx="328">
                        <c:v>0.32324559999999997</c:v>
                      </c:pt>
                      <c:pt idx="329">
                        <c:v>0.3266308</c:v>
                      </c:pt>
                      <c:pt idx="330">
                        <c:v>0.32616400000000001</c:v>
                      </c:pt>
                      <c:pt idx="331">
                        <c:v>0.32567999999999997</c:v>
                      </c:pt>
                      <c:pt idx="332">
                        <c:v>0.32691560000000003</c:v>
                      </c:pt>
                      <c:pt idx="333">
                        <c:v>0.33077319999999999</c:v>
                      </c:pt>
                      <c:pt idx="334">
                        <c:v>0.33041519999999996</c:v>
                      </c:pt>
                      <c:pt idx="335">
                        <c:v>0.329874</c:v>
                      </c:pt>
                      <c:pt idx="336">
                        <c:v>0.32953719999999997</c:v>
                      </c:pt>
                      <c:pt idx="337">
                        <c:v>0.33088400000000001</c:v>
                      </c:pt>
                      <c:pt idx="338">
                        <c:v>0.33497439999999995</c:v>
                      </c:pt>
                      <c:pt idx="339">
                        <c:v>0.33466799999999997</c:v>
                      </c:pt>
                      <c:pt idx="340">
                        <c:v>0.33412399999999998</c:v>
                      </c:pt>
                      <c:pt idx="341">
                        <c:v>0.33597119999999997</c:v>
                      </c:pt>
                      <c:pt idx="342">
                        <c:v>0.33960400000000002</c:v>
                      </c:pt>
                      <c:pt idx="343">
                        <c:v>0.33915680000000004</c:v>
                      </c:pt>
                      <c:pt idx="344">
                        <c:v>0.33861279999999999</c:v>
                      </c:pt>
                      <c:pt idx="345">
                        <c:v>0.33829360000000003</c:v>
                      </c:pt>
                      <c:pt idx="346">
                        <c:v>0.33934120000000001</c:v>
                      </c:pt>
                      <c:pt idx="347">
                        <c:v>0.34402360000000004</c:v>
                      </c:pt>
                      <c:pt idx="348">
                        <c:v>0.34402320000000003</c:v>
                      </c:pt>
                      <c:pt idx="349">
                        <c:v>0.34344119999999995</c:v>
                      </c:pt>
                      <c:pt idx="350">
                        <c:v>0.34308</c:v>
                      </c:pt>
                      <c:pt idx="351">
                        <c:v>0.34578000000000003</c:v>
                      </c:pt>
                      <c:pt idx="352">
                        <c:v>0.34930280000000002</c:v>
                      </c:pt>
                      <c:pt idx="353">
                        <c:v>0.34880560000000005</c:v>
                      </c:pt>
                      <c:pt idx="354">
                        <c:v>0.34836640000000002</c:v>
                      </c:pt>
                      <c:pt idx="355">
                        <c:v>0.35169640000000002</c:v>
                      </c:pt>
                      <c:pt idx="356">
                        <c:v>0.353356</c:v>
                      </c:pt>
                      <c:pt idx="357">
                        <c:v>0.35278880000000001</c:v>
                      </c:pt>
                      <c:pt idx="358">
                        <c:v>0.35240920000000003</c:v>
                      </c:pt>
                      <c:pt idx="359">
                        <c:v>0.35295080000000001</c:v>
                      </c:pt>
                      <c:pt idx="360">
                        <c:v>0.3577516</c:v>
                      </c:pt>
                      <c:pt idx="361">
                        <c:v>0.35804999999999998</c:v>
                      </c:pt>
                      <c:pt idx="362">
                        <c:v>0.3574908</c:v>
                      </c:pt>
                      <c:pt idx="363">
                        <c:v>0.35718359999999999</c:v>
                      </c:pt>
                      <c:pt idx="364">
                        <c:v>0.35725720000000005</c:v>
                      </c:pt>
                      <c:pt idx="365">
                        <c:v>0.36173560000000005</c:v>
                      </c:pt>
                      <c:pt idx="366">
                        <c:v>0.36329400000000001</c:v>
                      </c:pt>
                      <c:pt idx="367">
                        <c:v>0.36270000000000002</c:v>
                      </c:pt>
                      <c:pt idx="368">
                        <c:v>0.36236040000000003</c:v>
                      </c:pt>
                      <c:pt idx="369">
                        <c:v>0.36462040000000001</c:v>
                      </c:pt>
                      <c:pt idx="370">
                        <c:v>0.36867919999999998</c:v>
                      </c:pt>
                      <c:pt idx="371">
                        <c:v>0.3683072</c:v>
                      </c:pt>
                      <c:pt idx="372">
                        <c:v>0.36785119999999999</c:v>
                      </c:pt>
                      <c:pt idx="373">
                        <c:v>0.3676352</c:v>
                      </c:pt>
                      <c:pt idx="374">
                        <c:v>0.37032280000000001</c:v>
                      </c:pt>
                      <c:pt idx="375">
                        <c:v>0.37449919999999998</c:v>
                      </c:pt>
                      <c:pt idx="376">
                        <c:v>0.37411800000000001</c:v>
                      </c:pt>
                      <c:pt idx="377">
                        <c:v>0.37369920000000001</c:v>
                      </c:pt>
                      <c:pt idx="378">
                        <c:v>0.37351000000000001</c:v>
                      </c:pt>
                      <c:pt idx="379">
                        <c:v>0.37446959999999996</c:v>
                      </c:pt>
                      <c:pt idx="380">
                        <c:v>0.37960720000000003</c:v>
                      </c:pt>
                      <c:pt idx="381">
                        <c:v>0.37984520000000005</c:v>
                      </c:pt>
                      <c:pt idx="382">
                        <c:v>0.3794092</c:v>
                      </c:pt>
                      <c:pt idx="383">
                        <c:v>0.37916119999999998</c:v>
                      </c:pt>
                      <c:pt idx="384">
                        <c:v>0.38053199999999998</c:v>
                      </c:pt>
                      <c:pt idx="385">
                        <c:v>0.38595199999999996</c:v>
                      </c:pt>
                      <c:pt idx="386">
                        <c:v>0.38613160000000002</c:v>
                      </c:pt>
                      <c:pt idx="387">
                        <c:v>0.38567279999999998</c:v>
                      </c:pt>
                      <c:pt idx="388">
                        <c:v>0.385492</c:v>
                      </c:pt>
                      <c:pt idx="389">
                        <c:v>0.387096</c:v>
                      </c:pt>
                      <c:pt idx="390">
                        <c:v>0.39278280000000004</c:v>
                      </c:pt>
                      <c:pt idx="391">
                        <c:v>0.39307720000000002</c:v>
                      </c:pt>
                      <c:pt idx="392">
                        <c:v>0.39263480000000001</c:v>
                      </c:pt>
                      <c:pt idx="393">
                        <c:v>0.39248280000000002</c:v>
                      </c:pt>
                      <c:pt idx="394">
                        <c:v>0.39246879999999995</c:v>
                      </c:pt>
                      <c:pt idx="395">
                        <c:v>0.39327319999999999</c:v>
                      </c:pt>
                      <c:pt idx="396">
                        <c:v>0.39892080000000002</c:v>
                      </c:pt>
                      <c:pt idx="397">
                        <c:v>0.39959159999999999</c:v>
                      </c:pt>
                      <c:pt idx="398">
                        <c:v>0.39919919999999998</c:v>
                      </c:pt>
                      <c:pt idx="399">
                        <c:v>0.39909480000000003</c:v>
                      </c:pt>
                      <c:pt idx="400">
                        <c:v>0.39984119999999995</c:v>
                      </c:pt>
                      <c:pt idx="401">
                        <c:v>0.405968</c:v>
                      </c:pt>
                      <c:pt idx="402">
                        <c:v>0.40808</c:v>
                      </c:pt>
                      <c:pt idx="403">
                        <c:v>0.40764</c:v>
                      </c:pt>
                      <c:pt idx="404">
                        <c:v>0.40742800000000001</c:v>
                      </c:pt>
                      <c:pt idx="405">
                        <c:v>0.40744399999999997</c:v>
                      </c:pt>
                      <c:pt idx="406">
                        <c:v>0.40990000000000004</c:v>
                      </c:pt>
                      <c:pt idx="407">
                        <c:v>0.41493600000000003</c:v>
                      </c:pt>
                      <c:pt idx="408">
                        <c:v>0.41483199999999998</c:v>
                      </c:pt>
                      <c:pt idx="409">
                        <c:v>0.41458</c:v>
                      </c:pt>
                      <c:pt idx="410">
                        <c:v>0.41456400000000004</c:v>
                      </c:pt>
                      <c:pt idx="411">
                        <c:v>0.41490000000000005</c:v>
                      </c:pt>
                      <c:pt idx="412">
                        <c:v>0.420124</c:v>
                      </c:pt>
                      <c:pt idx="413">
                        <c:v>0.42386000000000001</c:v>
                      </c:pt>
                      <c:pt idx="414">
                        <c:v>0.42352400000000001</c:v>
                      </c:pt>
                      <c:pt idx="415">
                        <c:v>0.42330800000000002</c:v>
                      </c:pt>
                      <c:pt idx="416">
                        <c:v>0.42337200000000003</c:v>
                      </c:pt>
                      <c:pt idx="417">
                        <c:v>0.42367600000000005</c:v>
                      </c:pt>
                      <c:pt idx="418">
                        <c:v>0.42869999999999997</c:v>
                      </c:pt>
                      <c:pt idx="419">
                        <c:v>0.432284</c:v>
                      </c:pt>
                      <c:pt idx="420">
                        <c:v>0.43199199999999999</c:v>
                      </c:pt>
                      <c:pt idx="421">
                        <c:v>0.43188799999999999</c:v>
                      </c:pt>
                      <c:pt idx="422">
                        <c:v>0.432612</c:v>
                      </c:pt>
                      <c:pt idx="423">
                        <c:v>0.43897599999999998</c:v>
                      </c:pt>
                      <c:pt idx="424">
                        <c:v>0.44025199999999998</c:v>
                      </c:pt>
                      <c:pt idx="425">
                        <c:v>0.44</c:v>
                      </c:pt>
                      <c:pt idx="426">
                        <c:v>0.44001199999999996</c:v>
                      </c:pt>
                      <c:pt idx="427">
                        <c:v>0.44017200000000001</c:v>
                      </c:pt>
                      <c:pt idx="428">
                        <c:v>0.44121199999999999</c:v>
                      </c:pt>
                      <c:pt idx="429">
                        <c:v>0.44784799999999997</c:v>
                      </c:pt>
                      <c:pt idx="430">
                        <c:v>0.44913200000000003</c:v>
                      </c:pt>
                      <c:pt idx="431">
                        <c:v>0.44889600000000002</c:v>
                      </c:pt>
                      <c:pt idx="432">
                        <c:v>0.448936</c:v>
                      </c:pt>
                      <c:pt idx="433">
                        <c:v>0.45129199999999997</c:v>
                      </c:pt>
                      <c:pt idx="434">
                        <c:v>0.45622000000000001</c:v>
                      </c:pt>
                      <c:pt idx="435">
                        <c:v>0.45625199999999999</c:v>
                      </c:pt>
                      <c:pt idx="436">
                        <c:v>0.45624799999999999</c:v>
                      </c:pt>
                      <c:pt idx="437">
                        <c:v>0.456372</c:v>
                      </c:pt>
                      <c:pt idx="438">
                        <c:v>0.45671599999999996</c:v>
                      </c:pt>
                      <c:pt idx="439">
                        <c:v>0.46168399999999998</c:v>
                      </c:pt>
                      <c:pt idx="440">
                        <c:v>0.46553199999999995</c:v>
                      </c:pt>
                      <c:pt idx="441">
                        <c:v>0.46536</c:v>
                      </c:pt>
                      <c:pt idx="442">
                        <c:v>0.46533999999999998</c:v>
                      </c:pt>
                      <c:pt idx="443">
                        <c:v>0.46647599999999995</c:v>
                      </c:pt>
                      <c:pt idx="444">
                        <c:v>0.47324800000000006</c:v>
                      </c:pt>
                      <c:pt idx="445">
                        <c:v>0.47419600000000001</c:v>
                      </c:pt>
                      <c:pt idx="446">
                        <c:v>0.47407200000000005</c:v>
                      </c:pt>
                      <c:pt idx="447">
                        <c:v>0.47417200000000004</c:v>
                      </c:pt>
                      <c:pt idx="448">
                        <c:v>0.47451199999999999</c:v>
                      </c:pt>
                      <c:pt idx="449">
                        <c:v>0.479904</c:v>
                      </c:pt>
                      <c:pt idx="450">
                        <c:v>0.48310799999999998</c:v>
                      </c:pt>
                      <c:pt idx="451">
                        <c:v>0.482964</c:v>
                      </c:pt>
                      <c:pt idx="452">
                        <c:v>0.48305199999999998</c:v>
                      </c:pt>
                      <c:pt idx="453">
                        <c:v>0.48348399999999997</c:v>
                      </c:pt>
                      <c:pt idx="454">
                        <c:v>0.48937600000000003</c:v>
                      </c:pt>
                      <c:pt idx="455">
                        <c:v>0.49388800000000005</c:v>
                      </c:pt>
                      <c:pt idx="456">
                        <c:v>0.49374000000000001</c:v>
                      </c:pt>
                      <c:pt idx="457">
                        <c:v>0.49377200000000004</c:v>
                      </c:pt>
                      <c:pt idx="458">
                        <c:v>0.49402000000000001</c:v>
                      </c:pt>
                      <c:pt idx="459">
                        <c:v>0.494508</c:v>
                      </c:pt>
                      <c:pt idx="460">
                        <c:v>0.49501199999999995</c:v>
                      </c:pt>
                      <c:pt idx="461">
                        <c:v>0.49782799999999999</c:v>
                      </c:pt>
                      <c:pt idx="462">
                        <c:v>0.50547600000000004</c:v>
                      </c:pt>
                      <c:pt idx="463">
                        <c:v>0.50627999999999995</c:v>
                      </c:pt>
                      <c:pt idx="464">
                        <c:v>0.50619599999999998</c:v>
                      </c:pt>
                      <c:pt idx="465">
                        <c:v>0.50636800000000004</c:v>
                      </c:pt>
                      <c:pt idx="466">
                        <c:v>0.50681199999999993</c:v>
                      </c:pt>
                      <c:pt idx="467">
                        <c:v>0.50719599999999998</c:v>
                      </c:pt>
                      <c:pt idx="468">
                        <c:v>0.50918799999999997</c:v>
                      </c:pt>
                      <c:pt idx="469">
                        <c:v>0.51675599999999999</c:v>
                      </c:pt>
                      <c:pt idx="470">
                        <c:v>0.51763599999999999</c:v>
                      </c:pt>
                      <c:pt idx="471">
                        <c:v>0.51760399999999995</c:v>
                      </c:pt>
                      <c:pt idx="472">
                        <c:v>0.51791600000000004</c:v>
                      </c:pt>
                      <c:pt idx="473">
                        <c:v>0.51830399999999999</c:v>
                      </c:pt>
                      <c:pt idx="474">
                        <c:v>0.51880000000000004</c:v>
                      </c:pt>
                      <c:pt idx="475">
                        <c:v>0.52274799999999999</c:v>
                      </c:pt>
                      <c:pt idx="476">
                        <c:v>0.53132800000000002</c:v>
                      </c:pt>
                      <c:pt idx="477">
                        <c:v>0.53259999999999996</c:v>
                      </c:pt>
                      <c:pt idx="478">
                        <c:v>0.53247999999999995</c:v>
                      </c:pt>
                      <c:pt idx="479">
                        <c:v>0.53279600000000005</c:v>
                      </c:pt>
                      <c:pt idx="480">
                        <c:v>0.53325600000000006</c:v>
                      </c:pt>
                      <c:pt idx="481">
                        <c:v>0.53388400000000003</c:v>
                      </c:pt>
                      <c:pt idx="482">
                        <c:v>0.54006399999999999</c:v>
                      </c:pt>
                      <c:pt idx="483">
                        <c:v>0.54371999999999998</c:v>
                      </c:pt>
                      <c:pt idx="484">
                        <c:v>0.543736</c:v>
                      </c:pt>
                      <c:pt idx="485">
                        <c:v>0.54409600000000002</c:v>
                      </c:pt>
                      <c:pt idx="486">
                        <c:v>0.54457200000000006</c:v>
                      </c:pt>
                      <c:pt idx="487">
                        <c:v>0.54563600000000001</c:v>
                      </c:pt>
                      <c:pt idx="488">
                        <c:v>0.55280399999999996</c:v>
                      </c:pt>
                      <c:pt idx="489">
                        <c:v>0.55409999999999993</c:v>
                      </c:pt>
                      <c:pt idx="490">
                        <c:v>0.55426799999999998</c:v>
                      </c:pt>
                      <c:pt idx="491">
                        <c:v>0.55473600000000001</c:v>
                      </c:pt>
                      <c:pt idx="492">
                        <c:v>0.55543999999999993</c:v>
                      </c:pt>
                      <c:pt idx="493">
                        <c:v>0.55836399999999997</c:v>
                      </c:pt>
                      <c:pt idx="494">
                        <c:v>0.56575600000000004</c:v>
                      </c:pt>
                      <c:pt idx="495">
                        <c:v>0.56640400000000002</c:v>
                      </c:pt>
                      <c:pt idx="496">
                        <c:v>0.56662400000000002</c:v>
                      </c:pt>
                      <c:pt idx="497">
                        <c:v>0.56720399999999993</c:v>
                      </c:pt>
                      <c:pt idx="498">
                        <c:v>0.56790799999999997</c:v>
                      </c:pt>
                      <c:pt idx="499">
                        <c:v>0.56869999999999998</c:v>
                      </c:pt>
                      <c:pt idx="500">
                        <c:v>0.57050000000000001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'N115 Curvas de Polarización'!$D$4:$D$504</c15:sqref>
                        </c15:formulaRef>
                      </c:ext>
                    </c:extLst>
                    <c:numCache>
                      <c:formatCode>0.0000</c:formatCode>
                      <c:ptCount val="501"/>
                      <c:pt idx="0">
                        <c:v>1.4973000000000001</c:v>
                      </c:pt>
                      <c:pt idx="1">
                        <c:v>1.4994499999999999</c:v>
                      </c:pt>
                      <c:pt idx="2">
                        <c:v>1.50136</c:v>
                      </c:pt>
                      <c:pt idx="3">
                        <c:v>1.50342</c:v>
                      </c:pt>
                      <c:pt idx="4">
                        <c:v>1.5055099999999999</c:v>
                      </c:pt>
                      <c:pt idx="5">
                        <c:v>1.5074099999999999</c:v>
                      </c:pt>
                      <c:pt idx="6">
                        <c:v>1.50935</c:v>
                      </c:pt>
                      <c:pt idx="7">
                        <c:v>1.51125</c:v>
                      </c:pt>
                      <c:pt idx="8">
                        <c:v>1.5133300000000001</c:v>
                      </c:pt>
                      <c:pt idx="9">
                        <c:v>1.5153099999999999</c:v>
                      </c:pt>
                      <c:pt idx="10">
                        <c:v>1.5172399999999999</c:v>
                      </c:pt>
                      <c:pt idx="11">
                        <c:v>1.51925</c:v>
                      </c:pt>
                      <c:pt idx="12">
                        <c:v>1.52119</c:v>
                      </c:pt>
                      <c:pt idx="13">
                        <c:v>1.52338</c:v>
                      </c:pt>
                      <c:pt idx="14">
                        <c:v>1.52529</c:v>
                      </c:pt>
                      <c:pt idx="15">
                        <c:v>1.5272300000000001</c:v>
                      </c:pt>
                      <c:pt idx="16">
                        <c:v>1.5296400000000001</c:v>
                      </c:pt>
                      <c:pt idx="17">
                        <c:v>1.5313600000000001</c:v>
                      </c:pt>
                      <c:pt idx="18">
                        <c:v>1.5332300000000001</c:v>
                      </c:pt>
                      <c:pt idx="19">
                        <c:v>1.53515</c:v>
                      </c:pt>
                      <c:pt idx="20">
                        <c:v>1.5372399999999999</c:v>
                      </c:pt>
                      <c:pt idx="21">
                        <c:v>1.5392999999999999</c:v>
                      </c:pt>
                      <c:pt idx="22">
                        <c:v>1.54121</c:v>
                      </c:pt>
                      <c:pt idx="23">
                        <c:v>1.5431900000000001</c:v>
                      </c:pt>
                      <c:pt idx="24">
                        <c:v>1.5452399999999999</c:v>
                      </c:pt>
                      <c:pt idx="25">
                        <c:v>1.54728</c:v>
                      </c:pt>
                      <c:pt idx="26">
                        <c:v>1.5492699999999999</c:v>
                      </c:pt>
                      <c:pt idx="27">
                        <c:v>1.5512999999999999</c:v>
                      </c:pt>
                      <c:pt idx="28">
                        <c:v>1.55352</c:v>
                      </c:pt>
                      <c:pt idx="29">
                        <c:v>1.5553399999999999</c:v>
                      </c:pt>
                      <c:pt idx="30">
                        <c:v>1.55721</c:v>
                      </c:pt>
                      <c:pt idx="31">
                        <c:v>1.55914</c:v>
                      </c:pt>
                      <c:pt idx="32">
                        <c:v>1.56118</c:v>
                      </c:pt>
                      <c:pt idx="33">
                        <c:v>1.5632999999999999</c:v>
                      </c:pt>
                      <c:pt idx="34">
                        <c:v>1.5651600000000001</c:v>
                      </c:pt>
                      <c:pt idx="35">
                        <c:v>1.5671299999999999</c:v>
                      </c:pt>
                      <c:pt idx="36">
                        <c:v>1.56918</c:v>
                      </c:pt>
                      <c:pt idx="37">
                        <c:v>1.57125</c:v>
                      </c:pt>
                      <c:pt idx="38">
                        <c:v>1.5731200000000001</c:v>
                      </c:pt>
                      <c:pt idx="39">
                        <c:v>1.57524</c:v>
                      </c:pt>
                      <c:pt idx="40">
                        <c:v>1.57748</c:v>
                      </c:pt>
                      <c:pt idx="41">
                        <c:v>1.57934</c:v>
                      </c:pt>
                      <c:pt idx="42">
                        <c:v>1.58121</c:v>
                      </c:pt>
                      <c:pt idx="43">
                        <c:v>1.58314</c:v>
                      </c:pt>
                      <c:pt idx="44">
                        <c:v>1.58525</c:v>
                      </c:pt>
                      <c:pt idx="45">
                        <c:v>1.58728</c:v>
                      </c:pt>
                      <c:pt idx="46">
                        <c:v>1.5891500000000001</c:v>
                      </c:pt>
                      <c:pt idx="47">
                        <c:v>1.59114</c:v>
                      </c:pt>
                      <c:pt idx="48">
                        <c:v>1.5931599999999999</c:v>
                      </c:pt>
                      <c:pt idx="49">
                        <c:v>1.5952299999999999</c:v>
                      </c:pt>
                      <c:pt idx="50">
                        <c:v>1.5971</c:v>
                      </c:pt>
                      <c:pt idx="51">
                        <c:v>1.59911</c:v>
                      </c:pt>
                      <c:pt idx="52">
                        <c:v>1.6012</c:v>
                      </c:pt>
                      <c:pt idx="53">
                        <c:v>1.6033299999999999</c:v>
                      </c:pt>
                      <c:pt idx="54">
                        <c:v>1.6051200000000001</c:v>
                      </c:pt>
                      <c:pt idx="55">
                        <c:v>1.60711</c:v>
                      </c:pt>
                      <c:pt idx="56">
                        <c:v>1.6092</c:v>
                      </c:pt>
                      <c:pt idx="57">
                        <c:v>1.61124</c:v>
                      </c:pt>
                      <c:pt idx="58">
                        <c:v>1.6130800000000001</c:v>
                      </c:pt>
                      <c:pt idx="59">
                        <c:v>1.6150599999999999</c:v>
                      </c:pt>
                      <c:pt idx="60">
                        <c:v>1.6170800000000001</c:v>
                      </c:pt>
                      <c:pt idx="61">
                        <c:v>1.61911</c:v>
                      </c:pt>
                      <c:pt idx="62">
                        <c:v>1.62103</c:v>
                      </c:pt>
                      <c:pt idx="63">
                        <c:v>1.6230100000000001</c:v>
                      </c:pt>
                      <c:pt idx="64">
                        <c:v>1.62503</c:v>
                      </c:pt>
                      <c:pt idx="65">
                        <c:v>1.6273200000000001</c:v>
                      </c:pt>
                      <c:pt idx="66">
                        <c:v>1.6291199999999999</c:v>
                      </c:pt>
                      <c:pt idx="67">
                        <c:v>1.6310800000000001</c:v>
                      </c:pt>
                      <c:pt idx="68">
                        <c:v>1.6331</c:v>
                      </c:pt>
                      <c:pt idx="69">
                        <c:v>1.6352800000000001</c:v>
                      </c:pt>
                      <c:pt idx="70">
                        <c:v>1.6370499999999999</c:v>
                      </c:pt>
                      <c:pt idx="71">
                        <c:v>1.63903</c:v>
                      </c:pt>
                      <c:pt idx="72">
                        <c:v>1.6410100000000001</c:v>
                      </c:pt>
                      <c:pt idx="73">
                        <c:v>1.643</c:v>
                      </c:pt>
                      <c:pt idx="74">
                        <c:v>1.64496</c:v>
                      </c:pt>
                      <c:pt idx="75">
                        <c:v>1.64693</c:v>
                      </c:pt>
                      <c:pt idx="76">
                        <c:v>1.64893</c:v>
                      </c:pt>
                      <c:pt idx="77">
                        <c:v>1.65097</c:v>
                      </c:pt>
                      <c:pt idx="78">
                        <c:v>1.6530499999999999</c:v>
                      </c:pt>
                      <c:pt idx="79">
                        <c:v>1.6550199999999999</c:v>
                      </c:pt>
                      <c:pt idx="80">
                        <c:v>1.6569799999999999</c:v>
                      </c:pt>
                      <c:pt idx="81">
                        <c:v>1.65926</c:v>
                      </c:pt>
                      <c:pt idx="82">
                        <c:v>1.6610199999999999</c:v>
                      </c:pt>
                      <c:pt idx="83">
                        <c:v>1.6629499999999999</c:v>
                      </c:pt>
                      <c:pt idx="84">
                        <c:v>1.66496</c:v>
                      </c:pt>
                      <c:pt idx="85">
                        <c:v>1.6669400000000001</c:v>
                      </c:pt>
                      <c:pt idx="86">
                        <c:v>1.6689400000000001</c:v>
                      </c:pt>
                      <c:pt idx="87">
                        <c:v>1.6708799999999999</c:v>
                      </c:pt>
                      <c:pt idx="88">
                        <c:v>1.6728799999999999</c:v>
                      </c:pt>
                      <c:pt idx="89">
                        <c:v>1.67489</c:v>
                      </c:pt>
                      <c:pt idx="90">
                        <c:v>1.6770099999999999</c:v>
                      </c:pt>
                      <c:pt idx="91">
                        <c:v>1.6790499999999999</c:v>
                      </c:pt>
                      <c:pt idx="92">
                        <c:v>1.68092</c:v>
                      </c:pt>
                      <c:pt idx="93">
                        <c:v>1.68326</c:v>
                      </c:pt>
                      <c:pt idx="94">
                        <c:v>1.68502</c:v>
                      </c:pt>
                      <c:pt idx="95">
                        <c:v>1.68692</c:v>
                      </c:pt>
                      <c:pt idx="96">
                        <c:v>1.68886</c:v>
                      </c:pt>
                      <c:pt idx="97">
                        <c:v>1.69102</c:v>
                      </c:pt>
                      <c:pt idx="98">
                        <c:v>1.69296</c:v>
                      </c:pt>
                      <c:pt idx="99">
                        <c:v>1.69486</c:v>
                      </c:pt>
                      <c:pt idx="100">
                        <c:v>1.69685</c:v>
                      </c:pt>
                      <c:pt idx="101">
                        <c:v>1.6988300000000001</c:v>
                      </c:pt>
                      <c:pt idx="102">
                        <c:v>1.7009099999999999</c:v>
                      </c:pt>
                      <c:pt idx="103">
                        <c:v>1.70289</c:v>
                      </c:pt>
                      <c:pt idx="104">
                        <c:v>1.70492</c:v>
                      </c:pt>
                      <c:pt idx="105">
                        <c:v>1.70709</c:v>
                      </c:pt>
                      <c:pt idx="106">
                        <c:v>1.70896</c:v>
                      </c:pt>
                      <c:pt idx="107">
                        <c:v>1.7109099999999999</c:v>
                      </c:pt>
                      <c:pt idx="108">
                        <c:v>1.7127699999999999</c:v>
                      </c:pt>
                      <c:pt idx="109">
                        <c:v>1.7149099999999999</c:v>
                      </c:pt>
                      <c:pt idx="110">
                        <c:v>1.7169300000000001</c:v>
                      </c:pt>
                      <c:pt idx="111">
                        <c:v>1.71878</c:v>
                      </c:pt>
                      <c:pt idx="112">
                        <c:v>1.7207399999999999</c:v>
                      </c:pt>
                      <c:pt idx="113">
                        <c:v>1.7227399999999999</c:v>
                      </c:pt>
                      <c:pt idx="114">
                        <c:v>1.7248000000000001</c:v>
                      </c:pt>
                      <c:pt idx="115">
                        <c:v>1.72671</c:v>
                      </c:pt>
                      <c:pt idx="116">
                        <c:v>1.72878</c:v>
                      </c:pt>
                      <c:pt idx="117">
                        <c:v>1.73095</c:v>
                      </c:pt>
                      <c:pt idx="118">
                        <c:v>1.73292</c:v>
                      </c:pt>
                      <c:pt idx="119">
                        <c:v>1.7347399999999999</c:v>
                      </c:pt>
                      <c:pt idx="120">
                        <c:v>1.7366900000000001</c:v>
                      </c:pt>
                      <c:pt idx="121">
                        <c:v>1.73871</c:v>
                      </c:pt>
                      <c:pt idx="122">
                        <c:v>1.7408999999999999</c:v>
                      </c:pt>
                      <c:pt idx="123">
                        <c:v>1.7426900000000001</c:v>
                      </c:pt>
                      <c:pt idx="124">
                        <c:v>1.7446699999999999</c:v>
                      </c:pt>
                      <c:pt idx="125">
                        <c:v>1.7466999999999999</c:v>
                      </c:pt>
                      <c:pt idx="126">
                        <c:v>1.7487699999999999</c:v>
                      </c:pt>
                      <c:pt idx="127">
                        <c:v>1.7506200000000001</c:v>
                      </c:pt>
                      <c:pt idx="128">
                        <c:v>1.7525900000000001</c:v>
                      </c:pt>
                      <c:pt idx="129">
                        <c:v>1.75465</c:v>
                      </c:pt>
                      <c:pt idx="130">
                        <c:v>1.7568699999999999</c:v>
                      </c:pt>
                      <c:pt idx="131">
                        <c:v>1.7586900000000001</c:v>
                      </c:pt>
                      <c:pt idx="132">
                        <c:v>1.76067</c:v>
                      </c:pt>
                      <c:pt idx="133">
                        <c:v>1.7626999999999999</c:v>
                      </c:pt>
                      <c:pt idx="134">
                        <c:v>1.7648299999999999</c:v>
                      </c:pt>
                      <c:pt idx="135">
                        <c:v>1.76664</c:v>
                      </c:pt>
                      <c:pt idx="136">
                        <c:v>1.76858</c:v>
                      </c:pt>
                      <c:pt idx="137">
                        <c:v>1.7705200000000001</c:v>
                      </c:pt>
                      <c:pt idx="138">
                        <c:v>1.77264</c:v>
                      </c:pt>
                      <c:pt idx="139">
                        <c:v>1.77457</c:v>
                      </c:pt>
                      <c:pt idx="140">
                        <c:v>1.7765</c:v>
                      </c:pt>
                      <c:pt idx="141">
                        <c:v>1.7784500000000001</c:v>
                      </c:pt>
                      <c:pt idx="142">
                        <c:v>1.78074</c:v>
                      </c:pt>
                      <c:pt idx="143">
                        <c:v>1.7825500000000001</c:v>
                      </c:pt>
                      <c:pt idx="144">
                        <c:v>1.7844899999999999</c:v>
                      </c:pt>
                      <c:pt idx="145">
                        <c:v>1.7863899999999999</c:v>
                      </c:pt>
                      <c:pt idx="146">
                        <c:v>1.7887200000000001</c:v>
                      </c:pt>
                      <c:pt idx="147">
                        <c:v>1.7905599999999999</c:v>
                      </c:pt>
                      <c:pt idx="148">
                        <c:v>1.79247</c:v>
                      </c:pt>
                      <c:pt idx="149">
                        <c:v>1.7944100000000001</c:v>
                      </c:pt>
                      <c:pt idx="150">
                        <c:v>1.7965199999999999</c:v>
                      </c:pt>
                      <c:pt idx="151">
                        <c:v>1.79853</c:v>
                      </c:pt>
                      <c:pt idx="152">
                        <c:v>1.8004100000000001</c:v>
                      </c:pt>
                      <c:pt idx="153">
                        <c:v>1.80236</c:v>
                      </c:pt>
                      <c:pt idx="154">
                        <c:v>1.8043800000000001</c:v>
                      </c:pt>
                      <c:pt idx="155">
                        <c:v>1.80657</c:v>
                      </c:pt>
                      <c:pt idx="156">
                        <c:v>1.8083899999999999</c:v>
                      </c:pt>
                      <c:pt idx="157">
                        <c:v>1.8103400000000001</c:v>
                      </c:pt>
                      <c:pt idx="158">
                        <c:v>1.8125899999999999</c:v>
                      </c:pt>
                      <c:pt idx="159">
                        <c:v>1.8145500000000001</c:v>
                      </c:pt>
                      <c:pt idx="160">
                        <c:v>1.8164</c:v>
                      </c:pt>
                      <c:pt idx="161">
                        <c:v>1.81837</c:v>
                      </c:pt>
                      <c:pt idx="162">
                        <c:v>1.8204400000000001</c:v>
                      </c:pt>
                      <c:pt idx="163">
                        <c:v>1.82247</c:v>
                      </c:pt>
                      <c:pt idx="164">
                        <c:v>1.8243199999999999</c:v>
                      </c:pt>
                      <c:pt idx="165">
                        <c:v>1.8263</c:v>
                      </c:pt>
                      <c:pt idx="166">
                        <c:v>1.8282799999999999</c:v>
                      </c:pt>
                      <c:pt idx="167">
                        <c:v>1.8304</c:v>
                      </c:pt>
                      <c:pt idx="168">
                        <c:v>1.8324199999999999</c:v>
                      </c:pt>
                      <c:pt idx="169">
                        <c:v>1.8343100000000001</c:v>
                      </c:pt>
                      <c:pt idx="170">
                        <c:v>1.83667</c:v>
                      </c:pt>
                      <c:pt idx="171">
                        <c:v>1.83849</c:v>
                      </c:pt>
                      <c:pt idx="172">
                        <c:v>1.8402700000000001</c:v>
                      </c:pt>
                      <c:pt idx="173">
                        <c:v>1.8422700000000001</c:v>
                      </c:pt>
                      <c:pt idx="174">
                        <c:v>1.84432</c:v>
                      </c:pt>
                      <c:pt idx="175">
                        <c:v>1.8464400000000001</c:v>
                      </c:pt>
                      <c:pt idx="176">
                        <c:v>1.8482700000000001</c:v>
                      </c:pt>
                      <c:pt idx="177">
                        <c:v>1.85022</c:v>
                      </c:pt>
                      <c:pt idx="178">
                        <c:v>1.8522099999999999</c:v>
                      </c:pt>
                      <c:pt idx="179">
                        <c:v>1.85429</c:v>
                      </c:pt>
                      <c:pt idx="180">
                        <c:v>1.8563099999999999</c:v>
                      </c:pt>
                      <c:pt idx="181">
                        <c:v>1.8582799999999999</c:v>
                      </c:pt>
                      <c:pt idx="182">
                        <c:v>1.8603099999999999</c:v>
                      </c:pt>
                      <c:pt idx="183">
                        <c:v>1.8624799999999999</c:v>
                      </c:pt>
                      <c:pt idx="184">
                        <c:v>1.8642300000000001</c:v>
                      </c:pt>
                      <c:pt idx="185">
                        <c:v>1.86622</c:v>
                      </c:pt>
                      <c:pt idx="186">
                        <c:v>1.86818</c:v>
                      </c:pt>
                      <c:pt idx="187">
                        <c:v>1.8703399999999999</c:v>
                      </c:pt>
                      <c:pt idx="188">
                        <c:v>1.87219</c:v>
                      </c:pt>
                      <c:pt idx="189">
                        <c:v>1.8741300000000001</c:v>
                      </c:pt>
                      <c:pt idx="190">
                        <c:v>1.87615</c:v>
                      </c:pt>
                      <c:pt idx="191">
                        <c:v>1.8781300000000001</c:v>
                      </c:pt>
                      <c:pt idx="192">
                        <c:v>1.8801300000000001</c:v>
                      </c:pt>
                      <c:pt idx="193">
                        <c:v>1.8822000000000001</c:v>
                      </c:pt>
                      <c:pt idx="194">
                        <c:v>1.88428</c:v>
                      </c:pt>
                      <c:pt idx="195">
                        <c:v>1.88646</c:v>
                      </c:pt>
                      <c:pt idx="196">
                        <c:v>1.8882000000000001</c:v>
                      </c:pt>
                      <c:pt idx="197">
                        <c:v>1.89011</c:v>
                      </c:pt>
                      <c:pt idx="198">
                        <c:v>1.8921300000000001</c:v>
                      </c:pt>
                      <c:pt idx="199">
                        <c:v>1.8942600000000001</c:v>
                      </c:pt>
                      <c:pt idx="200">
                        <c:v>1.89615</c:v>
                      </c:pt>
                      <c:pt idx="201">
                        <c:v>1.8980900000000001</c:v>
                      </c:pt>
                      <c:pt idx="202">
                        <c:v>1.90008</c:v>
                      </c:pt>
                      <c:pt idx="203">
                        <c:v>1.90208</c:v>
                      </c:pt>
                      <c:pt idx="204">
                        <c:v>1.9040999999999999</c:v>
                      </c:pt>
                      <c:pt idx="205">
                        <c:v>1.9060299999999999</c:v>
                      </c:pt>
                      <c:pt idx="206">
                        <c:v>1.90805</c:v>
                      </c:pt>
                      <c:pt idx="207">
                        <c:v>1.91042</c:v>
                      </c:pt>
                      <c:pt idx="208">
                        <c:v>1.91218</c:v>
                      </c:pt>
                      <c:pt idx="209">
                        <c:v>1.91404</c:v>
                      </c:pt>
                      <c:pt idx="210">
                        <c:v>1.9159999999999999</c:v>
                      </c:pt>
                      <c:pt idx="211">
                        <c:v>1.9182999999999999</c:v>
                      </c:pt>
                      <c:pt idx="212">
                        <c:v>1.92012</c:v>
                      </c:pt>
                      <c:pt idx="213">
                        <c:v>1.92198</c:v>
                      </c:pt>
                      <c:pt idx="214">
                        <c:v>1.9239599999999999</c:v>
                      </c:pt>
                      <c:pt idx="215">
                        <c:v>1.92605</c:v>
                      </c:pt>
                      <c:pt idx="216">
                        <c:v>1.92807</c:v>
                      </c:pt>
                      <c:pt idx="217">
                        <c:v>1.92997</c:v>
                      </c:pt>
                      <c:pt idx="218">
                        <c:v>1.9319500000000001</c:v>
                      </c:pt>
                      <c:pt idx="219">
                        <c:v>1.93425</c:v>
                      </c:pt>
                      <c:pt idx="220">
                        <c:v>1.9361299999999999</c:v>
                      </c:pt>
                      <c:pt idx="221">
                        <c:v>1.9380200000000001</c:v>
                      </c:pt>
                      <c:pt idx="222">
                        <c:v>1.9399599999999999</c:v>
                      </c:pt>
                      <c:pt idx="223">
                        <c:v>1.94217</c:v>
                      </c:pt>
                      <c:pt idx="224">
                        <c:v>1.9441200000000001</c:v>
                      </c:pt>
                      <c:pt idx="225">
                        <c:v>1.94598</c:v>
                      </c:pt>
                      <c:pt idx="226">
                        <c:v>1.9479900000000001</c:v>
                      </c:pt>
                      <c:pt idx="227">
                        <c:v>1.9500200000000001</c:v>
                      </c:pt>
                      <c:pt idx="228">
                        <c:v>1.9520599999999999</c:v>
                      </c:pt>
                      <c:pt idx="229">
                        <c:v>1.9539200000000001</c:v>
                      </c:pt>
                      <c:pt idx="230">
                        <c:v>1.9559200000000001</c:v>
                      </c:pt>
                      <c:pt idx="231">
                        <c:v>1.9579200000000001</c:v>
                      </c:pt>
                      <c:pt idx="232">
                        <c:v>1.9601500000000001</c:v>
                      </c:pt>
                      <c:pt idx="233">
                        <c:v>1.9619500000000001</c:v>
                      </c:pt>
                      <c:pt idx="234">
                        <c:v>1.96401</c:v>
                      </c:pt>
                      <c:pt idx="235">
                        <c:v>1.9660299999999999</c:v>
                      </c:pt>
                      <c:pt idx="236">
                        <c:v>1.9681200000000001</c:v>
                      </c:pt>
                      <c:pt idx="237">
                        <c:v>1.96994</c:v>
                      </c:pt>
                      <c:pt idx="238">
                        <c:v>1.97193</c:v>
                      </c:pt>
                      <c:pt idx="239">
                        <c:v>1.9739199999999999</c:v>
                      </c:pt>
                      <c:pt idx="240">
                        <c:v>1.9760500000000001</c:v>
                      </c:pt>
                      <c:pt idx="241">
                        <c:v>1.97787</c:v>
                      </c:pt>
                      <c:pt idx="242">
                        <c:v>1.9798500000000001</c:v>
                      </c:pt>
                      <c:pt idx="243">
                        <c:v>1.98184</c:v>
                      </c:pt>
                      <c:pt idx="244">
                        <c:v>1.9839</c:v>
                      </c:pt>
                      <c:pt idx="245">
                        <c:v>1.98593</c:v>
                      </c:pt>
                      <c:pt idx="246">
                        <c:v>1.9878899999999999</c:v>
                      </c:pt>
                      <c:pt idx="247">
                        <c:v>1.9901</c:v>
                      </c:pt>
                      <c:pt idx="248">
                        <c:v>1.9921</c:v>
                      </c:pt>
                      <c:pt idx="249">
                        <c:v>1.99387</c:v>
                      </c:pt>
                      <c:pt idx="250">
                        <c:v>1.9958400000000001</c:v>
                      </c:pt>
                      <c:pt idx="251">
                        <c:v>1.9978800000000001</c:v>
                      </c:pt>
                      <c:pt idx="252">
                        <c:v>1.9999800000000001</c:v>
                      </c:pt>
                      <c:pt idx="253">
                        <c:v>2.0018099999999999</c:v>
                      </c:pt>
                      <c:pt idx="254">
                        <c:v>2.0038</c:v>
                      </c:pt>
                      <c:pt idx="255">
                        <c:v>2.0057900000000002</c:v>
                      </c:pt>
                      <c:pt idx="256">
                        <c:v>2.0078499999999999</c:v>
                      </c:pt>
                      <c:pt idx="257">
                        <c:v>2.0098500000000001</c:v>
                      </c:pt>
                      <c:pt idx="258">
                        <c:v>2.0118299999999998</c:v>
                      </c:pt>
                      <c:pt idx="259">
                        <c:v>2.0140500000000001</c:v>
                      </c:pt>
                      <c:pt idx="260">
                        <c:v>2.01607</c:v>
                      </c:pt>
                      <c:pt idx="261">
                        <c:v>2.0178600000000002</c:v>
                      </c:pt>
                      <c:pt idx="262">
                        <c:v>2.0198200000000002</c:v>
                      </c:pt>
                      <c:pt idx="263">
                        <c:v>2.0218400000000001</c:v>
                      </c:pt>
                      <c:pt idx="264">
                        <c:v>2.0239199999999999</c:v>
                      </c:pt>
                      <c:pt idx="265">
                        <c:v>2.0257700000000001</c:v>
                      </c:pt>
                      <c:pt idx="266">
                        <c:v>2.0276900000000002</c:v>
                      </c:pt>
                      <c:pt idx="267">
                        <c:v>2.0296799999999999</c:v>
                      </c:pt>
                      <c:pt idx="268">
                        <c:v>2.0316999999999998</c:v>
                      </c:pt>
                      <c:pt idx="269">
                        <c:v>2.0337200000000002</c:v>
                      </c:pt>
                      <c:pt idx="270">
                        <c:v>2.0357500000000002</c:v>
                      </c:pt>
                      <c:pt idx="271">
                        <c:v>2.03789</c:v>
                      </c:pt>
                      <c:pt idx="272">
                        <c:v>2.0400800000000001</c:v>
                      </c:pt>
                      <c:pt idx="273">
                        <c:v>2.0417900000000002</c:v>
                      </c:pt>
                      <c:pt idx="274">
                        <c:v>2.0436800000000002</c:v>
                      </c:pt>
                      <c:pt idx="275">
                        <c:v>2.0457000000000001</c:v>
                      </c:pt>
                      <c:pt idx="276">
                        <c:v>2.0478299999999998</c:v>
                      </c:pt>
                      <c:pt idx="277">
                        <c:v>2.0497800000000002</c:v>
                      </c:pt>
                      <c:pt idx="278">
                        <c:v>2.0517099999999999</c:v>
                      </c:pt>
                      <c:pt idx="279">
                        <c:v>2.0537700000000001</c:v>
                      </c:pt>
                      <c:pt idx="280">
                        <c:v>2.05579</c:v>
                      </c:pt>
                      <c:pt idx="281">
                        <c:v>2.0577399999999999</c:v>
                      </c:pt>
                      <c:pt idx="282">
                        <c:v>2.0596999999999999</c:v>
                      </c:pt>
                      <c:pt idx="283">
                        <c:v>2.0616599999999998</c:v>
                      </c:pt>
                      <c:pt idx="284">
                        <c:v>2.0640999999999998</c:v>
                      </c:pt>
                      <c:pt idx="285">
                        <c:v>2.06582</c:v>
                      </c:pt>
                      <c:pt idx="286">
                        <c:v>2.0677400000000001</c:v>
                      </c:pt>
                      <c:pt idx="287">
                        <c:v>2.0697299999999998</c:v>
                      </c:pt>
                      <c:pt idx="288">
                        <c:v>2.0718800000000002</c:v>
                      </c:pt>
                      <c:pt idx="289">
                        <c:v>2.0737299999999999</c:v>
                      </c:pt>
                      <c:pt idx="290">
                        <c:v>2.0756600000000001</c:v>
                      </c:pt>
                      <c:pt idx="291">
                        <c:v>2.07762</c:v>
                      </c:pt>
                      <c:pt idx="292">
                        <c:v>2.0796299999999999</c:v>
                      </c:pt>
                      <c:pt idx="293">
                        <c:v>2.0817100000000002</c:v>
                      </c:pt>
                      <c:pt idx="294">
                        <c:v>2.0836199999999998</c:v>
                      </c:pt>
                      <c:pt idx="295">
                        <c:v>2.0855800000000002</c:v>
                      </c:pt>
                      <c:pt idx="296">
                        <c:v>2.0878199999999998</c:v>
                      </c:pt>
                      <c:pt idx="297">
                        <c:v>2.0897600000000001</c:v>
                      </c:pt>
                      <c:pt idx="298">
                        <c:v>2.0916800000000002</c:v>
                      </c:pt>
                      <c:pt idx="299">
                        <c:v>2.0937000000000001</c:v>
                      </c:pt>
                      <c:pt idx="300">
                        <c:v>2.09579</c:v>
                      </c:pt>
                      <c:pt idx="301">
                        <c:v>2.0977399999999999</c:v>
                      </c:pt>
                      <c:pt idx="302">
                        <c:v>2.09964</c:v>
                      </c:pt>
                      <c:pt idx="303">
                        <c:v>2.1015600000000001</c:v>
                      </c:pt>
                      <c:pt idx="304">
                        <c:v>2.1036999999999999</c:v>
                      </c:pt>
                      <c:pt idx="305">
                        <c:v>2.10568</c:v>
                      </c:pt>
                      <c:pt idx="306">
                        <c:v>2.10758</c:v>
                      </c:pt>
                      <c:pt idx="307">
                        <c:v>2.1095199999999998</c:v>
                      </c:pt>
                      <c:pt idx="308">
                        <c:v>2.1115499999999998</c:v>
                      </c:pt>
                      <c:pt idx="309">
                        <c:v>2.1137899999999998</c:v>
                      </c:pt>
                      <c:pt idx="310">
                        <c:v>2.1156299999999999</c:v>
                      </c:pt>
                      <c:pt idx="311">
                        <c:v>2.1175799999999998</c:v>
                      </c:pt>
                      <c:pt idx="312">
                        <c:v>2.11965</c:v>
                      </c:pt>
                      <c:pt idx="313">
                        <c:v>2.12168</c:v>
                      </c:pt>
                      <c:pt idx="314">
                        <c:v>2.12358</c:v>
                      </c:pt>
                      <c:pt idx="315">
                        <c:v>2.1255500000000001</c:v>
                      </c:pt>
                      <c:pt idx="316">
                        <c:v>2.12758</c:v>
                      </c:pt>
                      <c:pt idx="317">
                        <c:v>2.1296499999999998</c:v>
                      </c:pt>
                      <c:pt idx="318">
                        <c:v>2.13151</c:v>
                      </c:pt>
                      <c:pt idx="319">
                        <c:v>2.1334499999999998</c:v>
                      </c:pt>
                      <c:pt idx="320">
                        <c:v>2.1354799999999998</c:v>
                      </c:pt>
                      <c:pt idx="321">
                        <c:v>2.1375299999999999</c:v>
                      </c:pt>
                      <c:pt idx="322">
                        <c:v>2.1395200000000001</c:v>
                      </c:pt>
                      <c:pt idx="323">
                        <c:v>2.1415299999999999</c:v>
                      </c:pt>
                      <c:pt idx="324">
                        <c:v>2.14377</c:v>
                      </c:pt>
                      <c:pt idx="325">
                        <c:v>2.1457099999999998</c:v>
                      </c:pt>
                      <c:pt idx="326">
                        <c:v>2.1475200000000001</c:v>
                      </c:pt>
                      <c:pt idx="327">
                        <c:v>2.1495199999999999</c:v>
                      </c:pt>
                      <c:pt idx="328">
                        <c:v>2.1516099999999998</c:v>
                      </c:pt>
                      <c:pt idx="329">
                        <c:v>2.1537000000000002</c:v>
                      </c:pt>
                      <c:pt idx="330">
                        <c:v>2.15551</c:v>
                      </c:pt>
                      <c:pt idx="331">
                        <c:v>2.1574599999999999</c:v>
                      </c:pt>
                      <c:pt idx="332">
                        <c:v>2.1594799999999998</c:v>
                      </c:pt>
                      <c:pt idx="333">
                        <c:v>2.1615099999999998</c:v>
                      </c:pt>
                      <c:pt idx="334">
                        <c:v>2.1634899999999999</c:v>
                      </c:pt>
                      <c:pt idx="335">
                        <c:v>2.1655199999999999</c:v>
                      </c:pt>
                      <c:pt idx="336">
                        <c:v>2.1675300000000002</c:v>
                      </c:pt>
                      <c:pt idx="337">
                        <c:v>2.1697000000000002</c:v>
                      </c:pt>
                      <c:pt idx="338">
                        <c:v>2.1714699999999998</c:v>
                      </c:pt>
                      <c:pt idx="339">
                        <c:v>2.1734499999999999</c:v>
                      </c:pt>
                      <c:pt idx="340">
                        <c:v>2.1754799999999999</c:v>
                      </c:pt>
                      <c:pt idx="341">
                        <c:v>2.1776</c:v>
                      </c:pt>
                      <c:pt idx="342">
                        <c:v>2.1793999999999998</c:v>
                      </c:pt>
                      <c:pt idx="343">
                        <c:v>2.1813500000000001</c:v>
                      </c:pt>
                      <c:pt idx="344">
                        <c:v>2.18336</c:v>
                      </c:pt>
                      <c:pt idx="345">
                        <c:v>2.1853500000000001</c:v>
                      </c:pt>
                      <c:pt idx="346">
                        <c:v>2.1873399999999998</c:v>
                      </c:pt>
                      <c:pt idx="347">
                        <c:v>2.1893899999999999</c:v>
                      </c:pt>
                      <c:pt idx="348">
                        <c:v>2.1916000000000002</c:v>
                      </c:pt>
                      <c:pt idx="349">
                        <c:v>2.1936499999999999</c:v>
                      </c:pt>
                      <c:pt idx="350">
                        <c:v>2.1954500000000001</c:v>
                      </c:pt>
                      <c:pt idx="351">
                        <c:v>2.1974100000000001</c:v>
                      </c:pt>
                      <c:pt idx="352">
                        <c:v>2.1993900000000002</c:v>
                      </c:pt>
                      <c:pt idx="353">
                        <c:v>2.2015799999999999</c:v>
                      </c:pt>
                      <c:pt idx="354">
                        <c:v>2.2033900000000002</c:v>
                      </c:pt>
                      <c:pt idx="355">
                        <c:v>2.20533</c:v>
                      </c:pt>
                      <c:pt idx="356">
                        <c:v>2.2073499999999999</c:v>
                      </c:pt>
                      <c:pt idx="357">
                        <c:v>2.20939</c:v>
                      </c:pt>
                      <c:pt idx="358">
                        <c:v>2.2113299999999998</c:v>
                      </c:pt>
                      <c:pt idx="359">
                        <c:v>2.2132999999999998</c:v>
                      </c:pt>
                      <c:pt idx="360">
                        <c:v>2.21536</c:v>
                      </c:pt>
                      <c:pt idx="361">
                        <c:v>2.21766</c:v>
                      </c:pt>
                      <c:pt idx="362">
                        <c:v>2.2194099999999999</c:v>
                      </c:pt>
                      <c:pt idx="363">
                        <c:v>2.2213500000000002</c:v>
                      </c:pt>
                      <c:pt idx="364">
                        <c:v>2.2233800000000001</c:v>
                      </c:pt>
                      <c:pt idx="365">
                        <c:v>2.2255099999999999</c:v>
                      </c:pt>
                      <c:pt idx="366">
                        <c:v>2.2273700000000001</c:v>
                      </c:pt>
                      <c:pt idx="367">
                        <c:v>2.2292900000000002</c:v>
                      </c:pt>
                      <c:pt idx="368">
                        <c:v>2.2312400000000001</c:v>
                      </c:pt>
                      <c:pt idx="369">
                        <c:v>2.2332800000000002</c:v>
                      </c:pt>
                      <c:pt idx="370">
                        <c:v>2.2353000000000001</c:v>
                      </c:pt>
                      <c:pt idx="371">
                        <c:v>2.23719</c:v>
                      </c:pt>
                      <c:pt idx="372">
                        <c:v>2.2392300000000001</c:v>
                      </c:pt>
                      <c:pt idx="373">
                        <c:v>2.2414999999999998</c:v>
                      </c:pt>
                      <c:pt idx="374">
                        <c:v>2.2433399999999999</c:v>
                      </c:pt>
                      <c:pt idx="375">
                        <c:v>2.24532</c:v>
                      </c:pt>
                      <c:pt idx="376">
                        <c:v>2.2472599999999998</c:v>
                      </c:pt>
                      <c:pt idx="377">
                        <c:v>2.24952</c:v>
                      </c:pt>
                      <c:pt idx="378">
                        <c:v>2.2513200000000002</c:v>
                      </c:pt>
                      <c:pt idx="379">
                        <c:v>2.2532299999999998</c:v>
                      </c:pt>
                      <c:pt idx="380">
                        <c:v>2.2551999999999999</c:v>
                      </c:pt>
                      <c:pt idx="381">
                        <c:v>2.2572000000000001</c:v>
                      </c:pt>
                      <c:pt idx="382">
                        <c:v>2.25928</c:v>
                      </c:pt>
                      <c:pt idx="383">
                        <c:v>2.2611300000000001</c:v>
                      </c:pt>
                      <c:pt idx="384">
                        <c:v>2.2631299999999999</c:v>
                      </c:pt>
                      <c:pt idx="385">
                        <c:v>2.2651400000000002</c:v>
                      </c:pt>
                      <c:pt idx="386">
                        <c:v>2.2673899999999998</c:v>
                      </c:pt>
                      <c:pt idx="387">
                        <c:v>2.2692299999999999</c:v>
                      </c:pt>
                      <c:pt idx="388">
                        <c:v>2.27128</c:v>
                      </c:pt>
                      <c:pt idx="389">
                        <c:v>2.2732999999999999</c:v>
                      </c:pt>
                      <c:pt idx="390">
                        <c:v>2.2753199999999998</c:v>
                      </c:pt>
                      <c:pt idx="391">
                        <c:v>2.2771300000000001</c:v>
                      </c:pt>
                      <c:pt idx="392">
                        <c:v>2.2791299999999999</c:v>
                      </c:pt>
                      <c:pt idx="393">
                        <c:v>2.2810999999999999</c:v>
                      </c:pt>
                      <c:pt idx="394">
                        <c:v>2.2831800000000002</c:v>
                      </c:pt>
                      <c:pt idx="395">
                        <c:v>2.2850899999999998</c:v>
                      </c:pt>
                      <c:pt idx="396">
                        <c:v>2.2870699999999999</c:v>
                      </c:pt>
                      <c:pt idx="397">
                        <c:v>2.2890700000000002</c:v>
                      </c:pt>
                      <c:pt idx="398">
                        <c:v>2.29121</c:v>
                      </c:pt>
                      <c:pt idx="399">
                        <c:v>2.2931599999999999</c:v>
                      </c:pt>
                      <c:pt idx="400">
                        <c:v>2.2951000000000001</c:v>
                      </c:pt>
                      <c:pt idx="401">
                        <c:v>2.2973400000000002</c:v>
                      </c:pt>
                      <c:pt idx="402">
                        <c:v>2.2992900000000001</c:v>
                      </c:pt>
                      <c:pt idx="403">
                        <c:v>2.3011200000000001</c:v>
                      </c:pt>
                      <c:pt idx="404">
                        <c:v>2.30307</c:v>
                      </c:pt>
                      <c:pt idx="405">
                        <c:v>2.3051300000000001</c:v>
                      </c:pt>
                      <c:pt idx="406">
                        <c:v>2.3072599999999999</c:v>
                      </c:pt>
                      <c:pt idx="407">
                        <c:v>2.3090600000000001</c:v>
                      </c:pt>
                      <c:pt idx="408">
                        <c:v>2.3110300000000001</c:v>
                      </c:pt>
                      <c:pt idx="409">
                        <c:v>2.3130199999999999</c:v>
                      </c:pt>
                      <c:pt idx="410">
                        <c:v>2.3150499999999998</c:v>
                      </c:pt>
                      <c:pt idx="411">
                        <c:v>2.3171599999999999</c:v>
                      </c:pt>
                      <c:pt idx="412">
                        <c:v>2.31908</c:v>
                      </c:pt>
                      <c:pt idx="413">
                        <c:v>2.3211400000000002</c:v>
                      </c:pt>
                      <c:pt idx="414">
                        <c:v>2.3232599999999999</c:v>
                      </c:pt>
                      <c:pt idx="415">
                        <c:v>2.3250799999999998</c:v>
                      </c:pt>
                      <c:pt idx="416">
                        <c:v>2.3270300000000002</c:v>
                      </c:pt>
                      <c:pt idx="417">
                        <c:v>2.3290099999999998</c:v>
                      </c:pt>
                      <c:pt idx="418">
                        <c:v>2.3311600000000001</c:v>
                      </c:pt>
                      <c:pt idx="419">
                        <c:v>2.33297</c:v>
                      </c:pt>
                      <c:pt idx="420">
                        <c:v>2.3349600000000001</c:v>
                      </c:pt>
                      <c:pt idx="421">
                        <c:v>2.3369499999999999</c:v>
                      </c:pt>
                      <c:pt idx="422">
                        <c:v>2.33894</c:v>
                      </c:pt>
                      <c:pt idx="423">
                        <c:v>2.3409300000000002</c:v>
                      </c:pt>
                      <c:pt idx="424">
                        <c:v>2.3429899999999999</c:v>
                      </c:pt>
                      <c:pt idx="425">
                        <c:v>2.3450600000000001</c:v>
                      </c:pt>
                      <c:pt idx="426">
                        <c:v>2.3472400000000002</c:v>
                      </c:pt>
                      <c:pt idx="427">
                        <c:v>2.3490000000000002</c:v>
                      </c:pt>
                      <c:pt idx="428">
                        <c:v>2.3509799999999998</c:v>
                      </c:pt>
                      <c:pt idx="429">
                        <c:v>2.3529499999999999</c:v>
                      </c:pt>
                      <c:pt idx="430">
                        <c:v>2.3551099999999998</c:v>
                      </c:pt>
                      <c:pt idx="431">
                        <c:v>2.3569900000000001</c:v>
                      </c:pt>
                      <c:pt idx="432">
                        <c:v>2.3589600000000002</c:v>
                      </c:pt>
                      <c:pt idx="433">
                        <c:v>2.3609200000000001</c:v>
                      </c:pt>
                      <c:pt idx="434">
                        <c:v>2.3629099999999998</c:v>
                      </c:pt>
                      <c:pt idx="435">
                        <c:v>2.3649100000000001</c:v>
                      </c:pt>
                      <c:pt idx="436">
                        <c:v>2.3668499999999999</c:v>
                      </c:pt>
                      <c:pt idx="437">
                        <c:v>2.3688600000000002</c:v>
                      </c:pt>
                      <c:pt idx="438">
                        <c:v>2.3712800000000001</c:v>
                      </c:pt>
                      <c:pt idx="439">
                        <c:v>2.3730000000000002</c:v>
                      </c:pt>
                      <c:pt idx="440">
                        <c:v>2.37493</c:v>
                      </c:pt>
                      <c:pt idx="441">
                        <c:v>2.3768799999999999</c:v>
                      </c:pt>
                      <c:pt idx="442">
                        <c:v>2.3790300000000002</c:v>
                      </c:pt>
                      <c:pt idx="443">
                        <c:v>2.3809499999999999</c:v>
                      </c:pt>
                      <c:pt idx="444">
                        <c:v>2.3828399999999998</c:v>
                      </c:pt>
                      <c:pt idx="445">
                        <c:v>2.38483</c:v>
                      </c:pt>
                      <c:pt idx="446">
                        <c:v>2.3868100000000001</c:v>
                      </c:pt>
                      <c:pt idx="447">
                        <c:v>2.3888799999999999</c:v>
                      </c:pt>
                      <c:pt idx="448">
                        <c:v>2.3907699999999998</c:v>
                      </c:pt>
                      <c:pt idx="449">
                        <c:v>2.39276</c:v>
                      </c:pt>
                      <c:pt idx="450">
                        <c:v>2.3949400000000001</c:v>
                      </c:pt>
                      <c:pt idx="451">
                        <c:v>2.3969800000000001</c:v>
                      </c:pt>
                      <c:pt idx="452">
                        <c:v>2.3988700000000001</c:v>
                      </c:pt>
                      <c:pt idx="453">
                        <c:v>2.4008699999999998</c:v>
                      </c:pt>
                      <c:pt idx="454">
                        <c:v>2.403</c:v>
                      </c:pt>
                      <c:pt idx="455">
                        <c:v>2.4049299999999998</c:v>
                      </c:pt>
                      <c:pt idx="456">
                        <c:v>2.4068000000000001</c:v>
                      </c:pt>
                      <c:pt idx="457">
                        <c:v>2.40882</c:v>
                      </c:pt>
                      <c:pt idx="458">
                        <c:v>2.4108499999999999</c:v>
                      </c:pt>
                      <c:pt idx="459">
                        <c:v>2.41289</c:v>
                      </c:pt>
                      <c:pt idx="460">
                        <c:v>2.41473</c:v>
                      </c:pt>
                      <c:pt idx="461">
                        <c:v>2.4167100000000001</c:v>
                      </c:pt>
                      <c:pt idx="462">
                        <c:v>2.4186999999999999</c:v>
                      </c:pt>
                      <c:pt idx="463">
                        <c:v>2.4209100000000001</c:v>
                      </c:pt>
                      <c:pt idx="464">
                        <c:v>2.4226899999999998</c:v>
                      </c:pt>
                      <c:pt idx="465">
                        <c:v>2.42482</c:v>
                      </c:pt>
                      <c:pt idx="466">
                        <c:v>2.4268399999999999</c:v>
                      </c:pt>
                      <c:pt idx="467">
                        <c:v>2.4289000000000001</c:v>
                      </c:pt>
                      <c:pt idx="468">
                        <c:v>2.4307500000000002</c:v>
                      </c:pt>
                      <c:pt idx="469">
                        <c:v>2.4326599999999998</c:v>
                      </c:pt>
                      <c:pt idx="470">
                        <c:v>2.4346999999999999</c:v>
                      </c:pt>
                      <c:pt idx="471">
                        <c:v>2.4367800000000002</c:v>
                      </c:pt>
                      <c:pt idx="472">
                        <c:v>2.4386199999999998</c:v>
                      </c:pt>
                      <c:pt idx="473">
                        <c:v>2.4406400000000001</c:v>
                      </c:pt>
                      <c:pt idx="474">
                        <c:v>2.44265</c:v>
                      </c:pt>
                      <c:pt idx="475">
                        <c:v>2.4447100000000002</c:v>
                      </c:pt>
                      <c:pt idx="476">
                        <c:v>2.4467599999999998</c:v>
                      </c:pt>
                      <c:pt idx="477">
                        <c:v>2.4487299999999999</c:v>
                      </c:pt>
                      <c:pt idx="478">
                        <c:v>2.4508800000000002</c:v>
                      </c:pt>
                      <c:pt idx="479">
                        <c:v>2.4528300000000001</c:v>
                      </c:pt>
                      <c:pt idx="480">
                        <c:v>2.4546899999999998</c:v>
                      </c:pt>
                      <c:pt idx="481">
                        <c:v>2.45668</c:v>
                      </c:pt>
                      <c:pt idx="482">
                        <c:v>2.4586000000000001</c:v>
                      </c:pt>
                      <c:pt idx="483">
                        <c:v>2.4607399999999999</c:v>
                      </c:pt>
                      <c:pt idx="484">
                        <c:v>2.4625900000000001</c:v>
                      </c:pt>
                      <c:pt idx="485">
                        <c:v>2.46455</c:v>
                      </c:pt>
                      <c:pt idx="486">
                        <c:v>2.46651</c:v>
                      </c:pt>
                      <c:pt idx="487">
                        <c:v>2.4685600000000001</c:v>
                      </c:pt>
                      <c:pt idx="488">
                        <c:v>2.4706800000000002</c:v>
                      </c:pt>
                      <c:pt idx="489">
                        <c:v>2.4726599999999999</c:v>
                      </c:pt>
                      <c:pt idx="490">
                        <c:v>2.4745900000000001</c:v>
                      </c:pt>
                      <c:pt idx="491">
                        <c:v>2.4768599999999998</c:v>
                      </c:pt>
                      <c:pt idx="492">
                        <c:v>2.4786299999999999</c:v>
                      </c:pt>
                      <c:pt idx="493">
                        <c:v>2.4805199999999998</c:v>
                      </c:pt>
                      <c:pt idx="494">
                        <c:v>2.4825499999999998</c:v>
                      </c:pt>
                      <c:pt idx="495">
                        <c:v>2.4847000000000001</c:v>
                      </c:pt>
                      <c:pt idx="496">
                        <c:v>2.4865499999999998</c:v>
                      </c:pt>
                      <c:pt idx="497">
                        <c:v>2.4885000000000002</c:v>
                      </c:pt>
                      <c:pt idx="498">
                        <c:v>2.4904199999999999</c:v>
                      </c:pt>
                      <c:pt idx="499">
                        <c:v>2.4923999999999999</c:v>
                      </c:pt>
                      <c:pt idx="500">
                        <c:v>2.4944899999999999</c:v>
                      </c:pt>
                    </c:numCache>
                  </c:numRef>
                </c:yVal>
                <c:smooth val="0"/>
                <c:extLst>
                  <c:ext xmlns:c16="http://schemas.microsoft.com/office/drawing/2014/chart" uri="{C3380CC4-5D6E-409C-BE32-E72D297353CC}">
                    <c16:uniqueId val="{00000001-D729-4DD5-BFB7-2E020FAE72D6}"/>
                  </c:ext>
                </c:extLst>
              </c15:ser>
            </c15:filteredScatterSeries>
            <c15:filteredScatter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Paper!$A$3</c15:sqref>
                        </c15:formulaRef>
                      </c:ext>
                    </c:extLst>
                    <c:strCache>
                      <c:ptCount val="1"/>
                      <c:pt idx="0">
                        <c:v>Etapa 2</c:v>
                      </c:pt>
                    </c:strCache>
                  </c:strRef>
                </c:tx>
                <c:spPr>
                  <a:ln w="25400" cap="rnd">
                    <a:noFill/>
                    <a:round/>
                  </a:ln>
                  <a:effectLst/>
                </c:spPr>
                <c:marker>
                  <c:symbol val="circle"/>
                  <c:size val="2"/>
                  <c:spPr>
                    <a:solidFill>
                      <a:srgbClr val="FF7B21"/>
                    </a:solidFill>
                    <a:ln w="9525">
                      <a:noFill/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'N115 Curvas de Polarización'!$E$4:$E$1254</c15:sqref>
                        </c15:formulaRef>
                      </c:ext>
                    </c:extLst>
                    <c:numCache>
                      <c:formatCode>0.0000</c:formatCode>
                      <c:ptCount val="1251"/>
                      <c:pt idx="0">
                        <c:v>-2.8938919999999999E-4</c:v>
                      </c:pt>
                      <c:pt idx="1">
                        <c:v>-2.241624E-4</c:v>
                      </c:pt>
                      <c:pt idx="2">
                        <c:v>-1.5930239999999997E-4</c:v>
                      </c:pt>
                      <c:pt idx="3">
                        <c:v>-1.346884E-4</c:v>
                      </c:pt>
                      <c:pt idx="4">
                        <c:v>-1.1119999999999999E-4</c:v>
                      </c:pt>
                      <c:pt idx="5">
                        <c:v>-8.7904799999999992E-5</c:v>
                      </c:pt>
                      <c:pt idx="6">
                        <c:v>-7.5612799999999995E-5</c:v>
                      </c:pt>
                      <c:pt idx="7">
                        <c:v>-7.0557999999999998E-5</c:v>
                      </c:pt>
                      <c:pt idx="8">
                        <c:v>-6.1408399999999993E-5</c:v>
                      </c:pt>
                      <c:pt idx="9">
                        <c:v>-4.5333600000000002E-5</c:v>
                      </c:pt>
                      <c:pt idx="10">
                        <c:v>-3.3796320000000002E-5</c:v>
                      </c:pt>
                      <c:pt idx="11">
                        <c:v>-2.3143119999999997E-5</c:v>
                      </c:pt>
                      <c:pt idx="12">
                        <c:v>-1.82424E-5</c:v>
                      </c:pt>
                      <c:pt idx="13">
                        <c:v>-1.155216E-5</c:v>
                      </c:pt>
                      <c:pt idx="14">
                        <c:v>-1.4020720000000001E-5</c:v>
                      </c:pt>
                      <c:pt idx="15">
                        <c:v>-5.9562400000000001E-6</c:v>
                      </c:pt>
                      <c:pt idx="16">
                        <c:v>-3.8661519999999999E-6</c:v>
                      </c:pt>
                      <c:pt idx="17">
                        <c:v>6.7720800000000002E-6</c:v>
                      </c:pt>
                      <c:pt idx="18">
                        <c:v>7.5411599999999996E-6</c:v>
                      </c:pt>
                      <c:pt idx="19">
                        <c:v>1.1947480000000001E-5</c:v>
                      </c:pt>
                      <c:pt idx="20">
                        <c:v>2.2526680000000001E-5</c:v>
                      </c:pt>
                      <c:pt idx="21">
                        <c:v>2.449948E-5</c:v>
                      </c:pt>
                      <c:pt idx="22">
                        <c:v>3.0208079999999998E-5</c:v>
                      </c:pt>
                      <c:pt idx="23">
                        <c:v>4.0954800000000003E-5</c:v>
                      </c:pt>
                      <c:pt idx="24">
                        <c:v>3.9675239999999999E-5</c:v>
                      </c:pt>
                      <c:pt idx="25">
                        <c:v>4.6907999999999999E-5</c:v>
                      </c:pt>
                      <c:pt idx="26">
                        <c:v>4.8426800000000002E-5</c:v>
                      </c:pt>
                      <c:pt idx="27">
                        <c:v>4.8537600000000001E-5</c:v>
                      </c:pt>
                      <c:pt idx="28">
                        <c:v>5.5654800000000001E-5</c:v>
                      </c:pt>
                      <c:pt idx="29">
                        <c:v>5.9719999999999997E-5</c:v>
                      </c:pt>
                      <c:pt idx="30">
                        <c:v>6.5357999999999993E-5</c:v>
                      </c:pt>
                      <c:pt idx="31">
                        <c:v>7.1273999999999996E-5</c:v>
                      </c:pt>
                      <c:pt idx="32">
                        <c:v>7.6781199999999996E-5</c:v>
                      </c:pt>
                      <c:pt idx="33">
                        <c:v>7.29388E-5</c:v>
                      </c:pt>
                      <c:pt idx="34">
                        <c:v>7.4133600000000005E-5</c:v>
                      </c:pt>
                      <c:pt idx="35">
                        <c:v>8.0776800000000002E-5</c:v>
                      </c:pt>
                      <c:pt idx="36">
                        <c:v>8.55596E-5</c:v>
                      </c:pt>
                      <c:pt idx="37">
                        <c:v>8.5488799999999994E-5</c:v>
                      </c:pt>
                      <c:pt idx="38">
                        <c:v>8.6396400000000005E-5</c:v>
                      </c:pt>
                      <c:pt idx="39">
                        <c:v>9.8287600000000004E-5</c:v>
                      </c:pt>
                      <c:pt idx="40">
                        <c:v>1.014012E-4</c:v>
                      </c:pt>
                      <c:pt idx="41">
                        <c:v>1.050456E-4</c:v>
                      </c:pt>
                      <c:pt idx="42">
                        <c:v>9.8627600000000004E-5</c:v>
                      </c:pt>
                      <c:pt idx="43">
                        <c:v>1.10244E-4</c:v>
                      </c:pt>
                      <c:pt idx="44">
                        <c:v>1.1782519999999999E-4</c:v>
                      </c:pt>
                      <c:pt idx="45">
                        <c:v>1.230356E-4</c:v>
                      </c:pt>
                      <c:pt idx="46">
                        <c:v>1.2097480000000001E-4</c:v>
                      </c:pt>
                      <c:pt idx="47">
                        <c:v>1.2254719999999999E-4</c:v>
                      </c:pt>
                      <c:pt idx="48">
                        <c:v>1.220424E-4</c:v>
                      </c:pt>
                      <c:pt idx="49">
                        <c:v>1.2006879999999999E-4</c:v>
                      </c:pt>
                      <c:pt idx="50">
                        <c:v>1.31638E-4</c:v>
                      </c:pt>
                      <c:pt idx="51">
                        <c:v>1.302172E-4</c:v>
                      </c:pt>
                      <c:pt idx="52">
                        <c:v>1.3224839999999999E-4</c:v>
                      </c:pt>
                      <c:pt idx="53">
                        <c:v>1.345792E-4</c:v>
                      </c:pt>
                      <c:pt idx="54">
                        <c:v>1.3151919999999999E-4</c:v>
                      </c:pt>
                      <c:pt idx="55">
                        <c:v>1.2817800000000001E-4</c:v>
                      </c:pt>
                      <c:pt idx="56">
                        <c:v>1.216108E-4</c:v>
                      </c:pt>
                      <c:pt idx="57">
                        <c:v>1.2938239999999999E-4</c:v>
                      </c:pt>
                      <c:pt idx="58">
                        <c:v>1.329704E-4</c:v>
                      </c:pt>
                      <c:pt idx="59">
                        <c:v>1.36122E-4</c:v>
                      </c:pt>
                      <c:pt idx="60">
                        <c:v>1.2929480000000001E-4</c:v>
                      </c:pt>
                      <c:pt idx="61">
                        <c:v>1.3177560000000001E-4</c:v>
                      </c:pt>
                      <c:pt idx="62">
                        <c:v>1.3340039999999999E-4</c:v>
                      </c:pt>
                      <c:pt idx="63">
                        <c:v>1.3316000000000001E-4</c:v>
                      </c:pt>
                      <c:pt idx="64">
                        <c:v>1.418216E-4</c:v>
                      </c:pt>
                      <c:pt idx="65">
                        <c:v>1.442688E-4</c:v>
                      </c:pt>
                      <c:pt idx="66">
                        <c:v>1.4108799999999999E-4</c:v>
                      </c:pt>
                      <c:pt idx="67">
                        <c:v>1.4787160000000001E-4</c:v>
                      </c:pt>
                      <c:pt idx="68">
                        <c:v>1.4337400000000001E-4</c:v>
                      </c:pt>
                      <c:pt idx="69">
                        <c:v>1.49486E-4</c:v>
                      </c:pt>
                      <c:pt idx="70">
                        <c:v>1.4673439999999998E-4</c:v>
                      </c:pt>
                      <c:pt idx="71">
                        <c:v>1.3786079999999999E-4</c:v>
                      </c:pt>
                      <c:pt idx="72">
                        <c:v>1.4776439999999999E-4</c:v>
                      </c:pt>
                      <c:pt idx="73">
                        <c:v>1.4206559999999999E-4</c:v>
                      </c:pt>
                      <c:pt idx="74">
                        <c:v>1.44036E-4</c:v>
                      </c:pt>
                      <c:pt idx="75">
                        <c:v>1.4658600000000001E-4</c:v>
                      </c:pt>
                      <c:pt idx="76">
                        <c:v>1.4702359999999999E-4</c:v>
                      </c:pt>
                      <c:pt idx="77">
                        <c:v>1.4893320000000001E-4</c:v>
                      </c:pt>
                      <c:pt idx="78">
                        <c:v>1.4834480000000002E-4</c:v>
                      </c:pt>
                      <c:pt idx="79">
                        <c:v>1.5044320000000001E-4</c:v>
                      </c:pt>
                      <c:pt idx="80">
                        <c:v>1.4645000000000001E-4</c:v>
                      </c:pt>
                      <c:pt idx="81">
                        <c:v>1.4458839999999999E-4</c:v>
                      </c:pt>
                      <c:pt idx="82">
                        <c:v>1.5018159999999998E-4</c:v>
                      </c:pt>
                      <c:pt idx="83">
                        <c:v>1.485588E-4</c:v>
                      </c:pt>
                      <c:pt idx="84">
                        <c:v>1.4909E-4</c:v>
                      </c:pt>
                      <c:pt idx="85">
                        <c:v>1.5343600000000001E-4</c:v>
                      </c:pt>
                      <c:pt idx="86">
                        <c:v>1.5751839999999999E-4</c:v>
                      </c:pt>
                      <c:pt idx="87">
                        <c:v>1.5698559999999999E-4</c:v>
                      </c:pt>
                      <c:pt idx="88">
                        <c:v>1.655792E-4</c:v>
                      </c:pt>
                      <c:pt idx="89">
                        <c:v>1.636648E-4</c:v>
                      </c:pt>
                      <c:pt idx="90">
                        <c:v>1.5965639999999999E-4</c:v>
                      </c:pt>
                      <c:pt idx="91">
                        <c:v>1.566172E-4</c:v>
                      </c:pt>
                      <c:pt idx="92">
                        <c:v>1.5924839999999999E-4</c:v>
                      </c:pt>
                      <c:pt idx="93">
                        <c:v>1.6488519999999999E-4</c:v>
                      </c:pt>
                      <c:pt idx="94">
                        <c:v>1.5963080000000002E-4</c:v>
                      </c:pt>
                      <c:pt idx="95">
                        <c:v>1.4588120000000001E-4</c:v>
                      </c:pt>
                      <c:pt idx="96">
                        <c:v>1.4718519999999999E-4</c:v>
                      </c:pt>
                      <c:pt idx="97">
                        <c:v>1.601656E-4</c:v>
                      </c:pt>
                      <c:pt idx="98">
                        <c:v>1.547416E-4</c:v>
                      </c:pt>
                      <c:pt idx="99">
                        <c:v>1.390672E-4</c:v>
                      </c:pt>
                      <c:pt idx="100">
                        <c:v>1.3729319999999999E-4</c:v>
                      </c:pt>
                      <c:pt idx="101">
                        <c:v>1.5186399999999998E-4</c:v>
                      </c:pt>
                      <c:pt idx="102">
                        <c:v>1.426508E-4</c:v>
                      </c:pt>
                      <c:pt idx="103">
                        <c:v>1.519828E-4</c:v>
                      </c:pt>
                      <c:pt idx="104">
                        <c:v>1.5822359999999999E-4</c:v>
                      </c:pt>
                      <c:pt idx="105">
                        <c:v>1.4862679999999998E-4</c:v>
                      </c:pt>
                      <c:pt idx="106">
                        <c:v>1.517232E-4</c:v>
                      </c:pt>
                      <c:pt idx="107">
                        <c:v>1.455416E-4</c:v>
                      </c:pt>
                      <c:pt idx="108">
                        <c:v>1.5333520000000001E-4</c:v>
                      </c:pt>
                      <c:pt idx="109">
                        <c:v>1.4611999999999999E-4</c:v>
                      </c:pt>
                      <c:pt idx="110">
                        <c:v>1.4297759999999998E-4</c:v>
                      </c:pt>
                      <c:pt idx="111">
                        <c:v>1.4412480000000001E-4</c:v>
                      </c:pt>
                      <c:pt idx="112">
                        <c:v>1.5097400000000001E-4</c:v>
                      </c:pt>
                      <c:pt idx="113">
                        <c:v>1.3637440000000001E-4</c:v>
                      </c:pt>
                      <c:pt idx="114">
                        <c:v>1.4282919999999998E-4</c:v>
                      </c:pt>
                      <c:pt idx="115">
                        <c:v>1.308084E-4</c:v>
                      </c:pt>
                      <c:pt idx="116">
                        <c:v>1.3903600000000002E-4</c:v>
                      </c:pt>
                      <c:pt idx="117">
                        <c:v>1.477792E-4</c:v>
                      </c:pt>
                      <c:pt idx="118">
                        <c:v>1.435388E-4</c:v>
                      </c:pt>
                      <c:pt idx="119">
                        <c:v>1.4316080000000001E-4</c:v>
                      </c:pt>
                      <c:pt idx="120">
                        <c:v>1.444812E-4</c:v>
                      </c:pt>
                      <c:pt idx="121">
                        <c:v>1.4096160000000001E-4</c:v>
                      </c:pt>
                      <c:pt idx="122">
                        <c:v>1.517968E-4</c:v>
                      </c:pt>
                      <c:pt idx="123">
                        <c:v>1.4167199999999999E-4</c:v>
                      </c:pt>
                      <c:pt idx="124">
                        <c:v>1.3924280000000001E-4</c:v>
                      </c:pt>
                      <c:pt idx="125">
                        <c:v>1.4061640000000001E-4</c:v>
                      </c:pt>
                      <c:pt idx="126">
                        <c:v>1.4956919999999999E-4</c:v>
                      </c:pt>
                      <c:pt idx="127">
                        <c:v>1.4060240000000001E-4</c:v>
                      </c:pt>
                      <c:pt idx="128">
                        <c:v>1.4005999999999998E-4</c:v>
                      </c:pt>
                      <c:pt idx="129">
                        <c:v>1.4291760000000002E-4</c:v>
                      </c:pt>
                      <c:pt idx="130">
                        <c:v>1.4487840000000001E-4</c:v>
                      </c:pt>
                      <c:pt idx="131">
                        <c:v>1.4563919999999999E-4</c:v>
                      </c:pt>
                      <c:pt idx="132">
                        <c:v>1.4473519999999999E-4</c:v>
                      </c:pt>
                      <c:pt idx="133">
                        <c:v>1.4301319999999998E-4</c:v>
                      </c:pt>
                      <c:pt idx="134">
                        <c:v>1.3756E-4</c:v>
                      </c:pt>
                      <c:pt idx="135">
                        <c:v>1.425392E-4</c:v>
                      </c:pt>
                      <c:pt idx="136">
                        <c:v>1.473492E-4</c:v>
                      </c:pt>
                      <c:pt idx="137">
                        <c:v>1.366556E-4</c:v>
                      </c:pt>
                      <c:pt idx="138">
                        <c:v>1.3819440000000001E-4</c:v>
                      </c:pt>
                      <c:pt idx="139">
                        <c:v>1.449748E-4</c:v>
                      </c:pt>
                      <c:pt idx="140">
                        <c:v>1.3825640000000001E-4</c:v>
                      </c:pt>
                      <c:pt idx="141">
                        <c:v>1.39266E-4</c:v>
                      </c:pt>
                      <c:pt idx="142">
                        <c:v>1.4562159999999998E-4</c:v>
                      </c:pt>
                      <c:pt idx="143">
                        <c:v>1.519344E-4</c:v>
                      </c:pt>
                      <c:pt idx="144">
                        <c:v>1.6116640000000002E-4</c:v>
                      </c:pt>
                      <c:pt idx="145">
                        <c:v>1.488296E-4</c:v>
                      </c:pt>
                      <c:pt idx="146">
                        <c:v>1.4647999999999999E-4</c:v>
                      </c:pt>
                      <c:pt idx="147">
                        <c:v>1.4876639999999999E-4</c:v>
                      </c:pt>
                      <c:pt idx="148">
                        <c:v>1.4023040000000001E-4</c:v>
                      </c:pt>
                      <c:pt idx="149">
                        <c:v>1.5289519999999999E-4</c:v>
                      </c:pt>
                      <c:pt idx="150">
                        <c:v>1.4737999999999999E-4</c:v>
                      </c:pt>
                      <c:pt idx="151">
                        <c:v>1.3881120000000001E-4</c:v>
                      </c:pt>
                      <c:pt idx="152">
                        <c:v>1.4874039999999999E-4</c:v>
                      </c:pt>
                      <c:pt idx="153">
                        <c:v>1.511044E-4</c:v>
                      </c:pt>
                      <c:pt idx="154">
                        <c:v>1.5291959999999999E-4</c:v>
                      </c:pt>
                      <c:pt idx="155">
                        <c:v>1.595496E-4</c:v>
                      </c:pt>
                      <c:pt idx="156">
                        <c:v>1.4473040000000001E-4</c:v>
                      </c:pt>
                      <c:pt idx="157">
                        <c:v>1.5377160000000002E-4</c:v>
                      </c:pt>
                      <c:pt idx="158">
                        <c:v>1.4584679999999999E-4</c:v>
                      </c:pt>
                      <c:pt idx="159">
                        <c:v>1.484496E-4</c:v>
                      </c:pt>
                      <c:pt idx="160">
                        <c:v>1.3885359999999999E-4</c:v>
                      </c:pt>
                      <c:pt idx="161">
                        <c:v>1.5105439999999999E-4</c:v>
                      </c:pt>
                      <c:pt idx="162">
                        <c:v>1.521444E-4</c:v>
                      </c:pt>
                      <c:pt idx="163">
                        <c:v>1.5902119999999998E-4</c:v>
                      </c:pt>
                      <c:pt idx="164">
                        <c:v>1.492756E-4</c:v>
                      </c:pt>
                      <c:pt idx="165">
                        <c:v>1.5198879999999998E-4</c:v>
                      </c:pt>
                      <c:pt idx="166">
                        <c:v>1.5558640000000001E-4</c:v>
                      </c:pt>
                      <c:pt idx="167">
                        <c:v>1.6312679999999998E-4</c:v>
                      </c:pt>
                      <c:pt idx="168">
                        <c:v>1.654228E-4</c:v>
                      </c:pt>
                      <c:pt idx="169">
                        <c:v>1.5689760000000001E-4</c:v>
                      </c:pt>
                      <c:pt idx="170">
                        <c:v>1.674996E-4</c:v>
                      </c:pt>
                      <c:pt idx="171">
                        <c:v>1.5612159999999999E-4</c:v>
                      </c:pt>
                      <c:pt idx="172">
                        <c:v>1.5913159999999998E-4</c:v>
                      </c:pt>
                      <c:pt idx="173">
                        <c:v>1.595744E-4</c:v>
                      </c:pt>
                      <c:pt idx="174">
                        <c:v>1.621924E-4</c:v>
                      </c:pt>
                      <c:pt idx="175">
                        <c:v>1.568284E-4</c:v>
                      </c:pt>
                      <c:pt idx="176">
                        <c:v>1.48362E-4</c:v>
                      </c:pt>
                      <c:pt idx="177">
                        <c:v>1.54518E-4</c:v>
                      </c:pt>
                      <c:pt idx="178">
                        <c:v>1.51972E-4</c:v>
                      </c:pt>
                      <c:pt idx="179">
                        <c:v>1.597484E-4</c:v>
                      </c:pt>
                      <c:pt idx="180">
                        <c:v>1.5873680000000001E-4</c:v>
                      </c:pt>
                      <c:pt idx="181">
                        <c:v>1.6403919999999998E-4</c:v>
                      </c:pt>
                      <c:pt idx="182">
                        <c:v>1.6210240000000002E-4</c:v>
                      </c:pt>
                      <c:pt idx="183">
                        <c:v>1.6499239999999998E-4</c:v>
                      </c:pt>
                      <c:pt idx="184">
                        <c:v>1.6068079999999999E-4</c:v>
                      </c:pt>
                      <c:pt idx="185">
                        <c:v>1.6901119999999999E-4</c:v>
                      </c:pt>
                      <c:pt idx="186">
                        <c:v>1.6562279999999998E-4</c:v>
                      </c:pt>
                      <c:pt idx="187">
                        <c:v>1.6283439999999999E-4</c:v>
                      </c:pt>
                      <c:pt idx="188">
                        <c:v>1.8130799999999998E-4</c:v>
                      </c:pt>
                      <c:pt idx="189">
                        <c:v>1.6641E-4</c:v>
                      </c:pt>
                      <c:pt idx="190">
                        <c:v>1.6795199999999999E-4</c:v>
                      </c:pt>
                      <c:pt idx="191">
                        <c:v>1.7326319999999998E-4</c:v>
                      </c:pt>
                      <c:pt idx="192">
                        <c:v>1.814052E-4</c:v>
                      </c:pt>
                      <c:pt idx="193">
                        <c:v>1.6980519999999999E-4</c:v>
                      </c:pt>
                      <c:pt idx="194">
                        <c:v>1.7786519999999999E-4</c:v>
                      </c:pt>
                      <c:pt idx="195">
                        <c:v>1.7342440000000001E-4</c:v>
                      </c:pt>
                      <c:pt idx="196">
                        <c:v>1.7405400000000001E-4</c:v>
                      </c:pt>
                      <c:pt idx="197">
                        <c:v>1.683892E-4</c:v>
                      </c:pt>
                      <c:pt idx="198">
                        <c:v>1.6829679999999999E-4</c:v>
                      </c:pt>
                      <c:pt idx="199">
                        <c:v>1.70314E-4</c:v>
                      </c:pt>
                      <c:pt idx="200">
                        <c:v>1.7812200000000001E-4</c:v>
                      </c:pt>
                      <c:pt idx="201">
                        <c:v>1.7005760000000003E-4</c:v>
                      </c:pt>
                      <c:pt idx="202">
                        <c:v>1.722056E-4</c:v>
                      </c:pt>
                      <c:pt idx="203">
                        <c:v>1.7740160000000001E-4</c:v>
                      </c:pt>
                      <c:pt idx="204">
                        <c:v>1.7975719999999999E-4</c:v>
                      </c:pt>
                      <c:pt idx="205">
                        <c:v>1.791028E-4</c:v>
                      </c:pt>
                      <c:pt idx="206">
                        <c:v>1.8821199999999999E-4</c:v>
                      </c:pt>
                      <c:pt idx="207">
                        <c:v>1.778676E-4</c:v>
                      </c:pt>
                      <c:pt idx="208">
                        <c:v>1.7820920000000001E-4</c:v>
                      </c:pt>
                      <c:pt idx="209">
                        <c:v>1.8621800000000001E-4</c:v>
                      </c:pt>
                      <c:pt idx="210">
                        <c:v>1.821592E-4</c:v>
                      </c:pt>
                      <c:pt idx="211">
                        <c:v>1.774472E-4</c:v>
                      </c:pt>
                      <c:pt idx="212">
                        <c:v>1.881516E-4</c:v>
                      </c:pt>
                      <c:pt idx="213">
                        <c:v>1.8662439999999998E-4</c:v>
                      </c:pt>
                      <c:pt idx="214">
                        <c:v>1.8871639999999999E-4</c:v>
                      </c:pt>
                      <c:pt idx="215">
                        <c:v>1.8603479999999999E-4</c:v>
                      </c:pt>
                      <c:pt idx="216">
                        <c:v>1.8977799999999998E-4</c:v>
                      </c:pt>
                      <c:pt idx="217">
                        <c:v>1.8912399999999999E-4</c:v>
                      </c:pt>
                      <c:pt idx="218">
                        <c:v>1.9225200000000002E-4</c:v>
                      </c:pt>
                      <c:pt idx="219">
                        <c:v>2.0092599999999998E-4</c:v>
                      </c:pt>
                      <c:pt idx="220">
                        <c:v>2.0258559999999999E-4</c:v>
                      </c:pt>
                      <c:pt idx="221">
                        <c:v>1.9142200000000001E-4</c:v>
                      </c:pt>
                      <c:pt idx="222">
                        <c:v>1.9314239999999999E-4</c:v>
                      </c:pt>
                      <c:pt idx="223">
                        <c:v>2.0351520000000002E-4</c:v>
                      </c:pt>
                      <c:pt idx="224">
                        <c:v>1.9337E-4</c:v>
                      </c:pt>
                      <c:pt idx="225">
                        <c:v>1.9748200000000002E-4</c:v>
                      </c:pt>
                      <c:pt idx="226">
                        <c:v>2.05248E-4</c:v>
                      </c:pt>
                      <c:pt idx="227">
                        <c:v>2.0237280000000001E-4</c:v>
                      </c:pt>
                      <c:pt idx="228">
                        <c:v>2.003192E-4</c:v>
                      </c:pt>
                      <c:pt idx="229">
                        <c:v>1.9913600000000001E-4</c:v>
                      </c:pt>
                      <c:pt idx="230">
                        <c:v>2.0591920000000001E-4</c:v>
                      </c:pt>
                      <c:pt idx="231">
                        <c:v>2.0027199999999998E-4</c:v>
                      </c:pt>
                      <c:pt idx="232">
                        <c:v>2.082904E-4</c:v>
                      </c:pt>
                      <c:pt idx="233">
                        <c:v>2.0482119999999998E-4</c:v>
                      </c:pt>
                      <c:pt idx="234">
                        <c:v>2.0521480000000001E-4</c:v>
                      </c:pt>
                      <c:pt idx="235">
                        <c:v>1.9343959999999999E-4</c:v>
                      </c:pt>
                      <c:pt idx="236">
                        <c:v>1.996864E-4</c:v>
                      </c:pt>
                      <c:pt idx="237">
                        <c:v>2.0021000000000001E-4</c:v>
                      </c:pt>
                      <c:pt idx="238">
                        <c:v>2.0712999999999998E-4</c:v>
                      </c:pt>
                      <c:pt idx="239">
                        <c:v>1.9738080000000001E-4</c:v>
                      </c:pt>
                      <c:pt idx="240">
                        <c:v>1.984888E-4</c:v>
                      </c:pt>
                      <c:pt idx="241">
                        <c:v>1.9802400000000001E-4</c:v>
                      </c:pt>
                      <c:pt idx="242">
                        <c:v>2.1671E-4</c:v>
                      </c:pt>
                      <c:pt idx="243">
                        <c:v>2.120952E-4</c:v>
                      </c:pt>
                      <c:pt idx="244">
                        <c:v>2.0499159999999998E-4</c:v>
                      </c:pt>
                      <c:pt idx="245">
                        <c:v>2.070892E-4</c:v>
                      </c:pt>
                      <c:pt idx="246">
                        <c:v>2.179836E-4</c:v>
                      </c:pt>
                      <c:pt idx="247">
                        <c:v>2.13952E-4</c:v>
                      </c:pt>
                      <c:pt idx="248">
                        <c:v>2.1900119999999999E-4</c:v>
                      </c:pt>
                      <c:pt idx="249">
                        <c:v>2.149152E-4</c:v>
                      </c:pt>
                      <c:pt idx="250">
                        <c:v>2.246188E-4</c:v>
                      </c:pt>
                      <c:pt idx="251">
                        <c:v>2.2203000000000001E-4</c:v>
                      </c:pt>
                      <c:pt idx="252">
                        <c:v>2.2516840000000001E-4</c:v>
                      </c:pt>
                      <c:pt idx="253">
                        <c:v>2.181532E-4</c:v>
                      </c:pt>
                      <c:pt idx="254">
                        <c:v>2.2563679999999998E-4</c:v>
                      </c:pt>
                      <c:pt idx="255">
                        <c:v>2.1857560000000003E-4</c:v>
                      </c:pt>
                      <c:pt idx="256">
                        <c:v>2.298132E-4</c:v>
                      </c:pt>
                      <c:pt idx="257">
                        <c:v>2.2328119999999999E-4</c:v>
                      </c:pt>
                      <c:pt idx="258">
                        <c:v>2.285136E-4</c:v>
                      </c:pt>
                      <c:pt idx="259">
                        <c:v>2.3728559999999999E-4</c:v>
                      </c:pt>
                      <c:pt idx="260">
                        <c:v>2.353852E-4</c:v>
                      </c:pt>
                      <c:pt idx="261">
                        <c:v>2.3697679999999999E-4</c:v>
                      </c:pt>
                      <c:pt idx="262">
                        <c:v>2.2882520000000001E-4</c:v>
                      </c:pt>
                      <c:pt idx="263">
                        <c:v>2.2881640000000001E-4</c:v>
                      </c:pt>
                      <c:pt idx="264">
                        <c:v>2.2569240000000002E-4</c:v>
                      </c:pt>
                      <c:pt idx="265">
                        <c:v>2.2899719999999998E-4</c:v>
                      </c:pt>
                      <c:pt idx="266">
                        <c:v>2.37354E-4</c:v>
                      </c:pt>
                      <c:pt idx="267">
                        <c:v>2.3329039999999998E-4</c:v>
                      </c:pt>
                      <c:pt idx="268">
                        <c:v>2.3199160000000001E-4</c:v>
                      </c:pt>
                      <c:pt idx="269">
                        <c:v>2.385516E-4</c:v>
                      </c:pt>
                      <c:pt idx="270">
                        <c:v>2.4794960000000001E-4</c:v>
                      </c:pt>
                      <c:pt idx="271">
                        <c:v>2.5188599999999999E-4</c:v>
                      </c:pt>
                      <c:pt idx="272">
                        <c:v>2.3487080000000001E-4</c:v>
                      </c:pt>
                      <c:pt idx="273">
                        <c:v>2.3886999999999999E-4</c:v>
                      </c:pt>
                      <c:pt idx="274">
                        <c:v>2.4721239999999999E-4</c:v>
                      </c:pt>
                      <c:pt idx="275">
                        <c:v>2.4449760000000003E-4</c:v>
                      </c:pt>
                      <c:pt idx="276">
                        <c:v>2.3993119999999999E-4</c:v>
                      </c:pt>
                      <c:pt idx="277">
                        <c:v>2.4460319999999999E-4</c:v>
                      </c:pt>
                      <c:pt idx="278">
                        <c:v>2.5430640000000002E-4</c:v>
                      </c:pt>
                      <c:pt idx="279">
                        <c:v>2.4756959999999999E-4</c:v>
                      </c:pt>
                      <c:pt idx="280">
                        <c:v>2.4342E-4</c:v>
                      </c:pt>
                      <c:pt idx="281">
                        <c:v>2.4866720000000001E-4</c:v>
                      </c:pt>
                      <c:pt idx="282">
                        <c:v>2.5223039999999996E-4</c:v>
                      </c:pt>
                      <c:pt idx="283">
                        <c:v>2.5864239999999998E-4</c:v>
                      </c:pt>
                      <c:pt idx="284">
                        <c:v>2.5110680000000002E-4</c:v>
                      </c:pt>
                      <c:pt idx="285">
                        <c:v>2.5533359999999999E-4</c:v>
                      </c:pt>
                      <c:pt idx="286">
                        <c:v>2.5717520000000002E-4</c:v>
                      </c:pt>
                      <c:pt idx="287">
                        <c:v>2.568192E-4</c:v>
                      </c:pt>
                      <c:pt idx="288">
                        <c:v>2.588124E-4</c:v>
                      </c:pt>
                      <c:pt idx="289">
                        <c:v>2.5975439999999998E-4</c:v>
                      </c:pt>
                      <c:pt idx="290">
                        <c:v>2.640772E-4</c:v>
                      </c:pt>
                      <c:pt idx="291">
                        <c:v>2.6122839999999999E-4</c:v>
                      </c:pt>
                      <c:pt idx="292">
                        <c:v>2.6415520000000004E-4</c:v>
                      </c:pt>
                      <c:pt idx="293">
                        <c:v>2.6029040000000002E-4</c:v>
                      </c:pt>
                      <c:pt idx="294">
                        <c:v>2.6366680000000002E-4</c:v>
                      </c:pt>
                      <c:pt idx="295">
                        <c:v>2.5080640000000004E-4</c:v>
                      </c:pt>
                      <c:pt idx="296">
                        <c:v>2.56662E-4</c:v>
                      </c:pt>
                      <c:pt idx="297">
                        <c:v>2.6194E-4</c:v>
                      </c:pt>
                      <c:pt idx="298">
                        <c:v>2.574284E-4</c:v>
                      </c:pt>
                      <c:pt idx="299">
                        <c:v>2.6146639999999999E-4</c:v>
                      </c:pt>
                      <c:pt idx="300">
                        <c:v>2.6418239999999999E-4</c:v>
                      </c:pt>
                      <c:pt idx="301">
                        <c:v>2.5425680000000001E-4</c:v>
                      </c:pt>
                      <c:pt idx="302">
                        <c:v>2.688608E-4</c:v>
                      </c:pt>
                      <c:pt idx="303">
                        <c:v>2.6228120000000002E-4</c:v>
                      </c:pt>
                      <c:pt idx="304">
                        <c:v>2.7601759999999997E-4</c:v>
                      </c:pt>
                      <c:pt idx="305">
                        <c:v>2.7085519999999998E-4</c:v>
                      </c:pt>
                      <c:pt idx="306">
                        <c:v>2.6547719999999998E-4</c:v>
                      </c:pt>
                      <c:pt idx="307">
                        <c:v>2.6495199999999999E-4</c:v>
                      </c:pt>
                      <c:pt idx="308">
                        <c:v>2.6603919999999999E-4</c:v>
                      </c:pt>
                      <c:pt idx="309">
                        <c:v>2.7593879999999999E-4</c:v>
                      </c:pt>
                      <c:pt idx="310">
                        <c:v>2.7569759999999997E-4</c:v>
                      </c:pt>
                      <c:pt idx="311">
                        <c:v>2.7307239999999999E-4</c:v>
                      </c:pt>
                      <c:pt idx="312">
                        <c:v>2.6341280000000003E-4</c:v>
                      </c:pt>
                      <c:pt idx="313">
                        <c:v>2.7115599999999999E-4</c:v>
                      </c:pt>
                      <c:pt idx="314">
                        <c:v>2.7717239999999998E-4</c:v>
                      </c:pt>
                      <c:pt idx="315">
                        <c:v>2.6596319999999999E-4</c:v>
                      </c:pt>
                      <c:pt idx="316">
                        <c:v>2.7336039999999997E-4</c:v>
                      </c:pt>
                      <c:pt idx="317">
                        <c:v>2.6471919999999997E-4</c:v>
                      </c:pt>
                      <c:pt idx="318">
                        <c:v>2.7195680000000001E-4</c:v>
                      </c:pt>
                      <c:pt idx="319">
                        <c:v>2.721884E-4</c:v>
                      </c:pt>
                      <c:pt idx="320">
                        <c:v>2.6857960000000001E-4</c:v>
                      </c:pt>
                      <c:pt idx="321">
                        <c:v>2.7220439999999999E-4</c:v>
                      </c:pt>
                      <c:pt idx="322">
                        <c:v>2.6828280000000001E-4</c:v>
                      </c:pt>
                      <c:pt idx="323">
                        <c:v>2.8097400000000002E-4</c:v>
                      </c:pt>
                      <c:pt idx="324">
                        <c:v>2.7877840000000001E-4</c:v>
                      </c:pt>
                      <c:pt idx="325">
                        <c:v>2.7300879999999999E-4</c:v>
                      </c:pt>
                      <c:pt idx="326">
                        <c:v>2.6653960000000003E-4</c:v>
                      </c:pt>
                      <c:pt idx="327">
                        <c:v>2.69518E-4</c:v>
                      </c:pt>
                      <c:pt idx="328">
                        <c:v>2.7320839999999996E-4</c:v>
                      </c:pt>
                      <c:pt idx="329">
                        <c:v>2.7580239999999999E-4</c:v>
                      </c:pt>
                      <c:pt idx="330">
                        <c:v>2.7549120000000001E-4</c:v>
                      </c:pt>
                      <c:pt idx="331">
                        <c:v>2.7545919999999999E-4</c:v>
                      </c:pt>
                      <c:pt idx="332">
                        <c:v>2.7851679999999998E-4</c:v>
                      </c:pt>
                      <c:pt idx="333">
                        <c:v>2.8122640000000001E-4</c:v>
                      </c:pt>
                      <c:pt idx="334">
                        <c:v>2.7901120000000003E-4</c:v>
                      </c:pt>
                      <c:pt idx="335">
                        <c:v>2.7148280000000003E-4</c:v>
                      </c:pt>
                      <c:pt idx="336">
                        <c:v>2.7492880000000002E-4</c:v>
                      </c:pt>
                      <c:pt idx="337">
                        <c:v>2.7962240000000001E-4</c:v>
                      </c:pt>
                      <c:pt idx="338">
                        <c:v>2.7962279999999999E-4</c:v>
                      </c:pt>
                      <c:pt idx="339">
                        <c:v>2.8296240000000002E-4</c:v>
                      </c:pt>
                      <c:pt idx="340">
                        <c:v>2.818044E-4</c:v>
                      </c:pt>
                      <c:pt idx="341">
                        <c:v>2.8555760000000002E-4</c:v>
                      </c:pt>
                      <c:pt idx="342">
                        <c:v>2.9701559999999996E-4</c:v>
                      </c:pt>
                      <c:pt idx="343">
                        <c:v>2.8716400000000002E-4</c:v>
                      </c:pt>
                      <c:pt idx="344">
                        <c:v>2.8710599999999997E-4</c:v>
                      </c:pt>
                      <c:pt idx="345">
                        <c:v>2.8866200000000002E-4</c:v>
                      </c:pt>
                      <c:pt idx="346">
                        <c:v>2.7910080000000001E-4</c:v>
                      </c:pt>
                      <c:pt idx="347">
                        <c:v>2.7759559999999999E-4</c:v>
                      </c:pt>
                      <c:pt idx="348">
                        <c:v>2.8029960000000001E-4</c:v>
                      </c:pt>
                      <c:pt idx="349">
                        <c:v>2.8119479999999997E-4</c:v>
                      </c:pt>
                      <c:pt idx="350">
                        <c:v>2.8805440000000002E-4</c:v>
                      </c:pt>
                      <c:pt idx="351">
                        <c:v>2.9011960000000002E-4</c:v>
                      </c:pt>
                      <c:pt idx="352">
                        <c:v>2.8560759999999999E-4</c:v>
                      </c:pt>
                      <c:pt idx="353">
                        <c:v>2.9040119999999999E-4</c:v>
                      </c:pt>
                      <c:pt idx="354">
                        <c:v>2.9561440000000001E-4</c:v>
                      </c:pt>
                      <c:pt idx="355">
                        <c:v>2.9309360000000001E-4</c:v>
                      </c:pt>
                      <c:pt idx="356">
                        <c:v>2.8625800000000001E-4</c:v>
                      </c:pt>
                      <c:pt idx="357">
                        <c:v>2.8556879999999999E-4</c:v>
                      </c:pt>
                      <c:pt idx="358">
                        <c:v>2.9370360000000002E-4</c:v>
                      </c:pt>
                      <c:pt idx="359">
                        <c:v>2.9385320000000002E-4</c:v>
                      </c:pt>
                      <c:pt idx="360">
                        <c:v>2.9273999999999999E-4</c:v>
                      </c:pt>
                      <c:pt idx="361">
                        <c:v>2.9446680000000001E-4</c:v>
                      </c:pt>
                      <c:pt idx="362">
                        <c:v>2.9746280000000002E-4</c:v>
                      </c:pt>
                      <c:pt idx="363">
                        <c:v>2.9810840000000003E-4</c:v>
                      </c:pt>
                      <c:pt idx="364">
                        <c:v>2.9747599999999997E-4</c:v>
                      </c:pt>
                      <c:pt idx="365">
                        <c:v>2.9754640000000001E-4</c:v>
                      </c:pt>
                      <c:pt idx="366">
                        <c:v>3.0738679999999999E-4</c:v>
                      </c:pt>
                      <c:pt idx="367">
                        <c:v>3.0278999999999999E-4</c:v>
                      </c:pt>
                      <c:pt idx="368">
                        <c:v>2.9814920000000001E-4</c:v>
                      </c:pt>
                      <c:pt idx="369">
                        <c:v>2.9420640000000001E-4</c:v>
                      </c:pt>
                      <c:pt idx="370">
                        <c:v>3.0355920000000003E-4</c:v>
                      </c:pt>
                      <c:pt idx="371">
                        <c:v>3.0136399999999998E-4</c:v>
                      </c:pt>
                      <c:pt idx="372">
                        <c:v>2.9381239999999999E-4</c:v>
                      </c:pt>
                      <c:pt idx="373">
                        <c:v>2.961692E-4</c:v>
                      </c:pt>
                      <c:pt idx="374">
                        <c:v>3.0601320000000001E-4</c:v>
                      </c:pt>
                      <c:pt idx="375">
                        <c:v>3.0894359999999999E-4</c:v>
                      </c:pt>
                      <c:pt idx="376">
                        <c:v>3.043988E-4</c:v>
                      </c:pt>
                      <c:pt idx="377">
                        <c:v>2.9937080000000003E-4</c:v>
                      </c:pt>
                      <c:pt idx="378">
                        <c:v>3.055644E-4</c:v>
                      </c:pt>
                      <c:pt idx="379">
                        <c:v>3.1030080000000001E-4</c:v>
                      </c:pt>
                      <c:pt idx="380">
                        <c:v>3.1419519999999998E-4</c:v>
                      </c:pt>
                      <c:pt idx="381">
                        <c:v>3.0836680000000002E-4</c:v>
                      </c:pt>
                      <c:pt idx="382">
                        <c:v>3.0634279999999998E-4</c:v>
                      </c:pt>
                      <c:pt idx="383">
                        <c:v>3.1548399999999999E-4</c:v>
                      </c:pt>
                      <c:pt idx="384">
                        <c:v>3.2019199999999996E-4</c:v>
                      </c:pt>
                      <c:pt idx="385">
                        <c:v>3.1301320000000002E-4</c:v>
                      </c:pt>
                      <c:pt idx="386">
                        <c:v>3.0775319999999998E-4</c:v>
                      </c:pt>
                      <c:pt idx="387">
                        <c:v>3.1606480000000002E-4</c:v>
                      </c:pt>
                      <c:pt idx="388">
                        <c:v>3.1891360000000003E-4</c:v>
                      </c:pt>
                      <c:pt idx="389">
                        <c:v>3.0760999999999999E-4</c:v>
                      </c:pt>
                      <c:pt idx="390">
                        <c:v>3.117908E-4</c:v>
                      </c:pt>
                      <c:pt idx="391">
                        <c:v>3.1247000000000002E-4</c:v>
                      </c:pt>
                      <c:pt idx="392">
                        <c:v>3.200376E-4</c:v>
                      </c:pt>
                      <c:pt idx="393">
                        <c:v>3.1486319999999998E-4</c:v>
                      </c:pt>
                      <c:pt idx="394">
                        <c:v>3.0938800000000001E-4</c:v>
                      </c:pt>
                      <c:pt idx="395">
                        <c:v>3.0589080000000002E-4</c:v>
                      </c:pt>
                      <c:pt idx="396">
                        <c:v>3.1078360000000001E-4</c:v>
                      </c:pt>
                      <c:pt idx="397">
                        <c:v>3.1036799999999999E-4</c:v>
                      </c:pt>
                      <c:pt idx="398">
                        <c:v>3.1923960000000001E-4</c:v>
                      </c:pt>
                      <c:pt idx="399">
                        <c:v>3.1950000000000001E-4</c:v>
                      </c:pt>
                      <c:pt idx="400">
                        <c:v>3.1690040000000003E-4</c:v>
                      </c:pt>
                      <c:pt idx="401">
                        <c:v>3.091476E-4</c:v>
                      </c:pt>
                      <c:pt idx="402">
                        <c:v>3.0334159999999998E-4</c:v>
                      </c:pt>
                      <c:pt idx="403">
                        <c:v>3.2202279999999999E-4</c:v>
                      </c:pt>
                      <c:pt idx="404">
                        <c:v>3.1716439999999996E-4</c:v>
                      </c:pt>
                      <c:pt idx="405">
                        <c:v>3.1202200000000002E-4</c:v>
                      </c:pt>
                      <c:pt idx="406">
                        <c:v>3.1407280000000004E-4</c:v>
                      </c:pt>
                      <c:pt idx="407">
                        <c:v>3.1687519999999995E-4</c:v>
                      </c:pt>
                      <c:pt idx="408">
                        <c:v>3.2316640000000003E-4</c:v>
                      </c:pt>
                      <c:pt idx="409">
                        <c:v>3.1678199999999999E-4</c:v>
                      </c:pt>
                      <c:pt idx="410">
                        <c:v>3.1282079999999995E-4</c:v>
                      </c:pt>
                      <c:pt idx="411">
                        <c:v>3.2007439999999997E-4</c:v>
                      </c:pt>
                      <c:pt idx="412">
                        <c:v>3.2171159999999996E-4</c:v>
                      </c:pt>
                      <c:pt idx="413">
                        <c:v>3.0892199999999999E-4</c:v>
                      </c:pt>
                      <c:pt idx="414">
                        <c:v>3.0704840000000001E-4</c:v>
                      </c:pt>
                      <c:pt idx="415">
                        <c:v>3.1615240000000002E-4</c:v>
                      </c:pt>
                      <c:pt idx="416">
                        <c:v>3.1708600000000006E-4</c:v>
                      </c:pt>
                      <c:pt idx="417">
                        <c:v>3.0959E-4</c:v>
                      </c:pt>
                      <c:pt idx="418">
                        <c:v>3.1140680000000002E-4</c:v>
                      </c:pt>
                      <c:pt idx="419">
                        <c:v>3.1506159999999999E-4</c:v>
                      </c:pt>
                      <c:pt idx="420">
                        <c:v>3.1503599999999998E-4</c:v>
                      </c:pt>
                      <c:pt idx="421">
                        <c:v>3.0686120000000003E-4</c:v>
                      </c:pt>
                      <c:pt idx="422">
                        <c:v>3.0443359999999999E-4</c:v>
                      </c:pt>
                      <c:pt idx="423">
                        <c:v>3.1069600000000001E-4</c:v>
                      </c:pt>
                      <c:pt idx="424">
                        <c:v>3.0854720000000001E-4</c:v>
                      </c:pt>
                      <c:pt idx="425">
                        <c:v>3.0225919999999999E-4</c:v>
                      </c:pt>
                      <c:pt idx="426">
                        <c:v>3.1004079999999998E-4</c:v>
                      </c:pt>
                      <c:pt idx="427">
                        <c:v>3.0421320000000002E-4</c:v>
                      </c:pt>
                      <c:pt idx="428">
                        <c:v>2.982204E-4</c:v>
                      </c:pt>
                      <c:pt idx="429">
                        <c:v>3.0008199999999996E-4</c:v>
                      </c:pt>
                      <c:pt idx="430">
                        <c:v>3.0396440000000002E-4</c:v>
                      </c:pt>
                      <c:pt idx="431">
                        <c:v>2.9722880000000002E-4</c:v>
                      </c:pt>
                      <c:pt idx="432">
                        <c:v>3.0056439999999999E-4</c:v>
                      </c:pt>
                      <c:pt idx="433">
                        <c:v>3.090616E-4</c:v>
                      </c:pt>
                      <c:pt idx="434">
                        <c:v>3.0014000000000001E-4</c:v>
                      </c:pt>
                      <c:pt idx="435">
                        <c:v>3.0732280000000001E-4</c:v>
                      </c:pt>
                      <c:pt idx="436">
                        <c:v>3.034612E-4</c:v>
                      </c:pt>
                      <c:pt idx="437">
                        <c:v>3.0607879999999999E-4</c:v>
                      </c:pt>
                      <c:pt idx="438">
                        <c:v>3.1502679999999999E-4</c:v>
                      </c:pt>
                      <c:pt idx="439">
                        <c:v>3.1438639999999997E-4</c:v>
                      </c:pt>
                      <c:pt idx="440">
                        <c:v>3.1142440000000001E-4</c:v>
                      </c:pt>
                      <c:pt idx="441">
                        <c:v>3.0639600000000001E-4</c:v>
                      </c:pt>
                      <c:pt idx="442">
                        <c:v>3.2382400000000001E-4</c:v>
                      </c:pt>
                      <c:pt idx="443">
                        <c:v>3.2547239999999996E-4</c:v>
                      </c:pt>
                      <c:pt idx="444">
                        <c:v>3.1560240000000003E-4</c:v>
                      </c:pt>
                      <c:pt idx="445">
                        <c:v>3.1067280000000001E-4</c:v>
                      </c:pt>
                      <c:pt idx="446">
                        <c:v>3.1795759999999999E-4</c:v>
                      </c:pt>
                      <c:pt idx="447">
                        <c:v>3.235604E-4</c:v>
                      </c:pt>
                      <c:pt idx="448">
                        <c:v>3.3031560000000001E-4</c:v>
                      </c:pt>
                      <c:pt idx="449">
                        <c:v>3.2280160000000004E-4</c:v>
                      </c:pt>
                      <c:pt idx="450">
                        <c:v>3.2324719999999999E-4</c:v>
                      </c:pt>
                      <c:pt idx="451">
                        <c:v>3.39224E-4</c:v>
                      </c:pt>
                      <c:pt idx="452">
                        <c:v>3.3426640000000003E-4</c:v>
                      </c:pt>
                      <c:pt idx="453">
                        <c:v>3.2609560000000003E-4</c:v>
                      </c:pt>
                      <c:pt idx="454">
                        <c:v>3.2817560000000004E-4</c:v>
                      </c:pt>
                      <c:pt idx="455">
                        <c:v>3.2690719999999999E-4</c:v>
                      </c:pt>
                      <c:pt idx="456">
                        <c:v>3.3085800000000001E-4</c:v>
                      </c:pt>
                      <c:pt idx="457">
                        <c:v>3.2943840000000001E-4</c:v>
                      </c:pt>
                      <c:pt idx="458">
                        <c:v>3.1811359999999996E-4</c:v>
                      </c:pt>
                      <c:pt idx="459">
                        <c:v>3.2394680000000003E-4</c:v>
                      </c:pt>
                      <c:pt idx="460">
                        <c:v>3.3125519999999999E-4</c:v>
                      </c:pt>
                      <c:pt idx="461">
                        <c:v>3.363436E-4</c:v>
                      </c:pt>
                      <c:pt idx="462">
                        <c:v>3.3662280000000002E-4</c:v>
                      </c:pt>
                      <c:pt idx="463">
                        <c:v>3.3251919999999999E-4</c:v>
                      </c:pt>
                      <c:pt idx="464">
                        <c:v>3.2936359999999999E-4</c:v>
                      </c:pt>
                      <c:pt idx="465">
                        <c:v>3.3838519999999998E-4</c:v>
                      </c:pt>
                      <c:pt idx="466">
                        <c:v>3.3460799999999996E-4</c:v>
                      </c:pt>
                      <c:pt idx="467">
                        <c:v>3.3440599999999998E-4</c:v>
                      </c:pt>
                      <c:pt idx="468">
                        <c:v>3.2759040000000003E-4</c:v>
                      </c:pt>
                      <c:pt idx="469">
                        <c:v>3.4021559999999998E-4</c:v>
                      </c:pt>
                      <c:pt idx="470">
                        <c:v>3.3952000000000006E-4</c:v>
                      </c:pt>
                      <c:pt idx="471">
                        <c:v>3.3588999999999998E-4</c:v>
                      </c:pt>
                      <c:pt idx="472">
                        <c:v>3.2901159999999997E-4</c:v>
                      </c:pt>
                      <c:pt idx="473">
                        <c:v>3.3570999999999997E-4</c:v>
                      </c:pt>
                      <c:pt idx="474">
                        <c:v>3.3073159999999995E-4</c:v>
                      </c:pt>
                      <c:pt idx="475">
                        <c:v>3.3702280000000003E-4</c:v>
                      </c:pt>
                      <c:pt idx="476">
                        <c:v>3.279372E-4</c:v>
                      </c:pt>
                      <c:pt idx="477">
                        <c:v>3.4203839999999999E-4</c:v>
                      </c:pt>
                      <c:pt idx="478">
                        <c:v>3.4057679999999999E-4</c:v>
                      </c:pt>
                      <c:pt idx="479">
                        <c:v>3.4540359999999997E-4</c:v>
                      </c:pt>
                      <c:pt idx="480">
                        <c:v>3.3722240000000001E-4</c:v>
                      </c:pt>
                      <c:pt idx="481">
                        <c:v>3.4168840000000001E-4</c:v>
                      </c:pt>
                      <c:pt idx="482">
                        <c:v>3.4798639999999997E-4</c:v>
                      </c:pt>
                      <c:pt idx="483">
                        <c:v>3.4129560000000002E-4</c:v>
                      </c:pt>
                      <c:pt idx="484">
                        <c:v>3.374308E-4</c:v>
                      </c:pt>
                      <c:pt idx="485">
                        <c:v>3.3910359999999998E-4</c:v>
                      </c:pt>
                      <c:pt idx="486">
                        <c:v>3.4841280000000004E-4</c:v>
                      </c:pt>
                      <c:pt idx="487">
                        <c:v>3.3922800000000001E-4</c:v>
                      </c:pt>
                      <c:pt idx="488">
                        <c:v>3.3856079999999996E-4</c:v>
                      </c:pt>
                      <c:pt idx="489">
                        <c:v>3.3049559999999997E-4</c:v>
                      </c:pt>
                      <c:pt idx="490">
                        <c:v>3.2913799999999998E-4</c:v>
                      </c:pt>
                      <c:pt idx="491">
                        <c:v>3.4245360000000004E-4</c:v>
                      </c:pt>
                      <c:pt idx="492">
                        <c:v>3.418928E-4</c:v>
                      </c:pt>
                      <c:pt idx="493">
                        <c:v>3.341032E-4</c:v>
                      </c:pt>
                      <c:pt idx="494">
                        <c:v>3.3169280000000002E-4</c:v>
                      </c:pt>
                      <c:pt idx="495">
                        <c:v>3.3107240000000005E-4</c:v>
                      </c:pt>
                      <c:pt idx="496">
                        <c:v>3.4067600000000004E-4</c:v>
                      </c:pt>
                      <c:pt idx="497">
                        <c:v>3.3346920000000004E-4</c:v>
                      </c:pt>
                      <c:pt idx="498">
                        <c:v>3.3123279999999999E-4</c:v>
                      </c:pt>
                      <c:pt idx="499">
                        <c:v>3.3386440000000004E-4</c:v>
                      </c:pt>
                      <c:pt idx="500">
                        <c:v>3.3712359999999998E-4</c:v>
                      </c:pt>
                      <c:pt idx="501" formatCode="0.000">
                        <c:v>3.3912360000000003E-4</c:v>
                      </c:pt>
                      <c:pt idx="502" formatCode="0.000">
                        <c:v>3.4039680000000003E-4</c:v>
                      </c:pt>
                      <c:pt idx="503" formatCode="0.000">
                        <c:v>3.3675280000000001E-4</c:v>
                      </c:pt>
                      <c:pt idx="504" formatCode="0.000">
                        <c:v>3.362568E-4</c:v>
                      </c:pt>
                      <c:pt idx="505" formatCode="0.000">
                        <c:v>3.4435040000000002E-4</c:v>
                      </c:pt>
                      <c:pt idx="506" formatCode="0.000">
                        <c:v>3.3884400000000004E-4</c:v>
                      </c:pt>
                      <c:pt idx="507" formatCode="0.000">
                        <c:v>3.4375679999999997E-4</c:v>
                      </c:pt>
                      <c:pt idx="508" formatCode="0.000">
                        <c:v>3.424848E-4</c:v>
                      </c:pt>
                      <c:pt idx="509" formatCode="0.000">
                        <c:v>3.4951120000000001E-4</c:v>
                      </c:pt>
                      <c:pt idx="510" formatCode="0.000">
                        <c:v>3.4884640000000001E-4</c:v>
                      </c:pt>
                      <c:pt idx="511" formatCode="0.000">
                        <c:v>3.5059600000000006E-4</c:v>
                      </c:pt>
                      <c:pt idx="512" formatCode="0.000">
                        <c:v>3.4884E-4</c:v>
                      </c:pt>
                      <c:pt idx="513" formatCode="0.000">
                        <c:v>3.5446480000000003E-4</c:v>
                      </c:pt>
                      <c:pt idx="514" formatCode="0.000">
                        <c:v>3.5791760000000001E-4</c:v>
                      </c:pt>
                      <c:pt idx="515" formatCode="0.000">
                        <c:v>3.5172839999999996E-4</c:v>
                      </c:pt>
                      <c:pt idx="516" formatCode="0.000">
                        <c:v>3.4560880000000002E-4</c:v>
                      </c:pt>
                      <c:pt idx="517" formatCode="0.000">
                        <c:v>3.3987919999999998E-4</c:v>
                      </c:pt>
                      <c:pt idx="518" formatCode="0.000">
                        <c:v>3.4209160000000003E-4</c:v>
                      </c:pt>
                      <c:pt idx="519" formatCode="0.000">
                        <c:v>3.4655999999999999E-4</c:v>
                      </c:pt>
                      <c:pt idx="520" formatCode="0.000">
                        <c:v>3.4851720000000002E-4</c:v>
                      </c:pt>
                      <c:pt idx="521" formatCode="0.000">
                        <c:v>3.46182E-4</c:v>
                      </c:pt>
                      <c:pt idx="522" formatCode="0.000">
                        <c:v>3.4622199999999998E-4</c:v>
                      </c:pt>
                      <c:pt idx="523" formatCode="0.000">
                        <c:v>3.4494799999999998E-4</c:v>
                      </c:pt>
                      <c:pt idx="524" formatCode="0.000">
                        <c:v>3.5321720000000003E-4</c:v>
                      </c:pt>
                      <c:pt idx="525" formatCode="0.000">
                        <c:v>3.5455319999999998E-4</c:v>
                      </c:pt>
                      <c:pt idx="526" formatCode="0.000">
                        <c:v>3.4490640000000005E-4</c:v>
                      </c:pt>
                      <c:pt idx="527" formatCode="0.000">
                        <c:v>3.3695360000000001E-4</c:v>
                      </c:pt>
                      <c:pt idx="528" formatCode="0.000">
                        <c:v>3.4467999999999999E-4</c:v>
                      </c:pt>
                      <c:pt idx="529" formatCode="0.000">
                        <c:v>3.5686240000000003E-4</c:v>
                      </c:pt>
                      <c:pt idx="530" formatCode="0.000">
                        <c:v>3.5107159999999999E-4</c:v>
                      </c:pt>
                      <c:pt idx="531" formatCode="0.000">
                        <c:v>3.4994600000000001E-4</c:v>
                      </c:pt>
                      <c:pt idx="532" formatCode="0.000">
                        <c:v>3.4942000000000003E-4</c:v>
                      </c:pt>
                      <c:pt idx="533" formatCode="0.000">
                        <c:v>3.5879439999999998E-4</c:v>
                      </c:pt>
                      <c:pt idx="534" formatCode="0.000">
                        <c:v>3.6065239999999996E-4</c:v>
                      </c:pt>
                      <c:pt idx="535" formatCode="0.000">
                        <c:v>3.5429759999999999E-4</c:v>
                      </c:pt>
                      <c:pt idx="536" formatCode="0.000">
                        <c:v>3.5217079999999996E-4</c:v>
                      </c:pt>
                      <c:pt idx="537" formatCode="0.000">
                        <c:v>3.586528E-4</c:v>
                      </c:pt>
                      <c:pt idx="538" formatCode="0.000">
                        <c:v>3.6249320000000004E-4</c:v>
                      </c:pt>
                      <c:pt idx="539" formatCode="0.000">
                        <c:v>3.5916639999999998E-4</c:v>
                      </c:pt>
                      <c:pt idx="540" formatCode="0.000">
                        <c:v>3.527828E-4</c:v>
                      </c:pt>
                      <c:pt idx="541" formatCode="0.000">
                        <c:v>3.5576200000000003E-4</c:v>
                      </c:pt>
                      <c:pt idx="542" formatCode="0.000">
                        <c:v>3.6076959999999998E-4</c:v>
                      </c:pt>
                      <c:pt idx="543" formatCode="0.000">
                        <c:v>3.619192E-4</c:v>
                      </c:pt>
                      <c:pt idx="544" formatCode="0.000">
                        <c:v>3.5833600000000001E-4</c:v>
                      </c:pt>
                      <c:pt idx="545" formatCode="0.000">
                        <c:v>3.5466079999999997E-4</c:v>
                      </c:pt>
                      <c:pt idx="546" formatCode="0.000">
                        <c:v>3.5322800000000003E-4</c:v>
                      </c:pt>
                      <c:pt idx="547" formatCode="0.000">
                        <c:v>3.5635840000000001E-4</c:v>
                      </c:pt>
                      <c:pt idx="548" formatCode="0.000">
                        <c:v>3.6532679999999997E-4</c:v>
                      </c:pt>
                      <c:pt idx="549" formatCode="0.000">
                        <c:v>3.5838599999999998E-4</c:v>
                      </c:pt>
                      <c:pt idx="550" formatCode="0.000">
                        <c:v>3.5984040000000003E-4</c:v>
                      </c:pt>
                      <c:pt idx="551" formatCode="0.000">
                        <c:v>3.6206799999999995E-4</c:v>
                      </c:pt>
                      <c:pt idx="552" formatCode="0.000">
                        <c:v>3.7235959999999999E-4</c:v>
                      </c:pt>
                      <c:pt idx="553" formatCode="0.000">
                        <c:v>3.6806680000000001E-4</c:v>
                      </c:pt>
                      <c:pt idx="554" formatCode="0.000">
                        <c:v>3.642928E-4</c:v>
                      </c:pt>
                      <c:pt idx="555" formatCode="0.000">
                        <c:v>3.5907240000000002E-4</c:v>
                      </c:pt>
                      <c:pt idx="556" formatCode="0.000">
                        <c:v>3.633876E-4</c:v>
                      </c:pt>
                      <c:pt idx="557" formatCode="0.000">
                        <c:v>3.6964760000000001E-4</c:v>
                      </c:pt>
                      <c:pt idx="558" formatCode="0.000">
                        <c:v>3.6712000000000002E-4</c:v>
                      </c:pt>
                      <c:pt idx="559" formatCode="0.000">
                        <c:v>3.6242760000000001E-4</c:v>
                      </c:pt>
                      <c:pt idx="560" formatCode="0.000">
                        <c:v>3.6802920000000004E-4</c:v>
                      </c:pt>
                      <c:pt idx="561" formatCode="0.000">
                        <c:v>3.7595719999999997E-4</c:v>
                      </c:pt>
                      <c:pt idx="562" formatCode="0.000">
                        <c:v>3.7969639999999998E-4</c:v>
                      </c:pt>
                      <c:pt idx="563" formatCode="0.000">
                        <c:v>3.6906279999999997E-4</c:v>
                      </c:pt>
                      <c:pt idx="564" formatCode="0.000">
                        <c:v>3.667376E-4</c:v>
                      </c:pt>
                      <c:pt idx="565" formatCode="0.000">
                        <c:v>3.7026719999999998E-4</c:v>
                      </c:pt>
                      <c:pt idx="566" formatCode="0.000">
                        <c:v>3.77802E-4</c:v>
                      </c:pt>
                      <c:pt idx="567" formatCode="0.000">
                        <c:v>3.6941719999999999E-4</c:v>
                      </c:pt>
                      <c:pt idx="568" formatCode="0.000">
                        <c:v>3.6889760000000002E-4</c:v>
                      </c:pt>
                      <c:pt idx="569" formatCode="0.000">
                        <c:v>3.5627600000000004E-4</c:v>
                      </c:pt>
                      <c:pt idx="570" formatCode="0.000">
                        <c:v>3.7439359999999998E-4</c:v>
                      </c:pt>
                      <c:pt idx="571" formatCode="0.000">
                        <c:v>3.7434559999999998E-4</c:v>
                      </c:pt>
                      <c:pt idx="572" formatCode="0.000">
                        <c:v>3.6690639999999999E-4</c:v>
                      </c:pt>
                      <c:pt idx="573" formatCode="0.000">
                        <c:v>3.6796839999999996E-4</c:v>
                      </c:pt>
                      <c:pt idx="574" formatCode="0.000">
                        <c:v>3.6971479999999999E-4</c:v>
                      </c:pt>
                      <c:pt idx="575" formatCode="0.000">
                        <c:v>3.775572E-4</c:v>
                      </c:pt>
                      <c:pt idx="576" formatCode="0.000">
                        <c:v>3.756872E-4</c:v>
                      </c:pt>
                      <c:pt idx="577" formatCode="0.000">
                        <c:v>3.7548400000000004E-4</c:v>
                      </c:pt>
                      <c:pt idx="578" formatCode="0.000">
                        <c:v>3.7943039999999996E-4</c:v>
                      </c:pt>
                      <c:pt idx="579" formatCode="0.000">
                        <c:v>3.7875920000000001E-4</c:v>
                      </c:pt>
                      <c:pt idx="580" formatCode="0.000">
                        <c:v>3.74428E-4</c:v>
                      </c:pt>
                      <c:pt idx="581" formatCode="0.000">
                        <c:v>3.7244319999999999E-4</c:v>
                      </c:pt>
                      <c:pt idx="582" formatCode="0.000">
                        <c:v>3.7617079999999995E-4</c:v>
                      </c:pt>
                      <c:pt idx="583" formatCode="0.000">
                        <c:v>3.6965320000000002E-4</c:v>
                      </c:pt>
                      <c:pt idx="584" formatCode="0.000">
                        <c:v>3.7226000000000002E-4</c:v>
                      </c:pt>
                      <c:pt idx="585" formatCode="0.000">
                        <c:v>3.7281880000000002E-4</c:v>
                      </c:pt>
                      <c:pt idx="586" formatCode="0.000">
                        <c:v>3.7608919999999998E-4</c:v>
                      </c:pt>
                      <c:pt idx="587" formatCode="0.000">
                        <c:v>3.7300800000000003E-4</c:v>
                      </c:pt>
                      <c:pt idx="588" formatCode="0.000">
                        <c:v>3.7081320000000002E-4</c:v>
                      </c:pt>
                      <c:pt idx="589" formatCode="0.000">
                        <c:v>3.6720999999999998E-4</c:v>
                      </c:pt>
                      <c:pt idx="590" formatCode="0.000">
                        <c:v>3.7173719999999998E-4</c:v>
                      </c:pt>
                      <c:pt idx="591" formatCode="0.000">
                        <c:v>3.7971320000000002E-4</c:v>
                      </c:pt>
                      <c:pt idx="592" formatCode="0.000">
                        <c:v>3.8254359999999999E-4</c:v>
                      </c:pt>
                      <c:pt idx="593" formatCode="0.000">
                        <c:v>3.7816879999999996E-4</c:v>
                      </c:pt>
                      <c:pt idx="594" formatCode="0.000">
                        <c:v>3.8038519999999997E-4</c:v>
                      </c:pt>
                      <c:pt idx="595" formatCode="0.000">
                        <c:v>3.7705520000000001E-4</c:v>
                      </c:pt>
                      <c:pt idx="596" formatCode="0.000">
                        <c:v>3.8627759999999996E-4</c:v>
                      </c:pt>
                      <c:pt idx="597" formatCode="0.000">
                        <c:v>3.9004480000000004E-4</c:v>
                      </c:pt>
                      <c:pt idx="598" formatCode="0.000">
                        <c:v>3.9062399999999995E-4</c:v>
                      </c:pt>
                      <c:pt idx="599" formatCode="0.000">
                        <c:v>3.7956839999999997E-4</c:v>
                      </c:pt>
                      <c:pt idx="600" formatCode="0.000">
                        <c:v>3.8459479999999999E-4</c:v>
                      </c:pt>
                      <c:pt idx="601" formatCode="0.000">
                        <c:v>3.9652279999999996E-4</c:v>
                      </c:pt>
                      <c:pt idx="602" formatCode="0.000">
                        <c:v>3.9070119999999999E-4</c:v>
                      </c:pt>
                      <c:pt idx="603" formatCode="0.000">
                        <c:v>3.8371919999999999E-4</c:v>
                      </c:pt>
                      <c:pt idx="604" formatCode="0.000">
                        <c:v>3.8082240000000004E-4</c:v>
                      </c:pt>
                      <c:pt idx="605" formatCode="0.000">
                        <c:v>3.796464E-4</c:v>
                      </c:pt>
                      <c:pt idx="606" formatCode="0.000">
                        <c:v>3.9288799999999998E-4</c:v>
                      </c:pt>
                      <c:pt idx="607" formatCode="0.000">
                        <c:v>3.9493920000000004E-4</c:v>
                      </c:pt>
                      <c:pt idx="608" formatCode="0.000">
                        <c:v>3.8466599999999998E-4</c:v>
                      </c:pt>
                      <c:pt idx="609" formatCode="0.000">
                        <c:v>3.9038639999999997E-4</c:v>
                      </c:pt>
                      <c:pt idx="610" formatCode="0.000">
                        <c:v>4.0266400000000001E-4</c:v>
                      </c:pt>
                      <c:pt idx="611" formatCode="0.000">
                        <c:v>3.9414480000000003E-4</c:v>
                      </c:pt>
                      <c:pt idx="612" formatCode="0.000">
                        <c:v>3.8975959999999998E-4</c:v>
                      </c:pt>
                      <c:pt idx="613" formatCode="0.000">
                        <c:v>3.8695320000000001E-4</c:v>
                      </c:pt>
                      <c:pt idx="614" formatCode="0.000">
                        <c:v>3.9811640000000004E-4</c:v>
                      </c:pt>
                      <c:pt idx="615" formatCode="0.000">
                        <c:v>4.0046800000000002E-4</c:v>
                      </c:pt>
                      <c:pt idx="616" formatCode="0.000">
                        <c:v>3.9872600000000002E-4</c:v>
                      </c:pt>
                      <c:pt idx="617" formatCode="0.000">
                        <c:v>3.9653280000000001E-4</c:v>
                      </c:pt>
                      <c:pt idx="618" formatCode="0.000">
                        <c:v>3.9893680000000002E-4</c:v>
                      </c:pt>
                      <c:pt idx="619" formatCode="0.000">
                        <c:v>4.0401199999999998E-4</c:v>
                      </c:pt>
                      <c:pt idx="620" formatCode="0.000">
                        <c:v>3.9352119999999999E-4</c:v>
                      </c:pt>
                      <c:pt idx="621" formatCode="0.000">
                        <c:v>3.8824440000000002E-4</c:v>
                      </c:pt>
                      <c:pt idx="622" formatCode="0.000">
                        <c:v>3.9620000000000004E-4</c:v>
                      </c:pt>
                      <c:pt idx="623" formatCode="0.000">
                        <c:v>4.0201599999999999E-4</c:v>
                      </c:pt>
                      <c:pt idx="624" formatCode="0.000">
                        <c:v>3.973604E-4</c:v>
                      </c:pt>
                      <c:pt idx="625" formatCode="0.000">
                        <c:v>3.9516559999999999E-4</c:v>
                      </c:pt>
                      <c:pt idx="626" formatCode="0.000">
                        <c:v>3.959012E-4</c:v>
                      </c:pt>
                      <c:pt idx="627" formatCode="0.000">
                        <c:v>4.0574399999999998E-4</c:v>
                      </c:pt>
                      <c:pt idx="628" formatCode="0.000">
                        <c:v>3.9972800000000002E-4</c:v>
                      </c:pt>
                      <c:pt idx="629" formatCode="0.000">
                        <c:v>3.9956440000000001E-4</c:v>
                      </c:pt>
                      <c:pt idx="630" formatCode="0.000">
                        <c:v>4.0309600000000003E-4</c:v>
                      </c:pt>
                      <c:pt idx="631" formatCode="0.000">
                        <c:v>4.0054800000000003E-4</c:v>
                      </c:pt>
                      <c:pt idx="632" formatCode="0.000">
                        <c:v>4.1130800000000004E-4</c:v>
                      </c:pt>
                      <c:pt idx="633" formatCode="0.000">
                        <c:v>4.0649600000000001E-4</c:v>
                      </c:pt>
                      <c:pt idx="634" formatCode="0.000">
                        <c:v>4.0939600000000002E-4</c:v>
                      </c:pt>
                      <c:pt idx="635" formatCode="0.000">
                        <c:v>4.0492800000000004E-4</c:v>
                      </c:pt>
                      <c:pt idx="636" formatCode="0.000">
                        <c:v>4.0663199999999998E-4</c:v>
                      </c:pt>
                      <c:pt idx="637" formatCode="0.000">
                        <c:v>4.1389200000000001E-4</c:v>
                      </c:pt>
                      <c:pt idx="638" formatCode="0.000">
                        <c:v>4.1174400000000002E-4</c:v>
                      </c:pt>
                      <c:pt idx="639" formatCode="0.000">
                        <c:v>4.0608400000000002E-4</c:v>
                      </c:pt>
                      <c:pt idx="640" formatCode="0.000">
                        <c:v>4.061E-4</c:v>
                      </c:pt>
                      <c:pt idx="641" formatCode="0.000">
                        <c:v>4.1112799999999997E-4</c:v>
                      </c:pt>
                      <c:pt idx="642" formatCode="0.000">
                        <c:v>4.2024800000000002E-4</c:v>
                      </c:pt>
                      <c:pt idx="643" formatCode="0.000">
                        <c:v>4.18284E-4</c:v>
                      </c:pt>
                      <c:pt idx="644" formatCode="0.000">
                        <c:v>4.13884E-4</c:v>
                      </c:pt>
                      <c:pt idx="645" formatCode="0.000">
                        <c:v>4.1045199999999995E-4</c:v>
                      </c:pt>
                      <c:pt idx="646" formatCode="0.000">
                        <c:v>4.2490399999999998E-4</c:v>
                      </c:pt>
                      <c:pt idx="647" formatCode="0.000">
                        <c:v>4.1952000000000005E-4</c:v>
                      </c:pt>
                      <c:pt idx="648" formatCode="0.000">
                        <c:v>4.0858799999999999E-4</c:v>
                      </c:pt>
                      <c:pt idx="649" formatCode="0.000">
                        <c:v>4.1726399999999998E-4</c:v>
                      </c:pt>
                      <c:pt idx="650" formatCode="0.000">
                        <c:v>4.32304E-4</c:v>
                      </c:pt>
                      <c:pt idx="651" formatCode="0.000">
                        <c:v>4.2301199999999995E-4</c:v>
                      </c:pt>
                      <c:pt idx="652" formatCode="0.000">
                        <c:v>4.21944E-4</c:v>
                      </c:pt>
                      <c:pt idx="653" formatCode="0.000">
                        <c:v>4.2099999999999999E-4</c:v>
                      </c:pt>
                      <c:pt idx="654" formatCode="0.000">
                        <c:v>4.2105999999999996E-4</c:v>
                      </c:pt>
                      <c:pt idx="655" formatCode="0.000">
                        <c:v>4.3054399999999999E-4</c:v>
                      </c:pt>
                      <c:pt idx="656" formatCode="0.000">
                        <c:v>4.3058800000000003E-4</c:v>
                      </c:pt>
                      <c:pt idx="657" formatCode="0.000">
                        <c:v>4.3124799999999996E-4</c:v>
                      </c:pt>
                      <c:pt idx="658" formatCode="0.000">
                        <c:v>4.33936E-4</c:v>
                      </c:pt>
                      <c:pt idx="659" formatCode="0.000">
                        <c:v>4.39624E-4</c:v>
                      </c:pt>
                      <c:pt idx="660" formatCode="0.000">
                        <c:v>4.4227200000000001E-4</c:v>
                      </c:pt>
                      <c:pt idx="661" formatCode="0.000">
                        <c:v>4.3876800000000002E-4</c:v>
                      </c:pt>
                      <c:pt idx="662" formatCode="0.000">
                        <c:v>4.3676000000000001E-4</c:v>
                      </c:pt>
                      <c:pt idx="663" formatCode="0.000">
                        <c:v>4.5581999999999996E-4</c:v>
                      </c:pt>
                      <c:pt idx="664" formatCode="0.000">
                        <c:v>4.5251999999999998E-4</c:v>
                      </c:pt>
                      <c:pt idx="665" formatCode="0.000">
                        <c:v>4.5164400000000001E-4</c:v>
                      </c:pt>
                      <c:pt idx="666" formatCode="0.000">
                        <c:v>4.5551199999999999E-4</c:v>
                      </c:pt>
                      <c:pt idx="667" formatCode="0.000">
                        <c:v>4.6578799999999997E-4</c:v>
                      </c:pt>
                      <c:pt idx="668" formatCode="0.000">
                        <c:v>4.8025999999999999E-4</c:v>
                      </c:pt>
                      <c:pt idx="669" formatCode="0.000">
                        <c:v>4.7747600000000001E-4</c:v>
                      </c:pt>
                      <c:pt idx="670" formatCode="0.000">
                        <c:v>4.7449199999999997E-4</c:v>
                      </c:pt>
                      <c:pt idx="671" formatCode="0.000">
                        <c:v>4.8017999999999997E-4</c:v>
                      </c:pt>
                      <c:pt idx="672" formatCode="0.000">
                        <c:v>5.0024800000000001E-4</c:v>
                      </c:pt>
                      <c:pt idx="673" formatCode="0.000">
                        <c:v>4.96632E-4</c:v>
                      </c:pt>
                      <c:pt idx="674" formatCode="0.000">
                        <c:v>4.9479199999999997E-4</c:v>
                      </c:pt>
                      <c:pt idx="675" formatCode="0.000">
                        <c:v>4.9558800000000004E-4</c:v>
                      </c:pt>
                      <c:pt idx="676" formatCode="0.000">
                        <c:v>5.2605199999999994E-4</c:v>
                      </c:pt>
                      <c:pt idx="677" formatCode="0.000">
                        <c:v>5.2749200000000006E-4</c:v>
                      </c:pt>
                      <c:pt idx="678" formatCode="0.000">
                        <c:v>5.3615999999999994E-4</c:v>
                      </c:pt>
                      <c:pt idx="679" formatCode="0.000">
                        <c:v>5.4012400000000001E-4</c:v>
                      </c:pt>
                      <c:pt idx="680" formatCode="0.000">
                        <c:v>5.3447200000000003E-4</c:v>
                      </c:pt>
                      <c:pt idx="681" formatCode="0.000">
                        <c:v>5.6045200000000002E-4</c:v>
                      </c:pt>
                      <c:pt idx="682" formatCode="0.000">
                        <c:v>5.9893200000000005E-4</c:v>
                      </c:pt>
                      <c:pt idx="683" formatCode="0.000">
                        <c:v>6.0490399999999997E-4</c:v>
                      </c:pt>
                      <c:pt idx="684" formatCode="0.000">
                        <c:v>6.0772400000000002E-4</c:v>
                      </c:pt>
                      <c:pt idx="685" formatCode="0.000">
                        <c:v>6.1734400000000003E-4</c:v>
                      </c:pt>
                      <c:pt idx="686" formatCode="0.000">
                        <c:v>6.3740400000000005E-4</c:v>
                      </c:pt>
                      <c:pt idx="687" formatCode="0.000">
                        <c:v>6.8256000000000002E-4</c:v>
                      </c:pt>
                      <c:pt idx="688" formatCode="0.000">
                        <c:v>6.9791199999999997E-4</c:v>
                      </c:pt>
                      <c:pt idx="689" formatCode="0.000">
                        <c:v>7.0615200000000004E-4</c:v>
                      </c:pt>
                      <c:pt idx="690" formatCode="0.000">
                        <c:v>7.2771199999999993E-4</c:v>
                      </c:pt>
                      <c:pt idx="691" formatCode="0.000">
                        <c:v>8.141E-4</c:v>
                      </c:pt>
                      <c:pt idx="692" formatCode="0.000">
                        <c:v>8.6267199999999998E-4</c:v>
                      </c:pt>
                      <c:pt idx="693" formatCode="0.000">
                        <c:v>8.8195999999999999E-4</c:v>
                      </c:pt>
                      <c:pt idx="694" formatCode="0.000">
                        <c:v>9.1448799999999998E-4</c:v>
                      </c:pt>
                      <c:pt idx="695" formatCode="0.000">
                        <c:v>9.4318400000000001E-4</c:v>
                      </c:pt>
                      <c:pt idx="696" formatCode="0.000">
                        <c:v>1.00844E-3</c:v>
                      </c:pt>
                      <c:pt idx="697" formatCode="0.000">
                        <c:v>1.1167760000000001E-3</c:v>
                      </c:pt>
                      <c:pt idx="698" formatCode="0.000">
                        <c:v>1.181716E-3</c:v>
                      </c:pt>
                      <c:pt idx="699" formatCode="0.000">
                        <c:v>1.213528E-3</c:v>
                      </c:pt>
                      <c:pt idx="700" formatCode="0.000">
                        <c:v>1.2597839999999999E-3</c:v>
                      </c:pt>
                      <c:pt idx="701" formatCode="0.000">
                        <c:v>1.3722840000000001E-3</c:v>
                      </c:pt>
                      <c:pt idx="702" formatCode="0.000">
                        <c:v>1.4962320000000001E-3</c:v>
                      </c:pt>
                      <c:pt idx="703" formatCode="0.000">
                        <c:v>1.5480679999999999E-3</c:v>
                      </c:pt>
                      <c:pt idx="704" formatCode="0.000">
                        <c:v>1.5887640000000001E-3</c:v>
                      </c:pt>
                      <c:pt idx="705" formatCode="0.000">
                        <c:v>1.670504E-3</c:v>
                      </c:pt>
                      <c:pt idx="706" formatCode="0.000">
                        <c:v>1.8917680000000001E-3</c:v>
                      </c:pt>
                      <c:pt idx="707" formatCode="0.000">
                        <c:v>1.9873080000000001E-3</c:v>
                      </c:pt>
                      <c:pt idx="708" formatCode="0.000">
                        <c:v>2.0327399999999999E-3</c:v>
                      </c:pt>
                      <c:pt idx="709" formatCode="0.000">
                        <c:v>2.1033039999999999E-3</c:v>
                      </c:pt>
                      <c:pt idx="710" formatCode="0.000">
                        <c:v>2.1852E-3</c:v>
                      </c:pt>
                      <c:pt idx="711" formatCode="0.000">
                        <c:v>2.39902E-3</c:v>
                      </c:pt>
                      <c:pt idx="712" formatCode="0.000">
                        <c:v>2.6324160000000003E-3</c:v>
                      </c:pt>
                      <c:pt idx="713" formatCode="0.000">
                        <c:v>2.6958919999999996E-3</c:v>
                      </c:pt>
                      <c:pt idx="714" formatCode="0.000">
                        <c:v>2.7774720000000004E-3</c:v>
                      </c:pt>
                      <c:pt idx="715" formatCode="0.000">
                        <c:v>2.8956359999999996E-3</c:v>
                      </c:pt>
                      <c:pt idx="716" formatCode="0.000">
                        <c:v>3.230428E-3</c:v>
                      </c:pt>
                      <c:pt idx="717" formatCode="0.000">
                        <c:v>3.4861360000000004E-3</c:v>
                      </c:pt>
                      <c:pt idx="718" formatCode="0.000">
                        <c:v>3.5772399999999998E-3</c:v>
                      </c:pt>
                      <c:pt idx="719" formatCode="0.000">
                        <c:v>3.6634359999999999E-3</c:v>
                      </c:pt>
                      <c:pt idx="720" formatCode="0.000">
                        <c:v>3.765656E-3</c:v>
                      </c:pt>
                      <c:pt idx="721" formatCode="0.000">
                        <c:v>4.1260799999999999E-3</c:v>
                      </c:pt>
                      <c:pt idx="722" formatCode="0.000">
                        <c:v>4.53836E-3</c:v>
                      </c:pt>
                      <c:pt idx="723" formatCode="0.000">
                        <c:v>4.6054399999999997E-3</c:v>
                      </c:pt>
                      <c:pt idx="724" formatCode="0.000">
                        <c:v>4.6876399999999999E-3</c:v>
                      </c:pt>
                      <c:pt idx="725" formatCode="0.000">
                        <c:v>4.8234000000000003E-3</c:v>
                      </c:pt>
                      <c:pt idx="726" formatCode="0.000">
                        <c:v>4.9567600000000002E-3</c:v>
                      </c:pt>
                      <c:pt idx="727" formatCode="0.000">
                        <c:v>5.3002400000000003E-3</c:v>
                      </c:pt>
                      <c:pt idx="728" formatCode="0.000">
                        <c:v>5.8112399999999996E-3</c:v>
                      </c:pt>
                      <c:pt idx="729" formatCode="0.000">
                        <c:v>5.9246400000000001E-3</c:v>
                      </c:pt>
                      <c:pt idx="730" formatCode="0.000">
                        <c:v>6.0189199999999997E-3</c:v>
                      </c:pt>
                      <c:pt idx="731" formatCode="0.000">
                        <c:v>6.23356E-3</c:v>
                      </c:pt>
                      <c:pt idx="732" formatCode="0.000">
                        <c:v>6.8437999999999997E-3</c:v>
                      </c:pt>
                      <c:pt idx="733" formatCode="0.000">
                        <c:v>7.0515999999999999E-3</c:v>
                      </c:pt>
                      <c:pt idx="734" formatCode="0.000">
                        <c:v>7.1465599999999997E-3</c:v>
                      </c:pt>
                      <c:pt idx="735" formatCode="0.000">
                        <c:v>7.2716000000000005E-3</c:v>
                      </c:pt>
                      <c:pt idx="736" formatCode="0.000">
                        <c:v>7.6893999999999999E-3</c:v>
                      </c:pt>
                      <c:pt idx="737" formatCode="0.000">
                        <c:v>8.2197599999999996E-3</c:v>
                      </c:pt>
                      <c:pt idx="738" formatCode="0.000">
                        <c:v>8.3091599999999995E-3</c:v>
                      </c:pt>
                      <c:pt idx="739" formatCode="0.000">
                        <c:v>8.4389600000000006E-3</c:v>
                      </c:pt>
                      <c:pt idx="740" formatCode="0.000">
                        <c:v>8.5932400000000003E-3</c:v>
                      </c:pt>
                      <c:pt idx="741" formatCode="0.000">
                        <c:v>9.2269199999999996E-3</c:v>
                      </c:pt>
                      <c:pt idx="742" formatCode="0.000">
                        <c:v>9.6146400000000007E-3</c:v>
                      </c:pt>
                      <c:pt idx="743" formatCode="0.000">
                        <c:v>9.7116800000000003E-3</c:v>
                      </c:pt>
                      <c:pt idx="744" formatCode="0.000">
                        <c:v>9.8481599999999999E-3</c:v>
                      </c:pt>
                      <c:pt idx="745" formatCode="0.000">
                        <c:v>1.004532E-2</c:v>
                      </c:pt>
                      <c:pt idx="746" formatCode="0.000">
                        <c:v>1.080912E-2</c:v>
                      </c:pt>
                      <c:pt idx="747" formatCode="0.000">
                        <c:v>1.1249800000000001E-2</c:v>
                      </c:pt>
                      <c:pt idx="748" formatCode="0.000">
                        <c:v>1.1347560000000001E-2</c:v>
                      </c:pt>
                      <c:pt idx="749" formatCode="0.000">
                        <c:v>1.148792E-2</c:v>
                      </c:pt>
                      <c:pt idx="750" formatCode="0.000">
                        <c:v>1.1805920000000001E-2</c:v>
                      </c:pt>
                      <c:pt idx="751" formatCode="0.000">
                        <c:v>1.2677799999999999E-2</c:v>
                      </c:pt>
                      <c:pt idx="752" formatCode="0.000">
                        <c:v>1.2815680000000001E-2</c:v>
                      </c:pt>
                      <c:pt idx="753" formatCode="0.000">
                        <c:v>1.2955399999999999E-2</c:v>
                      </c:pt>
                      <c:pt idx="754" formatCode="0.000">
                        <c:v>1.3111999999999999E-2</c:v>
                      </c:pt>
                      <c:pt idx="755" formatCode="0.000">
                        <c:v>1.395572E-2</c:v>
                      </c:pt>
                      <c:pt idx="756" formatCode="0.000">
                        <c:v>1.446588E-2</c:v>
                      </c:pt>
                      <c:pt idx="757" formatCode="0.000">
                        <c:v>1.4552600000000001E-2</c:v>
                      </c:pt>
                      <c:pt idx="758" formatCode="0.000">
                        <c:v>1.47318E-2</c:v>
                      </c:pt>
                      <c:pt idx="759" formatCode="0.000">
                        <c:v>1.50092E-2</c:v>
                      </c:pt>
                      <c:pt idx="760" formatCode="0.000">
                        <c:v>1.6051599999999999E-2</c:v>
                      </c:pt>
                      <c:pt idx="761" formatCode="0.000">
                        <c:v>1.6512840000000001E-2</c:v>
                      </c:pt>
                      <c:pt idx="762" formatCode="0.000">
                        <c:v>1.6596120000000002E-2</c:v>
                      </c:pt>
                      <c:pt idx="763" formatCode="0.000">
                        <c:v>1.6745840000000001E-2</c:v>
                      </c:pt>
                      <c:pt idx="764" formatCode="0.000">
                        <c:v>1.694696E-2</c:v>
                      </c:pt>
                      <c:pt idx="765" formatCode="0.000">
                        <c:v>1.7786039999999999E-2</c:v>
                      </c:pt>
                      <c:pt idx="766" formatCode="0.000">
                        <c:v>1.8535360000000001E-2</c:v>
                      </c:pt>
                      <c:pt idx="767" formatCode="0.000">
                        <c:v>1.861676E-2</c:v>
                      </c:pt>
                      <c:pt idx="768" formatCode="0.000">
                        <c:v>1.8763719999999998E-2</c:v>
                      </c:pt>
                      <c:pt idx="769" formatCode="0.000">
                        <c:v>1.9177679999999999E-2</c:v>
                      </c:pt>
                      <c:pt idx="770" formatCode="0.000">
                        <c:v>2.0367479999999997E-2</c:v>
                      </c:pt>
                      <c:pt idx="771" formatCode="0.000">
                        <c:v>2.0600360000000002E-2</c:v>
                      </c:pt>
                      <c:pt idx="772" formatCode="0.000">
                        <c:v>2.0698080000000001E-2</c:v>
                      </c:pt>
                      <c:pt idx="773" formatCode="0.000">
                        <c:v>2.088456E-2</c:v>
                      </c:pt>
                      <c:pt idx="774" formatCode="0.000">
                        <c:v>2.1367199999999999E-2</c:v>
                      </c:pt>
                      <c:pt idx="775" formatCode="0.000">
                        <c:v>2.2667880000000001E-2</c:v>
                      </c:pt>
                      <c:pt idx="776" formatCode="0.000">
                        <c:v>2.2884999999999999E-2</c:v>
                      </c:pt>
                      <c:pt idx="777" formatCode="0.000">
                        <c:v>2.2972359999999997E-2</c:v>
                      </c:pt>
                      <c:pt idx="778" formatCode="0.000">
                        <c:v>2.3181919999999998E-2</c:v>
                      </c:pt>
                      <c:pt idx="779" formatCode="0.000">
                        <c:v>2.3410400000000001E-2</c:v>
                      </c:pt>
                      <c:pt idx="780" formatCode="0.000">
                        <c:v>2.402864E-2</c:v>
                      </c:pt>
                      <c:pt idx="781" formatCode="0.000">
                        <c:v>2.5482680000000001E-2</c:v>
                      </c:pt>
                      <c:pt idx="782" formatCode="0.000">
                        <c:v>2.5873240000000002E-2</c:v>
                      </c:pt>
                      <c:pt idx="783" formatCode="0.000">
                        <c:v>2.5942599999999996E-2</c:v>
                      </c:pt>
                      <c:pt idx="784" formatCode="0.000">
                        <c:v>2.617036E-2</c:v>
                      </c:pt>
                      <c:pt idx="785" formatCode="0.000">
                        <c:v>2.751528E-2</c:v>
                      </c:pt>
                      <c:pt idx="786" formatCode="0.000">
                        <c:v>2.7996919999999998E-2</c:v>
                      </c:pt>
                      <c:pt idx="787" formatCode="0.000">
                        <c:v>2.8096719999999999E-2</c:v>
                      </c:pt>
                      <c:pt idx="788" formatCode="0.000">
                        <c:v>2.8282159999999997E-2</c:v>
                      </c:pt>
                      <c:pt idx="789" formatCode="0.000">
                        <c:v>2.9491999999999997E-2</c:v>
                      </c:pt>
                      <c:pt idx="790" formatCode="0.000">
                        <c:v>3.0096479999999998E-2</c:v>
                      </c:pt>
                      <c:pt idx="791" formatCode="0.000">
                        <c:v>3.0206319999999998E-2</c:v>
                      </c:pt>
                      <c:pt idx="792" formatCode="0.000">
                        <c:v>3.046712E-2</c:v>
                      </c:pt>
                      <c:pt idx="793" formatCode="0.000">
                        <c:v>3.1623720000000001E-2</c:v>
                      </c:pt>
                      <c:pt idx="794" formatCode="0.000">
                        <c:v>3.1771720000000003E-2</c:v>
                      </c:pt>
                      <c:pt idx="795" formatCode="0.000">
                        <c:v>3.195692E-2</c:v>
                      </c:pt>
                      <c:pt idx="796" formatCode="0.000">
                        <c:v>3.2195839999999996E-2</c:v>
                      </c:pt>
                      <c:pt idx="797" formatCode="0.000">
                        <c:v>3.2744919999999997E-2</c:v>
                      </c:pt>
                      <c:pt idx="798" formatCode="0.000">
                        <c:v>3.4357280000000004E-2</c:v>
                      </c:pt>
                      <c:pt idx="799" formatCode="0.000">
                        <c:v>3.4597039999999996E-2</c:v>
                      </c:pt>
                      <c:pt idx="800" formatCode="0.000">
                        <c:v>3.4702199999999996E-2</c:v>
                      </c:pt>
                      <c:pt idx="801" formatCode="0.000">
                        <c:v>3.5701160000000003E-2</c:v>
                      </c:pt>
                      <c:pt idx="802" formatCode="0.000">
                        <c:v>3.72778E-2</c:v>
                      </c:pt>
                      <c:pt idx="803" formatCode="0.000">
                        <c:v>3.7379760000000005E-2</c:v>
                      </c:pt>
                      <c:pt idx="804" formatCode="0.000">
                        <c:v>3.7489439999999999E-2</c:v>
                      </c:pt>
                      <c:pt idx="805" formatCode="0.000">
                        <c:v>3.7725120000000001E-2</c:v>
                      </c:pt>
                      <c:pt idx="806" formatCode="0.000">
                        <c:v>3.9321839999999997E-2</c:v>
                      </c:pt>
                      <c:pt idx="807" formatCode="0.000">
                        <c:v>3.9909479999999997E-2</c:v>
                      </c:pt>
                      <c:pt idx="808" formatCode="0.000">
                        <c:v>4.0008000000000002E-2</c:v>
                      </c:pt>
                      <c:pt idx="809" formatCode="0.000">
                        <c:v>4.02104E-2</c:v>
                      </c:pt>
                      <c:pt idx="810" formatCode="0.000">
                        <c:v>4.0910000000000002E-2</c:v>
                      </c:pt>
                      <c:pt idx="811" formatCode="0.000">
                        <c:v>4.2767199999999998E-2</c:v>
                      </c:pt>
                      <c:pt idx="812" formatCode="0.000">
                        <c:v>4.3092800000000001E-2</c:v>
                      </c:pt>
                      <c:pt idx="813" formatCode="0.000">
                        <c:v>4.3150800000000003E-2</c:v>
                      </c:pt>
                      <c:pt idx="814" formatCode="0.000">
                        <c:v>4.3354400000000001E-2</c:v>
                      </c:pt>
                      <c:pt idx="815" formatCode="0.000">
                        <c:v>4.4096000000000003E-2</c:v>
                      </c:pt>
                      <c:pt idx="816" formatCode="0.000">
                        <c:v>4.5731599999999997E-2</c:v>
                      </c:pt>
                      <c:pt idx="817" formatCode="0.000">
                        <c:v>4.5825600000000001E-2</c:v>
                      </c:pt>
                      <c:pt idx="818" formatCode="0.000">
                        <c:v>4.5965199999999998E-2</c:v>
                      </c:pt>
                      <c:pt idx="819" formatCode="0.000">
                        <c:v>4.6373199999999996E-2</c:v>
                      </c:pt>
                      <c:pt idx="820" formatCode="0.000">
                        <c:v>4.8308400000000001E-2</c:v>
                      </c:pt>
                      <c:pt idx="821" formatCode="0.000">
                        <c:v>4.8744800000000005E-2</c:v>
                      </c:pt>
                      <c:pt idx="822" formatCode="0.000">
                        <c:v>4.8794000000000004E-2</c:v>
                      </c:pt>
                      <c:pt idx="823" formatCode="0.000">
                        <c:v>4.89816E-2</c:v>
                      </c:pt>
                      <c:pt idx="824" formatCode="0.000">
                        <c:v>4.92188E-2</c:v>
                      </c:pt>
                      <c:pt idx="825" formatCode="0.000">
                        <c:v>5.01828E-2</c:v>
                      </c:pt>
                      <c:pt idx="826" formatCode="0.000">
                        <c:v>5.2231199999999998E-2</c:v>
                      </c:pt>
                      <c:pt idx="827" formatCode="0.000">
                        <c:v>5.2511599999999999E-2</c:v>
                      </c:pt>
                      <c:pt idx="828" formatCode="0.000">
                        <c:v>5.2550400000000004E-2</c:v>
                      </c:pt>
                      <c:pt idx="829" formatCode="0.000">
                        <c:v>5.2716000000000006E-2</c:v>
                      </c:pt>
                      <c:pt idx="830" formatCode="0.000">
                        <c:v>5.3963200000000003E-2</c:v>
                      </c:pt>
                      <c:pt idx="831" formatCode="0.000">
                        <c:v>5.5072000000000003E-2</c:v>
                      </c:pt>
                      <c:pt idx="832" formatCode="0.000">
                        <c:v>5.5123600000000002E-2</c:v>
                      </c:pt>
                      <c:pt idx="833" formatCode="0.000">
                        <c:v>5.5413199999999996E-2</c:v>
                      </c:pt>
                      <c:pt idx="834" formatCode="0.000">
                        <c:v>5.6911199999999995E-2</c:v>
                      </c:pt>
                      <c:pt idx="835" formatCode="0.000">
                        <c:v>5.7000400000000007E-2</c:v>
                      </c:pt>
                      <c:pt idx="836" formatCode="0.000">
                        <c:v>5.7157199999999998E-2</c:v>
                      </c:pt>
                      <c:pt idx="837" formatCode="0.000">
                        <c:v>5.7352E-2</c:v>
                      </c:pt>
                      <c:pt idx="838" formatCode="0.000">
                        <c:v>5.81548E-2</c:v>
                      </c:pt>
                      <c:pt idx="839" formatCode="0.000">
                        <c:v>6.0337200000000001E-2</c:v>
                      </c:pt>
                      <c:pt idx="840" formatCode="0.000">
                        <c:v>6.0696399999999998E-2</c:v>
                      </c:pt>
                      <c:pt idx="841" formatCode="0.000">
                        <c:v>6.0696399999999998E-2</c:v>
                      </c:pt>
                      <c:pt idx="842" formatCode="0.000">
                        <c:v>6.0823600000000005E-2</c:v>
                      </c:pt>
                      <c:pt idx="843" formatCode="0.000">
                        <c:v>6.1558400000000006E-2</c:v>
                      </c:pt>
                      <c:pt idx="844" formatCode="0.000">
                        <c:v>6.3737600000000005E-2</c:v>
                      </c:pt>
                      <c:pt idx="845" formatCode="0.000">
                        <c:v>6.41428E-2</c:v>
                      </c:pt>
                      <c:pt idx="846" formatCode="0.000">
                        <c:v>6.4103999999999994E-2</c:v>
                      </c:pt>
                      <c:pt idx="847" formatCode="0.000">
                        <c:v>6.4253600000000008E-2</c:v>
                      </c:pt>
                      <c:pt idx="848" formatCode="0.000">
                        <c:v>6.6032400000000005E-2</c:v>
                      </c:pt>
                      <c:pt idx="849" formatCode="0.000">
                        <c:v>6.6569599999999993E-2</c:v>
                      </c:pt>
                      <c:pt idx="850" formatCode="0.000">
                        <c:v>6.6558000000000006E-2</c:v>
                      </c:pt>
                      <c:pt idx="851" formatCode="0.000">
                        <c:v>6.6661999999999999E-2</c:v>
                      </c:pt>
                      <c:pt idx="852" formatCode="0.000">
                        <c:v>6.6832000000000003E-2</c:v>
                      </c:pt>
                      <c:pt idx="853" formatCode="0.000">
                        <c:v>6.8378800000000003E-2</c:v>
                      </c:pt>
                      <c:pt idx="854" formatCode="0.000">
                        <c:v>7.0357200000000009E-2</c:v>
                      </c:pt>
                      <c:pt idx="855" formatCode="0.000">
                        <c:v>7.0368799999999995E-2</c:v>
                      </c:pt>
                      <c:pt idx="856" formatCode="0.000">
                        <c:v>7.03376E-2</c:v>
                      </c:pt>
                      <c:pt idx="857" formatCode="0.000">
                        <c:v>7.0835200000000001E-2</c:v>
                      </c:pt>
                      <c:pt idx="858" formatCode="0.000">
                        <c:v>7.2997599999999996E-2</c:v>
                      </c:pt>
                      <c:pt idx="859" formatCode="0.000">
                        <c:v>7.3482000000000006E-2</c:v>
                      </c:pt>
                      <c:pt idx="860" formatCode="0.000">
                        <c:v>7.3391600000000001E-2</c:v>
                      </c:pt>
                      <c:pt idx="861" formatCode="0.000">
                        <c:v>7.3454800000000001E-2</c:v>
                      </c:pt>
                      <c:pt idx="862" formatCode="0.000">
                        <c:v>7.36232E-2</c:v>
                      </c:pt>
                      <c:pt idx="863" formatCode="0.000">
                        <c:v>7.5603999999999991E-2</c:v>
                      </c:pt>
                      <c:pt idx="864" formatCode="0.000">
                        <c:v>7.6642399999999999E-2</c:v>
                      </c:pt>
                      <c:pt idx="865" formatCode="0.000">
                        <c:v>7.6509600000000011E-2</c:v>
                      </c:pt>
                      <c:pt idx="866" formatCode="0.000">
                        <c:v>7.6525999999999997E-2</c:v>
                      </c:pt>
                      <c:pt idx="867" formatCode="0.000">
                        <c:v>7.6628399999999999E-2</c:v>
                      </c:pt>
                      <c:pt idx="868" formatCode="0.000">
                        <c:v>7.7792E-2</c:v>
                      </c:pt>
                      <c:pt idx="869" formatCode="0.000">
                        <c:v>7.9864400000000002E-2</c:v>
                      </c:pt>
                      <c:pt idx="870" formatCode="0.000">
                        <c:v>7.9860399999999998E-2</c:v>
                      </c:pt>
                      <c:pt idx="871" formatCode="0.000">
                        <c:v>7.97712E-2</c:v>
                      </c:pt>
                      <c:pt idx="872" formatCode="0.000">
                        <c:v>7.9800399999999994E-2</c:v>
                      </c:pt>
                      <c:pt idx="873" formatCode="0.000">
                        <c:v>7.9905199999999996E-2</c:v>
                      </c:pt>
                      <c:pt idx="874" formatCode="0.000">
                        <c:v>8.0265199999999995E-2</c:v>
                      </c:pt>
                      <c:pt idx="875" formatCode="0.000">
                        <c:v>8.2466399999999995E-2</c:v>
                      </c:pt>
                      <c:pt idx="876" formatCode="0.000">
                        <c:v>8.3980800000000008E-2</c:v>
                      </c:pt>
                      <c:pt idx="877" formatCode="0.000">
                        <c:v>8.3763599999999994E-2</c:v>
                      </c:pt>
                      <c:pt idx="878" formatCode="0.000">
                        <c:v>8.3664799999999998E-2</c:v>
                      </c:pt>
                      <c:pt idx="879" formatCode="0.000">
                        <c:v>8.3676E-2</c:v>
                      </c:pt>
                      <c:pt idx="880" formatCode="0.000">
                        <c:v>8.3777199999999996E-2</c:v>
                      </c:pt>
                      <c:pt idx="881" formatCode="0.000">
                        <c:v>8.5534800000000008E-2</c:v>
                      </c:pt>
                      <c:pt idx="882" formatCode="0.000">
                        <c:v>8.6801600000000007E-2</c:v>
                      </c:pt>
                      <c:pt idx="883" formatCode="0.000">
                        <c:v>8.66088E-2</c:v>
                      </c:pt>
                      <c:pt idx="884" formatCode="0.000">
                        <c:v>8.6543599999999998E-2</c:v>
                      </c:pt>
                      <c:pt idx="885" formatCode="0.000">
                        <c:v>8.6584000000000008E-2</c:v>
                      </c:pt>
                      <c:pt idx="886" formatCode="0.000">
                        <c:v>8.7200399999999997E-2</c:v>
                      </c:pt>
                      <c:pt idx="887" formatCode="0.000">
                        <c:v>8.9343599999999995E-2</c:v>
                      </c:pt>
                      <c:pt idx="888" formatCode="0.000">
                        <c:v>8.9499600000000012E-2</c:v>
                      </c:pt>
                      <c:pt idx="889" formatCode="0.000">
                        <c:v>8.9353999999999989E-2</c:v>
                      </c:pt>
                      <c:pt idx="890" formatCode="0.000">
                        <c:v>8.9332800000000004E-2</c:v>
                      </c:pt>
                      <c:pt idx="891" formatCode="0.000">
                        <c:v>8.9427199999999998E-2</c:v>
                      </c:pt>
                      <c:pt idx="892" formatCode="0.000">
                        <c:v>9.1282000000000002E-2</c:v>
                      </c:pt>
                      <c:pt idx="893" formatCode="0.000">
                        <c:v>9.2810400000000015E-2</c:v>
                      </c:pt>
                      <c:pt idx="894" formatCode="0.000">
                        <c:v>9.2610399999999996E-2</c:v>
                      </c:pt>
                      <c:pt idx="895" formatCode="0.000">
                        <c:v>9.2511200000000002E-2</c:v>
                      </c:pt>
                      <c:pt idx="896" formatCode="0.000">
                        <c:v>9.2994800000000002E-2</c:v>
                      </c:pt>
                      <c:pt idx="897" formatCode="0.000">
                        <c:v>9.5217200000000002E-2</c:v>
                      </c:pt>
                      <c:pt idx="898" formatCode="0.000">
                        <c:v>9.5799200000000001E-2</c:v>
                      </c:pt>
                      <c:pt idx="899" formatCode="0.000">
                        <c:v>9.5595599999999989E-2</c:v>
                      </c:pt>
                      <c:pt idx="900" formatCode="0.000">
                        <c:v>9.5510400000000009E-2</c:v>
                      </c:pt>
                      <c:pt idx="901" formatCode="0.000">
                        <c:v>9.5519599999999996E-2</c:v>
                      </c:pt>
                      <c:pt idx="902" formatCode="0.000">
                        <c:v>9.5599600000000007E-2</c:v>
                      </c:pt>
                      <c:pt idx="903" formatCode="0.000">
                        <c:v>9.72576E-2</c:v>
                      </c:pt>
                      <c:pt idx="904" formatCode="0.000">
                        <c:v>9.9376800000000001E-2</c:v>
                      </c:pt>
                      <c:pt idx="905" formatCode="0.000">
                        <c:v>9.9332400000000001E-2</c:v>
                      </c:pt>
                      <c:pt idx="906" formatCode="0.000">
                        <c:v>9.9124799999999999E-2</c:v>
                      </c:pt>
                      <c:pt idx="907" formatCode="0.000">
                        <c:v>9.9106400000000011E-2</c:v>
                      </c:pt>
                      <c:pt idx="908" formatCode="0.000">
                        <c:v>0.1008492</c:v>
                      </c:pt>
                      <c:pt idx="909" formatCode="0.000">
                        <c:v>0.1015944</c:v>
                      </c:pt>
                      <c:pt idx="910" formatCode="0.000">
                        <c:v>0.1013828</c:v>
                      </c:pt>
                      <c:pt idx="911" formatCode="0.000">
                        <c:v>0.10130119999999999</c:v>
                      </c:pt>
                      <c:pt idx="912" formatCode="0.000">
                        <c:v>0.101288</c:v>
                      </c:pt>
                      <c:pt idx="913" formatCode="0.000">
                        <c:v>0.101356</c:v>
                      </c:pt>
                      <c:pt idx="914" formatCode="0.000">
                        <c:v>0.10314759999999999</c:v>
                      </c:pt>
                      <c:pt idx="915" formatCode="0.000">
                        <c:v>0.10351879999999999</c:v>
                      </c:pt>
                      <c:pt idx="916" formatCode="0.000">
                        <c:v>0.1033316</c:v>
                      </c:pt>
                      <c:pt idx="917" formatCode="0.000">
                        <c:v>0.1032616</c:v>
                      </c:pt>
                      <c:pt idx="918" formatCode="0.000">
                        <c:v>0.10454000000000001</c:v>
                      </c:pt>
                      <c:pt idx="919" formatCode="0.000">
                        <c:v>0.10627</c:v>
                      </c:pt>
                      <c:pt idx="920" formatCode="0.000">
                        <c:v>0.1060628</c:v>
                      </c:pt>
                      <c:pt idx="921" formatCode="0.000">
                        <c:v>0.10587199999999999</c:v>
                      </c:pt>
                      <c:pt idx="922" formatCode="0.000">
                        <c:v>0.10580120000000001</c:v>
                      </c:pt>
                      <c:pt idx="923" formatCode="0.000">
                        <c:v>0.1064056</c:v>
                      </c:pt>
                      <c:pt idx="924" formatCode="0.000">
                        <c:v>0.1087436</c:v>
                      </c:pt>
                      <c:pt idx="925" formatCode="0.000">
                        <c:v>0.1092756</c:v>
                      </c:pt>
                      <c:pt idx="926" formatCode="0.000">
                        <c:v>0.109</c:v>
                      </c:pt>
                      <c:pt idx="927" formatCode="0.000">
                        <c:v>0.1095908</c:v>
                      </c:pt>
                      <c:pt idx="928" formatCode="0.000">
                        <c:v>0.11180960000000001</c:v>
                      </c:pt>
                      <c:pt idx="929" formatCode="0.000">
                        <c:v>0.11190079999999999</c:v>
                      </c:pt>
                      <c:pt idx="930" formatCode="0.000">
                        <c:v>0.11163000000000001</c:v>
                      </c:pt>
                      <c:pt idx="931" formatCode="0.000">
                        <c:v>0.11148</c:v>
                      </c:pt>
                      <c:pt idx="932" formatCode="0.000">
                        <c:v>0.1114916</c:v>
                      </c:pt>
                      <c:pt idx="933" formatCode="0.000">
                        <c:v>0.11339</c:v>
                      </c:pt>
                      <c:pt idx="934" formatCode="0.000">
                        <c:v>0.1149276</c:v>
                      </c:pt>
                      <c:pt idx="935" formatCode="0.000">
                        <c:v>0.1146176</c:v>
                      </c:pt>
                      <c:pt idx="936" formatCode="0.000">
                        <c:v>0.11438319999999999</c:v>
                      </c:pt>
                      <c:pt idx="937" formatCode="0.000">
                        <c:v>0.11425200000000001</c:v>
                      </c:pt>
                      <c:pt idx="938" formatCode="0.000">
                        <c:v>0.11495079999999999</c:v>
                      </c:pt>
                      <c:pt idx="939" formatCode="0.000">
                        <c:v>0.11720639999999999</c:v>
                      </c:pt>
                      <c:pt idx="940" formatCode="0.000">
                        <c:v>0.11727600000000001</c:v>
                      </c:pt>
                      <c:pt idx="941" formatCode="0.000">
                        <c:v>0.1169724</c:v>
                      </c:pt>
                      <c:pt idx="942" formatCode="0.000">
                        <c:v>0.1168064</c:v>
                      </c:pt>
                      <c:pt idx="943" formatCode="0.000">
                        <c:v>0.117644</c:v>
                      </c:pt>
                      <c:pt idx="944" formatCode="0.000">
                        <c:v>0.1197564</c:v>
                      </c:pt>
                      <c:pt idx="945" formatCode="0.000">
                        <c:v>0.1196256</c:v>
                      </c:pt>
                      <c:pt idx="946" formatCode="0.000">
                        <c:v>0.11933920000000001</c:v>
                      </c:pt>
                      <c:pt idx="947" formatCode="0.000">
                        <c:v>0.1191624</c:v>
                      </c:pt>
                      <c:pt idx="948" formatCode="0.000">
                        <c:v>0.1195876</c:v>
                      </c:pt>
                      <c:pt idx="949" formatCode="0.000">
                        <c:v>0.12182079999999999</c:v>
                      </c:pt>
                      <c:pt idx="950" formatCode="0.000">
                        <c:v>0.1218388</c:v>
                      </c:pt>
                      <c:pt idx="951" formatCode="0.000">
                        <c:v>0.1215292</c:v>
                      </c:pt>
                      <c:pt idx="952" formatCode="0.000">
                        <c:v>0.1213424</c:v>
                      </c:pt>
                      <c:pt idx="953" formatCode="0.000">
                        <c:v>0.12242599999999999</c:v>
                      </c:pt>
                      <c:pt idx="954" formatCode="0.000">
                        <c:v>0.12425760000000001</c:v>
                      </c:pt>
                      <c:pt idx="955" formatCode="0.000">
                        <c:v>0.123986</c:v>
                      </c:pt>
                      <c:pt idx="956" formatCode="0.000">
                        <c:v>0.12370279999999999</c:v>
                      </c:pt>
                      <c:pt idx="957" formatCode="0.000">
                        <c:v>0.1236604</c:v>
                      </c:pt>
                      <c:pt idx="958" formatCode="0.000">
                        <c:v>0.12562719999999999</c:v>
                      </c:pt>
                      <c:pt idx="959" formatCode="0.000">
                        <c:v>0.12642880000000001</c:v>
                      </c:pt>
                      <c:pt idx="960" formatCode="0.000">
                        <c:v>0.12607679999999999</c:v>
                      </c:pt>
                      <c:pt idx="961" formatCode="0.000">
                        <c:v>0.1258484</c:v>
                      </c:pt>
                      <c:pt idx="962" formatCode="0.000">
                        <c:v>0.12623760000000001</c:v>
                      </c:pt>
                      <c:pt idx="963" formatCode="0.000">
                        <c:v>0.1282596</c:v>
                      </c:pt>
                      <c:pt idx="964" formatCode="0.000">
                        <c:v>0.12811359999999999</c:v>
                      </c:pt>
                      <c:pt idx="965" formatCode="0.000">
                        <c:v>0.12783559999999999</c:v>
                      </c:pt>
                      <c:pt idx="966" formatCode="0.000">
                        <c:v>0.12771079999999999</c:v>
                      </c:pt>
                      <c:pt idx="967" formatCode="0.000">
                        <c:v>0.12934680000000001</c:v>
                      </c:pt>
                      <c:pt idx="968" formatCode="0.000">
                        <c:v>0.1299592</c:v>
                      </c:pt>
                      <c:pt idx="969" formatCode="0.000">
                        <c:v>0.1296312</c:v>
                      </c:pt>
                      <c:pt idx="970" formatCode="0.000">
                        <c:v>0.12942960000000001</c:v>
                      </c:pt>
                      <c:pt idx="971" formatCode="0.000">
                        <c:v>0.12941039999999998</c:v>
                      </c:pt>
                      <c:pt idx="972" formatCode="0.000">
                        <c:v>0.1314824</c:v>
                      </c:pt>
                      <c:pt idx="973" formatCode="0.000">
                        <c:v>0.13361239999999999</c:v>
                      </c:pt>
                      <c:pt idx="974" formatCode="0.000">
                        <c:v>0.13337479999999999</c:v>
                      </c:pt>
                      <c:pt idx="975" formatCode="0.000">
                        <c:v>0.13306080000000001</c:v>
                      </c:pt>
                      <c:pt idx="976" formatCode="0.000">
                        <c:v>0.1331416</c:v>
                      </c:pt>
                      <c:pt idx="977" formatCode="0.000">
                        <c:v>0.1355508</c:v>
                      </c:pt>
                      <c:pt idx="978" formatCode="0.000">
                        <c:v>0.1364196</c:v>
                      </c:pt>
                      <c:pt idx="979" formatCode="0.000">
                        <c:v>0.1360536</c:v>
                      </c:pt>
                      <c:pt idx="980" formatCode="0.000">
                        <c:v>0.1358432</c:v>
                      </c:pt>
                      <c:pt idx="981" formatCode="0.000">
                        <c:v>0.1357064</c:v>
                      </c:pt>
                      <c:pt idx="982" formatCode="0.000">
                        <c:v>0.13562559999999999</c:v>
                      </c:pt>
                      <c:pt idx="983" formatCode="0.000">
                        <c:v>0.13690920000000001</c:v>
                      </c:pt>
                      <c:pt idx="984" formatCode="0.000">
                        <c:v>0.13962279999999999</c:v>
                      </c:pt>
                      <c:pt idx="985" formatCode="0.000">
                        <c:v>0.1402516</c:v>
                      </c:pt>
                      <c:pt idx="986" formatCode="0.000">
                        <c:v>0.13987959999999999</c:v>
                      </c:pt>
                      <c:pt idx="987" formatCode="0.000">
                        <c:v>0.13969239999999999</c:v>
                      </c:pt>
                      <c:pt idx="988" formatCode="0.000">
                        <c:v>0.13978560000000001</c:v>
                      </c:pt>
                      <c:pt idx="989" formatCode="0.000">
                        <c:v>0.14192199999999999</c:v>
                      </c:pt>
                      <c:pt idx="990" formatCode="0.000">
                        <c:v>0.14197279999999998</c:v>
                      </c:pt>
                      <c:pt idx="991" formatCode="0.000">
                        <c:v>0.14172760000000001</c:v>
                      </c:pt>
                      <c:pt idx="992" formatCode="0.000">
                        <c:v>0.14247680000000001</c:v>
                      </c:pt>
                      <c:pt idx="993" formatCode="0.000">
                        <c:v>0.1450012</c:v>
                      </c:pt>
                      <c:pt idx="994" formatCode="0.000">
                        <c:v>0.1449308</c:v>
                      </c:pt>
                      <c:pt idx="995" formatCode="0.000">
                        <c:v>0.1446568</c:v>
                      </c:pt>
                      <c:pt idx="996" formatCode="0.000">
                        <c:v>0.14473720000000001</c:v>
                      </c:pt>
                      <c:pt idx="997" formatCode="0.000">
                        <c:v>0.1472908</c:v>
                      </c:pt>
                      <c:pt idx="998" formatCode="0.000">
                        <c:v>0.14807880000000001</c:v>
                      </c:pt>
                      <c:pt idx="999" formatCode="0.000">
                        <c:v>0.14776</c:v>
                      </c:pt>
                      <c:pt idx="1000" formatCode="0.000">
                        <c:v>0.14759559999999999</c:v>
                      </c:pt>
                      <c:pt idx="1001" formatCode="0.000">
                        <c:v>0.14757439999999999</c:v>
                      </c:pt>
                      <c:pt idx="1002" formatCode="0.000">
                        <c:v>0.14968680000000001</c:v>
                      </c:pt>
                      <c:pt idx="1003" formatCode="0.000">
                        <c:v>0.1514848</c:v>
                      </c:pt>
                      <c:pt idx="1004" formatCode="0.000">
                        <c:v>0.15116080000000001</c:v>
                      </c:pt>
                      <c:pt idx="1005" formatCode="0.000">
                        <c:v>0.15093799999999999</c:v>
                      </c:pt>
                      <c:pt idx="1006" formatCode="0.000">
                        <c:v>0.15136079999999999</c:v>
                      </c:pt>
                      <c:pt idx="1007" formatCode="0.000">
                        <c:v>0.1541344</c:v>
                      </c:pt>
                      <c:pt idx="1008" formatCode="0.000">
                        <c:v>0.15425</c:v>
                      </c:pt>
                      <c:pt idx="1009" formatCode="0.000">
                        <c:v>0.15395799999999998</c:v>
                      </c:pt>
                      <c:pt idx="1010" formatCode="0.000">
                        <c:v>0.1537936</c:v>
                      </c:pt>
                      <c:pt idx="1011" formatCode="0.000">
                        <c:v>0.1539008</c:v>
                      </c:pt>
                      <c:pt idx="1012" formatCode="0.000">
                        <c:v>0.15664320000000001</c:v>
                      </c:pt>
                      <c:pt idx="1013" formatCode="0.000">
                        <c:v>0.15812760000000001</c:v>
                      </c:pt>
                      <c:pt idx="1014" formatCode="0.000">
                        <c:v>0.1577624</c:v>
                      </c:pt>
                      <c:pt idx="1015" formatCode="0.000">
                        <c:v>0.15750520000000001</c:v>
                      </c:pt>
                      <c:pt idx="1016" formatCode="0.000">
                        <c:v>0.15737600000000002</c:v>
                      </c:pt>
                      <c:pt idx="1017" formatCode="0.000">
                        <c:v>0.1574344</c:v>
                      </c:pt>
                      <c:pt idx="1018" formatCode="0.000">
                        <c:v>0.15993479999999999</c:v>
                      </c:pt>
                      <c:pt idx="1019" formatCode="0.000">
                        <c:v>0.16119559999999999</c:v>
                      </c:pt>
                      <c:pt idx="1020" formatCode="0.000">
                        <c:v>0.16080839999999999</c:v>
                      </c:pt>
                      <c:pt idx="1021" formatCode="0.000">
                        <c:v>0.16056960000000001</c:v>
                      </c:pt>
                      <c:pt idx="1022" formatCode="0.000">
                        <c:v>0.1604216</c:v>
                      </c:pt>
                      <c:pt idx="1023" formatCode="0.000">
                        <c:v>0.16198760000000001</c:v>
                      </c:pt>
                      <c:pt idx="1024" formatCode="0.000">
                        <c:v>0.1640384</c:v>
                      </c:pt>
                      <c:pt idx="1025" formatCode="0.000">
                        <c:v>0.16371040000000001</c:v>
                      </c:pt>
                      <c:pt idx="1026" formatCode="0.000">
                        <c:v>0.1634216</c:v>
                      </c:pt>
                      <c:pt idx="1027" formatCode="0.000">
                        <c:v>0.16379359999999998</c:v>
                      </c:pt>
                      <c:pt idx="1028" formatCode="0.000">
                        <c:v>0.16682639999999999</c:v>
                      </c:pt>
                      <c:pt idx="1029" formatCode="0.000">
                        <c:v>0.1673048</c:v>
                      </c:pt>
                      <c:pt idx="1030" formatCode="0.000">
                        <c:v>0.1669252</c:v>
                      </c:pt>
                      <c:pt idx="1031" formatCode="0.000">
                        <c:v>0.16668399999999997</c:v>
                      </c:pt>
                      <c:pt idx="1032" formatCode="0.000">
                        <c:v>0.16666440000000002</c:v>
                      </c:pt>
                      <c:pt idx="1033" formatCode="0.000">
                        <c:v>0.169126</c:v>
                      </c:pt>
                      <c:pt idx="1034" formatCode="0.000">
                        <c:v>0.1721268</c:v>
                      </c:pt>
                      <c:pt idx="1035" formatCode="0.000">
                        <c:v>0.17197080000000001</c:v>
                      </c:pt>
                      <c:pt idx="1036" formatCode="0.000">
                        <c:v>0.17158680000000001</c:v>
                      </c:pt>
                      <c:pt idx="1037" formatCode="0.000">
                        <c:v>0.17135840000000002</c:v>
                      </c:pt>
                      <c:pt idx="1038" formatCode="0.000">
                        <c:v>0.17123480000000002</c:v>
                      </c:pt>
                      <c:pt idx="1039" formatCode="0.000">
                        <c:v>0.17226</c:v>
                      </c:pt>
                      <c:pt idx="1040" formatCode="0.000">
                        <c:v>0.1751692</c:v>
                      </c:pt>
                      <c:pt idx="1041" formatCode="0.000">
                        <c:v>0.17503039999999997</c:v>
                      </c:pt>
                      <c:pt idx="1042" formatCode="0.000">
                        <c:v>0.174904</c:v>
                      </c:pt>
                      <c:pt idx="1043" formatCode="0.000">
                        <c:v>0.177758</c:v>
                      </c:pt>
                      <c:pt idx="1044" formatCode="0.000">
                        <c:v>0.1794724</c:v>
                      </c:pt>
                      <c:pt idx="1045" formatCode="0.000">
                        <c:v>0.1790532</c:v>
                      </c:pt>
                      <c:pt idx="1046" formatCode="0.000">
                        <c:v>0.17877600000000002</c:v>
                      </c:pt>
                      <c:pt idx="1047" formatCode="0.000">
                        <c:v>0.17862239999999999</c:v>
                      </c:pt>
                      <c:pt idx="1048" formatCode="0.000">
                        <c:v>0.1790928</c:v>
                      </c:pt>
                      <c:pt idx="1049" formatCode="0.000">
                        <c:v>0.18248439999999999</c:v>
                      </c:pt>
                      <c:pt idx="1050" formatCode="0.000">
                        <c:v>0.1835456</c:v>
                      </c:pt>
                      <c:pt idx="1051" formatCode="0.000">
                        <c:v>0.18310400000000002</c:v>
                      </c:pt>
                      <c:pt idx="1052" formatCode="0.000">
                        <c:v>0.18282319999999999</c:v>
                      </c:pt>
                      <c:pt idx="1053" formatCode="0.000">
                        <c:v>0.18268519999999999</c:v>
                      </c:pt>
                      <c:pt idx="1054" formatCode="0.000">
                        <c:v>0.1825532</c:v>
                      </c:pt>
                      <c:pt idx="1055" formatCode="0.000">
                        <c:v>0.1842888</c:v>
                      </c:pt>
                      <c:pt idx="1056" formatCode="0.000">
                        <c:v>0.18716999999999998</c:v>
                      </c:pt>
                      <c:pt idx="1057" formatCode="0.000">
                        <c:v>0.18692399999999998</c:v>
                      </c:pt>
                      <c:pt idx="1058" formatCode="0.000">
                        <c:v>0.18659040000000002</c:v>
                      </c:pt>
                      <c:pt idx="1059" formatCode="0.000">
                        <c:v>0.18638960000000002</c:v>
                      </c:pt>
                      <c:pt idx="1060" formatCode="0.000">
                        <c:v>0.18675920000000001</c:v>
                      </c:pt>
                      <c:pt idx="1061" formatCode="0.000">
                        <c:v>0.1900724</c:v>
                      </c:pt>
                      <c:pt idx="1062" formatCode="0.000">
                        <c:v>0.1905328</c:v>
                      </c:pt>
                      <c:pt idx="1063" formatCode="0.000">
                        <c:v>0.19014040000000001</c:v>
                      </c:pt>
                      <c:pt idx="1064" formatCode="0.000">
                        <c:v>0.18990120000000002</c:v>
                      </c:pt>
                      <c:pt idx="1065" formatCode="0.000">
                        <c:v>0.1904952</c:v>
                      </c:pt>
                      <c:pt idx="1066" formatCode="0.000">
                        <c:v>0.19406800000000002</c:v>
                      </c:pt>
                      <c:pt idx="1067" formatCode="0.000">
                        <c:v>0.1948164</c:v>
                      </c:pt>
                      <c:pt idx="1068" formatCode="0.000">
                        <c:v>0.19439319999999999</c:v>
                      </c:pt>
                      <c:pt idx="1069" formatCode="0.000">
                        <c:v>0.19413160000000002</c:v>
                      </c:pt>
                      <c:pt idx="1070" formatCode="0.000">
                        <c:v>0.19431119999999999</c:v>
                      </c:pt>
                      <c:pt idx="1071" formatCode="0.000">
                        <c:v>0.19768840000000001</c:v>
                      </c:pt>
                      <c:pt idx="1072" formatCode="0.000">
                        <c:v>0.1985228</c:v>
                      </c:pt>
                      <c:pt idx="1073" formatCode="0.000">
                        <c:v>0.19810120000000001</c:v>
                      </c:pt>
                      <c:pt idx="1074" formatCode="0.000">
                        <c:v>0.19788039999999998</c:v>
                      </c:pt>
                      <c:pt idx="1075" formatCode="0.000">
                        <c:v>0.1980864</c:v>
                      </c:pt>
                      <c:pt idx="1076" formatCode="0.000">
                        <c:v>0.2016608</c:v>
                      </c:pt>
                      <c:pt idx="1077" formatCode="0.000">
                        <c:v>0.203046</c:v>
                      </c:pt>
                      <c:pt idx="1078" formatCode="0.000">
                        <c:v>0.20261560000000001</c:v>
                      </c:pt>
                      <c:pt idx="1079" formatCode="0.000">
                        <c:v>0.20239080000000001</c:v>
                      </c:pt>
                      <c:pt idx="1080" formatCode="0.000">
                        <c:v>0.20343800000000001</c:v>
                      </c:pt>
                      <c:pt idx="1081" formatCode="0.000">
                        <c:v>0.20724399999999998</c:v>
                      </c:pt>
                      <c:pt idx="1082" formatCode="0.000">
                        <c:v>0.20744479999999998</c:v>
                      </c:pt>
                      <c:pt idx="1083" formatCode="0.000">
                        <c:v>0.2070844</c:v>
                      </c:pt>
                      <c:pt idx="1084" formatCode="0.000">
                        <c:v>0.20689560000000001</c:v>
                      </c:pt>
                      <c:pt idx="1085" formatCode="0.000">
                        <c:v>0.207486</c:v>
                      </c:pt>
                      <c:pt idx="1086" formatCode="0.000">
                        <c:v>0.21104320000000001</c:v>
                      </c:pt>
                      <c:pt idx="1087" formatCode="0.000">
                        <c:v>0.21117039999999998</c:v>
                      </c:pt>
                      <c:pt idx="1088" formatCode="0.000">
                        <c:v>0.21082239999999999</c:v>
                      </c:pt>
                      <c:pt idx="1089" formatCode="0.000">
                        <c:v>0.21065880000000001</c:v>
                      </c:pt>
                      <c:pt idx="1090" formatCode="0.000">
                        <c:v>0.21109439999999999</c:v>
                      </c:pt>
                      <c:pt idx="1091" formatCode="0.000">
                        <c:v>0.215086</c:v>
                      </c:pt>
                      <c:pt idx="1092" formatCode="0.000">
                        <c:v>0.21817119999999998</c:v>
                      </c:pt>
                      <c:pt idx="1093" formatCode="0.000">
                        <c:v>0.21778960000000003</c:v>
                      </c:pt>
                      <c:pt idx="1094" formatCode="0.000">
                        <c:v>0.21741840000000001</c:v>
                      </c:pt>
                      <c:pt idx="1095" formatCode="0.000">
                        <c:v>0.21725359999999999</c:v>
                      </c:pt>
                      <c:pt idx="1096" formatCode="0.000">
                        <c:v>0.21717400000000001</c:v>
                      </c:pt>
                      <c:pt idx="1097" formatCode="0.000">
                        <c:v>0.21711639999999999</c:v>
                      </c:pt>
                      <c:pt idx="1098" formatCode="0.000">
                        <c:v>0.21934239999999999</c:v>
                      </c:pt>
                      <c:pt idx="1099" formatCode="0.000">
                        <c:v>0.2217364</c:v>
                      </c:pt>
                      <c:pt idx="1100" formatCode="0.000">
                        <c:v>0.2214188</c:v>
                      </c:pt>
                      <c:pt idx="1101" formatCode="0.000">
                        <c:v>0.22118599999999999</c:v>
                      </c:pt>
                      <c:pt idx="1102" formatCode="0.000">
                        <c:v>0.22349920000000001</c:v>
                      </c:pt>
                      <c:pt idx="1103" formatCode="0.000">
                        <c:v>0.22782840000000001</c:v>
                      </c:pt>
                      <c:pt idx="1104" formatCode="0.000">
                        <c:v>0.228524</c:v>
                      </c:pt>
                      <c:pt idx="1105" formatCode="0.000">
                        <c:v>0.22806799999999999</c:v>
                      </c:pt>
                      <c:pt idx="1106" formatCode="0.000">
                        <c:v>0.22784559999999998</c:v>
                      </c:pt>
                      <c:pt idx="1107" formatCode="0.000">
                        <c:v>0.22776080000000001</c:v>
                      </c:pt>
                      <c:pt idx="1108" formatCode="0.000">
                        <c:v>0.22773160000000001</c:v>
                      </c:pt>
                      <c:pt idx="1109" formatCode="0.000">
                        <c:v>0.22849599999999998</c:v>
                      </c:pt>
                      <c:pt idx="1110" formatCode="0.000">
                        <c:v>0.2323288</c:v>
                      </c:pt>
                      <c:pt idx="1111" formatCode="0.000">
                        <c:v>0.23246639999999999</c:v>
                      </c:pt>
                      <c:pt idx="1112" formatCode="0.000">
                        <c:v>0.2321676</c:v>
                      </c:pt>
                      <c:pt idx="1113" formatCode="0.000">
                        <c:v>0.23313400000000001</c:v>
                      </c:pt>
                      <c:pt idx="1114" formatCode="0.000">
                        <c:v>0.23701440000000001</c:v>
                      </c:pt>
                      <c:pt idx="1115" formatCode="0.000">
                        <c:v>0.23705120000000002</c:v>
                      </c:pt>
                      <c:pt idx="1116" formatCode="0.000">
                        <c:v>0.23671639999999999</c:v>
                      </c:pt>
                      <c:pt idx="1117" formatCode="0.000">
                        <c:v>0.2365824</c:v>
                      </c:pt>
                      <c:pt idx="1118" formatCode="0.000">
                        <c:v>0.23696840000000002</c:v>
                      </c:pt>
                      <c:pt idx="1119" formatCode="0.000">
                        <c:v>0.241148</c:v>
                      </c:pt>
                      <c:pt idx="1120" formatCode="0.000">
                        <c:v>0.24199880000000001</c:v>
                      </c:pt>
                      <c:pt idx="1121" formatCode="0.000">
                        <c:v>0.24161359999999998</c:v>
                      </c:pt>
                      <c:pt idx="1122" formatCode="0.000">
                        <c:v>0.24145040000000001</c:v>
                      </c:pt>
                      <c:pt idx="1123" formatCode="0.000">
                        <c:v>0.24191680000000002</c:v>
                      </c:pt>
                      <c:pt idx="1124" formatCode="0.000">
                        <c:v>0.24619599999999997</c:v>
                      </c:pt>
                      <c:pt idx="1125" formatCode="0.000">
                        <c:v>0.2468524</c:v>
                      </c:pt>
                      <c:pt idx="1126" formatCode="0.000">
                        <c:v>0.24652280000000001</c:v>
                      </c:pt>
                      <c:pt idx="1127" formatCode="0.000">
                        <c:v>0.24816240000000001</c:v>
                      </c:pt>
                      <c:pt idx="1128" formatCode="0.000">
                        <c:v>0.25209239999999999</c:v>
                      </c:pt>
                      <c:pt idx="1129" formatCode="0.000">
                        <c:v>0.2519324</c:v>
                      </c:pt>
                      <c:pt idx="1130" formatCode="0.000">
                        <c:v>0.25163679999999999</c:v>
                      </c:pt>
                      <c:pt idx="1131" formatCode="0.000">
                        <c:v>0.25154559999999998</c:v>
                      </c:pt>
                      <c:pt idx="1132" formatCode="0.000">
                        <c:v>0.25150319999999998</c:v>
                      </c:pt>
                      <c:pt idx="1133" formatCode="0.000">
                        <c:v>0.25210480000000002</c:v>
                      </c:pt>
                      <c:pt idx="1134" formatCode="0.000">
                        <c:v>0.25656319999999999</c:v>
                      </c:pt>
                      <c:pt idx="1135" formatCode="0.000">
                        <c:v>0.25714480000000001</c:v>
                      </c:pt>
                      <c:pt idx="1136" formatCode="0.000">
                        <c:v>0.25684479999999998</c:v>
                      </c:pt>
                      <c:pt idx="1137" formatCode="0.000">
                        <c:v>0.259376</c:v>
                      </c:pt>
                      <c:pt idx="1138" formatCode="0.000">
                        <c:v>0.26339800000000002</c:v>
                      </c:pt>
                      <c:pt idx="1139" formatCode="0.000">
                        <c:v>0.26319239999999999</c:v>
                      </c:pt>
                      <c:pt idx="1140" formatCode="0.000">
                        <c:v>0.26289200000000001</c:v>
                      </c:pt>
                      <c:pt idx="1141" formatCode="0.000">
                        <c:v>0.26279760000000002</c:v>
                      </c:pt>
                      <c:pt idx="1142" formatCode="0.000">
                        <c:v>0.26280760000000003</c:v>
                      </c:pt>
                      <c:pt idx="1143" formatCode="0.000">
                        <c:v>0.26454759999999999</c:v>
                      </c:pt>
                      <c:pt idx="1144" formatCode="0.000">
                        <c:v>0.26935599999999998</c:v>
                      </c:pt>
                      <c:pt idx="1145" formatCode="0.000">
                        <c:v>0.2695612</c:v>
                      </c:pt>
                      <c:pt idx="1146" formatCode="0.000">
                        <c:v>0.26922279999999998</c:v>
                      </c:pt>
                      <c:pt idx="1147" formatCode="0.000">
                        <c:v>0.26911400000000002</c:v>
                      </c:pt>
                      <c:pt idx="1148" formatCode="0.000">
                        <c:v>0.26911840000000004</c:v>
                      </c:pt>
                      <c:pt idx="1149" formatCode="0.000">
                        <c:v>0.2695284</c:v>
                      </c:pt>
                      <c:pt idx="1150" formatCode="0.000">
                        <c:v>0.27425559999999999</c:v>
                      </c:pt>
                      <c:pt idx="1151" formatCode="0.000">
                        <c:v>0.27644999999999997</c:v>
                      </c:pt>
                      <c:pt idx="1152" formatCode="0.000">
                        <c:v>0.27603440000000001</c:v>
                      </c:pt>
                      <c:pt idx="1153" formatCode="0.000">
                        <c:v>0.27582999999999996</c:v>
                      </c:pt>
                      <c:pt idx="1154" formatCode="0.000">
                        <c:v>0.27581880000000003</c:v>
                      </c:pt>
                      <c:pt idx="1155" formatCode="0.000">
                        <c:v>0.27902199999999999</c:v>
                      </c:pt>
                      <c:pt idx="1156" formatCode="0.000">
                        <c:v>0.28389439999999999</c:v>
                      </c:pt>
                      <c:pt idx="1157" formatCode="0.000">
                        <c:v>0.28389799999999998</c:v>
                      </c:pt>
                      <c:pt idx="1158" formatCode="0.000">
                        <c:v>0.28356399999999998</c:v>
                      </c:pt>
                      <c:pt idx="1159" formatCode="0.000">
                        <c:v>0.28349839999999998</c:v>
                      </c:pt>
                      <c:pt idx="1160" formatCode="0.000">
                        <c:v>0.28355239999999998</c:v>
                      </c:pt>
                      <c:pt idx="1161" formatCode="0.000">
                        <c:v>0.28395879999999996</c:v>
                      </c:pt>
                      <c:pt idx="1162" formatCode="0.000">
                        <c:v>0.28850039999999999</c:v>
                      </c:pt>
                      <c:pt idx="1163" formatCode="0.000">
                        <c:v>0.28925640000000002</c:v>
                      </c:pt>
                      <c:pt idx="1164" formatCode="0.000">
                        <c:v>0.28899239999999998</c:v>
                      </c:pt>
                      <c:pt idx="1165" formatCode="0.000">
                        <c:v>0.28893720000000001</c:v>
                      </c:pt>
                      <c:pt idx="1166" formatCode="0.000">
                        <c:v>0.28990880000000002</c:v>
                      </c:pt>
                      <c:pt idx="1167" formatCode="0.000">
                        <c:v>0.29501719999999998</c:v>
                      </c:pt>
                      <c:pt idx="1168" formatCode="0.000">
                        <c:v>0.29544720000000002</c:v>
                      </c:pt>
                      <c:pt idx="1169" formatCode="0.000">
                        <c:v>0.29516720000000002</c:v>
                      </c:pt>
                      <c:pt idx="1170" formatCode="0.000">
                        <c:v>0.29511399999999999</c:v>
                      </c:pt>
                      <c:pt idx="1171" formatCode="0.000">
                        <c:v>0.29583480000000001</c:v>
                      </c:pt>
                      <c:pt idx="1172" formatCode="0.000">
                        <c:v>0.30130440000000003</c:v>
                      </c:pt>
                      <c:pt idx="1173" formatCode="0.000">
                        <c:v>0.30314360000000001</c:v>
                      </c:pt>
                      <c:pt idx="1174" formatCode="0.000">
                        <c:v>0.30274400000000001</c:v>
                      </c:pt>
                      <c:pt idx="1175" formatCode="0.000">
                        <c:v>0.30259599999999998</c:v>
                      </c:pt>
                      <c:pt idx="1176" formatCode="0.000">
                        <c:v>0.30264560000000001</c:v>
                      </c:pt>
                      <c:pt idx="1177" formatCode="0.000">
                        <c:v>0.30275279999999999</c:v>
                      </c:pt>
                      <c:pt idx="1178" formatCode="0.000">
                        <c:v>0.30491839999999998</c:v>
                      </c:pt>
                      <c:pt idx="1179" formatCode="0.000">
                        <c:v>0.31024679999999999</c:v>
                      </c:pt>
                      <c:pt idx="1180" formatCode="0.000">
                        <c:v>0.31040440000000002</c:v>
                      </c:pt>
                      <c:pt idx="1181" formatCode="0.000">
                        <c:v>0.31012679999999998</c:v>
                      </c:pt>
                      <c:pt idx="1182" formatCode="0.000">
                        <c:v>0.3101064</c:v>
                      </c:pt>
                      <c:pt idx="1183" formatCode="0.000">
                        <c:v>0.31353320000000001</c:v>
                      </c:pt>
                      <c:pt idx="1184" formatCode="0.000">
                        <c:v>0.31521280000000002</c:v>
                      </c:pt>
                      <c:pt idx="1185" formatCode="0.000">
                        <c:v>0.31536320000000001</c:v>
                      </c:pt>
                      <c:pt idx="1186" formatCode="0.000">
                        <c:v>0.32053240000000005</c:v>
                      </c:pt>
                      <c:pt idx="1187" formatCode="0.000">
                        <c:v>0.32266240000000002</c:v>
                      </c:pt>
                      <c:pt idx="1188" formatCode="0.000">
                        <c:v>0.32232640000000001</c:v>
                      </c:pt>
                      <c:pt idx="1189" formatCode="0.000">
                        <c:v>0.3222276</c:v>
                      </c:pt>
                      <c:pt idx="1190" formatCode="0.000">
                        <c:v>0.32232640000000001</c:v>
                      </c:pt>
                      <c:pt idx="1191" formatCode="0.000">
                        <c:v>0.32339039999999997</c:v>
                      </c:pt>
                      <c:pt idx="1192" formatCode="0.000">
                        <c:v>0.32906160000000001</c:v>
                      </c:pt>
                      <c:pt idx="1193" formatCode="0.000">
                        <c:v>0.3296116</c:v>
                      </c:pt>
                      <c:pt idx="1194" formatCode="0.000">
                        <c:v>0.32937559999999999</c:v>
                      </c:pt>
                      <c:pt idx="1195" formatCode="0.000">
                        <c:v>0.32940399999999997</c:v>
                      </c:pt>
                      <c:pt idx="1196" formatCode="0.000">
                        <c:v>0.32954600000000001</c:v>
                      </c:pt>
                      <c:pt idx="1197" formatCode="0.000">
                        <c:v>0.32997199999999999</c:v>
                      </c:pt>
                      <c:pt idx="1198" formatCode="0.000">
                        <c:v>0.33509239999999996</c:v>
                      </c:pt>
                      <c:pt idx="1199" formatCode="0.000">
                        <c:v>0.33840120000000001</c:v>
                      </c:pt>
                      <c:pt idx="1200" formatCode="0.000">
                        <c:v>0.33809119999999998</c:v>
                      </c:pt>
                      <c:pt idx="1201" formatCode="0.000">
                        <c:v>0.33801039999999999</c:v>
                      </c:pt>
                      <c:pt idx="1202" formatCode="0.000">
                        <c:v>0.338088</c:v>
                      </c:pt>
                      <c:pt idx="1203" formatCode="0.000">
                        <c:v>0.33823520000000001</c:v>
                      </c:pt>
                      <c:pt idx="1204" formatCode="0.000">
                        <c:v>0.34228439999999999</c:v>
                      </c:pt>
                      <c:pt idx="1205" formatCode="0.000">
                        <c:v>0.34505360000000002</c:v>
                      </c:pt>
                      <c:pt idx="1206" formatCode="0.000">
                        <c:v>0.34482399999999996</c:v>
                      </c:pt>
                      <c:pt idx="1207" formatCode="0.000">
                        <c:v>0.34480440000000001</c:v>
                      </c:pt>
                      <c:pt idx="1208" formatCode="0.000">
                        <c:v>0.34515479999999998</c:v>
                      </c:pt>
                      <c:pt idx="1209" formatCode="0.000">
                        <c:v>0.35045760000000004</c:v>
                      </c:pt>
                      <c:pt idx="1210" formatCode="0.000">
                        <c:v>0.35304519999999995</c:v>
                      </c:pt>
                      <c:pt idx="1211" formatCode="0.000">
                        <c:v>0.35276839999999998</c:v>
                      </c:pt>
                      <c:pt idx="1212" formatCode="0.000">
                        <c:v>0.35276159999999995</c:v>
                      </c:pt>
                      <c:pt idx="1213" formatCode="0.000">
                        <c:v>0.35294439999999999</c:v>
                      </c:pt>
                      <c:pt idx="1214" formatCode="0.000">
                        <c:v>0.35598759999999996</c:v>
                      </c:pt>
                      <c:pt idx="1215" formatCode="0.000">
                        <c:v>0.36186200000000002</c:v>
                      </c:pt>
                      <c:pt idx="1216" formatCode="0.000">
                        <c:v>0.36189120000000002</c:v>
                      </c:pt>
                      <c:pt idx="1217" formatCode="0.000">
                        <c:v>0.36174200000000001</c:v>
                      </c:pt>
                      <c:pt idx="1218" formatCode="0.000">
                        <c:v>0.36182599999999998</c:v>
                      </c:pt>
                      <c:pt idx="1219" formatCode="0.000">
                        <c:v>0.3620604</c:v>
                      </c:pt>
                      <c:pt idx="1220" formatCode="0.000">
                        <c:v>0.36264919999999995</c:v>
                      </c:pt>
                      <c:pt idx="1221" formatCode="0.000">
                        <c:v>0.36829040000000002</c:v>
                      </c:pt>
                      <c:pt idx="1222" formatCode="0.000">
                        <c:v>0.36964759999999997</c:v>
                      </c:pt>
                      <c:pt idx="1223" formatCode="0.000">
                        <c:v>0.36951919999999999</c:v>
                      </c:pt>
                      <c:pt idx="1224" formatCode="0.000">
                        <c:v>0.36961039999999995</c:v>
                      </c:pt>
                      <c:pt idx="1225" formatCode="0.000">
                        <c:v>0.3724712</c:v>
                      </c:pt>
                      <c:pt idx="1226" formatCode="0.000">
                        <c:v>0.37790199999999996</c:v>
                      </c:pt>
                      <c:pt idx="1227" formatCode="0.000">
                        <c:v>0.37785800000000003</c:v>
                      </c:pt>
                      <c:pt idx="1228" formatCode="0.000">
                        <c:v>0.37775080000000005</c:v>
                      </c:pt>
                      <c:pt idx="1229" formatCode="0.000">
                        <c:v>0.37792679999999995</c:v>
                      </c:pt>
                      <c:pt idx="1230" formatCode="0.000">
                        <c:v>0.38034959999999995</c:v>
                      </c:pt>
                      <c:pt idx="1231" formatCode="0.000">
                        <c:v>0.38740439999999998</c:v>
                      </c:pt>
                      <c:pt idx="1232" formatCode="0.000">
                        <c:v>0.38807920000000001</c:v>
                      </c:pt>
                      <c:pt idx="1233" formatCode="0.000">
                        <c:v>0.38788159999999999</c:v>
                      </c:pt>
                      <c:pt idx="1234" formatCode="0.000">
                        <c:v>0.38800440000000003</c:v>
                      </c:pt>
                      <c:pt idx="1235" formatCode="0.000">
                        <c:v>0.38827800000000001</c:v>
                      </c:pt>
                      <c:pt idx="1236" formatCode="0.000">
                        <c:v>0.38860080000000002</c:v>
                      </c:pt>
                      <c:pt idx="1237" formatCode="0.000">
                        <c:v>0.38910280000000003</c:v>
                      </c:pt>
                      <c:pt idx="1238" formatCode="0.000">
                        <c:v>0.39418880000000001</c:v>
                      </c:pt>
                      <c:pt idx="1239" formatCode="0.000">
                        <c:v>0.39577480000000004</c:v>
                      </c:pt>
                      <c:pt idx="1240" formatCode="0.000">
                        <c:v>0.39570959999999999</c:v>
                      </c:pt>
                      <c:pt idx="1241" formatCode="0.000">
                        <c:v>0.39586880000000002</c:v>
                      </c:pt>
                      <c:pt idx="1242" formatCode="0.000">
                        <c:v>0.40024399999999999</c:v>
                      </c:pt>
                      <c:pt idx="1243" formatCode="0.000">
                        <c:v>0.40733199999999997</c:v>
                      </c:pt>
                      <c:pt idx="1244" formatCode="0.000">
                        <c:v>0.40760800000000003</c:v>
                      </c:pt>
                      <c:pt idx="1245" formatCode="0.000">
                        <c:v>0.40732399999999996</c:v>
                      </c:pt>
                      <c:pt idx="1246" formatCode="0.000">
                        <c:v>0.40746000000000004</c:v>
                      </c:pt>
                      <c:pt idx="1247" formatCode="0.000">
                        <c:v>0.407804</c:v>
                      </c:pt>
                      <c:pt idx="1248" formatCode="0.000">
                        <c:v>0.40817199999999998</c:v>
                      </c:pt>
                      <c:pt idx="1249" formatCode="0.000">
                        <c:v>0.40865600000000002</c:v>
                      </c:pt>
                      <c:pt idx="1250" formatCode="0.000">
                        <c:v>0.41219600000000001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'N115 Curvas de Polarización'!$F$4:$F$1254</c15:sqref>
                        </c15:formulaRef>
                      </c:ext>
                    </c:extLst>
                    <c:numCache>
                      <c:formatCode>0.0000</c:formatCode>
                      <c:ptCount val="1251"/>
                      <c:pt idx="0">
                        <c:v>-1.6912899999999999E-5</c:v>
                      </c:pt>
                      <c:pt idx="1">
                        <c:v>1.8727699999999999E-3</c:v>
                      </c:pt>
                      <c:pt idx="2">
                        <c:v>3.8630700000000001E-3</c:v>
                      </c:pt>
                      <c:pt idx="3">
                        <c:v>5.8772399999999997E-3</c:v>
                      </c:pt>
                      <c:pt idx="4">
                        <c:v>7.9766000000000004E-3</c:v>
                      </c:pt>
                      <c:pt idx="5">
                        <c:v>9.8299300000000006E-3</c:v>
                      </c:pt>
                      <c:pt idx="6">
                        <c:v>1.18297E-2</c:v>
                      </c:pt>
                      <c:pt idx="7">
                        <c:v>1.4020599999999999E-2</c:v>
                      </c:pt>
                      <c:pt idx="8">
                        <c:v>1.61339E-2</c:v>
                      </c:pt>
                      <c:pt idx="9">
                        <c:v>1.7954700000000001E-2</c:v>
                      </c:pt>
                      <c:pt idx="10">
                        <c:v>1.9876100000000001E-2</c:v>
                      </c:pt>
                      <c:pt idx="11">
                        <c:v>2.1930700000000001E-2</c:v>
                      </c:pt>
                      <c:pt idx="12">
                        <c:v>2.4035999999999998E-2</c:v>
                      </c:pt>
                      <c:pt idx="13">
                        <c:v>2.5855400000000001E-2</c:v>
                      </c:pt>
                      <c:pt idx="14">
                        <c:v>2.78366E-2</c:v>
                      </c:pt>
                      <c:pt idx="15">
                        <c:v>2.9817E-2</c:v>
                      </c:pt>
                      <c:pt idx="16">
                        <c:v>3.1846100000000002E-2</c:v>
                      </c:pt>
                      <c:pt idx="17">
                        <c:v>3.3806000000000003E-2</c:v>
                      </c:pt>
                      <c:pt idx="18">
                        <c:v>3.5773100000000002E-2</c:v>
                      </c:pt>
                      <c:pt idx="19">
                        <c:v>3.7750400000000003E-2</c:v>
                      </c:pt>
                      <c:pt idx="20">
                        <c:v>4.0079200000000002E-2</c:v>
                      </c:pt>
                      <c:pt idx="21">
                        <c:v>4.1863499999999998E-2</c:v>
                      </c:pt>
                      <c:pt idx="22">
                        <c:v>4.3848499999999999E-2</c:v>
                      </c:pt>
                      <c:pt idx="23">
                        <c:v>4.5804200000000003E-2</c:v>
                      </c:pt>
                      <c:pt idx="24">
                        <c:v>4.79744E-2</c:v>
                      </c:pt>
                      <c:pt idx="25">
                        <c:v>4.9829600000000002E-2</c:v>
                      </c:pt>
                      <c:pt idx="26">
                        <c:v>5.1801E-2</c:v>
                      </c:pt>
                      <c:pt idx="27">
                        <c:v>5.3790699999999997E-2</c:v>
                      </c:pt>
                      <c:pt idx="28">
                        <c:v>5.5837199999999997E-2</c:v>
                      </c:pt>
                      <c:pt idx="29">
                        <c:v>5.7787499999999999E-2</c:v>
                      </c:pt>
                      <c:pt idx="30">
                        <c:v>5.9743900000000003E-2</c:v>
                      </c:pt>
                      <c:pt idx="31">
                        <c:v>6.1709300000000002E-2</c:v>
                      </c:pt>
                      <c:pt idx="32">
                        <c:v>6.3716800000000004E-2</c:v>
                      </c:pt>
                      <c:pt idx="33">
                        <c:v>6.5847199999999995E-2</c:v>
                      </c:pt>
                      <c:pt idx="34">
                        <c:v>6.77899E-2</c:v>
                      </c:pt>
                      <c:pt idx="35">
                        <c:v>6.9810999999999998E-2</c:v>
                      </c:pt>
                      <c:pt idx="36">
                        <c:v>7.1970099999999995E-2</c:v>
                      </c:pt>
                      <c:pt idx="37">
                        <c:v>7.3815099999999995E-2</c:v>
                      </c:pt>
                      <c:pt idx="38">
                        <c:v>7.5760300000000003E-2</c:v>
                      </c:pt>
                      <c:pt idx="39">
                        <c:v>7.7690300000000004E-2</c:v>
                      </c:pt>
                      <c:pt idx="40">
                        <c:v>7.9787899999999995E-2</c:v>
                      </c:pt>
                      <c:pt idx="41">
                        <c:v>8.1765500000000005E-2</c:v>
                      </c:pt>
                      <c:pt idx="42">
                        <c:v>8.3671700000000002E-2</c:v>
                      </c:pt>
                      <c:pt idx="43">
                        <c:v>8.5640800000000003E-2</c:v>
                      </c:pt>
                      <c:pt idx="44">
                        <c:v>8.7648599999999993E-2</c:v>
                      </c:pt>
                      <c:pt idx="45">
                        <c:v>8.98201E-2</c:v>
                      </c:pt>
                      <c:pt idx="46">
                        <c:v>9.1747400000000007E-2</c:v>
                      </c:pt>
                      <c:pt idx="47">
                        <c:v>9.3651999999999999E-2</c:v>
                      </c:pt>
                      <c:pt idx="48">
                        <c:v>9.5959500000000003E-2</c:v>
                      </c:pt>
                      <c:pt idx="49">
                        <c:v>9.7805500000000004E-2</c:v>
                      </c:pt>
                      <c:pt idx="50">
                        <c:v>9.9693100000000007E-2</c:v>
                      </c:pt>
                      <c:pt idx="51">
                        <c:v>0.10161199999999999</c:v>
                      </c:pt>
                      <c:pt idx="52">
                        <c:v>0.103813</c:v>
                      </c:pt>
                      <c:pt idx="53">
                        <c:v>0.105766</c:v>
                      </c:pt>
                      <c:pt idx="54">
                        <c:v>0.10767699999999999</c:v>
                      </c:pt>
                      <c:pt idx="55">
                        <c:v>0.109611</c:v>
                      </c:pt>
                      <c:pt idx="56">
                        <c:v>0.111648</c:v>
                      </c:pt>
                      <c:pt idx="57">
                        <c:v>0.1137</c:v>
                      </c:pt>
                      <c:pt idx="58">
                        <c:v>0.115717</c:v>
                      </c:pt>
                      <c:pt idx="59">
                        <c:v>0.117657</c:v>
                      </c:pt>
                      <c:pt idx="60">
                        <c:v>0.11995</c:v>
                      </c:pt>
                      <c:pt idx="61">
                        <c:v>0.121769</c:v>
                      </c:pt>
                      <c:pt idx="62">
                        <c:v>0.123695</c:v>
                      </c:pt>
                      <c:pt idx="63">
                        <c:v>0.125608</c:v>
                      </c:pt>
                      <c:pt idx="64">
                        <c:v>0.12775</c:v>
                      </c:pt>
                      <c:pt idx="65">
                        <c:v>0.129742</c:v>
                      </c:pt>
                      <c:pt idx="66">
                        <c:v>0.13162499999999999</c:v>
                      </c:pt>
                      <c:pt idx="67">
                        <c:v>0.13356000000000001</c:v>
                      </c:pt>
                      <c:pt idx="68">
                        <c:v>0.1356</c:v>
                      </c:pt>
                      <c:pt idx="69">
                        <c:v>0.13767299999999999</c:v>
                      </c:pt>
                      <c:pt idx="70">
                        <c:v>0.139566</c:v>
                      </c:pt>
                      <c:pt idx="71">
                        <c:v>0.141571</c:v>
                      </c:pt>
                      <c:pt idx="72">
                        <c:v>0.14390800000000001</c:v>
                      </c:pt>
                      <c:pt idx="73">
                        <c:v>0.14576800000000001</c:v>
                      </c:pt>
                      <c:pt idx="74">
                        <c:v>0.14762900000000001</c:v>
                      </c:pt>
                      <c:pt idx="75">
                        <c:v>0.14956700000000001</c:v>
                      </c:pt>
                      <c:pt idx="76">
                        <c:v>0.151698</c:v>
                      </c:pt>
                      <c:pt idx="77">
                        <c:v>0.15374399999999999</c:v>
                      </c:pt>
                      <c:pt idx="78">
                        <c:v>0.155614</c:v>
                      </c:pt>
                      <c:pt idx="79">
                        <c:v>0.15754599999999999</c:v>
                      </c:pt>
                      <c:pt idx="80">
                        <c:v>0.159583</c:v>
                      </c:pt>
                      <c:pt idx="81">
                        <c:v>0.16167500000000001</c:v>
                      </c:pt>
                      <c:pt idx="82">
                        <c:v>0.163549</c:v>
                      </c:pt>
                      <c:pt idx="83">
                        <c:v>0.16552</c:v>
                      </c:pt>
                      <c:pt idx="84">
                        <c:v>0.167793</c:v>
                      </c:pt>
                      <c:pt idx="85">
                        <c:v>0.16975999999999999</c:v>
                      </c:pt>
                      <c:pt idx="86">
                        <c:v>0.171597</c:v>
                      </c:pt>
                      <c:pt idx="87">
                        <c:v>0.17352799999999999</c:v>
                      </c:pt>
                      <c:pt idx="88">
                        <c:v>0.17566899999999999</c:v>
                      </c:pt>
                      <c:pt idx="89">
                        <c:v>0.17771799999999999</c:v>
                      </c:pt>
                      <c:pt idx="90">
                        <c:v>0.17955599999999999</c:v>
                      </c:pt>
                      <c:pt idx="91">
                        <c:v>0.181508</c:v>
                      </c:pt>
                      <c:pt idx="92">
                        <c:v>0.18354599999999999</c:v>
                      </c:pt>
                      <c:pt idx="93">
                        <c:v>0.18563099999999999</c:v>
                      </c:pt>
                      <c:pt idx="94">
                        <c:v>0.18751399999999999</c:v>
                      </c:pt>
                      <c:pt idx="95">
                        <c:v>0.18948899999999999</c:v>
                      </c:pt>
                      <c:pt idx="96">
                        <c:v>0.191498</c:v>
                      </c:pt>
                      <c:pt idx="97">
                        <c:v>0.19375600000000001</c:v>
                      </c:pt>
                      <c:pt idx="98">
                        <c:v>0.195573</c:v>
                      </c:pt>
                      <c:pt idx="99">
                        <c:v>0.19752600000000001</c:v>
                      </c:pt>
                      <c:pt idx="100">
                        <c:v>0.199571</c:v>
                      </c:pt>
                      <c:pt idx="101">
                        <c:v>0.20169899999999999</c:v>
                      </c:pt>
                      <c:pt idx="102">
                        <c:v>0.203517</c:v>
                      </c:pt>
                      <c:pt idx="103">
                        <c:v>0.205486</c:v>
                      </c:pt>
                      <c:pt idx="104">
                        <c:v>0.20752200000000001</c:v>
                      </c:pt>
                      <c:pt idx="105">
                        <c:v>0.20960599999999999</c:v>
                      </c:pt>
                      <c:pt idx="106">
                        <c:v>0.21146999999999999</c:v>
                      </c:pt>
                      <c:pt idx="107">
                        <c:v>0.21345600000000001</c:v>
                      </c:pt>
                      <c:pt idx="108">
                        <c:v>0.21545800000000001</c:v>
                      </c:pt>
                      <c:pt idx="109">
                        <c:v>0.217502</c:v>
                      </c:pt>
                      <c:pt idx="110">
                        <c:v>0.21953900000000001</c:v>
                      </c:pt>
                      <c:pt idx="111">
                        <c:v>0.22148200000000001</c:v>
                      </c:pt>
                      <c:pt idx="112">
                        <c:v>0.22362399999999999</c:v>
                      </c:pt>
                      <c:pt idx="113">
                        <c:v>0.22570699999999999</c:v>
                      </c:pt>
                      <c:pt idx="114">
                        <c:v>0.22748599999999999</c:v>
                      </c:pt>
                      <c:pt idx="115">
                        <c:v>0.22946900000000001</c:v>
                      </c:pt>
                      <c:pt idx="116">
                        <c:v>0.23146600000000001</c:v>
                      </c:pt>
                      <c:pt idx="117">
                        <c:v>0.233569</c:v>
                      </c:pt>
                      <c:pt idx="118">
                        <c:v>0.235434</c:v>
                      </c:pt>
                      <c:pt idx="119">
                        <c:v>0.23740600000000001</c:v>
                      </c:pt>
                      <c:pt idx="120">
                        <c:v>0.23940800000000001</c:v>
                      </c:pt>
                      <c:pt idx="121">
                        <c:v>0.24140800000000001</c:v>
                      </c:pt>
                      <c:pt idx="122">
                        <c:v>0.24349199999999999</c:v>
                      </c:pt>
                      <c:pt idx="123">
                        <c:v>0.245449</c:v>
                      </c:pt>
                      <c:pt idx="124">
                        <c:v>0.24748300000000001</c:v>
                      </c:pt>
                      <c:pt idx="125">
                        <c:v>0.24968299999999999</c:v>
                      </c:pt>
                      <c:pt idx="126">
                        <c:v>0.25146299999999999</c:v>
                      </c:pt>
                      <c:pt idx="127">
                        <c:v>0.25342199999999998</c:v>
                      </c:pt>
                      <c:pt idx="128">
                        <c:v>0.25541000000000003</c:v>
                      </c:pt>
                      <c:pt idx="129">
                        <c:v>0.25758500000000001</c:v>
                      </c:pt>
                      <c:pt idx="130">
                        <c:v>0.25942599999999999</c:v>
                      </c:pt>
                      <c:pt idx="131">
                        <c:v>0.26139299999999999</c:v>
                      </c:pt>
                      <c:pt idx="132">
                        <c:v>0.263372</c:v>
                      </c:pt>
                      <c:pt idx="133">
                        <c:v>0.26539299999999999</c:v>
                      </c:pt>
                      <c:pt idx="134">
                        <c:v>0.26737100000000003</c:v>
                      </c:pt>
                      <c:pt idx="135">
                        <c:v>0.26941799999999999</c:v>
                      </c:pt>
                      <c:pt idx="136">
                        <c:v>0.27149899999999999</c:v>
                      </c:pt>
                      <c:pt idx="137">
                        <c:v>0.27366699999999999</c:v>
                      </c:pt>
                      <c:pt idx="138">
                        <c:v>0.27545399999999998</c:v>
                      </c:pt>
                      <c:pt idx="139">
                        <c:v>0.27741100000000002</c:v>
                      </c:pt>
                      <c:pt idx="140">
                        <c:v>0.27937400000000001</c:v>
                      </c:pt>
                      <c:pt idx="141">
                        <c:v>0.28153299999999998</c:v>
                      </c:pt>
                      <c:pt idx="142">
                        <c:v>0.28339599999999998</c:v>
                      </c:pt>
                      <c:pt idx="143">
                        <c:v>0.28534399999999999</c:v>
                      </c:pt>
                      <c:pt idx="144">
                        <c:v>0.2873</c:v>
                      </c:pt>
                      <c:pt idx="145">
                        <c:v>0.28933500000000001</c:v>
                      </c:pt>
                      <c:pt idx="146">
                        <c:v>0.29133399999999998</c:v>
                      </c:pt>
                      <c:pt idx="147">
                        <c:v>0.29327599999999998</c:v>
                      </c:pt>
                      <c:pt idx="148">
                        <c:v>0.29530499999999998</c:v>
                      </c:pt>
                      <c:pt idx="149">
                        <c:v>0.297649</c:v>
                      </c:pt>
                      <c:pt idx="150">
                        <c:v>0.29941699999999999</c:v>
                      </c:pt>
                      <c:pt idx="151">
                        <c:v>0.30135299999999998</c:v>
                      </c:pt>
                      <c:pt idx="152">
                        <c:v>0.30332500000000001</c:v>
                      </c:pt>
                      <c:pt idx="153">
                        <c:v>0.30547600000000003</c:v>
                      </c:pt>
                      <c:pt idx="154">
                        <c:v>0.30740099999999998</c:v>
                      </c:pt>
                      <c:pt idx="155">
                        <c:v>0.30934200000000001</c:v>
                      </c:pt>
                      <c:pt idx="156">
                        <c:v>0.31129000000000001</c:v>
                      </c:pt>
                      <c:pt idx="157">
                        <c:v>0.31332700000000002</c:v>
                      </c:pt>
                      <c:pt idx="158">
                        <c:v>0.31534200000000001</c:v>
                      </c:pt>
                      <c:pt idx="159">
                        <c:v>0.31727300000000003</c:v>
                      </c:pt>
                      <c:pt idx="160">
                        <c:v>0.319241</c:v>
                      </c:pt>
                      <c:pt idx="161">
                        <c:v>0.32162200000000002</c:v>
                      </c:pt>
                      <c:pt idx="162">
                        <c:v>0.32341199999999998</c:v>
                      </c:pt>
                      <c:pt idx="163">
                        <c:v>0.325345</c:v>
                      </c:pt>
                      <c:pt idx="164">
                        <c:v>0.32726899999999998</c:v>
                      </c:pt>
                      <c:pt idx="165">
                        <c:v>0.32948</c:v>
                      </c:pt>
                      <c:pt idx="166">
                        <c:v>0.33137699999999998</c:v>
                      </c:pt>
                      <c:pt idx="167">
                        <c:v>0.333291</c:v>
                      </c:pt>
                      <c:pt idx="168">
                        <c:v>0.33521499999999999</c:v>
                      </c:pt>
                      <c:pt idx="169">
                        <c:v>0.33726899999999999</c:v>
                      </c:pt>
                      <c:pt idx="170">
                        <c:v>0.33931699999999998</c:v>
                      </c:pt>
                      <c:pt idx="171">
                        <c:v>0.341227</c:v>
                      </c:pt>
                      <c:pt idx="172">
                        <c:v>0.34316799999999997</c:v>
                      </c:pt>
                      <c:pt idx="173">
                        <c:v>0.34519699999999998</c:v>
                      </c:pt>
                      <c:pt idx="174">
                        <c:v>0.34739999999999999</c:v>
                      </c:pt>
                      <c:pt idx="175">
                        <c:v>0.34930299999999997</c:v>
                      </c:pt>
                      <c:pt idx="176">
                        <c:v>0.35124899999999998</c:v>
                      </c:pt>
                      <c:pt idx="177">
                        <c:v>0.35336899999999999</c:v>
                      </c:pt>
                      <c:pt idx="178">
                        <c:v>0.35536000000000001</c:v>
                      </c:pt>
                      <c:pt idx="179">
                        <c:v>0.35724099999999998</c:v>
                      </c:pt>
                      <c:pt idx="180">
                        <c:v>0.35919499999999999</c:v>
                      </c:pt>
                      <c:pt idx="181">
                        <c:v>0.36128300000000002</c:v>
                      </c:pt>
                      <c:pt idx="182">
                        <c:v>0.36331400000000003</c:v>
                      </c:pt>
                      <c:pt idx="183">
                        <c:v>0.36520200000000003</c:v>
                      </c:pt>
                      <c:pt idx="184">
                        <c:v>0.36715599999999998</c:v>
                      </c:pt>
                      <c:pt idx="185">
                        <c:v>0.36918000000000001</c:v>
                      </c:pt>
                      <c:pt idx="186">
                        <c:v>0.37134299999999998</c:v>
                      </c:pt>
                      <c:pt idx="187">
                        <c:v>0.37329200000000001</c:v>
                      </c:pt>
                      <c:pt idx="188">
                        <c:v>0.37515799999999999</c:v>
                      </c:pt>
                      <c:pt idx="189">
                        <c:v>0.37743900000000002</c:v>
                      </c:pt>
                      <c:pt idx="190">
                        <c:v>0.379359</c:v>
                      </c:pt>
                      <c:pt idx="191">
                        <c:v>0.38122800000000001</c:v>
                      </c:pt>
                      <c:pt idx="192">
                        <c:v>0.38314199999999998</c:v>
                      </c:pt>
                      <c:pt idx="193">
                        <c:v>0.38522600000000001</c:v>
                      </c:pt>
                      <c:pt idx="194">
                        <c:v>0.387291</c:v>
                      </c:pt>
                      <c:pt idx="195">
                        <c:v>0.38915</c:v>
                      </c:pt>
                      <c:pt idx="196">
                        <c:v>0.39110499999999998</c:v>
                      </c:pt>
                      <c:pt idx="197">
                        <c:v>0.39313500000000001</c:v>
                      </c:pt>
                      <c:pt idx="198">
                        <c:v>0.39520499999999997</c:v>
                      </c:pt>
                      <c:pt idx="199">
                        <c:v>0.397229</c:v>
                      </c:pt>
                      <c:pt idx="200">
                        <c:v>0.39912399999999998</c:v>
                      </c:pt>
                      <c:pt idx="201">
                        <c:v>0.40135199999999999</c:v>
                      </c:pt>
                      <c:pt idx="202">
                        <c:v>0.40331600000000001</c:v>
                      </c:pt>
                      <c:pt idx="203">
                        <c:v>0.40518300000000002</c:v>
                      </c:pt>
                      <c:pt idx="204">
                        <c:v>0.40710299999999999</c:v>
                      </c:pt>
                      <c:pt idx="205">
                        <c:v>0.40919299999999997</c:v>
                      </c:pt>
                      <c:pt idx="206">
                        <c:v>0.41129599999999999</c:v>
                      </c:pt>
                      <c:pt idx="207">
                        <c:v>0.41320000000000001</c:v>
                      </c:pt>
                      <c:pt idx="208">
                        <c:v>0.41513100000000003</c:v>
                      </c:pt>
                      <c:pt idx="209">
                        <c:v>0.417184</c:v>
                      </c:pt>
                      <c:pt idx="210">
                        <c:v>0.41924099999999997</c:v>
                      </c:pt>
                      <c:pt idx="211">
                        <c:v>0.42113</c:v>
                      </c:pt>
                      <c:pt idx="212">
                        <c:v>0.42315599999999998</c:v>
                      </c:pt>
                      <c:pt idx="213">
                        <c:v>0.42547099999999999</c:v>
                      </c:pt>
                      <c:pt idx="214">
                        <c:v>0.42734</c:v>
                      </c:pt>
                      <c:pt idx="215">
                        <c:v>0.42920999999999998</c:v>
                      </c:pt>
                      <c:pt idx="216">
                        <c:v>0.43112899999999998</c:v>
                      </c:pt>
                      <c:pt idx="217">
                        <c:v>0.43321599999999999</c:v>
                      </c:pt>
                      <c:pt idx="218">
                        <c:v>0.43530400000000002</c:v>
                      </c:pt>
                      <c:pt idx="219">
                        <c:v>0.437143</c:v>
                      </c:pt>
                      <c:pt idx="220">
                        <c:v>0.43909900000000002</c:v>
                      </c:pt>
                      <c:pt idx="221">
                        <c:v>0.44112000000000001</c:v>
                      </c:pt>
                      <c:pt idx="222">
                        <c:v>0.44318800000000003</c:v>
                      </c:pt>
                      <c:pt idx="223">
                        <c:v>0.44508700000000001</c:v>
                      </c:pt>
                      <c:pt idx="224">
                        <c:v>0.44706499999999999</c:v>
                      </c:pt>
                      <c:pt idx="225">
                        <c:v>0.44925999999999999</c:v>
                      </c:pt>
                      <c:pt idx="226">
                        <c:v>0.45132299999999997</c:v>
                      </c:pt>
                      <c:pt idx="227">
                        <c:v>0.45316600000000001</c:v>
                      </c:pt>
                      <c:pt idx="228">
                        <c:v>0.45507999999999998</c:v>
                      </c:pt>
                      <c:pt idx="229">
                        <c:v>0.45719700000000002</c:v>
                      </c:pt>
                      <c:pt idx="230">
                        <c:v>0.45926400000000001</c:v>
                      </c:pt>
                      <c:pt idx="231">
                        <c:v>0.46112700000000001</c:v>
                      </c:pt>
                      <c:pt idx="232">
                        <c:v>0.46307399999999999</c:v>
                      </c:pt>
                      <c:pt idx="233">
                        <c:v>0.46510899999999999</c:v>
                      </c:pt>
                      <c:pt idx="234">
                        <c:v>0.46715299999999998</c:v>
                      </c:pt>
                      <c:pt idx="235">
                        <c:v>0.46906199999999998</c:v>
                      </c:pt>
                      <c:pt idx="236">
                        <c:v>0.47103200000000001</c:v>
                      </c:pt>
                      <c:pt idx="237">
                        <c:v>0.47305199999999997</c:v>
                      </c:pt>
                      <c:pt idx="238">
                        <c:v>0.47532799999999997</c:v>
                      </c:pt>
                      <c:pt idx="239">
                        <c:v>0.47714499999999999</c:v>
                      </c:pt>
                      <c:pt idx="240">
                        <c:v>0.47907499999999997</c:v>
                      </c:pt>
                      <c:pt idx="241">
                        <c:v>0.48116199999999998</c:v>
                      </c:pt>
                      <c:pt idx="242">
                        <c:v>0.483269</c:v>
                      </c:pt>
                      <c:pt idx="243">
                        <c:v>0.48508299999999999</c:v>
                      </c:pt>
                      <c:pt idx="244">
                        <c:v>0.48703800000000003</c:v>
                      </c:pt>
                      <c:pt idx="245">
                        <c:v>0.48906699999999997</c:v>
                      </c:pt>
                      <c:pt idx="246">
                        <c:v>0.49110900000000002</c:v>
                      </c:pt>
                      <c:pt idx="247">
                        <c:v>0.49300899999999998</c:v>
                      </c:pt>
                      <c:pt idx="248">
                        <c:v>0.49498199999999998</c:v>
                      </c:pt>
                      <c:pt idx="249">
                        <c:v>0.49698300000000001</c:v>
                      </c:pt>
                      <c:pt idx="250">
                        <c:v>0.49898700000000001</c:v>
                      </c:pt>
                      <c:pt idx="251">
                        <c:v>0.50110600000000005</c:v>
                      </c:pt>
                      <c:pt idx="252">
                        <c:v>0.50302800000000003</c:v>
                      </c:pt>
                      <c:pt idx="253">
                        <c:v>0.50517999999999996</c:v>
                      </c:pt>
                      <c:pt idx="254">
                        <c:v>0.50724999999999998</c:v>
                      </c:pt>
                      <c:pt idx="255">
                        <c:v>0.50903799999999999</c:v>
                      </c:pt>
                      <c:pt idx="256">
                        <c:v>0.51100299999999999</c:v>
                      </c:pt>
                      <c:pt idx="257">
                        <c:v>0.51305400000000001</c:v>
                      </c:pt>
                      <c:pt idx="258">
                        <c:v>0.51513200000000003</c:v>
                      </c:pt>
                      <c:pt idx="259">
                        <c:v>0.51700900000000005</c:v>
                      </c:pt>
                      <c:pt idx="260">
                        <c:v>0.51896900000000001</c:v>
                      </c:pt>
                      <c:pt idx="261">
                        <c:v>0.52098199999999995</c:v>
                      </c:pt>
                      <c:pt idx="262">
                        <c:v>0.522984</c:v>
                      </c:pt>
                      <c:pt idx="263">
                        <c:v>0.52509799999999995</c:v>
                      </c:pt>
                      <c:pt idx="264">
                        <c:v>0.52703</c:v>
                      </c:pt>
                      <c:pt idx="265">
                        <c:v>0.529084</c:v>
                      </c:pt>
                      <c:pt idx="266">
                        <c:v>0.53125999999999995</c:v>
                      </c:pt>
                      <c:pt idx="267">
                        <c:v>0.53303800000000001</c:v>
                      </c:pt>
                      <c:pt idx="268">
                        <c:v>0.53498999999999997</c:v>
                      </c:pt>
                      <c:pt idx="269">
                        <c:v>0.536991</c:v>
                      </c:pt>
                      <c:pt idx="270">
                        <c:v>0.53907499999999997</c:v>
                      </c:pt>
                      <c:pt idx="271">
                        <c:v>0.54097300000000004</c:v>
                      </c:pt>
                      <c:pt idx="272">
                        <c:v>0.54292799999999997</c:v>
                      </c:pt>
                      <c:pt idx="273">
                        <c:v>0.54490000000000005</c:v>
                      </c:pt>
                      <c:pt idx="274">
                        <c:v>0.54691699999999999</c:v>
                      </c:pt>
                      <c:pt idx="275">
                        <c:v>0.54891500000000004</c:v>
                      </c:pt>
                      <c:pt idx="276">
                        <c:v>0.55098100000000005</c:v>
                      </c:pt>
                      <c:pt idx="277">
                        <c:v>0.55308400000000002</c:v>
                      </c:pt>
                      <c:pt idx="278">
                        <c:v>0.55521500000000001</c:v>
                      </c:pt>
                      <c:pt idx="279">
                        <c:v>0.55699900000000002</c:v>
                      </c:pt>
                      <c:pt idx="280">
                        <c:v>0.55895300000000003</c:v>
                      </c:pt>
                      <c:pt idx="281">
                        <c:v>0.56088899999999997</c:v>
                      </c:pt>
                      <c:pt idx="282">
                        <c:v>0.56305000000000005</c:v>
                      </c:pt>
                      <c:pt idx="283">
                        <c:v>0.56495399999999996</c:v>
                      </c:pt>
                      <c:pt idx="284">
                        <c:v>0.566913</c:v>
                      </c:pt>
                      <c:pt idx="285">
                        <c:v>0.56886899999999996</c:v>
                      </c:pt>
                      <c:pt idx="286">
                        <c:v>0.57091800000000004</c:v>
                      </c:pt>
                      <c:pt idx="287">
                        <c:v>0.57290399999999997</c:v>
                      </c:pt>
                      <c:pt idx="288">
                        <c:v>0.57486099999999996</c:v>
                      </c:pt>
                      <c:pt idx="289">
                        <c:v>0.57697100000000001</c:v>
                      </c:pt>
                      <c:pt idx="290">
                        <c:v>0.57916900000000004</c:v>
                      </c:pt>
                      <c:pt idx="291">
                        <c:v>0.58098300000000003</c:v>
                      </c:pt>
                      <c:pt idx="292">
                        <c:v>0.58293799999999996</c:v>
                      </c:pt>
                      <c:pt idx="293">
                        <c:v>0.58488099999999998</c:v>
                      </c:pt>
                      <c:pt idx="294">
                        <c:v>0.58707200000000004</c:v>
                      </c:pt>
                      <c:pt idx="295">
                        <c:v>0.58894899999999994</c:v>
                      </c:pt>
                      <c:pt idx="296">
                        <c:v>0.59087900000000004</c:v>
                      </c:pt>
                      <c:pt idx="297">
                        <c:v>0.59281399999999995</c:v>
                      </c:pt>
                      <c:pt idx="298">
                        <c:v>0.59485699999999997</c:v>
                      </c:pt>
                      <c:pt idx="299">
                        <c:v>0.59688399999999997</c:v>
                      </c:pt>
                      <c:pt idx="300">
                        <c:v>0.59879899999999997</c:v>
                      </c:pt>
                      <c:pt idx="301">
                        <c:v>0.60075400000000001</c:v>
                      </c:pt>
                      <c:pt idx="302">
                        <c:v>0.603078</c:v>
                      </c:pt>
                      <c:pt idx="303">
                        <c:v>0.604966</c:v>
                      </c:pt>
                      <c:pt idx="304">
                        <c:v>0.60689199999999999</c:v>
                      </c:pt>
                      <c:pt idx="305">
                        <c:v>0.60880900000000004</c:v>
                      </c:pt>
                      <c:pt idx="306">
                        <c:v>0.61100900000000002</c:v>
                      </c:pt>
                      <c:pt idx="307">
                        <c:v>0.61292599999999997</c:v>
                      </c:pt>
                      <c:pt idx="308">
                        <c:v>0.61484000000000005</c:v>
                      </c:pt>
                      <c:pt idx="309">
                        <c:v>0.61677400000000004</c:v>
                      </c:pt>
                      <c:pt idx="310">
                        <c:v>0.61885699999999999</c:v>
                      </c:pt>
                      <c:pt idx="311">
                        <c:v>0.62085400000000002</c:v>
                      </c:pt>
                      <c:pt idx="312">
                        <c:v>0.62276100000000001</c:v>
                      </c:pt>
                      <c:pt idx="313">
                        <c:v>0.62472300000000003</c:v>
                      </c:pt>
                      <c:pt idx="314">
                        <c:v>0.62674200000000002</c:v>
                      </c:pt>
                      <c:pt idx="315">
                        <c:v>0.62896200000000002</c:v>
                      </c:pt>
                      <c:pt idx="316">
                        <c:v>0.63084300000000004</c:v>
                      </c:pt>
                      <c:pt idx="317">
                        <c:v>0.63276399999999999</c:v>
                      </c:pt>
                      <c:pt idx="318">
                        <c:v>0.634884</c:v>
                      </c:pt>
                      <c:pt idx="319">
                        <c:v>0.63689600000000002</c:v>
                      </c:pt>
                      <c:pt idx="320">
                        <c:v>0.63878599999999996</c:v>
                      </c:pt>
                      <c:pt idx="321">
                        <c:v>0.64073400000000003</c:v>
                      </c:pt>
                      <c:pt idx="322">
                        <c:v>0.642764</c:v>
                      </c:pt>
                      <c:pt idx="323">
                        <c:v>0.64480800000000005</c:v>
                      </c:pt>
                      <c:pt idx="324">
                        <c:v>0.64670499999999997</c:v>
                      </c:pt>
                      <c:pt idx="325">
                        <c:v>0.64868300000000001</c:v>
                      </c:pt>
                      <c:pt idx="326">
                        <c:v>0.65070099999999997</c:v>
                      </c:pt>
                      <c:pt idx="327">
                        <c:v>0.65277099999999999</c:v>
                      </c:pt>
                      <c:pt idx="328">
                        <c:v>0.65480700000000003</c:v>
                      </c:pt>
                      <c:pt idx="329">
                        <c:v>0.656717</c:v>
                      </c:pt>
                      <c:pt idx="330">
                        <c:v>0.659022</c:v>
                      </c:pt>
                      <c:pt idx="331">
                        <c:v>0.66090800000000005</c:v>
                      </c:pt>
                      <c:pt idx="332">
                        <c:v>0.66272500000000001</c:v>
                      </c:pt>
                      <c:pt idx="333">
                        <c:v>0.66468499999999997</c:v>
                      </c:pt>
                      <c:pt idx="334">
                        <c:v>0.66678499999999996</c:v>
                      </c:pt>
                      <c:pt idx="335">
                        <c:v>0.66881000000000002</c:v>
                      </c:pt>
                      <c:pt idx="336">
                        <c:v>0.670678</c:v>
                      </c:pt>
                      <c:pt idx="337">
                        <c:v>0.67265900000000001</c:v>
                      </c:pt>
                      <c:pt idx="338">
                        <c:v>0.67468099999999998</c:v>
                      </c:pt>
                      <c:pt idx="339">
                        <c:v>0.676728</c:v>
                      </c:pt>
                      <c:pt idx="340">
                        <c:v>0.67876899999999996</c:v>
                      </c:pt>
                      <c:pt idx="341">
                        <c:v>0.68071000000000004</c:v>
                      </c:pt>
                      <c:pt idx="342">
                        <c:v>0.68292200000000003</c:v>
                      </c:pt>
                      <c:pt idx="343">
                        <c:v>0.68489800000000001</c:v>
                      </c:pt>
                      <c:pt idx="344">
                        <c:v>0.68673099999999998</c:v>
                      </c:pt>
                      <c:pt idx="345">
                        <c:v>0.68866700000000003</c:v>
                      </c:pt>
                      <c:pt idx="346">
                        <c:v>0.69072900000000004</c:v>
                      </c:pt>
                      <c:pt idx="347">
                        <c:v>0.69280900000000001</c:v>
                      </c:pt>
                      <c:pt idx="348">
                        <c:v>0.69463799999999998</c:v>
                      </c:pt>
                      <c:pt idx="349">
                        <c:v>0.69660999999999995</c:v>
                      </c:pt>
                      <c:pt idx="350">
                        <c:v>0.69862199999999997</c:v>
                      </c:pt>
                      <c:pt idx="351">
                        <c:v>0.70064300000000002</c:v>
                      </c:pt>
                      <c:pt idx="352">
                        <c:v>0.70257599999999998</c:v>
                      </c:pt>
                      <c:pt idx="353">
                        <c:v>0.70466700000000004</c:v>
                      </c:pt>
                      <c:pt idx="354">
                        <c:v>0.70691300000000001</c:v>
                      </c:pt>
                      <c:pt idx="355">
                        <c:v>0.70888499999999999</c:v>
                      </c:pt>
                      <c:pt idx="356">
                        <c:v>0.71070800000000001</c:v>
                      </c:pt>
                      <c:pt idx="357">
                        <c:v>0.71264400000000006</c:v>
                      </c:pt>
                      <c:pt idx="358">
                        <c:v>0.71465699999999999</c:v>
                      </c:pt>
                      <c:pt idx="359">
                        <c:v>0.71677500000000005</c:v>
                      </c:pt>
                      <c:pt idx="360">
                        <c:v>0.718634</c:v>
                      </c:pt>
                      <c:pt idx="361">
                        <c:v>0.72060599999999997</c:v>
                      </c:pt>
                      <c:pt idx="362">
                        <c:v>0.72260999999999997</c:v>
                      </c:pt>
                      <c:pt idx="363">
                        <c:v>0.72467099999999995</c:v>
                      </c:pt>
                      <c:pt idx="364">
                        <c:v>0.72657000000000005</c:v>
                      </c:pt>
                      <c:pt idx="365">
                        <c:v>0.72855599999999998</c:v>
                      </c:pt>
                      <c:pt idx="366">
                        <c:v>0.73072599999999999</c:v>
                      </c:pt>
                      <c:pt idx="367">
                        <c:v>0.73284000000000005</c:v>
                      </c:pt>
                      <c:pt idx="368">
                        <c:v>0.73467899999999997</c:v>
                      </c:pt>
                      <c:pt idx="369">
                        <c:v>0.73665499999999995</c:v>
                      </c:pt>
                      <c:pt idx="370">
                        <c:v>0.73867499999999997</c:v>
                      </c:pt>
                      <c:pt idx="371">
                        <c:v>0.74080999999999997</c:v>
                      </c:pt>
                      <c:pt idx="372">
                        <c:v>0.74261100000000002</c:v>
                      </c:pt>
                      <c:pt idx="373">
                        <c:v>0.74455899999999997</c:v>
                      </c:pt>
                      <c:pt idx="374">
                        <c:v>0.74655000000000005</c:v>
                      </c:pt>
                      <c:pt idx="375">
                        <c:v>0.74858899999999995</c:v>
                      </c:pt>
                      <c:pt idx="376">
                        <c:v>0.75054200000000004</c:v>
                      </c:pt>
                      <c:pt idx="377">
                        <c:v>0.75249900000000003</c:v>
                      </c:pt>
                      <c:pt idx="378">
                        <c:v>0.75447900000000001</c:v>
                      </c:pt>
                      <c:pt idx="379">
                        <c:v>0.75682000000000005</c:v>
                      </c:pt>
                      <c:pt idx="380">
                        <c:v>0.75862799999999997</c:v>
                      </c:pt>
                      <c:pt idx="381">
                        <c:v>0.76060499999999998</c:v>
                      </c:pt>
                      <c:pt idx="382">
                        <c:v>0.76258099999999995</c:v>
                      </c:pt>
                      <c:pt idx="383">
                        <c:v>0.76476699999999997</c:v>
                      </c:pt>
                      <c:pt idx="384">
                        <c:v>0.76658700000000002</c:v>
                      </c:pt>
                      <c:pt idx="385">
                        <c:v>0.76854599999999995</c:v>
                      </c:pt>
                      <c:pt idx="386">
                        <c:v>0.77052399999999999</c:v>
                      </c:pt>
                      <c:pt idx="387">
                        <c:v>0.77263999999999999</c:v>
                      </c:pt>
                      <c:pt idx="388">
                        <c:v>0.774536</c:v>
                      </c:pt>
                      <c:pt idx="389">
                        <c:v>0.77647100000000002</c:v>
                      </c:pt>
                      <c:pt idx="390">
                        <c:v>0.77844199999999997</c:v>
                      </c:pt>
                      <c:pt idx="391">
                        <c:v>0.78045600000000004</c:v>
                      </c:pt>
                      <c:pt idx="392">
                        <c:v>0.78263400000000005</c:v>
                      </c:pt>
                      <c:pt idx="393">
                        <c:v>0.78454100000000004</c:v>
                      </c:pt>
                      <c:pt idx="394">
                        <c:v>0.78657200000000005</c:v>
                      </c:pt>
                      <c:pt idx="395">
                        <c:v>0.78873800000000005</c:v>
                      </c:pt>
                      <c:pt idx="396">
                        <c:v>0.79057200000000005</c:v>
                      </c:pt>
                      <c:pt idx="397">
                        <c:v>0.79249800000000004</c:v>
                      </c:pt>
                      <c:pt idx="398">
                        <c:v>0.79446899999999998</c:v>
                      </c:pt>
                      <c:pt idx="399">
                        <c:v>0.79653799999999997</c:v>
                      </c:pt>
                      <c:pt idx="400">
                        <c:v>0.79850900000000002</c:v>
                      </c:pt>
                      <c:pt idx="401">
                        <c:v>0.80042100000000005</c:v>
                      </c:pt>
                      <c:pt idx="402">
                        <c:v>0.80237899999999995</c:v>
                      </c:pt>
                      <c:pt idx="403">
                        <c:v>0.80440699999999998</c:v>
                      </c:pt>
                      <c:pt idx="404">
                        <c:v>0.80658399999999997</c:v>
                      </c:pt>
                      <c:pt idx="405">
                        <c:v>0.80851300000000004</c:v>
                      </c:pt>
                      <c:pt idx="406">
                        <c:v>0.81045400000000001</c:v>
                      </c:pt>
                      <c:pt idx="407">
                        <c:v>0.81281700000000001</c:v>
                      </c:pt>
                      <c:pt idx="408">
                        <c:v>0.81454400000000005</c:v>
                      </c:pt>
                      <c:pt idx="409">
                        <c:v>0.81643900000000003</c:v>
                      </c:pt>
                      <c:pt idx="410">
                        <c:v>0.81839600000000001</c:v>
                      </c:pt>
                      <c:pt idx="411">
                        <c:v>0.82052000000000003</c:v>
                      </c:pt>
                      <c:pt idx="412">
                        <c:v>0.82247499999999996</c:v>
                      </c:pt>
                      <c:pt idx="413">
                        <c:v>0.82433999999999996</c:v>
                      </c:pt>
                      <c:pt idx="414">
                        <c:v>0.82631699999999997</c:v>
                      </c:pt>
                      <c:pt idx="415">
                        <c:v>0.82832600000000001</c:v>
                      </c:pt>
                      <c:pt idx="416">
                        <c:v>0.83042700000000003</c:v>
                      </c:pt>
                      <c:pt idx="417">
                        <c:v>0.83242000000000005</c:v>
                      </c:pt>
                      <c:pt idx="418">
                        <c:v>0.83442300000000003</c:v>
                      </c:pt>
                      <c:pt idx="419">
                        <c:v>0.83671899999999999</c:v>
                      </c:pt>
                      <c:pt idx="420">
                        <c:v>0.83851100000000001</c:v>
                      </c:pt>
                      <c:pt idx="421">
                        <c:v>0.84035599999999999</c:v>
                      </c:pt>
                      <c:pt idx="422">
                        <c:v>0.84232300000000004</c:v>
                      </c:pt>
                      <c:pt idx="423">
                        <c:v>0.84437899999999999</c:v>
                      </c:pt>
                      <c:pt idx="424">
                        <c:v>0.846418</c:v>
                      </c:pt>
                      <c:pt idx="425">
                        <c:v>0.848275</c:v>
                      </c:pt>
                      <c:pt idx="426">
                        <c:v>0.85025300000000004</c:v>
                      </c:pt>
                      <c:pt idx="427">
                        <c:v>0.85227399999999998</c:v>
                      </c:pt>
                      <c:pt idx="428">
                        <c:v>0.85429100000000002</c:v>
                      </c:pt>
                      <c:pt idx="429">
                        <c:v>0.85623000000000005</c:v>
                      </c:pt>
                      <c:pt idx="430">
                        <c:v>0.858344</c:v>
                      </c:pt>
                      <c:pt idx="431">
                        <c:v>0.86053900000000005</c:v>
                      </c:pt>
                      <c:pt idx="432">
                        <c:v>0.86250899999999997</c:v>
                      </c:pt>
                      <c:pt idx="433">
                        <c:v>0.86433800000000005</c:v>
                      </c:pt>
                      <c:pt idx="434">
                        <c:v>0.866282</c:v>
                      </c:pt>
                      <c:pt idx="435">
                        <c:v>0.86831999999999998</c:v>
                      </c:pt>
                      <c:pt idx="436">
                        <c:v>0.87040099999999998</c:v>
                      </c:pt>
                      <c:pt idx="437">
                        <c:v>0.87226400000000004</c:v>
                      </c:pt>
                      <c:pt idx="438">
                        <c:v>0.87423600000000001</c:v>
                      </c:pt>
                      <c:pt idx="439">
                        <c:v>0.876251</c:v>
                      </c:pt>
                      <c:pt idx="440">
                        <c:v>0.87830200000000003</c:v>
                      </c:pt>
                      <c:pt idx="441">
                        <c:v>0.88019700000000001</c:v>
                      </c:pt>
                      <c:pt idx="442">
                        <c:v>0.88218700000000005</c:v>
                      </c:pt>
                      <c:pt idx="443">
                        <c:v>0.88434999999999997</c:v>
                      </c:pt>
                      <c:pt idx="444">
                        <c:v>0.88645600000000002</c:v>
                      </c:pt>
                      <c:pt idx="445">
                        <c:v>0.888293</c:v>
                      </c:pt>
                      <c:pt idx="446">
                        <c:v>0.89027800000000001</c:v>
                      </c:pt>
                      <c:pt idx="447">
                        <c:v>0.89233799999999996</c:v>
                      </c:pt>
                      <c:pt idx="448">
                        <c:v>0.89444699999999999</c:v>
                      </c:pt>
                      <c:pt idx="449">
                        <c:v>0.89623299999999995</c:v>
                      </c:pt>
                      <c:pt idx="450">
                        <c:v>0.89818900000000002</c:v>
                      </c:pt>
                      <c:pt idx="451">
                        <c:v>0.90019700000000002</c:v>
                      </c:pt>
                      <c:pt idx="452">
                        <c:v>0.90224199999999999</c:v>
                      </c:pt>
                      <c:pt idx="453">
                        <c:v>0.90416600000000003</c:v>
                      </c:pt>
                      <c:pt idx="454">
                        <c:v>0.90611600000000003</c:v>
                      </c:pt>
                      <c:pt idx="455">
                        <c:v>0.90812300000000001</c:v>
                      </c:pt>
                      <c:pt idx="456">
                        <c:v>0.91045799999999999</c:v>
                      </c:pt>
                      <c:pt idx="457">
                        <c:v>0.91223399999999999</c:v>
                      </c:pt>
                      <c:pt idx="458">
                        <c:v>0.91422899999999996</c:v>
                      </c:pt>
                      <c:pt idx="459">
                        <c:v>0.91622899999999996</c:v>
                      </c:pt>
                      <c:pt idx="460">
                        <c:v>0.91839099999999996</c:v>
                      </c:pt>
                      <c:pt idx="461">
                        <c:v>0.92020400000000002</c:v>
                      </c:pt>
                      <c:pt idx="462">
                        <c:v>0.92218299999999997</c:v>
                      </c:pt>
                      <c:pt idx="463">
                        <c:v>0.92419700000000005</c:v>
                      </c:pt>
                      <c:pt idx="464">
                        <c:v>0.92629499999999998</c:v>
                      </c:pt>
                      <c:pt idx="465">
                        <c:v>0.92816500000000002</c:v>
                      </c:pt>
                      <c:pt idx="466">
                        <c:v>0.93010999999999999</c:v>
                      </c:pt>
                      <c:pt idx="467">
                        <c:v>0.93211200000000005</c:v>
                      </c:pt>
                      <c:pt idx="468">
                        <c:v>0.93409900000000001</c:v>
                      </c:pt>
                      <c:pt idx="469">
                        <c:v>0.93624499999999999</c:v>
                      </c:pt>
                      <c:pt idx="470">
                        <c:v>0.93817300000000003</c:v>
                      </c:pt>
                      <c:pt idx="471">
                        <c:v>0.94030899999999995</c:v>
                      </c:pt>
                      <c:pt idx="472">
                        <c:v>0.94241200000000003</c:v>
                      </c:pt>
                      <c:pt idx="473">
                        <c:v>0.94418999999999997</c:v>
                      </c:pt>
                      <c:pt idx="474">
                        <c:v>0.94612799999999997</c:v>
                      </c:pt>
                      <c:pt idx="475">
                        <c:v>0.94814100000000001</c:v>
                      </c:pt>
                      <c:pt idx="476">
                        <c:v>0.95018800000000003</c:v>
                      </c:pt>
                      <c:pt idx="477">
                        <c:v>0.95213800000000004</c:v>
                      </c:pt>
                      <c:pt idx="478">
                        <c:v>0.95404199999999995</c:v>
                      </c:pt>
                      <c:pt idx="479">
                        <c:v>0.956044</c:v>
                      </c:pt>
                      <c:pt idx="480">
                        <c:v>0.95803799999999995</c:v>
                      </c:pt>
                      <c:pt idx="481">
                        <c:v>0.96020300000000003</c:v>
                      </c:pt>
                      <c:pt idx="482">
                        <c:v>0.96212200000000003</c:v>
                      </c:pt>
                      <c:pt idx="483">
                        <c:v>0.96413000000000004</c:v>
                      </c:pt>
                      <c:pt idx="484">
                        <c:v>0.96645700000000001</c:v>
                      </c:pt>
                      <c:pt idx="485">
                        <c:v>0.968171</c:v>
                      </c:pt>
                      <c:pt idx="486">
                        <c:v>0.97004800000000002</c:v>
                      </c:pt>
                      <c:pt idx="487">
                        <c:v>0.97205799999999998</c:v>
                      </c:pt>
                      <c:pt idx="488">
                        <c:v>0.97424999999999995</c:v>
                      </c:pt>
                      <c:pt idx="489">
                        <c:v>0.976132</c:v>
                      </c:pt>
                      <c:pt idx="490">
                        <c:v>0.97801300000000002</c:v>
                      </c:pt>
                      <c:pt idx="491">
                        <c:v>0.98001199999999999</c:v>
                      </c:pt>
                      <c:pt idx="492">
                        <c:v>0.98198300000000005</c:v>
                      </c:pt>
                      <c:pt idx="493">
                        <c:v>0.98408499999999999</c:v>
                      </c:pt>
                      <c:pt idx="494">
                        <c:v>0.98608200000000001</c:v>
                      </c:pt>
                      <c:pt idx="495">
                        <c:v>0.98821300000000001</c:v>
                      </c:pt>
                      <c:pt idx="496">
                        <c:v>0.99043400000000004</c:v>
                      </c:pt>
                      <c:pt idx="497">
                        <c:v>0.99215699999999996</c:v>
                      </c:pt>
                      <c:pt idx="498">
                        <c:v>0.99403799999999998</c:v>
                      </c:pt>
                      <c:pt idx="499">
                        <c:v>0.99601099999999998</c:v>
                      </c:pt>
                      <c:pt idx="500">
                        <c:v>0.99816499999999997</c:v>
                      </c:pt>
                      <c:pt idx="501" formatCode="0.000">
                        <c:v>1.0001</c:v>
                      </c:pt>
                      <c:pt idx="502" formatCode="0.000">
                        <c:v>1.00196</c:v>
                      </c:pt>
                      <c:pt idx="503" formatCode="0.000">
                        <c:v>1.0039499999999999</c:v>
                      </c:pt>
                      <c:pt idx="504" formatCode="0.000">
                        <c:v>1.0059499999999999</c:v>
                      </c:pt>
                      <c:pt idx="505" formatCode="0.000">
                        <c:v>1.0080499999999999</c:v>
                      </c:pt>
                      <c:pt idx="506" formatCode="0.000">
                        <c:v>1.0099199999999999</c:v>
                      </c:pt>
                      <c:pt idx="507" formatCode="0.000">
                        <c:v>1.01206</c:v>
                      </c:pt>
                      <c:pt idx="508" formatCode="0.000">
                        <c:v>1.0143</c:v>
                      </c:pt>
                      <c:pt idx="509" formatCode="0.000">
                        <c:v>1.0161500000000001</c:v>
                      </c:pt>
                      <c:pt idx="510" formatCode="0.000">
                        <c:v>1.0180100000000001</c:v>
                      </c:pt>
                      <c:pt idx="511" formatCode="0.000">
                        <c:v>1.01999</c:v>
                      </c:pt>
                      <c:pt idx="512" formatCode="0.000">
                        <c:v>1.0220899999999999</c:v>
                      </c:pt>
                      <c:pt idx="513" formatCode="0.000">
                        <c:v>1.0241100000000001</c:v>
                      </c:pt>
                      <c:pt idx="514" formatCode="0.000">
                        <c:v>1.0259199999999999</c:v>
                      </c:pt>
                      <c:pt idx="515" formatCode="0.000">
                        <c:v>1.0279199999999999</c:v>
                      </c:pt>
                      <c:pt idx="516" formatCode="0.000">
                        <c:v>1.0299199999999999</c:v>
                      </c:pt>
                      <c:pt idx="517" formatCode="0.000">
                        <c:v>1.03203</c:v>
                      </c:pt>
                      <c:pt idx="518" formatCode="0.000">
                        <c:v>1.0338700000000001</c:v>
                      </c:pt>
                      <c:pt idx="519" formatCode="0.000">
                        <c:v>1.03589</c:v>
                      </c:pt>
                      <c:pt idx="520" formatCode="0.000">
                        <c:v>1.0380400000000001</c:v>
                      </c:pt>
                      <c:pt idx="521" formatCode="0.000">
                        <c:v>1.04013</c:v>
                      </c:pt>
                      <c:pt idx="522" formatCode="0.000">
                        <c:v>1.0419499999999999</c:v>
                      </c:pt>
                      <c:pt idx="523" formatCode="0.000">
                        <c:v>1.0439400000000001</c:v>
                      </c:pt>
                      <c:pt idx="524" formatCode="0.000">
                        <c:v>1.0460700000000001</c:v>
                      </c:pt>
                      <c:pt idx="525" formatCode="0.000">
                        <c:v>1.0481</c:v>
                      </c:pt>
                      <c:pt idx="526" formatCode="0.000">
                        <c:v>1.04989</c:v>
                      </c:pt>
                      <c:pt idx="527" formatCode="0.000">
                        <c:v>1.0518799999999999</c:v>
                      </c:pt>
                      <c:pt idx="528" formatCode="0.000">
                        <c:v>1.05389</c:v>
                      </c:pt>
                      <c:pt idx="529" formatCode="0.000">
                        <c:v>1.0559499999999999</c:v>
                      </c:pt>
                      <c:pt idx="530" formatCode="0.000">
                        <c:v>1.05783</c:v>
                      </c:pt>
                      <c:pt idx="531" formatCode="0.000">
                        <c:v>1.05982</c:v>
                      </c:pt>
                      <c:pt idx="532" formatCode="0.000">
                        <c:v>1.0618300000000001</c:v>
                      </c:pt>
                      <c:pt idx="533" formatCode="0.000">
                        <c:v>1.0641400000000001</c:v>
                      </c:pt>
                      <c:pt idx="534" formatCode="0.000">
                        <c:v>1.0658799999999999</c:v>
                      </c:pt>
                      <c:pt idx="535" formatCode="0.000">
                        <c:v>1.06793</c:v>
                      </c:pt>
                      <c:pt idx="536" formatCode="0.000">
                        <c:v>1.0699399999999999</c:v>
                      </c:pt>
                      <c:pt idx="537" formatCode="0.000">
                        <c:v>1.0720700000000001</c:v>
                      </c:pt>
                      <c:pt idx="538" formatCode="0.000">
                        <c:v>1.07386</c:v>
                      </c:pt>
                      <c:pt idx="539" formatCode="0.000">
                        <c:v>1.0758700000000001</c:v>
                      </c:pt>
                      <c:pt idx="540" formatCode="0.000">
                        <c:v>1.0778799999999999</c:v>
                      </c:pt>
                      <c:pt idx="541" formatCode="0.000">
                        <c:v>1.08</c:v>
                      </c:pt>
                      <c:pt idx="542" formatCode="0.000">
                        <c:v>1.0818099999999999</c:v>
                      </c:pt>
                      <c:pt idx="543" formatCode="0.000">
                        <c:v>1.0838000000000001</c:v>
                      </c:pt>
                      <c:pt idx="544" formatCode="0.000">
                        <c:v>1.0858000000000001</c:v>
                      </c:pt>
                      <c:pt idx="545" formatCode="0.000">
                        <c:v>1.0878399999999999</c:v>
                      </c:pt>
                      <c:pt idx="546" formatCode="0.000">
                        <c:v>1.08988</c:v>
                      </c:pt>
                      <c:pt idx="547" formatCode="0.000">
                        <c:v>1.0918600000000001</c:v>
                      </c:pt>
                      <c:pt idx="548" formatCode="0.000">
                        <c:v>1.09406</c:v>
                      </c:pt>
                      <c:pt idx="549" formatCode="0.000">
                        <c:v>1.0960799999999999</c:v>
                      </c:pt>
                      <c:pt idx="550" formatCode="0.000">
                        <c:v>1.0978399999999999</c:v>
                      </c:pt>
                      <c:pt idx="551" formatCode="0.000">
                        <c:v>1.0998300000000001</c:v>
                      </c:pt>
                      <c:pt idx="552" formatCode="0.000">
                        <c:v>1.1018300000000001</c:v>
                      </c:pt>
                      <c:pt idx="553" formatCode="0.000">
                        <c:v>1.1039099999999999</c:v>
                      </c:pt>
                      <c:pt idx="554" formatCode="0.000">
                        <c:v>1.10578</c:v>
                      </c:pt>
                      <c:pt idx="555" formatCode="0.000">
                        <c:v>1.10772</c:v>
                      </c:pt>
                      <c:pt idx="556" formatCode="0.000">
                        <c:v>1.1097399999999999</c:v>
                      </c:pt>
                      <c:pt idx="557" formatCode="0.000">
                        <c:v>1.11175</c:v>
                      </c:pt>
                      <c:pt idx="558" formatCode="0.000">
                        <c:v>1.1138399999999999</c:v>
                      </c:pt>
                      <c:pt idx="559" formatCode="0.000">
                        <c:v>1.11582</c:v>
                      </c:pt>
                      <c:pt idx="560" formatCode="0.000">
                        <c:v>1.1178600000000001</c:v>
                      </c:pt>
                      <c:pt idx="561" formatCode="0.000">
                        <c:v>1.12009</c:v>
                      </c:pt>
                      <c:pt idx="562" formatCode="0.000">
                        <c:v>1.12181</c:v>
                      </c:pt>
                      <c:pt idx="563" formatCode="0.000">
                        <c:v>1.12374</c:v>
                      </c:pt>
                      <c:pt idx="564" formatCode="0.000">
                        <c:v>1.12578</c:v>
                      </c:pt>
                      <c:pt idx="565" formatCode="0.000">
                        <c:v>1.1279600000000001</c:v>
                      </c:pt>
                      <c:pt idx="566" formatCode="0.000">
                        <c:v>1.1297900000000001</c:v>
                      </c:pt>
                      <c:pt idx="567" formatCode="0.000">
                        <c:v>1.13171</c:v>
                      </c:pt>
                      <c:pt idx="568" formatCode="0.000">
                        <c:v>1.1337299999999999</c:v>
                      </c:pt>
                      <c:pt idx="569" formatCode="0.000">
                        <c:v>1.1356999999999999</c:v>
                      </c:pt>
                      <c:pt idx="570" formatCode="0.000">
                        <c:v>1.1377200000000001</c:v>
                      </c:pt>
                      <c:pt idx="571" formatCode="0.000">
                        <c:v>1.13975</c:v>
                      </c:pt>
                      <c:pt idx="572" formatCode="0.000">
                        <c:v>1.1420600000000001</c:v>
                      </c:pt>
                      <c:pt idx="573" formatCode="0.000">
                        <c:v>1.1440900000000001</c:v>
                      </c:pt>
                      <c:pt idx="574" formatCode="0.000">
                        <c:v>1.1458200000000001</c:v>
                      </c:pt>
                      <c:pt idx="575" formatCode="0.000">
                        <c:v>1.14775</c:v>
                      </c:pt>
                      <c:pt idx="576" formatCode="0.000">
                        <c:v>1.14975</c:v>
                      </c:pt>
                      <c:pt idx="577" formatCode="0.000">
                        <c:v>1.15191</c:v>
                      </c:pt>
                      <c:pt idx="578" formatCode="0.000">
                        <c:v>1.1537500000000001</c:v>
                      </c:pt>
                      <c:pt idx="579" formatCode="0.000">
                        <c:v>1.1556200000000001</c:v>
                      </c:pt>
                      <c:pt idx="580" formatCode="0.000">
                        <c:v>1.1576599999999999</c:v>
                      </c:pt>
                      <c:pt idx="581" formatCode="0.000">
                        <c:v>1.1596500000000001</c:v>
                      </c:pt>
                      <c:pt idx="582" formatCode="0.000">
                        <c:v>1.1617</c:v>
                      </c:pt>
                      <c:pt idx="583" formatCode="0.000">
                        <c:v>1.1635800000000001</c:v>
                      </c:pt>
                      <c:pt idx="584" formatCode="0.000">
                        <c:v>1.16578</c:v>
                      </c:pt>
                      <c:pt idx="585" formatCode="0.000">
                        <c:v>1.1680299999999999</c:v>
                      </c:pt>
                      <c:pt idx="586" formatCode="0.000">
                        <c:v>1.16978</c:v>
                      </c:pt>
                      <c:pt idx="587" formatCode="0.000">
                        <c:v>1.1717200000000001</c:v>
                      </c:pt>
                      <c:pt idx="588" formatCode="0.000">
                        <c:v>1.17371</c:v>
                      </c:pt>
                      <c:pt idx="589" formatCode="0.000">
                        <c:v>1.1758900000000001</c:v>
                      </c:pt>
                      <c:pt idx="590" formatCode="0.000">
                        <c:v>1.1777599999999999</c:v>
                      </c:pt>
                      <c:pt idx="591" formatCode="0.000">
                        <c:v>1.1796</c:v>
                      </c:pt>
                      <c:pt idx="592" formatCode="0.000">
                        <c:v>1.1816199999999999</c:v>
                      </c:pt>
                      <c:pt idx="593" formatCode="0.000">
                        <c:v>1.1836199999999999</c:v>
                      </c:pt>
                      <c:pt idx="594" formatCode="0.000">
                        <c:v>1.1857</c:v>
                      </c:pt>
                      <c:pt idx="595" formatCode="0.000">
                        <c:v>1.1875500000000001</c:v>
                      </c:pt>
                      <c:pt idx="596" formatCode="0.000">
                        <c:v>1.18956</c:v>
                      </c:pt>
                      <c:pt idx="597" formatCode="0.000">
                        <c:v>1.19181</c:v>
                      </c:pt>
                      <c:pt idx="598" formatCode="0.000">
                        <c:v>1.1937800000000001</c:v>
                      </c:pt>
                      <c:pt idx="599" formatCode="0.000">
                        <c:v>1.1956500000000001</c:v>
                      </c:pt>
                      <c:pt idx="600" formatCode="0.000">
                        <c:v>1.1976800000000001</c:v>
                      </c:pt>
                      <c:pt idx="601" formatCode="0.000">
                        <c:v>1.1998500000000001</c:v>
                      </c:pt>
                      <c:pt idx="602" formatCode="0.000">
                        <c:v>1.20174</c:v>
                      </c:pt>
                      <c:pt idx="603" formatCode="0.000">
                        <c:v>1.20357</c:v>
                      </c:pt>
                      <c:pt idx="604" formatCode="0.000">
                        <c:v>1.2055899999999999</c:v>
                      </c:pt>
                      <c:pt idx="605" formatCode="0.000">
                        <c:v>1.2075899999999999</c:v>
                      </c:pt>
                      <c:pt idx="606" formatCode="0.000">
                        <c:v>1.2096800000000001</c:v>
                      </c:pt>
                      <c:pt idx="607" formatCode="0.000">
                        <c:v>1.2115199999999999</c:v>
                      </c:pt>
                      <c:pt idx="608" formatCode="0.000">
                        <c:v>1.2135199999999999</c:v>
                      </c:pt>
                      <c:pt idx="609" formatCode="0.000">
                        <c:v>1.2155199999999999</c:v>
                      </c:pt>
                      <c:pt idx="610" formatCode="0.000">
                        <c:v>1.2177800000000001</c:v>
                      </c:pt>
                      <c:pt idx="611" formatCode="0.000">
                        <c:v>1.21957</c:v>
                      </c:pt>
                      <c:pt idx="612" formatCode="0.000">
                        <c:v>1.2216499999999999</c:v>
                      </c:pt>
                      <c:pt idx="613" formatCode="0.000">
                        <c:v>1.2236499999999999</c:v>
                      </c:pt>
                      <c:pt idx="614" formatCode="0.000">
                        <c:v>1.2257199999999999</c:v>
                      </c:pt>
                      <c:pt idx="615" formatCode="0.000">
                        <c:v>1.22753</c:v>
                      </c:pt>
                      <c:pt idx="616" formatCode="0.000">
                        <c:v>1.22963</c:v>
                      </c:pt>
                      <c:pt idx="617" formatCode="0.000">
                        <c:v>1.23169</c:v>
                      </c:pt>
                      <c:pt idx="618" formatCode="0.000">
                        <c:v>1.2337100000000001</c:v>
                      </c:pt>
                      <c:pt idx="619" formatCode="0.000">
                        <c:v>1.2355400000000001</c:v>
                      </c:pt>
                      <c:pt idx="620" formatCode="0.000">
                        <c:v>1.2375499999999999</c:v>
                      </c:pt>
                      <c:pt idx="621" formatCode="0.000">
                        <c:v>1.2395400000000001</c:v>
                      </c:pt>
                      <c:pt idx="622" formatCode="0.000">
                        <c:v>1.24176</c:v>
                      </c:pt>
                      <c:pt idx="623" formatCode="0.000">
                        <c:v>1.2436100000000001</c:v>
                      </c:pt>
                      <c:pt idx="624" formatCode="0.000">
                        <c:v>1.24563</c:v>
                      </c:pt>
                      <c:pt idx="625" formatCode="0.000">
                        <c:v>1.24793</c:v>
                      </c:pt>
                      <c:pt idx="626" formatCode="0.000">
                        <c:v>1.24976</c:v>
                      </c:pt>
                      <c:pt idx="627" formatCode="0.000">
                        <c:v>1.2515499999999999</c:v>
                      </c:pt>
                      <c:pt idx="628" formatCode="0.000">
                        <c:v>1.25356</c:v>
                      </c:pt>
                      <c:pt idx="629" formatCode="0.000">
                        <c:v>1.25562</c:v>
                      </c:pt>
                      <c:pt idx="630" formatCode="0.000">
                        <c:v>1.2576799999999999</c:v>
                      </c:pt>
                      <c:pt idx="631" formatCode="0.000">
                        <c:v>1.2595099999999999</c:v>
                      </c:pt>
                      <c:pt idx="632" formatCode="0.000">
                        <c:v>1.2615000000000001</c:v>
                      </c:pt>
                      <c:pt idx="633" formatCode="0.000">
                        <c:v>1.2635000000000001</c:v>
                      </c:pt>
                      <c:pt idx="634" formatCode="0.000">
                        <c:v>1.2656099999999999</c:v>
                      </c:pt>
                      <c:pt idx="635" formatCode="0.000">
                        <c:v>1.26753</c:v>
                      </c:pt>
                      <c:pt idx="636" formatCode="0.000">
                        <c:v>1.2696000000000001</c:v>
                      </c:pt>
                      <c:pt idx="637" formatCode="0.000">
                        <c:v>1.27169</c:v>
                      </c:pt>
                      <c:pt idx="638" formatCode="0.000">
                        <c:v>1.27372</c:v>
                      </c:pt>
                      <c:pt idx="639" formatCode="0.000">
                        <c:v>1.27552</c:v>
                      </c:pt>
                      <c:pt idx="640" formatCode="0.000">
                        <c:v>1.2775099999999999</c:v>
                      </c:pt>
                      <c:pt idx="641" formatCode="0.000">
                        <c:v>1.2796000000000001</c:v>
                      </c:pt>
                      <c:pt idx="642" formatCode="0.000">
                        <c:v>1.2816700000000001</c:v>
                      </c:pt>
                      <c:pt idx="643" formatCode="0.000">
                        <c:v>1.28349</c:v>
                      </c:pt>
                      <c:pt idx="644" formatCode="0.000">
                        <c:v>1.28549</c:v>
                      </c:pt>
                      <c:pt idx="645" formatCode="0.000">
                        <c:v>1.28749</c:v>
                      </c:pt>
                      <c:pt idx="646" formatCode="0.000">
                        <c:v>1.2895799999999999</c:v>
                      </c:pt>
                      <c:pt idx="647" formatCode="0.000">
                        <c:v>1.29145</c:v>
                      </c:pt>
                      <c:pt idx="648" formatCode="0.000">
                        <c:v>1.2935300000000001</c:v>
                      </c:pt>
                      <c:pt idx="649" formatCode="0.000">
                        <c:v>1.2958499999999999</c:v>
                      </c:pt>
                      <c:pt idx="650" formatCode="0.000">
                        <c:v>1.2977300000000001</c:v>
                      </c:pt>
                      <c:pt idx="651" formatCode="0.000">
                        <c:v>1.2995300000000001</c:v>
                      </c:pt>
                      <c:pt idx="652" formatCode="0.000">
                        <c:v>1.30152</c:v>
                      </c:pt>
                      <c:pt idx="653" formatCode="0.000">
                        <c:v>1.3035099999999999</c:v>
                      </c:pt>
                      <c:pt idx="654" formatCode="0.000">
                        <c:v>1.30568</c:v>
                      </c:pt>
                      <c:pt idx="655" formatCode="0.000">
                        <c:v>1.3074600000000001</c:v>
                      </c:pt>
                      <c:pt idx="656" formatCode="0.000">
                        <c:v>1.3094300000000001</c:v>
                      </c:pt>
                      <c:pt idx="657" formatCode="0.000">
                        <c:v>1.3114300000000001</c:v>
                      </c:pt>
                      <c:pt idx="658" formatCode="0.000">
                        <c:v>1.3135300000000001</c:v>
                      </c:pt>
                      <c:pt idx="659" formatCode="0.000">
                        <c:v>1.3153900000000001</c:v>
                      </c:pt>
                      <c:pt idx="660" formatCode="0.000">
                        <c:v>1.3173600000000001</c:v>
                      </c:pt>
                      <c:pt idx="661" formatCode="0.000">
                        <c:v>1.31951</c:v>
                      </c:pt>
                      <c:pt idx="662" formatCode="0.000">
                        <c:v>1.32172</c:v>
                      </c:pt>
                      <c:pt idx="663" formatCode="0.000">
                        <c:v>1.3234900000000001</c:v>
                      </c:pt>
                      <c:pt idx="664" formatCode="0.000">
                        <c:v>1.3254600000000001</c:v>
                      </c:pt>
                      <c:pt idx="665" formatCode="0.000">
                        <c:v>1.32748</c:v>
                      </c:pt>
                      <c:pt idx="666" formatCode="0.000">
                        <c:v>1.3296699999999999</c:v>
                      </c:pt>
                      <c:pt idx="667" formatCode="0.000">
                        <c:v>1.3314699999999999</c:v>
                      </c:pt>
                      <c:pt idx="668" formatCode="0.000">
                        <c:v>1.33344</c:v>
                      </c:pt>
                      <c:pt idx="669" formatCode="0.000">
                        <c:v>1.3354299999999999</c:v>
                      </c:pt>
                      <c:pt idx="670" formatCode="0.000">
                        <c:v>1.3375300000000001</c:v>
                      </c:pt>
                      <c:pt idx="671" formatCode="0.000">
                        <c:v>1.3393900000000001</c:v>
                      </c:pt>
                      <c:pt idx="672" formatCode="0.000">
                        <c:v>1.34135</c:v>
                      </c:pt>
                      <c:pt idx="673" formatCode="0.000">
                        <c:v>1.34335</c:v>
                      </c:pt>
                      <c:pt idx="674" formatCode="0.000">
                        <c:v>1.3456699999999999</c:v>
                      </c:pt>
                      <c:pt idx="675" formatCode="0.000">
                        <c:v>1.3474900000000001</c:v>
                      </c:pt>
                      <c:pt idx="676" formatCode="0.000">
                        <c:v>1.34948</c:v>
                      </c:pt>
                      <c:pt idx="677" formatCode="0.000">
                        <c:v>1.35148</c:v>
                      </c:pt>
                      <c:pt idx="678" formatCode="0.000">
                        <c:v>1.35365</c:v>
                      </c:pt>
                      <c:pt idx="679" formatCode="0.000">
                        <c:v>1.3554200000000001</c:v>
                      </c:pt>
                      <c:pt idx="680" formatCode="0.000">
                        <c:v>1.35738</c:v>
                      </c:pt>
                      <c:pt idx="681" formatCode="0.000">
                        <c:v>1.35937</c:v>
                      </c:pt>
                      <c:pt idx="682" formatCode="0.000">
                        <c:v>1.36145</c:v>
                      </c:pt>
                      <c:pt idx="683" formatCode="0.000">
                        <c:v>1.3633599999999999</c:v>
                      </c:pt>
                      <c:pt idx="684" formatCode="0.000">
                        <c:v>1.3653</c:v>
                      </c:pt>
                      <c:pt idx="685" formatCode="0.000">
                        <c:v>1.36724</c:v>
                      </c:pt>
                      <c:pt idx="686" formatCode="0.000">
                        <c:v>1.3692800000000001</c:v>
                      </c:pt>
                      <c:pt idx="687" formatCode="0.000">
                        <c:v>1.3714599999999999</c:v>
                      </c:pt>
                      <c:pt idx="688" formatCode="0.000">
                        <c:v>1.3733599999999999</c:v>
                      </c:pt>
                      <c:pt idx="689" formatCode="0.000">
                        <c:v>1.37531</c:v>
                      </c:pt>
                      <c:pt idx="690" formatCode="0.000">
                        <c:v>1.37744</c:v>
                      </c:pt>
                      <c:pt idx="691" formatCode="0.000">
                        <c:v>1.3793800000000001</c:v>
                      </c:pt>
                      <c:pt idx="692" formatCode="0.000">
                        <c:v>1.3813</c:v>
                      </c:pt>
                      <c:pt idx="693" formatCode="0.000">
                        <c:v>1.38323</c:v>
                      </c:pt>
                      <c:pt idx="694" formatCode="0.000">
                        <c:v>1.3853599999999999</c:v>
                      </c:pt>
                      <c:pt idx="695" formatCode="0.000">
                        <c:v>1.38731</c:v>
                      </c:pt>
                      <c:pt idx="696" formatCode="0.000">
                        <c:v>1.3892</c:v>
                      </c:pt>
                      <c:pt idx="697" formatCode="0.000">
                        <c:v>1.3912500000000001</c:v>
                      </c:pt>
                      <c:pt idx="698" formatCode="0.000">
                        <c:v>1.3932500000000001</c:v>
                      </c:pt>
                      <c:pt idx="699" formatCode="0.000">
                        <c:v>1.3954299999999999</c:v>
                      </c:pt>
                      <c:pt idx="700" formatCode="0.000">
                        <c:v>1.3974</c:v>
                      </c:pt>
                      <c:pt idx="701" formatCode="0.000">
                        <c:v>1.39924</c:v>
                      </c:pt>
                      <c:pt idx="702" formatCode="0.000">
                        <c:v>1.40147</c:v>
                      </c:pt>
                      <c:pt idx="703" formatCode="0.000">
                        <c:v>1.4033599999999999</c:v>
                      </c:pt>
                      <c:pt idx="704" formatCode="0.000">
                        <c:v>1.40526</c:v>
                      </c:pt>
                      <c:pt idx="705" formatCode="0.000">
                        <c:v>1.4072499999999999</c:v>
                      </c:pt>
                      <c:pt idx="706" formatCode="0.000">
                        <c:v>1.4093800000000001</c:v>
                      </c:pt>
                      <c:pt idx="707" formatCode="0.000">
                        <c:v>1.4113100000000001</c:v>
                      </c:pt>
                      <c:pt idx="708" formatCode="0.000">
                        <c:v>1.41316</c:v>
                      </c:pt>
                      <c:pt idx="709" formatCode="0.000">
                        <c:v>1.41513</c:v>
                      </c:pt>
                      <c:pt idx="710" formatCode="0.000">
                        <c:v>1.41716</c:v>
                      </c:pt>
                      <c:pt idx="711" formatCode="0.000">
                        <c:v>1.4192800000000001</c:v>
                      </c:pt>
                      <c:pt idx="712" formatCode="0.000">
                        <c:v>1.4212400000000001</c:v>
                      </c:pt>
                      <c:pt idx="713" formatCode="0.000">
                        <c:v>1.4231400000000001</c:v>
                      </c:pt>
                      <c:pt idx="714" formatCode="0.000">
                        <c:v>1.4253800000000001</c:v>
                      </c:pt>
                      <c:pt idx="715" formatCode="0.000">
                        <c:v>1.4273400000000001</c:v>
                      </c:pt>
                      <c:pt idx="716" formatCode="0.000">
                        <c:v>1.42927</c:v>
                      </c:pt>
                      <c:pt idx="717" formatCode="0.000">
                        <c:v>1.4311199999999999</c:v>
                      </c:pt>
                      <c:pt idx="718" formatCode="0.000">
                        <c:v>1.4332100000000001</c:v>
                      </c:pt>
                      <c:pt idx="719" formatCode="0.000">
                        <c:v>1.43526</c:v>
                      </c:pt>
                      <c:pt idx="720" formatCode="0.000">
                        <c:v>1.4371400000000001</c:v>
                      </c:pt>
                      <c:pt idx="721" formatCode="0.000">
                        <c:v>1.4391</c:v>
                      </c:pt>
                      <c:pt idx="722" formatCode="0.000">
                        <c:v>1.44113</c:v>
                      </c:pt>
                      <c:pt idx="723" formatCode="0.000">
                        <c:v>1.4431799999999999</c:v>
                      </c:pt>
                      <c:pt idx="724" formatCode="0.000">
                        <c:v>1.4450799999999999</c:v>
                      </c:pt>
                      <c:pt idx="725" formatCode="0.000">
                        <c:v>1.4471400000000001</c:v>
                      </c:pt>
                      <c:pt idx="726" formatCode="0.000">
                        <c:v>1.4494100000000001</c:v>
                      </c:pt>
                      <c:pt idx="727" formatCode="0.000">
                        <c:v>1.4513199999999999</c:v>
                      </c:pt>
                      <c:pt idx="728" formatCode="0.000">
                        <c:v>1.45323</c:v>
                      </c:pt>
                      <c:pt idx="729" formatCode="0.000">
                        <c:v>1.45512</c:v>
                      </c:pt>
                      <c:pt idx="730" formatCode="0.000">
                        <c:v>1.4571400000000001</c:v>
                      </c:pt>
                      <c:pt idx="731" formatCode="0.000">
                        <c:v>1.4592400000000001</c:v>
                      </c:pt>
                      <c:pt idx="732" formatCode="0.000">
                        <c:v>1.4610799999999999</c:v>
                      </c:pt>
                      <c:pt idx="733" formatCode="0.000">
                        <c:v>1.46309</c:v>
                      </c:pt>
                      <c:pt idx="734" formatCode="0.000">
                        <c:v>1.46509</c:v>
                      </c:pt>
                      <c:pt idx="735" formatCode="0.000">
                        <c:v>1.4671700000000001</c:v>
                      </c:pt>
                      <c:pt idx="736" formatCode="0.000">
                        <c:v>1.46905</c:v>
                      </c:pt>
                      <c:pt idx="737" formatCode="0.000">
                        <c:v>1.4710399999999999</c:v>
                      </c:pt>
                      <c:pt idx="738" formatCode="0.000">
                        <c:v>1.4732000000000001</c:v>
                      </c:pt>
                      <c:pt idx="739" formatCode="0.000">
                        <c:v>1.4753499999999999</c:v>
                      </c:pt>
                      <c:pt idx="740" formatCode="0.000">
                        <c:v>1.4771300000000001</c:v>
                      </c:pt>
                      <c:pt idx="741" formatCode="0.000">
                        <c:v>1.4791000000000001</c:v>
                      </c:pt>
                      <c:pt idx="742" formatCode="0.000">
                        <c:v>1.4812000000000001</c:v>
                      </c:pt>
                      <c:pt idx="743" formatCode="0.000">
                        <c:v>1.48329</c:v>
                      </c:pt>
                      <c:pt idx="744" formatCode="0.000">
                        <c:v>1.4851000000000001</c:v>
                      </c:pt>
                      <c:pt idx="745" formatCode="0.000">
                        <c:v>1.48705</c:v>
                      </c:pt>
                      <c:pt idx="746" formatCode="0.000">
                        <c:v>1.4890699999999999</c:v>
                      </c:pt>
                      <c:pt idx="747" formatCode="0.000">
                        <c:v>1.49115</c:v>
                      </c:pt>
                      <c:pt idx="748" formatCode="0.000">
                        <c:v>1.4930099999999999</c:v>
                      </c:pt>
                      <c:pt idx="749" formatCode="0.000">
                        <c:v>1.4950000000000001</c:v>
                      </c:pt>
                      <c:pt idx="750" formatCode="0.000">
                        <c:v>1.49698</c:v>
                      </c:pt>
                      <c:pt idx="751" formatCode="0.000">
                        <c:v>1.4992799999999999</c:v>
                      </c:pt>
                      <c:pt idx="752" formatCode="0.000">
                        <c:v>1.50108</c:v>
                      </c:pt>
                      <c:pt idx="753" formatCode="0.000">
                        <c:v>1.5031099999999999</c:v>
                      </c:pt>
                      <c:pt idx="754" formatCode="0.000">
                        <c:v>1.5050600000000001</c:v>
                      </c:pt>
                      <c:pt idx="755" formatCode="0.000">
                        <c:v>1.5072399999999999</c:v>
                      </c:pt>
                      <c:pt idx="756" formatCode="0.000">
                        <c:v>1.5090399999999999</c:v>
                      </c:pt>
                      <c:pt idx="757" formatCode="0.000">
                        <c:v>1.5109699999999999</c:v>
                      </c:pt>
                      <c:pt idx="758" formatCode="0.000">
                        <c:v>1.5129900000000001</c:v>
                      </c:pt>
                      <c:pt idx="759" formatCode="0.000">
                        <c:v>1.51495</c:v>
                      </c:pt>
                      <c:pt idx="760" formatCode="0.000">
                        <c:v>1.51695</c:v>
                      </c:pt>
                      <c:pt idx="761" formatCode="0.000">
                        <c:v>1.51891</c:v>
                      </c:pt>
                      <c:pt idx="762" formatCode="0.000">
                        <c:v>1.5208600000000001</c:v>
                      </c:pt>
                      <c:pt idx="763" formatCode="0.000">
                        <c:v>1.52291</c:v>
                      </c:pt>
                      <c:pt idx="764" formatCode="0.000">
                        <c:v>1.5250900000000001</c:v>
                      </c:pt>
                      <c:pt idx="765" formatCode="0.000">
                        <c:v>1.52701</c:v>
                      </c:pt>
                      <c:pt idx="766" formatCode="0.000">
                        <c:v>1.5289600000000001</c:v>
                      </c:pt>
                      <c:pt idx="767" formatCode="0.000">
                        <c:v>1.53125</c:v>
                      </c:pt>
                      <c:pt idx="768" formatCode="0.000">
                        <c:v>1.53301</c:v>
                      </c:pt>
                      <c:pt idx="769" formatCode="0.000">
                        <c:v>1.53498</c:v>
                      </c:pt>
                      <c:pt idx="770" formatCode="0.000">
                        <c:v>1.5369200000000001</c:v>
                      </c:pt>
                      <c:pt idx="771" formatCode="0.000">
                        <c:v>1.5390999999999999</c:v>
                      </c:pt>
                      <c:pt idx="772" formatCode="0.000">
                        <c:v>1.5409600000000001</c:v>
                      </c:pt>
                      <c:pt idx="773" formatCode="0.000">
                        <c:v>1.5429299999999999</c:v>
                      </c:pt>
                      <c:pt idx="774" formatCode="0.000">
                        <c:v>1.54491</c:v>
                      </c:pt>
                      <c:pt idx="775" formatCode="0.000">
                        <c:v>1.54691</c:v>
                      </c:pt>
                      <c:pt idx="776" formatCode="0.000">
                        <c:v>1.5490699999999999</c:v>
                      </c:pt>
                      <c:pt idx="777" formatCode="0.000">
                        <c:v>1.55098</c:v>
                      </c:pt>
                      <c:pt idx="778" formatCode="0.000">
                        <c:v>1.5529299999999999</c:v>
                      </c:pt>
                      <c:pt idx="779" formatCode="0.000">
                        <c:v>1.5552600000000001</c:v>
                      </c:pt>
                      <c:pt idx="780" formatCode="0.000">
                        <c:v>1.5569999999999999</c:v>
                      </c:pt>
                      <c:pt idx="781" formatCode="0.000">
                        <c:v>1.55888</c:v>
                      </c:pt>
                      <c:pt idx="782" formatCode="0.000">
                        <c:v>1.56094</c:v>
                      </c:pt>
                      <c:pt idx="783" formatCode="0.000">
                        <c:v>1.56301</c:v>
                      </c:pt>
                      <c:pt idx="784" formatCode="0.000">
                        <c:v>1.5649299999999999</c:v>
                      </c:pt>
                      <c:pt idx="785" formatCode="0.000">
                        <c:v>1.56684</c:v>
                      </c:pt>
                      <c:pt idx="786" formatCode="0.000">
                        <c:v>1.5688299999999999</c:v>
                      </c:pt>
                      <c:pt idx="787" formatCode="0.000">
                        <c:v>1.5708500000000001</c:v>
                      </c:pt>
                      <c:pt idx="788" formatCode="0.000">
                        <c:v>1.5728899999999999</c:v>
                      </c:pt>
                      <c:pt idx="789" formatCode="0.000">
                        <c:v>1.5749599999999999</c:v>
                      </c:pt>
                      <c:pt idx="790" formatCode="0.000">
                        <c:v>1.5769299999999999</c:v>
                      </c:pt>
                      <c:pt idx="791" formatCode="0.000">
                        <c:v>1.57911</c:v>
                      </c:pt>
                      <c:pt idx="792" formatCode="0.000">
                        <c:v>1.5809599999999999</c:v>
                      </c:pt>
                      <c:pt idx="793" formatCode="0.000">
                        <c:v>1.5828899999999999</c:v>
                      </c:pt>
                      <c:pt idx="794" formatCode="0.000">
                        <c:v>1.58487</c:v>
                      </c:pt>
                      <c:pt idx="795" formatCode="0.000">
                        <c:v>1.58704</c:v>
                      </c:pt>
                      <c:pt idx="796" formatCode="0.000">
                        <c:v>1.58893</c:v>
                      </c:pt>
                      <c:pt idx="797" formatCode="0.000">
                        <c:v>1.5908199999999999</c:v>
                      </c:pt>
                      <c:pt idx="798" formatCode="0.000">
                        <c:v>1.5928199999999999</c:v>
                      </c:pt>
                      <c:pt idx="799" formatCode="0.000">
                        <c:v>1.59484</c:v>
                      </c:pt>
                      <c:pt idx="800" formatCode="0.000">
                        <c:v>1.5968800000000001</c:v>
                      </c:pt>
                      <c:pt idx="801" formatCode="0.000">
                        <c:v>1.59874</c:v>
                      </c:pt>
                      <c:pt idx="802" formatCode="0.000">
                        <c:v>1.60077</c:v>
                      </c:pt>
                      <c:pt idx="803" formatCode="0.000">
                        <c:v>1.60311</c:v>
                      </c:pt>
                      <c:pt idx="804" formatCode="0.000">
                        <c:v>1.60493</c:v>
                      </c:pt>
                      <c:pt idx="805" formatCode="0.000">
                        <c:v>1.6068499999999999</c:v>
                      </c:pt>
                      <c:pt idx="806" formatCode="0.000">
                        <c:v>1.6087800000000001</c:v>
                      </c:pt>
                      <c:pt idx="807" formatCode="0.000">
                        <c:v>1.6108800000000001</c:v>
                      </c:pt>
                      <c:pt idx="808" formatCode="0.000">
                        <c:v>1.61293</c:v>
                      </c:pt>
                      <c:pt idx="809" formatCode="0.000">
                        <c:v>1.61473</c:v>
                      </c:pt>
                      <c:pt idx="810" formatCode="0.000">
                        <c:v>1.6167400000000001</c:v>
                      </c:pt>
                      <c:pt idx="811" formatCode="0.000">
                        <c:v>1.6187400000000001</c:v>
                      </c:pt>
                      <c:pt idx="812" formatCode="0.000">
                        <c:v>1.62087</c:v>
                      </c:pt>
                      <c:pt idx="813" formatCode="0.000">
                        <c:v>1.6227100000000001</c:v>
                      </c:pt>
                      <c:pt idx="814" formatCode="0.000">
                        <c:v>1.6246799999999999</c:v>
                      </c:pt>
                      <c:pt idx="815" formatCode="0.000">
                        <c:v>1.6268499999999999</c:v>
                      </c:pt>
                      <c:pt idx="816" formatCode="0.000">
                        <c:v>1.6289100000000001</c:v>
                      </c:pt>
                      <c:pt idx="817" formatCode="0.000">
                        <c:v>1.6307100000000001</c:v>
                      </c:pt>
                      <c:pt idx="818" formatCode="0.000">
                        <c:v>1.6327100000000001</c:v>
                      </c:pt>
                      <c:pt idx="819" formatCode="0.000">
                        <c:v>1.6348100000000001</c:v>
                      </c:pt>
                      <c:pt idx="820" formatCode="0.000">
                        <c:v>1.6369</c:v>
                      </c:pt>
                      <c:pt idx="821" formatCode="0.000">
                        <c:v>1.63869</c:v>
                      </c:pt>
                      <c:pt idx="822" formatCode="0.000">
                        <c:v>1.6407</c:v>
                      </c:pt>
                      <c:pt idx="823" formatCode="0.000">
                        <c:v>1.6427</c:v>
                      </c:pt>
                      <c:pt idx="824" formatCode="0.000">
                        <c:v>1.64479</c:v>
                      </c:pt>
                      <c:pt idx="825" formatCode="0.000">
                        <c:v>1.6466700000000001</c:v>
                      </c:pt>
                      <c:pt idx="826" formatCode="0.000">
                        <c:v>1.6486499999999999</c:v>
                      </c:pt>
                      <c:pt idx="827" formatCode="0.000">
                        <c:v>1.65062</c:v>
                      </c:pt>
                      <c:pt idx="828" formatCode="0.000">
                        <c:v>1.6528799999999999</c:v>
                      </c:pt>
                      <c:pt idx="829" formatCode="0.000">
                        <c:v>1.6547400000000001</c:v>
                      </c:pt>
                      <c:pt idx="830" formatCode="0.000">
                        <c:v>1.65672</c:v>
                      </c:pt>
                      <c:pt idx="831" formatCode="0.000">
                        <c:v>1.6587099999999999</c:v>
                      </c:pt>
                      <c:pt idx="832" formatCode="0.000">
                        <c:v>1.66082</c:v>
                      </c:pt>
                      <c:pt idx="833" formatCode="0.000">
                        <c:v>1.6627000000000001</c:v>
                      </c:pt>
                      <c:pt idx="834" formatCode="0.000">
                        <c:v>1.6645799999999999</c:v>
                      </c:pt>
                      <c:pt idx="835" formatCode="0.000">
                        <c:v>1.66658</c:v>
                      </c:pt>
                      <c:pt idx="836" formatCode="0.000">
                        <c:v>1.66856</c:v>
                      </c:pt>
                      <c:pt idx="837" formatCode="0.000">
                        <c:v>1.67059</c:v>
                      </c:pt>
                      <c:pt idx="838" formatCode="0.000">
                        <c:v>1.67255</c:v>
                      </c:pt>
                      <c:pt idx="839" formatCode="0.000">
                        <c:v>1.67452</c:v>
                      </c:pt>
                      <c:pt idx="840" formatCode="0.000">
                        <c:v>1.67659</c:v>
                      </c:pt>
                      <c:pt idx="841" formatCode="0.000">
                        <c:v>1.67875</c:v>
                      </c:pt>
                      <c:pt idx="842" formatCode="0.000">
                        <c:v>1.68065</c:v>
                      </c:pt>
                      <c:pt idx="843" formatCode="0.000">
                        <c:v>1.68266</c:v>
                      </c:pt>
                      <c:pt idx="844" formatCode="0.000">
                        <c:v>1.68482</c:v>
                      </c:pt>
                      <c:pt idx="845" formatCode="0.000">
                        <c:v>1.68665</c:v>
                      </c:pt>
                      <c:pt idx="846" formatCode="0.000">
                        <c:v>1.6886099999999999</c:v>
                      </c:pt>
                      <c:pt idx="847" formatCode="0.000">
                        <c:v>1.69055</c:v>
                      </c:pt>
                      <c:pt idx="848" formatCode="0.000">
                        <c:v>1.69269</c:v>
                      </c:pt>
                      <c:pt idx="849" formatCode="0.000">
                        <c:v>1.6945699999999999</c:v>
                      </c:pt>
                      <c:pt idx="850" formatCode="0.000">
                        <c:v>1.69652</c:v>
                      </c:pt>
                      <c:pt idx="851" formatCode="0.000">
                        <c:v>1.6984900000000001</c:v>
                      </c:pt>
                      <c:pt idx="852" formatCode="0.000">
                        <c:v>1.7004600000000001</c:v>
                      </c:pt>
                      <c:pt idx="853" formatCode="0.000">
                        <c:v>1.70265</c:v>
                      </c:pt>
                      <c:pt idx="854" formatCode="0.000">
                        <c:v>1.70459</c:v>
                      </c:pt>
                      <c:pt idx="855" formatCode="0.000">
                        <c:v>1.7066399999999999</c:v>
                      </c:pt>
                      <c:pt idx="856" formatCode="0.000">
                        <c:v>1.70885</c:v>
                      </c:pt>
                      <c:pt idx="857" formatCode="0.000">
                        <c:v>1.7106300000000001</c:v>
                      </c:pt>
                      <c:pt idx="858" formatCode="0.000">
                        <c:v>1.7125699999999999</c:v>
                      </c:pt>
                      <c:pt idx="859" formatCode="0.000">
                        <c:v>1.7144999999999999</c:v>
                      </c:pt>
                      <c:pt idx="860" formatCode="0.000">
                        <c:v>1.7166300000000001</c:v>
                      </c:pt>
                      <c:pt idx="861" formatCode="0.000">
                        <c:v>1.71855</c:v>
                      </c:pt>
                      <c:pt idx="862" formatCode="0.000">
                        <c:v>1.7204699999999999</c:v>
                      </c:pt>
                      <c:pt idx="863" formatCode="0.000">
                        <c:v>1.72245</c:v>
                      </c:pt>
                      <c:pt idx="864" formatCode="0.000">
                        <c:v>1.72444</c:v>
                      </c:pt>
                      <c:pt idx="865" formatCode="0.000">
                        <c:v>1.72651</c:v>
                      </c:pt>
                      <c:pt idx="866" formatCode="0.000">
                        <c:v>1.7285600000000001</c:v>
                      </c:pt>
                      <c:pt idx="867" formatCode="0.000">
                        <c:v>1.73054</c:v>
                      </c:pt>
                      <c:pt idx="868" formatCode="0.000">
                        <c:v>1.73271</c:v>
                      </c:pt>
                      <c:pt idx="869" formatCode="0.000">
                        <c:v>1.7345699999999999</c:v>
                      </c:pt>
                      <c:pt idx="870" formatCode="0.000">
                        <c:v>1.7364900000000001</c:v>
                      </c:pt>
                      <c:pt idx="871" formatCode="0.000">
                        <c:v>1.7383999999999999</c:v>
                      </c:pt>
                      <c:pt idx="872" formatCode="0.000">
                        <c:v>1.74057</c:v>
                      </c:pt>
                      <c:pt idx="873" formatCode="0.000">
                        <c:v>1.7425299999999999</c:v>
                      </c:pt>
                      <c:pt idx="874" formatCode="0.000">
                        <c:v>1.7444599999999999</c:v>
                      </c:pt>
                      <c:pt idx="875" formatCode="0.000">
                        <c:v>1.7463900000000001</c:v>
                      </c:pt>
                      <c:pt idx="876" formatCode="0.000">
                        <c:v>1.74844</c:v>
                      </c:pt>
                      <c:pt idx="877" formatCode="0.000">
                        <c:v>1.75048</c:v>
                      </c:pt>
                      <c:pt idx="878" formatCode="0.000">
                        <c:v>1.7524</c:v>
                      </c:pt>
                      <c:pt idx="879" formatCode="0.000">
                        <c:v>1.75441</c:v>
                      </c:pt>
                      <c:pt idx="880" formatCode="0.000">
                        <c:v>1.7567200000000001</c:v>
                      </c:pt>
                      <c:pt idx="881" formatCode="0.000">
                        <c:v>1.7585999999999999</c:v>
                      </c:pt>
                      <c:pt idx="882" formatCode="0.000">
                        <c:v>1.7605299999999999</c:v>
                      </c:pt>
                      <c:pt idx="883" formatCode="0.000">
                        <c:v>1.7624299999999999</c:v>
                      </c:pt>
                      <c:pt idx="884" formatCode="0.000">
                        <c:v>1.7645500000000001</c:v>
                      </c:pt>
                      <c:pt idx="885" formatCode="0.000">
                        <c:v>1.76651</c:v>
                      </c:pt>
                      <c:pt idx="886" formatCode="0.000">
                        <c:v>1.7683599999999999</c:v>
                      </c:pt>
                      <c:pt idx="887" formatCode="0.000">
                        <c:v>1.7703500000000001</c:v>
                      </c:pt>
                      <c:pt idx="888" formatCode="0.000">
                        <c:v>1.77237</c:v>
                      </c:pt>
                      <c:pt idx="889" formatCode="0.000">
                        <c:v>1.77447</c:v>
                      </c:pt>
                      <c:pt idx="890" formatCode="0.000">
                        <c:v>1.7763100000000001</c:v>
                      </c:pt>
                      <c:pt idx="891" formatCode="0.000">
                        <c:v>1.7783199999999999</c:v>
                      </c:pt>
                      <c:pt idx="892" formatCode="0.000">
                        <c:v>1.7805599999999999</c:v>
                      </c:pt>
                      <c:pt idx="893" formatCode="0.000">
                        <c:v>1.7825800000000001</c:v>
                      </c:pt>
                      <c:pt idx="894" formatCode="0.000">
                        <c:v>1.7844100000000001</c:v>
                      </c:pt>
                      <c:pt idx="895" formatCode="0.000">
                        <c:v>1.7863800000000001</c:v>
                      </c:pt>
                      <c:pt idx="896" formatCode="0.000">
                        <c:v>1.7885</c:v>
                      </c:pt>
                      <c:pt idx="897" formatCode="0.000">
                        <c:v>1.79051</c:v>
                      </c:pt>
                      <c:pt idx="898" formatCode="0.000">
                        <c:v>1.7923500000000001</c:v>
                      </c:pt>
                      <c:pt idx="899" formatCode="0.000">
                        <c:v>1.7943199999999999</c:v>
                      </c:pt>
                      <c:pt idx="900" formatCode="0.000">
                        <c:v>1.79634</c:v>
                      </c:pt>
                      <c:pt idx="901" formatCode="0.000">
                        <c:v>1.7984500000000001</c:v>
                      </c:pt>
                      <c:pt idx="902" formatCode="0.000">
                        <c:v>1.8003100000000001</c:v>
                      </c:pt>
                      <c:pt idx="903" formatCode="0.000">
                        <c:v>1.8023</c:v>
                      </c:pt>
                      <c:pt idx="904" formatCode="0.000">
                        <c:v>1.8042899999999999</c:v>
                      </c:pt>
                      <c:pt idx="905" formatCode="0.000">
                        <c:v>1.8065500000000001</c:v>
                      </c:pt>
                      <c:pt idx="906" formatCode="0.000">
                        <c:v>1.8083499999999999</c:v>
                      </c:pt>
                      <c:pt idx="907" formatCode="0.000">
                        <c:v>1.81036</c:v>
                      </c:pt>
                      <c:pt idx="908" formatCode="0.000">
                        <c:v>1.8123899999999999</c:v>
                      </c:pt>
                      <c:pt idx="909" formatCode="0.000">
                        <c:v>1.8144800000000001</c:v>
                      </c:pt>
                      <c:pt idx="910" formatCode="0.000">
                        <c:v>1.8163400000000001</c:v>
                      </c:pt>
                      <c:pt idx="911" formatCode="0.000">
                        <c:v>1.8183100000000001</c:v>
                      </c:pt>
                      <c:pt idx="912" formatCode="0.000">
                        <c:v>1.8203199999999999</c:v>
                      </c:pt>
                      <c:pt idx="913" formatCode="0.000">
                        <c:v>1.8224199999999999</c:v>
                      </c:pt>
                      <c:pt idx="914" formatCode="0.000">
                        <c:v>1.8242700000000001</c:v>
                      </c:pt>
                      <c:pt idx="915" formatCode="0.000">
                        <c:v>1.82623</c:v>
                      </c:pt>
                      <c:pt idx="916" formatCode="0.000">
                        <c:v>1.82823</c:v>
                      </c:pt>
                      <c:pt idx="917" formatCode="0.000">
                        <c:v>1.8303</c:v>
                      </c:pt>
                      <c:pt idx="918" formatCode="0.000">
                        <c:v>1.83236</c:v>
                      </c:pt>
                      <c:pt idx="919" formatCode="0.000">
                        <c:v>1.83432</c:v>
                      </c:pt>
                      <c:pt idx="920" formatCode="0.000">
                        <c:v>1.8364</c:v>
                      </c:pt>
                      <c:pt idx="921" formatCode="0.000">
                        <c:v>1.8384799999999999</c:v>
                      </c:pt>
                      <c:pt idx="922" formatCode="0.000">
                        <c:v>1.8403099999999999</c:v>
                      </c:pt>
                      <c:pt idx="923" formatCode="0.000">
                        <c:v>1.84229</c:v>
                      </c:pt>
                      <c:pt idx="924" formatCode="0.000">
                        <c:v>1.84423</c:v>
                      </c:pt>
                      <c:pt idx="925" formatCode="0.000">
                        <c:v>1.8462799999999999</c:v>
                      </c:pt>
                      <c:pt idx="926" formatCode="0.000">
                        <c:v>1.8481799999999999</c:v>
                      </c:pt>
                      <c:pt idx="927" formatCode="0.000">
                        <c:v>1.85019</c:v>
                      </c:pt>
                      <c:pt idx="928" formatCode="0.000">
                        <c:v>1.8521799999999999</c:v>
                      </c:pt>
                      <c:pt idx="929" formatCode="0.000">
                        <c:v>1.8542000000000001</c:v>
                      </c:pt>
                      <c:pt idx="930" formatCode="0.000">
                        <c:v>1.85636</c:v>
                      </c:pt>
                      <c:pt idx="931" formatCode="0.000">
                        <c:v>1.8582799999999999</c:v>
                      </c:pt>
                      <c:pt idx="932" formatCode="0.000">
                        <c:v>1.8604700000000001</c:v>
                      </c:pt>
                      <c:pt idx="933" formatCode="0.000">
                        <c:v>1.8624700000000001</c:v>
                      </c:pt>
                      <c:pt idx="934" formatCode="0.000">
                        <c:v>1.8643099999999999</c:v>
                      </c:pt>
                      <c:pt idx="935" formatCode="0.000">
                        <c:v>1.86622</c:v>
                      </c:pt>
                      <c:pt idx="936" formatCode="0.000">
                        <c:v>1.8682300000000001</c:v>
                      </c:pt>
                      <c:pt idx="937" formatCode="0.000">
                        <c:v>1.87042</c:v>
                      </c:pt>
                      <c:pt idx="938" formatCode="0.000">
                        <c:v>1.87222</c:v>
                      </c:pt>
                      <c:pt idx="939" formatCode="0.000">
                        <c:v>1.8741300000000001</c:v>
                      </c:pt>
                      <c:pt idx="940" formatCode="0.000">
                        <c:v>1.8761000000000001</c:v>
                      </c:pt>
                      <c:pt idx="941" formatCode="0.000">
                        <c:v>1.8781399999999999</c:v>
                      </c:pt>
                      <c:pt idx="942" formatCode="0.000">
                        <c:v>1.8801399999999999</c:v>
                      </c:pt>
                      <c:pt idx="943" formatCode="0.000">
                        <c:v>1.88225</c:v>
                      </c:pt>
                      <c:pt idx="944" formatCode="0.000">
                        <c:v>1.8841600000000001</c:v>
                      </c:pt>
                      <c:pt idx="945" formatCode="0.000">
                        <c:v>1.88639</c:v>
                      </c:pt>
                      <c:pt idx="946" formatCode="0.000">
                        <c:v>1.8882399999999999</c:v>
                      </c:pt>
                      <c:pt idx="947" formatCode="0.000">
                        <c:v>1.89018</c:v>
                      </c:pt>
                      <c:pt idx="948" formatCode="0.000">
                        <c:v>1.8920999999999999</c:v>
                      </c:pt>
                      <c:pt idx="949" formatCode="0.000">
                        <c:v>1.89428</c:v>
                      </c:pt>
                      <c:pt idx="950" formatCode="0.000">
                        <c:v>1.8961600000000001</c:v>
                      </c:pt>
                      <c:pt idx="951" formatCode="0.000">
                        <c:v>1.8981399999999999</c:v>
                      </c:pt>
                      <c:pt idx="952" formatCode="0.000">
                        <c:v>1.9000999999999999</c:v>
                      </c:pt>
                      <c:pt idx="953" formatCode="0.000">
                        <c:v>1.9020999999999999</c:v>
                      </c:pt>
                      <c:pt idx="954" formatCode="0.000">
                        <c:v>1.90412</c:v>
                      </c:pt>
                      <c:pt idx="955" formatCode="0.000">
                        <c:v>1.90605</c:v>
                      </c:pt>
                      <c:pt idx="956" formatCode="0.000">
                        <c:v>1.9080600000000001</c:v>
                      </c:pt>
                      <c:pt idx="957" formatCode="0.000">
                        <c:v>1.91049</c:v>
                      </c:pt>
                      <c:pt idx="958" formatCode="0.000">
                        <c:v>1.91222</c:v>
                      </c:pt>
                      <c:pt idx="959" formatCode="0.000">
                        <c:v>1.91414</c:v>
                      </c:pt>
                      <c:pt idx="960" formatCode="0.000">
                        <c:v>1.9161300000000001</c:v>
                      </c:pt>
                      <c:pt idx="961" formatCode="0.000">
                        <c:v>1.91838</c:v>
                      </c:pt>
                      <c:pt idx="962" formatCode="0.000">
                        <c:v>1.92018</c:v>
                      </c:pt>
                      <c:pt idx="963" formatCode="0.000">
                        <c:v>1.92204</c:v>
                      </c:pt>
                      <c:pt idx="964" formatCode="0.000">
                        <c:v>1.92398</c:v>
                      </c:pt>
                      <c:pt idx="965" formatCode="0.000">
                        <c:v>1.9260299999999999</c:v>
                      </c:pt>
                      <c:pt idx="966" formatCode="0.000">
                        <c:v>1.9280900000000001</c:v>
                      </c:pt>
                      <c:pt idx="967" formatCode="0.000">
                        <c:v>1.9299599999999999</c:v>
                      </c:pt>
                      <c:pt idx="968" formatCode="0.000">
                        <c:v>1.9319500000000001</c:v>
                      </c:pt>
                      <c:pt idx="969" formatCode="0.000">
                        <c:v>1.93418</c:v>
                      </c:pt>
                      <c:pt idx="970" formatCode="0.000">
                        <c:v>1.9361699999999999</c:v>
                      </c:pt>
                      <c:pt idx="971" formatCode="0.000">
                        <c:v>1.9380599999999999</c:v>
                      </c:pt>
                      <c:pt idx="972" formatCode="0.000">
                        <c:v>1.94001</c:v>
                      </c:pt>
                      <c:pt idx="973" formatCode="0.000">
                        <c:v>1.94224</c:v>
                      </c:pt>
                      <c:pt idx="974" formatCode="0.000">
                        <c:v>1.94414</c:v>
                      </c:pt>
                      <c:pt idx="975" formatCode="0.000">
                        <c:v>1.94601</c:v>
                      </c:pt>
                      <c:pt idx="976" formatCode="0.000">
                        <c:v>1.94807</c:v>
                      </c:pt>
                      <c:pt idx="977" formatCode="0.000">
                        <c:v>1.9500599999999999</c:v>
                      </c:pt>
                      <c:pt idx="978" formatCode="0.000">
                        <c:v>1.9521200000000001</c:v>
                      </c:pt>
                      <c:pt idx="979" formatCode="0.000">
                        <c:v>1.95397</c:v>
                      </c:pt>
                      <c:pt idx="980" formatCode="0.000">
                        <c:v>1.9559599999999999</c:v>
                      </c:pt>
                      <c:pt idx="981" formatCode="0.000">
                        <c:v>1.9579599999999999</c:v>
                      </c:pt>
                      <c:pt idx="982" formatCode="0.000">
                        <c:v>1.9601999999999999</c:v>
                      </c:pt>
                      <c:pt idx="983" formatCode="0.000">
                        <c:v>1.9620899999999999</c:v>
                      </c:pt>
                      <c:pt idx="984" formatCode="0.000">
                        <c:v>1.9640500000000001</c:v>
                      </c:pt>
                      <c:pt idx="985" formatCode="0.000">
                        <c:v>1.96614</c:v>
                      </c:pt>
                      <c:pt idx="986" formatCode="0.000">
                        <c:v>1.96814</c:v>
                      </c:pt>
                      <c:pt idx="987" formatCode="0.000">
                        <c:v>1.9700200000000001</c:v>
                      </c:pt>
                      <c:pt idx="988" formatCode="0.000">
                        <c:v>1.97197</c:v>
                      </c:pt>
                      <c:pt idx="989" formatCode="0.000">
                        <c:v>1.9739800000000001</c:v>
                      </c:pt>
                      <c:pt idx="990" formatCode="0.000">
                        <c:v>1.9760800000000001</c:v>
                      </c:pt>
                      <c:pt idx="991" formatCode="0.000">
                        <c:v>1.97794</c:v>
                      </c:pt>
                      <c:pt idx="992" formatCode="0.000">
                        <c:v>1.9799199999999999</c:v>
                      </c:pt>
                      <c:pt idx="993" formatCode="0.000">
                        <c:v>1.98193</c:v>
                      </c:pt>
                      <c:pt idx="994" formatCode="0.000">
                        <c:v>1.98414</c:v>
                      </c:pt>
                      <c:pt idx="995" formatCode="0.000">
                        <c:v>1.9860899999999999</c:v>
                      </c:pt>
                      <c:pt idx="996" formatCode="0.000">
                        <c:v>1.9879599999999999</c:v>
                      </c:pt>
                      <c:pt idx="997" formatCode="0.000">
                        <c:v>1.9901800000000001</c:v>
                      </c:pt>
                      <c:pt idx="998" formatCode="0.000">
                        <c:v>1.9921199999999999</c:v>
                      </c:pt>
                      <c:pt idx="999" formatCode="0.000">
                        <c:v>1.99397</c:v>
                      </c:pt>
                      <c:pt idx="1000" formatCode="0.000">
                        <c:v>1.9959800000000001</c:v>
                      </c:pt>
                      <c:pt idx="1001" formatCode="0.000">
                        <c:v>1.9980599999999999</c:v>
                      </c:pt>
                      <c:pt idx="1002" formatCode="0.000">
                        <c:v>2.0001000000000002</c:v>
                      </c:pt>
                      <c:pt idx="1003" formatCode="0.000">
                        <c:v>2.0019499999999999</c:v>
                      </c:pt>
                      <c:pt idx="1004" formatCode="0.000">
                        <c:v>2.0038800000000001</c:v>
                      </c:pt>
                      <c:pt idx="1005" formatCode="0.000">
                        <c:v>2.0059</c:v>
                      </c:pt>
                      <c:pt idx="1006" formatCode="0.000">
                        <c:v>2.0079899999999999</c:v>
                      </c:pt>
                      <c:pt idx="1007" formatCode="0.000">
                        <c:v>2.0100699999999998</c:v>
                      </c:pt>
                      <c:pt idx="1008" formatCode="0.000">
                        <c:v>2.0119699999999998</c:v>
                      </c:pt>
                      <c:pt idx="1009" formatCode="0.000">
                        <c:v>2.0141100000000001</c:v>
                      </c:pt>
                      <c:pt idx="1010" formatCode="0.000">
                        <c:v>2.0160800000000001</c:v>
                      </c:pt>
                      <c:pt idx="1011" formatCode="0.000">
                        <c:v>2.01796</c:v>
                      </c:pt>
                      <c:pt idx="1012" formatCode="0.000">
                        <c:v>2.01993</c:v>
                      </c:pt>
                      <c:pt idx="1013" formatCode="0.000">
                        <c:v>2.02197</c:v>
                      </c:pt>
                      <c:pt idx="1014" formatCode="0.000">
                        <c:v>2.0240499999999999</c:v>
                      </c:pt>
                      <c:pt idx="1015" formatCode="0.000">
                        <c:v>2.0259100000000001</c:v>
                      </c:pt>
                      <c:pt idx="1016" formatCode="0.000">
                        <c:v>2.0278999999999998</c:v>
                      </c:pt>
                      <c:pt idx="1017" formatCode="0.000">
                        <c:v>2.0298400000000001</c:v>
                      </c:pt>
                      <c:pt idx="1018" formatCode="0.000">
                        <c:v>2.0319400000000001</c:v>
                      </c:pt>
                      <c:pt idx="1019" formatCode="0.000">
                        <c:v>2.0337800000000001</c:v>
                      </c:pt>
                      <c:pt idx="1020" formatCode="0.000">
                        <c:v>2.0358900000000002</c:v>
                      </c:pt>
                      <c:pt idx="1021" formatCode="0.000">
                        <c:v>2.0382199999999999</c:v>
                      </c:pt>
                      <c:pt idx="1022" formatCode="0.000">
                        <c:v>2.0401099999999999</c:v>
                      </c:pt>
                      <c:pt idx="1023" formatCode="0.000">
                        <c:v>2.0419299999999998</c:v>
                      </c:pt>
                      <c:pt idx="1024" formatCode="0.000">
                        <c:v>2.04386</c:v>
                      </c:pt>
                      <c:pt idx="1025" formatCode="0.000">
                        <c:v>2.04589</c:v>
                      </c:pt>
                      <c:pt idx="1026" formatCode="0.000">
                        <c:v>2.0480700000000001</c:v>
                      </c:pt>
                      <c:pt idx="1027" formatCode="0.000">
                        <c:v>2.0499100000000001</c:v>
                      </c:pt>
                      <c:pt idx="1028" formatCode="0.000">
                        <c:v>2.0518900000000002</c:v>
                      </c:pt>
                      <c:pt idx="1029" formatCode="0.000">
                        <c:v>2.0539000000000001</c:v>
                      </c:pt>
                      <c:pt idx="1030" formatCode="0.000">
                        <c:v>2.05599</c:v>
                      </c:pt>
                      <c:pt idx="1031" formatCode="0.000">
                        <c:v>2.0578599999999998</c:v>
                      </c:pt>
                      <c:pt idx="1032" formatCode="0.000">
                        <c:v>2.05986</c:v>
                      </c:pt>
                      <c:pt idx="1033" formatCode="0.000">
                        <c:v>2.0619900000000002</c:v>
                      </c:pt>
                      <c:pt idx="1034" formatCode="0.000">
                        <c:v>2.0640999999999998</c:v>
                      </c:pt>
                      <c:pt idx="1035" formatCode="0.000">
                        <c:v>2.0659100000000001</c:v>
                      </c:pt>
                      <c:pt idx="1036" formatCode="0.000">
                        <c:v>2.06785</c:v>
                      </c:pt>
                      <c:pt idx="1037" formatCode="0.000">
                        <c:v>2.0698799999999999</c:v>
                      </c:pt>
                      <c:pt idx="1038" formatCode="0.000">
                        <c:v>2.07199</c:v>
                      </c:pt>
                      <c:pt idx="1039" formatCode="0.000">
                        <c:v>2.0738599999999998</c:v>
                      </c:pt>
                      <c:pt idx="1040" formatCode="0.000">
                        <c:v>2.07586</c:v>
                      </c:pt>
                      <c:pt idx="1041" formatCode="0.000">
                        <c:v>2.0778599999999998</c:v>
                      </c:pt>
                      <c:pt idx="1042" formatCode="0.000">
                        <c:v>2.0799300000000001</c:v>
                      </c:pt>
                      <c:pt idx="1043" formatCode="0.000">
                        <c:v>2.0818099999999999</c:v>
                      </c:pt>
                      <c:pt idx="1044" formatCode="0.000">
                        <c:v>2.0837599999999998</c:v>
                      </c:pt>
                      <c:pt idx="1045" formatCode="0.000">
                        <c:v>2.0857700000000001</c:v>
                      </c:pt>
                      <c:pt idx="1046" formatCode="0.000">
                        <c:v>2.0880999999999998</c:v>
                      </c:pt>
                      <c:pt idx="1047" formatCode="0.000">
                        <c:v>2.08989</c:v>
                      </c:pt>
                      <c:pt idx="1048" formatCode="0.000">
                        <c:v>2.0918800000000002</c:v>
                      </c:pt>
                      <c:pt idx="1049" formatCode="0.000">
                        <c:v>2.0938099999999999</c:v>
                      </c:pt>
                      <c:pt idx="1050" formatCode="0.000">
                        <c:v>2.09606</c:v>
                      </c:pt>
                      <c:pt idx="1051" formatCode="0.000">
                        <c:v>2.0978400000000001</c:v>
                      </c:pt>
                      <c:pt idx="1052" formatCode="0.000">
                        <c:v>2.0998199999999998</c:v>
                      </c:pt>
                      <c:pt idx="1053" formatCode="0.000">
                        <c:v>2.10182</c:v>
                      </c:pt>
                      <c:pt idx="1054" formatCode="0.000">
                        <c:v>2.10378</c:v>
                      </c:pt>
                      <c:pt idx="1055" formatCode="0.000">
                        <c:v>2.1057899999999998</c:v>
                      </c:pt>
                      <c:pt idx="1056" formatCode="0.000">
                        <c:v>2.1077400000000002</c:v>
                      </c:pt>
                      <c:pt idx="1057" formatCode="0.000">
                        <c:v>2.1097299999999999</c:v>
                      </c:pt>
                      <c:pt idx="1058" formatCode="0.000">
                        <c:v>2.1116999999999999</c:v>
                      </c:pt>
                      <c:pt idx="1059" formatCode="0.000">
                        <c:v>2.1139100000000002</c:v>
                      </c:pt>
                      <c:pt idx="1060" formatCode="0.000">
                        <c:v>2.1158299999999999</c:v>
                      </c:pt>
                      <c:pt idx="1061" formatCode="0.000">
                        <c:v>2.1178900000000001</c:v>
                      </c:pt>
                      <c:pt idx="1062" formatCode="0.000">
                        <c:v>2.12005</c:v>
                      </c:pt>
                      <c:pt idx="1063" formatCode="0.000">
                        <c:v>2.1218400000000002</c:v>
                      </c:pt>
                      <c:pt idx="1064" formatCode="0.000">
                        <c:v>2.1237599999999999</c:v>
                      </c:pt>
                      <c:pt idx="1065" formatCode="0.000">
                        <c:v>2.1257299999999999</c:v>
                      </c:pt>
                      <c:pt idx="1066" formatCode="0.000">
                        <c:v>2.1278199999999998</c:v>
                      </c:pt>
                      <c:pt idx="1067" formatCode="0.000">
                        <c:v>2.1297700000000002</c:v>
                      </c:pt>
                      <c:pt idx="1068" formatCode="0.000">
                        <c:v>2.13165</c:v>
                      </c:pt>
                      <c:pt idx="1069" formatCode="0.000">
                        <c:v>2.1336300000000001</c:v>
                      </c:pt>
                      <c:pt idx="1070" formatCode="0.000">
                        <c:v>2.13565</c:v>
                      </c:pt>
                      <c:pt idx="1071" formatCode="0.000">
                        <c:v>2.1378699999999999</c:v>
                      </c:pt>
                      <c:pt idx="1072" formatCode="0.000">
                        <c:v>2.1398299999999999</c:v>
                      </c:pt>
                      <c:pt idx="1073" formatCode="0.000">
                        <c:v>2.14175</c:v>
                      </c:pt>
                      <c:pt idx="1074" formatCode="0.000">
                        <c:v>2.1440700000000001</c:v>
                      </c:pt>
                      <c:pt idx="1075" formatCode="0.000">
                        <c:v>2.1457999999999999</c:v>
                      </c:pt>
                      <c:pt idx="1076" formatCode="0.000">
                        <c:v>2.1477300000000001</c:v>
                      </c:pt>
                      <c:pt idx="1077" formatCode="0.000">
                        <c:v>2.14968</c:v>
                      </c:pt>
                      <c:pt idx="1078" formatCode="0.000">
                        <c:v>2.1518700000000002</c:v>
                      </c:pt>
                      <c:pt idx="1079" formatCode="0.000">
                        <c:v>2.1537600000000001</c:v>
                      </c:pt>
                      <c:pt idx="1080" formatCode="0.000">
                        <c:v>2.15564</c:v>
                      </c:pt>
                      <c:pt idx="1081" formatCode="0.000">
                        <c:v>2.1576200000000001</c:v>
                      </c:pt>
                      <c:pt idx="1082" formatCode="0.000">
                        <c:v>2.1596299999999999</c:v>
                      </c:pt>
                      <c:pt idx="1083" formatCode="0.000">
                        <c:v>2.1617099999999998</c:v>
                      </c:pt>
                      <c:pt idx="1084" formatCode="0.000">
                        <c:v>2.1637</c:v>
                      </c:pt>
                      <c:pt idx="1085" formatCode="0.000">
                        <c:v>2.1657899999999999</c:v>
                      </c:pt>
                      <c:pt idx="1086" formatCode="0.000">
                        <c:v>2.16805</c:v>
                      </c:pt>
                      <c:pt idx="1087" formatCode="0.000">
                        <c:v>2.1697799999999998</c:v>
                      </c:pt>
                      <c:pt idx="1088" formatCode="0.000">
                        <c:v>2.1716600000000001</c:v>
                      </c:pt>
                      <c:pt idx="1089" formatCode="0.000">
                        <c:v>2.1735799999999998</c:v>
                      </c:pt>
                      <c:pt idx="1090" formatCode="0.000">
                        <c:v>2.1758299999999999</c:v>
                      </c:pt>
                      <c:pt idx="1091" formatCode="0.000">
                        <c:v>2.1777199999999999</c:v>
                      </c:pt>
                      <c:pt idx="1092" formatCode="0.000">
                        <c:v>2.1796600000000002</c:v>
                      </c:pt>
                      <c:pt idx="1093" formatCode="0.000">
                        <c:v>2.1815600000000002</c:v>
                      </c:pt>
                      <c:pt idx="1094" formatCode="0.000">
                        <c:v>2.1835800000000001</c:v>
                      </c:pt>
                      <c:pt idx="1095" formatCode="0.000">
                        <c:v>2.1856499999999999</c:v>
                      </c:pt>
                      <c:pt idx="1096" formatCode="0.000">
                        <c:v>2.1875399999999998</c:v>
                      </c:pt>
                      <c:pt idx="1097" formatCode="0.000">
                        <c:v>2.1895699999999998</c:v>
                      </c:pt>
                      <c:pt idx="1098" formatCode="0.000">
                        <c:v>2.1919900000000001</c:v>
                      </c:pt>
                      <c:pt idx="1099" formatCode="0.000">
                        <c:v>2.1937700000000002</c:v>
                      </c:pt>
                      <c:pt idx="1100" formatCode="0.000">
                        <c:v>2.1956899999999999</c:v>
                      </c:pt>
                      <c:pt idx="1101" formatCode="0.000">
                        <c:v>2.1975699999999998</c:v>
                      </c:pt>
                      <c:pt idx="1102" formatCode="0.000">
                        <c:v>2.1997100000000001</c:v>
                      </c:pt>
                      <c:pt idx="1103" formatCode="0.000">
                        <c:v>2.2017500000000001</c:v>
                      </c:pt>
                      <c:pt idx="1104" formatCode="0.000">
                        <c:v>2.20357</c:v>
                      </c:pt>
                      <c:pt idx="1105" formatCode="0.000">
                        <c:v>2.2055500000000001</c:v>
                      </c:pt>
                      <c:pt idx="1106" formatCode="0.000">
                        <c:v>2.2075499999999999</c:v>
                      </c:pt>
                      <c:pt idx="1107" formatCode="0.000">
                        <c:v>2.20966</c:v>
                      </c:pt>
                      <c:pt idx="1108" formatCode="0.000">
                        <c:v>2.2115100000000001</c:v>
                      </c:pt>
                      <c:pt idx="1109" formatCode="0.000">
                        <c:v>2.2135099999999999</c:v>
                      </c:pt>
                      <c:pt idx="1110" formatCode="0.000">
                        <c:v>2.2156699999999998</c:v>
                      </c:pt>
                      <c:pt idx="1111" formatCode="0.000">
                        <c:v>2.2177699999999998</c:v>
                      </c:pt>
                      <c:pt idx="1112" formatCode="0.000">
                        <c:v>2.2196199999999999</c:v>
                      </c:pt>
                      <c:pt idx="1113" formatCode="0.000">
                        <c:v>2.2215799999999999</c:v>
                      </c:pt>
                      <c:pt idx="1114" formatCode="0.000">
                        <c:v>2.2237499999999999</c:v>
                      </c:pt>
                      <c:pt idx="1115" formatCode="0.000">
                        <c:v>2.22573</c:v>
                      </c:pt>
                      <c:pt idx="1116" formatCode="0.000">
                        <c:v>2.22756</c:v>
                      </c:pt>
                      <c:pt idx="1117" formatCode="0.000">
                        <c:v>2.2295099999999999</c:v>
                      </c:pt>
                      <c:pt idx="1118" formatCode="0.000">
                        <c:v>2.2315200000000002</c:v>
                      </c:pt>
                      <c:pt idx="1119" formatCode="0.000">
                        <c:v>2.2336399999999998</c:v>
                      </c:pt>
                      <c:pt idx="1120" formatCode="0.000">
                        <c:v>2.23549</c:v>
                      </c:pt>
                      <c:pt idx="1121" formatCode="0.000">
                        <c:v>2.2374800000000001</c:v>
                      </c:pt>
                      <c:pt idx="1122" formatCode="0.000">
                        <c:v>2.2394500000000002</c:v>
                      </c:pt>
                      <c:pt idx="1123" formatCode="0.000">
                        <c:v>2.2416999999999998</c:v>
                      </c:pt>
                      <c:pt idx="1124" formatCode="0.000">
                        <c:v>2.2435299999999998</c:v>
                      </c:pt>
                      <c:pt idx="1125" formatCode="0.000">
                        <c:v>2.2455500000000002</c:v>
                      </c:pt>
                      <c:pt idx="1126" formatCode="0.000">
                        <c:v>2.2475100000000001</c:v>
                      </c:pt>
                      <c:pt idx="1127" formatCode="0.000">
                        <c:v>2.2496900000000002</c:v>
                      </c:pt>
                      <c:pt idx="1128" formatCode="0.000">
                        <c:v>2.2515100000000001</c:v>
                      </c:pt>
                      <c:pt idx="1129" formatCode="0.000">
                        <c:v>2.25346</c:v>
                      </c:pt>
                      <c:pt idx="1130" formatCode="0.000">
                        <c:v>2.2554699999999999</c:v>
                      </c:pt>
                      <c:pt idx="1131" formatCode="0.000">
                        <c:v>2.2576399999999999</c:v>
                      </c:pt>
                      <c:pt idx="1132" formatCode="0.000">
                        <c:v>2.2594400000000001</c:v>
                      </c:pt>
                      <c:pt idx="1133" formatCode="0.000">
                        <c:v>2.2614100000000001</c:v>
                      </c:pt>
                      <c:pt idx="1134" formatCode="0.000">
                        <c:v>2.2633700000000001</c:v>
                      </c:pt>
                      <c:pt idx="1135" formatCode="0.000">
                        <c:v>2.2653799999999999</c:v>
                      </c:pt>
                      <c:pt idx="1136" formatCode="0.000">
                        <c:v>2.2675200000000002</c:v>
                      </c:pt>
                      <c:pt idx="1137" formatCode="0.000">
                        <c:v>2.2694800000000002</c:v>
                      </c:pt>
                      <c:pt idx="1138" formatCode="0.000">
                        <c:v>2.2715000000000001</c:v>
                      </c:pt>
                      <c:pt idx="1139" formatCode="0.000">
                        <c:v>2.2736700000000001</c:v>
                      </c:pt>
                      <c:pt idx="1140" formatCode="0.000">
                        <c:v>2.2754699999999999</c:v>
                      </c:pt>
                      <c:pt idx="1141" formatCode="0.000">
                        <c:v>2.2774299999999998</c:v>
                      </c:pt>
                      <c:pt idx="1142" formatCode="0.000">
                        <c:v>2.2793600000000001</c:v>
                      </c:pt>
                      <c:pt idx="1143" formatCode="0.000">
                        <c:v>2.2814999999999999</c:v>
                      </c:pt>
                      <c:pt idx="1144" formatCode="0.000">
                        <c:v>2.2833899999999998</c:v>
                      </c:pt>
                      <c:pt idx="1145" formatCode="0.000">
                        <c:v>2.28531</c:v>
                      </c:pt>
                      <c:pt idx="1146" formatCode="0.000">
                        <c:v>2.2873000000000001</c:v>
                      </c:pt>
                      <c:pt idx="1147" formatCode="0.000">
                        <c:v>2.28932</c:v>
                      </c:pt>
                      <c:pt idx="1148" formatCode="0.000">
                        <c:v>2.2915100000000002</c:v>
                      </c:pt>
                      <c:pt idx="1149" formatCode="0.000">
                        <c:v>2.2934299999999999</c:v>
                      </c:pt>
                      <c:pt idx="1150" formatCode="0.000">
                        <c:v>2.2953800000000002</c:v>
                      </c:pt>
                      <c:pt idx="1151" formatCode="0.000">
                        <c:v>2.2975699999999999</c:v>
                      </c:pt>
                      <c:pt idx="1152" formatCode="0.000">
                        <c:v>2.2993899999999998</c:v>
                      </c:pt>
                      <c:pt idx="1153" formatCode="0.000">
                        <c:v>2.3013499999999998</c:v>
                      </c:pt>
                      <c:pt idx="1154" formatCode="0.000">
                        <c:v>2.3032699999999999</c:v>
                      </c:pt>
                      <c:pt idx="1155" formatCode="0.000">
                        <c:v>2.3054899999999998</c:v>
                      </c:pt>
                      <c:pt idx="1156" formatCode="0.000">
                        <c:v>2.3073800000000002</c:v>
                      </c:pt>
                      <c:pt idx="1157" formatCode="0.000">
                        <c:v>2.3092899999999998</c:v>
                      </c:pt>
                      <c:pt idx="1158" formatCode="0.000">
                        <c:v>2.3112599999999999</c:v>
                      </c:pt>
                      <c:pt idx="1159" formatCode="0.000">
                        <c:v>2.3132899999999998</c:v>
                      </c:pt>
                      <c:pt idx="1160" formatCode="0.000">
                        <c:v>2.3153199999999998</c:v>
                      </c:pt>
                      <c:pt idx="1161" formatCode="0.000">
                        <c:v>2.31738</c:v>
                      </c:pt>
                      <c:pt idx="1162" formatCode="0.000">
                        <c:v>2.31941</c:v>
                      </c:pt>
                      <c:pt idx="1163" formatCode="0.000">
                        <c:v>2.3216600000000001</c:v>
                      </c:pt>
                      <c:pt idx="1164" formatCode="0.000">
                        <c:v>2.3233799999999998</c:v>
                      </c:pt>
                      <c:pt idx="1165" formatCode="0.000">
                        <c:v>2.32531</c:v>
                      </c:pt>
                      <c:pt idx="1166" formatCode="0.000">
                        <c:v>2.3272599999999999</c:v>
                      </c:pt>
                      <c:pt idx="1167" formatCode="0.000">
                        <c:v>2.3294299999999999</c:v>
                      </c:pt>
                      <c:pt idx="1168" formatCode="0.000">
                        <c:v>2.3313299999999999</c:v>
                      </c:pt>
                      <c:pt idx="1169" formatCode="0.000">
                        <c:v>2.3332099999999998</c:v>
                      </c:pt>
                      <c:pt idx="1170" formatCode="0.000">
                        <c:v>2.3351999999999999</c:v>
                      </c:pt>
                      <c:pt idx="1171" formatCode="0.000">
                        <c:v>2.3371900000000001</c:v>
                      </c:pt>
                      <c:pt idx="1172" formatCode="0.000">
                        <c:v>2.33928</c:v>
                      </c:pt>
                      <c:pt idx="1173" formatCode="0.000">
                        <c:v>2.34118</c:v>
                      </c:pt>
                      <c:pt idx="1174" formatCode="0.000">
                        <c:v>2.3431799999999998</c:v>
                      </c:pt>
                      <c:pt idx="1175" formatCode="0.000">
                        <c:v>2.3455900000000001</c:v>
                      </c:pt>
                      <c:pt idx="1176" formatCode="0.000">
                        <c:v>2.3473700000000002</c:v>
                      </c:pt>
                      <c:pt idx="1177" formatCode="0.000">
                        <c:v>2.3492700000000002</c:v>
                      </c:pt>
                      <c:pt idx="1178" formatCode="0.000">
                        <c:v>2.3512200000000001</c:v>
                      </c:pt>
                      <c:pt idx="1179" formatCode="0.000">
                        <c:v>2.3533200000000001</c:v>
                      </c:pt>
                      <c:pt idx="1180" formatCode="0.000">
                        <c:v>2.35534</c:v>
                      </c:pt>
                      <c:pt idx="1181" formatCode="0.000">
                        <c:v>2.35717</c:v>
                      </c:pt>
                      <c:pt idx="1182" formatCode="0.000">
                        <c:v>2.3591600000000001</c:v>
                      </c:pt>
                      <c:pt idx="1183" formatCode="0.000">
                        <c:v>2.3611800000000001</c:v>
                      </c:pt>
                      <c:pt idx="1184" formatCode="0.000">
                        <c:v>2.36327</c:v>
                      </c:pt>
                      <c:pt idx="1185" formatCode="0.000">
                        <c:v>2.3651300000000002</c:v>
                      </c:pt>
                      <c:pt idx="1186" formatCode="0.000">
                        <c:v>2.3671199999999999</c:v>
                      </c:pt>
                      <c:pt idx="1187" formatCode="0.000">
                        <c:v>2.36937</c:v>
                      </c:pt>
                      <c:pt idx="1188" formatCode="0.000">
                        <c:v>2.3713899999999999</c:v>
                      </c:pt>
                      <c:pt idx="1189" formatCode="0.000">
                        <c:v>2.3732600000000001</c:v>
                      </c:pt>
                      <c:pt idx="1190" formatCode="0.000">
                        <c:v>2.3752300000000002</c:v>
                      </c:pt>
                      <c:pt idx="1191" formatCode="0.000">
                        <c:v>2.3773300000000002</c:v>
                      </c:pt>
                      <c:pt idx="1192" formatCode="0.000">
                        <c:v>2.3793199999999999</c:v>
                      </c:pt>
                      <c:pt idx="1193" formatCode="0.000">
                        <c:v>2.3811100000000001</c:v>
                      </c:pt>
                      <c:pt idx="1194" formatCode="0.000">
                        <c:v>2.3831099999999998</c:v>
                      </c:pt>
                      <c:pt idx="1195" formatCode="0.000">
                        <c:v>2.3851200000000001</c:v>
                      </c:pt>
                      <c:pt idx="1196" formatCode="0.000">
                        <c:v>2.3871899999999999</c:v>
                      </c:pt>
                      <c:pt idx="1197" formatCode="0.000">
                        <c:v>2.3890799999999999</c:v>
                      </c:pt>
                      <c:pt idx="1198" formatCode="0.000">
                        <c:v>2.39106</c:v>
                      </c:pt>
                      <c:pt idx="1199" formatCode="0.000">
                        <c:v>2.3930500000000001</c:v>
                      </c:pt>
                      <c:pt idx="1200" formatCode="0.000">
                        <c:v>2.39534</c:v>
                      </c:pt>
                      <c:pt idx="1201" formatCode="0.000">
                        <c:v>2.3971399999999998</c:v>
                      </c:pt>
                      <c:pt idx="1202" formatCode="0.000">
                        <c:v>2.3990999999999998</c:v>
                      </c:pt>
                      <c:pt idx="1203" formatCode="0.000">
                        <c:v>2.4011300000000002</c:v>
                      </c:pt>
                      <c:pt idx="1204" formatCode="0.000">
                        <c:v>2.4032900000000001</c:v>
                      </c:pt>
                      <c:pt idx="1205" formatCode="0.000">
                        <c:v>2.4051100000000001</c:v>
                      </c:pt>
                      <c:pt idx="1206" formatCode="0.000">
                        <c:v>2.4070900000000002</c:v>
                      </c:pt>
                      <c:pt idx="1207" formatCode="0.000">
                        <c:v>2.40909</c:v>
                      </c:pt>
                      <c:pt idx="1208" formatCode="0.000">
                        <c:v>2.4111799999999999</c:v>
                      </c:pt>
                      <c:pt idx="1209" formatCode="0.000">
                        <c:v>2.4130099999999999</c:v>
                      </c:pt>
                      <c:pt idx="1210" formatCode="0.000">
                        <c:v>2.4150100000000001</c:v>
                      </c:pt>
                      <c:pt idx="1211" formatCode="0.000">
                        <c:v>2.4169999999999998</c:v>
                      </c:pt>
                      <c:pt idx="1212" formatCode="0.000">
                        <c:v>2.4190399999999999</c:v>
                      </c:pt>
                      <c:pt idx="1213" formatCode="0.000">
                        <c:v>2.4211100000000001</c:v>
                      </c:pt>
                      <c:pt idx="1214" formatCode="0.000">
                        <c:v>2.4230800000000001</c:v>
                      </c:pt>
                      <c:pt idx="1215" formatCode="0.000">
                        <c:v>2.4251800000000001</c:v>
                      </c:pt>
                      <c:pt idx="1216" formatCode="0.000">
                        <c:v>2.4272800000000001</c:v>
                      </c:pt>
                      <c:pt idx="1217" formatCode="0.000">
                        <c:v>2.42903</c:v>
                      </c:pt>
                      <c:pt idx="1218" formatCode="0.000">
                        <c:v>2.4310299999999998</c:v>
                      </c:pt>
                      <c:pt idx="1219" formatCode="0.000">
                        <c:v>2.4329900000000002</c:v>
                      </c:pt>
                      <c:pt idx="1220" formatCode="0.000">
                        <c:v>2.4351699999999998</c:v>
                      </c:pt>
                      <c:pt idx="1221" formatCode="0.000">
                        <c:v>2.4369800000000001</c:v>
                      </c:pt>
                      <c:pt idx="1222" formatCode="0.000">
                        <c:v>2.4388800000000002</c:v>
                      </c:pt>
                      <c:pt idx="1223" formatCode="0.000">
                        <c:v>2.4408799999999999</c:v>
                      </c:pt>
                      <c:pt idx="1224" formatCode="0.000">
                        <c:v>2.4428800000000002</c:v>
                      </c:pt>
                      <c:pt idx="1225" formatCode="0.000">
                        <c:v>2.4450699999999999</c:v>
                      </c:pt>
                      <c:pt idx="1226" formatCode="0.000">
                        <c:v>2.4470100000000001</c:v>
                      </c:pt>
                      <c:pt idx="1227" formatCode="0.000">
                        <c:v>2.4489700000000001</c:v>
                      </c:pt>
                      <c:pt idx="1228" formatCode="0.000">
                        <c:v>2.45126</c:v>
                      </c:pt>
                      <c:pt idx="1229" formatCode="0.000">
                        <c:v>2.4529999999999998</c:v>
                      </c:pt>
                      <c:pt idx="1230" formatCode="0.000">
                        <c:v>2.4548899999999998</c:v>
                      </c:pt>
                      <c:pt idx="1231" formatCode="0.000">
                        <c:v>2.4569200000000002</c:v>
                      </c:pt>
                      <c:pt idx="1232" formatCode="0.000">
                        <c:v>2.4590200000000002</c:v>
                      </c:pt>
                      <c:pt idx="1233" formatCode="0.000">
                        <c:v>2.4609299999999998</c:v>
                      </c:pt>
                      <c:pt idx="1234" formatCode="0.000">
                        <c:v>2.4628199999999998</c:v>
                      </c:pt>
                      <c:pt idx="1235" formatCode="0.000">
                        <c:v>2.46475</c:v>
                      </c:pt>
                      <c:pt idx="1236" formatCode="0.000">
                        <c:v>2.46679</c:v>
                      </c:pt>
                      <c:pt idx="1237" formatCode="0.000">
                        <c:v>2.46889</c:v>
                      </c:pt>
                      <c:pt idx="1238" formatCode="0.000">
                        <c:v>2.4709099999999999</c:v>
                      </c:pt>
                      <c:pt idx="1239" formatCode="0.000">
                        <c:v>2.4729899999999998</c:v>
                      </c:pt>
                      <c:pt idx="1240" formatCode="0.000">
                        <c:v>2.4751099999999999</c:v>
                      </c:pt>
                      <c:pt idx="1241" formatCode="0.000">
                        <c:v>2.4769600000000001</c:v>
                      </c:pt>
                      <c:pt idx="1242" formatCode="0.000">
                        <c:v>2.4788399999999999</c:v>
                      </c:pt>
                      <c:pt idx="1243" formatCode="0.000">
                        <c:v>2.4807800000000002</c:v>
                      </c:pt>
                      <c:pt idx="1244" formatCode="0.000">
                        <c:v>2.48299</c:v>
                      </c:pt>
                      <c:pt idx="1245" formatCode="0.000">
                        <c:v>2.4849100000000002</c:v>
                      </c:pt>
                      <c:pt idx="1246" formatCode="0.000">
                        <c:v>2.4867599999999999</c:v>
                      </c:pt>
                      <c:pt idx="1247" formatCode="0.000">
                        <c:v>2.48874</c:v>
                      </c:pt>
                      <c:pt idx="1248" formatCode="0.000">
                        <c:v>2.4907499999999998</c:v>
                      </c:pt>
                      <c:pt idx="1249" formatCode="0.000">
                        <c:v>2.4928400000000002</c:v>
                      </c:pt>
                      <c:pt idx="1250" formatCode="0.000">
                        <c:v>2.4946799999999998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2-D729-4DD5-BFB7-2E020FAE72D6}"/>
                  </c:ext>
                </c:extLst>
              </c15:ser>
            </c15:filteredScatterSeries>
            <c15:filteredScatter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Paper!$A$4</c15:sqref>
                        </c15:formulaRef>
                      </c:ext>
                    </c:extLst>
                    <c:strCache>
                      <c:ptCount val="1"/>
                      <c:pt idx="0">
                        <c:v>Etapa 3</c:v>
                      </c:pt>
                    </c:strCache>
                  </c:strRef>
                </c:tx>
                <c:spPr>
                  <a:ln w="25400" cap="rnd">
                    <a:noFill/>
                    <a:round/>
                  </a:ln>
                  <a:effectLst/>
                </c:spPr>
                <c:marker>
                  <c:symbol val="circle"/>
                  <c:size val="2"/>
                  <c:spPr>
                    <a:solidFill>
                      <a:srgbClr val="FF0000"/>
                    </a:solidFill>
                    <a:ln w="9525">
                      <a:noFill/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'N115 Curvas de Polarización'!$G$4:$G$1254</c15:sqref>
                        </c15:formulaRef>
                      </c:ext>
                    </c:extLst>
                    <c:numCache>
                      <c:formatCode>0.0000</c:formatCode>
                      <c:ptCount val="1251"/>
                      <c:pt idx="0">
                        <c:v>-2.5602679999999997E-4</c:v>
                      </c:pt>
                      <c:pt idx="1">
                        <c:v>-1.915528E-4</c:v>
                      </c:pt>
                      <c:pt idx="2">
                        <c:v>-1.2120080000000001E-4</c:v>
                      </c:pt>
                      <c:pt idx="3">
                        <c:v>-8.0903199999999995E-5</c:v>
                      </c:pt>
                      <c:pt idx="4">
                        <c:v>-5.168E-5</c:v>
                      </c:pt>
                      <c:pt idx="5">
                        <c:v>-2.8105920000000003E-5</c:v>
                      </c:pt>
                      <c:pt idx="6">
                        <c:v>-1.530428E-5</c:v>
                      </c:pt>
                      <c:pt idx="7">
                        <c:v>-1.6242839999999999E-5</c:v>
                      </c:pt>
                      <c:pt idx="8">
                        <c:v>-1.2675600000000001E-6</c:v>
                      </c:pt>
                      <c:pt idx="9">
                        <c:v>6.6980399999999995E-6</c:v>
                      </c:pt>
                      <c:pt idx="10">
                        <c:v>1.090832E-5</c:v>
                      </c:pt>
                      <c:pt idx="11">
                        <c:v>2.28456E-5</c:v>
                      </c:pt>
                      <c:pt idx="12">
                        <c:v>2.5548880000000001E-5</c:v>
                      </c:pt>
                      <c:pt idx="13">
                        <c:v>3.0442920000000001E-5</c:v>
                      </c:pt>
                      <c:pt idx="14">
                        <c:v>3.5702759999999997E-5</c:v>
                      </c:pt>
                      <c:pt idx="15">
                        <c:v>3.705504E-5</c:v>
                      </c:pt>
                      <c:pt idx="16">
                        <c:v>4.3202400000000005E-5</c:v>
                      </c:pt>
                      <c:pt idx="17">
                        <c:v>4.8363599999999999E-5</c:v>
                      </c:pt>
                      <c:pt idx="18">
                        <c:v>4.5596400000000003E-5</c:v>
                      </c:pt>
                      <c:pt idx="19">
                        <c:v>5.51044E-5</c:v>
                      </c:pt>
                      <c:pt idx="20">
                        <c:v>5.6192000000000007E-5</c:v>
                      </c:pt>
                      <c:pt idx="21">
                        <c:v>6.1659200000000001E-5</c:v>
                      </c:pt>
                      <c:pt idx="22">
                        <c:v>6.2213999999999998E-5</c:v>
                      </c:pt>
                      <c:pt idx="23">
                        <c:v>5.9495199999999999E-5</c:v>
                      </c:pt>
                      <c:pt idx="24">
                        <c:v>6.8765999999999999E-5</c:v>
                      </c:pt>
                      <c:pt idx="25">
                        <c:v>7.4332399999999993E-5</c:v>
                      </c:pt>
                      <c:pt idx="26">
                        <c:v>6.976000000000001E-5</c:v>
                      </c:pt>
                      <c:pt idx="27">
                        <c:v>7.6020799999999996E-5</c:v>
                      </c:pt>
                      <c:pt idx="28">
                        <c:v>7.43972E-5</c:v>
                      </c:pt>
                      <c:pt idx="29">
                        <c:v>7.4160799999999996E-5</c:v>
                      </c:pt>
                      <c:pt idx="30">
                        <c:v>8.1366000000000007E-5</c:v>
                      </c:pt>
                      <c:pt idx="31">
                        <c:v>8.2421600000000004E-5</c:v>
                      </c:pt>
                      <c:pt idx="32">
                        <c:v>7.9523600000000005E-5</c:v>
                      </c:pt>
                      <c:pt idx="33">
                        <c:v>8.0531600000000007E-5</c:v>
                      </c:pt>
                      <c:pt idx="34">
                        <c:v>8.7986000000000008E-5</c:v>
                      </c:pt>
                      <c:pt idx="35">
                        <c:v>8.8410400000000003E-5</c:v>
                      </c:pt>
                      <c:pt idx="36">
                        <c:v>8.390760000000001E-5</c:v>
                      </c:pt>
                      <c:pt idx="37">
                        <c:v>8.82728E-5</c:v>
                      </c:pt>
                      <c:pt idx="38">
                        <c:v>8.8259999999999999E-5</c:v>
                      </c:pt>
                      <c:pt idx="39">
                        <c:v>9.1396399999999991E-5</c:v>
                      </c:pt>
                      <c:pt idx="40">
                        <c:v>8.7280399999999992E-5</c:v>
                      </c:pt>
                      <c:pt idx="41">
                        <c:v>9.1201999999999999E-5</c:v>
                      </c:pt>
                      <c:pt idx="42">
                        <c:v>9.2684800000000011E-5</c:v>
                      </c:pt>
                      <c:pt idx="43">
                        <c:v>9.8807600000000006E-5</c:v>
                      </c:pt>
                      <c:pt idx="44">
                        <c:v>9.8710399999999996E-5</c:v>
                      </c:pt>
                      <c:pt idx="45">
                        <c:v>9.6329599999999993E-5</c:v>
                      </c:pt>
                      <c:pt idx="46">
                        <c:v>9.7477200000000002E-5</c:v>
                      </c:pt>
                      <c:pt idx="47">
                        <c:v>1.000708E-4</c:v>
                      </c:pt>
                      <c:pt idx="48">
                        <c:v>1.0382000000000001E-4</c:v>
                      </c:pt>
                      <c:pt idx="49">
                        <c:v>1.100088E-4</c:v>
                      </c:pt>
                      <c:pt idx="50">
                        <c:v>1.0923199999999999E-4</c:v>
                      </c:pt>
                      <c:pt idx="51">
                        <c:v>1.013704E-4</c:v>
                      </c:pt>
                      <c:pt idx="52">
                        <c:v>1.0518599999999999E-4</c:v>
                      </c:pt>
                      <c:pt idx="53">
                        <c:v>1.102224E-4</c:v>
                      </c:pt>
                      <c:pt idx="54">
                        <c:v>1.14224E-4</c:v>
                      </c:pt>
                      <c:pt idx="55">
                        <c:v>1.1601399999999999E-4</c:v>
                      </c:pt>
                      <c:pt idx="56">
                        <c:v>1.110924E-4</c:v>
                      </c:pt>
                      <c:pt idx="57">
                        <c:v>1.081128E-4</c:v>
                      </c:pt>
                      <c:pt idx="58">
                        <c:v>1.056324E-4</c:v>
                      </c:pt>
                      <c:pt idx="59">
                        <c:v>1.1196720000000001E-4</c:v>
                      </c:pt>
                      <c:pt idx="60">
                        <c:v>1.206584E-4</c:v>
                      </c:pt>
                      <c:pt idx="61">
                        <c:v>1.162408E-4</c:v>
                      </c:pt>
                      <c:pt idx="62">
                        <c:v>1.16568E-4</c:v>
                      </c:pt>
                      <c:pt idx="63">
                        <c:v>1.1547119999999999E-4</c:v>
                      </c:pt>
                      <c:pt idx="64">
                        <c:v>1.2767439999999998E-4</c:v>
                      </c:pt>
                      <c:pt idx="65">
                        <c:v>1.2152760000000001E-4</c:v>
                      </c:pt>
                      <c:pt idx="66">
                        <c:v>1.2454639999999998E-4</c:v>
                      </c:pt>
                      <c:pt idx="67">
                        <c:v>1.1585359999999999E-4</c:v>
                      </c:pt>
                      <c:pt idx="68">
                        <c:v>1.196112E-4</c:v>
                      </c:pt>
                      <c:pt idx="69">
                        <c:v>1.2594320000000001E-4</c:v>
                      </c:pt>
                      <c:pt idx="70">
                        <c:v>1.229336E-4</c:v>
                      </c:pt>
                      <c:pt idx="71">
                        <c:v>1.2148279999999999E-4</c:v>
                      </c:pt>
                      <c:pt idx="72">
                        <c:v>1.186432E-4</c:v>
                      </c:pt>
                      <c:pt idx="73">
                        <c:v>1.2275280000000001E-4</c:v>
                      </c:pt>
                      <c:pt idx="74">
                        <c:v>1.2509519999999999E-4</c:v>
                      </c:pt>
                      <c:pt idx="75">
                        <c:v>1.31104E-4</c:v>
                      </c:pt>
                      <c:pt idx="76">
                        <c:v>1.237504E-4</c:v>
                      </c:pt>
                      <c:pt idx="77">
                        <c:v>1.274608E-4</c:v>
                      </c:pt>
                      <c:pt idx="78">
                        <c:v>1.2567439999999999E-4</c:v>
                      </c:pt>
                      <c:pt idx="79">
                        <c:v>1.266908E-4</c:v>
                      </c:pt>
                      <c:pt idx="80">
                        <c:v>1.2683679999999999E-4</c:v>
                      </c:pt>
                      <c:pt idx="81">
                        <c:v>1.2767200000000001E-4</c:v>
                      </c:pt>
                      <c:pt idx="82">
                        <c:v>1.2391599999999998E-4</c:v>
                      </c:pt>
                      <c:pt idx="83">
                        <c:v>1.33084E-4</c:v>
                      </c:pt>
                      <c:pt idx="84">
                        <c:v>1.337528E-4</c:v>
                      </c:pt>
                      <c:pt idx="85">
                        <c:v>1.3126880000000001E-4</c:v>
                      </c:pt>
                      <c:pt idx="86">
                        <c:v>1.2793080000000001E-4</c:v>
                      </c:pt>
                      <c:pt idx="87">
                        <c:v>1.316488E-4</c:v>
                      </c:pt>
                      <c:pt idx="88">
                        <c:v>1.2640240000000001E-4</c:v>
                      </c:pt>
                      <c:pt idx="89">
                        <c:v>1.3702159999999999E-4</c:v>
                      </c:pt>
                      <c:pt idx="90">
                        <c:v>1.349352E-4</c:v>
                      </c:pt>
                      <c:pt idx="91">
                        <c:v>1.3069040000000001E-4</c:v>
                      </c:pt>
                      <c:pt idx="92">
                        <c:v>1.3005920000000001E-4</c:v>
                      </c:pt>
                      <c:pt idx="93">
                        <c:v>1.3430239999999999E-4</c:v>
                      </c:pt>
                      <c:pt idx="94">
                        <c:v>1.3437360000000001E-4</c:v>
                      </c:pt>
                      <c:pt idx="95">
                        <c:v>1.301176E-4</c:v>
                      </c:pt>
                      <c:pt idx="96">
                        <c:v>1.275824E-4</c:v>
                      </c:pt>
                      <c:pt idx="97">
                        <c:v>1.2809240000000001E-4</c:v>
                      </c:pt>
                      <c:pt idx="98">
                        <c:v>1.389416E-4</c:v>
                      </c:pt>
                      <c:pt idx="99">
                        <c:v>1.35038E-4</c:v>
                      </c:pt>
                      <c:pt idx="100">
                        <c:v>1.352472E-4</c:v>
                      </c:pt>
                      <c:pt idx="101">
                        <c:v>1.3993400000000001E-4</c:v>
                      </c:pt>
                      <c:pt idx="102">
                        <c:v>1.357288E-4</c:v>
                      </c:pt>
                      <c:pt idx="103">
                        <c:v>1.3692199999999999E-4</c:v>
                      </c:pt>
                      <c:pt idx="104">
                        <c:v>1.3965639999999999E-4</c:v>
                      </c:pt>
                      <c:pt idx="105">
                        <c:v>1.3029679999999999E-4</c:v>
                      </c:pt>
                      <c:pt idx="106">
                        <c:v>1.310784E-4</c:v>
                      </c:pt>
                      <c:pt idx="107">
                        <c:v>1.3078680000000001E-4</c:v>
                      </c:pt>
                      <c:pt idx="108">
                        <c:v>1.3456120000000002E-4</c:v>
                      </c:pt>
                      <c:pt idx="109">
                        <c:v>1.3269440000000001E-4</c:v>
                      </c:pt>
                      <c:pt idx="110">
                        <c:v>1.302136E-4</c:v>
                      </c:pt>
                      <c:pt idx="111">
                        <c:v>1.2930600000000001E-4</c:v>
                      </c:pt>
                      <c:pt idx="112">
                        <c:v>1.364708E-4</c:v>
                      </c:pt>
                      <c:pt idx="113">
                        <c:v>1.428736E-4</c:v>
                      </c:pt>
                      <c:pt idx="114">
                        <c:v>1.3325039999999999E-4</c:v>
                      </c:pt>
                      <c:pt idx="115">
                        <c:v>1.3272760000000001E-4</c:v>
                      </c:pt>
                      <c:pt idx="116">
                        <c:v>1.383872E-4</c:v>
                      </c:pt>
                      <c:pt idx="117">
                        <c:v>1.3935799999999999E-4</c:v>
                      </c:pt>
                      <c:pt idx="118">
                        <c:v>1.357512E-4</c:v>
                      </c:pt>
                      <c:pt idx="119">
                        <c:v>1.2792239999999999E-4</c:v>
                      </c:pt>
                      <c:pt idx="120">
                        <c:v>1.3079960000000001E-4</c:v>
                      </c:pt>
                      <c:pt idx="121">
                        <c:v>1.3847840000000001E-4</c:v>
                      </c:pt>
                      <c:pt idx="122">
                        <c:v>1.5395479999999998E-4</c:v>
                      </c:pt>
                      <c:pt idx="123">
                        <c:v>1.51132E-4</c:v>
                      </c:pt>
                      <c:pt idx="124">
                        <c:v>1.3960159999999998E-4</c:v>
                      </c:pt>
                      <c:pt idx="125">
                        <c:v>1.3882879999999999E-4</c:v>
                      </c:pt>
                      <c:pt idx="126">
                        <c:v>1.4362279999999999E-4</c:v>
                      </c:pt>
                      <c:pt idx="127">
                        <c:v>1.457184E-4</c:v>
                      </c:pt>
                      <c:pt idx="128">
                        <c:v>1.4874800000000001E-4</c:v>
                      </c:pt>
                      <c:pt idx="129">
                        <c:v>1.496084E-4</c:v>
                      </c:pt>
                      <c:pt idx="130">
                        <c:v>1.4844519999999999E-4</c:v>
                      </c:pt>
                      <c:pt idx="131">
                        <c:v>1.5351000000000001E-4</c:v>
                      </c:pt>
                      <c:pt idx="132">
                        <c:v>1.485112E-4</c:v>
                      </c:pt>
                      <c:pt idx="133">
                        <c:v>1.489932E-4</c:v>
                      </c:pt>
                      <c:pt idx="134">
                        <c:v>1.4846919999999999E-4</c:v>
                      </c:pt>
                      <c:pt idx="135">
                        <c:v>1.4821680000000001E-4</c:v>
                      </c:pt>
                      <c:pt idx="136">
                        <c:v>1.5241880000000001E-4</c:v>
                      </c:pt>
                      <c:pt idx="137">
                        <c:v>1.519708E-4</c:v>
                      </c:pt>
                      <c:pt idx="138">
                        <c:v>1.5232439999999999E-4</c:v>
                      </c:pt>
                      <c:pt idx="139">
                        <c:v>1.397336E-4</c:v>
                      </c:pt>
                      <c:pt idx="140">
                        <c:v>1.3818000000000001E-4</c:v>
                      </c:pt>
                      <c:pt idx="141">
                        <c:v>1.387088E-4</c:v>
                      </c:pt>
                      <c:pt idx="142">
                        <c:v>1.4067879999999999E-4</c:v>
                      </c:pt>
                      <c:pt idx="143">
                        <c:v>1.4593080000000001E-4</c:v>
                      </c:pt>
                      <c:pt idx="144">
                        <c:v>1.461352E-4</c:v>
                      </c:pt>
                      <c:pt idx="145">
                        <c:v>1.319572E-4</c:v>
                      </c:pt>
                      <c:pt idx="146">
                        <c:v>1.3298119999999999E-4</c:v>
                      </c:pt>
                      <c:pt idx="147">
                        <c:v>1.3612079999999999E-4</c:v>
                      </c:pt>
                      <c:pt idx="148">
                        <c:v>1.3510680000000002E-4</c:v>
                      </c:pt>
                      <c:pt idx="149">
                        <c:v>1.4231439999999999E-4</c:v>
                      </c:pt>
                      <c:pt idx="150">
                        <c:v>1.3438959999999999E-4</c:v>
                      </c:pt>
                      <c:pt idx="151">
                        <c:v>1.367568E-4</c:v>
                      </c:pt>
                      <c:pt idx="152">
                        <c:v>1.36422E-4</c:v>
                      </c:pt>
                      <c:pt idx="153">
                        <c:v>1.3398880000000001E-4</c:v>
                      </c:pt>
                      <c:pt idx="154">
                        <c:v>1.3788879999999999E-4</c:v>
                      </c:pt>
                      <c:pt idx="155">
                        <c:v>1.3795880000000001E-4</c:v>
                      </c:pt>
                      <c:pt idx="156">
                        <c:v>1.3267199999999999E-4</c:v>
                      </c:pt>
                      <c:pt idx="157">
                        <c:v>1.3025919999999999E-4</c:v>
                      </c:pt>
                      <c:pt idx="158">
                        <c:v>1.4144959999999999E-4</c:v>
                      </c:pt>
                      <c:pt idx="159">
                        <c:v>1.4002600000000002E-4</c:v>
                      </c:pt>
                      <c:pt idx="160">
                        <c:v>1.317112E-4</c:v>
                      </c:pt>
                      <c:pt idx="161">
                        <c:v>1.3457480000000002E-4</c:v>
                      </c:pt>
                      <c:pt idx="162">
                        <c:v>1.2593000000000001E-4</c:v>
                      </c:pt>
                      <c:pt idx="163">
                        <c:v>1.2899680000000001E-4</c:v>
                      </c:pt>
                      <c:pt idx="164">
                        <c:v>1.3139759999999999E-4</c:v>
                      </c:pt>
                      <c:pt idx="165">
                        <c:v>1.2668320000000001E-4</c:v>
                      </c:pt>
                      <c:pt idx="166">
                        <c:v>1.243444E-4</c:v>
                      </c:pt>
                      <c:pt idx="167">
                        <c:v>1.323668E-4</c:v>
                      </c:pt>
                      <c:pt idx="168">
                        <c:v>1.342812E-4</c:v>
                      </c:pt>
                      <c:pt idx="169">
                        <c:v>1.3047800000000001E-4</c:v>
                      </c:pt>
                      <c:pt idx="170">
                        <c:v>1.3390759999999999E-4</c:v>
                      </c:pt>
                      <c:pt idx="171">
                        <c:v>1.288696E-4</c:v>
                      </c:pt>
                      <c:pt idx="172">
                        <c:v>1.282016E-4</c:v>
                      </c:pt>
                      <c:pt idx="173">
                        <c:v>1.3141159999999999E-4</c:v>
                      </c:pt>
                      <c:pt idx="174">
                        <c:v>1.38622E-4</c:v>
                      </c:pt>
                      <c:pt idx="175">
                        <c:v>1.3209119999999999E-4</c:v>
                      </c:pt>
                      <c:pt idx="176">
                        <c:v>1.3018599999999999E-4</c:v>
                      </c:pt>
                      <c:pt idx="177">
                        <c:v>1.3872400000000001E-4</c:v>
                      </c:pt>
                      <c:pt idx="178">
                        <c:v>1.3804759999999999E-4</c:v>
                      </c:pt>
                      <c:pt idx="179">
                        <c:v>1.3352160000000001E-4</c:v>
                      </c:pt>
                      <c:pt idx="180">
                        <c:v>1.3501680000000001E-4</c:v>
                      </c:pt>
                      <c:pt idx="181">
                        <c:v>1.3667240000000001E-4</c:v>
                      </c:pt>
                      <c:pt idx="182">
                        <c:v>1.415144E-4</c:v>
                      </c:pt>
                      <c:pt idx="183">
                        <c:v>1.3459440000000001E-4</c:v>
                      </c:pt>
                      <c:pt idx="184">
                        <c:v>1.3177720000000001E-4</c:v>
                      </c:pt>
                      <c:pt idx="185">
                        <c:v>1.3204039999999999E-4</c:v>
                      </c:pt>
                      <c:pt idx="186">
                        <c:v>1.3735600000000002E-4</c:v>
                      </c:pt>
                      <c:pt idx="187">
                        <c:v>1.4298880000000001E-4</c:v>
                      </c:pt>
                      <c:pt idx="188">
                        <c:v>1.3420079999999998E-4</c:v>
                      </c:pt>
                      <c:pt idx="189">
                        <c:v>1.3381600000000001E-4</c:v>
                      </c:pt>
                      <c:pt idx="190">
                        <c:v>1.3668559999999998E-4</c:v>
                      </c:pt>
                      <c:pt idx="191">
                        <c:v>1.386108E-4</c:v>
                      </c:pt>
                      <c:pt idx="192">
                        <c:v>1.3715999999999999E-4</c:v>
                      </c:pt>
                      <c:pt idx="193">
                        <c:v>1.355324E-4</c:v>
                      </c:pt>
                      <c:pt idx="194">
                        <c:v>1.41092E-4</c:v>
                      </c:pt>
                      <c:pt idx="195">
                        <c:v>1.417608E-4</c:v>
                      </c:pt>
                      <c:pt idx="196">
                        <c:v>1.4083119999999999E-4</c:v>
                      </c:pt>
                      <c:pt idx="197">
                        <c:v>1.4103879999999999E-4</c:v>
                      </c:pt>
                      <c:pt idx="198">
                        <c:v>1.3990960000000001E-4</c:v>
                      </c:pt>
                      <c:pt idx="199">
                        <c:v>1.3628879999999998E-4</c:v>
                      </c:pt>
                      <c:pt idx="200">
                        <c:v>1.5043000000000001E-4</c:v>
                      </c:pt>
                      <c:pt idx="201">
                        <c:v>1.4180639999999999E-4</c:v>
                      </c:pt>
                      <c:pt idx="202">
                        <c:v>1.401036E-4</c:v>
                      </c:pt>
                      <c:pt idx="203">
                        <c:v>1.446676E-4</c:v>
                      </c:pt>
                      <c:pt idx="204">
                        <c:v>1.4134839999999999E-4</c:v>
                      </c:pt>
                      <c:pt idx="205">
                        <c:v>1.4411360000000001E-4</c:v>
                      </c:pt>
                      <c:pt idx="206">
                        <c:v>1.4728199999999999E-4</c:v>
                      </c:pt>
                      <c:pt idx="207">
                        <c:v>1.4316280000000001E-4</c:v>
                      </c:pt>
                      <c:pt idx="208">
                        <c:v>1.3819519999999999E-4</c:v>
                      </c:pt>
                      <c:pt idx="209">
                        <c:v>1.40996E-4</c:v>
                      </c:pt>
                      <c:pt idx="210">
                        <c:v>1.4852680000000001E-4</c:v>
                      </c:pt>
                      <c:pt idx="211">
                        <c:v>1.4476119999999999E-4</c:v>
                      </c:pt>
                      <c:pt idx="212">
                        <c:v>1.4546399999999999E-4</c:v>
                      </c:pt>
                      <c:pt idx="213">
                        <c:v>1.4387239999999999E-4</c:v>
                      </c:pt>
                      <c:pt idx="214">
                        <c:v>1.4833359999999999E-4</c:v>
                      </c:pt>
                      <c:pt idx="215">
                        <c:v>1.428856E-4</c:v>
                      </c:pt>
                      <c:pt idx="216">
                        <c:v>1.453344E-4</c:v>
                      </c:pt>
                      <c:pt idx="217">
                        <c:v>1.4144240000000001E-4</c:v>
                      </c:pt>
                      <c:pt idx="218">
                        <c:v>1.544428E-4</c:v>
                      </c:pt>
                      <c:pt idx="219">
                        <c:v>1.5695959999999999E-4</c:v>
                      </c:pt>
                      <c:pt idx="220">
                        <c:v>1.4961999999999999E-4</c:v>
                      </c:pt>
                      <c:pt idx="221">
                        <c:v>1.49042E-4</c:v>
                      </c:pt>
                      <c:pt idx="222">
                        <c:v>1.531084E-4</c:v>
                      </c:pt>
                      <c:pt idx="223">
                        <c:v>1.5948000000000001E-4</c:v>
                      </c:pt>
                      <c:pt idx="224">
                        <c:v>1.5996360000000001E-4</c:v>
                      </c:pt>
                      <c:pt idx="225">
                        <c:v>1.5264799999999999E-4</c:v>
                      </c:pt>
                      <c:pt idx="226">
                        <c:v>1.6315519999999999E-4</c:v>
                      </c:pt>
                      <c:pt idx="227">
                        <c:v>1.6845320000000001E-4</c:v>
                      </c:pt>
                      <c:pt idx="228">
                        <c:v>1.525636E-4</c:v>
                      </c:pt>
                      <c:pt idx="229">
                        <c:v>1.562628E-4</c:v>
                      </c:pt>
                      <c:pt idx="230">
                        <c:v>1.5394359999999999E-4</c:v>
                      </c:pt>
                      <c:pt idx="231">
                        <c:v>1.5985559999999999E-4</c:v>
                      </c:pt>
                      <c:pt idx="232">
                        <c:v>1.6463839999999999E-4</c:v>
                      </c:pt>
                      <c:pt idx="233">
                        <c:v>1.5939600000000002E-4</c:v>
                      </c:pt>
                      <c:pt idx="234">
                        <c:v>1.6326239999999998E-4</c:v>
                      </c:pt>
                      <c:pt idx="235">
                        <c:v>1.7395399999999998E-4</c:v>
                      </c:pt>
                      <c:pt idx="236">
                        <c:v>1.755344E-4</c:v>
                      </c:pt>
                      <c:pt idx="237">
                        <c:v>1.7448720000000001E-4</c:v>
                      </c:pt>
                      <c:pt idx="238">
                        <c:v>1.7643840000000001E-4</c:v>
                      </c:pt>
                      <c:pt idx="239">
                        <c:v>1.719E-4</c:v>
                      </c:pt>
                      <c:pt idx="240">
                        <c:v>1.814676E-4</c:v>
                      </c:pt>
                      <c:pt idx="241">
                        <c:v>1.7063399999999999E-4</c:v>
                      </c:pt>
                      <c:pt idx="242">
                        <c:v>1.81898E-4</c:v>
                      </c:pt>
                      <c:pt idx="243">
                        <c:v>1.7455319999999999E-4</c:v>
                      </c:pt>
                      <c:pt idx="244">
                        <c:v>1.817504E-4</c:v>
                      </c:pt>
                      <c:pt idx="245">
                        <c:v>1.8760280000000001E-4</c:v>
                      </c:pt>
                      <c:pt idx="246">
                        <c:v>1.865592E-4</c:v>
                      </c:pt>
                      <c:pt idx="247">
                        <c:v>1.804524E-4</c:v>
                      </c:pt>
                      <c:pt idx="248">
                        <c:v>1.8065359999999998E-4</c:v>
                      </c:pt>
                      <c:pt idx="249">
                        <c:v>1.7994960000000001E-4</c:v>
                      </c:pt>
                      <c:pt idx="250">
                        <c:v>1.9120200000000002E-4</c:v>
                      </c:pt>
                      <c:pt idx="251">
                        <c:v>1.8908320000000001E-4</c:v>
                      </c:pt>
                      <c:pt idx="252">
                        <c:v>1.8685279999999999E-4</c:v>
                      </c:pt>
                      <c:pt idx="253">
                        <c:v>1.89054E-4</c:v>
                      </c:pt>
                      <c:pt idx="254">
                        <c:v>1.9599760000000002E-4</c:v>
                      </c:pt>
                      <c:pt idx="255">
                        <c:v>1.9547879999999999E-4</c:v>
                      </c:pt>
                      <c:pt idx="256">
                        <c:v>1.9232599999999999E-4</c:v>
                      </c:pt>
                      <c:pt idx="257">
                        <c:v>1.8777999999999999E-4</c:v>
                      </c:pt>
                      <c:pt idx="258">
                        <c:v>1.98362E-4</c:v>
                      </c:pt>
                      <c:pt idx="259">
                        <c:v>1.8951960000000001E-4</c:v>
                      </c:pt>
                      <c:pt idx="260">
                        <c:v>1.9461039999999998E-4</c:v>
                      </c:pt>
                      <c:pt idx="261">
                        <c:v>2.0389440000000001E-4</c:v>
                      </c:pt>
                      <c:pt idx="262">
                        <c:v>2.0608359999999999E-4</c:v>
                      </c:pt>
                      <c:pt idx="263">
                        <c:v>1.965724E-4</c:v>
                      </c:pt>
                      <c:pt idx="264">
                        <c:v>2.0483200000000001E-4</c:v>
                      </c:pt>
                      <c:pt idx="265">
                        <c:v>2.0832320000000002E-4</c:v>
                      </c:pt>
                      <c:pt idx="266">
                        <c:v>2.1191680000000001E-4</c:v>
                      </c:pt>
                      <c:pt idx="267">
                        <c:v>2.0900479999999999E-4</c:v>
                      </c:pt>
                      <c:pt idx="268">
                        <c:v>2.1155640000000001E-4</c:v>
                      </c:pt>
                      <c:pt idx="269">
                        <c:v>2.1752879999999998E-4</c:v>
                      </c:pt>
                      <c:pt idx="270">
                        <c:v>2.2246120000000001E-4</c:v>
                      </c:pt>
                      <c:pt idx="271">
                        <c:v>2.2775040000000001E-4</c:v>
                      </c:pt>
                      <c:pt idx="272">
                        <c:v>2.179956E-4</c:v>
                      </c:pt>
                      <c:pt idx="273">
                        <c:v>2.060164E-4</c:v>
                      </c:pt>
                      <c:pt idx="274">
                        <c:v>2.0736760000000001E-4</c:v>
                      </c:pt>
                      <c:pt idx="275">
                        <c:v>2.1866839999999999E-4</c:v>
                      </c:pt>
                      <c:pt idx="276">
                        <c:v>2.138412E-4</c:v>
                      </c:pt>
                      <c:pt idx="277">
                        <c:v>2.247288E-4</c:v>
                      </c:pt>
                      <c:pt idx="278">
                        <c:v>2.2291919999999998E-4</c:v>
                      </c:pt>
                      <c:pt idx="279">
                        <c:v>2.1939920000000002E-4</c:v>
                      </c:pt>
                      <c:pt idx="280">
                        <c:v>2.193656E-4</c:v>
                      </c:pt>
                      <c:pt idx="281">
                        <c:v>2.2056840000000001E-4</c:v>
                      </c:pt>
                      <c:pt idx="282">
                        <c:v>2.2190959999999999E-4</c:v>
                      </c:pt>
                      <c:pt idx="283">
                        <c:v>2.3277360000000002E-4</c:v>
                      </c:pt>
                      <c:pt idx="284">
                        <c:v>2.3263280000000001E-4</c:v>
                      </c:pt>
                      <c:pt idx="285">
                        <c:v>2.2928480000000001E-4</c:v>
                      </c:pt>
                      <c:pt idx="286">
                        <c:v>2.2673959999999999E-4</c:v>
                      </c:pt>
                      <c:pt idx="287">
                        <c:v>2.3336519999999999E-4</c:v>
                      </c:pt>
                      <c:pt idx="288">
                        <c:v>2.3624559999999999E-4</c:v>
                      </c:pt>
                      <c:pt idx="289">
                        <c:v>2.351004E-4</c:v>
                      </c:pt>
                      <c:pt idx="290">
                        <c:v>2.3071959999999999E-4</c:v>
                      </c:pt>
                      <c:pt idx="291">
                        <c:v>2.267216E-4</c:v>
                      </c:pt>
                      <c:pt idx="292">
                        <c:v>2.33976E-4</c:v>
                      </c:pt>
                      <c:pt idx="293">
                        <c:v>2.429496E-4</c:v>
                      </c:pt>
                      <c:pt idx="294">
                        <c:v>2.3896839999999999E-4</c:v>
                      </c:pt>
                      <c:pt idx="295">
                        <c:v>2.3397279999999999E-4</c:v>
                      </c:pt>
                      <c:pt idx="296">
                        <c:v>2.3610840000000001E-4</c:v>
                      </c:pt>
                      <c:pt idx="297">
                        <c:v>2.435808E-4</c:v>
                      </c:pt>
                      <c:pt idx="298">
                        <c:v>2.40578E-4</c:v>
                      </c:pt>
                      <c:pt idx="299">
                        <c:v>2.3618119999999998E-4</c:v>
                      </c:pt>
                      <c:pt idx="300">
                        <c:v>2.3321360000000001E-4</c:v>
                      </c:pt>
                      <c:pt idx="301">
                        <c:v>2.3434040000000001E-4</c:v>
                      </c:pt>
                      <c:pt idx="302">
                        <c:v>2.3997839999999999E-4</c:v>
                      </c:pt>
                      <c:pt idx="303">
                        <c:v>2.4385159999999999E-4</c:v>
                      </c:pt>
                      <c:pt idx="304">
                        <c:v>2.4309639999999999E-4</c:v>
                      </c:pt>
                      <c:pt idx="305">
                        <c:v>2.387628E-4</c:v>
                      </c:pt>
                      <c:pt idx="306">
                        <c:v>2.4597479999999999E-4</c:v>
                      </c:pt>
                      <c:pt idx="307">
                        <c:v>2.4888120000000002E-4</c:v>
                      </c:pt>
                      <c:pt idx="308">
                        <c:v>2.43384E-4</c:v>
                      </c:pt>
                      <c:pt idx="309">
                        <c:v>2.3869560000000002E-4</c:v>
                      </c:pt>
                      <c:pt idx="310">
                        <c:v>2.4979599999999999E-4</c:v>
                      </c:pt>
                      <c:pt idx="311">
                        <c:v>2.6072040000000001E-4</c:v>
                      </c:pt>
                      <c:pt idx="312">
                        <c:v>2.5337880000000001E-4</c:v>
                      </c:pt>
                      <c:pt idx="313">
                        <c:v>2.4779199999999999E-4</c:v>
                      </c:pt>
                      <c:pt idx="314">
                        <c:v>2.4242799999999999E-4</c:v>
                      </c:pt>
                      <c:pt idx="315">
                        <c:v>2.5582319999999998E-4</c:v>
                      </c:pt>
                      <c:pt idx="316">
                        <c:v>2.5760959999999999E-4</c:v>
                      </c:pt>
                      <c:pt idx="317">
                        <c:v>2.5626719999999998E-4</c:v>
                      </c:pt>
                      <c:pt idx="318">
                        <c:v>2.5545959999999997E-4</c:v>
                      </c:pt>
                      <c:pt idx="319">
                        <c:v>2.5913560000000001E-4</c:v>
                      </c:pt>
                      <c:pt idx="320">
                        <c:v>2.7636480000000003E-4</c:v>
                      </c:pt>
                      <c:pt idx="321">
                        <c:v>2.6718759999999999E-4</c:v>
                      </c:pt>
                      <c:pt idx="322">
                        <c:v>2.6488679999999999E-4</c:v>
                      </c:pt>
                      <c:pt idx="323">
                        <c:v>2.6650920000000002E-4</c:v>
                      </c:pt>
                      <c:pt idx="324">
                        <c:v>2.6872119999999999E-4</c:v>
                      </c:pt>
                      <c:pt idx="325">
                        <c:v>2.6570439999999999E-4</c:v>
                      </c:pt>
                      <c:pt idx="326">
                        <c:v>2.6745760000000001E-4</c:v>
                      </c:pt>
                      <c:pt idx="327">
                        <c:v>2.73656E-4</c:v>
                      </c:pt>
                      <c:pt idx="328">
                        <c:v>2.8231079999999997E-4</c:v>
                      </c:pt>
                      <c:pt idx="329">
                        <c:v>2.706796E-4</c:v>
                      </c:pt>
                      <c:pt idx="330">
                        <c:v>2.7392159999999998E-4</c:v>
                      </c:pt>
                      <c:pt idx="331">
                        <c:v>2.8363640000000001E-4</c:v>
                      </c:pt>
                      <c:pt idx="332">
                        <c:v>2.7829840000000004E-4</c:v>
                      </c:pt>
                      <c:pt idx="333">
                        <c:v>2.76252E-4</c:v>
                      </c:pt>
                      <c:pt idx="334">
                        <c:v>2.8305559999999998E-4</c:v>
                      </c:pt>
                      <c:pt idx="335">
                        <c:v>2.7932519999999999E-4</c:v>
                      </c:pt>
                      <c:pt idx="336">
                        <c:v>2.870684E-4</c:v>
                      </c:pt>
                      <c:pt idx="337">
                        <c:v>2.8056959999999998E-4</c:v>
                      </c:pt>
                      <c:pt idx="338">
                        <c:v>2.7834560000000003E-4</c:v>
                      </c:pt>
                      <c:pt idx="339">
                        <c:v>2.7004079999999998E-4</c:v>
                      </c:pt>
                      <c:pt idx="340">
                        <c:v>2.723572E-4</c:v>
                      </c:pt>
                      <c:pt idx="341">
                        <c:v>2.777492E-4</c:v>
                      </c:pt>
                      <c:pt idx="342">
                        <c:v>2.8805479999999999E-4</c:v>
                      </c:pt>
                      <c:pt idx="343">
                        <c:v>2.8028079999999999E-4</c:v>
                      </c:pt>
                      <c:pt idx="344">
                        <c:v>2.7249920000000001E-4</c:v>
                      </c:pt>
                      <c:pt idx="345">
                        <c:v>2.8123239999999999E-4</c:v>
                      </c:pt>
                      <c:pt idx="346">
                        <c:v>2.8269079999999999E-4</c:v>
                      </c:pt>
                      <c:pt idx="347">
                        <c:v>2.7995519999999999E-4</c:v>
                      </c:pt>
                      <c:pt idx="348">
                        <c:v>2.8056640000000002E-4</c:v>
                      </c:pt>
                      <c:pt idx="349">
                        <c:v>2.9136839999999999E-4</c:v>
                      </c:pt>
                      <c:pt idx="350">
                        <c:v>2.8830039999999999E-4</c:v>
                      </c:pt>
                      <c:pt idx="351">
                        <c:v>2.8998320000000002E-4</c:v>
                      </c:pt>
                      <c:pt idx="352">
                        <c:v>2.9246799999999999E-4</c:v>
                      </c:pt>
                      <c:pt idx="353">
                        <c:v>2.9760920000000002E-4</c:v>
                      </c:pt>
                      <c:pt idx="354">
                        <c:v>3.0209360000000001E-4</c:v>
                      </c:pt>
                      <c:pt idx="355">
                        <c:v>3.0703799999999998E-4</c:v>
                      </c:pt>
                      <c:pt idx="356">
                        <c:v>2.8947799999999997E-4</c:v>
                      </c:pt>
                      <c:pt idx="357">
                        <c:v>2.8955959999999998E-4</c:v>
                      </c:pt>
                      <c:pt idx="358">
                        <c:v>3.0189639999999998E-4</c:v>
                      </c:pt>
                      <c:pt idx="359">
                        <c:v>2.9398400000000001E-4</c:v>
                      </c:pt>
                      <c:pt idx="360">
                        <c:v>2.950548E-4</c:v>
                      </c:pt>
                      <c:pt idx="361">
                        <c:v>2.9391239999999999E-4</c:v>
                      </c:pt>
                      <c:pt idx="362">
                        <c:v>3.0468280000000002E-4</c:v>
                      </c:pt>
                      <c:pt idx="363">
                        <c:v>3.0505879999999998E-4</c:v>
                      </c:pt>
                      <c:pt idx="364">
                        <c:v>2.9671839999999999E-4</c:v>
                      </c:pt>
                      <c:pt idx="365">
                        <c:v>2.9906240000000003E-4</c:v>
                      </c:pt>
                      <c:pt idx="366">
                        <c:v>2.998904E-4</c:v>
                      </c:pt>
                      <c:pt idx="367">
                        <c:v>3.060332E-4</c:v>
                      </c:pt>
                      <c:pt idx="368">
                        <c:v>2.9922679999999999E-4</c:v>
                      </c:pt>
                      <c:pt idx="369">
                        <c:v>3.000592E-4</c:v>
                      </c:pt>
                      <c:pt idx="370">
                        <c:v>2.8604359999999997E-4</c:v>
                      </c:pt>
                      <c:pt idx="371">
                        <c:v>2.9641679999999998E-4</c:v>
                      </c:pt>
                      <c:pt idx="372">
                        <c:v>3.0291200000000002E-4</c:v>
                      </c:pt>
                      <c:pt idx="373">
                        <c:v>3.0293479999999998E-4</c:v>
                      </c:pt>
                      <c:pt idx="374">
                        <c:v>2.9600520000000002E-4</c:v>
                      </c:pt>
                      <c:pt idx="375">
                        <c:v>3.0177160000000004E-4</c:v>
                      </c:pt>
                      <c:pt idx="376">
                        <c:v>3.0432119999999999E-4</c:v>
                      </c:pt>
                      <c:pt idx="377">
                        <c:v>3.1282160000000001E-4</c:v>
                      </c:pt>
                      <c:pt idx="378">
                        <c:v>3.105432E-4</c:v>
                      </c:pt>
                      <c:pt idx="379">
                        <c:v>3.0347879999999999E-4</c:v>
                      </c:pt>
                      <c:pt idx="380">
                        <c:v>2.994812E-4</c:v>
                      </c:pt>
                      <c:pt idx="381">
                        <c:v>3.0340880000000002E-4</c:v>
                      </c:pt>
                      <c:pt idx="382">
                        <c:v>3.1224080000000003E-4</c:v>
                      </c:pt>
                      <c:pt idx="383">
                        <c:v>3.0946000000000001E-4</c:v>
                      </c:pt>
                      <c:pt idx="384">
                        <c:v>3.1114599999999999E-4</c:v>
                      </c:pt>
                      <c:pt idx="385">
                        <c:v>3.0373040000000002E-4</c:v>
                      </c:pt>
                      <c:pt idx="386">
                        <c:v>3.0848959999999999E-4</c:v>
                      </c:pt>
                      <c:pt idx="387">
                        <c:v>3.1833159999999997E-4</c:v>
                      </c:pt>
                      <c:pt idx="388">
                        <c:v>3.1230599999999999E-4</c:v>
                      </c:pt>
                      <c:pt idx="389">
                        <c:v>3.1087399999999999E-4</c:v>
                      </c:pt>
                      <c:pt idx="390">
                        <c:v>3.0997480000000003E-4</c:v>
                      </c:pt>
                      <c:pt idx="391">
                        <c:v>3.0600800000000003E-4</c:v>
                      </c:pt>
                      <c:pt idx="392">
                        <c:v>3.1868479999999996E-4</c:v>
                      </c:pt>
                      <c:pt idx="393">
                        <c:v>3.2028840000000004E-4</c:v>
                      </c:pt>
                      <c:pt idx="394">
                        <c:v>3.0802280000000003E-4</c:v>
                      </c:pt>
                      <c:pt idx="395">
                        <c:v>3.16414E-4</c:v>
                      </c:pt>
                      <c:pt idx="396">
                        <c:v>3.1232640000000001E-4</c:v>
                      </c:pt>
                      <c:pt idx="397">
                        <c:v>3.1682519999999998E-4</c:v>
                      </c:pt>
                      <c:pt idx="398">
                        <c:v>3.2185800000000001E-4</c:v>
                      </c:pt>
                      <c:pt idx="399">
                        <c:v>3.1922480000000001E-4</c:v>
                      </c:pt>
                      <c:pt idx="400">
                        <c:v>3.1659960000000002E-4</c:v>
                      </c:pt>
                      <c:pt idx="401">
                        <c:v>3.0758000000000001E-4</c:v>
                      </c:pt>
                      <c:pt idx="402">
                        <c:v>3.2285399999999997E-4</c:v>
                      </c:pt>
                      <c:pt idx="403">
                        <c:v>3.1817159999999995E-4</c:v>
                      </c:pt>
                      <c:pt idx="404">
                        <c:v>3.209916E-4</c:v>
                      </c:pt>
                      <c:pt idx="405">
                        <c:v>3.1489279999999999E-4</c:v>
                      </c:pt>
                      <c:pt idx="406">
                        <c:v>3.2179359999999995E-4</c:v>
                      </c:pt>
                      <c:pt idx="407">
                        <c:v>3.2772159999999999E-4</c:v>
                      </c:pt>
                      <c:pt idx="408">
                        <c:v>3.2459839999999997E-4</c:v>
                      </c:pt>
                      <c:pt idx="409">
                        <c:v>3.220772E-4</c:v>
                      </c:pt>
                      <c:pt idx="410">
                        <c:v>3.2611279999999999E-4</c:v>
                      </c:pt>
                      <c:pt idx="411">
                        <c:v>3.2636119999999996E-4</c:v>
                      </c:pt>
                      <c:pt idx="412">
                        <c:v>3.3162280000000001E-4</c:v>
                      </c:pt>
                      <c:pt idx="413">
                        <c:v>3.2306880000000003E-4</c:v>
                      </c:pt>
                      <c:pt idx="414">
                        <c:v>3.2301280000000002E-4</c:v>
                      </c:pt>
                      <c:pt idx="415">
                        <c:v>3.2428040000000001E-4</c:v>
                      </c:pt>
                      <c:pt idx="416">
                        <c:v>3.2640320000000003E-4</c:v>
                      </c:pt>
                      <c:pt idx="417">
                        <c:v>3.3604399999999997E-4</c:v>
                      </c:pt>
                      <c:pt idx="418">
                        <c:v>3.3552079999999996E-4</c:v>
                      </c:pt>
                      <c:pt idx="419">
                        <c:v>3.2928720000000001E-4</c:v>
                      </c:pt>
                      <c:pt idx="420">
                        <c:v>3.2735399999999997E-4</c:v>
                      </c:pt>
                      <c:pt idx="421">
                        <c:v>3.2869479999999998E-4</c:v>
                      </c:pt>
                      <c:pt idx="422">
                        <c:v>3.3226879999999999E-4</c:v>
                      </c:pt>
                      <c:pt idx="423">
                        <c:v>3.3124800000000002E-4</c:v>
                      </c:pt>
                      <c:pt idx="424">
                        <c:v>3.2467360000000003E-4</c:v>
                      </c:pt>
                      <c:pt idx="425">
                        <c:v>3.21696E-4</c:v>
                      </c:pt>
                      <c:pt idx="426">
                        <c:v>3.3208160000000001E-4</c:v>
                      </c:pt>
                      <c:pt idx="427">
                        <c:v>3.3603239999999997E-4</c:v>
                      </c:pt>
                      <c:pt idx="428">
                        <c:v>3.3183160000000003E-4</c:v>
                      </c:pt>
                      <c:pt idx="429">
                        <c:v>3.279596E-4</c:v>
                      </c:pt>
                      <c:pt idx="430">
                        <c:v>3.3661520000000003E-4</c:v>
                      </c:pt>
                      <c:pt idx="431">
                        <c:v>3.3867880000000003E-4</c:v>
                      </c:pt>
                      <c:pt idx="432">
                        <c:v>3.2951840000000003E-4</c:v>
                      </c:pt>
                      <c:pt idx="433">
                        <c:v>3.2591320000000001E-4</c:v>
                      </c:pt>
                      <c:pt idx="434">
                        <c:v>3.2940039999999996E-4</c:v>
                      </c:pt>
                      <c:pt idx="435">
                        <c:v>3.3460640000000002E-4</c:v>
                      </c:pt>
                      <c:pt idx="436">
                        <c:v>3.3017920000000001E-4</c:v>
                      </c:pt>
                      <c:pt idx="437">
                        <c:v>3.3083960000000002E-4</c:v>
                      </c:pt>
                      <c:pt idx="438">
                        <c:v>3.291732E-4</c:v>
                      </c:pt>
                      <c:pt idx="439">
                        <c:v>3.4169760000000001E-4</c:v>
                      </c:pt>
                      <c:pt idx="440">
                        <c:v>3.4263920000000001E-4</c:v>
                      </c:pt>
                      <c:pt idx="441">
                        <c:v>3.3881960000000001E-4</c:v>
                      </c:pt>
                      <c:pt idx="442">
                        <c:v>3.3099879999999999E-4</c:v>
                      </c:pt>
                      <c:pt idx="443">
                        <c:v>3.377864E-4</c:v>
                      </c:pt>
                      <c:pt idx="444">
                        <c:v>3.4741000000000004E-4</c:v>
                      </c:pt>
                      <c:pt idx="445">
                        <c:v>3.4009760000000002E-4</c:v>
                      </c:pt>
                      <c:pt idx="446">
                        <c:v>3.3888439999999999E-4</c:v>
                      </c:pt>
                      <c:pt idx="447">
                        <c:v>3.3584799999999997E-4</c:v>
                      </c:pt>
                      <c:pt idx="448">
                        <c:v>3.464424E-4</c:v>
                      </c:pt>
                      <c:pt idx="449">
                        <c:v>3.3539640000000004E-4</c:v>
                      </c:pt>
                      <c:pt idx="450">
                        <c:v>3.2563599999999997E-4</c:v>
                      </c:pt>
                      <c:pt idx="451">
                        <c:v>3.3519680000000001E-4</c:v>
                      </c:pt>
                      <c:pt idx="452">
                        <c:v>3.3455840000000002E-4</c:v>
                      </c:pt>
                      <c:pt idx="453">
                        <c:v>3.3574720000000002E-4</c:v>
                      </c:pt>
                      <c:pt idx="454">
                        <c:v>3.3663760000000002E-4</c:v>
                      </c:pt>
                      <c:pt idx="455">
                        <c:v>3.3018440000000005E-4</c:v>
                      </c:pt>
                      <c:pt idx="456">
                        <c:v>3.2935239999999996E-4</c:v>
                      </c:pt>
                      <c:pt idx="457">
                        <c:v>3.3563000000000001E-4</c:v>
                      </c:pt>
                      <c:pt idx="458">
                        <c:v>3.3918560000000003E-4</c:v>
                      </c:pt>
                      <c:pt idx="459">
                        <c:v>3.3630279999999997E-4</c:v>
                      </c:pt>
                      <c:pt idx="460">
                        <c:v>3.3523560000000001E-4</c:v>
                      </c:pt>
                      <c:pt idx="461">
                        <c:v>3.4018199999999996E-4</c:v>
                      </c:pt>
                      <c:pt idx="462">
                        <c:v>3.4546080000000002E-4</c:v>
                      </c:pt>
                      <c:pt idx="463">
                        <c:v>3.400268E-4</c:v>
                      </c:pt>
                      <c:pt idx="464">
                        <c:v>3.4176119999999996E-4</c:v>
                      </c:pt>
                      <c:pt idx="465">
                        <c:v>3.3399119999999997E-4</c:v>
                      </c:pt>
                      <c:pt idx="466">
                        <c:v>3.4356999999999996E-4</c:v>
                      </c:pt>
                      <c:pt idx="467">
                        <c:v>3.4701520000000001E-4</c:v>
                      </c:pt>
                      <c:pt idx="468">
                        <c:v>3.3819679999999997E-4</c:v>
                      </c:pt>
                      <c:pt idx="469">
                        <c:v>3.3345680000000004E-4</c:v>
                      </c:pt>
                      <c:pt idx="470">
                        <c:v>3.3208960000000003E-4</c:v>
                      </c:pt>
                      <c:pt idx="471">
                        <c:v>3.4107079999999996E-4</c:v>
                      </c:pt>
                      <c:pt idx="472">
                        <c:v>3.3995839999999999E-4</c:v>
                      </c:pt>
                      <c:pt idx="473">
                        <c:v>3.3472599999999998E-4</c:v>
                      </c:pt>
                      <c:pt idx="474">
                        <c:v>3.3701E-4</c:v>
                      </c:pt>
                      <c:pt idx="475">
                        <c:v>3.3786879999999996E-4</c:v>
                      </c:pt>
                      <c:pt idx="476">
                        <c:v>3.4489079999999999E-4</c:v>
                      </c:pt>
                      <c:pt idx="477">
                        <c:v>3.3880519999999998E-4</c:v>
                      </c:pt>
                      <c:pt idx="478">
                        <c:v>3.3671800000000001E-4</c:v>
                      </c:pt>
                      <c:pt idx="479">
                        <c:v>3.3615399999999997E-4</c:v>
                      </c:pt>
                      <c:pt idx="480">
                        <c:v>3.4659719999999999E-4</c:v>
                      </c:pt>
                      <c:pt idx="481">
                        <c:v>3.4897960000000001E-4</c:v>
                      </c:pt>
                      <c:pt idx="482">
                        <c:v>3.4539599999999998E-4</c:v>
                      </c:pt>
                      <c:pt idx="483">
                        <c:v>3.3913079999999999E-4</c:v>
                      </c:pt>
                      <c:pt idx="484">
                        <c:v>3.4483720000000003E-4</c:v>
                      </c:pt>
                      <c:pt idx="485">
                        <c:v>3.5262E-4</c:v>
                      </c:pt>
                      <c:pt idx="486">
                        <c:v>3.4976359999999999E-4</c:v>
                      </c:pt>
                      <c:pt idx="487">
                        <c:v>3.4341839999999998E-4</c:v>
                      </c:pt>
                      <c:pt idx="488">
                        <c:v>3.3907880000000004E-4</c:v>
                      </c:pt>
                      <c:pt idx="489">
                        <c:v>3.3756920000000003E-4</c:v>
                      </c:pt>
                      <c:pt idx="490">
                        <c:v>3.4958839999999999E-4</c:v>
                      </c:pt>
                      <c:pt idx="491">
                        <c:v>3.4774480000000004E-4</c:v>
                      </c:pt>
                      <c:pt idx="492">
                        <c:v>3.4395000000000004E-4</c:v>
                      </c:pt>
                      <c:pt idx="493">
                        <c:v>3.5012159999999999E-4</c:v>
                      </c:pt>
                      <c:pt idx="494">
                        <c:v>3.5547159999999999E-4</c:v>
                      </c:pt>
                      <c:pt idx="495">
                        <c:v>3.4831679999999999E-4</c:v>
                      </c:pt>
                      <c:pt idx="496">
                        <c:v>3.4732879999999999E-4</c:v>
                      </c:pt>
                      <c:pt idx="497">
                        <c:v>3.467368E-4</c:v>
                      </c:pt>
                      <c:pt idx="498">
                        <c:v>3.5179359999999997E-4</c:v>
                      </c:pt>
                      <c:pt idx="499">
                        <c:v>3.5340559999999998E-4</c:v>
                      </c:pt>
                      <c:pt idx="500">
                        <c:v>3.4378039999999999E-4</c:v>
                      </c:pt>
                      <c:pt idx="501" formatCode="0.000">
                        <c:v>3.4821919999999999E-4</c:v>
                      </c:pt>
                      <c:pt idx="502" formatCode="0.000">
                        <c:v>3.467764E-4</c:v>
                      </c:pt>
                      <c:pt idx="503" formatCode="0.000">
                        <c:v>3.5445799999999999E-4</c:v>
                      </c:pt>
                      <c:pt idx="504" formatCode="0.000">
                        <c:v>3.5913040000000001E-4</c:v>
                      </c:pt>
                      <c:pt idx="505" formatCode="0.000">
                        <c:v>3.535112E-4</c:v>
                      </c:pt>
                      <c:pt idx="506" formatCode="0.000">
                        <c:v>3.5262200000000003E-4</c:v>
                      </c:pt>
                      <c:pt idx="507" formatCode="0.000">
                        <c:v>3.4852320000000001E-4</c:v>
                      </c:pt>
                      <c:pt idx="508" formatCode="0.000">
                        <c:v>3.572844E-4</c:v>
                      </c:pt>
                      <c:pt idx="509" formatCode="0.000">
                        <c:v>3.6328960000000003E-4</c:v>
                      </c:pt>
                      <c:pt idx="510" formatCode="0.000">
                        <c:v>3.555276E-4</c:v>
                      </c:pt>
                      <c:pt idx="511" formatCode="0.000">
                        <c:v>3.594968E-4</c:v>
                      </c:pt>
                      <c:pt idx="512" formatCode="0.000">
                        <c:v>3.600392E-4</c:v>
                      </c:pt>
                      <c:pt idx="513" formatCode="0.000">
                        <c:v>3.7122000000000001E-4</c:v>
                      </c:pt>
                      <c:pt idx="514" formatCode="0.000">
                        <c:v>3.6250079999999998E-4</c:v>
                      </c:pt>
                      <c:pt idx="515" formatCode="0.000">
                        <c:v>3.5325000000000005E-4</c:v>
                      </c:pt>
                      <c:pt idx="516" formatCode="0.000">
                        <c:v>3.5643639999999999E-4</c:v>
                      </c:pt>
                      <c:pt idx="517" formatCode="0.000">
                        <c:v>3.5593920000000001E-4</c:v>
                      </c:pt>
                      <c:pt idx="518" formatCode="0.000">
                        <c:v>3.6318759999999999E-4</c:v>
                      </c:pt>
                      <c:pt idx="519" formatCode="0.000">
                        <c:v>3.5913279999999996E-4</c:v>
                      </c:pt>
                      <c:pt idx="520" formatCode="0.000">
                        <c:v>3.5785720000000001E-4</c:v>
                      </c:pt>
                      <c:pt idx="521" formatCode="0.000">
                        <c:v>3.53498E-4</c:v>
                      </c:pt>
                      <c:pt idx="522" formatCode="0.000">
                        <c:v>3.6192559999999996E-4</c:v>
                      </c:pt>
                      <c:pt idx="523" formatCode="0.000">
                        <c:v>3.6199319999999998E-4</c:v>
                      </c:pt>
                      <c:pt idx="524" formatCode="0.000">
                        <c:v>3.6519679999999998E-4</c:v>
                      </c:pt>
                      <c:pt idx="525" formatCode="0.000">
                        <c:v>3.583476E-4</c:v>
                      </c:pt>
                      <c:pt idx="526" formatCode="0.000">
                        <c:v>3.5884079999999997E-4</c:v>
                      </c:pt>
                      <c:pt idx="527" formatCode="0.000">
                        <c:v>3.6465280000000003E-4</c:v>
                      </c:pt>
                      <c:pt idx="528" formatCode="0.000">
                        <c:v>3.6049280000000002E-4</c:v>
                      </c:pt>
                      <c:pt idx="529" formatCode="0.000">
                        <c:v>3.5945440000000002E-4</c:v>
                      </c:pt>
                      <c:pt idx="530" formatCode="0.000">
                        <c:v>3.5445160000000003E-4</c:v>
                      </c:pt>
                      <c:pt idx="531" formatCode="0.000">
                        <c:v>3.6366440000000001E-4</c:v>
                      </c:pt>
                      <c:pt idx="532" formatCode="0.000">
                        <c:v>3.5993799999999997E-4</c:v>
                      </c:pt>
                      <c:pt idx="533" formatCode="0.000">
                        <c:v>3.5829600000000003E-4</c:v>
                      </c:pt>
                      <c:pt idx="534" formatCode="0.000">
                        <c:v>3.5900439999999998E-4</c:v>
                      </c:pt>
                      <c:pt idx="535" formatCode="0.000">
                        <c:v>3.637364E-4</c:v>
                      </c:pt>
                      <c:pt idx="536" formatCode="0.000">
                        <c:v>3.690268E-4</c:v>
                      </c:pt>
                      <c:pt idx="537" formatCode="0.000">
                        <c:v>3.6573679999999997E-4</c:v>
                      </c:pt>
                      <c:pt idx="538" formatCode="0.000">
                        <c:v>3.6127439999999994E-4</c:v>
                      </c:pt>
                      <c:pt idx="539" formatCode="0.000">
                        <c:v>3.625376E-4</c:v>
                      </c:pt>
                      <c:pt idx="540" formatCode="0.000">
                        <c:v>3.7032679999999998E-4</c:v>
                      </c:pt>
                      <c:pt idx="541" formatCode="0.000">
                        <c:v>3.7257840000000001E-4</c:v>
                      </c:pt>
                      <c:pt idx="542" formatCode="0.000">
                        <c:v>3.6718439999999997E-4</c:v>
                      </c:pt>
                      <c:pt idx="543" formatCode="0.000">
                        <c:v>3.6105560000000003E-4</c:v>
                      </c:pt>
                      <c:pt idx="544" formatCode="0.000">
                        <c:v>3.6660760000000001E-4</c:v>
                      </c:pt>
                      <c:pt idx="545" formatCode="0.000">
                        <c:v>3.7302599999999999E-4</c:v>
                      </c:pt>
                      <c:pt idx="546" formatCode="0.000">
                        <c:v>3.6858000000000003E-4</c:v>
                      </c:pt>
                      <c:pt idx="547" formatCode="0.000">
                        <c:v>3.6287800000000002E-4</c:v>
                      </c:pt>
                      <c:pt idx="548" formatCode="0.000">
                        <c:v>3.6484919999999995E-4</c:v>
                      </c:pt>
                      <c:pt idx="549" formatCode="0.000">
                        <c:v>3.7314840000000004E-4</c:v>
                      </c:pt>
                      <c:pt idx="550" formatCode="0.000">
                        <c:v>3.7262879999999996E-4</c:v>
                      </c:pt>
                      <c:pt idx="551" formatCode="0.000">
                        <c:v>3.6575240000000003E-4</c:v>
                      </c:pt>
                      <c:pt idx="552" formatCode="0.000">
                        <c:v>3.6755199999999999E-4</c:v>
                      </c:pt>
                      <c:pt idx="553" formatCode="0.000">
                        <c:v>3.7420719999999995E-4</c:v>
                      </c:pt>
                      <c:pt idx="554" formatCode="0.000">
                        <c:v>3.7837280000000003E-4</c:v>
                      </c:pt>
                      <c:pt idx="555" formatCode="0.000">
                        <c:v>3.7501520000000004E-4</c:v>
                      </c:pt>
                      <c:pt idx="556" formatCode="0.000">
                        <c:v>3.758508E-4</c:v>
                      </c:pt>
                      <c:pt idx="557" formatCode="0.000">
                        <c:v>3.7306119999999996E-4</c:v>
                      </c:pt>
                      <c:pt idx="558" formatCode="0.000">
                        <c:v>3.7374400000000002E-4</c:v>
                      </c:pt>
                      <c:pt idx="559" formatCode="0.000">
                        <c:v>3.7955919999999998E-4</c:v>
                      </c:pt>
                      <c:pt idx="560" formatCode="0.000">
                        <c:v>3.7827680000000004E-4</c:v>
                      </c:pt>
                      <c:pt idx="561" formatCode="0.000">
                        <c:v>3.7543839999999999E-4</c:v>
                      </c:pt>
                      <c:pt idx="562" formatCode="0.000">
                        <c:v>3.7662760000000003E-4</c:v>
                      </c:pt>
                      <c:pt idx="563" formatCode="0.000">
                        <c:v>3.8126119999999999E-4</c:v>
                      </c:pt>
                      <c:pt idx="564" formatCode="0.000">
                        <c:v>3.8998280000000004E-4</c:v>
                      </c:pt>
                      <c:pt idx="565" formatCode="0.000">
                        <c:v>3.8620080000000001E-4</c:v>
                      </c:pt>
                      <c:pt idx="566" formatCode="0.000">
                        <c:v>3.8422599999999999E-4</c:v>
                      </c:pt>
                      <c:pt idx="567" formatCode="0.000">
                        <c:v>3.8098919999999999E-4</c:v>
                      </c:pt>
                      <c:pt idx="568" formatCode="0.000">
                        <c:v>3.8142360000000003E-4</c:v>
                      </c:pt>
                      <c:pt idx="569" formatCode="0.000">
                        <c:v>3.8851480000000002E-4</c:v>
                      </c:pt>
                      <c:pt idx="570" formatCode="0.000">
                        <c:v>3.8726200000000003E-4</c:v>
                      </c:pt>
                      <c:pt idx="571" formatCode="0.000">
                        <c:v>3.7993759999999999E-4</c:v>
                      </c:pt>
                      <c:pt idx="572" formatCode="0.000">
                        <c:v>3.8311159999999999E-4</c:v>
                      </c:pt>
                      <c:pt idx="573" formatCode="0.000">
                        <c:v>3.8904920000000005E-4</c:v>
                      </c:pt>
                      <c:pt idx="574" formatCode="0.000">
                        <c:v>3.8239919999999997E-4</c:v>
                      </c:pt>
                      <c:pt idx="575" formatCode="0.000">
                        <c:v>3.8059120000000002E-4</c:v>
                      </c:pt>
                      <c:pt idx="576" formatCode="0.000">
                        <c:v>3.7980399999999997E-4</c:v>
                      </c:pt>
                      <c:pt idx="577" formatCode="0.000">
                        <c:v>3.9210200000000002E-4</c:v>
                      </c:pt>
                      <c:pt idx="578" formatCode="0.000">
                        <c:v>3.9042199999999997E-4</c:v>
                      </c:pt>
                      <c:pt idx="579" formatCode="0.000">
                        <c:v>3.8561880000000001E-4</c:v>
                      </c:pt>
                      <c:pt idx="580" formatCode="0.000">
                        <c:v>3.8465520000000004E-4</c:v>
                      </c:pt>
                      <c:pt idx="581" formatCode="0.000">
                        <c:v>3.863208E-4</c:v>
                      </c:pt>
                      <c:pt idx="582" formatCode="0.000">
                        <c:v>3.957012E-4</c:v>
                      </c:pt>
                      <c:pt idx="583" formatCode="0.000">
                        <c:v>3.9429560000000001E-4</c:v>
                      </c:pt>
                      <c:pt idx="584" formatCode="0.000">
                        <c:v>3.9015759999999996E-4</c:v>
                      </c:pt>
                      <c:pt idx="585" formatCode="0.000">
                        <c:v>3.8883240000000001E-4</c:v>
                      </c:pt>
                      <c:pt idx="586" formatCode="0.000">
                        <c:v>3.8544319999999998E-4</c:v>
                      </c:pt>
                      <c:pt idx="587" formatCode="0.000">
                        <c:v>3.9660599999999998E-4</c:v>
                      </c:pt>
                      <c:pt idx="588" formatCode="0.000">
                        <c:v>3.9631560000000004E-4</c:v>
                      </c:pt>
                      <c:pt idx="589" formatCode="0.000">
                        <c:v>3.936848E-4</c:v>
                      </c:pt>
                      <c:pt idx="590" formatCode="0.000">
                        <c:v>3.9111399999999997E-4</c:v>
                      </c:pt>
                      <c:pt idx="591" formatCode="0.000">
                        <c:v>3.9608440000000003E-4</c:v>
                      </c:pt>
                      <c:pt idx="592" formatCode="0.000">
                        <c:v>3.9207119999999998E-4</c:v>
                      </c:pt>
                      <c:pt idx="593" formatCode="0.000">
                        <c:v>3.9284600000000003E-4</c:v>
                      </c:pt>
                      <c:pt idx="594" formatCode="0.000">
                        <c:v>3.9270720000000002E-4</c:v>
                      </c:pt>
                      <c:pt idx="595" formatCode="0.000">
                        <c:v>3.95616E-4</c:v>
                      </c:pt>
                      <c:pt idx="596" formatCode="0.000">
                        <c:v>3.9959639999999997E-4</c:v>
                      </c:pt>
                      <c:pt idx="597" formatCode="0.000">
                        <c:v>3.9715159999999998E-4</c:v>
                      </c:pt>
                      <c:pt idx="598" formatCode="0.000">
                        <c:v>3.9270759999999999E-4</c:v>
                      </c:pt>
                      <c:pt idx="599" formatCode="0.000">
                        <c:v>3.9281640000000002E-4</c:v>
                      </c:pt>
                      <c:pt idx="600" formatCode="0.000">
                        <c:v>4.0022799999999998E-4</c:v>
                      </c:pt>
                      <c:pt idx="601" formatCode="0.000">
                        <c:v>3.9723799999999995E-4</c:v>
                      </c:pt>
                      <c:pt idx="602" formatCode="0.000">
                        <c:v>3.9608520000000003E-4</c:v>
                      </c:pt>
                      <c:pt idx="603" formatCode="0.000">
                        <c:v>3.9197320000000001E-4</c:v>
                      </c:pt>
                      <c:pt idx="604" formatCode="0.000">
                        <c:v>3.9813439999999999E-4</c:v>
                      </c:pt>
                      <c:pt idx="605" formatCode="0.000">
                        <c:v>3.9921720000000001E-4</c:v>
                      </c:pt>
                      <c:pt idx="606" formatCode="0.000">
                        <c:v>3.9749920000000001E-4</c:v>
                      </c:pt>
                      <c:pt idx="607" formatCode="0.000">
                        <c:v>3.9075119999999996E-4</c:v>
                      </c:pt>
                      <c:pt idx="608" formatCode="0.000">
                        <c:v>3.9836679999999999E-4</c:v>
                      </c:pt>
                      <c:pt idx="609" formatCode="0.000">
                        <c:v>4.0350800000000001E-4</c:v>
                      </c:pt>
                      <c:pt idx="610" formatCode="0.000">
                        <c:v>4.0200800000000003E-4</c:v>
                      </c:pt>
                      <c:pt idx="611" formatCode="0.000">
                        <c:v>3.9397719999999996E-4</c:v>
                      </c:pt>
                      <c:pt idx="612" formatCode="0.000">
                        <c:v>3.9626920000000005E-4</c:v>
                      </c:pt>
                      <c:pt idx="613" formatCode="0.000">
                        <c:v>4.06368E-4</c:v>
                      </c:pt>
                      <c:pt idx="614" formatCode="0.000">
                        <c:v>4.0565600000000001E-4</c:v>
                      </c:pt>
                      <c:pt idx="615" formatCode="0.000">
                        <c:v>4.0220400000000003E-4</c:v>
                      </c:pt>
                      <c:pt idx="616" formatCode="0.000">
                        <c:v>4.0393199999999997E-4</c:v>
                      </c:pt>
                      <c:pt idx="617" formatCode="0.000">
                        <c:v>4.1515999999999998E-4</c:v>
                      </c:pt>
                      <c:pt idx="618" formatCode="0.000">
                        <c:v>4.12156E-4</c:v>
                      </c:pt>
                      <c:pt idx="619" formatCode="0.000">
                        <c:v>4.0404799999999995E-4</c:v>
                      </c:pt>
                      <c:pt idx="620" formatCode="0.000">
                        <c:v>4.0019199999999995E-4</c:v>
                      </c:pt>
                      <c:pt idx="621" formatCode="0.000">
                        <c:v>4.0188000000000002E-4</c:v>
                      </c:pt>
                      <c:pt idx="622" formatCode="0.000">
                        <c:v>4.1019600000000004E-4</c:v>
                      </c:pt>
                      <c:pt idx="623" formatCode="0.000">
                        <c:v>4.0891999999999995E-4</c:v>
                      </c:pt>
                      <c:pt idx="624" formatCode="0.000">
                        <c:v>4.0547600000000005E-4</c:v>
                      </c:pt>
                      <c:pt idx="625" formatCode="0.000">
                        <c:v>4.1766400000000005E-4</c:v>
                      </c:pt>
                      <c:pt idx="626" formatCode="0.000">
                        <c:v>4.19892E-4</c:v>
                      </c:pt>
                      <c:pt idx="627" formatCode="0.000">
                        <c:v>4.0823600000000003E-4</c:v>
                      </c:pt>
                      <c:pt idx="628" formatCode="0.000">
                        <c:v>4.0938799999999995E-4</c:v>
                      </c:pt>
                      <c:pt idx="629" formatCode="0.000">
                        <c:v>4.1542E-4</c:v>
                      </c:pt>
                      <c:pt idx="630" formatCode="0.000">
                        <c:v>4.2804399999999998E-4</c:v>
                      </c:pt>
                      <c:pt idx="631" formatCode="0.000">
                        <c:v>4.2217200000000001E-4</c:v>
                      </c:pt>
                      <c:pt idx="632" formatCode="0.000">
                        <c:v>4.1778000000000003E-4</c:v>
                      </c:pt>
                      <c:pt idx="633" formatCode="0.000">
                        <c:v>4.1188799999999996E-4</c:v>
                      </c:pt>
                      <c:pt idx="634" formatCode="0.000">
                        <c:v>4.2598400000000002E-4</c:v>
                      </c:pt>
                      <c:pt idx="635" formatCode="0.000">
                        <c:v>4.3135199999999997E-4</c:v>
                      </c:pt>
                      <c:pt idx="636" formatCode="0.000">
                        <c:v>4.1891999999999998E-4</c:v>
                      </c:pt>
                      <c:pt idx="637" formatCode="0.000">
                        <c:v>4.21376E-4</c:v>
                      </c:pt>
                      <c:pt idx="638" formatCode="0.000">
                        <c:v>4.1963199999999997E-4</c:v>
                      </c:pt>
                      <c:pt idx="639" formatCode="0.000">
                        <c:v>4.2830800000000002E-4</c:v>
                      </c:pt>
                      <c:pt idx="640" formatCode="0.000">
                        <c:v>4.3395999999999994E-4</c:v>
                      </c:pt>
                      <c:pt idx="641" formatCode="0.000">
                        <c:v>4.2919199999999995E-4</c:v>
                      </c:pt>
                      <c:pt idx="642" formatCode="0.000">
                        <c:v>4.2512399999999998E-4</c:v>
                      </c:pt>
                      <c:pt idx="643" formatCode="0.000">
                        <c:v>4.20884E-4</c:v>
                      </c:pt>
                      <c:pt idx="644" formatCode="0.000">
                        <c:v>4.3396400000000001E-4</c:v>
                      </c:pt>
                      <c:pt idx="645" formatCode="0.000">
                        <c:v>4.3384399999999996E-4</c:v>
                      </c:pt>
                      <c:pt idx="646" formatCode="0.000">
                        <c:v>4.31292E-4</c:v>
                      </c:pt>
                      <c:pt idx="647" formatCode="0.000">
                        <c:v>4.2348400000000001E-4</c:v>
                      </c:pt>
                      <c:pt idx="648" formatCode="0.000">
                        <c:v>4.3917200000000004E-4</c:v>
                      </c:pt>
                      <c:pt idx="649" formatCode="0.000">
                        <c:v>4.5845200000000003E-4</c:v>
                      </c:pt>
                      <c:pt idx="650" formatCode="0.000">
                        <c:v>4.4829599999999999E-4</c:v>
                      </c:pt>
                      <c:pt idx="651" formatCode="0.000">
                        <c:v>4.40016E-4</c:v>
                      </c:pt>
                      <c:pt idx="652" formatCode="0.000">
                        <c:v>4.3965200000000001E-4</c:v>
                      </c:pt>
                      <c:pt idx="653" formatCode="0.000">
                        <c:v>4.6643599999999998E-4</c:v>
                      </c:pt>
                      <c:pt idx="654" formatCode="0.000">
                        <c:v>4.52056E-4</c:v>
                      </c:pt>
                      <c:pt idx="655" formatCode="0.000">
                        <c:v>4.49436E-4</c:v>
                      </c:pt>
                      <c:pt idx="656" formatCode="0.000">
                        <c:v>4.4802399999999999E-4</c:v>
                      </c:pt>
                      <c:pt idx="657" formatCode="0.000">
                        <c:v>4.6739200000000001E-4</c:v>
                      </c:pt>
                      <c:pt idx="658" formatCode="0.000">
                        <c:v>4.6634799999999995E-4</c:v>
                      </c:pt>
                      <c:pt idx="659" formatCode="0.000">
                        <c:v>4.6584800000000004E-4</c:v>
                      </c:pt>
                      <c:pt idx="660" formatCode="0.000">
                        <c:v>4.60092E-4</c:v>
                      </c:pt>
                      <c:pt idx="661" formatCode="0.000">
                        <c:v>4.6403199999999996E-4</c:v>
                      </c:pt>
                      <c:pt idx="662" formatCode="0.000">
                        <c:v>4.8348799999999996E-4</c:v>
                      </c:pt>
                      <c:pt idx="663" formatCode="0.000">
                        <c:v>4.8366800000000003E-4</c:v>
                      </c:pt>
                      <c:pt idx="664" formatCode="0.000">
                        <c:v>4.7217599999999999E-4</c:v>
                      </c:pt>
                      <c:pt idx="665" formatCode="0.000">
                        <c:v>4.7343999999999999E-4</c:v>
                      </c:pt>
                      <c:pt idx="666" formatCode="0.000">
                        <c:v>4.9249599999999993E-4</c:v>
                      </c:pt>
                      <c:pt idx="667" formatCode="0.000">
                        <c:v>5.0169199999999998E-4</c:v>
                      </c:pt>
                      <c:pt idx="668" formatCode="0.000">
                        <c:v>4.9220399999999999E-4</c:v>
                      </c:pt>
                      <c:pt idx="669" formatCode="0.000">
                        <c:v>4.8009600000000001E-4</c:v>
                      </c:pt>
                      <c:pt idx="670" formatCode="0.000">
                        <c:v>5.0667599999999996E-4</c:v>
                      </c:pt>
                      <c:pt idx="671" formatCode="0.000">
                        <c:v>5.0762400000000003E-4</c:v>
                      </c:pt>
                      <c:pt idx="672" formatCode="0.000">
                        <c:v>5.0294400000000007E-4</c:v>
                      </c:pt>
                      <c:pt idx="673" formatCode="0.000">
                        <c:v>4.9505600000000001E-4</c:v>
                      </c:pt>
                      <c:pt idx="674" formatCode="0.000">
                        <c:v>5.1196400000000006E-4</c:v>
                      </c:pt>
                      <c:pt idx="675" formatCode="0.000">
                        <c:v>5.4107199999999997E-4</c:v>
                      </c:pt>
                      <c:pt idx="676" formatCode="0.000">
                        <c:v>5.3881199999999995E-4</c:v>
                      </c:pt>
                      <c:pt idx="677" formatCode="0.000">
                        <c:v>5.3656000000000005E-4</c:v>
                      </c:pt>
                      <c:pt idx="678" formatCode="0.000">
                        <c:v>5.3486799999999998E-4</c:v>
                      </c:pt>
                      <c:pt idx="679" formatCode="0.000">
                        <c:v>5.4734800000000002E-4</c:v>
                      </c:pt>
                      <c:pt idx="680" formatCode="0.000">
                        <c:v>5.6818800000000007E-4</c:v>
                      </c:pt>
                      <c:pt idx="681" formatCode="0.000">
                        <c:v>5.8792800000000004E-4</c:v>
                      </c:pt>
                      <c:pt idx="682" formatCode="0.000">
                        <c:v>5.9165599999999997E-4</c:v>
                      </c:pt>
                      <c:pt idx="683" formatCode="0.000">
                        <c:v>5.87092E-4</c:v>
                      </c:pt>
                      <c:pt idx="684" formatCode="0.000">
                        <c:v>5.8739199999999995E-4</c:v>
                      </c:pt>
                      <c:pt idx="685" formatCode="0.000">
                        <c:v>6.1214400000000001E-4</c:v>
                      </c:pt>
                      <c:pt idx="686" formatCode="0.000">
                        <c:v>6.44996E-4</c:v>
                      </c:pt>
                      <c:pt idx="687" formatCode="0.000">
                        <c:v>6.5291600000000002E-4</c:v>
                      </c:pt>
                      <c:pt idx="688" formatCode="0.000">
                        <c:v>6.5717599999999998E-4</c:v>
                      </c:pt>
                      <c:pt idx="689" formatCode="0.000">
                        <c:v>6.6751599999999994E-4</c:v>
                      </c:pt>
                      <c:pt idx="690" formatCode="0.000">
                        <c:v>7.2202799999999999E-4</c:v>
                      </c:pt>
                      <c:pt idx="691" formatCode="0.000">
                        <c:v>7.5077199999999992E-4</c:v>
                      </c:pt>
                      <c:pt idx="692" formatCode="0.000">
                        <c:v>7.5898400000000009E-4</c:v>
                      </c:pt>
                      <c:pt idx="693" formatCode="0.000">
                        <c:v>7.7915999999999999E-4</c:v>
                      </c:pt>
                      <c:pt idx="694" formatCode="0.000">
                        <c:v>8.5249199999999994E-4</c:v>
                      </c:pt>
                      <c:pt idx="695" formatCode="0.000">
                        <c:v>9.1356400000000006E-4</c:v>
                      </c:pt>
                      <c:pt idx="696" formatCode="0.000">
                        <c:v>9.35092E-4</c:v>
                      </c:pt>
                      <c:pt idx="697" formatCode="0.000">
                        <c:v>9.6108799999999992E-4</c:v>
                      </c:pt>
                      <c:pt idx="698" formatCode="0.000">
                        <c:v>1.036756E-3</c:v>
                      </c:pt>
                      <c:pt idx="699" formatCode="0.000">
                        <c:v>1.118504E-3</c:v>
                      </c:pt>
                      <c:pt idx="700" formatCode="0.000">
                        <c:v>1.1508359999999999E-3</c:v>
                      </c:pt>
                      <c:pt idx="701" formatCode="0.000">
                        <c:v>1.181896E-3</c:v>
                      </c:pt>
                      <c:pt idx="702" formatCode="0.000">
                        <c:v>1.2191120000000001E-3</c:v>
                      </c:pt>
                      <c:pt idx="703" formatCode="0.000">
                        <c:v>1.3217519999999998E-3</c:v>
                      </c:pt>
                      <c:pt idx="704" formatCode="0.000">
                        <c:v>1.439056E-3</c:v>
                      </c:pt>
                      <c:pt idx="705" formatCode="0.000">
                        <c:v>1.47478E-3</c:v>
                      </c:pt>
                      <c:pt idx="706" formatCode="0.000">
                        <c:v>1.5157359999999999E-3</c:v>
                      </c:pt>
                      <c:pt idx="707" formatCode="0.000">
                        <c:v>1.5675040000000002E-3</c:v>
                      </c:pt>
                      <c:pt idx="708" formatCode="0.000">
                        <c:v>1.711684E-3</c:v>
                      </c:pt>
                      <c:pt idx="709" formatCode="0.000">
                        <c:v>1.8953680000000001E-3</c:v>
                      </c:pt>
                      <c:pt idx="710" formatCode="0.000">
                        <c:v>1.931856E-3</c:v>
                      </c:pt>
                      <c:pt idx="711" formatCode="0.000">
                        <c:v>1.9654720000000002E-3</c:v>
                      </c:pt>
                      <c:pt idx="712" formatCode="0.000">
                        <c:v>2.0232200000000001E-3</c:v>
                      </c:pt>
                      <c:pt idx="713" formatCode="0.000">
                        <c:v>2.2898720000000001E-3</c:v>
                      </c:pt>
                      <c:pt idx="714" formatCode="0.000">
                        <c:v>2.3603719999999999E-3</c:v>
                      </c:pt>
                      <c:pt idx="715" formatCode="0.000">
                        <c:v>2.3860080000000002E-3</c:v>
                      </c:pt>
                      <c:pt idx="716" formatCode="0.000">
                        <c:v>2.5127999999999999E-3</c:v>
                      </c:pt>
                      <c:pt idx="717" formatCode="0.000">
                        <c:v>2.7636200000000001E-3</c:v>
                      </c:pt>
                      <c:pt idx="718" formatCode="0.000">
                        <c:v>2.8631360000000001E-3</c:v>
                      </c:pt>
                      <c:pt idx="719" formatCode="0.000">
                        <c:v>2.9229680000000002E-3</c:v>
                      </c:pt>
                      <c:pt idx="720" formatCode="0.000">
                        <c:v>2.986748E-3</c:v>
                      </c:pt>
                      <c:pt idx="721" formatCode="0.000">
                        <c:v>3.2260959999999999E-3</c:v>
                      </c:pt>
                      <c:pt idx="722" formatCode="0.000">
                        <c:v>3.473004E-3</c:v>
                      </c:pt>
                      <c:pt idx="723" formatCode="0.000">
                        <c:v>3.5483120000000001E-3</c:v>
                      </c:pt>
                      <c:pt idx="724" formatCode="0.000">
                        <c:v>3.6168840000000003E-3</c:v>
                      </c:pt>
                      <c:pt idx="725" formatCode="0.000">
                        <c:v>3.6714400000000002E-3</c:v>
                      </c:pt>
                      <c:pt idx="726" formatCode="0.000">
                        <c:v>3.9798239999999999E-3</c:v>
                      </c:pt>
                      <c:pt idx="727" formatCode="0.000">
                        <c:v>4.3146E-3</c:v>
                      </c:pt>
                      <c:pt idx="728" formatCode="0.000">
                        <c:v>4.3303999999999999E-3</c:v>
                      </c:pt>
                      <c:pt idx="729" formatCode="0.000">
                        <c:v>4.3864799999999999E-3</c:v>
                      </c:pt>
                      <c:pt idx="730" formatCode="0.000">
                        <c:v>4.5014799999999995E-3</c:v>
                      </c:pt>
                      <c:pt idx="731" formatCode="0.000">
                        <c:v>4.6984799999999997E-3</c:v>
                      </c:pt>
                      <c:pt idx="732" formatCode="0.000">
                        <c:v>5.1593999999999998E-3</c:v>
                      </c:pt>
                      <c:pt idx="733" formatCode="0.000">
                        <c:v>5.2600800000000003E-3</c:v>
                      </c:pt>
                      <c:pt idx="734" formatCode="0.000">
                        <c:v>5.3184799999999996E-3</c:v>
                      </c:pt>
                      <c:pt idx="735" formatCode="0.000">
                        <c:v>5.4857999999999999E-3</c:v>
                      </c:pt>
                      <c:pt idx="736" formatCode="0.000">
                        <c:v>5.9702399999999999E-3</c:v>
                      </c:pt>
                      <c:pt idx="737" formatCode="0.000">
                        <c:v>6.1330399999999993E-3</c:v>
                      </c:pt>
                      <c:pt idx="738" formatCode="0.000">
                        <c:v>6.1907999999999998E-3</c:v>
                      </c:pt>
                      <c:pt idx="739" formatCode="0.000">
                        <c:v>6.2709200000000001E-3</c:v>
                      </c:pt>
                      <c:pt idx="740" formatCode="0.000">
                        <c:v>6.5615999999999999E-3</c:v>
                      </c:pt>
                      <c:pt idx="741" formatCode="0.000">
                        <c:v>7.0884800000000003E-3</c:v>
                      </c:pt>
                      <c:pt idx="742" formatCode="0.000">
                        <c:v>7.1708400000000004E-3</c:v>
                      </c:pt>
                      <c:pt idx="743" formatCode="0.000">
                        <c:v>7.2334000000000001E-3</c:v>
                      </c:pt>
                      <c:pt idx="744" formatCode="0.000">
                        <c:v>7.3320399999999997E-3</c:v>
                      </c:pt>
                      <c:pt idx="745" formatCode="0.000">
                        <c:v>7.8446399999999999E-3</c:v>
                      </c:pt>
                      <c:pt idx="746" formatCode="0.000">
                        <c:v>8.3371599999999997E-3</c:v>
                      </c:pt>
                      <c:pt idx="747" formatCode="0.000">
                        <c:v>8.3842799999999992E-3</c:v>
                      </c:pt>
                      <c:pt idx="748" formatCode="0.000">
                        <c:v>8.4605200000000009E-3</c:v>
                      </c:pt>
                      <c:pt idx="749" formatCode="0.000">
                        <c:v>8.9248799999999996E-3</c:v>
                      </c:pt>
                      <c:pt idx="750" formatCode="0.000">
                        <c:v>9.3938800000000003E-3</c:v>
                      </c:pt>
                      <c:pt idx="751" formatCode="0.000">
                        <c:v>9.4471199999999998E-3</c:v>
                      </c:pt>
                      <c:pt idx="752" formatCode="0.000">
                        <c:v>9.5304399999999994E-3</c:v>
                      </c:pt>
                      <c:pt idx="753" formatCode="0.000">
                        <c:v>9.7367199999999991E-3</c:v>
                      </c:pt>
                      <c:pt idx="754" formatCode="0.000">
                        <c:v>1.0481039999999999E-2</c:v>
                      </c:pt>
                      <c:pt idx="755" formatCode="0.000">
                        <c:v>1.0981959999999999E-2</c:v>
                      </c:pt>
                      <c:pt idx="756" formatCode="0.000">
                        <c:v>1.101308E-2</c:v>
                      </c:pt>
                      <c:pt idx="757" formatCode="0.000">
                        <c:v>1.109504E-2</c:v>
                      </c:pt>
                      <c:pt idx="758" formatCode="0.000">
                        <c:v>1.12114E-2</c:v>
                      </c:pt>
                      <c:pt idx="759" formatCode="0.000">
                        <c:v>1.1507440000000001E-2</c:v>
                      </c:pt>
                      <c:pt idx="760" formatCode="0.000">
                        <c:v>1.2343E-2</c:v>
                      </c:pt>
                      <c:pt idx="761" formatCode="0.000">
                        <c:v>1.2477160000000001E-2</c:v>
                      </c:pt>
                      <c:pt idx="762" formatCode="0.000">
                        <c:v>1.254972E-2</c:v>
                      </c:pt>
                      <c:pt idx="763" formatCode="0.000">
                        <c:v>1.27622E-2</c:v>
                      </c:pt>
                      <c:pt idx="764" formatCode="0.000">
                        <c:v>1.3610000000000001E-2</c:v>
                      </c:pt>
                      <c:pt idx="765" formatCode="0.000">
                        <c:v>1.3957919999999999E-2</c:v>
                      </c:pt>
                      <c:pt idx="766" formatCode="0.000">
                        <c:v>1.40216E-2</c:v>
                      </c:pt>
                      <c:pt idx="767" formatCode="0.000">
                        <c:v>1.412132E-2</c:v>
                      </c:pt>
                      <c:pt idx="768" formatCode="0.000">
                        <c:v>1.4818599999999999E-2</c:v>
                      </c:pt>
                      <c:pt idx="769" formatCode="0.000">
                        <c:v>1.5494920000000001E-2</c:v>
                      </c:pt>
                      <c:pt idx="770" formatCode="0.000">
                        <c:v>1.5551680000000002E-2</c:v>
                      </c:pt>
                      <c:pt idx="771" formatCode="0.000">
                        <c:v>1.5670320000000001E-2</c:v>
                      </c:pt>
                      <c:pt idx="772" formatCode="0.000">
                        <c:v>1.6063320000000002E-2</c:v>
                      </c:pt>
                      <c:pt idx="773" formatCode="0.000">
                        <c:v>1.709724E-2</c:v>
                      </c:pt>
                      <c:pt idx="774" formatCode="0.000">
                        <c:v>1.7297E-2</c:v>
                      </c:pt>
                      <c:pt idx="775" formatCode="0.000">
                        <c:v>1.736304E-2</c:v>
                      </c:pt>
                      <c:pt idx="776" formatCode="0.000">
                        <c:v>1.748984E-2</c:v>
                      </c:pt>
                      <c:pt idx="777" formatCode="0.000">
                        <c:v>1.81592E-2</c:v>
                      </c:pt>
                      <c:pt idx="778" formatCode="0.000">
                        <c:v>1.9299400000000001E-2</c:v>
                      </c:pt>
                      <c:pt idx="779" formatCode="0.000">
                        <c:v>1.9447200000000001E-2</c:v>
                      </c:pt>
                      <c:pt idx="780" formatCode="0.000">
                        <c:v>1.9507960000000001E-2</c:v>
                      </c:pt>
                      <c:pt idx="781" formatCode="0.000">
                        <c:v>1.9638679999999999E-2</c:v>
                      </c:pt>
                      <c:pt idx="782" formatCode="0.000">
                        <c:v>2.034764E-2</c:v>
                      </c:pt>
                      <c:pt idx="783" formatCode="0.000">
                        <c:v>2.1448160000000001E-2</c:v>
                      </c:pt>
                      <c:pt idx="784" formatCode="0.000">
                        <c:v>2.1542279999999997E-2</c:v>
                      </c:pt>
                      <c:pt idx="785" formatCode="0.000">
                        <c:v>2.1612599999999999E-2</c:v>
                      </c:pt>
                      <c:pt idx="786" formatCode="0.000">
                        <c:v>2.17866E-2</c:v>
                      </c:pt>
                      <c:pt idx="787" formatCode="0.000">
                        <c:v>2.2631720000000001E-2</c:v>
                      </c:pt>
                      <c:pt idx="788" formatCode="0.000">
                        <c:v>2.3872000000000001E-2</c:v>
                      </c:pt>
                      <c:pt idx="789" formatCode="0.000">
                        <c:v>2.3976879999999999E-2</c:v>
                      </c:pt>
                      <c:pt idx="790" formatCode="0.000">
                        <c:v>2.4061560000000003E-2</c:v>
                      </c:pt>
                      <c:pt idx="791" formatCode="0.000">
                        <c:v>2.4212520000000001E-2</c:v>
                      </c:pt>
                      <c:pt idx="792" formatCode="0.000">
                        <c:v>2.4828280000000001E-2</c:v>
                      </c:pt>
                      <c:pt idx="793" formatCode="0.000">
                        <c:v>2.6208719999999998E-2</c:v>
                      </c:pt>
                      <c:pt idx="794" formatCode="0.000">
                        <c:v>2.6494559999999997E-2</c:v>
                      </c:pt>
                      <c:pt idx="795" formatCode="0.000">
                        <c:v>2.6552039999999999E-2</c:v>
                      </c:pt>
                      <c:pt idx="796" formatCode="0.000">
                        <c:v>2.6705960000000001E-2</c:v>
                      </c:pt>
                      <c:pt idx="797" formatCode="0.000">
                        <c:v>2.7624320000000001E-2</c:v>
                      </c:pt>
                      <c:pt idx="798" formatCode="0.000">
                        <c:v>2.8461360000000002E-2</c:v>
                      </c:pt>
                      <c:pt idx="799" formatCode="0.000">
                        <c:v>2.8509400000000001E-2</c:v>
                      </c:pt>
                      <c:pt idx="800" formatCode="0.000">
                        <c:v>2.8654519999999999E-2</c:v>
                      </c:pt>
                      <c:pt idx="801" formatCode="0.000">
                        <c:v>2.933388E-2</c:v>
                      </c:pt>
                      <c:pt idx="802" formatCode="0.000">
                        <c:v>3.0752399999999999E-2</c:v>
                      </c:pt>
                      <c:pt idx="803" formatCode="0.000">
                        <c:v>3.0895280000000001E-2</c:v>
                      </c:pt>
                      <c:pt idx="804" formatCode="0.000">
                        <c:v>3.099004E-2</c:v>
                      </c:pt>
                      <c:pt idx="805" formatCode="0.000">
                        <c:v>3.1161880000000003E-2</c:v>
                      </c:pt>
                      <c:pt idx="806" formatCode="0.000">
                        <c:v>3.252476E-2</c:v>
                      </c:pt>
                      <c:pt idx="807" formatCode="0.000">
                        <c:v>3.3354720000000004E-2</c:v>
                      </c:pt>
                      <c:pt idx="808" formatCode="0.000">
                        <c:v>3.3366560000000003E-2</c:v>
                      </c:pt>
                      <c:pt idx="809" formatCode="0.000">
                        <c:v>3.3504079999999999E-2</c:v>
                      </c:pt>
                      <c:pt idx="810" formatCode="0.000">
                        <c:v>3.4565320000000004E-2</c:v>
                      </c:pt>
                      <c:pt idx="811" formatCode="0.000">
                        <c:v>3.6037359999999997E-2</c:v>
                      </c:pt>
                      <c:pt idx="812" formatCode="0.000">
                        <c:v>3.6092279999999997E-2</c:v>
                      </c:pt>
                      <c:pt idx="813" formatCode="0.000">
                        <c:v>3.6167079999999997E-2</c:v>
                      </c:pt>
                      <c:pt idx="814" formatCode="0.000">
                        <c:v>3.6342640000000002E-2</c:v>
                      </c:pt>
                      <c:pt idx="815" formatCode="0.000">
                        <c:v>3.6829279999999999E-2</c:v>
                      </c:pt>
                      <c:pt idx="816" formatCode="0.000">
                        <c:v>3.8546119999999996E-2</c:v>
                      </c:pt>
                      <c:pt idx="817" formatCode="0.000">
                        <c:v>3.9204040000000002E-2</c:v>
                      </c:pt>
                      <c:pt idx="818" formatCode="0.000">
                        <c:v>3.9200439999999996E-2</c:v>
                      </c:pt>
                      <c:pt idx="819" formatCode="0.000">
                        <c:v>3.9327519999999998E-2</c:v>
                      </c:pt>
                      <c:pt idx="820" formatCode="0.000">
                        <c:v>3.996736E-2</c:v>
                      </c:pt>
                      <c:pt idx="821" formatCode="0.000">
                        <c:v>4.1760400000000003E-2</c:v>
                      </c:pt>
                      <c:pt idx="822" formatCode="0.000">
                        <c:v>4.2104000000000003E-2</c:v>
                      </c:pt>
                      <c:pt idx="823" formatCode="0.000">
                        <c:v>4.2122799999999995E-2</c:v>
                      </c:pt>
                      <c:pt idx="824" formatCode="0.000">
                        <c:v>4.2259599999999994E-2</c:v>
                      </c:pt>
                      <c:pt idx="825" formatCode="0.000">
                        <c:v>4.3539199999999993E-2</c:v>
                      </c:pt>
                      <c:pt idx="826" formatCode="0.000">
                        <c:v>4.4951999999999999E-2</c:v>
                      </c:pt>
                      <c:pt idx="827" formatCode="0.000">
                        <c:v>4.4949599999999999E-2</c:v>
                      </c:pt>
                      <c:pt idx="828" formatCode="0.000">
                        <c:v>4.5041200000000003E-2</c:v>
                      </c:pt>
                      <c:pt idx="829" formatCode="0.000">
                        <c:v>4.5186400000000002E-2</c:v>
                      </c:pt>
                      <c:pt idx="830" formatCode="0.000">
                        <c:v>4.6456799999999993E-2</c:v>
                      </c:pt>
                      <c:pt idx="831" formatCode="0.000">
                        <c:v>4.82864E-2</c:v>
                      </c:pt>
                      <c:pt idx="832" formatCode="0.000">
                        <c:v>4.8479599999999998E-2</c:v>
                      </c:pt>
                      <c:pt idx="833" formatCode="0.000">
                        <c:v>4.8468400000000002E-2</c:v>
                      </c:pt>
                      <c:pt idx="834" formatCode="0.000">
                        <c:v>4.8620799999999999E-2</c:v>
                      </c:pt>
                      <c:pt idx="835" formatCode="0.000">
                        <c:v>4.8825599999999997E-2</c:v>
                      </c:pt>
                      <c:pt idx="836" formatCode="0.000">
                        <c:v>5.0396400000000001E-2</c:v>
                      </c:pt>
                      <c:pt idx="837" formatCode="0.000">
                        <c:v>5.1900399999999999E-2</c:v>
                      </c:pt>
                      <c:pt idx="838" formatCode="0.000">
                        <c:v>5.1855200000000004E-2</c:v>
                      </c:pt>
                      <c:pt idx="839" formatCode="0.000">
                        <c:v>5.1914399999999999E-2</c:v>
                      </c:pt>
                      <c:pt idx="840" formatCode="0.000">
                        <c:v>5.20568E-2</c:v>
                      </c:pt>
                      <c:pt idx="841" formatCode="0.000">
                        <c:v>5.2826000000000005E-2</c:v>
                      </c:pt>
                      <c:pt idx="842" formatCode="0.000">
                        <c:v>5.4813599999999997E-2</c:v>
                      </c:pt>
                      <c:pt idx="843" formatCode="0.000">
                        <c:v>5.5210000000000002E-2</c:v>
                      </c:pt>
                      <c:pt idx="844" formatCode="0.000">
                        <c:v>5.5170000000000004E-2</c:v>
                      </c:pt>
                      <c:pt idx="845" formatCode="0.000">
                        <c:v>5.5275600000000001E-2</c:v>
                      </c:pt>
                      <c:pt idx="846" formatCode="0.000">
                        <c:v>5.5566000000000004E-2</c:v>
                      </c:pt>
                      <c:pt idx="847" formatCode="0.000">
                        <c:v>5.7537200000000004E-2</c:v>
                      </c:pt>
                      <c:pt idx="848" formatCode="0.000">
                        <c:v>5.8321600000000001E-2</c:v>
                      </c:pt>
                      <c:pt idx="849" formatCode="0.000">
                        <c:v>5.8250000000000003E-2</c:v>
                      </c:pt>
                      <c:pt idx="850" formatCode="0.000">
                        <c:v>5.8351600000000003E-2</c:v>
                      </c:pt>
                      <c:pt idx="851" formatCode="0.000">
                        <c:v>5.9031200000000006E-2</c:v>
                      </c:pt>
                      <c:pt idx="852" formatCode="0.000">
                        <c:v>6.1044799999999996E-2</c:v>
                      </c:pt>
                      <c:pt idx="853" formatCode="0.000">
                        <c:v>6.1215200000000004E-2</c:v>
                      </c:pt>
                      <c:pt idx="854" formatCode="0.000">
                        <c:v>6.1181599999999996E-2</c:v>
                      </c:pt>
                      <c:pt idx="855" formatCode="0.000">
                        <c:v>6.1512799999999999E-2</c:v>
                      </c:pt>
                      <c:pt idx="856" formatCode="0.000">
                        <c:v>6.3534400000000005E-2</c:v>
                      </c:pt>
                      <c:pt idx="857" formatCode="0.000">
                        <c:v>6.3950400000000004E-2</c:v>
                      </c:pt>
                      <c:pt idx="858" formatCode="0.000">
                        <c:v>6.3874399999999998E-2</c:v>
                      </c:pt>
                      <c:pt idx="859" formatCode="0.000">
                        <c:v>6.3973199999999994E-2</c:v>
                      </c:pt>
                      <c:pt idx="860" formatCode="0.000">
                        <c:v>6.5284800000000004E-2</c:v>
                      </c:pt>
                      <c:pt idx="861" formatCode="0.000">
                        <c:v>6.6996E-2</c:v>
                      </c:pt>
                      <c:pt idx="862" formatCode="0.000">
                        <c:v>6.6869600000000001E-2</c:v>
                      </c:pt>
                      <c:pt idx="863" formatCode="0.000">
                        <c:v>6.6841999999999999E-2</c:v>
                      </c:pt>
                      <c:pt idx="864" formatCode="0.000">
                        <c:v>6.6988400000000003E-2</c:v>
                      </c:pt>
                      <c:pt idx="865" formatCode="0.000">
                        <c:v>6.8124400000000002E-2</c:v>
                      </c:pt>
                      <c:pt idx="866" formatCode="0.000">
                        <c:v>7.0202000000000001E-2</c:v>
                      </c:pt>
                      <c:pt idx="867" formatCode="0.000">
                        <c:v>7.0324799999999993E-2</c:v>
                      </c:pt>
                      <c:pt idx="868" formatCode="0.000">
                        <c:v>7.0225999999999997E-2</c:v>
                      </c:pt>
                      <c:pt idx="869" formatCode="0.000">
                        <c:v>7.0278000000000007E-2</c:v>
                      </c:pt>
                      <c:pt idx="870" formatCode="0.000">
                        <c:v>7.0530400000000007E-2</c:v>
                      </c:pt>
                      <c:pt idx="871" formatCode="0.000">
                        <c:v>7.2572799999999993E-2</c:v>
                      </c:pt>
                      <c:pt idx="872" formatCode="0.000">
                        <c:v>7.3510400000000004E-2</c:v>
                      </c:pt>
                      <c:pt idx="873" formatCode="0.000">
                        <c:v>7.3312799999999997E-2</c:v>
                      </c:pt>
                      <c:pt idx="874" formatCode="0.000">
                        <c:v>7.3309200000000005E-2</c:v>
                      </c:pt>
                      <c:pt idx="875" formatCode="0.000">
                        <c:v>7.4786000000000005E-2</c:v>
                      </c:pt>
                      <c:pt idx="876" formatCode="0.000">
                        <c:v>7.6177599999999998E-2</c:v>
                      </c:pt>
                      <c:pt idx="877" formatCode="0.000">
                        <c:v>7.5993599999999994E-2</c:v>
                      </c:pt>
                      <c:pt idx="878" formatCode="0.000">
                        <c:v>7.59412E-2</c:v>
                      </c:pt>
                      <c:pt idx="879" formatCode="0.000">
                        <c:v>7.6298000000000005E-2</c:v>
                      </c:pt>
                      <c:pt idx="880" formatCode="0.000">
                        <c:v>7.8394400000000003E-2</c:v>
                      </c:pt>
                      <c:pt idx="881" formatCode="0.000">
                        <c:v>7.8820399999999999E-2</c:v>
                      </c:pt>
                      <c:pt idx="882" formatCode="0.000">
                        <c:v>7.8659599999999996E-2</c:v>
                      </c:pt>
                      <c:pt idx="883" formatCode="0.000">
                        <c:v>7.8659599999999996E-2</c:v>
                      </c:pt>
                      <c:pt idx="884" formatCode="0.000">
                        <c:v>7.8762399999999996E-2</c:v>
                      </c:pt>
                      <c:pt idx="885" formatCode="0.000">
                        <c:v>8.0533599999999997E-2</c:v>
                      </c:pt>
                      <c:pt idx="886" formatCode="0.000">
                        <c:v>8.1395199999999987E-2</c:v>
                      </c:pt>
                      <c:pt idx="887" formatCode="0.000">
                        <c:v>8.1194400000000014E-2</c:v>
                      </c:pt>
                      <c:pt idx="888" formatCode="0.000">
                        <c:v>8.1213999999999995E-2</c:v>
                      </c:pt>
                      <c:pt idx="889" formatCode="0.000">
                        <c:v>8.3035599999999987E-2</c:v>
                      </c:pt>
                      <c:pt idx="890" formatCode="0.000">
                        <c:v>8.4289199999999995E-2</c:v>
                      </c:pt>
                      <c:pt idx="891" formatCode="0.000">
                        <c:v>8.4052000000000002E-2</c:v>
                      </c:pt>
                      <c:pt idx="892" formatCode="0.000">
                        <c:v>8.3965999999999999E-2</c:v>
                      </c:pt>
                      <c:pt idx="893" formatCode="0.000">
                        <c:v>8.4006399999999995E-2</c:v>
                      </c:pt>
                      <c:pt idx="894" formatCode="0.000">
                        <c:v>8.5687599999999989E-2</c:v>
                      </c:pt>
                      <c:pt idx="895" formatCode="0.000">
                        <c:v>8.7223200000000001E-2</c:v>
                      </c:pt>
                      <c:pt idx="896" formatCode="0.000">
                        <c:v>8.6946399999999993E-2</c:v>
                      </c:pt>
                      <c:pt idx="897" formatCode="0.000">
                        <c:v>8.6829199999999995E-2</c:v>
                      </c:pt>
                      <c:pt idx="898" formatCode="0.000">
                        <c:v>8.6793200000000001E-2</c:v>
                      </c:pt>
                      <c:pt idx="899" formatCode="0.000">
                        <c:v>8.7283200000000005E-2</c:v>
                      </c:pt>
                      <c:pt idx="900" formatCode="0.000">
                        <c:v>8.9539199999999999E-2</c:v>
                      </c:pt>
                      <c:pt idx="901" formatCode="0.000">
                        <c:v>9.0413599999999997E-2</c:v>
                      </c:pt>
                      <c:pt idx="902" formatCode="0.000">
                        <c:v>9.0120400000000003E-2</c:v>
                      </c:pt>
                      <c:pt idx="903" formatCode="0.000">
                        <c:v>8.9989200000000005E-2</c:v>
                      </c:pt>
                      <c:pt idx="904" formatCode="0.000">
                        <c:v>9.0277600000000013E-2</c:v>
                      </c:pt>
                      <c:pt idx="905" formatCode="0.000">
                        <c:v>9.2432E-2</c:v>
                      </c:pt>
                      <c:pt idx="906" formatCode="0.000">
                        <c:v>9.2824000000000004E-2</c:v>
                      </c:pt>
                      <c:pt idx="907" formatCode="0.000">
                        <c:v>9.256919999999999E-2</c:v>
                      </c:pt>
                      <c:pt idx="908" formatCode="0.000">
                        <c:v>9.2485600000000001E-2</c:v>
                      </c:pt>
                      <c:pt idx="909" formatCode="0.000">
                        <c:v>9.356479999999999E-2</c:v>
                      </c:pt>
                      <c:pt idx="910" formatCode="0.000">
                        <c:v>9.5210399999999987E-2</c:v>
                      </c:pt>
                      <c:pt idx="911" formatCode="0.000">
                        <c:v>9.4975599999999993E-2</c:v>
                      </c:pt>
                      <c:pt idx="912" formatCode="0.000">
                        <c:v>9.4790799999999995E-2</c:v>
                      </c:pt>
                      <c:pt idx="913" formatCode="0.000">
                        <c:v>9.5046000000000005E-2</c:v>
                      </c:pt>
                      <c:pt idx="914" formatCode="0.000">
                        <c:v>9.6972799999999998E-2</c:v>
                      </c:pt>
                      <c:pt idx="915" formatCode="0.000">
                        <c:v>9.6901200000000007E-2</c:v>
                      </c:pt>
                      <c:pt idx="916" formatCode="0.000">
                        <c:v>9.670999999999999E-2</c:v>
                      </c:pt>
                      <c:pt idx="917" formatCode="0.000">
                        <c:v>9.6635600000000002E-2</c:v>
                      </c:pt>
                      <c:pt idx="918" formatCode="0.000">
                        <c:v>9.7457600000000005E-2</c:v>
                      </c:pt>
                      <c:pt idx="919" formatCode="0.000">
                        <c:v>9.9253599999999997E-2</c:v>
                      </c:pt>
                      <c:pt idx="920" formatCode="0.000">
                        <c:v>9.9065200000000006E-2</c:v>
                      </c:pt>
                      <c:pt idx="921" formatCode="0.000">
                        <c:v>9.8830799999999996E-2</c:v>
                      </c:pt>
                      <c:pt idx="922" formatCode="0.000">
                        <c:v>9.8947599999999997E-2</c:v>
                      </c:pt>
                      <c:pt idx="923" formatCode="0.000">
                        <c:v>0.1010624</c:v>
                      </c:pt>
                      <c:pt idx="924" formatCode="0.000">
                        <c:v>0.10198359999999999</c:v>
                      </c:pt>
                      <c:pt idx="925" formatCode="0.000">
                        <c:v>0.10165399999999999</c:v>
                      </c:pt>
                      <c:pt idx="926" formatCode="0.000">
                        <c:v>0.101462</c:v>
                      </c:pt>
                      <c:pt idx="927" formatCode="0.000">
                        <c:v>0.10242760000000001</c:v>
                      </c:pt>
                      <c:pt idx="928" formatCode="0.000">
                        <c:v>0.10368359999999999</c:v>
                      </c:pt>
                      <c:pt idx="929" formatCode="0.000">
                        <c:v>0.10341160000000001</c:v>
                      </c:pt>
                      <c:pt idx="930" formatCode="0.000">
                        <c:v>0.1032208</c:v>
                      </c:pt>
                      <c:pt idx="931" formatCode="0.000">
                        <c:v>0.1040156</c:v>
                      </c:pt>
                      <c:pt idx="932" formatCode="0.000">
                        <c:v>0.105834</c:v>
                      </c:pt>
                      <c:pt idx="933" formatCode="0.000">
                        <c:v>0.1055972</c:v>
                      </c:pt>
                      <c:pt idx="934" formatCode="0.000">
                        <c:v>0.1053212</c:v>
                      </c:pt>
                      <c:pt idx="935" formatCode="0.000">
                        <c:v>0.1051888</c:v>
                      </c:pt>
                      <c:pt idx="936" formatCode="0.000">
                        <c:v>0.10632720000000001</c:v>
                      </c:pt>
                      <c:pt idx="937" formatCode="0.000">
                        <c:v>0.10820199999999999</c:v>
                      </c:pt>
                      <c:pt idx="938" formatCode="0.000">
                        <c:v>0.10790319999999999</c:v>
                      </c:pt>
                      <c:pt idx="939" formatCode="0.000">
                        <c:v>0.1076332</c:v>
                      </c:pt>
                      <c:pt idx="940" formatCode="0.000">
                        <c:v>0.10797599999999999</c:v>
                      </c:pt>
                      <c:pt idx="941" formatCode="0.000">
                        <c:v>0.11015000000000001</c:v>
                      </c:pt>
                      <c:pt idx="942" formatCode="0.000">
                        <c:v>0.1101496</c:v>
                      </c:pt>
                      <c:pt idx="943" formatCode="0.000">
                        <c:v>0.1097964</c:v>
                      </c:pt>
                      <c:pt idx="944" formatCode="0.000">
                        <c:v>0.109596</c:v>
                      </c:pt>
                      <c:pt idx="945" formatCode="0.000">
                        <c:v>0.11102479999999999</c:v>
                      </c:pt>
                      <c:pt idx="946" formatCode="0.000">
                        <c:v>0.1127148</c:v>
                      </c:pt>
                      <c:pt idx="947" formatCode="0.000">
                        <c:v>0.11235279999999999</c:v>
                      </c:pt>
                      <c:pt idx="948" formatCode="0.000">
                        <c:v>0.1120312</c:v>
                      </c:pt>
                      <c:pt idx="949" formatCode="0.000">
                        <c:v>0.1120472</c:v>
                      </c:pt>
                      <c:pt idx="950" formatCode="0.000">
                        <c:v>0.114104</c:v>
                      </c:pt>
                      <c:pt idx="951" formatCode="0.000">
                        <c:v>0.11445880000000001</c:v>
                      </c:pt>
                      <c:pt idx="952" formatCode="0.000">
                        <c:v>0.11408799999999999</c:v>
                      </c:pt>
                      <c:pt idx="953" formatCode="0.000">
                        <c:v>0.11381959999999999</c:v>
                      </c:pt>
                      <c:pt idx="954" formatCode="0.000">
                        <c:v>0.1140072</c:v>
                      </c:pt>
                      <c:pt idx="955" formatCode="0.000">
                        <c:v>0.11620240000000001</c:v>
                      </c:pt>
                      <c:pt idx="956" formatCode="0.000">
                        <c:v>0.11655160000000001</c:v>
                      </c:pt>
                      <c:pt idx="957" formatCode="0.000">
                        <c:v>0.1161272</c:v>
                      </c:pt>
                      <c:pt idx="958" formatCode="0.000">
                        <c:v>0.1159384</c:v>
                      </c:pt>
                      <c:pt idx="959" formatCode="0.000">
                        <c:v>0.11766199999999999</c:v>
                      </c:pt>
                      <c:pt idx="960" formatCode="0.000">
                        <c:v>0.11842560000000001</c:v>
                      </c:pt>
                      <c:pt idx="961" formatCode="0.000">
                        <c:v>0.1180156</c:v>
                      </c:pt>
                      <c:pt idx="962" formatCode="0.000">
                        <c:v>0.11770600000000001</c:v>
                      </c:pt>
                      <c:pt idx="963" formatCode="0.000">
                        <c:v>0.11846040000000001</c:v>
                      </c:pt>
                      <c:pt idx="964" formatCode="0.000">
                        <c:v>0.1208008</c:v>
                      </c:pt>
                      <c:pt idx="965" formatCode="0.000">
                        <c:v>0.12086719999999999</c:v>
                      </c:pt>
                      <c:pt idx="966" formatCode="0.000">
                        <c:v>0.1204112</c:v>
                      </c:pt>
                      <c:pt idx="967" formatCode="0.000">
                        <c:v>0.12008279999999999</c:v>
                      </c:pt>
                      <c:pt idx="968" formatCode="0.000">
                        <c:v>0.11999079999999999</c:v>
                      </c:pt>
                      <c:pt idx="969" formatCode="0.000">
                        <c:v>0.12189679999999999</c:v>
                      </c:pt>
                      <c:pt idx="970" formatCode="0.000">
                        <c:v>0.12342800000000001</c:v>
                      </c:pt>
                      <c:pt idx="971" formatCode="0.000">
                        <c:v>0.1229696</c:v>
                      </c:pt>
                      <c:pt idx="972" formatCode="0.000">
                        <c:v>0.1225976</c:v>
                      </c:pt>
                      <c:pt idx="973" formatCode="0.000">
                        <c:v>0.1223588</c:v>
                      </c:pt>
                      <c:pt idx="974" formatCode="0.000">
                        <c:v>0.1238908</c:v>
                      </c:pt>
                      <c:pt idx="975" formatCode="0.000">
                        <c:v>0.125226</c:v>
                      </c:pt>
                      <c:pt idx="976" formatCode="0.000">
                        <c:v>0.1247668</c:v>
                      </c:pt>
                      <c:pt idx="977" formatCode="0.000">
                        <c:v>0.12441039999999999</c:v>
                      </c:pt>
                      <c:pt idx="978" formatCode="0.000">
                        <c:v>0.12433080000000001</c:v>
                      </c:pt>
                      <c:pt idx="979" formatCode="0.000">
                        <c:v>0.12642880000000001</c:v>
                      </c:pt>
                      <c:pt idx="980" formatCode="0.000">
                        <c:v>0.12680920000000001</c:v>
                      </c:pt>
                      <c:pt idx="981" formatCode="0.000">
                        <c:v>0.12636240000000001</c:v>
                      </c:pt>
                      <c:pt idx="982" formatCode="0.000">
                        <c:v>0.12606400000000001</c:v>
                      </c:pt>
                      <c:pt idx="983" formatCode="0.000">
                        <c:v>0.1275268</c:v>
                      </c:pt>
                      <c:pt idx="984" formatCode="0.000">
                        <c:v>0.129112</c:v>
                      </c:pt>
                      <c:pt idx="985" formatCode="0.000">
                        <c:v>0.12864240000000002</c:v>
                      </c:pt>
                      <c:pt idx="986" formatCode="0.000">
                        <c:v>0.12824960000000002</c:v>
                      </c:pt>
                      <c:pt idx="987" formatCode="0.000">
                        <c:v>0.1282092</c:v>
                      </c:pt>
                      <c:pt idx="988" formatCode="0.000">
                        <c:v>0.13050240000000002</c:v>
                      </c:pt>
                      <c:pt idx="989" formatCode="0.000">
                        <c:v>0.13115959999999999</c:v>
                      </c:pt>
                      <c:pt idx="990" formatCode="0.000">
                        <c:v>0.1306592</c:v>
                      </c:pt>
                      <c:pt idx="991" formatCode="0.000">
                        <c:v>0.13035679999999999</c:v>
                      </c:pt>
                      <c:pt idx="992" formatCode="0.000">
                        <c:v>0.13024079999999999</c:v>
                      </c:pt>
                      <c:pt idx="993" formatCode="0.000">
                        <c:v>0.1324688</c:v>
                      </c:pt>
                      <c:pt idx="994" formatCode="0.000">
                        <c:v>0.1338548</c:v>
                      </c:pt>
                      <c:pt idx="995" formatCode="0.000">
                        <c:v>0.13336200000000001</c:v>
                      </c:pt>
                      <c:pt idx="996" formatCode="0.000">
                        <c:v>0.13299640000000001</c:v>
                      </c:pt>
                      <c:pt idx="997" formatCode="0.000">
                        <c:v>0.13292000000000001</c:v>
                      </c:pt>
                      <c:pt idx="998" formatCode="0.000">
                        <c:v>0.13507520000000001</c:v>
                      </c:pt>
                      <c:pt idx="999" formatCode="0.000">
                        <c:v>0.13543440000000001</c:v>
                      </c:pt>
                      <c:pt idx="1000" formatCode="0.000">
                        <c:v>0.1350064</c:v>
                      </c:pt>
                      <c:pt idx="1001" formatCode="0.000">
                        <c:v>0.13496</c:v>
                      </c:pt>
                      <c:pt idx="1002" formatCode="0.000">
                        <c:v>0.137214</c:v>
                      </c:pt>
                      <c:pt idx="1003" formatCode="0.000">
                        <c:v>0.13753319999999999</c:v>
                      </c:pt>
                      <c:pt idx="1004" formatCode="0.000">
                        <c:v>0.1370664</c:v>
                      </c:pt>
                      <c:pt idx="1005" formatCode="0.000">
                        <c:v>0.136768</c:v>
                      </c:pt>
                      <c:pt idx="1006" formatCode="0.000">
                        <c:v>0.1372176</c:v>
                      </c:pt>
                      <c:pt idx="1007" formatCode="0.000">
                        <c:v>0.1397468</c:v>
                      </c:pt>
                      <c:pt idx="1008" formatCode="0.000">
                        <c:v>0.1400052</c:v>
                      </c:pt>
                      <c:pt idx="1009" formatCode="0.000">
                        <c:v>0.13957240000000001</c:v>
                      </c:pt>
                      <c:pt idx="1010" formatCode="0.000">
                        <c:v>0.1392516</c:v>
                      </c:pt>
                      <c:pt idx="1011" formatCode="0.000">
                        <c:v>0.13953279999999998</c:v>
                      </c:pt>
                      <c:pt idx="1012" formatCode="0.000">
                        <c:v>0.14214959999999999</c:v>
                      </c:pt>
                      <c:pt idx="1013" formatCode="0.000">
                        <c:v>0.1426528</c:v>
                      </c:pt>
                      <c:pt idx="1014" formatCode="0.000">
                        <c:v>0.14218839999999999</c:v>
                      </c:pt>
                      <c:pt idx="1015" formatCode="0.000">
                        <c:v>0.14188800000000001</c:v>
                      </c:pt>
                      <c:pt idx="1016" formatCode="0.000">
                        <c:v>0.142152</c:v>
                      </c:pt>
                      <c:pt idx="1017" formatCode="0.000">
                        <c:v>0.14478199999999999</c:v>
                      </c:pt>
                      <c:pt idx="1018" formatCode="0.000">
                        <c:v>0.14522640000000001</c:v>
                      </c:pt>
                      <c:pt idx="1019" formatCode="0.000">
                        <c:v>0.1447812</c:v>
                      </c:pt>
                      <c:pt idx="1020" formatCode="0.000">
                        <c:v>0.14448439999999999</c:v>
                      </c:pt>
                      <c:pt idx="1021" formatCode="0.000">
                        <c:v>0.1453808</c:v>
                      </c:pt>
                      <c:pt idx="1022" formatCode="0.000">
                        <c:v>0.14823520000000001</c:v>
                      </c:pt>
                      <c:pt idx="1023" formatCode="0.000">
                        <c:v>0.14884120000000001</c:v>
                      </c:pt>
                      <c:pt idx="1024" formatCode="0.000">
                        <c:v>0.1483468</c:v>
                      </c:pt>
                      <c:pt idx="1025" formatCode="0.000">
                        <c:v>0.14804919999999999</c:v>
                      </c:pt>
                      <c:pt idx="1026" formatCode="0.000">
                        <c:v>0.14782519999999999</c:v>
                      </c:pt>
                      <c:pt idx="1027" formatCode="0.000">
                        <c:v>0.1485476</c:v>
                      </c:pt>
                      <c:pt idx="1028" formatCode="0.000">
                        <c:v>0.15100520000000001</c:v>
                      </c:pt>
                      <c:pt idx="1029" formatCode="0.000">
                        <c:v>0.1507888</c:v>
                      </c:pt>
                      <c:pt idx="1030" formatCode="0.000">
                        <c:v>0.15038959999999998</c:v>
                      </c:pt>
                      <c:pt idx="1031" formatCode="0.000">
                        <c:v>0.15103239999999998</c:v>
                      </c:pt>
                      <c:pt idx="1032" formatCode="0.000">
                        <c:v>0.15346560000000001</c:v>
                      </c:pt>
                      <c:pt idx="1033" formatCode="0.000">
                        <c:v>0.15321799999999999</c:v>
                      </c:pt>
                      <c:pt idx="1034" formatCode="0.000">
                        <c:v>0.1528312</c:v>
                      </c:pt>
                      <c:pt idx="1035" formatCode="0.000">
                        <c:v>0.1533844</c:v>
                      </c:pt>
                      <c:pt idx="1036" formatCode="0.000">
                        <c:v>0.15596759999999998</c:v>
                      </c:pt>
                      <c:pt idx="1037" formatCode="0.000">
                        <c:v>0.1558244</c:v>
                      </c:pt>
                      <c:pt idx="1038" formatCode="0.000">
                        <c:v>0.1554152</c:v>
                      </c:pt>
                      <c:pt idx="1039" formatCode="0.000">
                        <c:v>0.1551564</c:v>
                      </c:pt>
                      <c:pt idx="1040" formatCode="0.000">
                        <c:v>0.1566052</c:v>
                      </c:pt>
                      <c:pt idx="1041" formatCode="0.000">
                        <c:v>0.15913720000000001</c:v>
                      </c:pt>
                      <c:pt idx="1042" formatCode="0.000">
                        <c:v>0.1588252</c:v>
                      </c:pt>
                      <c:pt idx="1043" formatCode="0.000">
                        <c:v>0.15843959999999999</c:v>
                      </c:pt>
                      <c:pt idx="1044" formatCode="0.000">
                        <c:v>0.15831600000000001</c:v>
                      </c:pt>
                      <c:pt idx="1045" formatCode="0.000">
                        <c:v>0.1607248</c:v>
                      </c:pt>
                      <c:pt idx="1046" formatCode="0.000">
                        <c:v>0.1617992</c:v>
                      </c:pt>
                      <c:pt idx="1047" formatCode="0.000">
                        <c:v>0.16133120000000001</c:v>
                      </c:pt>
                      <c:pt idx="1048" formatCode="0.000">
                        <c:v>0.16101400000000002</c:v>
                      </c:pt>
                      <c:pt idx="1049" formatCode="0.000">
                        <c:v>0.16144919999999999</c:v>
                      </c:pt>
                      <c:pt idx="1050" formatCode="0.000">
                        <c:v>0.164266</c:v>
                      </c:pt>
                      <c:pt idx="1051" formatCode="0.000">
                        <c:v>0.1642372</c:v>
                      </c:pt>
                      <c:pt idx="1052" formatCode="0.000">
                        <c:v>0.16383120000000001</c:v>
                      </c:pt>
                      <c:pt idx="1053" formatCode="0.000">
                        <c:v>0.1635752</c:v>
                      </c:pt>
                      <c:pt idx="1054" formatCode="0.000">
                        <c:v>0.16511880000000001</c:v>
                      </c:pt>
                      <c:pt idx="1055" formatCode="0.000">
                        <c:v>0.1676388</c:v>
                      </c:pt>
                      <c:pt idx="1056" formatCode="0.000">
                        <c:v>0.1672632</c:v>
                      </c:pt>
                      <c:pt idx="1057" formatCode="0.000">
                        <c:v>0.16686280000000001</c:v>
                      </c:pt>
                      <c:pt idx="1058" formatCode="0.000">
                        <c:v>0.1666176</c:v>
                      </c:pt>
                      <c:pt idx="1059" formatCode="0.000">
                        <c:v>0.1683192</c:v>
                      </c:pt>
                      <c:pt idx="1060" formatCode="0.000">
                        <c:v>0.17060919999999999</c:v>
                      </c:pt>
                      <c:pt idx="1061" formatCode="0.000">
                        <c:v>0.17023279999999999</c:v>
                      </c:pt>
                      <c:pt idx="1062" formatCode="0.000">
                        <c:v>0.1698508</c:v>
                      </c:pt>
                      <c:pt idx="1063" formatCode="0.000">
                        <c:v>0.16966039999999999</c:v>
                      </c:pt>
                      <c:pt idx="1064" formatCode="0.000">
                        <c:v>0.17186399999999999</c:v>
                      </c:pt>
                      <c:pt idx="1065" formatCode="0.000">
                        <c:v>0.17381080000000002</c:v>
                      </c:pt>
                      <c:pt idx="1066" formatCode="0.000">
                        <c:v>0.17334599999999997</c:v>
                      </c:pt>
                      <c:pt idx="1067" formatCode="0.000">
                        <c:v>0.1730032</c:v>
                      </c:pt>
                      <c:pt idx="1068" formatCode="0.000">
                        <c:v>0.17299</c:v>
                      </c:pt>
                      <c:pt idx="1069" formatCode="0.000">
                        <c:v>0.17588920000000002</c:v>
                      </c:pt>
                      <c:pt idx="1070" formatCode="0.000">
                        <c:v>0.17734279999999999</c:v>
                      </c:pt>
                      <c:pt idx="1071" formatCode="0.000">
                        <c:v>0.17684</c:v>
                      </c:pt>
                      <c:pt idx="1072" formatCode="0.000">
                        <c:v>0.17650880000000002</c:v>
                      </c:pt>
                      <c:pt idx="1073" formatCode="0.000">
                        <c:v>0.17676999999999998</c:v>
                      </c:pt>
                      <c:pt idx="1074" formatCode="0.000">
                        <c:v>0.1800524</c:v>
                      </c:pt>
                      <c:pt idx="1075" formatCode="0.000">
                        <c:v>0.18114239999999998</c:v>
                      </c:pt>
                      <c:pt idx="1076" formatCode="0.000">
                        <c:v>0.18066960000000001</c:v>
                      </c:pt>
                      <c:pt idx="1077" formatCode="0.000">
                        <c:v>0.18035959999999998</c:v>
                      </c:pt>
                      <c:pt idx="1078" formatCode="0.000">
                        <c:v>0.18018439999999999</c:v>
                      </c:pt>
                      <c:pt idx="1079" formatCode="0.000">
                        <c:v>0.1819528</c:v>
                      </c:pt>
                      <c:pt idx="1080" formatCode="0.000">
                        <c:v>0.18489159999999999</c:v>
                      </c:pt>
                      <c:pt idx="1081" formatCode="0.000">
                        <c:v>0.18459440000000002</c:v>
                      </c:pt>
                      <c:pt idx="1082" formatCode="0.000">
                        <c:v>0.1842068</c:v>
                      </c:pt>
                      <c:pt idx="1083" formatCode="0.000">
                        <c:v>0.1839952</c:v>
                      </c:pt>
                      <c:pt idx="1084" formatCode="0.000">
                        <c:v>0.1845956</c:v>
                      </c:pt>
                      <c:pt idx="1085" formatCode="0.000">
                        <c:v>0.18816160000000001</c:v>
                      </c:pt>
                      <c:pt idx="1086" formatCode="0.000">
                        <c:v>0.188974</c:v>
                      </c:pt>
                      <c:pt idx="1087" formatCode="0.000">
                        <c:v>0.18851880000000001</c:v>
                      </c:pt>
                      <c:pt idx="1088" formatCode="0.000">
                        <c:v>0.18823519999999999</c:v>
                      </c:pt>
                      <c:pt idx="1089" formatCode="0.000">
                        <c:v>0.18846959999999999</c:v>
                      </c:pt>
                      <c:pt idx="1090" formatCode="0.000">
                        <c:v>0.19193000000000002</c:v>
                      </c:pt>
                      <c:pt idx="1091" formatCode="0.000">
                        <c:v>0.1930076</c:v>
                      </c:pt>
                      <c:pt idx="1092" formatCode="0.000">
                        <c:v>0.19255359999999999</c:v>
                      </c:pt>
                      <c:pt idx="1093" formatCode="0.000">
                        <c:v>0.19227360000000002</c:v>
                      </c:pt>
                      <c:pt idx="1094" formatCode="0.000">
                        <c:v>0.19219</c:v>
                      </c:pt>
                      <c:pt idx="1095" formatCode="0.000">
                        <c:v>0.1948192</c:v>
                      </c:pt>
                      <c:pt idx="1096" formatCode="0.000">
                        <c:v>0.19668720000000001</c:v>
                      </c:pt>
                      <c:pt idx="1097" formatCode="0.000">
                        <c:v>0.1962516</c:v>
                      </c:pt>
                      <c:pt idx="1098" formatCode="0.000">
                        <c:v>0.19598160000000001</c:v>
                      </c:pt>
                      <c:pt idx="1099" formatCode="0.000">
                        <c:v>0.19668119999999997</c:v>
                      </c:pt>
                      <c:pt idx="1100" formatCode="0.000">
                        <c:v>0.20005800000000001</c:v>
                      </c:pt>
                      <c:pt idx="1101" formatCode="0.000">
                        <c:v>0.20004840000000002</c:v>
                      </c:pt>
                      <c:pt idx="1102" formatCode="0.000">
                        <c:v>0.19969480000000001</c:v>
                      </c:pt>
                      <c:pt idx="1103" formatCode="0.000">
                        <c:v>0.19966719999999999</c:v>
                      </c:pt>
                      <c:pt idx="1104" formatCode="0.000">
                        <c:v>0.2026888</c:v>
                      </c:pt>
                      <c:pt idx="1105" formatCode="0.000">
                        <c:v>0.20464839999999998</c:v>
                      </c:pt>
                      <c:pt idx="1106" formatCode="0.000">
                        <c:v>0.20419720000000002</c:v>
                      </c:pt>
                      <c:pt idx="1107" formatCode="0.000">
                        <c:v>0.20390039999999998</c:v>
                      </c:pt>
                      <c:pt idx="1108" formatCode="0.000">
                        <c:v>0.2037428</c:v>
                      </c:pt>
                      <c:pt idx="1109" formatCode="0.000">
                        <c:v>0.20565280000000002</c:v>
                      </c:pt>
                      <c:pt idx="1110" formatCode="0.000">
                        <c:v>0.2091432</c:v>
                      </c:pt>
                      <c:pt idx="1111" formatCode="0.000">
                        <c:v>0.2089684</c:v>
                      </c:pt>
                      <c:pt idx="1112" formatCode="0.000">
                        <c:v>0.20857240000000002</c:v>
                      </c:pt>
                      <c:pt idx="1113" formatCode="0.000">
                        <c:v>0.20837520000000001</c:v>
                      </c:pt>
                      <c:pt idx="1114" formatCode="0.000">
                        <c:v>0.20936920000000001</c:v>
                      </c:pt>
                      <c:pt idx="1115" formatCode="0.000">
                        <c:v>0.21319680000000002</c:v>
                      </c:pt>
                      <c:pt idx="1116" formatCode="0.000">
                        <c:v>0.213366</c:v>
                      </c:pt>
                      <c:pt idx="1117" formatCode="0.000">
                        <c:v>0.21290439999999999</c:v>
                      </c:pt>
                      <c:pt idx="1118" formatCode="0.000">
                        <c:v>0.21270800000000001</c:v>
                      </c:pt>
                      <c:pt idx="1119" formatCode="0.000">
                        <c:v>0.21283719999999998</c:v>
                      </c:pt>
                      <c:pt idx="1120" formatCode="0.000">
                        <c:v>0.2165156</c:v>
                      </c:pt>
                      <c:pt idx="1121" formatCode="0.000">
                        <c:v>0.21801120000000002</c:v>
                      </c:pt>
                      <c:pt idx="1122" formatCode="0.000">
                        <c:v>0.2175376</c:v>
                      </c:pt>
                      <c:pt idx="1123" formatCode="0.000">
                        <c:v>0.21728280000000003</c:v>
                      </c:pt>
                      <c:pt idx="1124" formatCode="0.000">
                        <c:v>0.21831040000000002</c:v>
                      </c:pt>
                      <c:pt idx="1125" formatCode="0.000">
                        <c:v>0.22225400000000001</c:v>
                      </c:pt>
                      <c:pt idx="1126" formatCode="0.000">
                        <c:v>0.2224632</c:v>
                      </c:pt>
                      <c:pt idx="1127" formatCode="0.000">
                        <c:v>0.2220636</c:v>
                      </c:pt>
                      <c:pt idx="1128" formatCode="0.000">
                        <c:v>0.22188680000000002</c:v>
                      </c:pt>
                      <c:pt idx="1129" formatCode="0.000">
                        <c:v>0.22351360000000001</c:v>
                      </c:pt>
                      <c:pt idx="1130" formatCode="0.000">
                        <c:v>0.22733920000000002</c:v>
                      </c:pt>
                      <c:pt idx="1131" formatCode="0.000">
                        <c:v>0.2271976</c:v>
                      </c:pt>
                      <c:pt idx="1132" formatCode="0.000">
                        <c:v>0.22682960000000002</c:v>
                      </c:pt>
                      <c:pt idx="1133" formatCode="0.000">
                        <c:v>0.22670120000000002</c:v>
                      </c:pt>
                      <c:pt idx="1134" formatCode="0.000">
                        <c:v>0.22845880000000002</c:v>
                      </c:pt>
                      <c:pt idx="1135" formatCode="0.000">
                        <c:v>0.23159440000000001</c:v>
                      </c:pt>
                      <c:pt idx="1136" formatCode="0.000">
                        <c:v>0.23128799999999999</c:v>
                      </c:pt>
                      <c:pt idx="1137" formatCode="0.000">
                        <c:v>0.23104040000000001</c:v>
                      </c:pt>
                      <c:pt idx="1138" formatCode="0.000">
                        <c:v>0.231096</c:v>
                      </c:pt>
                      <c:pt idx="1139" formatCode="0.000">
                        <c:v>0.23475159999999998</c:v>
                      </c:pt>
                      <c:pt idx="1140" formatCode="0.000">
                        <c:v>0.2366916</c:v>
                      </c:pt>
                      <c:pt idx="1141" formatCode="0.000">
                        <c:v>0.236286</c:v>
                      </c:pt>
                      <c:pt idx="1142" formatCode="0.000">
                        <c:v>0.2360584</c:v>
                      </c:pt>
                      <c:pt idx="1143" formatCode="0.000">
                        <c:v>0.23732639999999999</c:v>
                      </c:pt>
                      <c:pt idx="1144" formatCode="0.000">
                        <c:v>0.24117239999999998</c:v>
                      </c:pt>
                      <c:pt idx="1145" formatCode="0.000">
                        <c:v>0.2410544</c:v>
                      </c:pt>
                      <c:pt idx="1146" formatCode="0.000">
                        <c:v>0.24076440000000002</c:v>
                      </c:pt>
                      <c:pt idx="1147" formatCode="0.000">
                        <c:v>0.24090879999999998</c:v>
                      </c:pt>
                      <c:pt idx="1148" formatCode="0.000">
                        <c:v>0.24460999999999999</c:v>
                      </c:pt>
                      <c:pt idx="1149" formatCode="0.000">
                        <c:v>0.2450504</c:v>
                      </c:pt>
                      <c:pt idx="1150" formatCode="0.000">
                        <c:v>0.24476520000000002</c:v>
                      </c:pt>
                      <c:pt idx="1151" formatCode="0.000">
                        <c:v>0.24463960000000001</c:v>
                      </c:pt>
                      <c:pt idx="1152" formatCode="0.000">
                        <c:v>0.24701200000000001</c:v>
                      </c:pt>
                      <c:pt idx="1153" formatCode="0.000">
                        <c:v>0.25025200000000003</c:v>
                      </c:pt>
                      <c:pt idx="1154" formatCode="0.000">
                        <c:v>0.24992599999999998</c:v>
                      </c:pt>
                      <c:pt idx="1155" formatCode="0.000">
                        <c:v>0.2496592</c:v>
                      </c:pt>
                      <c:pt idx="1156" formatCode="0.000">
                        <c:v>0.2496708</c:v>
                      </c:pt>
                      <c:pt idx="1157" formatCode="0.000">
                        <c:v>0.25321759999999999</c:v>
                      </c:pt>
                      <c:pt idx="1158" formatCode="0.000">
                        <c:v>0.25580359999999996</c:v>
                      </c:pt>
                      <c:pt idx="1159" formatCode="0.000">
                        <c:v>0.25536320000000001</c:v>
                      </c:pt>
                      <c:pt idx="1160" formatCode="0.000">
                        <c:v>0.2551736</c:v>
                      </c:pt>
                      <c:pt idx="1161" formatCode="0.000">
                        <c:v>0.2551388</c:v>
                      </c:pt>
                      <c:pt idx="1162" formatCode="0.000">
                        <c:v>0.25758439999999999</c:v>
                      </c:pt>
                      <c:pt idx="1163" formatCode="0.000">
                        <c:v>0.26187360000000004</c:v>
                      </c:pt>
                      <c:pt idx="1164" formatCode="0.000">
                        <c:v>0.2617448</c:v>
                      </c:pt>
                      <c:pt idx="1165" formatCode="0.000">
                        <c:v>0.26145200000000002</c:v>
                      </c:pt>
                      <c:pt idx="1166" formatCode="0.000">
                        <c:v>0.26140560000000002</c:v>
                      </c:pt>
                      <c:pt idx="1167" formatCode="0.000">
                        <c:v>0.26249079999999997</c:v>
                      </c:pt>
                      <c:pt idx="1168" formatCode="0.000">
                        <c:v>0.26748840000000002</c:v>
                      </c:pt>
                      <c:pt idx="1169" formatCode="0.000">
                        <c:v>0.26827079999999998</c:v>
                      </c:pt>
                      <c:pt idx="1170" formatCode="0.000">
                        <c:v>0.26795200000000002</c:v>
                      </c:pt>
                      <c:pt idx="1171" formatCode="0.000">
                        <c:v>0.26781080000000002</c:v>
                      </c:pt>
                      <c:pt idx="1172" formatCode="0.000">
                        <c:v>0.26798759999999999</c:v>
                      </c:pt>
                      <c:pt idx="1173" formatCode="0.000">
                        <c:v>0.27191960000000004</c:v>
                      </c:pt>
                      <c:pt idx="1174" formatCode="0.000">
                        <c:v>0.2749124</c:v>
                      </c:pt>
                      <c:pt idx="1175" formatCode="0.000">
                        <c:v>0.27454719999999999</c:v>
                      </c:pt>
                      <c:pt idx="1176" formatCode="0.000">
                        <c:v>0.27435280000000001</c:v>
                      </c:pt>
                      <c:pt idx="1177" formatCode="0.000">
                        <c:v>0.27437080000000003</c:v>
                      </c:pt>
                      <c:pt idx="1178" formatCode="0.000">
                        <c:v>0.27618200000000004</c:v>
                      </c:pt>
                      <c:pt idx="1179" formatCode="0.000">
                        <c:v>0.28147</c:v>
                      </c:pt>
                      <c:pt idx="1180" formatCode="0.000">
                        <c:v>0.28196399999999999</c:v>
                      </c:pt>
                      <c:pt idx="1181" formatCode="0.000">
                        <c:v>0.28159680000000004</c:v>
                      </c:pt>
                      <c:pt idx="1182" formatCode="0.000">
                        <c:v>0.2815088</c:v>
                      </c:pt>
                      <c:pt idx="1183" formatCode="0.000">
                        <c:v>0.28242200000000001</c:v>
                      </c:pt>
                      <c:pt idx="1184" formatCode="0.000">
                        <c:v>0.28714079999999997</c:v>
                      </c:pt>
                      <c:pt idx="1185" formatCode="0.000">
                        <c:v>0.28730319999999998</c:v>
                      </c:pt>
                      <c:pt idx="1186" formatCode="0.000">
                        <c:v>0.28705079999999999</c:v>
                      </c:pt>
                      <c:pt idx="1187" formatCode="0.000">
                        <c:v>0.2870432</c:v>
                      </c:pt>
                      <c:pt idx="1188" formatCode="0.000">
                        <c:v>0.29065200000000002</c:v>
                      </c:pt>
                      <c:pt idx="1189" formatCode="0.000">
                        <c:v>0.29388760000000003</c:v>
                      </c:pt>
                      <c:pt idx="1190" formatCode="0.000">
                        <c:v>0.29354160000000001</c:v>
                      </c:pt>
                      <c:pt idx="1191" formatCode="0.000">
                        <c:v>0.29346800000000001</c:v>
                      </c:pt>
                      <c:pt idx="1192" formatCode="0.000">
                        <c:v>0.2935104</c:v>
                      </c:pt>
                      <c:pt idx="1193" formatCode="0.000">
                        <c:v>0.29502</c:v>
                      </c:pt>
                      <c:pt idx="1194" formatCode="0.000">
                        <c:v>0.30071919999999996</c:v>
                      </c:pt>
                      <c:pt idx="1195" formatCode="0.000">
                        <c:v>0.30151039999999996</c:v>
                      </c:pt>
                      <c:pt idx="1196" formatCode="0.000">
                        <c:v>0.3012128</c:v>
                      </c:pt>
                      <c:pt idx="1197" formatCode="0.000">
                        <c:v>0.30122080000000001</c:v>
                      </c:pt>
                      <c:pt idx="1198" formatCode="0.000">
                        <c:v>0.3013516</c:v>
                      </c:pt>
                      <c:pt idx="1199" formatCode="0.000">
                        <c:v>0.30473800000000001</c:v>
                      </c:pt>
                      <c:pt idx="1200" formatCode="0.000">
                        <c:v>0.30893759999999998</c:v>
                      </c:pt>
                      <c:pt idx="1201" formatCode="0.000">
                        <c:v>0.30870999999999998</c:v>
                      </c:pt>
                      <c:pt idx="1202" formatCode="0.000">
                        <c:v>0.30858640000000004</c:v>
                      </c:pt>
                      <c:pt idx="1203" formatCode="0.000">
                        <c:v>0.30865880000000001</c:v>
                      </c:pt>
                      <c:pt idx="1204" formatCode="0.000">
                        <c:v>0.31138440000000001</c:v>
                      </c:pt>
                      <c:pt idx="1205" formatCode="0.000">
                        <c:v>0.3163164</c:v>
                      </c:pt>
                      <c:pt idx="1206" formatCode="0.000">
                        <c:v>0.31621320000000003</c:v>
                      </c:pt>
                      <c:pt idx="1207" formatCode="0.000">
                        <c:v>0.31607639999999998</c:v>
                      </c:pt>
                      <c:pt idx="1208" formatCode="0.000">
                        <c:v>0.31619240000000004</c:v>
                      </c:pt>
                      <c:pt idx="1209" formatCode="0.000">
                        <c:v>0.31641200000000003</c:v>
                      </c:pt>
                      <c:pt idx="1210" formatCode="0.000">
                        <c:v>0.32068840000000004</c:v>
                      </c:pt>
                      <c:pt idx="1211" formatCode="0.000">
                        <c:v>0.3237024</c:v>
                      </c:pt>
                      <c:pt idx="1212" formatCode="0.000">
                        <c:v>0.32339519999999999</c:v>
                      </c:pt>
                      <c:pt idx="1213" formatCode="0.000">
                        <c:v>0.32335880000000006</c:v>
                      </c:pt>
                      <c:pt idx="1214" formatCode="0.000">
                        <c:v>0.32393720000000004</c:v>
                      </c:pt>
                      <c:pt idx="1215" formatCode="0.000">
                        <c:v>0.32957760000000003</c:v>
                      </c:pt>
                      <c:pt idx="1216" formatCode="0.000">
                        <c:v>0.33134239999999998</c:v>
                      </c:pt>
                      <c:pt idx="1217" formatCode="0.000">
                        <c:v>0.331044</c:v>
                      </c:pt>
                      <c:pt idx="1218" formatCode="0.000">
                        <c:v>0.33104359999999999</c:v>
                      </c:pt>
                      <c:pt idx="1219" formatCode="0.000">
                        <c:v>0.33123079999999999</c:v>
                      </c:pt>
                      <c:pt idx="1220" formatCode="0.000">
                        <c:v>0.3342348</c:v>
                      </c:pt>
                      <c:pt idx="1221" formatCode="0.000">
                        <c:v>0.33934800000000004</c:v>
                      </c:pt>
                      <c:pt idx="1222" formatCode="0.000">
                        <c:v>0.33923960000000003</c:v>
                      </c:pt>
                      <c:pt idx="1223" formatCode="0.000">
                        <c:v>0.33918399999999999</c:v>
                      </c:pt>
                      <c:pt idx="1224" formatCode="0.000">
                        <c:v>0.33931319999999998</c:v>
                      </c:pt>
                      <c:pt idx="1225" formatCode="0.000">
                        <c:v>0.33989400000000003</c:v>
                      </c:pt>
                      <c:pt idx="1226" formatCode="0.000">
                        <c:v>0.34569279999999997</c:v>
                      </c:pt>
                      <c:pt idx="1227" formatCode="0.000">
                        <c:v>0.34929319999999997</c:v>
                      </c:pt>
                      <c:pt idx="1228" formatCode="0.000">
                        <c:v>0.34897399999999995</c:v>
                      </c:pt>
                      <c:pt idx="1229" formatCode="0.000">
                        <c:v>0.34894520000000001</c:v>
                      </c:pt>
                      <c:pt idx="1230" formatCode="0.000">
                        <c:v>0.34914319999999999</c:v>
                      </c:pt>
                      <c:pt idx="1231" formatCode="0.000">
                        <c:v>0.34944760000000002</c:v>
                      </c:pt>
                      <c:pt idx="1232" formatCode="0.000">
                        <c:v>0.35261039999999999</c:v>
                      </c:pt>
                      <c:pt idx="1233" formatCode="0.000">
                        <c:v>0.35930960000000001</c:v>
                      </c:pt>
                      <c:pt idx="1234" formatCode="0.000">
                        <c:v>0.359846</c:v>
                      </c:pt>
                      <c:pt idx="1235" formatCode="0.000">
                        <c:v>0.35956359999999998</c:v>
                      </c:pt>
                      <c:pt idx="1236" formatCode="0.000">
                        <c:v>0.35975999999999997</c:v>
                      </c:pt>
                      <c:pt idx="1237" formatCode="0.000">
                        <c:v>0.36008000000000001</c:v>
                      </c:pt>
                      <c:pt idx="1238" formatCode="0.000">
                        <c:v>0.3605044</c:v>
                      </c:pt>
                      <c:pt idx="1239" formatCode="0.000">
                        <c:v>0.36507800000000001</c:v>
                      </c:pt>
                      <c:pt idx="1240" formatCode="0.000">
                        <c:v>0.36986199999999997</c:v>
                      </c:pt>
                      <c:pt idx="1241" formatCode="0.000">
                        <c:v>0.36968719999999999</c:v>
                      </c:pt>
                      <c:pt idx="1242" formatCode="0.000">
                        <c:v>0.36968600000000001</c:v>
                      </c:pt>
                      <c:pt idx="1243" formatCode="0.000">
                        <c:v>0.36999519999999997</c:v>
                      </c:pt>
                      <c:pt idx="1244" formatCode="0.000">
                        <c:v>0.37280679999999999</c:v>
                      </c:pt>
                      <c:pt idx="1245" formatCode="0.000">
                        <c:v>0.37837200000000004</c:v>
                      </c:pt>
                      <c:pt idx="1246" formatCode="0.000">
                        <c:v>0.37838279999999996</c:v>
                      </c:pt>
                      <c:pt idx="1247" formatCode="0.000">
                        <c:v>0.37842399999999998</c:v>
                      </c:pt>
                      <c:pt idx="1248" formatCode="0.000">
                        <c:v>0.37875999999999999</c:v>
                      </c:pt>
                      <c:pt idx="1249" formatCode="0.000">
                        <c:v>0.37922919999999999</c:v>
                      </c:pt>
                      <c:pt idx="1250" formatCode="0.000">
                        <c:v>0.38423879999999999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'N115 Curvas de Polarización'!$H$4:$H$1254</c15:sqref>
                        </c15:formulaRef>
                      </c:ext>
                    </c:extLst>
                    <c:numCache>
                      <c:formatCode>0.0000</c:formatCode>
                      <c:ptCount val="1251"/>
                      <c:pt idx="0">
                        <c:v>-3.87625E-5</c:v>
                      </c:pt>
                      <c:pt idx="1">
                        <c:v>1.86856E-3</c:v>
                      </c:pt>
                      <c:pt idx="2">
                        <c:v>3.8432399999999999E-3</c:v>
                      </c:pt>
                      <c:pt idx="3">
                        <c:v>5.8565700000000002E-3</c:v>
                      </c:pt>
                      <c:pt idx="4">
                        <c:v>7.9156199999999999E-3</c:v>
                      </c:pt>
                      <c:pt idx="5">
                        <c:v>9.8171400000000002E-3</c:v>
                      </c:pt>
                      <c:pt idx="6">
                        <c:v>1.1807700000000001E-2</c:v>
                      </c:pt>
                      <c:pt idx="7">
                        <c:v>1.3976199999999999E-2</c:v>
                      </c:pt>
                      <c:pt idx="8">
                        <c:v>1.6105600000000001E-2</c:v>
                      </c:pt>
                      <c:pt idx="9">
                        <c:v>1.7911E-2</c:v>
                      </c:pt>
                      <c:pt idx="10">
                        <c:v>1.9869499999999998E-2</c:v>
                      </c:pt>
                      <c:pt idx="11">
                        <c:v>2.1899600000000002E-2</c:v>
                      </c:pt>
                      <c:pt idx="12">
                        <c:v>2.3961199999999998E-2</c:v>
                      </c:pt>
                      <c:pt idx="13">
                        <c:v>2.5830599999999999E-2</c:v>
                      </c:pt>
                      <c:pt idx="14">
                        <c:v>2.7806000000000001E-2</c:v>
                      </c:pt>
                      <c:pt idx="15">
                        <c:v>2.97831E-2</c:v>
                      </c:pt>
                      <c:pt idx="16">
                        <c:v>3.1811100000000002E-2</c:v>
                      </c:pt>
                      <c:pt idx="17">
                        <c:v>3.3779499999999997E-2</c:v>
                      </c:pt>
                      <c:pt idx="18">
                        <c:v>3.57332E-2</c:v>
                      </c:pt>
                      <c:pt idx="19">
                        <c:v>3.7716899999999998E-2</c:v>
                      </c:pt>
                      <c:pt idx="20">
                        <c:v>4.0054199999999998E-2</c:v>
                      </c:pt>
                      <c:pt idx="21">
                        <c:v>4.1842900000000002E-2</c:v>
                      </c:pt>
                      <c:pt idx="22">
                        <c:v>4.3821499999999999E-2</c:v>
                      </c:pt>
                      <c:pt idx="23">
                        <c:v>4.5787799999999997E-2</c:v>
                      </c:pt>
                      <c:pt idx="24">
                        <c:v>4.7932599999999999E-2</c:v>
                      </c:pt>
                      <c:pt idx="25">
                        <c:v>4.9815499999999999E-2</c:v>
                      </c:pt>
                      <c:pt idx="26">
                        <c:v>5.1773100000000002E-2</c:v>
                      </c:pt>
                      <c:pt idx="27">
                        <c:v>5.3751500000000001E-2</c:v>
                      </c:pt>
                      <c:pt idx="28">
                        <c:v>5.5804100000000002E-2</c:v>
                      </c:pt>
                      <c:pt idx="29">
                        <c:v>5.7771500000000003E-2</c:v>
                      </c:pt>
                      <c:pt idx="30">
                        <c:v>5.9715699999999997E-2</c:v>
                      </c:pt>
                      <c:pt idx="31">
                        <c:v>6.1677000000000003E-2</c:v>
                      </c:pt>
                      <c:pt idx="32">
                        <c:v>6.3690399999999994E-2</c:v>
                      </c:pt>
                      <c:pt idx="33">
                        <c:v>6.5839300000000003E-2</c:v>
                      </c:pt>
                      <c:pt idx="34">
                        <c:v>6.7776400000000001E-2</c:v>
                      </c:pt>
                      <c:pt idx="35">
                        <c:v>6.9772399999999998E-2</c:v>
                      </c:pt>
                      <c:pt idx="36">
                        <c:v>7.1903099999999998E-2</c:v>
                      </c:pt>
                      <c:pt idx="37">
                        <c:v>7.3802300000000001E-2</c:v>
                      </c:pt>
                      <c:pt idx="38">
                        <c:v>7.5735200000000003E-2</c:v>
                      </c:pt>
                      <c:pt idx="39">
                        <c:v>7.7660699999999999E-2</c:v>
                      </c:pt>
                      <c:pt idx="40">
                        <c:v>7.9765900000000001E-2</c:v>
                      </c:pt>
                      <c:pt idx="41">
                        <c:v>8.1753099999999995E-2</c:v>
                      </c:pt>
                      <c:pt idx="42">
                        <c:v>8.3646799999999993E-2</c:v>
                      </c:pt>
                      <c:pt idx="43">
                        <c:v>8.5611199999999998E-2</c:v>
                      </c:pt>
                      <c:pt idx="44">
                        <c:v>8.7637499999999993E-2</c:v>
                      </c:pt>
                      <c:pt idx="45">
                        <c:v>8.9807700000000004E-2</c:v>
                      </c:pt>
                      <c:pt idx="46">
                        <c:v>9.1734200000000002E-2</c:v>
                      </c:pt>
                      <c:pt idx="47">
                        <c:v>9.3637200000000004E-2</c:v>
                      </c:pt>
                      <c:pt idx="48">
                        <c:v>9.5924300000000004E-2</c:v>
                      </c:pt>
                      <c:pt idx="49">
                        <c:v>9.7785999999999998E-2</c:v>
                      </c:pt>
                      <c:pt idx="50">
                        <c:v>9.9677199999999994E-2</c:v>
                      </c:pt>
                      <c:pt idx="51">
                        <c:v>0.101602</c:v>
                      </c:pt>
                      <c:pt idx="52">
                        <c:v>0.10379099999999999</c:v>
                      </c:pt>
                      <c:pt idx="53">
                        <c:v>0.10575900000000001</c:v>
                      </c:pt>
                      <c:pt idx="54">
                        <c:v>0.10764899999999999</c:v>
                      </c:pt>
                      <c:pt idx="55">
                        <c:v>0.109593</c:v>
                      </c:pt>
                      <c:pt idx="56">
                        <c:v>0.111621</c:v>
                      </c:pt>
                      <c:pt idx="57">
                        <c:v>0.113681</c:v>
                      </c:pt>
                      <c:pt idx="58">
                        <c:v>0.115707</c:v>
                      </c:pt>
                      <c:pt idx="59">
                        <c:v>0.117645</c:v>
                      </c:pt>
                      <c:pt idx="60">
                        <c:v>0.119897</c:v>
                      </c:pt>
                      <c:pt idx="61">
                        <c:v>0.121764</c:v>
                      </c:pt>
                      <c:pt idx="62">
                        <c:v>0.123669</c:v>
                      </c:pt>
                      <c:pt idx="63">
                        <c:v>0.12559100000000001</c:v>
                      </c:pt>
                      <c:pt idx="64">
                        <c:v>0.12773000000000001</c:v>
                      </c:pt>
                      <c:pt idx="65">
                        <c:v>0.12972900000000001</c:v>
                      </c:pt>
                      <c:pt idx="66">
                        <c:v>0.131608</c:v>
                      </c:pt>
                      <c:pt idx="67">
                        <c:v>0.133547</c:v>
                      </c:pt>
                      <c:pt idx="68">
                        <c:v>0.13557900000000001</c:v>
                      </c:pt>
                      <c:pt idx="69">
                        <c:v>0.137651</c:v>
                      </c:pt>
                      <c:pt idx="70">
                        <c:v>0.139543</c:v>
                      </c:pt>
                      <c:pt idx="71">
                        <c:v>0.14156199999999999</c:v>
                      </c:pt>
                      <c:pt idx="72">
                        <c:v>0.143845</c:v>
                      </c:pt>
                      <c:pt idx="73">
                        <c:v>0.14576</c:v>
                      </c:pt>
                      <c:pt idx="74">
                        <c:v>0.14761199999999999</c:v>
                      </c:pt>
                      <c:pt idx="75">
                        <c:v>0.14955599999999999</c:v>
                      </c:pt>
                      <c:pt idx="76">
                        <c:v>0.151666</c:v>
                      </c:pt>
                      <c:pt idx="77">
                        <c:v>0.15373400000000001</c:v>
                      </c:pt>
                      <c:pt idx="78">
                        <c:v>0.15559700000000001</c:v>
                      </c:pt>
                      <c:pt idx="79">
                        <c:v>0.15753400000000001</c:v>
                      </c:pt>
                      <c:pt idx="80">
                        <c:v>0.15956100000000001</c:v>
                      </c:pt>
                      <c:pt idx="81">
                        <c:v>0.16164999999999999</c:v>
                      </c:pt>
                      <c:pt idx="82">
                        <c:v>0.16353100000000001</c:v>
                      </c:pt>
                      <c:pt idx="83">
                        <c:v>0.16551099999999999</c:v>
                      </c:pt>
                      <c:pt idx="84">
                        <c:v>0.167715</c:v>
                      </c:pt>
                      <c:pt idx="85">
                        <c:v>0.16975999999999999</c:v>
                      </c:pt>
                      <c:pt idx="86">
                        <c:v>0.17158399999999999</c:v>
                      </c:pt>
                      <c:pt idx="87">
                        <c:v>0.17352300000000001</c:v>
                      </c:pt>
                      <c:pt idx="88">
                        <c:v>0.17566399999999999</c:v>
                      </c:pt>
                      <c:pt idx="89">
                        <c:v>0.17771200000000001</c:v>
                      </c:pt>
                      <c:pt idx="90">
                        <c:v>0.17954600000000001</c:v>
                      </c:pt>
                      <c:pt idx="91">
                        <c:v>0.181504</c:v>
                      </c:pt>
                      <c:pt idx="92">
                        <c:v>0.18352499999999999</c:v>
                      </c:pt>
                      <c:pt idx="93">
                        <c:v>0.18560399999999999</c:v>
                      </c:pt>
                      <c:pt idx="94">
                        <c:v>0.18749499999999999</c:v>
                      </c:pt>
                      <c:pt idx="95">
                        <c:v>0.189475</c:v>
                      </c:pt>
                      <c:pt idx="96">
                        <c:v>0.19147700000000001</c:v>
                      </c:pt>
                      <c:pt idx="97">
                        <c:v>0.19375600000000001</c:v>
                      </c:pt>
                      <c:pt idx="98">
                        <c:v>0.19555800000000001</c:v>
                      </c:pt>
                      <c:pt idx="99">
                        <c:v>0.19750999999999999</c:v>
                      </c:pt>
                      <c:pt idx="100">
                        <c:v>0.199542</c:v>
                      </c:pt>
                      <c:pt idx="101">
                        <c:v>0.201685</c:v>
                      </c:pt>
                      <c:pt idx="102">
                        <c:v>0.20351</c:v>
                      </c:pt>
                      <c:pt idx="103">
                        <c:v>0.20547499999999999</c:v>
                      </c:pt>
                      <c:pt idx="104">
                        <c:v>0.20750399999999999</c:v>
                      </c:pt>
                      <c:pt idx="105">
                        <c:v>0.20957500000000001</c:v>
                      </c:pt>
                      <c:pt idx="106">
                        <c:v>0.21145800000000001</c:v>
                      </c:pt>
                      <c:pt idx="107">
                        <c:v>0.21344299999999999</c:v>
                      </c:pt>
                      <c:pt idx="108">
                        <c:v>0.21543300000000001</c:v>
                      </c:pt>
                      <c:pt idx="109">
                        <c:v>0.21746799999999999</c:v>
                      </c:pt>
                      <c:pt idx="110">
                        <c:v>0.219529</c:v>
                      </c:pt>
                      <c:pt idx="111">
                        <c:v>0.221473</c:v>
                      </c:pt>
                      <c:pt idx="112">
                        <c:v>0.223575</c:v>
                      </c:pt>
                      <c:pt idx="113">
                        <c:v>0.22567999999999999</c:v>
                      </c:pt>
                      <c:pt idx="114">
                        <c:v>0.22747800000000001</c:v>
                      </c:pt>
                      <c:pt idx="115">
                        <c:v>0.22945399999999999</c:v>
                      </c:pt>
                      <c:pt idx="116">
                        <c:v>0.231436</c:v>
                      </c:pt>
                      <c:pt idx="117">
                        <c:v>0.23352500000000001</c:v>
                      </c:pt>
                      <c:pt idx="118">
                        <c:v>0.23542199999999999</c:v>
                      </c:pt>
                      <c:pt idx="119">
                        <c:v>0.23738500000000001</c:v>
                      </c:pt>
                      <c:pt idx="120">
                        <c:v>0.23937800000000001</c:v>
                      </c:pt>
                      <c:pt idx="121">
                        <c:v>0.24137500000000001</c:v>
                      </c:pt>
                      <c:pt idx="122">
                        <c:v>0.24349699999999999</c:v>
                      </c:pt>
                      <c:pt idx="123">
                        <c:v>0.24543100000000001</c:v>
                      </c:pt>
                      <c:pt idx="124">
                        <c:v>0.24745</c:v>
                      </c:pt>
                      <c:pt idx="125">
                        <c:v>0.249667</c:v>
                      </c:pt>
                      <c:pt idx="126">
                        <c:v>0.25144699999999998</c:v>
                      </c:pt>
                      <c:pt idx="127">
                        <c:v>0.25340099999999999</c:v>
                      </c:pt>
                      <c:pt idx="128">
                        <c:v>0.255382</c:v>
                      </c:pt>
                      <c:pt idx="129">
                        <c:v>0.25755299999999998</c:v>
                      </c:pt>
                      <c:pt idx="130">
                        <c:v>0.25941199999999998</c:v>
                      </c:pt>
                      <c:pt idx="131">
                        <c:v>0.26136100000000001</c:v>
                      </c:pt>
                      <c:pt idx="132">
                        <c:v>0.26333899999999999</c:v>
                      </c:pt>
                      <c:pt idx="133">
                        <c:v>0.26535199999999998</c:v>
                      </c:pt>
                      <c:pt idx="134">
                        <c:v>0.267341</c:v>
                      </c:pt>
                      <c:pt idx="135">
                        <c:v>0.269399</c:v>
                      </c:pt>
                      <c:pt idx="136">
                        <c:v>0.27145399999999997</c:v>
                      </c:pt>
                      <c:pt idx="137">
                        <c:v>0.273642</c:v>
                      </c:pt>
                      <c:pt idx="138">
                        <c:v>0.275424</c:v>
                      </c:pt>
                      <c:pt idx="139">
                        <c:v>0.277391</c:v>
                      </c:pt>
                      <c:pt idx="140">
                        <c:v>0.27935100000000002</c:v>
                      </c:pt>
                      <c:pt idx="141">
                        <c:v>0.281501</c:v>
                      </c:pt>
                      <c:pt idx="142">
                        <c:v>0.28337899999999999</c:v>
                      </c:pt>
                      <c:pt idx="143">
                        <c:v>0.28531699999999999</c:v>
                      </c:pt>
                      <c:pt idx="144">
                        <c:v>0.28727599999999998</c:v>
                      </c:pt>
                      <c:pt idx="145">
                        <c:v>0.28930800000000001</c:v>
                      </c:pt>
                      <c:pt idx="146">
                        <c:v>0.29132400000000003</c:v>
                      </c:pt>
                      <c:pt idx="147">
                        <c:v>0.29325899999999999</c:v>
                      </c:pt>
                      <c:pt idx="148">
                        <c:v>0.29530200000000001</c:v>
                      </c:pt>
                      <c:pt idx="149">
                        <c:v>0.29761799999999999</c:v>
                      </c:pt>
                      <c:pt idx="150">
                        <c:v>0.299402</c:v>
                      </c:pt>
                      <c:pt idx="151">
                        <c:v>0.30133300000000002</c:v>
                      </c:pt>
                      <c:pt idx="152">
                        <c:v>0.30330000000000001</c:v>
                      </c:pt>
                      <c:pt idx="153">
                        <c:v>0.30545499999999998</c:v>
                      </c:pt>
                      <c:pt idx="154">
                        <c:v>0.307392</c:v>
                      </c:pt>
                      <c:pt idx="155">
                        <c:v>0.30932399999999999</c:v>
                      </c:pt>
                      <c:pt idx="156">
                        <c:v>0.31126900000000002</c:v>
                      </c:pt>
                      <c:pt idx="157">
                        <c:v>0.313305</c:v>
                      </c:pt>
                      <c:pt idx="158">
                        <c:v>0.315332</c:v>
                      </c:pt>
                      <c:pt idx="159">
                        <c:v>0.31725900000000001</c:v>
                      </c:pt>
                      <c:pt idx="160">
                        <c:v>0.31922499999999998</c:v>
                      </c:pt>
                      <c:pt idx="161">
                        <c:v>0.32160499999999997</c:v>
                      </c:pt>
                      <c:pt idx="162">
                        <c:v>0.32341300000000001</c:v>
                      </c:pt>
                      <c:pt idx="163">
                        <c:v>0.32532100000000003</c:v>
                      </c:pt>
                      <c:pt idx="164">
                        <c:v>0.32724999999999999</c:v>
                      </c:pt>
                      <c:pt idx="165">
                        <c:v>0.32946599999999998</c:v>
                      </c:pt>
                      <c:pt idx="166">
                        <c:v>0.33137800000000001</c:v>
                      </c:pt>
                      <c:pt idx="167">
                        <c:v>0.333264</c:v>
                      </c:pt>
                      <c:pt idx="168">
                        <c:v>0.33520100000000003</c:v>
                      </c:pt>
                      <c:pt idx="169">
                        <c:v>0.33723900000000001</c:v>
                      </c:pt>
                      <c:pt idx="170">
                        <c:v>0.33930700000000003</c:v>
                      </c:pt>
                      <c:pt idx="171">
                        <c:v>0.34120400000000001</c:v>
                      </c:pt>
                      <c:pt idx="172">
                        <c:v>0.34315800000000002</c:v>
                      </c:pt>
                      <c:pt idx="173">
                        <c:v>0.34518199999999999</c:v>
                      </c:pt>
                      <c:pt idx="174">
                        <c:v>0.34739700000000001</c:v>
                      </c:pt>
                      <c:pt idx="175">
                        <c:v>0.349271</c:v>
                      </c:pt>
                      <c:pt idx="176">
                        <c:v>0.35123900000000002</c:v>
                      </c:pt>
                      <c:pt idx="177">
                        <c:v>0.35333599999999998</c:v>
                      </c:pt>
                      <c:pt idx="178">
                        <c:v>0.35535600000000001</c:v>
                      </c:pt>
                      <c:pt idx="179">
                        <c:v>0.35722700000000002</c:v>
                      </c:pt>
                      <c:pt idx="180">
                        <c:v>0.359182</c:v>
                      </c:pt>
                      <c:pt idx="181">
                        <c:v>0.361265</c:v>
                      </c:pt>
                      <c:pt idx="182">
                        <c:v>0.36331000000000002</c:v>
                      </c:pt>
                      <c:pt idx="183">
                        <c:v>0.36519200000000002</c:v>
                      </c:pt>
                      <c:pt idx="184">
                        <c:v>0.36714999999999998</c:v>
                      </c:pt>
                      <c:pt idx="185">
                        <c:v>0.36917299999999997</c:v>
                      </c:pt>
                      <c:pt idx="186">
                        <c:v>0.37134299999999998</c:v>
                      </c:pt>
                      <c:pt idx="187">
                        <c:v>0.37327100000000002</c:v>
                      </c:pt>
                      <c:pt idx="188">
                        <c:v>0.37515500000000002</c:v>
                      </c:pt>
                      <c:pt idx="189">
                        <c:v>0.37742599999999998</c:v>
                      </c:pt>
                      <c:pt idx="190">
                        <c:v>0.37936700000000001</c:v>
                      </c:pt>
                      <c:pt idx="191">
                        <c:v>0.38122299999999998</c:v>
                      </c:pt>
                      <c:pt idx="192">
                        <c:v>0.38314599999999999</c:v>
                      </c:pt>
                      <c:pt idx="193">
                        <c:v>0.385237</c:v>
                      </c:pt>
                      <c:pt idx="194">
                        <c:v>0.38730199999999998</c:v>
                      </c:pt>
                      <c:pt idx="195">
                        <c:v>0.38915300000000003</c:v>
                      </c:pt>
                      <c:pt idx="196">
                        <c:v>0.39111000000000001</c:v>
                      </c:pt>
                      <c:pt idx="197">
                        <c:v>0.39313500000000001</c:v>
                      </c:pt>
                      <c:pt idx="198">
                        <c:v>0.39521000000000001</c:v>
                      </c:pt>
                      <c:pt idx="199">
                        <c:v>0.39721000000000001</c:v>
                      </c:pt>
                      <c:pt idx="200">
                        <c:v>0.39912799999999998</c:v>
                      </c:pt>
                      <c:pt idx="201">
                        <c:v>0.401339</c:v>
                      </c:pt>
                      <c:pt idx="202">
                        <c:v>0.40331800000000001</c:v>
                      </c:pt>
                      <c:pt idx="203">
                        <c:v>0.40518900000000002</c:v>
                      </c:pt>
                      <c:pt idx="204">
                        <c:v>0.407115</c:v>
                      </c:pt>
                      <c:pt idx="205">
                        <c:v>0.40919899999999998</c:v>
                      </c:pt>
                      <c:pt idx="206">
                        <c:v>0.41130899999999998</c:v>
                      </c:pt>
                      <c:pt idx="207">
                        <c:v>0.41320499999999999</c:v>
                      </c:pt>
                      <c:pt idx="208">
                        <c:v>0.41513600000000001</c:v>
                      </c:pt>
                      <c:pt idx="209">
                        <c:v>0.417184</c:v>
                      </c:pt>
                      <c:pt idx="210">
                        <c:v>0.41925000000000001</c:v>
                      </c:pt>
                      <c:pt idx="211">
                        <c:v>0.42113699999999998</c:v>
                      </c:pt>
                      <c:pt idx="212">
                        <c:v>0.42315599999999998</c:v>
                      </c:pt>
                      <c:pt idx="213">
                        <c:v>0.425454</c:v>
                      </c:pt>
                      <c:pt idx="214">
                        <c:v>0.42734499999999997</c:v>
                      </c:pt>
                      <c:pt idx="215">
                        <c:v>0.42920599999999998</c:v>
                      </c:pt>
                      <c:pt idx="216">
                        <c:v>0.43114200000000003</c:v>
                      </c:pt>
                      <c:pt idx="217">
                        <c:v>0.43321500000000002</c:v>
                      </c:pt>
                      <c:pt idx="218">
                        <c:v>0.43531399999999998</c:v>
                      </c:pt>
                      <c:pt idx="219">
                        <c:v>0.43714799999999998</c:v>
                      </c:pt>
                      <c:pt idx="220">
                        <c:v>0.43911499999999998</c:v>
                      </c:pt>
                      <c:pt idx="221">
                        <c:v>0.441133</c:v>
                      </c:pt>
                      <c:pt idx="222">
                        <c:v>0.44319500000000001</c:v>
                      </c:pt>
                      <c:pt idx="223">
                        <c:v>0.44509900000000002</c:v>
                      </c:pt>
                      <c:pt idx="224">
                        <c:v>0.447075</c:v>
                      </c:pt>
                      <c:pt idx="225">
                        <c:v>0.44923999999999997</c:v>
                      </c:pt>
                      <c:pt idx="226">
                        <c:v>0.45133400000000001</c:v>
                      </c:pt>
                      <c:pt idx="227">
                        <c:v>0.45316299999999998</c:v>
                      </c:pt>
                      <c:pt idx="228">
                        <c:v>0.45509500000000003</c:v>
                      </c:pt>
                      <c:pt idx="229">
                        <c:v>0.45720499999999997</c:v>
                      </c:pt>
                      <c:pt idx="230">
                        <c:v>0.459283</c:v>
                      </c:pt>
                      <c:pt idx="231">
                        <c:v>0.46113599999999999</c:v>
                      </c:pt>
                      <c:pt idx="232">
                        <c:v>0.46308899999999997</c:v>
                      </c:pt>
                      <c:pt idx="233">
                        <c:v>0.465115</c:v>
                      </c:pt>
                      <c:pt idx="234">
                        <c:v>0.46718599999999999</c:v>
                      </c:pt>
                      <c:pt idx="235">
                        <c:v>0.46907399999999999</c:v>
                      </c:pt>
                      <c:pt idx="236">
                        <c:v>0.47104499999999999</c:v>
                      </c:pt>
                      <c:pt idx="237">
                        <c:v>0.47305700000000001</c:v>
                      </c:pt>
                      <c:pt idx="238">
                        <c:v>0.47533399999999998</c:v>
                      </c:pt>
                      <c:pt idx="239">
                        <c:v>0.47714200000000001</c:v>
                      </c:pt>
                      <c:pt idx="240">
                        <c:v>0.47907899999999998</c:v>
                      </c:pt>
                      <c:pt idx="241">
                        <c:v>0.48114899999999999</c:v>
                      </c:pt>
                      <c:pt idx="242">
                        <c:v>0.48327799999999999</c:v>
                      </c:pt>
                      <c:pt idx="243">
                        <c:v>0.485095</c:v>
                      </c:pt>
                      <c:pt idx="244">
                        <c:v>0.48704799999999998</c:v>
                      </c:pt>
                      <c:pt idx="245">
                        <c:v>0.48907600000000001</c:v>
                      </c:pt>
                      <c:pt idx="246">
                        <c:v>0.491122</c:v>
                      </c:pt>
                      <c:pt idx="247">
                        <c:v>0.49301899999999999</c:v>
                      </c:pt>
                      <c:pt idx="248">
                        <c:v>0.49499399999999999</c:v>
                      </c:pt>
                      <c:pt idx="249">
                        <c:v>0.49699399999999999</c:v>
                      </c:pt>
                      <c:pt idx="250">
                        <c:v>0.499</c:v>
                      </c:pt>
                      <c:pt idx="251">
                        <c:v>0.50110900000000003</c:v>
                      </c:pt>
                      <c:pt idx="252">
                        <c:v>0.50303399999999998</c:v>
                      </c:pt>
                      <c:pt idx="253">
                        <c:v>0.50517000000000001</c:v>
                      </c:pt>
                      <c:pt idx="254">
                        <c:v>0.50725200000000004</c:v>
                      </c:pt>
                      <c:pt idx="255">
                        <c:v>0.50903900000000002</c:v>
                      </c:pt>
                      <c:pt idx="256">
                        <c:v>0.51100299999999999</c:v>
                      </c:pt>
                      <c:pt idx="257">
                        <c:v>0.51306700000000005</c:v>
                      </c:pt>
                      <c:pt idx="258">
                        <c:v>0.51514599999999999</c:v>
                      </c:pt>
                      <c:pt idx="259">
                        <c:v>0.51701900000000001</c:v>
                      </c:pt>
                      <c:pt idx="260">
                        <c:v>0.51898</c:v>
                      </c:pt>
                      <c:pt idx="261">
                        <c:v>0.52099899999999999</c:v>
                      </c:pt>
                      <c:pt idx="262">
                        <c:v>0.52299499999999999</c:v>
                      </c:pt>
                      <c:pt idx="263">
                        <c:v>0.52510500000000004</c:v>
                      </c:pt>
                      <c:pt idx="264">
                        <c:v>0.52703299999999997</c:v>
                      </c:pt>
                      <c:pt idx="265">
                        <c:v>0.52909899999999999</c:v>
                      </c:pt>
                      <c:pt idx="266">
                        <c:v>0.53125500000000003</c:v>
                      </c:pt>
                      <c:pt idx="267">
                        <c:v>0.53304399999999996</c:v>
                      </c:pt>
                      <c:pt idx="268">
                        <c:v>0.53499600000000003</c:v>
                      </c:pt>
                      <c:pt idx="269">
                        <c:v>0.53700499999999995</c:v>
                      </c:pt>
                      <c:pt idx="270">
                        <c:v>0.53908599999999995</c:v>
                      </c:pt>
                      <c:pt idx="271">
                        <c:v>0.54097600000000001</c:v>
                      </c:pt>
                      <c:pt idx="272">
                        <c:v>0.54294200000000004</c:v>
                      </c:pt>
                      <c:pt idx="273">
                        <c:v>0.54491299999999998</c:v>
                      </c:pt>
                      <c:pt idx="274">
                        <c:v>0.546933</c:v>
                      </c:pt>
                      <c:pt idx="275">
                        <c:v>0.548925</c:v>
                      </c:pt>
                      <c:pt idx="276">
                        <c:v>0.55098499999999995</c:v>
                      </c:pt>
                      <c:pt idx="277">
                        <c:v>0.55310800000000004</c:v>
                      </c:pt>
                      <c:pt idx="278">
                        <c:v>0.55520800000000003</c:v>
                      </c:pt>
                      <c:pt idx="279">
                        <c:v>0.55701100000000003</c:v>
                      </c:pt>
                      <c:pt idx="280">
                        <c:v>0.55896400000000002</c:v>
                      </c:pt>
                      <c:pt idx="281">
                        <c:v>0.56091000000000002</c:v>
                      </c:pt>
                      <c:pt idx="282">
                        <c:v>0.56306800000000001</c:v>
                      </c:pt>
                      <c:pt idx="283">
                        <c:v>0.56496800000000003</c:v>
                      </c:pt>
                      <c:pt idx="284">
                        <c:v>0.56693199999999999</c:v>
                      </c:pt>
                      <c:pt idx="285">
                        <c:v>0.568886</c:v>
                      </c:pt>
                      <c:pt idx="286">
                        <c:v>0.57093400000000005</c:v>
                      </c:pt>
                      <c:pt idx="287">
                        <c:v>0.57291499999999995</c:v>
                      </c:pt>
                      <c:pt idx="288">
                        <c:v>0.57487699999999997</c:v>
                      </c:pt>
                      <c:pt idx="289">
                        <c:v>0.57696599999999998</c:v>
                      </c:pt>
                      <c:pt idx="290">
                        <c:v>0.57919200000000004</c:v>
                      </c:pt>
                      <c:pt idx="291">
                        <c:v>0.58098099999999997</c:v>
                      </c:pt>
                      <c:pt idx="292">
                        <c:v>0.58294599999999996</c:v>
                      </c:pt>
                      <c:pt idx="293">
                        <c:v>0.58489999999999998</c:v>
                      </c:pt>
                      <c:pt idx="294">
                        <c:v>0.58707299999999996</c:v>
                      </c:pt>
                      <c:pt idx="295">
                        <c:v>0.58895600000000004</c:v>
                      </c:pt>
                      <c:pt idx="296">
                        <c:v>0.59089499999999995</c:v>
                      </c:pt>
                      <c:pt idx="297">
                        <c:v>0.59282100000000004</c:v>
                      </c:pt>
                      <c:pt idx="298">
                        <c:v>0.59487100000000004</c:v>
                      </c:pt>
                      <c:pt idx="299">
                        <c:v>0.59689099999999995</c:v>
                      </c:pt>
                      <c:pt idx="300">
                        <c:v>0.59882599999999997</c:v>
                      </c:pt>
                      <c:pt idx="301">
                        <c:v>0.60076799999999997</c:v>
                      </c:pt>
                      <c:pt idx="302">
                        <c:v>0.603105</c:v>
                      </c:pt>
                      <c:pt idx="303">
                        <c:v>0.60496700000000003</c:v>
                      </c:pt>
                      <c:pt idx="304">
                        <c:v>0.606908</c:v>
                      </c:pt>
                      <c:pt idx="305">
                        <c:v>0.60880800000000002</c:v>
                      </c:pt>
                      <c:pt idx="306">
                        <c:v>0.61102199999999995</c:v>
                      </c:pt>
                      <c:pt idx="307">
                        <c:v>0.61292899999999995</c:v>
                      </c:pt>
                      <c:pt idx="308">
                        <c:v>0.61485599999999996</c:v>
                      </c:pt>
                      <c:pt idx="309">
                        <c:v>0.61677499999999996</c:v>
                      </c:pt>
                      <c:pt idx="310">
                        <c:v>0.61887499999999995</c:v>
                      </c:pt>
                      <c:pt idx="311">
                        <c:v>0.62086699999999995</c:v>
                      </c:pt>
                      <c:pt idx="312">
                        <c:v>0.62278800000000001</c:v>
                      </c:pt>
                      <c:pt idx="313">
                        <c:v>0.62473900000000004</c:v>
                      </c:pt>
                      <c:pt idx="314">
                        <c:v>0.62676900000000002</c:v>
                      </c:pt>
                      <c:pt idx="315">
                        <c:v>0.628969</c:v>
                      </c:pt>
                      <c:pt idx="316">
                        <c:v>0.63087099999999996</c:v>
                      </c:pt>
                      <c:pt idx="317">
                        <c:v>0.63279099999999999</c:v>
                      </c:pt>
                      <c:pt idx="318">
                        <c:v>0.634907</c:v>
                      </c:pt>
                      <c:pt idx="319">
                        <c:v>0.636911</c:v>
                      </c:pt>
                      <c:pt idx="320">
                        <c:v>0.63881500000000002</c:v>
                      </c:pt>
                      <c:pt idx="321">
                        <c:v>0.64075300000000002</c:v>
                      </c:pt>
                      <c:pt idx="322">
                        <c:v>0.64280700000000002</c:v>
                      </c:pt>
                      <c:pt idx="323">
                        <c:v>0.64483500000000005</c:v>
                      </c:pt>
                      <c:pt idx="324">
                        <c:v>0.646729</c:v>
                      </c:pt>
                      <c:pt idx="325">
                        <c:v>0.64870700000000003</c:v>
                      </c:pt>
                      <c:pt idx="326">
                        <c:v>0.650725</c:v>
                      </c:pt>
                      <c:pt idx="327">
                        <c:v>0.65282600000000002</c:v>
                      </c:pt>
                      <c:pt idx="328">
                        <c:v>0.65482600000000002</c:v>
                      </c:pt>
                      <c:pt idx="329">
                        <c:v>0.65673800000000004</c:v>
                      </c:pt>
                      <c:pt idx="330">
                        <c:v>0.65906200000000004</c:v>
                      </c:pt>
                      <c:pt idx="331">
                        <c:v>0.66091500000000003</c:v>
                      </c:pt>
                      <c:pt idx="332">
                        <c:v>0.66275499999999998</c:v>
                      </c:pt>
                      <c:pt idx="333">
                        <c:v>0.66471000000000002</c:v>
                      </c:pt>
                      <c:pt idx="334">
                        <c:v>0.66684600000000005</c:v>
                      </c:pt>
                      <c:pt idx="335">
                        <c:v>0.66883300000000001</c:v>
                      </c:pt>
                      <c:pt idx="336">
                        <c:v>0.67071599999999998</c:v>
                      </c:pt>
                      <c:pt idx="337">
                        <c:v>0.67269199999999996</c:v>
                      </c:pt>
                      <c:pt idx="338">
                        <c:v>0.67471000000000003</c:v>
                      </c:pt>
                      <c:pt idx="339">
                        <c:v>0.67676800000000004</c:v>
                      </c:pt>
                      <c:pt idx="340">
                        <c:v>0.67879199999999995</c:v>
                      </c:pt>
                      <c:pt idx="341">
                        <c:v>0.68073799999999995</c:v>
                      </c:pt>
                      <c:pt idx="342">
                        <c:v>0.682975</c:v>
                      </c:pt>
                      <c:pt idx="343">
                        <c:v>0.68490200000000001</c:v>
                      </c:pt>
                      <c:pt idx="344">
                        <c:v>0.686755</c:v>
                      </c:pt>
                      <c:pt idx="345">
                        <c:v>0.688689</c:v>
                      </c:pt>
                      <c:pt idx="346">
                        <c:v>0.69079900000000005</c:v>
                      </c:pt>
                      <c:pt idx="347">
                        <c:v>0.692824</c:v>
                      </c:pt>
                      <c:pt idx="348">
                        <c:v>0.69466600000000001</c:v>
                      </c:pt>
                      <c:pt idx="349">
                        <c:v>0.69664700000000002</c:v>
                      </c:pt>
                      <c:pt idx="350">
                        <c:v>0.69866899999999998</c:v>
                      </c:pt>
                      <c:pt idx="351">
                        <c:v>0.70069599999999999</c:v>
                      </c:pt>
                      <c:pt idx="352">
                        <c:v>0.70261099999999999</c:v>
                      </c:pt>
                      <c:pt idx="353">
                        <c:v>0.70469800000000005</c:v>
                      </c:pt>
                      <c:pt idx="354">
                        <c:v>0.70693899999999998</c:v>
                      </c:pt>
                      <c:pt idx="355">
                        <c:v>0.70889100000000005</c:v>
                      </c:pt>
                      <c:pt idx="356">
                        <c:v>0.71075299999999997</c:v>
                      </c:pt>
                      <c:pt idx="357">
                        <c:v>0.71267199999999997</c:v>
                      </c:pt>
                      <c:pt idx="358">
                        <c:v>0.714727</c:v>
                      </c:pt>
                      <c:pt idx="359">
                        <c:v>0.71680600000000005</c:v>
                      </c:pt>
                      <c:pt idx="360">
                        <c:v>0.71867099999999995</c:v>
                      </c:pt>
                      <c:pt idx="361">
                        <c:v>0.72064799999999996</c:v>
                      </c:pt>
                      <c:pt idx="362">
                        <c:v>0.72266600000000003</c:v>
                      </c:pt>
                      <c:pt idx="363">
                        <c:v>0.72473299999999996</c:v>
                      </c:pt>
                      <c:pt idx="364">
                        <c:v>0.72661100000000001</c:v>
                      </c:pt>
                      <c:pt idx="365">
                        <c:v>0.72861100000000001</c:v>
                      </c:pt>
                      <c:pt idx="366">
                        <c:v>0.73077000000000003</c:v>
                      </c:pt>
                      <c:pt idx="367">
                        <c:v>0.73285400000000001</c:v>
                      </c:pt>
                      <c:pt idx="368">
                        <c:v>0.734711</c:v>
                      </c:pt>
                      <c:pt idx="369">
                        <c:v>0.73668599999999995</c:v>
                      </c:pt>
                      <c:pt idx="370">
                        <c:v>0.73875500000000005</c:v>
                      </c:pt>
                      <c:pt idx="371">
                        <c:v>0.74081600000000003</c:v>
                      </c:pt>
                      <c:pt idx="372">
                        <c:v>0.74263400000000002</c:v>
                      </c:pt>
                      <c:pt idx="373">
                        <c:v>0.74460599999999999</c:v>
                      </c:pt>
                      <c:pt idx="374">
                        <c:v>0.746618</c:v>
                      </c:pt>
                      <c:pt idx="375">
                        <c:v>0.748664</c:v>
                      </c:pt>
                      <c:pt idx="376">
                        <c:v>0.75057399999999996</c:v>
                      </c:pt>
                      <c:pt idx="377">
                        <c:v>0.75255399999999995</c:v>
                      </c:pt>
                      <c:pt idx="378">
                        <c:v>0.75456299999999998</c:v>
                      </c:pt>
                      <c:pt idx="379">
                        <c:v>0.75687599999999999</c:v>
                      </c:pt>
                      <c:pt idx="380">
                        <c:v>0.75865300000000002</c:v>
                      </c:pt>
                      <c:pt idx="381">
                        <c:v>0.76065000000000005</c:v>
                      </c:pt>
                      <c:pt idx="382">
                        <c:v>0.76268800000000003</c:v>
                      </c:pt>
                      <c:pt idx="383">
                        <c:v>0.76480099999999995</c:v>
                      </c:pt>
                      <c:pt idx="384">
                        <c:v>0.76661999999999997</c:v>
                      </c:pt>
                      <c:pt idx="385">
                        <c:v>0.76859900000000003</c:v>
                      </c:pt>
                      <c:pt idx="386">
                        <c:v>0.77060600000000001</c:v>
                      </c:pt>
                      <c:pt idx="387">
                        <c:v>0.772729</c:v>
                      </c:pt>
                      <c:pt idx="388">
                        <c:v>0.77456800000000003</c:v>
                      </c:pt>
                      <c:pt idx="389">
                        <c:v>0.77654000000000001</c:v>
                      </c:pt>
                      <c:pt idx="390">
                        <c:v>0.77854000000000001</c:v>
                      </c:pt>
                      <c:pt idx="391">
                        <c:v>0.78055300000000005</c:v>
                      </c:pt>
                      <c:pt idx="392">
                        <c:v>0.78265700000000005</c:v>
                      </c:pt>
                      <c:pt idx="393">
                        <c:v>0.78459299999999998</c:v>
                      </c:pt>
                      <c:pt idx="394">
                        <c:v>0.78674500000000003</c:v>
                      </c:pt>
                      <c:pt idx="395">
                        <c:v>0.78883000000000003</c:v>
                      </c:pt>
                      <c:pt idx="396">
                        <c:v>0.79060600000000003</c:v>
                      </c:pt>
                      <c:pt idx="397">
                        <c:v>0.79256800000000005</c:v>
                      </c:pt>
                      <c:pt idx="398">
                        <c:v>0.79456199999999999</c:v>
                      </c:pt>
                      <c:pt idx="399">
                        <c:v>0.79664100000000004</c:v>
                      </c:pt>
                      <c:pt idx="400">
                        <c:v>0.79855100000000001</c:v>
                      </c:pt>
                      <c:pt idx="401">
                        <c:v>0.80048699999999995</c:v>
                      </c:pt>
                      <c:pt idx="402">
                        <c:v>0.80248600000000003</c:v>
                      </c:pt>
                      <c:pt idx="403">
                        <c:v>0.80449599999999999</c:v>
                      </c:pt>
                      <c:pt idx="404">
                        <c:v>0.80661700000000003</c:v>
                      </c:pt>
                      <c:pt idx="405">
                        <c:v>0.808562</c:v>
                      </c:pt>
                      <c:pt idx="406">
                        <c:v>0.81057699999999999</c:v>
                      </c:pt>
                      <c:pt idx="407">
                        <c:v>0.81285600000000002</c:v>
                      </c:pt>
                      <c:pt idx="408">
                        <c:v>0.81457400000000002</c:v>
                      </c:pt>
                      <c:pt idx="409">
                        <c:v>0.81649799999999995</c:v>
                      </c:pt>
                      <c:pt idx="410">
                        <c:v>0.81850100000000003</c:v>
                      </c:pt>
                      <c:pt idx="411">
                        <c:v>0.82063399999999997</c:v>
                      </c:pt>
                      <c:pt idx="412">
                        <c:v>0.82251200000000002</c:v>
                      </c:pt>
                      <c:pt idx="413">
                        <c:v>0.82440199999999997</c:v>
                      </c:pt>
                      <c:pt idx="414">
                        <c:v>0.82638999999999996</c:v>
                      </c:pt>
                      <c:pt idx="415">
                        <c:v>0.82839099999999999</c:v>
                      </c:pt>
                      <c:pt idx="416">
                        <c:v>0.83046799999999998</c:v>
                      </c:pt>
                      <c:pt idx="417">
                        <c:v>0.832453</c:v>
                      </c:pt>
                      <c:pt idx="418">
                        <c:v>0.83462800000000004</c:v>
                      </c:pt>
                      <c:pt idx="419">
                        <c:v>0.83682100000000004</c:v>
                      </c:pt>
                      <c:pt idx="420">
                        <c:v>0.83854099999999998</c:v>
                      </c:pt>
                      <c:pt idx="421">
                        <c:v>0.84040899999999996</c:v>
                      </c:pt>
                      <c:pt idx="422">
                        <c:v>0.842414</c:v>
                      </c:pt>
                      <c:pt idx="423">
                        <c:v>0.84448800000000002</c:v>
                      </c:pt>
                      <c:pt idx="424">
                        <c:v>0.846472</c:v>
                      </c:pt>
                      <c:pt idx="425">
                        <c:v>0.84833899999999995</c:v>
                      </c:pt>
                      <c:pt idx="426">
                        <c:v>0.85033700000000001</c:v>
                      </c:pt>
                      <c:pt idx="427">
                        <c:v>0.85234900000000002</c:v>
                      </c:pt>
                      <c:pt idx="428">
                        <c:v>0.85439600000000004</c:v>
                      </c:pt>
                      <c:pt idx="429">
                        <c:v>0.85629699999999997</c:v>
                      </c:pt>
                      <c:pt idx="430">
                        <c:v>0.85843499999999995</c:v>
                      </c:pt>
                      <c:pt idx="431">
                        <c:v>0.86058000000000001</c:v>
                      </c:pt>
                      <c:pt idx="432">
                        <c:v>0.86253899999999994</c:v>
                      </c:pt>
                      <c:pt idx="433">
                        <c:v>0.86439200000000005</c:v>
                      </c:pt>
                      <c:pt idx="434">
                        <c:v>0.86635600000000001</c:v>
                      </c:pt>
                      <c:pt idx="435">
                        <c:v>0.86843300000000001</c:v>
                      </c:pt>
                      <c:pt idx="436">
                        <c:v>0.87045799999999995</c:v>
                      </c:pt>
                      <c:pt idx="437">
                        <c:v>0.87232900000000002</c:v>
                      </c:pt>
                      <c:pt idx="438">
                        <c:v>0.87431700000000001</c:v>
                      </c:pt>
                      <c:pt idx="439">
                        <c:v>0.87632100000000002</c:v>
                      </c:pt>
                      <c:pt idx="440">
                        <c:v>0.87840099999999999</c:v>
                      </c:pt>
                      <c:pt idx="441">
                        <c:v>0.88027200000000005</c:v>
                      </c:pt>
                      <c:pt idx="442">
                        <c:v>0.88227599999999995</c:v>
                      </c:pt>
                      <c:pt idx="443">
                        <c:v>0.88446800000000003</c:v>
                      </c:pt>
                      <c:pt idx="444">
                        <c:v>0.88650399999999996</c:v>
                      </c:pt>
                      <c:pt idx="445">
                        <c:v>0.88834500000000005</c:v>
                      </c:pt>
                      <c:pt idx="446">
                        <c:v>0.89035500000000001</c:v>
                      </c:pt>
                      <c:pt idx="447">
                        <c:v>0.89248099999999997</c:v>
                      </c:pt>
                      <c:pt idx="448">
                        <c:v>0.89447699999999997</c:v>
                      </c:pt>
                      <c:pt idx="449">
                        <c:v>0.89627900000000005</c:v>
                      </c:pt>
                      <c:pt idx="450">
                        <c:v>0.89826700000000004</c:v>
                      </c:pt>
                      <c:pt idx="451">
                        <c:v>0.90029400000000004</c:v>
                      </c:pt>
                      <c:pt idx="452">
                        <c:v>0.90233699999999994</c:v>
                      </c:pt>
                      <c:pt idx="453">
                        <c:v>0.90422899999999995</c:v>
                      </c:pt>
                      <c:pt idx="454">
                        <c:v>0.90622100000000005</c:v>
                      </c:pt>
                      <c:pt idx="455">
                        <c:v>0.90822899999999995</c:v>
                      </c:pt>
                      <c:pt idx="456">
                        <c:v>0.91050600000000004</c:v>
                      </c:pt>
                      <c:pt idx="457">
                        <c:v>0.91228200000000004</c:v>
                      </c:pt>
                      <c:pt idx="458">
                        <c:v>0.91431899999999999</c:v>
                      </c:pt>
                      <c:pt idx="459">
                        <c:v>0.91635100000000003</c:v>
                      </c:pt>
                      <c:pt idx="460">
                        <c:v>0.91842900000000005</c:v>
                      </c:pt>
                      <c:pt idx="461">
                        <c:v>0.92025199999999996</c:v>
                      </c:pt>
                      <c:pt idx="462">
                        <c:v>0.92227599999999998</c:v>
                      </c:pt>
                      <c:pt idx="463">
                        <c:v>0.92427599999999999</c:v>
                      </c:pt>
                      <c:pt idx="464">
                        <c:v>0.92638500000000001</c:v>
                      </c:pt>
                      <c:pt idx="465">
                        <c:v>0.92822899999999997</c:v>
                      </c:pt>
                      <c:pt idx="466">
                        <c:v>0.93021900000000002</c:v>
                      </c:pt>
                      <c:pt idx="467">
                        <c:v>0.93223400000000001</c:v>
                      </c:pt>
                      <c:pt idx="468">
                        <c:v>0.93426900000000002</c:v>
                      </c:pt>
                      <c:pt idx="469">
                        <c:v>0.93629200000000001</c:v>
                      </c:pt>
                      <c:pt idx="470">
                        <c:v>0.93826100000000001</c:v>
                      </c:pt>
                      <c:pt idx="471">
                        <c:v>0.9405</c:v>
                      </c:pt>
                      <c:pt idx="472">
                        <c:v>0.942469</c:v>
                      </c:pt>
                      <c:pt idx="473">
                        <c:v>0.94423800000000002</c:v>
                      </c:pt>
                      <c:pt idx="474">
                        <c:v>0.94622600000000001</c:v>
                      </c:pt>
                      <c:pt idx="475">
                        <c:v>0.948245</c:v>
                      </c:pt>
                      <c:pt idx="476">
                        <c:v>0.95029600000000003</c:v>
                      </c:pt>
                      <c:pt idx="477">
                        <c:v>0.95218899999999995</c:v>
                      </c:pt>
                      <c:pt idx="478">
                        <c:v>0.95415000000000005</c:v>
                      </c:pt>
                      <c:pt idx="479">
                        <c:v>0.95616999999999996</c:v>
                      </c:pt>
                      <c:pt idx="480">
                        <c:v>0.95819200000000004</c:v>
                      </c:pt>
                      <c:pt idx="481">
                        <c:v>0.96024100000000001</c:v>
                      </c:pt>
                      <c:pt idx="482">
                        <c:v>0.962233</c:v>
                      </c:pt>
                      <c:pt idx="483">
                        <c:v>0.96428499999999995</c:v>
                      </c:pt>
                      <c:pt idx="484">
                        <c:v>0.96648199999999995</c:v>
                      </c:pt>
                      <c:pt idx="485">
                        <c:v>0.96822699999999995</c:v>
                      </c:pt>
                      <c:pt idx="486">
                        <c:v>0.97016800000000003</c:v>
                      </c:pt>
                      <c:pt idx="487">
                        <c:v>0.97219800000000001</c:v>
                      </c:pt>
                      <c:pt idx="488">
                        <c:v>0.97436800000000001</c:v>
                      </c:pt>
                      <c:pt idx="489">
                        <c:v>0.97618099999999997</c:v>
                      </c:pt>
                      <c:pt idx="490">
                        <c:v>0.97813300000000003</c:v>
                      </c:pt>
                      <c:pt idx="491">
                        <c:v>0.98015300000000005</c:v>
                      </c:pt>
                      <c:pt idx="492">
                        <c:v>0.98215399999999997</c:v>
                      </c:pt>
                      <c:pt idx="493">
                        <c:v>0.98412900000000003</c:v>
                      </c:pt>
                      <c:pt idx="494">
                        <c:v>0.98618399999999995</c:v>
                      </c:pt>
                      <c:pt idx="495">
                        <c:v>0.98846699999999998</c:v>
                      </c:pt>
                      <c:pt idx="496">
                        <c:v>0.99047399999999997</c:v>
                      </c:pt>
                      <c:pt idx="497">
                        <c:v>0.99221199999999998</c:v>
                      </c:pt>
                      <c:pt idx="498">
                        <c:v>0.99417999999999995</c:v>
                      </c:pt>
                      <c:pt idx="499">
                        <c:v>0.99617199999999995</c:v>
                      </c:pt>
                      <c:pt idx="500">
                        <c:v>0.99828700000000004</c:v>
                      </c:pt>
                      <c:pt idx="501" formatCode="0.000">
                        <c:v>1.0001599999999999</c:v>
                      </c:pt>
                      <c:pt idx="502" formatCode="0.000">
                        <c:v>1.00207</c:v>
                      </c:pt>
                      <c:pt idx="503" formatCode="0.000">
                        <c:v>1.0041100000000001</c:v>
                      </c:pt>
                      <c:pt idx="504" formatCode="0.000">
                        <c:v>1.0061199999999999</c:v>
                      </c:pt>
                      <c:pt idx="505" formatCode="0.000">
                        <c:v>1.0081</c:v>
                      </c:pt>
                      <c:pt idx="506" formatCode="0.000">
                        <c:v>1.01003</c:v>
                      </c:pt>
                      <c:pt idx="507" formatCode="0.000">
                        <c:v>1.0122</c:v>
                      </c:pt>
                      <c:pt idx="508" formatCode="0.000">
                        <c:v>1.01437</c:v>
                      </c:pt>
                      <c:pt idx="509" formatCode="0.000">
                        <c:v>1.0161899999999999</c:v>
                      </c:pt>
                      <c:pt idx="510" formatCode="0.000">
                        <c:v>1.01816</c:v>
                      </c:pt>
                      <c:pt idx="511" formatCode="0.000">
                        <c:v>1.0201499999999999</c:v>
                      </c:pt>
                      <c:pt idx="512" formatCode="0.000">
                        <c:v>1.0223500000000001</c:v>
                      </c:pt>
                      <c:pt idx="513" formatCode="0.000">
                        <c:v>1.02416</c:v>
                      </c:pt>
                      <c:pt idx="514" formatCode="0.000">
                        <c:v>1.0260400000000001</c:v>
                      </c:pt>
                      <c:pt idx="515" formatCode="0.000">
                        <c:v>1.02806</c:v>
                      </c:pt>
                      <c:pt idx="516" formatCode="0.000">
                        <c:v>1.0300499999999999</c:v>
                      </c:pt>
                      <c:pt idx="517" formatCode="0.000">
                        <c:v>1.03209</c:v>
                      </c:pt>
                      <c:pt idx="518" formatCode="0.000">
                        <c:v>1.03399</c:v>
                      </c:pt>
                      <c:pt idx="519" formatCode="0.000">
                        <c:v>1.036</c:v>
                      </c:pt>
                      <c:pt idx="520" formatCode="0.000">
                        <c:v>1.0383199999999999</c:v>
                      </c:pt>
                      <c:pt idx="521" formatCode="0.000">
                        <c:v>1.04016</c:v>
                      </c:pt>
                      <c:pt idx="522" formatCode="0.000">
                        <c:v>1.04209</c:v>
                      </c:pt>
                      <c:pt idx="523" formatCode="0.000">
                        <c:v>1.04409</c:v>
                      </c:pt>
                      <c:pt idx="524" formatCode="0.000">
                        <c:v>1.0462100000000001</c:v>
                      </c:pt>
                      <c:pt idx="525" formatCode="0.000">
                        <c:v>1.0481400000000001</c:v>
                      </c:pt>
                      <c:pt idx="526" formatCode="0.000">
                        <c:v>1.04999</c:v>
                      </c:pt>
                      <c:pt idx="527" formatCode="0.000">
                        <c:v>1.05202</c:v>
                      </c:pt>
                      <c:pt idx="528" formatCode="0.000">
                        <c:v>1.0540400000000001</c:v>
                      </c:pt>
                      <c:pt idx="529" formatCode="0.000">
                        <c:v>1.0560700000000001</c:v>
                      </c:pt>
                      <c:pt idx="530" formatCode="0.000">
                        <c:v>1.0579400000000001</c:v>
                      </c:pt>
                      <c:pt idx="531" formatCode="0.000">
                        <c:v>1.0599499999999999</c:v>
                      </c:pt>
                      <c:pt idx="532" formatCode="0.000">
                        <c:v>1.0619400000000001</c:v>
                      </c:pt>
                      <c:pt idx="533" formatCode="0.000">
                        <c:v>1.06416</c:v>
                      </c:pt>
                      <c:pt idx="534" formatCode="0.000">
                        <c:v>1.06599</c:v>
                      </c:pt>
                      <c:pt idx="535" formatCode="0.000">
                        <c:v>1.06809</c:v>
                      </c:pt>
                      <c:pt idx="536" formatCode="0.000">
                        <c:v>1.07016</c:v>
                      </c:pt>
                      <c:pt idx="537" formatCode="0.000">
                        <c:v>1.07212</c:v>
                      </c:pt>
                      <c:pt idx="538" formatCode="0.000">
                        <c:v>1.07395</c:v>
                      </c:pt>
                      <c:pt idx="539" formatCode="0.000">
                        <c:v>1.0760099999999999</c:v>
                      </c:pt>
                      <c:pt idx="540" formatCode="0.000">
                        <c:v>1.07802</c:v>
                      </c:pt>
                      <c:pt idx="541" formatCode="0.000">
                        <c:v>1.0800799999999999</c:v>
                      </c:pt>
                      <c:pt idx="542" formatCode="0.000">
                        <c:v>1.08192</c:v>
                      </c:pt>
                      <c:pt idx="543" formatCode="0.000">
                        <c:v>1.0839300000000001</c:v>
                      </c:pt>
                      <c:pt idx="544" formatCode="0.000">
                        <c:v>1.0859300000000001</c:v>
                      </c:pt>
                      <c:pt idx="545" formatCode="0.000">
                        <c:v>1.08809</c:v>
                      </c:pt>
                      <c:pt idx="546" formatCode="0.000">
                        <c:v>1.08999</c:v>
                      </c:pt>
                      <c:pt idx="547" formatCode="0.000">
                        <c:v>1.0920000000000001</c:v>
                      </c:pt>
                      <c:pt idx="548" formatCode="0.000">
                        <c:v>1.09429</c:v>
                      </c:pt>
                      <c:pt idx="549" formatCode="0.000">
                        <c:v>1.09613</c:v>
                      </c:pt>
                      <c:pt idx="550" formatCode="0.000">
                        <c:v>1.0979399999999999</c:v>
                      </c:pt>
                      <c:pt idx="551" formatCode="0.000">
                        <c:v>1.09995</c:v>
                      </c:pt>
                      <c:pt idx="552" formatCode="0.000">
                        <c:v>1.1020399999999999</c:v>
                      </c:pt>
                      <c:pt idx="553" formatCode="0.000">
                        <c:v>1.10405</c:v>
                      </c:pt>
                      <c:pt idx="554" formatCode="0.000">
                        <c:v>1.10588</c:v>
                      </c:pt>
                      <c:pt idx="555" formatCode="0.000">
                        <c:v>1.10788</c:v>
                      </c:pt>
                      <c:pt idx="556" formatCode="0.000">
                        <c:v>1.10988</c:v>
                      </c:pt>
                      <c:pt idx="557" formatCode="0.000">
                        <c:v>1.11199</c:v>
                      </c:pt>
                      <c:pt idx="558" formatCode="0.000">
                        <c:v>1.11391</c:v>
                      </c:pt>
                      <c:pt idx="559" formatCode="0.000">
                        <c:v>1.1160099999999999</c:v>
                      </c:pt>
                      <c:pt idx="560" formatCode="0.000">
                        <c:v>1.11815</c:v>
                      </c:pt>
                      <c:pt idx="561" formatCode="0.000">
                        <c:v>1.1201099999999999</c:v>
                      </c:pt>
                      <c:pt idx="562" formatCode="0.000">
                        <c:v>1.12192</c:v>
                      </c:pt>
                      <c:pt idx="563" formatCode="0.000">
                        <c:v>1.1238999999999999</c:v>
                      </c:pt>
                      <c:pt idx="564" formatCode="0.000">
                        <c:v>1.1259699999999999</c:v>
                      </c:pt>
                      <c:pt idx="565" formatCode="0.000">
                        <c:v>1.1280600000000001</c:v>
                      </c:pt>
                      <c:pt idx="566" formatCode="0.000">
                        <c:v>1.12988</c:v>
                      </c:pt>
                      <c:pt idx="567" formatCode="0.000">
                        <c:v>1.1318900000000001</c:v>
                      </c:pt>
                      <c:pt idx="568" formatCode="0.000">
                        <c:v>1.1338900000000001</c:v>
                      </c:pt>
                      <c:pt idx="569" formatCode="0.000">
                        <c:v>1.13598</c:v>
                      </c:pt>
                      <c:pt idx="570" formatCode="0.000">
                        <c:v>1.1378299999999999</c:v>
                      </c:pt>
                      <c:pt idx="571" formatCode="0.000">
                        <c:v>1.13995</c:v>
                      </c:pt>
                      <c:pt idx="572" formatCode="0.000">
                        <c:v>1.1421699999999999</c:v>
                      </c:pt>
                      <c:pt idx="573" formatCode="0.000">
                        <c:v>1.14412</c:v>
                      </c:pt>
                      <c:pt idx="574" formatCode="0.000">
                        <c:v>1.14594</c:v>
                      </c:pt>
                      <c:pt idx="575" formatCode="0.000">
                        <c:v>1.1479200000000001</c:v>
                      </c:pt>
                      <c:pt idx="576" formatCode="0.000">
                        <c:v>1.1499200000000001</c:v>
                      </c:pt>
                      <c:pt idx="577" formatCode="0.000">
                        <c:v>1.1520699999999999</c:v>
                      </c:pt>
                      <c:pt idx="578" formatCode="0.000">
                        <c:v>1.15384</c:v>
                      </c:pt>
                      <c:pt idx="579" formatCode="0.000">
                        <c:v>1.1558200000000001</c:v>
                      </c:pt>
                      <c:pt idx="580" formatCode="0.000">
                        <c:v>1.1578299999999999</c:v>
                      </c:pt>
                      <c:pt idx="581" formatCode="0.000">
                        <c:v>1.15994</c:v>
                      </c:pt>
                      <c:pt idx="582" formatCode="0.000">
                        <c:v>1.1617900000000001</c:v>
                      </c:pt>
                      <c:pt idx="583" formatCode="0.000">
                        <c:v>1.16378</c:v>
                      </c:pt>
                      <c:pt idx="584" formatCode="0.000">
                        <c:v>1.16591</c:v>
                      </c:pt>
                      <c:pt idx="585" formatCode="0.000">
                        <c:v>1.16811</c:v>
                      </c:pt>
                      <c:pt idx="586" formatCode="0.000">
                        <c:v>1.16987</c:v>
                      </c:pt>
                      <c:pt idx="587" formatCode="0.000">
                        <c:v>1.17188</c:v>
                      </c:pt>
                      <c:pt idx="588" formatCode="0.000">
                        <c:v>1.17391</c:v>
                      </c:pt>
                      <c:pt idx="589" formatCode="0.000">
                        <c:v>1.1760699999999999</c:v>
                      </c:pt>
                      <c:pt idx="590" formatCode="0.000">
                        <c:v>1.17784</c:v>
                      </c:pt>
                      <c:pt idx="591" formatCode="0.000">
                        <c:v>1.1798299999999999</c:v>
                      </c:pt>
                      <c:pt idx="592" formatCode="0.000">
                        <c:v>1.1818299999999999</c:v>
                      </c:pt>
                      <c:pt idx="593" formatCode="0.000">
                        <c:v>1.1839200000000001</c:v>
                      </c:pt>
                      <c:pt idx="594" formatCode="0.000">
                        <c:v>1.18577</c:v>
                      </c:pt>
                      <c:pt idx="595" formatCode="0.000">
                        <c:v>1.18774</c:v>
                      </c:pt>
                      <c:pt idx="596" formatCode="0.000">
                        <c:v>1.1897599999999999</c:v>
                      </c:pt>
                      <c:pt idx="597" formatCode="0.000">
                        <c:v>1.1920999999999999</c:v>
                      </c:pt>
                      <c:pt idx="598" formatCode="0.000">
                        <c:v>1.19384</c:v>
                      </c:pt>
                      <c:pt idx="599" formatCode="0.000">
                        <c:v>1.19587</c:v>
                      </c:pt>
                      <c:pt idx="600" formatCode="0.000">
                        <c:v>1.1978599999999999</c:v>
                      </c:pt>
                      <c:pt idx="601" formatCode="0.000">
                        <c:v>1.20004</c:v>
                      </c:pt>
                      <c:pt idx="602" formatCode="0.000">
                        <c:v>1.2018200000000001</c:v>
                      </c:pt>
                      <c:pt idx="603" formatCode="0.000">
                        <c:v>1.2037500000000001</c:v>
                      </c:pt>
                      <c:pt idx="604" formatCode="0.000">
                        <c:v>1.20577</c:v>
                      </c:pt>
                      <c:pt idx="605" formatCode="0.000">
                        <c:v>1.2078899999999999</c:v>
                      </c:pt>
                      <c:pt idx="606" formatCode="0.000">
                        <c:v>1.2097500000000001</c:v>
                      </c:pt>
                      <c:pt idx="607" formatCode="0.000">
                        <c:v>1.2116899999999999</c:v>
                      </c:pt>
                      <c:pt idx="608" formatCode="0.000">
                        <c:v>1.2137</c:v>
                      </c:pt>
                      <c:pt idx="609" formatCode="0.000">
                        <c:v>1.2156899999999999</c:v>
                      </c:pt>
                      <c:pt idx="610" formatCode="0.000">
                        <c:v>1.21784</c:v>
                      </c:pt>
                      <c:pt idx="611" formatCode="0.000">
                        <c:v>1.21976</c:v>
                      </c:pt>
                      <c:pt idx="612" formatCode="0.000">
                        <c:v>1.2218500000000001</c:v>
                      </c:pt>
                      <c:pt idx="613" formatCode="0.000">
                        <c:v>1.2239800000000001</c:v>
                      </c:pt>
                      <c:pt idx="614" formatCode="0.000">
                        <c:v>1.2257899999999999</c:v>
                      </c:pt>
                      <c:pt idx="615" formatCode="0.000">
                        <c:v>1.2277199999999999</c:v>
                      </c:pt>
                      <c:pt idx="616" formatCode="0.000">
                        <c:v>1.2298</c:v>
                      </c:pt>
                      <c:pt idx="617" formatCode="0.000">
                        <c:v>1.2319599999999999</c:v>
                      </c:pt>
                      <c:pt idx="618" formatCode="0.000">
                        <c:v>1.2337800000000001</c:v>
                      </c:pt>
                      <c:pt idx="619" formatCode="0.000">
                        <c:v>1.2357400000000001</c:v>
                      </c:pt>
                      <c:pt idx="620" formatCode="0.000">
                        <c:v>1.2377400000000001</c:v>
                      </c:pt>
                      <c:pt idx="621" formatCode="0.000">
                        <c:v>1.2397499999999999</c:v>
                      </c:pt>
                      <c:pt idx="622" formatCode="0.000">
                        <c:v>1.2418499999999999</c:v>
                      </c:pt>
                      <c:pt idx="623" formatCode="0.000">
                        <c:v>1.24383</c:v>
                      </c:pt>
                      <c:pt idx="624" formatCode="0.000">
                        <c:v>1.2458400000000001</c:v>
                      </c:pt>
                      <c:pt idx="625" formatCode="0.000">
                        <c:v>1.2480800000000001</c:v>
                      </c:pt>
                      <c:pt idx="626" formatCode="0.000">
                        <c:v>1.2498199999999999</c:v>
                      </c:pt>
                      <c:pt idx="627" formatCode="0.000">
                        <c:v>1.2517400000000001</c:v>
                      </c:pt>
                      <c:pt idx="628" formatCode="0.000">
                        <c:v>1.2537700000000001</c:v>
                      </c:pt>
                      <c:pt idx="629" formatCode="0.000">
                        <c:v>1.2559100000000001</c:v>
                      </c:pt>
                      <c:pt idx="630" formatCode="0.000">
                        <c:v>1.25776</c:v>
                      </c:pt>
                      <c:pt idx="631" formatCode="0.000">
                        <c:v>1.25966</c:v>
                      </c:pt>
                      <c:pt idx="632" formatCode="0.000">
                        <c:v>1.26169</c:v>
                      </c:pt>
                      <c:pt idx="633" formatCode="0.000">
                        <c:v>1.26366</c:v>
                      </c:pt>
                      <c:pt idx="634" formatCode="0.000">
                        <c:v>1.2657099999999999</c:v>
                      </c:pt>
                      <c:pt idx="635" formatCode="0.000">
                        <c:v>1.2677400000000001</c:v>
                      </c:pt>
                      <c:pt idx="636" formatCode="0.000">
                        <c:v>1.26999</c:v>
                      </c:pt>
                      <c:pt idx="637" formatCode="0.000">
                        <c:v>1.27206</c:v>
                      </c:pt>
                      <c:pt idx="638" formatCode="0.000">
                        <c:v>1.2737700000000001</c:v>
                      </c:pt>
                      <c:pt idx="639" formatCode="0.000">
                        <c:v>1.27572</c:v>
                      </c:pt>
                      <c:pt idx="640" formatCode="0.000">
                        <c:v>1.2777099999999999</c:v>
                      </c:pt>
                      <c:pt idx="641" formatCode="0.000">
                        <c:v>1.2798799999999999</c:v>
                      </c:pt>
                      <c:pt idx="642" formatCode="0.000">
                        <c:v>1.2817499999999999</c:v>
                      </c:pt>
                      <c:pt idx="643" formatCode="0.000">
                        <c:v>1.28365</c:v>
                      </c:pt>
                      <c:pt idx="644" formatCode="0.000">
                        <c:v>1.2856799999999999</c:v>
                      </c:pt>
                      <c:pt idx="645" formatCode="0.000">
                        <c:v>1.2876799999999999</c:v>
                      </c:pt>
                      <c:pt idx="646" formatCode="0.000">
                        <c:v>1.2897000000000001</c:v>
                      </c:pt>
                      <c:pt idx="647" formatCode="0.000">
                        <c:v>1.29159</c:v>
                      </c:pt>
                      <c:pt idx="648" formatCode="0.000">
                        <c:v>1.29379</c:v>
                      </c:pt>
                      <c:pt idx="649" formatCode="0.000">
                        <c:v>1.2960499999999999</c:v>
                      </c:pt>
                      <c:pt idx="650" formatCode="0.000">
                        <c:v>1.29779</c:v>
                      </c:pt>
                      <c:pt idx="651" formatCode="0.000">
                        <c:v>1.2997000000000001</c:v>
                      </c:pt>
                      <c:pt idx="652" formatCode="0.000">
                        <c:v>1.30172</c:v>
                      </c:pt>
                      <c:pt idx="653" formatCode="0.000">
                        <c:v>1.3038700000000001</c:v>
                      </c:pt>
                      <c:pt idx="654" formatCode="0.000">
                        <c:v>1.30576</c:v>
                      </c:pt>
                      <c:pt idx="655" formatCode="0.000">
                        <c:v>1.30762</c:v>
                      </c:pt>
                      <c:pt idx="656" formatCode="0.000">
                        <c:v>1.3096099999999999</c:v>
                      </c:pt>
                      <c:pt idx="657" formatCode="0.000">
                        <c:v>1.31162</c:v>
                      </c:pt>
                      <c:pt idx="658" formatCode="0.000">
                        <c:v>1.31369</c:v>
                      </c:pt>
                      <c:pt idx="659" formatCode="0.000">
                        <c:v>1.31555</c:v>
                      </c:pt>
                      <c:pt idx="660" formatCode="0.000">
                        <c:v>1.3175600000000001</c:v>
                      </c:pt>
                      <c:pt idx="661" formatCode="0.000">
                        <c:v>1.3198300000000001</c:v>
                      </c:pt>
                      <c:pt idx="662" formatCode="0.000">
                        <c:v>1.3217699999999999</c:v>
                      </c:pt>
                      <c:pt idx="663" formatCode="0.000">
                        <c:v>1.3236699999999999</c:v>
                      </c:pt>
                      <c:pt idx="664" formatCode="0.000">
                        <c:v>1.32569</c:v>
                      </c:pt>
                      <c:pt idx="665" formatCode="0.000">
                        <c:v>1.3278399999999999</c:v>
                      </c:pt>
                      <c:pt idx="666" formatCode="0.000">
                        <c:v>1.32972</c:v>
                      </c:pt>
                      <c:pt idx="667" formatCode="0.000">
                        <c:v>1.33165</c:v>
                      </c:pt>
                      <c:pt idx="668" formatCode="0.000">
                        <c:v>1.33365</c:v>
                      </c:pt>
                      <c:pt idx="669" formatCode="0.000">
                        <c:v>1.3356600000000001</c:v>
                      </c:pt>
                      <c:pt idx="670" formatCode="0.000">
                        <c:v>1.33769</c:v>
                      </c:pt>
                      <c:pt idx="671" formatCode="0.000">
                        <c:v>1.3395600000000001</c:v>
                      </c:pt>
                      <c:pt idx="672" formatCode="0.000">
                        <c:v>1.34154</c:v>
                      </c:pt>
                      <c:pt idx="673" formatCode="0.000">
                        <c:v>1.34354</c:v>
                      </c:pt>
                      <c:pt idx="674" formatCode="0.000">
                        <c:v>1.34578</c:v>
                      </c:pt>
                      <c:pt idx="675" formatCode="0.000">
                        <c:v>1.3476900000000001</c:v>
                      </c:pt>
                      <c:pt idx="676" formatCode="0.000">
                        <c:v>1.3496900000000001</c:v>
                      </c:pt>
                      <c:pt idx="677" formatCode="0.000">
                        <c:v>1.3517399999999999</c:v>
                      </c:pt>
                      <c:pt idx="678" formatCode="0.000">
                        <c:v>1.3537300000000001</c:v>
                      </c:pt>
                      <c:pt idx="679" formatCode="0.000">
                        <c:v>1.3556299999999999</c:v>
                      </c:pt>
                      <c:pt idx="680" formatCode="0.000">
                        <c:v>1.3575600000000001</c:v>
                      </c:pt>
                      <c:pt idx="681" formatCode="0.000">
                        <c:v>1.3595999999999999</c:v>
                      </c:pt>
                      <c:pt idx="682" formatCode="0.000">
                        <c:v>1.36168</c:v>
                      </c:pt>
                      <c:pt idx="683" formatCode="0.000">
                        <c:v>1.3635200000000001</c:v>
                      </c:pt>
                      <c:pt idx="684" formatCode="0.000">
                        <c:v>1.3654999999999999</c:v>
                      </c:pt>
                      <c:pt idx="685" formatCode="0.000">
                        <c:v>1.3674999999999999</c:v>
                      </c:pt>
                      <c:pt idx="686" formatCode="0.000">
                        <c:v>1.36961</c:v>
                      </c:pt>
                      <c:pt idx="687" formatCode="0.000">
                        <c:v>1.3716299999999999</c:v>
                      </c:pt>
                      <c:pt idx="688" formatCode="0.000">
                        <c:v>1.3735299999999999</c:v>
                      </c:pt>
                      <c:pt idx="689" formatCode="0.000">
                        <c:v>1.37575</c:v>
                      </c:pt>
                      <c:pt idx="690" formatCode="0.000">
                        <c:v>1.37771</c:v>
                      </c:pt>
                      <c:pt idx="691" formatCode="0.000">
                        <c:v>1.37951</c:v>
                      </c:pt>
                      <c:pt idx="692" formatCode="0.000">
                        <c:v>1.3814900000000001</c:v>
                      </c:pt>
                      <c:pt idx="693" formatCode="0.000">
                        <c:v>1.3835500000000001</c:v>
                      </c:pt>
                      <c:pt idx="694" formatCode="0.000">
                        <c:v>1.3856299999999999</c:v>
                      </c:pt>
                      <c:pt idx="695" formatCode="0.000">
                        <c:v>1.3874599999999999</c:v>
                      </c:pt>
                      <c:pt idx="696" formatCode="0.000">
                        <c:v>1.38944</c:v>
                      </c:pt>
                      <c:pt idx="697" formatCode="0.000">
                        <c:v>1.3914599999999999</c:v>
                      </c:pt>
                      <c:pt idx="698" formatCode="0.000">
                        <c:v>1.3935500000000001</c:v>
                      </c:pt>
                      <c:pt idx="699" formatCode="0.000">
                        <c:v>1.39558</c:v>
                      </c:pt>
                      <c:pt idx="700" formatCode="0.000">
                        <c:v>1.3975900000000001</c:v>
                      </c:pt>
                      <c:pt idx="701" formatCode="0.000">
                        <c:v>1.39981</c:v>
                      </c:pt>
                      <c:pt idx="702" formatCode="0.000">
                        <c:v>1.4016999999999999</c:v>
                      </c:pt>
                      <c:pt idx="703" formatCode="0.000">
                        <c:v>1.4035599999999999</c:v>
                      </c:pt>
                      <c:pt idx="704" formatCode="0.000">
                        <c:v>1.40547</c:v>
                      </c:pt>
                      <c:pt idx="705" formatCode="0.000">
                        <c:v>1.40751</c:v>
                      </c:pt>
                      <c:pt idx="706" formatCode="0.000">
                        <c:v>1.40961</c:v>
                      </c:pt>
                      <c:pt idx="707" formatCode="0.000">
                        <c:v>1.41143</c:v>
                      </c:pt>
                      <c:pt idx="708" formatCode="0.000">
                        <c:v>1.41343</c:v>
                      </c:pt>
                      <c:pt idx="709" formatCode="0.000">
                        <c:v>1.41544</c:v>
                      </c:pt>
                      <c:pt idx="710" formatCode="0.000">
                        <c:v>1.41747</c:v>
                      </c:pt>
                      <c:pt idx="711" formatCode="0.000">
                        <c:v>1.4194</c:v>
                      </c:pt>
                      <c:pt idx="712" formatCode="0.000">
                        <c:v>1.42144</c:v>
                      </c:pt>
                      <c:pt idx="713" formatCode="0.000">
                        <c:v>1.4236</c:v>
                      </c:pt>
                      <c:pt idx="714" formatCode="0.000">
                        <c:v>1.4256899999999999</c:v>
                      </c:pt>
                      <c:pt idx="715" formatCode="0.000">
                        <c:v>1.4274899999999999</c:v>
                      </c:pt>
                      <c:pt idx="716" formatCode="0.000">
                        <c:v>1.42947</c:v>
                      </c:pt>
                      <c:pt idx="717" formatCode="0.000">
                        <c:v>1.4314199999999999</c:v>
                      </c:pt>
                      <c:pt idx="718" formatCode="0.000">
                        <c:v>1.43354</c:v>
                      </c:pt>
                      <c:pt idx="719" formatCode="0.000">
                        <c:v>1.4354</c:v>
                      </c:pt>
                      <c:pt idx="720" formatCode="0.000">
                        <c:v>1.43737</c:v>
                      </c:pt>
                      <c:pt idx="721" formatCode="0.000">
                        <c:v>1.4394100000000001</c:v>
                      </c:pt>
                      <c:pt idx="722" formatCode="0.000">
                        <c:v>1.4413899999999999</c:v>
                      </c:pt>
                      <c:pt idx="723" formatCode="0.000">
                        <c:v>1.44333</c:v>
                      </c:pt>
                      <c:pt idx="724" formatCode="0.000">
                        <c:v>1.4453</c:v>
                      </c:pt>
                      <c:pt idx="725" formatCode="0.000">
                        <c:v>1.4474400000000001</c:v>
                      </c:pt>
                      <c:pt idx="726" formatCode="0.000">
                        <c:v>1.4495100000000001</c:v>
                      </c:pt>
                      <c:pt idx="727" formatCode="0.000">
                        <c:v>1.45139</c:v>
                      </c:pt>
                      <c:pt idx="728" formatCode="0.000">
                        <c:v>1.4534</c:v>
                      </c:pt>
                      <c:pt idx="729" formatCode="0.000">
                        <c:v>1.4554</c:v>
                      </c:pt>
                      <c:pt idx="730" formatCode="0.000">
                        <c:v>1.4574400000000001</c:v>
                      </c:pt>
                      <c:pt idx="731" formatCode="0.000">
                        <c:v>1.45939</c:v>
                      </c:pt>
                      <c:pt idx="732" formatCode="0.000">
                        <c:v>1.46136</c:v>
                      </c:pt>
                      <c:pt idx="733" formatCode="0.000">
                        <c:v>1.4633</c:v>
                      </c:pt>
                      <c:pt idx="734" formatCode="0.000">
                        <c:v>1.46533</c:v>
                      </c:pt>
                      <c:pt idx="735" formatCode="0.000">
                        <c:v>1.4673099999999999</c:v>
                      </c:pt>
                      <c:pt idx="736" formatCode="0.000">
                        <c:v>1.46926</c:v>
                      </c:pt>
                      <c:pt idx="737" formatCode="0.000">
                        <c:v>1.4712400000000001</c:v>
                      </c:pt>
                      <c:pt idx="738" formatCode="0.000">
                        <c:v>1.47357</c:v>
                      </c:pt>
                      <c:pt idx="739" formatCode="0.000">
                        <c:v>1.47539</c:v>
                      </c:pt>
                      <c:pt idx="740" formatCode="0.000">
                        <c:v>1.47739</c:v>
                      </c:pt>
                      <c:pt idx="741" formatCode="0.000">
                        <c:v>1.4794</c:v>
                      </c:pt>
                      <c:pt idx="742" formatCode="0.000">
                        <c:v>1.4815700000000001</c:v>
                      </c:pt>
                      <c:pt idx="743" formatCode="0.000">
                        <c:v>1.4833799999999999</c:v>
                      </c:pt>
                      <c:pt idx="744" formatCode="0.000">
                        <c:v>1.48533</c:v>
                      </c:pt>
                      <c:pt idx="745" formatCode="0.000">
                        <c:v>1.48732</c:v>
                      </c:pt>
                      <c:pt idx="746" formatCode="0.000">
                        <c:v>1.48946</c:v>
                      </c:pt>
                      <c:pt idx="747" formatCode="0.000">
                        <c:v>1.4913400000000001</c:v>
                      </c:pt>
                      <c:pt idx="748" formatCode="0.000">
                        <c:v>1.4933000000000001</c:v>
                      </c:pt>
                      <c:pt idx="749" formatCode="0.000">
                        <c:v>1.4952700000000001</c:v>
                      </c:pt>
                      <c:pt idx="750" formatCode="0.000">
                        <c:v>1.49726</c:v>
                      </c:pt>
                      <c:pt idx="751" formatCode="0.000">
                        <c:v>1.4994099999999999</c:v>
                      </c:pt>
                      <c:pt idx="752" formatCode="0.000">
                        <c:v>1.5013300000000001</c:v>
                      </c:pt>
                      <c:pt idx="753" formatCode="0.000">
                        <c:v>1.5034000000000001</c:v>
                      </c:pt>
                      <c:pt idx="754" formatCode="0.000">
                        <c:v>1.5054799999999999</c:v>
                      </c:pt>
                      <c:pt idx="755" formatCode="0.000">
                        <c:v>1.5073799999999999</c:v>
                      </c:pt>
                      <c:pt idx="756" formatCode="0.000">
                        <c:v>1.5093300000000001</c:v>
                      </c:pt>
                      <c:pt idx="757" formatCode="0.000">
                        <c:v>1.5112399999999999</c:v>
                      </c:pt>
                      <c:pt idx="758" formatCode="0.000">
                        <c:v>1.5133000000000001</c:v>
                      </c:pt>
                      <c:pt idx="759" formatCode="0.000">
                        <c:v>1.51532</c:v>
                      </c:pt>
                      <c:pt idx="760" formatCode="0.000">
                        <c:v>1.5172399999999999</c:v>
                      </c:pt>
                      <c:pt idx="761" formatCode="0.000">
                        <c:v>1.51918</c:v>
                      </c:pt>
                      <c:pt idx="762" formatCode="0.000">
                        <c:v>1.52118</c:v>
                      </c:pt>
                      <c:pt idx="763" formatCode="0.000">
                        <c:v>1.52336</c:v>
                      </c:pt>
                      <c:pt idx="764" formatCode="0.000">
                        <c:v>1.5253300000000001</c:v>
                      </c:pt>
                      <c:pt idx="765" formatCode="0.000">
                        <c:v>1.5271699999999999</c:v>
                      </c:pt>
                      <c:pt idx="766" formatCode="0.000">
                        <c:v>1.52945</c:v>
                      </c:pt>
                      <c:pt idx="767" formatCode="0.000">
                        <c:v>1.5313300000000001</c:v>
                      </c:pt>
                      <c:pt idx="768" formatCode="0.000">
                        <c:v>1.53315</c:v>
                      </c:pt>
                      <c:pt idx="769" formatCode="0.000">
                        <c:v>1.53522</c:v>
                      </c:pt>
                      <c:pt idx="770" formatCode="0.000">
                        <c:v>1.5373399999999999</c:v>
                      </c:pt>
                      <c:pt idx="771" formatCode="0.000">
                        <c:v>1.53929</c:v>
                      </c:pt>
                      <c:pt idx="772" formatCode="0.000">
                        <c:v>1.54115</c:v>
                      </c:pt>
                      <c:pt idx="773" formatCode="0.000">
                        <c:v>1.54314</c:v>
                      </c:pt>
                      <c:pt idx="774" formatCode="0.000">
                        <c:v>1.5451699999999999</c:v>
                      </c:pt>
                      <c:pt idx="775" formatCode="0.000">
                        <c:v>1.54725</c:v>
                      </c:pt>
                      <c:pt idx="776" formatCode="0.000">
                        <c:v>1.54931</c:v>
                      </c:pt>
                      <c:pt idx="777" formatCode="0.000">
                        <c:v>1.5513300000000001</c:v>
                      </c:pt>
                      <c:pt idx="778" formatCode="0.000">
                        <c:v>1.55342</c:v>
                      </c:pt>
                      <c:pt idx="779" formatCode="0.000">
                        <c:v>1.5553399999999999</c:v>
                      </c:pt>
                      <c:pt idx="780" formatCode="0.000">
                        <c:v>1.5572999999999999</c:v>
                      </c:pt>
                      <c:pt idx="781" formatCode="0.000">
                        <c:v>1.55918</c:v>
                      </c:pt>
                      <c:pt idx="782" formatCode="0.000">
                        <c:v>1.5612900000000001</c:v>
                      </c:pt>
                      <c:pt idx="783" formatCode="0.000">
                        <c:v>1.5632900000000001</c:v>
                      </c:pt>
                      <c:pt idx="784" formatCode="0.000">
                        <c:v>1.5651600000000001</c:v>
                      </c:pt>
                      <c:pt idx="785" formatCode="0.000">
                        <c:v>1.5671299999999999</c:v>
                      </c:pt>
                      <c:pt idx="786" formatCode="0.000">
                        <c:v>1.5691299999999999</c:v>
                      </c:pt>
                      <c:pt idx="787" formatCode="0.000">
                        <c:v>1.5712200000000001</c:v>
                      </c:pt>
                      <c:pt idx="788" formatCode="0.000">
                        <c:v>1.57308</c:v>
                      </c:pt>
                      <c:pt idx="789" formatCode="0.000">
                        <c:v>1.5752200000000001</c:v>
                      </c:pt>
                      <c:pt idx="790" formatCode="0.000">
                        <c:v>1.57752</c:v>
                      </c:pt>
                      <c:pt idx="791" formatCode="0.000">
                        <c:v>1.5793200000000001</c:v>
                      </c:pt>
                      <c:pt idx="792" formatCode="0.000">
                        <c:v>1.5812200000000001</c:v>
                      </c:pt>
                      <c:pt idx="793" formatCode="0.000">
                        <c:v>1.5831299999999999</c:v>
                      </c:pt>
                      <c:pt idx="794" formatCode="0.000">
                        <c:v>1.5851900000000001</c:v>
                      </c:pt>
                      <c:pt idx="795" formatCode="0.000">
                        <c:v>1.58728</c:v>
                      </c:pt>
                      <c:pt idx="796" formatCode="0.000">
                        <c:v>1.5891599999999999</c:v>
                      </c:pt>
                      <c:pt idx="797" formatCode="0.000">
                        <c:v>1.5910899999999999</c:v>
                      </c:pt>
                      <c:pt idx="798" formatCode="0.000">
                        <c:v>1.5931</c:v>
                      </c:pt>
                      <c:pt idx="799" formatCode="0.000">
                        <c:v>1.5952200000000001</c:v>
                      </c:pt>
                      <c:pt idx="800" formatCode="0.000">
                        <c:v>1.59707</c:v>
                      </c:pt>
                      <c:pt idx="801" formatCode="0.000">
                        <c:v>1.5990599999999999</c:v>
                      </c:pt>
                      <c:pt idx="802" formatCode="0.000">
                        <c:v>1.6012900000000001</c:v>
                      </c:pt>
                      <c:pt idx="803" formatCode="0.000">
                        <c:v>1.6033200000000001</c:v>
                      </c:pt>
                      <c:pt idx="804" formatCode="0.000">
                        <c:v>1.60517</c:v>
                      </c:pt>
                      <c:pt idx="805" formatCode="0.000">
                        <c:v>1.6071800000000001</c:v>
                      </c:pt>
                      <c:pt idx="806" formatCode="0.000">
                        <c:v>1.6092599999999999</c:v>
                      </c:pt>
                      <c:pt idx="807" formatCode="0.000">
                        <c:v>1.6112899999999999</c:v>
                      </c:pt>
                      <c:pt idx="808" formatCode="0.000">
                        <c:v>1.6131</c:v>
                      </c:pt>
                      <c:pt idx="809" formatCode="0.000">
                        <c:v>1.6150500000000001</c:v>
                      </c:pt>
                      <c:pt idx="810" formatCode="0.000">
                        <c:v>1.6170800000000001</c:v>
                      </c:pt>
                      <c:pt idx="811" formatCode="0.000">
                        <c:v>1.6190500000000001</c:v>
                      </c:pt>
                      <c:pt idx="812" formatCode="0.000">
                        <c:v>1.6209800000000001</c:v>
                      </c:pt>
                      <c:pt idx="813" formatCode="0.000">
                        <c:v>1.6229499999999999</c:v>
                      </c:pt>
                      <c:pt idx="814" formatCode="0.000">
                        <c:v>1.6249899999999999</c:v>
                      </c:pt>
                      <c:pt idx="815" formatCode="0.000">
                        <c:v>1.6272800000000001</c:v>
                      </c:pt>
                      <c:pt idx="816" formatCode="0.000">
                        <c:v>1.6291199999999999</c:v>
                      </c:pt>
                      <c:pt idx="817" formatCode="0.000">
                        <c:v>1.63107</c:v>
                      </c:pt>
                      <c:pt idx="818" formatCode="0.000">
                        <c:v>1.6331</c:v>
                      </c:pt>
                      <c:pt idx="819" formatCode="0.000">
                        <c:v>1.6352199999999999</c:v>
                      </c:pt>
                      <c:pt idx="820" formatCode="0.000">
                        <c:v>1.6370400000000001</c:v>
                      </c:pt>
                      <c:pt idx="821" formatCode="0.000">
                        <c:v>1.6390100000000001</c:v>
                      </c:pt>
                      <c:pt idx="822" formatCode="0.000">
                        <c:v>1.64097</c:v>
                      </c:pt>
                      <c:pt idx="823" formatCode="0.000">
                        <c:v>1.6431199999999999</c:v>
                      </c:pt>
                      <c:pt idx="824" formatCode="0.000">
                        <c:v>1.6449800000000001</c:v>
                      </c:pt>
                      <c:pt idx="825" formatCode="0.000">
                        <c:v>1.64693</c:v>
                      </c:pt>
                      <c:pt idx="826" formatCode="0.000">
                        <c:v>1.6489199999999999</c:v>
                      </c:pt>
                      <c:pt idx="827" formatCode="0.000">
                        <c:v>1.65093</c:v>
                      </c:pt>
                      <c:pt idx="828" formatCode="0.000">
                        <c:v>1.65306</c:v>
                      </c:pt>
                      <c:pt idx="829" formatCode="0.000">
                        <c:v>1.65496</c:v>
                      </c:pt>
                      <c:pt idx="830" formatCode="0.000">
                        <c:v>1.6570100000000001</c:v>
                      </c:pt>
                      <c:pt idx="831" formatCode="0.000">
                        <c:v>1.6592199999999999</c:v>
                      </c:pt>
                      <c:pt idx="832" formatCode="0.000">
                        <c:v>1.6610100000000001</c:v>
                      </c:pt>
                      <c:pt idx="833" formatCode="0.000">
                        <c:v>1.66296</c:v>
                      </c:pt>
                      <c:pt idx="834" formatCode="0.000">
                        <c:v>1.66489</c:v>
                      </c:pt>
                      <c:pt idx="835" formatCode="0.000">
                        <c:v>1.6670199999999999</c:v>
                      </c:pt>
                      <c:pt idx="836" formatCode="0.000">
                        <c:v>1.66896</c:v>
                      </c:pt>
                      <c:pt idx="837" formatCode="0.000">
                        <c:v>1.6708700000000001</c:v>
                      </c:pt>
                      <c:pt idx="838" formatCode="0.000">
                        <c:v>1.6728099999999999</c:v>
                      </c:pt>
                      <c:pt idx="839" formatCode="0.000">
                        <c:v>1.6748499999999999</c:v>
                      </c:pt>
                      <c:pt idx="840" formatCode="0.000">
                        <c:v>1.6770099999999999</c:v>
                      </c:pt>
                      <c:pt idx="841" formatCode="0.000">
                        <c:v>1.679</c:v>
                      </c:pt>
                      <c:pt idx="842" formatCode="0.000">
                        <c:v>1.68093</c:v>
                      </c:pt>
                      <c:pt idx="843" formatCode="0.000">
                        <c:v>1.6832400000000001</c:v>
                      </c:pt>
                      <c:pt idx="844" formatCode="0.000">
                        <c:v>1.6849700000000001</c:v>
                      </c:pt>
                      <c:pt idx="845" formatCode="0.000">
                        <c:v>1.68686</c:v>
                      </c:pt>
                      <c:pt idx="846" formatCode="0.000">
                        <c:v>1.68886</c:v>
                      </c:pt>
                      <c:pt idx="847" formatCode="0.000">
                        <c:v>1.69092</c:v>
                      </c:pt>
                      <c:pt idx="848" formatCode="0.000">
                        <c:v>1.6929399999999999</c:v>
                      </c:pt>
                      <c:pt idx="849" formatCode="0.000">
                        <c:v>1.69482</c:v>
                      </c:pt>
                      <c:pt idx="850" formatCode="0.000">
                        <c:v>1.69675</c:v>
                      </c:pt>
                      <c:pt idx="851" formatCode="0.000">
                        <c:v>1.6988099999999999</c:v>
                      </c:pt>
                      <c:pt idx="852" formatCode="0.000">
                        <c:v>1.7008700000000001</c:v>
                      </c:pt>
                      <c:pt idx="853" formatCode="0.000">
                        <c:v>1.70289</c:v>
                      </c:pt>
                      <c:pt idx="854" formatCode="0.000">
                        <c:v>1.70495</c:v>
                      </c:pt>
                      <c:pt idx="855" formatCode="0.000">
                        <c:v>1.7071099999999999</c:v>
                      </c:pt>
                      <c:pt idx="856" formatCode="0.000">
                        <c:v>1.70895</c:v>
                      </c:pt>
                      <c:pt idx="857" formatCode="0.000">
                        <c:v>1.7109300000000001</c:v>
                      </c:pt>
                      <c:pt idx="858" formatCode="0.000">
                        <c:v>1.71286</c:v>
                      </c:pt>
                      <c:pt idx="859" formatCode="0.000">
                        <c:v>1.7150099999999999</c:v>
                      </c:pt>
                      <c:pt idx="860" formatCode="0.000">
                        <c:v>1.71692</c:v>
                      </c:pt>
                      <c:pt idx="861" formatCode="0.000">
                        <c:v>1.71872</c:v>
                      </c:pt>
                      <c:pt idx="862" formatCode="0.000">
                        <c:v>1.72072</c:v>
                      </c:pt>
                      <c:pt idx="863" formatCode="0.000">
                        <c:v>1.7227300000000001</c:v>
                      </c:pt>
                      <c:pt idx="864" formatCode="0.000">
                        <c:v>1.7247600000000001</c:v>
                      </c:pt>
                      <c:pt idx="865" formatCode="0.000">
                        <c:v>1.72671</c:v>
                      </c:pt>
                      <c:pt idx="866" formatCode="0.000">
                        <c:v>1.7287999999999999</c:v>
                      </c:pt>
                      <c:pt idx="867" formatCode="0.000">
                        <c:v>1.7311099999999999</c:v>
                      </c:pt>
                      <c:pt idx="868" formatCode="0.000">
                        <c:v>1.73295</c:v>
                      </c:pt>
                      <c:pt idx="869" formatCode="0.000">
                        <c:v>1.73481</c:v>
                      </c:pt>
                      <c:pt idx="870" formatCode="0.000">
                        <c:v>1.73682</c:v>
                      </c:pt>
                      <c:pt idx="871" formatCode="0.000">
                        <c:v>1.73889</c:v>
                      </c:pt>
                      <c:pt idx="872" formatCode="0.000">
                        <c:v>1.7409300000000001</c:v>
                      </c:pt>
                      <c:pt idx="873" formatCode="0.000">
                        <c:v>1.74278</c:v>
                      </c:pt>
                      <c:pt idx="874" formatCode="0.000">
                        <c:v>1.74472</c:v>
                      </c:pt>
                      <c:pt idx="875" formatCode="0.000">
                        <c:v>1.7467699999999999</c:v>
                      </c:pt>
                      <c:pt idx="876" formatCode="0.000">
                        <c:v>1.7488600000000001</c:v>
                      </c:pt>
                      <c:pt idx="877" formatCode="0.000">
                        <c:v>1.7506999999999999</c:v>
                      </c:pt>
                      <c:pt idx="878" formatCode="0.000">
                        <c:v>1.7526900000000001</c:v>
                      </c:pt>
                      <c:pt idx="879" formatCode="0.000">
                        <c:v>1.7549699999999999</c:v>
                      </c:pt>
                      <c:pt idx="880" formatCode="0.000">
                        <c:v>1.7569399999999999</c:v>
                      </c:pt>
                      <c:pt idx="881" formatCode="0.000">
                        <c:v>1.75875</c:v>
                      </c:pt>
                      <c:pt idx="882" formatCode="0.000">
                        <c:v>1.7606999999999999</c:v>
                      </c:pt>
                      <c:pt idx="883" formatCode="0.000">
                        <c:v>1.76284</c:v>
                      </c:pt>
                      <c:pt idx="884" formatCode="0.000">
                        <c:v>1.7648600000000001</c:v>
                      </c:pt>
                      <c:pt idx="885" formatCode="0.000">
                        <c:v>1.7667299999999999</c:v>
                      </c:pt>
                      <c:pt idx="886" formatCode="0.000">
                        <c:v>1.7686999999999999</c:v>
                      </c:pt>
                      <c:pt idx="887" formatCode="0.000">
                        <c:v>1.7706999999999999</c:v>
                      </c:pt>
                      <c:pt idx="888" formatCode="0.000">
                        <c:v>1.77277</c:v>
                      </c:pt>
                      <c:pt idx="889" formatCode="0.000">
                        <c:v>1.77467</c:v>
                      </c:pt>
                      <c:pt idx="890" formatCode="0.000">
                        <c:v>1.7766500000000001</c:v>
                      </c:pt>
                      <c:pt idx="891" formatCode="0.000">
                        <c:v>1.7786500000000001</c:v>
                      </c:pt>
                      <c:pt idx="892" formatCode="0.000">
                        <c:v>1.7809299999999999</c:v>
                      </c:pt>
                      <c:pt idx="893" formatCode="0.000">
                        <c:v>1.7827</c:v>
                      </c:pt>
                      <c:pt idx="894" formatCode="0.000">
                        <c:v>1.78471</c:v>
                      </c:pt>
                      <c:pt idx="895" formatCode="0.000">
                        <c:v>1.7867299999999999</c:v>
                      </c:pt>
                      <c:pt idx="896" formatCode="0.000">
                        <c:v>1.7888599999999999</c:v>
                      </c:pt>
                      <c:pt idx="897" formatCode="0.000">
                        <c:v>1.7907</c:v>
                      </c:pt>
                      <c:pt idx="898" formatCode="0.000">
                        <c:v>1.7926800000000001</c:v>
                      </c:pt>
                      <c:pt idx="899" formatCode="0.000">
                        <c:v>1.7946599999999999</c:v>
                      </c:pt>
                      <c:pt idx="900" formatCode="0.000">
                        <c:v>1.7967900000000001</c:v>
                      </c:pt>
                      <c:pt idx="901" formatCode="0.000">
                        <c:v>1.7986200000000001</c:v>
                      </c:pt>
                      <c:pt idx="902" formatCode="0.000">
                        <c:v>1.8006200000000001</c:v>
                      </c:pt>
                      <c:pt idx="903" formatCode="0.000">
                        <c:v>1.8026</c:v>
                      </c:pt>
                      <c:pt idx="904" formatCode="0.000">
                        <c:v>1.8046199999999999</c:v>
                      </c:pt>
                      <c:pt idx="905" formatCode="0.000">
                        <c:v>1.8067200000000001</c:v>
                      </c:pt>
                      <c:pt idx="906" formatCode="0.000">
                        <c:v>1.8086800000000001</c:v>
                      </c:pt>
                      <c:pt idx="907" formatCode="0.000">
                        <c:v>1.81087</c:v>
                      </c:pt>
                      <c:pt idx="908" formatCode="0.000">
                        <c:v>1.81287</c:v>
                      </c:pt>
                      <c:pt idx="909" formatCode="0.000">
                        <c:v>1.8146599999999999</c:v>
                      </c:pt>
                      <c:pt idx="910" formatCode="0.000">
                        <c:v>1.8166500000000001</c:v>
                      </c:pt>
                      <c:pt idx="911" formatCode="0.000">
                        <c:v>1.8186</c:v>
                      </c:pt>
                      <c:pt idx="912" formatCode="0.000">
                        <c:v>1.82073</c:v>
                      </c:pt>
                      <c:pt idx="913" formatCode="0.000">
                        <c:v>1.8225899999999999</c:v>
                      </c:pt>
                      <c:pt idx="914" formatCode="0.000">
                        <c:v>1.82453</c:v>
                      </c:pt>
                      <c:pt idx="915" formatCode="0.000">
                        <c:v>1.8265100000000001</c:v>
                      </c:pt>
                      <c:pt idx="916" formatCode="0.000">
                        <c:v>1.82856</c:v>
                      </c:pt>
                      <c:pt idx="917" formatCode="0.000">
                        <c:v>1.8307100000000001</c:v>
                      </c:pt>
                      <c:pt idx="918" formatCode="0.000">
                        <c:v>1.83263</c:v>
                      </c:pt>
                      <c:pt idx="919" formatCode="0.000">
                        <c:v>1.83464</c:v>
                      </c:pt>
                      <c:pt idx="920" formatCode="0.000">
                        <c:v>1.8368800000000001</c:v>
                      </c:pt>
                      <c:pt idx="921" formatCode="0.000">
                        <c:v>1.8385800000000001</c:v>
                      </c:pt>
                      <c:pt idx="922" formatCode="0.000">
                        <c:v>1.8405100000000001</c:v>
                      </c:pt>
                      <c:pt idx="923" formatCode="0.000">
                        <c:v>1.84257</c:v>
                      </c:pt>
                      <c:pt idx="924" formatCode="0.000">
                        <c:v>1.8447</c:v>
                      </c:pt>
                      <c:pt idx="925" formatCode="0.000">
                        <c:v>1.84656</c:v>
                      </c:pt>
                      <c:pt idx="926" formatCode="0.000">
                        <c:v>1.8485100000000001</c:v>
                      </c:pt>
                      <c:pt idx="927" formatCode="0.000">
                        <c:v>1.8505</c:v>
                      </c:pt>
                      <c:pt idx="928" formatCode="0.000">
                        <c:v>1.8525</c:v>
                      </c:pt>
                      <c:pt idx="929" formatCode="0.000">
                        <c:v>1.8545100000000001</c:v>
                      </c:pt>
                      <c:pt idx="930" formatCode="0.000">
                        <c:v>1.8566400000000001</c:v>
                      </c:pt>
                      <c:pt idx="931" formatCode="0.000">
                        <c:v>1.85866</c:v>
                      </c:pt>
                      <c:pt idx="932" formatCode="0.000">
                        <c:v>1.86087</c:v>
                      </c:pt>
                      <c:pt idx="933" formatCode="0.000">
                        <c:v>1.86259</c:v>
                      </c:pt>
                      <c:pt idx="934" formatCode="0.000">
                        <c:v>1.86452</c:v>
                      </c:pt>
                      <c:pt idx="935" formatCode="0.000">
                        <c:v>1.8664799999999999</c:v>
                      </c:pt>
                      <c:pt idx="936" formatCode="0.000">
                        <c:v>1.86866</c:v>
                      </c:pt>
                      <c:pt idx="937" formatCode="0.000">
                        <c:v>1.8705000000000001</c:v>
                      </c:pt>
                      <c:pt idx="938" formatCode="0.000">
                        <c:v>1.8724400000000001</c:v>
                      </c:pt>
                      <c:pt idx="939" formatCode="0.000">
                        <c:v>1.8744499999999999</c:v>
                      </c:pt>
                      <c:pt idx="940" formatCode="0.000">
                        <c:v>1.87643</c:v>
                      </c:pt>
                      <c:pt idx="941" formatCode="0.000">
                        <c:v>1.87846</c:v>
                      </c:pt>
                      <c:pt idx="942" formatCode="0.000">
                        <c:v>1.88036</c:v>
                      </c:pt>
                      <c:pt idx="943" formatCode="0.000">
                        <c:v>1.8824399999999999</c:v>
                      </c:pt>
                      <c:pt idx="944" formatCode="0.000">
                        <c:v>1.8847799999999999</c:v>
                      </c:pt>
                      <c:pt idx="945" formatCode="0.000">
                        <c:v>1.88659</c:v>
                      </c:pt>
                      <c:pt idx="946" formatCode="0.000">
                        <c:v>1.8885099999999999</c:v>
                      </c:pt>
                      <c:pt idx="947" formatCode="0.000">
                        <c:v>1.8905000000000001</c:v>
                      </c:pt>
                      <c:pt idx="948" formatCode="0.000">
                        <c:v>1.89259</c:v>
                      </c:pt>
                      <c:pt idx="949" formatCode="0.000">
                        <c:v>1.8945399999999999</c:v>
                      </c:pt>
                      <c:pt idx="950" formatCode="0.000">
                        <c:v>1.8964399999999999</c:v>
                      </c:pt>
                      <c:pt idx="951" formatCode="0.000">
                        <c:v>1.8983699999999999</c:v>
                      </c:pt>
                      <c:pt idx="952" formatCode="0.000">
                        <c:v>1.9004300000000001</c:v>
                      </c:pt>
                      <c:pt idx="953" formatCode="0.000">
                        <c:v>1.90249</c:v>
                      </c:pt>
                      <c:pt idx="954" formatCode="0.000">
                        <c:v>1.9043699999999999</c:v>
                      </c:pt>
                      <c:pt idx="955" formatCode="0.000">
                        <c:v>1.9063699999999999</c:v>
                      </c:pt>
                      <c:pt idx="956" formatCode="0.000">
                        <c:v>1.9085799999999999</c:v>
                      </c:pt>
                      <c:pt idx="957" formatCode="0.000">
                        <c:v>1.9105799999999999</c:v>
                      </c:pt>
                      <c:pt idx="958" formatCode="0.000">
                        <c:v>1.9124699999999999</c:v>
                      </c:pt>
                      <c:pt idx="959" formatCode="0.000">
                        <c:v>1.91442</c:v>
                      </c:pt>
                      <c:pt idx="960" formatCode="0.000">
                        <c:v>1.9165700000000001</c:v>
                      </c:pt>
                      <c:pt idx="961" formatCode="0.000">
                        <c:v>1.91855</c:v>
                      </c:pt>
                      <c:pt idx="962" formatCode="0.000">
                        <c:v>1.92038</c:v>
                      </c:pt>
                      <c:pt idx="963" formatCode="0.000">
                        <c:v>1.9223399999999999</c:v>
                      </c:pt>
                      <c:pt idx="964" formatCode="0.000">
                        <c:v>1.92438</c:v>
                      </c:pt>
                      <c:pt idx="965" formatCode="0.000">
                        <c:v>1.9264399999999999</c:v>
                      </c:pt>
                      <c:pt idx="966" formatCode="0.000">
                        <c:v>1.9282900000000001</c:v>
                      </c:pt>
                      <c:pt idx="967" formatCode="0.000">
                        <c:v>1.9302900000000001</c:v>
                      </c:pt>
                      <c:pt idx="968" formatCode="0.000">
                        <c:v>1.93231</c:v>
                      </c:pt>
                      <c:pt idx="969" formatCode="0.000">
                        <c:v>1.9345600000000001</c:v>
                      </c:pt>
                      <c:pt idx="970" formatCode="0.000">
                        <c:v>1.93649</c:v>
                      </c:pt>
                      <c:pt idx="971" formatCode="0.000">
                        <c:v>1.9383699999999999</c:v>
                      </c:pt>
                      <c:pt idx="972" formatCode="0.000">
                        <c:v>1.9404600000000001</c:v>
                      </c:pt>
                      <c:pt idx="973" formatCode="0.000">
                        <c:v>1.94251</c:v>
                      </c:pt>
                      <c:pt idx="974" formatCode="0.000">
                        <c:v>1.9443600000000001</c:v>
                      </c:pt>
                      <c:pt idx="975" formatCode="0.000">
                        <c:v>1.9463699999999999</c:v>
                      </c:pt>
                      <c:pt idx="976" formatCode="0.000">
                        <c:v>1.9484300000000001</c:v>
                      </c:pt>
                      <c:pt idx="977" formatCode="0.000">
                        <c:v>1.95045</c:v>
                      </c:pt>
                      <c:pt idx="978" formatCode="0.000">
                        <c:v>1.9523200000000001</c:v>
                      </c:pt>
                      <c:pt idx="979" formatCode="0.000">
                        <c:v>1.9542900000000001</c:v>
                      </c:pt>
                      <c:pt idx="980" formatCode="0.000">
                        <c:v>1.9562999999999999</c:v>
                      </c:pt>
                      <c:pt idx="981" formatCode="0.000">
                        <c:v>1.95838</c:v>
                      </c:pt>
                      <c:pt idx="982" formatCode="0.000">
                        <c:v>1.9604999999999999</c:v>
                      </c:pt>
                      <c:pt idx="983" formatCode="0.000">
                        <c:v>1.9623299999999999</c:v>
                      </c:pt>
                      <c:pt idx="984" formatCode="0.000">
                        <c:v>1.96445</c:v>
                      </c:pt>
                      <c:pt idx="985" formatCode="0.000">
                        <c:v>1.96652</c:v>
                      </c:pt>
                      <c:pt idx="986" formatCode="0.000">
                        <c:v>1.96831</c:v>
                      </c:pt>
                      <c:pt idx="987" formatCode="0.000">
                        <c:v>1.97028</c:v>
                      </c:pt>
                      <c:pt idx="988" formatCode="0.000">
                        <c:v>1.9723200000000001</c:v>
                      </c:pt>
                      <c:pt idx="989" formatCode="0.000">
                        <c:v>1.9744299999999999</c:v>
                      </c:pt>
                      <c:pt idx="990" formatCode="0.000">
                        <c:v>1.9762599999999999</c:v>
                      </c:pt>
                      <c:pt idx="991" formatCode="0.000">
                        <c:v>1.9782200000000001</c:v>
                      </c:pt>
                      <c:pt idx="992" formatCode="0.000">
                        <c:v>1.9802200000000001</c:v>
                      </c:pt>
                      <c:pt idx="993" formatCode="0.000">
                        <c:v>1.9823</c:v>
                      </c:pt>
                      <c:pt idx="994" formatCode="0.000">
                        <c:v>1.98445</c:v>
                      </c:pt>
                      <c:pt idx="995" formatCode="0.000">
                        <c:v>1.9863</c:v>
                      </c:pt>
                      <c:pt idx="996" formatCode="0.000">
                        <c:v>1.9883999999999999</c:v>
                      </c:pt>
                      <c:pt idx="997" formatCode="0.000">
                        <c:v>1.99047</c:v>
                      </c:pt>
                      <c:pt idx="998" formatCode="0.000">
                        <c:v>1.9923299999999999</c:v>
                      </c:pt>
                      <c:pt idx="999" formatCode="0.000">
                        <c:v>1.9942500000000001</c:v>
                      </c:pt>
                      <c:pt idx="1000" formatCode="0.000">
                        <c:v>1.9963200000000001</c:v>
                      </c:pt>
                      <c:pt idx="1001" formatCode="0.000">
                        <c:v>1.9984200000000001</c:v>
                      </c:pt>
                      <c:pt idx="1002" formatCode="0.000">
                        <c:v>2.00027</c:v>
                      </c:pt>
                      <c:pt idx="1003" formatCode="0.000">
                        <c:v>2.0022199999999999</c:v>
                      </c:pt>
                      <c:pt idx="1004" formatCode="0.000">
                        <c:v>2.0042200000000001</c:v>
                      </c:pt>
                      <c:pt idx="1005" formatCode="0.000">
                        <c:v>2.00624</c:v>
                      </c:pt>
                      <c:pt idx="1006" formatCode="0.000">
                        <c:v>2.0081899999999999</c:v>
                      </c:pt>
                      <c:pt idx="1007" formatCode="0.000">
                        <c:v>2.0102799999999998</c:v>
                      </c:pt>
                      <c:pt idx="1008" formatCode="0.000">
                        <c:v>2.01241</c:v>
                      </c:pt>
                      <c:pt idx="1009" formatCode="0.000">
                        <c:v>2.0144600000000001</c:v>
                      </c:pt>
                      <c:pt idx="1010" formatCode="0.000">
                        <c:v>2.0162800000000001</c:v>
                      </c:pt>
                      <c:pt idx="1011" formatCode="0.000">
                        <c:v>2.01824</c:v>
                      </c:pt>
                      <c:pt idx="1012" formatCode="0.000">
                        <c:v>2.0202300000000002</c:v>
                      </c:pt>
                      <c:pt idx="1013" formatCode="0.000">
                        <c:v>2.0223800000000001</c:v>
                      </c:pt>
                      <c:pt idx="1014" formatCode="0.000">
                        <c:v>2.0241799999999999</c:v>
                      </c:pt>
                      <c:pt idx="1015" formatCode="0.000">
                        <c:v>2.0261499999999999</c:v>
                      </c:pt>
                      <c:pt idx="1016" formatCode="0.000">
                        <c:v>2.0281400000000001</c:v>
                      </c:pt>
                      <c:pt idx="1017" formatCode="0.000">
                        <c:v>2.0301999999999998</c:v>
                      </c:pt>
                      <c:pt idx="1018" formatCode="0.000">
                        <c:v>2.0321400000000001</c:v>
                      </c:pt>
                      <c:pt idx="1019" formatCode="0.000">
                        <c:v>2.03409</c:v>
                      </c:pt>
                      <c:pt idx="1020" formatCode="0.000">
                        <c:v>2.0362</c:v>
                      </c:pt>
                      <c:pt idx="1021" formatCode="0.000">
                        <c:v>2.0384899999999999</c:v>
                      </c:pt>
                      <c:pt idx="1022" formatCode="0.000">
                        <c:v>2.0402499999999999</c:v>
                      </c:pt>
                      <c:pt idx="1023" formatCode="0.000">
                        <c:v>2.0422099999999999</c:v>
                      </c:pt>
                      <c:pt idx="1024" formatCode="0.000">
                        <c:v>2.04419</c:v>
                      </c:pt>
                      <c:pt idx="1025" formatCode="0.000">
                        <c:v>2.0464000000000002</c:v>
                      </c:pt>
                      <c:pt idx="1026" formatCode="0.000">
                        <c:v>2.0482399999999998</c:v>
                      </c:pt>
                      <c:pt idx="1027" formatCode="0.000">
                        <c:v>2.0501999999999998</c:v>
                      </c:pt>
                      <c:pt idx="1028" formatCode="0.000">
                        <c:v>2.0521699999999998</c:v>
                      </c:pt>
                      <c:pt idx="1029" formatCode="0.000">
                        <c:v>2.0541499999999999</c:v>
                      </c:pt>
                      <c:pt idx="1030" formatCode="0.000">
                        <c:v>2.0561600000000002</c:v>
                      </c:pt>
                      <c:pt idx="1031" formatCode="0.000">
                        <c:v>2.0581200000000002</c:v>
                      </c:pt>
                      <c:pt idx="1032" formatCode="0.000">
                        <c:v>2.06013</c:v>
                      </c:pt>
                      <c:pt idx="1033" formatCode="0.000">
                        <c:v>2.0624699999999998</c:v>
                      </c:pt>
                      <c:pt idx="1034" formatCode="0.000">
                        <c:v>2.0642999999999998</c:v>
                      </c:pt>
                      <c:pt idx="1035" formatCode="0.000">
                        <c:v>2.06623</c:v>
                      </c:pt>
                      <c:pt idx="1036" formatCode="0.000">
                        <c:v>2.0682499999999999</c:v>
                      </c:pt>
                      <c:pt idx="1037" formatCode="0.000">
                        <c:v>2.07037</c:v>
                      </c:pt>
                      <c:pt idx="1038" formatCode="0.000">
                        <c:v>2.0722200000000002</c:v>
                      </c:pt>
                      <c:pt idx="1039" formatCode="0.000">
                        <c:v>2.07416</c:v>
                      </c:pt>
                      <c:pt idx="1040" formatCode="0.000">
                        <c:v>2.07613</c:v>
                      </c:pt>
                      <c:pt idx="1041" formatCode="0.000">
                        <c:v>2.0782099999999999</c:v>
                      </c:pt>
                      <c:pt idx="1042" formatCode="0.000">
                        <c:v>2.0801599999999998</c:v>
                      </c:pt>
                      <c:pt idx="1043" formatCode="0.000">
                        <c:v>2.0820699999999999</c:v>
                      </c:pt>
                      <c:pt idx="1044" formatCode="0.000">
                        <c:v>2.0840299999999998</c:v>
                      </c:pt>
                      <c:pt idx="1045" formatCode="0.000">
                        <c:v>2.0860400000000001</c:v>
                      </c:pt>
                      <c:pt idx="1046" formatCode="0.000">
                        <c:v>2.08819</c:v>
                      </c:pt>
                      <c:pt idx="1047" formatCode="0.000">
                        <c:v>2.0901299999999998</c:v>
                      </c:pt>
                      <c:pt idx="1048" formatCode="0.000">
                        <c:v>2.0920700000000001</c:v>
                      </c:pt>
                      <c:pt idx="1049" formatCode="0.000">
                        <c:v>2.0943100000000001</c:v>
                      </c:pt>
                      <c:pt idx="1050" formatCode="0.000">
                        <c:v>2.0961699999999999</c:v>
                      </c:pt>
                      <c:pt idx="1051" formatCode="0.000">
                        <c:v>2.0981000000000001</c:v>
                      </c:pt>
                      <c:pt idx="1052" formatCode="0.000">
                        <c:v>2.10012</c:v>
                      </c:pt>
                      <c:pt idx="1053" formatCode="0.000">
                        <c:v>2.10216</c:v>
                      </c:pt>
                      <c:pt idx="1054" formatCode="0.000">
                        <c:v>2.1041300000000001</c:v>
                      </c:pt>
                      <c:pt idx="1055" formatCode="0.000">
                        <c:v>2.10602</c:v>
                      </c:pt>
                      <c:pt idx="1056" formatCode="0.000">
                        <c:v>2.1080199999999998</c:v>
                      </c:pt>
                      <c:pt idx="1057" formatCode="0.000">
                        <c:v>2.11002</c:v>
                      </c:pt>
                      <c:pt idx="1058" formatCode="0.000">
                        <c:v>2.1122100000000001</c:v>
                      </c:pt>
                      <c:pt idx="1059" formatCode="0.000">
                        <c:v>2.1141200000000002</c:v>
                      </c:pt>
                      <c:pt idx="1060" formatCode="0.000">
                        <c:v>2.1160000000000001</c:v>
                      </c:pt>
                      <c:pt idx="1061" formatCode="0.000">
                        <c:v>2.1183999999999998</c:v>
                      </c:pt>
                      <c:pt idx="1062" formatCode="0.000">
                        <c:v>2.1201699999999999</c:v>
                      </c:pt>
                      <c:pt idx="1063" formatCode="0.000">
                        <c:v>2.12202</c:v>
                      </c:pt>
                      <c:pt idx="1064" formatCode="0.000">
                        <c:v>2.1240100000000002</c:v>
                      </c:pt>
                      <c:pt idx="1065" formatCode="0.000">
                        <c:v>2.1261299999999999</c:v>
                      </c:pt>
                      <c:pt idx="1066" formatCode="0.000">
                        <c:v>2.1281099999999999</c:v>
                      </c:pt>
                      <c:pt idx="1067" formatCode="0.000">
                        <c:v>2.1299800000000002</c:v>
                      </c:pt>
                      <c:pt idx="1068" formatCode="0.000">
                        <c:v>2.1319599999999999</c:v>
                      </c:pt>
                      <c:pt idx="1069" formatCode="0.000">
                        <c:v>2.13395</c:v>
                      </c:pt>
                      <c:pt idx="1070" formatCode="0.000">
                        <c:v>2.1360299999999999</c:v>
                      </c:pt>
                      <c:pt idx="1071" formatCode="0.000">
                        <c:v>2.13802</c:v>
                      </c:pt>
                      <c:pt idx="1072" formatCode="0.000">
                        <c:v>2.1400399999999999</c:v>
                      </c:pt>
                      <c:pt idx="1073" formatCode="0.000">
                        <c:v>2.1423000000000001</c:v>
                      </c:pt>
                      <c:pt idx="1074" formatCode="0.000">
                        <c:v>2.14412</c:v>
                      </c:pt>
                      <c:pt idx="1075" formatCode="0.000">
                        <c:v>2.1459999999999999</c:v>
                      </c:pt>
                      <c:pt idx="1076" formatCode="0.000">
                        <c:v>2.1479300000000001</c:v>
                      </c:pt>
                      <c:pt idx="1077" formatCode="0.000">
                        <c:v>2.1500699999999999</c:v>
                      </c:pt>
                      <c:pt idx="1078" formatCode="0.000">
                        <c:v>2.1520999999999999</c:v>
                      </c:pt>
                      <c:pt idx="1079" formatCode="0.000">
                        <c:v>2.15394</c:v>
                      </c:pt>
                      <c:pt idx="1080" formatCode="0.000">
                        <c:v>2.1559499999999998</c:v>
                      </c:pt>
                      <c:pt idx="1081" formatCode="0.000">
                        <c:v>2.15794</c:v>
                      </c:pt>
                      <c:pt idx="1082" formatCode="0.000">
                        <c:v>2.1600299999999999</c:v>
                      </c:pt>
                      <c:pt idx="1083" formatCode="0.000">
                        <c:v>2.16188</c:v>
                      </c:pt>
                      <c:pt idx="1084" formatCode="0.000">
                        <c:v>2.1639900000000001</c:v>
                      </c:pt>
                      <c:pt idx="1085" formatCode="0.000">
                        <c:v>2.16628</c:v>
                      </c:pt>
                      <c:pt idx="1086" formatCode="0.000">
                        <c:v>2.1681400000000002</c:v>
                      </c:pt>
                      <c:pt idx="1087" formatCode="0.000">
                        <c:v>2.17001</c:v>
                      </c:pt>
                      <c:pt idx="1088" formatCode="0.000">
                        <c:v>2.1719400000000002</c:v>
                      </c:pt>
                      <c:pt idx="1089" formatCode="0.000">
                        <c:v>2.17401</c:v>
                      </c:pt>
                      <c:pt idx="1090" formatCode="0.000">
                        <c:v>2.1760600000000001</c:v>
                      </c:pt>
                      <c:pt idx="1091" formatCode="0.000">
                        <c:v>2.1778599999999999</c:v>
                      </c:pt>
                      <c:pt idx="1092" formatCode="0.000">
                        <c:v>2.17984</c:v>
                      </c:pt>
                      <c:pt idx="1093" formatCode="0.000">
                        <c:v>2.18187</c:v>
                      </c:pt>
                      <c:pt idx="1094" formatCode="0.000">
                        <c:v>2.18391</c:v>
                      </c:pt>
                      <c:pt idx="1095" formatCode="0.000">
                        <c:v>2.1858300000000002</c:v>
                      </c:pt>
                      <c:pt idx="1096" formatCode="0.000">
                        <c:v>2.18784</c:v>
                      </c:pt>
                      <c:pt idx="1097" formatCode="0.000">
                        <c:v>2.19</c:v>
                      </c:pt>
                      <c:pt idx="1098" formatCode="0.000">
                        <c:v>2.1921400000000002</c:v>
                      </c:pt>
                      <c:pt idx="1099" formatCode="0.000">
                        <c:v>2.1939799999999998</c:v>
                      </c:pt>
                      <c:pt idx="1100" formatCode="0.000">
                        <c:v>2.1958899999999999</c:v>
                      </c:pt>
                      <c:pt idx="1101" formatCode="0.000">
                        <c:v>2.1979299999999999</c:v>
                      </c:pt>
                      <c:pt idx="1102" formatCode="0.000">
                        <c:v>2.2000799999999998</c:v>
                      </c:pt>
                      <c:pt idx="1103" formatCode="0.000">
                        <c:v>2.2018800000000001</c:v>
                      </c:pt>
                      <c:pt idx="1104" formatCode="0.000">
                        <c:v>2.20384</c:v>
                      </c:pt>
                      <c:pt idx="1105" formatCode="0.000">
                        <c:v>2.2058300000000002</c:v>
                      </c:pt>
                      <c:pt idx="1106" formatCode="0.000">
                        <c:v>2.2078700000000002</c:v>
                      </c:pt>
                      <c:pt idx="1107" formatCode="0.000">
                        <c:v>2.2098</c:v>
                      </c:pt>
                      <c:pt idx="1108" formatCode="0.000">
                        <c:v>2.2117800000000001</c:v>
                      </c:pt>
                      <c:pt idx="1109" formatCode="0.000">
                        <c:v>2.2137799999999999</c:v>
                      </c:pt>
                      <c:pt idx="1110" formatCode="0.000">
                        <c:v>2.21611</c:v>
                      </c:pt>
                      <c:pt idx="1111" formatCode="0.000">
                        <c:v>2.2179099999999998</c:v>
                      </c:pt>
                      <c:pt idx="1112" formatCode="0.000">
                        <c:v>2.2198699999999998</c:v>
                      </c:pt>
                      <c:pt idx="1113" formatCode="0.000">
                        <c:v>2.2219199999999999</c:v>
                      </c:pt>
                      <c:pt idx="1114" formatCode="0.000">
                        <c:v>2.22404</c:v>
                      </c:pt>
                      <c:pt idx="1115" formatCode="0.000">
                        <c:v>2.2257899999999999</c:v>
                      </c:pt>
                      <c:pt idx="1116" formatCode="0.000">
                        <c:v>2.2277300000000002</c:v>
                      </c:pt>
                      <c:pt idx="1117" formatCode="0.000">
                        <c:v>2.2297799999999999</c:v>
                      </c:pt>
                      <c:pt idx="1118" formatCode="0.000">
                        <c:v>2.23177</c:v>
                      </c:pt>
                      <c:pt idx="1119" formatCode="0.000">
                        <c:v>2.2337400000000001</c:v>
                      </c:pt>
                      <c:pt idx="1120" formatCode="0.000">
                        <c:v>2.2357200000000002</c:v>
                      </c:pt>
                      <c:pt idx="1121" formatCode="0.000">
                        <c:v>2.2377099999999999</c:v>
                      </c:pt>
                      <c:pt idx="1122" formatCode="0.000">
                        <c:v>2.2397300000000002</c:v>
                      </c:pt>
                      <c:pt idx="1123" formatCode="0.000">
                        <c:v>2.2418499999999999</c:v>
                      </c:pt>
                      <c:pt idx="1124" formatCode="0.000">
                        <c:v>2.2438199999999999</c:v>
                      </c:pt>
                      <c:pt idx="1125" formatCode="0.000">
                        <c:v>2.2458200000000001</c:v>
                      </c:pt>
                      <c:pt idx="1126" formatCode="0.000">
                        <c:v>2.2480099999999998</c:v>
                      </c:pt>
                      <c:pt idx="1127" formatCode="0.000">
                        <c:v>2.2498</c:v>
                      </c:pt>
                      <c:pt idx="1128" formatCode="0.000">
                        <c:v>2.2517200000000002</c:v>
                      </c:pt>
                      <c:pt idx="1129" formatCode="0.000">
                        <c:v>2.2537199999999999</c:v>
                      </c:pt>
                      <c:pt idx="1130" formatCode="0.000">
                        <c:v>2.2558400000000001</c:v>
                      </c:pt>
                      <c:pt idx="1131" formatCode="0.000">
                        <c:v>2.2577400000000001</c:v>
                      </c:pt>
                      <c:pt idx="1132" formatCode="0.000">
                        <c:v>2.2596699999999998</c:v>
                      </c:pt>
                      <c:pt idx="1133" formatCode="0.000">
                        <c:v>2.2616700000000001</c:v>
                      </c:pt>
                      <c:pt idx="1134" formatCode="0.000">
                        <c:v>2.2636699999999998</c:v>
                      </c:pt>
                      <c:pt idx="1135" formatCode="0.000">
                        <c:v>2.2658</c:v>
                      </c:pt>
                      <c:pt idx="1136" formatCode="0.000">
                        <c:v>2.2678099999999999</c:v>
                      </c:pt>
                      <c:pt idx="1137" formatCode="0.000">
                        <c:v>2.2697699999999998</c:v>
                      </c:pt>
                      <c:pt idx="1138" formatCode="0.000">
                        <c:v>2.2720500000000001</c:v>
                      </c:pt>
                      <c:pt idx="1139" formatCode="0.000">
                        <c:v>2.2737599999999998</c:v>
                      </c:pt>
                      <c:pt idx="1140" formatCode="0.000">
                        <c:v>2.2757000000000001</c:v>
                      </c:pt>
                      <c:pt idx="1141" formatCode="0.000">
                        <c:v>2.2776700000000001</c:v>
                      </c:pt>
                      <c:pt idx="1142" formatCode="0.000">
                        <c:v>2.27976</c:v>
                      </c:pt>
                      <c:pt idx="1143" formatCode="0.000">
                        <c:v>2.2817400000000001</c:v>
                      </c:pt>
                      <c:pt idx="1144" formatCode="0.000">
                        <c:v>2.2836400000000001</c:v>
                      </c:pt>
                      <c:pt idx="1145" formatCode="0.000">
                        <c:v>2.28559</c:v>
                      </c:pt>
                      <c:pt idx="1146" formatCode="0.000">
                        <c:v>2.2875800000000002</c:v>
                      </c:pt>
                      <c:pt idx="1147" formatCode="0.000">
                        <c:v>2.2896800000000002</c:v>
                      </c:pt>
                      <c:pt idx="1148" formatCode="0.000">
                        <c:v>2.2916799999999999</c:v>
                      </c:pt>
                      <c:pt idx="1149" formatCode="0.000">
                        <c:v>2.29365</c:v>
                      </c:pt>
                      <c:pt idx="1150" formatCode="0.000">
                        <c:v>2.2959399999999999</c:v>
                      </c:pt>
                      <c:pt idx="1151" formatCode="0.000">
                        <c:v>2.2977300000000001</c:v>
                      </c:pt>
                      <c:pt idx="1152" formatCode="0.000">
                        <c:v>2.2996500000000002</c:v>
                      </c:pt>
                      <c:pt idx="1153" formatCode="0.000">
                        <c:v>2.3016100000000002</c:v>
                      </c:pt>
                      <c:pt idx="1154" formatCode="0.000">
                        <c:v>2.3037100000000001</c:v>
                      </c:pt>
                      <c:pt idx="1155" formatCode="0.000">
                        <c:v>2.3057099999999999</c:v>
                      </c:pt>
                      <c:pt idx="1156" formatCode="0.000">
                        <c:v>2.3075999999999999</c:v>
                      </c:pt>
                      <c:pt idx="1157" formatCode="0.000">
                        <c:v>2.3095400000000001</c:v>
                      </c:pt>
                      <c:pt idx="1158" formatCode="0.000">
                        <c:v>2.3115299999999999</c:v>
                      </c:pt>
                      <c:pt idx="1159" formatCode="0.000">
                        <c:v>2.3135599999999998</c:v>
                      </c:pt>
                      <c:pt idx="1160" formatCode="0.000">
                        <c:v>2.3154699999999999</c:v>
                      </c:pt>
                      <c:pt idx="1161" formatCode="0.000">
                        <c:v>2.31758</c:v>
                      </c:pt>
                      <c:pt idx="1162" formatCode="0.000">
                        <c:v>2.3199100000000001</c:v>
                      </c:pt>
                      <c:pt idx="1163" formatCode="0.000">
                        <c:v>2.3217400000000001</c:v>
                      </c:pt>
                      <c:pt idx="1164" formatCode="0.000">
                        <c:v>2.3236300000000001</c:v>
                      </c:pt>
                      <c:pt idx="1165" formatCode="0.000">
                        <c:v>2.3255699999999999</c:v>
                      </c:pt>
                      <c:pt idx="1166" formatCode="0.000">
                        <c:v>2.3276500000000002</c:v>
                      </c:pt>
                      <c:pt idx="1167" formatCode="0.000">
                        <c:v>2.3297099999999999</c:v>
                      </c:pt>
                      <c:pt idx="1168" formatCode="0.000">
                        <c:v>2.3315100000000002</c:v>
                      </c:pt>
                      <c:pt idx="1169" formatCode="0.000">
                        <c:v>2.3334800000000002</c:v>
                      </c:pt>
                      <c:pt idx="1170" formatCode="0.000">
                        <c:v>2.3355000000000001</c:v>
                      </c:pt>
                      <c:pt idx="1171" formatCode="0.000">
                        <c:v>2.3376000000000001</c:v>
                      </c:pt>
                      <c:pt idx="1172" formatCode="0.000">
                        <c:v>2.3394499999999998</c:v>
                      </c:pt>
                      <c:pt idx="1173" formatCode="0.000">
                        <c:v>2.34144</c:v>
                      </c:pt>
                      <c:pt idx="1174" formatCode="0.000">
                        <c:v>2.3435800000000002</c:v>
                      </c:pt>
                      <c:pt idx="1175" formatCode="0.000">
                        <c:v>2.34572</c:v>
                      </c:pt>
                      <c:pt idx="1176" formatCode="0.000">
                        <c:v>2.3475799999999998</c:v>
                      </c:pt>
                      <c:pt idx="1177" formatCode="0.000">
                        <c:v>2.3495400000000002</c:v>
                      </c:pt>
                      <c:pt idx="1178" formatCode="0.000">
                        <c:v>2.3515000000000001</c:v>
                      </c:pt>
                      <c:pt idx="1179" formatCode="0.000">
                        <c:v>2.3536800000000002</c:v>
                      </c:pt>
                      <c:pt idx="1180" formatCode="0.000">
                        <c:v>2.3555100000000002</c:v>
                      </c:pt>
                      <c:pt idx="1181" formatCode="0.000">
                        <c:v>2.3574899999999999</c:v>
                      </c:pt>
                      <c:pt idx="1182" formatCode="0.000">
                        <c:v>2.3595000000000002</c:v>
                      </c:pt>
                      <c:pt idx="1183" formatCode="0.000">
                        <c:v>2.3615699999999999</c:v>
                      </c:pt>
                      <c:pt idx="1184" formatCode="0.000">
                        <c:v>2.3633799999999998</c:v>
                      </c:pt>
                      <c:pt idx="1185" formatCode="0.000">
                        <c:v>2.3653900000000001</c:v>
                      </c:pt>
                      <c:pt idx="1186" formatCode="0.000">
                        <c:v>2.3673700000000002</c:v>
                      </c:pt>
                      <c:pt idx="1187" formatCode="0.000">
                        <c:v>2.36965</c:v>
                      </c:pt>
                      <c:pt idx="1188" formatCode="0.000">
                        <c:v>2.3715099999999998</c:v>
                      </c:pt>
                      <c:pt idx="1189" formatCode="0.000">
                        <c:v>2.37351</c:v>
                      </c:pt>
                      <c:pt idx="1190" formatCode="0.000">
                        <c:v>2.37548</c:v>
                      </c:pt>
                      <c:pt idx="1191" formatCode="0.000">
                        <c:v>2.37764</c:v>
                      </c:pt>
                      <c:pt idx="1192" formatCode="0.000">
                        <c:v>2.3794499999999998</c:v>
                      </c:pt>
                      <c:pt idx="1193" formatCode="0.000">
                        <c:v>2.3814000000000002</c:v>
                      </c:pt>
                      <c:pt idx="1194" formatCode="0.000">
                        <c:v>2.3833899999999999</c:v>
                      </c:pt>
                      <c:pt idx="1195" formatCode="0.000">
                        <c:v>2.3854500000000001</c:v>
                      </c:pt>
                      <c:pt idx="1196" formatCode="0.000">
                        <c:v>2.3873799999999998</c:v>
                      </c:pt>
                      <c:pt idx="1197" formatCode="0.000">
                        <c:v>2.3893399999999998</c:v>
                      </c:pt>
                      <c:pt idx="1198" formatCode="0.000">
                        <c:v>2.3913000000000002</c:v>
                      </c:pt>
                      <c:pt idx="1199" formatCode="0.000">
                        <c:v>2.3933200000000001</c:v>
                      </c:pt>
                      <c:pt idx="1200" formatCode="0.000">
                        <c:v>2.39547</c:v>
                      </c:pt>
                      <c:pt idx="1201" formatCode="0.000">
                        <c:v>2.39737</c:v>
                      </c:pt>
                      <c:pt idx="1202" formatCode="0.000">
                        <c:v>2.3993699999999998</c:v>
                      </c:pt>
                      <c:pt idx="1203" formatCode="0.000">
                        <c:v>2.4014600000000002</c:v>
                      </c:pt>
                      <c:pt idx="1204" formatCode="0.000">
                        <c:v>2.4033899999999999</c:v>
                      </c:pt>
                      <c:pt idx="1205" formatCode="0.000">
                        <c:v>2.4053599999999999</c:v>
                      </c:pt>
                      <c:pt idx="1206" formatCode="0.000">
                        <c:v>2.4073600000000002</c:v>
                      </c:pt>
                      <c:pt idx="1207" formatCode="0.000">
                        <c:v>2.40951</c:v>
                      </c:pt>
                      <c:pt idx="1208" formatCode="0.000">
                        <c:v>2.41134</c:v>
                      </c:pt>
                      <c:pt idx="1209" formatCode="0.000">
                        <c:v>2.4132600000000002</c:v>
                      </c:pt>
                      <c:pt idx="1210" formatCode="0.000">
                        <c:v>2.41527</c:v>
                      </c:pt>
                      <c:pt idx="1211" formatCode="0.000">
                        <c:v>2.4172699999999998</c:v>
                      </c:pt>
                      <c:pt idx="1212" formatCode="0.000">
                        <c:v>2.4195199999999999</c:v>
                      </c:pt>
                      <c:pt idx="1213" formatCode="0.000">
                        <c:v>2.4214199999999999</c:v>
                      </c:pt>
                      <c:pt idx="1214" formatCode="0.000">
                        <c:v>2.4234</c:v>
                      </c:pt>
                      <c:pt idx="1215" formatCode="0.000">
                        <c:v>2.42557</c:v>
                      </c:pt>
                      <c:pt idx="1216" formatCode="0.000">
                        <c:v>2.4273600000000002</c:v>
                      </c:pt>
                      <c:pt idx="1217" formatCode="0.000">
                        <c:v>2.4292600000000002</c:v>
                      </c:pt>
                      <c:pt idx="1218" formatCode="0.000">
                        <c:v>2.43127</c:v>
                      </c:pt>
                      <c:pt idx="1219" formatCode="0.000">
                        <c:v>2.43344</c:v>
                      </c:pt>
                      <c:pt idx="1220" formatCode="0.000">
                        <c:v>2.4353199999999999</c:v>
                      </c:pt>
                      <c:pt idx="1221" formatCode="0.000">
                        <c:v>2.4371700000000001</c:v>
                      </c:pt>
                      <c:pt idx="1222" formatCode="0.000">
                        <c:v>2.4391400000000001</c:v>
                      </c:pt>
                      <c:pt idx="1223" formatCode="0.000">
                        <c:v>2.4411800000000001</c:v>
                      </c:pt>
                      <c:pt idx="1224" formatCode="0.000">
                        <c:v>2.4432399999999999</c:v>
                      </c:pt>
                      <c:pt idx="1225" formatCode="0.000">
                        <c:v>2.4452500000000001</c:v>
                      </c:pt>
                      <c:pt idx="1226" formatCode="0.000">
                        <c:v>2.4473099999999999</c:v>
                      </c:pt>
                      <c:pt idx="1227" formatCode="0.000">
                        <c:v>2.4494199999999999</c:v>
                      </c:pt>
                      <c:pt idx="1228" formatCode="0.000">
                        <c:v>2.4513400000000001</c:v>
                      </c:pt>
                      <c:pt idx="1229" formatCode="0.000">
                        <c:v>2.45329</c:v>
                      </c:pt>
                      <c:pt idx="1230" formatCode="0.000">
                        <c:v>2.45513</c:v>
                      </c:pt>
                      <c:pt idx="1231" formatCode="0.000">
                        <c:v>2.45723</c:v>
                      </c:pt>
                      <c:pt idx="1232" formatCode="0.000">
                        <c:v>2.4592700000000001</c:v>
                      </c:pt>
                      <c:pt idx="1233" formatCode="0.000">
                        <c:v>2.4610799999999999</c:v>
                      </c:pt>
                      <c:pt idx="1234" formatCode="0.000">
                        <c:v>2.46305</c:v>
                      </c:pt>
                      <c:pt idx="1235" formatCode="0.000">
                        <c:v>2.4650699999999999</c:v>
                      </c:pt>
                      <c:pt idx="1236" formatCode="0.000">
                        <c:v>2.46706</c:v>
                      </c:pt>
                      <c:pt idx="1237" formatCode="0.000">
                        <c:v>2.4690300000000001</c:v>
                      </c:pt>
                      <c:pt idx="1238" formatCode="0.000">
                        <c:v>2.4711500000000002</c:v>
                      </c:pt>
                      <c:pt idx="1239" formatCode="0.000">
                        <c:v>2.4734500000000001</c:v>
                      </c:pt>
                      <c:pt idx="1240" formatCode="0.000">
                        <c:v>2.47532</c:v>
                      </c:pt>
                      <c:pt idx="1241" formatCode="0.000">
                        <c:v>2.4771100000000001</c:v>
                      </c:pt>
                      <c:pt idx="1242" formatCode="0.000">
                        <c:v>2.4790800000000002</c:v>
                      </c:pt>
                      <c:pt idx="1243" formatCode="0.000">
                        <c:v>2.48109</c:v>
                      </c:pt>
                      <c:pt idx="1244" formatCode="0.000">
                        <c:v>2.4832299999999998</c:v>
                      </c:pt>
                      <c:pt idx="1245" formatCode="0.000">
                        <c:v>2.4850400000000001</c:v>
                      </c:pt>
                      <c:pt idx="1246" formatCode="0.000">
                        <c:v>2.4870199999999998</c:v>
                      </c:pt>
                      <c:pt idx="1247" formatCode="0.000">
                        <c:v>2.4890099999999999</c:v>
                      </c:pt>
                      <c:pt idx="1248" formatCode="0.000">
                        <c:v>2.4910399999999999</c:v>
                      </c:pt>
                      <c:pt idx="1249" formatCode="0.000">
                        <c:v>2.4929600000000001</c:v>
                      </c:pt>
                      <c:pt idx="1250" formatCode="0.000">
                        <c:v>2.4949499999999998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3-D729-4DD5-BFB7-2E020FAE72D6}"/>
                  </c:ext>
                </c:extLst>
              </c15:ser>
            </c15:filteredScatterSeries>
            <c15:filteredScatterSeries>
              <c15:ser>
                <c:idx val="5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Paper!$A$5</c15:sqref>
                        </c15:formulaRef>
                      </c:ext>
                    </c:extLst>
                    <c:strCache>
                      <c:ptCount val="1"/>
                      <c:pt idx="0">
                        <c:v>Etapa 4</c:v>
                      </c:pt>
                    </c:strCache>
                  </c:strRef>
                </c:tx>
                <c:spPr>
                  <a:ln w="25400" cap="rnd">
                    <a:noFill/>
                    <a:round/>
                  </a:ln>
                  <a:effectLst/>
                </c:spPr>
                <c:marker>
                  <c:symbol val="circle"/>
                  <c:size val="2"/>
                  <c:spPr>
                    <a:solidFill>
                      <a:srgbClr val="00B0F0"/>
                    </a:solidFill>
                    <a:ln w="9525">
                      <a:noFill/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'N115 Curvas de Polarización'!$I$4:$I$654</c15:sqref>
                        </c15:formulaRef>
                      </c:ext>
                    </c:extLst>
                    <c:numCache>
                      <c:formatCode>0.0000</c:formatCode>
                      <c:ptCount val="651"/>
                      <c:pt idx="0">
                        <c:v>4.2643599999999998E-4</c:v>
                      </c:pt>
                      <c:pt idx="1">
                        <c:v>4.2943199999999999E-4</c:v>
                      </c:pt>
                      <c:pt idx="2">
                        <c:v>4.3137599999999997E-4</c:v>
                      </c:pt>
                      <c:pt idx="3">
                        <c:v>4.2803200000000001E-4</c:v>
                      </c:pt>
                      <c:pt idx="4">
                        <c:v>4.2001999999999995E-4</c:v>
                      </c:pt>
                      <c:pt idx="5">
                        <c:v>4.11116E-4</c:v>
                      </c:pt>
                      <c:pt idx="6">
                        <c:v>4.0654000000000005E-4</c:v>
                      </c:pt>
                      <c:pt idx="7">
                        <c:v>3.9276640000000004E-4</c:v>
                      </c:pt>
                      <c:pt idx="8">
                        <c:v>3.8389920000000001E-4</c:v>
                      </c:pt>
                      <c:pt idx="9">
                        <c:v>3.7698080000000001E-4</c:v>
                      </c:pt>
                      <c:pt idx="10">
                        <c:v>3.7456639999999998E-4</c:v>
                      </c:pt>
                      <c:pt idx="11">
                        <c:v>3.637092E-4</c:v>
                      </c:pt>
                      <c:pt idx="12">
                        <c:v>3.4941239999999998E-4</c:v>
                      </c:pt>
                      <c:pt idx="13">
                        <c:v>3.4796440000000001E-4</c:v>
                      </c:pt>
                      <c:pt idx="14">
                        <c:v>3.5337920000000003E-4</c:v>
                      </c:pt>
                      <c:pt idx="15">
                        <c:v>3.310632E-4</c:v>
                      </c:pt>
                      <c:pt idx="16">
                        <c:v>3.1717919999999997E-4</c:v>
                      </c:pt>
                      <c:pt idx="17">
                        <c:v>3.1370759999999997E-4</c:v>
                      </c:pt>
                      <c:pt idx="18">
                        <c:v>3.1586919999999999E-4</c:v>
                      </c:pt>
                      <c:pt idx="19">
                        <c:v>3.1742800000000002E-4</c:v>
                      </c:pt>
                      <c:pt idx="20">
                        <c:v>3.0427319999999999E-4</c:v>
                      </c:pt>
                      <c:pt idx="21">
                        <c:v>2.9641919999999998E-4</c:v>
                      </c:pt>
                      <c:pt idx="22">
                        <c:v>3.042392E-4</c:v>
                      </c:pt>
                      <c:pt idx="23">
                        <c:v>3.037184E-4</c:v>
                      </c:pt>
                      <c:pt idx="24">
                        <c:v>2.9649959999999997E-4</c:v>
                      </c:pt>
                      <c:pt idx="25">
                        <c:v>2.995292E-4</c:v>
                      </c:pt>
                      <c:pt idx="26">
                        <c:v>3.0445599999999999E-4</c:v>
                      </c:pt>
                      <c:pt idx="27">
                        <c:v>3.0180920000000001E-4</c:v>
                      </c:pt>
                      <c:pt idx="28">
                        <c:v>2.9973000000000001E-4</c:v>
                      </c:pt>
                      <c:pt idx="29">
                        <c:v>2.993796E-4</c:v>
                      </c:pt>
                      <c:pt idx="30">
                        <c:v>2.9967359999999996E-4</c:v>
                      </c:pt>
                      <c:pt idx="31">
                        <c:v>2.87342E-4</c:v>
                      </c:pt>
                      <c:pt idx="32">
                        <c:v>2.881068E-4</c:v>
                      </c:pt>
                      <c:pt idx="33">
                        <c:v>2.9118919999999998E-4</c:v>
                      </c:pt>
                      <c:pt idx="34">
                        <c:v>2.9933640000000001E-4</c:v>
                      </c:pt>
                      <c:pt idx="35">
                        <c:v>2.924612E-4</c:v>
                      </c:pt>
                      <c:pt idx="36">
                        <c:v>2.9290719999999998E-4</c:v>
                      </c:pt>
                      <c:pt idx="37">
                        <c:v>3.080596E-4</c:v>
                      </c:pt>
                      <c:pt idx="38">
                        <c:v>3.1931559999999996E-4</c:v>
                      </c:pt>
                      <c:pt idx="39">
                        <c:v>3.1375359999999999E-4</c:v>
                      </c:pt>
                      <c:pt idx="40">
                        <c:v>3.1560639999999999E-4</c:v>
                      </c:pt>
                      <c:pt idx="41">
                        <c:v>3.1841800000000005E-4</c:v>
                      </c:pt>
                      <c:pt idx="42">
                        <c:v>3.2931280000000001E-4</c:v>
                      </c:pt>
                      <c:pt idx="43">
                        <c:v>3.400144E-4</c:v>
                      </c:pt>
                      <c:pt idx="44">
                        <c:v>3.4002079999999996E-4</c:v>
                      </c:pt>
                      <c:pt idx="45">
                        <c:v>3.4766879999999998E-4</c:v>
                      </c:pt>
                      <c:pt idx="46">
                        <c:v>3.5527440000000001E-4</c:v>
                      </c:pt>
                      <c:pt idx="47">
                        <c:v>3.5848280000000003E-4</c:v>
                      </c:pt>
                      <c:pt idx="48">
                        <c:v>3.6515279999999999E-4</c:v>
                      </c:pt>
                      <c:pt idx="49">
                        <c:v>3.701744E-4</c:v>
                      </c:pt>
                      <c:pt idx="50">
                        <c:v>3.7499879999999998E-4</c:v>
                      </c:pt>
                      <c:pt idx="51">
                        <c:v>3.7811840000000002E-4</c:v>
                      </c:pt>
                      <c:pt idx="52">
                        <c:v>3.6554919999999997E-4</c:v>
                      </c:pt>
                      <c:pt idx="53">
                        <c:v>3.7780160000000003E-4</c:v>
                      </c:pt>
                      <c:pt idx="54">
                        <c:v>3.918924E-4</c:v>
                      </c:pt>
                      <c:pt idx="55">
                        <c:v>3.9043159999999999E-4</c:v>
                      </c:pt>
                      <c:pt idx="56">
                        <c:v>3.8860800000000003E-4</c:v>
                      </c:pt>
                      <c:pt idx="57">
                        <c:v>3.9714040000000001E-4</c:v>
                      </c:pt>
                      <c:pt idx="58">
                        <c:v>4.0306400000000002E-4</c:v>
                      </c:pt>
                      <c:pt idx="59">
                        <c:v>4.1206000000000001E-4</c:v>
                      </c:pt>
                      <c:pt idx="60">
                        <c:v>4.1018800000000002E-4</c:v>
                      </c:pt>
                      <c:pt idx="61">
                        <c:v>4.2312000000000003E-4</c:v>
                      </c:pt>
                      <c:pt idx="62">
                        <c:v>4.2642800000000002E-4</c:v>
                      </c:pt>
                      <c:pt idx="63">
                        <c:v>4.31808E-4</c:v>
                      </c:pt>
                      <c:pt idx="64">
                        <c:v>4.25532E-4</c:v>
                      </c:pt>
                      <c:pt idx="65">
                        <c:v>4.44E-4</c:v>
                      </c:pt>
                      <c:pt idx="66">
                        <c:v>4.58608E-4</c:v>
                      </c:pt>
                      <c:pt idx="67">
                        <c:v>4.6149599999999999E-4</c:v>
                      </c:pt>
                      <c:pt idx="68">
                        <c:v>4.5427200000000003E-4</c:v>
                      </c:pt>
                      <c:pt idx="69">
                        <c:v>4.8166399999999997E-4</c:v>
                      </c:pt>
                      <c:pt idx="70">
                        <c:v>4.85456E-4</c:v>
                      </c:pt>
                      <c:pt idx="71">
                        <c:v>4.8764399999999997E-4</c:v>
                      </c:pt>
                      <c:pt idx="72">
                        <c:v>4.8939600000000002E-4</c:v>
                      </c:pt>
                      <c:pt idx="73">
                        <c:v>5.1803999999999999E-4</c:v>
                      </c:pt>
                      <c:pt idx="74">
                        <c:v>5.2596800000000003E-4</c:v>
                      </c:pt>
                      <c:pt idx="75">
                        <c:v>5.2514400000000007E-4</c:v>
                      </c:pt>
                      <c:pt idx="76">
                        <c:v>5.4133600000000001E-4</c:v>
                      </c:pt>
                      <c:pt idx="77">
                        <c:v>5.5761199999999997E-4</c:v>
                      </c:pt>
                      <c:pt idx="78">
                        <c:v>5.5866399999999995E-4</c:v>
                      </c:pt>
                      <c:pt idx="79">
                        <c:v>5.7118799999999993E-4</c:v>
                      </c:pt>
                      <c:pt idx="80">
                        <c:v>5.9221999999999996E-4</c:v>
                      </c:pt>
                      <c:pt idx="81">
                        <c:v>5.9505199999999999E-4</c:v>
                      </c:pt>
                      <c:pt idx="82">
                        <c:v>6.0063999999999994E-4</c:v>
                      </c:pt>
                      <c:pt idx="83">
                        <c:v>6.2195999999999996E-4</c:v>
                      </c:pt>
                      <c:pt idx="84">
                        <c:v>6.4128399999999999E-4</c:v>
                      </c:pt>
                      <c:pt idx="85">
                        <c:v>6.49396E-4</c:v>
                      </c:pt>
                      <c:pt idx="86">
                        <c:v>6.5493599999999995E-4</c:v>
                      </c:pt>
                      <c:pt idx="87">
                        <c:v>6.9105999999999996E-4</c:v>
                      </c:pt>
                      <c:pt idx="88">
                        <c:v>7.0822399999999992E-4</c:v>
                      </c:pt>
                      <c:pt idx="89">
                        <c:v>7.2127200000000002E-4</c:v>
                      </c:pt>
                      <c:pt idx="90">
                        <c:v>7.5072799999999999E-4</c:v>
                      </c:pt>
                      <c:pt idx="91">
                        <c:v>8.2038E-4</c:v>
                      </c:pt>
                      <c:pt idx="92">
                        <c:v>8.4290400000000001E-4</c:v>
                      </c:pt>
                      <c:pt idx="93">
                        <c:v>8.5671200000000003E-4</c:v>
                      </c:pt>
                      <c:pt idx="94">
                        <c:v>8.8830000000000007E-4</c:v>
                      </c:pt>
                      <c:pt idx="95">
                        <c:v>9.7406000000000012E-4</c:v>
                      </c:pt>
                      <c:pt idx="96">
                        <c:v>1.018808E-3</c:v>
                      </c:pt>
                      <c:pt idx="97">
                        <c:v>1.0379079999999999E-3</c:v>
                      </c:pt>
                      <c:pt idx="98">
                        <c:v>1.0629039999999999E-3</c:v>
                      </c:pt>
                      <c:pt idx="99">
                        <c:v>1.1889280000000001E-3</c:v>
                      </c:pt>
                      <c:pt idx="100">
                        <c:v>1.247668E-3</c:v>
                      </c:pt>
                      <c:pt idx="101">
                        <c:v>1.28776E-3</c:v>
                      </c:pt>
                      <c:pt idx="102">
                        <c:v>1.3285479999999999E-3</c:v>
                      </c:pt>
                      <c:pt idx="103">
                        <c:v>1.4395600000000001E-3</c:v>
                      </c:pt>
                      <c:pt idx="104">
                        <c:v>1.6057959999999998E-3</c:v>
                      </c:pt>
                      <c:pt idx="105">
                        <c:v>1.6720560000000001E-3</c:v>
                      </c:pt>
                      <c:pt idx="106">
                        <c:v>1.7211280000000002E-3</c:v>
                      </c:pt>
                      <c:pt idx="107">
                        <c:v>1.9275680000000002E-3</c:v>
                      </c:pt>
                      <c:pt idx="108">
                        <c:v>2.107088E-3</c:v>
                      </c:pt>
                      <c:pt idx="109">
                        <c:v>2.1873919999999998E-3</c:v>
                      </c:pt>
                      <c:pt idx="110">
                        <c:v>2.2626880000000001E-3</c:v>
                      </c:pt>
                      <c:pt idx="111">
                        <c:v>2.4337919999999997E-3</c:v>
                      </c:pt>
                      <c:pt idx="112">
                        <c:v>2.6926679999999996E-3</c:v>
                      </c:pt>
                      <c:pt idx="113">
                        <c:v>2.8228839999999999E-3</c:v>
                      </c:pt>
                      <c:pt idx="114">
                        <c:v>2.9409760000000001E-3</c:v>
                      </c:pt>
                      <c:pt idx="115">
                        <c:v>3.2681519999999999E-3</c:v>
                      </c:pt>
                      <c:pt idx="116">
                        <c:v>3.5502519999999998E-3</c:v>
                      </c:pt>
                      <c:pt idx="117">
                        <c:v>3.6655520000000003E-3</c:v>
                      </c:pt>
                      <c:pt idx="118">
                        <c:v>3.7923760000000001E-3</c:v>
                      </c:pt>
                      <c:pt idx="119">
                        <c:v>3.962948E-3</c:v>
                      </c:pt>
                      <c:pt idx="120">
                        <c:v>4.3319999999999999E-3</c:v>
                      </c:pt>
                      <c:pt idx="121">
                        <c:v>4.9617200000000002E-3</c:v>
                      </c:pt>
                      <c:pt idx="122">
                        <c:v>5.1823200000000007E-3</c:v>
                      </c:pt>
                      <c:pt idx="123">
                        <c:v>5.4691599999999998E-3</c:v>
                      </c:pt>
                      <c:pt idx="124">
                        <c:v>6.0216000000000002E-3</c:v>
                      </c:pt>
                      <c:pt idx="125">
                        <c:v>6.2578800000000004E-3</c:v>
                      </c:pt>
                      <c:pt idx="126">
                        <c:v>6.4867600000000003E-3</c:v>
                      </c:pt>
                      <c:pt idx="127">
                        <c:v>7.2330799999999994E-3</c:v>
                      </c:pt>
                      <c:pt idx="128">
                        <c:v>7.5607199999999999E-3</c:v>
                      </c:pt>
                      <c:pt idx="129">
                        <c:v>7.8746000000000007E-3</c:v>
                      </c:pt>
                      <c:pt idx="130">
                        <c:v>8.7775600000000002E-3</c:v>
                      </c:pt>
                      <c:pt idx="131">
                        <c:v>9.1081599999999988E-3</c:v>
                      </c:pt>
                      <c:pt idx="132">
                        <c:v>9.3770399999999997E-3</c:v>
                      </c:pt>
                      <c:pt idx="133">
                        <c:v>1.015776E-2</c:v>
                      </c:pt>
                      <c:pt idx="134">
                        <c:v>1.091632E-2</c:v>
                      </c:pt>
                      <c:pt idx="135">
                        <c:v>1.119672E-2</c:v>
                      </c:pt>
                      <c:pt idx="136">
                        <c:v>1.1786479999999998E-2</c:v>
                      </c:pt>
                      <c:pt idx="137">
                        <c:v>1.298356E-2</c:v>
                      </c:pt>
                      <c:pt idx="138">
                        <c:v>1.336328E-2</c:v>
                      </c:pt>
                      <c:pt idx="139">
                        <c:v>1.3695919999999999E-2</c:v>
                      </c:pt>
                      <c:pt idx="140">
                        <c:v>1.412912E-2</c:v>
                      </c:pt>
                      <c:pt idx="141">
                        <c:v>1.473444E-2</c:v>
                      </c:pt>
                      <c:pt idx="142">
                        <c:v>1.6268480000000002E-2</c:v>
                      </c:pt>
                      <c:pt idx="143">
                        <c:v>1.69734E-2</c:v>
                      </c:pt>
                      <c:pt idx="144">
                        <c:v>1.7348880000000001E-2</c:v>
                      </c:pt>
                      <c:pt idx="145">
                        <c:v>1.778716E-2</c:v>
                      </c:pt>
                      <c:pt idx="146">
                        <c:v>1.8491880000000002E-2</c:v>
                      </c:pt>
                      <c:pt idx="147">
                        <c:v>2.021572E-2</c:v>
                      </c:pt>
                      <c:pt idx="148">
                        <c:v>2.0841560000000002E-2</c:v>
                      </c:pt>
                      <c:pt idx="149">
                        <c:v>2.1284519999999998E-2</c:v>
                      </c:pt>
                      <c:pt idx="150">
                        <c:v>2.2857240000000001E-2</c:v>
                      </c:pt>
                      <c:pt idx="151">
                        <c:v>2.351052E-2</c:v>
                      </c:pt>
                      <c:pt idx="152">
                        <c:v>2.4015080000000001E-2</c:v>
                      </c:pt>
                      <c:pt idx="153">
                        <c:v>2.51918E-2</c:v>
                      </c:pt>
                      <c:pt idx="154">
                        <c:v>2.7184E-2</c:v>
                      </c:pt>
                      <c:pt idx="155">
                        <c:v>2.7791920000000001E-2</c:v>
                      </c:pt>
                      <c:pt idx="156">
                        <c:v>2.8296960000000003E-2</c:v>
                      </c:pt>
                      <c:pt idx="157">
                        <c:v>2.977432E-2</c:v>
                      </c:pt>
                      <c:pt idx="158">
                        <c:v>3.110448E-2</c:v>
                      </c:pt>
                      <c:pt idx="159">
                        <c:v>3.1629879999999999E-2</c:v>
                      </c:pt>
                      <c:pt idx="160">
                        <c:v>3.2266959999999997E-2</c:v>
                      </c:pt>
                      <c:pt idx="161">
                        <c:v>3.2970640000000002E-2</c:v>
                      </c:pt>
                      <c:pt idx="162">
                        <c:v>3.4691960000000001E-2</c:v>
                      </c:pt>
                      <c:pt idx="163">
                        <c:v>3.6564440000000004E-2</c:v>
                      </c:pt>
                      <c:pt idx="164">
                        <c:v>3.7120840000000002E-2</c:v>
                      </c:pt>
                      <c:pt idx="165">
                        <c:v>3.7747639999999999E-2</c:v>
                      </c:pt>
                      <c:pt idx="166">
                        <c:v>3.8472920000000001E-2</c:v>
                      </c:pt>
                      <c:pt idx="167">
                        <c:v>4.0470800000000001E-2</c:v>
                      </c:pt>
                      <c:pt idx="168">
                        <c:v>4.2573999999999994E-2</c:v>
                      </c:pt>
                      <c:pt idx="169">
                        <c:v>4.3170400000000005E-2</c:v>
                      </c:pt>
                      <c:pt idx="170">
                        <c:v>4.3852799999999997E-2</c:v>
                      </c:pt>
                      <c:pt idx="171">
                        <c:v>4.6237599999999997E-2</c:v>
                      </c:pt>
                      <c:pt idx="172">
                        <c:v>4.7428800000000007E-2</c:v>
                      </c:pt>
                      <c:pt idx="173">
                        <c:v>4.8047199999999998E-2</c:v>
                      </c:pt>
                      <c:pt idx="174">
                        <c:v>4.8796799999999994E-2</c:v>
                      </c:pt>
                      <c:pt idx="175">
                        <c:v>5.0440399999999996E-2</c:v>
                      </c:pt>
                      <c:pt idx="176">
                        <c:v>5.2682E-2</c:v>
                      </c:pt>
                      <c:pt idx="177">
                        <c:v>5.3329599999999998E-2</c:v>
                      </c:pt>
                      <c:pt idx="178">
                        <c:v>5.4074400000000002E-2</c:v>
                      </c:pt>
                      <c:pt idx="179">
                        <c:v>5.4903599999999997E-2</c:v>
                      </c:pt>
                      <c:pt idx="180">
                        <c:v>5.6595199999999998E-2</c:v>
                      </c:pt>
                      <c:pt idx="181">
                        <c:v>5.9163199999999999E-2</c:v>
                      </c:pt>
                      <c:pt idx="182">
                        <c:v>5.9889999999999999E-2</c:v>
                      </c:pt>
                      <c:pt idx="183">
                        <c:v>6.1022800000000002E-2</c:v>
                      </c:pt>
                      <c:pt idx="184">
                        <c:v>6.3229599999999997E-2</c:v>
                      </c:pt>
                      <c:pt idx="185">
                        <c:v>6.3944799999999996E-2</c:v>
                      </c:pt>
                      <c:pt idx="186">
                        <c:v>6.4730400000000007E-2</c:v>
                      </c:pt>
                      <c:pt idx="187">
                        <c:v>6.5642400000000004E-2</c:v>
                      </c:pt>
                      <c:pt idx="188">
                        <c:v>6.7577999999999999E-2</c:v>
                      </c:pt>
                      <c:pt idx="189">
                        <c:v>7.0544399999999993E-2</c:v>
                      </c:pt>
                      <c:pt idx="190">
                        <c:v>7.15808E-2</c:v>
                      </c:pt>
                      <c:pt idx="191">
                        <c:v>7.2244000000000003E-2</c:v>
                      </c:pt>
                      <c:pt idx="192">
                        <c:v>7.4436000000000002E-2</c:v>
                      </c:pt>
                      <c:pt idx="193">
                        <c:v>7.6352799999999998E-2</c:v>
                      </c:pt>
                      <c:pt idx="194">
                        <c:v>7.7050800000000003E-2</c:v>
                      </c:pt>
                      <c:pt idx="195">
                        <c:v>7.7848399999999998E-2</c:v>
                      </c:pt>
                      <c:pt idx="196">
                        <c:v>8.05424E-2</c:v>
                      </c:pt>
                      <c:pt idx="197">
                        <c:v>8.1953600000000015E-2</c:v>
                      </c:pt>
                      <c:pt idx="198">
                        <c:v>8.27016E-2</c:v>
                      </c:pt>
                      <c:pt idx="199">
                        <c:v>8.3574400000000007E-2</c:v>
                      </c:pt>
                      <c:pt idx="200">
                        <c:v>8.6386800000000014E-2</c:v>
                      </c:pt>
                      <c:pt idx="201">
                        <c:v>8.7823200000000004E-2</c:v>
                      </c:pt>
                      <c:pt idx="202">
                        <c:v>8.8594800000000001E-2</c:v>
                      </c:pt>
                      <c:pt idx="203">
                        <c:v>9.0805999999999998E-2</c:v>
                      </c:pt>
                      <c:pt idx="204">
                        <c:v>9.2894400000000002E-2</c:v>
                      </c:pt>
                      <c:pt idx="205">
                        <c:v>9.3646800000000002E-2</c:v>
                      </c:pt>
                      <c:pt idx="206">
                        <c:v>9.4486399999999998E-2</c:v>
                      </c:pt>
                      <c:pt idx="207">
                        <c:v>9.7316E-2</c:v>
                      </c:pt>
                      <c:pt idx="208">
                        <c:v>9.8648399999999997E-2</c:v>
                      </c:pt>
                      <c:pt idx="209">
                        <c:v>9.9474000000000007E-2</c:v>
                      </c:pt>
                      <c:pt idx="210">
                        <c:v>0.10041159999999999</c:v>
                      </c:pt>
                      <c:pt idx="211">
                        <c:v>0.102766</c:v>
                      </c:pt>
                      <c:pt idx="212">
                        <c:v>0.1055828</c:v>
                      </c:pt>
                      <c:pt idx="213">
                        <c:v>0.1063448</c:v>
                      </c:pt>
                      <c:pt idx="214">
                        <c:v>0.10717879999999999</c:v>
                      </c:pt>
                      <c:pt idx="215">
                        <c:v>0.1081804</c:v>
                      </c:pt>
                      <c:pt idx="216">
                        <c:v>0.1113996</c:v>
                      </c:pt>
                      <c:pt idx="217">
                        <c:v>0.11316039999999999</c:v>
                      </c:pt>
                      <c:pt idx="218">
                        <c:v>0.1139312</c:v>
                      </c:pt>
                      <c:pt idx="219">
                        <c:v>0.11514279999999999</c:v>
                      </c:pt>
                      <c:pt idx="220">
                        <c:v>0.11857319999999999</c:v>
                      </c:pt>
                      <c:pt idx="221">
                        <c:v>0.11969160000000001</c:v>
                      </c:pt>
                      <c:pt idx="222">
                        <c:v>0.12051439999999999</c:v>
                      </c:pt>
                      <c:pt idx="223">
                        <c:v>0.1214784</c:v>
                      </c:pt>
                      <c:pt idx="224">
                        <c:v>0.1236472</c:v>
                      </c:pt>
                      <c:pt idx="225">
                        <c:v>0.12712799999999999</c:v>
                      </c:pt>
                      <c:pt idx="226">
                        <c:v>0.12805800000000001</c:v>
                      </c:pt>
                      <c:pt idx="227">
                        <c:v>0.12884480000000001</c:v>
                      </c:pt>
                      <c:pt idx="228">
                        <c:v>0.12981400000000001</c:v>
                      </c:pt>
                      <c:pt idx="229">
                        <c:v>0.1308164</c:v>
                      </c:pt>
                      <c:pt idx="230">
                        <c:v>0.13402359999999999</c:v>
                      </c:pt>
                      <c:pt idx="231">
                        <c:v>0.1365712</c:v>
                      </c:pt>
                      <c:pt idx="232">
                        <c:v>0.1373084</c:v>
                      </c:pt>
                      <c:pt idx="233">
                        <c:v>0.13822719999999999</c:v>
                      </c:pt>
                      <c:pt idx="234">
                        <c:v>0.14010400000000001</c:v>
                      </c:pt>
                      <c:pt idx="235">
                        <c:v>0.14374439999999999</c:v>
                      </c:pt>
                      <c:pt idx="236">
                        <c:v>0.14477320000000002</c:v>
                      </c:pt>
                      <c:pt idx="237">
                        <c:v>0.145568</c:v>
                      </c:pt>
                      <c:pt idx="238">
                        <c:v>0.14652560000000001</c:v>
                      </c:pt>
                      <c:pt idx="239">
                        <c:v>0.14759559999999999</c:v>
                      </c:pt>
                      <c:pt idx="240">
                        <c:v>0.14905160000000001</c:v>
                      </c:pt>
                      <c:pt idx="241">
                        <c:v>0.1528796</c:v>
                      </c:pt>
                      <c:pt idx="242">
                        <c:v>0.15452199999999999</c:v>
                      </c:pt>
                      <c:pt idx="243">
                        <c:v>0.155276</c:v>
                      </c:pt>
                      <c:pt idx="244">
                        <c:v>0.15622</c:v>
                      </c:pt>
                      <c:pt idx="245">
                        <c:v>0.15724280000000002</c:v>
                      </c:pt>
                      <c:pt idx="246">
                        <c:v>0.16031999999999999</c:v>
                      </c:pt>
                      <c:pt idx="247">
                        <c:v>0.1640308</c:v>
                      </c:pt>
                      <c:pt idx="248">
                        <c:v>0.16499759999999999</c:v>
                      </c:pt>
                      <c:pt idx="249">
                        <c:v>0.16576440000000001</c:v>
                      </c:pt>
                      <c:pt idx="250">
                        <c:v>0.166738</c:v>
                      </c:pt>
                      <c:pt idx="251">
                        <c:v>0.16897799999999999</c:v>
                      </c:pt>
                      <c:pt idx="252">
                        <c:v>0.17211880000000002</c:v>
                      </c:pt>
                      <c:pt idx="253">
                        <c:v>0.17298359999999999</c:v>
                      </c:pt>
                      <c:pt idx="254">
                        <c:v>0.17388200000000001</c:v>
                      </c:pt>
                      <c:pt idx="255">
                        <c:v>0.17492959999999999</c:v>
                      </c:pt>
                      <c:pt idx="256">
                        <c:v>0.17681239999999998</c:v>
                      </c:pt>
                      <c:pt idx="257">
                        <c:v>0.1807124</c:v>
                      </c:pt>
                      <c:pt idx="258">
                        <c:v>0.18251519999999999</c:v>
                      </c:pt>
                      <c:pt idx="259">
                        <c:v>0.18329879999999998</c:v>
                      </c:pt>
                      <c:pt idx="260">
                        <c:v>0.1849372</c:v>
                      </c:pt>
                      <c:pt idx="261">
                        <c:v>0.18852679999999999</c:v>
                      </c:pt>
                      <c:pt idx="262">
                        <c:v>0.1894536</c:v>
                      </c:pt>
                      <c:pt idx="263">
                        <c:v>0.19029160000000001</c:v>
                      </c:pt>
                      <c:pt idx="264">
                        <c:v>0.19131399999999998</c:v>
                      </c:pt>
                      <c:pt idx="265">
                        <c:v>0.1925076</c:v>
                      </c:pt>
                      <c:pt idx="266">
                        <c:v>0.19629760000000002</c:v>
                      </c:pt>
                      <c:pt idx="267">
                        <c:v>0.19842479999999998</c:v>
                      </c:pt>
                      <c:pt idx="268">
                        <c:v>0.1991956</c:v>
                      </c:pt>
                      <c:pt idx="269">
                        <c:v>0.2003624</c:v>
                      </c:pt>
                      <c:pt idx="270">
                        <c:v>0.20416200000000001</c:v>
                      </c:pt>
                      <c:pt idx="271">
                        <c:v>0.20526160000000002</c:v>
                      </c:pt>
                      <c:pt idx="272">
                        <c:v>0.20611760000000001</c:v>
                      </c:pt>
                      <c:pt idx="273">
                        <c:v>0.20711279999999999</c:v>
                      </c:pt>
                      <c:pt idx="274">
                        <c:v>0.20816320000000002</c:v>
                      </c:pt>
                      <c:pt idx="275">
                        <c:v>0.21178999999999998</c:v>
                      </c:pt>
                      <c:pt idx="276">
                        <c:v>0.21392679999999997</c:v>
                      </c:pt>
                      <c:pt idx="277">
                        <c:v>0.2147384</c:v>
                      </c:pt>
                      <c:pt idx="278">
                        <c:v>0.2157144</c:v>
                      </c:pt>
                      <c:pt idx="279">
                        <c:v>0.21750839999999999</c:v>
                      </c:pt>
                      <c:pt idx="280">
                        <c:v>0.22172799999999998</c:v>
                      </c:pt>
                      <c:pt idx="281">
                        <c:v>0.22309480000000001</c:v>
                      </c:pt>
                      <c:pt idx="282">
                        <c:v>0.22387480000000001</c:v>
                      </c:pt>
                      <c:pt idx="283">
                        <c:v>0.22672400000000001</c:v>
                      </c:pt>
                      <c:pt idx="284">
                        <c:v>0.22875039999999999</c:v>
                      </c:pt>
                      <c:pt idx="285">
                        <c:v>0.22952320000000001</c:v>
                      </c:pt>
                      <c:pt idx="286">
                        <c:v>0.23270559999999998</c:v>
                      </c:pt>
                      <c:pt idx="287">
                        <c:v>0.2355516</c:v>
                      </c:pt>
                      <c:pt idx="288">
                        <c:v>0.2362756</c:v>
                      </c:pt>
                      <c:pt idx="289">
                        <c:v>0.23717559999999999</c:v>
                      </c:pt>
                      <c:pt idx="290">
                        <c:v>0.23826080000000002</c:v>
                      </c:pt>
                      <c:pt idx="291">
                        <c:v>0.2410928</c:v>
                      </c:pt>
                      <c:pt idx="292">
                        <c:v>0.2445928</c:v>
                      </c:pt>
                      <c:pt idx="293">
                        <c:v>0.24540600000000001</c:v>
                      </c:pt>
                      <c:pt idx="294">
                        <c:v>0.246278</c:v>
                      </c:pt>
                      <c:pt idx="295">
                        <c:v>0.25027080000000002</c:v>
                      </c:pt>
                      <c:pt idx="296">
                        <c:v>0.25220400000000004</c:v>
                      </c:pt>
                      <c:pt idx="297">
                        <c:v>0.25296160000000001</c:v>
                      </c:pt>
                      <c:pt idx="298">
                        <c:v>0.25393959999999999</c:v>
                      </c:pt>
                      <c:pt idx="299">
                        <c:v>0.2566196</c:v>
                      </c:pt>
                      <c:pt idx="300">
                        <c:v>0.259654</c:v>
                      </c:pt>
                      <c:pt idx="301">
                        <c:v>0.26045400000000002</c:v>
                      </c:pt>
                      <c:pt idx="302">
                        <c:v>0.26137840000000001</c:v>
                      </c:pt>
                      <c:pt idx="303">
                        <c:v>0.26378240000000003</c:v>
                      </c:pt>
                      <c:pt idx="304">
                        <c:v>0.26684999999999998</c:v>
                      </c:pt>
                      <c:pt idx="305">
                        <c:v>0.26769480000000001</c:v>
                      </c:pt>
                      <c:pt idx="306">
                        <c:v>0.26863239999999999</c:v>
                      </c:pt>
                      <c:pt idx="307">
                        <c:v>0.2696868</c:v>
                      </c:pt>
                      <c:pt idx="308">
                        <c:v>0.27266879999999999</c:v>
                      </c:pt>
                      <c:pt idx="309">
                        <c:v>0.27662759999999997</c:v>
                      </c:pt>
                      <c:pt idx="310">
                        <c:v>0.27750560000000002</c:v>
                      </c:pt>
                      <c:pt idx="311">
                        <c:v>0.27827239999999998</c:v>
                      </c:pt>
                      <c:pt idx="312">
                        <c:v>0.28157399999999999</c:v>
                      </c:pt>
                      <c:pt idx="313">
                        <c:v>0.2849796</c:v>
                      </c:pt>
                      <c:pt idx="314">
                        <c:v>0.2856804</c:v>
                      </c:pt>
                      <c:pt idx="315">
                        <c:v>0.2865492</c:v>
                      </c:pt>
                      <c:pt idx="316">
                        <c:v>0.28782720000000001</c:v>
                      </c:pt>
                      <c:pt idx="317">
                        <c:v>0.29235279999999997</c:v>
                      </c:pt>
                      <c:pt idx="318">
                        <c:v>0.29412840000000001</c:v>
                      </c:pt>
                      <c:pt idx="319">
                        <c:v>0.29486080000000003</c:v>
                      </c:pt>
                      <c:pt idx="320">
                        <c:v>0.29581040000000003</c:v>
                      </c:pt>
                      <c:pt idx="321">
                        <c:v>0.29688320000000001</c:v>
                      </c:pt>
                      <c:pt idx="322">
                        <c:v>0.29924000000000001</c:v>
                      </c:pt>
                      <c:pt idx="323">
                        <c:v>0.30355599999999999</c:v>
                      </c:pt>
                      <c:pt idx="324">
                        <c:v>0.30446840000000003</c:v>
                      </c:pt>
                      <c:pt idx="325">
                        <c:v>0.30528320000000003</c:v>
                      </c:pt>
                      <c:pt idx="326">
                        <c:v>0.30630160000000001</c:v>
                      </c:pt>
                      <c:pt idx="327">
                        <c:v>0.30729919999999999</c:v>
                      </c:pt>
                      <c:pt idx="328">
                        <c:v>0.311172</c:v>
                      </c:pt>
                      <c:pt idx="329">
                        <c:v>0.31428080000000003</c:v>
                      </c:pt>
                      <c:pt idx="330">
                        <c:v>0.3149884</c:v>
                      </c:pt>
                      <c:pt idx="331">
                        <c:v>0.31589279999999997</c:v>
                      </c:pt>
                      <c:pt idx="332">
                        <c:v>0.31768640000000004</c:v>
                      </c:pt>
                      <c:pt idx="333">
                        <c:v>0.32225239999999999</c:v>
                      </c:pt>
                      <c:pt idx="334">
                        <c:v>0.32337519999999997</c:v>
                      </c:pt>
                      <c:pt idx="335">
                        <c:v>0.32416159999999999</c:v>
                      </c:pt>
                      <c:pt idx="336">
                        <c:v>0.3251676</c:v>
                      </c:pt>
                      <c:pt idx="337">
                        <c:v>0.327376</c:v>
                      </c:pt>
                      <c:pt idx="338">
                        <c:v>0.33132040000000001</c:v>
                      </c:pt>
                      <c:pt idx="339">
                        <c:v>0.33209000000000005</c:v>
                      </c:pt>
                      <c:pt idx="340">
                        <c:v>0.33588400000000002</c:v>
                      </c:pt>
                      <c:pt idx="341">
                        <c:v>0.33842280000000002</c:v>
                      </c:pt>
                      <c:pt idx="342">
                        <c:v>0.33910079999999998</c:v>
                      </c:pt>
                      <c:pt idx="343">
                        <c:v>0.34003</c:v>
                      </c:pt>
                      <c:pt idx="344">
                        <c:v>0.34110039999999997</c:v>
                      </c:pt>
                      <c:pt idx="345">
                        <c:v>0.34358640000000001</c:v>
                      </c:pt>
                      <c:pt idx="346">
                        <c:v>0.3476592</c:v>
                      </c:pt>
                      <c:pt idx="347">
                        <c:v>0.34851919999999997</c:v>
                      </c:pt>
                      <c:pt idx="348">
                        <c:v>0.34938319999999995</c:v>
                      </c:pt>
                      <c:pt idx="349">
                        <c:v>0.3520932</c:v>
                      </c:pt>
                      <c:pt idx="350">
                        <c:v>0.35680439999999997</c:v>
                      </c:pt>
                      <c:pt idx="351">
                        <c:v>0.35797679999999998</c:v>
                      </c:pt>
                      <c:pt idx="352">
                        <c:v>0.35868920000000004</c:v>
                      </c:pt>
                      <c:pt idx="353">
                        <c:v>0.35964039999999997</c:v>
                      </c:pt>
                      <c:pt idx="354">
                        <c:v>0.3607108</c:v>
                      </c:pt>
                      <c:pt idx="355">
                        <c:v>0.36446640000000002</c:v>
                      </c:pt>
                      <c:pt idx="356">
                        <c:v>0.36860320000000002</c:v>
                      </c:pt>
                      <c:pt idx="357">
                        <c:v>0.36933359999999998</c:v>
                      </c:pt>
                      <c:pt idx="358">
                        <c:v>0.37015720000000002</c:v>
                      </c:pt>
                      <c:pt idx="359">
                        <c:v>0.37118400000000001</c:v>
                      </c:pt>
                      <c:pt idx="360">
                        <c:v>0.37257640000000003</c:v>
                      </c:pt>
                      <c:pt idx="361">
                        <c:v>0.37722639999999996</c:v>
                      </c:pt>
                      <c:pt idx="362">
                        <c:v>0.37840960000000001</c:v>
                      </c:pt>
                      <c:pt idx="363">
                        <c:v>0.37981399999999998</c:v>
                      </c:pt>
                      <c:pt idx="364">
                        <c:v>0.38439200000000001</c:v>
                      </c:pt>
                      <c:pt idx="365">
                        <c:v>0.38541439999999999</c:v>
                      </c:pt>
                      <c:pt idx="366">
                        <c:v>0.38622599999999996</c:v>
                      </c:pt>
                      <c:pt idx="367">
                        <c:v>0.38726480000000002</c:v>
                      </c:pt>
                      <c:pt idx="368">
                        <c:v>0.38838720000000004</c:v>
                      </c:pt>
                      <c:pt idx="369">
                        <c:v>0.39123160000000001</c:v>
                      </c:pt>
                      <c:pt idx="370">
                        <c:v>0.39639600000000003</c:v>
                      </c:pt>
                      <c:pt idx="371">
                        <c:v>0.3975824</c:v>
                      </c:pt>
                      <c:pt idx="372">
                        <c:v>0.3983196</c:v>
                      </c:pt>
                      <c:pt idx="373">
                        <c:v>0.39928559999999996</c:v>
                      </c:pt>
                      <c:pt idx="374">
                        <c:v>0.40031599999999995</c:v>
                      </c:pt>
                      <c:pt idx="375">
                        <c:v>0.40481200000000001</c:v>
                      </c:pt>
                      <c:pt idx="376">
                        <c:v>0.406976</c:v>
                      </c:pt>
                      <c:pt idx="377">
                        <c:v>0.40762799999999999</c:v>
                      </c:pt>
                      <c:pt idx="378">
                        <c:v>0.41178400000000004</c:v>
                      </c:pt>
                      <c:pt idx="379">
                        <c:v>0.41361199999999998</c:v>
                      </c:pt>
                      <c:pt idx="380">
                        <c:v>0.41491600000000001</c:v>
                      </c:pt>
                      <c:pt idx="381">
                        <c:v>0.418908</c:v>
                      </c:pt>
                      <c:pt idx="382">
                        <c:v>0.41974400000000001</c:v>
                      </c:pt>
                      <c:pt idx="383">
                        <c:v>0.42064000000000001</c:v>
                      </c:pt>
                      <c:pt idx="384">
                        <c:v>0.42170799999999997</c:v>
                      </c:pt>
                      <c:pt idx="385">
                        <c:v>0.42342399999999997</c:v>
                      </c:pt>
                      <c:pt idx="386">
                        <c:v>0.42871599999999999</c:v>
                      </c:pt>
                      <c:pt idx="387">
                        <c:v>0.43116399999999999</c:v>
                      </c:pt>
                      <c:pt idx="388">
                        <c:v>0.43181600000000003</c:v>
                      </c:pt>
                      <c:pt idx="389">
                        <c:v>0.43306800000000001</c:v>
                      </c:pt>
                      <c:pt idx="390">
                        <c:v>0.43636800000000003</c:v>
                      </c:pt>
                      <c:pt idx="391">
                        <c:v>0.43726399999999999</c:v>
                      </c:pt>
                      <c:pt idx="392">
                        <c:v>0.43826799999999999</c:v>
                      </c:pt>
                      <c:pt idx="393">
                        <c:v>0.43940800000000002</c:v>
                      </c:pt>
                      <c:pt idx="394">
                        <c:v>0.44138800000000006</c:v>
                      </c:pt>
                      <c:pt idx="395">
                        <c:v>0.44687199999999999</c:v>
                      </c:pt>
                      <c:pt idx="396">
                        <c:v>0.44825200000000004</c:v>
                      </c:pt>
                      <c:pt idx="397">
                        <c:v>0.44900000000000001</c:v>
                      </c:pt>
                      <c:pt idx="398">
                        <c:v>0.45001199999999997</c:v>
                      </c:pt>
                      <c:pt idx="399">
                        <c:v>0.452156</c:v>
                      </c:pt>
                      <c:pt idx="400">
                        <c:v>0.45757199999999998</c:v>
                      </c:pt>
                      <c:pt idx="401">
                        <c:v>0.45877600000000002</c:v>
                      </c:pt>
                      <c:pt idx="402">
                        <c:v>0.45941200000000004</c:v>
                      </c:pt>
                      <c:pt idx="403">
                        <c:v>0.46393600000000002</c:v>
                      </c:pt>
                      <c:pt idx="404">
                        <c:v>0.46705199999999997</c:v>
                      </c:pt>
                      <c:pt idx="405">
                        <c:v>0.46770800000000001</c:v>
                      </c:pt>
                      <c:pt idx="406">
                        <c:v>0.46862000000000004</c:v>
                      </c:pt>
                      <c:pt idx="407">
                        <c:v>0.46972400000000003</c:v>
                      </c:pt>
                      <c:pt idx="408">
                        <c:v>0.47092399999999995</c:v>
                      </c:pt>
                      <c:pt idx="409">
                        <c:v>0.47292000000000001</c:v>
                      </c:pt>
                      <c:pt idx="410">
                        <c:v>0.47863999999999995</c:v>
                      </c:pt>
                      <c:pt idx="411">
                        <c:v>0.48022399999999998</c:v>
                      </c:pt>
                      <c:pt idx="412">
                        <c:v>0.48096800000000001</c:v>
                      </c:pt>
                      <c:pt idx="413">
                        <c:v>0.48196399999999995</c:v>
                      </c:pt>
                      <c:pt idx="414">
                        <c:v>0.48310799999999998</c:v>
                      </c:pt>
                      <c:pt idx="415">
                        <c:v>0.48509599999999997</c:v>
                      </c:pt>
                      <c:pt idx="416">
                        <c:v>0.49056</c:v>
                      </c:pt>
                      <c:pt idx="417">
                        <c:v>0.49170799999999998</c:v>
                      </c:pt>
                      <c:pt idx="418">
                        <c:v>0.49252800000000002</c:v>
                      </c:pt>
                      <c:pt idx="419">
                        <c:v>0.49357200000000001</c:v>
                      </c:pt>
                      <c:pt idx="420">
                        <c:v>0.49507199999999996</c:v>
                      </c:pt>
                      <c:pt idx="421">
                        <c:v>0.50064799999999998</c:v>
                      </c:pt>
                      <c:pt idx="422">
                        <c:v>0.50384799999999996</c:v>
                      </c:pt>
                      <c:pt idx="423">
                        <c:v>0.50445600000000002</c:v>
                      </c:pt>
                      <c:pt idx="424">
                        <c:v>0.50537599999999994</c:v>
                      </c:pt>
                      <c:pt idx="425">
                        <c:v>0.50650799999999996</c:v>
                      </c:pt>
                      <c:pt idx="426">
                        <c:v>0.50773599999999997</c:v>
                      </c:pt>
                      <c:pt idx="427">
                        <c:v>0.51175599999999999</c:v>
                      </c:pt>
                      <c:pt idx="428">
                        <c:v>0.51629600000000009</c:v>
                      </c:pt>
                      <c:pt idx="429">
                        <c:v>0.51702000000000004</c:v>
                      </c:pt>
                      <c:pt idx="430">
                        <c:v>0.51791600000000004</c:v>
                      </c:pt>
                      <c:pt idx="431">
                        <c:v>0.51902000000000004</c:v>
                      </c:pt>
                      <c:pt idx="432">
                        <c:v>0.521536</c:v>
                      </c:pt>
                      <c:pt idx="433">
                        <c:v>0.526864</c:v>
                      </c:pt>
                      <c:pt idx="434">
                        <c:v>0.52793999999999996</c:v>
                      </c:pt>
                      <c:pt idx="435">
                        <c:v>0.52879600000000004</c:v>
                      </c:pt>
                      <c:pt idx="436">
                        <c:v>0.52985199999999999</c:v>
                      </c:pt>
                      <c:pt idx="437">
                        <c:v>0.53289200000000003</c:v>
                      </c:pt>
                      <c:pt idx="438">
                        <c:v>0.53782799999999997</c:v>
                      </c:pt>
                      <c:pt idx="439">
                        <c:v>0.53871599999999997</c:v>
                      </c:pt>
                      <c:pt idx="440">
                        <c:v>0.53957599999999994</c:v>
                      </c:pt>
                      <c:pt idx="441">
                        <c:v>0.54071199999999997</c:v>
                      </c:pt>
                      <c:pt idx="442">
                        <c:v>0.54375200000000001</c:v>
                      </c:pt>
                      <c:pt idx="443">
                        <c:v>0.54793999999999998</c:v>
                      </c:pt>
                      <c:pt idx="444">
                        <c:v>0.54875600000000002</c:v>
                      </c:pt>
                      <c:pt idx="445">
                        <c:v>0.54972399999999999</c:v>
                      </c:pt>
                      <c:pt idx="446">
                        <c:v>0.55099600000000004</c:v>
                      </c:pt>
                      <c:pt idx="447">
                        <c:v>0.55679599999999996</c:v>
                      </c:pt>
                      <c:pt idx="448">
                        <c:v>0.55880399999999997</c:v>
                      </c:pt>
                      <c:pt idx="449">
                        <c:v>0.55958799999999997</c:v>
                      </c:pt>
                      <c:pt idx="450">
                        <c:v>0.56051200000000001</c:v>
                      </c:pt>
                      <c:pt idx="451">
                        <c:v>0.56596000000000002</c:v>
                      </c:pt>
                      <c:pt idx="452">
                        <c:v>0.56879600000000008</c:v>
                      </c:pt>
                      <c:pt idx="453">
                        <c:v>0.56953200000000004</c:v>
                      </c:pt>
                      <c:pt idx="454">
                        <c:v>0.57050000000000001</c:v>
                      </c:pt>
                      <c:pt idx="455">
                        <c:v>0.571716</c:v>
                      </c:pt>
                      <c:pt idx="456">
                        <c:v>0.57284000000000002</c:v>
                      </c:pt>
                      <c:pt idx="457">
                        <c:v>0.57777599999999996</c:v>
                      </c:pt>
                      <c:pt idx="458">
                        <c:v>0.58254399999999995</c:v>
                      </c:pt>
                      <c:pt idx="459">
                        <c:v>0.58323999999999998</c:v>
                      </c:pt>
                      <c:pt idx="460">
                        <c:v>0.58413599999999999</c:v>
                      </c:pt>
                      <c:pt idx="461">
                        <c:v>0.58528400000000003</c:v>
                      </c:pt>
                      <c:pt idx="462">
                        <c:v>0.58655199999999996</c:v>
                      </c:pt>
                      <c:pt idx="463">
                        <c:v>0.58821599999999996</c:v>
                      </c:pt>
                      <c:pt idx="464">
                        <c:v>0.59438400000000002</c:v>
                      </c:pt>
                      <c:pt idx="465">
                        <c:v>0.59600399999999998</c:v>
                      </c:pt>
                      <c:pt idx="466">
                        <c:v>0.59682400000000002</c:v>
                      </c:pt>
                      <c:pt idx="467">
                        <c:v>0.59895200000000004</c:v>
                      </c:pt>
                      <c:pt idx="468">
                        <c:v>0.60475599999999996</c:v>
                      </c:pt>
                      <c:pt idx="469">
                        <c:v>0.60583199999999993</c:v>
                      </c:pt>
                      <c:pt idx="470">
                        <c:v>0.60670400000000002</c:v>
                      </c:pt>
                      <c:pt idx="471">
                        <c:v>0.60786000000000007</c:v>
                      </c:pt>
                      <c:pt idx="472">
                        <c:v>0.60913200000000001</c:v>
                      </c:pt>
                      <c:pt idx="473">
                        <c:v>0.61265999999999998</c:v>
                      </c:pt>
                      <c:pt idx="474">
                        <c:v>0.61737600000000004</c:v>
                      </c:pt>
                      <c:pt idx="475">
                        <c:v>0.618224</c:v>
                      </c:pt>
                      <c:pt idx="476">
                        <c:v>0.619228</c:v>
                      </c:pt>
                      <c:pt idx="477">
                        <c:v>0.62042799999999998</c:v>
                      </c:pt>
                      <c:pt idx="478">
                        <c:v>0.62172400000000005</c:v>
                      </c:pt>
                      <c:pt idx="479">
                        <c:v>0.62787599999999999</c:v>
                      </c:pt>
                      <c:pt idx="480">
                        <c:v>0.63003200000000004</c:v>
                      </c:pt>
                      <c:pt idx="481">
                        <c:v>0.63092399999999993</c:v>
                      </c:pt>
                      <c:pt idx="482">
                        <c:v>0.63207199999999997</c:v>
                      </c:pt>
                      <c:pt idx="483">
                        <c:v>0.63336000000000003</c:v>
                      </c:pt>
                      <c:pt idx="484">
                        <c:v>0.63793999999999995</c:v>
                      </c:pt>
                      <c:pt idx="485">
                        <c:v>0.6409999999999999</c:v>
                      </c:pt>
                      <c:pt idx="486">
                        <c:v>0.64190799999999992</c:v>
                      </c:pt>
                      <c:pt idx="487">
                        <c:v>0.6431</c:v>
                      </c:pt>
                      <c:pt idx="488">
                        <c:v>0.64427999999999996</c:v>
                      </c:pt>
                      <c:pt idx="489">
                        <c:v>0.64998</c:v>
                      </c:pt>
                      <c:pt idx="490">
                        <c:v>0.6529640000000001</c:v>
                      </c:pt>
                      <c:pt idx="491">
                        <c:v>0.65386</c:v>
                      </c:pt>
                      <c:pt idx="492">
                        <c:v>0.65498000000000001</c:v>
                      </c:pt>
                      <c:pt idx="493">
                        <c:v>0.65624799999999994</c:v>
                      </c:pt>
                      <c:pt idx="494">
                        <c:v>0.66094800000000009</c:v>
                      </c:pt>
                      <c:pt idx="495">
                        <c:v>0.664632</c:v>
                      </c:pt>
                      <c:pt idx="496">
                        <c:v>0.66555999999999993</c:v>
                      </c:pt>
                      <c:pt idx="497">
                        <c:v>0.66673199999999999</c:v>
                      </c:pt>
                      <c:pt idx="498">
                        <c:v>0.66804799999999998</c:v>
                      </c:pt>
                      <c:pt idx="499">
                        <c:v>0.67049199999999998</c:v>
                      </c:pt>
                      <c:pt idx="500">
                        <c:v>0.67743600000000004</c:v>
                      </c:pt>
                      <c:pt idx="501" formatCode="0.000">
                        <c:v>0.67922799999999994</c:v>
                      </c:pt>
                      <c:pt idx="502" formatCode="0.000">
                        <c:v>0.68011200000000005</c:v>
                      </c:pt>
                      <c:pt idx="503" formatCode="0.000">
                        <c:v>0.68137200000000009</c:v>
                      </c:pt>
                      <c:pt idx="504" formatCode="0.000">
                        <c:v>0.68280399999999997</c:v>
                      </c:pt>
                      <c:pt idx="505" formatCode="0.000">
                        <c:v>0.684284</c:v>
                      </c:pt>
                      <c:pt idx="506" formatCode="0.000">
                        <c:v>0.68780399999999997</c:v>
                      </c:pt>
                      <c:pt idx="507" formatCode="0.000">
                        <c:v>0.69345200000000007</c:v>
                      </c:pt>
                      <c:pt idx="508" formatCode="0.000">
                        <c:v>0.69453599999999993</c:v>
                      </c:pt>
                      <c:pt idx="509" formatCode="0.000">
                        <c:v>0.69566000000000006</c:v>
                      </c:pt>
                      <c:pt idx="510" formatCode="0.000">
                        <c:v>0.69712000000000007</c:v>
                      </c:pt>
                      <c:pt idx="511" formatCode="0.000">
                        <c:v>0.69857600000000009</c:v>
                      </c:pt>
                      <c:pt idx="512" formatCode="0.000">
                        <c:v>0.70327200000000001</c:v>
                      </c:pt>
                      <c:pt idx="513" formatCode="0.000">
                        <c:v>0.70761200000000002</c:v>
                      </c:pt>
                      <c:pt idx="514" formatCode="0.000">
                        <c:v>0.70867199999999997</c:v>
                      </c:pt>
                      <c:pt idx="515" formatCode="0.000">
                        <c:v>0.709928</c:v>
                      </c:pt>
                      <c:pt idx="516" formatCode="0.000">
                        <c:v>0.71138400000000002</c:v>
                      </c:pt>
                      <c:pt idx="517" formatCode="0.000">
                        <c:v>0.71521600000000007</c:v>
                      </c:pt>
                      <c:pt idx="518" formatCode="0.000">
                        <c:v>0.7202639999999999</c:v>
                      </c:pt>
                      <c:pt idx="519" formatCode="0.000">
                        <c:v>0.72139200000000003</c:v>
                      </c:pt>
                      <c:pt idx="520" formatCode="0.000">
                        <c:v>0.72270000000000001</c:v>
                      </c:pt>
                      <c:pt idx="521" formatCode="0.000">
                        <c:v>0.72426000000000001</c:v>
                      </c:pt>
                      <c:pt idx="522" formatCode="0.000">
                        <c:v>0.7258960000000001</c:v>
                      </c:pt>
                      <c:pt idx="523" formatCode="0.000">
                        <c:v>0.73055599999999998</c:v>
                      </c:pt>
                      <c:pt idx="524" formatCode="0.000">
                        <c:v>0.73522799999999999</c:v>
                      </c:pt>
                      <c:pt idx="525" formatCode="0.000">
                        <c:v>0.73638000000000003</c:v>
                      </c:pt>
                      <c:pt idx="526" formatCode="0.000">
                        <c:v>0.73773600000000006</c:v>
                      </c:pt>
                      <c:pt idx="527" formatCode="0.000">
                        <c:v>0.73938000000000004</c:v>
                      </c:pt>
                      <c:pt idx="528" formatCode="0.000">
                        <c:v>0.74234399999999989</c:v>
                      </c:pt>
                      <c:pt idx="529" formatCode="0.000">
                        <c:v>0.74997600000000009</c:v>
                      </c:pt>
                      <c:pt idx="530" formatCode="0.000">
                        <c:v>0.751996</c:v>
                      </c:pt>
                      <c:pt idx="531" formatCode="0.000">
                        <c:v>0.75313599999999992</c:v>
                      </c:pt>
                      <c:pt idx="532" formatCode="0.000">
                        <c:v>0.75466399999999989</c:v>
                      </c:pt>
                      <c:pt idx="533" formatCode="0.000">
                        <c:v>0.75639200000000006</c:v>
                      </c:pt>
                      <c:pt idx="534" formatCode="0.000">
                        <c:v>0.75814400000000004</c:v>
                      </c:pt>
                      <c:pt idx="535" formatCode="0.000">
                        <c:v>0.75995199999999996</c:v>
                      </c:pt>
                      <c:pt idx="536" formatCode="0.000">
                        <c:v>0.76268800000000003</c:v>
                      </c:pt>
                      <c:pt idx="537" formatCode="0.000">
                        <c:v>0.77005999999999997</c:v>
                      </c:pt>
                      <c:pt idx="538" formatCode="0.000">
                        <c:v>0.77176</c:v>
                      </c:pt>
                      <c:pt idx="539" formatCode="0.000">
                        <c:v>0.77314800000000006</c:v>
                      </c:pt>
                      <c:pt idx="540" formatCode="0.000">
                        <c:v>0.77482399999999996</c:v>
                      </c:pt>
                      <c:pt idx="541" formatCode="0.000">
                        <c:v>0.77664800000000001</c:v>
                      </c:pt>
                      <c:pt idx="542" formatCode="0.000">
                        <c:v>0.77850399999999997</c:v>
                      </c:pt>
                      <c:pt idx="543" formatCode="0.000">
                        <c:v>0.78049999999999997</c:v>
                      </c:pt>
                      <c:pt idx="544" formatCode="0.000">
                        <c:v>0.78808400000000001</c:v>
                      </c:pt>
                      <c:pt idx="545" formatCode="0.000">
                        <c:v>0.79087999999999992</c:v>
                      </c:pt>
                      <c:pt idx="546" formatCode="0.000">
                        <c:v>0.79216399999999998</c:v>
                      </c:pt>
                      <c:pt idx="547" formatCode="0.000">
                        <c:v>0.793852</c:v>
                      </c:pt>
                      <c:pt idx="548" formatCode="0.000">
                        <c:v>0.79573199999999999</c:v>
                      </c:pt>
                      <c:pt idx="549" formatCode="0.000">
                        <c:v>0.79770799999999997</c:v>
                      </c:pt>
                      <c:pt idx="550" formatCode="0.000">
                        <c:v>0.80086400000000002</c:v>
                      </c:pt>
                      <c:pt idx="551" formatCode="0.000">
                        <c:v>0.80809600000000004</c:v>
                      </c:pt>
                      <c:pt idx="552" formatCode="0.000">
                        <c:v>0.80988399999999994</c:v>
                      </c:pt>
                      <c:pt idx="553" formatCode="0.000">
                        <c:v>0.81140800000000002</c:v>
                      </c:pt>
                      <c:pt idx="554" formatCode="0.000">
                        <c:v>0.81323599999999996</c:v>
                      </c:pt>
                      <c:pt idx="555" formatCode="0.000">
                        <c:v>0.81511200000000006</c:v>
                      </c:pt>
                      <c:pt idx="556" formatCode="0.000">
                        <c:v>0.82129599999999991</c:v>
                      </c:pt>
                      <c:pt idx="557" formatCode="0.000">
                        <c:v>0.82691199999999998</c:v>
                      </c:pt>
                      <c:pt idx="558" formatCode="0.000">
                        <c:v>0.82835999999999999</c:v>
                      </c:pt>
                      <c:pt idx="559" formatCode="0.000">
                        <c:v>0.83010800000000007</c:v>
                      </c:pt>
                      <c:pt idx="560" formatCode="0.000">
                        <c:v>0.83205600000000002</c:v>
                      </c:pt>
                      <c:pt idx="561" formatCode="0.000">
                        <c:v>0.834144</c:v>
                      </c:pt>
                      <c:pt idx="562" formatCode="0.000">
                        <c:v>0.83626</c:v>
                      </c:pt>
                      <c:pt idx="563" formatCode="0.000">
                        <c:v>0.83842399999999995</c:v>
                      </c:pt>
                      <c:pt idx="564" formatCode="0.000">
                        <c:v>0.84044799999999997</c:v>
                      </c:pt>
                      <c:pt idx="565" formatCode="0.000">
                        <c:v>0.84736400000000001</c:v>
                      </c:pt>
                      <c:pt idx="566" formatCode="0.000">
                        <c:v>0.85177999999999998</c:v>
                      </c:pt>
                      <c:pt idx="567" formatCode="0.000">
                        <c:v>0.85342399999999996</c:v>
                      </c:pt>
                      <c:pt idx="568" formatCode="0.000">
                        <c:v>0.85532399999999997</c:v>
                      </c:pt>
                      <c:pt idx="569" formatCode="0.000">
                        <c:v>0.85738000000000003</c:v>
                      </c:pt>
                      <c:pt idx="570" formatCode="0.000">
                        <c:v>0.85949600000000004</c:v>
                      </c:pt>
                      <c:pt idx="571" formatCode="0.000">
                        <c:v>0.86165599999999998</c:v>
                      </c:pt>
                      <c:pt idx="572" formatCode="0.000">
                        <c:v>0.86427999999999994</c:v>
                      </c:pt>
                      <c:pt idx="573" formatCode="0.000">
                        <c:v>0.87252799999999997</c:v>
                      </c:pt>
                      <c:pt idx="574" formatCode="0.000">
                        <c:v>0.87504800000000005</c:v>
                      </c:pt>
                      <c:pt idx="575" formatCode="0.000">
                        <c:v>0.87683999999999995</c:v>
                      </c:pt>
                      <c:pt idx="576" formatCode="0.000">
                        <c:v>0.87885599999999997</c:v>
                      </c:pt>
                      <c:pt idx="577" formatCode="0.000">
                        <c:v>0.88104799999999994</c:v>
                      </c:pt>
                      <c:pt idx="578" formatCode="0.000">
                        <c:v>0.88333600000000001</c:v>
                      </c:pt>
                      <c:pt idx="579" formatCode="0.000">
                        <c:v>0.88569199999999992</c:v>
                      </c:pt>
                      <c:pt idx="580" formatCode="0.000">
                        <c:v>0.88802400000000004</c:v>
                      </c:pt>
                      <c:pt idx="581" formatCode="0.000">
                        <c:v>0.89087999999999989</c:v>
                      </c:pt>
                      <c:pt idx="582" formatCode="0.000">
                        <c:v>0.89885599999999999</c:v>
                      </c:pt>
                      <c:pt idx="583" formatCode="0.000">
                        <c:v>0.90095999999999998</c:v>
                      </c:pt>
                      <c:pt idx="584" formatCode="0.000">
                        <c:v>0.902864</c:v>
                      </c:pt>
                      <c:pt idx="585" formatCode="0.000">
                        <c:v>0.90509600000000001</c:v>
                      </c:pt>
                      <c:pt idx="586" formatCode="0.000">
                        <c:v>0.90751199999999999</c:v>
                      </c:pt>
                      <c:pt idx="587" formatCode="0.000">
                        <c:v>0.909856</c:v>
                      </c:pt>
                      <c:pt idx="588" formatCode="0.000">
                        <c:v>0.91276000000000002</c:v>
                      </c:pt>
                      <c:pt idx="589" formatCode="0.000">
                        <c:v>0.91960400000000009</c:v>
                      </c:pt>
                      <c:pt idx="590" formatCode="0.000">
                        <c:v>0.92171999999999998</c:v>
                      </c:pt>
                      <c:pt idx="591" formatCode="0.000">
                        <c:v>0.92383999999999999</c:v>
                      </c:pt>
                      <c:pt idx="592" formatCode="0.000">
                        <c:v>0.926176</c:v>
                      </c:pt>
                      <c:pt idx="593" formatCode="0.000">
                        <c:v>0.92863200000000001</c:v>
                      </c:pt>
                      <c:pt idx="594" formatCode="0.000">
                        <c:v>0.93410799999999994</c:v>
                      </c:pt>
                      <c:pt idx="595" formatCode="0.000">
                        <c:v>0.93986800000000004</c:v>
                      </c:pt>
                      <c:pt idx="596" formatCode="0.000">
                        <c:v>0.9417279999999999</c:v>
                      </c:pt>
                      <c:pt idx="597" formatCode="0.000">
                        <c:v>0.94388000000000005</c:v>
                      </c:pt>
                      <c:pt idx="598" formatCode="0.000">
                        <c:v>0.94625200000000009</c:v>
                      </c:pt>
                      <c:pt idx="599" formatCode="0.000">
                        <c:v>0.94877999999999996</c:v>
                      </c:pt>
                      <c:pt idx="600" formatCode="0.000">
                        <c:v>0.95131200000000005</c:v>
                      </c:pt>
                      <c:pt idx="601" formatCode="0.000">
                        <c:v>0.95377999999999996</c:v>
                      </c:pt>
                      <c:pt idx="602" formatCode="0.000">
                        <c:v>0.96275599999999995</c:v>
                      </c:pt>
                      <c:pt idx="603" formatCode="0.000">
                        <c:v>0.96656800000000009</c:v>
                      </c:pt>
                      <c:pt idx="604" formatCode="0.000">
                        <c:v>0.968476</c:v>
                      </c:pt>
                      <c:pt idx="605" formatCode="0.000">
                        <c:v>0.97075599999999995</c:v>
                      </c:pt>
                      <c:pt idx="606" formatCode="0.000">
                        <c:v>0.97314800000000001</c:v>
                      </c:pt>
                      <c:pt idx="607" formatCode="0.000">
                        <c:v>0.97572400000000004</c:v>
                      </c:pt>
                      <c:pt idx="608" formatCode="0.000">
                        <c:v>0.97829200000000005</c:v>
                      </c:pt>
                      <c:pt idx="609" formatCode="0.000">
                        <c:v>0.98097599999999996</c:v>
                      </c:pt>
                      <c:pt idx="610" formatCode="0.000">
                        <c:v>0.98357200000000011</c:v>
                      </c:pt>
                      <c:pt idx="611" formatCode="0.000">
                        <c:v>0.986232</c:v>
                      </c:pt>
                      <c:pt idx="612" formatCode="0.000">
                        <c:v>0.988792</c:v>
                      </c:pt>
                      <c:pt idx="613" formatCode="0.000">
                        <c:v>0.99693200000000004</c:v>
                      </c:pt>
                      <c:pt idx="614" formatCode="0.000">
                        <c:v>0.99960400000000005</c:v>
                      </c:pt>
                      <c:pt idx="615" formatCode="0.000">
                        <c:v>1.0018800000000001</c:v>
                      </c:pt>
                      <c:pt idx="616" formatCode="0.000">
                        <c:v>1.0044119999999999</c:v>
                      </c:pt>
                      <c:pt idx="617" formatCode="0.000">
                        <c:v>1.0070319999999999</c:v>
                      </c:pt>
                      <c:pt idx="618" formatCode="0.000">
                        <c:v>1.0097560000000001</c:v>
                      </c:pt>
                      <c:pt idx="619" formatCode="0.000">
                        <c:v>1.0124039999999999</c:v>
                      </c:pt>
                      <c:pt idx="620" formatCode="0.000">
                        <c:v>1.015096</c:v>
                      </c:pt>
                      <c:pt idx="621" formatCode="0.000">
                        <c:v>1.0175559999999999</c:v>
                      </c:pt>
                      <c:pt idx="622" formatCode="0.000">
                        <c:v>1.026216</c:v>
                      </c:pt>
                      <c:pt idx="623" formatCode="0.000">
                        <c:v>1.029288</c:v>
                      </c:pt>
                      <c:pt idx="624" formatCode="0.000">
                        <c:v>1.0315719999999999</c:v>
                      </c:pt>
                      <c:pt idx="625" formatCode="0.000">
                        <c:v>1.034052</c:v>
                      </c:pt>
                      <c:pt idx="626" formatCode="0.000">
                        <c:v>1.0367520000000001</c:v>
                      </c:pt>
                      <c:pt idx="627" formatCode="0.000">
                        <c:v>1.0394479999999999</c:v>
                      </c:pt>
                      <c:pt idx="628" formatCode="0.000">
                        <c:v>1.0421480000000001</c:v>
                      </c:pt>
                      <c:pt idx="629" formatCode="0.000">
                        <c:v>1.047248</c:v>
                      </c:pt>
                      <c:pt idx="630" formatCode="0.000">
                        <c:v>1.051396</c:v>
                      </c:pt>
                      <c:pt idx="631" formatCode="0.000">
                        <c:v>1.0539639999999999</c:v>
                      </c:pt>
                      <c:pt idx="632" formatCode="0.000">
                        <c:v>1.0566039999999999</c:v>
                      </c:pt>
                      <c:pt idx="633" formatCode="0.000">
                        <c:v>1.0593919999999999</c:v>
                      </c:pt>
                      <c:pt idx="634" formatCode="0.000">
                        <c:v>1.0622719999999999</c:v>
                      </c:pt>
                      <c:pt idx="635" formatCode="0.000">
                        <c:v>1.0651680000000001</c:v>
                      </c:pt>
                      <c:pt idx="636" formatCode="0.000">
                        <c:v>1.0680480000000001</c:v>
                      </c:pt>
                      <c:pt idx="637" formatCode="0.000">
                        <c:v>1.070864</c:v>
                      </c:pt>
                      <c:pt idx="638" formatCode="0.000">
                        <c:v>1.07382</c:v>
                      </c:pt>
                      <c:pt idx="639" formatCode="0.000">
                        <c:v>1.0767359999999999</c:v>
                      </c:pt>
                      <c:pt idx="640" formatCode="0.000">
                        <c:v>1.079588</c:v>
                      </c:pt>
                      <c:pt idx="641" formatCode="0.000">
                        <c:v>1.0876680000000001</c:v>
                      </c:pt>
                      <c:pt idx="642" formatCode="0.000">
                        <c:v>1.092816</c:v>
                      </c:pt>
                      <c:pt idx="643" formatCode="0.000">
                        <c:v>1.0950800000000001</c:v>
                      </c:pt>
                      <c:pt idx="644" formatCode="0.000">
                        <c:v>1.097788</c:v>
                      </c:pt>
                      <c:pt idx="645" formatCode="0.000">
                        <c:v>1.100684</c:v>
                      </c:pt>
                      <c:pt idx="646" formatCode="0.000">
                        <c:v>1.1035999999999999</c:v>
                      </c:pt>
                      <c:pt idx="647" formatCode="0.000">
                        <c:v>1.106592</c:v>
                      </c:pt>
                      <c:pt idx="648" formatCode="0.000">
                        <c:v>1.1095999999999999</c:v>
                      </c:pt>
                      <c:pt idx="649" formatCode="0.000">
                        <c:v>1.1126040000000001</c:v>
                      </c:pt>
                      <c:pt idx="650" formatCode="0.000">
                        <c:v>1.115688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'N115 Curvas de Polarización'!$J$4:$J$654</c15:sqref>
                        </c15:formulaRef>
                      </c:ext>
                    </c:extLst>
                    <c:numCache>
                      <c:formatCode>0.0000</c:formatCode>
                      <c:ptCount val="651"/>
                      <c:pt idx="0">
                        <c:v>1.1976800000000001</c:v>
                      </c:pt>
                      <c:pt idx="1">
                        <c:v>1.1998200000000001</c:v>
                      </c:pt>
                      <c:pt idx="2">
                        <c:v>1.20173</c:v>
                      </c:pt>
                      <c:pt idx="3">
                        <c:v>1.20357</c:v>
                      </c:pt>
                      <c:pt idx="4">
                        <c:v>1.2056</c:v>
                      </c:pt>
                      <c:pt idx="5">
                        <c:v>1.20763</c:v>
                      </c:pt>
                      <c:pt idx="6">
                        <c:v>1.20967</c:v>
                      </c:pt>
                      <c:pt idx="7">
                        <c:v>1.2115199999999999</c:v>
                      </c:pt>
                      <c:pt idx="8">
                        <c:v>1.21353</c:v>
                      </c:pt>
                      <c:pt idx="9">
                        <c:v>1.2155199999999999</c:v>
                      </c:pt>
                      <c:pt idx="10">
                        <c:v>1.21774</c:v>
                      </c:pt>
                      <c:pt idx="11">
                        <c:v>1.2195400000000001</c:v>
                      </c:pt>
                      <c:pt idx="12">
                        <c:v>1.2215800000000001</c:v>
                      </c:pt>
                      <c:pt idx="13">
                        <c:v>1.2237199999999999</c:v>
                      </c:pt>
                      <c:pt idx="14">
                        <c:v>1.2256800000000001</c:v>
                      </c:pt>
                      <c:pt idx="15">
                        <c:v>1.2275199999999999</c:v>
                      </c:pt>
                      <c:pt idx="16">
                        <c:v>1.2296</c:v>
                      </c:pt>
                      <c:pt idx="17">
                        <c:v>1.23163</c:v>
                      </c:pt>
                      <c:pt idx="18">
                        <c:v>1.23367</c:v>
                      </c:pt>
                      <c:pt idx="19">
                        <c:v>1.23556</c:v>
                      </c:pt>
                      <c:pt idx="20">
                        <c:v>1.2375400000000001</c:v>
                      </c:pt>
                      <c:pt idx="21">
                        <c:v>1.2395700000000001</c:v>
                      </c:pt>
                      <c:pt idx="22">
                        <c:v>1.2416700000000001</c:v>
                      </c:pt>
                      <c:pt idx="23">
                        <c:v>1.2436199999999999</c:v>
                      </c:pt>
                      <c:pt idx="24">
                        <c:v>1.2455499999999999</c:v>
                      </c:pt>
                      <c:pt idx="25">
                        <c:v>1.2479199999999999</c:v>
                      </c:pt>
                      <c:pt idx="26">
                        <c:v>1.24969</c:v>
                      </c:pt>
                      <c:pt idx="27">
                        <c:v>1.2515700000000001</c:v>
                      </c:pt>
                      <c:pt idx="28">
                        <c:v>1.2535400000000001</c:v>
                      </c:pt>
                      <c:pt idx="29">
                        <c:v>1.2555499999999999</c:v>
                      </c:pt>
                      <c:pt idx="30">
                        <c:v>1.2576000000000001</c:v>
                      </c:pt>
                      <c:pt idx="31">
                        <c:v>1.2595099999999999</c:v>
                      </c:pt>
                      <c:pt idx="32">
                        <c:v>1.2614799999999999</c:v>
                      </c:pt>
                      <c:pt idx="33">
                        <c:v>1.26349</c:v>
                      </c:pt>
                      <c:pt idx="34">
                        <c:v>1.26555</c:v>
                      </c:pt>
                      <c:pt idx="35">
                        <c:v>1.2675700000000001</c:v>
                      </c:pt>
                      <c:pt idx="36">
                        <c:v>1.26952</c:v>
                      </c:pt>
                      <c:pt idx="37">
                        <c:v>1.2717499999999999</c:v>
                      </c:pt>
                      <c:pt idx="38">
                        <c:v>1.2737099999999999</c:v>
                      </c:pt>
                      <c:pt idx="39">
                        <c:v>1.27552</c:v>
                      </c:pt>
                      <c:pt idx="40">
                        <c:v>1.27749</c:v>
                      </c:pt>
                      <c:pt idx="41">
                        <c:v>1.27956</c:v>
                      </c:pt>
                      <c:pt idx="42">
                        <c:v>1.28165</c:v>
                      </c:pt>
                      <c:pt idx="43">
                        <c:v>1.28348</c:v>
                      </c:pt>
                      <c:pt idx="44">
                        <c:v>1.28548</c:v>
                      </c:pt>
                      <c:pt idx="45">
                        <c:v>1.28749</c:v>
                      </c:pt>
                      <c:pt idx="46">
                        <c:v>1.28955</c:v>
                      </c:pt>
                      <c:pt idx="47">
                        <c:v>1.2914399999999999</c:v>
                      </c:pt>
                      <c:pt idx="48">
                        <c:v>1.29349</c:v>
                      </c:pt>
                      <c:pt idx="49">
                        <c:v>1.2957399999999999</c:v>
                      </c:pt>
                      <c:pt idx="50">
                        <c:v>1.2977000000000001</c:v>
                      </c:pt>
                      <c:pt idx="51">
                        <c:v>1.2995000000000001</c:v>
                      </c:pt>
                      <c:pt idx="52">
                        <c:v>1.30149</c:v>
                      </c:pt>
                      <c:pt idx="53">
                        <c:v>1.3035399999999999</c:v>
                      </c:pt>
                      <c:pt idx="54">
                        <c:v>1.30562</c:v>
                      </c:pt>
                      <c:pt idx="55">
                        <c:v>1.3074300000000001</c:v>
                      </c:pt>
                      <c:pt idx="56">
                        <c:v>1.30942</c:v>
                      </c:pt>
                      <c:pt idx="57">
                        <c:v>1.3114300000000001</c:v>
                      </c:pt>
                      <c:pt idx="58">
                        <c:v>1.3135300000000001</c:v>
                      </c:pt>
                      <c:pt idx="59">
                        <c:v>1.3153999999999999</c:v>
                      </c:pt>
                      <c:pt idx="60">
                        <c:v>1.3173999999999999</c:v>
                      </c:pt>
                      <c:pt idx="61">
                        <c:v>1.3195699999999999</c:v>
                      </c:pt>
                      <c:pt idx="62">
                        <c:v>1.32169</c:v>
                      </c:pt>
                      <c:pt idx="63">
                        <c:v>1.3234699999999999</c:v>
                      </c:pt>
                      <c:pt idx="64">
                        <c:v>1.3254699999999999</c:v>
                      </c:pt>
                      <c:pt idx="65">
                        <c:v>1.3275399999999999</c:v>
                      </c:pt>
                      <c:pt idx="66">
                        <c:v>1.3296699999999999</c:v>
                      </c:pt>
                      <c:pt idx="67">
                        <c:v>1.3314699999999999</c:v>
                      </c:pt>
                      <c:pt idx="68">
                        <c:v>1.33344</c:v>
                      </c:pt>
                      <c:pt idx="69">
                        <c:v>1.3354600000000001</c:v>
                      </c:pt>
                      <c:pt idx="70">
                        <c:v>1.3375600000000001</c:v>
                      </c:pt>
                      <c:pt idx="71">
                        <c:v>1.33941</c:v>
                      </c:pt>
                      <c:pt idx="72">
                        <c:v>1.34138</c:v>
                      </c:pt>
                      <c:pt idx="73">
                        <c:v>1.3433999999999999</c:v>
                      </c:pt>
                      <c:pt idx="74">
                        <c:v>1.34571</c:v>
                      </c:pt>
                      <c:pt idx="75">
                        <c:v>1.3474699999999999</c:v>
                      </c:pt>
                      <c:pt idx="76">
                        <c:v>1.3494699999999999</c:v>
                      </c:pt>
                      <c:pt idx="77">
                        <c:v>1.35151</c:v>
                      </c:pt>
                      <c:pt idx="78">
                        <c:v>1.35365</c:v>
                      </c:pt>
                      <c:pt idx="79">
                        <c:v>1.35544</c:v>
                      </c:pt>
                      <c:pt idx="80">
                        <c:v>1.3574200000000001</c:v>
                      </c:pt>
                      <c:pt idx="81">
                        <c:v>1.3593900000000001</c:v>
                      </c:pt>
                      <c:pt idx="82">
                        <c:v>1.3614900000000001</c:v>
                      </c:pt>
                      <c:pt idx="83">
                        <c:v>1.36337</c:v>
                      </c:pt>
                      <c:pt idx="84">
                        <c:v>1.3653299999999999</c:v>
                      </c:pt>
                      <c:pt idx="85">
                        <c:v>1.3673200000000001</c:v>
                      </c:pt>
                      <c:pt idx="86">
                        <c:v>1.3693299999999999</c:v>
                      </c:pt>
                      <c:pt idx="87">
                        <c:v>1.37144</c:v>
                      </c:pt>
                      <c:pt idx="88">
                        <c:v>1.37338</c:v>
                      </c:pt>
                      <c:pt idx="89">
                        <c:v>1.37534</c:v>
                      </c:pt>
                      <c:pt idx="90">
                        <c:v>1.3775900000000001</c:v>
                      </c:pt>
                      <c:pt idx="91">
                        <c:v>1.3793800000000001</c:v>
                      </c:pt>
                      <c:pt idx="92">
                        <c:v>1.38131</c:v>
                      </c:pt>
                      <c:pt idx="93">
                        <c:v>1.3832800000000001</c:v>
                      </c:pt>
                      <c:pt idx="94">
                        <c:v>1.3853899999999999</c:v>
                      </c:pt>
                      <c:pt idx="95">
                        <c:v>1.38733</c:v>
                      </c:pt>
                      <c:pt idx="96">
                        <c:v>1.3892599999999999</c:v>
                      </c:pt>
                      <c:pt idx="97">
                        <c:v>1.3912899999999999</c:v>
                      </c:pt>
                      <c:pt idx="98">
                        <c:v>1.39327</c:v>
                      </c:pt>
                      <c:pt idx="99">
                        <c:v>1.3954299999999999</c:v>
                      </c:pt>
                      <c:pt idx="100">
                        <c:v>1.3973899999999999</c:v>
                      </c:pt>
                      <c:pt idx="101">
                        <c:v>1.3993500000000001</c:v>
                      </c:pt>
                      <c:pt idx="102">
                        <c:v>1.4016299999999999</c:v>
                      </c:pt>
                      <c:pt idx="103">
                        <c:v>1.4033899999999999</c:v>
                      </c:pt>
                      <c:pt idx="104">
                        <c:v>1.40527</c:v>
                      </c:pt>
                      <c:pt idx="105">
                        <c:v>1.4072800000000001</c:v>
                      </c:pt>
                      <c:pt idx="106">
                        <c:v>1.4093899999999999</c:v>
                      </c:pt>
                      <c:pt idx="107">
                        <c:v>1.41133</c:v>
                      </c:pt>
                      <c:pt idx="108">
                        <c:v>1.4132</c:v>
                      </c:pt>
                      <c:pt idx="109">
                        <c:v>1.41516</c:v>
                      </c:pt>
                      <c:pt idx="110">
                        <c:v>1.4171899999999999</c:v>
                      </c:pt>
                      <c:pt idx="111">
                        <c:v>1.4192800000000001</c:v>
                      </c:pt>
                      <c:pt idx="112">
                        <c:v>1.4212400000000001</c:v>
                      </c:pt>
                      <c:pt idx="113">
                        <c:v>1.42317</c:v>
                      </c:pt>
                      <c:pt idx="114">
                        <c:v>1.42553</c:v>
                      </c:pt>
                      <c:pt idx="115">
                        <c:v>1.42733</c:v>
                      </c:pt>
                      <c:pt idx="116">
                        <c:v>1.4292</c:v>
                      </c:pt>
                      <c:pt idx="117">
                        <c:v>1.43119</c:v>
                      </c:pt>
                      <c:pt idx="118">
                        <c:v>1.4332400000000001</c:v>
                      </c:pt>
                      <c:pt idx="119">
                        <c:v>1.43526</c:v>
                      </c:pt>
                      <c:pt idx="120">
                        <c:v>1.43712</c:v>
                      </c:pt>
                      <c:pt idx="121">
                        <c:v>1.4391499999999999</c:v>
                      </c:pt>
                      <c:pt idx="122">
                        <c:v>1.4411700000000001</c:v>
                      </c:pt>
                      <c:pt idx="123">
                        <c:v>1.44319</c:v>
                      </c:pt>
                      <c:pt idx="124">
                        <c:v>1.4451099999999999</c:v>
                      </c:pt>
                      <c:pt idx="125">
                        <c:v>1.44719</c:v>
                      </c:pt>
                      <c:pt idx="126">
                        <c:v>1.4494899999999999</c:v>
                      </c:pt>
                      <c:pt idx="127">
                        <c:v>1.4513400000000001</c:v>
                      </c:pt>
                      <c:pt idx="128">
                        <c:v>1.45312</c:v>
                      </c:pt>
                      <c:pt idx="129">
                        <c:v>1.45513</c:v>
                      </c:pt>
                      <c:pt idx="130">
                        <c:v>1.45723</c:v>
                      </c:pt>
                      <c:pt idx="131">
                        <c:v>1.4593100000000001</c:v>
                      </c:pt>
                      <c:pt idx="132">
                        <c:v>1.4611099999999999</c:v>
                      </c:pt>
                      <c:pt idx="133">
                        <c:v>1.4630799999999999</c:v>
                      </c:pt>
                      <c:pt idx="134">
                        <c:v>1.4651000000000001</c:v>
                      </c:pt>
                      <c:pt idx="135">
                        <c:v>1.46719</c:v>
                      </c:pt>
                      <c:pt idx="136">
                        <c:v>1.4690700000000001</c:v>
                      </c:pt>
                      <c:pt idx="137">
                        <c:v>1.4710700000000001</c:v>
                      </c:pt>
                      <c:pt idx="138">
                        <c:v>1.4732499999999999</c:v>
                      </c:pt>
                      <c:pt idx="139">
                        <c:v>1.4753099999999999</c:v>
                      </c:pt>
                      <c:pt idx="140">
                        <c:v>1.47706</c:v>
                      </c:pt>
                      <c:pt idx="141">
                        <c:v>1.4790700000000001</c:v>
                      </c:pt>
                      <c:pt idx="142">
                        <c:v>1.48116</c:v>
                      </c:pt>
                      <c:pt idx="143">
                        <c:v>1.48325</c:v>
                      </c:pt>
                      <c:pt idx="144">
                        <c:v>1.4850399999999999</c:v>
                      </c:pt>
                      <c:pt idx="145">
                        <c:v>1.48706</c:v>
                      </c:pt>
                      <c:pt idx="146">
                        <c:v>1.4890600000000001</c:v>
                      </c:pt>
                      <c:pt idx="147">
                        <c:v>1.49119</c:v>
                      </c:pt>
                      <c:pt idx="148">
                        <c:v>1.4930300000000001</c:v>
                      </c:pt>
                      <c:pt idx="149">
                        <c:v>1.49501</c:v>
                      </c:pt>
                      <c:pt idx="150">
                        <c:v>1.4970300000000001</c:v>
                      </c:pt>
                      <c:pt idx="151">
                        <c:v>1.49929</c:v>
                      </c:pt>
                      <c:pt idx="152">
                        <c:v>1.50108</c:v>
                      </c:pt>
                      <c:pt idx="153">
                        <c:v>1.50301</c:v>
                      </c:pt>
                      <c:pt idx="154">
                        <c:v>1.5050699999999999</c:v>
                      </c:pt>
                      <c:pt idx="155">
                        <c:v>1.5072000000000001</c:v>
                      </c:pt>
                      <c:pt idx="156">
                        <c:v>1.5090399999999999</c:v>
                      </c:pt>
                      <c:pt idx="157">
                        <c:v>1.5109699999999999</c:v>
                      </c:pt>
                      <c:pt idx="158">
                        <c:v>1.5129999999999999</c:v>
                      </c:pt>
                      <c:pt idx="159">
                        <c:v>1.51508</c:v>
                      </c:pt>
                      <c:pt idx="160">
                        <c:v>1.51695</c:v>
                      </c:pt>
                      <c:pt idx="161">
                        <c:v>1.51891</c:v>
                      </c:pt>
                      <c:pt idx="162">
                        <c:v>1.5208999999999999</c:v>
                      </c:pt>
                      <c:pt idx="163">
                        <c:v>1.52291</c:v>
                      </c:pt>
                      <c:pt idx="164">
                        <c:v>1.5250300000000001</c:v>
                      </c:pt>
                      <c:pt idx="165">
                        <c:v>1.5269699999999999</c:v>
                      </c:pt>
                      <c:pt idx="166">
                        <c:v>1.5290900000000001</c:v>
                      </c:pt>
                      <c:pt idx="167">
                        <c:v>1.53128</c:v>
                      </c:pt>
                      <c:pt idx="168">
                        <c:v>1.53298</c:v>
                      </c:pt>
                      <c:pt idx="169">
                        <c:v>1.5349299999999999</c:v>
                      </c:pt>
                      <c:pt idx="170">
                        <c:v>1.5369200000000001</c:v>
                      </c:pt>
                      <c:pt idx="171">
                        <c:v>1.5389299999999999</c:v>
                      </c:pt>
                      <c:pt idx="172">
                        <c:v>1.54094</c:v>
                      </c:pt>
                      <c:pt idx="173">
                        <c:v>1.54287</c:v>
                      </c:pt>
                      <c:pt idx="174">
                        <c:v>1.54491</c:v>
                      </c:pt>
                      <c:pt idx="175">
                        <c:v>1.54691</c:v>
                      </c:pt>
                      <c:pt idx="176">
                        <c:v>1.5490200000000001</c:v>
                      </c:pt>
                      <c:pt idx="177">
                        <c:v>1.5509299999999999</c:v>
                      </c:pt>
                      <c:pt idx="178">
                        <c:v>1.55311</c:v>
                      </c:pt>
                      <c:pt idx="179">
                        <c:v>1.55522</c:v>
                      </c:pt>
                      <c:pt idx="180">
                        <c:v>1.5569200000000001</c:v>
                      </c:pt>
                      <c:pt idx="181">
                        <c:v>1.55884</c:v>
                      </c:pt>
                      <c:pt idx="182">
                        <c:v>1.5608900000000001</c:v>
                      </c:pt>
                      <c:pt idx="183">
                        <c:v>1.5629999999999999</c:v>
                      </c:pt>
                      <c:pt idx="184">
                        <c:v>1.56494</c:v>
                      </c:pt>
                      <c:pt idx="185">
                        <c:v>1.5668500000000001</c:v>
                      </c:pt>
                      <c:pt idx="186">
                        <c:v>1.56877</c:v>
                      </c:pt>
                      <c:pt idx="187">
                        <c:v>1.5707899999999999</c:v>
                      </c:pt>
                      <c:pt idx="188">
                        <c:v>1.5728500000000001</c:v>
                      </c:pt>
                      <c:pt idx="189">
                        <c:v>1.57491</c:v>
                      </c:pt>
                      <c:pt idx="190">
                        <c:v>1.5768899999999999</c:v>
                      </c:pt>
                      <c:pt idx="191">
                        <c:v>1.5791999999999999</c:v>
                      </c:pt>
                      <c:pt idx="192">
                        <c:v>1.58094</c:v>
                      </c:pt>
                      <c:pt idx="193">
                        <c:v>1.5829</c:v>
                      </c:pt>
                      <c:pt idx="194">
                        <c:v>1.5848100000000001</c:v>
                      </c:pt>
                      <c:pt idx="195">
                        <c:v>1.58684</c:v>
                      </c:pt>
                      <c:pt idx="196">
                        <c:v>1.5888899999999999</c:v>
                      </c:pt>
                      <c:pt idx="197">
                        <c:v>1.59077</c:v>
                      </c:pt>
                      <c:pt idx="198">
                        <c:v>1.59276</c:v>
                      </c:pt>
                      <c:pt idx="199">
                        <c:v>1.5948100000000001</c:v>
                      </c:pt>
                      <c:pt idx="200">
                        <c:v>1.59683</c:v>
                      </c:pt>
                      <c:pt idx="201">
                        <c:v>1.5986899999999999</c:v>
                      </c:pt>
                      <c:pt idx="202">
                        <c:v>1.60077</c:v>
                      </c:pt>
                      <c:pt idx="203">
                        <c:v>1.60314</c:v>
                      </c:pt>
                      <c:pt idx="204">
                        <c:v>1.6049199999999999</c:v>
                      </c:pt>
                      <c:pt idx="205">
                        <c:v>1.6067800000000001</c:v>
                      </c:pt>
                      <c:pt idx="206">
                        <c:v>1.6087800000000001</c:v>
                      </c:pt>
                      <c:pt idx="207">
                        <c:v>1.6109</c:v>
                      </c:pt>
                      <c:pt idx="208">
                        <c:v>1.6127899999999999</c:v>
                      </c:pt>
                      <c:pt idx="209">
                        <c:v>1.6146799999999999</c:v>
                      </c:pt>
                      <c:pt idx="210">
                        <c:v>1.61669</c:v>
                      </c:pt>
                      <c:pt idx="211">
                        <c:v>1.61869</c:v>
                      </c:pt>
                      <c:pt idx="212">
                        <c:v>1.6208</c:v>
                      </c:pt>
                      <c:pt idx="213">
                        <c:v>1.6226499999999999</c:v>
                      </c:pt>
                      <c:pt idx="214">
                        <c:v>1.6246499999999999</c:v>
                      </c:pt>
                      <c:pt idx="215">
                        <c:v>1.6267499999999999</c:v>
                      </c:pt>
                      <c:pt idx="216">
                        <c:v>1.6289</c:v>
                      </c:pt>
                      <c:pt idx="217">
                        <c:v>1.6307199999999999</c:v>
                      </c:pt>
                      <c:pt idx="218">
                        <c:v>1.6326799999999999</c:v>
                      </c:pt>
                      <c:pt idx="219">
                        <c:v>1.6347</c:v>
                      </c:pt>
                      <c:pt idx="220">
                        <c:v>1.6368499999999999</c:v>
                      </c:pt>
                      <c:pt idx="221">
                        <c:v>1.6386000000000001</c:v>
                      </c:pt>
                      <c:pt idx="222">
                        <c:v>1.6405700000000001</c:v>
                      </c:pt>
                      <c:pt idx="223">
                        <c:v>1.64263</c:v>
                      </c:pt>
                      <c:pt idx="224">
                        <c:v>1.64472</c:v>
                      </c:pt>
                      <c:pt idx="225">
                        <c:v>1.64655</c:v>
                      </c:pt>
                      <c:pt idx="226">
                        <c:v>1.64855</c:v>
                      </c:pt>
                      <c:pt idx="227">
                        <c:v>1.6505300000000001</c:v>
                      </c:pt>
                      <c:pt idx="228">
                        <c:v>1.6527499999999999</c:v>
                      </c:pt>
                      <c:pt idx="229">
                        <c:v>1.65463</c:v>
                      </c:pt>
                      <c:pt idx="230">
                        <c:v>1.65663</c:v>
                      </c:pt>
                      <c:pt idx="231">
                        <c:v>1.6586000000000001</c:v>
                      </c:pt>
                      <c:pt idx="232">
                        <c:v>1.66079</c:v>
                      </c:pt>
                      <c:pt idx="233">
                        <c:v>1.6625799999999999</c:v>
                      </c:pt>
                      <c:pt idx="234">
                        <c:v>1.6645000000000001</c:v>
                      </c:pt>
                      <c:pt idx="235">
                        <c:v>1.6665099999999999</c:v>
                      </c:pt>
                      <c:pt idx="236">
                        <c:v>1.6685399999999999</c:v>
                      </c:pt>
                      <c:pt idx="237">
                        <c:v>1.67055</c:v>
                      </c:pt>
                      <c:pt idx="238">
                        <c:v>1.6724399999999999</c:v>
                      </c:pt>
                      <c:pt idx="239">
                        <c:v>1.67445</c:v>
                      </c:pt>
                      <c:pt idx="240">
                        <c:v>1.6764300000000001</c:v>
                      </c:pt>
                      <c:pt idx="241">
                        <c:v>1.6786000000000001</c:v>
                      </c:pt>
                      <c:pt idx="242">
                        <c:v>1.68049</c:v>
                      </c:pt>
                      <c:pt idx="243">
                        <c:v>1.68255</c:v>
                      </c:pt>
                      <c:pt idx="244">
                        <c:v>1.68475</c:v>
                      </c:pt>
                      <c:pt idx="245">
                        <c:v>1.6865600000000001</c:v>
                      </c:pt>
                      <c:pt idx="246">
                        <c:v>1.6884300000000001</c:v>
                      </c:pt>
                      <c:pt idx="247">
                        <c:v>1.69042</c:v>
                      </c:pt>
                      <c:pt idx="248">
                        <c:v>1.69248</c:v>
                      </c:pt>
                      <c:pt idx="249">
                        <c:v>1.69451</c:v>
                      </c:pt>
                      <c:pt idx="250">
                        <c:v>1.69638</c:v>
                      </c:pt>
                      <c:pt idx="251">
                        <c:v>1.6983699999999999</c:v>
                      </c:pt>
                      <c:pt idx="252">
                        <c:v>1.7003600000000001</c:v>
                      </c:pt>
                      <c:pt idx="253">
                        <c:v>1.70252</c:v>
                      </c:pt>
                      <c:pt idx="254">
                        <c:v>1.70442</c:v>
                      </c:pt>
                      <c:pt idx="255">
                        <c:v>1.7064299999999999</c:v>
                      </c:pt>
                      <c:pt idx="256">
                        <c:v>1.7087699999999999</c:v>
                      </c:pt>
                      <c:pt idx="257">
                        <c:v>1.7105399999999999</c:v>
                      </c:pt>
                      <c:pt idx="258">
                        <c:v>1.71234</c:v>
                      </c:pt>
                      <c:pt idx="259">
                        <c:v>1.7143299999999999</c:v>
                      </c:pt>
                      <c:pt idx="260">
                        <c:v>1.71644</c:v>
                      </c:pt>
                      <c:pt idx="261">
                        <c:v>1.7184200000000001</c:v>
                      </c:pt>
                      <c:pt idx="262">
                        <c:v>1.7203200000000001</c:v>
                      </c:pt>
                      <c:pt idx="263">
                        <c:v>1.72228</c:v>
                      </c:pt>
                      <c:pt idx="264">
                        <c:v>1.7242999999999999</c:v>
                      </c:pt>
                      <c:pt idx="265">
                        <c:v>1.72628</c:v>
                      </c:pt>
                      <c:pt idx="266">
                        <c:v>1.7283299999999999</c:v>
                      </c:pt>
                      <c:pt idx="267">
                        <c:v>1.73034</c:v>
                      </c:pt>
                      <c:pt idx="268">
                        <c:v>1.7326600000000001</c:v>
                      </c:pt>
                      <c:pt idx="269">
                        <c:v>1.73451</c:v>
                      </c:pt>
                      <c:pt idx="270">
                        <c:v>1.73627</c:v>
                      </c:pt>
                      <c:pt idx="271">
                        <c:v>1.73828</c:v>
                      </c:pt>
                      <c:pt idx="272">
                        <c:v>1.7403200000000001</c:v>
                      </c:pt>
                      <c:pt idx="273">
                        <c:v>1.7424599999999999</c:v>
                      </c:pt>
                      <c:pt idx="274">
                        <c:v>1.7442500000000001</c:v>
                      </c:pt>
                      <c:pt idx="275">
                        <c:v>1.7462500000000001</c:v>
                      </c:pt>
                      <c:pt idx="276">
                        <c:v>1.74824</c:v>
                      </c:pt>
                      <c:pt idx="277">
                        <c:v>1.7502899999999999</c:v>
                      </c:pt>
                      <c:pt idx="278">
                        <c:v>1.7522200000000001</c:v>
                      </c:pt>
                      <c:pt idx="279">
                        <c:v>1.7542800000000001</c:v>
                      </c:pt>
                      <c:pt idx="280">
                        <c:v>1.75651</c:v>
                      </c:pt>
                      <c:pt idx="281">
                        <c:v>1.7584599999999999</c:v>
                      </c:pt>
                      <c:pt idx="282">
                        <c:v>1.76023</c:v>
                      </c:pt>
                      <c:pt idx="283">
                        <c:v>1.7622599999999999</c:v>
                      </c:pt>
                      <c:pt idx="284">
                        <c:v>1.7643</c:v>
                      </c:pt>
                      <c:pt idx="285">
                        <c:v>1.7664</c:v>
                      </c:pt>
                      <c:pt idx="286">
                        <c:v>1.7682</c:v>
                      </c:pt>
                      <c:pt idx="287">
                        <c:v>1.77013</c:v>
                      </c:pt>
                      <c:pt idx="288">
                        <c:v>1.77217</c:v>
                      </c:pt>
                      <c:pt idx="289">
                        <c:v>1.7742800000000001</c:v>
                      </c:pt>
                      <c:pt idx="290">
                        <c:v>1.77616</c:v>
                      </c:pt>
                      <c:pt idx="291">
                        <c:v>1.77813</c:v>
                      </c:pt>
                      <c:pt idx="292">
                        <c:v>1.7801499999999999</c:v>
                      </c:pt>
                      <c:pt idx="293">
                        <c:v>1.78233</c:v>
                      </c:pt>
                      <c:pt idx="294">
                        <c:v>1.7842199999999999</c:v>
                      </c:pt>
                      <c:pt idx="295">
                        <c:v>1.7861899999999999</c:v>
                      </c:pt>
                      <c:pt idx="296">
                        <c:v>1.7882</c:v>
                      </c:pt>
                      <c:pt idx="297">
                        <c:v>1.79036</c:v>
                      </c:pt>
                      <c:pt idx="298">
                        <c:v>1.79217</c:v>
                      </c:pt>
                      <c:pt idx="299">
                        <c:v>1.79409</c:v>
                      </c:pt>
                      <c:pt idx="300">
                        <c:v>1.7960799999999999</c:v>
                      </c:pt>
                      <c:pt idx="301">
                        <c:v>1.7981499999999999</c:v>
                      </c:pt>
                      <c:pt idx="302">
                        <c:v>1.80013</c:v>
                      </c:pt>
                      <c:pt idx="303">
                        <c:v>1.8020499999999999</c:v>
                      </c:pt>
                      <c:pt idx="304">
                        <c:v>1.80399</c:v>
                      </c:pt>
                      <c:pt idx="305">
                        <c:v>1.8063899999999999</c:v>
                      </c:pt>
                      <c:pt idx="306">
                        <c:v>1.80819</c:v>
                      </c:pt>
                      <c:pt idx="307">
                        <c:v>1.81013</c:v>
                      </c:pt>
                      <c:pt idx="308">
                        <c:v>1.81206</c:v>
                      </c:pt>
                      <c:pt idx="309">
                        <c:v>1.81419</c:v>
                      </c:pt>
                      <c:pt idx="310">
                        <c:v>1.8161400000000001</c:v>
                      </c:pt>
                      <c:pt idx="311">
                        <c:v>1.81803</c:v>
                      </c:pt>
                      <c:pt idx="312">
                        <c:v>1.82003</c:v>
                      </c:pt>
                      <c:pt idx="313">
                        <c:v>1.8220499999999999</c:v>
                      </c:pt>
                      <c:pt idx="314">
                        <c:v>1.82409</c:v>
                      </c:pt>
                      <c:pt idx="315">
                        <c:v>1.8259399999999999</c:v>
                      </c:pt>
                      <c:pt idx="316">
                        <c:v>1.8279300000000001</c:v>
                      </c:pt>
                      <c:pt idx="317">
                        <c:v>1.8299399999999999</c:v>
                      </c:pt>
                      <c:pt idx="318">
                        <c:v>1.8321700000000001</c:v>
                      </c:pt>
                      <c:pt idx="319">
                        <c:v>1.8340000000000001</c:v>
                      </c:pt>
                      <c:pt idx="320">
                        <c:v>1.8360799999999999</c:v>
                      </c:pt>
                      <c:pt idx="321">
                        <c:v>1.83805</c:v>
                      </c:pt>
                      <c:pt idx="322">
                        <c:v>1.8401099999999999</c:v>
                      </c:pt>
                      <c:pt idx="323">
                        <c:v>1.84195</c:v>
                      </c:pt>
                      <c:pt idx="324">
                        <c:v>1.84395</c:v>
                      </c:pt>
                      <c:pt idx="325">
                        <c:v>1.84598</c:v>
                      </c:pt>
                      <c:pt idx="326">
                        <c:v>1.8480799999999999</c:v>
                      </c:pt>
                      <c:pt idx="327">
                        <c:v>1.84989</c:v>
                      </c:pt>
                      <c:pt idx="328">
                        <c:v>1.85189</c:v>
                      </c:pt>
                      <c:pt idx="329">
                        <c:v>1.8539000000000001</c:v>
                      </c:pt>
                      <c:pt idx="330">
                        <c:v>1.8560099999999999</c:v>
                      </c:pt>
                      <c:pt idx="331">
                        <c:v>1.8579300000000001</c:v>
                      </c:pt>
                      <c:pt idx="332">
                        <c:v>1.85988</c:v>
                      </c:pt>
                      <c:pt idx="333">
                        <c:v>1.8621000000000001</c:v>
                      </c:pt>
                      <c:pt idx="334">
                        <c:v>1.8641300000000001</c:v>
                      </c:pt>
                      <c:pt idx="335">
                        <c:v>1.86592</c:v>
                      </c:pt>
                      <c:pt idx="336">
                        <c:v>1.86788</c:v>
                      </c:pt>
                      <c:pt idx="337">
                        <c:v>1.86991</c:v>
                      </c:pt>
                      <c:pt idx="338">
                        <c:v>1.8719399999999999</c:v>
                      </c:pt>
                      <c:pt idx="339">
                        <c:v>1.87382</c:v>
                      </c:pt>
                      <c:pt idx="340">
                        <c:v>1.87578</c:v>
                      </c:pt>
                      <c:pt idx="341">
                        <c:v>1.8777900000000001</c:v>
                      </c:pt>
                      <c:pt idx="342">
                        <c:v>1.87974</c:v>
                      </c:pt>
                      <c:pt idx="343">
                        <c:v>1.88185</c:v>
                      </c:pt>
                      <c:pt idx="344">
                        <c:v>1.8838299999999999</c:v>
                      </c:pt>
                      <c:pt idx="345">
                        <c:v>1.8859900000000001</c:v>
                      </c:pt>
                      <c:pt idx="346">
                        <c:v>1.88809</c:v>
                      </c:pt>
                      <c:pt idx="347">
                        <c:v>1.88981</c:v>
                      </c:pt>
                      <c:pt idx="348">
                        <c:v>1.8917200000000001</c:v>
                      </c:pt>
                      <c:pt idx="349">
                        <c:v>1.89378</c:v>
                      </c:pt>
                      <c:pt idx="350">
                        <c:v>1.8959600000000001</c:v>
                      </c:pt>
                      <c:pt idx="351">
                        <c:v>1.8977900000000001</c:v>
                      </c:pt>
                      <c:pt idx="352">
                        <c:v>1.89974</c:v>
                      </c:pt>
                      <c:pt idx="353">
                        <c:v>1.9016999999999999</c:v>
                      </c:pt>
                      <c:pt idx="354">
                        <c:v>1.9036999999999999</c:v>
                      </c:pt>
                      <c:pt idx="355">
                        <c:v>1.9057299999999999</c:v>
                      </c:pt>
                      <c:pt idx="356">
                        <c:v>1.9077900000000001</c:v>
                      </c:pt>
                      <c:pt idx="357">
                        <c:v>1.90991</c:v>
                      </c:pt>
                      <c:pt idx="358">
                        <c:v>1.91194</c:v>
                      </c:pt>
                      <c:pt idx="359">
                        <c:v>1.91378</c:v>
                      </c:pt>
                      <c:pt idx="360">
                        <c:v>1.9157500000000001</c:v>
                      </c:pt>
                      <c:pt idx="361">
                        <c:v>1.91764</c:v>
                      </c:pt>
                      <c:pt idx="362">
                        <c:v>1.9198500000000001</c:v>
                      </c:pt>
                      <c:pt idx="363">
                        <c:v>1.9217200000000001</c:v>
                      </c:pt>
                      <c:pt idx="364">
                        <c:v>1.9236200000000001</c:v>
                      </c:pt>
                      <c:pt idx="365">
                        <c:v>1.9256500000000001</c:v>
                      </c:pt>
                      <c:pt idx="366">
                        <c:v>1.92767</c:v>
                      </c:pt>
                      <c:pt idx="367">
                        <c:v>1.9296899999999999</c:v>
                      </c:pt>
                      <c:pt idx="368">
                        <c:v>1.93157</c:v>
                      </c:pt>
                      <c:pt idx="369">
                        <c:v>1.9336500000000001</c:v>
                      </c:pt>
                      <c:pt idx="370">
                        <c:v>1.9359599999999999</c:v>
                      </c:pt>
                      <c:pt idx="371">
                        <c:v>1.9377500000000001</c:v>
                      </c:pt>
                      <c:pt idx="372">
                        <c:v>1.9396500000000001</c:v>
                      </c:pt>
                      <c:pt idx="373">
                        <c:v>1.94164</c:v>
                      </c:pt>
                      <c:pt idx="374">
                        <c:v>1.94384</c:v>
                      </c:pt>
                      <c:pt idx="375">
                        <c:v>1.94574</c:v>
                      </c:pt>
                      <c:pt idx="376">
                        <c:v>1.9476500000000001</c:v>
                      </c:pt>
                      <c:pt idx="377">
                        <c:v>1.9496100000000001</c:v>
                      </c:pt>
                      <c:pt idx="378">
                        <c:v>1.9515899999999999</c:v>
                      </c:pt>
                      <c:pt idx="379">
                        <c:v>1.95367</c:v>
                      </c:pt>
                      <c:pt idx="380">
                        <c:v>1.9555499999999999</c:v>
                      </c:pt>
                      <c:pt idx="381">
                        <c:v>1.95753</c:v>
                      </c:pt>
                      <c:pt idx="382">
                        <c:v>1.95977</c:v>
                      </c:pt>
                      <c:pt idx="383">
                        <c:v>1.96174</c:v>
                      </c:pt>
                      <c:pt idx="384">
                        <c:v>1.96356</c:v>
                      </c:pt>
                      <c:pt idx="385">
                        <c:v>1.9655800000000001</c:v>
                      </c:pt>
                      <c:pt idx="386">
                        <c:v>1.9677500000000001</c:v>
                      </c:pt>
                      <c:pt idx="387">
                        <c:v>1.9697100000000001</c:v>
                      </c:pt>
                      <c:pt idx="388">
                        <c:v>1.9715400000000001</c:v>
                      </c:pt>
                      <c:pt idx="389">
                        <c:v>1.9735</c:v>
                      </c:pt>
                      <c:pt idx="390">
                        <c:v>1.9755400000000001</c:v>
                      </c:pt>
                      <c:pt idx="391">
                        <c:v>1.97763</c:v>
                      </c:pt>
                      <c:pt idx="392">
                        <c:v>1.97946</c:v>
                      </c:pt>
                      <c:pt idx="393">
                        <c:v>1.9814499999999999</c:v>
                      </c:pt>
                      <c:pt idx="394">
                        <c:v>1.9834700000000001</c:v>
                      </c:pt>
                      <c:pt idx="395">
                        <c:v>1.98573</c:v>
                      </c:pt>
                      <c:pt idx="396">
                        <c:v>1.9875700000000001</c:v>
                      </c:pt>
                      <c:pt idx="397">
                        <c:v>1.98953</c:v>
                      </c:pt>
                      <c:pt idx="398">
                        <c:v>1.9916</c:v>
                      </c:pt>
                      <c:pt idx="399">
                        <c:v>1.9936799999999999</c:v>
                      </c:pt>
                      <c:pt idx="400">
                        <c:v>1.9954700000000001</c:v>
                      </c:pt>
                      <c:pt idx="401">
                        <c:v>1.9974799999999999</c:v>
                      </c:pt>
                      <c:pt idx="402">
                        <c:v>1.9995099999999999</c:v>
                      </c:pt>
                      <c:pt idx="403">
                        <c:v>2.0015200000000002</c:v>
                      </c:pt>
                      <c:pt idx="404">
                        <c:v>2.0034200000000002</c:v>
                      </c:pt>
                      <c:pt idx="405">
                        <c:v>2.00543</c:v>
                      </c:pt>
                      <c:pt idx="406">
                        <c:v>2.0074299999999998</c:v>
                      </c:pt>
                      <c:pt idx="407">
                        <c:v>2.0095499999999999</c:v>
                      </c:pt>
                      <c:pt idx="408">
                        <c:v>2.0114899999999998</c:v>
                      </c:pt>
                      <c:pt idx="409">
                        <c:v>2.0134699999999999</c:v>
                      </c:pt>
                      <c:pt idx="410">
                        <c:v>2.0156499999999999</c:v>
                      </c:pt>
                      <c:pt idx="411">
                        <c:v>2.0177100000000001</c:v>
                      </c:pt>
                      <c:pt idx="412">
                        <c:v>2.01946</c:v>
                      </c:pt>
                      <c:pt idx="413">
                        <c:v>2.0214099999999999</c:v>
                      </c:pt>
                      <c:pt idx="414">
                        <c:v>2.02339</c:v>
                      </c:pt>
                      <c:pt idx="415">
                        <c:v>2.02542</c:v>
                      </c:pt>
                      <c:pt idx="416">
                        <c:v>2.0274000000000001</c:v>
                      </c:pt>
                      <c:pt idx="417">
                        <c:v>2.0293399999999999</c:v>
                      </c:pt>
                      <c:pt idx="418">
                        <c:v>2.03138</c:v>
                      </c:pt>
                      <c:pt idx="419">
                        <c:v>2.0333600000000001</c:v>
                      </c:pt>
                      <c:pt idx="420">
                        <c:v>2.03545</c:v>
                      </c:pt>
                      <c:pt idx="421">
                        <c:v>2.0373999999999999</c:v>
                      </c:pt>
                      <c:pt idx="422">
                        <c:v>2.0395400000000001</c:v>
                      </c:pt>
                      <c:pt idx="423">
                        <c:v>2.0416799999999999</c:v>
                      </c:pt>
                      <c:pt idx="424">
                        <c:v>2.04338</c:v>
                      </c:pt>
                      <c:pt idx="425">
                        <c:v>2.0453399999999999</c:v>
                      </c:pt>
                      <c:pt idx="426">
                        <c:v>2.0473499999999998</c:v>
                      </c:pt>
                      <c:pt idx="427">
                        <c:v>2.0495800000000002</c:v>
                      </c:pt>
                      <c:pt idx="428">
                        <c:v>2.0514100000000002</c:v>
                      </c:pt>
                      <c:pt idx="429">
                        <c:v>2.05335</c:v>
                      </c:pt>
                      <c:pt idx="430">
                        <c:v>2.0553599999999999</c:v>
                      </c:pt>
                      <c:pt idx="431">
                        <c:v>2.0573999999999999</c:v>
                      </c:pt>
                      <c:pt idx="432">
                        <c:v>2.0593499999999998</c:v>
                      </c:pt>
                      <c:pt idx="433">
                        <c:v>2.06134</c:v>
                      </c:pt>
                      <c:pt idx="434">
                        <c:v>2.0635599999999998</c:v>
                      </c:pt>
                      <c:pt idx="435">
                        <c:v>2.06568</c:v>
                      </c:pt>
                      <c:pt idx="436">
                        <c:v>2.0674299999999999</c:v>
                      </c:pt>
                      <c:pt idx="437">
                        <c:v>2.0693999999999999</c:v>
                      </c:pt>
                      <c:pt idx="438">
                        <c:v>2.0713400000000002</c:v>
                      </c:pt>
                      <c:pt idx="439">
                        <c:v>2.0734599999999999</c:v>
                      </c:pt>
                      <c:pt idx="440">
                        <c:v>2.0753599999999999</c:v>
                      </c:pt>
                      <c:pt idx="441">
                        <c:v>2.0773100000000002</c:v>
                      </c:pt>
                      <c:pt idx="442">
                        <c:v>2.0792999999999999</c:v>
                      </c:pt>
                      <c:pt idx="443">
                        <c:v>2.0812499999999998</c:v>
                      </c:pt>
                      <c:pt idx="444">
                        <c:v>2.08331</c:v>
                      </c:pt>
                      <c:pt idx="445">
                        <c:v>2.0852400000000002</c:v>
                      </c:pt>
                      <c:pt idx="446">
                        <c:v>2.0872600000000001</c:v>
                      </c:pt>
                      <c:pt idx="447">
                        <c:v>2.08961</c:v>
                      </c:pt>
                      <c:pt idx="448">
                        <c:v>2.09137</c:v>
                      </c:pt>
                      <c:pt idx="449">
                        <c:v>2.09328</c:v>
                      </c:pt>
                      <c:pt idx="450">
                        <c:v>2.0953499999999998</c:v>
                      </c:pt>
                      <c:pt idx="451">
                        <c:v>2.0975299999999999</c:v>
                      </c:pt>
                      <c:pt idx="452">
                        <c:v>2.0993300000000001</c:v>
                      </c:pt>
                      <c:pt idx="453">
                        <c:v>2.1012400000000002</c:v>
                      </c:pt>
                      <c:pt idx="454">
                        <c:v>2.1032500000000001</c:v>
                      </c:pt>
                      <c:pt idx="455">
                        <c:v>2.1053700000000002</c:v>
                      </c:pt>
                      <c:pt idx="456">
                        <c:v>2.10731</c:v>
                      </c:pt>
                      <c:pt idx="457">
                        <c:v>2.1092399999999998</c:v>
                      </c:pt>
                      <c:pt idx="458">
                        <c:v>2.1111900000000001</c:v>
                      </c:pt>
                      <c:pt idx="459">
                        <c:v>2.1135999999999999</c:v>
                      </c:pt>
                      <c:pt idx="460">
                        <c:v>2.1153900000000001</c:v>
                      </c:pt>
                      <c:pt idx="461">
                        <c:v>2.1172599999999999</c:v>
                      </c:pt>
                      <c:pt idx="462">
                        <c:v>2.1192600000000001</c:v>
                      </c:pt>
                      <c:pt idx="463">
                        <c:v>2.1214599999999999</c:v>
                      </c:pt>
                      <c:pt idx="464">
                        <c:v>2.1233499999999998</c:v>
                      </c:pt>
                      <c:pt idx="465">
                        <c:v>2.1252499999999999</c:v>
                      </c:pt>
                      <c:pt idx="466">
                        <c:v>2.12717</c:v>
                      </c:pt>
                      <c:pt idx="467">
                        <c:v>2.1292900000000001</c:v>
                      </c:pt>
                      <c:pt idx="468">
                        <c:v>2.1312799999999998</c:v>
                      </c:pt>
                      <c:pt idx="469">
                        <c:v>2.1331899999999999</c:v>
                      </c:pt>
                      <c:pt idx="470">
                        <c:v>2.1351399999999998</c:v>
                      </c:pt>
                      <c:pt idx="471">
                        <c:v>2.1371600000000002</c:v>
                      </c:pt>
                      <c:pt idx="472">
                        <c:v>2.1393599999999999</c:v>
                      </c:pt>
                      <c:pt idx="473">
                        <c:v>2.1412399999999998</c:v>
                      </c:pt>
                      <c:pt idx="474">
                        <c:v>2.1432899999999999</c:v>
                      </c:pt>
                      <c:pt idx="475">
                        <c:v>2.1453600000000002</c:v>
                      </c:pt>
                      <c:pt idx="476">
                        <c:v>2.1473100000000001</c:v>
                      </c:pt>
                      <c:pt idx="477">
                        <c:v>2.1491899999999999</c:v>
                      </c:pt>
                      <c:pt idx="478">
                        <c:v>2.1511900000000002</c:v>
                      </c:pt>
                      <c:pt idx="479">
                        <c:v>2.1532900000000001</c:v>
                      </c:pt>
                      <c:pt idx="480">
                        <c:v>2.1552899999999999</c:v>
                      </c:pt>
                      <c:pt idx="481">
                        <c:v>2.1571500000000001</c:v>
                      </c:pt>
                      <c:pt idx="482">
                        <c:v>2.1591300000000002</c:v>
                      </c:pt>
                      <c:pt idx="483">
                        <c:v>2.1611600000000002</c:v>
                      </c:pt>
                      <c:pt idx="484">
                        <c:v>2.1633599999999999</c:v>
                      </c:pt>
                      <c:pt idx="485">
                        <c:v>2.1653099999999998</c:v>
                      </c:pt>
                      <c:pt idx="486">
                        <c:v>2.1671399999999998</c:v>
                      </c:pt>
                      <c:pt idx="487">
                        <c:v>2.1694300000000002</c:v>
                      </c:pt>
                      <c:pt idx="488">
                        <c:v>2.1713300000000002</c:v>
                      </c:pt>
                      <c:pt idx="489">
                        <c:v>2.1732100000000001</c:v>
                      </c:pt>
                      <c:pt idx="490">
                        <c:v>2.1751200000000002</c:v>
                      </c:pt>
                      <c:pt idx="491">
                        <c:v>2.1772200000000002</c:v>
                      </c:pt>
                      <c:pt idx="492">
                        <c:v>2.1792899999999999</c:v>
                      </c:pt>
                      <c:pt idx="493">
                        <c:v>2.1811400000000001</c:v>
                      </c:pt>
                      <c:pt idx="494">
                        <c:v>2.1831100000000001</c:v>
                      </c:pt>
                      <c:pt idx="495">
                        <c:v>2.1850999999999998</c:v>
                      </c:pt>
                      <c:pt idx="496">
                        <c:v>2.18716</c:v>
                      </c:pt>
                      <c:pt idx="497">
                        <c:v>2.1891400000000001</c:v>
                      </c:pt>
                      <c:pt idx="498">
                        <c:v>2.19109</c:v>
                      </c:pt>
                      <c:pt idx="499">
                        <c:v>2.19339</c:v>
                      </c:pt>
                      <c:pt idx="500">
                        <c:v>2.1953100000000001</c:v>
                      </c:pt>
                      <c:pt idx="501" formatCode="0.000">
                        <c:v>2.19713</c:v>
                      </c:pt>
                      <c:pt idx="502" formatCode="0.000">
                        <c:v>2.1991100000000001</c:v>
                      </c:pt>
                      <c:pt idx="503" formatCode="0.000">
                        <c:v>2.2012</c:v>
                      </c:pt>
                      <c:pt idx="504" formatCode="0.000">
                        <c:v>2.2032699999999998</c:v>
                      </c:pt>
                      <c:pt idx="505" formatCode="0.000">
                        <c:v>2.2050800000000002</c:v>
                      </c:pt>
                      <c:pt idx="506" formatCode="0.000">
                        <c:v>2.20709</c:v>
                      </c:pt>
                      <c:pt idx="507" formatCode="0.000">
                        <c:v>2.2090900000000002</c:v>
                      </c:pt>
                      <c:pt idx="508" formatCode="0.000">
                        <c:v>2.2110699999999999</c:v>
                      </c:pt>
                      <c:pt idx="509" formatCode="0.000">
                        <c:v>2.2130200000000002</c:v>
                      </c:pt>
                      <c:pt idx="510" formatCode="0.000">
                        <c:v>2.2151100000000001</c:v>
                      </c:pt>
                      <c:pt idx="511" formatCode="0.000">
                        <c:v>2.2174499999999999</c:v>
                      </c:pt>
                      <c:pt idx="512" formatCode="0.000">
                        <c:v>2.2193000000000001</c:v>
                      </c:pt>
                      <c:pt idx="513" formatCode="0.000">
                        <c:v>2.2211500000000002</c:v>
                      </c:pt>
                      <c:pt idx="514" formatCode="0.000">
                        <c:v>2.22309</c:v>
                      </c:pt>
                      <c:pt idx="515" formatCode="0.000">
                        <c:v>2.2251500000000002</c:v>
                      </c:pt>
                      <c:pt idx="516" formatCode="0.000">
                        <c:v>2.2272400000000001</c:v>
                      </c:pt>
                      <c:pt idx="517" formatCode="0.000">
                        <c:v>2.2290399999999999</c:v>
                      </c:pt>
                      <c:pt idx="518" formatCode="0.000">
                        <c:v>2.2310599999999998</c:v>
                      </c:pt>
                      <c:pt idx="519" formatCode="0.000">
                        <c:v>2.2330700000000001</c:v>
                      </c:pt>
                      <c:pt idx="520" formatCode="0.000">
                        <c:v>2.2351800000000002</c:v>
                      </c:pt>
                      <c:pt idx="521" formatCode="0.000">
                        <c:v>2.2370000000000001</c:v>
                      </c:pt>
                      <c:pt idx="522" formatCode="0.000">
                        <c:v>2.2389899999999998</c:v>
                      </c:pt>
                      <c:pt idx="523" formatCode="0.000">
                        <c:v>2.2411300000000001</c:v>
                      </c:pt>
                      <c:pt idx="524" formatCode="0.000">
                        <c:v>2.2432699999999999</c:v>
                      </c:pt>
                      <c:pt idx="525" formatCode="0.000">
                        <c:v>2.2450399999999999</c:v>
                      </c:pt>
                      <c:pt idx="526" formatCode="0.000">
                        <c:v>2.24708</c:v>
                      </c:pt>
                      <c:pt idx="527" formatCode="0.000">
                        <c:v>2.2490899999999998</c:v>
                      </c:pt>
                      <c:pt idx="528" formatCode="0.000">
                        <c:v>2.2512599999999998</c:v>
                      </c:pt>
                      <c:pt idx="529" formatCode="0.000">
                        <c:v>2.2530399999999999</c:v>
                      </c:pt>
                      <c:pt idx="530" formatCode="0.000">
                        <c:v>2.25502</c:v>
                      </c:pt>
                      <c:pt idx="531" formatCode="0.000">
                        <c:v>2.2570000000000001</c:v>
                      </c:pt>
                      <c:pt idx="532" formatCode="0.000">
                        <c:v>2.2591000000000001</c:v>
                      </c:pt>
                      <c:pt idx="533" formatCode="0.000">
                        <c:v>2.2609499999999998</c:v>
                      </c:pt>
                      <c:pt idx="534" formatCode="0.000">
                        <c:v>2.2629299999999999</c:v>
                      </c:pt>
                      <c:pt idx="535" formatCode="0.000">
                        <c:v>2.2649599999999999</c:v>
                      </c:pt>
                      <c:pt idx="536" formatCode="0.000">
                        <c:v>2.26728</c:v>
                      </c:pt>
                      <c:pt idx="537" formatCode="0.000">
                        <c:v>2.2690299999999999</c:v>
                      </c:pt>
                      <c:pt idx="538" formatCode="0.000">
                        <c:v>2.2710599999999999</c:v>
                      </c:pt>
                      <c:pt idx="539" formatCode="0.000">
                        <c:v>2.2729900000000001</c:v>
                      </c:pt>
                      <c:pt idx="540" formatCode="0.000">
                        <c:v>2.2751700000000001</c:v>
                      </c:pt>
                      <c:pt idx="541" formatCode="0.000">
                        <c:v>2.2769900000000001</c:v>
                      </c:pt>
                      <c:pt idx="542" formatCode="0.000">
                        <c:v>2.2789199999999998</c:v>
                      </c:pt>
                      <c:pt idx="543" formatCode="0.000">
                        <c:v>2.28091</c:v>
                      </c:pt>
                      <c:pt idx="544" formatCode="0.000">
                        <c:v>2.2829600000000001</c:v>
                      </c:pt>
                      <c:pt idx="545" formatCode="0.000">
                        <c:v>2.2849400000000002</c:v>
                      </c:pt>
                      <c:pt idx="546" formatCode="0.000">
                        <c:v>2.28688</c:v>
                      </c:pt>
                      <c:pt idx="547" formatCode="0.000">
                        <c:v>2.2888899999999999</c:v>
                      </c:pt>
                      <c:pt idx="548" formatCode="0.000">
                        <c:v>2.2908499999999998</c:v>
                      </c:pt>
                      <c:pt idx="549" formatCode="0.000">
                        <c:v>2.2930100000000002</c:v>
                      </c:pt>
                      <c:pt idx="550" formatCode="0.000">
                        <c:v>2.29495</c:v>
                      </c:pt>
                      <c:pt idx="551" formatCode="0.000">
                        <c:v>2.29704</c:v>
                      </c:pt>
                      <c:pt idx="552" formatCode="0.000">
                        <c:v>2.2990300000000001</c:v>
                      </c:pt>
                      <c:pt idx="553" formatCode="0.000">
                        <c:v>2.3009599999999999</c:v>
                      </c:pt>
                      <c:pt idx="554" formatCode="0.000">
                        <c:v>2.3029099999999998</c:v>
                      </c:pt>
                      <c:pt idx="555" formatCode="0.000">
                        <c:v>2.3048700000000002</c:v>
                      </c:pt>
                      <c:pt idx="556" formatCode="0.000">
                        <c:v>2.3069799999999998</c:v>
                      </c:pt>
                      <c:pt idx="557" formatCode="0.000">
                        <c:v>2.3089400000000002</c:v>
                      </c:pt>
                      <c:pt idx="558" formatCode="0.000">
                        <c:v>2.3108499999999998</c:v>
                      </c:pt>
                      <c:pt idx="559" formatCode="0.000">
                        <c:v>2.3128000000000002</c:v>
                      </c:pt>
                      <c:pt idx="560" formatCode="0.000">
                        <c:v>2.3148300000000002</c:v>
                      </c:pt>
                      <c:pt idx="561" formatCode="0.000">
                        <c:v>2.31697</c:v>
                      </c:pt>
                      <c:pt idx="562" formatCode="0.000">
                        <c:v>2.3188599999999999</c:v>
                      </c:pt>
                      <c:pt idx="563" formatCode="0.000">
                        <c:v>2.3209300000000002</c:v>
                      </c:pt>
                      <c:pt idx="564" formatCode="0.000">
                        <c:v>2.3231099999999998</c:v>
                      </c:pt>
                      <c:pt idx="565" formatCode="0.000">
                        <c:v>2.3249900000000001</c:v>
                      </c:pt>
                      <c:pt idx="566" formatCode="0.000">
                        <c:v>2.3268399999999998</c:v>
                      </c:pt>
                      <c:pt idx="567" formatCode="0.000">
                        <c:v>2.32884</c:v>
                      </c:pt>
                      <c:pt idx="568" formatCode="0.000">
                        <c:v>2.3310399999999998</c:v>
                      </c:pt>
                      <c:pt idx="569" formatCode="0.000">
                        <c:v>2.3329399999999998</c:v>
                      </c:pt>
                      <c:pt idx="570" formatCode="0.000">
                        <c:v>2.3347799999999999</c:v>
                      </c:pt>
                      <c:pt idx="571" formatCode="0.000">
                        <c:v>2.3367599999999999</c:v>
                      </c:pt>
                      <c:pt idx="572" formatCode="0.000">
                        <c:v>2.3387799999999999</c:v>
                      </c:pt>
                      <c:pt idx="573" formatCode="0.000">
                        <c:v>2.3408199999999999</c:v>
                      </c:pt>
                      <c:pt idx="574" formatCode="0.000">
                        <c:v>2.3428599999999999</c:v>
                      </c:pt>
                      <c:pt idx="575" formatCode="0.000">
                        <c:v>2.3449</c:v>
                      </c:pt>
                      <c:pt idx="576" formatCode="0.000">
                        <c:v>2.34721</c:v>
                      </c:pt>
                      <c:pt idx="577" formatCode="0.000">
                        <c:v>2.3489300000000002</c:v>
                      </c:pt>
                      <c:pt idx="578" formatCode="0.000">
                        <c:v>2.3507699999999998</c:v>
                      </c:pt>
                      <c:pt idx="579" formatCode="0.000">
                        <c:v>2.3527300000000002</c:v>
                      </c:pt>
                      <c:pt idx="580" formatCode="0.000">
                        <c:v>2.3549899999999999</c:v>
                      </c:pt>
                      <c:pt idx="581" formatCode="0.000">
                        <c:v>2.3569</c:v>
                      </c:pt>
                      <c:pt idx="582" formatCode="0.000">
                        <c:v>2.3587799999999999</c:v>
                      </c:pt>
                      <c:pt idx="583" formatCode="0.000">
                        <c:v>2.36077</c:v>
                      </c:pt>
                      <c:pt idx="584" formatCode="0.000">
                        <c:v>2.3627400000000001</c:v>
                      </c:pt>
                      <c:pt idx="585" formatCode="0.000">
                        <c:v>2.3648600000000002</c:v>
                      </c:pt>
                      <c:pt idx="586" formatCode="0.000">
                        <c:v>2.36673</c:v>
                      </c:pt>
                      <c:pt idx="587" formatCode="0.000">
                        <c:v>2.3687499999999999</c:v>
                      </c:pt>
                      <c:pt idx="588" formatCode="0.000">
                        <c:v>2.3711099999999998</c:v>
                      </c:pt>
                      <c:pt idx="589" formatCode="0.000">
                        <c:v>2.37296</c:v>
                      </c:pt>
                      <c:pt idx="590" formatCode="0.000">
                        <c:v>2.3748200000000002</c:v>
                      </c:pt>
                      <c:pt idx="591" formatCode="0.000">
                        <c:v>2.3767499999999999</c:v>
                      </c:pt>
                      <c:pt idx="592" formatCode="0.000">
                        <c:v>2.3788200000000002</c:v>
                      </c:pt>
                      <c:pt idx="593" formatCode="0.000">
                        <c:v>2.3809100000000001</c:v>
                      </c:pt>
                      <c:pt idx="594" formatCode="0.000">
                        <c:v>2.3827199999999999</c:v>
                      </c:pt>
                      <c:pt idx="595" formatCode="0.000">
                        <c:v>2.3847100000000001</c:v>
                      </c:pt>
                      <c:pt idx="596" formatCode="0.000">
                        <c:v>2.38673</c:v>
                      </c:pt>
                      <c:pt idx="597" formatCode="0.000">
                        <c:v>2.38876</c:v>
                      </c:pt>
                      <c:pt idx="598" formatCode="0.000">
                        <c:v>2.3906700000000001</c:v>
                      </c:pt>
                      <c:pt idx="599" formatCode="0.000">
                        <c:v>2.39269</c:v>
                      </c:pt>
                      <c:pt idx="600" formatCode="0.000">
                        <c:v>2.3948499999999999</c:v>
                      </c:pt>
                      <c:pt idx="601" formatCode="0.000">
                        <c:v>2.3969399999999998</c:v>
                      </c:pt>
                      <c:pt idx="602" formatCode="0.000">
                        <c:v>2.3987599999999998</c:v>
                      </c:pt>
                      <c:pt idx="603" formatCode="0.000">
                        <c:v>2.4007100000000001</c:v>
                      </c:pt>
                      <c:pt idx="604" formatCode="0.000">
                        <c:v>2.4028299999999998</c:v>
                      </c:pt>
                      <c:pt idx="605" formatCode="0.000">
                        <c:v>2.4048799999999999</c:v>
                      </c:pt>
                      <c:pt idx="606" formatCode="0.000">
                        <c:v>2.4067099999999999</c:v>
                      </c:pt>
                      <c:pt idx="607" formatCode="0.000">
                        <c:v>2.4087100000000001</c:v>
                      </c:pt>
                      <c:pt idx="608" formatCode="0.000">
                        <c:v>2.41072</c:v>
                      </c:pt>
                      <c:pt idx="609" formatCode="0.000">
                        <c:v>2.4128099999999999</c:v>
                      </c:pt>
                      <c:pt idx="610" formatCode="0.000">
                        <c:v>2.4146800000000002</c:v>
                      </c:pt>
                      <c:pt idx="611" formatCode="0.000">
                        <c:v>2.4166599999999998</c:v>
                      </c:pt>
                      <c:pt idx="612" formatCode="0.000">
                        <c:v>2.41865</c:v>
                      </c:pt>
                      <c:pt idx="613" formatCode="0.000">
                        <c:v>2.4209299999999998</c:v>
                      </c:pt>
                      <c:pt idx="614" formatCode="0.000">
                        <c:v>2.42266</c:v>
                      </c:pt>
                      <c:pt idx="615" formatCode="0.000">
                        <c:v>2.4247000000000001</c:v>
                      </c:pt>
                      <c:pt idx="616" formatCode="0.000">
                        <c:v>2.4267500000000002</c:v>
                      </c:pt>
                      <c:pt idx="617" formatCode="0.000">
                        <c:v>2.4288500000000002</c:v>
                      </c:pt>
                      <c:pt idx="618" formatCode="0.000">
                        <c:v>2.43066</c:v>
                      </c:pt>
                      <c:pt idx="619" formatCode="0.000">
                        <c:v>2.4326300000000001</c:v>
                      </c:pt>
                      <c:pt idx="620" formatCode="0.000">
                        <c:v>2.4346299999999998</c:v>
                      </c:pt>
                      <c:pt idx="621" formatCode="0.000">
                        <c:v>2.4367399999999999</c:v>
                      </c:pt>
                      <c:pt idx="622" formatCode="0.000">
                        <c:v>2.43859</c:v>
                      </c:pt>
                      <c:pt idx="623" formatCode="0.000">
                        <c:v>2.44055</c:v>
                      </c:pt>
                      <c:pt idx="624" formatCode="0.000">
                        <c:v>2.4425599999999998</c:v>
                      </c:pt>
                      <c:pt idx="625" formatCode="0.000">
                        <c:v>2.4445800000000002</c:v>
                      </c:pt>
                      <c:pt idx="626" formatCode="0.000">
                        <c:v>2.4466600000000001</c:v>
                      </c:pt>
                      <c:pt idx="627" formatCode="0.000">
                        <c:v>2.4485899999999998</c:v>
                      </c:pt>
                      <c:pt idx="628" formatCode="0.000">
                        <c:v>2.45078</c:v>
                      </c:pt>
                      <c:pt idx="629" formatCode="0.000">
                        <c:v>2.4528500000000002</c:v>
                      </c:pt>
                      <c:pt idx="630" formatCode="0.000">
                        <c:v>2.4546199999999998</c:v>
                      </c:pt>
                      <c:pt idx="631" formatCode="0.000">
                        <c:v>2.4566300000000001</c:v>
                      </c:pt>
                      <c:pt idx="632" formatCode="0.000">
                        <c:v>2.45858</c:v>
                      </c:pt>
                      <c:pt idx="633" formatCode="0.000">
                        <c:v>2.4606300000000001</c:v>
                      </c:pt>
                      <c:pt idx="634" formatCode="0.000">
                        <c:v>2.46251</c:v>
                      </c:pt>
                      <c:pt idx="635" formatCode="0.000">
                        <c:v>2.4645000000000001</c:v>
                      </c:pt>
                      <c:pt idx="636" formatCode="0.000">
                        <c:v>2.4664299999999999</c:v>
                      </c:pt>
                      <c:pt idx="637" formatCode="0.000">
                        <c:v>2.4683999999999999</c:v>
                      </c:pt>
                      <c:pt idx="638" formatCode="0.000">
                        <c:v>2.4706299999999999</c:v>
                      </c:pt>
                      <c:pt idx="639" formatCode="0.000">
                        <c:v>2.4725100000000002</c:v>
                      </c:pt>
                      <c:pt idx="640" formatCode="0.000">
                        <c:v>2.4745200000000001</c:v>
                      </c:pt>
                      <c:pt idx="641" formatCode="0.000">
                        <c:v>2.4767999999999999</c:v>
                      </c:pt>
                      <c:pt idx="642" formatCode="0.000">
                        <c:v>2.4785699999999999</c:v>
                      </c:pt>
                      <c:pt idx="643" formatCode="0.000">
                        <c:v>2.4804400000000002</c:v>
                      </c:pt>
                      <c:pt idx="644" formatCode="0.000">
                        <c:v>2.4824799999999998</c:v>
                      </c:pt>
                      <c:pt idx="645" formatCode="0.000">
                        <c:v>2.4844599999999999</c:v>
                      </c:pt>
                      <c:pt idx="646" formatCode="0.000">
                        <c:v>2.4864999999999999</c:v>
                      </c:pt>
                      <c:pt idx="647" formatCode="0.000">
                        <c:v>2.4884200000000001</c:v>
                      </c:pt>
                      <c:pt idx="648" formatCode="0.000">
                        <c:v>2.4903900000000001</c:v>
                      </c:pt>
                      <c:pt idx="649" formatCode="0.000">
                        <c:v>2.4923500000000001</c:v>
                      </c:pt>
                      <c:pt idx="650" formatCode="0.000">
                        <c:v>2.4944600000000001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D729-4DD5-BFB7-2E020FAE72D6}"/>
                  </c:ext>
                </c:extLst>
              </c15:ser>
            </c15:filteredScatterSeries>
            <c15:filteredScatterSeries>
              <c15:ser>
                <c:idx val="6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Paper!$A$6</c15:sqref>
                        </c15:formulaRef>
                      </c:ext>
                    </c:extLst>
                    <c:strCache>
                      <c:ptCount val="1"/>
                      <c:pt idx="0">
                        <c:v>Etapa 5</c:v>
                      </c:pt>
                    </c:strCache>
                  </c:strRef>
                </c:tx>
                <c:spPr>
                  <a:ln w="25400" cap="rnd">
                    <a:noFill/>
                    <a:round/>
                  </a:ln>
                  <a:effectLst/>
                </c:spPr>
                <c:marker>
                  <c:symbol val="circle"/>
                  <c:size val="2"/>
                  <c:spPr>
                    <a:solidFill>
                      <a:srgbClr val="3A64FC"/>
                    </a:solidFill>
                    <a:ln w="9525">
                      <a:noFill/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'N115 Curvas de Polarización'!$K$4:$K$654</c15:sqref>
                        </c15:formulaRef>
                      </c:ext>
                    </c:extLst>
                    <c:numCache>
                      <c:formatCode>0.0000</c:formatCode>
                      <c:ptCount val="651"/>
                      <c:pt idx="0">
                        <c:v>3.5219800000000002E-4</c:v>
                      </c:pt>
                      <c:pt idx="1">
                        <c:v>3.5157760000000004E-4</c:v>
                      </c:pt>
                      <c:pt idx="2">
                        <c:v>3.465028E-4</c:v>
                      </c:pt>
                      <c:pt idx="3">
                        <c:v>3.3673679999999997E-4</c:v>
                      </c:pt>
                      <c:pt idx="4">
                        <c:v>3.4243959999999998E-4</c:v>
                      </c:pt>
                      <c:pt idx="5">
                        <c:v>3.3893640000000005E-4</c:v>
                      </c:pt>
                      <c:pt idx="6">
                        <c:v>3.3012159999999999E-4</c:v>
                      </c:pt>
                      <c:pt idx="7">
                        <c:v>3.1663120000000001E-4</c:v>
                      </c:pt>
                      <c:pt idx="8">
                        <c:v>3.1197000000000001E-4</c:v>
                      </c:pt>
                      <c:pt idx="9">
                        <c:v>3.1602079999999997E-4</c:v>
                      </c:pt>
                      <c:pt idx="10">
                        <c:v>3.0623560000000001E-4</c:v>
                      </c:pt>
                      <c:pt idx="11">
                        <c:v>2.8334999999999998E-4</c:v>
                      </c:pt>
                      <c:pt idx="12">
                        <c:v>2.8285480000000003E-4</c:v>
                      </c:pt>
                      <c:pt idx="13">
                        <c:v>2.6749120000000003E-4</c:v>
                      </c:pt>
                      <c:pt idx="14">
                        <c:v>2.6254639999999998E-4</c:v>
                      </c:pt>
                      <c:pt idx="15">
                        <c:v>2.5862319999999999E-4</c:v>
                      </c:pt>
                      <c:pt idx="16">
                        <c:v>2.4970400000000001E-4</c:v>
                      </c:pt>
                      <c:pt idx="17">
                        <c:v>2.5036840000000003E-4</c:v>
                      </c:pt>
                      <c:pt idx="18">
                        <c:v>2.3597920000000003E-4</c:v>
                      </c:pt>
                      <c:pt idx="19">
                        <c:v>2.3970839999999999E-4</c:v>
                      </c:pt>
                      <c:pt idx="20">
                        <c:v>2.2623399999999999E-4</c:v>
                      </c:pt>
                      <c:pt idx="21">
                        <c:v>2.3013120000000002E-4</c:v>
                      </c:pt>
                      <c:pt idx="22">
                        <c:v>2.3295840000000002E-4</c:v>
                      </c:pt>
                      <c:pt idx="23">
                        <c:v>2.2650520000000001E-4</c:v>
                      </c:pt>
                      <c:pt idx="24">
                        <c:v>2.09242E-4</c:v>
                      </c:pt>
                      <c:pt idx="25">
                        <c:v>2.214924E-4</c:v>
                      </c:pt>
                      <c:pt idx="26">
                        <c:v>2.1581759999999997E-4</c:v>
                      </c:pt>
                      <c:pt idx="27">
                        <c:v>2.190956E-4</c:v>
                      </c:pt>
                      <c:pt idx="28">
                        <c:v>2.13138E-4</c:v>
                      </c:pt>
                      <c:pt idx="29">
                        <c:v>2.0997519999999998E-4</c:v>
                      </c:pt>
                      <c:pt idx="30">
                        <c:v>2.1208080000000002E-4</c:v>
                      </c:pt>
                      <c:pt idx="31">
                        <c:v>2.1774120000000002E-4</c:v>
                      </c:pt>
                      <c:pt idx="32">
                        <c:v>2.061656E-4</c:v>
                      </c:pt>
                      <c:pt idx="33">
                        <c:v>2.0693480000000001E-4</c:v>
                      </c:pt>
                      <c:pt idx="34">
                        <c:v>2.1641640000000001E-4</c:v>
                      </c:pt>
                      <c:pt idx="35">
                        <c:v>2.1840879999999999E-4</c:v>
                      </c:pt>
                      <c:pt idx="36">
                        <c:v>2.244728E-4</c:v>
                      </c:pt>
                      <c:pt idx="37">
                        <c:v>2.2290959999999999E-4</c:v>
                      </c:pt>
                      <c:pt idx="38">
                        <c:v>2.3368360000000001E-4</c:v>
                      </c:pt>
                      <c:pt idx="39">
                        <c:v>2.414928E-4</c:v>
                      </c:pt>
                      <c:pt idx="40">
                        <c:v>2.4346880000000002E-4</c:v>
                      </c:pt>
                      <c:pt idx="41">
                        <c:v>2.4038600000000001E-4</c:v>
                      </c:pt>
                      <c:pt idx="42">
                        <c:v>2.4400000000000002E-4</c:v>
                      </c:pt>
                      <c:pt idx="43">
                        <c:v>2.5514400000000001E-4</c:v>
                      </c:pt>
                      <c:pt idx="44">
                        <c:v>2.5812319999999998E-4</c:v>
                      </c:pt>
                      <c:pt idx="45">
                        <c:v>2.5586279999999999E-4</c:v>
                      </c:pt>
                      <c:pt idx="46">
                        <c:v>2.6042360000000001E-4</c:v>
                      </c:pt>
                      <c:pt idx="47">
                        <c:v>2.646328E-4</c:v>
                      </c:pt>
                      <c:pt idx="48">
                        <c:v>2.7403520000000002E-4</c:v>
                      </c:pt>
                      <c:pt idx="49">
                        <c:v>2.7904239999999999E-4</c:v>
                      </c:pt>
                      <c:pt idx="50">
                        <c:v>2.8189440000000001E-4</c:v>
                      </c:pt>
                      <c:pt idx="51">
                        <c:v>2.8294360000000001E-4</c:v>
                      </c:pt>
                      <c:pt idx="52">
                        <c:v>2.77994E-4</c:v>
                      </c:pt>
                      <c:pt idx="53">
                        <c:v>2.8832519999999999E-4</c:v>
                      </c:pt>
                      <c:pt idx="54">
                        <c:v>3.0113359999999997E-4</c:v>
                      </c:pt>
                      <c:pt idx="55">
                        <c:v>2.9786679999999999E-4</c:v>
                      </c:pt>
                      <c:pt idx="56">
                        <c:v>3.01902E-4</c:v>
                      </c:pt>
                      <c:pt idx="57">
                        <c:v>3.0472959999999999E-4</c:v>
                      </c:pt>
                      <c:pt idx="58">
                        <c:v>3.0577760000000001E-4</c:v>
                      </c:pt>
                      <c:pt idx="59">
                        <c:v>3.1895800000000005E-4</c:v>
                      </c:pt>
                      <c:pt idx="60">
                        <c:v>3.1805479999999996E-4</c:v>
                      </c:pt>
                      <c:pt idx="61">
                        <c:v>3.2333280000000002E-4</c:v>
                      </c:pt>
                      <c:pt idx="62">
                        <c:v>3.2404359999999998E-4</c:v>
                      </c:pt>
                      <c:pt idx="63">
                        <c:v>3.3446680000000001E-4</c:v>
                      </c:pt>
                      <c:pt idx="64">
                        <c:v>3.3558680000000002E-4</c:v>
                      </c:pt>
                      <c:pt idx="65">
                        <c:v>3.376904E-4</c:v>
                      </c:pt>
                      <c:pt idx="66">
                        <c:v>3.5783160000000001E-4</c:v>
                      </c:pt>
                      <c:pt idx="67">
                        <c:v>3.553648E-4</c:v>
                      </c:pt>
                      <c:pt idx="68">
                        <c:v>3.5453840000000003E-4</c:v>
                      </c:pt>
                      <c:pt idx="69">
                        <c:v>3.6065359999999999E-4</c:v>
                      </c:pt>
                      <c:pt idx="70">
                        <c:v>3.6450839999999996E-4</c:v>
                      </c:pt>
                      <c:pt idx="71">
                        <c:v>3.8189679999999995E-4</c:v>
                      </c:pt>
                      <c:pt idx="72">
                        <c:v>3.8959279999999997E-4</c:v>
                      </c:pt>
                      <c:pt idx="73">
                        <c:v>3.8808439999999999E-4</c:v>
                      </c:pt>
                      <c:pt idx="74">
                        <c:v>3.9896719999999998E-4</c:v>
                      </c:pt>
                      <c:pt idx="75">
                        <c:v>4.1177600000000004E-4</c:v>
                      </c:pt>
                      <c:pt idx="76">
                        <c:v>4.26492E-4</c:v>
                      </c:pt>
                      <c:pt idx="77">
                        <c:v>4.2603200000000002E-4</c:v>
                      </c:pt>
                      <c:pt idx="78">
                        <c:v>4.2738400000000005E-4</c:v>
                      </c:pt>
                      <c:pt idx="79">
                        <c:v>4.5635599999999999E-4</c:v>
                      </c:pt>
                      <c:pt idx="80">
                        <c:v>4.7636400000000001E-4</c:v>
                      </c:pt>
                      <c:pt idx="81">
                        <c:v>4.8003999999999999E-4</c:v>
                      </c:pt>
                      <c:pt idx="82">
                        <c:v>4.8886800000000005E-4</c:v>
                      </c:pt>
                      <c:pt idx="83">
                        <c:v>5.1050400000000006E-4</c:v>
                      </c:pt>
                      <c:pt idx="84">
                        <c:v>5.45584E-4</c:v>
                      </c:pt>
                      <c:pt idx="85">
                        <c:v>5.4999200000000002E-4</c:v>
                      </c:pt>
                      <c:pt idx="86">
                        <c:v>5.6006000000000003E-4</c:v>
                      </c:pt>
                      <c:pt idx="87">
                        <c:v>5.7943600000000001E-4</c:v>
                      </c:pt>
                      <c:pt idx="88">
                        <c:v>6.2246399999999998E-4</c:v>
                      </c:pt>
                      <c:pt idx="89">
                        <c:v>6.3383999999999999E-4</c:v>
                      </c:pt>
                      <c:pt idx="90">
                        <c:v>6.4614000000000002E-4</c:v>
                      </c:pt>
                      <c:pt idx="91">
                        <c:v>6.5711199999999995E-4</c:v>
                      </c:pt>
                      <c:pt idx="92">
                        <c:v>7.1603200000000002E-4</c:v>
                      </c:pt>
                      <c:pt idx="93">
                        <c:v>7.5538800000000007E-4</c:v>
                      </c:pt>
                      <c:pt idx="94">
                        <c:v>7.7707600000000003E-4</c:v>
                      </c:pt>
                      <c:pt idx="95">
                        <c:v>7.9698799999999999E-4</c:v>
                      </c:pt>
                      <c:pt idx="96">
                        <c:v>8.3621600000000009E-4</c:v>
                      </c:pt>
                      <c:pt idx="97">
                        <c:v>9.2941200000000001E-4</c:v>
                      </c:pt>
                      <c:pt idx="98">
                        <c:v>9.9287200000000011E-4</c:v>
                      </c:pt>
                      <c:pt idx="99">
                        <c:v>1.016044E-3</c:v>
                      </c:pt>
                      <c:pt idx="100">
                        <c:v>1.0498040000000001E-3</c:v>
                      </c:pt>
                      <c:pt idx="101">
                        <c:v>1.13798E-3</c:v>
                      </c:pt>
                      <c:pt idx="102">
                        <c:v>1.2713959999999999E-3</c:v>
                      </c:pt>
                      <c:pt idx="103">
                        <c:v>1.315936E-3</c:v>
                      </c:pt>
                      <c:pt idx="104">
                        <c:v>1.3453480000000001E-3</c:v>
                      </c:pt>
                      <c:pt idx="105">
                        <c:v>1.445064E-3</c:v>
                      </c:pt>
                      <c:pt idx="106">
                        <c:v>1.6396200000000001E-3</c:v>
                      </c:pt>
                      <c:pt idx="107">
                        <c:v>1.7294599999999999E-3</c:v>
                      </c:pt>
                      <c:pt idx="108">
                        <c:v>1.7753559999999999E-3</c:v>
                      </c:pt>
                      <c:pt idx="109">
                        <c:v>1.901736E-3</c:v>
                      </c:pt>
                      <c:pt idx="110">
                        <c:v>2.1116640000000001E-3</c:v>
                      </c:pt>
                      <c:pt idx="111">
                        <c:v>2.1995039999999997E-3</c:v>
                      </c:pt>
                      <c:pt idx="112">
                        <c:v>2.2757559999999999E-3</c:v>
                      </c:pt>
                      <c:pt idx="113">
                        <c:v>2.364592E-3</c:v>
                      </c:pt>
                      <c:pt idx="114">
                        <c:v>2.5901079999999998E-3</c:v>
                      </c:pt>
                      <c:pt idx="115">
                        <c:v>2.956284E-3</c:v>
                      </c:pt>
                      <c:pt idx="116">
                        <c:v>3.1179720000000001E-3</c:v>
                      </c:pt>
                      <c:pt idx="117">
                        <c:v>3.1945319999999999E-3</c:v>
                      </c:pt>
                      <c:pt idx="118">
                        <c:v>3.2752759999999997E-3</c:v>
                      </c:pt>
                      <c:pt idx="119">
                        <c:v>3.6276720000000002E-3</c:v>
                      </c:pt>
                      <c:pt idx="120">
                        <c:v>4.0196800000000003E-3</c:v>
                      </c:pt>
                      <c:pt idx="121">
                        <c:v>4.14752E-3</c:v>
                      </c:pt>
                      <c:pt idx="122">
                        <c:v>4.27036E-3</c:v>
                      </c:pt>
                      <c:pt idx="123">
                        <c:v>4.5944000000000002E-3</c:v>
                      </c:pt>
                      <c:pt idx="124">
                        <c:v>5.07684E-3</c:v>
                      </c:pt>
                      <c:pt idx="125">
                        <c:v>5.19952E-3</c:v>
                      </c:pt>
                      <c:pt idx="126">
                        <c:v>5.3510800000000002E-3</c:v>
                      </c:pt>
                      <c:pt idx="127">
                        <c:v>5.5417599999999997E-3</c:v>
                      </c:pt>
                      <c:pt idx="128">
                        <c:v>6.0380399999999997E-3</c:v>
                      </c:pt>
                      <c:pt idx="129">
                        <c:v>6.6341200000000003E-3</c:v>
                      </c:pt>
                      <c:pt idx="130">
                        <c:v>6.7888400000000008E-3</c:v>
                      </c:pt>
                      <c:pt idx="131">
                        <c:v>6.9538400000000002E-3</c:v>
                      </c:pt>
                      <c:pt idx="132">
                        <c:v>7.3688799999999995E-3</c:v>
                      </c:pt>
                      <c:pt idx="133">
                        <c:v>8.1885199999999995E-3</c:v>
                      </c:pt>
                      <c:pt idx="134">
                        <c:v>8.4230799999999995E-3</c:v>
                      </c:pt>
                      <c:pt idx="135">
                        <c:v>8.5850800000000001E-3</c:v>
                      </c:pt>
                      <c:pt idx="136">
                        <c:v>8.8342799999999999E-3</c:v>
                      </c:pt>
                      <c:pt idx="137">
                        <c:v>9.2109600000000007E-3</c:v>
                      </c:pt>
                      <c:pt idx="138">
                        <c:v>1.0181279999999999E-2</c:v>
                      </c:pt>
                      <c:pt idx="139">
                        <c:v>1.0601879999999999E-2</c:v>
                      </c:pt>
                      <c:pt idx="140">
                        <c:v>1.0792600000000001E-2</c:v>
                      </c:pt>
                      <c:pt idx="141">
                        <c:v>1.1039760000000001E-2</c:v>
                      </c:pt>
                      <c:pt idx="142">
                        <c:v>1.187616E-2</c:v>
                      </c:pt>
                      <c:pt idx="143">
                        <c:v>1.260444E-2</c:v>
                      </c:pt>
                      <c:pt idx="144">
                        <c:v>1.2818920000000001E-2</c:v>
                      </c:pt>
                      <c:pt idx="145">
                        <c:v>1.3088880000000001E-2</c:v>
                      </c:pt>
                      <c:pt idx="146">
                        <c:v>1.3746799999999998E-2</c:v>
                      </c:pt>
                      <c:pt idx="147">
                        <c:v>1.4990159999999999E-2</c:v>
                      </c:pt>
                      <c:pt idx="148">
                        <c:v>1.539892E-2</c:v>
                      </c:pt>
                      <c:pt idx="149">
                        <c:v>1.5625320000000002E-2</c:v>
                      </c:pt>
                      <c:pt idx="150">
                        <c:v>1.5983520000000001E-2</c:v>
                      </c:pt>
                      <c:pt idx="151">
                        <c:v>1.7139479999999999E-2</c:v>
                      </c:pt>
                      <c:pt idx="152">
                        <c:v>1.818084E-2</c:v>
                      </c:pt>
                      <c:pt idx="153">
                        <c:v>1.8416040000000002E-2</c:v>
                      </c:pt>
                      <c:pt idx="154">
                        <c:v>1.87352E-2</c:v>
                      </c:pt>
                      <c:pt idx="155">
                        <c:v>1.9396159999999999E-2</c:v>
                      </c:pt>
                      <c:pt idx="156">
                        <c:v>2.0876280000000001E-2</c:v>
                      </c:pt>
                      <c:pt idx="157">
                        <c:v>2.1324800000000001E-2</c:v>
                      </c:pt>
                      <c:pt idx="158">
                        <c:v>2.1603839999999999E-2</c:v>
                      </c:pt>
                      <c:pt idx="159">
                        <c:v>2.1989079999999998E-2</c:v>
                      </c:pt>
                      <c:pt idx="160">
                        <c:v>2.3066039999999999E-2</c:v>
                      </c:pt>
                      <c:pt idx="161">
                        <c:v>2.410704E-2</c:v>
                      </c:pt>
                      <c:pt idx="162">
                        <c:v>2.439968E-2</c:v>
                      </c:pt>
                      <c:pt idx="163">
                        <c:v>2.5014359999999999E-2</c:v>
                      </c:pt>
                      <c:pt idx="164">
                        <c:v>2.6689600000000001E-2</c:v>
                      </c:pt>
                      <c:pt idx="165">
                        <c:v>2.7247720000000003E-2</c:v>
                      </c:pt>
                      <c:pt idx="166">
                        <c:v>2.756376E-2</c:v>
                      </c:pt>
                      <c:pt idx="167">
                        <c:v>2.8010719999999999E-2</c:v>
                      </c:pt>
                      <c:pt idx="168">
                        <c:v>2.9627880000000002E-2</c:v>
                      </c:pt>
                      <c:pt idx="169">
                        <c:v>3.065524E-2</c:v>
                      </c:pt>
                      <c:pt idx="170">
                        <c:v>3.0946999999999999E-2</c:v>
                      </c:pt>
                      <c:pt idx="171">
                        <c:v>3.1343360000000001E-2</c:v>
                      </c:pt>
                      <c:pt idx="172">
                        <c:v>3.2775599999999995E-2</c:v>
                      </c:pt>
                      <c:pt idx="173">
                        <c:v>3.3865119999999999E-2</c:v>
                      </c:pt>
                      <c:pt idx="174">
                        <c:v>3.4181799999999998E-2</c:v>
                      </c:pt>
                      <c:pt idx="175">
                        <c:v>3.460916E-2</c:v>
                      </c:pt>
                      <c:pt idx="176">
                        <c:v>3.6164120000000001E-2</c:v>
                      </c:pt>
                      <c:pt idx="177">
                        <c:v>3.7701239999999997E-2</c:v>
                      </c:pt>
                      <c:pt idx="178">
                        <c:v>3.8013680000000001E-2</c:v>
                      </c:pt>
                      <c:pt idx="179">
                        <c:v>3.8404759999999996E-2</c:v>
                      </c:pt>
                      <c:pt idx="180">
                        <c:v>3.9012479999999995E-2</c:v>
                      </c:pt>
                      <c:pt idx="181">
                        <c:v>4.0986399999999999E-2</c:v>
                      </c:pt>
                      <c:pt idx="182">
                        <c:v>4.1882400000000007E-2</c:v>
                      </c:pt>
                      <c:pt idx="183">
                        <c:v>4.2222799999999998E-2</c:v>
                      </c:pt>
                      <c:pt idx="184">
                        <c:v>4.3004399999999998E-2</c:v>
                      </c:pt>
                      <c:pt idx="185">
                        <c:v>4.4819199999999997E-2</c:v>
                      </c:pt>
                      <c:pt idx="186">
                        <c:v>4.5210800000000002E-2</c:v>
                      </c:pt>
                      <c:pt idx="187">
                        <c:v>4.5638399999999996E-2</c:v>
                      </c:pt>
                      <c:pt idx="188">
                        <c:v>4.6980399999999999E-2</c:v>
                      </c:pt>
                      <c:pt idx="189">
                        <c:v>4.8595600000000003E-2</c:v>
                      </c:pt>
                      <c:pt idx="190">
                        <c:v>4.8941600000000002E-2</c:v>
                      </c:pt>
                      <c:pt idx="191">
                        <c:v>4.9368800000000004E-2</c:v>
                      </c:pt>
                      <c:pt idx="192">
                        <c:v>5.0886399999999998E-2</c:v>
                      </c:pt>
                      <c:pt idx="193">
                        <c:v>5.2420799999999997E-2</c:v>
                      </c:pt>
                      <c:pt idx="194">
                        <c:v>5.27672E-2</c:v>
                      </c:pt>
                      <c:pt idx="195">
                        <c:v>5.3256400000000002E-2</c:v>
                      </c:pt>
                      <c:pt idx="196">
                        <c:v>5.5412800000000005E-2</c:v>
                      </c:pt>
                      <c:pt idx="197">
                        <c:v>5.6192399999999997E-2</c:v>
                      </c:pt>
                      <c:pt idx="198">
                        <c:v>5.6545600000000001E-2</c:v>
                      </c:pt>
                      <c:pt idx="199">
                        <c:v>5.7475600000000002E-2</c:v>
                      </c:pt>
                      <c:pt idx="200">
                        <c:v>5.9524800000000003E-2</c:v>
                      </c:pt>
                      <c:pt idx="201">
                        <c:v>5.9919599999999996E-2</c:v>
                      </c:pt>
                      <c:pt idx="202">
                        <c:v>6.0316400000000006E-2</c:v>
                      </c:pt>
                      <c:pt idx="203">
                        <c:v>6.1600000000000002E-2</c:v>
                      </c:pt>
                      <c:pt idx="204">
                        <c:v>6.3591200000000001E-2</c:v>
                      </c:pt>
                      <c:pt idx="205">
                        <c:v>6.3931600000000005E-2</c:v>
                      </c:pt>
                      <c:pt idx="206">
                        <c:v>6.4325599999999997E-2</c:v>
                      </c:pt>
                      <c:pt idx="207">
                        <c:v>6.5341999999999997E-2</c:v>
                      </c:pt>
                      <c:pt idx="208">
                        <c:v>6.7829199999999992E-2</c:v>
                      </c:pt>
                      <c:pt idx="209">
                        <c:v>6.8554400000000001E-2</c:v>
                      </c:pt>
                      <c:pt idx="210">
                        <c:v>6.8859599999999993E-2</c:v>
                      </c:pt>
                      <c:pt idx="211">
                        <c:v>6.9306000000000006E-2</c:v>
                      </c:pt>
                      <c:pt idx="212">
                        <c:v>7.0644399999999996E-2</c:v>
                      </c:pt>
                      <c:pt idx="213">
                        <c:v>7.2703199999999996E-2</c:v>
                      </c:pt>
                      <c:pt idx="214">
                        <c:v>7.30296E-2</c:v>
                      </c:pt>
                      <c:pt idx="215">
                        <c:v>7.4001200000000003E-2</c:v>
                      </c:pt>
                      <c:pt idx="216">
                        <c:v>7.62708E-2</c:v>
                      </c:pt>
                      <c:pt idx="217">
                        <c:v>7.6621599999999998E-2</c:v>
                      </c:pt>
                      <c:pt idx="218">
                        <c:v>7.6961600000000005E-2</c:v>
                      </c:pt>
                      <c:pt idx="219">
                        <c:v>7.8817999999999999E-2</c:v>
                      </c:pt>
                      <c:pt idx="220">
                        <c:v>8.0497599999999989E-2</c:v>
                      </c:pt>
                      <c:pt idx="221">
                        <c:v>8.0757600000000013E-2</c:v>
                      </c:pt>
                      <c:pt idx="222">
                        <c:v>8.1214399999999992E-2</c:v>
                      </c:pt>
                      <c:pt idx="223">
                        <c:v>8.3723600000000009E-2</c:v>
                      </c:pt>
                      <c:pt idx="224">
                        <c:v>8.4600399999999992E-2</c:v>
                      </c:pt>
                      <c:pt idx="225">
                        <c:v>8.4872799999999998E-2</c:v>
                      </c:pt>
                      <c:pt idx="226">
                        <c:v>8.5273199999999993E-2</c:v>
                      </c:pt>
                      <c:pt idx="227">
                        <c:v>8.7324800000000008E-2</c:v>
                      </c:pt>
                      <c:pt idx="228">
                        <c:v>8.9364000000000013E-2</c:v>
                      </c:pt>
                      <c:pt idx="229">
                        <c:v>8.9569200000000002E-2</c:v>
                      </c:pt>
                      <c:pt idx="230">
                        <c:v>8.9907199999999993E-2</c:v>
                      </c:pt>
                      <c:pt idx="231">
                        <c:v>9.0541999999999997E-2</c:v>
                      </c:pt>
                      <c:pt idx="232">
                        <c:v>9.3364799999999998E-2</c:v>
                      </c:pt>
                      <c:pt idx="233">
                        <c:v>9.4389600000000004E-2</c:v>
                      </c:pt>
                      <c:pt idx="234">
                        <c:v>9.4583200000000006E-2</c:v>
                      </c:pt>
                      <c:pt idx="235">
                        <c:v>9.5280400000000001E-2</c:v>
                      </c:pt>
                      <c:pt idx="236">
                        <c:v>9.8188800000000007E-2</c:v>
                      </c:pt>
                      <c:pt idx="237">
                        <c:v>9.8909999999999998E-2</c:v>
                      </c:pt>
                      <c:pt idx="238">
                        <c:v>9.9111999999999992E-2</c:v>
                      </c:pt>
                      <c:pt idx="239">
                        <c:v>9.9479200000000004E-2</c:v>
                      </c:pt>
                      <c:pt idx="240">
                        <c:v>0.10079</c:v>
                      </c:pt>
                      <c:pt idx="241">
                        <c:v>0.10389480000000001</c:v>
                      </c:pt>
                      <c:pt idx="242">
                        <c:v>0.1047472</c:v>
                      </c:pt>
                      <c:pt idx="243">
                        <c:v>0.1048832</c:v>
                      </c:pt>
                      <c:pt idx="244">
                        <c:v>0.10517319999999999</c:v>
                      </c:pt>
                      <c:pt idx="245">
                        <c:v>0.10772320000000001</c:v>
                      </c:pt>
                      <c:pt idx="246">
                        <c:v>0.1091028</c:v>
                      </c:pt>
                      <c:pt idx="247">
                        <c:v>0.10922760000000001</c:v>
                      </c:pt>
                      <c:pt idx="248">
                        <c:v>0.1114372</c:v>
                      </c:pt>
                      <c:pt idx="249">
                        <c:v>0.1132248</c:v>
                      </c:pt>
                      <c:pt idx="250">
                        <c:v>0.1133156</c:v>
                      </c:pt>
                      <c:pt idx="251">
                        <c:v>0.11357879999999999</c:v>
                      </c:pt>
                      <c:pt idx="252">
                        <c:v>0.1144404</c:v>
                      </c:pt>
                      <c:pt idx="253">
                        <c:v>0.1175084</c:v>
                      </c:pt>
                      <c:pt idx="254">
                        <c:v>0.1178524</c:v>
                      </c:pt>
                      <c:pt idx="255">
                        <c:v>0.11804000000000001</c:v>
                      </c:pt>
                      <c:pt idx="256">
                        <c:v>0.11902240000000001</c:v>
                      </c:pt>
                      <c:pt idx="257">
                        <c:v>0.12237999999999999</c:v>
                      </c:pt>
                      <c:pt idx="258">
                        <c:v>0.12308920000000001</c:v>
                      </c:pt>
                      <c:pt idx="259">
                        <c:v>0.1231396</c:v>
                      </c:pt>
                      <c:pt idx="260">
                        <c:v>0.1234024</c:v>
                      </c:pt>
                      <c:pt idx="261">
                        <c:v>0.12532479999999999</c:v>
                      </c:pt>
                      <c:pt idx="262">
                        <c:v>0.1273212</c:v>
                      </c:pt>
                      <c:pt idx="263">
                        <c:v>0.12740399999999999</c:v>
                      </c:pt>
                      <c:pt idx="264">
                        <c:v>0.1279516</c:v>
                      </c:pt>
                      <c:pt idx="265">
                        <c:v>0.1312316</c:v>
                      </c:pt>
                      <c:pt idx="266">
                        <c:v>0.13171720000000001</c:v>
                      </c:pt>
                      <c:pt idx="267">
                        <c:v>0.13180160000000002</c:v>
                      </c:pt>
                      <c:pt idx="268">
                        <c:v>0.13377</c:v>
                      </c:pt>
                      <c:pt idx="269">
                        <c:v>0.1359668</c:v>
                      </c:pt>
                      <c:pt idx="270">
                        <c:v>0.135988</c:v>
                      </c:pt>
                      <c:pt idx="271">
                        <c:v>0.13615679999999999</c:v>
                      </c:pt>
                      <c:pt idx="272">
                        <c:v>0.137762</c:v>
                      </c:pt>
                      <c:pt idx="273">
                        <c:v>0.1411772</c:v>
                      </c:pt>
                      <c:pt idx="274">
                        <c:v>0.1413992</c:v>
                      </c:pt>
                      <c:pt idx="275">
                        <c:v>0.141428</c:v>
                      </c:pt>
                      <c:pt idx="276">
                        <c:v>0.1424368</c:v>
                      </c:pt>
                      <c:pt idx="277">
                        <c:v>0.1458468</c:v>
                      </c:pt>
                      <c:pt idx="278">
                        <c:v>0.14608480000000001</c:v>
                      </c:pt>
                      <c:pt idx="279">
                        <c:v>0.1461112</c:v>
                      </c:pt>
                      <c:pt idx="280">
                        <c:v>0.14633079999999998</c:v>
                      </c:pt>
                      <c:pt idx="281">
                        <c:v>0.148338</c:v>
                      </c:pt>
                      <c:pt idx="282">
                        <c:v>0.15217439999999999</c:v>
                      </c:pt>
                      <c:pt idx="283">
                        <c:v>0.15299080000000001</c:v>
                      </c:pt>
                      <c:pt idx="284">
                        <c:v>0.152862</c:v>
                      </c:pt>
                      <c:pt idx="285">
                        <c:v>0.15298800000000001</c:v>
                      </c:pt>
                      <c:pt idx="286">
                        <c:v>0.15523000000000001</c:v>
                      </c:pt>
                      <c:pt idx="287">
                        <c:v>0.1571572</c:v>
                      </c:pt>
                      <c:pt idx="288">
                        <c:v>0.15712039999999999</c:v>
                      </c:pt>
                      <c:pt idx="289">
                        <c:v>0.157502</c:v>
                      </c:pt>
                      <c:pt idx="290">
                        <c:v>0.16120680000000001</c:v>
                      </c:pt>
                      <c:pt idx="291">
                        <c:v>0.16204719999999997</c:v>
                      </c:pt>
                      <c:pt idx="292">
                        <c:v>0.16197639999999999</c:v>
                      </c:pt>
                      <c:pt idx="293">
                        <c:v>0.16304200000000002</c:v>
                      </c:pt>
                      <c:pt idx="294">
                        <c:v>0.16546959999999999</c:v>
                      </c:pt>
                      <c:pt idx="295">
                        <c:v>0.1654668</c:v>
                      </c:pt>
                      <c:pt idx="296">
                        <c:v>0.16753119999999999</c:v>
                      </c:pt>
                      <c:pt idx="297">
                        <c:v>0.17047399999999999</c:v>
                      </c:pt>
                      <c:pt idx="298">
                        <c:v>0.1703556</c:v>
                      </c:pt>
                      <c:pt idx="299">
                        <c:v>0.1703604</c:v>
                      </c:pt>
                      <c:pt idx="300">
                        <c:v>0.1718228</c:v>
                      </c:pt>
                      <c:pt idx="301">
                        <c:v>0.17523160000000002</c:v>
                      </c:pt>
                      <c:pt idx="302">
                        <c:v>0.17523279999999999</c:v>
                      </c:pt>
                      <c:pt idx="303">
                        <c:v>0.17520040000000001</c:v>
                      </c:pt>
                      <c:pt idx="304">
                        <c:v>0.17807759999999997</c:v>
                      </c:pt>
                      <c:pt idx="305">
                        <c:v>0.17879639999999999</c:v>
                      </c:pt>
                      <c:pt idx="306">
                        <c:v>0.17885039999999999</c:v>
                      </c:pt>
                      <c:pt idx="307">
                        <c:v>0.18242719999999998</c:v>
                      </c:pt>
                      <c:pt idx="308">
                        <c:v>0.1842712</c:v>
                      </c:pt>
                      <c:pt idx="309">
                        <c:v>0.1840492</c:v>
                      </c:pt>
                      <c:pt idx="310">
                        <c:v>0.18406639999999999</c:v>
                      </c:pt>
                      <c:pt idx="311">
                        <c:v>0.18685600000000002</c:v>
                      </c:pt>
                      <c:pt idx="312">
                        <c:v>0.1887896</c:v>
                      </c:pt>
                      <c:pt idx="313">
                        <c:v>0.18862200000000001</c:v>
                      </c:pt>
                      <c:pt idx="314">
                        <c:v>0.18927600000000003</c:v>
                      </c:pt>
                      <c:pt idx="315">
                        <c:v>0.19352319999999998</c:v>
                      </c:pt>
                      <c:pt idx="316">
                        <c:v>0.19441919999999999</c:v>
                      </c:pt>
                      <c:pt idx="317">
                        <c:v>0.1941744</c:v>
                      </c:pt>
                      <c:pt idx="318">
                        <c:v>0.19423120000000002</c:v>
                      </c:pt>
                      <c:pt idx="319">
                        <c:v>0.1959292</c:v>
                      </c:pt>
                      <c:pt idx="320">
                        <c:v>0.1990092</c:v>
                      </c:pt>
                      <c:pt idx="321">
                        <c:v>0.1988772</c:v>
                      </c:pt>
                      <c:pt idx="322">
                        <c:v>0.1988384</c:v>
                      </c:pt>
                      <c:pt idx="323">
                        <c:v>0.20200320000000002</c:v>
                      </c:pt>
                      <c:pt idx="324">
                        <c:v>0.205396</c:v>
                      </c:pt>
                      <c:pt idx="325">
                        <c:v>0.205122</c:v>
                      </c:pt>
                      <c:pt idx="326">
                        <c:v>0.2049812</c:v>
                      </c:pt>
                      <c:pt idx="327">
                        <c:v>0.20506920000000001</c:v>
                      </c:pt>
                      <c:pt idx="328">
                        <c:v>0.20817519999999998</c:v>
                      </c:pt>
                      <c:pt idx="329">
                        <c:v>0.21078720000000001</c:v>
                      </c:pt>
                      <c:pt idx="330">
                        <c:v>0.2104992</c:v>
                      </c:pt>
                      <c:pt idx="331">
                        <c:v>0.21043919999999999</c:v>
                      </c:pt>
                      <c:pt idx="332">
                        <c:v>0.21217759999999999</c:v>
                      </c:pt>
                      <c:pt idx="333">
                        <c:v>0.21618079999999998</c:v>
                      </c:pt>
                      <c:pt idx="334">
                        <c:v>0.21608640000000001</c:v>
                      </c:pt>
                      <c:pt idx="335">
                        <c:v>0.215918</c:v>
                      </c:pt>
                      <c:pt idx="336">
                        <c:v>0.21789760000000002</c:v>
                      </c:pt>
                      <c:pt idx="337">
                        <c:v>0.22192720000000002</c:v>
                      </c:pt>
                      <c:pt idx="338">
                        <c:v>0.22179359999999998</c:v>
                      </c:pt>
                      <c:pt idx="339">
                        <c:v>0.2215992</c:v>
                      </c:pt>
                      <c:pt idx="340">
                        <c:v>0.2224276</c:v>
                      </c:pt>
                      <c:pt idx="341">
                        <c:v>0.22695799999999999</c:v>
                      </c:pt>
                      <c:pt idx="342">
                        <c:v>0.22740639999999998</c:v>
                      </c:pt>
                      <c:pt idx="343">
                        <c:v>0.22712279999999999</c:v>
                      </c:pt>
                      <c:pt idx="344">
                        <c:v>0.22716999999999998</c:v>
                      </c:pt>
                      <c:pt idx="345">
                        <c:v>0.231208</c:v>
                      </c:pt>
                      <c:pt idx="346">
                        <c:v>0.2331464</c:v>
                      </c:pt>
                      <c:pt idx="347">
                        <c:v>0.23276839999999999</c:v>
                      </c:pt>
                      <c:pt idx="348">
                        <c:v>0.23268239999999998</c:v>
                      </c:pt>
                      <c:pt idx="349">
                        <c:v>0.2344048</c:v>
                      </c:pt>
                      <c:pt idx="350">
                        <c:v>0.2384812</c:v>
                      </c:pt>
                      <c:pt idx="351">
                        <c:v>0.23829880000000001</c:v>
                      </c:pt>
                      <c:pt idx="352">
                        <c:v>0.23809239999999998</c:v>
                      </c:pt>
                      <c:pt idx="353">
                        <c:v>0.2399724</c:v>
                      </c:pt>
                      <c:pt idx="354">
                        <c:v>0.24278159999999999</c:v>
                      </c:pt>
                      <c:pt idx="355">
                        <c:v>0.24249519999999999</c:v>
                      </c:pt>
                      <c:pt idx="356">
                        <c:v>0.2424692</c:v>
                      </c:pt>
                      <c:pt idx="357">
                        <c:v>0.2466556</c:v>
                      </c:pt>
                      <c:pt idx="358">
                        <c:v>0.24729479999999998</c:v>
                      </c:pt>
                      <c:pt idx="359">
                        <c:v>0.2469896</c:v>
                      </c:pt>
                      <c:pt idx="360">
                        <c:v>0.24828440000000002</c:v>
                      </c:pt>
                      <c:pt idx="361">
                        <c:v>0.25255159999999999</c:v>
                      </c:pt>
                      <c:pt idx="362">
                        <c:v>0.25238679999999997</c:v>
                      </c:pt>
                      <c:pt idx="363">
                        <c:v>0.25210719999999998</c:v>
                      </c:pt>
                      <c:pt idx="364">
                        <c:v>0.25207439999999998</c:v>
                      </c:pt>
                      <c:pt idx="365">
                        <c:v>0.25390560000000001</c:v>
                      </c:pt>
                      <c:pt idx="366">
                        <c:v>0.25867439999999997</c:v>
                      </c:pt>
                      <c:pt idx="367">
                        <c:v>0.25876280000000002</c:v>
                      </c:pt>
                      <c:pt idx="368">
                        <c:v>0.25837559999999998</c:v>
                      </c:pt>
                      <c:pt idx="369">
                        <c:v>0.26018479999999999</c:v>
                      </c:pt>
                      <c:pt idx="370">
                        <c:v>0.26402799999999998</c:v>
                      </c:pt>
                      <c:pt idx="371">
                        <c:v>0.26372440000000003</c:v>
                      </c:pt>
                      <c:pt idx="372">
                        <c:v>0.26341199999999998</c:v>
                      </c:pt>
                      <c:pt idx="373">
                        <c:v>0.26341239999999999</c:v>
                      </c:pt>
                      <c:pt idx="374">
                        <c:v>0.26757039999999999</c:v>
                      </c:pt>
                      <c:pt idx="375">
                        <c:v>0.27063919999999997</c:v>
                      </c:pt>
                      <c:pt idx="376">
                        <c:v>0.27011479999999999</c:v>
                      </c:pt>
                      <c:pt idx="377">
                        <c:v>0.26983000000000001</c:v>
                      </c:pt>
                      <c:pt idx="378">
                        <c:v>0.27043679999999998</c:v>
                      </c:pt>
                      <c:pt idx="379">
                        <c:v>0.27481680000000003</c:v>
                      </c:pt>
                      <c:pt idx="380">
                        <c:v>0.27477119999999999</c:v>
                      </c:pt>
                      <c:pt idx="381">
                        <c:v>0.27447240000000001</c:v>
                      </c:pt>
                      <c:pt idx="382">
                        <c:v>0.27839320000000001</c:v>
                      </c:pt>
                      <c:pt idx="383">
                        <c:v>0.28047160000000004</c:v>
                      </c:pt>
                      <c:pt idx="384">
                        <c:v>0.27994720000000001</c:v>
                      </c:pt>
                      <c:pt idx="385">
                        <c:v>0.2797364</c:v>
                      </c:pt>
                      <c:pt idx="386">
                        <c:v>0.28356599999999998</c:v>
                      </c:pt>
                      <c:pt idx="387">
                        <c:v>0.28525519999999999</c:v>
                      </c:pt>
                      <c:pt idx="388">
                        <c:v>0.28478200000000004</c:v>
                      </c:pt>
                      <c:pt idx="389">
                        <c:v>0.2846088</c:v>
                      </c:pt>
                      <c:pt idx="390">
                        <c:v>0.28461320000000001</c:v>
                      </c:pt>
                      <c:pt idx="391">
                        <c:v>0.28796840000000001</c:v>
                      </c:pt>
                      <c:pt idx="392">
                        <c:v>0.29280080000000003</c:v>
                      </c:pt>
                      <c:pt idx="393">
                        <c:v>0.29281800000000002</c:v>
                      </c:pt>
                      <c:pt idx="394">
                        <c:v>0.29230640000000002</c:v>
                      </c:pt>
                      <c:pt idx="395">
                        <c:v>0.29214400000000001</c:v>
                      </c:pt>
                      <c:pt idx="396">
                        <c:v>0.29532079999999999</c:v>
                      </c:pt>
                      <c:pt idx="397">
                        <c:v>0.29789159999999998</c:v>
                      </c:pt>
                      <c:pt idx="398">
                        <c:v>0.29742640000000004</c:v>
                      </c:pt>
                      <c:pt idx="399">
                        <c:v>0.29723640000000001</c:v>
                      </c:pt>
                      <c:pt idx="400">
                        <c:v>0.30135679999999998</c:v>
                      </c:pt>
                      <c:pt idx="401">
                        <c:v>0.30401</c:v>
                      </c:pt>
                      <c:pt idx="402">
                        <c:v>0.30346519999999999</c:v>
                      </c:pt>
                      <c:pt idx="403">
                        <c:v>0.30321200000000004</c:v>
                      </c:pt>
                      <c:pt idx="404">
                        <c:v>0.30453759999999996</c:v>
                      </c:pt>
                      <c:pt idx="405">
                        <c:v>0.30972440000000001</c:v>
                      </c:pt>
                      <c:pt idx="406">
                        <c:v>0.3100348</c:v>
                      </c:pt>
                      <c:pt idx="407">
                        <c:v>0.30955680000000002</c:v>
                      </c:pt>
                      <c:pt idx="408">
                        <c:v>0.30940280000000003</c:v>
                      </c:pt>
                      <c:pt idx="409">
                        <c:v>0.3130444</c:v>
                      </c:pt>
                      <c:pt idx="410">
                        <c:v>0.31636720000000002</c:v>
                      </c:pt>
                      <c:pt idx="411">
                        <c:v>0.31584599999999996</c:v>
                      </c:pt>
                      <c:pt idx="412">
                        <c:v>0.3155268</c:v>
                      </c:pt>
                      <c:pt idx="413">
                        <c:v>0.31621080000000001</c:v>
                      </c:pt>
                      <c:pt idx="414">
                        <c:v>0.32134079999999998</c:v>
                      </c:pt>
                      <c:pt idx="415">
                        <c:v>0.3216656</c:v>
                      </c:pt>
                      <c:pt idx="416">
                        <c:v>0.32121119999999997</c:v>
                      </c:pt>
                      <c:pt idx="417">
                        <c:v>0.32103959999999998</c:v>
                      </c:pt>
                      <c:pt idx="418">
                        <c:v>0.32340279999999999</c:v>
                      </c:pt>
                      <c:pt idx="419">
                        <c:v>0.32753959999999999</c:v>
                      </c:pt>
                      <c:pt idx="420">
                        <c:v>0.32713320000000001</c:v>
                      </c:pt>
                      <c:pt idx="421">
                        <c:v>0.326766</c:v>
                      </c:pt>
                      <c:pt idx="422">
                        <c:v>0.33020080000000002</c:v>
                      </c:pt>
                      <c:pt idx="423">
                        <c:v>0.33272679999999999</c:v>
                      </c:pt>
                      <c:pt idx="424">
                        <c:v>0.33218960000000003</c:v>
                      </c:pt>
                      <c:pt idx="425">
                        <c:v>0.33234760000000002</c:v>
                      </c:pt>
                      <c:pt idx="426">
                        <c:v>0.33689279999999999</c:v>
                      </c:pt>
                      <c:pt idx="427">
                        <c:v>0.33682679999999998</c:v>
                      </c:pt>
                      <c:pt idx="428">
                        <c:v>0.33642479999999997</c:v>
                      </c:pt>
                      <c:pt idx="429">
                        <c:v>0.33791519999999997</c:v>
                      </c:pt>
                      <c:pt idx="430">
                        <c:v>0.34256759999999997</c:v>
                      </c:pt>
                      <c:pt idx="431">
                        <c:v>0.34227559999999996</c:v>
                      </c:pt>
                      <c:pt idx="432">
                        <c:v>0.34182519999999994</c:v>
                      </c:pt>
                      <c:pt idx="433">
                        <c:v>0.34469720000000004</c:v>
                      </c:pt>
                      <c:pt idx="434">
                        <c:v>0.34850360000000002</c:v>
                      </c:pt>
                      <c:pt idx="435">
                        <c:v>0.34788839999999999</c:v>
                      </c:pt>
                      <c:pt idx="436">
                        <c:v>0.347466</c:v>
                      </c:pt>
                      <c:pt idx="437">
                        <c:v>0.34730879999999997</c:v>
                      </c:pt>
                      <c:pt idx="438">
                        <c:v>0.34995880000000001</c:v>
                      </c:pt>
                      <c:pt idx="439">
                        <c:v>0.35436039999999996</c:v>
                      </c:pt>
                      <c:pt idx="440">
                        <c:v>0.35384320000000002</c:v>
                      </c:pt>
                      <c:pt idx="441">
                        <c:v>0.35336480000000003</c:v>
                      </c:pt>
                      <c:pt idx="442">
                        <c:v>0.35548999999999997</c:v>
                      </c:pt>
                      <c:pt idx="443">
                        <c:v>0.35994999999999999</c:v>
                      </c:pt>
                      <c:pt idx="444">
                        <c:v>0.35941719999999999</c:v>
                      </c:pt>
                      <c:pt idx="445">
                        <c:v>0.3589252</c:v>
                      </c:pt>
                      <c:pt idx="446">
                        <c:v>0.35872759999999998</c:v>
                      </c:pt>
                      <c:pt idx="447">
                        <c:v>0.36294960000000004</c:v>
                      </c:pt>
                      <c:pt idx="448">
                        <c:v>0.36695439999999996</c:v>
                      </c:pt>
                      <c:pt idx="449">
                        <c:v>0.36621879999999996</c:v>
                      </c:pt>
                      <c:pt idx="450">
                        <c:v>0.36569000000000002</c:v>
                      </c:pt>
                      <c:pt idx="451">
                        <c:v>0.365508</c:v>
                      </c:pt>
                      <c:pt idx="452">
                        <c:v>0.37036960000000002</c:v>
                      </c:pt>
                      <c:pt idx="453">
                        <c:v>0.3718612</c:v>
                      </c:pt>
                      <c:pt idx="454">
                        <c:v>0.37114559999999996</c:v>
                      </c:pt>
                      <c:pt idx="455">
                        <c:v>0.37074800000000002</c:v>
                      </c:pt>
                      <c:pt idx="456">
                        <c:v>0.3718148</c:v>
                      </c:pt>
                      <c:pt idx="457">
                        <c:v>0.37772640000000002</c:v>
                      </c:pt>
                      <c:pt idx="458">
                        <c:v>0.37918199999999996</c:v>
                      </c:pt>
                      <c:pt idx="459">
                        <c:v>0.37834600000000002</c:v>
                      </c:pt>
                      <c:pt idx="460">
                        <c:v>0.37786999999999998</c:v>
                      </c:pt>
                      <c:pt idx="461">
                        <c:v>0.37814560000000003</c:v>
                      </c:pt>
                      <c:pt idx="462">
                        <c:v>0.3838048</c:v>
                      </c:pt>
                      <c:pt idx="463">
                        <c:v>0.3852952</c:v>
                      </c:pt>
                      <c:pt idx="464">
                        <c:v>0.38448399999999999</c:v>
                      </c:pt>
                      <c:pt idx="465">
                        <c:v>0.38399559999999999</c:v>
                      </c:pt>
                      <c:pt idx="466">
                        <c:v>0.3840636</c:v>
                      </c:pt>
                      <c:pt idx="467">
                        <c:v>0.38917119999999999</c:v>
                      </c:pt>
                      <c:pt idx="468">
                        <c:v>0.38928160000000001</c:v>
                      </c:pt>
                      <c:pt idx="469">
                        <c:v>0.3886444</c:v>
                      </c:pt>
                      <c:pt idx="470">
                        <c:v>0.38886039999999999</c:v>
                      </c:pt>
                      <c:pt idx="471">
                        <c:v>0.39456839999999999</c:v>
                      </c:pt>
                      <c:pt idx="472">
                        <c:v>0.3953236</c:v>
                      </c:pt>
                      <c:pt idx="473">
                        <c:v>0.39451599999999998</c:v>
                      </c:pt>
                      <c:pt idx="474">
                        <c:v>0.39404800000000001</c:v>
                      </c:pt>
                      <c:pt idx="475">
                        <c:v>0.3969724</c:v>
                      </c:pt>
                      <c:pt idx="476">
                        <c:v>0.40110799999999996</c:v>
                      </c:pt>
                      <c:pt idx="477">
                        <c:v>0.40033999999999997</c:v>
                      </c:pt>
                      <c:pt idx="478">
                        <c:v>0.39973439999999999</c:v>
                      </c:pt>
                      <c:pt idx="479">
                        <c:v>0.40039599999999997</c:v>
                      </c:pt>
                      <c:pt idx="480">
                        <c:v>0.40616000000000002</c:v>
                      </c:pt>
                      <c:pt idx="481">
                        <c:v>0.40626800000000002</c:v>
                      </c:pt>
                      <c:pt idx="482">
                        <c:v>0.40549999999999997</c:v>
                      </c:pt>
                      <c:pt idx="483">
                        <c:v>0.405028</c:v>
                      </c:pt>
                      <c:pt idx="484">
                        <c:v>0.40488000000000002</c:v>
                      </c:pt>
                      <c:pt idx="485">
                        <c:v>0.41000399999999998</c:v>
                      </c:pt>
                      <c:pt idx="486">
                        <c:v>0.41258800000000001</c:v>
                      </c:pt>
                      <c:pt idx="487">
                        <c:v>0.411688</c:v>
                      </c:pt>
                      <c:pt idx="488">
                        <c:v>0.411352</c:v>
                      </c:pt>
                      <c:pt idx="489">
                        <c:v>0.41658800000000001</c:v>
                      </c:pt>
                      <c:pt idx="490">
                        <c:v>0.417128</c:v>
                      </c:pt>
                      <c:pt idx="491">
                        <c:v>0.41630800000000001</c:v>
                      </c:pt>
                      <c:pt idx="492">
                        <c:v>0.415852</c:v>
                      </c:pt>
                      <c:pt idx="493">
                        <c:v>0.41551199999999999</c:v>
                      </c:pt>
                      <c:pt idx="494">
                        <c:v>0.41737200000000002</c:v>
                      </c:pt>
                      <c:pt idx="495">
                        <c:v>0.42390800000000001</c:v>
                      </c:pt>
                      <c:pt idx="496">
                        <c:v>0.424952</c:v>
                      </c:pt>
                      <c:pt idx="497">
                        <c:v>0.42392400000000002</c:v>
                      </c:pt>
                      <c:pt idx="498">
                        <c:v>0.42332399999999998</c:v>
                      </c:pt>
                      <c:pt idx="499">
                        <c:v>0.42295199999999999</c:v>
                      </c:pt>
                      <c:pt idx="500">
                        <c:v>0.426012</c:v>
                      </c:pt>
                      <c:pt idx="501" formatCode="0.000">
                        <c:v>0.43259599999999998</c:v>
                      </c:pt>
                      <c:pt idx="502" formatCode="0.000">
                        <c:v>0.43284799999999996</c:v>
                      </c:pt>
                      <c:pt idx="503" formatCode="0.000">
                        <c:v>0.43186399999999997</c:v>
                      </c:pt>
                      <c:pt idx="504" formatCode="0.000">
                        <c:v>0.43124800000000002</c:v>
                      </c:pt>
                      <c:pt idx="505" formatCode="0.000">
                        <c:v>0.43091200000000002</c:v>
                      </c:pt>
                      <c:pt idx="506" formatCode="0.000">
                        <c:v>0.43433999999999995</c:v>
                      </c:pt>
                      <c:pt idx="507" formatCode="0.000">
                        <c:v>0.44056800000000002</c:v>
                      </c:pt>
                      <c:pt idx="508" formatCode="0.000">
                        <c:v>0.44008000000000003</c:v>
                      </c:pt>
                      <c:pt idx="509" formatCode="0.000">
                        <c:v>0.43915999999999999</c:v>
                      </c:pt>
                      <c:pt idx="510" formatCode="0.000">
                        <c:v>0.43863599999999997</c:v>
                      </c:pt>
                      <c:pt idx="511" formatCode="0.000">
                        <c:v>0.43841999999999998</c:v>
                      </c:pt>
                      <c:pt idx="512" formatCode="0.000">
                        <c:v>0.44388399999999995</c:v>
                      </c:pt>
                      <c:pt idx="513" formatCode="0.000">
                        <c:v>0.44600800000000002</c:v>
                      </c:pt>
                      <c:pt idx="514" formatCode="0.000">
                        <c:v>0.44505600000000001</c:v>
                      </c:pt>
                      <c:pt idx="515" formatCode="0.000">
                        <c:v>0.44444</c:v>
                      </c:pt>
                      <c:pt idx="516" formatCode="0.000">
                        <c:v>0.44457999999999998</c:v>
                      </c:pt>
                      <c:pt idx="517" formatCode="0.000">
                        <c:v>0.45097599999999999</c:v>
                      </c:pt>
                      <c:pt idx="518" formatCode="0.000">
                        <c:v>0.45216000000000001</c:v>
                      </c:pt>
                      <c:pt idx="519" formatCode="0.000">
                        <c:v>0.45122799999999996</c:v>
                      </c:pt>
                      <c:pt idx="520" formatCode="0.000">
                        <c:v>0.45063200000000003</c:v>
                      </c:pt>
                      <c:pt idx="521" formatCode="0.000">
                        <c:v>0.451104</c:v>
                      </c:pt>
                      <c:pt idx="522" formatCode="0.000">
                        <c:v>0.45772399999999996</c:v>
                      </c:pt>
                      <c:pt idx="523" formatCode="0.000">
                        <c:v>0.45827199999999996</c:v>
                      </c:pt>
                      <c:pt idx="524" formatCode="0.000">
                        <c:v>0.457372</c:v>
                      </c:pt>
                      <c:pt idx="525" formatCode="0.000">
                        <c:v>0.456812</c:v>
                      </c:pt>
                      <c:pt idx="526" formatCode="0.000">
                        <c:v>0.45852400000000004</c:v>
                      </c:pt>
                      <c:pt idx="527" formatCode="0.000">
                        <c:v>0.46392000000000005</c:v>
                      </c:pt>
                      <c:pt idx="528" formatCode="0.000">
                        <c:v>0.46326800000000001</c:v>
                      </c:pt>
                      <c:pt idx="529" formatCode="0.000">
                        <c:v>0.46263199999999999</c:v>
                      </c:pt>
                      <c:pt idx="530" formatCode="0.000">
                        <c:v>0.46765999999999996</c:v>
                      </c:pt>
                      <c:pt idx="531" formatCode="0.000">
                        <c:v>0.46824800000000005</c:v>
                      </c:pt>
                      <c:pt idx="532" formatCode="0.000">
                        <c:v>0.46744799999999997</c:v>
                      </c:pt>
                      <c:pt idx="533" formatCode="0.000">
                        <c:v>0.46748399999999996</c:v>
                      </c:pt>
                      <c:pt idx="534" formatCode="0.000">
                        <c:v>0.47397599999999995</c:v>
                      </c:pt>
                      <c:pt idx="535" formatCode="0.000">
                        <c:v>0.47439999999999999</c:v>
                      </c:pt>
                      <c:pt idx="536" formatCode="0.000">
                        <c:v>0.47352400000000006</c:v>
                      </c:pt>
                      <c:pt idx="537" formatCode="0.000">
                        <c:v>0.472968</c:v>
                      </c:pt>
                      <c:pt idx="538" formatCode="0.000">
                        <c:v>0.474352</c:v>
                      </c:pt>
                      <c:pt idx="539" formatCode="0.000">
                        <c:v>0.48047199999999995</c:v>
                      </c:pt>
                      <c:pt idx="540" formatCode="0.000">
                        <c:v>0.47997599999999996</c:v>
                      </c:pt>
                      <c:pt idx="541" formatCode="0.000">
                        <c:v>0.479184</c:v>
                      </c:pt>
                      <c:pt idx="542" formatCode="0.000">
                        <c:v>0.47872399999999998</c:v>
                      </c:pt>
                      <c:pt idx="543" formatCode="0.000">
                        <c:v>0.48328400000000005</c:v>
                      </c:pt>
                      <c:pt idx="544" formatCode="0.000">
                        <c:v>0.485848</c:v>
                      </c:pt>
                      <c:pt idx="545" formatCode="0.000">
                        <c:v>0.48493200000000003</c:v>
                      </c:pt>
                      <c:pt idx="546" formatCode="0.000">
                        <c:v>0.48436000000000001</c:v>
                      </c:pt>
                      <c:pt idx="547" formatCode="0.000">
                        <c:v>0.48792000000000002</c:v>
                      </c:pt>
                      <c:pt idx="548" formatCode="0.000">
                        <c:v>0.49085999999999996</c:v>
                      </c:pt>
                      <c:pt idx="549" formatCode="0.000">
                        <c:v>0.48995600000000006</c:v>
                      </c:pt>
                      <c:pt idx="550" formatCode="0.000">
                        <c:v>0.48946000000000001</c:v>
                      </c:pt>
                      <c:pt idx="551" formatCode="0.000">
                        <c:v>0.49509999999999998</c:v>
                      </c:pt>
                      <c:pt idx="552" formatCode="0.000">
                        <c:v>0.49782799999999999</c:v>
                      </c:pt>
                      <c:pt idx="553" formatCode="0.000">
                        <c:v>0.49681600000000004</c:v>
                      </c:pt>
                      <c:pt idx="554" formatCode="0.000">
                        <c:v>0.49612800000000001</c:v>
                      </c:pt>
                      <c:pt idx="555" formatCode="0.000">
                        <c:v>0.49573999999999996</c:v>
                      </c:pt>
                      <c:pt idx="556" formatCode="0.000">
                        <c:v>0.49871200000000004</c:v>
                      </c:pt>
                      <c:pt idx="557" formatCode="0.000">
                        <c:v>0.50485999999999998</c:v>
                      </c:pt>
                      <c:pt idx="558" formatCode="0.000">
                        <c:v>0.50406399999999996</c:v>
                      </c:pt>
                      <c:pt idx="559" formatCode="0.000">
                        <c:v>0.503224</c:v>
                      </c:pt>
                      <c:pt idx="560" formatCode="0.000">
                        <c:v>0.50278400000000001</c:v>
                      </c:pt>
                      <c:pt idx="561" formatCode="0.000">
                        <c:v>0.50250399999999995</c:v>
                      </c:pt>
                      <c:pt idx="562" formatCode="0.000">
                        <c:v>0.50697999999999999</c:v>
                      </c:pt>
                      <c:pt idx="563" formatCode="0.000">
                        <c:v>0.51345999999999992</c:v>
                      </c:pt>
                      <c:pt idx="564" formatCode="0.000">
                        <c:v>0.51263999999999998</c:v>
                      </c:pt>
                      <c:pt idx="565" formatCode="0.000">
                        <c:v>0.511768</c:v>
                      </c:pt>
                      <c:pt idx="566" formatCode="0.000">
                        <c:v>0.51126800000000006</c:v>
                      </c:pt>
                      <c:pt idx="567" formatCode="0.000">
                        <c:v>0.51095999999999997</c:v>
                      </c:pt>
                      <c:pt idx="568" formatCode="0.000">
                        <c:v>0.5131</c:v>
                      </c:pt>
                      <c:pt idx="569" formatCode="0.000">
                        <c:v>0.51349600000000006</c:v>
                      </c:pt>
                      <c:pt idx="570" formatCode="0.000">
                        <c:v>0.51926400000000006</c:v>
                      </c:pt>
                      <c:pt idx="571" formatCode="0.000">
                        <c:v>0.52254800000000001</c:v>
                      </c:pt>
                      <c:pt idx="572" formatCode="0.000">
                        <c:v>0.52150399999999997</c:v>
                      </c:pt>
                      <c:pt idx="573" formatCode="0.000">
                        <c:v>0.52082000000000006</c:v>
                      </c:pt>
                      <c:pt idx="574" formatCode="0.000">
                        <c:v>0.52050799999999997</c:v>
                      </c:pt>
                      <c:pt idx="575" formatCode="0.000">
                        <c:v>0.52467200000000003</c:v>
                      </c:pt>
                      <c:pt idx="576" formatCode="0.000">
                        <c:v>0.53127999999999997</c:v>
                      </c:pt>
                      <c:pt idx="577" formatCode="0.000">
                        <c:v>0.530524</c:v>
                      </c:pt>
                      <c:pt idx="578" formatCode="0.000">
                        <c:v>0.52968800000000005</c:v>
                      </c:pt>
                      <c:pt idx="579" formatCode="0.000">
                        <c:v>0.52921200000000002</c:v>
                      </c:pt>
                      <c:pt idx="580" formatCode="0.000">
                        <c:v>0.532084</c:v>
                      </c:pt>
                      <c:pt idx="581" formatCode="0.000">
                        <c:v>0.53883199999999998</c:v>
                      </c:pt>
                      <c:pt idx="582" formatCode="0.000">
                        <c:v>0.53813999999999995</c:v>
                      </c:pt>
                      <c:pt idx="583" formatCode="0.000">
                        <c:v>0.53736800000000007</c:v>
                      </c:pt>
                      <c:pt idx="584" formatCode="0.000">
                        <c:v>0.53694399999999998</c:v>
                      </c:pt>
                      <c:pt idx="585" formatCode="0.000">
                        <c:v>0.53677999999999992</c:v>
                      </c:pt>
                      <c:pt idx="586" formatCode="0.000">
                        <c:v>0.54112400000000005</c:v>
                      </c:pt>
                      <c:pt idx="587" formatCode="0.000">
                        <c:v>0.54457999999999995</c:v>
                      </c:pt>
                      <c:pt idx="588" formatCode="0.000">
                        <c:v>0.54371199999999997</c:v>
                      </c:pt>
                      <c:pt idx="589" formatCode="0.000">
                        <c:v>0.54328399999999999</c:v>
                      </c:pt>
                      <c:pt idx="590" formatCode="0.000">
                        <c:v>0.54919200000000001</c:v>
                      </c:pt>
                      <c:pt idx="591" formatCode="0.000">
                        <c:v>0.55425199999999997</c:v>
                      </c:pt>
                      <c:pt idx="592" formatCode="0.000">
                        <c:v>0.55326799999999998</c:v>
                      </c:pt>
                      <c:pt idx="593" formatCode="0.000">
                        <c:v>0.55259599999999998</c:v>
                      </c:pt>
                      <c:pt idx="594" formatCode="0.000">
                        <c:v>0.55227999999999999</c:v>
                      </c:pt>
                      <c:pt idx="595" formatCode="0.000">
                        <c:v>0.55205599999999999</c:v>
                      </c:pt>
                      <c:pt idx="596" formatCode="0.000">
                        <c:v>0.55199199999999993</c:v>
                      </c:pt>
                      <c:pt idx="597" formatCode="0.000">
                        <c:v>0.55393199999999998</c:v>
                      </c:pt>
                      <c:pt idx="598" formatCode="0.000">
                        <c:v>0.562496</c:v>
                      </c:pt>
                      <c:pt idx="599" formatCode="0.000">
                        <c:v>0.56279200000000007</c:v>
                      </c:pt>
                      <c:pt idx="600" formatCode="0.000">
                        <c:v>0.561948</c:v>
                      </c:pt>
                      <c:pt idx="601" formatCode="0.000">
                        <c:v>0.56146399999999996</c:v>
                      </c:pt>
                      <c:pt idx="602" formatCode="0.000">
                        <c:v>0.56565600000000005</c:v>
                      </c:pt>
                      <c:pt idx="603" formatCode="0.000">
                        <c:v>0.56748799999999999</c:v>
                      </c:pt>
                      <c:pt idx="604" formatCode="0.000">
                        <c:v>0.56682399999999999</c:v>
                      </c:pt>
                      <c:pt idx="605" formatCode="0.000">
                        <c:v>0.56653599999999993</c:v>
                      </c:pt>
                      <c:pt idx="606" formatCode="0.000">
                        <c:v>0.56958399999999998</c:v>
                      </c:pt>
                      <c:pt idx="607" formatCode="0.000">
                        <c:v>0.57672000000000001</c:v>
                      </c:pt>
                      <c:pt idx="608" formatCode="0.000">
                        <c:v>0.57606800000000002</c:v>
                      </c:pt>
                      <c:pt idx="609" formatCode="0.000">
                        <c:v>0.57536399999999999</c:v>
                      </c:pt>
                      <c:pt idx="610" formatCode="0.000">
                        <c:v>0.57536799999999999</c:v>
                      </c:pt>
                      <c:pt idx="611" formatCode="0.000">
                        <c:v>0.58298000000000005</c:v>
                      </c:pt>
                      <c:pt idx="612" formatCode="0.000">
                        <c:v>0.58418799999999993</c:v>
                      </c:pt>
                      <c:pt idx="613" formatCode="0.000">
                        <c:v>0.58341999999999994</c:v>
                      </c:pt>
                      <c:pt idx="614" formatCode="0.000">
                        <c:v>0.58308799999999994</c:v>
                      </c:pt>
                      <c:pt idx="615" formatCode="0.000">
                        <c:v>0.58296799999999993</c:v>
                      </c:pt>
                      <c:pt idx="616" formatCode="0.000">
                        <c:v>0.58296000000000003</c:v>
                      </c:pt>
                      <c:pt idx="617" formatCode="0.000">
                        <c:v>0.58311599999999997</c:v>
                      </c:pt>
                      <c:pt idx="618" formatCode="0.000">
                        <c:v>0.59009599999999995</c:v>
                      </c:pt>
                      <c:pt idx="619" formatCode="0.000">
                        <c:v>0.59734399999999999</c:v>
                      </c:pt>
                      <c:pt idx="620" formatCode="0.000">
                        <c:v>0.59660800000000003</c:v>
                      </c:pt>
                      <c:pt idx="621" formatCode="0.000">
                        <c:v>0.59583599999999992</c:v>
                      </c:pt>
                      <c:pt idx="622" formatCode="0.000">
                        <c:v>0.59557199999999999</c:v>
                      </c:pt>
                      <c:pt idx="623" formatCode="0.000">
                        <c:v>0.59584000000000004</c:v>
                      </c:pt>
                      <c:pt idx="624" formatCode="0.000">
                        <c:v>0.60345199999999999</c:v>
                      </c:pt>
                      <c:pt idx="625" formatCode="0.000">
                        <c:v>0.60387599999999997</c:v>
                      </c:pt>
                      <c:pt idx="626" formatCode="0.000">
                        <c:v>0.603348</c:v>
                      </c:pt>
                      <c:pt idx="627" formatCode="0.000">
                        <c:v>0.60316000000000003</c:v>
                      </c:pt>
                      <c:pt idx="628" formatCode="0.000">
                        <c:v>0.60318399999999994</c:v>
                      </c:pt>
                      <c:pt idx="629" formatCode="0.000">
                        <c:v>0.60441999999999996</c:v>
                      </c:pt>
                      <c:pt idx="630" formatCode="0.000">
                        <c:v>0.61305599999999993</c:v>
                      </c:pt>
                      <c:pt idx="631" formatCode="0.000">
                        <c:v>0.61332799999999998</c:v>
                      </c:pt>
                      <c:pt idx="632" formatCode="0.000">
                        <c:v>0.61276399999999998</c:v>
                      </c:pt>
                      <c:pt idx="633" formatCode="0.000">
                        <c:v>0.61271200000000003</c:v>
                      </c:pt>
                      <c:pt idx="634" formatCode="0.000">
                        <c:v>0.61276000000000008</c:v>
                      </c:pt>
                      <c:pt idx="635" formatCode="0.000">
                        <c:v>0.61319599999999996</c:v>
                      </c:pt>
                      <c:pt idx="636" formatCode="0.000">
                        <c:v>0.62183199999999994</c:v>
                      </c:pt>
                      <c:pt idx="637" formatCode="0.000">
                        <c:v>0.62778</c:v>
                      </c:pt>
                      <c:pt idx="638" formatCode="0.000">
                        <c:v>0.62681199999999992</c:v>
                      </c:pt>
                      <c:pt idx="639" formatCode="0.000">
                        <c:v>0.62627999999999995</c:v>
                      </c:pt>
                      <c:pt idx="640" formatCode="0.000">
                        <c:v>0.62619999999999998</c:v>
                      </c:pt>
                      <c:pt idx="641" formatCode="0.000">
                        <c:v>0.62630399999999997</c:v>
                      </c:pt>
                      <c:pt idx="642" formatCode="0.000">
                        <c:v>0.62662799999999996</c:v>
                      </c:pt>
                      <c:pt idx="643" formatCode="0.000">
                        <c:v>0.63239199999999995</c:v>
                      </c:pt>
                      <c:pt idx="644" formatCode="0.000">
                        <c:v>0.636324</c:v>
                      </c:pt>
                      <c:pt idx="645" formatCode="0.000">
                        <c:v>0.635772</c:v>
                      </c:pt>
                      <c:pt idx="646" formatCode="0.000">
                        <c:v>0.63553599999999999</c:v>
                      </c:pt>
                      <c:pt idx="647" formatCode="0.000">
                        <c:v>0.63562800000000008</c:v>
                      </c:pt>
                      <c:pt idx="648" formatCode="0.000">
                        <c:v>0.63597199999999998</c:v>
                      </c:pt>
                      <c:pt idx="649" formatCode="0.000">
                        <c:v>0.64367200000000002</c:v>
                      </c:pt>
                      <c:pt idx="650" formatCode="0.000">
                        <c:v>0.6486320000000001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'N115 Curvas de Polarización'!$L$4:$L$654</c15:sqref>
                        </c15:formulaRef>
                      </c:ext>
                    </c:extLst>
                    <c:numCache>
                      <c:formatCode>0.0000</c:formatCode>
                      <c:ptCount val="651"/>
                      <c:pt idx="0">
                        <c:v>1.1981200000000001</c:v>
                      </c:pt>
                      <c:pt idx="1">
                        <c:v>1.2000999999999999</c:v>
                      </c:pt>
                      <c:pt idx="2">
                        <c:v>1.2019500000000001</c:v>
                      </c:pt>
                      <c:pt idx="3">
                        <c:v>1.2039299999999999</c:v>
                      </c:pt>
                      <c:pt idx="4">
                        <c:v>1.2059500000000001</c:v>
                      </c:pt>
                      <c:pt idx="5">
                        <c:v>1.20804</c:v>
                      </c:pt>
                      <c:pt idx="6">
                        <c:v>1.2099</c:v>
                      </c:pt>
                      <c:pt idx="7">
                        <c:v>1.2118899999999999</c:v>
                      </c:pt>
                      <c:pt idx="8">
                        <c:v>1.2139</c:v>
                      </c:pt>
                      <c:pt idx="9">
                        <c:v>1.2160200000000001</c:v>
                      </c:pt>
                      <c:pt idx="10">
                        <c:v>1.21797</c:v>
                      </c:pt>
                      <c:pt idx="11">
                        <c:v>1.2199</c:v>
                      </c:pt>
                      <c:pt idx="12">
                        <c:v>1.2222200000000001</c:v>
                      </c:pt>
                      <c:pt idx="13">
                        <c:v>1.22411</c:v>
                      </c:pt>
                      <c:pt idx="14">
                        <c:v>1.2259100000000001</c:v>
                      </c:pt>
                      <c:pt idx="15">
                        <c:v>1.2278800000000001</c:v>
                      </c:pt>
                      <c:pt idx="16">
                        <c:v>1.23007</c:v>
                      </c:pt>
                      <c:pt idx="17">
                        <c:v>1.2320599999999999</c:v>
                      </c:pt>
                      <c:pt idx="18">
                        <c:v>1.23394</c:v>
                      </c:pt>
                      <c:pt idx="19">
                        <c:v>1.2359</c:v>
                      </c:pt>
                      <c:pt idx="20">
                        <c:v>1.23794</c:v>
                      </c:pt>
                      <c:pt idx="21">
                        <c:v>1.24</c:v>
                      </c:pt>
                      <c:pt idx="22">
                        <c:v>1.2420100000000001</c:v>
                      </c:pt>
                      <c:pt idx="23">
                        <c:v>1.2439199999999999</c:v>
                      </c:pt>
                      <c:pt idx="24">
                        <c:v>1.24617</c:v>
                      </c:pt>
                      <c:pt idx="25">
                        <c:v>1.2481100000000001</c:v>
                      </c:pt>
                      <c:pt idx="26">
                        <c:v>1.24996</c:v>
                      </c:pt>
                      <c:pt idx="27">
                        <c:v>1.2519</c:v>
                      </c:pt>
                      <c:pt idx="28">
                        <c:v>1.2539800000000001</c:v>
                      </c:pt>
                      <c:pt idx="29">
                        <c:v>1.25604</c:v>
                      </c:pt>
                      <c:pt idx="30">
                        <c:v>1.2579</c:v>
                      </c:pt>
                      <c:pt idx="31">
                        <c:v>1.25987</c:v>
                      </c:pt>
                      <c:pt idx="32">
                        <c:v>1.26189</c:v>
                      </c:pt>
                      <c:pt idx="33">
                        <c:v>1.2639100000000001</c:v>
                      </c:pt>
                      <c:pt idx="34">
                        <c:v>1.2658400000000001</c:v>
                      </c:pt>
                      <c:pt idx="35">
                        <c:v>1.2678700000000001</c:v>
                      </c:pt>
                      <c:pt idx="36">
                        <c:v>1.2701</c:v>
                      </c:pt>
                      <c:pt idx="37">
                        <c:v>1.2720899999999999</c:v>
                      </c:pt>
                      <c:pt idx="38">
                        <c:v>1.27396</c:v>
                      </c:pt>
                      <c:pt idx="39">
                        <c:v>1.2758799999999999</c:v>
                      </c:pt>
                      <c:pt idx="40">
                        <c:v>1.2779799999999999</c:v>
                      </c:pt>
                      <c:pt idx="41">
                        <c:v>1.28003</c:v>
                      </c:pt>
                      <c:pt idx="42">
                        <c:v>1.28189</c:v>
                      </c:pt>
                      <c:pt idx="43">
                        <c:v>1.28386</c:v>
                      </c:pt>
                      <c:pt idx="44">
                        <c:v>1.2859</c:v>
                      </c:pt>
                      <c:pt idx="45">
                        <c:v>1.2879400000000001</c:v>
                      </c:pt>
                      <c:pt idx="46">
                        <c:v>1.2898499999999999</c:v>
                      </c:pt>
                      <c:pt idx="47">
                        <c:v>1.2918499999999999</c:v>
                      </c:pt>
                      <c:pt idx="48">
                        <c:v>1.29403</c:v>
                      </c:pt>
                      <c:pt idx="49">
                        <c:v>1.2960700000000001</c:v>
                      </c:pt>
                      <c:pt idx="50">
                        <c:v>1.2979400000000001</c:v>
                      </c:pt>
                      <c:pt idx="51">
                        <c:v>1.29989</c:v>
                      </c:pt>
                      <c:pt idx="52">
                        <c:v>1.30199</c:v>
                      </c:pt>
                      <c:pt idx="53">
                        <c:v>1.30403</c:v>
                      </c:pt>
                      <c:pt idx="54">
                        <c:v>1.3058799999999999</c:v>
                      </c:pt>
                      <c:pt idx="55">
                        <c:v>1.3078399999999999</c:v>
                      </c:pt>
                      <c:pt idx="56">
                        <c:v>1.30986</c:v>
                      </c:pt>
                      <c:pt idx="57">
                        <c:v>1.3119099999999999</c:v>
                      </c:pt>
                      <c:pt idx="58">
                        <c:v>1.31382</c:v>
                      </c:pt>
                      <c:pt idx="59">
                        <c:v>1.3158000000000001</c:v>
                      </c:pt>
                      <c:pt idx="60">
                        <c:v>1.3178000000000001</c:v>
                      </c:pt>
                      <c:pt idx="61">
                        <c:v>1.32009</c:v>
                      </c:pt>
                      <c:pt idx="62">
                        <c:v>1.3218700000000001</c:v>
                      </c:pt>
                      <c:pt idx="63">
                        <c:v>1.32389</c:v>
                      </c:pt>
                      <c:pt idx="64">
                        <c:v>1.3259099999999999</c:v>
                      </c:pt>
                      <c:pt idx="65">
                        <c:v>1.32803</c:v>
                      </c:pt>
                      <c:pt idx="66">
                        <c:v>1.32985</c:v>
                      </c:pt>
                      <c:pt idx="67">
                        <c:v>1.33186</c:v>
                      </c:pt>
                      <c:pt idx="68">
                        <c:v>1.33388</c:v>
                      </c:pt>
                      <c:pt idx="69">
                        <c:v>1.3360099999999999</c:v>
                      </c:pt>
                      <c:pt idx="70">
                        <c:v>1.3378300000000001</c:v>
                      </c:pt>
                      <c:pt idx="71">
                        <c:v>1.33982</c:v>
                      </c:pt>
                      <c:pt idx="72">
                        <c:v>1.34182</c:v>
                      </c:pt>
                      <c:pt idx="73">
                        <c:v>1.34389</c:v>
                      </c:pt>
                      <c:pt idx="74">
                        <c:v>1.34588</c:v>
                      </c:pt>
                      <c:pt idx="75">
                        <c:v>1.34785</c:v>
                      </c:pt>
                      <c:pt idx="76">
                        <c:v>1.3501000000000001</c:v>
                      </c:pt>
                      <c:pt idx="77">
                        <c:v>1.35209</c:v>
                      </c:pt>
                      <c:pt idx="78">
                        <c:v>1.3538600000000001</c:v>
                      </c:pt>
                      <c:pt idx="79">
                        <c:v>1.35585</c:v>
                      </c:pt>
                      <c:pt idx="80">
                        <c:v>1.3578699999999999</c:v>
                      </c:pt>
                      <c:pt idx="81">
                        <c:v>1.3599699999999999</c:v>
                      </c:pt>
                      <c:pt idx="82">
                        <c:v>1.36182</c:v>
                      </c:pt>
                      <c:pt idx="83">
                        <c:v>1.36378</c:v>
                      </c:pt>
                      <c:pt idx="84">
                        <c:v>1.36578</c:v>
                      </c:pt>
                      <c:pt idx="85">
                        <c:v>1.36781</c:v>
                      </c:pt>
                      <c:pt idx="86">
                        <c:v>1.36991</c:v>
                      </c:pt>
                      <c:pt idx="87">
                        <c:v>1.37188</c:v>
                      </c:pt>
                      <c:pt idx="88">
                        <c:v>1.37384</c:v>
                      </c:pt>
                      <c:pt idx="89">
                        <c:v>1.3761000000000001</c:v>
                      </c:pt>
                      <c:pt idx="90">
                        <c:v>1.3778699999999999</c:v>
                      </c:pt>
                      <c:pt idx="91">
                        <c:v>1.3798299999999999</c:v>
                      </c:pt>
                      <c:pt idx="92">
                        <c:v>1.38174</c:v>
                      </c:pt>
                      <c:pt idx="93">
                        <c:v>1.38395</c:v>
                      </c:pt>
                      <c:pt idx="94">
                        <c:v>1.38581</c:v>
                      </c:pt>
                      <c:pt idx="95">
                        <c:v>1.38775</c:v>
                      </c:pt>
                      <c:pt idx="96">
                        <c:v>1.3896999999999999</c:v>
                      </c:pt>
                      <c:pt idx="97">
                        <c:v>1.3917299999999999</c:v>
                      </c:pt>
                      <c:pt idx="98">
                        <c:v>1.3937299999999999</c:v>
                      </c:pt>
                      <c:pt idx="99">
                        <c:v>1.39574</c:v>
                      </c:pt>
                      <c:pt idx="100">
                        <c:v>1.3979900000000001</c:v>
                      </c:pt>
                      <c:pt idx="101">
                        <c:v>1.40008</c:v>
                      </c:pt>
                      <c:pt idx="102">
                        <c:v>1.40185</c:v>
                      </c:pt>
                      <c:pt idx="103">
                        <c:v>1.4038200000000001</c:v>
                      </c:pt>
                      <c:pt idx="104">
                        <c:v>1.4057299999999999</c:v>
                      </c:pt>
                      <c:pt idx="105">
                        <c:v>1.4078900000000001</c:v>
                      </c:pt>
                      <c:pt idx="106">
                        <c:v>1.4097599999999999</c:v>
                      </c:pt>
                      <c:pt idx="107">
                        <c:v>1.41168</c:v>
                      </c:pt>
                      <c:pt idx="108">
                        <c:v>1.41371</c:v>
                      </c:pt>
                      <c:pt idx="109">
                        <c:v>1.41574</c:v>
                      </c:pt>
                      <c:pt idx="110">
                        <c:v>1.41771</c:v>
                      </c:pt>
                      <c:pt idx="111">
                        <c:v>1.41964</c:v>
                      </c:pt>
                      <c:pt idx="112">
                        <c:v>1.42174</c:v>
                      </c:pt>
                      <c:pt idx="113">
                        <c:v>1.42404</c:v>
                      </c:pt>
                      <c:pt idx="114">
                        <c:v>1.42581</c:v>
                      </c:pt>
                      <c:pt idx="115">
                        <c:v>1.4277500000000001</c:v>
                      </c:pt>
                      <c:pt idx="116">
                        <c:v>1.4297500000000001</c:v>
                      </c:pt>
                      <c:pt idx="117">
                        <c:v>1.4319900000000001</c:v>
                      </c:pt>
                      <c:pt idx="118">
                        <c:v>1.43377</c:v>
                      </c:pt>
                      <c:pt idx="119">
                        <c:v>1.4356100000000001</c:v>
                      </c:pt>
                      <c:pt idx="120">
                        <c:v>1.43757</c:v>
                      </c:pt>
                      <c:pt idx="121">
                        <c:v>1.4396199999999999</c:v>
                      </c:pt>
                      <c:pt idx="122">
                        <c:v>1.44163</c:v>
                      </c:pt>
                      <c:pt idx="123">
                        <c:v>1.4436</c:v>
                      </c:pt>
                      <c:pt idx="124">
                        <c:v>1.4456</c:v>
                      </c:pt>
                      <c:pt idx="125">
                        <c:v>1.4479200000000001</c:v>
                      </c:pt>
                      <c:pt idx="126">
                        <c:v>1.4498</c:v>
                      </c:pt>
                      <c:pt idx="127">
                        <c:v>1.45167</c:v>
                      </c:pt>
                      <c:pt idx="128">
                        <c:v>1.4535499999999999</c:v>
                      </c:pt>
                      <c:pt idx="129">
                        <c:v>1.45577</c:v>
                      </c:pt>
                      <c:pt idx="130">
                        <c:v>1.45774</c:v>
                      </c:pt>
                      <c:pt idx="131">
                        <c:v>1.4596</c:v>
                      </c:pt>
                      <c:pt idx="132">
                        <c:v>1.4615400000000001</c:v>
                      </c:pt>
                      <c:pt idx="133">
                        <c:v>1.4636499999999999</c:v>
                      </c:pt>
                      <c:pt idx="134">
                        <c:v>1.4657100000000001</c:v>
                      </c:pt>
                      <c:pt idx="135">
                        <c:v>1.46757</c:v>
                      </c:pt>
                      <c:pt idx="136">
                        <c:v>1.4695400000000001</c:v>
                      </c:pt>
                      <c:pt idx="137">
                        <c:v>1.4715499999999999</c:v>
                      </c:pt>
                      <c:pt idx="138">
                        <c:v>1.47377</c:v>
                      </c:pt>
                      <c:pt idx="139">
                        <c:v>1.47563</c:v>
                      </c:pt>
                      <c:pt idx="140">
                        <c:v>1.4776199999999999</c:v>
                      </c:pt>
                      <c:pt idx="141">
                        <c:v>1.47977</c:v>
                      </c:pt>
                      <c:pt idx="142">
                        <c:v>1.4817400000000001</c:v>
                      </c:pt>
                      <c:pt idx="143">
                        <c:v>1.4836</c:v>
                      </c:pt>
                      <c:pt idx="144">
                        <c:v>1.48559</c:v>
                      </c:pt>
                      <c:pt idx="145">
                        <c:v>1.4876199999999999</c:v>
                      </c:pt>
                      <c:pt idx="146">
                        <c:v>1.48969</c:v>
                      </c:pt>
                      <c:pt idx="147">
                        <c:v>1.49152</c:v>
                      </c:pt>
                      <c:pt idx="148">
                        <c:v>1.49353</c:v>
                      </c:pt>
                      <c:pt idx="149">
                        <c:v>1.4955499999999999</c:v>
                      </c:pt>
                      <c:pt idx="150">
                        <c:v>1.49762</c:v>
                      </c:pt>
                      <c:pt idx="151">
                        <c:v>1.4996100000000001</c:v>
                      </c:pt>
                      <c:pt idx="152">
                        <c:v>1.5015799999999999</c:v>
                      </c:pt>
                      <c:pt idx="153">
                        <c:v>1.5037400000000001</c:v>
                      </c:pt>
                      <c:pt idx="154">
                        <c:v>1.5057499999999999</c:v>
                      </c:pt>
                      <c:pt idx="155">
                        <c:v>1.5075700000000001</c:v>
                      </c:pt>
                      <c:pt idx="156">
                        <c:v>1.5095400000000001</c:v>
                      </c:pt>
                      <c:pt idx="157">
                        <c:v>1.5116400000000001</c:v>
                      </c:pt>
                      <c:pt idx="158">
                        <c:v>1.5136499999999999</c:v>
                      </c:pt>
                      <c:pt idx="159">
                        <c:v>1.51552</c:v>
                      </c:pt>
                      <c:pt idx="160">
                        <c:v>1.5174700000000001</c:v>
                      </c:pt>
                      <c:pt idx="161">
                        <c:v>1.5195099999999999</c:v>
                      </c:pt>
                      <c:pt idx="162">
                        <c:v>1.5215399999999999</c:v>
                      </c:pt>
                      <c:pt idx="163">
                        <c:v>1.52355</c:v>
                      </c:pt>
                      <c:pt idx="164">
                        <c:v>1.52556</c:v>
                      </c:pt>
                      <c:pt idx="165">
                        <c:v>1.52782</c:v>
                      </c:pt>
                      <c:pt idx="166">
                        <c:v>1.5297099999999999</c:v>
                      </c:pt>
                      <c:pt idx="167">
                        <c:v>1.5316000000000001</c:v>
                      </c:pt>
                      <c:pt idx="168">
                        <c:v>1.53349</c:v>
                      </c:pt>
                      <c:pt idx="169">
                        <c:v>1.5355700000000001</c:v>
                      </c:pt>
                      <c:pt idx="170">
                        <c:v>1.53766</c:v>
                      </c:pt>
                      <c:pt idx="171">
                        <c:v>1.5395399999999999</c:v>
                      </c:pt>
                      <c:pt idx="172">
                        <c:v>1.54149</c:v>
                      </c:pt>
                      <c:pt idx="173">
                        <c:v>1.5435099999999999</c:v>
                      </c:pt>
                      <c:pt idx="174">
                        <c:v>1.54552</c:v>
                      </c:pt>
                      <c:pt idx="175">
                        <c:v>1.5474699999999999</c:v>
                      </c:pt>
                      <c:pt idx="176">
                        <c:v>1.5494399999999999</c:v>
                      </c:pt>
                      <c:pt idx="177">
                        <c:v>1.55183</c:v>
                      </c:pt>
                      <c:pt idx="178">
                        <c:v>1.55372</c:v>
                      </c:pt>
                      <c:pt idx="179">
                        <c:v>1.5555699999999999</c:v>
                      </c:pt>
                      <c:pt idx="180">
                        <c:v>1.5575000000000001</c:v>
                      </c:pt>
                      <c:pt idx="181">
                        <c:v>1.5595699999999999</c:v>
                      </c:pt>
                      <c:pt idx="182">
                        <c:v>1.5616300000000001</c:v>
                      </c:pt>
                      <c:pt idx="183">
                        <c:v>1.5634600000000001</c:v>
                      </c:pt>
                      <c:pt idx="184">
                        <c:v>1.5654600000000001</c:v>
                      </c:pt>
                      <c:pt idx="185">
                        <c:v>1.5674300000000001</c:v>
                      </c:pt>
                      <c:pt idx="186">
                        <c:v>1.5694600000000001</c:v>
                      </c:pt>
                      <c:pt idx="187">
                        <c:v>1.5713900000000001</c:v>
                      </c:pt>
                      <c:pt idx="188">
                        <c:v>1.5733999999999999</c:v>
                      </c:pt>
                      <c:pt idx="189">
                        <c:v>1.57544</c:v>
                      </c:pt>
                      <c:pt idx="190">
                        <c:v>1.57772</c:v>
                      </c:pt>
                      <c:pt idx="191">
                        <c:v>1.5794600000000001</c:v>
                      </c:pt>
                      <c:pt idx="192">
                        <c:v>1.5814699999999999</c:v>
                      </c:pt>
                      <c:pt idx="193">
                        <c:v>1.5834299999999999</c:v>
                      </c:pt>
                      <c:pt idx="194">
                        <c:v>1.58568</c:v>
                      </c:pt>
                      <c:pt idx="195">
                        <c:v>1.58745</c:v>
                      </c:pt>
                      <c:pt idx="196">
                        <c:v>1.58945</c:v>
                      </c:pt>
                      <c:pt idx="197">
                        <c:v>1.5913999999999999</c:v>
                      </c:pt>
                      <c:pt idx="198">
                        <c:v>1.5934200000000001</c:v>
                      </c:pt>
                      <c:pt idx="199">
                        <c:v>1.59537</c:v>
                      </c:pt>
                      <c:pt idx="200">
                        <c:v>1.59735</c:v>
                      </c:pt>
                      <c:pt idx="201">
                        <c:v>1.59935</c:v>
                      </c:pt>
                      <c:pt idx="202">
                        <c:v>1.60168</c:v>
                      </c:pt>
                      <c:pt idx="203">
                        <c:v>1.60348</c:v>
                      </c:pt>
                      <c:pt idx="204">
                        <c:v>1.60544</c:v>
                      </c:pt>
                      <c:pt idx="205">
                        <c:v>1.60747</c:v>
                      </c:pt>
                      <c:pt idx="206">
                        <c:v>1.6095699999999999</c:v>
                      </c:pt>
                      <c:pt idx="207">
                        <c:v>1.6114299999999999</c:v>
                      </c:pt>
                      <c:pt idx="208">
                        <c:v>1.61338</c:v>
                      </c:pt>
                      <c:pt idx="209">
                        <c:v>1.6153500000000001</c:v>
                      </c:pt>
                      <c:pt idx="210">
                        <c:v>1.6173900000000001</c:v>
                      </c:pt>
                      <c:pt idx="211">
                        <c:v>1.6193599999999999</c:v>
                      </c:pt>
                      <c:pt idx="212">
                        <c:v>1.6213</c:v>
                      </c:pt>
                      <c:pt idx="213">
                        <c:v>1.6232599999999999</c:v>
                      </c:pt>
                      <c:pt idx="214">
                        <c:v>1.6252899999999999</c:v>
                      </c:pt>
                      <c:pt idx="215">
                        <c:v>1.6274599999999999</c:v>
                      </c:pt>
                      <c:pt idx="216">
                        <c:v>1.62941</c:v>
                      </c:pt>
                      <c:pt idx="217">
                        <c:v>1.6312899999999999</c:v>
                      </c:pt>
                      <c:pt idx="218">
                        <c:v>1.63365</c:v>
                      </c:pt>
                      <c:pt idx="219">
                        <c:v>1.6353599999999999</c:v>
                      </c:pt>
                      <c:pt idx="220">
                        <c:v>1.63731</c:v>
                      </c:pt>
                      <c:pt idx="221">
                        <c:v>1.6393</c:v>
                      </c:pt>
                      <c:pt idx="222">
                        <c:v>1.64131</c:v>
                      </c:pt>
                      <c:pt idx="223">
                        <c:v>1.6433199999999999</c:v>
                      </c:pt>
                      <c:pt idx="224">
                        <c:v>1.6452100000000001</c:v>
                      </c:pt>
                      <c:pt idx="225">
                        <c:v>1.6472199999999999</c:v>
                      </c:pt>
                      <c:pt idx="226">
                        <c:v>1.6492</c:v>
                      </c:pt>
                      <c:pt idx="227">
                        <c:v>1.6513599999999999</c:v>
                      </c:pt>
                      <c:pt idx="228">
                        <c:v>1.6533100000000001</c:v>
                      </c:pt>
                      <c:pt idx="229">
                        <c:v>1.6551800000000001</c:v>
                      </c:pt>
                      <c:pt idx="230">
                        <c:v>1.6575599999999999</c:v>
                      </c:pt>
                      <c:pt idx="231">
                        <c:v>1.6593500000000001</c:v>
                      </c:pt>
                      <c:pt idx="232">
                        <c:v>1.66124</c:v>
                      </c:pt>
                      <c:pt idx="233">
                        <c:v>1.66317</c:v>
                      </c:pt>
                      <c:pt idx="234">
                        <c:v>1.6653199999999999</c:v>
                      </c:pt>
                      <c:pt idx="235">
                        <c:v>1.6673199999999999</c:v>
                      </c:pt>
                      <c:pt idx="236">
                        <c:v>1.66916</c:v>
                      </c:pt>
                      <c:pt idx="237">
                        <c:v>1.6711</c:v>
                      </c:pt>
                      <c:pt idx="238">
                        <c:v>1.67313</c:v>
                      </c:pt>
                      <c:pt idx="239">
                        <c:v>1.67519</c:v>
                      </c:pt>
                      <c:pt idx="240">
                        <c:v>1.6772100000000001</c:v>
                      </c:pt>
                      <c:pt idx="241">
                        <c:v>1.6792100000000001</c:v>
                      </c:pt>
                      <c:pt idx="242">
                        <c:v>1.6813400000000001</c:v>
                      </c:pt>
                      <c:pt idx="243">
                        <c:v>1.6833400000000001</c:v>
                      </c:pt>
                      <c:pt idx="244">
                        <c:v>1.68523</c:v>
                      </c:pt>
                      <c:pt idx="245">
                        <c:v>1.6871400000000001</c:v>
                      </c:pt>
                      <c:pt idx="246">
                        <c:v>1.68913</c:v>
                      </c:pt>
                      <c:pt idx="247">
                        <c:v>1.6912199999999999</c:v>
                      </c:pt>
                      <c:pt idx="248">
                        <c:v>1.6931400000000001</c:v>
                      </c:pt>
                      <c:pt idx="249">
                        <c:v>1.69512</c:v>
                      </c:pt>
                      <c:pt idx="250">
                        <c:v>1.69713</c:v>
                      </c:pt>
                      <c:pt idx="251">
                        <c:v>1.6992400000000001</c:v>
                      </c:pt>
                      <c:pt idx="252">
                        <c:v>1.7011000000000001</c:v>
                      </c:pt>
                      <c:pt idx="253">
                        <c:v>1.70319</c:v>
                      </c:pt>
                      <c:pt idx="254">
                        <c:v>1.7053400000000001</c:v>
                      </c:pt>
                      <c:pt idx="255">
                        <c:v>1.70736</c:v>
                      </c:pt>
                      <c:pt idx="256">
                        <c:v>1.7091799999999999</c:v>
                      </c:pt>
                      <c:pt idx="257">
                        <c:v>1.7111099999999999</c:v>
                      </c:pt>
                      <c:pt idx="258">
                        <c:v>1.7131700000000001</c:v>
                      </c:pt>
                      <c:pt idx="259">
                        <c:v>1.7152499999999999</c:v>
                      </c:pt>
                      <c:pt idx="260">
                        <c:v>1.71712</c:v>
                      </c:pt>
                      <c:pt idx="261">
                        <c:v>1.7190700000000001</c:v>
                      </c:pt>
                      <c:pt idx="262">
                        <c:v>1.72109</c:v>
                      </c:pt>
                      <c:pt idx="263">
                        <c:v>1.72316</c:v>
                      </c:pt>
                      <c:pt idx="264">
                        <c:v>1.7250399999999999</c:v>
                      </c:pt>
                      <c:pt idx="265">
                        <c:v>1.7270099999999999</c:v>
                      </c:pt>
                      <c:pt idx="266">
                        <c:v>1.72912</c:v>
                      </c:pt>
                      <c:pt idx="267">
                        <c:v>1.73133</c:v>
                      </c:pt>
                      <c:pt idx="268">
                        <c:v>1.7331399999999999</c:v>
                      </c:pt>
                      <c:pt idx="269">
                        <c:v>1.73509</c:v>
                      </c:pt>
                      <c:pt idx="270">
                        <c:v>1.73709</c:v>
                      </c:pt>
                      <c:pt idx="271">
                        <c:v>1.7392399999999999</c:v>
                      </c:pt>
                      <c:pt idx="272">
                        <c:v>1.74112</c:v>
                      </c:pt>
                      <c:pt idx="273">
                        <c:v>1.7430399999999999</c:v>
                      </c:pt>
                      <c:pt idx="274">
                        <c:v>1.74502</c:v>
                      </c:pt>
                      <c:pt idx="275">
                        <c:v>1.74705</c:v>
                      </c:pt>
                      <c:pt idx="276">
                        <c:v>1.7490300000000001</c:v>
                      </c:pt>
                      <c:pt idx="277">
                        <c:v>1.7509999999999999</c:v>
                      </c:pt>
                      <c:pt idx="278">
                        <c:v>1.75299</c:v>
                      </c:pt>
                      <c:pt idx="279">
                        <c:v>1.75532</c:v>
                      </c:pt>
                      <c:pt idx="280">
                        <c:v>1.75715</c:v>
                      </c:pt>
                      <c:pt idx="281">
                        <c:v>1.75908</c:v>
                      </c:pt>
                      <c:pt idx="282">
                        <c:v>1.7610600000000001</c:v>
                      </c:pt>
                      <c:pt idx="283">
                        <c:v>1.76326</c:v>
                      </c:pt>
                      <c:pt idx="284">
                        <c:v>1.76508</c:v>
                      </c:pt>
                      <c:pt idx="285">
                        <c:v>1.76702</c:v>
                      </c:pt>
                      <c:pt idx="286">
                        <c:v>1.7689900000000001</c:v>
                      </c:pt>
                      <c:pt idx="287">
                        <c:v>1.7711300000000001</c:v>
                      </c:pt>
                      <c:pt idx="288">
                        <c:v>1.77298</c:v>
                      </c:pt>
                      <c:pt idx="289">
                        <c:v>1.77495</c:v>
                      </c:pt>
                      <c:pt idx="290">
                        <c:v>1.77688</c:v>
                      </c:pt>
                      <c:pt idx="291">
                        <c:v>1.7788999999999999</c:v>
                      </c:pt>
                      <c:pt idx="292">
                        <c:v>1.7810699999999999</c:v>
                      </c:pt>
                      <c:pt idx="293">
                        <c:v>1.7829699999999999</c:v>
                      </c:pt>
                      <c:pt idx="294">
                        <c:v>1.78494</c:v>
                      </c:pt>
                      <c:pt idx="295">
                        <c:v>1.78721</c:v>
                      </c:pt>
                      <c:pt idx="296">
                        <c:v>1.78901</c:v>
                      </c:pt>
                      <c:pt idx="297">
                        <c:v>1.79097</c:v>
                      </c:pt>
                      <c:pt idx="298">
                        <c:v>1.79295</c:v>
                      </c:pt>
                      <c:pt idx="299">
                        <c:v>1.7950200000000001</c:v>
                      </c:pt>
                      <c:pt idx="300">
                        <c:v>1.7969200000000001</c:v>
                      </c:pt>
                      <c:pt idx="301">
                        <c:v>1.7988599999999999</c:v>
                      </c:pt>
                      <c:pt idx="302">
                        <c:v>1.8008299999999999</c:v>
                      </c:pt>
                      <c:pt idx="303">
                        <c:v>1.80287</c:v>
                      </c:pt>
                      <c:pt idx="304">
                        <c:v>1.8050299999999999</c:v>
                      </c:pt>
                      <c:pt idx="305">
                        <c:v>1.8069500000000001</c:v>
                      </c:pt>
                      <c:pt idx="306">
                        <c:v>1.8090599999999999</c:v>
                      </c:pt>
                      <c:pt idx="307">
                        <c:v>1.8111699999999999</c:v>
                      </c:pt>
                      <c:pt idx="308">
                        <c:v>1.81301</c:v>
                      </c:pt>
                      <c:pt idx="309">
                        <c:v>1.81487</c:v>
                      </c:pt>
                      <c:pt idx="310">
                        <c:v>1.8168599999999999</c:v>
                      </c:pt>
                      <c:pt idx="311">
                        <c:v>1.81897</c:v>
                      </c:pt>
                      <c:pt idx="312">
                        <c:v>1.8209500000000001</c:v>
                      </c:pt>
                      <c:pt idx="313">
                        <c:v>1.8228200000000001</c:v>
                      </c:pt>
                      <c:pt idx="314">
                        <c:v>1.82477</c:v>
                      </c:pt>
                      <c:pt idx="315">
                        <c:v>1.82677</c:v>
                      </c:pt>
                      <c:pt idx="316">
                        <c:v>1.82887</c:v>
                      </c:pt>
                      <c:pt idx="317">
                        <c:v>1.8308500000000001</c:v>
                      </c:pt>
                      <c:pt idx="318">
                        <c:v>1.8327800000000001</c:v>
                      </c:pt>
                      <c:pt idx="319">
                        <c:v>1.8351599999999999</c:v>
                      </c:pt>
                      <c:pt idx="320">
                        <c:v>1.8369500000000001</c:v>
                      </c:pt>
                      <c:pt idx="321">
                        <c:v>1.8388500000000001</c:v>
                      </c:pt>
                      <c:pt idx="322">
                        <c:v>1.84074</c:v>
                      </c:pt>
                      <c:pt idx="323">
                        <c:v>1.8429500000000001</c:v>
                      </c:pt>
                      <c:pt idx="324">
                        <c:v>1.8449</c:v>
                      </c:pt>
                      <c:pt idx="325">
                        <c:v>1.8467899999999999</c:v>
                      </c:pt>
                      <c:pt idx="326">
                        <c:v>1.84874</c:v>
                      </c:pt>
                      <c:pt idx="327">
                        <c:v>1.85077</c:v>
                      </c:pt>
                      <c:pt idx="328">
                        <c:v>1.85284</c:v>
                      </c:pt>
                      <c:pt idx="329">
                        <c:v>1.8547100000000001</c:v>
                      </c:pt>
                      <c:pt idx="330">
                        <c:v>1.85676</c:v>
                      </c:pt>
                      <c:pt idx="331">
                        <c:v>1.85907</c:v>
                      </c:pt>
                      <c:pt idx="332">
                        <c:v>1.8609500000000001</c:v>
                      </c:pt>
                      <c:pt idx="333">
                        <c:v>1.8628400000000001</c:v>
                      </c:pt>
                      <c:pt idx="334">
                        <c:v>1.86476</c:v>
                      </c:pt>
                      <c:pt idx="335">
                        <c:v>1.8668400000000001</c:v>
                      </c:pt>
                      <c:pt idx="336">
                        <c:v>1.8689199999999999</c:v>
                      </c:pt>
                      <c:pt idx="337">
                        <c:v>1.8707100000000001</c:v>
                      </c:pt>
                      <c:pt idx="338">
                        <c:v>1.8726799999999999</c:v>
                      </c:pt>
                      <c:pt idx="339">
                        <c:v>1.8747</c:v>
                      </c:pt>
                      <c:pt idx="340">
                        <c:v>1.87677</c:v>
                      </c:pt>
                      <c:pt idx="341">
                        <c:v>1.87866</c:v>
                      </c:pt>
                      <c:pt idx="342">
                        <c:v>1.88066</c:v>
                      </c:pt>
                      <c:pt idx="343">
                        <c:v>1.8827799999999999</c:v>
                      </c:pt>
                      <c:pt idx="344">
                        <c:v>1.8849199999999999</c:v>
                      </c:pt>
                      <c:pt idx="345">
                        <c:v>1.88676</c:v>
                      </c:pt>
                      <c:pt idx="346">
                        <c:v>1.88872</c:v>
                      </c:pt>
                      <c:pt idx="347">
                        <c:v>1.8907400000000001</c:v>
                      </c:pt>
                      <c:pt idx="348">
                        <c:v>1.8928700000000001</c:v>
                      </c:pt>
                      <c:pt idx="349">
                        <c:v>1.8946700000000001</c:v>
                      </c:pt>
                      <c:pt idx="350">
                        <c:v>1.8966799999999999</c:v>
                      </c:pt>
                      <c:pt idx="351">
                        <c:v>1.89869</c:v>
                      </c:pt>
                      <c:pt idx="352">
                        <c:v>1.9007499999999999</c:v>
                      </c:pt>
                      <c:pt idx="353">
                        <c:v>1.90265</c:v>
                      </c:pt>
                      <c:pt idx="354">
                        <c:v>1.9046099999999999</c:v>
                      </c:pt>
                      <c:pt idx="355">
                        <c:v>1.9066000000000001</c:v>
                      </c:pt>
                      <c:pt idx="356">
                        <c:v>1.90892</c:v>
                      </c:pt>
                      <c:pt idx="357">
                        <c:v>1.91069</c:v>
                      </c:pt>
                      <c:pt idx="358">
                        <c:v>1.9126700000000001</c:v>
                      </c:pt>
                      <c:pt idx="359">
                        <c:v>1.9146700000000001</c:v>
                      </c:pt>
                      <c:pt idx="360">
                        <c:v>1.9168400000000001</c:v>
                      </c:pt>
                      <c:pt idx="361">
                        <c:v>1.9186399999999999</c:v>
                      </c:pt>
                      <c:pt idx="362">
                        <c:v>1.9206000000000001</c:v>
                      </c:pt>
                      <c:pt idx="363">
                        <c:v>1.92262</c:v>
                      </c:pt>
                      <c:pt idx="364">
                        <c:v>1.9247000000000001</c:v>
                      </c:pt>
                      <c:pt idx="365">
                        <c:v>1.92658</c:v>
                      </c:pt>
                      <c:pt idx="366">
                        <c:v>1.9285399999999999</c:v>
                      </c:pt>
                      <c:pt idx="367">
                        <c:v>1.9305000000000001</c:v>
                      </c:pt>
                      <c:pt idx="368">
                        <c:v>1.9325000000000001</c:v>
                      </c:pt>
                      <c:pt idx="369">
                        <c:v>1.93469</c:v>
                      </c:pt>
                      <c:pt idx="370">
                        <c:v>1.93662</c:v>
                      </c:pt>
                      <c:pt idx="371">
                        <c:v>1.93862</c:v>
                      </c:pt>
                      <c:pt idx="372">
                        <c:v>1.94076</c:v>
                      </c:pt>
                      <c:pt idx="373">
                        <c:v>1.9426300000000001</c:v>
                      </c:pt>
                      <c:pt idx="374">
                        <c:v>1.94455</c:v>
                      </c:pt>
                      <c:pt idx="375">
                        <c:v>1.9465300000000001</c:v>
                      </c:pt>
                      <c:pt idx="376">
                        <c:v>1.9486699999999999</c:v>
                      </c:pt>
                      <c:pt idx="377">
                        <c:v>1.95059</c:v>
                      </c:pt>
                      <c:pt idx="378">
                        <c:v>1.9524999999999999</c:v>
                      </c:pt>
                      <c:pt idx="379">
                        <c:v>1.9544699999999999</c:v>
                      </c:pt>
                      <c:pt idx="380">
                        <c:v>1.9564699999999999</c:v>
                      </c:pt>
                      <c:pt idx="381">
                        <c:v>1.9586699999999999</c:v>
                      </c:pt>
                      <c:pt idx="382">
                        <c:v>1.96058</c:v>
                      </c:pt>
                      <c:pt idx="383">
                        <c:v>1.96251</c:v>
                      </c:pt>
                      <c:pt idx="384">
                        <c:v>1.9648099999999999</c:v>
                      </c:pt>
                      <c:pt idx="385">
                        <c:v>1.96662</c:v>
                      </c:pt>
                      <c:pt idx="386">
                        <c:v>1.96855</c:v>
                      </c:pt>
                      <c:pt idx="387">
                        <c:v>1.9704699999999999</c:v>
                      </c:pt>
                      <c:pt idx="388">
                        <c:v>1.97265</c:v>
                      </c:pt>
                      <c:pt idx="389">
                        <c:v>1.97455</c:v>
                      </c:pt>
                      <c:pt idx="390">
                        <c:v>1.97644</c:v>
                      </c:pt>
                      <c:pt idx="391">
                        <c:v>1.9783599999999999</c:v>
                      </c:pt>
                      <c:pt idx="392">
                        <c:v>1.98041</c:v>
                      </c:pt>
                      <c:pt idx="393">
                        <c:v>1.98248</c:v>
                      </c:pt>
                      <c:pt idx="394">
                        <c:v>1.9844900000000001</c:v>
                      </c:pt>
                      <c:pt idx="395">
                        <c:v>1.9864900000000001</c:v>
                      </c:pt>
                      <c:pt idx="396">
                        <c:v>1.98875</c:v>
                      </c:pt>
                      <c:pt idx="397">
                        <c:v>1.99055</c:v>
                      </c:pt>
                      <c:pt idx="398">
                        <c:v>1.99244</c:v>
                      </c:pt>
                      <c:pt idx="399">
                        <c:v>1.99437</c:v>
                      </c:pt>
                      <c:pt idx="400">
                        <c:v>1.99658</c:v>
                      </c:pt>
                      <c:pt idx="401">
                        <c:v>1.9985200000000001</c:v>
                      </c:pt>
                      <c:pt idx="402">
                        <c:v>2.00041</c:v>
                      </c:pt>
                      <c:pt idx="403">
                        <c:v>2.00237</c:v>
                      </c:pt>
                      <c:pt idx="404">
                        <c:v>2.0043899999999999</c:v>
                      </c:pt>
                      <c:pt idx="405">
                        <c:v>2.0064600000000001</c:v>
                      </c:pt>
                      <c:pt idx="406">
                        <c:v>2.0083299999999999</c:v>
                      </c:pt>
                      <c:pt idx="407">
                        <c:v>2.0104199999999999</c:v>
                      </c:pt>
                      <c:pt idx="408">
                        <c:v>2.0126900000000001</c:v>
                      </c:pt>
                      <c:pt idx="409">
                        <c:v>2.01457</c:v>
                      </c:pt>
                      <c:pt idx="410">
                        <c:v>2.01641</c:v>
                      </c:pt>
                      <c:pt idx="411">
                        <c:v>2.0183399999999998</c:v>
                      </c:pt>
                      <c:pt idx="412">
                        <c:v>2.0205600000000001</c:v>
                      </c:pt>
                      <c:pt idx="413">
                        <c:v>2.0225200000000001</c:v>
                      </c:pt>
                      <c:pt idx="414">
                        <c:v>2.0243699999999998</c:v>
                      </c:pt>
                      <c:pt idx="415">
                        <c:v>2.0263100000000001</c:v>
                      </c:pt>
                      <c:pt idx="416">
                        <c:v>2.0283199999999999</c:v>
                      </c:pt>
                      <c:pt idx="417">
                        <c:v>2.0304099999999998</c:v>
                      </c:pt>
                      <c:pt idx="418">
                        <c:v>2.0322900000000002</c:v>
                      </c:pt>
                      <c:pt idx="419">
                        <c:v>2.0342799999999999</c:v>
                      </c:pt>
                      <c:pt idx="420">
                        <c:v>2.0364499999999999</c:v>
                      </c:pt>
                      <c:pt idx="421">
                        <c:v>2.0385599999999999</c:v>
                      </c:pt>
                      <c:pt idx="422">
                        <c:v>2.0403600000000002</c:v>
                      </c:pt>
                      <c:pt idx="423">
                        <c:v>2.0423</c:v>
                      </c:pt>
                      <c:pt idx="424">
                        <c:v>2.0443799999999999</c:v>
                      </c:pt>
                      <c:pt idx="425">
                        <c:v>2.0464799999999999</c:v>
                      </c:pt>
                      <c:pt idx="426">
                        <c:v>2.0483199999999999</c:v>
                      </c:pt>
                      <c:pt idx="427">
                        <c:v>2.0503</c:v>
                      </c:pt>
                      <c:pt idx="428">
                        <c:v>2.0523699999999998</c:v>
                      </c:pt>
                      <c:pt idx="429">
                        <c:v>2.0544099999999998</c:v>
                      </c:pt>
                      <c:pt idx="430">
                        <c:v>2.0562900000000002</c:v>
                      </c:pt>
                      <c:pt idx="431">
                        <c:v>2.0582699999999998</c:v>
                      </c:pt>
                      <c:pt idx="432">
                        <c:v>2.06027</c:v>
                      </c:pt>
                      <c:pt idx="433">
                        <c:v>2.0625599999999999</c:v>
                      </c:pt>
                      <c:pt idx="434">
                        <c:v>2.0643500000000001</c:v>
                      </c:pt>
                      <c:pt idx="435">
                        <c:v>2.0663100000000001</c:v>
                      </c:pt>
                      <c:pt idx="436">
                        <c:v>2.06839</c:v>
                      </c:pt>
                      <c:pt idx="437">
                        <c:v>2.0704699999999998</c:v>
                      </c:pt>
                      <c:pt idx="438">
                        <c:v>2.0722800000000001</c:v>
                      </c:pt>
                      <c:pt idx="439">
                        <c:v>2.0742699999999998</c:v>
                      </c:pt>
                      <c:pt idx="440">
                        <c:v>2.07626</c:v>
                      </c:pt>
                      <c:pt idx="441">
                        <c:v>2.0783999999999998</c:v>
                      </c:pt>
                      <c:pt idx="442">
                        <c:v>2.0802299999999998</c:v>
                      </c:pt>
                      <c:pt idx="443">
                        <c:v>2.08216</c:v>
                      </c:pt>
                      <c:pt idx="444">
                        <c:v>2.0841799999999999</c:v>
                      </c:pt>
                      <c:pt idx="445">
                        <c:v>2.0861999999999998</c:v>
                      </c:pt>
                      <c:pt idx="446">
                        <c:v>2.08833</c:v>
                      </c:pt>
                      <c:pt idx="447">
                        <c:v>2.0902699999999999</c:v>
                      </c:pt>
                      <c:pt idx="448">
                        <c:v>2.0924100000000001</c:v>
                      </c:pt>
                      <c:pt idx="449">
                        <c:v>2.0944400000000001</c:v>
                      </c:pt>
                      <c:pt idx="450">
                        <c:v>2.09626</c:v>
                      </c:pt>
                      <c:pt idx="451">
                        <c:v>2.09822</c:v>
                      </c:pt>
                      <c:pt idx="452">
                        <c:v>2.1001799999999999</c:v>
                      </c:pt>
                      <c:pt idx="453">
                        <c:v>2.1023200000000002</c:v>
                      </c:pt>
                      <c:pt idx="454">
                        <c:v>2.1042100000000001</c:v>
                      </c:pt>
                      <c:pt idx="455">
                        <c:v>2.1061200000000002</c:v>
                      </c:pt>
                      <c:pt idx="456">
                        <c:v>2.1081300000000001</c:v>
                      </c:pt>
                      <c:pt idx="457">
                        <c:v>2.11015</c:v>
                      </c:pt>
                      <c:pt idx="458">
                        <c:v>2.11226</c:v>
                      </c:pt>
                      <c:pt idx="459">
                        <c:v>2.1142400000000001</c:v>
                      </c:pt>
                      <c:pt idx="460">
                        <c:v>2.1162299999999998</c:v>
                      </c:pt>
                      <c:pt idx="461">
                        <c:v>2.1184599999999998</c:v>
                      </c:pt>
                      <c:pt idx="462">
                        <c:v>2.12025</c:v>
                      </c:pt>
                      <c:pt idx="463">
                        <c:v>2.1221800000000002</c:v>
                      </c:pt>
                      <c:pt idx="464">
                        <c:v>2.1240999999999999</c:v>
                      </c:pt>
                      <c:pt idx="465">
                        <c:v>2.1262799999999999</c:v>
                      </c:pt>
                      <c:pt idx="466">
                        <c:v>2.1281699999999999</c:v>
                      </c:pt>
                      <c:pt idx="467">
                        <c:v>2.13008</c:v>
                      </c:pt>
                      <c:pt idx="468">
                        <c:v>2.1320600000000001</c:v>
                      </c:pt>
                      <c:pt idx="469">
                        <c:v>2.13409</c:v>
                      </c:pt>
                      <c:pt idx="470">
                        <c:v>2.13611</c:v>
                      </c:pt>
                      <c:pt idx="471">
                        <c:v>2.13815</c:v>
                      </c:pt>
                      <c:pt idx="472">
                        <c:v>2.1403099999999999</c:v>
                      </c:pt>
                      <c:pt idx="473">
                        <c:v>2.1424300000000001</c:v>
                      </c:pt>
                      <c:pt idx="474">
                        <c:v>2.14418</c:v>
                      </c:pt>
                      <c:pt idx="475">
                        <c:v>2.1461199999999998</c:v>
                      </c:pt>
                      <c:pt idx="476">
                        <c:v>2.1480600000000001</c:v>
                      </c:pt>
                      <c:pt idx="477">
                        <c:v>2.1502599999999998</c:v>
                      </c:pt>
                      <c:pt idx="478">
                        <c:v>2.1521599999999999</c:v>
                      </c:pt>
                      <c:pt idx="479">
                        <c:v>2.15408</c:v>
                      </c:pt>
                      <c:pt idx="480">
                        <c:v>2.15604</c:v>
                      </c:pt>
                      <c:pt idx="481">
                        <c:v>2.1580599999999999</c:v>
                      </c:pt>
                      <c:pt idx="482">
                        <c:v>2.16011</c:v>
                      </c:pt>
                      <c:pt idx="483">
                        <c:v>2.1620200000000001</c:v>
                      </c:pt>
                      <c:pt idx="484">
                        <c:v>2.1640899999999998</c:v>
                      </c:pt>
                      <c:pt idx="485">
                        <c:v>2.1664599999999998</c:v>
                      </c:pt>
                      <c:pt idx="486">
                        <c:v>2.1681499999999998</c:v>
                      </c:pt>
                      <c:pt idx="487">
                        <c:v>2.1701100000000002</c:v>
                      </c:pt>
                      <c:pt idx="488">
                        <c:v>2.1719900000000001</c:v>
                      </c:pt>
                      <c:pt idx="489">
                        <c:v>2.1742300000000001</c:v>
                      </c:pt>
                      <c:pt idx="490">
                        <c:v>2.1761400000000002</c:v>
                      </c:pt>
                      <c:pt idx="491">
                        <c:v>2.1780300000000001</c:v>
                      </c:pt>
                      <c:pt idx="492">
                        <c:v>2.1799499999999998</c:v>
                      </c:pt>
                      <c:pt idx="493">
                        <c:v>2.1819999999999999</c:v>
                      </c:pt>
                      <c:pt idx="494">
                        <c:v>2.1840700000000002</c:v>
                      </c:pt>
                      <c:pt idx="495">
                        <c:v>2.1859199999999999</c:v>
                      </c:pt>
                      <c:pt idx="496">
                        <c:v>2.18791</c:v>
                      </c:pt>
                      <c:pt idx="497">
                        <c:v>2.1901999999999999</c:v>
                      </c:pt>
                      <c:pt idx="498">
                        <c:v>2.1921599999999999</c:v>
                      </c:pt>
                      <c:pt idx="499">
                        <c:v>2.1939899999999999</c:v>
                      </c:pt>
                      <c:pt idx="500">
                        <c:v>2.1959499999999998</c:v>
                      </c:pt>
                      <c:pt idx="501" formatCode="0.000">
                        <c:v>2.1981099999999998</c:v>
                      </c:pt>
                      <c:pt idx="502" formatCode="0.000">
                        <c:v>2.2000899999999999</c:v>
                      </c:pt>
                      <c:pt idx="503" formatCode="0.000">
                        <c:v>2.202</c:v>
                      </c:pt>
                      <c:pt idx="504" formatCode="0.000">
                        <c:v>2.2039399999999998</c:v>
                      </c:pt>
                      <c:pt idx="505" formatCode="0.000">
                        <c:v>2.2059600000000001</c:v>
                      </c:pt>
                      <c:pt idx="506" formatCode="0.000">
                        <c:v>2.2080199999999999</c:v>
                      </c:pt>
                      <c:pt idx="507" formatCode="0.000">
                        <c:v>2.2099000000000002</c:v>
                      </c:pt>
                      <c:pt idx="508" formatCode="0.000">
                        <c:v>2.2118799999999998</c:v>
                      </c:pt>
                      <c:pt idx="509" formatCode="0.000">
                        <c:v>2.2138800000000001</c:v>
                      </c:pt>
                      <c:pt idx="510" formatCode="0.000">
                        <c:v>2.2161599999999999</c:v>
                      </c:pt>
                      <c:pt idx="511" formatCode="0.000">
                        <c:v>2.2180599999999999</c:v>
                      </c:pt>
                      <c:pt idx="512" formatCode="0.000">
                        <c:v>2.2199200000000001</c:v>
                      </c:pt>
                      <c:pt idx="513" formatCode="0.000">
                        <c:v>2.2219699999999998</c:v>
                      </c:pt>
                      <c:pt idx="514" formatCode="0.000">
                        <c:v>2.22411</c:v>
                      </c:pt>
                      <c:pt idx="515" formatCode="0.000">
                        <c:v>2.22593</c:v>
                      </c:pt>
                      <c:pt idx="516" formatCode="0.000">
                        <c:v>2.2278699999999998</c:v>
                      </c:pt>
                      <c:pt idx="517" formatCode="0.000">
                        <c:v>2.2299199999999999</c:v>
                      </c:pt>
                      <c:pt idx="518" formatCode="0.000">
                        <c:v>2.23203</c:v>
                      </c:pt>
                      <c:pt idx="519" formatCode="0.000">
                        <c:v>2.2338499999999999</c:v>
                      </c:pt>
                      <c:pt idx="520" formatCode="0.000">
                        <c:v>2.23583</c:v>
                      </c:pt>
                      <c:pt idx="521" formatCode="0.000">
                        <c:v>2.2378100000000001</c:v>
                      </c:pt>
                      <c:pt idx="522" formatCode="0.000">
                        <c:v>2.2398699999999998</c:v>
                      </c:pt>
                      <c:pt idx="523" formatCode="0.000">
                        <c:v>2.2419500000000001</c:v>
                      </c:pt>
                      <c:pt idx="524" formatCode="0.000">
                        <c:v>2.2438799999999999</c:v>
                      </c:pt>
                      <c:pt idx="525" formatCode="0.000">
                        <c:v>2.2459799999999999</c:v>
                      </c:pt>
                      <c:pt idx="526" formatCode="0.000">
                        <c:v>2.2480899999999999</c:v>
                      </c:pt>
                      <c:pt idx="527" formatCode="0.000">
                        <c:v>2.24986</c:v>
                      </c:pt>
                      <c:pt idx="528" formatCode="0.000">
                        <c:v>2.2518400000000001</c:v>
                      </c:pt>
                      <c:pt idx="529" formatCode="0.000">
                        <c:v>2.2538299999999998</c:v>
                      </c:pt>
                      <c:pt idx="530" formatCode="0.000">
                        <c:v>2.2559800000000001</c:v>
                      </c:pt>
                      <c:pt idx="531" formatCode="0.000">
                        <c:v>2.2578200000000002</c:v>
                      </c:pt>
                      <c:pt idx="532" formatCode="0.000">
                        <c:v>2.2597499999999999</c:v>
                      </c:pt>
                      <c:pt idx="533" formatCode="0.000">
                        <c:v>2.2617500000000001</c:v>
                      </c:pt>
                      <c:pt idx="534" formatCode="0.000">
                        <c:v>2.2637800000000001</c:v>
                      </c:pt>
                      <c:pt idx="535" formatCode="0.000">
                        <c:v>2.2659099999999999</c:v>
                      </c:pt>
                      <c:pt idx="536" formatCode="0.000">
                        <c:v>2.2678600000000002</c:v>
                      </c:pt>
                      <c:pt idx="537" formatCode="0.000">
                        <c:v>2.2699099999999999</c:v>
                      </c:pt>
                      <c:pt idx="538" formatCode="0.000">
                        <c:v>2.2720500000000001</c:v>
                      </c:pt>
                      <c:pt idx="539" formatCode="0.000">
                        <c:v>2.2738499999999999</c:v>
                      </c:pt>
                      <c:pt idx="540" formatCode="0.000">
                        <c:v>2.2757900000000002</c:v>
                      </c:pt>
                      <c:pt idx="541" formatCode="0.000">
                        <c:v>2.27772</c:v>
                      </c:pt>
                      <c:pt idx="542" formatCode="0.000">
                        <c:v>2.2799200000000002</c:v>
                      </c:pt>
                      <c:pt idx="543" formatCode="0.000">
                        <c:v>2.2817799999999999</c:v>
                      </c:pt>
                      <c:pt idx="544" formatCode="0.000">
                        <c:v>2.2836699999999999</c:v>
                      </c:pt>
                      <c:pt idx="545" formatCode="0.000">
                        <c:v>2.2856299999999998</c:v>
                      </c:pt>
                      <c:pt idx="546" formatCode="0.000">
                        <c:v>2.2876799999999999</c:v>
                      </c:pt>
                      <c:pt idx="547" formatCode="0.000">
                        <c:v>2.2897099999999999</c:v>
                      </c:pt>
                      <c:pt idx="548" formatCode="0.000">
                        <c:v>2.29182</c:v>
                      </c:pt>
                      <c:pt idx="549" formatCode="0.000">
                        <c:v>2.2939799999999999</c:v>
                      </c:pt>
                      <c:pt idx="550" formatCode="0.000">
                        <c:v>2.2960600000000002</c:v>
                      </c:pt>
                      <c:pt idx="551" formatCode="0.000">
                        <c:v>2.2977799999999999</c:v>
                      </c:pt>
                      <c:pt idx="552" formatCode="0.000">
                        <c:v>2.2997100000000001</c:v>
                      </c:pt>
                      <c:pt idx="553" formatCode="0.000">
                        <c:v>2.30159</c:v>
                      </c:pt>
                      <c:pt idx="554" formatCode="0.000">
                        <c:v>2.3037399999999999</c:v>
                      </c:pt>
                      <c:pt idx="555" formatCode="0.000">
                        <c:v>2.3057500000000002</c:v>
                      </c:pt>
                      <c:pt idx="556" formatCode="0.000">
                        <c:v>2.3076599999999998</c:v>
                      </c:pt>
                      <c:pt idx="557" formatCode="0.000">
                        <c:v>2.3096100000000002</c:v>
                      </c:pt>
                      <c:pt idx="558" formatCode="0.000">
                        <c:v>2.3116300000000001</c:v>
                      </c:pt>
                      <c:pt idx="559" formatCode="0.000">
                        <c:v>2.3136999999999999</c:v>
                      </c:pt>
                      <c:pt idx="560" formatCode="0.000">
                        <c:v>2.3155800000000002</c:v>
                      </c:pt>
                      <c:pt idx="561" formatCode="0.000">
                        <c:v>2.3176899999999998</c:v>
                      </c:pt>
                      <c:pt idx="562" formatCode="0.000">
                        <c:v>2.3199399999999999</c:v>
                      </c:pt>
                      <c:pt idx="563" formatCode="0.000">
                        <c:v>2.32178</c:v>
                      </c:pt>
                      <c:pt idx="564" formatCode="0.000">
                        <c:v>2.3236699999999999</c:v>
                      </c:pt>
                      <c:pt idx="565" formatCode="0.000">
                        <c:v>2.3256000000000001</c:v>
                      </c:pt>
                      <c:pt idx="566" formatCode="0.000">
                        <c:v>2.3277800000000002</c:v>
                      </c:pt>
                      <c:pt idx="567" formatCode="0.000">
                        <c:v>2.3297599999999998</c:v>
                      </c:pt>
                      <c:pt idx="568" formatCode="0.000">
                        <c:v>2.33161</c:v>
                      </c:pt>
                      <c:pt idx="569" formatCode="0.000">
                        <c:v>2.33358</c:v>
                      </c:pt>
                      <c:pt idx="570" formatCode="0.000">
                        <c:v>2.3355700000000001</c:v>
                      </c:pt>
                      <c:pt idx="571" formatCode="0.000">
                        <c:v>2.3376700000000001</c:v>
                      </c:pt>
                      <c:pt idx="572" formatCode="0.000">
                        <c:v>2.33954</c:v>
                      </c:pt>
                      <c:pt idx="573" formatCode="0.000">
                        <c:v>2.34152</c:v>
                      </c:pt>
                      <c:pt idx="574" formatCode="0.000">
                        <c:v>2.3437999999999999</c:v>
                      </c:pt>
                      <c:pt idx="575" formatCode="0.000">
                        <c:v>2.3457599999999998</c:v>
                      </c:pt>
                      <c:pt idx="576" formatCode="0.000">
                        <c:v>2.3476599999999999</c:v>
                      </c:pt>
                      <c:pt idx="577" formatCode="0.000">
                        <c:v>2.3495699999999999</c:v>
                      </c:pt>
                      <c:pt idx="578" formatCode="0.000">
                        <c:v>2.3517199999999998</c:v>
                      </c:pt>
                      <c:pt idx="579" formatCode="0.000">
                        <c:v>2.35371</c:v>
                      </c:pt>
                      <c:pt idx="580" formatCode="0.000">
                        <c:v>2.35562</c:v>
                      </c:pt>
                      <c:pt idx="581" formatCode="0.000">
                        <c:v>2.3575200000000001</c:v>
                      </c:pt>
                      <c:pt idx="582" formatCode="0.000">
                        <c:v>2.3595199999999998</c:v>
                      </c:pt>
                      <c:pt idx="583" formatCode="0.000">
                        <c:v>2.3616299999999999</c:v>
                      </c:pt>
                      <c:pt idx="584" formatCode="0.000">
                        <c:v>2.3635100000000002</c:v>
                      </c:pt>
                      <c:pt idx="585" formatCode="0.000">
                        <c:v>2.3654899999999999</c:v>
                      </c:pt>
                      <c:pt idx="586" formatCode="0.000">
                        <c:v>2.36748</c:v>
                      </c:pt>
                      <c:pt idx="587" formatCode="0.000">
                        <c:v>2.3697499999999998</c:v>
                      </c:pt>
                      <c:pt idx="588" formatCode="0.000">
                        <c:v>2.3715999999999999</c:v>
                      </c:pt>
                      <c:pt idx="589" formatCode="0.000">
                        <c:v>2.37351</c:v>
                      </c:pt>
                      <c:pt idx="590" formatCode="0.000">
                        <c:v>2.3755799999999998</c:v>
                      </c:pt>
                      <c:pt idx="591" formatCode="0.000">
                        <c:v>2.3776999999999999</c:v>
                      </c:pt>
                      <c:pt idx="592" formatCode="0.000">
                        <c:v>2.37954</c:v>
                      </c:pt>
                      <c:pt idx="593" formatCode="0.000">
                        <c:v>2.3814799999999998</c:v>
                      </c:pt>
                      <c:pt idx="594" formatCode="0.000">
                        <c:v>2.3835099999999998</c:v>
                      </c:pt>
                      <c:pt idx="595" formatCode="0.000">
                        <c:v>2.3856600000000001</c:v>
                      </c:pt>
                      <c:pt idx="596" formatCode="0.000">
                        <c:v>2.3874599999999999</c:v>
                      </c:pt>
                      <c:pt idx="597" formatCode="0.000">
                        <c:v>2.38944</c:v>
                      </c:pt>
                      <c:pt idx="598" formatCode="0.000">
                        <c:v>2.39141</c:v>
                      </c:pt>
                      <c:pt idx="599" formatCode="0.000">
                        <c:v>2.3934700000000002</c:v>
                      </c:pt>
                      <c:pt idx="600" formatCode="0.000">
                        <c:v>2.3955600000000001</c:v>
                      </c:pt>
                      <c:pt idx="601" formatCode="0.000">
                        <c:v>2.3974899999999999</c:v>
                      </c:pt>
                      <c:pt idx="602" formatCode="0.000">
                        <c:v>2.3996400000000002</c:v>
                      </c:pt>
                      <c:pt idx="603" formatCode="0.000">
                        <c:v>2.4016999999999999</c:v>
                      </c:pt>
                      <c:pt idx="604" formatCode="0.000">
                        <c:v>2.4034800000000001</c:v>
                      </c:pt>
                      <c:pt idx="605" formatCode="0.000">
                        <c:v>2.4054600000000002</c:v>
                      </c:pt>
                      <c:pt idx="606" formatCode="0.000">
                        <c:v>2.40747</c:v>
                      </c:pt>
                      <c:pt idx="607" formatCode="0.000">
                        <c:v>2.4096299999999999</c:v>
                      </c:pt>
                      <c:pt idx="608" formatCode="0.000">
                        <c:v>2.4114499999999999</c:v>
                      </c:pt>
                      <c:pt idx="609" formatCode="0.000">
                        <c:v>2.4134199999999999</c:v>
                      </c:pt>
                      <c:pt idx="610" formatCode="0.000">
                        <c:v>2.4154100000000001</c:v>
                      </c:pt>
                      <c:pt idx="611" formatCode="0.000">
                        <c:v>2.4174500000000001</c:v>
                      </c:pt>
                      <c:pt idx="612" formatCode="0.000">
                        <c:v>2.4195600000000002</c:v>
                      </c:pt>
                      <c:pt idx="613" formatCode="0.000">
                        <c:v>2.4215100000000001</c:v>
                      </c:pt>
                      <c:pt idx="614" formatCode="0.000">
                        <c:v>2.4235699999999998</c:v>
                      </c:pt>
                      <c:pt idx="615" formatCode="0.000">
                        <c:v>2.4256799999999998</c:v>
                      </c:pt>
                      <c:pt idx="616" formatCode="0.000">
                        <c:v>2.4275000000000002</c:v>
                      </c:pt>
                      <c:pt idx="617" formatCode="0.000">
                        <c:v>2.42944</c:v>
                      </c:pt>
                      <c:pt idx="618" formatCode="0.000">
                        <c:v>2.4314100000000001</c:v>
                      </c:pt>
                      <c:pt idx="619" formatCode="0.000">
                        <c:v>2.43357</c:v>
                      </c:pt>
                      <c:pt idx="620" formatCode="0.000">
                        <c:v>2.4354200000000001</c:v>
                      </c:pt>
                      <c:pt idx="621" formatCode="0.000">
                        <c:v>2.4373800000000001</c:v>
                      </c:pt>
                      <c:pt idx="622" formatCode="0.000">
                        <c:v>2.4393099999999999</c:v>
                      </c:pt>
                      <c:pt idx="623" formatCode="0.000">
                        <c:v>2.4413900000000002</c:v>
                      </c:pt>
                      <c:pt idx="624" formatCode="0.000">
                        <c:v>2.4433400000000001</c:v>
                      </c:pt>
                      <c:pt idx="625" formatCode="0.000">
                        <c:v>2.44543</c:v>
                      </c:pt>
                      <c:pt idx="626" formatCode="0.000">
                        <c:v>2.44753</c:v>
                      </c:pt>
                      <c:pt idx="627" formatCode="0.000">
                        <c:v>2.4496899999999999</c:v>
                      </c:pt>
                      <c:pt idx="628" formatCode="0.000">
                        <c:v>2.4514399999999998</c:v>
                      </c:pt>
                      <c:pt idx="629" formatCode="0.000">
                        <c:v>2.4533999999999998</c:v>
                      </c:pt>
                      <c:pt idx="630" formatCode="0.000">
                        <c:v>2.4553500000000001</c:v>
                      </c:pt>
                      <c:pt idx="631" formatCode="0.000">
                        <c:v>2.45756</c:v>
                      </c:pt>
                      <c:pt idx="632" formatCode="0.000">
                        <c:v>2.4593400000000001</c:v>
                      </c:pt>
                      <c:pt idx="633" formatCode="0.000">
                        <c:v>2.4612599999999998</c:v>
                      </c:pt>
                      <c:pt idx="634" formatCode="0.000">
                        <c:v>2.4632700000000001</c:v>
                      </c:pt>
                      <c:pt idx="635" formatCode="0.000">
                        <c:v>2.4652799999999999</c:v>
                      </c:pt>
                      <c:pt idx="636" formatCode="0.000">
                        <c:v>2.4672900000000002</c:v>
                      </c:pt>
                      <c:pt idx="637" formatCode="0.000">
                        <c:v>2.46922</c:v>
                      </c:pt>
                      <c:pt idx="638" formatCode="0.000">
                        <c:v>2.4712200000000002</c:v>
                      </c:pt>
                      <c:pt idx="639" formatCode="0.000">
                        <c:v>2.4735999999999998</c:v>
                      </c:pt>
                      <c:pt idx="640" formatCode="0.000">
                        <c:v>2.4754</c:v>
                      </c:pt>
                      <c:pt idx="641" formatCode="0.000">
                        <c:v>2.4773200000000002</c:v>
                      </c:pt>
                      <c:pt idx="642" formatCode="0.000">
                        <c:v>2.4793099999999999</c:v>
                      </c:pt>
                      <c:pt idx="643" formatCode="0.000">
                        <c:v>2.48136</c:v>
                      </c:pt>
                      <c:pt idx="644" formatCode="0.000">
                        <c:v>2.4833599999999998</c:v>
                      </c:pt>
                      <c:pt idx="645" formatCode="0.000">
                        <c:v>2.4852599999999998</c:v>
                      </c:pt>
                      <c:pt idx="646" formatCode="0.000">
                        <c:v>2.4871799999999999</c:v>
                      </c:pt>
                      <c:pt idx="647" formatCode="0.000">
                        <c:v>2.4892300000000001</c:v>
                      </c:pt>
                      <c:pt idx="648" formatCode="0.000">
                        <c:v>2.4912999999999998</c:v>
                      </c:pt>
                      <c:pt idx="649" formatCode="0.000">
                        <c:v>2.49316</c:v>
                      </c:pt>
                      <c:pt idx="650" formatCode="0.000">
                        <c:v>2.4951500000000002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D729-4DD5-BFB7-2E020FAE72D6}"/>
                  </c:ext>
                </c:extLst>
              </c15:ser>
            </c15:filteredScatterSeries>
          </c:ext>
        </c:extLst>
      </c:scatterChart>
      <c:valAx>
        <c:axId val="503351936"/>
        <c:scaling>
          <c:orientation val="minMax"/>
          <c:max val="1.2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S" noProof="0" dirty="0"/>
                  <a:t>Densidad de Corriente (A/cm2)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.0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6756160"/>
        <c:crosses val="autoZero"/>
        <c:crossBetween val="midCat"/>
        <c:majorUnit val="0.1"/>
      </c:valAx>
      <c:valAx>
        <c:axId val="656756160"/>
        <c:scaling>
          <c:orientation val="minMax"/>
          <c:max val="2.5"/>
          <c:min val="1.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S" noProof="0" dirty="0"/>
                  <a:t>Voltaje (V)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3351936"/>
        <c:crosses val="autoZero"/>
        <c:crossBetween val="midCat"/>
        <c:majorUnit val="0.1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0412776558980292"/>
          <c:y val="0.29793248091955082"/>
          <c:w val="0.11144694001381678"/>
          <c:h val="0.40887158747036373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2000"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Paper!$A$1</c:f>
              <c:strCache>
                <c:ptCount val="1"/>
                <c:pt idx="0">
                  <c:v>Etapa 0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2"/>
            <c:spPr>
              <a:solidFill>
                <a:srgbClr val="00B050"/>
              </a:solidFill>
              <a:ln w="9525">
                <a:noFill/>
              </a:ln>
              <a:effectLst/>
            </c:spPr>
          </c:marker>
          <c:xVal>
            <c:numRef>
              <c:f>'N115 Curvas de Polarización'!$A$4:$A$504</c:f>
              <c:numCache>
                <c:formatCode>0.0000</c:formatCode>
                <c:ptCount val="501"/>
                <c:pt idx="0">
                  <c:v>3.8761480000000001E-2</c:v>
                </c:pt>
                <c:pt idx="1">
                  <c:v>3.9319920000000001E-2</c:v>
                </c:pt>
                <c:pt idx="2">
                  <c:v>4.0138399999999998E-2</c:v>
                </c:pt>
                <c:pt idx="3">
                  <c:v>4.2621200000000005E-2</c:v>
                </c:pt>
                <c:pt idx="4">
                  <c:v>4.3973600000000002E-2</c:v>
                </c:pt>
                <c:pt idx="5">
                  <c:v>4.4456800000000005E-2</c:v>
                </c:pt>
                <c:pt idx="6">
                  <c:v>4.50804E-2</c:v>
                </c:pt>
                <c:pt idx="7">
                  <c:v>4.6899200000000002E-2</c:v>
                </c:pt>
                <c:pt idx="8">
                  <c:v>4.9625199999999994E-2</c:v>
                </c:pt>
                <c:pt idx="9">
                  <c:v>5.0551199999999998E-2</c:v>
                </c:pt>
                <c:pt idx="10">
                  <c:v>5.1031199999999999E-2</c:v>
                </c:pt>
                <c:pt idx="11">
                  <c:v>5.1670800000000003E-2</c:v>
                </c:pt>
                <c:pt idx="12">
                  <c:v>5.2396399999999996E-2</c:v>
                </c:pt>
                <c:pt idx="13">
                  <c:v>5.4277600000000002E-2</c:v>
                </c:pt>
                <c:pt idx="14">
                  <c:v>5.6620400000000001E-2</c:v>
                </c:pt>
                <c:pt idx="15">
                  <c:v>5.7204400000000002E-2</c:v>
                </c:pt>
                <c:pt idx="16">
                  <c:v>5.7815999999999999E-2</c:v>
                </c:pt>
                <c:pt idx="17">
                  <c:v>6.0185199999999994E-2</c:v>
                </c:pt>
                <c:pt idx="18">
                  <c:v>6.12732E-2</c:v>
                </c:pt>
                <c:pt idx="19">
                  <c:v>6.1855200000000006E-2</c:v>
                </c:pt>
                <c:pt idx="20">
                  <c:v>6.2563199999999999E-2</c:v>
                </c:pt>
                <c:pt idx="21">
                  <c:v>6.5101599999999996E-2</c:v>
                </c:pt>
                <c:pt idx="22">
                  <c:v>6.6593600000000003E-2</c:v>
                </c:pt>
                <c:pt idx="23">
                  <c:v>6.7139199999999996E-2</c:v>
                </c:pt>
                <c:pt idx="24">
                  <c:v>6.9440799999999997E-2</c:v>
                </c:pt>
                <c:pt idx="25">
                  <c:v>7.1862800000000004E-2</c:v>
                </c:pt>
                <c:pt idx="26">
                  <c:v>7.2419999999999998E-2</c:v>
                </c:pt>
                <c:pt idx="27">
                  <c:v>7.3036000000000004E-2</c:v>
                </c:pt>
                <c:pt idx="28">
                  <c:v>7.3794799999999994E-2</c:v>
                </c:pt>
                <c:pt idx="29">
                  <c:v>7.5856399999999991E-2</c:v>
                </c:pt>
                <c:pt idx="30">
                  <c:v>7.8217200000000001E-2</c:v>
                </c:pt>
                <c:pt idx="31">
                  <c:v>7.8832799999999995E-2</c:v>
                </c:pt>
                <c:pt idx="32">
                  <c:v>8.0769599999999997E-2</c:v>
                </c:pt>
                <c:pt idx="33">
                  <c:v>8.2492800000000005E-2</c:v>
                </c:pt>
                <c:pt idx="34">
                  <c:v>8.3076000000000011E-2</c:v>
                </c:pt>
                <c:pt idx="35">
                  <c:v>8.3804799999999999E-2</c:v>
                </c:pt>
                <c:pt idx="36">
                  <c:v>8.4894800000000006E-2</c:v>
                </c:pt>
                <c:pt idx="37">
                  <c:v>8.8016400000000009E-2</c:v>
                </c:pt>
                <c:pt idx="38">
                  <c:v>8.9840400000000001E-2</c:v>
                </c:pt>
                <c:pt idx="39">
                  <c:v>9.0398400000000004E-2</c:v>
                </c:pt>
                <c:pt idx="40">
                  <c:v>9.1131200000000009E-2</c:v>
                </c:pt>
                <c:pt idx="41">
                  <c:v>9.3356800000000004E-2</c:v>
                </c:pt>
                <c:pt idx="42">
                  <c:v>9.5408800000000002E-2</c:v>
                </c:pt>
                <c:pt idx="43">
                  <c:v>9.6035999999999996E-2</c:v>
                </c:pt>
                <c:pt idx="44">
                  <c:v>9.6755999999999995E-2</c:v>
                </c:pt>
                <c:pt idx="45">
                  <c:v>9.9221599999999993E-2</c:v>
                </c:pt>
                <c:pt idx="46">
                  <c:v>0.10186719999999999</c:v>
                </c:pt>
                <c:pt idx="47">
                  <c:v>0.10246959999999999</c:v>
                </c:pt>
                <c:pt idx="48">
                  <c:v>0.10315400000000001</c:v>
                </c:pt>
                <c:pt idx="49">
                  <c:v>0.10561920000000001</c:v>
                </c:pt>
                <c:pt idx="50">
                  <c:v>0.1080772</c:v>
                </c:pt>
                <c:pt idx="51">
                  <c:v>0.1086424</c:v>
                </c:pt>
                <c:pt idx="52">
                  <c:v>0.10939439999999999</c:v>
                </c:pt>
                <c:pt idx="53">
                  <c:v>0.11025119999999999</c:v>
                </c:pt>
                <c:pt idx="54">
                  <c:v>0.11219960000000001</c:v>
                </c:pt>
                <c:pt idx="55">
                  <c:v>0.11570800000000001</c:v>
                </c:pt>
                <c:pt idx="56">
                  <c:v>0.1169096</c:v>
                </c:pt>
                <c:pt idx="57">
                  <c:v>0.11749320000000001</c:v>
                </c:pt>
                <c:pt idx="58">
                  <c:v>0.11824999999999999</c:v>
                </c:pt>
                <c:pt idx="59">
                  <c:v>0.11909039999999999</c:v>
                </c:pt>
                <c:pt idx="60">
                  <c:v>0.1199856</c:v>
                </c:pt>
                <c:pt idx="61">
                  <c:v>0.12280440000000001</c:v>
                </c:pt>
                <c:pt idx="62">
                  <c:v>0.12615199999999999</c:v>
                </c:pt>
                <c:pt idx="63">
                  <c:v>0.1269072</c:v>
                </c:pt>
                <c:pt idx="64">
                  <c:v>0.12751400000000002</c:v>
                </c:pt>
                <c:pt idx="65">
                  <c:v>0.12833719999999998</c:v>
                </c:pt>
                <c:pt idx="66">
                  <c:v>0.13159319999999999</c:v>
                </c:pt>
                <c:pt idx="67">
                  <c:v>0.13380800000000001</c:v>
                </c:pt>
                <c:pt idx="68">
                  <c:v>0.13437559999999998</c:v>
                </c:pt>
                <c:pt idx="69">
                  <c:v>0.13506479999999998</c:v>
                </c:pt>
                <c:pt idx="70">
                  <c:v>0.13800599999999999</c:v>
                </c:pt>
                <c:pt idx="71">
                  <c:v>0.14115360000000002</c:v>
                </c:pt>
                <c:pt idx="72">
                  <c:v>0.14177799999999999</c:v>
                </c:pt>
                <c:pt idx="73">
                  <c:v>0.1423876</c:v>
                </c:pt>
                <c:pt idx="74">
                  <c:v>0.14318519999999998</c:v>
                </c:pt>
                <c:pt idx="75">
                  <c:v>0.1451732</c:v>
                </c:pt>
                <c:pt idx="76">
                  <c:v>0.1483468</c:v>
                </c:pt>
                <c:pt idx="77">
                  <c:v>0.14903359999999999</c:v>
                </c:pt>
                <c:pt idx="78">
                  <c:v>0.14969080000000001</c:v>
                </c:pt>
                <c:pt idx="79">
                  <c:v>0.15144199999999999</c:v>
                </c:pt>
                <c:pt idx="80">
                  <c:v>0.15518960000000001</c:v>
                </c:pt>
                <c:pt idx="81">
                  <c:v>0.15694440000000001</c:v>
                </c:pt>
                <c:pt idx="82">
                  <c:v>0.15743880000000002</c:v>
                </c:pt>
                <c:pt idx="83">
                  <c:v>0.1581312</c:v>
                </c:pt>
                <c:pt idx="84">
                  <c:v>0.1598292</c:v>
                </c:pt>
                <c:pt idx="85">
                  <c:v>0.16363720000000001</c:v>
                </c:pt>
                <c:pt idx="86">
                  <c:v>0.16518560000000002</c:v>
                </c:pt>
                <c:pt idx="87">
                  <c:v>0.16566839999999999</c:v>
                </c:pt>
                <c:pt idx="88">
                  <c:v>0.16635079999999999</c:v>
                </c:pt>
                <c:pt idx="89">
                  <c:v>0.16714600000000002</c:v>
                </c:pt>
                <c:pt idx="90">
                  <c:v>0.168124</c:v>
                </c:pt>
                <c:pt idx="91">
                  <c:v>0.1717892</c:v>
                </c:pt>
                <c:pt idx="92">
                  <c:v>0.17416960000000001</c:v>
                </c:pt>
                <c:pt idx="93">
                  <c:v>0.17466159999999997</c:v>
                </c:pt>
                <c:pt idx="94">
                  <c:v>0.17661480000000002</c:v>
                </c:pt>
                <c:pt idx="95">
                  <c:v>0.1804964</c:v>
                </c:pt>
                <c:pt idx="96">
                  <c:v>0.1814732</c:v>
                </c:pt>
                <c:pt idx="97">
                  <c:v>0.18190359999999997</c:v>
                </c:pt>
                <c:pt idx="98">
                  <c:v>0.18257400000000001</c:v>
                </c:pt>
                <c:pt idx="99">
                  <c:v>0.18591560000000001</c:v>
                </c:pt>
                <c:pt idx="100">
                  <c:v>0.18728639999999999</c:v>
                </c:pt>
                <c:pt idx="101">
                  <c:v>0.1878108</c:v>
                </c:pt>
                <c:pt idx="102">
                  <c:v>0.18846679999999999</c:v>
                </c:pt>
                <c:pt idx="103">
                  <c:v>0.18929839999999998</c:v>
                </c:pt>
                <c:pt idx="104">
                  <c:v>0.19296679999999999</c:v>
                </c:pt>
                <c:pt idx="105">
                  <c:v>0.1953664</c:v>
                </c:pt>
                <c:pt idx="106">
                  <c:v>0.19576879999999999</c:v>
                </c:pt>
                <c:pt idx="107">
                  <c:v>0.19632560000000002</c:v>
                </c:pt>
                <c:pt idx="108">
                  <c:v>0.19711519999999999</c:v>
                </c:pt>
                <c:pt idx="109">
                  <c:v>0.2008624</c:v>
                </c:pt>
                <c:pt idx="110">
                  <c:v>0.20314479999999999</c:v>
                </c:pt>
                <c:pt idx="111">
                  <c:v>0.20350280000000001</c:v>
                </c:pt>
                <c:pt idx="112">
                  <c:v>0.20436679999999999</c:v>
                </c:pt>
                <c:pt idx="113">
                  <c:v>0.2081848</c:v>
                </c:pt>
                <c:pt idx="114">
                  <c:v>0.20905799999999999</c:v>
                </c:pt>
                <c:pt idx="115">
                  <c:v>0.20947120000000002</c:v>
                </c:pt>
                <c:pt idx="116">
                  <c:v>0.2100668</c:v>
                </c:pt>
                <c:pt idx="117">
                  <c:v>0.2124384</c:v>
                </c:pt>
                <c:pt idx="118">
                  <c:v>0.21635639999999998</c:v>
                </c:pt>
                <c:pt idx="119">
                  <c:v>0.21693639999999997</c:v>
                </c:pt>
                <c:pt idx="120">
                  <c:v>0.21728719999999999</c:v>
                </c:pt>
                <c:pt idx="121">
                  <c:v>0.217858</c:v>
                </c:pt>
                <c:pt idx="122">
                  <c:v>0.22155519999999998</c:v>
                </c:pt>
                <c:pt idx="123">
                  <c:v>0.22490639999999998</c:v>
                </c:pt>
                <c:pt idx="124">
                  <c:v>0.225158</c:v>
                </c:pt>
                <c:pt idx="125">
                  <c:v>0.2254476</c:v>
                </c:pt>
                <c:pt idx="126">
                  <c:v>0.22620879999999999</c:v>
                </c:pt>
                <c:pt idx="127">
                  <c:v>0.23020119999999999</c:v>
                </c:pt>
                <c:pt idx="128">
                  <c:v>0.23109879999999999</c:v>
                </c:pt>
                <c:pt idx="129">
                  <c:v>0.23137840000000001</c:v>
                </c:pt>
                <c:pt idx="130">
                  <c:v>0.2318752</c:v>
                </c:pt>
                <c:pt idx="131">
                  <c:v>0.23467960000000002</c:v>
                </c:pt>
                <c:pt idx="132">
                  <c:v>0.23811199999999999</c:v>
                </c:pt>
                <c:pt idx="133">
                  <c:v>0.238344</c:v>
                </c:pt>
                <c:pt idx="134">
                  <c:v>0.2386316</c:v>
                </c:pt>
                <c:pt idx="135">
                  <c:v>0.23916440000000003</c:v>
                </c:pt>
                <c:pt idx="136">
                  <c:v>0.24304880000000001</c:v>
                </c:pt>
                <c:pt idx="137">
                  <c:v>0.24655639999999998</c:v>
                </c:pt>
                <c:pt idx="138">
                  <c:v>0.24670559999999997</c:v>
                </c:pt>
                <c:pt idx="139">
                  <c:v>0.24685839999999998</c:v>
                </c:pt>
                <c:pt idx="140">
                  <c:v>0.24765799999999999</c:v>
                </c:pt>
                <c:pt idx="141">
                  <c:v>0.2519168</c:v>
                </c:pt>
                <c:pt idx="142">
                  <c:v>0.25321120000000003</c:v>
                </c:pt>
                <c:pt idx="143">
                  <c:v>0.25327319999999998</c:v>
                </c:pt>
                <c:pt idx="144">
                  <c:v>0.2535616</c:v>
                </c:pt>
                <c:pt idx="145">
                  <c:v>0.25526480000000001</c:v>
                </c:pt>
                <c:pt idx="146">
                  <c:v>0.25981919999999997</c:v>
                </c:pt>
                <c:pt idx="147">
                  <c:v>0.2616656</c:v>
                </c:pt>
                <c:pt idx="148">
                  <c:v>0.26158959999999998</c:v>
                </c:pt>
                <c:pt idx="149">
                  <c:v>0.26175999999999999</c:v>
                </c:pt>
                <c:pt idx="150">
                  <c:v>0.26466000000000001</c:v>
                </c:pt>
                <c:pt idx="151">
                  <c:v>0.26669759999999998</c:v>
                </c:pt>
                <c:pt idx="152">
                  <c:v>0.26673600000000003</c:v>
                </c:pt>
                <c:pt idx="153">
                  <c:v>0.26694440000000003</c:v>
                </c:pt>
                <c:pt idx="154">
                  <c:v>0.26812320000000001</c:v>
                </c:pt>
                <c:pt idx="155">
                  <c:v>0.27234839999999999</c:v>
                </c:pt>
                <c:pt idx="156">
                  <c:v>0.27274320000000002</c:v>
                </c:pt>
                <c:pt idx="157">
                  <c:v>0.27273120000000001</c:v>
                </c:pt>
                <c:pt idx="158">
                  <c:v>0.27295599999999998</c:v>
                </c:pt>
                <c:pt idx="159">
                  <c:v>0.27576919999999999</c:v>
                </c:pt>
                <c:pt idx="160">
                  <c:v>0.27931480000000003</c:v>
                </c:pt>
                <c:pt idx="161">
                  <c:v>0.27923559999999997</c:v>
                </c:pt>
                <c:pt idx="162">
                  <c:v>0.27923520000000002</c:v>
                </c:pt>
                <c:pt idx="163">
                  <c:v>0.28221560000000001</c:v>
                </c:pt>
                <c:pt idx="164">
                  <c:v>0.28509400000000001</c:v>
                </c:pt>
                <c:pt idx="165">
                  <c:v>0.28494120000000001</c:v>
                </c:pt>
                <c:pt idx="166">
                  <c:v>0.28492319999999999</c:v>
                </c:pt>
                <c:pt idx="167">
                  <c:v>0.28708480000000003</c:v>
                </c:pt>
                <c:pt idx="168">
                  <c:v>0.29135120000000003</c:v>
                </c:pt>
                <c:pt idx="169">
                  <c:v>0.29139759999999998</c:v>
                </c:pt>
                <c:pt idx="170">
                  <c:v>0.2912304</c:v>
                </c:pt>
                <c:pt idx="171">
                  <c:v>0.29154599999999997</c:v>
                </c:pt>
                <c:pt idx="172">
                  <c:v>0.29602879999999998</c:v>
                </c:pt>
                <c:pt idx="173">
                  <c:v>0.2973172</c:v>
                </c:pt>
                <c:pt idx="174">
                  <c:v>0.29703959999999996</c:v>
                </c:pt>
                <c:pt idx="175">
                  <c:v>0.29702600000000001</c:v>
                </c:pt>
                <c:pt idx="176">
                  <c:v>0.29995680000000002</c:v>
                </c:pt>
                <c:pt idx="177">
                  <c:v>0.30299880000000001</c:v>
                </c:pt>
                <c:pt idx="178">
                  <c:v>0.30269079999999998</c:v>
                </c:pt>
                <c:pt idx="179">
                  <c:v>0.3025484</c:v>
                </c:pt>
                <c:pt idx="180">
                  <c:v>0.3056796</c:v>
                </c:pt>
                <c:pt idx="181">
                  <c:v>0.3087916</c:v>
                </c:pt>
                <c:pt idx="182">
                  <c:v>0.3084308</c:v>
                </c:pt>
                <c:pt idx="183">
                  <c:v>0.30821680000000001</c:v>
                </c:pt>
                <c:pt idx="184">
                  <c:v>0.30819679999999999</c:v>
                </c:pt>
                <c:pt idx="185">
                  <c:v>0.31067600000000001</c:v>
                </c:pt>
                <c:pt idx="186">
                  <c:v>0.31385600000000002</c:v>
                </c:pt>
                <c:pt idx="187">
                  <c:v>0.31355920000000004</c:v>
                </c:pt>
                <c:pt idx="188">
                  <c:v>0.31332840000000001</c:v>
                </c:pt>
                <c:pt idx="189">
                  <c:v>0.31556319999999999</c:v>
                </c:pt>
                <c:pt idx="190">
                  <c:v>0.31926640000000001</c:v>
                </c:pt>
                <c:pt idx="191">
                  <c:v>0.31892280000000001</c:v>
                </c:pt>
                <c:pt idx="192">
                  <c:v>0.31862400000000002</c:v>
                </c:pt>
                <c:pt idx="193">
                  <c:v>0.31894040000000001</c:v>
                </c:pt>
                <c:pt idx="194">
                  <c:v>0.32305919999999999</c:v>
                </c:pt>
                <c:pt idx="195">
                  <c:v>0.32591360000000003</c:v>
                </c:pt>
                <c:pt idx="196">
                  <c:v>0.3253624</c:v>
                </c:pt>
                <c:pt idx="197">
                  <c:v>0.32501479999999999</c:v>
                </c:pt>
                <c:pt idx="198">
                  <c:v>0.3248876</c:v>
                </c:pt>
                <c:pt idx="199">
                  <c:v>0.32740439999999998</c:v>
                </c:pt>
                <c:pt idx="200">
                  <c:v>0.33077240000000002</c:v>
                </c:pt>
                <c:pt idx="201">
                  <c:v>0.33033279999999998</c:v>
                </c:pt>
                <c:pt idx="202">
                  <c:v>0.33135800000000004</c:v>
                </c:pt>
                <c:pt idx="203">
                  <c:v>0.33644799999999997</c:v>
                </c:pt>
                <c:pt idx="204">
                  <c:v>0.3369048</c:v>
                </c:pt>
                <c:pt idx="205">
                  <c:v>0.33643279999999998</c:v>
                </c:pt>
                <c:pt idx="206">
                  <c:v>0.34070040000000001</c:v>
                </c:pt>
                <c:pt idx="207">
                  <c:v>0.34259480000000003</c:v>
                </c:pt>
                <c:pt idx="208">
                  <c:v>0.3419372</c:v>
                </c:pt>
                <c:pt idx="209">
                  <c:v>0.34157559999999998</c:v>
                </c:pt>
                <c:pt idx="210">
                  <c:v>0.34140999999999999</c:v>
                </c:pt>
                <c:pt idx="211">
                  <c:v>0.34240560000000003</c:v>
                </c:pt>
                <c:pt idx="212">
                  <c:v>0.34772039999999999</c:v>
                </c:pt>
                <c:pt idx="213">
                  <c:v>0.35054079999999999</c:v>
                </c:pt>
                <c:pt idx="214">
                  <c:v>0.34975079999999997</c:v>
                </c:pt>
                <c:pt idx="215">
                  <c:v>0.3492712</c:v>
                </c:pt>
                <c:pt idx="216">
                  <c:v>0.34905000000000003</c:v>
                </c:pt>
                <c:pt idx="217">
                  <c:v>0.35116120000000001</c:v>
                </c:pt>
                <c:pt idx="218">
                  <c:v>0.35632759999999997</c:v>
                </c:pt>
                <c:pt idx="219">
                  <c:v>0.3563828</c:v>
                </c:pt>
                <c:pt idx="220">
                  <c:v>0.35575440000000003</c:v>
                </c:pt>
                <c:pt idx="221">
                  <c:v>0.35542800000000002</c:v>
                </c:pt>
                <c:pt idx="222">
                  <c:v>0.35626440000000004</c:v>
                </c:pt>
                <c:pt idx="223">
                  <c:v>0.3617456</c:v>
                </c:pt>
                <c:pt idx="224">
                  <c:v>0.36404519999999996</c:v>
                </c:pt>
                <c:pt idx="225">
                  <c:v>0.3632476</c:v>
                </c:pt>
                <c:pt idx="226">
                  <c:v>0.3627668</c:v>
                </c:pt>
                <c:pt idx="227">
                  <c:v>0.36257080000000003</c:v>
                </c:pt>
                <c:pt idx="228">
                  <c:v>0.36635879999999998</c:v>
                </c:pt>
                <c:pt idx="229">
                  <c:v>0.36856479999999997</c:v>
                </c:pt>
                <c:pt idx="230">
                  <c:v>0.36793840000000005</c:v>
                </c:pt>
                <c:pt idx="231">
                  <c:v>0.36762600000000001</c:v>
                </c:pt>
                <c:pt idx="232">
                  <c:v>0.37168399999999996</c:v>
                </c:pt>
                <c:pt idx="233">
                  <c:v>0.37481399999999998</c:v>
                </c:pt>
                <c:pt idx="234">
                  <c:v>0.374108</c:v>
                </c:pt>
                <c:pt idx="235">
                  <c:v>0.37362720000000005</c:v>
                </c:pt>
                <c:pt idx="236">
                  <c:v>0.37405320000000003</c:v>
                </c:pt>
                <c:pt idx="237">
                  <c:v>0.378332</c:v>
                </c:pt>
                <c:pt idx="238">
                  <c:v>0.3780732</c:v>
                </c:pt>
                <c:pt idx="239">
                  <c:v>0.37760080000000001</c:v>
                </c:pt>
                <c:pt idx="240">
                  <c:v>0.37952039999999998</c:v>
                </c:pt>
                <c:pt idx="241">
                  <c:v>0.38519399999999998</c:v>
                </c:pt>
                <c:pt idx="242">
                  <c:v>0.38534799999999997</c:v>
                </c:pt>
                <c:pt idx="243">
                  <c:v>0.38463799999999998</c:v>
                </c:pt>
                <c:pt idx="244">
                  <c:v>0.38429079999999999</c:v>
                </c:pt>
                <c:pt idx="245">
                  <c:v>0.38410240000000001</c:v>
                </c:pt>
                <c:pt idx="246">
                  <c:v>0.38432640000000001</c:v>
                </c:pt>
                <c:pt idx="247">
                  <c:v>0.38960159999999999</c:v>
                </c:pt>
                <c:pt idx="248">
                  <c:v>0.39077680000000004</c:v>
                </c:pt>
                <c:pt idx="249">
                  <c:v>0.39013520000000002</c:v>
                </c:pt>
                <c:pt idx="250">
                  <c:v>0.39347080000000001</c:v>
                </c:pt>
                <c:pt idx="251">
                  <c:v>0.39700040000000003</c:v>
                </c:pt>
                <c:pt idx="252">
                  <c:v>0.39635440000000005</c:v>
                </c:pt>
                <c:pt idx="253">
                  <c:v>0.39586799999999994</c:v>
                </c:pt>
                <c:pt idx="254">
                  <c:v>0.39566119999999999</c:v>
                </c:pt>
                <c:pt idx="255">
                  <c:v>0.39596999999999999</c:v>
                </c:pt>
                <c:pt idx="256">
                  <c:v>0.40149200000000002</c:v>
                </c:pt>
                <c:pt idx="257">
                  <c:v>0.40416800000000003</c:v>
                </c:pt>
                <c:pt idx="258">
                  <c:v>0.40344799999999997</c:v>
                </c:pt>
                <c:pt idx="259">
                  <c:v>0.403088</c:v>
                </c:pt>
                <c:pt idx="260">
                  <c:v>0.40744000000000002</c:v>
                </c:pt>
                <c:pt idx="261">
                  <c:v>0.41029200000000005</c:v>
                </c:pt>
                <c:pt idx="262">
                  <c:v>0.409636</c:v>
                </c:pt>
                <c:pt idx="263">
                  <c:v>0.40922800000000004</c:v>
                </c:pt>
                <c:pt idx="264">
                  <c:v>0.40905999999999998</c:v>
                </c:pt>
                <c:pt idx="265">
                  <c:v>0.40922400000000003</c:v>
                </c:pt>
                <c:pt idx="266">
                  <c:v>0.41443199999999997</c:v>
                </c:pt>
                <c:pt idx="267">
                  <c:v>0.41863999999999996</c:v>
                </c:pt>
                <c:pt idx="268">
                  <c:v>0.41802799999999996</c:v>
                </c:pt>
                <c:pt idx="269">
                  <c:v>0.41752</c:v>
                </c:pt>
                <c:pt idx="270">
                  <c:v>0.41738399999999998</c:v>
                </c:pt>
                <c:pt idx="271">
                  <c:v>0.42142000000000002</c:v>
                </c:pt>
                <c:pt idx="272">
                  <c:v>0.42552400000000001</c:v>
                </c:pt>
                <c:pt idx="273">
                  <c:v>0.42497599999999996</c:v>
                </c:pt>
                <c:pt idx="274">
                  <c:v>0.424568</c:v>
                </c:pt>
                <c:pt idx="275">
                  <c:v>0.42448399999999997</c:v>
                </c:pt>
                <c:pt idx="276">
                  <c:v>0.428232</c:v>
                </c:pt>
                <c:pt idx="277">
                  <c:v>0.42999599999999999</c:v>
                </c:pt>
                <c:pt idx="278">
                  <c:v>0.42961199999999999</c:v>
                </c:pt>
                <c:pt idx="279">
                  <c:v>0.42947200000000002</c:v>
                </c:pt>
                <c:pt idx="280">
                  <c:v>0.43332399999999999</c:v>
                </c:pt>
                <c:pt idx="281">
                  <c:v>0.43929200000000002</c:v>
                </c:pt>
                <c:pt idx="282">
                  <c:v>0.43935200000000002</c:v>
                </c:pt>
                <c:pt idx="283">
                  <c:v>0.438836</c:v>
                </c:pt>
                <c:pt idx="284">
                  <c:v>0.43867199999999995</c:v>
                </c:pt>
                <c:pt idx="285">
                  <c:v>0.44042399999999998</c:v>
                </c:pt>
                <c:pt idx="286">
                  <c:v>0.44638</c:v>
                </c:pt>
                <c:pt idx="287">
                  <c:v>0.446608</c:v>
                </c:pt>
                <c:pt idx="288">
                  <c:v>0.44619199999999998</c:v>
                </c:pt>
                <c:pt idx="289">
                  <c:v>0.44613999999999998</c:v>
                </c:pt>
                <c:pt idx="290">
                  <c:v>0.44963999999999998</c:v>
                </c:pt>
                <c:pt idx="291">
                  <c:v>0.45357599999999998</c:v>
                </c:pt>
                <c:pt idx="292">
                  <c:v>0.45322000000000001</c:v>
                </c:pt>
                <c:pt idx="293">
                  <c:v>0.45301200000000003</c:v>
                </c:pt>
                <c:pt idx="294">
                  <c:v>0.45325200000000004</c:v>
                </c:pt>
                <c:pt idx="295">
                  <c:v>0.458812</c:v>
                </c:pt>
                <c:pt idx="296">
                  <c:v>0.462368</c:v>
                </c:pt>
                <c:pt idx="297">
                  <c:v>0.46185200000000004</c:v>
                </c:pt>
                <c:pt idx="298">
                  <c:v>0.46163600000000005</c:v>
                </c:pt>
                <c:pt idx="299">
                  <c:v>0.46172800000000003</c:v>
                </c:pt>
                <c:pt idx="300">
                  <c:v>0.46244000000000002</c:v>
                </c:pt>
                <c:pt idx="301">
                  <c:v>0.46877600000000003</c:v>
                </c:pt>
                <c:pt idx="302">
                  <c:v>0.47043999999999997</c:v>
                </c:pt>
                <c:pt idx="303">
                  <c:v>0.470028</c:v>
                </c:pt>
                <c:pt idx="304">
                  <c:v>0.46995199999999998</c:v>
                </c:pt>
                <c:pt idx="305">
                  <c:v>0.470192</c:v>
                </c:pt>
                <c:pt idx="306">
                  <c:v>0.47538800000000003</c:v>
                </c:pt>
                <c:pt idx="307">
                  <c:v>0.47924</c:v>
                </c:pt>
                <c:pt idx="308">
                  <c:v>0.47875999999999996</c:v>
                </c:pt>
                <c:pt idx="309">
                  <c:v>0.478576</c:v>
                </c:pt>
                <c:pt idx="310">
                  <c:v>0.47988399999999998</c:v>
                </c:pt>
                <c:pt idx="311">
                  <c:v>0.48587200000000003</c:v>
                </c:pt>
                <c:pt idx="312">
                  <c:v>0.48597200000000002</c:v>
                </c:pt>
                <c:pt idx="313">
                  <c:v>0.485628</c:v>
                </c:pt>
                <c:pt idx="314">
                  <c:v>0.48597200000000002</c:v>
                </c:pt>
                <c:pt idx="315">
                  <c:v>0.49203200000000002</c:v>
                </c:pt>
                <c:pt idx="316">
                  <c:v>0.49365200000000004</c:v>
                </c:pt>
                <c:pt idx="317">
                  <c:v>0.493232</c:v>
                </c:pt>
                <c:pt idx="318">
                  <c:v>0.49309600000000003</c:v>
                </c:pt>
                <c:pt idx="319">
                  <c:v>0.493344</c:v>
                </c:pt>
                <c:pt idx="320">
                  <c:v>0.49893599999999999</c:v>
                </c:pt>
                <c:pt idx="321">
                  <c:v>0.50158800000000003</c:v>
                </c:pt>
                <c:pt idx="322">
                  <c:v>0.50107199999999996</c:v>
                </c:pt>
                <c:pt idx="323">
                  <c:v>0.50085599999999997</c:v>
                </c:pt>
                <c:pt idx="324">
                  <c:v>0.50091600000000003</c:v>
                </c:pt>
                <c:pt idx="325">
                  <c:v>0.50470799999999993</c:v>
                </c:pt>
                <c:pt idx="326">
                  <c:v>0.50905200000000006</c:v>
                </c:pt>
                <c:pt idx="327">
                  <c:v>0.50861199999999995</c:v>
                </c:pt>
                <c:pt idx="328">
                  <c:v>0.50833200000000001</c:v>
                </c:pt>
                <c:pt idx="329">
                  <c:v>0.51162399999999997</c:v>
                </c:pt>
                <c:pt idx="330">
                  <c:v>0.51732400000000001</c:v>
                </c:pt>
                <c:pt idx="331">
                  <c:v>0.51695999999999998</c:v>
                </c:pt>
                <c:pt idx="332">
                  <c:v>0.51650399999999996</c:v>
                </c:pt>
                <c:pt idx="333">
                  <c:v>0.51637200000000005</c:v>
                </c:pt>
                <c:pt idx="334">
                  <c:v>0.51834800000000003</c:v>
                </c:pt>
                <c:pt idx="335">
                  <c:v>0.52294400000000008</c:v>
                </c:pt>
                <c:pt idx="336">
                  <c:v>0.52258000000000004</c:v>
                </c:pt>
                <c:pt idx="337">
                  <c:v>0.52227200000000007</c:v>
                </c:pt>
                <c:pt idx="338">
                  <c:v>0.52391599999999994</c:v>
                </c:pt>
                <c:pt idx="339">
                  <c:v>0.53051999999999999</c:v>
                </c:pt>
                <c:pt idx="340">
                  <c:v>0.53054800000000002</c:v>
                </c:pt>
                <c:pt idx="341">
                  <c:v>0.53002000000000005</c:v>
                </c:pt>
                <c:pt idx="342">
                  <c:v>0.52984399999999998</c:v>
                </c:pt>
                <c:pt idx="343">
                  <c:v>0.53002000000000005</c:v>
                </c:pt>
                <c:pt idx="344">
                  <c:v>0.53591999999999995</c:v>
                </c:pt>
                <c:pt idx="345">
                  <c:v>0.53870800000000008</c:v>
                </c:pt>
                <c:pt idx="346">
                  <c:v>0.53800800000000004</c:v>
                </c:pt>
                <c:pt idx="347">
                  <c:v>0.53770799999999996</c:v>
                </c:pt>
                <c:pt idx="348">
                  <c:v>0.53766800000000003</c:v>
                </c:pt>
                <c:pt idx="349">
                  <c:v>0.54249199999999997</c:v>
                </c:pt>
                <c:pt idx="350">
                  <c:v>0.54635199999999995</c:v>
                </c:pt>
                <c:pt idx="351">
                  <c:v>0.54574</c:v>
                </c:pt>
                <c:pt idx="352">
                  <c:v>0.54536799999999996</c:v>
                </c:pt>
                <c:pt idx="353">
                  <c:v>0.54528399999999999</c:v>
                </c:pt>
                <c:pt idx="354">
                  <c:v>0.54867199999999994</c:v>
                </c:pt>
                <c:pt idx="355">
                  <c:v>0.55482799999999999</c:v>
                </c:pt>
                <c:pt idx="356">
                  <c:v>0.55438799999999999</c:v>
                </c:pt>
                <c:pt idx="357">
                  <c:v>0.55387999999999993</c:v>
                </c:pt>
                <c:pt idx="358">
                  <c:v>0.55367199999999994</c:v>
                </c:pt>
                <c:pt idx="359">
                  <c:v>0.55371999999999999</c:v>
                </c:pt>
                <c:pt idx="360">
                  <c:v>0.55923200000000006</c:v>
                </c:pt>
                <c:pt idx="361">
                  <c:v>0.56340800000000002</c:v>
                </c:pt>
                <c:pt idx="362">
                  <c:v>0.56271599999999999</c:v>
                </c:pt>
                <c:pt idx="363">
                  <c:v>0.56228</c:v>
                </c:pt>
                <c:pt idx="364">
                  <c:v>0.56209200000000004</c:v>
                </c:pt>
                <c:pt idx="365">
                  <c:v>0.56437599999999999</c:v>
                </c:pt>
                <c:pt idx="366">
                  <c:v>0.57076400000000005</c:v>
                </c:pt>
                <c:pt idx="367">
                  <c:v>0.57043599999999994</c:v>
                </c:pt>
                <c:pt idx="368">
                  <c:v>0.56987600000000005</c:v>
                </c:pt>
                <c:pt idx="369">
                  <c:v>0.56970799999999999</c:v>
                </c:pt>
                <c:pt idx="370">
                  <c:v>0.57032800000000006</c:v>
                </c:pt>
                <c:pt idx="371">
                  <c:v>0.577044</c:v>
                </c:pt>
                <c:pt idx="372">
                  <c:v>0.57739600000000002</c:v>
                </c:pt>
                <c:pt idx="373">
                  <c:v>0.57684000000000002</c:v>
                </c:pt>
                <c:pt idx="374">
                  <c:v>0.576596</c:v>
                </c:pt>
                <c:pt idx="375">
                  <c:v>0.58027600000000001</c:v>
                </c:pt>
                <c:pt idx="376">
                  <c:v>0.58640800000000004</c:v>
                </c:pt>
                <c:pt idx="377">
                  <c:v>0.58588399999999996</c:v>
                </c:pt>
                <c:pt idx="378">
                  <c:v>0.58530400000000005</c:v>
                </c:pt>
                <c:pt idx="379">
                  <c:v>0.58513599999999999</c:v>
                </c:pt>
                <c:pt idx="380">
                  <c:v>0.58521999999999996</c:v>
                </c:pt>
                <c:pt idx="381">
                  <c:v>0.59082000000000001</c:v>
                </c:pt>
                <c:pt idx="382">
                  <c:v>0.59275199999999995</c:v>
                </c:pt>
                <c:pt idx="383">
                  <c:v>0.59215600000000002</c:v>
                </c:pt>
                <c:pt idx="384">
                  <c:v>0.59186000000000005</c:v>
                </c:pt>
                <c:pt idx="385">
                  <c:v>0.59197600000000006</c:v>
                </c:pt>
                <c:pt idx="386">
                  <c:v>0.59810799999999997</c:v>
                </c:pt>
                <c:pt idx="387">
                  <c:v>0.60008000000000006</c:v>
                </c:pt>
                <c:pt idx="388">
                  <c:v>0.59945199999999998</c:v>
                </c:pt>
                <c:pt idx="389">
                  <c:v>0.59923999999999999</c:v>
                </c:pt>
                <c:pt idx="390">
                  <c:v>0.59941999999999995</c:v>
                </c:pt>
                <c:pt idx="391">
                  <c:v>0.60630000000000006</c:v>
                </c:pt>
                <c:pt idx="392">
                  <c:v>0.60931999999999997</c:v>
                </c:pt>
                <c:pt idx="393">
                  <c:v>0.60856399999999999</c:v>
                </c:pt>
                <c:pt idx="394">
                  <c:v>0.60821999999999998</c:v>
                </c:pt>
                <c:pt idx="395">
                  <c:v>0.60815200000000003</c:v>
                </c:pt>
                <c:pt idx="396">
                  <c:v>0.60821199999999997</c:v>
                </c:pt>
                <c:pt idx="397">
                  <c:v>0.60882000000000003</c:v>
                </c:pt>
                <c:pt idx="398">
                  <c:v>0.61677199999999999</c:v>
                </c:pt>
                <c:pt idx="399">
                  <c:v>0.61988799999999999</c:v>
                </c:pt>
                <c:pt idx="400">
                  <c:v>0.61904400000000004</c:v>
                </c:pt>
                <c:pt idx="401">
                  <c:v>0.61870399999999992</c:v>
                </c:pt>
                <c:pt idx="402">
                  <c:v>0.61861600000000005</c:v>
                </c:pt>
                <c:pt idx="403">
                  <c:v>0.61872000000000005</c:v>
                </c:pt>
                <c:pt idx="404">
                  <c:v>0.62386399999999997</c:v>
                </c:pt>
                <c:pt idx="405">
                  <c:v>0.62757599999999991</c:v>
                </c:pt>
                <c:pt idx="406">
                  <c:v>0.62702000000000002</c:v>
                </c:pt>
                <c:pt idx="407">
                  <c:v>0.62679600000000002</c:v>
                </c:pt>
                <c:pt idx="408">
                  <c:v>0.62671999999999994</c:v>
                </c:pt>
                <c:pt idx="409">
                  <c:v>0.62946800000000003</c:v>
                </c:pt>
                <c:pt idx="410">
                  <c:v>0.63687199999999999</c:v>
                </c:pt>
                <c:pt idx="411">
                  <c:v>0.63660400000000006</c:v>
                </c:pt>
                <c:pt idx="412">
                  <c:v>0.63614400000000004</c:v>
                </c:pt>
                <c:pt idx="413">
                  <c:v>0.63607599999999997</c:v>
                </c:pt>
                <c:pt idx="414">
                  <c:v>0.63617199999999996</c:v>
                </c:pt>
                <c:pt idx="415">
                  <c:v>0.63635599999999992</c:v>
                </c:pt>
                <c:pt idx="416">
                  <c:v>0.63759999999999994</c:v>
                </c:pt>
                <c:pt idx="417">
                  <c:v>0.64464399999999999</c:v>
                </c:pt>
                <c:pt idx="418">
                  <c:v>0.64474799999999999</c:v>
                </c:pt>
                <c:pt idx="419">
                  <c:v>0.64449600000000007</c:v>
                </c:pt>
                <c:pt idx="420">
                  <c:v>0.64463199999999998</c:v>
                </c:pt>
                <c:pt idx="421">
                  <c:v>0.65080399999999994</c:v>
                </c:pt>
                <c:pt idx="422">
                  <c:v>0.65277199999999991</c:v>
                </c:pt>
                <c:pt idx="423">
                  <c:v>0.65237599999999996</c:v>
                </c:pt>
                <c:pt idx="424">
                  <c:v>0.65232400000000001</c:v>
                </c:pt>
                <c:pt idx="425">
                  <c:v>0.65256000000000003</c:v>
                </c:pt>
                <c:pt idx="426">
                  <c:v>0.65819599999999989</c:v>
                </c:pt>
                <c:pt idx="427">
                  <c:v>0.66215199999999996</c:v>
                </c:pt>
                <c:pt idx="428">
                  <c:v>0.66178799999999993</c:v>
                </c:pt>
                <c:pt idx="429">
                  <c:v>0.66172799999999998</c:v>
                </c:pt>
                <c:pt idx="430">
                  <c:v>0.66191999999999995</c:v>
                </c:pt>
                <c:pt idx="431">
                  <c:v>0.66617199999999999</c:v>
                </c:pt>
                <c:pt idx="432">
                  <c:v>0.67032399999999992</c:v>
                </c:pt>
                <c:pt idx="433">
                  <c:v>0.67011200000000004</c:v>
                </c:pt>
                <c:pt idx="434">
                  <c:v>0.67013199999999995</c:v>
                </c:pt>
                <c:pt idx="435">
                  <c:v>0.67033600000000004</c:v>
                </c:pt>
                <c:pt idx="436">
                  <c:v>0.67115999999999998</c:v>
                </c:pt>
                <c:pt idx="437">
                  <c:v>0.67885600000000001</c:v>
                </c:pt>
                <c:pt idx="438">
                  <c:v>0.68047200000000008</c:v>
                </c:pt>
                <c:pt idx="439">
                  <c:v>0.68018400000000001</c:v>
                </c:pt>
                <c:pt idx="440">
                  <c:v>0.68027199999999999</c:v>
                </c:pt>
                <c:pt idx="441">
                  <c:v>0.68065600000000004</c:v>
                </c:pt>
                <c:pt idx="442">
                  <c:v>0.6837399999999999</c:v>
                </c:pt>
                <c:pt idx="443">
                  <c:v>0.69019999999999992</c:v>
                </c:pt>
                <c:pt idx="444">
                  <c:v>0.690168</c:v>
                </c:pt>
                <c:pt idx="445">
                  <c:v>0.69014799999999998</c:v>
                </c:pt>
                <c:pt idx="446">
                  <c:v>0.69055599999999995</c:v>
                </c:pt>
                <c:pt idx="447">
                  <c:v>0.69114399999999998</c:v>
                </c:pt>
                <c:pt idx="448">
                  <c:v>0.69220799999999993</c:v>
                </c:pt>
                <c:pt idx="449">
                  <c:v>0.70090399999999997</c:v>
                </c:pt>
                <c:pt idx="450">
                  <c:v>0.70208399999999993</c:v>
                </c:pt>
                <c:pt idx="451">
                  <c:v>0.70194400000000001</c:v>
                </c:pt>
                <c:pt idx="452">
                  <c:v>0.70233599999999996</c:v>
                </c:pt>
                <c:pt idx="453">
                  <c:v>0.70289599999999997</c:v>
                </c:pt>
                <c:pt idx="454">
                  <c:v>0.70900000000000007</c:v>
                </c:pt>
                <c:pt idx="455">
                  <c:v>0.71534800000000009</c:v>
                </c:pt>
                <c:pt idx="456">
                  <c:v>0.71531199999999995</c:v>
                </c:pt>
                <c:pt idx="457">
                  <c:v>0.71539199999999992</c:v>
                </c:pt>
                <c:pt idx="458">
                  <c:v>0.71600399999999997</c:v>
                </c:pt>
                <c:pt idx="459">
                  <c:v>0.71666799999999997</c:v>
                </c:pt>
                <c:pt idx="460">
                  <c:v>0.71746799999999988</c:v>
                </c:pt>
                <c:pt idx="461">
                  <c:v>0.71839600000000003</c:v>
                </c:pt>
                <c:pt idx="462">
                  <c:v>0.72624799999999989</c:v>
                </c:pt>
                <c:pt idx="463">
                  <c:v>0.72966800000000009</c:v>
                </c:pt>
                <c:pt idx="464">
                  <c:v>0.72971999999999992</c:v>
                </c:pt>
                <c:pt idx="465">
                  <c:v>0.73017600000000005</c:v>
                </c:pt>
                <c:pt idx="466">
                  <c:v>0.73078799999999999</c:v>
                </c:pt>
                <c:pt idx="467">
                  <c:v>0.73164799999999997</c:v>
                </c:pt>
                <c:pt idx="468">
                  <c:v>0.73260400000000003</c:v>
                </c:pt>
                <c:pt idx="469">
                  <c:v>0.73349599999999993</c:v>
                </c:pt>
                <c:pt idx="470">
                  <c:v>0.74020799999999998</c:v>
                </c:pt>
                <c:pt idx="471">
                  <c:v>0.74502399999999991</c:v>
                </c:pt>
                <c:pt idx="472">
                  <c:v>0.74518799999999996</c:v>
                </c:pt>
                <c:pt idx="473">
                  <c:v>0.74570400000000003</c:v>
                </c:pt>
                <c:pt idx="474">
                  <c:v>0.74647599999999992</c:v>
                </c:pt>
                <c:pt idx="475">
                  <c:v>0.74746799999999991</c:v>
                </c:pt>
                <c:pt idx="476">
                  <c:v>0.75317599999999996</c:v>
                </c:pt>
                <c:pt idx="477">
                  <c:v>0.75562399999999996</c:v>
                </c:pt>
                <c:pt idx="478">
                  <c:v>0.7561199999999999</c:v>
                </c:pt>
                <c:pt idx="479">
                  <c:v>0.756996</c:v>
                </c:pt>
                <c:pt idx="480">
                  <c:v>0.75798399999999999</c:v>
                </c:pt>
                <c:pt idx="481">
                  <c:v>0.76037599999999994</c:v>
                </c:pt>
                <c:pt idx="482">
                  <c:v>0.77044799999999991</c:v>
                </c:pt>
                <c:pt idx="483">
                  <c:v>0.77171999999999996</c:v>
                </c:pt>
                <c:pt idx="484">
                  <c:v>0.77218000000000009</c:v>
                </c:pt>
                <c:pt idx="485">
                  <c:v>0.77303200000000005</c:v>
                </c:pt>
                <c:pt idx="486">
                  <c:v>0.774088</c:v>
                </c:pt>
                <c:pt idx="487">
                  <c:v>0.77533600000000003</c:v>
                </c:pt>
                <c:pt idx="488">
                  <c:v>0.77651999999999999</c:v>
                </c:pt>
                <c:pt idx="489">
                  <c:v>0.77780799999999994</c:v>
                </c:pt>
                <c:pt idx="490">
                  <c:v>0.78487200000000001</c:v>
                </c:pt>
                <c:pt idx="491">
                  <c:v>0.791964</c:v>
                </c:pt>
                <c:pt idx="492">
                  <c:v>0.79239599999999999</c:v>
                </c:pt>
                <c:pt idx="493">
                  <c:v>0.79303600000000007</c:v>
                </c:pt>
                <c:pt idx="494">
                  <c:v>0.79416399999999998</c:v>
                </c:pt>
                <c:pt idx="495">
                  <c:v>0.79559999999999997</c:v>
                </c:pt>
                <c:pt idx="496">
                  <c:v>0.79688400000000004</c:v>
                </c:pt>
                <c:pt idx="497">
                  <c:v>0.79820400000000002</c:v>
                </c:pt>
                <c:pt idx="498">
                  <c:v>0.79965199999999992</c:v>
                </c:pt>
                <c:pt idx="499">
                  <c:v>0.80196400000000001</c:v>
                </c:pt>
                <c:pt idx="500">
                  <c:v>0.81330000000000002</c:v>
                </c:pt>
              </c:numCache>
            </c:numRef>
          </c:xVal>
          <c:yVal>
            <c:numRef>
              <c:f>'N115 Curvas de Polarización'!$B$4:$B$504</c:f>
              <c:numCache>
                <c:formatCode>0.0000</c:formatCode>
                <c:ptCount val="501"/>
                <c:pt idx="0">
                  <c:v>1.4972099999999999</c:v>
                </c:pt>
                <c:pt idx="1">
                  <c:v>1.4994099999999999</c:v>
                </c:pt>
                <c:pt idx="2">
                  <c:v>1.5012799999999999</c:v>
                </c:pt>
                <c:pt idx="3">
                  <c:v>1.5032399999999999</c:v>
                </c:pt>
                <c:pt idx="4">
                  <c:v>1.50536</c:v>
                </c:pt>
                <c:pt idx="5">
                  <c:v>1.50735</c:v>
                </c:pt>
                <c:pt idx="6">
                  <c:v>1.50926</c:v>
                </c:pt>
                <c:pt idx="7">
                  <c:v>1.51122</c:v>
                </c:pt>
                <c:pt idx="8">
                  <c:v>1.51329</c:v>
                </c:pt>
                <c:pt idx="9">
                  <c:v>1.5153000000000001</c:v>
                </c:pt>
                <c:pt idx="10">
                  <c:v>1.5171699999999999</c:v>
                </c:pt>
                <c:pt idx="11">
                  <c:v>1.51915</c:v>
                </c:pt>
                <c:pt idx="12">
                  <c:v>1.52115</c:v>
                </c:pt>
                <c:pt idx="13">
                  <c:v>1.5233099999999999</c:v>
                </c:pt>
                <c:pt idx="14">
                  <c:v>1.52518</c:v>
                </c:pt>
                <c:pt idx="15">
                  <c:v>1.52718</c:v>
                </c:pt>
                <c:pt idx="16">
                  <c:v>1.5294000000000001</c:v>
                </c:pt>
                <c:pt idx="17">
                  <c:v>1.5313300000000001</c:v>
                </c:pt>
                <c:pt idx="18">
                  <c:v>1.53321</c:v>
                </c:pt>
                <c:pt idx="19">
                  <c:v>1.5351999999999999</c:v>
                </c:pt>
                <c:pt idx="20">
                  <c:v>1.53732</c:v>
                </c:pt>
                <c:pt idx="21">
                  <c:v>1.5392999999999999</c:v>
                </c:pt>
                <c:pt idx="22">
                  <c:v>1.54114</c:v>
                </c:pt>
                <c:pt idx="23">
                  <c:v>1.54312</c:v>
                </c:pt>
                <c:pt idx="24">
                  <c:v>1.5451299999999999</c:v>
                </c:pt>
                <c:pt idx="25">
                  <c:v>1.54722</c:v>
                </c:pt>
                <c:pt idx="26">
                  <c:v>1.54932</c:v>
                </c:pt>
                <c:pt idx="27">
                  <c:v>1.55131</c:v>
                </c:pt>
                <c:pt idx="28">
                  <c:v>1.5534399999999999</c:v>
                </c:pt>
                <c:pt idx="29">
                  <c:v>1.55532</c:v>
                </c:pt>
                <c:pt idx="30">
                  <c:v>1.5571600000000001</c:v>
                </c:pt>
                <c:pt idx="31">
                  <c:v>1.55911</c:v>
                </c:pt>
                <c:pt idx="32">
                  <c:v>1.5611999999999999</c:v>
                </c:pt>
                <c:pt idx="33">
                  <c:v>1.56325</c:v>
                </c:pt>
                <c:pt idx="34">
                  <c:v>1.5650999999999999</c:v>
                </c:pt>
                <c:pt idx="35">
                  <c:v>1.5670500000000001</c:v>
                </c:pt>
                <c:pt idx="36">
                  <c:v>1.56908</c:v>
                </c:pt>
                <c:pt idx="37">
                  <c:v>1.57104</c:v>
                </c:pt>
                <c:pt idx="38">
                  <c:v>1.573</c:v>
                </c:pt>
                <c:pt idx="39">
                  <c:v>1.57507</c:v>
                </c:pt>
                <c:pt idx="40">
                  <c:v>1.57734</c:v>
                </c:pt>
                <c:pt idx="41">
                  <c:v>1.5793299999999999</c:v>
                </c:pt>
                <c:pt idx="42">
                  <c:v>1.5811500000000001</c:v>
                </c:pt>
                <c:pt idx="43">
                  <c:v>1.5831</c:v>
                </c:pt>
                <c:pt idx="44">
                  <c:v>1.5851</c:v>
                </c:pt>
                <c:pt idx="45">
                  <c:v>1.58724</c:v>
                </c:pt>
                <c:pt idx="46">
                  <c:v>1.5890899999999999</c:v>
                </c:pt>
                <c:pt idx="47">
                  <c:v>1.5910599999999999</c:v>
                </c:pt>
                <c:pt idx="48">
                  <c:v>1.5930500000000001</c:v>
                </c:pt>
                <c:pt idx="49">
                  <c:v>1.5951500000000001</c:v>
                </c:pt>
                <c:pt idx="50">
                  <c:v>1.5969899999999999</c:v>
                </c:pt>
                <c:pt idx="51">
                  <c:v>1.5989599999999999</c:v>
                </c:pt>
                <c:pt idx="52">
                  <c:v>1.60111</c:v>
                </c:pt>
                <c:pt idx="53">
                  <c:v>1.6033200000000001</c:v>
                </c:pt>
                <c:pt idx="54">
                  <c:v>1.6050899999999999</c:v>
                </c:pt>
                <c:pt idx="55">
                  <c:v>1.6070599999999999</c:v>
                </c:pt>
                <c:pt idx="56">
                  <c:v>1.60911</c:v>
                </c:pt>
                <c:pt idx="57">
                  <c:v>1.61127</c:v>
                </c:pt>
                <c:pt idx="58">
                  <c:v>1.6130500000000001</c:v>
                </c:pt>
                <c:pt idx="59">
                  <c:v>1.61497</c:v>
                </c:pt>
                <c:pt idx="60">
                  <c:v>1.61696</c:v>
                </c:pt>
                <c:pt idx="61">
                  <c:v>1.61904</c:v>
                </c:pt>
                <c:pt idx="62">
                  <c:v>1.62096</c:v>
                </c:pt>
                <c:pt idx="63">
                  <c:v>1.6229100000000001</c:v>
                </c:pt>
                <c:pt idx="64">
                  <c:v>1.6249</c:v>
                </c:pt>
                <c:pt idx="65">
                  <c:v>1.6272200000000001</c:v>
                </c:pt>
                <c:pt idx="66">
                  <c:v>1.6290199999999999</c:v>
                </c:pt>
                <c:pt idx="67">
                  <c:v>1.6310199999999999</c:v>
                </c:pt>
                <c:pt idx="68">
                  <c:v>1.6330100000000001</c:v>
                </c:pt>
                <c:pt idx="69">
                  <c:v>1.63524</c:v>
                </c:pt>
                <c:pt idx="70">
                  <c:v>1.6369800000000001</c:v>
                </c:pt>
                <c:pt idx="71">
                  <c:v>1.6389</c:v>
                </c:pt>
                <c:pt idx="72">
                  <c:v>1.6409</c:v>
                </c:pt>
                <c:pt idx="73">
                  <c:v>1.6430199999999999</c:v>
                </c:pt>
                <c:pt idx="74">
                  <c:v>1.6449400000000001</c:v>
                </c:pt>
                <c:pt idx="75">
                  <c:v>1.6468700000000001</c:v>
                </c:pt>
                <c:pt idx="76">
                  <c:v>1.64882</c:v>
                </c:pt>
                <c:pt idx="77">
                  <c:v>1.65083</c:v>
                </c:pt>
                <c:pt idx="78">
                  <c:v>1.6530199999999999</c:v>
                </c:pt>
                <c:pt idx="79">
                  <c:v>1.6549100000000001</c:v>
                </c:pt>
                <c:pt idx="80">
                  <c:v>1.6569199999999999</c:v>
                </c:pt>
                <c:pt idx="81">
                  <c:v>1.6589799999999999</c:v>
                </c:pt>
                <c:pt idx="82">
                  <c:v>1.6609799999999999</c:v>
                </c:pt>
                <c:pt idx="83">
                  <c:v>1.66293</c:v>
                </c:pt>
                <c:pt idx="84">
                  <c:v>1.6648400000000001</c:v>
                </c:pt>
                <c:pt idx="85">
                  <c:v>1.6668499999999999</c:v>
                </c:pt>
                <c:pt idx="86">
                  <c:v>1.66893</c:v>
                </c:pt>
                <c:pt idx="87">
                  <c:v>1.67075</c:v>
                </c:pt>
                <c:pt idx="88">
                  <c:v>1.6727399999999999</c:v>
                </c:pt>
                <c:pt idx="89">
                  <c:v>1.67475</c:v>
                </c:pt>
                <c:pt idx="90">
                  <c:v>1.6769000000000001</c:v>
                </c:pt>
                <c:pt idx="91">
                  <c:v>1.67876</c:v>
                </c:pt>
                <c:pt idx="92">
                  <c:v>1.6808000000000001</c:v>
                </c:pt>
                <c:pt idx="93">
                  <c:v>1.6830000000000001</c:v>
                </c:pt>
                <c:pt idx="94">
                  <c:v>1.6849499999999999</c:v>
                </c:pt>
                <c:pt idx="95">
                  <c:v>1.68676</c:v>
                </c:pt>
                <c:pt idx="96">
                  <c:v>1.68875</c:v>
                </c:pt>
                <c:pt idx="97">
                  <c:v>1.69079</c:v>
                </c:pt>
                <c:pt idx="98">
                  <c:v>1.69279</c:v>
                </c:pt>
                <c:pt idx="99">
                  <c:v>1.6947300000000001</c:v>
                </c:pt>
                <c:pt idx="100">
                  <c:v>1.69672</c:v>
                </c:pt>
                <c:pt idx="101">
                  <c:v>1.69872</c:v>
                </c:pt>
                <c:pt idx="102">
                  <c:v>1.70079</c:v>
                </c:pt>
                <c:pt idx="103">
                  <c:v>1.7027699999999999</c:v>
                </c:pt>
                <c:pt idx="104">
                  <c:v>1.7047300000000001</c:v>
                </c:pt>
                <c:pt idx="105">
                  <c:v>1.70712</c:v>
                </c:pt>
                <c:pt idx="106">
                  <c:v>1.70892</c:v>
                </c:pt>
                <c:pt idx="107">
                  <c:v>1.7107699999999999</c:v>
                </c:pt>
                <c:pt idx="108">
                  <c:v>1.7127300000000001</c:v>
                </c:pt>
                <c:pt idx="109">
                  <c:v>1.7148099999999999</c:v>
                </c:pt>
                <c:pt idx="110">
                  <c:v>1.71678</c:v>
                </c:pt>
                <c:pt idx="111">
                  <c:v>1.71865</c:v>
                </c:pt>
                <c:pt idx="112">
                  <c:v>1.7206399999999999</c:v>
                </c:pt>
                <c:pt idx="113">
                  <c:v>1.7226600000000001</c:v>
                </c:pt>
                <c:pt idx="114">
                  <c:v>1.7247399999999999</c:v>
                </c:pt>
                <c:pt idx="115">
                  <c:v>1.72661</c:v>
                </c:pt>
                <c:pt idx="116">
                  <c:v>1.7286600000000001</c:v>
                </c:pt>
                <c:pt idx="117">
                  <c:v>1.7309399999999999</c:v>
                </c:pt>
                <c:pt idx="118">
                  <c:v>1.7329300000000001</c:v>
                </c:pt>
                <c:pt idx="119">
                  <c:v>1.7347399999999999</c:v>
                </c:pt>
                <c:pt idx="120">
                  <c:v>1.7366699999999999</c:v>
                </c:pt>
                <c:pt idx="121">
                  <c:v>1.7386699999999999</c:v>
                </c:pt>
                <c:pt idx="122">
                  <c:v>1.74088</c:v>
                </c:pt>
                <c:pt idx="123">
                  <c:v>1.74264</c:v>
                </c:pt>
                <c:pt idx="124">
                  <c:v>1.7445999999999999</c:v>
                </c:pt>
                <c:pt idx="125">
                  <c:v>1.7466200000000001</c:v>
                </c:pt>
                <c:pt idx="126">
                  <c:v>1.7486999999999999</c:v>
                </c:pt>
                <c:pt idx="127">
                  <c:v>1.7505900000000001</c:v>
                </c:pt>
                <c:pt idx="128">
                  <c:v>1.75258</c:v>
                </c:pt>
                <c:pt idx="129">
                  <c:v>1.7546600000000001</c:v>
                </c:pt>
                <c:pt idx="130">
                  <c:v>1.7569300000000001</c:v>
                </c:pt>
                <c:pt idx="131">
                  <c:v>1.75867</c:v>
                </c:pt>
                <c:pt idx="132">
                  <c:v>1.7606299999999999</c:v>
                </c:pt>
                <c:pt idx="133">
                  <c:v>1.76275</c:v>
                </c:pt>
                <c:pt idx="134">
                  <c:v>1.76485</c:v>
                </c:pt>
                <c:pt idx="135">
                  <c:v>1.7666500000000001</c:v>
                </c:pt>
                <c:pt idx="136">
                  <c:v>1.7685900000000001</c:v>
                </c:pt>
                <c:pt idx="137">
                  <c:v>1.7704899999999999</c:v>
                </c:pt>
                <c:pt idx="138">
                  <c:v>1.7725900000000001</c:v>
                </c:pt>
                <c:pt idx="139">
                  <c:v>1.7745599999999999</c:v>
                </c:pt>
                <c:pt idx="140">
                  <c:v>1.7765</c:v>
                </c:pt>
                <c:pt idx="141">
                  <c:v>1.7784800000000001</c:v>
                </c:pt>
                <c:pt idx="142">
                  <c:v>1.78084</c:v>
                </c:pt>
                <c:pt idx="143">
                  <c:v>1.7826</c:v>
                </c:pt>
                <c:pt idx="144">
                  <c:v>1.7845899999999999</c:v>
                </c:pt>
                <c:pt idx="145">
                  <c:v>1.78653</c:v>
                </c:pt>
                <c:pt idx="146">
                  <c:v>1.78881</c:v>
                </c:pt>
                <c:pt idx="147">
                  <c:v>1.7905899999999999</c:v>
                </c:pt>
                <c:pt idx="148">
                  <c:v>1.79253</c:v>
                </c:pt>
                <c:pt idx="149">
                  <c:v>1.79453</c:v>
                </c:pt>
                <c:pt idx="150">
                  <c:v>1.7966200000000001</c:v>
                </c:pt>
                <c:pt idx="151">
                  <c:v>1.79853</c:v>
                </c:pt>
                <c:pt idx="152">
                  <c:v>1.80044</c:v>
                </c:pt>
                <c:pt idx="153">
                  <c:v>1.8024100000000001</c:v>
                </c:pt>
                <c:pt idx="154">
                  <c:v>1.80443</c:v>
                </c:pt>
                <c:pt idx="155">
                  <c:v>1.8066500000000001</c:v>
                </c:pt>
                <c:pt idx="156">
                  <c:v>1.8085</c:v>
                </c:pt>
                <c:pt idx="157">
                  <c:v>1.81047</c:v>
                </c:pt>
                <c:pt idx="158">
                  <c:v>1.8127</c:v>
                </c:pt>
                <c:pt idx="159">
                  <c:v>1.81454</c:v>
                </c:pt>
                <c:pt idx="160">
                  <c:v>1.8164899999999999</c:v>
                </c:pt>
                <c:pt idx="161">
                  <c:v>1.8184</c:v>
                </c:pt>
                <c:pt idx="162">
                  <c:v>1.8205199999999999</c:v>
                </c:pt>
                <c:pt idx="163">
                  <c:v>1.8225199999999999</c:v>
                </c:pt>
                <c:pt idx="164">
                  <c:v>1.8243799999999999</c:v>
                </c:pt>
                <c:pt idx="165">
                  <c:v>1.82636</c:v>
                </c:pt>
                <c:pt idx="166">
                  <c:v>1.8283799999999999</c:v>
                </c:pt>
                <c:pt idx="167">
                  <c:v>1.8304800000000001</c:v>
                </c:pt>
                <c:pt idx="168">
                  <c:v>1.8325499999999999</c:v>
                </c:pt>
                <c:pt idx="169">
                  <c:v>1.8344800000000001</c:v>
                </c:pt>
                <c:pt idx="170">
                  <c:v>1.8367199999999999</c:v>
                </c:pt>
                <c:pt idx="171">
                  <c:v>1.8385400000000001</c:v>
                </c:pt>
                <c:pt idx="172">
                  <c:v>1.84039</c:v>
                </c:pt>
                <c:pt idx="173">
                  <c:v>1.8423400000000001</c:v>
                </c:pt>
                <c:pt idx="174">
                  <c:v>1.8443400000000001</c:v>
                </c:pt>
                <c:pt idx="175">
                  <c:v>1.84639</c:v>
                </c:pt>
                <c:pt idx="176">
                  <c:v>1.8483400000000001</c:v>
                </c:pt>
                <c:pt idx="177">
                  <c:v>1.8503099999999999</c:v>
                </c:pt>
                <c:pt idx="178">
                  <c:v>1.8523000000000001</c:v>
                </c:pt>
                <c:pt idx="179">
                  <c:v>1.8544</c:v>
                </c:pt>
                <c:pt idx="180">
                  <c:v>1.8564099999999999</c:v>
                </c:pt>
                <c:pt idx="181">
                  <c:v>1.85836</c:v>
                </c:pt>
                <c:pt idx="182">
                  <c:v>1.8604700000000001</c:v>
                </c:pt>
                <c:pt idx="183">
                  <c:v>1.86252</c:v>
                </c:pt>
                <c:pt idx="184">
                  <c:v>1.8643000000000001</c:v>
                </c:pt>
                <c:pt idx="185">
                  <c:v>1.8663099999999999</c:v>
                </c:pt>
                <c:pt idx="186">
                  <c:v>1.86835</c:v>
                </c:pt>
                <c:pt idx="187">
                  <c:v>1.8704700000000001</c:v>
                </c:pt>
                <c:pt idx="188">
                  <c:v>1.87225</c:v>
                </c:pt>
                <c:pt idx="189">
                  <c:v>1.8742399999999999</c:v>
                </c:pt>
                <c:pt idx="190">
                  <c:v>1.8762300000000001</c:v>
                </c:pt>
                <c:pt idx="191">
                  <c:v>1.87826</c:v>
                </c:pt>
                <c:pt idx="192">
                  <c:v>1.88019</c:v>
                </c:pt>
                <c:pt idx="193">
                  <c:v>1.88226</c:v>
                </c:pt>
                <c:pt idx="194">
                  <c:v>1.8846099999999999</c:v>
                </c:pt>
                <c:pt idx="195">
                  <c:v>1.8865400000000001</c:v>
                </c:pt>
                <c:pt idx="196">
                  <c:v>1.88832</c:v>
                </c:pt>
                <c:pt idx="197">
                  <c:v>1.89025</c:v>
                </c:pt>
                <c:pt idx="198">
                  <c:v>1.8922399999999999</c:v>
                </c:pt>
                <c:pt idx="199">
                  <c:v>1.8944700000000001</c:v>
                </c:pt>
                <c:pt idx="200">
                  <c:v>1.8962399999999999</c:v>
                </c:pt>
                <c:pt idx="201">
                  <c:v>1.8981699999999999</c:v>
                </c:pt>
                <c:pt idx="202">
                  <c:v>1.90018</c:v>
                </c:pt>
                <c:pt idx="203">
                  <c:v>1.9022300000000001</c:v>
                </c:pt>
                <c:pt idx="204">
                  <c:v>1.9041600000000001</c:v>
                </c:pt>
                <c:pt idx="205">
                  <c:v>1.9061399999999999</c:v>
                </c:pt>
                <c:pt idx="206">
                  <c:v>1.9082399999999999</c:v>
                </c:pt>
                <c:pt idx="207">
                  <c:v>1.91048</c:v>
                </c:pt>
                <c:pt idx="208">
                  <c:v>1.91225</c:v>
                </c:pt>
                <c:pt idx="209">
                  <c:v>1.91421</c:v>
                </c:pt>
                <c:pt idx="210">
                  <c:v>1.9161900000000001</c:v>
                </c:pt>
                <c:pt idx="211">
                  <c:v>1.91838</c:v>
                </c:pt>
                <c:pt idx="212">
                  <c:v>1.9201900000000001</c:v>
                </c:pt>
                <c:pt idx="213">
                  <c:v>1.92208</c:v>
                </c:pt>
                <c:pt idx="214">
                  <c:v>1.92404</c:v>
                </c:pt>
                <c:pt idx="215">
                  <c:v>1.9260600000000001</c:v>
                </c:pt>
                <c:pt idx="216">
                  <c:v>1.9281200000000001</c:v>
                </c:pt>
                <c:pt idx="217">
                  <c:v>1.9300299999999999</c:v>
                </c:pt>
                <c:pt idx="218">
                  <c:v>1.9319999999999999</c:v>
                </c:pt>
                <c:pt idx="219">
                  <c:v>1.9343300000000001</c:v>
                </c:pt>
                <c:pt idx="220">
                  <c:v>1.9361900000000001</c:v>
                </c:pt>
                <c:pt idx="221">
                  <c:v>1.9381699999999999</c:v>
                </c:pt>
                <c:pt idx="222">
                  <c:v>1.9400900000000001</c:v>
                </c:pt>
                <c:pt idx="223">
                  <c:v>1.9422900000000001</c:v>
                </c:pt>
                <c:pt idx="224">
                  <c:v>1.94417</c:v>
                </c:pt>
                <c:pt idx="225">
                  <c:v>1.94611</c:v>
                </c:pt>
                <c:pt idx="226">
                  <c:v>1.9480500000000001</c:v>
                </c:pt>
                <c:pt idx="227">
                  <c:v>1.95018</c:v>
                </c:pt>
                <c:pt idx="228">
                  <c:v>1.9521299999999999</c:v>
                </c:pt>
                <c:pt idx="229">
                  <c:v>1.95404</c:v>
                </c:pt>
                <c:pt idx="230">
                  <c:v>1.9559899999999999</c:v>
                </c:pt>
                <c:pt idx="231">
                  <c:v>1.9579899999999999</c:v>
                </c:pt>
                <c:pt idx="232">
                  <c:v>1.9601900000000001</c:v>
                </c:pt>
                <c:pt idx="233">
                  <c:v>1.96207</c:v>
                </c:pt>
                <c:pt idx="234">
                  <c:v>1.96408</c:v>
                </c:pt>
                <c:pt idx="235">
                  <c:v>1.9662599999999999</c:v>
                </c:pt>
                <c:pt idx="236">
                  <c:v>1.9681500000000001</c:v>
                </c:pt>
                <c:pt idx="237">
                  <c:v>1.9700800000000001</c:v>
                </c:pt>
                <c:pt idx="238">
                  <c:v>1.9719899999999999</c:v>
                </c:pt>
                <c:pt idx="239">
                  <c:v>1.9740800000000001</c:v>
                </c:pt>
                <c:pt idx="240">
                  <c:v>1.9760800000000001</c:v>
                </c:pt>
                <c:pt idx="241">
                  <c:v>1.97794</c:v>
                </c:pt>
                <c:pt idx="242">
                  <c:v>1.97993</c:v>
                </c:pt>
                <c:pt idx="243">
                  <c:v>1.98193</c:v>
                </c:pt>
                <c:pt idx="244">
                  <c:v>1.9840899999999999</c:v>
                </c:pt>
                <c:pt idx="245">
                  <c:v>1.9860500000000001</c:v>
                </c:pt>
                <c:pt idx="246">
                  <c:v>1.9879599999999999</c:v>
                </c:pt>
                <c:pt idx="247">
                  <c:v>1.9902500000000001</c:v>
                </c:pt>
                <c:pt idx="248">
                  <c:v>1.99213</c:v>
                </c:pt>
                <c:pt idx="249">
                  <c:v>1.994</c:v>
                </c:pt>
                <c:pt idx="250">
                  <c:v>1.99594</c:v>
                </c:pt>
                <c:pt idx="251">
                  <c:v>1.99804</c:v>
                </c:pt>
                <c:pt idx="252">
                  <c:v>2.0000900000000001</c:v>
                </c:pt>
                <c:pt idx="253">
                  <c:v>2.0019300000000002</c:v>
                </c:pt>
                <c:pt idx="254">
                  <c:v>2.0038800000000001</c:v>
                </c:pt>
                <c:pt idx="255">
                  <c:v>2.0059</c:v>
                </c:pt>
                <c:pt idx="256">
                  <c:v>2.0079199999999999</c:v>
                </c:pt>
                <c:pt idx="257">
                  <c:v>2.0099900000000002</c:v>
                </c:pt>
                <c:pt idx="258">
                  <c:v>2.0119400000000001</c:v>
                </c:pt>
                <c:pt idx="259">
                  <c:v>2.0141399999999998</c:v>
                </c:pt>
                <c:pt idx="260">
                  <c:v>2.0160900000000002</c:v>
                </c:pt>
                <c:pt idx="261">
                  <c:v>2.0179900000000002</c:v>
                </c:pt>
                <c:pt idx="262">
                  <c:v>2.0199199999999999</c:v>
                </c:pt>
                <c:pt idx="263">
                  <c:v>2.02196</c:v>
                </c:pt>
                <c:pt idx="264">
                  <c:v>2.0240399999999998</c:v>
                </c:pt>
                <c:pt idx="265">
                  <c:v>2.0258799999999999</c:v>
                </c:pt>
                <c:pt idx="266">
                  <c:v>2.0278299999999998</c:v>
                </c:pt>
                <c:pt idx="267">
                  <c:v>2.02982</c:v>
                </c:pt>
                <c:pt idx="268">
                  <c:v>2.0318700000000001</c:v>
                </c:pt>
                <c:pt idx="269">
                  <c:v>2.0337900000000002</c:v>
                </c:pt>
                <c:pt idx="270">
                  <c:v>2.0358999999999998</c:v>
                </c:pt>
                <c:pt idx="271">
                  <c:v>2.0380799999999999</c:v>
                </c:pt>
                <c:pt idx="272">
                  <c:v>2.0400999999999998</c:v>
                </c:pt>
                <c:pt idx="273">
                  <c:v>2.0418799999999999</c:v>
                </c:pt>
                <c:pt idx="274">
                  <c:v>2.0438499999999999</c:v>
                </c:pt>
                <c:pt idx="275">
                  <c:v>2.04583</c:v>
                </c:pt>
                <c:pt idx="276">
                  <c:v>2.0480700000000001</c:v>
                </c:pt>
                <c:pt idx="277">
                  <c:v>2.04989</c:v>
                </c:pt>
                <c:pt idx="278">
                  <c:v>2.05185</c:v>
                </c:pt>
                <c:pt idx="279">
                  <c:v>2.0538500000000002</c:v>
                </c:pt>
                <c:pt idx="280">
                  <c:v>2.05586</c:v>
                </c:pt>
                <c:pt idx="281">
                  <c:v>2.0577999999999999</c:v>
                </c:pt>
                <c:pt idx="282">
                  <c:v>2.0597799999999999</c:v>
                </c:pt>
                <c:pt idx="283">
                  <c:v>2.0619499999999999</c:v>
                </c:pt>
                <c:pt idx="284">
                  <c:v>2.06412</c:v>
                </c:pt>
                <c:pt idx="285">
                  <c:v>2.0659100000000001</c:v>
                </c:pt>
                <c:pt idx="286">
                  <c:v>2.06786</c:v>
                </c:pt>
                <c:pt idx="287">
                  <c:v>2.0698799999999999</c:v>
                </c:pt>
                <c:pt idx="288">
                  <c:v>2.0720700000000001</c:v>
                </c:pt>
                <c:pt idx="289">
                  <c:v>2.07382</c:v>
                </c:pt>
                <c:pt idx="290">
                  <c:v>2.0758000000000001</c:v>
                </c:pt>
                <c:pt idx="291">
                  <c:v>2.0777600000000001</c:v>
                </c:pt>
                <c:pt idx="292">
                  <c:v>2.0798199999999998</c:v>
                </c:pt>
                <c:pt idx="293">
                  <c:v>2.0817800000000002</c:v>
                </c:pt>
                <c:pt idx="294">
                  <c:v>2.0836899999999998</c:v>
                </c:pt>
                <c:pt idx="295">
                  <c:v>2.08569</c:v>
                </c:pt>
                <c:pt idx="296">
                  <c:v>2.0880200000000002</c:v>
                </c:pt>
                <c:pt idx="297">
                  <c:v>2.0898300000000001</c:v>
                </c:pt>
                <c:pt idx="298">
                  <c:v>2.09179</c:v>
                </c:pt>
                <c:pt idx="299">
                  <c:v>2.0937800000000002</c:v>
                </c:pt>
                <c:pt idx="300">
                  <c:v>2.0959599999999998</c:v>
                </c:pt>
                <c:pt idx="301">
                  <c:v>2.0977999999999999</c:v>
                </c:pt>
                <c:pt idx="302">
                  <c:v>2.0997699999999999</c:v>
                </c:pt>
                <c:pt idx="303">
                  <c:v>2.1017000000000001</c:v>
                </c:pt>
                <c:pt idx="304">
                  <c:v>2.10379</c:v>
                </c:pt>
                <c:pt idx="305">
                  <c:v>2.10575</c:v>
                </c:pt>
                <c:pt idx="306">
                  <c:v>2.10764</c:v>
                </c:pt>
                <c:pt idx="307">
                  <c:v>2.10961</c:v>
                </c:pt>
                <c:pt idx="308">
                  <c:v>2.11164</c:v>
                </c:pt>
                <c:pt idx="309">
                  <c:v>2.1138300000000001</c:v>
                </c:pt>
                <c:pt idx="310">
                  <c:v>2.11578</c:v>
                </c:pt>
                <c:pt idx="311">
                  <c:v>2.1177299999999999</c:v>
                </c:pt>
                <c:pt idx="312">
                  <c:v>2.1198600000000001</c:v>
                </c:pt>
                <c:pt idx="313">
                  <c:v>2.1217700000000002</c:v>
                </c:pt>
                <c:pt idx="314">
                  <c:v>2.1236700000000002</c:v>
                </c:pt>
                <c:pt idx="315">
                  <c:v>2.1256499999999998</c:v>
                </c:pt>
                <c:pt idx="316">
                  <c:v>2.12771</c:v>
                </c:pt>
                <c:pt idx="317">
                  <c:v>2.12974</c:v>
                </c:pt>
                <c:pt idx="318">
                  <c:v>2.1316000000000002</c:v>
                </c:pt>
                <c:pt idx="319">
                  <c:v>2.1335700000000002</c:v>
                </c:pt>
                <c:pt idx="320">
                  <c:v>2.1355499999999998</c:v>
                </c:pt>
                <c:pt idx="321">
                  <c:v>2.1377199999999998</c:v>
                </c:pt>
                <c:pt idx="322">
                  <c:v>2.13971</c:v>
                </c:pt>
                <c:pt idx="323">
                  <c:v>2.1416300000000001</c:v>
                </c:pt>
                <c:pt idx="324">
                  <c:v>2.1438899999999999</c:v>
                </c:pt>
                <c:pt idx="325">
                  <c:v>2.1457299999999999</c:v>
                </c:pt>
                <c:pt idx="326">
                  <c:v>2.14764</c:v>
                </c:pt>
                <c:pt idx="327">
                  <c:v>2.1495500000000001</c:v>
                </c:pt>
                <c:pt idx="328">
                  <c:v>2.1517300000000001</c:v>
                </c:pt>
                <c:pt idx="329">
                  <c:v>2.1537199999999999</c:v>
                </c:pt>
                <c:pt idx="330">
                  <c:v>2.1555300000000002</c:v>
                </c:pt>
                <c:pt idx="331">
                  <c:v>2.1575099999999998</c:v>
                </c:pt>
                <c:pt idx="332">
                  <c:v>2.1595200000000001</c:v>
                </c:pt>
                <c:pt idx="333">
                  <c:v>2.1615799999999998</c:v>
                </c:pt>
                <c:pt idx="334">
                  <c:v>2.1636299999999999</c:v>
                </c:pt>
                <c:pt idx="335">
                  <c:v>2.1655500000000001</c:v>
                </c:pt>
                <c:pt idx="336">
                  <c:v>2.16777</c:v>
                </c:pt>
                <c:pt idx="337">
                  <c:v>2.1697299999999999</c:v>
                </c:pt>
                <c:pt idx="338">
                  <c:v>2.1716000000000002</c:v>
                </c:pt>
                <c:pt idx="339">
                  <c:v>2.17353</c:v>
                </c:pt>
                <c:pt idx="340">
                  <c:v>2.1756199999999999</c:v>
                </c:pt>
                <c:pt idx="341">
                  <c:v>2.1776599999999999</c:v>
                </c:pt>
                <c:pt idx="342">
                  <c:v>2.1795100000000001</c:v>
                </c:pt>
                <c:pt idx="343">
                  <c:v>2.18146</c:v>
                </c:pt>
                <c:pt idx="344">
                  <c:v>2.1834500000000001</c:v>
                </c:pt>
                <c:pt idx="345">
                  <c:v>2.18546</c:v>
                </c:pt>
                <c:pt idx="346">
                  <c:v>2.1873900000000002</c:v>
                </c:pt>
                <c:pt idx="347">
                  <c:v>2.1894999999999998</c:v>
                </c:pt>
                <c:pt idx="348">
                  <c:v>2.1917399999999998</c:v>
                </c:pt>
                <c:pt idx="349">
                  <c:v>2.1937099999999998</c:v>
                </c:pt>
                <c:pt idx="350">
                  <c:v>2.1955100000000001</c:v>
                </c:pt>
                <c:pt idx="351">
                  <c:v>2.19746</c:v>
                </c:pt>
                <c:pt idx="352">
                  <c:v>2.1994799999999999</c:v>
                </c:pt>
                <c:pt idx="353">
                  <c:v>2.2016200000000001</c:v>
                </c:pt>
                <c:pt idx="354">
                  <c:v>2.20343</c:v>
                </c:pt>
                <c:pt idx="355">
                  <c:v>2.2054200000000002</c:v>
                </c:pt>
                <c:pt idx="356">
                  <c:v>2.2074099999999999</c:v>
                </c:pt>
                <c:pt idx="357">
                  <c:v>2.20946</c:v>
                </c:pt>
                <c:pt idx="358">
                  <c:v>2.2113800000000001</c:v>
                </c:pt>
                <c:pt idx="359">
                  <c:v>2.2133600000000002</c:v>
                </c:pt>
                <c:pt idx="360">
                  <c:v>2.2154799999999999</c:v>
                </c:pt>
                <c:pt idx="361">
                  <c:v>2.2177199999999999</c:v>
                </c:pt>
                <c:pt idx="362">
                  <c:v>2.2195</c:v>
                </c:pt>
                <c:pt idx="363">
                  <c:v>2.2214299999999998</c:v>
                </c:pt>
                <c:pt idx="364">
                  <c:v>2.22343</c:v>
                </c:pt>
                <c:pt idx="365">
                  <c:v>2.2256100000000001</c:v>
                </c:pt>
                <c:pt idx="366">
                  <c:v>2.2273999999999998</c:v>
                </c:pt>
                <c:pt idx="367">
                  <c:v>2.2293500000000002</c:v>
                </c:pt>
                <c:pt idx="368">
                  <c:v>2.2313000000000001</c:v>
                </c:pt>
                <c:pt idx="369">
                  <c:v>2.2333799999999999</c:v>
                </c:pt>
                <c:pt idx="370">
                  <c:v>2.2353200000000002</c:v>
                </c:pt>
                <c:pt idx="371">
                  <c:v>2.2372800000000002</c:v>
                </c:pt>
                <c:pt idx="372">
                  <c:v>2.2392500000000002</c:v>
                </c:pt>
                <c:pt idx="373">
                  <c:v>2.2414700000000001</c:v>
                </c:pt>
                <c:pt idx="374">
                  <c:v>2.2434400000000001</c:v>
                </c:pt>
                <c:pt idx="375">
                  <c:v>2.2453400000000001</c:v>
                </c:pt>
                <c:pt idx="376">
                  <c:v>2.2473000000000001</c:v>
                </c:pt>
                <c:pt idx="377">
                  <c:v>2.24953</c:v>
                </c:pt>
                <c:pt idx="378">
                  <c:v>2.2513700000000001</c:v>
                </c:pt>
                <c:pt idx="379">
                  <c:v>2.2532899999999998</c:v>
                </c:pt>
                <c:pt idx="380">
                  <c:v>2.2552599999999998</c:v>
                </c:pt>
                <c:pt idx="381">
                  <c:v>2.2572899999999998</c:v>
                </c:pt>
                <c:pt idx="382">
                  <c:v>2.2593200000000002</c:v>
                </c:pt>
                <c:pt idx="383">
                  <c:v>2.2612199999999998</c:v>
                </c:pt>
                <c:pt idx="384">
                  <c:v>2.2631800000000002</c:v>
                </c:pt>
                <c:pt idx="385">
                  <c:v>2.2652100000000002</c:v>
                </c:pt>
                <c:pt idx="386">
                  <c:v>2.2674099999999999</c:v>
                </c:pt>
                <c:pt idx="387">
                  <c:v>2.2692700000000001</c:v>
                </c:pt>
                <c:pt idx="388">
                  <c:v>2.2712599999999998</c:v>
                </c:pt>
                <c:pt idx="389">
                  <c:v>2.2734200000000002</c:v>
                </c:pt>
                <c:pt idx="390">
                  <c:v>2.27536</c:v>
                </c:pt>
                <c:pt idx="391">
                  <c:v>2.27725</c:v>
                </c:pt>
                <c:pt idx="392">
                  <c:v>2.2791700000000001</c:v>
                </c:pt>
                <c:pt idx="393">
                  <c:v>2.2812299999999999</c:v>
                </c:pt>
                <c:pt idx="394">
                  <c:v>2.2833100000000002</c:v>
                </c:pt>
                <c:pt idx="395">
                  <c:v>2.2851499999999998</c:v>
                </c:pt>
                <c:pt idx="396">
                  <c:v>2.2871299999999999</c:v>
                </c:pt>
                <c:pt idx="397">
                  <c:v>2.2891300000000001</c:v>
                </c:pt>
                <c:pt idx="398">
                  <c:v>2.2912699999999999</c:v>
                </c:pt>
                <c:pt idx="399">
                  <c:v>2.2932899999999998</c:v>
                </c:pt>
                <c:pt idx="400">
                  <c:v>2.2951800000000002</c:v>
                </c:pt>
                <c:pt idx="401">
                  <c:v>2.2974000000000001</c:v>
                </c:pt>
                <c:pt idx="402">
                  <c:v>2.2993199999999998</c:v>
                </c:pt>
                <c:pt idx="403">
                  <c:v>2.3012199999999998</c:v>
                </c:pt>
                <c:pt idx="404">
                  <c:v>2.3031299999999999</c:v>
                </c:pt>
                <c:pt idx="405">
                  <c:v>2.3052000000000001</c:v>
                </c:pt>
                <c:pt idx="406">
                  <c:v>2.30728</c:v>
                </c:pt>
                <c:pt idx="407">
                  <c:v>2.3091300000000001</c:v>
                </c:pt>
                <c:pt idx="408">
                  <c:v>2.31108</c:v>
                </c:pt>
                <c:pt idx="409">
                  <c:v>2.3130799999999998</c:v>
                </c:pt>
                <c:pt idx="410">
                  <c:v>2.3151600000000001</c:v>
                </c:pt>
                <c:pt idx="411">
                  <c:v>2.3172799999999998</c:v>
                </c:pt>
                <c:pt idx="412">
                  <c:v>2.3191700000000002</c:v>
                </c:pt>
                <c:pt idx="413">
                  <c:v>2.32124</c:v>
                </c:pt>
                <c:pt idx="414">
                  <c:v>2.3232599999999999</c:v>
                </c:pt>
                <c:pt idx="415">
                  <c:v>2.32518</c:v>
                </c:pt>
                <c:pt idx="416">
                  <c:v>2.3271000000000002</c:v>
                </c:pt>
                <c:pt idx="417">
                  <c:v>2.3291200000000001</c:v>
                </c:pt>
                <c:pt idx="418">
                  <c:v>2.33121</c:v>
                </c:pt>
                <c:pt idx="419">
                  <c:v>2.3330600000000001</c:v>
                </c:pt>
                <c:pt idx="420">
                  <c:v>2.3350200000000001</c:v>
                </c:pt>
                <c:pt idx="421">
                  <c:v>2.3370000000000002</c:v>
                </c:pt>
                <c:pt idx="422">
                  <c:v>2.33901</c:v>
                </c:pt>
                <c:pt idx="423">
                  <c:v>2.3409599999999999</c:v>
                </c:pt>
                <c:pt idx="424">
                  <c:v>2.3430499999999999</c:v>
                </c:pt>
                <c:pt idx="425">
                  <c:v>2.3452500000000001</c:v>
                </c:pt>
                <c:pt idx="426">
                  <c:v>2.3473000000000002</c:v>
                </c:pt>
                <c:pt idx="427">
                  <c:v>2.3490799999999998</c:v>
                </c:pt>
                <c:pt idx="428">
                  <c:v>2.3510399999999998</c:v>
                </c:pt>
                <c:pt idx="429">
                  <c:v>2.3530500000000001</c:v>
                </c:pt>
                <c:pt idx="430">
                  <c:v>2.3552599999999999</c:v>
                </c:pt>
                <c:pt idx="431">
                  <c:v>2.35703</c:v>
                </c:pt>
                <c:pt idx="432">
                  <c:v>2.359</c:v>
                </c:pt>
                <c:pt idx="433">
                  <c:v>2.36097</c:v>
                </c:pt>
                <c:pt idx="434">
                  <c:v>2.3630200000000001</c:v>
                </c:pt>
                <c:pt idx="435">
                  <c:v>2.36497</c:v>
                </c:pt>
                <c:pt idx="436">
                  <c:v>2.3669500000000001</c:v>
                </c:pt>
                <c:pt idx="437">
                  <c:v>2.3691200000000001</c:v>
                </c:pt>
                <c:pt idx="438">
                  <c:v>2.3712900000000001</c:v>
                </c:pt>
                <c:pt idx="439">
                  <c:v>2.3731</c:v>
                </c:pt>
                <c:pt idx="440">
                  <c:v>2.3750300000000002</c:v>
                </c:pt>
                <c:pt idx="441">
                  <c:v>2.37703</c:v>
                </c:pt>
                <c:pt idx="442">
                  <c:v>2.37913</c:v>
                </c:pt>
                <c:pt idx="443">
                  <c:v>2.3809999999999998</c:v>
                </c:pt>
                <c:pt idx="444">
                  <c:v>2.3829400000000001</c:v>
                </c:pt>
                <c:pt idx="445">
                  <c:v>2.38489</c:v>
                </c:pt>
                <c:pt idx="446">
                  <c:v>2.3869899999999999</c:v>
                </c:pt>
                <c:pt idx="447">
                  <c:v>2.3889300000000002</c:v>
                </c:pt>
                <c:pt idx="448">
                  <c:v>2.3908700000000001</c:v>
                </c:pt>
                <c:pt idx="449">
                  <c:v>2.3928500000000001</c:v>
                </c:pt>
                <c:pt idx="450">
                  <c:v>2.39506</c:v>
                </c:pt>
                <c:pt idx="451">
                  <c:v>2.39703</c:v>
                </c:pt>
                <c:pt idx="452">
                  <c:v>2.3989799999999999</c:v>
                </c:pt>
                <c:pt idx="453">
                  <c:v>2.40097</c:v>
                </c:pt>
                <c:pt idx="454">
                  <c:v>2.4031099999999999</c:v>
                </c:pt>
                <c:pt idx="455">
                  <c:v>2.4049200000000002</c:v>
                </c:pt>
                <c:pt idx="456">
                  <c:v>2.4068399999999999</c:v>
                </c:pt>
                <c:pt idx="457">
                  <c:v>2.4088699999999998</c:v>
                </c:pt>
                <c:pt idx="458">
                  <c:v>2.41092</c:v>
                </c:pt>
                <c:pt idx="459">
                  <c:v>2.4129100000000001</c:v>
                </c:pt>
                <c:pt idx="460">
                  <c:v>2.41486</c:v>
                </c:pt>
                <c:pt idx="461">
                  <c:v>2.4167900000000002</c:v>
                </c:pt>
                <c:pt idx="462">
                  <c:v>2.4188000000000001</c:v>
                </c:pt>
                <c:pt idx="463">
                  <c:v>2.4209999999999998</c:v>
                </c:pt>
                <c:pt idx="464">
                  <c:v>2.42293</c:v>
                </c:pt>
                <c:pt idx="465">
                  <c:v>2.4249000000000001</c:v>
                </c:pt>
                <c:pt idx="466">
                  <c:v>2.4269400000000001</c:v>
                </c:pt>
                <c:pt idx="467">
                  <c:v>2.42896</c:v>
                </c:pt>
                <c:pt idx="468">
                  <c:v>2.4308900000000002</c:v>
                </c:pt>
                <c:pt idx="469">
                  <c:v>2.4327700000000001</c:v>
                </c:pt>
                <c:pt idx="470">
                  <c:v>2.4348800000000002</c:v>
                </c:pt>
                <c:pt idx="471">
                  <c:v>2.43689</c:v>
                </c:pt>
                <c:pt idx="472">
                  <c:v>2.4387599999999998</c:v>
                </c:pt>
                <c:pt idx="473">
                  <c:v>2.4407299999999998</c:v>
                </c:pt>
                <c:pt idx="474">
                  <c:v>2.4427300000000001</c:v>
                </c:pt>
                <c:pt idx="475">
                  <c:v>2.4449000000000001</c:v>
                </c:pt>
                <c:pt idx="476">
                  <c:v>2.4468899999999998</c:v>
                </c:pt>
                <c:pt idx="477">
                  <c:v>2.4487299999999999</c:v>
                </c:pt>
                <c:pt idx="478">
                  <c:v>2.4510100000000001</c:v>
                </c:pt>
                <c:pt idx="479">
                  <c:v>2.4529100000000001</c:v>
                </c:pt>
                <c:pt idx="480">
                  <c:v>2.4548299999999998</c:v>
                </c:pt>
                <c:pt idx="481">
                  <c:v>2.4567700000000001</c:v>
                </c:pt>
                <c:pt idx="482">
                  <c:v>2.4587400000000001</c:v>
                </c:pt>
                <c:pt idx="483">
                  <c:v>2.4608699999999999</c:v>
                </c:pt>
                <c:pt idx="484">
                  <c:v>2.4626700000000001</c:v>
                </c:pt>
                <c:pt idx="485">
                  <c:v>2.4646599999999999</c:v>
                </c:pt>
                <c:pt idx="486">
                  <c:v>2.4666299999999999</c:v>
                </c:pt>
                <c:pt idx="487">
                  <c:v>2.4686499999999998</c:v>
                </c:pt>
                <c:pt idx="488">
                  <c:v>2.4707400000000002</c:v>
                </c:pt>
                <c:pt idx="489">
                  <c:v>2.4726599999999999</c:v>
                </c:pt>
                <c:pt idx="490">
                  <c:v>2.4748399999999999</c:v>
                </c:pt>
                <c:pt idx="491">
                  <c:v>2.4769000000000001</c:v>
                </c:pt>
                <c:pt idx="492">
                  <c:v>2.4786800000000002</c:v>
                </c:pt>
                <c:pt idx="493">
                  <c:v>2.4806400000000002</c:v>
                </c:pt>
                <c:pt idx="494">
                  <c:v>2.4826600000000001</c:v>
                </c:pt>
                <c:pt idx="495">
                  <c:v>2.48475</c:v>
                </c:pt>
                <c:pt idx="496">
                  <c:v>2.4865900000000001</c:v>
                </c:pt>
                <c:pt idx="497">
                  <c:v>2.48855</c:v>
                </c:pt>
                <c:pt idx="498">
                  <c:v>2.4905499999999998</c:v>
                </c:pt>
                <c:pt idx="499">
                  <c:v>2.4925700000000002</c:v>
                </c:pt>
                <c:pt idx="500">
                  <c:v>2.4945499999999998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D729-4DD5-BFB7-2E020FAE72D6}"/>
            </c:ext>
          </c:extLst>
        </c:ser>
        <c:ser>
          <c:idx val="1"/>
          <c:order val="1"/>
          <c:tx>
            <c:strRef>
              <c:f>Paper!$A$2</c:f>
              <c:strCache>
                <c:ptCount val="1"/>
                <c:pt idx="0">
                  <c:v>Etapa 1</c:v>
                </c:pt>
              </c:strCache>
              <c:extLst xmlns:c15="http://schemas.microsoft.com/office/drawing/2012/chart"/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2"/>
            <c:spPr>
              <a:solidFill>
                <a:srgbClr val="FFC000"/>
              </a:solidFill>
              <a:ln w="9525">
                <a:noFill/>
              </a:ln>
              <a:effectLst/>
            </c:spPr>
          </c:marker>
          <c:xVal>
            <c:numRef>
              <c:f>'N115 Curvas de Polarización'!$C$4:$C$504</c:f>
              <c:numCache>
                <c:formatCode>0.0000</c:formatCode>
                <c:ptCount val="501"/>
                <c:pt idx="0">
                  <c:v>2.8190719999999999E-2</c:v>
                </c:pt>
                <c:pt idx="1">
                  <c:v>2.954888E-2</c:v>
                </c:pt>
                <c:pt idx="2">
                  <c:v>3.078972E-2</c:v>
                </c:pt>
                <c:pt idx="3">
                  <c:v>3.108124E-2</c:v>
                </c:pt>
                <c:pt idx="4">
                  <c:v>3.1439720000000004E-2</c:v>
                </c:pt>
                <c:pt idx="5">
                  <c:v>3.2774119999999997E-2</c:v>
                </c:pt>
                <c:pt idx="6">
                  <c:v>3.38976E-2</c:v>
                </c:pt>
                <c:pt idx="7">
                  <c:v>3.4196879999999999E-2</c:v>
                </c:pt>
                <c:pt idx="8">
                  <c:v>3.5253840000000002E-2</c:v>
                </c:pt>
                <c:pt idx="9">
                  <c:v>3.7025639999999999E-2</c:v>
                </c:pt>
                <c:pt idx="10">
                  <c:v>3.7413599999999998E-2</c:v>
                </c:pt>
                <c:pt idx="11">
                  <c:v>3.7716319999999998E-2</c:v>
                </c:pt>
                <c:pt idx="12">
                  <c:v>3.8286479999999998E-2</c:v>
                </c:pt>
                <c:pt idx="13">
                  <c:v>4.0137200000000005E-2</c:v>
                </c:pt>
                <c:pt idx="14">
                  <c:v>4.0945600000000006E-2</c:v>
                </c:pt>
                <c:pt idx="15">
                  <c:v>4.12456E-2</c:v>
                </c:pt>
                <c:pt idx="16">
                  <c:v>4.2309200000000005E-2</c:v>
                </c:pt>
                <c:pt idx="17">
                  <c:v>4.3921999999999996E-2</c:v>
                </c:pt>
                <c:pt idx="18">
                  <c:v>4.4258400000000003E-2</c:v>
                </c:pt>
                <c:pt idx="19">
                  <c:v>4.4611599999999994E-2</c:v>
                </c:pt>
                <c:pt idx="20">
                  <c:v>4.5525999999999997E-2</c:v>
                </c:pt>
                <c:pt idx="21">
                  <c:v>4.7411199999999994E-2</c:v>
                </c:pt>
                <c:pt idx="22">
                  <c:v>4.78576E-2</c:v>
                </c:pt>
                <c:pt idx="23">
                  <c:v>4.8369600000000006E-2</c:v>
                </c:pt>
                <c:pt idx="24">
                  <c:v>5.0221200000000001E-2</c:v>
                </c:pt>
                <c:pt idx="25">
                  <c:v>5.0723600000000001E-2</c:v>
                </c:pt>
                <c:pt idx="26">
                  <c:v>5.1062799999999998E-2</c:v>
                </c:pt>
                <c:pt idx="27">
                  <c:v>5.2223199999999997E-2</c:v>
                </c:pt>
                <c:pt idx="28">
                  <c:v>5.4266399999999999E-2</c:v>
                </c:pt>
                <c:pt idx="29">
                  <c:v>5.5008800000000004E-2</c:v>
                </c:pt>
                <c:pt idx="30">
                  <c:v>5.5301200000000002E-2</c:v>
                </c:pt>
                <c:pt idx="31">
                  <c:v>5.5694800000000003E-2</c:v>
                </c:pt>
                <c:pt idx="32">
                  <c:v>5.68928E-2</c:v>
                </c:pt>
                <c:pt idx="33">
                  <c:v>5.8872400000000005E-2</c:v>
                </c:pt>
                <c:pt idx="34">
                  <c:v>5.9290799999999998E-2</c:v>
                </c:pt>
                <c:pt idx="35">
                  <c:v>5.9623200000000001E-2</c:v>
                </c:pt>
                <c:pt idx="36">
                  <c:v>6.0772000000000007E-2</c:v>
                </c:pt>
                <c:pt idx="37">
                  <c:v>6.2488400000000006E-2</c:v>
                </c:pt>
                <c:pt idx="38">
                  <c:v>6.2836799999999998E-2</c:v>
                </c:pt>
                <c:pt idx="39">
                  <c:v>6.3228400000000004E-2</c:v>
                </c:pt>
                <c:pt idx="40">
                  <c:v>6.5120800000000006E-2</c:v>
                </c:pt>
                <c:pt idx="41">
                  <c:v>6.5949599999999997E-2</c:v>
                </c:pt>
                <c:pt idx="42">
                  <c:v>6.6262399999999999E-2</c:v>
                </c:pt>
                <c:pt idx="43">
                  <c:v>6.7598400000000003E-2</c:v>
                </c:pt>
                <c:pt idx="44">
                  <c:v>6.9279199999999999E-2</c:v>
                </c:pt>
                <c:pt idx="45">
                  <c:v>6.9585599999999997E-2</c:v>
                </c:pt>
                <c:pt idx="46">
                  <c:v>6.9977999999999999E-2</c:v>
                </c:pt>
                <c:pt idx="47">
                  <c:v>7.190400000000001E-2</c:v>
                </c:pt>
                <c:pt idx="48">
                  <c:v>7.3150400000000004E-2</c:v>
                </c:pt>
                <c:pt idx="49">
                  <c:v>7.3435199999999992E-2</c:v>
                </c:pt>
                <c:pt idx="50">
                  <c:v>7.3958399999999994E-2</c:v>
                </c:pt>
                <c:pt idx="51">
                  <c:v>7.6228799999999999E-2</c:v>
                </c:pt>
                <c:pt idx="52">
                  <c:v>7.80468E-2</c:v>
                </c:pt>
                <c:pt idx="53">
                  <c:v>7.8321199999999994E-2</c:v>
                </c:pt>
                <c:pt idx="54">
                  <c:v>7.8654799999999997E-2</c:v>
                </c:pt>
                <c:pt idx="55">
                  <c:v>8.0585199999999996E-2</c:v>
                </c:pt>
                <c:pt idx="56">
                  <c:v>8.1751599999999994E-2</c:v>
                </c:pt>
                <c:pt idx="57">
                  <c:v>8.2042400000000001E-2</c:v>
                </c:pt>
                <c:pt idx="58">
                  <c:v>8.3898799999999996E-2</c:v>
                </c:pt>
                <c:pt idx="59">
                  <c:v>8.5131200000000004E-2</c:v>
                </c:pt>
                <c:pt idx="60">
                  <c:v>8.5387599999999994E-2</c:v>
                </c:pt>
                <c:pt idx="61">
                  <c:v>8.5746000000000003E-2</c:v>
                </c:pt>
                <c:pt idx="62">
                  <c:v>8.6904800000000004E-2</c:v>
                </c:pt>
                <c:pt idx="63">
                  <c:v>8.9228000000000002E-2</c:v>
                </c:pt>
                <c:pt idx="64">
                  <c:v>8.9874799999999991E-2</c:v>
                </c:pt>
                <c:pt idx="65">
                  <c:v>9.0145199999999995E-2</c:v>
                </c:pt>
                <c:pt idx="66">
                  <c:v>9.0703200000000012E-2</c:v>
                </c:pt>
                <c:pt idx="67">
                  <c:v>9.29928E-2</c:v>
                </c:pt>
                <c:pt idx="68">
                  <c:v>9.3728800000000001E-2</c:v>
                </c:pt>
                <c:pt idx="69">
                  <c:v>9.4003200000000009E-2</c:v>
                </c:pt>
                <c:pt idx="70">
                  <c:v>9.4396000000000008E-2</c:v>
                </c:pt>
                <c:pt idx="71">
                  <c:v>9.6562800000000004E-2</c:v>
                </c:pt>
                <c:pt idx="72">
                  <c:v>9.8411200000000004E-2</c:v>
                </c:pt>
                <c:pt idx="73">
                  <c:v>9.8610799999999998E-2</c:v>
                </c:pt>
                <c:pt idx="74">
                  <c:v>9.8859600000000006E-2</c:v>
                </c:pt>
                <c:pt idx="75">
                  <c:v>9.9674399999999996E-2</c:v>
                </c:pt>
                <c:pt idx="76">
                  <c:v>0.10206799999999999</c:v>
                </c:pt>
                <c:pt idx="77">
                  <c:v>0.102754</c:v>
                </c:pt>
                <c:pt idx="78">
                  <c:v>0.10295680000000001</c:v>
                </c:pt>
                <c:pt idx="79">
                  <c:v>0.10400040000000001</c:v>
                </c:pt>
                <c:pt idx="80">
                  <c:v>0.10607</c:v>
                </c:pt>
                <c:pt idx="81">
                  <c:v>0.1063428</c:v>
                </c:pt>
                <c:pt idx="82">
                  <c:v>0.10656399999999999</c:v>
                </c:pt>
                <c:pt idx="83">
                  <c:v>0.10850600000000001</c:v>
                </c:pt>
                <c:pt idx="84">
                  <c:v>0.1095872</c:v>
                </c:pt>
                <c:pt idx="85">
                  <c:v>0.10975559999999999</c:v>
                </c:pt>
                <c:pt idx="86">
                  <c:v>0.1106448</c:v>
                </c:pt>
                <c:pt idx="87">
                  <c:v>0.11278639999999999</c:v>
                </c:pt>
                <c:pt idx="88">
                  <c:v>0.1130452</c:v>
                </c:pt>
                <c:pt idx="89">
                  <c:v>0.113256</c:v>
                </c:pt>
                <c:pt idx="90">
                  <c:v>0.1140244</c:v>
                </c:pt>
                <c:pt idx="91">
                  <c:v>0.1162516</c:v>
                </c:pt>
                <c:pt idx="92">
                  <c:v>0.1165668</c:v>
                </c:pt>
                <c:pt idx="93">
                  <c:v>0.1167752</c:v>
                </c:pt>
                <c:pt idx="94">
                  <c:v>0.11760279999999999</c:v>
                </c:pt>
                <c:pt idx="95">
                  <c:v>0.12008679999999999</c:v>
                </c:pt>
                <c:pt idx="96">
                  <c:v>0.1205536</c:v>
                </c:pt>
                <c:pt idx="97">
                  <c:v>0.1207028</c:v>
                </c:pt>
                <c:pt idx="98">
                  <c:v>0.1215968</c:v>
                </c:pt>
                <c:pt idx="99">
                  <c:v>0.1237984</c:v>
                </c:pt>
                <c:pt idx="100">
                  <c:v>0.12404560000000001</c:v>
                </c:pt>
                <c:pt idx="101">
                  <c:v>0.1242128</c:v>
                </c:pt>
                <c:pt idx="102">
                  <c:v>0.12530959999999999</c:v>
                </c:pt>
                <c:pt idx="103">
                  <c:v>0.12724199999999999</c:v>
                </c:pt>
                <c:pt idx="104">
                  <c:v>0.12740080000000001</c:v>
                </c:pt>
                <c:pt idx="105">
                  <c:v>0.1275888</c:v>
                </c:pt>
                <c:pt idx="106">
                  <c:v>0.12890280000000001</c:v>
                </c:pt>
                <c:pt idx="107">
                  <c:v>0.13126559999999998</c:v>
                </c:pt>
                <c:pt idx="108">
                  <c:v>0.131462</c:v>
                </c:pt>
                <c:pt idx="109">
                  <c:v>0.1315712</c:v>
                </c:pt>
                <c:pt idx="110">
                  <c:v>0.13263159999999999</c:v>
                </c:pt>
                <c:pt idx="111">
                  <c:v>0.13510839999999999</c:v>
                </c:pt>
                <c:pt idx="112">
                  <c:v>0.13531199999999999</c:v>
                </c:pt>
                <c:pt idx="113">
                  <c:v>0.13537679999999999</c:v>
                </c:pt>
                <c:pt idx="114">
                  <c:v>0.13554840000000001</c:v>
                </c:pt>
                <c:pt idx="115">
                  <c:v>0.13651640000000001</c:v>
                </c:pt>
                <c:pt idx="116">
                  <c:v>0.13850759999999998</c:v>
                </c:pt>
                <c:pt idx="117">
                  <c:v>0.1386116</c:v>
                </c:pt>
                <c:pt idx="118">
                  <c:v>0.1387092</c:v>
                </c:pt>
                <c:pt idx="119">
                  <c:v>0.1404388</c:v>
                </c:pt>
                <c:pt idx="120">
                  <c:v>0.14209040000000001</c:v>
                </c:pt>
                <c:pt idx="121">
                  <c:v>0.14208199999999999</c:v>
                </c:pt>
                <c:pt idx="122">
                  <c:v>0.14306479999999999</c:v>
                </c:pt>
                <c:pt idx="123">
                  <c:v>0.14472279999999998</c:v>
                </c:pt>
                <c:pt idx="124">
                  <c:v>0.144734</c:v>
                </c:pt>
                <c:pt idx="125">
                  <c:v>0.14492160000000001</c:v>
                </c:pt>
                <c:pt idx="126">
                  <c:v>0.14745639999999999</c:v>
                </c:pt>
                <c:pt idx="127">
                  <c:v>0.14858440000000001</c:v>
                </c:pt>
                <c:pt idx="128">
                  <c:v>0.14848600000000001</c:v>
                </c:pt>
                <c:pt idx="129">
                  <c:v>0.1485148</c:v>
                </c:pt>
                <c:pt idx="130">
                  <c:v>0.1493012</c:v>
                </c:pt>
                <c:pt idx="131">
                  <c:v>0.1520348</c:v>
                </c:pt>
                <c:pt idx="132">
                  <c:v>0.15230920000000001</c:v>
                </c:pt>
                <c:pt idx="133">
                  <c:v>0.152226</c:v>
                </c:pt>
                <c:pt idx="134">
                  <c:v>0.15229799999999999</c:v>
                </c:pt>
                <c:pt idx="135">
                  <c:v>0.15436320000000001</c:v>
                </c:pt>
                <c:pt idx="136">
                  <c:v>0.15641279999999999</c:v>
                </c:pt>
                <c:pt idx="137">
                  <c:v>0.15627359999999998</c:v>
                </c:pt>
                <c:pt idx="138">
                  <c:v>0.15620120000000001</c:v>
                </c:pt>
                <c:pt idx="139">
                  <c:v>0.15625719999999998</c:v>
                </c:pt>
                <c:pt idx="140">
                  <c:v>0.15642600000000001</c:v>
                </c:pt>
                <c:pt idx="141">
                  <c:v>0.15892600000000001</c:v>
                </c:pt>
                <c:pt idx="142">
                  <c:v>0.16122399999999998</c:v>
                </c:pt>
                <c:pt idx="143">
                  <c:v>0.16108599999999998</c:v>
                </c:pt>
                <c:pt idx="144">
                  <c:v>0.16091759999999999</c:v>
                </c:pt>
                <c:pt idx="145">
                  <c:v>0.1609392</c:v>
                </c:pt>
                <c:pt idx="146">
                  <c:v>0.16308319999999998</c:v>
                </c:pt>
                <c:pt idx="147">
                  <c:v>0.16574839999999999</c:v>
                </c:pt>
                <c:pt idx="148">
                  <c:v>0.16568560000000002</c:v>
                </c:pt>
                <c:pt idx="149">
                  <c:v>0.16547799999999999</c:v>
                </c:pt>
                <c:pt idx="150">
                  <c:v>0.1654352</c:v>
                </c:pt>
                <c:pt idx="151">
                  <c:v>0.16593959999999999</c:v>
                </c:pt>
                <c:pt idx="152">
                  <c:v>0.16870280000000001</c:v>
                </c:pt>
                <c:pt idx="153">
                  <c:v>0.16885040000000001</c:v>
                </c:pt>
                <c:pt idx="154">
                  <c:v>0.16867480000000001</c:v>
                </c:pt>
                <c:pt idx="155">
                  <c:v>0.17068359999999999</c:v>
                </c:pt>
                <c:pt idx="156">
                  <c:v>0.17293800000000001</c:v>
                </c:pt>
                <c:pt idx="157">
                  <c:v>0.17269519999999999</c:v>
                </c:pt>
                <c:pt idx="158">
                  <c:v>0.17248040000000001</c:v>
                </c:pt>
                <c:pt idx="159">
                  <c:v>0.17243320000000001</c:v>
                </c:pt>
                <c:pt idx="160">
                  <c:v>0.17319320000000002</c:v>
                </c:pt>
                <c:pt idx="161">
                  <c:v>0.17630320000000002</c:v>
                </c:pt>
                <c:pt idx="162">
                  <c:v>0.17691600000000002</c:v>
                </c:pt>
                <c:pt idx="163">
                  <c:v>0.17661079999999998</c:v>
                </c:pt>
                <c:pt idx="164">
                  <c:v>0.1766692</c:v>
                </c:pt>
                <c:pt idx="165">
                  <c:v>0.17947279999999999</c:v>
                </c:pt>
                <c:pt idx="166">
                  <c:v>0.18143160000000003</c:v>
                </c:pt>
                <c:pt idx="167">
                  <c:v>0.18108920000000001</c:v>
                </c:pt>
                <c:pt idx="168">
                  <c:v>0.18088599999999999</c:v>
                </c:pt>
                <c:pt idx="169">
                  <c:v>0.1807936</c:v>
                </c:pt>
                <c:pt idx="170">
                  <c:v>0.18080400000000002</c:v>
                </c:pt>
                <c:pt idx="171">
                  <c:v>0.1828844</c:v>
                </c:pt>
                <c:pt idx="172">
                  <c:v>0.18469239999999998</c:v>
                </c:pt>
                <c:pt idx="173">
                  <c:v>0.18441120000000003</c:v>
                </c:pt>
                <c:pt idx="174">
                  <c:v>0.18425560000000002</c:v>
                </c:pt>
                <c:pt idx="175">
                  <c:v>0.18633759999999999</c:v>
                </c:pt>
                <c:pt idx="176">
                  <c:v>0.18884519999999999</c:v>
                </c:pt>
                <c:pt idx="177">
                  <c:v>0.18859400000000001</c:v>
                </c:pt>
                <c:pt idx="178">
                  <c:v>0.18830919999999998</c:v>
                </c:pt>
                <c:pt idx="179">
                  <c:v>0.1885616</c:v>
                </c:pt>
                <c:pt idx="180">
                  <c:v>0.19134440000000003</c:v>
                </c:pt>
                <c:pt idx="181">
                  <c:v>0.19139639999999999</c:v>
                </c:pt>
                <c:pt idx="182">
                  <c:v>0.19114159999999999</c:v>
                </c:pt>
                <c:pt idx="183">
                  <c:v>0.1911244</c:v>
                </c:pt>
                <c:pt idx="184">
                  <c:v>0.1938328</c:v>
                </c:pt>
                <c:pt idx="185">
                  <c:v>0.19472</c:v>
                </c:pt>
                <c:pt idx="186">
                  <c:v>0.19440079999999998</c:v>
                </c:pt>
                <c:pt idx="187">
                  <c:v>0.19427520000000001</c:v>
                </c:pt>
                <c:pt idx="188">
                  <c:v>0.19667880000000001</c:v>
                </c:pt>
                <c:pt idx="189">
                  <c:v>0.19822040000000002</c:v>
                </c:pt>
                <c:pt idx="190">
                  <c:v>0.197878</c:v>
                </c:pt>
                <c:pt idx="191">
                  <c:v>0.19774360000000002</c:v>
                </c:pt>
                <c:pt idx="192">
                  <c:v>0.20033319999999999</c:v>
                </c:pt>
                <c:pt idx="193">
                  <c:v>0.20131840000000001</c:v>
                </c:pt>
                <c:pt idx="194">
                  <c:v>0.20100119999999999</c:v>
                </c:pt>
                <c:pt idx="195">
                  <c:v>0.20080120000000001</c:v>
                </c:pt>
                <c:pt idx="196">
                  <c:v>0.20087240000000001</c:v>
                </c:pt>
                <c:pt idx="197">
                  <c:v>0.20387319999999998</c:v>
                </c:pt>
                <c:pt idx="198">
                  <c:v>0.20499279999999998</c:v>
                </c:pt>
                <c:pt idx="199">
                  <c:v>0.20463599999999998</c:v>
                </c:pt>
                <c:pt idx="200">
                  <c:v>0.20459320000000003</c:v>
                </c:pt>
                <c:pt idx="201">
                  <c:v>0.20760560000000003</c:v>
                </c:pt>
                <c:pt idx="202">
                  <c:v>0.2084056</c:v>
                </c:pt>
                <c:pt idx="203">
                  <c:v>0.20806000000000002</c:v>
                </c:pt>
                <c:pt idx="204">
                  <c:v>0.20943999999999999</c:v>
                </c:pt>
                <c:pt idx="205">
                  <c:v>0.2116392</c:v>
                </c:pt>
                <c:pt idx="206">
                  <c:v>0.21133479999999999</c:v>
                </c:pt>
                <c:pt idx="207">
                  <c:v>0.21106919999999998</c:v>
                </c:pt>
                <c:pt idx="208">
                  <c:v>0.21098320000000001</c:v>
                </c:pt>
                <c:pt idx="209">
                  <c:v>0.21320319999999998</c:v>
                </c:pt>
                <c:pt idx="210">
                  <c:v>0.21586079999999999</c:v>
                </c:pt>
                <c:pt idx="211">
                  <c:v>0.2155368</c:v>
                </c:pt>
                <c:pt idx="212">
                  <c:v>0.2152328</c:v>
                </c:pt>
                <c:pt idx="213">
                  <c:v>0.21512399999999998</c:v>
                </c:pt>
                <c:pt idx="214">
                  <c:v>0.2175648</c:v>
                </c:pt>
                <c:pt idx="215">
                  <c:v>0.2201332</c:v>
                </c:pt>
                <c:pt idx="216">
                  <c:v>0.21981719999999999</c:v>
                </c:pt>
                <c:pt idx="217">
                  <c:v>0.21952960000000002</c:v>
                </c:pt>
                <c:pt idx="218">
                  <c:v>0.22009200000000001</c:v>
                </c:pt>
                <c:pt idx="219">
                  <c:v>0.22356519999999999</c:v>
                </c:pt>
                <c:pt idx="220">
                  <c:v>0.22388159999999999</c:v>
                </c:pt>
                <c:pt idx="221">
                  <c:v>0.22352080000000002</c:v>
                </c:pt>
                <c:pt idx="222">
                  <c:v>0.22348960000000001</c:v>
                </c:pt>
                <c:pt idx="223">
                  <c:v>0.22651520000000003</c:v>
                </c:pt>
                <c:pt idx="224">
                  <c:v>0.22786719999999999</c:v>
                </c:pt>
                <c:pt idx="225">
                  <c:v>0.22752559999999999</c:v>
                </c:pt>
                <c:pt idx="226">
                  <c:v>0.22735880000000003</c:v>
                </c:pt>
                <c:pt idx="227">
                  <c:v>0.22795960000000001</c:v>
                </c:pt>
                <c:pt idx="228">
                  <c:v>0.2315816</c:v>
                </c:pt>
                <c:pt idx="229">
                  <c:v>0.2320924</c:v>
                </c:pt>
                <c:pt idx="230">
                  <c:v>0.23177720000000002</c:v>
                </c:pt>
                <c:pt idx="231">
                  <c:v>0.23195199999999999</c:v>
                </c:pt>
                <c:pt idx="232">
                  <c:v>0.23538319999999999</c:v>
                </c:pt>
                <c:pt idx="233">
                  <c:v>0.2360276</c:v>
                </c:pt>
                <c:pt idx="234">
                  <c:v>0.23573640000000001</c:v>
                </c:pt>
                <c:pt idx="235">
                  <c:v>0.23565439999999999</c:v>
                </c:pt>
                <c:pt idx="236">
                  <c:v>0.23816600000000002</c:v>
                </c:pt>
                <c:pt idx="237">
                  <c:v>0.23990120000000001</c:v>
                </c:pt>
                <c:pt idx="238">
                  <c:v>0.23963200000000001</c:v>
                </c:pt>
                <c:pt idx="239">
                  <c:v>0.23948519999999998</c:v>
                </c:pt>
                <c:pt idx="240">
                  <c:v>0.2413672</c:v>
                </c:pt>
                <c:pt idx="241">
                  <c:v>0.24346440000000003</c:v>
                </c:pt>
                <c:pt idx="242">
                  <c:v>0.24320720000000001</c:v>
                </c:pt>
                <c:pt idx="243">
                  <c:v>0.24306560000000002</c:v>
                </c:pt>
                <c:pt idx="244">
                  <c:v>0.24481120000000001</c:v>
                </c:pt>
                <c:pt idx="245">
                  <c:v>0.2487356</c:v>
                </c:pt>
                <c:pt idx="246">
                  <c:v>0.2489712</c:v>
                </c:pt>
                <c:pt idx="247">
                  <c:v>0.24862559999999997</c:v>
                </c:pt>
                <c:pt idx="248">
                  <c:v>0.24848600000000001</c:v>
                </c:pt>
                <c:pt idx="249">
                  <c:v>0.24919479999999999</c:v>
                </c:pt>
                <c:pt idx="250">
                  <c:v>0.25305119999999998</c:v>
                </c:pt>
                <c:pt idx="251">
                  <c:v>0.25354320000000002</c:v>
                </c:pt>
                <c:pt idx="252">
                  <c:v>0.2532336</c:v>
                </c:pt>
                <c:pt idx="253">
                  <c:v>0.2530772</c:v>
                </c:pt>
                <c:pt idx="254">
                  <c:v>0.25333719999999998</c:v>
                </c:pt>
                <c:pt idx="255">
                  <c:v>0.25703480000000001</c:v>
                </c:pt>
                <c:pt idx="256">
                  <c:v>0.2581852</c:v>
                </c:pt>
                <c:pt idx="257">
                  <c:v>0.25783280000000003</c:v>
                </c:pt>
                <c:pt idx="258">
                  <c:v>0.2576812</c:v>
                </c:pt>
                <c:pt idx="259">
                  <c:v>0.2603972</c:v>
                </c:pt>
                <c:pt idx="260">
                  <c:v>0.26320119999999997</c:v>
                </c:pt>
                <c:pt idx="261">
                  <c:v>0.26283200000000001</c:v>
                </c:pt>
                <c:pt idx="262">
                  <c:v>0.26251960000000002</c:v>
                </c:pt>
                <c:pt idx="263">
                  <c:v>0.26248880000000002</c:v>
                </c:pt>
                <c:pt idx="264">
                  <c:v>0.26559120000000003</c:v>
                </c:pt>
                <c:pt idx="265">
                  <c:v>0.26731359999999998</c:v>
                </c:pt>
                <c:pt idx="266">
                  <c:v>0.26691680000000001</c:v>
                </c:pt>
                <c:pt idx="267">
                  <c:v>0.2666444</c:v>
                </c:pt>
                <c:pt idx="268">
                  <c:v>0.26706639999999998</c:v>
                </c:pt>
                <c:pt idx="269">
                  <c:v>0.27077839999999997</c:v>
                </c:pt>
                <c:pt idx="270">
                  <c:v>0.270986</c:v>
                </c:pt>
                <c:pt idx="271">
                  <c:v>0.27058959999999999</c:v>
                </c:pt>
                <c:pt idx="272">
                  <c:v>0.27043919999999999</c:v>
                </c:pt>
                <c:pt idx="273">
                  <c:v>0.27323599999999998</c:v>
                </c:pt>
                <c:pt idx="274">
                  <c:v>0.276588</c:v>
                </c:pt>
                <c:pt idx="275">
                  <c:v>0.27627079999999998</c:v>
                </c:pt>
                <c:pt idx="276">
                  <c:v>0.27583200000000002</c:v>
                </c:pt>
                <c:pt idx="277">
                  <c:v>0.2756188</c:v>
                </c:pt>
                <c:pt idx="278">
                  <c:v>0.27662639999999999</c:v>
                </c:pt>
                <c:pt idx="279">
                  <c:v>0.28018399999999999</c:v>
                </c:pt>
                <c:pt idx="280">
                  <c:v>0.2800088</c:v>
                </c:pt>
                <c:pt idx="281">
                  <c:v>0.27959040000000002</c:v>
                </c:pt>
                <c:pt idx="282">
                  <c:v>0.28086159999999999</c:v>
                </c:pt>
                <c:pt idx="283">
                  <c:v>0.28369800000000001</c:v>
                </c:pt>
                <c:pt idx="284">
                  <c:v>0.28336359999999999</c:v>
                </c:pt>
                <c:pt idx="285">
                  <c:v>0.28297600000000001</c:v>
                </c:pt>
                <c:pt idx="286">
                  <c:v>0.28493040000000003</c:v>
                </c:pt>
                <c:pt idx="287">
                  <c:v>0.28856359999999998</c:v>
                </c:pt>
                <c:pt idx="288">
                  <c:v>0.28827359999999996</c:v>
                </c:pt>
                <c:pt idx="289">
                  <c:v>0.28779640000000001</c:v>
                </c:pt>
                <c:pt idx="290">
                  <c:v>0.28750239999999999</c:v>
                </c:pt>
                <c:pt idx="291">
                  <c:v>0.2893424</c:v>
                </c:pt>
                <c:pt idx="292">
                  <c:v>0.2928616</c:v>
                </c:pt>
                <c:pt idx="293">
                  <c:v>0.29256959999999999</c:v>
                </c:pt>
                <c:pt idx="294">
                  <c:v>0.29207719999999998</c:v>
                </c:pt>
                <c:pt idx="295">
                  <c:v>0.29332799999999998</c:v>
                </c:pt>
                <c:pt idx="296">
                  <c:v>0.2968692</c:v>
                </c:pt>
                <c:pt idx="297">
                  <c:v>0.29658840000000003</c:v>
                </c:pt>
                <c:pt idx="298">
                  <c:v>0.2960912</c:v>
                </c:pt>
                <c:pt idx="299">
                  <c:v>0.29582920000000001</c:v>
                </c:pt>
                <c:pt idx="300">
                  <c:v>0.29620160000000001</c:v>
                </c:pt>
                <c:pt idx="301">
                  <c:v>0.30057800000000001</c:v>
                </c:pt>
                <c:pt idx="302">
                  <c:v>0.30208960000000001</c:v>
                </c:pt>
                <c:pt idx="303">
                  <c:v>0.30146840000000003</c:v>
                </c:pt>
                <c:pt idx="304">
                  <c:v>0.30104759999999997</c:v>
                </c:pt>
                <c:pt idx="305">
                  <c:v>0.30080480000000004</c:v>
                </c:pt>
                <c:pt idx="306">
                  <c:v>0.3034984</c:v>
                </c:pt>
                <c:pt idx="307">
                  <c:v>0.30541239999999997</c:v>
                </c:pt>
                <c:pt idx="308">
                  <c:v>0.304892</c:v>
                </c:pt>
                <c:pt idx="309">
                  <c:v>0.30449520000000002</c:v>
                </c:pt>
                <c:pt idx="310">
                  <c:v>0.30681320000000001</c:v>
                </c:pt>
                <c:pt idx="311">
                  <c:v>0.308782</c:v>
                </c:pt>
                <c:pt idx="312">
                  <c:v>0.30823400000000001</c:v>
                </c:pt>
                <c:pt idx="313">
                  <c:v>0.30784279999999997</c:v>
                </c:pt>
                <c:pt idx="314">
                  <c:v>0.31030360000000001</c:v>
                </c:pt>
                <c:pt idx="315">
                  <c:v>0.31361879999999998</c:v>
                </c:pt>
                <c:pt idx="316">
                  <c:v>0.31312200000000001</c:v>
                </c:pt>
                <c:pt idx="317">
                  <c:v>0.31263639999999998</c:v>
                </c:pt>
                <c:pt idx="318">
                  <c:v>0.3134904</c:v>
                </c:pt>
                <c:pt idx="319">
                  <c:v>0.31798480000000001</c:v>
                </c:pt>
                <c:pt idx="320">
                  <c:v>0.3183996</c:v>
                </c:pt>
                <c:pt idx="321">
                  <c:v>0.31776759999999998</c:v>
                </c:pt>
                <c:pt idx="322">
                  <c:v>0.31739840000000002</c:v>
                </c:pt>
                <c:pt idx="323">
                  <c:v>0.31751439999999997</c:v>
                </c:pt>
                <c:pt idx="324">
                  <c:v>0.32174560000000002</c:v>
                </c:pt>
                <c:pt idx="325">
                  <c:v>0.32232799999999995</c:v>
                </c:pt>
                <c:pt idx="326">
                  <c:v>0.3217488</c:v>
                </c:pt>
                <c:pt idx="327">
                  <c:v>0.32138039999999995</c:v>
                </c:pt>
                <c:pt idx="328">
                  <c:v>0.32324559999999997</c:v>
                </c:pt>
                <c:pt idx="329">
                  <c:v>0.3266308</c:v>
                </c:pt>
                <c:pt idx="330">
                  <c:v>0.32616400000000001</c:v>
                </c:pt>
                <c:pt idx="331">
                  <c:v>0.32567999999999997</c:v>
                </c:pt>
                <c:pt idx="332">
                  <c:v>0.32691560000000003</c:v>
                </c:pt>
                <c:pt idx="333">
                  <c:v>0.33077319999999999</c:v>
                </c:pt>
                <c:pt idx="334">
                  <c:v>0.33041519999999996</c:v>
                </c:pt>
                <c:pt idx="335">
                  <c:v>0.329874</c:v>
                </c:pt>
                <c:pt idx="336">
                  <c:v>0.32953719999999997</c:v>
                </c:pt>
                <c:pt idx="337">
                  <c:v>0.33088400000000001</c:v>
                </c:pt>
                <c:pt idx="338">
                  <c:v>0.33497439999999995</c:v>
                </c:pt>
                <c:pt idx="339">
                  <c:v>0.33466799999999997</c:v>
                </c:pt>
                <c:pt idx="340">
                  <c:v>0.33412399999999998</c:v>
                </c:pt>
                <c:pt idx="341">
                  <c:v>0.33597119999999997</c:v>
                </c:pt>
                <c:pt idx="342">
                  <c:v>0.33960400000000002</c:v>
                </c:pt>
                <c:pt idx="343">
                  <c:v>0.33915680000000004</c:v>
                </c:pt>
                <c:pt idx="344">
                  <c:v>0.33861279999999999</c:v>
                </c:pt>
                <c:pt idx="345">
                  <c:v>0.33829360000000003</c:v>
                </c:pt>
                <c:pt idx="346">
                  <c:v>0.33934120000000001</c:v>
                </c:pt>
                <c:pt idx="347">
                  <c:v>0.34402360000000004</c:v>
                </c:pt>
                <c:pt idx="348">
                  <c:v>0.34402320000000003</c:v>
                </c:pt>
                <c:pt idx="349">
                  <c:v>0.34344119999999995</c:v>
                </c:pt>
                <c:pt idx="350">
                  <c:v>0.34308</c:v>
                </c:pt>
                <c:pt idx="351">
                  <c:v>0.34578000000000003</c:v>
                </c:pt>
                <c:pt idx="352">
                  <c:v>0.34930280000000002</c:v>
                </c:pt>
                <c:pt idx="353">
                  <c:v>0.34880560000000005</c:v>
                </c:pt>
                <c:pt idx="354">
                  <c:v>0.34836640000000002</c:v>
                </c:pt>
                <c:pt idx="355">
                  <c:v>0.35169640000000002</c:v>
                </c:pt>
                <c:pt idx="356">
                  <c:v>0.353356</c:v>
                </c:pt>
                <c:pt idx="357">
                  <c:v>0.35278880000000001</c:v>
                </c:pt>
                <c:pt idx="358">
                  <c:v>0.35240920000000003</c:v>
                </c:pt>
                <c:pt idx="359">
                  <c:v>0.35295080000000001</c:v>
                </c:pt>
                <c:pt idx="360">
                  <c:v>0.3577516</c:v>
                </c:pt>
                <c:pt idx="361">
                  <c:v>0.35804999999999998</c:v>
                </c:pt>
                <c:pt idx="362">
                  <c:v>0.3574908</c:v>
                </c:pt>
                <c:pt idx="363">
                  <c:v>0.35718359999999999</c:v>
                </c:pt>
                <c:pt idx="364">
                  <c:v>0.35725720000000005</c:v>
                </c:pt>
                <c:pt idx="365">
                  <c:v>0.36173560000000005</c:v>
                </c:pt>
                <c:pt idx="366">
                  <c:v>0.36329400000000001</c:v>
                </c:pt>
                <c:pt idx="367">
                  <c:v>0.36270000000000002</c:v>
                </c:pt>
                <c:pt idx="368">
                  <c:v>0.36236040000000003</c:v>
                </c:pt>
                <c:pt idx="369">
                  <c:v>0.36462040000000001</c:v>
                </c:pt>
                <c:pt idx="370">
                  <c:v>0.36867919999999998</c:v>
                </c:pt>
                <c:pt idx="371">
                  <c:v>0.3683072</c:v>
                </c:pt>
                <c:pt idx="372">
                  <c:v>0.36785119999999999</c:v>
                </c:pt>
                <c:pt idx="373">
                  <c:v>0.3676352</c:v>
                </c:pt>
                <c:pt idx="374">
                  <c:v>0.37032280000000001</c:v>
                </c:pt>
                <c:pt idx="375">
                  <c:v>0.37449919999999998</c:v>
                </c:pt>
                <c:pt idx="376">
                  <c:v>0.37411800000000001</c:v>
                </c:pt>
                <c:pt idx="377">
                  <c:v>0.37369920000000001</c:v>
                </c:pt>
                <c:pt idx="378">
                  <c:v>0.37351000000000001</c:v>
                </c:pt>
                <c:pt idx="379">
                  <c:v>0.37446959999999996</c:v>
                </c:pt>
                <c:pt idx="380">
                  <c:v>0.37960720000000003</c:v>
                </c:pt>
                <c:pt idx="381">
                  <c:v>0.37984520000000005</c:v>
                </c:pt>
                <c:pt idx="382">
                  <c:v>0.3794092</c:v>
                </c:pt>
                <c:pt idx="383">
                  <c:v>0.37916119999999998</c:v>
                </c:pt>
                <c:pt idx="384">
                  <c:v>0.38053199999999998</c:v>
                </c:pt>
                <c:pt idx="385">
                  <c:v>0.38595199999999996</c:v>
                </c:pt>
                <c:pt idx="386">
                  <c:v>0.38613160000000002</c:v>
                </c:pt>
                <c:pt idx="387">
                  <c:v>0.38567279999999998</c:v>
                </c:pt>
                <c:pt idx="388">
                  <c:v>0.385492</c:v>
                </c:pt>
                <c:pt idx="389">
                  <c:v>0.387096</c:v>
                </c:pt>
                <c:pt idx="390">
                  <c:v>0.39278280000000004</c:v>
                </c:pt>
                <c:pt idx="391">
                  <c:v>0.39307720000000002</c:v>
                </c:pt>
                <c:pt idx="392">
                  <c:v>0.39263480000000001</c:v>
                </c:pt>
                <c:pt idx="393">
                  <c:v>0.39248280000000002</c:v>
                </c:pt>
                <c:pt idx="394">
                  <c:v>0.39246879999999995</c:v>
                </c:pt>
                <c:pt idx="395">
                  <c:v>0.39327319999999999</c:v>
                </c:pt>
                <c:pt idx="396">
                  <c:v>0.39892080000000002</c:v>
                </c:pt>
                <c:pt idx="397">
                  <c:v>0.39959159999999999</c:v>
                </c:pt>
                <c:pt idx="398">
                  <c:v>0.39919919999999998</c:v>
                </c:pt>
                <c:pt idx="399">
                  <c:v>0.39909480000000003</c:v>
                </c:pt>
                <c:pt idx="400">
                  <c:v>0.39984119999999995</c:v>
                </c:pt>
                <c:pt idx="401">
                  <c:v>0.405968</c:v>
                </c:pt>
                <c:pt idx="402">
                  <c:v>0.40808</c:v>
                </c:pt>
                <c:pt idx="403">
                  <c:v>0.40764</c:v>
                </c:pt>
                <c:pt idx="404">
                  <c:v>0.40742800000000001</c:v>
                </c:pt>
                <c:pt idx="405">
                  <c:v>0.40744399999999997</c:v>
                </c:pt>
                <c:pt idx="406">
                  <c:v>0.40990000000000004</c:v>
                </c:pt>
                <c:pt idx="407">
                  <c:v>0.41493600000000003</c:v>
                </c:pt>
                <c:pt idx="408">
                  <c:v>0.41483199999999998</c:v>
                </c:pt>
                <c:pt idx="409">
                  <c:v>0.41458</c:v>
                </c:pt>
                <c:pt idx="410">
                  <c:v>0.41456400000000004</c:v>
                </c:pt>
                <c:pt idx="411">
                  <c:v>0.41490000000000005</c:v>
                </c:pt>
                <c:pt idx="412">
                  <c:v>0.420124</c:v>
                </c:pt>
                <c:pt idx="413">
                  <c:v>0.42386000000000001</c:v>
                </c:pt>
                <c:pt idx="414">
                  <c:v>0.42352400000000001</c:v>
                </c:pt>
                <c:pt idx="415">
                  <c:v>0.42330800000000002</c:v>
                </c:pt>
                <c:pt idx="416">
                  <c:v>0.42337200000000003</c:v>
                </c:pt>
                <c:pt idx="417">
                  <c:v>0.42367600000000005</c:v>
                </c:pt>
                <c:pt idx="418">
                  <c:v>0.42869999999999997</c:v>
                </c:pt>
                <c:pt idx="419">
                  <c:v>0.432284</c:v>
                </c:pt>
                <c:pt idx="420">
                  <c:v>0.43199199999999999</c:v>
                </c:pt>
                <c:pt idx="421">
                  <c:v>0.43188799999999999</c:v>
                </c:pt>
                <c:pt idx="422">
                  <c:v>0.432612</c:v>
                </c:pt>
                <c:pt idx="423">
                  <c:v>0.43897599999999998</c:v>
                </c:pt>
                <c:pt idx="424">
                  <c:v>0.44025199999999998</c:v>
                </c:pt>
                <c:pt idx="425">
                  <c:v>0.44</c:v>
                </c:pt>
                <c:pt idx="426">
                  <c:v>0.44001199999999996</c:v>
                </c:pt>
                <c:pt idx="427">
                  <c:v>0.44017200000000001</c:v>
                </c:pt>
                <c:pt idx="428">
                  <c:v>0.44121199999999999</c:v>
                </c:pt>
                <c:pt idx="429">
                  <c:v>0.44784799999999997</c:v>
                </c:pt>
                <c:pt idx="430">
                  <c:v>0.44913200000000003</c:v>
                </c:pt>
                <c:pt idx="431">
                  <c:v>0.44889600000000002</c:v>
                </c:pt>
                <c:pt idx="432">
                  <c:v>0.448936</c:v>
                </c:pt>
                <c:pt idx="433">
                  <c:v>0.45129199999999997</c:v>
                </c:pt>
                <c:pt idx="434">
                  <c:v>0.45622000000000001</c:v>
                </c:pt>
                <c:pt idx="435">
                  <c:v>0.45625199999999999</c:v>
                </c:pt>
                <c:pt idx="436">
                  <c:v>0.45624799999999999</c:v>
                </c:pt>
                <c:pt idx="437">
                  <c:v>0.456372</c:v>
                </c:pt>
                <c:pt idx="438">
                  <c:v>0.45671599999999996</c:v>
                </c:pt>
                <c:pt idx="439">
                  <c:v>0.46168399999999998</c:v>
                </c:pt>
                <c:pt idx="440">
                  <c:v>0.46553199999999995</c:v>
                </c:pt>
                <c:pt idx="441">
                  <c:v>0.46536</c:v>
                </c:pt>
                <c:pt idx="442">
                  <c:v>0.46533999999999998</c:v>
                </c:pt>
                <c:pt idx="443">
                  <c:v>0.46647599999999995</c:v>
                </c:pt>
                <c:pt idx="444">
                  <c:v>0.47324800000000006</c:v>
                </c:pt>
                <c:pt idx="445">
                  <c:v>0.47419600000000001</c:v>
                </c:pt>
                <c:pt idx="446">
                  <c:v>0.47407200000000005</c:v>
                </c:pt>
                <c:pt idx="447">
                  <c:v>0.47417200000000004</c:v>
                </c:pt>
                <c:pt idx="448">
                  <c:v>0.47451199999999999</c:v>
                </c:pt>
                <c:pt idx="449">
                  <c:v>0.479904</c:v>
                </c:pt>
                <c:pt idx="450">
                  <c:v>0.48310799999999998</c:v>
                </c:pt>
                <c:pt idx="451">
                  <c:v>0.482964</c:v>
                </c:pt>
                <c:pt idx="452">
                  <c:v>0.48305199999999998</c:v>
                </c:pt>
                <c:pt idx="453">
                  <c:v>0.48348399999999997</c:v>
                </c:pt>
                <c:pt idx="454">
                  <c:v>0.48937600000000003</c:v>
                </c:pt>
                <c:pt idx="455">
                  <c:v>0.49388800000000005</c:v>
                </c:pt>
                <c:pt idx="456">
                  <c:v>0.49374000000000001</c:v>
                </c:pt>
                <c:pt idx="457">
                  <c:v>0.49377200000000004</c:v>
                </c:pt>
                <c:pt idx="458">
                  <c:v>0.49402000000000001</c:v>
                </c:pt>
                <c:pt idx="459">
                  <c:v>0.494508</c:v>
                </c:pt>
                <c:pt idx="460">
                  <c:v>0.49501199999999995</c:v>
                </c:pt>
                <c:pt idx="461">
                  <c:v>0.49782799999999999</c:v>
                </c:pt>
                <c:pt idx="462">
                  <c:v>0.50547600000000004</c:v>
                </c:pt>
                <c:pt idx="463">
                  <c:v>0.50627999999999995</c:v>
                </c:pt>
                <c:pt idx="464">
                  <c:v>0.50619599999999998</c:v>
                </c:pt>
                <c:pt idx="465">
                  <c:v>0.50636800000000004</c:v>
                </c:pt>
                <c:pt idx="466">
                  <c:v>0.50681199999999993</c:v>
                </c:pt>
                <c:pt idx="467">
                  <c:v>0.50719599999999998</c:v>
                </c:pt>
                <c:pt idx="468">
                  <c:v>0.50918799999999997</c:v>
                </c:pt>
                <c:pt idx="469">
                  <c:v>0.51675599999999999</c:v>
                </c:pt>
                <c:pt idx="470">
                  <c:v>0.51763599999999999</c:v>
                </c:pt>
                <c:pt idx="471">
                  <c:v>0.51760399999999995</c:v>
                </c:pt>
                <c:pt idx="472">
                  <c:v>0.51791600000000004</c:v>
                </c:pt>
                <c:pt idx="473">
                  <c:v>0.51830399999999999</c:v>
                </c:pt>
                <c:pt idx="474">
                  <c:v>0.51880000000000004</c:v>
                </c:pt>
                <c:pt idx="475">
                  <c:v>0.52274799999999999</c:v>
                </c:pt>
                <c:pt idx="476">
                  <c:v>0.53132800000000002</c:v>
                </c:pt>
                <c:pt idx="477">
                  <c:v>0.53259999999999996</c:v>
                </c:pt>
                <c:pt idx="478">
                  <c:v>0.53247999999999995</c:v>
                </c:pt>
                <c:pt idx="479">
                  <c:v>0.53279600000000005</c:v>
                </c:pt>
                <c:pt idx="480">
                  <c:v>0.53325600000000006</c:v>
                </c:pt>
                <c:pt idx="481">
                  <c:v>0.53388400000000003</c:v>
                </c:pt>
                <c:pt idx="482">
                  <c:v>0.54006399999999999</c:v>
                </c:pt>
                <c:pt idx="483">
                  <c:v>0.54371999999999998</c:v>
                </c:pt>
                <c:pt idx="484">
                  <c:v>0.543736</c:v>
                </c:pt>
                <c:pt idx="485">
                  <c:v>0.54409600000000002</c:v>
                </c:pt>
                <c:pt idx="486">
                  <c:v>0.54457200000000006</c:v>
                </c:pt>
                <c:pt idx="487">
                  <c:v>0.54563600000000001</c:v>
                </c:pt>
                <c:pt idx="488">
                  <c:v>0.55280399999999996</c:v>
                </c:pt>
                <c:pt idx="489">
                  <c:v>0.55409999999999993</c:v>
                </c:pt>
                <c:pt idx="490">
                  <c:v>0.55426799999999998</c:v>
                </c:pt>
                <c:pt idx="491">
                  <c:v>0.55473600000000001</c:v>
                </c:pt>
                <c:pt idx="492">
                  <c:v>0.55543999999999993</c:v>
                </c:pt>
                <c:pt idx="493">
                  <c:v>0.55836399999999997</c:v>
                </c:pt>
                <c:pt idx="494">
                  <c:v>0.56575600000000004</c:v>
                </c:pt>
                <c:pt idx="495">
                  <c:v>0.56640400000000002</c:v>
                </c:pt>
                <c:pt idx="496">
                  <c:v>0.56662400000000002</c:v>
                </c:pt>
                <c:pt idx="497">
                  <c:v>0.56720399999999993</c:v>
                </c:pt>
                <c:pt idx="498">
                  <c:v>0.56790799999999997</c:v>
                </c:pt>
                <c:pt idx="499">
                  <c:v>0.56869999999999998</c:v>
                </c:pt>
                <c:pt idx="500">
                  <c:v>0.57050000000000001</c:v>
                </c:pt>
              </c:numCache>
              <c:extLst xmlns:c15="http://schemas.microsoft.com/office/drawing/2012/chart"/>
            </c:numRef>
          </c:xVal>
          <c:yVal>
            <c:numRef>
              <c:f>'N115 Curvas de Polarización'!$D$4:$D$504</c:f>
              <c:numCache>
                <c:formatCode>0.0000</c:formatCode>
                <c:ptCount val="501"/>
                <c:pt idx="0">
                  <c:v>1.4973000000000001</c:v>
                </c:pt>
                <c:pt idx="1">
                  <c:v>1.4994499999999999</c:v>
                </c:pt>
                <c:pt idx="2">
                  <c:v>1.50136</c:v>
                </c:pt>
                <c:pt idx="3">
                  <c:v>1.50342</c:v>
                </c:pt>
                <c:pt idx="4">
                  <c:v>1.5055099999999999</c:v>
                </c:pt>
                <c:pt idx="5">
                  <c:v>1.5074099999999999</c:v>
                </c:pt>
                <c:pt idx="6">
                  <c:v>1.50935</c:v>
                </c:pt>
                <c:pt idx="7">
                  <c:v>1.51125</c:v>
                </c:pt>
                <c:pt idx="8">
                  <c:v>1.5133300000000001</c:v>
                </c:pt>
                <c:pt idx="9">
                  <c:v>1.5153099999999999</c:v>
                </c:pt>
                <c:pt idx="10">
                  <c:v>1.5172399999999999</c:v>
                </c:pt>
                <c:pt idx="11">
                  <c:v>1.51925</c:v>
                </c:pt>
                <c:pt idx="12">
                  <c:v>1.52119</c:v>
                </c:pt>
                <c:pt idx="13">
                  <c:v>1.52338</c:v>
                </c:pt>
                <c:pt idx="14">
                  <c:v>1.52529</c:v>
                </c:pt>
                <c:pt idx="15">
                  <c:v>1.5272300000000001</c:v>
                </c:pt>
                <c:pt idx="16">
                  <c:v>1.5296400000000001</c:v>
                </c:pt>
                <c:pt idx="17">
                  <c:v>1.5313600000000001</c:v>
                </c:pt>
                <c:pt idx="18">
                  <c:v>1.5332300000000001</c:v>
                </c:pt>
                <c:pt idx="19">
                  <c:v>1.53515</c:v>
                </c:pt>
                <c:pt idx="20">
                  <c:v>1.5372399999999999</c:v>
                </c:pt>
                <c:pt idx="21">
                  <c:v>1.5392999999999999</c:v>
                </c:pt>
                <c:pt idx="22">
                  <c:v>1.54121</c:v>
                </c:pt>
                <c:pt idx="23">
                  <c:v>1.5431900000000001</c:v>
                </c:pt>
                <c:pt idx="24">
                  <c:v>1.5452399999999999</c:v>
                </c:pt>
                <c:pt idx="25">
                  <c:v>1.54728</c:v>
                </c:pt>
                <c:pt idx="26">
                  <c:v>1.5492699999999999</c:v>
                </c:pt>
                <c:pt idx="27">
                  <c:v>1.5512999999999999</c:v>
                </c:pt>
                <c:pt idx="28">
                  <c:v>1.55352</c:v>
                </c:pt>
                <c:pt idx="29">
                  <c:v>1.5553399999999999</c:v>
                </c:pt>
                <c:pt idx="30">
                  <c:v>1.55721</c:v>
                </c:pt>
                <c:pt idx="31">
                  <c:v>1.55914</c:v>
                </c:pt>
                <c:pt idx="32">
                  <c:v>1.56118</c:v>
                </c:pt>
                <c:pt idx="33">
                  <c:v>1.5632999999999999</c:v>
                </c:pt>
                <c:pt idx="34">
                  <c:v>1.5651600000000001</c:v>
                </c:pt>
                <c:pt idx="35">
                  <c:v>1.5671299999999999</c:v>
                </c:pt>
                <c:pt idx="36">
                  <c:v>1.56918</c:v>
                </c:pt>
                <c:pt idx="37">
                  <c:v>1.57125</c:v>
                </c:pt>
                <c:pt idx="38">
                  <c:v>1.5731200000000001</c:v>
                </c:pt>
                <c:pt idx="39">
                  <c:v>1.57524</c:v>
                </c:pt>
                <c:pt idx="40">
                  <c:v>1.57748</c:v>
                </c:pt>
                <c:pt idx="41">
                  <c:v>1.57934</c:v>
                </c:pt>
                <c:pt idx="42">
                  <c:v>1.58121</c:v>
                </c:pt>
                <c:pt idx="43">
                  <c:v>1.58314</c:v>
                </c:pt>
                <c:pt idx="44">
                  <c:v>1.58525</c:v>
                </c:pt>
                <c:pt idx="45">
                  <c:v>1.58728</c:v>
                </c:pt>
                <c:pt idx="46">
                  <c:v>1.5891500000000001</c:v>
                </c:pt>
                <c:pt idx="47">
                  <c:v>1.59114</c:v>
                </c:pt>
                <c:pt idx="48">
                  <c:v>1.5931599999999999</c:v>
                </c:pt>
                <c:pt idx="49">
                  <c:v>1.5952299999999999</c:v>
                </c:pt>
                <c:pt idx="50">
                  <c:v>1.5971</c:v>
                </c:pt>
                <c:pt idx="51">
                  <c:v>1.59911</c:v>
                </c:pt>
                <c:pt idx="52">
                  <c:v>1.6012</c:v>
                </c:pt>
                <c:pt idx="53">
                  <c:v>1.6033299999999999</c:v>
                </c:pt>
                <c:pt idx="54">
                  <c:v>1.6051200000000001</c:v>
                </c:pt>
                <c:pt idx="55">
                  <c:v>1.60711</c:v>
                </c:pt>
                <c:pt idx="56">
                  <c:v>1.6092</c:v>
                </c:pt>
                <c:pt idx="57">
                  <c:v>1.61124</c:v>
                </c:pt>
                <c:pt idx="58">
                  <c:v>1.6130800000000001</c:v>
                </c:pt>
                <c:pt idx="59">
                  <c:v>1.6150599999999999</c:v>
                </c:pt>
                <c:pt idx="60">
                  <c:v>1.6170800000000001</c:v>
                </c:pt>
                <c:pt idx="61">
                  <c:v>1.61911</c:v>
                </c:pt>
                <c:pt idx="62">
                  <c:v>1.62103</c:v>
                </c:pt>
                <c:pt idx="63">
                  <c:v>1.6230100000000001</c:v>
                </c:pt>
                <c:pt idx="64">
                  <c:v>1.62503</c:v>
                </c:pt>
                <c:pt idx="65">
                  <c:v>1.6273200000000001</c:v>
                </c:pt>
                <c:pt idx="66">
                  <c:v>1.6291199999999999</c:v>
                </c:pt>
                <c:pt idx="67">
                  <c:v>1.6310800000000001</c:v>
                </c:pt>
                <c:pt idx="68">
                  <c:v>1.6331</c:v>
                </c:pt>
                <c:pt idx="69">
                  <c:v>1.6352800000000001</c:v>
                </c:pt>
                <c:pt idx="70">
                  <c:v>1.6370499999999999</c:v>
                </c:pt>
                <c:pt idx="71">
                  <c:v>1.63903</c:v>
                </c:pt>
                <c:pt idx="72">
                  <c:v>1.6410100000000001</c:v>
                </c:pt>
                <c:pt idx="73">
                  <c:v>1.643</c:v>
                </c:pt>
                <c:pt idx="74">
                  <c:v>1.64496</c:v>
                </c:pt>
                <c:pt idx="75">
                  <c:v>1.64693</c:v>
                </c:pt>
                <c:pt idx="76">
                  <c:v>1.64893</c:v>
                </c:pt>
                <c:pt idx="77">
                  <c:v>1.65097</c:v>
                </c:pt>
                <c:pt idx="78">
                  <c:v>1.6530499999999999</c:v>
                </c:pt>
                <c:pt idx="79">
                  <c:v>1.6550199999999999</c:v>
                </c:pt>
                <c:pt idx="80">
                  <c:v>1.6569799999999999</c:v>
                </c:pt>
                <c:pt idx="81">
                  <c:v>1.65926</c:v>
                </c:pt>
                <c:pt idx="82">
                  <c:v>1.6610199999999999</c:v>
                </c:pt>
                <c:pt idx="83">
                  <c:v>1.6629499999999999</c:v>
                </c:pt>
                <c:pt idx="84">
                  <c:v>1.66496</c:v>
                </c:pt>
                <c:pt idx="85">
                  <c:v>1.6669400000000001</c:v>
                </c:pt>
                <c:pt idx="86">
                  <c:v>1.6689400000000001</c:v>
                </c:pt>
                <c:pt idx="87">
                  <c:v>1.6708799999999999</c:v>
                </c:pt>
                <c:pt idx="88">
                  <c:v>1.6728799999999999</c:v>
                </c:pt>
                <c:pt idx="89">
                  <c:v>1.67489</c:v>
                </c:pt>
                <c:pt idx="90">
                  <c:v>1.6770099999999999</c:v>
                </c:pt>
                <c:pt idx="91">
                  <c:v>1.6790499999999999</c:v>
                </c:pt>
                <c:pt idx="92">
                  <c:v>1.68092</c:v>
                </c:pt>
                <c:pt idx="93">
                  <c:v>1.68326</c:v>
                </c:pt>
                <c:pt idx="94">
                  <c:v>1.68502</c:v>
                </c:pt>
                <c:pt idx="95">
                  <c:v>1.68692</c:v>
                </c:pt>
                <c:pt idx="96">
                  <c:v>1.68886</c:v>
                </c:pt>
                <c:pt idx="97">
                  <c:v>1.69102</c:v>
                </c:pt>
                <c:pt idx="98">
                  <c:v>1.69296</c:v>
                </c:pt>
                <c:pt idx="99">
                  <c:v>1.69486</c:v>
                </c:pt>
                <c:pt idx="100">
                  <c:v>1.69685</c:v>
                </c:pt>
                <c:pt idx="101">
                  <c:v>1.6988300000000001</c:v>
                </c:pt>
                <c:pt idx="102">
                  <c:v>1.7009099999999999</c:v>
                </c:pt>
                <c:pt idx="103">
                  <c:v>1.70289</c:v>
                </c:pt>
                <c:pt idx="104">
                  <c:v>1.70492</c:v>
                </c:pt>
                <c:pt idx="105">
                  <c:v>1.70709</c:v>
                </c:pt>
                <c:pt idx="106">
                  <c:v>1.70896</c:v>
                </c:pt>
                <c:pt idx="107">
                  <c:v>1.7109099999999999</c:v>
                </c:pt>
                <c:pt idx="108">
                  <c:v>1.7127699999999999</c:v>
                </c:pt>
                <c:pt idx="109">
                  <c:v>1.7149099999999999</c:v>
                </c:pt>
                <c:pt idx="110">
                  <c:v>1.7169300000000001</c:v>
                </c:pt>
                <c:pt idx="111">
                  <c:v>1.71878</c:v>
                </c:pt>
                <c:pt idx="112">
                  <c:v>1.7207399999999999</c:v>
                </c:pt>
                <c:pt idx="113">
                  <c:v>1.7227399999999999</c:v>
                </c:pt>
                <c:pt idx="114">
                  <c:v>1.7248000000000001</c:v>
                </c:pt>
                <c:pt idx="115">
                  <c:v>1.72671</c:v>
                </c:pt>
                <c:pt idx="116">
                  <c:v>1.72878</c:v>
                </c:pt>
                <c:pt idx="117">
                  <c:v>1.73095</c:v>
                </c:pt>
                <c:pt idx="118">
                  <c:v>1.73292</c:v>
                </c:pt>
                <c:pt idx="119">
                  <c:v>1.7347399999999999</c:v>
                </c:pt>
                <c:pt idx="120">
                  <c:v>1.7366900000000001</c:v>
                </c:pt>
                <c:pt idx="121">
                  <c:v>1.73871</c:v>
                </c:pt>
                <c:pt idx="122">
                  <c:v>1.7408999999999999</c:v>
                </c:pt>
                <c:pt idx="123">
                  <c:v>1.7426900000000001</c:v>
                </c:pt>
                <c:pt idx="124">
                  <c:v>1.7446699999999999</c:v>
                </c:pt>
                <c:pt idx="125">
                  <c:v>1.7466999999999999</c:v>
                </c:pt>
                <c:pt idx="126">
                  <c:v>1.7487699999999999</c:v>
                </c:pt>
                <c:pt idx="127">
                  <c:v>1.7506200000000001</c:v>
                </c:pt>
                <c:pt idx="128">
                  <c:v>1.7525900000000001</c:v>
                </c:pt>
                <c:pt idx="129">
                  <c:v>1.75465</c:v>
                </c:pt>
                <c:pt idx="130">
                  <c:v>1.7568699999999999</c:v>
                </c:pt>
                <c:pt idx="131">
                  <c:v>1.7586900000000001</c:v>
                </c:pt>
                <c:pt idx="132">
                  <c:v>1.76067</c:v>
                </c:pt>
                <c:pt idx="133">
                  <c:v>1.7626999999999999</c:v>
                </c:pt>
                <c:pt idx="134">
                  <c:v>1.7648299999999999</c:v>
                </c:pt>
                <c:pt idx="135">
                  <c:v>1.76664</c:v>
                </c:pt>
                <c:pt idx="136">
                  <c:v>1.76858</c:v>
                </c:pt>
                <c:pt idx="137">
                  <c:v>1.7705200000000001</c:v>
                </c:pt>
                <c:pt idx="138">
                  <c:v>1.77264</c:v>
                </c:pt>
                <c:pt idx="139">
                  <c:v>1.77457</c:v>
                </c:pt>
                <c:pt idx="140">
                  <c:v>1.7765</c:v>
                </c:pt>
                <c:pt idx="141">
                  <c:v>1.7784500000000001</c:v>
                </c:pt>
                <c:pt idx="142">
                  <c:v>1.78074</c:v>
                </c:pt>
                <c:pt idx="143">
                  <c:v>1.7825500000000001</c:v>
                </c:pt>
                <c:pt idx="144">
                  <c:v>1.7844899999999999</c:v>
                </c:pt>
                <c:pt idx="145">
                  <c:v>1.7863899999999999</c:v>
                </c:pt>
                <c:pt idx="146">
                  <c:v>1.7887200000000001</c:v>
                </c:pt>
                <c:pt idx="147">
                  <c:v>1.7905599999999999</c:v>
                </c:pt>
                <c:pt idx="148">
                  <c:v>1.79247</c:v>
                </c:pt>
                <c:pt idx="149">
                  <c:v>1.7944100000000001</c:v>
                </c:pt>
                <c:pt idx="150">
                  <c:v>1.7965199999999999</c:v>
                </c:pt>
                <c:pt idx="151">
                  <c:v>1.79853</c:v>
                </c:pt>
                <c:pt idx="152">
                  <c:v>1.8004100000000001</c:v>
                </c:pt>
                <c:pt idx="153">
                  <c:v>1.80236</c:v>
                </c:pt>
                <c:pt idx="154">
                  <c:v>1.8043800000000001</c:v>
                </c:pt>
                <c:pt idx="155">
                  <c:v>1.80657</c:v>
                </c:pt>
                <c:pt idx="156">
                  <c:v>1.8083899999999999</c:v>
                </c:pt>
                <c:pt idx="157">
                  <c:v>1.8103400000000001</c:v>
                </c:pt>
                <c:pt idx="158">
                  <c:v>1.8125899999999999</c:v>
                </c:pt>
                <c:pt idx="159">
                  <c:v>1.8145500000000001</c:v>
                </c:pt>
                <c:pt idx="160">
                  <c:v>1.8164</c:v>
                </c:pt>
                <c:pt idx="161">
                  <c:v>1.81837</c:v>
                </c:pt>
                <c:pt idx="162">
                  <c:v>1.8204400000000001</c:v>
                </c:pt>
                <c:pt idx="163">
                  <c:v>1.82247</c:v>
                </c:pt>
                <c:pt idx="164">
                  <c:v>1.8243199999999999</c:v>
                </c:pt>
                <c:pt idx="165">
                  <c:v>1.8263</c:v>
                </c:pt>
                <c:pt idx="166">
                  <c:v>1.8282799999999999</c:v>
                </c:pt>
                <c:pt idx="167">
                  <c:v>1.8304</c:v>
                </c:pt>
                <c:pt idx="168">
                  <c:v>1.8324199999999999</c:v>
                </c:pt>
                <c:pt idx="169">
                  <c:v>1.8343100000000001</c:v>
                </c:pt>
                <c:pt idx="170">
                  <c:v>1.83667</c:v>
                </c:pt>
                <c:pt idx="171">
                  <c:v>1.83849</c:v>
                </c:pt>
                <c:pt idx="172">
                  <c:v>1.8402700000000001</c:v>
                </c:pt>
                <c:pt idx="173">
                  <c:v>1.8422700000000001</c:v>
                </c:pt>
                <c:pt idx="174">
                  <c:v>1.84432</c:v>
                </c:pt>
                <c:pt idx="175">
                  <c:v>1.8464400000000001</c:v>
                </c:pt>
                <c:pt idx="176">
                  <c:v>1.8482700000000001</c:v>
                </c:pt>
                <c:pt idx="177">
                  <c:v>1.85022</c:v>
                </c:pt>
                <c:pt idx="178">
                  <c:v>1.8522099999999999</c:v>
                </c:pt>
                <c:pt idx="179">
                  <c:v>1.85429</c:v>
                </c:pt>
                <c:pt idx="180">
                  <c:v>1.8563099999999999</c:v>
                </c:pt>
                <c:pt idx="181">
                  <c:v>1.8582799999999999</c:v>
                </c:pt>
                <c:pt idx="182">
                  <c:v>1.8603099999999999</c:v>
                </c:pt>
                <c:pt idx="183">
                  <c:v>1.8624799999999999</c:v>
                </c:pt>
                <c:pt idx="184">
                  <c:v>1.8642300000000001</c:v>
                </c:pt>
                <c:pt idx="185">
                  <c:v>1.86622</c:v>
                </c:pt>
                <c:pt idx="186">
                  <c:v>1.86818</c:v>
                </c:pt>
                <c:pt idx="187">
                  <c:v>1.8703399999999999</c:v>
                </c:pt>
                <c:pt idx="188">
                  <c:v>1.87219</c:v>
                </c:pt>
                <c:pt idx="189">
                  <c:v>1.8741300000000001</c:v>
                </c:pt>
                <c:pt idx="190">
                  <c:v>1.87615</c:v>
                </c:pt>
                <c:pt idx="191">
                  <c:v>1.8781300000000001</c:v>
                </c:pt>
                <c:pt idx="192">
                  <c:v>1.8801300000000001</c:v>
                </c:pt>
                <c:pt idx="193">
                  <c:v>1.8822000000000001</c:v>
                </c:pt>
                <c:pt idx="194">
                  <c:v>1.88428</c:v>
                </c:pt>
                <c:pt idx="195">
                  <c:v>1.88646</c:v>
                </c:pt>
                <c:pt idx="196">
                  <c:v>1.8882000000000001</c:v>
                </c:pt>
                <c:pt idx="197">
                  <c:v>1.89011</c:v>
                </c:pt>
                <c:pt idx="198">
                  <c:v>1.8921300000000001</c:v>
                </c:pt>
                <c:pt idx="199">
                  <c:v>1.8942600000000001</c:v>
                </c:pt>
                <c:pt idx="200">
                  <c:v>1.89615</c:v>
                </c:pt>
                <c:pt idx="201">
                  <c:v>1.8980900000000001</c:v>
                </c:pt>
                <c:pt idx="202">
                  <c:v>1.90008</c:v>
                </c:pt>
                <c:pt idx="203">
                  <c:v>1.90208</c:v>
                </c:pt>
                <c:pt idx="204">
                  <c:v>1.9040999999999999</c:v>
                </c:pt>
                <c:pt idx="205">
                  <c:v>1.9060299999999999</c:v>
                </c:pt>
                <c:pt idx="206">
                  <c:v>1.90805</c:v>
                </c:pt>
                <c:pt idx="207">
                  <c:v>1.91042</c:v>
                </c:pt>
                <c:pt idx="208">
                  <c:v>1.91218</c:v>
                </c:pt>
                <c:pt idx="209">
                  <c:v>1.91404</c:v>
                </c:pt>
                <c:pt idx="210">
                  <c:v>1.9159999999999999</c:v>
                </c:pt>
                <c:pt idx="211">
                  <c:v>1.9182999999999999</c:v>
                </c:pt>
                <c:pt idx="212">
                  <c:v>1.92012</c:v>
                </c:pt>
                <c:pt idx="213">
                  <c:v>1.92198</c:v>
                </c:pt>
                <c:pt idx="214">
                  <c:v>1.9239599999999999</c:v>
                </c:pt>
                <c:pt idx="215">
                  <c:v>1.92605</c:v>
                </c:pt>
                <c:pt idx="216">
                  <c:v>1.92807</c:v>
                </c:pt>
                <c:pt idx="217">
                  <c:v>1.92997</c:v>
                </c:pt>
                <c:pt idx="218">
                  <c:v>1.9319500000000001</c:v>
                </c:pt>
                <c:pt idx="219">
                  <c:v>1.93425</c:v>
                </c:pt>
                <c:pt idx="220">
                  <c:v>1.9361299999999999</c:v>
                </c:pt>
                <c:pt idx="221">
                  <c:v>1.9380200000000001</c:v>
                </c:pt>
                <c:pt idx="222">
                  <c:v>1.9399599999999999</c:v>
                </c:pt>
                <c:pt idx="223">
                  <c:v>1.94217</c:v>
                </c:pt>
                <c:pt idx="224">
                  <c:v>1.9441200000000001</c:v>
                </c:pt>
                <c:pt idx="225">
                  <c:v>1.94598</c:v>
                </c:pt>
                <c:pt idx="226">
                  <c:v>1.9479900000000001</c:v>
                </c:pt>
                <c:pt idx="227">
                  <c:v>1.9500200000000001</c:v>
                </c:pt>
                <c:pt idx="228">
                  <c:v>1.9520599999999999</c:v>
                </c:pt>
                <c:pt idx="229">
                  <c:v>1.9539200000000001</c:v>
                </c:pt>
                <c:pt idx="230">
                  <c:v>1.9559200000000001</c:v>
                </c:pt>
                <c:pt idx="231">
                  <c:v>1.9579200000000001</c:v>
                </c:pt>
                <c:pt idx="232">
                  <c:v>1.9601500000000001</c:v>
                </c:pt>
                <c:pt idx="233">
                  <c:v>1.9619500000000001</c:v>
                </c:pt>
                <c:pt idx="234">
                  <c:v>1.96401</c:v>
                </c:pt>
                <c:pt idx="235">
                  <c:v>1.9660299999999999</c:v>
                </c:pt>
                <c:pt idx="236">
                  <c:v>1.9681200000000001</c:v>
                </c:pt>
                <c:pt idx="237">
                  <c:v>1.96994</c:v>
                </c:pt>
                <c:pt idx="238">
                  <c:v>1.97193</c:v>
                </c:pt>
                <c:pt idx="239">
                  <c:v>1.9739199999999999</c:v>
                </c:pt>
                <c:pt idx="240">
                  <c:v>1.9760500000000001</c:v>
                </c:pt>
                <c:pt idx="241">
                  <c:v>1.97787</c:v>
                </c:pt>
                <c:pt idx="242">
                  <c:v>1.9798500000000001</c:v>
                </c:pt>
                <c:pt idx="243">
                  <c:v>1.98184</c:v>
                </c:pt>
                <c:pt idx="244">
                  <c:v>1.9839</c:v>
                </c:pt>
                <c:pt idx="245">
                  <c:v>1.98593</c:v>
                </c:pt>
                <c:pt idx="246">
                  <c:v>1.9878899999999999</c:v>
                </c:pt>
                <c:pt idx="247">
                  <c:v>1.9901</c:v>
                </c:pt>
                <c:pt idx="248">
                  <c:v>1.9921</c:v>
                </c:pt>
                <c:pt idx="249">
                  <c:v>1.99387</c:v>
                </c:pt>
                <c:pt idx="250">
                  <c:v>1.9958400000000001</c:v>
                </c:pt>
                <c:pt idx="251">
                  <c:v>1.9978800000000001</c:v>
                </c:pt>
                <c:pt idx="252">
                  <c:v>1.9999800000000001</c:v>
                </c:pt>
                <c:pt idx="253">
                  <c:v>2.0018099999999999</c:v>
                </c:pt>
                <c:pt idx="254">
                  <c:v>2.0038</c:v>
                </c:pt>
                <c:pt idx="255">
                  <c:v>2.0057900000000002</c:v>
                </c:pt>
                <c:pt idx="256">
                  <c:v>2.0078499999999999</c:v>
                </c:pt>
                <c:pt idx="257">
                  <c:v>2.0098500000000001</c:v>
                </c:pt>
                <c:pt idx="258">
                  <c:v>2.0118299999999998</c:v>
                </c:pt>
                <c:pt idx="259">
                  <c:v>2.0140500000000001</c:v>
                </c:pt>
                <c:pt idx="260">
                  <c:v>2.01607</c:v>
                </c:pt>
                <c:pt idx="261">
                  <c:v>2.0178600000000002</c:v>
                </c:pt>
                <c:pt idx="262">
                  <c:v>2.0198200000000002</c:v>
                </c:pt>
                <c:pt idx="263">
                  <c:v>2.0218400000000001</c:v>
                </c:pt>
                <c:pt idx="264">
                  <c:v>2.0239199999999999</c:v>
                </c:pt>
                <c:pt idx="265">
                  <c:v>2.0257700000000001</c:v>
                </c:pt>
                <c:pt idx="266">
                  <c:v>2.0276900000000002</c:v>
                </c:pt>
                <c:pt idx="267">
                  <c:v>2.0296799999999999</c:v>
                </c:pt>
                <c:pt idx="268">
                  <c:v>2.0316999999999998</c:v>
                </c:pt>
                <c:pt idx="269">
                  <c:v>2.0337200000000002</c:v>
                </c:pt>
                <c:pt idx="270">
                  <c:v>2.0357500000000002</c:v>
                </c:pt>
                <c:pt idx="271">
                  <c:v>2.03789</c:v>
                </c:pt>
                <c:pt idx="272">
                  <c:v>2.0400800000000001</c:v>
                </c:pt>
                <c:pt idx="273">
                  <c:v>2.0417900000000002</c:v>
                </c:pt>
                <c:pt idx="274">
                  <c:v>2.0436800000000002</c:v>
                </c:pt>
                <c:pt idx="275">
                  <c:v>2.0457000000000001</c:v>
                </c:pt>
                <c:pt idx="276">
                  <c:v>2.0478299999999998</c:v>
                </c:pt>
                <c:pt idx="277">
                  <c:v>2.0497800000000002</c:v>
                </c:pt>
                <c:pt idx="278">
                  <c:v>2.0517099999999999</c:v>
                </c:pt>
                <c:pt idx="279">
                  <c:v>2.0537700000000001</c:v>
                </c:pt>
                <c:pt idx="280">
                  <c:v>2.05579</c:v>
                </c:pt>
                <c:pt idx="281">
                  <c:v>2.0577399999999999</c:v>
                </c:pt>
                <c:pt idx="282">
                  <c:v>2.0596999999999999</c:v>
                </c:pt>
                <c:pt idx="283">
                  <c:v>2.0616599999999998</c:v>
                </c:pt>
                <c:pt idx="284">
                  <c:v>2.0640999999999998</c:v>
                </c:pt>
                <c:pt idx="285">
                  <c:v>2.06582</c:v>
                </c:pt>
                <c:pt idx="286">
                  <c:v>2.0677400000000001</c:v>
                </c:pt>
                <c:pt idx="287">
                  <c:v>2.0697299999999998</c:v>
                </c:pt>
                <c:pt idx="288">
                  <c:v>2.0718800000000002</c:v>
                </c:pt>
                <c:pt idx="289">
                  <c:v>2.0737299999999999</c:v>
                </c:pt>
                <c:pt idx="290">
                  <c:v>2.0756600000000001</c:v>
                </c:pt>
                <c:pt idx="291">
                  <c:v>2.07762</c:v>
                </c:pt>
                <c:pt idx="292">
                  <c:v>2.0796299999999999</c:v>
                </c:pt>
                <c:pt idx="293">
                  <c:v>2.0817100000000002</c:v>
                </c:pt>
                <c:pt idx="294">
                  <c:v>2.0836199999999998</c:v>
                </c:pt>
                <c:pt idx="295">
                  <c:v>2.0855800000000002</c:v>
                </c:pt>
                <c:pt idx="296">
                  <c:v>2.0878199999999998</c:v>
                </c:pt>
                <c:pt idx="297">
                  <c:v>2.0897600000000001</c:v>
                </c:pt>
                <c:pt idx="298">
                  <c:v>2.0916800000000002</c:v>
                </c:pt>
                <c:pt idx="299">
                  <c:v>2.0937000000000001</c:v>
                </c:pt>
                <c:pt idx="300">
                  <c:v>2.09579</c:v>
                </c:pt>
                <c:pt idx="301">
                  <c:v>2.0977399999999999</c:v>
                </c:pt>
                <c:pt idx="302">
                  <c:v>2.09964</c:v>
                </c:pt>
                <c:pt idx="303">
                  <c:v>2.1015600000000001</c:v>
                </c:pt>
                <c:pt idx="304">
                  <c:v>2.1036999999999999</c:v>
                </c:pt>
                <c:pt idx="305">
                  <c:v>2.10568</c:v>
                </c:pt>
                <c:pt idx="306">
                  <c:v>2.10758</c:v>
                </c:pt>
                <c:pt idx="307">
                  <c:v>2.1095199999999998</c:v>
                </c:pt>
                <c:pt idx="308">
                  <c:v>2.1115499999999998</c:v>
                </c:pt>
                <c:pt idx="309">
                  <c:v>2.1137899999999998</c:v>
                </c:pt>
                <c:pt idx="310">
                  <c:v>2.1156299999999999</c:v>
                </c:pt>
                <c:pt idx="311">
                  <c:v>2.1175799999999998</c:v>
                </c:pt>
                <c:pt idx="312">
                  <c:v>2.11965</c:v>
                </c:pt>
                <c:pt idx="313">
                  <c:v>2.12168</c:v>
                </c:pt>
                <c:pt idx="314">
                  <c:v>2.12358</c:v>
                </c:pt>
                <c:pt idx="315">
                  <c:v>2.1255500000000001</c:v>
                </c:pt>
                <c:pt idx="316">
                  <c:v>2.12758</c:v>
                </c:pt>
                <c:pt idx="317">
                  <c:v>2.1296499999999998</c:v>
                </c:pt>
                <c:pt idx="318">
                  <c:v>2.13151</c:v>
                </c:pt>
                <c:pt idx="319">
                  <c:v>2.1334499999999998</c:v>
                </c:pt>
                <c:pt idx="320">
                  <c:v>2.1354799999999998</c:v>
                </c:pt>
                <c:pt idx="321">
                  <c:v>2.1375299999999999</c:v>
                </c:pt>
                <c:pt idx="322">
                  <c:v>2.1395200000000001</c:v>
                </c:pt>
                <c:pt idx="323">
                  <c:v>2.1415299999999999</c:v>
                </c:pt>
                <c:pt idx="324">
                  <c:v>2.14377</c:v>
                </c:pt>
                <c:pt idx="325">
                  <c:v>2.1457099999999998</c:v>
                </c:pt>
                <c:pt idx="326">
                  <c:v>2.1475200000000001</c:v>
                </c:pt>
                <c:pt idx="327">
                  <c:v>2.1495199999999999</c:v>
                </c:pt>
                <c:pt idx="328">
                  <c:v>2.1516099999999998</c:v>
                </c:pt>
                <c:pt idx="329">
                  <c:v>2.1537000000000002</c:v>
                </c:pt>
                <c:pt idx="330">
                  <c:v>2.15551</c:v>
                </c:pt>
                <c:pt idx="331">
                  <c:v>2.1574599999999999</c:v>
                </c:pt>
                <c:pt idx="332">
                  <c:v>2.1594799999999998</c:v>
                </c:pt>
                <c:pt idx="333">
                  <c:v>2.1615099999999998</c:v>
                </c:pt>
                <c:pt idx="334">
                  <c:v>2.1634899999999999</c:v>
                </c:pt>
                <c:pt idx="335">
                  <c:v>2.1655199999999999</c:v>
                </c:pt>
                <c:pt idx="336">
                  <c:v>2.1675300000000002</c:v>
                </c:pt>
                <c:pt idx="337">
                  <c:v>2.1697000000000002</c:v>
                </c:pt>
                <c:pt idx="338">
                  <c:v>2.1714699999999998</c:v>
                </c:pt>
                <c:pt idx="339">
                  <c:v>2.1734499999999999</c:v>
                </c:pt>
                <c:pt idx="340">
                  <c:v>2.1754799999999999</c:v>
                </c:pt>
                <c:pt idx="341">
                  <c:v>2.1776</c:v>
                </c:pt>
                <c:pt idx="342">
                  <c:v>2.1793999999999998</c:v>
                </c:pt>
                <c:pt idx="343">
                  <c:v>2.1813500000000001</c:v>
                </c:pt>
                <c:pt idx="344">
                  <c:v>2.18336</c:v>
                </c:pt>
                <c:pt idx="345">
                  <c:v>2.1853500000000001</c:v>
                </c:pt>
                <c:pt idx="346">
                  <c:v>2.1873399999999998</c:v>
                </c:pt>
                <c:pt idx="347">
                  <c:v>2.1893899999999999</c:v>
                </c:pt>
                <c:pt idx="348">
                  <c:v>2.1916000000000002</c:v>
                </c:pt>
                <c:pt idx="349">
                  <c:v>2.1936499999999999</c:v>
                </c:pt>
                <c:pt idx="350">
                  <c:v>2.1954500000000001</c:v>
                </c:pt>
                <c:pt idx="351">
                  <c:v>2.1974100000000001</c:v>
                </c:pt>
                <c:pt idx="352">
                  <c:v>2.1993900000000002</c:v>
                </c:pt>
                <c:pt idx="353">
                  <c:v>2.2015799999999999</c:v>
                </c:pt>
                <c:pt idx="354">
                  <c:v>2.2033900000000002</c:v>
                </c:pt>
                <c:pt idx="355">
                  <c:v>2.20533</c:v>
                </c:pt>
                <c:pt idx="356">
                  <c:v>2.2073499999999999</c:v>
                </c:pt>
                <c:pt idx="357">
                  <c:v>2.20939</c:v>
                </c:pt>
                <c:pt idx="358">
                  <c:v>2.2113299999999998</c:v>
                </c:pt>
                <c:pt idx="359">
                  <c:v>2.2132999999999998</c:v>
                </c:pt>
                <c:pt idx="360">
                  <c:v>2.21536</c:v>
                </c:pt>
                <c:pt idx="361">
                  <c:v>2.21766</c:v>
                </c:pt>
                <c:pt idx="362">
                  <c:v>2.2194099999999999</c:v>
                </c:pt>
                <c:pt idx="363">
                  <c:v>2.2213500000000002</c:v>
                </c:pt>
                <c:pt idx="364">
                  <c:v>2.2233800000000001</c:v>
                </c:pt>
                <c:pt idx="365">
                  <c:v>2.2255099999999999</c:v>
                </c:pt>
                <c:pt idx="366">
                  <c:v>2.2273700000000001</c:v>
                </c:pt>
                <c:pt idx="367">
                  <c:v>2.2292900000000002</c:v>
                </c:pt>
                <c:pt idx="368">
                  <c:v>2.2312400000000001</c:v>
                </c:pt>
                <c:pt idx="369">
                  <c:v>2.2332800000000002</c:v>
                </c:pt>
                <c:pt idx="370">
                  <c:v>2.2353000000000001</c:v>
                </c:pt>
                <c:pt idx="371">
                  <c:v>2.23719</c:v>
                </c:pt>
                <c:pt idx="372">
                  <c:v>2.2392300000000001</c:v>
                </c:pt>
                <c:pt idx="373">
                  <c:v>2.2414999999999998</c:v>
                </c:pt>
                <c:pt idx="374">
                  <c:v>2.2433399999999999</c:v>
                </c:pt>
                <c:pt idx="375">
                  <c:v>2.24532</c:v>
                </c:pt>
                <c:pt idx="376">
                  <c:v>2.2472599999999998</c:v>
                </c:pt>
                <c:pt idx="377">
                  <c:v>2.24952</c:v>
                </c:pt>
                <c:pt idx="378">
                  <c:v>2.2513200000000002</c:v>
                </c:pt>
                <c:pt idx="379">
                  <c:v>2.2532299999999998</c:v>
                </c:pt>
                <c:pt idx="380">
                  <c:v>2.2551999999999999</c:v>
                </c:pt>
                <c:pt idx="381">
                  <c:v>2.2572000000000001</c:v>
                </c:pt>
                <c:pt idx="382">
                  <c:v>2.25928</c:v>
                </c:pt>
                <c:pt idx="383">
                  <c:v>2.2611300000000001</c:v>
                </c:pt>
                <c:pt idx="384">
                  <c:v>2.2631299999999999</c:v>
                </c:pt>
                <c:pt idx="385">
                  <c:v>2.2651400000000002</c:v>
                </c:pt>
                <c:pt idx="386">
                  <c:v>2.2673899999999998</c:v>
                </c:pt>
                <c:pt idx="387">
                  <c:v>2.2692299999999999</c:v>
                </c:pt>
                <c:pt idx="388">
                  <c:v>2.27128</c:v>
                </c:pt>
                <c:pt idx="389">
                  <c:v>2.2732999999999999</c:v>
                </c:pt>
                <c:pt idx="390">
                  <c:v>2.2753199999999998</c:v>
                </c:pt>
                <c:pt idx="391">
                  <c:v>2.2771300000000001</c:v>
                </c:pt>
                <c:pt idx="392">
                  <c:v>2.2791299999999999</c:v>
                </c:pt>
                <c:pt idx="393">
                  <c:v>2.2810999999999999</c:v>
                </c:pt>
                <c:pt idx="394">
                  <c:v>2.2831800000000002</c:v>
                </c:pt>
                <c:pt idx="395">
                  <c:v>2.2850899999999998</c:v>
                </c:pt>
                <c:pt idx="396">
                  <c:v>2.2870699999999999</c:v>
                </c:pt>
                <c:pt idx="397">
                  <c:v>2.2890700000000002</c:v>
                </c:pt>
                <c:pt idx="398">
                  <c:v>2.29121</c:v>
                </c:pt>
                <c:pt idx="399">
                  <c:v>2.2931599999999999</c:v>
                </c:pt>
                <c:pt idx="400">
                  <c:v>2.2951000000000001</c:v>
                </c:pt>
                <c:pt idx="401">
                  <c:v>2.2973400000000002</c:v>
                </c:pt>
                <c:pt idx="402">
                  <c:v>2.2992900000000001</c:v>
                </c:pt>
                <c:pt idx="403">
                  <c:v>2.3011200000000001</c:v>
                </c:pt>
                <c:pt idx="404">
                  <c:v>2.30307</c:v>
                </c:pt>
                <c:pt idx="405">
                  <c:v>2.3051300000000001</c:v>
                </c:pt>
                <c:pt idx="406">
                  <c:v>2.3072599999999999</c:v>
                </c:pt>
                <c:pt idx="407">
                  <c:v>2.3090600000000001</c:v>
                </c:pt>
                <c:pt idx="408">
                  <c:v>2.3110300000000001</c:v>
                </c:pt>
                <c:pt idx="409">
                  <c:v>2.3130199999999999</c:v>
                </c:pt>
                <c:pt idx="410">
                  <c:v>2.3150499999999998</c:v>
                </c:pt>
                <c:pt idx="411">
                  <c:v>2.3171599999999999</c:v>
                </c:pt>
                <c:pt idx="412">
                  <c:v>2.31908</c:v>
                </c:pt>
                <c:pt idx="413">
                  <c:v>2.3211400000000002</c:v>
                </c:pt>
                <c:pt idx="414">
                  <c:v>2.3232599999999999</c:v>
                </c:pt>
                <c:pt idx="415">
                  <c:v>2.3250799999999998</c:v>
                </c:pt>
                <c:pt idx="416">
                  <c:v>2.3270300000000002</c:v>
                </c:pt>
                <c:pt idx="417">
                  <c:v>2.3290099999999998</c:v>
                </c:pt>
                <c:pt idx="418">
                  <c:v>2.3311600000000001</c:v>
                </c:pt>
                <c:pt idx="419">
                  <c:v>2.33297</c:v>
                </c:pt>
                <c:pt idx="420">
                  <c:v>2.3349600000000001</c:v>
                </c:pt>
                <c:pt idx="421">
                  <c:v>2.3369499999999999</c:v>
                </c:pt>
                <c:pt idx="422">
                  <c:v>2.33894</c:v>
                </c:pt>
                <c:pt idx="423">
                  <c:v>2.3409300000000002</c:v>
                </c:pt>
                <c:pt idx="424">
                  <c:v>2.3429899999999999</c:v>
                </c:pt>
                <c:pt idx="425">
                  <c:v>2.3450600000000001</c:v>
                </c:pt>
                <c:pt idx="426">
                  <c:v>2.3472400000000002</c:v>
                </c:pt>
                <c:pt idx="427">
                  <c:v>2.3490000000000002</c:v>
                </c:pt>
                <c:pt idx="428">
                  <c:v>2.3509799999999998</c:v>
                </c:pt>
                <c:pt idx="429">
                  <c:v>2.3529499999999999</c:v>
                </c:pt>
                <c:pt idx="430">
                  <c:v>2.3551099999999998</c:v>
                </c:pt>
                <c:pt idx="431">
                  <c:v>2.3569900000000001</c:v>
                </c:pt>
                <c:pt idx="432">
                  <c:v>2.3589600000000002</c:v>
                </c:pt>
                <c:pt idx="433">
                  <c:v>2.3609200000000001</c:v>
                </c:pt>
                <c:pt idx="434">
                  <c:v>2.3629099999999998</c:v>
                </c:pt>
                <c:pt idx="435">
                  <c:v>2.3649100000000001</c:v>
                </c:pt>
                <c:pt idx="436">
                  <c:v>2.3668499999999999</c:v>
                </c:pt>
                <c:pt idx="437">
                  <c:v>2.3688600000000002</c:v>
                </c:pt>
                <c:pt idx="438">
                  <c:v>2.3712800000000001</c:v>
                </c:pt>
                <c:pt idx="439">
                  <c:v>2.3730000000000002</c:v>
                </c:pt>
                <c:pt idx="440">
                  <c:v>2.37493</c:v>
                </c:pt>
                <c:pt idx="441">
                  <c:v>2.3768799999999999</c:v>
                </c:pt>
                <c:pt idx="442">
                  <c:v>2.3790300000000002</c:v>
                </c:pt>
                <c:pt idx="443">
                  <c:v>2.3809499999999999</c:v>
                </c:pt>
                <c:pt idx="444">
                  <c:v>2.3828399999999998</c:v>
                </c:pt>
                <c:pt idx="445">
                  <c:v>2.38483</c:v>
                </c:pt>
                <c:pt idx="446">
                  <c:v>2.3868100000000001</c:v>
                </c:pt>
                <c:pt idx="447">
                  <c:v>2.3888799999999999</c:v>
                </c:pt>
                <c:pt idx="448">
                  <c:v>2.3907699999999998</c:v>
                </c:pt>
                <c:pt idx="449">
                  <c:v>2.39276</c:v>
                </c:pt>
                <c:pt idx="450">
                  <c:v>2.3949400000000001</c:v>
                </c:pt>
                <c:pt idx="451">
                  <c:v>2.3969800000000001</c:v>
                </c:pt>
                <c:pt idx="452">
                  <c:v>2.3988700000000001</c:v>
                </c:pt>
                <c:pt idx="453">
                  <c:v>2.4008699999999998</c:v>
                </c:pt>
                <c:pt idx="454">
                  <c:v>2.403</c:v>
                </c:pt>
                <c:pt idx="455">
                  <c:v>2.4049299999999998</c:v>
                </c:pt>
                <c:pt idx="456">
                  <c:v>2.4068000000000001</c:v>
                </c:pt>
                <c:pt idx="457">
                  <c:v>2.40882</c:v>
                </c:pt>
                <c:pt idx="458">
                  <c:v>2.4108499999999999</c:v>
                </c:pt>
                <c:pt idx="459">
                  <c:v>2.41289</c:v>
                </c:pt>
                <c:pt idx="460">
                  <c:v>2.41473</c:v>
                </c:pt>
                <c:pt idx="461">
                  <c:v>2.4167100000000001</c:v>
                </c:pt>
                <c:pt idx="462">
                  <c:v>2.4186999999999999</c:v>
                </c:pt>
                <c:pt idx="463">
                  <c:v>2.4209100000000001</c:v>
                </c:pt>
                <c:pt idx="464">
                  <c:v>2.4226899999999998</c:v>
                </c:pt>
                <c:pt idx="465">
                  <c:v>2.42482</c:v>
                </c:pt>
                <c:pt idx="466">
                  <c:v>2.4268399999999999</c:v>
                </c:pt>
                <c:pt idx="467">
                  <c:v>2.4289000000000001</c:v>
                </c:pt>
                <c:pt idx="468">
                  <c:v>2.4307500000000002</c:v>
                </c:pt>
                <c:pt idx="469">
                  <c:v>2.4326599999999998</c:v>
                </c:pt>
                <c:pt idx="470">
                  <c:v>2.4346999999999999</c:v>
                </c:pt>
                <c:pt idx="471">
                  <c:v>2.4367800000000002</c:v>
                </c:pt>
                <c:pt idx="472">
                  <c:v>2.4386199999999998</c:v>
                </c:pt>
                <c:pt idx="473">
                  <c:v>2.4406400000000001</c:v>
                </c:pt>
                <c:pt idx="474">
                  <c:v>2.44265</c:v>
                </c:pt>
                <c:pt idx="475">
                  <c:v>2.4447100000000002</c:v>
                </c:pt>
                <c:pt idx="476">
                  <c:v>2.4467599999999998</c:v>
                </c:pt>
                <c:pt idx="477">
                  <c:v>2.4487299999999999</c:v>
                </c:pt>
                <c:pt idx="478">
                  <c:v>2.4508800000000002</c:v>
                </c:pt>
                <c:pt idx="479">
                  <c:v>2.4528300000000001</c:v>
                </c:pt>
                <c:pt idx="480">
                  <c:v>2.4546899999999998</c:v>
                </c:pt>
                <c:pt idx="481">
                  <c:v>2.45668</c:v>
                </c:pt>
                <c:pt idx="482">
                  <c:v>2.4586000000000001</c:v>
                </c:pt>
                <c:pt idx="483">
                  <c:v>2.4607399999999999</c:v>
                </c:pt>
                <c:pt idx="484">
                  <c:v>2.4625900000000001</c:v>
                </c:pt>
                <c:pt idx="485">
                  <c:v>2.46455</c:v>
                </c:pt>
                <c:pt idx="486">
                  <c:v>2.46651</c:v>
                </c:pt>
                <c:pt idx="487">
                  <c:v>2.4685600000000001</c:v>
                </c:pt>
                <c:pt idx="488">
                  <c:v>2.4706800000000002</c:v>
                </c:pt>
                <c:pt idx="489">
                  <c:v>2.4726599999999999</c:v>
                </c:pt>
                <c:pt idx="490">
                  <c:v>2.4745900000000001</c:v>
                </c:pt>
                <c:pt idx="491">
                  <c:v>2.4768599999999998</c:v>
                </c:pt>
                <c:pt idx="492">
                  <c:v>2.4786299999999999</c:v>
                </c:pt>
                <c:pt idx="493">
                  <c:v>2.4805199999999998</c:v>
                </c:pt>
                <c:pt idx="494">
                  <c:v>2.4825499999999998</c:v>
                </c:pt>
                <c:pt idx="495">
                  <c:v>2.4847000000000001</c:v>
                </c:pt>
                <c:pt idx="496">
                  <c:v>2.4865499999999998</c:v>
                </c:pt>
                <c:pt idx="497">
                  <c:v>2.4885000000000002</c:v>
                </c:pt>
                <c:pt idx="498">
                  <c:v>2.4904199999999999</c:v>
                </c:pt>
                <c:pt idx="499">
                  <c:v>2.4923999999999999</c:v>
                </c:pt>
                <c:pt idx="500">
                  <c:v>2.4944899999999999</c:v>
                </c:pt>
              </c:numCache>
              <c:extLst xmlns:c15="http://schemas.microsoft.com/office/drawing/2012/chart"/>
            </c:numRef>
          </c:y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1-D729-4DD5-BFB7-2E020FAE72D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03351936"/>
        <c:axId val="656756160"/>
        <c:extLst>
          <c:ext xmlns:c15="http://schemas.microsoft.com/office/drawing/2012/chart" uri="{02D57815-91ED-43cb-92C2-25804820EDAC}">
            <c15:filteredScatterSeries>
              <c15:ser>
                <c:idx val="2"/>
                <c:order val="2"/>
                <c:tx>
                  <c:strRef>
                    <c:extLst>
                      <c:ext uri="{02D57815-91ED-43cb-92C2-25804820EDAC}">
                        <c15:formulaRef>
                          <c15:sqref>Paper!$A$3</c15:sqref>
                        </c15:formulaRef>
                      </c:ext>
                    </c:extLst>
                    <c:strCache>
                      <c:ptCount val="1"/>
                      <c:pt idx="0">
                        <c:v>Etapa 2</c:v>
                      </c:pt>
                    </c:strCache>
                  </c:strRef>
                </c:tx>
                <c:spPr>
                  <a:ln w="25400" cap="rnd">
                    <a:noFill/>
                    <a:round/>
                  </a:ln>
                  <a:effectLst/>
                </c:spPr>
                <c:marker>
                  <c:symbol val="circle"/>
                  <c:size val="2"/>
                  <c:spPr>
                    <a:solidFill>
                      <a:srgbClr val="FF7B21"/>
                    </a:solidFill>
                    <a:ln w="9525">
                      <a:noFill/>
                    </a:ln>
                    <a:effectLst/>
                  </c:spPr>
                </c:marker>
                <c:xVal>
                  <c:numRef>
                    <c:extLst>
                      <c:ext uri="{02D57815-91ED-43cb-92C2-25804820EDAC}">
                        <c15:formulaRef>
                          <c15:sqref>'N115 Curvas de Polarización'!$E$4:$E$1254</c15:sqref>
                        </c15:formulaRef>
                      </c:ext>
                    </c:extLst>
                    <c:numCache>
                      <c:formatCode>0.0000</c:formatCode>
                      <c:ptCount val="1251"/>
                      <c:pt idx="0">
                        <c:v>-2.8938919999999999E-4</c:v>
                      </c:pt>
                      <c:pt idx="1">
                        <c:v>-2.241624E-4</c:v>
                      </c:pt>
                      <c:pt idx="2">
                        <c:v>-1.5930239999999997E-4</c:v>
                      </c:pt>
                      <c:pt idx="3">
                        <c:v>-1.346884E-4</c:v>
                      </c:pt>
                      <c:pt idx="4">
                        <c:v>-1.1119999999999999E-4</c:v>
                      </c:pt>
                      <c:pt idx="5">
                        <c:v>-8.7904799999999992E-5</c:v>
                      </c:pt>
                      <c:pt idx="6">
                        <c:v>-7.5612799999999995E-5</c:v>
                      </c:pt>
                      <c:pt idx="7">
                        <c:v>-7.0557999999999998E-5</c:v>
                      </c:pt>
                      <c:pt idx="8">
                        <c:v>-6.1408399999999993E-5</c:v>
                      </c:pt>
                      <c:pt idx="9">
                        <c:v>-4.5333600000000002E-5</c:v>
                      </c:pt>
                      <c:pt idx="10">
                        <c:v>-3.3796320000000002E-5</c:v>
                      </c:pt>
                      <c:pt idx="11">
                        <c:v>-2.3143119999999997E-5</c:v>
                      </c:pt>
                      <c:pt idx="12">
                        <c:v>-1.82424E-5</c:v>
                      </c:pt>
                      <c:pt idx="13">
                        <c:v>-1.155216E-5</c:v>
                      </c:pt>
                      <c:pt idx="14">
                        <c:v>-1.4020720000000001E-5</c:v>
                      </c:pt>
                      <c:pt idx="15">
                        <c:v>-5.9562400000000001E-6</c:v>
                      </c:pt>
                      <c:pt idx="16">
                        <c:v>-3.8661519999999999E-6</c:v>
                      </c:pt>
                      <c:pt idx="17">
                        <c:v>6.7720800000000002E-6</c:v>
                      </c:pt>
                      <c:pt idx="18">
                        <c:v>7.5411599999999996E-6</c:v>
                      </c:pt>
                      <c:pt idx="19">
                        <c:v>1.1947480000000001E-5</c:v>
                      </c:pt>
                      <c:pt idx="20">
                        <c:v>2.2526680000000001E-5</c:v>
                      </c:pt>
                      <c:pt idx="21">
                        <c:v>2.449948E-5</c:v>
                      </c:pt>
                      <c:pt idx="22">
                        <c:v>3.0208079999999998E-5</c:v>
                      </c:pt>
                      <c:pt idx="23">
                        <c:v>4.0954800000000003E-5</c:v>
                      </c:pt>
                      <c:pt idx="24">
                        <c:v>3.9675239999999999E-5</c:v>
                      </c:pt>
                      <c:pt idx="25">
                        <c:v>4.6907999999999999E-5</c:v>
                      </c:pt>
                      <c:pt idx="26">
                        <c:v>4.8426800000000002E-5</c:v>
                      </c:pt>
                      <c:pt idx="27">
                        <c:v>4.8537600000000001E-5</c:v>
                      </c:pt>
                      <c:pt idx="28">
                        <c:v>5.5654800000000001E-5</c:v>
                      </c:pt>
                      <c:pt idx="29">
                        <c:v>5.9719999999999997E-5</c:v>
                      </c:pt>
                      <c:pt idx="30">
                        <c:v>6.5357999999999993E-5</c:v>
                      </c:pt>
                      <c:pt idx="31">
                        <c:v>7.1273999999999996E-5</c:v>
                      </c:pt>
                      <c:pt idx="32">
                        <c:v>7.6781199999999996E-5</c:v>
                      </c:pt>
                      <c:pt idx="33">
                        <c:v>7.29388E-5</c:v>
                      </c:pt>
                      <c:pt idx="34">
                        <c:v>7.4133600000000005E-5</c:v>
                      </c:pt>
                      <c:pt idx="35">
                        <c:v>8.0776800000000002E-5</c:v>
                      </c:pt>
                      <c:pt idx="36">
                        <c:v>8.55596E-5</c:v>
                      </c:pt>
                      <c:pt idx="37">
                        <c:v>8.5488799999999994E-5</c:v>
                      </c:pt>
                      <c:pt idx="38">
                        <c:v>8.6396400000000005E-5</c:v>
                      </c:pt>
                      <c:pt idx="39">
                        <c:v>9.8287600000000004E-5</c:v>
                      </c:pt>
                      <c:pt idx="40">
                        <c:v>1.014012E-4</c:v>
                      </c:pt>
                      <c:pt idx="41">
                        <c:v>1.050456E-4</c:v>
                      </c:pt>
                      <c:pt idx="42">
                        <c:v>9.8627600000000004E-5</c:v>
                      </c:pt>
                      <c:pt idx="43">
                        <c:v>1.10244E-4</c:v>
                      </c:pt>
                      <c:pt idx="44">
                        <c:v>1.1782519999999999E-4</c:v>
                      </c:pt>
                      <c:pt idx="45">
                        <c:v>1.230356E-4</c:v>
                      </c:pt>
                      <c:pt idx="46">
                        <c:v>1.2097480000000001E-4</c:v>
                      </c:pt>
                      <c:pt idx="47">
                        <c:v>1.2254719999999999E-4</c:v>
                      </c:pt>
                      <c:pt idx="48">
                        <c:v>1.220424E-4</c:v>
                      </c:pt>
                      <c:pt idx="49">
                        <c:v>1.2006879999999999E-4</c:v>
                      </c:pt>
                      <c:pt idx="50">
                        <c:v>1.31638E-4</c:v>
                      </c:pt>
                      <c:pt idx="51">
                        <c:v>1.302172E-4</c:v>
                      </c:pt>
                      <c:pt idx="52">
                        <c:v>1.3224839999999999E-4</c:v>
                      </c:pt>
                      <c:pt idx="53">
                        <c:v>1.345792E-4</c:v>
                      </c:pt>
                      <c:pt idx="54">
                        <c:v>1.3151919999999999E-4</c:v>
                      </c:pt>
                      <c:pt idx="55">
                        <c:v>1.2817800000000001E-4</c:v>
                      </c:pt>
                      <c:pt idx="56">
                        <c:v>1.216108E-4</c:v>
                      </c:pt>
                      <c:pt idx="57">
                        <c:v>1.2938239999999999E-4</c:v>
                      </c:pt>
                      <c:pt idx="58">
                        <c:v>1.329704E-4</c:v>
                      </c:pt>
                      <c:pt idx="59">
                        <c:v>1.36122E-4</c:v>
                      </c:pt>
                      <c:pt idx="60">
                        <c:v>1.2929480000000001E-4</c:v>
                      </c:pt>
                      <c:pt idx="61">
                        <c:v>1.3177560000000001E-4</c:v>
                      </c:pt>
                      <c:pt idx="62">
                        <c:v>1.3340039999999999E-4</c:v>
                      </c:pt>
                      <c:pt idx="63">
                        <c:v>1.3316000000000001E-4</c:v>
                      </c:pt>
                      <c:pt idx="64">
                        <c:v>1.418216E-4</c:v>
                      </c:pt>
                      <c:pt idx="65">
                        <c:v>1.442688E-4</c:v>
                      </c:pt>
                      <c:pt idx="66">
                        <c:v>1.4108799999999999E-4</c:v>
                      </c:pt>
                      <c:pt idx="67">
                        <c:v>1.4787160000000001E-4</c:v>
                      </c:pt>
                      <c:pt idx="68">
                        <c:v>1.4337400000000001E-4</c:v>
                      </c:pt>
                      <c:pt idx="69">
                        <c:v>1.49486E-4</c:v>
                      </c:pt>
                      <c:pt idx="70">
                        <c:v>1.4673439999999998E-4</c:v>
                      </c:pt>
                      <c:pt idx="71">
                        <c:v>1.3786079999999999E-4</c:v>
                      </c:pt>
                      <c:pt idx="72">
                        <c:v>1.4776439999999999E-4</c:v>
                      </c:pt>
                      <c:pt idx="73">
                        <c:v>1.4206559999999999E-4</c:v>
                      </c:pt>
                      <c:pt idx="74">
                        <c:v>1.44036E-4</c:v>
                      </c:pt>
                      <c:pt idx="75">
                        <c:v>1.4658600000000001E-4</c:v>
                      </c:pt>
                      <c:pt idx="76">
                        <c:v>1.4702359999999999E-4</c:v>
                      </c:pt>
                      <c:pt idx="77">
                        <c:v>1.4893320000000001E-4</c:v>
                      </c:pt>
                      <c:pt idx="78">
                        <c:v>1.4834480000000002E-4</c:v>
                      </c:pt>
                      <c:pt idx="79">
                        <c:v>1.5044320000000001E-4</c:v>
                      </c:pt>
                      <c:pt idx="80">
                        <c:v>1.4645000000000001E-4</c:v>
                      </c:pt>
                      <c:pt idx="81">
                        <c:v>1.4458839999999999E-4</c:v>
                      </c:pt>
                      <c:pt idx="82">
                        <c:v>1.5018159999999998E-4</c:v>
                      </c:pt>
                      <c:pt idx="83">
                        <c:v>1.485588E-4</c:v>
                      </c:pt>
                      <c:pt idx="84">
                        <c:v>1.4909E-4</c:v>
                      </c:pt>
                      <c:pt idx="85">
                        <c:v>1.5343600000000001E-4</c:v>
                      </c:pt>
                      <c:pt idx="86">
                        <c:v>1.5751839999999999E-4</c:v>
                      </c:pt>
                      <c:pt idx="87">
                        <c:v>1.5698559999999999E-4</c:v>
                      </c:pt>
                      <c:pt idx="88">
                        <c:v>1.655792E-4</c:v>
                      </c:pt>
                      <c:pt idx="89">
                        <c:v>1.636648E-4</c:v>
                      </c:pt>
                      <c:pt idx="90">
                        <c:v>1.5965639999999999E-4</c:v>
                      </c:pt>
                      <c:pt idx="91">
                        <c:v>1.566172E-4</c:v>
                      </c:pt>
                      <c:pt idx="92">
                        <c:v>1.5924839999999999E-4</c:v>
                      </c:pt>
                      <c:pt idx="93">
                        <c:v>1.6488519999999999E-4</c:v>
                      </c:pt>
                      <c:pt idx="94">
                        <c:v>1.5963080000000002E-4</c:v>
                      </c:pt>
                      <c:pt idx="95">
                        <c:v>1.4588120000000001E-4</c:v>
                      </c:pt>
                      <c:pt idx="96">
                        <c:v>1.4718519999999999E-4</c:v>
                      </c:pt>
                      <c:pt idx="97">
                        <c:v>1.601656E-4</c:v>
                      </c:pt>
                      <c:pt idx="98">
                        <c:v>1.547416E-4</c:v>
                      </c:pt>
                      <c:pt idx="99">
                        <c:v>1.390672E-4</c:v>
                      </c:pt>
                      <c:pt idx="100">
                        <c:v>1.3729319999999999E-4</c:v>
                      </c:pt>
                      <c:pt idx="101">
                        <c:v>1.5186399999999998E-4</c:v>
                      </c:pt>
                      <c:pt idx="102">
                        <c:v>1.426508E-4</c:v>
                      </c:pt>
                      <c:pt idx="103">
                        <c:v>1.519828E-4</c:v>
                      </c:pt>
                      <c:pt idx="104">
                        <c:v>1.5822359999999999E-4</c:v>
                      </c:pt>
                      <c:pt idx="105">
                        <c:v>1.4862679999999998E-4</c:v>
                      </c:pt>
                      <c:pt idx="106">
                        <c:v>1.517232E-4</c:v>
                      </c:pt>
                      <c:pt idx="107">
                        <c:v>1.455416E-4</c:v>
                      </c:pt>
                      <c:pt idx="108">
                        <c:v>1.5333520000000001E-4</c:v>
                      </c:pt>
                      <c:pt idx="109">
                        <c:v>1.4611999999999999E-4</c:v>
                      </c:pt>
                      <c:pt idx="110">
                        <c:v>1.4297759999999998E-4</c:v>
                      </c:pt>
                      <c:pt idx="111">
                        <c:v>1.4412480000000001E-4</c:v>
                      </c:pt>
                      <c:pt idx="112">
                        <c:v>1.5097400000000001E-4</c:v>
                      </c:pt>
                      <c:pt idx="113">
                        <c:v>1.3637440000000001E-4</c:v>
                      </c:pt>
                      <c:pt idx="114">
                        <c:v>1.4282919999999998E-4</c:v>
                      </c:pt>
                      <c:pt idx="115">
                        <c:v>1.308084E-4</c:v>
                      </c:pt>
                      <c:pt idx="116">
                        <c:v>1.3903600000000002E-4</c:v>
                      </c:pt>
                      <c:pt idx="117">
                        <c:v>1.477792E-4</c:v>
                      </c:pt>
                      <c:pt idx="118">
                        <c:v>1.435388E-4</c:v>
                      </c:pt>
                      <c:pt idx="119">
                        <c:v>1.4316080000000001E-4</c:v>
                      </c:pt>
                      <c:pt idx="120">
                        <c:v>1.444812E-4</c:v>
                      </c:pt>
                      <c:pt idx="121">
                        <c:v>1.4096160000000001E-4</c:v>
                      </c:pt>
                      <c:pt idx="122">
                        <c:v>1.517968E-4</c:v>
                      </c:pt>
                      <c:pt idx="123">
                        <c:v>1.4167199999999999E-4</c:v>
                      </c:pt>
                      <c:pt idx="124">
                        <c:v>1.3924280000000001E-4</c:v>
                      </c:pt>
                      <c:pt idx="125">
                        <c:v>1.4061640000000001E-4</c:v>
                      </c:pt>
                      <c:pt idx="126">
                        <c:v>1.4956919999999999E-4</c:v>
                      </c:pt>
                      <c:pt idx="127">
                        <c:v>1.4060240000000001E-4</c:v>
                      </c:pt>
                      <c:pt idx="128">
                        <c:v>1.4005999999999998E-4</c:v>
                      </c:pt>
                      <c:pt idx="129">
                        <c:v>1.4291760000000002E-4</c:v>
                      </c:pt>
                      <c:pt idx="130">
                        <c:v>1.4487840000000001E-4</c:v>
                      </c:pt>
                      <c:pt idx="131">
                        <c:v>1.4563919999999999E-4</c:v>
                      </c:pt>
                      <c:pt idx="132">
                        <c:v>1.4473519999999999E-4</c:v>
                      </c:pt>
                      <c:pt idx="133">
                        <c:v>1.4301319999999998E-4</c:v>
                      </c:pt>
                      <c:pt idx="134">
                        <c:v>1.3756E-4</c:v>
                      </c:pt>
                      <c:pt idx="135">
                        <c:v>1.425392E-4</c:v>
                      </c:pt>
                      <c:pt idx="136">
                        <c:v>1.473492E-4</c:v>
                      </c:pt>
                      <c:pt idx="137">
                        <c:v>1.366556E-4</c:v>
                      </c:pt>
                      <c:pt idx="138">
                        <c:v>1.3819440000000001E-4</c:v>
                      </c:pt>
                      <c:pt idx="139">
                        <c:v>1.449748E-4</c:v>
                      </c:pt>
                      <c:pt idx="140">
                        <c:v>1.3825640000000001E-4</c:v>
                      </c:pt>
                      <c:pt idx="141">
                        <c:v>1.39266E-4</c:v>
                      </c:pt>
                      <c:pt idx="142">
                        <c:v>1.4562159999999998E-4</c:v>
                      </c:pt>
                      <c:pt idx="143">
                        <c:v>1.519344E-4</c:v>
                      </c:pt>
                      <c:pt idx="144">
                        <c:v>1.6116640000000002E-4</c:v>
                      </c:pt>
                      <c:pt idx="145">
                        <c:v>1.488296E-4</c:v>
                      </c:pt>
                      <c:pt idx="146">
                        <c:v>1.4647999999999999E-4</c:v>
                      </c:pt>
                      <c:pt idx="147">
                        <c:v>1.4876639999999999E-4</c:v>
                      </c:pt>
                      <c:pt idx="148">
                        <c:v>1.4023040000000001E-4</c:v>
                      </c:pt>
                      <c:pt idx="149">
                        <c:v>1.5289519999999999E-4</c:v>
                      </c:pt>
                      <c:pt idx="150">
                        <c:v>1.4737999999999999E-4</c:v>
                      </c:pt>
                      <c:pt idx="151">
                        <c:v>1.3881120000000001E-4</c:v>
                      </c:pt>
                      <c:pt idx="152">
                        <c:v>1.4874039999999999E-4</c:v>
                      </c:pt>
                      <c:pt idx="153">
                        <c:v>1.511044E-4</c:v>
                      </c:pt>
                      <c:pt idx="154">
                        <c:v>1.5291959999999999E-4</c:v>
                      </c:pt>
                      <c:pt idx="155">
                        <c:v>1.595496E-4</c:v>
                      </c:pt>
                      <c:pt idx="156">
                        <c:v>1.4473040000000001E-4</c:v>
                      </c:pt>
                      <c:pt idx="157">
                        <c:v>1.5377160000000002E-4</c:v>
                      </c:pt>
                      <c:pt idx="158">
                        <c:v>1.4584679999999999E-4</c:v>
                      </c:pt>
                      <c:pt idx="159">
                        <c:v>1.484496E-4</c:v>
                      </c:pt>
                      <c:pt idx="160">
                        <c:v>1.3885359999999999E-4</c:v>
                      </c:pt>
                      <c:pt idx="161">
                        <c:v>1.5105439999999999E-4</c:v>
                      </c:pt>
                      <c:pt idx="162">
                        <c:v>1.521444E-4</c:v>
                      </c:pt>
                      <c:pt idx="163">
                        <c:v>1.5902119999999998E-4</c:v>
                      </c:pt>
                      <c:pt idx="164">
                        <c:v>1.492756E-4</c:v>
                      </c:pt>
                      <c:pt idx="165">
                        <c:v>1.5198879999999998E-4</c:v>
                      </c:pt>
                      <c:pt idx="166">
                        <c:v>1.5558640000000001E-4</c:v>
                      </c:pt>
                      <c:pt idx="167">
                        <c:v>1.6312679999999998E-4</c:v>
                      </c:pt>
                      <c:pt idx="168">
                        <c:v>1.654228E-4</c:v>
                      </c:pt>
                      <c:pt idx="169">
                        <c:v>1.5689760000000001E-4</c:v>
                      </c:pt>
                      <c:pt idx="170">
                        <c:v>1.674996E-4</c:v>
                      </c:pt>
                      <c:pt idx="171">
                        <c:v>1.5612159999999999E-4</c:v>
                      </c:pt>
                      <c:pt idx="172">
                        <c:v>1.5913159999999998E-4</c:v>
                      </c:pt>
                      <c:pt idx="173">
                        <c:v>1.595744E-4</c:v>
                      </c:pt>
                      <c:pt idx="174">
                        <c:v>1.621924E-4</c:v>
                      </c:pt>
                      <c:pt idx="175">
                        <c:v>1.568284E-4</c:v>
                      </c:pt>
                      <c:pt idx="176">
                        <c:v>1.48362E-4</c:v>
                      </c:pt>
                      <c:pt idx="177">
                        <c:v>1.54518E-4</c:v>
                      </c:pt>
                      <c:pt idx="178">
                        <c:v>1.51972E-4</c:v>
                      </c:pt>
                      <c:pt idx="179">
                        <c:v>1.597484E-4</c:v>
                      </c:pt>
                      <c:pt idx="180">
                        <c:v>1.5873680000000001E-4</c:v>
                      </c:pt>
                      <c:pt idx="181">
                        <c:v>1.6403919999999998E-4</c:v>
                      </c:pt>
                      <c:pt idx="182">
                        <c:v>1.6210240000000002E-4</c:v>
                      </c:pt>
                      <c:pt idx="183">
                        <c:v>1.6499239999999998E-4</c:v>
                      </c:pt>
                      <c:pt idx="184">
                        <c:v>1.6068079999999999E-4</c:v>
                      </c:pt>
                      <c:pt idx="185">
                        <c:v>1.6901119999999999E-4</c:v>
                      </c:pt>
                      <c:pt idx="186">
                        <c:v>1.6562279999999998E-4</c:v>
                      </c:pt>
                      <c:pt idx="187">
                        <c:v>1.6283439999999999E-4</c:v>
                      </c:pt>
                      <c:pt idx="188">
                        <c:v>1.8130799999999998E-4</c:v>
                      </c:pt>
                      <c:pt idx="189">
                        <c:v>1.6641E-4</c:v>
                      </c:pt>
                      <c:pt idx="190">
                        <c:v>1.6795199999999999E-4</c:v>
                      </c:pt>
                      <c:pt idx="191">
                        <c:v>1.7326319999999998E-4</c:v>
                      </c:pt>
                      <c:pt idx="192">
                        <c:v>1.814052E-4</c:v>
                      </c:pt>
                      <c:pt idx="193">
                        <c:v>1.6980519999999999E-4</c:v>
                      </c:pt>
                      <c:pt idx="194">
                        <c:v>1.7786519999999999E-4</c:v>
                      </c:pt>
                      <c:pt idx="195">
                        <c:v>1.7342440000000001E-4</c:v>
                      </c:pt>
                      <c:pt idx="196">
                        <c:v>1.7405400000000001E-4</c:v>
                      </c:pt>
                      <c:pt idx="197">
                        <c:v>1.683892E-4</c:v>
                      </c:pt>
                      <c:pt idx="198">
                        <c:v>1.6829679999999999E-4</c:v>
                      </c:pt>
                      <c:pt idx="199">
                        <c:v>1.70314E-4</c:v>
                      </c:pt>
                      <c:pt idx="200">
                        <c:v>1.7812200000000001E-4</c:v>
                      </c:pt>
                      <c:pt idx="201">
                        <c:v>1.7005760000000003E-4</c:v>
                      </c:pt>
                      <c:pt idx="202">
                        <c:v>1.722056E-4</c:v>
                      </c:pt>
                      <c:pt idx="203">
                        <c:v>1.7740160000000001E-4</c:v>
                      </c:pt>
                      <c:pt idx="204">
                        <c:v>1.7975719999999999E-4</c:v>
                      </c:pt>
                      <c:pt idx="205">
                        <c:v>1.791028E-4</c:v>
                      </c:pt>
                      <c:pt idx="206">
                        <c:v>1.8821199999999999E-4</c:v>
                      </c:pt>
                      <c:pt idx="207">
                        <c:v>1.778676E-4</c:v>
                      </c:pt>
                      <c:pt idx="208">
                        <c:v>1.7820920000000001E-4</c:v>
                      </c:pt>
                      <c:pt idx="209">
                        <c:v>1.8621800000000001E-4</c:v>
                      </c:pt>
                      <c:pt idx="210">
                        <c:v>1.821592E-4</c:v>
                      </c:pt>
                      <c:pt idx="211">
                        <c:v>1.774472E-4</c:v>
                      </c:pt>
                      <c:pt idx="212">
                        <c:v>1.881516E-4</c:v>
                      </c:pt>
                      <c:pt idx="213">
                        <c:v>1.8662439999999998E-4</c:v>
                      </c:pt>
                      <c:pt idx="214">
                        <c:v>1.8871639999999999E-4</c:v>
                      </c:pt>
                      <c:pt idx="215">
                        <c:v>1.8603479999999999E-4</c:v>
                      </c:pt>
                      <c:pt idx="216">
                        <c:v>1.8977799999999998E-4</c:v>
                      </c:pt>
                      <c:pt idx="217">
                        <c:v>1.8912399999999999E-4</c:v>
                      </c:pt>
                      <c:pt idx="218">
                        <c:v>1.9225200000000002E-4</c:v>
                      </c:pt>
                      <c:pt idx="219">
                        <c:v>2.0092599999999998E-4</c:v>
                      </c:pt>
                      <c:pt idx="220">
                        <c:v>2.0258559999999999E-4</c:v>
                      </c:pt>
                      <c:pt idx="221">
                        <c:v>1.9142200000000001E-4</c:v>
                      </c:pt>
                      <c:pt idx="222">
                        <c:v>1.9314239999999999E-4</c:v>
                      </c:pt>
                      <c:pt idx="223">
                        <c:v>2.0351520000000002E-4</c:v>
                      </c:pt>
                      <c:pt idx="224">
                        <c:v>1.9337E-4</c:v>
                      </c:pt>
                      <c:pt idx="225">
                        <c:v>1.9748200000000002E-4</c:v>
                      </c:pt>
                      <c:pt idx="226">
                        <c:v>2.05248E-4</c:v>
                      </c:pt>
                      <c:pt idx="227">
                        <c:v>2.0237280000000001E-4</c:v>
                      </c:pt>
                      <c:pt idx="228">
                        <c:v>2.003192E-4</c:v>
                      </c:pt>
                      <c:pt idx="229">
                        <c:v>1.9913600000000001E-4</c:v>
                      </c:pt>
                      <c:pt idx="230">
                        <c:v>2.0591920000000001E-4</c:v>
                      </c:pt>
                      <c:pt idx="231">
                        <c:v>2.0027199999999998E-4</c:v>
                      </c:pt>
                      <c:pt idx="232">
                        <c:v>2.082904E-4</c:v>
                      </c:pt>
                      <c:pt idx="233">
                        <c:v>2.0482119999999998E-4</c:v>
                      </c:pt>
                      <c:pt idx="234">
                        <c:v>2.0521480000000001E-4</c:v>
                      </c:pt>
                      <c:pt idx="235">
                        <c:v>1.9343959999999999E-4</c:v>
                      </c:pt>
                      <c:pt idx="236">
                        <c:v>1.996864E-4</c:v>
                      </c:pt>
                      <c:pt idx="237">
                        <c:v>2.0021000000000001E-4</c:v>
                      </c:pt>
                      <c:pt idx="238">
                        <c:v>2.0712999999999998E-4</c:v>
                      </c:pt>
                      <c:pt idx="239">
                        <c:v>1.9738080000000001E-4</c:v>
                      </c:pt>
                      <c:pt idx="240">
                        <c:v>1.984888E-4</c:v>
                      </c:pt>
                      <c:pt idx="241">
                        <c:v>1.9802400000000001E-4</c:v>
                      </c:pt>
                      <c:pt idx="242">
                        <c:v>2.1671E-4</c:v>
                      </c:pt>
                      <c:pt idx="243">
                        <c:v>2.120952E-4</c:v>
                      </c:pt>
                      <c:pt idx="244">
                        <c:v>2.0499159999999998E-4</c:v>
                      </c:pt>
                      <c:pt idx="245">
                        <c:v>2.070892E-4</c:v>
                      </c:pt>
                      <c:pt idx="246">
                        <c:v>2.179836E-4</c:v>
                      </c:pt>
                      <c:pt idx="247">
                        <c:v>2.13952E-4</c:v>
                      </c:pt>
                      <c:pt idx="248">
                        <c:v>2.1900119999999999E-4</c:v>
                      </c:pt>
                      <c:pt idx="249">
                        <c:v>2.149152E-4</c:v>
                      </c:pt>
                      <c:pt idx="250">
                        <c:v>2.246188E-4</c:v>
                      </c:pt>
                      <c:pt idx="251">
                        <c:v>2.2203000000000001E-4</c:v>
                      </c:pt>
                      <c:pt idx="252">
                        <c:v>2.2516840000000001E-4</c:v>
                      </c:pt>
                      <c:pt idx="253">
                        <c:v>2.181532E-4</c:v>
                      </c:pt>
                      <c:pt idx="254">
                        <c:v>2.2563679999999998E-4</c:v>
                      </c:pt>
                      <c:pt idx="255">
                        <c:v>2.1857560000000003E-4</c:v>
                      </c:pt>
                      <c:pt idx="256">
                        <c:v>2.298132E-4</c:v>
                      </c:pt>
                      <c:pt idx="257">
                        <c:v>2.2328119999999999E-4</c:v>
                      </c:pt>
                      <c:pt idx="258">
                        <c:v>2.285136E-4</c:v>
                      </c:pt>
                      <c:pt idx="259">
                        <c:v>2.3728559999999999E-4</c:v>
                      </c:pt>
                      <c:pt idx="260">
                        <c:v>2.353852E-4</c:v>
                      </c:pt>
                      <c:pt idx="261">
                        <c:v>2.3697679999999999E-4</c:v>
                      </c:pt>
                      <c:pt idx="262">
                        <c:v>2.2882520000000001E-4</c:v>
                      </c:pt>
                      <c:pt idx="263">
                        <c:v>2.2881640000000001E-4</c:v>
                      </c:pt>
                      <c:pt idx="264">
                        <c:v>2.2569240000000002E-4</c:v>
                      </c:pt>
                      <c:pt idx="265">
                        <c:v>2.2899719999999998E-4</c:v>
                      </c:pt>
                      <c:pt idx="266">
                        <c:v>2.37354E-4</c:v>
                      </c:pt>
                      <c:pt idx="267">
                        <c:v>2.3329039999999998E-4</c:v>
                      </c:pt>
                      <c:pt idx="268">
                        <c:v>2.3199160000000001E-4</c:v>
                      </c:pt>
                      <c:pt idx="269">
                        <c:v>2.385516E-4</c:v>
                      </c:pt>
                      <c:pt idx="270">
                        <c:v>2.4794960000000001E-4</c:v>
                      </c:pt>
                      <c:pt idx="271">
                        <c:v>2.5188599999999999E-4</c:v>
                      </c:pt>
                      <c:pt idx="272">
                        <c:v>2.3487080000000001E-4</c:v>
                      </c:pt>
                      <c:pt idx="273">
                        <c:v>2.3886999999999999E-4</c:v>
                      </c:pt>
                      <c:pt idx="274">
                        <c:v>2.4721239999999999E-4</c:v>
                      </c:pt>
                      <c:pt idx="275">
                        <c:v>2.4449760000000003E-4</c:v>
                      </c:pt>
                      <c:pt idx="276">
                        <c:v>2.3993119999999999E-4</c:v>
                      </c:pt>
                      <c:pt idx="277">
                        <c:v>2.4460319999999999E-4</c:v>
                      </c:pt>
                      <c:pt idx="278">
                        <c:v>2.5430640000000002E-4</c:v>
                      </c:pt>
                      <c:pt idx="279">
                        <c:v>2.4756959999999999E-4</c:v>
                      </c:pt>
                      <c:pt idx="280">
                        <c:v>2.4342E-4</c:v>
                      </c:pt>
                      <c:pt idx="281">
                        <c:v>2.4866720000000001E-4</c:v>
                      </c:pt>
                      <c:pt idx="282">
                        <c:v>2.5223039999999996E-4</c:v>
                      </c:pt>
                      <c:pt idx="283">
                        <c:v>2.5864239999999998E-4</c:v>
                      </c:pt>
                      <c:pt idx="284">
                        <c:v>2.5110680000000002E-4</c:v>
                      </c:pt>
                      <c:pt idx="285">
                        <c:v>2.5533359999999999E-4</c:v>
                      </c:pt>
                      <c:pt idx="286">
                        <c:v>2.5717520000000002E-4</c:v>
                      </c:pt>
                      <c:pt idx="287">
                        <c:v>2.568192E-4</c:v>
                      </c:pt>
                      <c:pt idx="288">
                        <c:v>2.588124E-4</c:v>
                      </c:pt>
                      <c:pt idx="289">
                        <c:v>2.5975439999999998E-4</c:v>
                      </c:pt>
                      <c:pt idx="290">
                        <c:v>2.640772E-4</c:v>
                      </c:pt>
                      <c:pt idx="291">
                        <c:v>2.6122839999999999E-4</c:v>
                      </c:pt>
                      <c:pt idx="292">
                        <c:v>2.6415520000000004E-4</c:v>
                      </c:pt>
                      <c:pt idx="293">
                        <c:v>2.6029040000000002E-4</c:v>
                      </c:pt>
                      <c:pt idx="294">
                        <c:v>2.6366680000000002E-4</c:v>
                      </c:pt>
                      <c:pt idx="295">
                        <c:v>2.5080640000000004E-4</c:v>
                      </c:pt>
                      <c:pt idx="296">
                        <c:v>2.56662E-4</c:v>
                      </c:pt>
                      <c:pt idx="297">
                        <c:v>2.6194E-4</c:v>
                      </c:pt>
                      <c:pt idx="298">
                        <c:v>2.574284E-4</c:v>
                      </c:pt>
                      <c:pt idx="299">
                        <c:v>2.6146639999999999E-4</c:v>
                      </c:pt>
                      <c:pt idx="300">
                        <c:v>2.6418239999999999E-4</c:v>
                      </c:pt>
                      <c:pt idx="301">
                        <c:v>2.5425680000000001E-4</c:v>
                      </c:pt>
                      <c:pt idx="302">
                        <c:v>2.688608E-4</c:v>
                      </c:pt>
                      <c:pt idx="303">
                        <c:v>2.6228120000000002E-4</c:v>
                      </c:pt>
                      <c:pt idx="304">
                        <c:v>2.7601759999999997E-4</c:v>
                      </c:pt>
                      <c:pt idx="305">
                        <c:v>2.7085519999999998E-4</c:v>
                      </c:pt>
                      <c:pt idx="306">
                        <c:v>2.6547719999999998E-4</c:v>
                      </c:pt>
                      <c:pt idx="307">
                        <c:v>2.6495199999999999E-4</c:v>
                      </c:pt>
                      <c:pt idx="308">
                        <c:v>2.6603919999999999E-4</c:v>
                      </c:pt>
                      <c:pt idx="309">
                        <c:v>2.7593879999999999E-4</c:v>
                      </c:pt>
                      <c:pt idx="310">
                        <c:v>2.7569759999999997E-4</c:v>
                      </c:pt>
                      <c:pt idx="311">
                        <c:v>2.7307239999999999E-4</c:v>
                      </c:pt>
                      <c:pt idx="312">
                        <c:v>2.6341280000000003E-4</c:v>
                      </c:pt>
                      <c:pt idx="313">
                        <c:v>2.7115599999999999E-4</c:v>
                      </c:pt>
                      <c:pt idx="314">
                        <c:v>2.7717239999999998E-4</c:v>
                      </c:pt>
                      <c:pt idx="315">
                        <c:v>2.6596319999999999E-4</c:v>
                      </c:pt>
                      <c:pt idx="316">
                        <c:v>2.7336039999999997E-4</c:v>
                      </c:pt>
                      <c:pt idx="317">
                        <c:v>2.6471919999999997E-4</c:v>
                      </c:pt>
                      <c:pt idx="318">
                        <c:v>2.7195680000000001E-4</c:v>
                      </c:pt>
                      <c:pt idx="319">
                        <c:v>2.721884E-4</c:v>
                      </c:pt>
                      <c:pt idx="320">
                        <c:v>2.6857960000000001E-4</c:v>
                      </c:pt>
                      <c:pt idx="321">
                        <c:v>2.7220439999999999E-4</c:v>
                      </c:pt>
                      <c:pt idx="322">
                        <c:v>2.6828280000000001E-4</c:v>
                      </c:pt>
                      <c:pt idx="323">
                        <c:v>2.8097400000000002E-4</c:v>
                      </c:pt>
                      <c:pt idx="324">
                        <c:v>2.7877840000000001E-4</c:v>
                      </c:pt>
                      <c:pt idx="325">
                        <c:v>2.7300879999999999E-4</c:v>
                      </c:pt>
                      <c:pt idx="326">
                        <c:v>2.6653960000000003E-4</c:v>
                      </c:pt>
                      <c:pt idx="327">
                        <c:v>2.69518E-4</c:v>
                      </c:pt>
                      <c:pt idx="328">
                        <c:v>2.7320839999999996E-4</c:v>
                      </c:pt>
                      <c:pt idx="329">
                        <c:v>2.7580239999999999E-4</c:v>
                      </c:pt>
                      <c:pt idx="330">
                        <c:v>2.7549120000000001E-4</c:v>
                      </c:pt>
                      <c:pt idx="331">
                        <c:v>2.7545919999999999E-4</c:v>
                      </c:pt>
                      <c:pt idx="332">
                        <c:v>2.7851679999999998E-4</c:v>
                      </c:pt>
                      <c:pt idx="333">
                        <c:v>2.8122640000000001E-4</c:v>
                      </c:pt>
                      <c:pt idx="334">
                        <c:v>2.7901120000000003E-4</c:v>
                      </c:pt>
                      <c:pt idx="335">
                        <c:v>2.7148280000000003E-4</c:v>
                      </c:pt>
                      <c:pt idx="336">
                        <c:v>2.7492880000000002E-4</c:v>
                      </c:pt>
                      <c:pt idx="337">
                        <c:v>2.7962240000000001E-4</c:v>
                      </c:pt>
                      <c:pt idx="338">
                        <c:v>2.7962279999999999E-4</c:v>
                      </c:pt>
                      <c:pt idx="339">
                        <c:v>2.8296240000000002E-4</c:v>
                      </c:pt>
                      <c:pt idx="340">
                        <c:v>2.818044E-4</c:v>
                      </c:pt>
                      <c:pt idx="341">
                        <c:v>2.8555760000000002E-4</c:v>
                      </c:pt>
                      <c:pt idx="342">
                        <c:v>2.9701559999999996E-4</c:v>
                      </c:pt>
                      <c:pt idx="343">
                        <c:v>2.8716400000000002E-4</c:v>
                      </c:pt>
                      <c:pt idx="344">
                        <c:v>2.8710599999999997E-4</c:v>
                      </c:pt>
                      <c:pt idx="345">
                        <c:v>2.8866200000000002E-4</c:v>
                      </c:pt>
                      <c:pt idx="346">
                        <c:v>2.7910080000000001E-4</c:v>
                      </c:pt>
                      <c:pt idx="347">
                        <c:v>2.7759559999999999E-4</c:v>
                      </c:pt>
                      <c:pt idx="348">
                        <c:v>2.8029960000000001E-4</c:v>
                      </c:pt>
                      <c:pt idx="349">
                        <c:v>2.8119479999999997E-4</c:v>
                      </c:pt>
                      <c:pt idx="350">
                        <c:v>2.8805440000000002E-4</c:v>
                      </c:pt>
                      <c:pt idx="351">
                        <c:v>2.9011960000000002E-4</c:v>
                      </c:pt>
                      <c:pt idx="352">
                        <c:v>2.8560759999999999E-4</c:v>
                      </c:pt>
                      <c:pt idx="353">
                        <c:v>2.9040119999999999E-4</c:v>
                      </c:pt>
                      <c:pt idx="354">
                        <c:v>2.9561440000000001E-4</c:v>
                      </c:pt>
                      <c:pt idx="355">
                        <c:v>2.9309360000000001E-4</c:v>
                      </c:pt>
                      <c:pt idx="356">
                        <c:v>2.8625800000000001E-4</c:v>
                      </c:pt>
                      <c:pt idx="357">
                        <c:v>2.8556879999999999E-4</c:v>
                      </c:pt>
                      <c:pt idx="358">
                        <c:v>2.9370360000000002E-4</c:v>
                      </c:pt>
                      <c:pt idx="359">
                        <c:v>2.9385320000000002E-4</c:v>
                      </c:pt>
                      <c:pt idx="360">
                        <c:v>2.9273999999999999E-4</c:v>
                      </c:pt>
                      <c:pt idx="361">
                        <c:v>2.9446680000000001E-4</c:v>
                      </c:pt>
                      <c:pt idx="362">
                        <c:v>2.9746280000000002E-4</c:v>
                      </c:pt>
                      <c:pt idx="363">
                        <c:v>2.9810840000000003E-4</c:v>
                      </c:pt>
                      <c:pt idx="364">
                        <c:v>2.9747599999999997E-4</c:v>
                      </c:pt>
                      <c:pt idx="365">
                        <c:v>2.9754640000000001E-4</c:v>
                      </c:pt>
                      <c:pt idx="366">
                        <c:v>3.0738679999999999E-4</c:v>
                      </c:pt>
                      <c:pt idx="367">
                        <c:v>3.0278999999999999E-4</c:v>
                      </c:pt>
                      <c:pt idx="368">
                        <c:v>2.9814920000000001E-4</c:v>
                      </c:pt>
                      <c:pt idx="369">
                        <c:v>2.9420640000000001E-4</c:v>
                      </c:pt>
                      <c:pt idx="370">
                        <c:v>3.0355920000000003E-4</c:v>
                      </c:pt>
                      <c:pt idx="371">
                        <c:v>3.0136399999999998E-4</c:v>
                      </c:pt>
                      <c:pt idx="372">
                        <c:v>2.9381239999999999E-4</c:v>
                      </c:pt>
                      <c:pt idx="373">
                        <c:v>2.961692E-4</c:v>
                      </c:pt>
                      <c:pt idx="374">
                        <c:v>3.0601320000000001E-4</c:v>
                      </c:pt>
                      <c:pt idx="375">
                        <c:v>3.0894359999999999E-4</c:v>
                      </c:pt>
                      <c:pt idx="376">
                        <c:v>3.043988E-4</c:v>
                      </c:pt>
                      <c:pt idx="377">
                        <c:v>2.9937080000000003E-4</c:v>
                      </c:pt>
                      <c:pt idx="378">
                        <c:v>3.055644E-4</c:v>
                      </c:pt>
                      <c:pt idx="379">
                        <c:v>3.1030080000000001E-4</c:v>
                      </c:pt>
                      <c:pt idx="380">
                        <c:v>3.1419519999999998E-4</c:v>
                      </c:pt>
                      <c:pt idx="381">
                        <c:v>3.0836680000000002E-4</c:v>
                      </c:pt>
                      <c:pt idx="382">
                        <c:v>3.0634279999999998E-4</c:v>
                      </c:pt>
                      <c:pt idx="383">
                        <c:v>3.1548399999999999E-4</c:v>
                      </c:pt>
                      <c:pt idx="384">
                        <c:v>3.2019199999999996E-4</c:v>
                      </c:pt>
                      <c:pt idx="385">
                        <c:v>3.1301320000000002E-4</c:v>
                      </c:pt>
                      <c:pt idx="386">
                        <c:v>3.0775319999999998E-4</c:v>
                      </c:pt>
                      <c:pt idx="387">
                        <c:v>3.1606480000000002E-4</c:v>
                      </c:pt>
                      <c:pt idx="388">
                        <c:v>3.1891360000000003E-4</c:v>
                      </c:pt>
                      <c:pt idx="389">
                        <c:v>3.0760999999999999E-4</c:v>
                      </c:pt>
                      <c:pt idx="390">
                        <c:v>3.117908E-4</c:v>
                      </c:pt>
                      <c:pt idx="391">
                        <c:v>3.1247000000000002E-4</c:v>
                      </c:pt>
                      <c:pt idx="392">
                        <c:v>3.200376E-4</c:v>
                      </c:pt>
                      <c:pt idx="393">
                        <c:v>3.1486319999999998E-4</c:v>
                      </c:pt>
                      <c:pt idx="394">
                        <c:v>3.0938800000000001E-4</c:v>
                      </c:pt>
                      <c:pt idx="395">
                        <c:v>3.0589080000000002E-4</c:v>
                      </c:pt>
                      <c:pt idx="396">
                        <c:v>3.1078360000000001E-4</c:v>
                      </c:pt>
                      <c:pt idx="397">
                        <c:v>3.1036799999999999E-4</c:v>
                      </c:pt>
                      <c:pt idx="398">
                        <c:v>3.1923960000000001E-4</c:v>
                      </c:pt>
                      <c:pt idx="399">
                        <c:v>3.1950000000000001E-4</c:v>
                      </c:pt>
                      <c:pt idx="400">
                        <c:v>3.1690040000000003E-4</c:v>
                      </c:pt>
                      <c:pt idx="401">
                        <c:v>3.091476E-4</c:v>
                      </c:pt>
                      <c:pt idx="402">
                        <c:v>3.0334159999999998E-4</c:v>
                      </c:pt>
                      <c:pt idx="403">
                        <c:v>3.2202279999999999E-4</c:v>
                      </c:pt>
                      <c:pt idx="404">
                        <c:v>3.1716439999999996E-4</c:v>
                      </c:pt>
                      <c:pt idx="405">
                        <c:v>3.1202200000000002E-4</c:v>
                      </c:pt>
                      <c:pt idx="406">
                        <c:v>3.1407280000000004E-4</c:v>
                      </c:pt>
                      <c:pt idx="407">
                        <c:v>3.1687519999999995E-4</c:v>
                      </c:pt>
                      <c:pt idx="408">
                        <c:v>3.2316640000000003E-4</c:v>
                      </c:pt>
                      <c:pt idx="409">
                        <c:v>3.1678199999999999E-4</c:v>
                      </c:pt>
                      <c:pt idx="410">
                        <c:v>3.1282079999999995E-4</c:v>
                      </c:pt>
                      <c:pt idx="411">
                        <c:v>3.2007439999999997E-4</c:v>
                      </c:pt>
                      <c:pt idx="412">
                        <c:v>3.2171159999999996E-4</c:v>
                      </c:pt>
                      <c:pt idx="413">
                        <c:v>3.0892199999999999E-4</c:v>
                      </c:pt>
                      <c:pt idx="414">
                        <c:v>3.0704840000000001E-4</c:v>
                      </c:pt>
                      <c:pt idx="415">
                        <c:v>3.1615240000000002E-4</c:v>
                      </c:pt>
                      <c:pt idx="416">
                        <c:v>3.1708600000000006E-4</c:v>
                      </c:pt>
                      <c:pt idx="417">
                        <c:v>3.0959E-4</c:v>
                      </c:pt>
                      <c:pt idx="418">
                        <c:v>3.1140680000000002E-4</c:v>
                      </c:pt>
                      <c:pt idx="419">
                        <c:v>3.1506159999999999E-4</c:v>
                      </c:pt>
                      <c:pt idx="420">
                        <c:v>3.1503599999999998E-4</c:v>
                      </c:pt>
                      <c:pt idx="421">
                        <c:v>3.0686120000000003E-4</c:v>
                      </c:pt>
                      <c:pt idx="422">
                        <c:v>3.0443359999999999E-4</c:v>
                      </c:pt>
                      <c:pt idx="423">
                        <c:v>3.1069600000000001E-4</c:v>
                      </c:pt>
                      <c:pt idx="424">
                        <c:v>3.0854720000000001E-4</c:v>
                      </c:pt>
                      <c:pt idx="425">
                        <c:v>3.0225919999999999E-4</c:v>
                      </c:pt>
                      <c:pt idx="426">
                        <c:v>3.1004079999999998E-4</c:v>
                      </c:pt>
                      <c:pt idx="427">
                        <c:v>3.0421320000000002E-4</c:v>
                      </c:pt>
                      <c:pt idx="428">
                        <c:v>2.982204E-4</c:v>
                      </c:pt>
                      <c:pt idx="429">
                        <c:v>3.0008199999999996E-4</c:v>
                      </c:pt>
                      <c:pt idx="430">
                        <c:v>3.0396440000000002E-4</c:v>
                      </c:pt>
                      <c:pt idx="431">
                        <c:v>2.9722880000000002E-4</c:v>
                      </c:pt>
                      <c:pt idx="432">
                        <c:v>3.0056439999999999E-4</c:v>
                      </c:pt>
                      <c:pt idx="433">
                        <c:v>3.090616E-4</c:v>
                      </c:pt>
                      <c:pt idx="434">
                        <c:v>3.0014000000000001E-4</c:v>
                      </c:pt>
                      <c:pt idx="435">
                        <c:v>3.0732280000000001E-4</c:v>
                      </c:pt>
                      <c:pt idx="436">
                        <c:v>3.034612E-4</c:v>
                      </c:pt>
                      <c:pt idx="437">
                        <c:v>3.0607879999999999E-4</c:v>
                      </c:pt>
                      <c:pt idx="438">
                        <c:v>3.1502679999999999E-4</c:v>
                      </c:pt>
                      <c:pt idx="439">
                        <c:v>3.1438639999999997E-4</c:v>
                      </c:pt>
                      <c:pt idx="440">
                        <c:v>3.1142440000000001E-4</c:v>
                      </c:pt>
                      <c:pt idx="441">
                        <c:v>3.0639600000000001E-4</c:v>
                      </c:pt>
                      <c:pt idx="442">
                        <c:v>3.2382400000000001E-4</c:v>
                      </c:pt>
                      <c:pt idx="443">
                        <c:v>3.2547239999999996E-4</c:v>
                      </c:pt>
                      <c:pt idx="444">
                        <c:v>3.1560240000000003E-4</c:v>
                      </c:pt>
                      <c:pt idx="445">
                        <c:v>3.1067280000000001E-4</c:v>
                      </c:pt>
                      <c:pt idx="446">
                        <c:v>3.1795759999999999E-4</c:v>
                      </c:pt>
                      <c:pt idx="447">
                        <c:v>3.235604E-4</c:v>
                      </c:pt>
                      <c:pt idx="448">
                        <c:v>3.3031560000000001E-4</c:v>
                      </c:pt>
                      <c:pt idx="449">
                        <c:v>3.2280160000000004E-4</c:v>
                      </c:pt>
                      <c:pt idx="450">
                        <c:v>3.2324719999999999E-4</c:v>
                      </c:pt>
                      <c:pt idx="451">
                        <c:v>3.39224E-4</c:v>
                      </c:pt>
                      <c:pt idx="452">
                        <c:v>3.3426640000000003E-4</c:v>
                      </c:pt>
                      <c:pt idx="453">
                        <c:v>3.2609560000000003E-4</c:v>
                      </c:pt>
                      <c:pt idx="454">
                        <c:v>3.2817560000000004E-4</c:v>
                      </c:pt>
                      <c:pt idx="455">
                        <c:v>3.2690719999999999E-4</c:v>
                      </c:pt>
                      <c:pt idx="456">
                        <c:v>3.3085800000000001E-4</c:v>
                      </c:pt>
                      <c:pt idx="457">
                        <c:v>3.2943840000000001E-4</c:v>
                      </c:pt>
                      <c:pt idx="458">
                        <c:v>3.1811359999999996E-4</c:v>
                      </c:pt>
                      <c:pt idx="459">
                        <c:v>3.2394680000000003E-4</c:v>
                      </c:pt>
                      <c:pt idx="460">
                        <c:v>3.3125519999999999E-4</c:v>
                      </c:pt>
                      <c:pt idx="461">
                        <c:v>3.363436E-4</c:v>
                      </c:pt>
                      <c:pt idx="462">
                        <c:v>3.3662280000000002E-4</c:v>
                      </c:pt>
                      <c:pt idx="463">
                        <c:v>3.3251919999999999E-4</c:v>
                      </c:pt>
                      <c:pt idx="464">
                        <c:v>3.2936359999999999E-4</c:v>
                      </c:pt>
                      <c:pt idx="465">
                        <c:v>3.3838519999999998E-4</c:v>
                      </c:pt>
                      <c:pt idx="466">
                        <c:v>3.3460799999999996E-4</c:v>
                      </c:pt>
                      <c:pt idx="467">
                        <c:v>3.3440599999999998E-4</c:v>
                      </c:pt>
                      <c:pt idx="468">
                        <c:v>3.2759040000000003E-4</c:v>
                      </c:pt>
                      <c:pt idx="469">
                        <c:v>3.4021559999999998E-4</c:v>
                      </c:pt>
                      <c:pt idx="470">
                        <c:v>3.3952000000000006E-4</c:v>
                      </c:pt>
                      <c:pt idx="471">
                        <c:v>3.3588999999999998E-4</c:v>
                      </c:pt>
                      <c:pt idx="472">
                        <c:v>3.2901159999999997E-4</c:v>
                      </c:pt>
                      <c:pt idx="473">
                        <c:v>3.3570999999999997E-4</c:v>
                      </c:pt>
                      <c:pt idx="474">
                        <c:v>3.3073159999999995E-4</c:v>
                      </c:pt>
                      <c:pt idx="475">
                        <c:v>3.3702280000000003E-4</c:v>
                      </c:pt>
                      <c:pt idx="476">
                        <c:v>3.279372E-4</c:v>
                      </c:pt>
                      <c:pt idx="477">
                        <c:v>3.4203839999999999E-4</c:v>
                      </c:pt>
                      <c:pt idx="478">
                        <c:v>3.4057679999999999E-4</c:v>
                      </c:pt>
                      <c:pt idx="479">
                        <c:v>3.4540359999999997E-4</c:v>
                      </c:pt>
                      <c:pt idx="480">
                        <c:v>3.3722240000000001E-4</c:v>
                      </c:pt>
                      <c:pt idx="481">
                        <c:v>3.4168840000000001E-4</c:v>
                      </c:pt>
                      <c:pt idx="482">
                        <c:v>3.4798639999999997E-4</c:v>
                      </c:pt>
                      <c:pt idx="483">
                        <c:v>3.4129560000000002E-4</c:v>
                      </c:pt>
                      <c:pt idx="484">
                        <c:v>3.374308E-4</c:v>
                      </c:pt>
                      <c:pt idx="485">
                        <c:v>3.3910359999999998E-4</c:v>
                      </c:pt>
                      <c:pt idx="486">
                        <c:v>3.4841280000000004E-4</c:v>
                      </c:pt>
                      <c:pt idx="487">
                        <c:v>3.3922800000000001E-4</c:v>
                      </c:pt>
                      <c:pt idx="488">
                        <c:v>3.3856079999999996E-4</c:v>
                      </c:pt>
                      <c:pt idx="489">
                        <c:v>3.3049559999999997E-4</c:v>
                      </c:pt>
                      <c:pt idx="490">
                        <c:v>3.2913799999999998E-4</c:v>
                      </c:pt>
                      <c:pt idx="491">
                        <c:v>3.4245360000000004E-4</c:v>
                      </c:pt>
                      <c:pt idx="492">
                        <c:v>3.418928E-4</c:v>
                      </c:pt>
                      <c:pt idx="493">
                        <c:v>3.341032E-4</c:v>
                      </c:pt>
                      <c:pt idx="494">
                        <c:v>3.3169280000000002E-4</c:v>
                      </c:pt>
                      <c:pt idx="495">
                        <c:v>3.3107240000000005E-4</c:v>
                      </c:pt>
                      <c:pt idx="496">
                        <c:v>3.4067600000000004E-4</c:v>
                      </c:pt>
                      <c:pt idx="497">
                        <c:v>3.3346920000000004E-4</c:v>
                      </c:pt>
                      <c:pt idx="498">
                        <c:v>3.3123279999999999E-4</c:v>
                      </c:pt>
                      <c:pt idx="499">
                        <c:v>3.3386440000000004E-4</c:v>
                      </c:pt>
                      <c:pt idx="500">
                        <c:v>3.3712359999999998E-4</c:v>
                      </c:pt>
                      <c:pt idx="501" formatCode="0.000">
                        <c:v>3.3912360000000003E-4</c:v>
                      </c:pt>
                      <c:pt idx="502" formatCode="0.000">
                        <c:v>3.4039680000000003E-4</c:v>
                      </c:pt>
                      <c:pt idx="503" formatCode="0.000">
                        <c:v>3.3675280000000001E-4</c:v>
                      </c:pt>
                      <c:pt idx="504" formatCode="0.000">
                        <c:v>3.362568E-4</c:v>
                      </c:pt>
                      <c:pt idx="505" formatCode="0.000">
                        <c:v>3.4435040000000002E-4</c:v>
                      </c:pt>
                      <c:pt idx="506" formatCode="0.000">
                        <c:v>3.3884400000000004E-4</c:v>
                      </c:pt>
                      <c:pt idx="507" formatCode="0.000">
                        <c:v>3.4375679999999997E-4</c:v>
                      </c:pt>
                      <c:pt idx="508" formatCode="0.000">
                        <c:v>3.424848E-4</c:v>
                      </c:pt>
                      <c:pt idx="509" formatCode="0.000">
                        <c:v>3.4951120000000001E-4</c:v>
                      </c:pt>
                      <c:pt idx="510" formatCode="0.000">
                        <c:v>3.4884640000000001E-4</c:v>
                      </c:pt>
                      <c:pt idx="511" formatCode="0.000">
                        <c:v>3.5059600000000006E-4</c:v>
                      </c:pt>
                      <c:pt idx="512" formatCode="0.000">
                        <c:v>3.4884E-4</c:v>
                      </c:pt>
                      <c:pt idx="513" formatCode="0.000">
                        <c:v>3.5446480000000003E-4</c:v>
                      </c:pt>
                      <c:pt idx="514" formatCode="0.000">
                        <c:v>3.5791760000000001E-4</c:v>
                      </c:pt>
                      <c:pt idx="515" formatCode="0.000">
                        <c:v>3.5172839999999996E-4</c:v>
                      </c:pt>
                      <c:pt idx="516" formatCode="0.000">
                        <c:v>3.4560880000000002E-4</c:v>
                      </c:pt>
                      <c:pt idx="517" formatCode="0.000">
                        <c:v>3.3987919999999998E-4</c:v>
                      </c:pt>
                      <c:pt idx="518" formatCode="0.000">
                        <c:v>3.4209160000000003E-4</c:v>
                      </c:pt>
                      <c:pt idx="519" formatCode="0.000">
                        <c:v>3.4655999999999999E-4</c:v>
                      </c:pt>
                      <c:pt idx="520" formatCode="0.000">
                        <c:v>3.4851720000000002E-4</c:v>
                      </c:pt>
                      <c:pt idx="521" formatCode="0.000">
                        <c:v>3.46182E-4</c:v>
                      </c:pt>
                      <c:pt idx="522" formatCode="0.000">
                        <c:v>3.4622199999999998E-4</c:v>
                      </c:pt>
                      <c:pt idx="523" formatCode="0.000">
                        <c:v>3.4494799999999998E-4</c:v>
                      </c:pt>
                      <c:pt idx="524" formatCode="0.000">
                        <c:v>3.5321720000000003E-4</c:v>
                      </c:pt>
                      <c:pt idx="525" formatCode="0.000">
                        <c:v>3.5455319999999998E-4</c:v>
                      </c:pt>
                      <c:pt idx="526" formatCode="0.000">
                        <c:v>3.4490640000000005E-4</c:v>
                      </c:pt>
                      <c:pt idx="527" formatCode="0.000">
                        <c:v>3.3695360000000001E-4</c:v>
                      </c:pt>
                      <c:pt idx="528" formatCode="0.000">
                        <c:v>3.4467999999999999E-4</c:v>
                      </c:pt>
                      <c:pt idx="529" formatCode="0.000">
                        <c:v>3.5686240000000003E-4</c:v>
                      </c:pt>
                      <c:pt idx="530" formatCode="0.000">
                        <c:v>3.5107159999999999E-4</c:v>
                      </c:pt>
                      <c:pt idx="531" formatCode="0.000">
                        <c:v>3.4994600000000001E-4</c:v>
                      </c:pt>
                      <c:pt idx="532" formatCode="0.000">
                        <c:v>3.4942000000000003E-4</c:v>
                      </c:pt>
                      <c:pt idx="533" formatCode="0.000">
                        <c:v>3.5879439999999998E-4</c:v>
                      </c:pt>
                      <c:pt idx="534" formatCode="0.000">
                        <c:v>3.6065239999999996E-4</c:v>
                      </c:pt>
                      <c:pt idx="535" formatCode="0.000">
                        <c:v>3.5429759999999999E-4</c:v>
                      </c:pt>
                      <c:pt idx="536" formatCode="0.000">
                        <c:v>3.5217079999999996E-4</c:v>
                      </c:pt>
                      <c:pt idx="537" formatCode="0.000">
                        <c:v>3.586528E-4</c:v>
                      </c:pt>
                      <c:pt idx="538" formatCode="0.000">
                        <c:v>3.6249320000000004E-4</c:v>
                      </c:pt>
                      <c:pt idx="539" formatCode="0.000">
                        <c:v>3.5916639999999998E-4</c:v>
                      </c:pt>
                      <c:pt idx="540" formatCode="0.000">
                        <c:v>3.527828E-4</c:v>
                      </c:pt>
                      <c:pt idx="541" formatCode="0.000">
                        <c:v>3.5576200000000003E-4</c:v>
                      </c:pt>
                      <c:pt idx="542" formatCode="0.000">
                        <c:v>3.6076959999999998E-4</c:v>
                      </c:pt>
                      <c:pt idx="543" formatCode="0.000">
                        <c:v>3.619192E-4</c:v>
                      </c:pt>
                      <c:pt idx="544" formatCode="0.000">
                        <c:v>3.5833600000000001E-4</c:v>
                      </c:pt>
                      <c:pt idx="545" formatCode="0.000">
                        <c:v>3.5466079999999997E-4</c:v>
                      </c:pt>
                      <c:pt idx="546" formatCode="0.000">
                        <c:v>3.5322800000000003E-4</c:v>
                      </c:pt>
                      <c:pt idx="547" formatCode="0.000">
                        <c:v>3.5635840000000001E-4</c:v>
                      </c:pt>
                      <c:pt idx="548" formatCode="0.000">
                        <c:v>3.6532679999999997E-4</c:v>
                      </c:pt>
                      <c:pt idx="549" formatCode="0.000">
                        <c:v>3.5838599999999998E-4</c:v>
                      </c:pt>
                      <c:pt idx="550" formatCode="0.000">
                        <c:v>3.5984040000000003E-4</c:v>
                      </c:pt>
                      <c:pt idx="551" formatCode="0.000">
                        <c:v>3.6206799999999995E-4</c:v>
                      </c:pt>
                      <c:pt idx="552" formatCode="0.000">
                        <c:v>3.7235959999999999E-4</c:v>
                      </c:pt>
                      <c:pt idx="553" formatCode="0.000">
                        <c:v>3.6806680000000001E-4</c:v>
                      </c:pt>
                      <c:pt idx="554" formatCode="0.000">
                        <c:v>3.642928E-4</c:v>
                      </c:pt>
                      <c:pt idx="555" formatCode="0.000">
                        <c:v>3.5907240000000002E-4</c:v>
                      </c:pt>
                      <c:pt idx="556" formatCode="0.000">
                        <c:v>3.633876E-4</c:v>
                      </c:pt>
                      <c:pt idx="557" formatCode="0.000">
                        <c:v>3.6964760000000001E-4</c:v>
                      </c:pt>
                      <c:pt idx="558" formatCode="0.000">
                        <c:v>3.6712000000000002E-4</c:v>
                      </c:pt>
                      <c:pt idx="559" formatCode="0.000">
                        <c:v>3.6242760000000001E-4</c:v>
                      </c:pt>
                      <c:pt idx="560" formatCode="0.000">
                        <c:v>3.6802920000000004E-4</c:v>
                      </c:pt>
                      <c:pt idx="561" formatCode="0.000">
                        <c:v>3.7595719999999997E-4</c:v>
                      </c:pt>
                      <c:pt idx="562" formatCode="0.000">
                        <c:v>3.7969639999999998E-4</c:v>
                      </c:pt>
                      <c:pt idx="563" formatCode="0.000">
                        <c:v>3.6906279999999997E-4</c:v>
                      </c:pt>
                      <c:pt idx="564" formatCode="0.000">
                        <c:v>3.667376E-4</c:v>
                      </c:pt>
                      <c:pt idx="565" formatCode="0.000">
                        <c:v>3.7026719999999998E-4</c:v>
                      </c:pt>
                      <c:pt idx="566" formatCode="0.000">
                        <c:v>3.77802E-4</c:v>
                      </c:pt>
                      <c:pt idx="567" formatCode="0.000">
                        <c:v>3.6941719999999999E-4</c:v>
                      </c:pt>
                      <c:pt idx="568" formatCode="0.000">
                        <c:v>3.6889760000000002E-4</c:v>
                      </c:pt>
                      <c:pt idx="569" formatCode="0.000">
                        <c:v>3.5627600000000004E-4</c:v>
                      </c:pt>
                      <c:pt idx="570" formatCode="0.000">
                        <c:v>3.7439359999999998E-4</c:v>
                      </c:pt>
                      <c:pt idx="571" formatCode="0.000">
                        <c:v>3.7434559999999998E-4</c:v>
                      </c:pt>
                      <c:pt idx="572" formatCode="0.000">
                        <c:v>3.6690639999999999E-4</c:v>
                      </c:pt>
                      <c:pt idx="573" formatCode="0.000">
                        <c:v>3.6796839999999996E-4</c:v>
                      </c:pt>
                      <c:pt idx="574" formatCode="0.000">
                        <c:v>3.6971479999999999E-4</c:v>
                      </c:pt>
                      <c:pt idx="575" formatCode="0.000">
                        <c:v>3.775572E-4</c:v>
                      </c:pt>
                      <c:pt idx="576" formatCode="0.000">
                        <c:v>3.756872E-4</c:v>
                      </c:pt>
                      <c:pt idx="577" formatCode="0.000">
                        <c:v>3.7548400000000004E-4</c:v>
                      </c:pt>
                      <c:pt idx="578" formatCode="0.000">
                        <c:v>3.7943039999999996E-4</c:v>
                      </c:pt>
                      <c:pt idx="579" formatCode="0.000">
                        <c:v>3.7875920000000001E-4</c:v>
                      </c:pt>
                      <c:pt idx="580" formatCode="0.000">
                        <c:v>3.74428E-4</c:v>
                      </c:pt>
                      <c:pt idx="581" formatCode="0.000">
                        <c:v>3.7244319999999999E-4</c:v>
                      </c:pt>
                      <c:pt idx="582" formatCode="0.000">
                        <c:v>3.7617079999999995E-4</c:v>
                      </c:pt>
                      <c:pt idx="583" formatCode="0.000">
                        <c:v>3.6965320000000002E-4</c:v>
                      </c:pt>
                      <c:pt idx="584" formatCode="0.000">
                        <c:v>3.7226000000000002E-4</c:v>
                      </c:pt>
                      <c:pt idx="585" formatCode="0.000">
                        <c:v>3.7281880000000002E-4</c:v>
                      </c:pt>
                      <c:pt idx="586" formatCode="0.000">
                        <c:v>3.7608919999999998E-4</c:v>
                      </c:pt>
                      <c:pt idx="587" formatCode="0.000">
                        <c:v>3.7300800000000003E-4</c:v>
                      </c:pt>
                      <c:pt idx="588" formatCode="0.000">
                        <c:v>3.7081320000000002E-4</c:v>
                      </c:pt>
                      <c:pt idx="589" formatCode="0.000">
                        <c:v>3.6720999999999998E-4</c:v>
                      </c:pt>
                      <c:pt idx="590" formatCode="0.000">
                        <c:v>3.7173719999999998E-4</c:v>
                      </c:pt>
                      <c:pt idx="591" formatCode="0.000">
                        <c:v>3.7971320000000002E-4</c:v>
                      </c:pt>
                      <c:pt idx="592" formatCode="0.000">
                        <c:v>3.8254359999999999E-4</c:v>
                      </c:pt>
                      <c:pt idx="593" formatCode="0.000">
                        <c:v>3.7816879999999996E-4</c:v>
                      </c:pt>
                      <c:pt idx="594" formatCode="0.000">
                        <c:v>3.8038519999999997E-4</c:v>
                      </c:pt>
                      <c:pt idx="595" formatCode="0.000">
                        <c:v>3.7705520000000001E-4</c:v>
                      </c:pt>
                      <c:pt idx="596" formatCode="0.000">
                        <c:v>3.8627759999999996E-4</c:v>
                      </c:pt>
                      <c:pt idx="597" formatCode="0.000">
                        <c:v>3.9004480000000004E-4</c:v>
                      </c:pt>
                      <c:pt idx="598" formatCode="0.000">
                        <c:v>3.9062399999999995E-4</c:v>
                      </c:pt>
                      <c:pt idx="599" formatCode="0.000">
                        <c:v>3.7956839999999997E-4</c:v>
                      </c:pt>
                      <c:pt idx="600" formatCode="0.000">
                        <c:v>3.8459479999999999E-4</c:v>
                      </c:pt>
                      <c:pt idx="601" formatCode="0.000">
                        <c:v>3.9652279999999996E-4</c:v>
                      </c:pt>
                      <c:pt idx="602" formatCode="0.000">
                        <c:v>3.9070119999999999E-4</c:v>
                      </c:pt>
                      <c:pt idx="603" formatCode="0.000">
                        <c:v>3.8371919999999999E-4</c:v>
                      </c:pt>
                      <c:pt idx="604" formatCode="0.000">
                        <c:v>3.8082240000000004E-4</c:v>
                      </c:pt>
                      <c:pt idx="605" formatCode="0.000">
                        <c:v>3.796464E-4</c:v>
                      </c:pt>
                      <c:pt idx="606" formatCode="0.000">
                        <c:v>3.9288799999999998E-4</c:v>
                      </c:pt>
                      <c:pt idx="607" formatCode="0.000">
                        <c:v>3.9493920000000004E-4</c:v>
                      </c:pt>
                      <c:pt idx="608" formatCode="0.000">
                        <c:v>3.8466599999999998E-4</c:v>
                      </c:pt>
                      <c:pt idx="609" formatCode="0.000">
                        <c:v>3.9038639999999997E-4</c:v>
                      </c:pt>
                      <c:pt idx="610" formatCode="0.000">
                        <c:v>4.0266400000000001E-4</c:v>
                      </c:pt>
                      <c:pt idx="611" formatCode="0.000">
                        <c:v>3.9414480000000003E-4</c:v>
                      </c:pt>
                      <c:pt idx="612" formatCode="0.000">
                        <c:v>3.8975959999999998E-4</c:v>
                      </c:pt>
                      <c:pt idx="613" formatCode="0.000">
                        <c:v>3.8695320000000001E-4</c:v>
                      </c:pt>
                      <c:pt idx="614" formatCode="0.000">
                        <c:v>3.9811640000000004E-4</c:v>
                      </c:pt>
                      <c:pt idx="615" formatCode="0.000">
                        <c:v>4.0046800000000002E-4</c:v>
                      </c:pt>
                      <c:pt idx="616" formatCode="0.000">
                        <c:v>3.9872600000000002E-4</c:v>
                      </c:pt>
                      <c:pt idx="617" formatCode="0.000">
                        <c:v>3.9653280000000001E-4</c:v>
                      </c:pt>
                      <c:pt idx="618" formatCode="0.000">
                        <c:v>3.9893680000000002E-4</c:v>
                      </c:pt>
                      <c:pt idx="619" formatCode="0.000">
                        <c:v>4.0401199999999998E-4</c:v>
                      </c:pt>
                      <c:pt idx="620" formatCode="0.000">
                        <c:v>3.9352119999999999E-4</c:v>
                      </c:pt>
                      <c:pt idx="621" formatCode="0.000">
                        <c:v>3.8824440000000002E-4</c:v>
                      </c:pt>
                      <c:pt idx="622" formatCode="0.000">
                        <c:v>3.9620000000000004E-4</c:v>
                      </c:pt>
                      <c:pt idx="623" formatCode="0.000">
                        <c:v>4.0201599999999999E-4</c:v>
                      </c:pt>
                      <c:pt idx="624" formatCode="0.000">
                        <c:v>3.973604E-4</c:v>
                      </c:pt>
                      <c:pt idx="625" formatCode="0.000">
                        <c:v>3.9516559999999999E-4</c:v>
                      </c:pt>
                      <c:pt idx="626" formatCode="0.000">
                        <c:v>3.959012E-4</c:v>
                      </c:pt>
                      <c:pt idx="627" formatCode="0.000">
                        <c:v>4.0574399999999998E-4</c:v>
                      </c:pt>
                      <c:pt idx="628" formatCode="0.000">
                        <c:v>3.9972800000000002E-4</c:v>
                      </c:pt>
                      <c:pt idx="629" formatCode="0.000">
                        <c:v>3.9956440000000001E-4</c:v>
                      </c:pt>
                      <c:pt idx="630" formatCode="0.000">
                        <c:v>4.0309600000000003E-4</c:v>
                      </c:pt>
                      <c:pt idx="631" formatCode="0.000">
                        <c:v>4.0054800000000003E-4</c:v>
                      </c:pt>
                      <c:pt idx="632" formatCode="0.000">
                        <c:v>4.1130800000000004E-4</c:v>
                      </c:pt>
                      <c:pt idx="633" formatCode="0.000">
                        <c:v>4.0649600000000001E-4</c:v>
                      </c:pt>
                      <c:pt idx="634" formatCode="0.000">
                        <c:v>4.0939600000000002E-4</c:v>
                      </c:pt>
                      <c:pt idx="635" formatCode="0.000">
                        <c:v>4.0492800000000004E-4</c:v>
                      </c:pt>
                      <c:pt idx="636" formatCode="0.000">
                        <c:v>4.0663199999999998E-4</c:v>
                      </c:pt>
                      <c:pt idx="637" formatCode="0.000">
                        <c:v>4.1389200000000001E-4</c:v>
                      </c:pt>
                      <c:pt idx="638" formatCode="0.000">
                        <c:v>4.1174400000000002E-4</c:v>
                      </c:pt>
                      <c:pt idx="639" formatCode="0.000">
                        <c:v>4.0608400000000002E-4</c:v>
                      </c:pt>
                      <c:pt idx="640" formatCode="0.000">
                        <c:v>4.061E-4</c:v>
                      </c:pt>
                      <c:pt idx="641" formatCode="0.000">
                        <c:v>4.1112799999999997E-4</c:v>
                      </c:pt>
                      <c:pt idx="642" formatCode="0.000">
                        <c:v>4.2024800000000002E-4</c:v>
                      </c:pt>
                      <c:pt idx="643" formatCode="0.000">
                        <c:v>4.18284E-4</c:v>
                      </c:pt>
                      <c:pt idx="644" formatCode="0.000">
                        <c:v>4.13884E-4</c:v>
                      </c:pt>
                      <c:pt idx="645" formatCode="0.000">
                        <c:v>4.1045199999999995E-4</c:v>
                      </c:pt>
                      <c:pt idx="646" formatCode="0.000">
                        <c:v>4.2490399999999998E-4</c:v>
                      </c:pt>
                      <c:pt idx="647" formatCode="0.000">
                        <c:v>4.1952000000000005E-4</c:v>
                      </c:pt>
                      <c:pt idx="648" formatCode="0.000">
                        <c:v>4.0858799999999999E-4</c:v>
                      </c:pt>
                      <c:pt idx="649" formatCode="0.000">
                        <c:v>4.1726399999999998E-4</c:v>
                      </c:pt>
                      <c:pt idx="650" formatCode="0.000">
                        <c:v>4.32304E-4</c:v>
                      </c:pt>
                      <c:pt idx="651" formatCode="0.000">
                        <c:v>4.2301199999999995E-4</c:v>
                      </c:pt>
                      <c:pt idx="652" formatCode="0.000">
                        <c:v>4.21944E-4</c:v>
                      </c:pt>
                      <c:pt idx="653" formatCode="0.000">
                        <c:v>4.2099999999999999E-4</c:v>
                      </c:pt>
                      <c:pt idx="654" formatCode="0.000">
                        <c:v>4.2105999999999996E-4</c:v>
                      </c:pt>
                      <c:pt idx="655" formatCode="0.000">
                        <c:v>4.3054399999999999E-4</c:v>
                      </c:pt>
                      <c:pt idx="656" formatCode="0.000">
                        <c:v>4.3058800000000003E-4</c:v>
                      </c:pt>
                      <c:pt idx="657" formatCode="0.000">
                        <c:v>4.3124799999999996E-4</c:v>
                      </c:pt>
                      <c:pt idx="658" formatCode="0.000">
                        <c:v>4.33936E-4</c:v>
                      </c:pt>
                      <c:pt idx="659" formatCode="0.000">
                        <c:v>4.39624E-4</c:v>
                      </c:pt>
                      <c:pt idx="660" formatCode="0.000">
                        <c:v>4.4227200000000001E-4</c:v>
                      </c:pt>
                      <c:pt idx="661" formatCode="0.000">
                        <c:v>4.3876800000000002E-4</c:v>
                      </c:pt>
                      <c:pt idx="662" formatCode="0.000">
                        <c:v>4.3676000000000001E-4</c:v>
                      </c:pt>
                      <c:pt idx="663" formatCode="0.000">
                        <c:v>4.5581999999999996E-4</c:v>
                      </c:pt>
                      <c:pt idx="664" formatCode="0.000">
                        <c:v>4.5251999999999998E-4</c:v>
                      </c:pt>
                      <c:pt idx="665" formatCode="0.000">
                        <c:v>4.5164400000000001E-4</c:v>
                      </c:pt>
                      <c:pt idx="666" formatCode="0.000">
                        <c:v>4.5551199999999999E-4</c:v>
                      </c:pt>
                      <c:pt idx="667" formatCode="0.000">
                        <c:v>4.6578799999999997E-4</c:v>
                      </c:pt>
                      <c:pt idx="668" formatCode="0.000">
                        <c:v>4.8025999999999999E-4</c:v>
                      </c:pt>
                      <c:pt idx="669" formatCode="0.000">
                        <c:v>4.7747600000000001E-4</c:v>
                      </c:pt>
                      <c:pt idx="670" formatCode="0.000">
                        <c:v>4.7449199999999997E-4</c:v>
                      </c:pt>
                      <c:pt idx="671" formatCode="0.000">
                        <c:v>4.8017999999999997E-4</c:v>
                      </c:pt>
                      <c:pt idx="672" formatCode="0.000">
                        <c:v>5.0024800000000001E-4</c:v>
                      </c:pt>
                      <c:pt idx="673" formatCode="0.000">
                        <c:v>4.96632E-4</c:v>
                      </c:pt>
                      <c:pt idx="674" formatCode="0.000">
                        <c:v>4.9479199999999997E-4</c:v>
                      </c:pt>
                      <c:pt idx="675" formatCode="0.000">
                        <c:v>4.9558800000000004E-4</c:v>
                      </c:pt>
                      <c:pt idx="676" formatCode="0.000">
                        <c:v>5.2605199999999994E-4</c:v>
                      </c:pt>
                      <c:pt idx="677" formatCode="0.000">
                        <c:v>5.2749200000000006E-4</c:v>
                      </c:pt>
                      <c:pt idx="678" formatCode="0.000">
                        <c:v>5.3615999999999994E-4</c:v>
                      </c:pt>
                      <c:pt idx="679" formatCode="0.000">
                        <c:v>5.4012400000000001E-4</c:v>
                      </c:pt>
                      <c:pt idx="680" formatCode="0.000">
                        <c:v>5.3447200000000003E-4</c:v>
                      </c:pt>
                      <c:pt idx="681" formatCode="0.000">
                        <c:v>5.6045200000000002E-4</c:v>
                      </c:pt>
                      <c:pt idx="682" formatCode="0.000">
                        <c:v>5.9893200000000005E-4</c:v>
                      </c:pt>
                      <c:pt idx="683" formatCode="0.000">
                        <c:v>6.0490399999999997E-4</c:v>
                      </c:pt>
                      <c:pt idx="684" formatCode="0.000">
                        <c:v>6.0772400000000002E-4</c:v>
                      </c:pt>
                      <c:pt idx="685" formatCode="0.000">
                        <c:v>6.1734400000000003E-4</c:v>
                      </c:pt>
                      <c:pt idx="686" formatCode="0.000">
                        <c:v>6.3740400000000005E-4</c:v>
                      </c:pt>
                      <c:pt idx="687" formatCode="0.000">
                        <c:v>6.8256000000000002E-4</c:v>
                      </c:pt>
                      <c:pt idx="688" formatCode="0.000">
                        <c:v>6.9791199999999997E-4</c:v>
                      </c:pt>
                      <c:pt idx="689" formatCode="0.000">
                        <c:v>7.0615200000000004E-4</c:v>
                      </c:pt>
                      <c:pt idx="690" formatCode="0.000">
                        <c:v>7.2771199999999993E-4</c:v>
                      </c:pt>
                      <c:pt idx="691" formatCode="0.000">
                        <c:v>8.141E-4</c:v>
                      </c:pt>
                      <c:pt idx="692" formatCode="0.000">
                        <c:v>8.6267199999999998E-4</c:v>
                      </c:pt>
                      <c:pt idx="693" formatCode="0.000">
                        <c:v>8.8195999999999999E-4</c:v>
                      </c:pt>
                      <c:pt idx="694" formatCode="0.000">
                        <c:v>9.1448799999999998E-4</c:v>
                      </c:pt>
                      <c:pt idx="695" formatCode="0.000">
                        <c:v>9.4318400000000001E-4</c:v>
                      </c:pt>
                      <c:pt idx="696" formatCode="0.000">
                        <c:v>1.00844E-3</c:v>
                      </c:pt>
                      <c:pt idx="697" formatCode="0.000">
                        <c:v>1.1167760000000001E-3</c:v>
                      </c:pt>
                      <c:pt idx="698" formatCode="0.000">
                        <c:v>1.181716E-3</c:v>
                      </c:pt>
                      <c:pt idx="699" formatCode="0.000">
                        <c:v>1.213528E-3</c:v>
                      </c:pt>
                      <c:pt idx="700" formatCode="0.000">
                        <c:v>1.2597839999999999E-3</c:v>
                      </c:pt>
                      <c:pt idx="701" formatCode="0.000">
                        <c:v>1.3722840000000001E-3</c:v>
                      </c:pt>
                      <c:pt idx="702" formatCode="0.000">
                        <c:v>1.4962320000000001E-3</c:v>
                      </c:pt>
                      <c:pt idx="703" formatCode="0.000">
                        <c:v>1.5480679999999999E-3</c:v>
                      </c:pt>
                      <c:pt idx="704" formatCode="0.000">
                        <c:v>1.5887640000000001E-3</c:v>
                      </c:pt>
                      <c:pt idx="705" formatCode="0.000">
                        <c:v>1.670504E-3</c:v>
                      </c:pt>
                      <c:pt idx="706" formatCode="0.000">
                        <c:v>1.8917680000000001E-3</c:v>
                      </c:pt>
                      <c:pt idx="707" formatCode="0.000">
                        <c:v>1.9873080000000001E-3</c:v>
                      </c:pt>
                      <c:pt idx="708" formatCode="0.000">
                        <c:v>2.0327399999999999E-3</c:v>
                      </c:pt>
                      <c:pt idx="709" formatCode="0.000">
                        <c:v>2.1033039999999999E-3</c:v>
                      </c:pt>
                      <c:pt idx="710" formatCode="0.000">
                        <c:v>2.1852E-3</c:v>
                      </c:pt>
                      <c:pt idx="711" formatCode="0.000">
                        <c:v>2.39902E-3</c:v>
                      </c:pt>
                      <c:pt idx="712" formatCode="0.000">
                        <c:v>2.6324160000000003E-3</c:v>
                      </c:pt>
                      <c:pt idx="713" formatCode="0.000">
                        <c:v>2.6958919999999996E-3</c:v>
                      </c:pt>
                      <c:pt idx="714" formatCode="0.000">
                        <c:v>2.7774720000000004E-3</c:v>
                      </c:pt>
                      <c:pt idx="715" formatCode="0.000">
                        <c:v>2.8956359999999996E-3</c:v>
                      </c:pt>
                      <c:pt idx="716" formatCode="0.000">
                        <c:v>3.230428E-3</c:v>
                      </c:pt>
                      <c:pt idx="717" formatCode="0.000">
                        <c:v>3.4861360000000004E-3</c:v>
                      </c:pt>
                      <c:pt idx="718" formatCode="0.000">
                        <c:v>3.5772399999999998E-3</c:v>
                      </c:pt>
                      <c:pt idx="719" formatCode="0.000">
                        <c:v>3.6634359999999999E-3</c:v>
                      </c:pt>
                      <c:pt idx="720" formatCode="0.000">
                        <c:v>3.765656E-3</c:v>
                      </c:pt>
                      <c:pt idx="721" formatCode="0.000">
                        <c:v>4.1260799999999999E-3</c:v>
                      </c:pt>
                      <c:pt idx="722" formatCode="0.000">
                        <c:v>4.53836E-3</c:v>
                      </c:pt>
                      <c:pt idx="723" formatCode="0.000">
                        <c:v>4.6054399999999997E-3</c:v>
                      </c:pt>
                      <c:pt idx="724" formatCode="0.000">
                        <c:v>4.6876399999999999E-3</c:v>
                      </c:pt>
                      <c:pt idx="725" formatCode="0.000">
                        <c:v>4.8234000000000003E-3</c:v>
                      </c:pt>
                      <c:pt idx="726" formatCode="0.000">
                        <c:v>4.9567600000000002E-3</c:v>
                      </c:pt>
                      <c:pt idx="727" formatCode="0.000">
                        <c:v>5.3002400000000003E-3</c:v>
                      </c:pt>
                      <c:pt idx="728" formatCode="0.000">
                        <c:v>5.8112399999999996E-3</c:v>
                      </c:pt>
                      <c:pt idx="729" formatCode="0.000">
                        <c:v>5.9246400000000001E-3</c:v>
                      </c:pt>
                      <c:pt idx="730" formatCode="0.000">
                        <c:v>6.0189199999999997E-3</c:v>
                      </c:pt>
                      <c:pt idx="731" formatCode="0.000">
                        <c:v>6.23356E-3</c:v>
                      </c:pt>
                      <c:pt idx="732" formatCode="0.000">
                        <c:v>6.8437999999999997E-3</c:v>
                      </c:pt>
                      <c:pt idx="733" formatCode="0.000">
                        <c:v>7.0515999999999999E-3</c:v>
                      </c:pt>
                      <c:pt idx="734" formatCode="0.000">
                        <c:v>7.1465599999999997E-3</c:v>
                      </c:pt>
                      <c:pt idx="735" formatCode="0.000">
                        <c:v>7.2716000000000005E-3</c:v>
                      </c:pt>
                      <c:pt idx="736" formatCode="0.000">
                        <c:v>7.6893999999999999E-3</c:v>
                      </c:pt>
                      <c:pt idx="737" formatCode="0.000">
                        <c:v>8.2197599999999996E-3</c:v>
                      </c:pt>
                      <c:pt idx="738" formatCode="0.000">
                        <c:v>8.3091599999999995E-3</c:v>
                      </c:pt>
                      <c:pt idx="739" formatCode="0.000">
                        <c:v>8.4389600000000006E-3</c:v>
                      </c:pt>
                      <c:pt idx="740" formatCode="0.000">
                        <c:v>8.5932400000000003E-3</c:v>
                      </c:pt>
                      <c:pt idx="741" formatCode="0.000">
                        <c:v>9.2269199999999996E-3</c:v>
                      </c:pt>
                      <c:pt idx="742" formatCode="0.000">
                        <c:v>9.6146400000000007E-3</c:v>
                      </c:pt>
                      <c:pt idx="743" formatCode="0.000">
                        <c:v>9.7116800000000003E-3</c:v>
                      </c:pt>
                      <c:pt idx="744" formatCode="0.000">
                        <c:v>9.8481599999999999E-3</c:v>
                      </c:pt>
                      <c:pt idx="745" formatCode="0.000">
                        <c:v>1.004532E-2</c:v>
                      </c:pt>
                      <c:pt idx="746" formatCode="0.000">
                        <c:v>1.080912E-2</c:v>
                      </c:pt>
                      <c:pt idx="747" formatCode="0.000">
                        <c:v>1.1249800000000001E-2</c:v>
                      </c:pt>
                      <c:pt idx="748" formatCode="0.000">
                        <c:v>1.1347560000000001E-2</c:v>
                      </c:pt>
                      <c:pt idx="749" formatCode="0.000">
                        <c:v>1.148792E-2</c:v>
                      </c:pt>
                      <c:pt idx="750" formatCode="0.000">
                        <c:v>1.1805920000000001E-2</c:v>
                      </c:pt>
                      <c:pt idx="751" formatCode="0.000">
                        <c:v>1.2677799999999999E-2</c:v>
                      </c:pt>
                      <c:pt idx="752" formatCode="0.000">
                        <c:v>1.2815680000000001E-2</c:v>
                      </c:pt>
                      <c:pt idx="753" formatCode="0.000">
                        <c:v>1.2955399999999999E-2</c:v>
                      </c:pt>
                      <c:pt idx="754" formatCode="0.000">
                        <c:v>1.3111999999999999E-2</c:v>
                      </c:pt>
                      <c:pt idx="755" formatCode="0.000">
                        <c:v>1.395572E-2</c:v>
                      </c:pt>
                      <c:pt idx="756" formatCode="0.000">
                        <c:v>1.446588E-2</c:v>
                      </c:pt>
                      <c:pt idx="757" formatCode="0.000">
                        <c:v>1.4552600000000001E-2</c:v>
                      </c:pt>
                      <c:pt idx="758" formatCode="0.000">
                        <c:v>1.47318E-2</c:v>
                      </c:pt>
                      <c:pt idx="759" formatCode="0.000">
                        <c:v>1.50092E-2</c:v>
                      </c:pt>
                      <c:pt idx="760" formatCode="0.000">
                        <c:v>1.6051599999999999E-2</c:v>
                      </c:pt>
                      <c:pt idx="761" formatCode="0.000">
                        <c:v>1.6512840000000001E-2</c:v>
                      </c:pt>
                      <c:pt idx="762" formatCode="0.000">
                        <c:v>1.6596120000000002E-2</c:v>
                      </c:pt>
                      <c:pt idx="763" formatCode="0.000">
                        <c:v>1.6745840000000001E-2</c:v>
                      </c:pt>
                      <c:pt idx="764" formatCode="0.000">
                        <c:v>1.694696E-2</c:v>
                      </c:pt>
                      <c:pt idx="765" formatCode="0.000">
                        <c:v>1.7786039999999999E-2</c:v>
                      </c:pt>
                      <c:pt idx="766" formatCode="0.000">
                        <c:v>1.8535360000000001E-2</c:v>
                      </c:pt>
                      <c:pt idx="767" formatCode="0.000">
                        <c:v>1.861676E-2</c:v>
                      </c:pt>
                      <c:pt idx="768" formatCode="0.000">
                        <c:v>1.8763719999999998E-2</c:v>
                      </c:pt>
                      <c:pt idx="769" formatCode="0.000">
                        <c:v>1.9177679999999999E-2</c:v>
                      </c:pt>
                      <c:pt idx="770" formatCode="0.000">
                        <c:v>2.0367479999999997E-2</c:v>
                      </c:pt>
                      <c:pt idx="771" formatCode="0.000">
                        <c:v>2.0600360000000002E-2</c:v>
                      </c:pt>
                      <c:pt idx="772" formatCode="0.000">
                        <c:v>2.0698080000000001E-2</c:v>
                      </c:pt>
                      <c:pt idx="773" formatCode="0.000">
                        <c:v>2.088456E-2</c:v>
                      </c:pt>
                      <c:pt idx="774" formatCode="0.000">
                        <c:v>2.1367199999999999E-2</c:v>
                      </c:pt>
                      <c:pt idx="775" formatCode="0.000">
                        <c:v>2.2667880000000001E-2</c:v>
                      </c:pt>
                      <c:pt idx="776" formatCode="0.000">
                        <c:v>2.2884999999999999E-2</c:v>
                      </c:pt>
                      <c:pt idx="777" formatCode="0.000">
                        <c:v>2.2972359999999997E-2</c:v>
                      </c:pt>
                      <c:pt idx="778" formatCode="0.000">
                        <c:v>2.3181919999999998E-2</c:v>
                      </c:pt>
                      <c:pt idx="779" formatCode="0.000">
                        <c:v>2.3410400000000001E-2</c:v>
                      </c:pt>
                      <c:pt idx="780" formatCode="0.000">
                        <c:v>2.402864E-2</c:v>
                      </c:pt>
                      <c:pt idx="781" formatCode="0.000">
                        <c:v>2.5482680000000001E-2</c:v>
                      </c:pt>
                      <c:pt idx="782" formatCode="0.000">
                        <c:v>2.5873240000000002E-2</c:v>
                      </c:pt>
                      <c:pt idx="783" formatCode="0.000">
                        <c:v>2.5942599999999996E-2</c:v>
                      </c:pt>
                      <c:pt idx="784" formatCode="0.000">
                        <c:v>2.617036E-2</c:v>
                      </c:pt>
                      <c:pt idx="785" formatCode="0.000">
                        <c:v>2.751528E-2</c:v>
                      </c:pt>
                      <c:pt idx="786" formatCode="0.000">
                        <c:v>2.7996919999999998E-2</c:v>
                      </c:pt>
                      <c:pt idx="787" formatCode="0.000">
                        <c:v>2.8096719999999999E-2</c:v>
                      </c:pt>
                      <c:pt idx="788" formatCode="0.000">
                        <c:v>2.8282159999999997E-2</c:v>
                      </c:pt>
                      <c:pt idx="789" formatCode="0.000">
                        <c:v>2.9491999999999997E-2</c:v>
                      </c:pt>
                      <c:pt idx="790" formatCode="0.000">
                        <c:v>3.0096479999999998E-2</c:v>
                      </c:pt>
                      <c:pt idx="791" formatCode="0.000">
                        <c:v>3.0206319999999998E-2</c:v>
                      </c:pt>
                      <c:pt idx="792" formatCode="0.000">
                        <c:v>3.046712E-2</c:v>
                      </c:pt>
                      <c:pt idx="793" formatCode="0.000">
                        <c:v>3.1623720000000001E-2</c:v>
                      </c:pt>
                      <c:pt idx="794" formatCode="0.000">
                        <c:v>3.1771720000000003E-2</c:v>
                      </c:pt>
                      <c:pt idx="795" formatCode="0.000">
                        <c:v>3.195692E-2</c:v>
                      </c:pt>
                      <c:pt idx="796" formatCode="0.000">
                        <c:v>3.2195839999999996E-2</c:v>
                      </c:pt>
                      <c:pt idx="797" formatCode="0.000">
                        <c:v>3.2744919999999997E-2</c:v>
                      </c:pt>
                      <c:pt idx="798" formatCode="0.000">
                        <c:v>3.4357280000000004E-2</c:v>
                      </c:pt>
                      <c:pt idx="799" formatCode="0.000">
                        <c:v>3.4597039999999996E-2</c:v>
                      </c:pt>
                      <c:pt idx="800" formatCode="0.000">
                        <c:v>3.4702199999999996E-2</c:v>
                      </c:pt>
                      <c:pt idx="801" formatCode="0.000">
                        <c:v>3.5701160000000003E-2</c:v>
                      </c:pt>
                      <c:pt idx="802" formatCode="0.000">
                        <c:v>3.72778E-2</c:v>
                      </c:pt>
                      <c:pt idx="803" formatCode="0.000">
                        <c:v>3.7379760000000005E-2</c:v>
                      </c:pt>
                      <c:pt idx="804" formatCode="0.000">
                        <c:v>3.7489439999999999E-2</c:v>
                      </c:pt>
                      <c:pt idx="805" formatCode="0.000">
                        <c:v>3.7725120000000001E-2</c:v>
                      </c:pt>
                      <c:pt idx="806" formatCode="0.000">
                        <c:v>3.9321839999999997E-2</c:v>
                      </c:pt>
                      <c:pt idx="807" formatCode="0.000">
                        <c:v>3.9909479999999997E-2</c:v>
                      </c:pt>
                      <c:pt idx="808" formatCode="0.000">
                        <c:v>4.0008000000000002E-2</c:v>
                      </c:pt>
                      <c:pt idx="809" formatCode="0.000">
                        <c:v>4.02104E-2</c:v>
                      </c:pt>
                      <c:pt idx="810" formatCode="0.000">
                        <c:v>4.0910000000000002E-2</c:v>
                      </c:pt>
                      <c:pt idx="811" formatCode="0.000">
                        <c:v>4.2767199999999998E-2</c:v>
                      </c:pt>
                      <c:pt idx="812" formatCode="0.000">
                        <c:v>4.3092800000000001E-2</c:v>
                      </c:pt>
                      <c:pt idx="813" formatCode="0.000">
                        <c:v>4.3150800000000003E-2</c:v>
                      </c:pt>
                      <c:pt idx="814" formatCode="0.000">
                        <c:v>4.3354400000000001E-2</c:v>
                      </c:pt>
                      <c:pt idx="815" formatCode="0.000">
                        <c:v>4.4096000000000003E-2</c:v>
                      </c:pt>
                      <c:pt idx="816" formatCode="0.000">
                        <c:v>4.5731599999999997E-2</c:v>
                      </c:pt>
                      <c:pt idx="817" formatCode="0.000">
                        <c:v>4.5825600000000001E-2</c:v>
                      </c:pt>
                      <c:pt idx="818" formatCode="0.000">
                        <c:v>4.5965199999999998E-2</c:v>
                      </c:pt>
                      <c:pt idx="819" formatCode="0.000">
                        <c:v>4.6373199999999996E-2</c:v>
                      </c:pt>
                      <c:pt idx="820" formatCode="0.000">
                        <c:v>4.8308400000000001E-2</c:v>
                      </c:pt>
                      <c:pt idx="821" formatCode="0.000">
                        <c:v>4.8744800000000005E-2</c:v>
                      </c:pt>
                      <c:pt idx="822" formatCode="0.000">
                        <c:v>4.8794000000000004E-2</c:v>
                      </c:pt>
                      <c:pt idx="823" formatCode="0.000">
                        <c:v>4.89816E-2</c:v>
                      </c:pt>
                      <c:pt idx="824" formatCode="0.000">
                        <c:v>4.92188E-2</c:v>
                      </c:pt>
                      <c:pt idx="825" formatCode="0.000">
                        <c:v>5.01828E-2</c:v>
                      </c:pt>
                      <c:pt idx="826" formatCode="0.000">
                        <c:v>5.2231199999999998E-2</c:v>
                      </c:pt>
                      <c:pt idx="827" formatCode="0.000">
                        <c:v>5.2511599999999999E-2</c:v>
                      </c:pt>
                      <c:pt idx="828" formatCode="0.000">
                        <c:v>5.2550400000000004E-2</c:v>
                      </c:pt>
                      <c:pt idx="829" formatCode="0.000">
                        <c:v>5.2716000000000006E-2</c:v>
                      </c:pt>
                      <c:pt idx="830" formatCode="0.000">
                        <c:v>5.3963200000000003E-2</c:v>
                      </c:pt>
                      <c:pt idx="831" formatCode="0.000">
                        <c:v>5.5072000000000003E-2</c:v>
                      </c:pt>
                      <c:pt idx="832" formatCode="0.000">
                        <c:v>5.5123600000000002E-2</c:v>
                      </c:pt>
                      <c:pt idx="833" formatCode="0.000">
                        <c:v>5.5413199999999996E-2</c:v>
                      </c:pt>
                      <c:pt idx="834" formatCode="0.000">
                        <c:v>5.6911199999999995E-2</c:v>
                      </c:pt>
                      <c:pt idx="835" formatCode="0.000">
                        <c:v>5.7000400000000007E-2</c:v>
                      </c:pt>
                      <c:pt idx="836" formatCode="0.000">
                        <c:v>5.7157199999999998E-2</c:v>
                      </c:pt>
                      <c:pt idx="837" formatCode="0.000">
                        <c:v>5.7352E-2</c:v>
                      </c:pt>
                      <c:pt idx="838" formatCode="0.000">
                        <c:v>5.81548E-2</c:v>
                      </c:pt>
                      <c:pt idx="839" formatCode="0.000">
                        <c:v>6.0337200000000001E-2</c:v>
                      </c:pt>
                      <c:pt idx="840" formatCode="0.000">
                        <c:v>6.0696399999999998E-2</c:v>
                      </c:pt>
                      <c:pt idx="841" formatCode="0.000">
                        <c:v>6.0696399999999998E-2</c:v>
                      </c:pt>
                      <c:pt idx="842" formatCode="0.000">
                        <c:v>6.0823600000000005E-2</c:v>
                      </c:pt>
                      <c:pt idx="843" formatCode="0.000">
                        <c:v>6.1558400000000006E-2</c:v>
                      </c:pt>
                      <c:pt idx="844" formatCode="0.000">
                        <c:v>6.3737600000000005E-2</c:v>
                      </c:pt>
                      <c:pt idx="845" formatCode="0.000">
                        <c:v>6.41428E-2</c:v>
                      </c:pt>
                      <c:pt idx="846" formatCode="0.000">
                        <c:v>6.4103999999999994E-2</c:v>
                      </c:pt>
                      <c:pt idx="847" formatCode="0.000">
                        <c:v>6.4253600000000008E-2</c:v>
                      </c:pt>
                      <c:pt idx="848" formatCode="0.000">
                        <c:v>6.6032400000000005E-2</c:v>
                      </c:pt>
                      <c:pt idx="849" formatCode="0.000">
                        <c:v>6.6569599999999993E-2</c:v>
                      </c:pt>
                      <c:pt idx="850" formatCode="0.000">
                        <c:v>6.6558000000000006E-2</c:v>
                      </c:pt>
                      <c:pt idx="851" formatCode="0.000">
                        <c:v>6.6661999999999999E-2</c:v>
                      </c:pt>
                      <c:pt idx="852" formatCode="0.000">
                        <c:v>6.6832000000000003E-2</c:v>
                      </c:pt>
                      <c:pt idx="853" formatCode="0.000">
                        <c:v>6.8378800000000003E-2</c:v>
                      </c:pt>
                      <c:pt idx="854" formatCode="0.000">
                        <c:v>7.0357200000000009E-2</c:v>
                      </c:pt>
                      <c:pt idx="855" formatCode="0.000">
                        <c:v>7.0368799999999995E-2</c:v>
                      </c:pt>
                      <c:pt idx="856" formatCode="0.000">
                        <c:v>7.03376E-2</c:v>
                      </c:pt>
                      <c:pt idx="857" formatCode="0.000">
                        <c:v>7.0835200000000001E-2</c:v>
                      </c:pt>
                      <c:pt idx="858" formatCode="0.000">
                        <c:v>7.2997599999999996E-2</c:v>
                      </c:pt>
                      <c:pt idx="859" formatCode="0.000">
                        <c:v>7.3482000000000006E-2</c:v>
                      </c:pt>
                      <c:pt idx="860" formatCode="0.000">
                        <c:v>7.3391600000000001E-2</c:v>
                      </c:pt>
                      <c:pt idx="861" formatCode="0.000">
                        <c:v>7.3454800000000001E-2</c:v>
                      </c:pt>
                      <c:pt idx="862" formatCode="0.000">
                        <c:v>7.36232E-2</c:v>
                      </c:pt>
                      <c:pt idx="863" formatCode="0.000">
                        <c:v>7.5603999999999991E-2</c:v>
                      </c:pt>
                      <c:pt idx="864" formatCode="0.000">
                        <c:v>7.6642399999999999E-2</c:v>
                      </c:pt>
                      <c:pt idx="865" formatCode="0.000">
                        <c:v>7.6509600000000011E-2</c:v>
                      </c:pt>
                      <c:pt idx="866" formatCode="0.000">
                        <c:v>7.6525999999999997E-2</c:v>
                      </c:pt>
                      <c:pt idx="867" formatCode="0.000">
                        <c:v>7.6628399999999999E-2</c:v>
                      </c:pt>
                      <c:pt idx="868" formatCode="0.000">
                        <c:v>7.7792E-2</c:v>
                      </c:pt>
                      <c:pt idx="869" formatCode="0.000">
                        <c:v>7.9864400000000002E-2</c:v>
                      </c:pt>
                      <c:pt idx="870" formatCode="0.000">
                        <c:v>7.9860399999999998E-2</c:v>
                      </c:pt>
                      <c:pt idx="871" formatCode="0.000">
                        <c:v>7.97712E-2</c:v>
                      </c:pt>
                      <c:pt idx="872" formatCode="0.000">
                        <c:v>7.9800399999999994E-2</c:v>
                      </c:pt>
                      <c:pt idx="873" formatCode="0.000">
                        <c:v>7.9905199999999996E-2</c:v>
                      </c:pt>
                      <c:pt idx="874" formatCode="0.000">
                        <c:v>8.0265199999999995E-2</c:v>
                      </c:pt>
                      <c:pt idx="875" formatCode="0.000">
                        <c:v>8.2466399999999995E-2</c:v>
                      </c:pt>
                      <c:pt idx="876" formatCode="0.000">
                        <c:v>8.3980800000000008E-2</c:v>
                      </c:pt>
                      <c:pt idx="877" formatCode="0.000">
                        <c:v>8.3763599999999994E-2</c:v>
                      </c:pt>
                      <c:pt idx="878" formatCode="0.000">
                        <c:v>8.3664799999999998E-2</c:v>
                      </c:pt>
                      <c:pt idx="879" formatCode="0.000">
                        <c:v>8.3676E-2</c:v>
                      </c:pt>
                      <c:pt idx="880" formatCode="0.000">
                        <c:v>8.3777199999999996E-2</c:v>
                      </c:pt>
                      <c:pt idx="881" formatCode="0.000">
                        <c:v>8.5534800000000008E-2</c:v>
                      </c:pt>
                      <c:pt idx="882" formatCode="0.000">
                        <c:v>8.6801600000000007E-2</c:v>
                      </c:pt>
                      <c:pt idx="883" formatCode="0.000">
                        <c:v>8.66088E-2</c:v>
                      </c:pt>
                      <c:pt idx="884" formatCode="0.000">
                        <c:v>8.6543599999999998E-2</c:v>
                      </c:pt>
                      <c:pt idx="885" formatCode="0.000">
                        <c:v>8.6584000000000008E-2</c:v>
                      </c:pt>
                      <c:pt idx="886" formatCode="0.000">
                        <c:v>8.7200399999999997E-2</c:v>
                      </c:pt>
                      <c:pt idx="887" formatCode="0.000">
                        <c:v>8.9343599999999995E-2</c:v>
                      </c:pt>
                      <c:pt idx="888" formatCode="0.000">
                        <c:v>8.9499600000000012E-2</c:v>
                      </c:pt>
                      <c:pt idx="889" formatCode="0.000">
                        <c:v>8.9353999999999989E-2</c:v>
                      </c:pt>
                      <c:pt idx="890" formatCode="0.000">
                        <c:v>8.9332800000000004E-2</c:v>
                      </c:pt>
                      <c:pt idx="891" formatCode="0.000">
                        <c:v>8.9427199999999998E-2</c:v>
                      </c:pt>
                      <c:pt idx="892" formatCode="0.000">
                        <c:v>9.1282000000000002E-2</c:v>
                      </c:pt>
                      <c:pt idx="893" formatCode="0.000">
                        <c:v>9.2810400000000015E-2</c:v>
                      </c:pt>
                      <c:pt idx="894" formatCode="0.000">
                        <c:v>9.2610399999999996E-2</c:v>
                      </c:pt>
                      <c:pt idx="895" formatCode="0.000">
                        <c:v>9.2511200000000002E-2</c:v>
                      </c:pt>
                      <c:pt idx="896" formatCode="0.000">
                        <c:v>9.2994800000000002E-2</c:v>
                      </c:pt>
                      <c:pt idx="897" formatCode="0.000">
                        <c:v>9.5217200000000002E-2</c:v>
                      </c:pt>
                      <c:pt idx="898" formatCode="0.000">
                        <c:v>9.5799200000000001E-2</c:v>
                      </c:pt>
                      <c:pt idx="899" formatCode="0.000">
                        <c:v>9.5595599999999989E-2</c:v>
                      </c:pt>
                      <c:pt idx="900" formatCode="0.000">
                        <c:v>9.5510400000000009E-2</c:v>
                      </c:pt>
                      <c:pt idx="901" formatCode="0.000">
                        <c:v>9.5519599999999996E-2</c:v>
                      </c:pt>
                      <c:pt idx="902" formatCode="0.000">
                        <c:v>9.5599600000000007E-2</c:v>
                      </c:pt>
                      <c:pt idx="903" formatCode="0.000">
                        <c:v>9.72576E-2</c:v>
                      </c:pt>
                      <c:pt idx="904" formatCode="0.000">
                        <c:v>9.9376800000000001E-2</c:v>
                      </c:pt>
                      <c:pt idx="905" formatCode="0.000">
                        <c:v>9.9332400000000001E-2</c:v>
                      </c:pt>
                      <c:pt idx="906" formatCode="0.000">
                        <c:v>9.9124799999999999E-2</c:v>
                      </c:pt>
                      <c:pt idx="907" formatCode="0.000">
                        <c:v>9.9106400000000011E-2</c:v>
                      </c:pt>
                      <c:pt idx="908" formatCode="0.000">
                        <c:v>0.1008492</c:v>
                      </c:pt>
                      <c:pt idx="909" formatCode="0.000">
                        <c:v>0.1015944</c:v>
                      </c:pt>
                      <c:pt idx="910" formatCode="0.000">
                        <c:v>0.1013828</c:v>
                      </c:pt>
                      <c:pt idx="911" formatCode="0.000">
                        <c:v>0.10130119999999999</c:v>
                      </c:pt>
                      <c:pt idx="912" formatCode="0.000">
                        <c:v>0.101288</c:v>
                      </c:pt>
                      <c:pt idx="913" formatCode="0.000">
                        <c:v>0.101356</c:v>
                      </c:pt>
                      <c:pt idx="914" formatCode="0.000">
                        <c:v>0.10314759999999999</c:v>
                      </c:pt>
                      <c:pt idx="915" formatCode="0.000">
                        <c:v>0.10351879999999999</c:v>
                      </c:pt>
                      <c:pt idx="916" formatCode="0.000">
                        <c:v>0.1033316</c:v>
                      </c:pt>
                      <c:pt idx="917" formatCode="0.000">
                        <c:v>0.1032616</c:v>
                      </c:pt>
                      <c:pt idx="918" formatCode="0.000">
                        <c:v>0.10454000000000001</c:v>
                      </c:pt>
                      <c:pt idx="919" formatCode="0.000">
                        <c:v>0.10627</c:v>
                      </c:pt>
                      <c:pt idx="920" formatCode="0.000">
                        <c:v>0.1060628</c:v>
                      </c:pt>
                      <c:pt idx="921" formatCode="0.000">
                        <c:v>0.10587199999999999</c:v>
                      </c:pt>
                      <c:pt idx="922" formatCode="0.000">
                        <c:v>0.10580120000000001</c:v>
                      </c:pt>
                      <c:pt idx="923" formatCode="0.000">
                        <c:v>0.1064056</c:v>
                      </c:pt>
                      <c:pt idx="924" formatCode="0.000">
                        <c:v>0.1087436</c:v>
                      </c:pt>
                      <c:pt idx="925" formatCode="0.000">
                        <c:v>0.1092756</c:v>
                      </c:pt>
                      <c:pt idx="926" formatCode="0.000">
                        <c:v>0.109</c:v>
                      </c:pt>
                      <c:pt idx="927" formatCode="0.000">
                        <c:v>0.1095908</c:v>
                      </c:pt>
                      <c:pt idx="928" formatCode="0.000">
                        <c:v>0.11180960000000001</c:v>
                      </c:pt>
                      <c:pt idx="929" formatCode="0.000">
                        <c:v>0.11190079999999999</c:v>
                      </c:pt>
                      <c:pt idx="930" formatCode="0.000">
                        <c:v>0.11163000000000001</c:v>
                      </c:pt>
                      <c:pt idx="931" formatCode="0.000">
                        <c:v>0.11148</c:v>
                      </c:pt>
                      <c:pt idx="932" formatCode="0.000">
                        <c:v>0.1114916</c:v>
                      </c:pt>
                      <c:pt idx="933" formatCode="0.000">
                        <c:v>0.11339</c:v>
                      </c:pt>
                      <c:pt idx="934" formatCode="0.000">
                        <c:v>0.1149276</c:v>
                      </c:pt>
                      <c:pt idx="935" formatCode="0.000">
                        <c:v>0.1146176</c:v>
                      </c:pt>
                      <c:pt idx="936" formatCode="0.000">
                        <c:v>0.11438319999999999</c:v>
                      </c:pt>
                      <c:pt idx="937" formatCode="0.000">
                        <c:v>0.11425200000000001</c:v>
                      </c:pt>
                      <c:pt idx="938" formatCode="0.000">
                        <c:v>0.11495079999999999</c:v>
                      </c:pt>
                      <c:pt idx="939" formatCode="0.000">
                        <c:v>0.11720639999999999</c:v>
                      </c:pt>
                      <c:pt idx="940" formatCode="0.000">
                        <c:v>0.11727600000000001</c:v>
                      </c:pt>
                      <c:pt idx="941" formatCode="0.000">
                        <c:v>0.1169724</c:v>
                      </c:pt>
                      <c:pt idx="942" formatCode="0.000">
                        <c:v>0.1168064</c:v>
                      </c:pt>
                      <c:pt idx="943" formatCode="0.000">
                        <c:v>0.117644</c:v>
                      </c:pt>
                      <c:pt idx="944" formatCode="0.000">
                        <c:v>0.1197564</c:v>
                      </c:pt>
                      <c:pt idx="945" formatCode="0.000">
                        <c:v>0.1196256</c:v>
                      </c:pt>
                      <c:pt idx="946" formatCode="0.000">
                        <c:v>0.11933920000000001</c:v>
                      </c:pt>
                      <c:pt idx="947" formatCode="0.000">
                        <c:v>0.1191624</c:v>
                      </c:pt>
                      <c:pt idx="948" formatCode="0.000">
                        <c:v>0.1195876</c:v>
                      </c:pt>
                      <c:pt idx="949" formatCode="0.000">
                        <c:v>0.12182079999999999</c:v>
                      </c:pt>
                      <c:pt idx="950" formatCode="0.000">
                        <c:v>0.1218388</c:v>
                      </c:pt>
                      <c:pt idx="951" formatCode="0.000">
                        <c:v>0.1215292</c:v>
                      </c:pt>
                      <c:pt idx="952" formatCode="0.000">
                        <c:v>0.1213424</c:v>
                      </c:pt>
                      <c:pt idx="953" formatCode="0.000">
                        <c:v>0.12242599999999999</c:v>
                      </c:pt>
                      <c:pt idx="954" formatCode="0.000">
                        <c:v>0.12425760000000001</c:v>
                      </c:pt>
                      <c:pt idx="955" formatCode="0.000">
                        <c:v>0.123986</c:v>
                      </c:pt>
                      <c:pt idx="956" formatCode="0.000">
                        <c:v>0.12370279999999999</c:v>
                      </c:pt>
                      <c:pt idx="957" formatCode="0.000">
                        <c:v>0.1236604</c:v>
                      </c:pt>
                      <c:pt idx="958" formatCode="0.000">
                        <c:v>0.12562719999999999</c:v>
                      </c:pt>
                      <c:pt idx="959" formatCode="0.000">
                        <c:v>0.12642880000000001</c:v>
                      </c:pt>
                      <c:pt idx="960" formatCode="0.000">
                        <c:v>0.12607679999999999</c:v>
                      </c:pt>
                      <c:pt idx="961" formatCode="0.000">
                        <c:v>0.1258484</c:v>
                      </c:pt>
                      <c:pt idx="962" formatCode="0.000">
                        <c:v>0.12623760000000001</c:v>
                      </c:pt>
                      <c:pt idx="963" formatCode="0.000">
                        <c:v>0.1282596</c:v>
                      </c:pt>
                      <c:pt idx="964" formatCode="0.000">
                        <c:v>0.12811359999999999</c:v>
                      </c:pt>
                      <c:pt idx="965" formatCode="0.000">
                        <c:v>0.12783559999999999</c:v>
                      </c:pt>
                      <c:pt idx="966" formatCode="0.000">
                        <c:v>0.12771079999999999</c:v>
                      </c:pt>
                      <c:pt idx="967" formatCode="0.000">
                        <c:v>0.12934680000000001</c:v>
                      </c:pt>
                      <c:pt idx="968" formatCode="0.000">
                        <c:v>0.1299592</c:v>
                      </c:pt>
                      <c:pt idx="969" formatCode="0.000">
                        <c:v>0.1296312</c:v>
                      </c:pt>
                      <c:pt idx="970" formatCode="0.000">
                        <c:v>0.12942960000000001</c:v>
                      </c:pt>
                      <c:pt idx="971" formatCode="0.000">
                        <c:v>0.12941039999999998</c:v>
                      </c:pt>
                      <c:pt idx="972" formatCode="0.000">
                        <c:v>0.1314824</c:v>
                      </c:pt>
                      <c:pt idx="973" formatCode="0.000">
                        <c:v>0.13361239999999999</c:v>
                      </c:pt>
                      <c:pt idx="974" formatCode="0.000">
                        <c:v>0.13337479999999999</c:v>
                      </c:pt>
                      <c:pt idx="975" formatCode="0.000">
                        <c:v>0.13306080000000001</c:v>
                      </c:pt>
                      <c:pt idx="976" formatCode="0.000">
                        <c:v>0.1331416</c:v>
                      </c:pt>
                      <c:pt idx="977" formatCode="0.000">
                        <c:v>0.1355508</c:v>
                      </c:pt>
                      <c:pt idx="978" formatCode="0.000">
                        <c:v>0.1364196</c:v>
                      </c:pt>
                      <c:pt idx="979" formatCode="0.000">
                        <c:v>0.1360536</c:v>
                      </c:pt>
                      <c:pt idx="980" formatCode="0.000">
                        <c:v>0.1358432</c:v>
                      </c:pt>
                      <c:pt idx="981" formatCode="0.000">
                        <c:v>0.1357064</c:v>
                      </c:pt>
                      <c:pt idx="982" formatCode="0.000">
                        <c:v>0.13562559999999999</c:v>
                      </c:pt>
                      <c:pt idx="983" formatCode="0.000">
                        <c:v>0.13690920000000001</c:v>
                      </c:pt>
                      <c:pt idx="984" formatCode="0.000">
                        <c:v>0.13962279999999999</c:v>
                      </c:pt>
                      <c:pt idx="985" formatCode="0.000">
                        <c:v>0.1402516</c:v>
                      </c:pt>
                      <c:pt idx="986" formatCode="0.000">
                        <c:v>0.13987959999999999</c:v>
                      </c:pt>
                      <c:pt idx="987" formatCode="0.000">
                        <c:v>0.13969239999999999</c:v>
                      </c:pt>
                      <c:pt idx="988" formatCode="0.000">
                        <c:v>0.13978560000000001</c:v>
                      </c:pt>
                      <c:pt idx="989" formatCode="0.000">
                        <c:v>0.14192199999999999</c:v>
                      </c:pt>
                      <c:pt idx="990" formatCode="0.000">
                        <c:v>0.14197279999999998</c:v>
                      </c:pt>
                      <c:pt idx="991" formatCode="0.000">
                        <c:v>0.14172760000000001</c:v>
                      </c:pt>
                      <c:pt idx="992" formatCode="0.000">
                        <c:v>0.14247680000000001</c:v>
                      </c:pt>
                      <c:pt idx="993" formatCode="0.000">
                        <c:v>0.1450012</c:v>
                      </c:pt>
                      <c:pt idx="994" formatCode="0.000">
                        <c:v>0.1449308</c:v>
                      </c:pt>
                      <c:pt idx="995" formatCode="0.000">
                        <c:v>0.1446568</c:v>
                      </c:pt>
                      <c:pt idx="996" formatCode="0.000">
                        <c:v>0.14473720000000001</c:v>
                      </c:pt>
                      <c:pt idx="997" formatCode="0.000">
                        <c:v>0.1472908</c:v>
                      </c:pt>
                      <c:pt idx="998" formatCode="0.000">
                        <c:v>0.14807880000000001</c:v>
                      </c:pt>
                      <c:pt idx="999" formatCode="0.000">
                        <c:v>0.14776</c:v>
                      </c:pt>
                      <c:pt idx="1000" formatCode="0.000">
                        <c:v>0.14759559999999999</c:v>
                      </c:pt>
                      <c:pt idx="1001" formatCode="0.000">
                        <c:v>0.14757439999999999</c:v>
                      </c:pt>
                      <c:pt idx="1002" formatCode="0.000">
                        <c:v>0.14968680000000001</c:v>
                      </c:pt>
                      <c:pt idx="1003" formatCode="0.000">
                        <c:v>0.1514848</c:v>
                      </c:pt>
                      <c:pt idx="1004" formatCode="0.000">
                        <c:v>0.15116080000000001</c:v>
                      </c:pt>
                      <c:pt idx="1005" formatCode="0.000">
                        <c:v>0.15093799999999999</c:v>
                      </c:pt>
                      <c:pt idx="1006" formatCode="0.000">
                        <c:v>0.15136079999999999</c:v>
                      </c:pt>
                      <c:pt idx="1007" formatCode="0.000">
                        <c:v>0.1541344</c:v>
                      </c:pt>
                      <c:pt idx="1008" formatCode="0.000">
                        <c:v>0.15425</c:v>
                      </c:pt>
                      <c:pt idx="1009" formatCode="0.000">
                        <c:v>0.15395799999999998</c:v>
                      </c:pt>
                      <c:pt idx="1010" formatCode="0.000">
                        <c:v>0.1537936</c:v>
                      </c:pt>
                      <c:pt idx="1011" formatCode="0.000">
                        <c:v>0.1539008</c:v>
                      </c:pt>
                      <c:pt idx="1012" formatCode="0.000">
                        <c:v>0.15664320000000001</c:v>
                      </c:pt>
                      <c:pt idx="1013" formatCode="0.000">
                        <c:v>0.15812760000000001</c:v>
                      </c:pt>
                      <c:pt idx="1014" formatCode="0.000">
                        <c:v>0.1577624</c:v>
                      </c:pt>
                      <c:pt idx="1015" formatCode="0.000">
                        <c:v>0.15750520000000001</c:v>
                      </c:pt>
                      <c:pt idx="1016" formatCode="0.000">
                        <c:v>0.15737600000000002</c:v>
                      </c:pt>
                      <c:pt idx="1017" formatCode="0.000">
                        <c:v>0.1574344</c:v>
                      </c:pt>
                      <c:pt idx="1018" formatCode="0.000">
                        <c:v>0.15993479999999999</c:v>
                      </c:pt>
                      <c:pt idx="1019" formatCode="0.000">
                        <c:v>0.16119559999999999</c:v>
                      </c:pt>
                      <c:pt idx="1020" formatCode="0.000">
                        <c:v>0.16080839999999999</c:v>
                      </c:pt>
                      <c:pt idx="1021" formatCode="0.000">
                        <c:v>0.16056960000000001</c:v>
                      </c:pt>
                      <c:pt idx="1022" formatCode="0.000">
                        <c:v>0.1604216</c:v>
                      </c:pt>
                      <c:pt idx="1023" formatCode="0.000">
                        <c:v>0.16198760000000001</c:v>
                      </c:pt>
                      <c:pt idx="1024" formatCode="0.000">
                        <c:v>0.1640384</c:v>
                      </c:pt>
                      <c:pt idx="1025" formatCode="0.000">
                        <c:v>0.16371040000000001</c:v>
                      </c:pt>
                      <c:pt idx="1026" formatCode="0.000">
                        <c:v>0.1634216</c:v>
                      </c:pt>
                      <c:pt idx="1027" formatCode="0.000">
                        <c:v>0.16379359999999998</c:v>
                      </c:pt>
                      <c:pt idx="1028" formatCode="0.000">
                        <c:v>0.16682639999999999</c:v>
                      </c:pt>
                      <c:pt idx="1029" formatCode="0.000">
                        <c:v>0.1673048</c:v>
                      </c:pt>
                      <c:pt idx="1030" formatCode="0.000">
                        <c:v>0.1669252</c:v>
                      </c:pt>
                      <c:pt idx="1031" formatCode="0.000">
                        <c:v>0.16668399999999997</c:v>
                      </c:pt>
                      <c:pt idx="1032" formatCode="0.000">
                        <c:v>0.16666440000000002</c:v>
                      </c:pt>
                      <c:pt idx="1033" formatCode="0.000">
                        <c:v>0.169126</c:v>
                      </c:pt>
                      <c:pt idx="1034" formatCode="0.000">
                        <c:v>0.1721268</c:v>
                      </c:pt>
                      <c:pt idx="1035" formatCode="0.000">
                        <c:v>0.17197080000000001</c:v>
                      </c:pt>
                      <c:pt idx="1036" formatCode="0.000">
                        <c:v>0.17158680000000001</c:v>
                      </c:pt>
                      <c:pt idx="1037" formatCode="0.000">
                        <c:v>0.17135840000000002</c:v>
                      </c:pt>
                      <c:pt idx="1038" formatCode="0.000">
                        <c:v>0.17123480000000002</c:v>
                      </c:pt>
                      <c:pt idx="1039" formatCode="0.000">
                        <c:v>0.17226</c:v>
                      </c:pt>
                      <c:pt idx="1040" formatCode="0.000">
                        <c:v>0.1751692</c:v>
                      </c:pt>
                      <c:pt idx="1041" formatCode="0.000">
                        <c:v>0.17503039999999997</c:v>
                      </c:pt>
                      <c:pt idx="1042" formatCode="0.000">
                        <c:v>0.174904</c:v>
                      </c:pt>
                      <c:pt idx="1043" formatCode="0.000">
                        <c:v>0.177758</c:v>
                      </c:pt>
                      <c:pt idx="1044" formatCode="0.000">
                        <c:v>0.1794724</c:v>
                      </c:pt>
                      <c:pt idx="1045" formatCode="0.000">
                        <c:v>0.1790532</c:v>
                      </c:pt>
                      <c:pt idx="1046" formatCode="0.000">
                        <c:v>0.17877600000000002</c:v>
                      </c:pt>
                      <c:pt idx="1047" formatCode="0.000">
                        <c:v>0.17862239999999999</c:v>
                      </c:pt>
                      <c:pt idx="1048" formatCode="0.000">
                        <c:v>0.1790928</c:v>
                      </c:pt>
                      <c:pt idx="1049" formatCode="0.000">
                        <c:v>0.18248439999999999</c:v>
                      </c:pt>
                      <c:pt idx="1050" formatCode="0.000">
                        <c:v>0.1835456</c:v>
                      </c:pt>
                      <c:pt idx="1051" formatCode="0.000">
                        <c:v>0.18310400000000002</c:v>
                      </c:pt>
                      <c:pt idx="1052" formatCode="0.000">
                        <c:v>0.18282319999999999</c:v>
                      </c:pt>
                      <c:pt idx="1053" formatCode="0.000">
                        <c:v>0.18268519999999999</c:v>
                      </c:pt>
                      <c:pt idx="1054" formatCode="0.000">
                        <c:v>0.1825532</c:v>
                      </c:pt>
                      <c:pt idx="1055" formatCode="0.000">
                        <c:v>0.1842888</c:v>
                      </c:pt>
                      <c:pt idx="1056" formatCode="0.000">
                        <c:v>0.18716999999999998</c:v>
                      </c:pt>
                      <c:pt idx="1057" formatCode="0.000">
                        <c:v>0.18692399999999998</c:v>
                      </c:pt>
                      <c:pt idx="1058" formatCode="0.000">
                        <c:v>0.18659040000000002</c:v>
                      </c:pt>
                      <c:pt idx="1059" formatCode="0.000">
                        <c:v>0.18638960000000002</c:v>
                      </c:pt>
                      <c:pt idx="1060" formatCode="0.000">
                        <c:v>0.18675920000000001</c:v>
                      </c:pt>
                      <c:pt idx="1061" formatCode="0.000">
                        <c:v>0.1900724</c:v>
                      </c:pt>
                      <c:pt idx="1062" formatCode="0.000">
                        <c:v>0.1905328</c:v>
                      </c:pt>
                      <c:pt idx="1063" formatCode="0.000">
                        <c:v>0.19014040000000001</c:v>
                      </c:pt>
                      <c:pt idx="1064" formatCode="0.000">
                        <c:v>0.18990120000000002</c:v>
                      </c:pt>
                      <c:pt idx="1065" formatCode="0.000">
                        <c:v>0.1904952</c:v>
                      </c:pt>
                      <c:pt idx="1066" formatCode="0.000">
                        <c:v>0.19406800000000002</c:v>
                      </c:pt>
                      <c:pt idx="1067" formatCode="0.000">
                        <c:v>0.1948164</c:v>
                      </c:pt>
                      <c:pt idx="1068" formatCode="0.000">
                        <c:v>0.19439319999999999</c:v>
                      </c:pt>
                      <c:pt idx="1069" formatCode="0.000">
                        <c:v>0.19413160000000002</c:v>
                      </c:pt>
                      <c:pt idx="1070" formatCode="0.000">
                        <c:v>0.19431119999999999</c:v>
                      </c:pt>
                      <c:pt idx="1071" formatCode="0.000">
                        <c:v>0.19768840000000001</c:v>
                      </c:pt>
                      <c:pt idx="1072" formatCode="0.000">
                        <c:v>0.1985228</c:v>
                      </c:pt>
                      <c:pt idx="1073" formatCode="0.000">
                        <c:v>0.19810120000000001</c:v>
                      </c:pt>
                      <c:pt idx="1074" formatCode="0.000">
                        <c:v>0.19788039999999998</c:v>
                      </c:pt>
                      <c:pt idx="1075" formatCode="0.000">
                        <c:v>0.1980864</c:v>
                      </c:pt>
                      <c:pt idx="1076" formatCode="0.000">
                        <c:v>0.2016608</c:v>
                      </c:pt>
                      <c:pt idx="1077" formatCode="0.000">
                        <c:v>0.203046</c:v>
                      </c:pt>
                      <c:pt idx="1078" formatCode="0.000">
                        <c:v>0.20261560000000001</c:v>
                      </c:pt>
                      <c:pt idx="1079" formatCode="0.000">
                        <c:v>0.20239080000000001</c:v>
                      </c:pt>
                      <c:pt idx="1080" formatCode="0.000">
                        <c:v>0.20343800000000001</c:v>
                      </c:pt>
                      <c:pt idx="1081" formatCode="0.000">
                        <c:v>0.20724399999999998</c:v>
                      </c:pt>
                      <c:pt idx="1082" formatCode="0.000">
                        <c:v>0.20744479999999998</c:v>
                      </c:pt>
                      <c:pt idx="1083" formatCode="0.000">
                        <c:v>0.2070844</c:v>
                      </c:pt>
                      <c:pt idx="1084" formatCode="0.000">
                        <c:v>0.20689560000000001</c:v>
                      </c:pt>
                      <c:pt idx="1085" formatCode="0.000">
                        <c:v>0.207486</c:v>
                      </c:pt>
                      <c:pt idx="1086" formatCode="0.000">
                        <c:v>0.21104320000000001</c:v>
                      </c:pt>
                      <c:pt idx="1087" formatCode="0.000">
                        <c:v>0.21117039999999998</c:v>
                      </c:pt>
                      <c:pt idx="1088" formatCode="0.000">
                        <c:v>0.21082239999999999</c:v>
                      </c:pt>
                      <c:pt idx="1089" formatCode="0.000">
                        <c:v>0.21065880000000001</c:v>
                      </c:pt>
                      <c:pt idx="1090" formatCode="0.000">
                        <c:v>0.21109439999999999</c:v>
                      </c:pt>
                      <c:pt idx="1091" formatCode="0.000">
                        <c:v>0.215086</c:v>
                      </c:pt>
                      <c:pt idx="1092" formatCode="0.000">
                        <c:v>0.21817119999999998</c:v>
                      </c:pt>
                      <c:pt idx="1093" formatCode="0.000">
                        <c:v>0.21778960000000003</c:v>
                      </c:pt>
                      <c:pt idx="1094" formatCode="0.000">
                        <c:v>0.21741840000000001</c:v>
                      </c:pt>
                      <c:pt idx="1095" formatCode="0.000">
                        <c:v>0.21725359999999999</c:v>
                      </c:pt>
                      <c:pt idx="1096" formatCode="0.000">
                        <c:v>0.21717400000000001</c:v>
                      </c:pt>
                      <c:pt idx="1097" formatCode="0.000">
                        <c:v>0.21711639999999999</c:v>
                      </c:pt>
                      <c:pt idx="1098" formatCode="0.000">
                        <c:v>0.21934239999999999</c:v>
                      </c:pt>
                      <c:pt idx="1099" formatCode="0.000">
                        <c:v>0.2217364</c:v>
                      </c:pt>
                      <c:pt idx="1100" formatCode="0.000">
                        <c:v>0.2214188</c:v>
                      </c:pt>
                      <c:pt idx="1101" formatCode="0.000">
                        <c:v>0.22118599999999999</c:v>
                      </c:pt>
                      <c:pt idx="1102" formatCode="0.000">
                        <c:v>0.22349920000000001</c:v>
                      </c:pt>
                      <c:pt idx="1103" formatCode="0.000">
                        <c:v>0.22782840000000001</c:v>
                      </c:pt>
                      <c:pt idx="1104" formatCode="0.000">
                        <c:v>0.228524</c:v>
                      </c:pt>
                      <c:pt idx="1105" formatCode="0.000">
                        <c:v>0.22806799999999999</c:v>
                      </c:pt>
                      <c:pt idx="1106" formatCode="0.000">
                        <c:v>0.22784559999999998</c:v>
                      </c:pt>
                      <c:pt idx="1107" formatCode="0.000">
                        <c:v>0.22776080000000001</c:v>
                      </c:pt>
                      <c:pt idx="1108" formatCode="0.000">
                        <c:v>0.22773160000000001</c:v>
                      </c:pt>
                      <c:pt idx="1109" formatCode="0.000">
                        <c:v>0.22849599999999998</c:v>
                      </c:pt>
                      <c:pt idx="1110" formatCode="0.000">
                        <c:v>0.2323288</c:v>
                      </c:pt>
                      <c:pt idx="1111" formatCode="0.000">
                        <c:v>0.23246639999999999</c:v>
                      </c:pt>
                      <c:pt idx="1112" formatCode="0.000">
                        <c:v>0.2321676</c:v>
                      </c:pt>
                      <c:pt idx="1113" formatCode="0.000">
                        <c:v>0.23313400000000001</c:v>
                      </c:pt>
                      <c:pt idx="1114" formatCode="0.000">
                        <c:v>0.23701440000000001</c:v>
                      </c:pt>
                      <c:pt idx="1115" formatCode="0.000">
                        <c:v>0.23705120000000002</c:v>
                      </c:pt>
                      <c:pt idx="1116" formatCode="0.000">
                        <c:v>0.23671639999999999</c:v>
                      </c:pt>
                      <c:pt idx="1117" formatCode="0.000">
                        <c:v>0.2365824</c:v>
                      </c:pt>
                      <c:pt idx="1118" formatCode="0.000">
                        <c:v>0.23696840000000002</c:v>
                      </c:pt>
                      <c:pt idx="1119" formatCode="0.000">
                        <c:v>0.241148</c:v>
                      </c:pt>
                      <c:pt idx="1120" formatCode="0.000">
                        <c:v>0.24199880000000001</c:v>
                      </c:pt>
                      <c:pt idx="1121" formatCode="0.000">
                        <c:v>0.24161359999999998</c:v>
                      </c:pt>
                      <c:pt idx="1122" formatCode="0.000">
                        <c:v>0.24145040000000001</c:v>
                      </c:pt>
                      <c:pt idx="1123" formatCode="0.000">
                        <c:v>0.24191680000000002</c:v>
                      </c:pt>
                      <c:pt idx="1124" formatCode="0.000">
                        <c:v>0.24619599999999997</c:v>
                      </c:pt>
                      <c:pt idx="1125" formatCode="0.000">
                        <c:v>0.2468524</c:v>
                      </c:pt>
                      <c:pt idx="1126" formatCode="0.000">
                        <c:v>0.24652280000000001</c:v>
                      </c:pt>
                      <c:pt idx="1127" formatCode="0.000">
                        <c:v>0.24816240000000001</c:v>
                      </c:pt>
                      <c:pt idx="1128" formatCode="0.000">
                        <c:v>0.25209239999999999</c:v>
                      </c:pt>
                      <c:pt idx="1129" formatCode="0.000">
                        <c:v>0.2519324</c:v>
                      </c:pt>
                      <c:pt idx="1130" formatCode="0.000">
                        <c:v>0.25163679999999999</c:v>
                      </c:pt>
                      <c:pt idx="1131" formatCode="0.000">
                        <c:v>0.25154559999999998</c:v>
                      </c:pt>
                      <c:pt idx="1132" formatCode="0.000">
                        <c:v>0.25150319999999998</c:v>
                      </c:pt>
                      <c:pt idx="1133" formatCode="0.000">
                        <c:v>0.25210480000000002</c:v>
                      </c:pt>
                      <c:pt idx="1134" formatCode="0.000">
                        <c:v>0.25656319999999999</c:v>
                      </c:pt>
                      <c:pt idx="1135" formatCode="0.000">
                        <c:v>0.25714480000000001</c:v>
                      </c:pt>
                      <c:pt idx="1136" formatCode="0.000">
                        <c:v>0.25684479999999998</c:v>
                      </c:pt>
                      <c:pt idx="1137" formatCode="0.000">
                        <c:v>0.259376</c:v>
                      </c:pt>
                      <c:pt idx="1138" formatCode="0.000">
                        <c:v>0.26339800000000002</c:v>
                      </c:pt>
                      <c:pt idx="1139" formatCode="0.000">
                        <c:v>0.26319239999999999</c:v>
                      </c:pt>
                      <c:pt idx="1140" formatCode="0.000">
                        <c:v>0.26289200000000001</c:v>
                      </c:pt>
                      <c:pt idx="1141" formatCode="0.000">
                        <c:v>0.26279760000000002</c:v>
                      </c:pt>
                      <c:pt idx="1142" formatCode="0.000">
                        <c:v>0.26280760000000003</c:v>
                      </c:pt>
                      <c:pt idx="1143" formatCode="0.000">
                        <c:v>0.26454759999999999</c:v>
                      </c:pt>
                      <c:pt idx="1144" formatCode="0.000">
                        <c:v>0.26935599999999998</c:v>
                      </c:pt>
                      <c:pt idx="1145" formatCode="0.000">
                        <c:v>0.2695612</c:v>
                      </c:pt>
                      <c:pt idx="1146" formatCode="0.000">
                        <c:v>0.26922279999999998</c:v>
                      </c:pt>
                      <c:pt idx="1147" formatCode="0.000">
                        <c:v>0.26911400000000002</c:v>
                      </c:pt>
                      <c:pt idx="1148" formatCode="0.000">
                        <c:v>0.26911840000000004</c:v>
                      </c:pt>
                      <c:pt idx="1149" formatCode="0.000">
                        <c:v>0.2695284</c:v>
                      </c:pt>
                      <c:pt idx="1150" formatCode="0.000">
                        <c:v>0.27425559999999999</c:v>
                      </c:pt>
                      <c:pt idx="1151" formatCode="0.000">
                        <c:v>0.27644999999999997</c:v>
                      </c:pt>
                      <c:pt idx="1152" formatCode="0.000">
                        <c:v>0.27603440000000001</c:v>
                      </c:pt>
                      <c:pt idx="1153" formatCode="0.000">
                        <c:v>0.27582999999999996</c:v>
                      </c:pt>
                      <c:pt idx="1154" formatCode="0.000">
                        <c:v>0.27581880000000003</c:v>
                      </c:pt>
                      <c:pt idx="1155" formatCode="0.000">
                        <c:v>0.27902199999999999</c:v>
                      </c:pt>
                      <c:pt idx="1156" formatCode="0.000">
                        <c:v>0.28389439999999999</c:v>
                      </c:pt>
                      <c:pt idx="1157" formatCode="0.000">
                        <c:v>0.28389799999999998</c:v>
                      </c:pt>
                      <c:pt idx="1158" formatCode="0.000">
                        <c:v>0.28356399999999998</c:v>
                      </c:pt>
                      <c:pt idx="1159" formatCode="0.000">
                        <c:v>0.28349839999999998</c:v>
                      </c:pt>
                      <c:pt idx="1160" formatCode="0.000">
                        <c:v>0.28355239999999998</c:v>
                      </c:pt>
                      <c:pt idx="1161" formatCode="0.000">
                        <c:v>0.28395879999999996</c:v>
                      </c:pt>
                      <c:pt idx="1162" formatCode="0.000">
                        <c:v>0.28850039999999999</c:v>
                      </c:pt>
                      <c:pt idx="1163" formatCode="0.000">
                        <c:v>0.28925640000000002</c:v>
                      </c:pt>
                      <c:pt idx="1164" formatCode="0.000">
                        <c:v>0.28899239999999998</c:v>
                      </c:pt>
                      <c:pt idx="1165" formatCode="0.000">
                        <c:v>0.28893720000000001</c:v>
                      </c:pt>
                      <c:pt idx="1166" formatCode="0.000">
                        <c:v>0.28990880000000002</c:v>
                      </c:pt>
                      <c:pt idx="1167" formatCode="0.000">
                        <c:v>0.29501719999999998</c:v>
                      </c:pt>
                      <c:pt idx="1168" formatCode="0.000">
                        <c:v>0.29544720000000002</c:v>
                      </c:pt>
                      <c:pt idx="1169" formatCode="0.000">
                        <c:v>0.29516720000000002</c:v>
                      </c:pt>
                      <c:pt idx="1170" formatCode="0.000">
                        <c:v>0.29511399999999999</c:v>
                      </c:pt>
                      <c:pt idx="1171" formatCode="0.000">
                        <c:v>0.29583480000000001</c:v>
                      </c:pt>
                      <c:pt idx="1172" formatCode="0.000">
                        <c:v>0.30130440000000003</c:v>
                      </c:pt>
                      <c:pt idx="1173" formatCode="0.000">
                        <c:v>0.30314360000000001</c:v>
                      </c:pt>
                      <c:pt idx="1174" formatCode="0.000">
                        <c:v>0.30274400000000001</c:v>
                      </c:pt>
                      <c:pt idx="1175" formatCode="0.000">
                        <c:v>0.30259599999999998</c:v>
                      </c:pt>
                      <c:pt idx="1176" formatCode="0.000">
                        <c:v>0.30264560000000001</c:v>
                      </c:pt>
                      <c:pt idx="1177" formatCode="0.000">
                        <c:v>0.30275279999999999</c:v>
                      </c:pt>
                      <c:pt idx="1178" formatCode="0.000">
                        <c:v>0.30491839999999998</c:v>
                      </c:pt>
                      <c:pt idx="1179" formatCode="0.000">
                        <c:v>0.31024679999999999</c:v>
                      </c:pt>
                      <c:pt idx="1180" formatCode="0.000">
                        <c:v>0.31040440000000002</c:v>
                      </c:pt>
                      <c:pt idx="1181" formatCode="0.000">
                        <c:v>0.31012679999999998</c:v>
                      </c:pt>
                      <c:pt idx="1182" formatCode="0.000">
                        <c:v>0.3101064</c:v>
                      </c:pt>
                      <c:pt idx="1183" formatCode="0.000">
                        <c:v>0.31353320000000001</c:v>
                      </c:pt>
                      <c:pt idx="1184" formatCode="0.000">
                        <c:v>0.31521280000000002</c:v>
                      </c:pt>
                      <c:pt idx="1185" formatCode="0.000">
                        <c:v>0.31536320000000001</c:v>
                      </c:pt>
                      <c:pt idx="1186" formatCode="0.000">
                        <c:v>0.32053240000000005</c:v>
                      </c:pt>
                      <c:pt idx="1187" formatCode="0.000">
                        <c:v>0.32266240000000002</c:v>
                      </c:pt>
                      <c:pt idx="1188" formatCode="0.000">
                        <c:v>0.32232640000000001</c:v>
                      </c:pt>
                      <c:pt idx="1189" formatCode="0.000">
                        <c:v>0.3222276</c:v>
                      </c:pt>
                      <c:pt idx="1190" formatCode="0.000">
                        <c:v>0.32232640000000001</c:v>
                      </c:pt>
                      <c:pt idx="1191" formatCode="0.000">
                        <c:v>0.32339039999999997</c:v>
                      </c:pt>
                      <c:pt idx="1192" formatCode="0.000">
                        <c:v>0.32906160000000001</c:v>
                      </c:pt>
                      <c:pt idx="1193" formatCode="0.000">
                        <c:v>0.3296116</c:v>
                      </c:pt>
                      <c:pt idx="1194" formatCode="0.000">
                        <c:v>0.32937559999999999</c:v>
                      </c:pt>
                      <c:pt idx="1195" formatCode="0.000">
                        <c:v>0.32940399999999997</c:v>
                      </c:pt>
                      <c:pt idx="1196" formatCode="0.000">
                        <c:v>0.32954600000000001</c:v>
                      </c:pt>
                      <c:pt idx="1197" formatCode="0.000">
                        <c:v>0.32997199999999999</c:v>
                      </c:pt>
                      <c:pt idx="1198" formatCode="0.000">
                        <c:v>0.33509239999999996</c:v>
                      </c:pt>
                      <c:pt idx="1199" formatCode="0.000">
                        <c:v>0.33840120000000001</c:v>
                      </c:pt>
                      <c:pt idx="1200" formatCode="0.000">
                        <c:v>0.33809119999999998</c:v>
                      </c:pt>
                      <c:pt idx="1201" formatCode="0.000">
                        <c:v>0.33801039999999999</c:v>
                      </c:pt>
                      <c:pt idx="1202" formatCode="0.000">
                        <c:v>0.338088</c:v>
                      </c:pt>
                      <c:pt idx="1203" formatCode="0.000">
                        <c:v>0.33823520000000001</c:v>
                      </c:pt>
                      <c:pt idx="1204" formatCode="0.000">
                        <c:v>0.34228439999999999</c:v>
                      </c:pt>
                      <c:pt idx="1205" formatCode="0.000">
                        <c:v>0.34505360000000002</c:v>
                      </c:pt>
                      <c:pt idx="1206" formatCode="0.000">
                        <c:v>0.34482399999999996</c:v>
                      </c:pt>
                      <c:pt idx="1207" formatCode="0.000">
                        <c:v>0.34480440000000001</c:v>
                      </c:pt>
                      <c:pt idx="1208" formatCode="0.000">
                        <c:v>0.34515479999999998</c:v>
                      </c:pt>
                      <c:pt idx="1209" formatCode="0.000">
                        <c:v>0.35045760000000004</c:v>
                      </c:pt>
                      <c:pt idx="1210" formatCode="0.000">
                        <c:v>0.35304519999999995</c:v>
                      </c:pt>
                      <c:pt idx="1211" formatCode="0.000">
                        <c:v>0.35276839999999998</c:v>
                      </c:pt>
                      <c:pt idx="1212" formatCode="0.000">
                        <c:v>0.35276159999999995</c:v>
                      </c:pt>
                      <c:pt idx="1213" formatCode="0.000">
                        <c:v>0.35294439999999999</c:v>
                      </c:pt>
                      <c:pt idx="1214" formatCode="0.000">
                        <c:v>0.35598759999999996</c:v>
                      </c:pt>
                      <c:pt idx="1215" formatCode="0.000">
                        <c:v>0.36186200000000002</c:v>
                      </c:pt>
                      <c:pt idx="1216" formatCode="0.000">
                        <c:v>0.36189120000000002</c:v>
                      </c:pt>
                      <c:pt idx="1217" formatCode="0.000">
                        <c:v>0.36174200000000001</c:v>
                      </c:pt>
                      <c:pt idx="1218" formatCode="0.000">
                        <c:v>0.36182599999999998</c:v>
                      </c:pt>
                      <c:pt idx="1219" formatCode="0.000">
                        <c:v>0.3620604</c:v>
                      </c:pt>
                      <c:pt idx="1220" formatCode="0.000">
                        <c:v>0.36264919999999995</c:v>
                      </c:pt>
                      <c:pt idx="1221" formatCode="0.000">
                        <c:v>0.36829040000000002</c:v>
                      </c:pt>
                      <c:pt idx="1222" formatCode="0.000">
                        <c:v>0.36964759999999997</c:v>
                      </c:pt>
                      <c:pt idx="1223" formatCode="0.000">
                        <c:v>0.36951919999999999</c:v>
                      </c:pt>
                      <c:pt idx="1224" formatCode="0.000">
                        <c:v>0.36961039999999995</c:v>
                      </c:pt>
                      <c:pt idx="1225" formatCode="0.000">
                        <c:v>0.3724712</c:v>
                      </c:pt>
                      <c:pt idx="1226" formatCode="0.000">
                        <c:v>0.37790199999999996</c:v>
                      </c:pt>
                      <c:pt idx="1227" formatCode="0.000">
                        <c:v>0.37785800000000003</c:v>
                      </c:pt>
                      <c:pt idx="1228" formatCode="0.000">
                        <c:v>0.37775080000000005</c:v>
                      </c:pt>
                      <c:pt idx="1229" formatCode="0.000">
                        <c:v>0.37792679999999995</c:v>
                      </c:pt>
                      <c:pt idx="1230" formatCode="0.000">
                        <c:v>0.38034959999999995</c:v>
                      </c:pt>
                      <c:pt idx="1231" formatCode="0.000">
                        <c:v>0.38740439999999998</c:v>
                      </c:pt>
                      <c:pt idx="1232" formatCode="0.000">
                        <c:v>0.38807920000000001</c:v>
                      </c:pt>
                      <c:pt idx="1233" formatCode="0.000">
                        <c:v>0.38788159999999999</c:v>
                      </c:pt>
                      <c:pt idx="1234" formatCode="0.000">
                        <c:v>0.38800440000000003</c:v>
                      </c:pt>
                      <c:pt idx="1235" formatCode="0.000">
                        <c:v>0.38827800000000001</c:v>
                      </c:pt>
                      <c:pt idx="1236" formatCode="0.000">
                        <c:v>0.38860080000000002</c:v>
                      </c:pt>
                      <c:pt idx="1237" formatCode="0.000">
                        <c:v>0.38910280000000003</c:v>
                      </c:pt>
                      <c:pt idx="1238" formatCode="0.000">
                        <c:v>0.39418880000000001</c:v>
                      </c:pt>
                      <c:pt idx="1239" formatCode="0.000">
                        <c:v>0.39577480000000004</c:v>
                      </c:pt>
                      <c:pt idx="1240" formatCode="0.000">
                        <c:v>0.39570959999999999</c:v>
                      </c:pt>
                      <c:pt idx="1241" formatCode="0.000">
                        <c:v>0.39586880000000002</c:v>
                      </c:pt>
                      <c:pt idx="1242" formatCode="0.000">
                        <c:v>0.40024399999999999</c:v>
                      </c:pt>
                      <c:pt idx="1243" formatCode="0.000">
                        <c:v>0.40733199999999997</c:v>
                      </c:pt>
                      <c:pt idx="1244" formatCode="0.000">
                        <c:v>0.40760800000000003</c:v>
                      </c:pt>
                      <c:pt idx="1245" formatCode="0.000">
                        <c:v>0.40732399999999996</c:v>
                      </c:pt>
                      <c:pt idx="1246" formatCode="0.000">
                        <c:v>0.40746000000000004</c:v>
                      </c:pt>
                      <c:pt idx="1247" formatCode="0.000">
                        <c:v>0.407804</c:v>
                      </c:pt>
                      <c:pt idx="1248" formatCode="0.000">
                        <c:v>0.40817199999999998</c:v>
                      </c:pt>
                      <c:pt idx="1249" formatCode="0.000">
                        <c:v>0.40865600000000002</c:v>
                      </c:pt>
                      <c:pt idx="1250" formatCode="0.000">
                        <c:v>0.41219600000000001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'N115 Curvas de Polarización'!$F$4:$F$1254</c15:sqref>
                        </c15:formulaRef>
                      </c:ext>
                    </c:extLst>
                    <c:numCache>
                      <c:formatCode>0.0000</c:formatCode>
                      <c:ptCount val="1251"/>
                      <c:pt idx="0">
                        <c:v>-1.6912899999999999E-5</c:v>
                      </c:pt>
                      <c:pt idx="1">
                        <c:v>1.8727699999999999E-3</c:v>
                      </c:pt>
                      <c:pt idx="2">
                        <c:v>3.8630700000000001E-3</c:v>
                      </c:pt>
                      <c:pt idx="3">
                        <c:v>5.8772399999999997E-3</c:v>
                      </c:pt>
                      <c:pt idx="4">
                        <c:v>7.9766000000000004E-3</c:v>
                      </c:pt>
                      <c:pt idx="5">
                        <c:v>9.8299300000000006E-3</c:v>
                      </c:pt>
                      <c:pt idx="6">
                        <c:v>1.18297E-2</c:v>
                      </c:pt>
                      <c:pt idx="7">
                        <c:v>1.4020599999999999E-2</c:v>
                      </c:pt>
                      <c:pt idx="8">
                        <c:v>1.61339E-2</c:v>
                      </c:pt>
                      <c:pt idx="9">
                        <c:v>1.7954700000000001E-2</c:v>
                      </c:pt>
                      <c:pt idx="10">
                        <c:v>1.9876100000000001E-2</c:v>
                      </c:pt>
                      <c:pt idx="11">
                        <c:v>2.1930700000000001E-2</c:v>
                      </c:pt>
                      <c:pt idx="12">
                        <c:v>2.4035999999999998E-2</c:v>
                      </c:pt>
                      <c:pt idx="13">
                        <c:v>2.5855400000000001E-2</c:v>
                      </c:pt>
                      <c:pt idx="14">
                        <c:v>2.78366E-2</c:v>
                      </c:pt>
                      <c:pt idx="15">
                        <c:v>2.9817E-2</c:v>
                      </c:pt>
                      <c:pt idx="16">
                        <c:v>3.1846100000000002E-2</c:v>
                      </c:pt>
                      <c:pt idx="17">
                        <c:v>3.3806000000000003E-2</c:v>
                      </c:pt>
                      <c:pt idx="18">
                        <c:v>3.5773100000000002E-2</c:v>
                      </c:pt>
                      <c:pt idx="19">
                        <c:v>3.7750400000000003E-2</c:v>
                      </c:pt>
                      <c:pt idx="20">
                        <c:v>4.0079200000000002E-2</c:v>
                      </c:pt>
                      <c:pt idx="21">
                        <c:v>4.1863499999999998E-2</c:v>
                      </c:pt>
                      <c:pt idx="22">
                        <c:v>4.3848499999999999E-2</c:v>
                      </c:pt>
                      <c:pt idx="23">
                        <c:v>4.5804200000000003E-2</c:v>
                      </c:pt>
                      <c:pt idx="24">
                        <c:v>4.79744E-2</c:v>
                      </c:pt>
                      <c:pt idx="25">
                        <c:v>4.9829600000000002E-2</c:v>
                      </c:pt>
                      <c:pt idx="26">
                        <c:v>5.1801E-2</c:v>
                      </c:pt>
                      <c:pt idx="27">
                        <c:v>5.3790699999999997E-2</c:v>
                      </c:pt>
                      <c:pt idx="28">
                        <c:v>5.5837199999999997E-2</c:v>
                      </c:pt>
                      <c:pt idx="29">
                        <c:v>5.7787499999999999E-2</c:v>
                      </c:pt>
                      <c:pt idx="30">
                        <c:v>5.9743900000000003E-2</c:v>
                      </c:pt>
                      <c:pt idx="31">
                        <c:v>6.1709300000000002E-2</c:v>
                      </c:pt>
                      <c:pt idx="32">
                        <c:v>6.3716800000000004E-2</c:v>
                      </c:pt>
                      <c:pt idx="33">
                        <c:v>6.5847199999999995E-2</c:v>
                      </c:pt>
                      <c:pt idx="34">
                        <c:v>6.77899E-2</c:v>
                      </c:pt>
                      <c:pt idx="35">
                        <c:v>6.9810999999999998E-2</c:v>
                      </c:pt>
                      <c:pt idx="36">
                        <c:v>7.1970099999999995E-2</c:v>
                      </c:pt>
                      <c:pt idx="37">
                        <c:v>7.3815099999999995E-2</c:v>
                      </c:pt>
                      <c:pt idx="38">
                        <c:v>7.5760300000000003E-2</c:v>
                      </c:pt>
                      <c:pt idx="39">
                        <c:v>7.7690300000000004E-2</c:v>
                      </c:pt>
                      <c:pt idx="40">
                        <c:v>7.9787899999999995E-2</c:v>
                      </c:pt>
                      <c:pt idx="41">
                        <c:v>8.1765500000000005E-2</c:v>
                      </c:pt>
                      <c:pt idx="42">
                        <c:v>8.3671700000000002E-2</c:v>
                      </c:pt>
                      <c:pt idx="43">
                        <c:v>8.5640800000000003E-2</c:v>
                      </c:pt>
                      <c:pt idx="44">
                        <c:v>8.7648599999999993E-2</c:v>
                      </c:pt>
                      <c:pt idx="45">
                        <c:v>8.98201E-2</c:v>
                      </c:pt>
                      <c:pt idx="46">
                        <c:v>9.1747400000000007E-2</c:v>
                      </c:pt>
                      <c:pt idx="47">
                        <c:v>9.3651999999999999E-2</c:v>
                      </c:pt>
                      <c:pt idx="48">
                        <c:v>9.5959500000000003E-2</c:v>
                      </c:pt>
                      <c:pt idx="49">
                        <c:v>9.7805500000000004E-2</c:v>
                      </c:pt>
                      <c:pt idx="50">
                        <c:v>9.9693100000000007E-2</c:v>
                      </c:pt>
                      <c:pt idx="51">
                        <c:v>0.10161199999999999</c:v>
                      </c:pt>
                      <c:pt idx="52">
                        <c:v>0.103813</c:v>
                      </c:pt>
                      <c:pt idx="53">
                        <c:v>0.105766</c:v>
                      </c:pt>
                      <c:pt idx="54">
                        <c:v>0.10767699999999999</c:v>
                      </c:pt>
                      <c:pt idx="55">
                        <c:v>0.109611</c:v>
                      </c:pt>
                      <c:pt idx="56">
                        <c:v>0.111648</c:v>
                      </c:pt>
                      <c:pt idx="57">
                        <c:v>0.1137</c:v>
                      </c:pt>
                      <c:pt idx="58">
                        <c:v>0.115717</c:v>
                      </c:pt>
                      <c:pt idx="59">
                        <c:v>0.117657</c:v>
                      </c:pt>
                      <c:pt idx="60">
                        <c:v>0.11995</c:v>
                      </c:pt>
                      <c:pt idx="61">
                        <c:v>0.121769</c:v>
                      </c:pt>
                      <c:pt idx="62">
                        <c:v>0.123695</c:v>
                      </c:pt>
                      <c:pt idx="63">
                        <c:v>0.125608</c:v>
                      </c:pt>
                      <c:pt idx="64">
                        <c:v>0.12775</c:v>
                      </c:pt>
                      <c:pt idx="65">
                        <c:v>0.129742</c:v>
                      </c:pt>
                      <c:pt idx="66">
                        <c:v>0.13162499999999999</c:v>
                      </c:pt>
                      <c:pt idx="67">
                        <c:v>0.13356000000000001</c:v>
                      </c:pt>
                      <c:pt idx="68">
                        <c:v>0.1356</c:v>
                      </c:pt>
                      <c:pt idx="69">
                        <c:v>0.13767299999999999</c:v>
                      </c:pt>
                      <c:pt idx="70">
                        <c:v>0.139566</c:v>
                      </c:pt>
                      <c:pt idx="71">
                        <c:v>0.141571</c:v>
                      </c:pt>
                      <c:pt idx="72">
                        <c:v>0.14390800000000001</c:v>
                      </c:pt>
                      <c:pt idx="73">
                        <c:v>0.14576800000000001</c:v>
                      </c:pt>
                      <c:pt idx="74">
                        <c:v>0.14762900000000001</c:v>
                      </c:pt>
                      <c:pt idx="75">
                        <c:v>0.14956700000000001</c:v>
                      </c:pt>
                      <c:pt idx="76">
                        <c:v>0.151698</c:v>
                      </c:pt>
                      <c:pt idx="77">
                        <c:v>0.15374399999999999</c:v>
                      </c:pt>
                      <c:pt idx="78">
                        <c:v>0.155614</c:v>
                      </c:pt>
                      <c:pt idx="79">
                        <c:v>0.15754599999999999</c:v>
                      </c:pt>
                      <c:pt idx="80">
                        <c:v>0.159583</c:v>
                      </c:pt>
                      <c:pt idx="81">
                        <c:v>0.16167500000000001</c:v>
                      </c:pt>
                      <c:pt idx="82">
                        <c:v>0.163549</c:v>
                      </c:pt>
                      <c:pt idx="83">
                        <c:v>0.16552</c:v>
                      </c:pt>
                      <c:pt idx="84">
                        <c:v>0.167793</c:v>
                      </c:pt>
                      <c:pt idx="85">
                        <c:v>0.16975999999999999</c:v>
                      </c:pt>
                      <c:pt idx="86">
                        <c:v>0.171597</c:v>
                      </c:pt>
                      <c:pt idx="87">
                        <c:v>0.17352799999999999</c:v>
                      </c:pt>
                      <c:pt idx="88">
                        <c:v>0.17566899999999999</c:v>
                      </c:pt>
                      <c:pt idx="89">
                        <c:v>0.17771799999999999</c:v>
                      </c:pt>
                      <c:pt idx="90">
                        <c:v>0.17955599999999999</c:v>
                      </c:pt>
                      <c:pt idx="91">
                        <c:v>0.181508</c:v>
                      </c:pt>
                      <c:pt idx="92">
                        <c:v>0.18354599999999999</c:v>
                      </c:pt>
                      <c:pt idx="93">
                        <c:v>0.18563099999999999</c:v>
                      </c:pt>
                      <c:pt idx="94">
                        <c:v>0.18751399999999999</c:v>
                      </c:pt>
                      <c:pt idx="95">
                        <c:v>0.18948899999999999</c:v>
                      </c:pt>
                      <c:pt idx="96">
                        <c:v>0.191498</c:v>
                      </c:pt>
                      <c:pt idx="97">
                        <c:v>0.19375600000000001</c:v>
                      </c:pt>
                      <c:pt idx="98">
                        <c:v>0.195573</c:v>
                      </c:pt>
                      <c:pt idx="99">
                        <c:v>0.19752600000000001</c:v>
                      </c:pt>
                      <c:pt idx="100">
                        <c:v>0.199571</c:v>
                      </c:pt>
                      <c:pt idx="101">
                        <c:v>0.20169899999999999</c:v>
                      </c:pt>
                      <c:pt idx="102">
                        <c:v>0.203517</c:v>
                      </c:pt>
                      <c:pt idx="103">
                        <c:v>0.205486</c:v>
                      </c:pt>
                      <c:pt idx="104">
                        <c:v>0.20752200000000001</c:v>
                      </c:pt>
                      <c:pt idx="105">
                        <c:v>0.20960599999999999</c:v>
                      </c:pt>
                      <c:pt idx="106">
                        <c:v>0.21146999999999999</c:v>
                      </c:pt>
                      <c:pt idx="107">
                        <c:v>0.21345600000000001</c:v>
                      </c:pt>
                      <c:pt idx="108">
                        <c:v>0.21545800000000001</c:v>
                      </c:pt>
                      <c:pt idx="109">
                        <c:v>0.217502</c:v>
                      </c:pt>
                      <c:pt idx="110">
                        <c:v>0.21953900000000001</c:v>
                      </c:pt>
                      <c:pt idx="111">
                        <c:v>0.22148200000000001</c:v>
                      </c:pt>
                      <c:pt idx="112">
                        <c:v>0.22362399999999999</c:v>
                      </c:pt>
                      <c:pt idx="113">
                        <c:v>0.22570699999999999</c:v>
                      </c:pt>
                      <c:pt idx="114">
                        <c:v>0.22748599999999999</c:v>
                      </c:pt>
                      <c:pt idx="115">
                        <c:v>0.22946900000000001</c:v>
                      </c:pt>
                      <c:pt idx="116">
                        <c:v>0.23146600000000001</c:v>
                      </c:pt>
                      <c:pt idx="117">
                        <c:v>0.233569</c:v>
                      </c:pt>
                      <c:pt idx="118">
                        <c:v>0.235434</c:v>
                      </c:pt>
                      <c:pt idx="119">
                        <c:v>0.23740600000000001</c:v>
                      </c:pt>
                      <c:pt idx="120">
                        <c:v>0.23940800000000001</c:v>
                      </c:pt>
                      <c:pt idx="121">
                        <c:v>0.24140800000000001</c:v>
                      </c:pt>
                      <c:pt idx="122">
                        <c:v>0.24349199999999999</c:v>
                      </c:pt>
                      <c:pt idx="123">
                        <c:v>0.245449</c:v>
                      </c:pt>
                      <c:pt idx="124">
                        <c:v>0.24748300000000001</c:v>
                      </c:pt>
                      <c:pt idx="125">
                        <c:v>0.24968299999999999</c:v>
                      </c:pt>
                      <c:pt idx="126">
                        <c:v>0.25146299999999999</c:v>
                      </c:pt>
                      <c:pt idx="127">
                        <c:v>0.25342199999999998</c:v>
                      </c:pt>
                      <c:pt idx="128">
                        <c:v>0.25541000000000003</c:v>
                      </c:pt>
                      <c:pt idx="129">
                        <c:v>0.25758500000000001</c:v>
                      </c:pt>
                      <c:pt idx="130">
                        <c:v>0.25942599999999999</c:v>
                      </c:pt>
                      <c:pt idx="131">
                        <c:v>0.26139299999999999</c:v>
                      </c:pt>
                      <c:pt idx="132">
                        <c:v>0.263372</c:v>
                      </c:pt>
                      <c:pt idx="133">
                        <c:v>0.26539299999999999</c:v>
                      </c:pt>
                      <c:pt idx="134">
                        <c:v>0.26737100000000003</c:v>
                      </c:pt>
                      <c:pt idx="135">
                        <c:v>0.26941799999999999</c:v>
                      </c:pt>
                      <c:pt idx="136">
                        <c:v>0.27149899999999999</c:v>
                      </c:pt>
                      <c:pt idx="137">
                        <c:v>0.27366699999999999</c:v>
                      </c:pt>
                      <c:pt idx="138">
                        <c:v>0.27545399999999998</c:v>
                      </c:pt>
                      <c:pt idx="139">
                        <c:v>0.27741100000000002</c:v>
                      </c:pt>
                      <c:pt idx="140">
                        <c:v>0.27937400000000001</c:v>
                      </c:pt>
                      <c:pt idx="141">
                        <c:v>0.28153299999999998</c:v>
                      </c:pt>
                      <c:pt idx="142">
                        <c:v>0.28339599999999998</c:v>
                      </c:pt>
                      <c:pt idx="143">
                        <c:v>0.28534399999999999</c:v>
                      </c:pt>
                      <c:pt idx="144">
                        <c:v>0.2873</c:v>
                      </c:pt>
                      <c:pt idx="145">
                        <c:v>0.28933500000000001</c:v>
                      </c:pt>
                      <c:pt idx="146">
                        <c:v>0.29133399999999998</c:v>
                      </c:pt>
                      <c:pt idx="147">
                        <c:v>0.29327599999999998</c:v>
                      </c:pt>
                      <c:pt idx="148">
                        <c:v>0.29530499999999998</c:v>
                      </c:pt>
                      <c:pt idx="149">
                        <c:v>0.297649</c:v>
                      </c:pt>
                      <c:pt idx="150">
                        <c:v>0.29941699999999999</c:v>
                      </c:pt>
                      <c:pt idx="151">
                        <c:v>0.30135299999999998</c:v>
                      </c:pt>
                      <c:pt idx="152">
                        <c:v>0.30332500000000001</c:v>
                      </c:pt>
                      <c:pt idx="153">
                        <c:v>0.30547600000000003</c:v>
                      </c:pt>
                      <c:pt idx="154">
                        <c:v>0.30740099999999998</c:v>
                      </c:pt>
                      <c:pt idx="155">
                        <c:v>0.30934200000000001</c:v>
                      </c:pt>
                      <c:pt idx="156">
                        <c:v>0.31129000000000001</c:v>
                      </c:pt>
                      <c:pt idx="157">
                        <c:v>0.31332700000000002</c:v>
                      </c:pt>
                      <c:pt idx="158">
                        <c:v>0.31534200000000001</c:v>
                      </c:pt>
                      <c:pt idx="159">
                        <c:v>0.31727300000000003</c:v>
                      </c:pt>
                      <c:pt idx="160">
                        <c:v>0.319241</c:v>
                      </c:pt>
                      <c:pt idx="161">
                        <c:v>0.32162200000000002</c:v>
                      </c:pt>
                      <c:pt idx="162">
                        <c:v>0.32341199999999998</c:v>
                      </c:pt>
                      <c:pt idx="163">
                        <c:v>0.325345</c:v>
                      </c:pt>
                      <c:pt idx="164">
                        <c:v>0.32726899999999998</c:v>
                      </c:pt>
                      <c:pt idx="165">
                        <c:v>0.32948</c:v>
                      </c:pt>
                      <c:pt idx="166">
                        <c:v>0.33137699999999998</c:v>
                      </c:pt>
                      <c:pt idx="167">
                        <c:v>0.333291</c:v>
                      </c:pt>
                      <c:pt idx="168">
                        <c:v>0.33521499999999999</c:v>
                      </c:pt>
                      <c:pt idx="169">
                        <c:v>0.33726899999999999</c:v>
                      </c:pt>
                      <c:pt idx="170">
                        <c:v>0.33931699999999998</c:v>
                      </c:pt>
                      <c:pt idx="171">
                        <c:v>0.341227</c:v>
                      </c:pt>
                      <c:pt idx="172">
                        <c:v>0.34316799999999997</c:v>
                      </c:pt>
                      <c:pt idx="173">
                        <c:v>0.34519699999999998</c:v>
                      </c:pt>
                      <c:pt idx="174">
                        <c:v>0.34739999999999999</c:v>
                      </c:pt>
                      <c:pt idx="175">
                        <c:v>0.34930299999999997</c:v>
                      </c:pt>
                      <c:pt idx="176">
                        <c:v>0.35124899999999998</c:v>
                      </c:pt>
                      <c:pt idx="177">
                        <c:v>0.35336899999999999</c:v>
                      </c:pt>
                      <c:pt idx="178">
                        <c:v>0.35536000000000001</c:v>
                      </c:pt>
                      <c:pt idx="179">
                        <c:v>0.35724099999999998</c:v>
                      </c:pt>
                      <c:pt idx="180">
                        <c:v>0.35919499999999999</c:v>
                      </c:pt>
                      <c:pt idx="181">
                        <c:v>0.36128300000000002</c:v>
                      </c:pt>
                      <c:pt idx="182">
                        <c:v>0.36331400000000003</c:v>
                      </c:pt>
                      <c:pt idx="183">
                        <c:v>0.36520200000000003</c:v>
                      </c:pt>
                      <c:pt idx="184">
                        <c:v>0.36715599999999998</c:v>
                      </c:pt>
                      <c:pt idx="185">
                        <c:v>0.36918000000000001</c:v>
                      </c:pt>
                      <c:pt idx="186">
                        <c:v>0.37134299999999998</c:v>
                      </c:pt>
                      <c:pt idx="187">
                        <c:v>0.37329200000000001</c:v>
                      </c:pt>
                      <c:pt idx="188">
                        <c:v>0.37515799999999999</c:v>
                      </c:pt>
                      <c:pt idx="189">
                        <c:v>0.37743900000000002</c:v>
                      </c:pt>
                      <c:pt idx="190">
                        <c:v>0.379359</c:v>
                      </c:pt>
                      <c:pt idx="191">
                        <c:v>0.38122800000000001</c:v>
                      </c:pt>
                      <c:pt idx="192">
                        <c:v>0.38314199999999998</c:v>
                      </c:pt>
                      <c:pt idx="193">
                        <c:v>0.38522600000000001</c:v>
                      </c:pt>
                      <c:pt idx="194">
                        <c:v>0.387291</c:v>
                      </c:pt>
                      <c:pt idx="195">
                        <c:v>0.38915</c:v>
                      </c:pt>
                      <c:pt idx="196">
                        <c:v>0.39110499999999998</c:v>
                      </c:pt>
                      <c:pt idx="197">
                        <c:v>0.39313500000000001</c:v>
                      </c:pt>
                      <c:pt idx="198">
                        <c:v>0.39520499999999997</c:v>
                      </c:pt>
                      <c:pt idx="199">
                        <c:v>0.397229</c:v>
                      </c:pt>
                      <c:pt idx="200">
                        <c:v>0.39912399999999998</c:v>
                      </c:pt>
                      <c:pt idx="201">
                        <c:v>0.40135199999999999</c:v>
                      </c:pt>
                      <c:pt idx="202">
                        <c:v>0.40331600000000001</c:v>
                      </c:pt>
                      <c:pt idx="203">
                        <c:v>0.40518300000000002</c:v>
                      </c:pt>
                      <c:pt idx="204">
                        <c:v>0.40710299999999999</c:v>
                      </c:pt>
                      <c:pt idx="205">
                        <c:v>0.40919299999999997</c:v>
                      </c:pt>
                      <c:pt idx="206">
                        <c:v>0.41129599999999999</c:v>
                      </c:pt>
                      <c:pt idx="207">
                        <c:v>0.41320000000000001</c:v>
                      </c:pt>
                      <c:pt idx="208">
                        <c:v>0.41513100000000003</c:v>
                      </c:pt>
                      <c:pt idx="209">
                        <c:v>0.417184</c:v>
                      </c:pt>
                      <c:pt idx="210">
                        <c:v>0.41924099999999997</c:v>
                      </c:pt>
                      <c:pt idx="211">
                        <c:v>0.42113</c:v>
                      </c:pt>
                      <c:pt idx="212">
                        <c:v>0.42315599999999998</c:v>
                      </c:pt>
                      <c:pt idx="213">
                        <c:v>0.42547099999999999</c:v>
                      </c:pt>
                      <c:pt idx="214">
                        <c:v>0.42734</c:v>
                      </c:pt>
                      <c:pt idx="215">
                        <c:v>0.42920999999999998</c:v>
                      </c:pt>
                      <c:pt idx="216">
                        <c:v>0.43112899999999998</c:v>
                      </c:pt>
                      <c:pt idx="217">
                        <c:v>0.43321599999999999</c:v>
                      </c:pt>
                      <c:pt idx="218">
                        <c:v>0.43530400000000002</c:v>
                      </c:pt>
                      <c:pt idx="219">
                        <c:v>0.437143</c:v>
                      </c:pt>
                      <c:pt idx="220">
                        <c:v>0.43909900000000002</c:v>
                      </c:pt>
                      <c:pt idx="221">
                        <c:v>0.44112000000000001</c:v>
                      </c:pt>
                      <c:pt idx="222">
                        <c:v>0.44318800000000003</c:v>
                      </c:pt>
                      <c:pt idx="223">
                        <c:v>0.44508700000000001</c:v>
                      </c:pt>
                      <c:pt idx="224">
                        <c:v>0.44706499999999999</c:v>
                      </c:pt>
                      <c:pt idx="225">
                        <c:v>0.44925999999999999</c:v>
                      </c:pt>
                      <c:pt idx="226">
                        <c:v>0.45132299999999997</c:v>
                      </c:pt>
                      <c:pt idx="227">
                        <c:v>0.45316600000000001</c:v>
                      </c:pt>
                      <c:pt idx="228">
                        <c:v>0.45507999999999998</c:v>
                      </c:pt>
                      <c:pt idx="229">
                        <c:v>0.45719700000000002</c:v>
                      </c:pt>
                      <c:pt idx="230">
                        <c:v>0.45926400000000001</c:v>
                      </c:pt>
                      <c:pt idx="231">
                        <c:v>0.46112700000000001</c:v>
                      </c:pt>
                      <c:pt idx="232">
                        <c:v>0.46307399999999999</c:v>
                      </c:pt>
                      <c:pt idx="233">
                        <c:v>0.46510899999999999</c:v>
                      </c:pt>
                      <c:pt idx="234">
                        <c:v>0.46715299999999998</c:v>
                      </c:pt>
                      <c:pt idx="235">
                        <c:v>0.46906199999999998</c:v>
                      </c:pt>
                      <c:pt idx="236">
                        <c:v>0.47103200000000001</c:v>
                      </c:pt>
                      <c:pt idx="237">
                        <c:v>0.47305199999999997</c:v>
                      </c:pt>
                      <c:pt idx="238">
                        <c:v>0.47532799999999997</c:v>
                      </c:pt>
                      <c:pt idx="239">
                        <c:v>0.47714499999999999</c:v>
                      </c:pt>
                      <c:pt idx="240">
                        <c:v>0.47907499999999997</c:v>
                      </c:pt>
                      <c:pt idx="241">
                        <c:v>0.48116199999999998</c:v>
                      </c:pt>
                      <c:pt idx="242">
                        <c:v>0.483269</c:v>
                      </c:pt>
                      <c:pt idx="243">
                        <c:v>0.48508299999999999</c:v>
                      </c:pt>
                      <c:pt idx="244">
                        <c:v>0.48703800000000003</c:v>
                      </c:pt>
                      <c:pt idx="245">
                        <c:v>0.48906699999999997</c:v>
                      </c:pt>
                      <c:pt idx="246">
                        <c:v>0.49110900000000002</c:v>
                      </c:pt>
                      <c:pt idx="247">
                        <c:v>0.49300899999999998</c:v>
                      </c:pt>
                      <c:pt idx="248">
                        <c:v>0.49498199999999998</c:v>
                      </c:pt>
                      <c:pt idx="249">
                        <c:v>0.49698300000000001</c:v>
                      </c:pt>
                      <c:pt idx="250">
                        <c:v>0.49898700000000001</c:v>
                      </c:pt>
                      <c:pt idx="251">
                        <c:v>0.50110600000000005</c:v>
                      </c:pt>
                      <c:pt idx="252">
                        <c:v>0.50302800000000003</c:v>
                      </c:pt>
                      <c:pt idx="253">
                        <c:v>0.50517999999999996</c:v>
                      </c:pt>
                      <c:pt idx="254">
                        <c:v>0.50724999999999998</c:v>
                      </c:pt>
                      <c:pt idx="255">
                        <c:v>0.50903799999999999</c:v>
                      </c:pt>
                      <c:pt idx="256">
                        <c:v>0.51100299999999999</c:v>
                      </c:pt>
                      <c:pt idx="257">
                        <c:v>0.51305400000000001</c:v>
                      </c:pt>
                      <c:pt idx="258">
                        <c:v>0.51513200000000003</c:v>
                      </c:pt>
                      <c:pt idx="259">
                        <c:v>0.51700900000000005</c:v>
                      </c:pt>
                      <c:pt idx="260">
                        <c:v>0.51896900000000001</c:v>
                      </c:pt>
                      <c:pt idx="261">
                        <c:v>0.52098199999999995</c:v>
                      </c:pt>
                      <c:pt idx="262">
                        <c:v>0.522984</c:v>
                      </c:pt>
                      <c:pt idx="263">
                        <c:v>0.52509799999999995</c:v>
                      </c:pt>
                      <c:pt idx="264">
                        <c:v>0.52703</c:v>
                      </c:pt>
                      <c:pt idx="265">
                        <c:v>0.529084</c:v>
                      </c:pt>
                      <c:pt idx="266">
                        <c:v>0.53125999999999995</c:v>
                      </c:pt>
                      <c:pt idx="267">
                        <c:v>0.53303800000000001</c:v>
                      </c:pt>
                      <c:pt idx="268">
                        <c:v>0.53498999999999997</c:v>
                      </c:pt>
                      <c:pt idx="269">
                        <c:v>0.536991</c:v>
                      </c:pt>
                      <c:pt idx="270">
                        <c:v>0.53907499999999997</c:v>
                      </c:pt>
                      <c:pt idx="271">
                        <c:v>0.54097300000000004</c:v>
                      </c:pt>
                      <c:pt idx="272">
                        <c:v>0.54292799999999997</c:v>
                      </c:pt>
                      <c:pt idx="273">
                        <c:v>0.54490000000000005</c:v>
                      </c:pt>
                      <c:pt idx="274">
                        <c:v>0.54691699999999999</c:v>
                      </c:pt>
                      <c:pt idx="275">
                        <c:v>0.54891500000000004</c:v>
                      </c:pt>
                      <c:pt idx="276">
                        <c:v>0.55098100000000005</c:v>
                      </c:pt>
                      <c:pt idx="277">
                        <c:v>0.55308400000000002</c:v>
                      </c:pt>
                      <c:pt idx="278">
                        <c:v>0.55521500000000001</c:v>
                      </c:pt>
                      <c:pt idx="279">
                        <c:v>0.55699900000000002</c:v>
                      </c:pt>
                      <c:pt idx="280">
                        <c:v>0.55895300000000003</c:v>
                      </c:pt>
                      <c:pt idx="281">
                        <c:v>0.56088899999999997</c:v>
                      </c:pt>
                      <c:pt idx="282">
                        <c:v>0.56305000000000005</c:v>
                      </c:pt>
                      <c:pt idx="283">
                        <c:v>0.56495399999999996</c:v>
                      </c:pt>
                      <c:pt idx="284">
                        <c:v>0.566913</c:v>
                      </c:pt>
                      <c:pt idx="285">
                        <c:v>0.56886899999999996</c:v>
                      </c:pt>
                      <c:pt idx="286">
                        <c:v>0.57091800000000004</c:v>
                      </c:pt>
                      <c:pt idx="287">
                        <c:v>0.57290399999999997</c:v>
                      </c:pt>
                      <c:pt idx="288">
                        <c:v>0.57486099999999996</c:v>
                      </c:pt>
                      <c:pt idx="289">
                        <c:v>0.57697100000000001</c:v>
                      </c:pt>
                      <c:pt idx="290">
                        <c:v>0.57916900000000004</c:v>
                      </c:pt>
                      <c:pt idx="291">
                        <c:v>0.58098300000000003</c:v>
                      </c:pt>
                      <c:pt idx="292">
                        <c:v>0.58293799999999996</c:v>
                      </c:pt>
                      <c:pt idx="293">
                        <c:v>0.58488099999999998</c:v>
                      </c:pt>
                      <c:pt idx="294">
                        <c:v>0.58707200000000004</c:v>
                      </c:pt>
                      <c:pt idx="295">
                        <c:v>0.58894899999999994</c:v>
                      </c:pt>
                      <c:pt idx="296">
                        <c:v>0.59087900000000004</c:v>
                      </c:pt>
                      <c:pt idx="297">
                        <c:v>0.59281399999999995</c:v>
                      </c:pt>
                      <c:pt idx="298">
                        <c:v>0.59485699999999997</c:v>
                      </c:pt>
                      <c:pt idx="299">
                        <c:v>0.59688399999999997</c:v>
                      </c:pt>
                      <c:pt idx="300">
                        <c:v>0.59879899999999997</c:v>
                      </c:pt>
                      <c:pt idx="301">
                        <c:v>0.60075400000000001</c:v>
                      </c:pt>
                      <c:pt idx="302">
                        <c:v>0.603078</c:v>
                      </c:pt>
                      <c:pt idx="303">
                        <c:v>0.604966</c:v>
                      </c:pt>
                      <c:pt idx="304">
                        <c:v>0.60689199999999999</c:v>
                      </c:pt>
                      <c:pt idx="305">
                        <c:v>0.60880900000000004</c:v>
                      </c:pt>
                      <c:pt idx="306">
                        <c:v>0.61100900000000002</c:v>
                      </c:pt>
                      <c:pt idx="307">
                        <c:v>0.61292599999999997</c:v>
                      </c:pt>
                      <c:pt idx="308">
                        <c:v>0.61484000000000005</c:v>
                      </c:pt>
                      <c:pt idx="309">
                        <c:v>0.61677400000000004</c:v>
                      </c:pt>
                      <c:pt idx="310">
                        <c:v>0.61885699999999999</c:v>
                      </c:pt>
                      <c:pt idx="311">
                        <c:v>0.62085400000000002</c:v>
                      </c:pt>
                      <c:pt idx="312">
                        <c:v>0.62276100000000001</c:v>
                      </c:pt>
                      <c:pt idx="313">
                        <c:v>0.62472300000000003</c:v>
                      </c:pt>
                      <c:pt idx="314">
                        <c:v>0.62674200000000002</c:v>
                      </c:pt>
                      <c:pt idx="315">
                        <c:v>0.62896200000000002</c:v>
                      </c:pt>
                      <c:pt idx="316">
                        <c:v>0.63084300000000004</c:v>
                      </c:pt>
                      <c:pt idx="317">
                        <c:v>0.63276399999999999</c:v>
                      </c:pt>
                      <c:pt idx="318">
                        <c:v>0.634884</c:v>
                      </c:pt>
                      <c:pt idx="319">
                        <c:v>0.63689600000000002</c:v>
                      </c:pt>
                      <c:pt idx="320">
                        <c:v>0.63878599999999996</c:v>
                      </c:pt>
                      <c:pt idx="321">
                        <c:v>0.64073400000000003</c:v>
                      </c:pt>
                      <c:pt idx="322">
                        <c:v>0.642764</c:v>
                      </c:pt>
                      <c:pt idx="323">
                        <c:v>0.64480800000000005</c:v>
                      </c:pt>
                      <c:pt idx="324">
                        <c:v>0.64670499999999997</c:v>
                      </c:pt>
                      <c:pt idx="325">
                        <c:v>0.64868300000000001</c:v>
                      </c:pt>
                      <c:pt idx="326">
                        <c:v>0.65070099999999997</c:v>
                      </c:pt>
                      <c:pt idx="327">
                        <c:v>0.65277099999999999</c:v>
                      </c:pt>
                      <c:pt idx="328">
                        <c:v>0.65480700000000003</c:v>
                      </c:pt>
                      <c:pt idx="329">
                        <c:v>0.656717</c:v>
                      </c:pt>
                      <c:pt idx="330">
                        <c:v>0.659022</c:v>
                      </c:pt>
                      <c:pt idx="331">
                        <c:v>0.66090800000000005</c:v>
                      </c:pt>
                      <c:pt idx="332">
                        <c:v>0.66272500000000001</c:v>
                      </c:pt>
                      <c:pt idx="333">
                        <c:v>0.66468499999999997</c:v>
                      </c:pt>
                      <c:pt idx="334">
                        <c:v>0.66678499999999996</c:v>
                      </c:pt>
                      <c:pt idx="335">
                        <c:v>0.66881000000000002</c:v>
                      </c:pt>
                      <c:pt idx="336">
                        <c:v>0.670678</c:v>
                      </c:pt>
                      <c:pt idx="337">
                        <c:v>0.67265900000000001</c:v>
                      </c:pt>
                      <c:pt idx="338">
                        <c:v>0.67468099999999998</c:v>
                      </c:pt>
                      <c:pt idx="339">
                        <c:v>0.676728</c:v>
                      </c:pt>
                      <c:pt idx="340">
                        <c:v>0.67876899999999996</c:v>
                      </c:pt>
                      <c:pt idx="341">
                        <c:v>0.68071000000000004</c:v>
                      </c:pt>
                      <c:pt idx="342">
                        <c:v>0.68292200000000003</c:v>
                      </c:pt>
                      <c:pt idx="343">
                        <c:v>0.68489800000000001</c:v>
                      </c:pt>
                      <c:pt idx="344">
                        <c:v>0.68673099999999998</c:v>
                      </c:pt>
                      <c:pt idx="345">
                        <c:v>0.68866700000000003</c:v>
                      </c:pt>
                      <c:pt idx="346">
                        <c:v>0.69072900000000004</c:v>
                      </c:pt>
                      <c:pt idx="347">
                        <c:v>0.69280900000000001</c:v>
                      </c:pt>
                      <c:pt idx="348">
                        <c:v>0.69463799999999998</c:v>
                      </c:pt>
                      <c:pt idx="349">
                        <c:v>0.69660999999999995</c:v>
                      </c:pt>
                      <c:pt idx="350">
                        <c:v>0.69862199999999997</c:v>
                      </c:pt>
                      <c:pt idx="351">
                        <c:v>0.70064300000000002</c:v>
                      </c:pt>
                      <c:pt idx="352">
                        <c:v>0.70257599999999998</c:v>
                      </c:pt>
                      <c:pt idx="353">
                        <c:v>0.70466700000000004</c:v>
                      </c:pt>
                      <c:pt idx="354">
                        <c:v>0.70691300000000001</c:v>
                      </c:pt>
                      <c:pt idx="355">
                        <c:v>0.70888499999999999</c:v>
                      </c:pt>
                      <c:pt idx="356">
                        <c:v>0.71070800000000001</c:v>
                      </c:pt>
                      <c:pt idx="357">
                        <c:v>0.71264400000000006</c:v>
                      </c:pt>
                      <c:pt idx="358">
                        <c:v>0.71465699999999999</c:v>
                      </c:pt>
                      <c:pt idx="359">
                        <c:v>0.71677500000000005</c:v>
                      </c:pt>
                      <c:pt idx="360">
                        <c:v>0.718634</c:v>
                      </c:pt>
                      <c:pt idx="361">
                        <c:v>0.72060599999999997</c:v>
                      </c:pt>
                      <c:pt idx="362">
                        <c:v>0.72260999999999997</c:v>
                      </c:pt>
                      <c:pt idx="363">
                        <c:v>0.72467099999999995</c:v>
                      </c:pt>
                      <c:pt idx="364">
                        <c:v>0.72657000000000005</c:v>
                      </c:pt>
                      <c:pt idx="365">
                        <c:v>0.72855599999999998</c:v>
                      </c:pt>
                      <c:pt idx="366">
                        <c:v>0.73072599999999999</c:v>
                      </c:pt>
                      <c:pt idx="367">
                        <c:v>0.73284000000000005</c:v>
                      </c:pt>
                      <c:pt idx="368">
                        <c:v>0.73467899999999997</c:v>
                      </c:pt>
                      <c:pt idx="369">
                        <c:v>0.73665499999999995</c:v>
                      </c:pt>
                      <c:pt idx="370">
                        <c:v>0.73867499999999997</c:v>
                      </c:pt>
                      <c:pt idx="371">
                        <c:v>0.74080999999999997</c:v>
                      </c:pt>
                      <c:pt idx="372">
                        <c:v>0.74261100000000002</c:v>
                      </c:pt>
                      <c:pt idx="373">
                        <c:v>0.74455899999999997</c:v>
                      </c:pt>
                      <c:pt idx="374">
                        <c:v>0.74655000000000005</c:v>
                      </c:pt>
                      <c:pt idx="375">
                        <c:v>0.74858899999999995</c:v>
                      </c:pt>
                      <c:pt idx="376">
                        <c:v>0.75054200000000004</c:v>
                      </c:pt>
                      <c:pt idx="377">
                        <c:v>0.75249900000000003</c:v>
                      </c:pt>
                      <c:pt idx="378">
                        <c:v>0.75447900000000001</c:v>
                      </c:pt>
                      <c:pt idx="379">
                        <c:v>0.75682000000000005</c:v>
                      </c:pt>
                      <c:pt idx="380">
                        <c:v>0.75862799999999997</c:v>
                      </c:pt>
                      <c:pt idx="381">
                        <c:v>0.76060499999999998</c:v>
                      </c:pt>
                      <c:pt idx="382">
                        <c:v>0.76258099999999995</c:v>
                      </c:pt>
                      <c:pt idx="383">
                        <c:v>0.76476699999999997</c:v>
                      </c:pt>
                      <c:pt idx="384">
                        <c:v>0.76658700000000002</c:v>
                      </c:pt>
                      <c:pt idx="385">
                        <c:v>0.76854599999999995</c:v>
                      </c:pt>
                      <c:pt idx="386">
                        <c:v>0.77052399999999999</c:v>
                      </c:pt>
                      <c:pt idx="387">
                        <c:v>0.77263999999999999</c:v>
                      </c:pt>
                      <c:pt idx="388">
                        <c:v>0.774536</c:v>
                      </c:pt>
                      <c:pt idx="389">
                        <c:v>0.77647100000000002</c:v>
                      </c:pt>
                      <c:pt idx="390">
                        <c:v>0.77844199999999997</c:v>
                      </c:pt>
                      <c:pt idx="391">
                        <c:v>0.78045600000000004</c:v>
                      </c:pt>
                      <c:pt idx="392">
                        <c:v>0.78263400000000005</c:v>
                      </c:pt>
                      <c:pt idx="393">
                        <c:v>0.78454100000000004</c:v>
                      </c:pt>
                      <c:pt idx="394">
                        <c:v>0.78657200000000005</c:v>
                      </c:pt>
                      <c:pt idx="395">
                        <c:v>0.78873800000000005</c:v>
                      </c:pt>
                      <c:pt idx="396">
                        <c:v>0.79057200000000005</c:v>
                      </c:pt>
                      <c:pt idx="397">
                        <c:v>0.79249800000000004</c:v>
                      </c:pt>
                      <c:pt idx="398">
                        <c:v>0.79446899999999998</c:v>
                      </c:pt>
                      <c:pt idx="399">
                        <c:v>0.79653799999999997</c:v>
                      </c:pt>
                      <c:pt idx="400">
                        <c:v>0.79850900000000002</c:v>
                      </c:pt>
                      <c:pt idx="401">
                        <c:v>0.80042100000000005</c:v>
                      </c:pt>
                      <c:pt idx="402">
                        <c:v>0.80237899999999995</c:v>
                      </c:pt>
                      <c:pt idx="403">
                        <c:v>0.80440699999999998</c:v>
                      </c:pt>
                      <c:pt idx="404">
                        <c:v>0.80658399999999997</c:v>
                      </c:pt>
                      <c:pt idx="405">
                        <c:v>0.80851300000000004</c:v>
                      </c:pt>
                      <c:pt idx="406">
                        <c:v>0.81045400000000001</c:v>
                      </c:pt>
                      <c:pt idx="407">
                        <c:v>0.81281700000000001</c:v>
                      </c:pt>
                      <c:pt idx="408">
                        <c:v>0.81454400000000005</c:v>
                      </c:pt>
                      <c:pt idx="409">
                        <c:v>0.81643900000000003</c:v>
                      </c:pt>
                      <c:pt idx="410">
                        <c:v>0.81839600000000001</c:v>
                      </c:pt>
                      <c:pt idx="411">
                        <c:v>0.82052000000000003</c:v>
                      </c:pt>
                      <c:pt idx="412">
                        <c:v>0.82247499999999996</c:v>
                      </c:pt>
                      <c:pt idx="413">
                        <c:v>0.82433999999999996</c:v>
                      </c:pt>
                      <c:pt idx="414">
                        <c:v>0.82631699999999997</c:v>
                      </c:pt>
                      <c:pt idx="415">
                        <c:v>0.82832600000000001</c:v>
                      </c:pt>
                      <c:pt idx="416">
                        <c:v>0.83042700000000003</c:v>
                      </c:pt>
                      <c:pt idx="417">
                        <c:v>0.83242000000000005</c:v>
                      </c:pt>
                      <c:pt idx="418">
                        <c:v>0.83442300000000003</c:v>
                      </c:pt>
                      <c:pt idx="419">
                        <c:v>0.83671899999999999</c:v>
                      </c:pt>
                      <c:pt idx="420">
                        <c:v>0.83851100000000001</c:v>
                      </c:pt>
                      <c:pt idx="421">
                        <c:v>0.84035599999999999</c:v>
                      </c:pt>
                      <c:pt idx="422">
                        <c:v>0.84232300000000004</c:v>
                      </c:pt>
                      <c:pt idx="423">
                        <c:v>0.84437899999999999</c:v>
                      </c:pt>
                      <c:pt idx="424">
                        <c:v>0.846418</c:v>
                      </c:pt>
                      <c:pt idx="425">
                        <c:v>0.848275</c:v>
                      </c:pt>
                      <c:pt idx="426">
                        <c:v>0.85025300000000004</c:v>
                      </c:pt>
                      <c:pt idx="427">
                        <c:v>0.85227399999999998</c:v>
                      </c:pt>
                      <c:pt idx="428">
                        <c:v>0.85429100000000002</c:v>
                      </c:pt>
                      <c:pt idx="429">
                        <c:v>0.85623000000000005</c:v>
                      </c:pt>
                      <c:pt idx="430">
                        <c:v>0.858344</c:v>
                      </c:pt>
                      <c:pt idx="431">
                        <c:v>0.86053900000000005</c:v>
                      </c:pt>
                      <c:pt idx="432">
                        <c:v>0.86250899999999997</c:v>
                      </c:pt>
                      <c:pt idx="433">
                        <c:v>0.86433800000000005</c:v>
                      </c:pt>
                      <c:pt idx="434">
                        <c:v>0.866282</c:v>
                      </c:pt>
                      <c:pt idx="435">
                        <c:v>0.86831999999999998</c:v>
                      </c:pt>
                      <c:pt idx="436">
                        <c:v>0.87040099999999998</c:v>
                      </c:pt>
                      <c:pt idx="437">
                        <c:v>0.87226400000000004</c:v>
                      </c:pt>
                      <c:pt idx="438">
                        <c:v>0.87423600000000001</c:v>
                      </c:pt>
                      <c:pt idx="439">
                        <c:v>0.876251</c:v>
                      </c:pt>
                      <c:pt idx="440">
                        <c:v>0.87830200000000003</c:v>
                      </c:pt>
                      <c:pt idx="441">
                        <c:v>0.88019700000000001</c:v>
                      </c:pt>
                      <c:pt idx="442">
                        <c:v>0.88218700000000005</c:v>
                      </c:pt>
                      <c:pt idx="443">
                        <c:v>0.88434999999999997</c:v>
                      </c:pt>
                      <c:pt idx="444">
                        <c:v>0.88645600000000002</c:v>
                      </c:pt>
                      <c:pt idx="445">
                        <c:v>0.888293</c:v>
                      </c:pt>
                      <c:pt idx="446">
                        <c:v>0.89027800000000001</c:v>
                      </c:pt>
                      <c:pt idx="447">
                        <c:v>0.89233799999999996</c:v>
                      </c:pt>
                      <c:pt idx="448">
                        <c:v>0.89444699999999999</c:v>
                      </c:pt>
                      <c:pt idx="449">
                        <c:v>0.89623299999999995</c:v>
                      </c:pt>
                      <c:pt idx="450">
                        <c:v>0.89818900000000002</c:v>
                      </c:pt>
                      <c:pt idx="451">
                        <c:v>0.90019700000000002</c:v>
                      </c:pt>
                      <c:pt idx="452">
                        <c:v>0.90224199999999999</c:v>
                      </c:pt>
                      <c:pt idx="453">
                        <c:v>0.90416600000000003</c:v>
                      </c:pt>
                      <c:pt idx="454">
                        <c:v>0.90611600000000003</c:v>
                      </c:pt>
                      <c:pt idx="455">
                        <c:v>0.90812300000000001</c:v>
                      </c:pt>
                      <c:pt idx="456">
                        <c:v>0.91045799999999999</c:v>
                      </c:pt>
                      <c:pt idx="457">
                        <c:v>0.91223399999999999</c:v>
                      </c:pt>
                      <c:pt idx="458">
                        <c:v>0.91422899999999996</c:v>
                      </c:pt>
                      <c:pt idx="459">
                        <c:v>0.91622899999999996</c:v>
                      </c:pt>
                      <c:pt idx="460">
                        <c:v>0.91839099999999996</c:v>
                      </c:pt>
                      <c:pt idx="461">
                        <c:v>0.92020400000000002</c:v>
                      </c:pt>
                      <c:pt idx="462">
                        <c:v>0.92218299999999997</c:v>
                      </c:pt>
                      <c:pt idx="463">
                        <c:v>0.92419700000000005</c:v>
                      </c:pt>
                      <c:pt idx="464">
                        <c:v>0.92629499999999998</c:v>
                      </c:pt>
                      <c:pt idx="465">
                        <c:v>0.92816500000000002</c:v>
                      </c:pt>
                      <c:pt idx="466">
                        <c:v>0.93010999999999999</c:v>
                      </c:pt>
                      <c:pt idx="467">
                        <c:v>0.93211200000000005</c:v>
                      </c:pt>
                      <c:pt idx="468">
                        <c:v>0.93409900000000001</c:v>
                      </c:pt>
                      <c:pt idx="469">
                        <c:v>0.93624499999999999</c:v>
                      </c:pt>
                      <c:pt idx="470">
                        <c:v>0.93817300000000003</c:v>
                      </c:pt>
                      <c:pt idx="471">
                        <c:v>0.94030899999999995</c:v>
                      </c:pt>
                      <c:pt idx="472">
                        <c:v>0.94241200000000003</c:v>
                      </c:pt>
                      <c:pt idx="473">
                        <c:v>0.94418999999999997</c:v>
                      </c:pt>
                      <c:pt idx="474">
                        <c:v>0.94612799999999997</c:v>
                      </c:pt>
                      <c:pt idx="475">
                        <c:v>0.94814100000000001</c:v>
                      </c:pt>
                      <c:pt idx="476">
                        <c:v>0.95018800000000003</c:v>
                      </c:pt>
                      <c:pt idx="477">
                        <c:v>0.95213800000000004</c:v>
                      </c:pt>
                      <c:pt idx="478">
                        <c:v>0.95404199999999995</c:v>
                      </c:pt>
                      <c:pt idx="479">
                        <c:v>0.956044</c:v>
                      </c:pt>
                      <c:pt idx="480">
                        <c:v>0.95803799999999995</c:v>
                      </c:pt>
                      <c:pt idx="481">
                        <c:v>0.96020300000000003</c:v>
                      </c:pt>
                      <c:pt idx="482">
                        <c:v>0.96212200000000003</c:v>
                      </c:pt>
                      <c:pt idx="483">
                        <c:v>0.96413000000000004</c:v>
                      </c:pt>
                      <c:pt idx="484">
                        <c:v>0.96645700000000001</c:v>
                      </c:pt>
                      <c:pt idx="485">
                        <c:v>0.968171</c:v>
                      </c:pt>
                      <c:pt idx="486">
                        <c:v>0.97004800000000002</c:v>
                      </c:pt>
                      <c:pt idx="487">
                        <c:v>0.97205799999999998</c:v>
                      </c:pt>
                      <c:pt idx="488">
                        <c:v>0.97424999999999995</c:v>
                      </c:pt>
                      <c:pt idx="489">
                        <c:v>0.976132</c:v>
                      </c:pt>
                      <c:pt idx="490">
                        <c:v>0.97801300000000002</c:v>
                      </c:pt>
                      <c:pt idx="491">
                        <c:v>0.98001199999999999</c:v>
                      </c:pt>
                      <c:pt idx="492">
                        <c:v>0.98198300000000005</c:v>
                      </c:pt>
                      <c:pt idx="493">
                        <c:v>0.98408499999999999</c:v>
                      </c:pt>
                      <c:pt idx="494">
                        <c:v>0.98608200000000001</c:v>
                      </c:pt>
                      <c:pt idx="495">
                        <c:v>0.98821300000000001</c:v>
                      </c:pt>
                      <c:pt idx="496">
                        <c:v>0.99043400000000004</c:v>
                      </c:pt>
                      <c:pt idx="497">
                        <c:v>0.99215699999999996</c:v>
                      </c:pt>
                      <c:pt idx="498">
                        <c:v>0.99403799999999998</c:v>
                      </c:pt>
                      <c:pt idx="499">
                        <c:v>0.99601099999999998</c:v>
                      </c:pt>
                      <c:pt idx="500">
                        <c:v>0.99816499999999997</c:v>
                      </c:pt>
                      <c:pt idx="501" formatCode="0.000">
                        <c:v>1.0001</c:v>
                      </c:pt>
                      <c:pt idx="502" formatCode="0.000">
                        <c:v>1.00196</c:v>
                      </c:pt>
                      <c:pt idx="503" formatCode="0.000">
                        <c:v>1.0039499999999999</c:v>
                      </c:pt>
                      <c:pt idx="504" formatCode="0.000">
                        <c:v>1.0059499999999999</c:v>
                      </c:pt>
                      <c:pt idx="505" formatCode="0.000">
                        <c:v>1.0080499999999999</c:v>
                      </c:pt>
                      <c:pt idx="506" formatCode="0.000">
                        <c:v>1.0099199999999999</c:v>
                      </c:pt>
                      <c:pt idx="507" formatCode="0.000">
                        <c:v>1.01206</c:v>
                      </c:pt>
                      <c:pt idx="508" formatCode="0.000">
                        <c:v>1.0143</c:v>
                      </c:pt>
                      <c:pt idx="509" formatCode="0.000">
                        <c:v>1.0161500000000001</c:v>
                      </c:pt>
                      <c:pt idx="510" formatCode="0.000">
                        <c:v>1.0180100000000001</c:v>
                      </c:pt>
                      <c:pt idx="511" formatCode="0.000">
                        <c:v>1.01999</c:v>
                      </c:pt>
                      <c:pt idx="512" formatCode="0.000">
                        <c:v>1.0220899999999999</c:v>
                      </c:pt>
                      <c:pt idx="513" formatCode="0.000">
                        <c:v>1.0241100000000001</c:v>
                      </c:pt>
                      <c:pt idx="514" formatCode="0.000">
                        <c:v>1.0259199999999999</c:v>
                      </c:pt>
                      <c:pt idx="515" formatCode="0.000">
                        <c:v>1.0279199999999999</c:v>
                      </c:pt>
                      <c:pt idx="516" formatCode="0.000">
                        <c:v>1.0299199999999999</c:v>
                      </c:pt>
                      <c:pt idx="517" formatCode="0.000">
                        <c:v>1.03203</c:v>
                      </c:pt>
                      <c:pt idx="518" formatCode="0.000">
                        <c:v>1.0338700000000001</c:v>
                      </c:pt>
                      <c:pt idx="519" formatCode="0.000">
                        <c:v>1.03589</c:v>
                      </c:pt>
                      <c:pt idx="520" formatCode="0.000">
                        <c:v>1.0380400000000001</c:v>
                      </c:pt>
                      <c:pt idx="521" formatCode="0.000">
                        <c:v>1.04013</c:v>
                      </c:pt>
                      <c:pt idx="522" formatCode="0.000">
                        <c:v>1.0419499999999999</c:v>
                      </c:pt>
                      <c:pt idx="523" formatCode="0.000">
                        <c:v>1.0439400000000001</c:v>
                      </c:pt>
                      <c:pt idx="524" formatCode="0.000">
                        <c:v>1.0460700000000001</c:v>
                      </c:pt>
                      <c:pt idx="525" formatCode="0.000">
                        <c:v>1.0481</c:v>
                      </c:pt>
                      <c:pt idx="526" formatCode="0.000">
                        <c:v>1.04989</c:v>
                      </c:pt>
                      <c:pt idx="527" formatCode="0.000">
                        <c:v>1.0518799999999999</c:v>
                      </c:pt>
                      <c:pt idx="528" formatCode="0.000">
                        <c:v>1.05389</c:v>
                      </c:pt>
                      <c:pt idx="529" formatCode="0.000">
                        <c:v>1.0559499999999999</c:v>
                      </c:pt>
                      <c:pt idx="530" formatCode="0.000">
                        <c:v>1.05783</c:v>
                      </c:pt>
                      <c:pt idx="531" formatCode="0.000">
                        <c:v>1.05982</c:v>
                      </c:pt>
                      <c:pt idx="532" formatCode="0.000">
                        <c:v>1.0618300000000001</c:v>
                      </c:pt>
                      <c:pt idx="533" formatCode="0.000">
                        <c:v>1.0641400000000001</c:v>
                      </c:pt>
                      <c:pt idx="534" formatCode="0.000">
                        <c:v>1.0658799999999999</c:v>
                      </c:pt>
                      <c:pt idx="535" formatCode="0.000">
                        <c:v>1.06793</c:v>
                      </c:pt>
                      <c:pt idx="536" formatCode="0.000">
                        <c:v>1.0699399999999999</c:v>
                      </c:pt>
                      <c:pt idx="537" formatCode="0.000">
                        <c:v>1.0720700000000001</c:v>
                      </c:pt>
                      <c:pt idx="538" formatCode="0.000">
                        <c:v>1.07386</c:v>
                      </c:pt>
                      <c:pt idx="539" formatCode="0.000">
                        <c:v>1.0758700000000001</c:v>
                      </c:pt>
                      <c:pt idx="540" formatCode="0.000">
                        <c:v>1.0778799999999999</c:v>
                      </c:pt>
                      <c:pt idx="541" formatCode="0.000">
                        <c:v>1.08</c:v>
                      </c:pt>
                      <c:pt idx="542" formatCode="0.000">
                        <c:v>1.0818099999999999</c:v>
                      </c:pt>
                      <c:pt idx="543" formatCode="0.000">
                        <c:v>1.0838000000000001</c:v>
                      </c:pt>
                      <c:pt idx="544" formatCode="0.000">
                        <c:v>1.0858000000000001</c:v>
                      </c:pt>
                      <c:pt idx="545" formatCode="0.000">
                        <c:v>1.0878399999999999</c:v>
                      </c:pt>
                      <c:pt idx="546" formatCode="0.000">
                        <c:v>1.08988</c:v>
                      </c:pt>
                      <c:pt idx="547" formatCode="0.000">
                        <c:v>1.0918600000000001</c:v>
                      </c:pt>
                      <c:pt idx="548" formatCode="0.000">
                        <c:v>1.09406</c:v>
                      </c:pt>
                      <c:pt idx="549" formatCode="0.000">
                        <c:v>1.0960799999999999</c:v>
                      </c:pt>
                      <c:pt idx="550" formatCode="0.000">
                        <c:v>1.0978399999999999</c:v>
                      </c:pt>
                      <c:pt idx="551" formatCode="0.000">
                        <c:v>1.0998300000000001</c:v>
                      </c:pt>
                      <c:pt idx="552" formatCode="0.000">
                        <c:v>1.1018300000000001</c:v>
                      </c:pt>
                      <c:pt idx="553" formatCode="0.000">
                        <c:v>1.1039099999999999</c:v>
                      </c:pt>
                      <c:pt idx="554" formatCode="0.000">
                        <c:v>1.10578</c:v>
                      </c:pt>
                      <c:pt idx="555" formatCode="0.000">
                        <c:v>1.10772</c:v>
                      </c:pt>
                      <c:pt idx="556" formatCode="0.000">
                        <c:v>1.1097399999999999</c:v>
                      </c:pt>
                      <c:pt idx="557" formatCode="0.000">
                        <c:v>1.11175</c:v>
                      </c:pt>
                      <c:pt idx="558" formatCode="0.000">
                        <c:v>1.1138399999999999</c:v>
                      </c:pt>
                      <c:pt idx="559" formatCode="0.000">
                        <c:v>1.11582</c:v>
                      </c:pt>
                      <c:pt idx="560" formatCode="0.000">
                        <c:v>1.1178600000000001</c:v>
                      </c:pt>
                      <c:pt idx="561" formatCode="0.000">
                        <c:v>1.12009</c:v>
                      </c:pt>
                      <c:pt idx="562" formatCode="0.000">
                        <c:v>1.12181</c:v>
                      </c:pt>
                      <c:pt idx="563" formatCode="0.000">
                        <c:v>1.12374</c:v>
                      </c:pt>
                      <c:pt idx="564" formatCode="0.000">
                        <c:v>1.12578</c:v>
                      </c:pt>
                      <c:pt idx="565" formatCode="0.000">
                        <c:v>1.1279600000000001</c:v>
                      </c:pt>
                      <c:pt idx="566" formatCode="0.000">
                        <c:v>1.1297900000000001</c:v>
                      </c:pt>
                      <c:pt idx="567" formatCode="0.000">
                        <c:v>1.13171</c:v>
                      </c:pt>
                      <c:pt idx="568" formatCode="0.000">
                        <c:v>1.1337299999999999</c:v>
                      </c:pt>
                      <c:pt idx="569" formatCode="0.000">
                        <c:v>1.1356999999999999</c:v>
                      </c:pt>
                      <c:pt idx="570" formatCode="0.000">
                        <c:v>1.1377200000000001</c:v>
                      </c:pt>
                      <c:pt idx="571" formatCode="0.000">
                        <c:v>1.13975</c:v>
                      </c:pt>
                      <c:pt idx="572" formatCode="0.000">
                        <c:v>1.1420600000000001</c:v>
                      </c:pt>
                      <c:pt idx="573" formatCode="0.000">
                        <c:v>1.1440900000000001</c:v>
                      </c:pt>
                      <c:pt idx="574" formatCode="0.000">
                        <c:v>1.1458200000000001</c:v>
                      </c:pt>
                      <c:pt idx="575" formatCode="0.000">
                        <c:v>1.14775</c:v>
                      </c:pt>
                      <c:pt idx="576" formatCode="0.000">
                        <c:v>1.14975</c:v>
                      </c:pt>
                      <c:pt idx="577" formatCode="0.000">
                        <c:v>1.15191</c:v>
                      </c:pt>
                      <c:pt idx="578" formatCode="0.000">
                        <c:v>1.1537500000000001</c:v>
                      </c:pt>
                      <c:pt idx="579" formatCode="0.000">
                        <c:v>1.1556200000000001</c:v>
                      </c:pt>
                      <c:pt idx="580" formatCode="0.000">
                        <c:v>1.1576599999999999</c:v>
                      </c:pt>
                      <c:pt idx="581" formatCode="0.000">
                        <c:v>1.1596500000000001</c:v>
                      </c:pt>
                      <c:pt idx="582" formatCode="0.000">
                        <c:v>1.1617</c:v>
                      </c:pt>
                      <c:pt idx="583" formatCode="0.000">
                        <c:v>1.1635800000000001</c:v>
                      </c:pt>
                      <c:pt idx="584" formatCode="0.000">
                        <c:v>1.16578</c:v>
                      </c:pt>
                      <c:pt idx="585" formatCode="0.000">
                        <c:v>1.1680299999999999</c:v>
                      </c:pt>
                      <c:pt idx="586" formatCode="0.000">
                        <c:v>1.16978</c:v>
                      </c:pt>
                      <c:pt idx="587" formatCode="0.000">
                        <c:v>1.1717200000000001</c:v>
                      </c:pt>
                      <c:pt idx="588" formatCode="0.000">
                        <c:v>1.17371</c:v>
                      </c:pt>
                      <c:pt idx="589" formatCode="0.000">
                        <c:v>1.1758900000000001</c:v>
                      </c:pt>
                      <c:pt idx="590" formatCode="0.000">
                        <c:v>1.1777599999999999</c:v>
                      </c:pt>
                      <c:pt idx="591" formatCode="0.000">
                        <c:v>1.1796</c:v>
                      </c:pt>
                      <c:pt idx="592" formatCode="0.000">
                        <c:v>1.1816199999999999</c:v>
                      </c:pt>
                      <c:pt idx="593" formatCode="0.000">
                        <c:v>1.1836199999999999</c:v>
                      </c:pt>
                      <c:pt idx="594" formatCode="0.000">
                        <c:v>1.1857</c:v>
                      </c:pt>
                      <c:pt idx="595" formatCode="0.000">
                        <c:v>1.1875500000000001</c:v>
                      </c:pt>
                      <c:pt idx="596" formatCode="0.000">
                        <c:v>1.18956</c:v>
                      </c:pt>
                      <c:pt idx="597" formatCode="0.000">
                        <c:v>1.19181</c:v>
                      </c:pt>
                      <c:pt idx="598" formatCode="0.000">
                        <c:v>1.1937800000000001</c:v>
                      </c:pt>
                      <c:pt idx="599" formatCode="0.000">
                        <c:v>1.1956500000000001</c:v>
                      </c:pt>
                      <c:pt idx="600" formatCode="0.000">
                        <c:v>1.1976800000000001</c:v>
                      </c:pt>
                      <c:pt idx="601" formatCode="0.000">
                        <c:v>1.1998500000000001</c:v>
                      </c:pt>
                      <c:pt idx="602" formatCode="0.000">
                        <c:v>1.20174</c:v>
                      </c:pt>
                      <c:pt idx="603" formatCode="0.000">
                        <c:v>1.20357</c:v>
                      </c:pt>
                      <c:pt idx="604" formatCode="0.000">
                        <c:v>1.2055899999999999</c:v>
                      </c:pt>
                      <c:pt idx="605" formatCode="0.000">
                        <c:v>1.2075899999999999</c:v>
                      </c:pt>
                      <c:pt idx="606" formatCode="0.000">
                        <c:v>1.2096800000000001</c:v>
                      </c:pt>
                      <c:pt idx="607" formatCode="0.000">
                        <c:v>1.2115199999999999</c:v>
                      </c:pt>
                      <c:pt idx="608" formatCode="0.000">
                        <c:v>1.2135199999999999</c:v>
                      </c:pt>
                      <c:pt idx="609" formatCode="0.000">
                        <c:v>1.2155199999999999</c:v>
                      </c:pt>
                      <c:pt idx="610" formatCode="0.000">
                        <c:v>1.2177800000000001</c:v>
                      </c:pt>
                      <c:pt idx="611" formatCode="0.000">
                        <c:v>1.21957</c:v>
                      </c:pt>
                      <c:pt idx="612" formatCode="0.000">
                        <c:v>1.2216499999999999</c:v>
                      </c:pt>
                      <c:pt idx="613" formatCode="0.000">
                        <c:v>1.2236499999999999</c:v>
                      </c:pt>
                      <c:pt idx="614" formatCode="0.000">
                        <c:v>1.2257199999999999</c:v>
                      </c:pt>
                      <c:pt idx="615" formatCode="0.000">
                        <c:v>1.22753</c:v>
                      </c:pt>
                      <c:pt idx="616" formatCode="0.000">
                        <c:v>1.22963</c:v>
                      </c:pt>
                      <c:pt idx="617" formatCode="0.000">
                        <c:v>1.23169</c:v>
                      </c:pt>
                      <c:pt idx="618" formatCode="0.000">
                        <c:v>1.2337100000000001</c:v>
                      </c:pt>
                      <c:pt idx="619" formatCode="0.000">
                        <c:v>1.2355400000000001</c:v>
                      </c:pt>
                      <c:pt idx="620" formatCode="0.000">
                        <c:v>1.2375499999999999</c:v>
                      </c:pt>
                      <c:pt idx="621" formatCode="0.000">
                        <c:v>1.2395400000000001</c:v>
                      </c:pt>
                      <c:pt idx="622" formatCode="0.000">
                        <c:v>1.24176</c:v>
                      </c:pt>
                      <c:pt idx="623" formatCode="0.000">
                        <c:v>1.2436100000000001</c:v>
                      </c:pt>
                      <c:pt idx="624" formatCode="0.000">
                        <c:v>1.24563</c:v>
                      </c:pt>
                      <c:pt idx="625" formatCode="0.000">
                        <c:v>1.24793</c:v>
                      </c:pt>
                      <c:pt idx="626" formatCode="0.000">
                        <c:v>1.24976</c:v>
                      </c:pt>
                      <c:pt idx="627" formatCode="0.000">
                        <c:v>1.2515499999999999</c:v>
                      </c:pt>
                      <c:pt idx="628" formatCode="0.000">
                        <c:v>1.25356</c:v>
                      </c:pt>
                      <c:pt idx="629" formatCode="0.000">
                        <c:v>1.25562</c:v>
                      </c:pt>
                      <c:pt idx="630" formatCode="0.000">
                        <c:v>1.2576799999999999</c:v>
                      </c:pt>
                      <c:pt idx="631" formatCode="0.000">
                        <c:v>1.2595099999999999</c:v>
                      </c:pt>
                      <c:pt idx="632" formatCode="0.000">
                        <c:v>1.2615000000000001</c:v>
                      </c:pt>
                      <c:pt idx="633" formatCode="0.000">
                        <c:v>1.2635000000000001</c:v>
                      </c:pt>
                      <c:pt idx="634" formatCode="0.000">
                        <c:v>1.2656099999999999</c:v>
                      </c:pt>
                      <c:pt idx="635" formatCode="0.000">
                        <c:v>1.26753</c:v>
                      </c:pt>
                      <c:pt idx="636" formatCode="0.000">
                        <c:v>1.2696000000000001</c:v>
                      </c:pt>
                      <c:pt idx="637" formatCode="0.000">
                        <c:v>1.27169</c:v>
                      </c:pt>
                      <c:pt idx="638" formatCode="0.000">
                        <c:v>1.27372</c:v>
                      </c:pt>
                      <c:pt idx="639" formatCode="0.000">
                        <c:v>1.27552</c:v>
                      </c:pt>
                      <c:pt idx="640" formatCode="0.000">
                        <c:v>1.2775099999999999</c:v>
                      </c:pt>
                      <c:pt idx="641" formatCode="0.000">
                        <c:v>1.2796000000000001</c:v>
                      </c:pt>
                      <c:pt idx="642" formatCode="0.000">
                        <c:v>1.2816700000000001</c:v>
                      </c:pt>
                      <c:pt idx="643" formatCode="0.000">
                        <c:v>1.28349</c:v>
                      </c:pt>
                      <c:pt idx="644" formatCode="0.000">
                        <c:v>1.28549</c:v>
                      </c:pt>
                      <c:pt idx="645" formatCode="0.000">
                        <c:v>1.28749</c:v>
                      </c:pt>
                      <c:pt idx="646" formatCode="0.000">
                        <c:v>1.2895799999999999</c:v>
                      </c:pt>
                      <c:pt idx="647" formatCode="0.000">
                        <c:v>1.29145</c:v>
                      </c:pt>
                      <c:pt idx="648" formatCode="0.000">
                        <c:v>1.2935300000000001</c:v>
                      </c:pt>
                      <c:pt idx="649" formatCode="0.000">
                        <c:v>1.2958499999999999</c:v>
                      </c:pt>
                      <c:pt idx="650" formatCode="0.000">
                        <c:v>1.2977300000000001</c:v>
                      </c:pt>
                      <c:pt idx="651" formatCode="0.000">
                        <c:v>1.2995300000000001</c:v>
                      </c:pt>
                      <c:pt idx="652" formatCode="0.000">
                        <c:v>1.30152</c:v>
                      </c:pt>
                      <c:pt idx="653" formatCode="0.000">
                        <c:v>1.3035099999999999</c:v>
                      </c:pt>
                      <c:pt idx="654" formatCode="0.000">
                        <c:v>1.30568</c:v>
                      </c:pt>
                      <c:pt idx="655" formatCode="0.000">
                        <c:v>1.3074600000000001</c:v>
                      </c:pt>
                      <c:pt idx="656" formatCode="0.000">
                        <c:v>1.3094300000000001</c:v>
                      </c:pt>
                      <c:pt idx="657" formatCode="0.000">
                        <c:v>1.3114300000000001</c:v>
                      </c:pt>
                      <c:pt idx="658" formatCode="0.000">
                        <c:v>1.3135300000000001</c:v>
                      </c:pt>
                      <c:pt idx="659" formatCode="0.000">
                        <c:v>1.3153900000000001</c:v>
                      </c:pt>
                      <c:pt idx="660" formatCode="0.000">
                        <c:v>1.3173600000000001</c:v>
                      </c:pt>
                      <c:pt idx="661" formatCode="0.000">
                        <c:v>1.31951</c:v>
                      </c:pt>
                      <c:pt idx="662" formatCode="0.000">
                        <c:v>1.32172</c:v>
                      </c:pt>
                      <c:pt idx="663" formatCode="0.000">
                        <c:v>1.3234900000000001</c:v>
                      </c:pt>
                      <c:pt idx="664" formatCode="0.000">
                        <c:v>1.3254600000000001</c:v>
                      </c:pt>
                      <c:pt idx="665" formatCode="0.000">
                        <c:v>1.32748</c:v>
                      </c:pt>
                      <c:pt idx="666" formatCode="0.000">
                        <c:v>1.3296699999999999</c:v>
                      </c:pt>
                      <c:pt idx="667" formatCode="0.000">
                        <c:v>1.3314699999999999</c:v>
                      </c:pt>
                      <c:pt idx="668" formatCode="0.000">
                        <c:v>1.33344</c:v>
                      </c:pt>
                      <c:pt idx="669" formatCode="0.000">
                        <c:v>1.3354299999999999</c:v>
                      </c:pt>
                      <c:pt idx="670" formatCode="0.000">
                        <c:v>1.3375300000000001</c:v>
                      </c:pt>
                      <c:pt idx="671" formatCode="0.000">
                        <c:v>1.3393900000000001</c:v>
                      </c:pt>
                      <c:pt idx="672" formatCode="0.000">
                        <c:v>1.34135</c:v>
                      </c:pt>
                      <c:pt idx="673" formatCode="0.000">
                        <c:v>1.34335</c:v>
                      </c:pt>
                      <c:pt idx="674" formatCode="0.000">
                        <c:v>1.3456699999999999</c:v>
                      </c:pt>
                      <c:pt idx="675" formatCode="0.000">
                        <c:v>1.3474900000000001</c:v>
                      </c:pt>
                      <c:pt idx="676" formatCode="0.000">
                        <c:v>1.34948</c:v>
                      </c:pt>
                      <c:pt idx="677" formatCode="0.000">
                        <c:v>1.35148</c:v>
                      </c:pt>
                      <c:pt idx="678" formatCode="0.000">
                        <c:v>1.35365</c:v>
                      </c:pt>
                      <c:pt idx="679" formatCode="0.000">
                        <c:v>1.3554200000000001</c:v>
                      </c:pt>
                      <c:pt idx="680" formatCode="0.000">
                        <c:v>1.35738</c:v>
                      </c:pt>
                      <c:pt idx="681" formatCode="0.000">
                        <c:v>1.35937</c:v>
                      </c:pt>
                      <c:pt idx="682" formatCode="0.000">
                        <c:v>1.36145</c:v>
                      </c:pt>
                      <c:pt idx="683" formatCode="0.000">
                        <c:v>1.3633599999999999</c:v>
                      </c:pt>
                      <c:pt idx="684" formatCode="0.000">
                        <c:v>1.3653</c:v>
                      </c:pt>
                      <c:pt idx="685" formatCode="0.000">
                        <c:v>1.36724</c:v>
                      </c:pt>
                      <c:pt idx="686" formatCode="0.000">
                        <c:v>1.3692800000000001</c:v>
                      </c:pt>
                      <c:pt idx="687" formatCode="0.000">
                        <c:v>1.3714599999999999</c:v>
                      </c:pt>
                      <c:pt idx="688" formatCode="0.000">
                        <c:v>1.3733599999999999</c:v>
                      </c:pt>
                      <c:pt idx="689" formatCode="0.000">
                        <c:v>1.37531</c:v>
                      </c:pt>
                      <c:pt idx="690" formatCode="0.000">
                        <c:v>1.37744</c:v>
                      </c:pt>
                      <c:pt idx="691" formatCode="0.000">
                        <c:v>1.3793800000000001</c:v>
                      </c:pt>
                      <c:pt idx="692" formatCode="0.000">
                        <c:v>1.3813</c:v>
                      </c:pt>
                      <c:pt idx="693" formatCode="0.000">
                        <c:v>1.38323</c:v>
                      </c:pt>
                      <c:pt idx="694" formatCode="0.000">
                        <c:v>1.3853599999999999</c:v>
                      </c:pt>
                      <c:pt idx="695" formatCode="0.000">
                        <c:v>1.38731</c:v>
                      </c:pt>
                      <c:pt idx="696" formatCode="0.000">
                        <c:v>1.3892</c:v>
                      </c:pt>
                      <c:pt idx="697" formatCode="0.000">
                        <c:v>1.3912500000000001</c:v>
                      </c:pt>
                      <c:pt idx="698" formatCode="0.000">
                        <c:v>1.3932500000000001</c:v>
                      </c:pt>
                      <c:pt idx="699" formatCode="0.000">
                        <c:v>1.3954299999999999</c:v>
                      </c:pt>
                      <c:pt idx="700" formatCode="0.000">
                        <c:v>1.3974</c:v>
                      </c:pt>
                      <c:pt idx="701" formatCode="0.000">
                        <c:v>1.39924</c:v>
                      </c:pt>
                      <c:pt idx="702" formatCode="0.000">
                        <c:v>1.40147</c:v>
                      </c:pt>
                      <c:pt idx="703" formatCode="0.000">
                        <c:v>1.4033599999999999</c:v>
                      </c:pt>
                      <c:pt idx="704" formatCode="0.000">
                        <c:v>1.40526</c:v>
                      </c:pt>
                      <c:pt idx="705" formatCode="0.000">
                        <c:v>1.4072499999999999</c:v>
                      </c:pt>
                      <c:pt idx="706" formatCode="0.000">
                        <c:v>1.4093800000000001</c:v>
                      </c:pt>
                      <c:pt idx="707" formatCode="0.000">
                        <c:v>1.4113100000000001</c:v>
                      </c:pt>
                      <c:pt idx="708" formatCode="0.000">
                        <c:v>1.41316</c:v>
                      </c:pt>
                      <c:pt idx="709" formatCode="0.000">
                        <c:v>1.41513</c:v>
                      </c:pt>
                      <c:pt idx="710" formatCode="0.000">
                        <c:v>1.41716</c:v>
                      </c:pt>
                      <c:pt idx="711" formatCode="0.000">
                        <c:v>1.4192800000000001</c:v>
                      </c:pt>
                      <c:pt idx="712" formatCode="0.000">
                        <c:v>1.4212400000000001</c:v>
                      </c:pt>
                      <c:pt idx="713" formatCode="0.000">
                        <c:v>1.4231400000000001</c:v>
                      </c:pt>
                      <c:pt idx="714" formatCode="0.000">
                        <c:v>1.4253800000000001</c:v>
                      </c:pt>
                      <c:pt idx="715" formatCode="0.000">
                        <c:v>1.4273400000000001</c:v>
                      </c:pt>
                      <c:pt idx="716" formatCode="0.000">
                        <c:v>1.42927</c:v>
                      </c:pt>
                      <c:pt idx="717" formatCode="0.000">
                        <c:v>1.4311199999999999</c:v>
                      </c:pt>
                      <c:pt idx="718" formatCode="0.000">
                        <c:v>1.4332100000000001</c:v>
                      </c:pt>
                      <c:pt idx="719" formatCode="0.000">
                        <c:v>1.43526</c:v>
                      </c:pt>
                      <c:pt idx="720" formatCode="0.000">
                        <c:v>1.4371400000000001</c:v>
                      </c:pt>
                      <c:pt idx="721" formatCode="0.000">
                        <c:v>1.4391</c:v>
                      </c:pt>
                      <c:pt idx="722" formatCode="0.000">
                        <c:v>1.44113</c:v>
                      </c:pt>
                      <c:pt idx="723" formatCode="0.000">
                        <c:v>1.4431799999999999</c:v>
                      </c:pt>
                      <c:pt idx="724" formatCode="0.000">
                        <c:v>1.4450799999999999</c:v>
                      </c:pt>
                      <c:pt idx="725" formatCode="0.000">
                        <c:v>1.4471400000000001</c:v>
                      </c:pt>
                      <c:pt idx="726" formatCode="0.000">
                        <c:v>1.4494100000000001</c:v>
                      </c:pt>
                      <c:pt idx="727" formatCode="0.000">
                        <c:v>1.4513199999999999</c:v>
                      </c:pt>
                      <c:pt idx="728" formatCode="0.000">
                        <c:v>1.45323</c:v>
                      </c:pt>
                      <c:pt idx="729" formatCode="0.000">
                        <c:v>1.45512</c:v>
                      </c:pt>
                      <c:pt idx="730" formatCode="0.000">
                        <c:v>1.4571400000000001</c:v>
                      </c:pt>
                      <c:pt idx="731" formatCode="0.000">
                        <c:v>1.4592400000000001</c:v>
                      </c:pt>
                      <c:pt idx="732" formatCode="0.000">
                        <c:v>1.4610799999999999</c:v>
                      </c:pt>
                      <c:pt idx="733" formatCode="0.000">
                        <c:v>1.46309</c:v>
                      </c:pt>
                      <c:pt idx="734" formatCode="0.000">
                        <c:v>1.46509</c:v>
                      </c:pt>
                      <c:pt idx="735" formatCode="0.000">
                        <c:v>1.4671700000000001</c:v>
                      </c:pt>
                      <c:pt idx="736" formatCode="0.000">
                        <c:v>1.46905</c:v>
                      </c:pt>
                      <c:pt idx="737" formatCode="0.000">
                        <c:v>1.4710399999999999</c:v>
                      </c:pt>
                      <c:pt idx="738" formatCode="0.000">
                        <c:v>1.4732000000000001</c:v>
                      </c:pt>
                      <c:pt idx="739" formatCode="0.000">
                        <c:v>1.4753499999999999</c:v>
                      </c:pt>
                      <c:pt idx="740" formatCode="0.000">
                        <c:v>1.4771300000000001</c:v>
                      </c:pt>
                      <c:pt idx="741" formatCode="0.000">
                        <c:v>1.4791000000000001</c:v>
                      </c:pt>
                      <c:pt idx="742" formatCode="0.000">
                        <c:v>1.4812000000000001</c:v>
                      </c:pt>
                      <c:pt idx="743" formatCode="0.000">
                        <c:v>1.48329</c:v>
                      </c:pt>
                      <c:pt idx="744" formatCode="0.000">
                        <c:v>1.4851000000000001</c:v>
                      </c:pt>
                      <c:pt idx="745" formatCode="0.000">
                        <c:v>1.48705</c:v>
                      </c:pt>
                      <c:pt idx="746" formatCode="0.000">
                        <c:v>1.4890699999999999</c:v>
                      </c:pt>
                      <c:pt idx="747" formatCode="0.000">
                        <c:v>1.49115</c:v>
                      </c:pt>
                      <c:pt idx="748" formatCode="0.000">
                        <c:v>1.4930099999999999</c:v>
                      </c:pt>
                      <c:pt idx="749" formatCode="0.000">
                        <c:v>1.4950000000000001</c:v>
                      </c:pt>
                      <c:pt idx="750" formatCode="0.000">
                        <c:v>1.49698</c:v>
                      </c:pt>
                      <c:pt idx="751" formatCode="0.000">
                        <c:v>1.4992799999999999</c:v>
                      </c:pt>
                      <c:pt idx="752" formatCode="0.000">
                        <c:v>1.50108</c:v>
                      </c:pt>
                      <c:pt idx="753" formatCode="0.000">
                        <c:v>1.5031099999999999</c:v>
                      </c:pt>
                      <c:pt idx="754" formatCode="0.000">
                        <c:v>1.5050600000000001</c:v>
                      </c:pt>
                      <c:pt idx="755" formatCode="0.000">
                        <c:v>1.5072399999999999</c:v>
                      </c:pt>
                      <c:pt idx="756" formatCode="0.000">
                        <c:v>1.5090399999999999</c:v>
                      </c:pt>
                      <c:pt idx="757" formatCode="0.000">
                        <c:v>1.5109699999999999</c:v>
                      </c:pt>
                      <c:pt idx="758" formatCode="0.000">
                        <c:v>1.5129900000000001</c:v>
                      </c:pt>
                      <c:pt idx="759" formatCode="0.000">
                        <c:v>1.51495</c:v>
                      </c:pt>
                      <c:pt idx="760" formatCode="0.000">
                        <c:v>1.51695</c:v>
                      </c:pt>
                      <c:pt idx="761" formatCode="0.000">
                        <c:v>1.51891</c:v>
                      </c:pt>
                      <c:pt idx="762" formatCode="0.000">
                        <c:v>1.5208600000000001</c:v>
                      </c:pt>
                      <c:pt idx="763" formatCode="0.000">
                        <c:v>1.52291</c:v>
                      </c:pt>
                      <c:pt idx="764" formatCode="0.000">
                        <c:v>1.5250900000000001</c:v>
                      </c:pt>
                      <c:pt idx="765" formatCode="0.000">
                        <c:v>1.52701</c:v>
                      </c:pt>
                      <c:pt idx="766" formatCode="0.000">
                        <c:v>1.5289600000000001</c:v>
                      </c:pt>
                      <c:pt idx="767" formatCode="0.000">
                        <c:v>1.53125</c:v>
                      </c:pt>
                      <c:pt idx="768" formatCode="0.000">
                        <c:v>1.53301</c:v>
                      </c:pt>
                      <c:pt idx="769" formatCode="0.000">
                        <c:v>1.53498</c:v>
                      </c:pt>
                      <c:pt idx="770" formatCode="0.000">
                        <c:v>1.5369200000000001</c:v>
                      </c:pt>
                      <c:pt idx="771" formatCode="0.000">
                        <c:v>1.5390999999999999</c:v>
                      </c:pt>
                      <c:pt idx="772" formatCode="0.000">
                        <c:v>1.5409600000000001</c:v>
                      </c:pt>
                      <c:pt idx="773" formatCode="0.000">
                        <c:v>1.5429299999999999</c:v>
                      </c:pt>
                      <c:pt idx="774" formatCode="0.000">
                        <c:v>1.54491</c:v>
                      </c:pt>
                      <c:pt idx="775" formatCode="0.000">
                        <c:v>1.54691</c:v>
                      </c:pt>
                      <c:pt idx="776" formatCode="0.000">
                        <c:v>1.5490699999999999</c:v>
                      </c:pt>
                      <c:pt idx="777" formatCode="0.000">
                        <c:v>1.55098</c:v>
                      </c:pt>
                      <c:pt idx="778" formatCode="0.000">
                        <c:v>1.5529299999999999</c:v>
                      </c:pt>
                      <c:pt idx="779" formatCode="0.000">
                        <c:v>1.5552600000000001</c:v>
                      </c:pt>
                      <c:pt idx="780" formatCode="0.000">
                        <c:v>1.5569999999999999</c:v>
                      </c:pt>
                      <c:pt idx="781" formatCode="0.000">
                        <c:v>1.55888</c:v>
                      </c:pt>
                      <c:pt idx="782" formatCode="0.000">
                        <c:v>1.56094</c:v>
                      </c:pt>
                      <c:pt idx="783" formatCode="0.000">
                        <c:v>1.56301</c:v>
                      </c:pt>
                      <c:pt idx="784" formatCode="0.000">
                        <c:v>1.5649299999999999</c:v>
                      </c:pt>
                      <c:pt idx="785" formatCode="0.000">
                        <c:v>1.56684</c:v>
                      </c:pt>
                      <c:pt idx="786" formatCode="0.000">
                        <c:v>1.5688299999999999</c:v>
                      </c:pt>
                      <c:pt idx="787" formatCode="0.000">
                        <c:v>1.5708500000000001</c:v>
                      </c:pt>
                      <c:pt idx="788" formatCode="0.000">
                        <c:v>1.5728899999999999</c:v>
                      </c:pt>
                      <c:pt idx="789" formatCode="0.000">
                        <c:v>1.5749599999999999</c:v>
                      </c:pt>
                      <c:pt idx="790" formatCode="0.000">
                        <c:v>1.5769299999999999</c:v>
                      </c:pt>
                      <c:pt idx="791" formatCode="0.000">
                        <c:v>1.57911</c:v>
                      </c:pt>
                      <c:pt idx="792" formatCode="0.000">
                        <c:v>1.5809599999999999</c:v>
                      </c:pt>
                      <c:pt idx="793" formatCode="0.000">
                        <c:v>1.5828899999999999</c:v>
                      </c:pt>
                      <c:pt idx="794" formatCode="0.000">
                        <c:v>1.58487</c:v>
                      </c:pt>
                      <c:pt idx="795" formatCode="0.000">
                        <c:v>1.58704</c:v>
                      </c:pt>
                      <c:pt idx="796" formatCode="0.000">
                        <c:v>1.58893</c:v>
                      </c:pt>
                      <c:pt idx="797" formatCode="0.000">
                        <c:v>1.5908199999999999</c:v>
                      </c:pt>
                      <c:pt idx="798" formatCode="0.000">
                        <c:v>1.5928199999999999</c:v>
                      </c:pt>
                      <c:pt idx="799" formatCode="0.000">
                        <c:v>1.59484</c:v>
                      </c:pt>
                      <c:pt idx="800" formatCode="0.000">
                        <c:v>1.5968800000000001</c:v>
                      </c:pt>
                      <c:pt idx="801" formatCode="0.000">
                        <c:v>1.59874</c:v>
                      </c:pt>
                      <c:pt idx="802" formatCode="0.000">
                        <c:v>1.60077</c:v>
                      </c:pt>
                      <c:pt idx="803" formatCode="0.000">
                        <c:v>1.60311</c:v>
                      </c:pt>
                      <c:pt idx="804" formatCode="0.000">
                        <c:v>1.60493</c:v>
                      </c:pt>
                      <c:pt idx="805" formatCode="0.000">
                        <c:v>1.6068499999999999</c:v>
                      </c:pt>
                      <c:pt idx="806" formatCode="0.000">
                        <c:v>1.6087800000000001</c:v>
                      </c:pt>
                      <c:pt idx="807" formatCode="0.000">
                        <c:v>1.6108800000000001</c:v>
                      </c:pt>
                      <c:pt idx="808" formatCode="0.000">
                        <c:v>1.61293</c:v>
                      </c:pt>
                      <c:pt idx="809" formatCode="0.000">
                        <c:v>1.61473</c:v>
                      </c:pt>
                      <c:pt idx="810" formatCode="0.000">
                        <c:v>1.6167400000000001</c:v>
                      </c:pt>
                      <c:pt idx="811" formatCode="0.000">
                        <c:v>1.6187400000000001</c:v>
                      </c:pt>
                      <c:pt idx="812" formatCode="0.000">
                        <c:v>1.62087</c:v>
                      </c:pt>
                      <c:pt idx="813" formatCode="0.000">
                        <c:v>1.6227100000000001</c:v>
                      </c:pt>
                      <c:pt idx="814" formatCode="0.000">
                        <c:v>1.6246799999999999</c:v>
                      </c:pt>
                      <c:pt idx="815" formatCode="0.000">
                        <c:v>1.6268499999999999</c:v>
                      </c:pt>
                      <c:pt idx="816" formatCode="0.000">
                        <c:v>1.6289100000000001</c:v>
                      </c:pt>
                      <c:pt idx="817" formatCode="0.000">
                        <c:v>1.6307100000000001</c:v>
                      </c:pt>
                      <c:pt idx="818" formatCode="0.000">
                        <c:v>1.6327100000000001</c:v>
                      </c:pt>
                      <c:pt idx="819" formatCode="0.000">
                        <c:v>1.6348100000000001</c:v>
                      </c:pt>
                      <c:pt idx="820" formatCode="0.000">
                        <c:v>1.6369</c:v>
                      </c:pt>
                      <c:pt idx="821" formatCode="0.000">
                        <c:v>1.63869</c:v>
                      </c:pt>
                      <c:pt idx="822" formatCode="0.000">
                        <c:v>1.6407</c:v>
                      </c:pt>
                      <c:pt idx="823" formatCode="0.000">
                        <c:v>1.6427</c:v>
                      </c:pt>
                      <c:pt idx="824" formatCode="0.000">
                        <c:v>1.64479</c:v>
                      </c:pt>
                      <c:pt idx="825" formatCode="0.000">
                        <c:v>1.6466700000000001</c:v>
                      </c:pt>
                      <c:pt idx="826" formatCode="0.000">
                        <c:v>1.6486499999999999</c:v>
                      </c:pt>
                      <c:pt idx="827" formatCode="0.000">
                        <c:v>1.65062</c:v>
                      </c:pt>
                      <c:pt idx="828" formatCode="0.000">
                        <c:v>1.6528799999999999</c:v>
                      </c:pt>
                      <c:pt idx="829" formatCode="0.000">
                        <c:v>1.6547400000000001</c:v>
                      </c:pt>
                      <c:pt idx="830" formatCode="0.000">
                        <c:v>1.65672</c:v>
                      </c:pt>
                      <c:pt idx="831" formatCode="0.000">
                        <c:v>1.6587099999999999</c:v>
                      </c:pt>
                      <c:pt idx="832" formatCode="0.000">
                        <c:v>1.66082</c:v>
                      </c:pt>
                      <c:pt idx="833" formatCode="0.000">
                        <c:v>1.6627000000000001</c:v>
                      </c:pt>
                      <c:pt idx="834" formatCode="0.000">
                        <c:v>1.6645799999999999</c:v>
                      </c:pt>
                      <c:pt idx="835" formatCode="0.000">
                        <c:v>1.66658</c:v>
                      </c:pt>
                      <c:pt idx="836" formatCode="0.000">
                        <c:v>1.66856</c:v>
                      </c:pt>
                      <c:pt idx="837" formatCode="0.000">
                        <c:v>1.67059</c:v>
                      </c:pt>
                      <c:pt idx="838" formatCode="0.000">
                        <c:v>1.67255</c:v>
                      </c:pt>
                      <c:pt idx="839" formatCode="0.000">
                        <c:v>1.67452</c:v>
                      </c:pt>
                      <c:pt idx="840" formatCode="0.000">
                        <c:v>1.67659</c:v>
                      </c:pt>
                      <c:pt idx="841" formatCode="0.000">
                        <c:v>1.67875</c:v>
                      </c:pt>
                      <c:pt idx="842" formatCode="0.000">
                        <c:v>1.68065</c:v>
                      </c:pt>
                      <c:pt idx="843" formatCode="0.000">
                        <c:v>1.68266</c:v>
                      </c:pt>
                      <c:pt idx="844" formatCode="0.000">
                        <c:v>1.68482</c:v>
                      </c:pt>
                      <c:pt idx="845" formatCode="0.000">
                        <c:v>1.68665</c:v>
                      </c:pt>
                      <c:pt idx="846" formatCode="0.000">
                        <c:v>1.6886099999999999</c:v>
                      </c:pt>
                      <c:pt idx="847" formatCode="0.000">
                        <c:v>1.69055</c:v>
                      </c:pt>
                      <c:pt idx="848" formatCode="0.000">
                        <c:v>1.69269</c:v>
                      </c:pt>
                      <c:pt idx="849" formatCode="0.000">
                        <c:v>1.6945699999999999</c:v>
                      </c:pt>
                      <c:pt idx="850" formatCode="0.000">
                        <c:v>1.69652</c:v>
                      </c:pt>
                      <c:pt idx="851" formatCode="0.000">
                        <c:v>1.6984900000000001</c:v>
                      </c:pt>
                      <c:pt idx="852" formatCode="0.000">
                        <c:v>1.7004600000000001</c:v>
                      </c:pt>
                      <c:pt idx="853" formatCode="0.000">
                        <c:v>1.70265</c:v>
                      </c:pt>
                      <c:pt idx="854" formatCode="0.000">
                        <c:v>1.70459</c:v>
                      </c:pt>
                      <c:pt idx="855" formatCode="0.000">
                        <c:v>1.7066399999999999</c:v>
                      </c:pt>
                      <c:pt idx="856" formatCode="0.000">
                        <c:v>1.70885</c:v>
                      </c:pt>
                      <c:pt idx="857" formatCode="0.000">
                        <c:v>1.7106300000000001</c:v>
                      </c:pt>
                      <c:pt idx="858" formatCode="0.000">
                        <c:v>1.7125699999999999</c:v>
                      </c:pt>
                      <c:pt idx="859" formatCode="0.000">
                        <c:v>1.7144999999999999</c:v>
                      </c:pt>
                      <c:pt idx="860" formatCode="0.000">
                        <c:v>1.7166300000000001</c:v>
                      </c:pt>
                      <c:pt idx="861" formatCode="0.000">
                        <c:v>1.71855</c:v>
                      </c:pt>
                      <c:pt idx="862" formatCode="0.000">
                        <c:v>1.7204699999999999</c:v>
                      </c:pt>
                      <c:pt idx="863" formatCode="0.000">
                        <c:v>1.72245</c:v>
                      </c:pt>
                      <c:pt idx="864" formatCode="0.000">
                        <c:v>1.72444</c:v>
                      </c:pt>
                      <c:pt idx="865" formatCode="0.000">
                        <c:v>1.72651</c:v>
                      </c:pt>
                      <c:pt idx="866" formatCode="0.000">
                        <c:v>1.7285600000000001</c:v>
                      </c:pt>
                      <c:pt idx="867" formatCode="0.000">
                        <c:v>1.73054</c:v>
                      </c:pt>
                      <c:pt idx="868" formatCode="0.000">
                        <c:v>1.73271</c:v>
                      </c:pt>
                      <c:pt idx="869" formatCode="0.000">
                        <c:v>1.7345699999999999</c:v>
                      </c:pt>
                      <c:pt idx="870" formatCode="0.000">
                        <c:v>1.7364900000000001</c:v>
                      </c:pt>
                      <c:pt idx="871" formatCode="0.000">
                        <c:v>1.7383999999999999</c:v>
                      </c:pt>
                      <c:pt idx="872" formatCode="0.000">
                        <c:v>1.74057</c:v>
                      </c:pt>
                      <c:pt idx="873" formatCode="0.000">
                        <c:v>1.7425299999999999</c:v>
                      </c:pt>
                      <c:pt idx="874" formatCode="0.000">
                        <c:v>1.7444599999999999</c:v>
                      </c:pt>
                      <c:pt idx="875" formatCode="0.000">
                        <c:v>1.7463900000000001</c:v>
                      </c:pt>
                      <c:pt idx="876" formatCode="0.000">
                        <c:v>1.74844</c:v>
                      </c:pt>
                      <c:pt idx="877" formatCode="0.000">
                        <c:v>1.75048</c:v>
                      </c:pt>
                      <c:pt idx="878" formatCode="0.000">
                        <c:v>1.7524</c:v>
                      </c:pt>
                      <c:pt idx="879" formatCode="0.000">
                        <c:v>1.75441</c:v>
                      </c:pt>
                      <c:pt idx="880" formatCode="0.000">
                        <c:v>1.7567200000000001</c:v>
                      </c:pt>
                      <c:pt idx="881" formatCode="0.000">
                        <c:v>1.7585999999999999</c:v>
                      </c:pt>
                      <c:pt idx="882" formatCode="0.000">
                        <c:v>1.7605299999999999</c:v>
                      </c:pt>
                      <c:pt idx="883" formatCode="0.000">
                        <c:v>1.7624299999999999</c:v>
                      </c:pt>
                      <c:pt idx="884" formatCode="0.000">
                        <c:v>1.7645500000000001</c:v>
                      </c:pt>
                      <c:pt idx="885" formatCode="0.000">
                        <c:v>1.76651</c:v>
                      </c:pt>
                      <c:pt idx="886" formatCode="0.000">
                        <c:v>1.7683599999999999</c:v>
                      </c:pt>
                      <c:pt idx="887" formatCode="0.000">
                        <c:v>1.7703500000000001</c:v>
                      </c:pt>
                      <c:pt idx="888" formatCode="0.000">
                        <c:v>1.77237</c:v>
                      </c:pt>
                      <c:pt idx="889" formatCode="0.000">
                        <c:v>1.77447</c:v>
                      </c:pt>
                      <c:pt idx="890" formatCode="0.000">
                        <c:v>1.7763100000000001</c:v>
                      </c:pt>
                      <c:pt idx="891" formatCode="0.000">
                        <c:v>1.7783199999999999</c:v>
                      </c:pt>
                      <c:pt idx="892" formatCode="0.000">
                        <c:v>1.7805599999999999</c:v>
                      </c:pt>
                      <c:pt idx="893" formatCode="0.000">
                        <c:v>1.7825800000000001</c:v>
                      </c:pt>
                      <c:pt idx="894" formatCode="0.000">
                        <c:v>1.7844100000000001</c:v>
                      </c:pt>
                      <c:pt idx="895" formatCode="0.000">
                        <c:v>1.7863800000000001</c:v>
                      </c:pt>
                      <c:pt idx="896" formatCode="0.000">
                        <c:v>1.7885</c:v>
                      </c:pt>
                      <c:pt idx="897" formatCode="0.000">
                        <c:v>1.79051</c:v>
                      </c:pt>
                      <c:pt idx="898" formatCode="0.000">
                        <c:v>1.7923500000000001</c:v>
                      </c:pt>
                      <c:pt idx="899" formatCode="0.000">
                        <c:v>1.7943199999999999</c:v>
                      </c:pt>
                      <c:pt idx="900" formatCode="0.000">
                        <c:v>1.79634</c:v>
                      </c:pt>
                      <c:pt idx="901" formatCode="0.000">
                        <c:v>1.7984500000000001</c:v>
                      </c:pt>
                      <c:pt idx="902" formatCode="0.000">
                        <c:v>1.8003100000000001</c:v>
                      </c:pt>
                      <c:pt idx="903" formatCode="0.000">
                        <c:v>1.8023</c:v>
                      </c:pt>
                      <c:pt idx="904" formatCode="0.000">
                        <c:v>1.8042899999999999</c:v>
                      </c:pt>
                      <c:pt idx="905" formatCode="0.000">
                        <c:v>1.8065500000000001</c:v>
                      </c:pt>
                      <c:pt idx="906" formatCode="0.000">
                        <c:v>1.8083499999999999</c:v>
                      </c:pt>
                      <c:pt idx="907" formatCode="0.000">
                        <c:v>1.81036</c:v>
                      </c:pt>
                      <c:pt idx="908" formatCode="0.000">
                        <c:v>1.8123899999999999</c:v>
                      </c:pt>
                      <c:pt idx="909" formatCode="0.000">
                        <c:v>1.8144800000000001</c:v>
                      </c:pt>
                      <c:pt idx="910" formatCode="0.000">
                        <c:v>1.8163400000000001</c:v>
                      </c:pt>
                      <c:pt idx="911" formatCode="0.000">
                        <c:v>1.8183100000000001</c:v>
                      </c:pt>
                      <c:pt idx="912" formatCode="0.000">
                        <c:v>1.8203199999999999</c:v>
                      </c:pt>
                      <c:pt idx="913" formatCode="0.000">
                        <c:v>1.8224199999999999</c:v>
                      </c:pt>
                      <c:pt idx="914" formatCode="0.000">
                        <c:v>1.8242700000000001</c:v>
                      </c:pt>
                      <c:pt idx="915" formatCode="0.000">
                        <c:v>1.82623</c:v>
                      </c:pt>
                      <c:pt idx="916" formatCode="0.000">
                        <c:v>1.82823</c:v>
                      </c:pt>
                      <c:pt idx="917" formatCode="0.000">
                        <c:v>1.8303</c:v>
                      </c:pt>
                      <c:pt idx="918" formatCode="0.000">
                        <c:v>1.83236</c:v>
                      </c:pt>
                      <c:pt idx="919" formatCode="0.000">
                        <c:v>1.83432</c:v>
                      </c:pt>
                      <c:pt idx="920" formatCode="0.000">
                        <c:v>1.8364</c:v>
                      </c:pt>
                      <c:pt idx="921" formatCode="0.000">
                        <c:v>1.8384799999999999</c:v>
                      </c:pt>
                      <c:pt idx="922" formatCode="0.000">
                        <c:v>1.8403099999999999</c:v>
                      </c:pt>
                      <c:pt idx="923" formatCode="0.000">
                        <c:v>1.84229</c:v>
                      </c:pt>
                      <c:pt idx="924" formatCode="0.000">
                        <c:v>1.84423</c:v>
                      </c:pt>
                      <c:pt idx="925" formatCode="0.000">
                        <c:v>1.8462799999999999</c:v>
                      </c:pt>
                      <c:pt idx="926" formatCode="0.000">
                        <c:v>1.8481799999999999</c:v>
                      </c:pt>
                      <c:pt idx="927" formatCode="0.000">
                        <c:v>1.85019</c:v>
                      </c:pt>
                      <c:pt idx="928" formatCode="0.000">
                        <c:v>1.8521799999999999</c:v>
                      </c:pt>
                      <c:pt idx="929" formatCode="0.000">
                        <c:v>1.8542000000000001</c:v>
                      </c:pt>
                      <c:pt idx="930" formatCode="0.000">
                        <c:v>1.85636</c:v>
                      </c:pt>
                      <c:pt idx="931" formatCode="0.000">
                        <c:v>1.8582799999999999</c:v>
                      </c:pt>
                      <c:pt idx="932" formatCode="0.000">
                        <c:v>1.8604700000000001</c:v>
                      </c:pt>
                      <c:pt idx="933" formatCode="0.000">
                        <c:v>1.8624700000000001</c:v>
                      </c:pt>
                      <c:pt idx="934" formatCode="0.000">
                        <c:v>1.8643099999999999</c:v>
                      </c:pt>
                      <c:pt idx="935" formatCode="0.000">
                        <c:v>1.86622</c:v>
                      </c:pt>
                      <c:pt idx="936" formatCode="0.000">
                        <c:v>1.8682300000000001</c:v>
                      </c:pt>
                      <c:pt idx="937" formatCode="0.000">
                        <c:v>1.87042</c:v>
                      </c:pt>
                      <c:pt idx="938" formatCode="0.000">
                        <c:v>1.87222</c:v>
                      </c:pt>
                      <c:pt idx="939" formatCode="0.000">
                        <c:v>1.8741300000000001</c:v>
                      </c:pt>
                      <c:pt idx="940" formatCode="0.000">
                        <c:v>1.8761000000000001</c:v>
                      </c:pt>
                      <c:pt idx="941" formatCode="0.000">
                        <c:v>1.8781399999999999</c:v>
                      </c:pt>
                      <c:pt idx="942" formatCode="0.000">
                        <c:v>1.8801399999999999</c:v>
                      </c:pt>
                      <c:pt idx="943" formatCode="0.000">
                        <c:v>1.88225</c:v>
                      </c:pt>
                      <c:pt idx="944" formatCode="0.000">
                        <c:v>1.8841600000000001</c:v>
                      </c:pt>
                      <c:pt idx="945" formatCode="0.000">
                        <c:v>1.88639</c:v>
                      </c:pt>
                      <c:pt idx="946" formatCode="0.000">
                        <c:v>1.8882399999999999</c:v>
                      </c:pt>
                      <c:pt idx="947" formatCode="0.000">
                        <c:v>1.89018</c:v>
                      </c:pt>
                      <c:pt idx="948" formatCode="0.000">
                        <c:v>1.8920999999999999</c:v>
                      </c:pt>
                      <c:pt idx="949" formatCode="0.000">
                        <c:v>1.89428</c:v>
                      </c:pt>
                      <c:pt idx="950" formatCode="0.000">
                        <c:v>1.8961600000000001</c:v>
                      </c:pt>
                      <c:pt idx="951" formatCode="0.000">
                        <c:v>1.8981399999999999</c:v>
                      </c:pt>
                      <c:pt idx="952" formatCode="0.000">
                        <c:v>1.9000999999999999</c:v>
                      </c:pt>
                      <c:pt idx="953" formatCode="0.000">
                        <c:v>1.9020999999999999</c:v>
                      </c:pt>
                      <c:pt idx="954" formatCode="0.000">
                        <c:v>1.90412</c:v>
                      </c:pt>
                      <c:pt idx="955" formatCode="0.000">
                        <c:v>1.90605</c:v>
                      </c:pt>
                      <c:pt idx="956" formatCode="0.000">
                        <c:v>1.9080600000000001</c:v>
                      </c:pt>
                      <c:pt idx="957" formatCode="0.000">
                        <c:v>1.91049</c:v>
                      </c:pt>
                      <c:pt idx="958" formatCode="0.000">
                        <c:v>1.91222</c:v>
                      </c:pt>
                      <c:pt idx="959" formatCode="0.000">
                        <c:v>1.91414</c:v>
                      </c:pt>
                      <c:pt idx="960" formatCode="0.000">
                        <c:v>1.9161300000000001</c:v>
                      </c:pt>
                      <c:pt idx="961" formatCode="0.000">
                        <c:v>1.91838</c:v>
                      </c:pt>
                      <c:pt idx="962" formatCode="0.000">
                        <c:v>1.92018</c:v>
                      </c:pt>
                      <c:pt idx="963" formatCode="0.000">
                        <c:v>1.92204</c:v>
                      </c:pt>
                      <c:pt idx="964" formatCode="0.000">
                        <c:v>1.92398</c:v>
                      </c:pt>
                      <c:pt idx="965" formatCode="0.000">
                        <c:v>1.9260299999999999</c:v>
                      </c:pt>
                      <c:pt idx="966" formatCode="0.000">
                        <c:v>1.9280900000000001</c:v>
                      </c:pt>
                      <c:pt idx="967" formatCode="0.000">
                        <c:v>1.9299599999999999</c:v>
                      </c:pt>
                      <c:pt idx="968" formatCode="0.000">
                        <c:v>1.9319500000000001</c:v>
                      </c:pt>
                      <c:pt idx="969" formatCode="0.000">
                        <c:v>1.93418</c:v>
                      </c:pt>
                      <c:pt idx="970" formatCode="0.000">
                        <c:v>1.9361699999999999</c:v>
                      </c:pt>
                      <c:pt idx="971" formatCode="0.000">
                        <c:v>1.9380599999999999</c:v>
                      </c:pt>
                      <c:pt idx="972" formatCode="0.000">
                        <c:v>1.94001</c:v>
                      </c:pt>
                      <c:pt idx="973" formatCode="0.000">
                        <c:v>1.94224</c:v>
                      </c:pt>
                      <c:pt idx="974" formatCode="0.000">
                        <c:v>1.94414</c:v>
                      </c:pt>
                      <c:pt idx="975" formatCode="0.000">
                        <c:v>1.94601</c:v>
                      </c:pt>
                      <c:pt idx="976" formatCode="0.000">
                        <c:v>1.94807</c:v>
                      </c:pt>
                      <c:pt idx="977" formatCode="0.000">
                        <c:v>1.9500599999999999</c:v>
                      </c:pt>
                      <c:pt idx="978" formatCode="0.000">
                        <c:v>1.9521200000000001</c:v>
                      </c:pt>
                      <c:pt idx="979" formatCode="0.000">
                        <c:v>1.95397</c:v>
                      </c:pt>
                      <c:pt idx="980" formatCode="0.000">
                        <c:v>1.9559599999999999</c:v>
                      </c:pt>
                      <c:pt idx="981" formatCode="0.000">
                        <c:v>1.9579599999999999</c:v>
                      </c:pt>
                      <c:pt idx="982" formatCode="0.000">
                        <c:v>1.9601999999999999</c:v>
                      </c:pt>
                      <c:pt idx="983" formatCode="0.000">
                        <c:v>1.9620899999999999</c:v>
                      </c:pt>
                      <c:pt idx="984" formatCode="0.000">
                        <c:v>1.9640500000000001</c:v>
                      </c:pt>
                      <c:pt idx="985" formatCode="0.000">
                        <c:v>1.96614</c:v>
                      </c:pt>
                      <c:pt idx="986" formatCode="0.000">
                        <c:v>1.96814</c:v>
                      </c:pt>
                      <c:pt idx="987" formatCode="0.000">
                        <c:v>1.9700200000000001</c:v>
                      </c:pt>
                      <c:pt idx="988" formatCode="0.000">
                        <c:v>1.97197</c:v>
                      </c:pt>
                      <c:pt idx="989" formatCode="0.000">
                        <c:v>1.9739800000000001</c:v>
                      </c:pt>
                      <c:pt idx="990" formatCode="0.000">
                        <c:v>1.9760800000000001</c:v>
                      </c:pt>
                      <c:pt idx="991" formatCode="0.000">
                        <c:v>1.97794</c:v>
                      </c:pt>
                      <c:pt idx="992" formatCode="0.000">
                        <c:v>1.9799199999999999</c:v>
                      </c:pt>
                      <c:pt idx="993" formatCode="0.000">
                        <c:v>1.98193</c:v>
                      </c:pt>
                      <c:pt idx="994" formatCode="0.000">
                        <c:v>1.98414</c:v>
                      </c:pt>
                      <c:pt idx="995" formatCode="0.000">
                        <c:v>1.9860899999999999</c:v>
                      </c:pt>
                      <c:pt idx="996" formatCode="0.000">
                        <c:v>1.9879599999999999</c:v>
                      </c:pt>
                      <c:pt idx="997" formatCode="0.000">
                        <c:v>1.9901800000000001</c:v>
                      </c:pt>
                      <c:pt idx="998" formatCode="0.000">
                        <c:v>1.9921199999999999</c:v>
                      </c:pt>
                      <c:pt idx="999" formatCode="0.000">
                        <c:v>1.99397</c:v>
                      </c:pt>
                      <c:pt idx="1000" formatCode="0.000">
                        <c:v>1.9959800000000001</c:v>
                      </c:pt>
                      <c:pt idx="1001" formatCode="0.000">
                        <c:v>1.9980599999999999</c:v>
                      </c:pt>
                      <c:pt idx="1002" formatCode="0.000">
                        <c:v>2.0001000000000002</c:v>
                      </c:pt>
                      <c:pt idx="1003" formatCode="0.000">
                        <c:v>2.0019499999999999</c:v>
                      </c:pt>
                      <c:pt idx="1004" formatCode="0.000">
                        <c:v>2.0038800000000001</c:v>
                      </c:pt>
                      <c:pt idx="1005" formatCode="0.000">
                        <c:v>2.0059</c:v>
                      </c:pt>
                      <c:pt idx="1006" formatCode="0.000">
                        <c:v>2.0079899999999999</c:v>
                      </c:pt>
                      <c:pt idx="1007" formatCode="0.000">
                        <c:v>2.0100699999999998</c:v>
                      </c:pt>
                      <c:pt idx="1008" formatCode="0.000">
                        <c:v>2.0119699999999998</c:v>
                      </c:pt>
                      <c:pt idx="1009" formatCode="0.000">
                        <c:v>2.0141100000000001</c:v>
                      </c:pt>
                      <c:pt idx="1010" formatCode="0.000">
                        <c:v>2.0160800000000001</c:v>
                      </c:pt>
                      <c:pt idx="1011" formatCode="0.000">
                        <c:v>2.01796</c:v>
                      </c:pt>
                      <c:pt idx="1012" formatCode="0.000">
                        <c:v>2.01993</c:v>
                      </c:pt>
                      <c:pt idx="1013" formatCode="0.000">
                        <c:v>2.02197</c:v>
                      </c:pt>
                      <c:pt idx="1014" formatCode="0.000">
                        <c:v>2.0240499999999999</c:v>
                      </c:pt>
                      <c:pt idx="1015" formatCode="0.000">
                        <c:v>2.0259100000000001</c:v>
                      </c:pt>
                      <c:pt idx="1016" formatCode="0.000">
                        <c:v>2.0278999999999998</c:v>
                      </c:pt>
                      <c:pt idx="1017" formatCode="0.000">
                        <c:v>2.0298400000000001</c:v>
                      </c:pt>
                      <c:pt idx="1018" formatCode="0.000">
                        <c:v>2.0319400000000001</c:v>
                      </c:pt>
                      <c:pt idx="1019" formatCode="0.000">
                        <c:v>2.0337800000000001</c:v>
                      </c:pt>
                      <c:pt idx="1020" formatCode="0.000">
                        <c:v>2.0358900000000002</c:v>
                      </c:pt>
                      <c:pt idx="1021" formatCode="0.000">
                        <c:v>2.0382199999999999</c:v>
                      </c:pt>
                      <c:pt idx="1022" formatCode="0.000">
                        <c:v>2.0401099999999999</c:v>
                      </c:pt>
                      <c:pt idx="1023" formatCode="0.000">
                        <c:v>2.0419299999999998</c:v>
                      </c:pt>
                      <c:pt idx="1024" formatCode="0.000">
                        <c:v>2.04386</c:v>
                      </c:pt>
                      <c:pt idx="1025" formatCode="0.000">
                        <c:v>2.04589</c:v>
                      </c:pt>
                      <c:pt idx="1026" formatCode="0.000">
                        <c:v>2.0480700000000001</c:v>
                      </c:pt>
                      <c:pt idx="1027" formatCode="0.000">
                        <c:v>2.0499100000000001</c:v>
                      </c:pt>
                      <c:pt idx="1028" formatCode="0.000">
                        <c:v>2.0518900000000002</c:v>
                      </c:pt>
                      <c:pt idx="1029" formatCode="0.000">
                        <c:v>2.0539000000000001</c:v>
                      </c:pt>
                      <c:pt idx="1030" formatCode="0.000">
                        <c:v>2.05599</c:v>
                      </c:pt>
                      <c:pt idx="1031" formatCode="0.000">
                        <c:v>2.0578599999999998</c:v>
                      </c:pt>
                      <c:pt idx="1032" formatCode="0.000">
                        <c:v>2.05986</c:v>
                      </c:pt>
                      <c:pt idx="1033" formatCode="0.000">
                        <c:v>2.0619900000000002</c:v>
                      </c:pt>
                      <c:pt idx="1034" formatCode="0.000">
                        <c:v>2.0640999999999998</c:v>
                      </c:pt>
                      <c:pt idx="1035" formatCode="0.000">
                        <c:v>2.0659100000000001</c:v>
                      </c:pt>
                      <c:pt idx="1036" formatCode="0.000">
                        <c:v>2.06785</c:v>
                      </c:pt>
                      <c:pt idx="1037" formatCode="0.000">
                        <c:v>2.0698799999999999</c:v>
                      </c:pt>
                      <c:pt idx="1038" formatCode="0.000">
                        <c:v>2.07199</c:v>
                      </c:pt>
                      <c:pt idx="1039" formatCode="0.000">
                        <c:v>2.0738599999999998</c:v>
                      </c:pt>
                      <c:pt idx="1040" formatCode="0.000">
                        <c:v>2.07586</c:v>
                      </c:pt>
                      <c:pt idx="1041" formatCode="0.000">
                        <c:v>2.0778599999999998</c:v>
                      </c:pt>
                      <c:pt idx="1042" formatCode="0.000">
                        <c:v>2.0799300000000001</c:v>
                      </c:pt>
                      <c:pt idx="1043" formatCode="0.000">
                        <c:v>2.0818099999999999</c:v>
                      </c:pt>
                      <c:pt idx="1044" formatCode="0.000">
                        <c:v>2.0837599999999998</c:v>
                      </c:pt>
                      <c:pt idx="1045" formatCode="0.000">
                        <c:v>2.0857700000000001</c:v>
                      </c:pt>
                      <c:pt idx="1046" formatCode="0.000">
                        <c:v>2.0880999999999998</c:v>
                      </c:pt>
                      <c:pt idx="1047" formatCode="0.000">
                        <c:v>2.08989</c:v>
                      </c:pt>
                      <c:pt idx="1048" formatCode="0.000">
                        <c:v>2.0918800000000002</c:v>
                      </c:pt>
                      <c:pt idx="1049" formatCode="0.000">
                        <c:v>2.0938099999999999</c:v>
                      </c:pt>
                      <c:pt idx="1050" formatCode="0.000">
                        <c:v>2.09606</c:v>
                      </c:pt>
                      <c:pt idx="1051" formatCode="0.000">
                        <c:v>2.0978400000000001</c:v>
                      </c:pt>
                      <c:pt idx="1052" formatCode="0.000">
                        <c:v>2.0998199999999998</c:v>
                      </c:pt>
                      <c:pt idx="1053" formatCode="0.000">
                        <c:v>2.10182</c:v>
                      </c:pt>
                      <c:pt idx="1054" formatCode="0.000">
                        <c:v>2.10378</c:v>
                      </c:pt>
                      <c:pt idx="1055" formatCode="0.000">
                        <c:v>2.1057899999999998</c:v>
                      </c:pt>
                      <c:pt idx="1056" formatCode="0.000">
                        <c:v>2.1077400000000002</c:v>
                      </c:pt>
                      <c:pt idx="1057" formatCode="0.000">
                        <c:v>2.1097299999999999</c:v>
                      </c:pt>
                      <c:pt idx="1058" formatCode="0.000">
                        <c:v>2.1116999999999999</c:v>
                      </c:pt>
                      <c:pt idx="1059" formatCode="0.000">
                        <c:v>2.1139100000000002</c:v>
                      </c:pt>
                      <c:pt idx="1060" formatCode="0.000">
                        <c:v>2.1158299999999999</c:v>
                      </c:pt>
                      <c:pt idx="1061" formatCode="0.000">
                        <c:v>2.1178900000000001</c:v>
                      </c:pt>
                      <c:pt idx="1062" formatCode="0.000">
                        <c:v>2.12005</c:v>
                      </c:pt>
                      <c:pt idx="1063" formatCode="0.000">
                        <c:v>2.1218400000000002</c:v>
                      </c:pt>
                      <c:pt idx="1064" formatCode="0.000">
                        <c:v>2.1237599999999999</c:v>
                      </c:pt>
                      <c:pt idx="1065" formatCode="0.000">
                        <c:v>2.1257299999999999</c:v>
                      </c:pt>
                      <c:pt idx="1066" formatCode="0.000">
                        <c:v>2.1278199999999998</c:v>
                      </c:pt>
                      <c:pt idx="1067" formatCode="0.000">
                        <c:v>2.1297700000000002</c:v>
                      </c:pt>
                      <c:pt idx="1068" formatCode="0.000">
                        <c:v>2.13165</c:v>
                      </c:pt>
                      <c:pt idx="1069" formatCode="0.000">
                        <c:v>2.1336300000000001</c:v>
                      </c:pt>
                      <c:pt idx="1070" formatCode="0.000">
                        <c:v>2.13565</c:v>
                      </c:pt>
                      <c:pt idx="1071" formatCode="0.000">
                        <c:v>2.1378699999999999</c:v>
                      </c:pt>
                      <c:pt idx="1072" formatCode="0.000">
                        <c:v>2.1398299999999999</c:v>
                      </c:pt>
                      <c:pt idx="1073" formatCode="0.000">
                        <c:v>2.14175</c:v>
                      </c:pt>
                      <c:pt idx="1074" formatCode="0.000">
                        <c:v>2.1440700000000001</c:v>
                      </c:pt>
                      <c:pt idx="1075" formatCode="0.000">
                        <c:v>2.1457999999999999</c:v>
                      </c:pt>
                      <c:pt idx="1076" formatCode="0.000">
                        <c:v>2.1477300000000001</c:v>
                      </c:pt>
                      <c:pt idx="1077" formatCode="0.000">
                        <c:v>2.14968</c:v>
                      </c:pt>
                      <c:pt idx="1078" formatCode="0.000">
                        <c:v>2.1518700000000002</c:v>
                      </c:pt>
                      <c:pt idx="1079" formatCode="0.000">
                        <c:v>2.1537600000000001</c:v>
                      </c:pt>
                      <c:pt idx="1080" formatCode="0.000">
                        <c:v>2.15564</c:v>
                      </c:pt>
                      <c:pt idx="1081" formatCode="0.000">
                        <c:v>2.1576200000000001</c:v>
                      </c:pt>
                      <c:pt idx="1082" formatCode="0.000">
                        <c:v>2.1596299999999999</c:v>
                      </c:pt>
                      <c:pt idx="1083" formatCode="0.000">
                        <c:v>2.1617099999999998</c:v>
                      </c:pt>
                      <c:pt idx="1084" formatCode="0.000">
                        <c:v>2.1637</c:v>
                      </c:pt>
                      <c:pt idx="1085" formatCode="0.000">
                        <c:v>2.1657899999999999</c:v>
                      </c:pt>
                      <c:pt idx="1086" formatCode="0.000">
                        <c:v>2.16805</c:v>
                      </c:pt>
                      <c:pt idx="1087" formatCode="0.000">
                        <c:v>2.1697799999999998</c:v>
                      </c:pt>
                      <c:pt idx="1088" formatCode="0.000">
                        <c:v>2.1716600000000001</c:v>
                      </c:pt>
                      <c:pt idx="1089" formatCode="0.000">
                        <c:v>2.1735799999999998</c:v>
                      </c:pt>
                      <c:pt idx="1090" formatCode="0.000">
                        <c:v>2.1758299999999999</c:v>
                      </c:pt>
                      <c:pt idx="1091" formatCode="0.000">
                        <c:v>2.1777199999999999</c:v>
                      </c:pt>
                      <c:pt idx="1092" formatCode="0.000">
                        <c:v>2.1796600000000002</c:v>
                      </c:pt>
                      <c:pt idx="1093" formatCode="0.000">
                        <c:v>2.1815600000000002</c:v>
                      </c:pt>
                      <c:pt idx="1094" formatCode="0.000">
                        <c:v>2.1835800000000001</c:v>
                      </c:pt>
                      <c:pt idx="1095" formatCode="0.000">
                        <c:v>2.1856499999999999</c:v>
                      </c:pt>
                      <c:pt idx="1096" formatCode="0.000">
                        <c:v>2.1875399999999998</c:v>
                      </c:pt>
                      <c:pt idx="1097" formatCode="0.000">
                        <c:v>2.1895699999999998</c:v>
                      </c:pt>
                      <c:pt idx="1098" formatCode="0.000">
                        <c:v>2.1919900000000001</c:v>
                      </c:pt>
                      <c:pt idx="1099" formatCode="0.000">
                        <c:v>2.1937700000000002</c:v>
                      </c:pt>
                      <c:pt idx="1100" formatCode="0.000">
                        <c:v>2.1956899999999999</c:v>
                      </c:pt>
                      <c:pt idx="1101" formatCode="0.000">
                        <c:v>2.1975699999999998</c:v>
                      </c:pt>
                      <c:pt idx="1102" formatCode="0.000">
                        <c:v>2.1997100000000001</c:v>
                      </c:pt>
                      <c:pt idx="1103" formatCode="0.000">
                        <c:v>2.2017500000000001</c:v>
                      </c:pt>
                      <c:pt idx="1104" formatCode="0.000">
                        <c:v>2.20357</c:v>
                      </c:pt>
                      <c:pt idx="1105" formatCode="0.000">
                        <c:v>2.2055500000000001</c:v>
                      </c:pt>
                      <c:pt idx="1106" formatCode="0.000">
                        <c:v>2.2075499999999999</c:v>
                      </c:pt>
                      <c:pt idx="1107" formatCode="0.000">
                        <c:v>2.20966</c:v>
                      </c:pt>
                      <c:pt idx="1108" formatCode="0.000">
                        <c:v>2.2115100000000001</c:v>
                      </c:pt>
                      <c:pt idx="1109" formatCode="0.000">
                        <c:v>2.2135099999999999</c:v>
                      </c:pt>
                      <c:pt idx="1110" formatCode="0.000">
                        <c:v>2.2156699999999998</c:v>
                      </c:pt>
                      <c:pt idx="1111" formatCode="0.000">
                        <c:v>2.2177699999999998</c:v>
                      </c:pt>
                      <c:pt idx="1112" formatCode="0.000">
                        <c:v>2.2196199999999999</c:v>
                      </c:pt>
                      <c:pt idx="1113" formatCode="0.000">
                        <c:v>2.2215799999999999</c:v>
                      </c:pt>
                      <c:pt idx="1114" formatCode="0.000">
                        <c:v>2.2237499999999999</c:v>
                      </c:pt>
                      <c:pt idx="1115" formatCode="0.000">
                        <c:v>2.22573</c:v>
                      </c:pt>
                      <c:pt idx="1116" formatCode="0.000">
                        <c:v>2.22756</c:v>
                      </c:pt>
                      <c:pt idx="1117" formatCode="0.000">
                        <c:v>2.2295099999999999</c:v>
                      </c:pt>
                      <c:pt idx="1118" formatCode="0.000">
                        <c:v>2.2315200000000002</c:v>
                      </c:pt>
                      <c:pt idx="1119" formatCode="0.000">
                        <c:v>2.2336399999999998</c:v>
                      </c:pt>
                      <c:pt idx="1120" formatCode="0.000">
                        <c:v>2.23549</c:v>
                      </c:pt>
                      <c:pt idx="1121" formatCode="0.000">
                        <c:v>2.2374800000000001</c:v>
                      </c:pt>
                      <c:pt idx="1122" formatCode="0.000">
                        <c:v>2.2394500000000002</c:v>
                      </c:pt>
                      <c:pt idx="1123" formatCode="0.000">
                        <c:v>2.2416999999999998</c:v>
                      </c:pt>
                      <c:pt idx="1124" formatCode="0.000">
                        <c:v>2.2435299999999998</c:v>
                      </c:pt>
                      <c:pt idx="1125" formatCode="0.000">
                        <c:v>2.2455500000000002</c:v>
                      </c:pt>
                      <c:pt idx="1126" formatCode="0.000">
                        <c:v>2.2475100000000001</c:v>
                      </c:pt>
                      <c:pt idx="1127" formatCode="0.000">
                        <c:v>2.2496900000000002</c:v>
                      </c:pt>
                      <c:pt idx="1128" formatCode="0.000">
                        <c:v>2.2515100000000001</c:v>
                      </c:pt>
                      <c:pt idx="1129" formatCode="0.000">
                        <c:v>2.25346</c:v>
                      </c:pt>
                      <c:pt idx="1130" formatCode="0.000">
                        <c:v>2.2554699999999999</c:v>
                      </c:pt>
                      <c:pt idx="1131" formatCode="0.000">
                        <c:v>2.2576399999999999</c:v>
                      </c:pt>
                      <c:pt idx="1132" formatCode="0.000">
                        <c:v>2.2594400000000001</c:v>
                      </c:pt>
                      <c:pt idx="1133" formatCode="0.000">
                        <c:v>2.2614100000000001</c:v>
                      </c:pt>
                      <c:pt idx="1134" formatCode="0.000">
                        <c:v>2.2633700000000001</c:v>
                      </c:pt>
                      <c:pt idx="1135" formatCode="0.000">
                        <c:v>2.2653799999999999</c:v>
                      </c:pt>
                      <c:pt idx="1136" formatCode="0.000">
                        <c:v>2.2675200000000002</c:v>
                      </c:pt>
                      <c:pt idx="1137" formatCode="0.000">
                        <c:v>2.2694800000000002</c:v>
                      </c:pt>
                      <c:pt idx="1138" formatCode="0.000">
                        <c:v>2.2715000000000001</c:v>
                      </c:pt>
                      <c:pt idx="1139" formatCode="0.000">
                        <c:v>2.2736700000000001</c:v>
                      </c:pt>
                      <c:pt idx="1140" formatCode="0.000">
                        <c:v>2.2754699999999999</c:v>
                      </c:pt>
                      <c:pt idx="1141" formatCode="0.000">
                        <c:v>2.2774299999999998</c:v>
                      </c:pt>
                      <c:pt idx="1142" formatCode="0.000">
                        <c:v>2.2793600000000001</c:v>
                      </c:pt>
                      <c:pt idx="1143" formatCode="0.000">
                        <c:v>2.2814999999999999</c:v>
                      </c:pt>
                      <c:pt idx="1144" formatCode="0.000">
                        <c:v>2.2833899999999998</c:v>
                      </c:pt>
                      <c:pt idx="1145" formatCode="0.000">
                        <c:v>2.28531</c:v>
                      </c:pt>
                      <c:pt idx="1146" formatCode="0.000">
                        <c:v>2.2873000000000001</c:v>
                      </c:pt>
                      <c:pt idx="1147" formatCode="0.000">
                        <c:v>2.28932</c:v>
                      </c:pt>
                      <c:pt idx="1148" formatCode="0.000">
                        <c:v>2.2915100000000002</c:v>
                      </c:pt>
                      <c:pt idx="1149" formatCode="0.000">
                        <c:v>2.2934299999999999</c:v>
                      </c:pt>
                      <c:pt idx="1150" formatCode="0.000">
                        <c:v>2.2953800000000002</c:v>
                      </c:pt>
                      <c:pt idx="1151" formatCode="0.000">
                        <c:v>2.2975699999999999</c:v>
                      </c:pt>
                      <c:pt idx="1152" formatCode="0.000">
                        <c:v>2.2993899999999998</c:v>
                      </c:pt>
                      <c:pt idx="1153" formatCode="0.000">
                        <c:v>2.3013499999999998</c:v>
                      </c:pt>
                      <c:pt idx="1154" formatCode="0.000">
                        <c:v>2.3032699999999999</c:v>
                      </c:pt>
                      <c:pt idx="1155" formatCode="0.000">
                        <c:v>2.3054899999999998</c:v>
                      </c:pt>
                      <c:pt idx="1156" formatCode="0.000">
                        <c:v>2.3073800000000002</c:v>
                      </c:pt>
                      <c:pt idx="1157" formatCode="0.000">
                        <c:v>2.3092899999999998</c:v>
                      </c:pt>
                      <c:pt idx="1158" formatCode="0.000">
                        <c:v>2.3112599999999999</c:v>
                      </c:pt>
                      <c:pt idx="1159" formatCode="0.000">
                        <c:v>2.3132899999999998</c:v>
                      </c:pt>
                      <c:pt idx="1160" formatCode="0.000">
                        <c:v>2.3153199999999998</c:v>
                      </c:pt>
                      <c:pt idx="1161" formatCode="0.000">
                        <c:v>2.31738</c:v>
                      </c:pt>
                      <c:pt idx="1162" formatCode="0.000">
                        <c:v>2.31941</c:v>
                      </c:pt>
                      <c:pt idx="1163" formatCode="0.000">
                        <c:v>2.3216600000000001</c:v>
                      </c:pt>
                      <c:pt idx="1164" formatCode="0.000">
                        <c:v>2.3233799999999998</c:v>
                      </c:pt>
                      <c:pt idx="1165" formatCode="0.000">
                        <c:v>2.32531</c:v>
                      </c:pt>
                      <c:pt idx="1166" formatCode="0.000">
                        <c:v>2.3272599999999999</c:v>
                      </c:pt>
                      <c:pt idx="1167" formatCode="0.000">
                        <c:v>2.3294299999999999</c:v>
                      </c:pt>
                      <c:pt idx="1168" formatCode="0.000">
                        <c:v>2.3313299999999999</c:v>
                      </c:pt>
                      <c:pt idx="1169" formatCode="0.000">
                        <c:v>2.3332099999999998</c:v>
                      </c:pt>
                      <c:pt idx="1170" formatCode="0.000">
                        <c:v>2.3351999999999999</c:v>
                      </c:pt>
                      <c:pt idx="1171" formatCode="0.000">
                        <c:v>2.3371900000000001</c:v>
                      </c:pt>
                      <c:pt idx="1172" formatCode="0.000">
                        <c:v>2.33928</c:v>
                      </c:pt>
                      <c:pt idx="1173" formatCode="0.000">
                        <c:v>2.34118</c:v>
                      </c:pt>
                      <c:pt idx="1174" formatCode="0.000">
                        <c:v>2.3431799999999998</c:v>
                      </c:pt>
                      <c:pt idx="1175" formatCode="0.000">
                        <c:v>2.3455900000000001</c:v>
                      </c:pt>
                      <c:pt idx="1176" formatCode="0.000">
                        <c:v>2.3473700000000002</c:v>
                      </c:pt>
                      <c:pt idx="1177" formatCode="0.000">
                        <c:v>2.3492700000000002</c:v>
                      </c:pt>
                      <c:pt idx="1178" formatCode="0.000">
                        <c:v>2.3512200000000001</c:v>
                      </c:pt>
                      <c:pt idx="1179" formatCode="0.000">
                        <c:v>2.3533200000000001</c:v>
                      </c:pt>
                      <c:pt idx="1180" formatCode="0.000">
                        <c:v>2.35534</c:v>
                      </c:pt>
                      <c:pt idx="1181" formatCode="0.000">
                        <c:v>2.35717</c:v>
                      </c:pt>
                      <c:pt idx="1182" formatCode="0.000">
                        <c:v>2.3591600000000001</c:v>
                      </c:pt>
                      <c:pt idx="1183" formatCode="0.000">
                        <c:v>2.3611800000000001</c:v>
                      </c:pt>
                      <c:pt idx="1184" formatCode="0.000">
                        <c:v>2.36327</c:v>
                      </c:pt>
                      <c:pt idx="1185" formatCode="0.000">
                        <c:v>2.3651300000000002</c:v>
                      </c:pt>
                      <c:pt idx="1186" formatCode="0.000">
                        <c:v>2.3671199999999999</c:v>
                      </c:pt>
                      <c:pt idx="1187" formatCode="0.000">
                        <c:v>2.36937</c:v>
                      </c:pt>
                      <c:pt idx="1188" formatCode="0.000">
                        <c:v>2.3713899999999999</c:v>
                      </c:pt>
                      <c:pt idx="1189" formatCode="0.000">
                        <c:v>2.3732600000000001</c:v>
                      </c:pt>
                      <c:pt idx="1190" formatCode="0.000">
                        <c:v>2.3752300000000002</c:v>
                      </c:pt>
                      <c:pt idx="1191" formatCode="0.000">
                        <c:v>2.3773300000000002</c:v>
                      </c:pt>
                      <c:pt idx="1192" formatCode="0.000">
                        <c:v>2.3793199999999999</c:v>
                      </c:pt>
                      <c:pt idx="1193" formatCode="0.000">
                        <c:v>2.3811100000000001</c:v>
                      </c:pt>
                      <c:pt idx="1194" formatCode="0.000">
                        <c:v>2.3831099999999998</c:v>
                      </c:pt>
                      <c:pt idx="1195" formatCode="0.000">
                        <c:v>2.3851200000000001</c:v>
                      </c:pt>
                      <c:pt idx="1196" formatCode="0.000">
                        <c:v>2.3871899999999999</c:v>
                      </c:pt>
                      <c:pt idx="1197" formatCode="0.000">
                        <c:v>2.3890799999999999</c:v>
                      </c:pt>
                      <c:pt idx="1198" formatCode="0.000">
                        <c:v>2.39106</c:v>
                      </c:pt>
                      <c:pt idx="1199" formatCode="0.000">
                        <c:v>2.3930500000000001</c:v>
                      </c:pt>
                      <c:pt idx="1200" formatCode="0.000">
                        <c:v>2.39534</c:v>
                      </c:pt>
                      <c:pt idx="1201" formatCode="0.000">
                        <c:v>2.3971399999999998</c:v>
                      </c:pt>
                      <c:pt idx="1202" formatCode="0.000">
                        <c:v>2.3990999999999998</c:v>
                      </c:pt>
                      <c:pt idx="1203" formatCode="0.000">
                        <c:v>2.4011300000000002</c:v>
                      </c:pt>
                      <c:pt idx="1204" formatCode="0.000">
                        <c:v>2.4032900000000001</c:v>
                      </c:pt>
                      <c:pt idx="1205" formatCode="0.000">
                        <c:v>2.4051100000000001</c:v>
                      </c:pt>
                      <c:pt idx="1206" formatCode="0.000">
                        <c:v>2.4070900000000002</c:v>
                      </c:pt>
                      <c:pt idx="1207" formatCode="0.000">
                        <c:v>2.40909</c:v>
                      </c:pt>
                      <c:pt idx="1208" formatCode="0.000">
                        <c:v>2.4111799999999999</c:v>
                      </c:pt>
                      <c:pt idx="1209" formatCode="0.000">
                        <c:v>2.4130099999999999</c:v>
                      </c:pt>
                      <c:pt idx="1210" formatCode="0.000">
                        <c:v>2.4150100000000001</c:v>
                      </c:pt>
                      <c:pt idx="1211" formatCode="0.000">
                        <c:v>2.4169999999999998</c:v>
                      </c:pt>
                      <c:pt idx="1212" formatCode="0.000">
                        <c:v>2.4190399999999999</c:v>
                      </c:pt>
                      <c:pt idx="1213" formatCode="0.000">
                        <c:v>2.4211100000000001</c:v>
                      </c:pt>
                      <c:pt idx="1214" formatCode="0.000">
                        <c:v>2.4230800000000001</c:v>
                      </c:pt>
                      <c:pt idx="1215" formatCode="0.000">
                        <c:v>2.4251800000000001</c:v>
                      </c:pt>
                      <c:pt idx="1216" formatCode="0.000">
                        <c:v>2.4272800000000001</c:v>
                      </c:pt>
                      <c:pt idx="1217" formatCode="0.000">
                        <c:v>2.42903</c:v>
                      </c:pt>
                      <c:pt idx="1218" formatCode="0.000">
                        <c:v>2.4310299999999998</c:v>
                      </c:pt>
                      <c:pt idx="1219" formatCode="0.000">
                        <c:v>2.4329900000000002</c:v>
                      </c:pt>
                      <c:pt idx="1220" formatCode="0.000">
                        <c:v>2.4351699999999998</c:v>
                      </c:pt>
                      <c:pt idx="1221" formatCode="0.000">
                        <c:v>2.4369800000000001</c:v>
                      </c:pt>
                      <c:pt idx="1222" formatCode="0.000">
                        <c:v>2.4388800000000002</c:v>
                      </c:pt>
                      <c:pt idx="1223" formatCode="0.000">
                        <c:v>2.4408799999999999</c:v>
                      </c:pt>
                      <c:pt idx="1224" formatCode="0.000">
                        <c:v>2.4428800000000002</c:v>
                      </c:pt>
                      <c:pt idx="1225" formatCode="0.000">
                        <c:v>2.4450699999999999</c:v>
                      </c:pt>
                      <c:pt idx="1226" formatCode="0.000">
                        <c:v>2.4470100000000001</c:v>
                      </c:pt>
                      <c:pt idx="1227" formatCode="0.000">
                        <c:v>2.4489700000000001</c:v>
                      </c:pt>
                      <c:pt idx="1228" formatCode="0.000">
                        <c:v>2.45126</c:v>
                      </c:pt>
                      <c:pt idx="1229" formatCode="0.000">
                        <c:v>2.4529999999999998</c:v>
                      </c:pt>
                      <c:pt idx="1230" formatCode="0.000">
                        <c:v>2.4548899999999998</c:v>
                      </c:pt>
                      <c:pt idx="1231" formatCode="0.000">
                        <c:v>2.4569200000000002</c:v>
                      </c:pt>
                      <c:pt idx="1232" formatCode="0.000">
                        <c:v>2.4590200000000002</c:v>
                      </c:pt>
                      <c:pt idx="1233" formatCode="0.000">
                        <c:v>2.4609299999999998</c:v>
                      </c:pt>
                      <c:pt idx="1234" formatCode="0.000">
                        <c:v>2.4628199999999998</c:v>
                      </c:pt>
                      <c:pt idx="1235" formatCode="0.000">
                        <c:v>2.46475</c:v>
                      </c:pt>
                      <c:pt idx="1236" formatCode="0.000">
                        <c:v>2.46679</c:v>
                      </c:pt>
                      <c:pt idx="1237" formatCode="0.000">
                        <c:v>2.46889</c:v>
                      </c:pt>
                      <c:pt idx="1238" formatCode="0.000">
                        <c:v>2.4709099999999999</c:v>
                      </c:pt>
                      <c:pt idx="1239" formatCode="0.000">
                        <c:v>2.4729899999999998</c:v>
                      </c:pt>
                      <c:pt idx="1240" formatCode="0.000">
                        <c:v>2.4751099999999999</c:v>
                      </c:pt>
                      <c:pt idx="1241" formatCode="0.000">
                        <c:v>2.4769600000000001</c:v>
                      </c:pt>
                      <c:pt idx="1242" formatCode="0.000">
                        <c:v>2.4788399999999999</c:v>
                      </c:pt>
                      <c:pt idx="1243" formatCode="0.000">
                        <c:v>2.4807800000000002</c:v>
                      </c:pt>
                      <c:pt idx="1244" formatCode="0.000">
                        <c:v>2.48299</c:v>
                      </c:pt>
                      <c:pt idx="1245" formatCode="0.000">
                        <c:v>2.4849100000000002</c:v>
                      </c:pt>
                      <c:pt idx="1246" formatCode="0.000">
                        <c:v>2.4867599999999999</c:v>
                      </c:pt>
                      <c:pt idx="1247" formatCode="0.000">
                        <c:v>2.48874</c:v>
                      </c:pt>
                      <c:pt idx="1248" formatCode="0.000">
                        <c:v>2.4907499999999998</c:v>
                      </c:pt>
                      <c:pt idx="1249" formatCode="0.000">
                        <c:v>2.4928400000000002</c:v>
                      </c:pt>
                      <c:pt idx="1250" formatCode="0.000">
                        <c:v>2.4946799999999998</c:v>
                      </c:pt>
                    </c:numCache>
                  </c:numRef>
                </c:yVal>
                <c:smooth val="0"/>
                <c:extLst>
                  <c:ext xmlns:c16="http://schemas.microsoft.com/office/drawing/2014/chart" uri="{C3380CC4-5D6E-409C-BE32-E72D297353CC}">
                    <c16:uniqueId val="{00000002-D729-4DD5-BFB7-2E020FAE72D6}"/>
                  </c:ext>
                </c:extLst>
              </c15:ser>
            </c15:filteredScatterSeries>
            <c15:filteredScatter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Paper!$A$4</c15:sqref>
                        </c15:formulaRef>
                      </c:ext>
                    </c:extLst>
                    <c:strCache>
                      <c:ptCount val="1"/>
                      <c:pt idx="0">
                        <c:v>Etapa 3</c:v>
                      </c:pt>
                    </c:strCache>
                  </c:strRef>
                </c:tx>
                <c:spPr>
                  <a:ln w="25400" cap="rnd">
                    <a:noFill/>
                    <a:round/>
                  </a:ln>
                  <a:effectLst/>
                </c:spPr>
                <c:marker>
                  <c:symbol val="circle"/>
                  <c:size val="2"/>
                  <c:spPr>
                    <a:solidFill>
                      <a:srgbClr val="FF0000"/>
                    </a:solidFill>
                    <a:ln w="9525">
                      <a:noFill/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'N115 Curvas de Polarización'!$G$4:$G$1254</c15:sqref>
                        </c15:formulaRef>
                      </c:ext>
                    </c:extLst>
                    <c:numCache>
                      <c:formatCode>0.0000</c:formatCode>
                      <c:ptCount val="1251"/>
                      <c:pt idx="0">
                        <c:v>-2.5602679999999997E-4</c:v>
                      </c:pt>
                      <c:pt idx="1">
                        <c:v>-1.915528E-4</c:v>
                      </c:pt>
                      <c:pt idx="2">
                        <c:v>-1.2120080000000001E-4</c:v>
                      </c:pt>
                      <c:pt idx="3">
                        <c:v>-8.0903199999999995E-5</c:v>
                      </c:pt>
                      <c:pt idx="4">
                        <c:v>-5.168E-5</c:v>
                      </c:pt>
                      <c:pt idx="5">
                        <c:v>-2.8105920000000003E-5</c:v>
                      </c:pt>
                      <c:pt idx="6">
                        <c:v>-1.530428E-5</c:v>
                      </c:pt>
                      <c:pt idx="7">
                        <c:v>-1.6242839999999999E-5</c:v>
                      </c:pt>
                      <c:pt idx="8">
                        <c:v>-1.2675600000000001E-6</c:v>
                      </c:pt>
                      <c:pt idx="9">
                        <c:v>6.6980399999999995E-6</c:v>
                      </c:pt>
                      <c:pt idx="10">
                        <c:v>1.090832E-5</c:v>
                      </c:pt>
                      <c:pt idx="11">
                        <c:v>2.28456E-5</c:v>
                      </c:pt>
                      <c:pt idx="12">
                        <c:v>2.5548880000000001E-5</c:v>
                      </c:pt>
                      <c:pt idx="13">
                        <c:v>3.0442920000000001E-5</c:v>
                      </c:pt>
                      <c:pt idx="14">
                        <c:v>3.5702759999999997E-5</c:v>
                      </c:pt>
                      <c:pt idx="15">
                        <c:v>3.705504E-5</c:v>
                      </c:pt>
                      <c:pt idx="16">
                        <c:v>4.3202400000000005E-5</c:v>
                      </c:pt>
                      <c:pt idx="17">
                        <c:v>4.8363599999999999E-5</c:v>
                      </c:pt>
                      <c:pt idx="18">
                        <c:v>4.5596400000000003E-5</c:v>
                      </c:pt>
                      <c:pt idx="19">
                        <c:v>5.51044E-5</c:v>
                      </c:pt>
                      <c:pt idx="20">
                        <c:v>5.6192000000000007E-5</c:v>
                      </c:pt>
                      <c:pt idx="21">
                        <c:v>6.1659200000000001E-5</c:v>
                      </c:pt>
                      <c:pt idx="22">
                        <c:v>6.2213999999999998E-5</c:v>
                      </c:pt>
                      <c:pt idx="23">
                        <c:v>5.9495199999999999E-5</c:v>
                      </c:pt>
                      <c:pt idx="24">
                        <c:v>6.8765999999999999E-5</c:v>
                      </c:pt>
                      <c:pt idx="25">
                        <c:v>7.4332399999999993E-5</c:v>
                      </c:pt>
                      <c:pt idx="26">
                        <c:v>6.976000000000001E-5</c:v>
                      </c:pt>
                      <c:pt idx="27">
                        <c:v>7.6020799999999996E-5</c:v>
                      </c:pt>
                      <c:pt idx="28">
                        <c:v>7.43972E-5</c:v>
                      </c:pt>
                      <c:pt idx="29">
                        <c:v>7.4160799999999996E-5</c:v>
                      </c:pt>
                      <c:pt idx="30">
                        <c:v>8.1366000000000007E-5</c:v>
                      </c:pt>
                      <c:pt idx="31">
                        <c:v>8.2421600000000004E-5</c:v>
                      </c:pt>
                      <c:pt idx="32">
                        <c:v>7.9523600000000005E-5</c:v>
                      </c:pt>
                      <c:pt idx="33">
                        <c:v>8.0531600000000007E-5</c:v>
                      </c:pt>
                      <c:pt idx="34">
                        <c:v>8.7986000000000008E-5</c:v>
                      </c:pt>
                      <c:pt idx="35">
                        <c:v>8.8410400000000003E-5</c:v>
                      </c:pt>
                      <c:pt idx="36">
                        <c:v>8.390760000000001E-5</c:v>
                      </c:pt>
                      <c:pt idx="37">
                        <c:v>8.82728E-5</c:v>
                      </c:pt>
                      <c:pt idx="38">
                        <c:v>8.8259999999999999E-5</c:v>
                      </c:pt>
                      <c:pt idx="39">
                        <c:v>9.1396399999999991E-5</c:v>
                      </c:pt>
                      <c:pt idx="40">
                        <c:v>8.7280399999999992E-5</c:v>
                      </c:pt>
                      <c:pt idx="41">
                        <c:v>9.1201999999999999E-5</c:v>
                      </c:pt>
                      <c:pt idx="42">
                        <c:v>9.2684800000000011E-5</c:v>
                      </c:pt>
                      <c:pt idx="43">
                        <c:v>9.8807600000000006E-5</c:v>
                      </c:pt>
                      <c:pt idx="44">
                        <c:v>9.8710399999999996E-5</c:v>
                      </c:pt>
                      <c:pt idx="45">
                        <c:v>9.6329599999999993E-5</c:v>
                      </c:pt>
                      <c:pt idx="46">
                        <c:v>9.7477200000000002E-5</c:v>
                      </c:pt>
                      <c:pt idx="47">
                        <c:v>1.000708E-4</c:v>
                      </c:pt>
                      <c:pt idx="48">
                        <c:v>1.0382000000000001E-4</c:v>
                      </c:pt>
                      <c:pt idx="49">
                        <c:v>1.100088E-4</c:v>
                      </c:pt>
                      <c:pt idx="50">
                        <c:v>1.0923199999999999E-4</c:v>
                      </c:pt>
                      <c:pt idx="51">
                        <c:v>1.013704E-4</c:v>
                      </c:pt>
                      <c:pt idx="52">
                        <c:v>1.0518599999999999E-4</c:v>
                      </c:pt>
                      <c:pt idx="53">
                        <c:v>1.102224E-4</c:v>
                      </c:pt>
                      <c:pt idx="54">
                        <c:v>1.14224E-4</c:v>
                      </c:pt>
                      <c:pt idx="55">
                        <c:v>1.1601399999999999E-4</c:v>
                      </c:pt>
                      <c:pt idx="56">
                        <c:v>1.110924E-4</c:v>
                      </c:pt>
                      <c:pt idx="57">
                        <c:v>1.081128E-4</c:v>
                      </c:pt>
                      <c:pt idx="58">
                        <c:v>1.056324E-4</c:v>
                      </c:pt>
                      <c:pt idx="59">
                        <c:v>1.1196720000000001E-4</c:v>
                      </c:pt>
                      <c:pt idx="60">
                        <c:v>1.206584E-4</c:v>
                      </c:pt>
                      <c:pt idx="61">
                        <c:v>1.162408E-4</c:v>
                      </c:pt>
                      <c:pt idx="62">
                        <c:v>1.16568E-4</c:v>
                      </c:pt>
                      <c:pt idx="63">
                        <c:v>1.1547119999999999E-4</c:v>
                      </c:pt>
                      <c:pt idx="64">
                        <c:v>1.2767439999999998E-4</c:v>
                      </c:pt>
                      <c:pt idx="65">
                        <c:v>1.2152760000000001E-4</c:v>
                      </c:pt>
                      <c:pt idx="66">
                        <c:v>1.2454639999999998E-4</c:v>
                      </c:pt>
                      <c:pt idx="67">
                        <c:v>1.1585359999999999E-4</c:v>
                      </c:pt>
                      <c:pt idx="68">
                        <c:v>1.196112E-4</c:v>
                      </c:pt>
                      <c:pt idx="69">
                        <c:v>1.2594320000000001E-4</c:v>
                      </c:pt>
                      <c:pt idx="70">
                        <c:v>1.229336E-4</c:v>
                      </c:pt>
                      <c:pt idx="71">
                        <c:v>1.2148279999999999E-4</c:v>
                      </c:pt>
                      <c:pt idx="72">
                        <c:v>1.186432E-4</c:v>
                      </c:pt>
                      <c:pt idx="73">
                        <c:v>1.2275280000000001E-4</c:v>
                      </c:pt>
                      <c:pt idx="74">
                        <c:v>1.2509519999999999E-4</c:v>
                      </c:pt>
                      <c:pt idx="75">
                        <c:v>1.31104E-4</c:v>
                      </c:pt>
                      <c:pt idx="76">
                        <c:v>1.237504E-4</c:v>
                      </c:pt>
                      <c:pt idx="77">
                        <c:v>1.274608E-4</c:v>
                      </c:pt>
                      <c:pt idx="78">
                        <c:v>1.2567439999999999E-4</c:v>
                      </c:pt>
                      <c:pt idx="79">
                        <c:v>1.266908E-4</c:v>
                      </c:pt>
                      <c:pt idx="80">
                        <c:v>1.2683679999999999E-4</c:v>
                      </c:pt>
                      <c:pt idx="81">
                        <c:v>1.2767200000000001E-4</c:v>
                      </c:pt>
                      <c:pt idx="82">
                        <c:v>1.2391599999999998E-4</c:v>
                      </c:pt>
                      <c:pt idx="83">
                        <c:v>1.33084E-4</c:v>
                      </c:pt>
                      <c:pt idx="84">
                        <c:v>1.337528E-4</c:v>
                      </c:pt>
                      <c:pt idx="85">
                        <c:v>1.3126880000000001E-4</c:v>
                      </c:pt>
                      <c:pt idx="86">
                        <c:v>1.2793080000000001E-4</c:v>
                      </c:pt>
                      <c:pt idx="87">
                        <c:v>1.316488E-4</c:v>
                      </c:pt>
                      <c:pt idx="88">
                        <c:v>1.2640240000000001E-4</c:v>
                      </c:pt>
                      <c:pt idx="89">
                        <c:v>1.3702159999999999E-4</c:v>
                      </c:pt>
                      <c:pt idx="90">
                        <c:v>1.349352E-4</c:v>
                      </c:pt>
                      <c:pt idx="91">
                        <c:v>1.3069040000000001E-4</c:v>
                      </c:pt>
                      <c:pt idx="92">
                        <c:v>1.3005920000000001E-4</c:v>
                      </c:pt>
                      <c:pt idx="93">
                        <c:v>1.3430239999999999E-4</c:v>
                      </c:pt>
                      <c:pt idx="94">
                        <c:v>1.3437360000000001E-4</c:v>
                      </c:pt>
                      <c:pt idx="95">
                        <c:v>1.301176E-4</c:v>
                      </c:pt>
                      <c:pt idx="96">
                        <c:v>1.275824E-4</c:v>
                      </c:pt>
                      <c:pt idx="97">
                        <c:v>1.2809240000000001E-4</c:v>
                      </c:pt>
                      <c:pt idx="98">
                        <c:v>1.389416E-4</c:v>
                      </c:pt>
                      <c:pt idx="99">
                        <c:v>1.35038E-4</c:v>
                      </c:pt>
                      <c:pt idx="100">
                        <c:v>1.352472E-4</c:v>
                      </c:pt>
                      <c:pt idx="101">
                        <c:v>1.3993400000000001E-4</c:v>
                      </c:pt>
                      <c:pt idx="102">
                        <c:v>1.357288E-4</c:v>
                      </c:pt>
                      <c:pt idx="103">
                        <c:v>1.3692199999999999E-4</c:v>
                      </c:pt>
                      <c:pt idx="104">
                        <c:v>1.3965639999999999E-4</c:v>
                      </c:pt>
                      <c:pt idx="105">
                        <c:v>1.3029679999999999E-4</c:v>
                      </c:pt>
                      <c:pt idx="106">
                        <c:v>1.310784E-4</c:v>
                      </c:pt>
                      <c:pt idx="107">
                        <c:v>1.3078680000000001E-4</c:v>
                      </c:pt>
                      <c:pt idx="108">
                        <c:v>1.3456120000000002E-4</c:v>
                      </c:pt>
                      <c:pt idx="109">
                        <c:v>1.3269440000000001E-4</c:v>
                      </c:pt>
                      <c:pt idx="110">
                        <c:v>1.302136E-4</c:v>
                      </c:pt>
                      <c:pt idx="111">
                        <c:v>1.2930600000000001E-4</c:v>
                      </c:pt>
                      <c:pt idx="112">
                        <c:v>1.364708E-4</c:v>
                      </c:pt>
                      <c:pt idx="113">
                        <c:v>1.428736E-4</c:v>
                      </c:pt>
                      <c:pt idx="114">
                        <c:v>1.3325039999999999E-4</c:v>
                      </c:pt>
                      <c:pt idx="115">
                        <c:v>1.3272760000000001E-4</c:v>
                      </c:pt>
                      <c:pt idx="116">
                        <c:v>1.383872E-4</c:v>
                      </c:pt>
                      <c:pt idx="117">
                        <c:v>1.3935799999999999E-4</c:v>
                      </c:pt>
                      <c:pt idx="118">
                        <c:v>1.357512E-4</c:v>
                      </c:pt>
                      <c:pt idx="119">
                        <c:v>1.2792239999999999E-4</c:v>
                      </c:pt>
                      <c:pt idx="120">
                        <c:v>1.3079960000000001E-4</c:v>
                      </c:pt>
                      <c:pt idx="121">
                        <c:v>1.3847840000000001E-4</c:v>
                      </c:pt>
                      <c:pt idx="122">
                        <c:v>1.5395479999999998E-4</c:v>
                      </c:pt>
                      <c:pt idx="123">
                        <c:v>1.51132E-4</c:v>
                      </c:pt>
                      <c:pt idx="124">
                        <c:v>1.3960159999999998E-4</c:v>
                      </c:pt>
                      <c:pt idx="125">
                        <c:v>1.3882879999999999E-4</c:v>
                      </c:pt>
                      <c:pt idx="126">
                        <c:v>1.4362279999999999E-4</c:v>
                      </c:pt>
                      <c:pt idx="127">
                        <c:v>1.457184E-4</c:v>
                      </c:pt>
                      <c:pt idx="128">
                        <c:v>1.4874800000000001E-4</c:v>
                      </c:pt>
                      <c:pt idx="129">
                        <c:v>1.496084E-4</c:v>
                      </c:pt>
                      <c:pt idx="130">
                        <c:v>1.4844519999999999E-4</c:v>
                      </c:pt>
                      <c:pt idx="131">
                        <c:v>1.5351000000000001E-4</c:v>
                      </c:pt>
                      <c:pt idx="132">
                        <c:v>1.485112E-4</c:v>
                      </c:pt>
                      <c:pt idx="133">
                        <c:v>1.489932E-4</c:v>
                      </c:pt>
                      <c:pt idx="134">
                        <c:v>1.4846919999999999E-4</c:v>
                      </c:pt>
                      <c:pt idx="135">
                        <c:v>1.4821680000000001E-4</c:v>
                      </c:pt>
                      <c:pt idx="136">
                        <c:v>1.5241880000000001E-4</c:v>
                      </c:pt>
                      <c:pt idx="137">
                        <c:v>1.519708E-4</c:v>
                      </c:pt>
                      <c:pt idx="138">
                        <c:v>1.5232439999999999E-4</c:v>
                      </c:pt>
                      <c:pt idx="139">
                        <c:v>1.397336E-4</c:v>
                      </c:pt>
                      <c:pt idx="140">
                        <c:v>1.3818000000000001E-4</c:v>
                      </c:pt>
                      <c:pt idx="141">
                        <c:v>1.387088E-4</c:v>
                      </c:pt>
                      <c:pt idx="142">
                        <c:v>1.4067879999999999E-4</c:v>
                      </c:pt>
                      <c:pt idx="143">
                        <c:v>1.4593080000000001E-4</c:v>
                      </c:pt>
                      <c:pt idx="144">
                        <c:v>1.461352E-4</c:v>
                      </c:pt>
                      <c:pt idx="145">
                        <c:v>1.319572E-4</c:v>
                      </c:pt>
                      <c:pt idx="146">
                        <c:v>1.3298119999999999E-4</c:v>
                      </c:pt>
                      <c:pt idx="147">
                        <c:v>1.3612079999999999E-4</c:v>
                      </c:pt>
                      <c:pt idx="148">
                        <c:v>1.3510680000000002E-4</c:v>
                      </c:pt>
                      <c:pt idx="149">
                        <c:v>1.4231439999999999E-4</c:v>
                      </c:pt>
                      <c:pt idx="150">
                        <c:v>1.3438959999999999E-4</c:v>
                      </c:pt>
                      <c:pt idx="151">
                        <c:v>1.367568E-4</c:v>
                      </c:pt>
                      <c:pt idx="152">
                        <c:v>1.36422E-4</c:v>
                      </c:pt>
                      <c:pt idx="153">
                        <c:v>1.3398880000000001E-4</c:v>
                      </c:pt>
                      <c:pt idx="154">
                        <c:v>1.3788879999999999E-4</c:v>
                      </c:pt>
                      <c:pt idx="155">
                        <c:v>1.3795880000000001E-4</c:v>
                      </c:pt>
                      <c:pt idx="156">
                        <c:v>1.3267199999999999E-4</c:v>
                      </c:pt>
                      <c:pt idx="157">
                        <c:v>1.3025919999999999E-4</c:v>
                      </c:pt>
                      <c:pt idx="158">
                        <c:v>1.4144959999999999E-4</c:v>
                      </c:pt>
                      <c:pt idx="159">
                        <c:v>1.4002600000000002E-4</c:v>
                      </c:pt>
                      <c:pt idx="160">
                        <c:v>1.317112E-4</c:v>
                      </c:pt>
                      <c:pt idx="161">
                        <c:v>1.3457480000000002E-4</c:v>
                      </c:pt>
                      <c:pt idx="162">
                        <c:v>1.2593000000000001E-4</c:v>
                      </c:pt>
                      <c:pt idx="163">
                        <c:v>1.2899680000000001E-4</c:v>
                      </c:pt>
                      <c:pt idx="164">
                        <c:v>1.3139759999999999E-4</c:v>
                      </c:pt>
                      <c:pt idx="165">
                        <c:v>1.2668320000000001E-4</c:v>
                      </c:pt>
                      <c:pt idx="166">
                        <c:v>1.243444E-4</c:v>
                      </c:pt>
                      <c:pt idx="167">
                        <c:v>1.323668E-4</c:v>
                      </c:pt>
                      <c:pt idx="168">
                        <c:v>1.342812E-4</c:v>
                      </c:pt>
                      <c:pt idx="169">
                        <c:v>1.3047800000000001E-4</c:v>
                      </c:pt>
                      <c:pt idx="170">
                        <c:v>1.3390759999999999E-4</c:v>
                      </c:pt>
                      <c:pt idx="171">
                        <c:v>1.288696E-4</c:v>
                      </c:pt>
                      <c:pt idx="172">
                        <c:v>1.282016E-4</c:v>
                      </c:pt>
                      <c:pt idx="173">
                        <c:v>1.3141159999999999E-4</c:v>
                      </c:pt>
                      <c:pt idx="174">
                        <c:v>1.38622E-4</c:v>
                      </c:pt>
                      <c:pt idx="175">
                        <c:v>1.3209119999999999E-4</c:v>
                      </c:pt>
                      <c:pt idx="176">
                        <c:v>1.3018599999999999E-4</c:v>
                      </c:pt>
                      <c:pt idx="177">
                        <c:v>1.3872400000000001E-4</c:v>
                      </c:pt>
                      <c:pt idx="178">
                        <c:v>1.3804759999999999E-4</c:v>
                      </c:pt>
                      <c:pt idx="179">
                        <c:v>1.3352160000000001E-4</c:v>
                      </c:pt>
                      <c:pt idx="180">
                        <c:v>1.3501680000000001E-4</c:v>
                      </c:pt>
                      <c:pt idx="181">
                        <c:v>1.3667240000000001E-4</c:v>
                      </c:pt>
                      <c:pt idx="182">
                        <c:v>1.415144E-4</c:v>
                      </c:pt>
                      <c:pt idx="183">
                        <c:v>1.3459440000000001E-4</c:v>
                      </c:pt>
                      <c:pt idx="184">
                        <c:v>1.3177720000000001E-4</c:v>
                      </c:pt>
                      <c:pt idx="185">
                        <c:v>1.3204039999999999E-4</c:v>
                      </c:pt>
                      <c:pt idx="186">
                        <c:v>1.3735600000000002E-4</c:v>
                      </c:pt>
                      <c:pt idx="187">
                        <c:v>1.4298880000000001E-4</c:v>
                      </c:pt>
                      <c:pt idx="188">
                        <c:v>1.3420079999999998E-4</c:v>
                      </c:pt>
                      <c:pt idx="189">
                        <c:v>1.3381600000000001E-4</c:v>
                      </c:pt>
                      <c:pt idx="190">
                        <c:v>1.3668559999999998E-4</c:v>
                      </c:pt>
                      <c:pt idx="191">
                        <c:v>1.386108E-4</c:v>
                      </c:pt>
                      <c:pt idx="192">
                        <c:v>1.3715999999999999E-4</c:v>
                      </c:pt>
                      <c:pt idx="193">
                        <c:v>1.355324E-4</c:v>
                      </c:pt>
                      <c:pt idx="194">
                        <c:v>1.41092E-4</c:v>
                      </c:pt>
                      <c:pt idx="195">
                        <c:v>1.417608E-4</c:v>
                      </c:pt>
                      <c:pt idx="196">
                        <c:v>1.4083119999999999E-4</c:v>
                      </c:pt>
                      <c:pt idx="197">
                        <c:v>1.4103879999999999E-4</c:v>
                      </c:pt>
                      <c:pt idx="198">
                        <c:v>1.3990960000000001E-4</c:v>
                      </c:pt>
                      <c:pt idx="199">
                        <c:v>1.3628879999999998E-4</c:v>
                      </c:pt>
                      <c:pt idx="200">
                        <c:v>1.5043000000000001E-4</c:v>
                      </c:pt>
                      <c:pt idx="201">
                        <c:v>1.4180639999999999E-4</c:v>
                      </c:pt>
                      <c:pt idx="202">
                        <c:v>1.401036E-4</c:v>
                      </c:pt>
                      <c:pt idx="203">
                        <c:v>1.446676E-4</c:v>
                      </c:pt>
                      <c:pt idx="204">
                        <c:v>1.4134839999999999E-4</c:v>
                      </c:pt>
                      <c:pt idx="205">
                        <c:v>1.4411360000000001E-4</c:v>
                      </c:pt>
                      <c:pt idx="206">
                        <c:v>1.4728199999999999E-4</c:v>
                      </c:pt>
                      <c:pt idx="207">
                        <c:v>1.4316280000000001E-4</c:v>
                      </c:pt>
                      <c:pt idx="208">
                        <c:v>1.3819519999999999E-4</c:v>
                      </c:pt>
                      <c:pt idx="209">
                        <c:v>1.40996E-4</c:v>
                      </c:pt>
                      <c:pt idx="210">
                        <c:v>1.4852680000000001E-4</c:v>
                      </c:pt>
                      <c:pt idx="211">
                        <c:v>1.4476119999999999E-4</c:v>
                      </c:pt>
                      <c:pt idx="212">
                        <c:v>1.4546399999999999E-4</c:v>
                      </c:pt>
                      <c:pt idx="213">
                        <c:v>1.4387239999999999E-4</c:v>
                      </c:pt>
                      <c:pt idx="214">
                        <c:v>1.4833359999999999E-4</c:v>
                      </c:pt>
                      <c:pt idx="215">
                        <c:v>1.428856E-4</c:v>
                      </c:pt>
                      <c:pt idx="216">
                        <c:v>1.453344E-4</c:v>
                      </c:pt>
                      <c:pt idx="217">
                        <c:v>1.4144240000000001E-4</c:v>
                      </c:pt>
                      <c:pt idx="218">
                        <c:v>1.544428E-4</c:v>
                      </c:pt>
                      <c:pt idx="219">
                        <c:v>1.5695959999999999E-4</c:v>
                      </c:pt>
                      <c:pt idx="220">
                        <c:v>1.4961999999999999E-4</c:v>
                      </c:pt>
                      <c:pt idx="221">
                        <c:v>1.49042E-4</c:v>
                      </c:pt>
                      <c:pt idx="222">
                        <c:v>1.531084E-4</c:v>
                      </c:pt>
                      <c:pt idx="223">
                        <c:v>1.5948000000000001E-4</c:v>
                      </c:pt>
                      <c:pt idx="224">
                        <c:v>1.5996360000000001E-4</c:v>
                      </c:pt>
                      <c:pt idx="225">
                        <c:v>1.5264799999999999E-4</c:v>
                      </c:pt>
                      <c:pt idx="226">
                        <c:v>1.6315519999999999E-4</c:v>
                      </c:pt>
                      <c:pt idx="227">
                        <c:v>1.6845320000000001E-4</c:v>
                      </c:pt>
                      <c:pt idx="228">
                        <c:v>1.525636E-4</c:v>
                      </c:pt>
                      <c:pt idx="229">
                        <c:v>1.562628E-4</c:v>
                      </c:pt>
                      <c:pt idx="230">
                        <c:v>1.5394359999999999E-4</c:v>
                      </c:pt>
                      <c:pt idx="231">
                        <c:v>1.5985559999999999E-4</c:v>
                      </c:pt>
                      <c:pt idx="232">
                        <c:v>1.6463839999999999E-4</c:v>
                      </c:pt>
                      <c:pt idx="233">
                        <c:v>1.5939600000000002E-4</c:v>
                      </c:pt>
                      <c:pt idx="234">
                        <c:v>1.6326239999999998E-4</c:v>
                      </c:pt>
                      <c:pt idx="235">
                        <c:v>1.7395399999999998E-4</c:v>
                      </c:pt>
                      <c:pt idx="236">
                        <c:v>1.755344E-4</c:v>
                      </c:pt>
                      <c:pt idx="237">
                        <c:v>1.7448720000000001E-4</c:v>
                      </c:pt>
                      <c:pt idx="238">
                        <c:v>1.7643840000000001E-4</c:v>
                      </c:pt>
                      <c:pt idx="239">
                        <c:v>1.719E-4</c:v>
                      </c:pt>
                      <c:pt idx="240">
                        <c:v>1.814676E-4</c:v>
                      </c:pt>
                      <c:pt idx="241">
                        <c:v>1.7063399999999999E-4</c:v>
                      </c:pt>
                      <c:pt idx="242">
                        <c:v>1.81898E-4</c:v>
                      </c:pt>
                      <c:pt idx="243">
                        <c:v>1.7455319999999999E-4</c:v>
                      </c:pt>
                      <c:pt idx="244">
                        <c:v>1.817504E-4</c:v>
                      </c:pt>
                      <c:pt idx="245">
                        <c:v>1.8760280000000001E-4</c:v>
                      </c:pt>
                      <c:pt idx="246">
                        <c:v>1.865592E-4</c:v>
                      </c:pt>
                      <c:pt idx="247">
                        <c:v>1.804524E-4</c:v>
                      </c:pt>
                      <c:pt idx="248">
                        <c:v>1.8065359999999998E-4</c:v>
                      </c:pt>
                      <c:pt idx="249">
                        <c:v>1.7994960000000001E-4</c:v>
                      </c:pt>
                      <c:pt idx="250">
                        <c:v>1.9120200000000002E-4</c:v>
                      </c:pt>
                      <c:pt idx="251">
                        <c:v>1.8908320000000001E-4</c:v>
                      </c:pt>
                      <c:pt idx="252">
                        <c:v>1.8685279999999999E-4</c:v>
                      </c:pt>
                      <c:pt idx="253">
                        <c:v>1.89054E-4</c:v>
                      </c:pt>
                      <c:pt idx="254">
                        <c:v>1.9599760000000002E-4</c:v>
                      </c:pt>
                      <c:pt idx="255">
                        <c:v>1.9547879999999999E-4</c:v>
                      </c:pt>
                      <c:pt idx="256">
                        <c:v>1.9232599999999999E-4</c:v>
                      </c:pt>
                      <c:pt idx="257">
                        <c:v>1.8777999999999999E-4</c:v>
                      </c:pt>
                      <c:pt idx="258">
                        <c:v>1.98362E-4</c:v>
                      </c:pt>
                      <c:pt idx="259">
                        <c:v>1.8951960000000001E-4</c:v>
                      </c:pt>
                      <c:pt idx="260">
                        <c:v>1.9461039999999998E-4</c:v>
                      </c:pt>
                      <c:pt idx="261">
                        <c:v>2.0389440000000001E-4</c:v>
                      </c:pt>
                      <c:pt idx="262">
                        <c:v>2.0608359999999999E-4</c:v>
                      </c:pt>
                      <c:pt idx="263">
                        <c:v>1.965724E-4</c:v>
                      </c:pt>
                      <c:pt idx="264">
                        <c:v>2.0483200000000001E-4</c:v>
                      </c:pt>
                      <c:pt idx="265">
                        <c:v>2.0832320000000002E-4</c:v>
                      </c:pt>
                      <c:pt idx="266">
                        <c:v>2.1191680000000001E-4</c:v>
                      </c:pt>
                      <c:pt idx="267">
                        <c:v>2.0900479999999999E-4</c:v>
                      </c:pt>
                      <c:pt idx="268">
                        <c:v>2.1155640000000001E-4</c:v>
                      </c:pt>
                      <c:pt idx="269">
                        <c:v>2.1752879999999998E-4</c:v>
                      </c:pt>
                      <c:pt idx="270">
                        <c:v>2.2246120000000001E-4</c:v>
                      </c:pt>
                      <c:pt idx="271">
                        <c:v>2.2775040000000001E-4</c:v>
                      </c:pt>
                      <c:pt idx="272">
                        <c:v>2.179956E-4</c:v>
                      </c:pt>
                      <c:pt idx="273">
                        <c:v>2.060164E-4</c:v>
                      </c:pt>
                      <c:pt idx="274">
                        <c:v>2.0736760000000001E-4</c:v>
                      </c:pt>
                      <c:pt idx="275">
                        <c:v>2.1866839999999999E-4</c:v>
                      </c:pt>
                      <c:pt idx="276">
                        <c:v>2.138412E-4</c:v>
                      </c:pt>
                      <c:pt idx="277">
                        <c:v>2.247288E-4</c:v>
                      </c:pt>
                      <c:pt idx="278">
                        <c:v>2.2291919999999998E-4</c:v>
                      </c:pt>
                      <c:pt idx="279">
                        <c:v>2.1939920000000002E-4</c:v>
                      </c:pt>
                      <c:pt idx="280">
                        <c:v>2.193656E-4</c:v>
                      </c:pt>
                      <c:pt idx="281">
                        <c:v>2.2056840000000001E-4</c:v>
                      </c:pt>
                      <c:pt idx="282">
                        <c:v>2.2190959999999999E-4</c:v>
                      </c:pt>
                      <c:pt idx="283">
                        <c:v>2.3277360000000002E-4</c:v>
                      </c:pt>
                      <c:pt idx="284">
                        <c:v>2.3263280000000001E-4</c:v>
                      </c:pt>
                      <c:pt idx="285">
                        <c:v>2.2928480000000001E-4</c:v>
                      </c:pt>
                      <c:pt idx="286">
                        <c:v>2.2673959999999999E-4</c:v>
                      </c:pt>
                      <c:pt idx="287">
                        <c:v>2.3336519999999999E-4</c:v>
                      </c:pt>
                      <c:pt idx="288">
                        <c:v>2.3624559999999999E-4</c:v>
                      </c:pt>
                      <c:pt idx="289">
                        <c:v>2.351004E-4</c:v>
                      </c:pt>
                      <c:pt idx="290">
                        <c:v>2.3071959999999999E-4</c:v>
                      </c:pt>
                      <c:pt idx="291">
                        <c:v>2.267216E-4</c:v>
                      </c:pt>
                      <c:pt idx="292">
                        <c:v>2.33976E-4</c:v>
                      </c:pt>
                      <c:pt idx="293">
                        <c:v>2.429496E-4</c:v>
                      </c:pt>
                      <c:pt idx="294">
                        <c:v>2.3896839999999999E-4</c:v>
                      </c:pt>
                      <c:pt idx="295">
                        <c:v>2.3397279999999999E-4</c:v>
                      </c:pt>
                      <c:pt idx="296">
                        <c:v>2.3610840000000001E-4</c:v>
                      </c:pt>
                      <c:pt idx="297">
                        <c:v>2.435808E-4</c:v>
                      </c:pt>
                      <c:pt idx="298">
                        <c:v>2.40578E-4</c:v>
                      </c:pt>
                      <c:pt idx="299">
                        <c:v>2.3618119999999998E-4</c:v>
                      </c:pt>
                      <c:pt idx="300">
                        <c:v>2.3321360000000001E-4</c:v>
                      </c:pt>
                      <c:pt idx="301">
                        <c:v>2.3434040000000001E-4</c:v>
                      </c:pt>
                      <c:pt idx="302">
                        <c:v>2.3997839999999999E-4</c:v>
                      </c:pt>
                      <c:pt idx="303">
                        <c:v>2.4385159999999999E-4</c:v>
                      </c:pt>
                      <c:pt idx="304">
                        <c:v>2.4309639999999999E-4</c:v>
                      </c:pt>
                      <c:pt idx="305">
                        <c:v>2.387628E-4</c:v>
                      </c:pt>
                      <c:pt idx="306">
                        <c:v>2.4597479999999999E-4</c:v>
                      </c:pt>
                      <c:pt idx="307">
                        <c:v>2.4888120000000002E-4</c:v>
                      </c:pt>
                      <c:pt idx="308">
                        <c:v>2.43384E-4</c:v>
                      </c:pt>
                      <c:pt idx="309">
                        <c:v>2.3869560000000002E-4</c:v>
                      </c:pt>
                      <c:pt idx="310">
                        <c:v>2.4979599999999999E-4</c:v>
                      </c:pt>
                      <c:pt idx="311">
                        <c:v>2.6072040000000001E-4</c:v>
                      </c:pt>
                      <c:pt idx="312">
                        <c:v>2.5337880000000001E-4</c:v>
                      </c:pt>
                      <c:pt idx="313">
                        <c:v>2.4779199999999999E-4</c:v>
                      </c:pt>
                      <c:pt idx="314">
                        <c:v>2.4242799999999999E-4</c:v>
                      </c:pt>
                      <c:pt idx="315">
                        <c:v>2.5582319999999998E-4</c:v>
                      </c:pt>
                      <c:pt idx="316">
                        <c:v>2.5760959999999999E-4</c:v>
                      </c:pt>
                      <c:pt idx="317">
                        <c:v>2.5626719999999998E-4</c:v>
                      </c:pt>
                      <c:pt idx="318">
                        <c:v>2.5545959999999997E-4</c:v>
                      </c:pt>
                      <c:pt idx="319">
                        <c:v>2.5913560000000001E-4</c:v>
                      </c:pt>
                      <c:pt idx="320">
                        <c:v>2.7636480000000003E-4</c:v>
                      </c:pt>
                      <c:pt idx="321">
                        <c:v>2.6718759999999999E-4</c:v>
                      </c:pt>
                      <c:pt idx="322">
                        <c:v>2.6488679999999999E-4</c:v>
                      </c:pt>
                      <c:pt idx="323">
                        <c:v>2.6650920000000002E-4</c:v>
                      </c:pt>
                      <c:pt idx="324">
                        <c:v>2.6872119999999999E-4</c:v>
                      </c:pt>
                      <c:pt idx="325">
                        <c:v>2.6570439999999999E-4</c:v>
                      </c:pt>
                      <c:pt idx="326">
                        <c:v>2.6745760000000001E-4</c:v>
                      </c:pt>
                      <c:pt idx="327">
                        <c:v>2.73656E-4</c:v>
                      </c:pt>
                      <c:pt idx="328">
                        <c:v>2.8231079999999997E-4</c:v>
                      </c:pt>
                      <c:pt idx="329">
                        <c:v>2.706796E-4</c:v>
                      </c:pt>
                      <c:pt idx="330">
                        <c:v>2.7392159999999998E-4</c:v>
                      </c:pt>
                      <c:pt idx="331">
                        <c:v>2.8363640000000001E-4</c:v>
                      </c:pt>
                      <c:pt idx="332">
                        <c:v>2.7829840000000004E-4</c:v>
                      </c:pt>
                      <c:pt idx="333">
                        <c:v>2.76252E-4</c:v>
                      </c:pt>
                      <c:pt idx="334">
                        <c:v>2.8305559999999998E-4</c:v>
                      </c:pt>
                      <c:pt idx="335">
                        <c:v>2.7932519999999999E-4</c:v>
                      </c:pt>
                      <c:pt idx="336">
                        <c:v>2.870684E-4</c:v>
                      </c:pt>
                      <c:pt idx="337">
                        <c:v>2.8056959999999998E-4</c:v>
                      </c:pt>
                      <c:pt idx="338">
                        <c:v>2.7834560000000003E-4</c:v>
                      </c:pt>
                      <c:pt idx="339">
                        <c:v>2.7004079999999998E-4</c:v>
                      </c:pt>
                      <c:pt idx="340">
                        <c:v>2.723572E-4</c:v>
                      </c:pt>
                      <c:pt idx="341">
                        <c:v>2.777492E-4</c:v>
                      </c:pt>
                      <c:pt idx="342">
                        <c:v>2.8805479999999999E-4</c:v>
                      </c:pt>
                      <c:pt idx="343">
                        <c:v>2.8028079999999999E-4</c:v>
                      </c:pt>
                      <c:pt idx="344">
                        <c:v>2.7249920000000001E-4</c:v>
                      </c:pt>
                      <c:pt idx="345">
                        <c:v>2.8123239999999999E-4</c:v>
                      </c:pt>
                      <c:pt idx="346">
                        <c:v>2.8269079999999999E-4</c:v>
                      </c:pt>
                      <c:pt idx="347">
                        <c:v>2.7995519999999999E-4</c:v>
                      </c:pt>
                      <c:pt idx="348">
                        <c:v>2.8056640000000002E-4</c:v>
                      </c:pt>
                      <c:pt idx="349">
                        <c:v>2.9136839999999999E-4</c:v>
                      </c:pt>
                      <c:pt idx="350">
                        <c:v>2.8830039999999999E-4</c:v>
                      </c:pt>
                      <c:pt idx="351">
                        <c:v>2.8998320000000002E-4</c:v>
                      </c:pt>
                      <c:pt idx="352">
                        <c:v>2.9246799999999999E-4</c:v>
                      </c:pt>
                      <c:pt idx="353">
                        <c:v>2.9760920000000002E-4</c:v>
                      </c:pt>
                      <c:pt idx="354">
                        <c:v>3.0209360000000001E-4</c:v>
                      </c:pt>
                      <c:pt idx="355">
                        <c:v>3.0703799999999998E-4</c:v>
                      </c:pt>
                      <c:pt idx="356">
                        <c:v>2.8947799999999997E-4</c:v>
                      </c:pt>
                      <c:pt idx="357">
                        <c:v>2.8955959999999998E-4</c:v>
                      </c:pt>
                      <c:pt idx="358">
                        <c:v>3.0189639999999998E-4</c:v>
                      </c:pt>
                      <c:pt idx="359">
                        <c:v>2.9398400000000001E-4</c:v>
                      </c:pt>
                      <c:pt idx="360">
                        <c:v>2.950548E-4</c:v>
                      </c:pt>
                      <c:pt idx="361">
                        <c:v>2.9391239999999999E-4</c:v>
                      </c:pt>
                      <c:pt idx="362">
                        <c:v>3.0468280000000002E-4</c:v>
                      </c:pt>
                      <c:pt idx="363">
                        <c:v>3.0505879999999998E-4</c:v>
                      </c:pt>
                      <c:pt idx="364">
                        <c:v>2.9671839999999999E-4</c:v>
                      </c:pt>
                      <c:pt idx="365">
                        <c:v>2.9906240000000003E-4</c:v>
                      </c:pt>
                      <c:pt idx="366">
                        <c:v>2.998904E-4</c:v>
                      </c:pt>
                      <c:pt idx="367">
                        <c:v>3.060332E-4</c:v>
                      </c:pt>
                      <c:pt idx="368">
                        <c:v>2.9922679999999999E-4</c:v>
                      </c:pt>
                      <c:pt idx="369">
                        <c:v>3.000592E-4</c:v>
                      </c:pt>
                      <c:pt idx="370">
                        <c:v>2.8604359999999997E-4</c:v>
                      </c:pt>
                      <c:pt idx="371">
                        <c:v>2.9641679999999998E-4</c:v>
                      </c:pt>
                      <c:pt idx="372">
                        <c:v>3.0291200000000002E-4</c:v>
                      </c:pt>
                      <c:pt idx="373">
                        <c:v>3.0293479999999998E-4</c:v>
                      </c:pt>
                      <c:pt idx="374">
                        <c:v>2.9600520000000002E-4</c:v>
                      </c:pt>
                      <c:pt idx="375">
                        <c:v>3.0177160000000004E-4</c:v>
                      </c:pt>
                      <c:pt idx="376">
                        <c:v>3.0432119999999999E-4</c:v>
                      </c:pt>
                      <c:pt idx="377">
                        <c:v>3.1282160000000001E-4</c:v>
                      </c:pt>
                      <c:pt idx="378">
                        <c:v>3.105432E-4</c:v>
                      </c:pt>
                      <c:pt idx="379">
                        <c:v>3.0347879999999999E-4</c:v>
                      </c:pt>
                      <c:pt idx="380">
                        <c:v>2.994812E-4</c:v>
                      </c:pt>
                      <c:pt idx="381">
                        <c:v>3.0340880000000002E-4</c:v>
                      </c:pt>
                      <c:pt idx="382">
                        <c:v>3.1224080000000003E-4</c:v>
                      </c:pt>
                      <c:pt idx="383">
                        <c:v>3.0946000000000001E-4</c:v>
                      </c:pt>
                      <c:pt idx="384">
                        <c:v>3.1114599999999999E-4</c:v>
                      </c:pt>
                      <c:pt idx="385">
                        <c:v>3.0373040000000002E-4</c:v>
                      </c:pt>
                      <c:pt idx="386">
                        <c:v>3.0848959999999999E-4</c:v>
                      </c:pt>
                      <c:pt idx="387">
                        <c:v>3.1833159999999997E-4</c:v>
                      </c:pt>
                      <c:pt idx="388">
                        <c:v>3.1230599999999999E-4</c:v>
                      </c:pt>
                      <c:pt idx="389">
                        <c:v>3.1087399999999999E-4</c:v>
                      </c:pt>
                      <c:pt idx="390">
                        <c:v>3.0997480000000003E-4</c:v>
                      </c:pt>
                      <c:pt idx="391">
                        <c:v>3.0600800000000003E-4</c:v>
                      </c:pt>
                      <c:pt idx="392">
                        <c:v>3.1868479999999996E-4</c:v>
                      </c:pt>
                      <c:pt idx="393">
                        <c:v>3.2028840000000004E-4</c:v>
                      </c:pt>
                      <c:pt idx="394">
                        <c:v>3.0802280000000003E-4</c:v>
                      </c:pt>
                      <c:pt idx="395">
                        <c:v>3.16414E-4</c:v>
                      </c:pt>
                      <c:pt idx="396">
                        <c:v>3.1232640000000001E-4</c:v>
                      </c:pt>
                      <c:pt idx="397">
                        <c:v>3.1682519999999998E-4</c:v>
                      </c:pt>
                      <c:pt idx="398">
                        <c:v>3.2185800000000001E-4</c:v>
                      </c:pt>
                      <c:pt idx="399">
                        <c:v>3.1922480000000001E-4</c:v>
                      </c:pt>
                      <c:pt idx="400">
                        <c:v>3.1659960000000002E-4</c:v>
                      </c:pt>
                      <c:pt idx="401">
                        <c:v>3.0758000000000001E-4</c:v>
                      </c:pt>
                      <c:pt idx="402">
                        <c:v>3.2285399999999997E-4</c:v>
                      </c:pt>
                      <c:pt idx="403">
                        <c:v>3.1817159999999995E-4</c:v>
                      </c:pt>
                      <c:pt idx="404">
                        <c:v>3.209916E-4</c:v>
                      </c:pt>
                      <c:pt idx="405">
                        <c:v>3.1489279999999999E-4</c:v>
                      </c:pt>
                      <c:pt idx="406">
                        <c:v>3.2179359999999995E-4</c:v>
                      </c:pt>
                      <c:pt idx="407">
                        <c:v>3.2772159999999999E-4</c:v>
                      </c:pt>
                      <c:pt idx="408">
                        <c:v>3.2459839999999997E-4</c:v>
                      </c:pt>
                      <c:pt idx="409">
                        <c:v>3.220772E-4</c:v>
                      </c:pt>
                      <c:pt idx="410">
                        <c:v>3.2611279999999999E-4</c:v>
                      </c:pt>
                      <c:pt idx="411">
                        <c:v>3.2636119999999996E-4</c:v>
                      </c:pt>
                      <c:pt idx="412">
                        <c:v>3.3162280000000001E-4</c:v>
                      </c:pt>
                      <c:pt idx="413">
                        <c:v>3.2306880000000003E-4</c:v>
                      </c:pt>
                      <c:pt idx="414">
                        <c:v>3.2301280000000002E-4</c:v>
                      </c:pt>
                      <c:pt idx="415">
                        <c:v>3.2428040000000001E-4</c:v>
                      </c:pt>
                      <c:pt idx="416">
                        <c:v>3.2640320000000003E-4</c:v>
                      </c:pt>
                      <c:pt idx="417">
                        <c:v>3.3604399999999997E-4</c:v>
                      </c:pt>
                      <c:pt idx="418">
                        <c:v>3.3552079999999996E-4</c:v>
                      </c:pt>
                      <c:pt idx="419">
                        <c:v>3.2928720000000001E-4</c:v>
                      </c:pt>
                      <c:pt idx="420">
                        <c:v>3.2735399999999997E-4</c:v>
                      </c:pt>
                      <c:pt idx="421">
                        <c:v>3.2869479999999998E-4</c:v>
                      </c:pt>
                      <c:pt idx="422">
                        <c:v>3.3226879999999999E-4</c:v>
                      </c:pt>
                      <c:pt idx="423">
                        <c:v>3.3124800000000002E-4</c:v>
                      </c:pt>
                      <c:pt idx="424">
                        <c:v>3.2467360000000003E-4</c:v>
                      </c:pt>
                      <c:pt idx="425">
                        <c:v>3.21696E-4</c:v>
                      </c:pt>
                      <c:pt idx="426">
                        <c:v>3.3208160000000001E-4</c:v>
                      </c:pt>
                      <c:pt idx="427">
                        <c:v>3.3603239999999997E-4</c:v>
                      </c:pt>
                      <c:pt idx="428">
                        <c:v>3.3183160000000003E-4</c:v>
                      </c:pt>
                      <c:pt idx="429">
                        <c:v>3.279596E-4</c:v>
                      </c:pt>
                      <c:pt idx="430">
                        <c:v>3.3661520000000003E-4</c:v>
                      </c:pt>
                      <c:pt idx="431">
                        <c:v>3.3867880000000003E-4</c:v>
                      </c:pt>
                      <c:pt idx="432">
                        <c:v>3.2951840000000003E-4</c:v>
                      </c:pt>
                      <c:pt idx="433">
                        <c:v>3.2591320000000001E-4</c:v>
                      </c:pt>
                      <c:pt idx="434">
                        <c:v>3.2940039999999996E-4</c:v>
                      </c:pt>
                      <c:pt idx="435">
                        <c:v>3.3460640000000002E-4</c:v>
                      </c:pt>
                      <c:pt idx="436">
                        <c:v>3.3017920000000001E-4</c:v>
                      </c:pt>
                      <c:pt idx="437">
                        <c:v>3.3083960000000002E-4</c:v>
                      </c:pt>
                      <c:pt idx="438">
                        <c:v>3.291732E-4</c:v>
                      </c:pt>
                      <c:pt idx="439">
                        <c:v>3.4169760000000001E-4</c:v>
                      </c:pt>
                      <c:pt idx="440">
                        <c:v>3.4263920000000001E-4</c:v>
                      </c:pt>
                      <c:pt idx="441">
                        <c:v>3.3881960000000001E-4</c:v>
                      </c:pt>
                      <c:pt idx="442">
                        <c:v>3.3099879999999999E-4</c:v>
                      </c:pt>
                      <c:pt idx="443">
                        <c:v>3.377864E-4</c:v>
                      </c:pt>
                      <c:pt idx="444">
                        <c:v>3.4741000000000004E-4</c:v>
                      </c:pt>
                      <c:pt idx="445">
                        <c:v>3.4009760000000002E-4</c:v>
                      </c:pt>
                      <c:pt idx="446">
                        <c:v>3.3888439999999999E-4</c:v>
                      </c:pt>
                      <c:pt idx="447">
                        <c:v>3.3584799999999997E-4</c:v>
                      </c:pt>
                      <c:pt idx="448">
                        <c:v>3.464424E-4</c:v>
                      </c:pt>
                      <c:pt idx="449">
                        <c:v>3.3539640000000004E-4</c:v>
                      </c:pt>
                      <c:pt idx="450">
                        <c:v>3.2563599999999997E-4</c:v>
                      </c:pt>
                      <c:pt idx="451">
                        <c:v>3.3519680000000001E-4</c:v>
                      </c:pt>
                      <c:pt idx="452">
                        <c:v>3.3455840000000002E-4</c:v>
                      </c:pt>
                      <c:pt idx="453">
                        <c:v>3.3574720000000002E-4</c:v>
                      </c:pt>
                      <c:pt idx="454">
                        <c:v>3.3663760000000002E-4</c:v>
                      </c:pt>
                      <c:pt idx="455">
                        <c:v>3.3018440000000005E-4</c:v>
                      </c:pt>
                      <c:pt idx="456">
                        <c:v>3.2935239999999996E-4</c:v>
                      </c:pt>
                      <c:pt idx="457">
                        <c:v>3.3563000000000001E-4</c:v>
                      </c:pt>
                      <c:pt idx="458">
                        <c:v>3.3918560000000003E-4</c:v>
                      </c:pt>
                      <c:pt idx="459">
                        <c:v>3.3630279999999997E-4</c:v>
                      </c:pt>
                      <c:pt idx="460">
                        <c:v>3.3523560000000001E-4</c:v>
                      </c:pt>
                      <c:pt idx="461">
                        <c:v>3.4018199999999996E-4</c:v>
                      </c:pt>
                      <c:pt idx="462">
                        <c:v>3.4546080000000002E-4</c:v>
                      </c:pt>
                      <c:pt idx="463">
                        <c:v>3.400268E-4</c:v>
                      </c:pt>
                      <c:pt idx="464">
                        <c:v>3.4176119999999996E-4</c:v>
                      </c:pt>
                      <c:pt idx="465">
                        <c:v>3.3399119999999997E-4</c:v>
                      </c:pt>
                      <c:pt idx="466">
                        <c:v>3.4356999999999996E-4</c:v>
                      </c:pt>
                      <c:pt idx="467">
                        <c:v>3.4701520000000001E-4</c:v>
                      </c:pt>
                      <c:pt idx="468">
                        <c:v>3.3819679999999997E-4</c:v>
                      </c:pt>
                      <c:pt idx="469">
                        <c:v>3.3345680000000004E-4</c:v>
                      </c:pt>
                      <c:pt idx="470">
                        <c:v>3.3208960000000003E-4</c:v>
                      </c:pt>
                      <c:pt idx="471">
                        <c:v>3.4107079999999996E-4</c:v>
                      </c:pt>
                      <c:pt idx="472">
                        <c:v>3.3995839999999999E-4</c:v>
                      </c:pt>
                      <c:pt idx="473">
                        <c:v>3.3472599999999998E-4</c:v>
                      </c:pt>
                      <c:pt idx="474">
                        <c:v>3.3701E-4</c:v>
                      </c:pt>
                      <c:pt idx="475">
                        <c:v>3.3786879999999996E-4</c:v>
                      </c:pt>
                      <c:pt idx="476">
                        <c:v>3.4489079999999999E-4</c:v>
                      </c:pt>
                      <c:pt idx="477">
                        <c:v>3.3880519999999998E-4</c:v>
                      </c:pt>
                      <c:pt idx="478">
                        <c:v>3.3671800000000001E-4</c:v>
                      </c:pt>
                      <c:pt idx="479">
                        <c:v>3.3615399999999997E-4</c:v>
                      </c:pt>
                      <c:pt idx="480">
                        <c:v>3.4659719999999999E-4</c:v>
                      </c:pt>
                      <c:pt idx="481">
                        <c:v>3.4897960000000001E-4</c:v>
                      </c:pt>
                      <c:pt idx="482">
                        <c:v>3.4539599999999998E-4</c:v>
                      </c:pt>
                      <c:pt idx="483">
                        <c:v>3.3913079999999999E-4</c:v>
                      </c:pt>
                      <c:pt idx="484">
                        <c:v>3.4483720000000003E-4</c:v>
                      </c:pt>
                      <c:pt idx="485">
                        <c:v>3.5262E-4</c:v>
                      </c:pt>
                      <c:pt idx="486">
                        <c:v>3.4976359999999999E-4</c:v>
                      </c:pt>
                      <c:pt idx="487">
                        <c:v>3.4341839999999998E-4</c:v>
                      </c:pt>
                      <c:pt idx="488">
                        <c:v>3.3907880000000004E-4</c:v>
                      </c:pt>
                      <c:pt idx="489">
                        <c:v>3.3756920000000003E-4</c:v>
                      </c:pt>
                      <c:pt idx="490">
                        <c:v>3.4958839999999999E-4</c:v>
                      </c:pt>
                      <c:pt idx="491">
                        <c:v>3.4774480000000004E-4</c:v>
                      </c:pt>
                      <c:pt idx="492">
                        <c:v>3.4395000000000004E-4</c:v>
                      </c:pt>
                      <c:pt idx="493">
                        <c:v>3.5012159999999999E-4</c:v>
                      </c:pt>
                      <c:pt idx="494">
                        <c:v>3.5547159999999999E-4</c:v>
                      </c:pt>
                      <c:pt idx="495">
                        <c:v>3.4831679999999999E-4</c:v>
                      </c:pt>
                      <c:pt idx="496">
                        <c:v>3.4732879999999999E-4</c:v>
                      </c:pt>
                      <c:pt idx="497">
                        <c:v>3.467368E-4</c:v>
                      </c:pt>
                      <c:pt idx="498">
                        <c:v>3.5179359999999997E-4</c:v>
                      </c:pt>
                      <c:pt idx="499">
                        <c:v>3.5340559999999998E-4</c:v>
                      </c:pt>
                      <c:pt idx="500">
                        <c:v>3.4378039999999999E-4</c:v>
                      </c:pt>
                      <c:pt idx="501" formatCode="0.000">
                        <c:v>3.4821919999999999E-4</c:v>
                      </c:pt>
                      <c:pt idx="502" formatCode="0.000">
                        <c:v>3.467764E-4</c:v>
                      </c:pt>
                      <c:pt idx="503" formatCode="0.000">
                        <c:v>3.5445799999999999E-4</c:v>
                      </c:pt>
                      <c:pt idx="504" formatCode="0.000">
                        <c:v>3.5913040000000001E-4</c:v>
                      </c:pt>
                      <c:pt idx="505" formatCode="0.000">
                        <c:v>3.535112E-4</c:v>
                      </c:pt>
                      <c:pt idx="506" formatCode="0.000">
                        <c:v>3.5262200000000003E-4</c:v>
                      </c:pt>
                      <c:pt idx="507" formatCode="0.000">
                        <c:v>3.4852320000000001E-4</c:v>
                      </c:pt>
                      <c:pt idx="508" formatCode="0.000">
                        <c:v>3.572844E-4</c:v>
                      </c:pt>
                      <c:pt idx="509" formatCode="0.000">
                        <c:v>3.6328960000000003E-4</c:v>
                      </c:pt>
                      <c:pt idx="510" formatCode="0.000">
                        <c:v>3.555276E-4</c:v>
                      </c:pt>
                      <c:pt idx="511" formatCode="0.000">
                        <c:v>3.594968E-4</c:v>
                      </c:pt>
                      <c:pt idx="512" formatCode="0.000">
                        <c:v>3.600392E-4</c:v>
                      </c:pt>
                      <c:pt idx="513" formatCode="0.000">
                        <c:v>3.7122000000000001E-4</c:v>
                      </c:pt>
                      <c:pt idx="514" formatCode="0.000">
                        <c:v>3.6250079999999998E-4</c:v>
                      </c:pt>
                      <c:pt idx="515" formatCode="0.000">
                        <c:v>3.5325000000000005E-4</c:v>
                      </c:pt>
                      <c:pt idx="516" formatCode="0.000">
                        <c:v>3.5643639999999999E-4</c:v>
                      </c:pt>
                      <c:pt idx="517" formatCode="0.000">
                        <c:v>3.5593920000000001E-4</c:v>
                      </c:pt>
                      <c:pt idx="518" formatCode="0.000">
                        <c:v>3.6318759999999999E-4</c:v>
                      </c:pt>
                      <c:pt idx="519" formatCode="0.000">
                        <c:v>3.5913279999999996E-4</c:v>
                      </c:pt>
                      <c:pt idx="520" formatCode="0.000">
                        <c:v>3.5785720000000001E-4</c:v>
                      </c:pt>
                      <c:pt idx="521" formatCode="0.000">
                        <c:v>3.53498E-4</c:v>
                      </c:pt>
                      <c:pt idx="522" formatCode="0.000">
                        <c:v>3.6192559999999996E-4</c:v>
                      </c:pt>
                      <c:pt idx="523" formatCode="0.000">
                        <c:v>3.6199319999999998E-4</c:v>
                      </c:pt>
                      <c:pt idx="524" formatCode="0.000">
                        <c:v>3.6519679999999998E-4</c:v>
                      </c:pt>
                      <c:pt idx="525" formatCode="0.000">
                        <c:v>3.583476E-4</c:v>
                      </c:pt>
                      <c:pt idx="526" formatCode="0.000">
                        <c:v>3.5884079999999997E-4</c:v>
                      </c:pt>
                      <c:pt idx="527" formatCode="0.000">
                        <c:v>3.6465280000000003E-4</c:v>
                      </c:pt>
                      <c:pt idx="528" formatCode="0.000">
                        <c:v>3.6049280000000002E-4</c:v>
                      </c:pt>
                      <c:pt idx="529" formatCode="0.000">
                        <c:v>3.5945440000000002E-4</c:v>
                      </c:pt>
                      <c:pt idx="530" formatCode="0.000">
                        <c:v>3.5445160000000003E-4</c:v>
                      </c:pt>
                      <c:pt idx="531" formatCode="0.000">
                        <c:v>3.6366440000000001E-4</c:v>
                      </c:pt>
                      <c:pt idx="532" formatCode="0.000">
                        <c:v>3.5993799999999997E-4</c:v>
                      </c:pt>
                      <c:pt idx="533" formatCode="0.000">
                        <c:v>3.5829600000000003E-4</c:v>
                      </c:pt>
                      <c:pt idx="534" formatCode="0.000">
                        <c:v>3.5900439999999998E-4</c:v>
                      </c:pt>
                      <c:pt idx="535" formatCode="0.000">
                        <c:v>3.637364E-4</c:v>
                      </c:pt>
                      <c:pt idx="536" formatCode="0.000">
                        <c:v>3.690268E-4</c:v>
                      </c:pt>
                      <c:pt idx="537" formatCode="0.000">
                        <c:v>3.6573679999999997E-4</c:v>
                      </c:pt>
                      <c:pt idx="538" formatCode="0.000">
                        <c:v>3.6127439999999994E-4</c:v>
                      </c:pt>
                      <c:pt idx="539" formatCode="0.000">
                        <c:v>3.625376E-4</c:v>
                      </c:pt>
                      <c:pt idx="540" formatCode="0.000">
                        <c:v>3.7032679999999998E-4</c:v>
                      </c:pt>
                      <c:pt idx="541" formatCode="0.000">
                        <c:v>3.7257840000000001E-4</c:v>
                      </c:pt>
                      <c:pt idx="542" formatCode="0.000">
                        <c:v>3.6718439999999997E-4</c:v>
                      </c:pt>
                      <c:pt idx="543" formatCode="0.000">
                        <c:v>3.6105560000000003E-4</c:v>
                      </c:pt>
                      <c:pt idx="544" formatCode="0.000">
                        <c:v>3.6660760000000001E-4</c:v>
                      </c:pt>
                      <c:pt idx="545" formatCode="0.000">
                        <c:v>3.7302599999999999E-4</c:v>
                      </c:pt>
                      <c:pt idx="546" formatCode="0.000">
                        <c:v>3.6858000000000003E-4</c:v>
                      </c:pt>
                      <c:pt idx="547" formatCode="0.000">
                        <c:v>3.6287800000000002E-4</c:v>
                      </c:pt>
                      <c:pt idx="548" formatCode="0.000">
                        <c:v>3.6484919999999995E-4</c:v>
                      </c:pt>
                      <c:pt idx="549" formatCode="0.000">
                        <c:v>3.7314840000000004E-4</c:v>
                      </c:pt>
                      <c:pt idx="550" formatCode="0.000">
                        <c:v>3.7262879999999996E-4</c:v>
                      </c:pt>
                      <c:pt idx="551" formatCode="0.000">
                        <c:v>3.6575240000000003E-4</c:v>
                      </c:pt>
                      <c:pt idx="552" formatCode="0.000">
                        <c:v>3.6755199999999999E-4</c:v>
                      </c:pt>
                      <c:pt idx="553" formatCode="0.000">
                        <c:v>3.7420719999999995E-4</c:v>
                      </c:pt>
                      <c:pt idx="554" formatCode="0.000">
                        <c:v>3.7837280000000003E-4</c:v>
                      </c:pt>
                      <c:pt idx="555" formatCode="0.000">
                        <c:v>3.7501520000000004E-4</c:v>
                      </c:pt>
                      <c:pt idx="556" formatCode="0.000">
                        <c:v>3.758508E-4</c:v>
                      </c:pt>
                      <c:pt idx="557" formatCode="0.000">
                        <c:v>3.7306119999999996E-4</c:v>
                      </c:pt>
                      <c:pt idx="558" formatCode="0.000">
                        <c:v>3.7374400000000002E-4</c:v>
                      </c:pt>
                      <c:pt idx="559" formatCode="0.000">
                        <c:v>3.7955919999999998E-4</c:v>
                      </c:pt>
                      <c:pt idx="560" formatCode="0.000">
                        <c:v>3.7827680000000004E-4</c:v>
                      </c:pt>
                      <c:pt idx="561" formatCode="0.000">
                        <c:v>3.7543839999999999E-4</c:v>
                      </c:pt>
                      <c:pt idx="562" formatCode="0.000">
                        <c:v>3.7662760000000003E-4</c:v>
                      </c:pt>
                      <c:pt idx="563" formatCode="0.000">
                        <c:v>3.8126119999999999E-4</c:v>
                      </c:pt>
                      <c:pt idx="564" formatCode="0.000">
                        <c:v>3.8998280000000004E-4</c:v>
                      </c:pt>
                      <c:pt idx="565" formatCode="0.000">
                        <c:v>3.8620080000000001E-4</c:v>
                      </c:pt>
                      <c:pt idx="566" formatCode="0.000">
                        <c:v>3.8422599999999999E-4</c:v>
                      </c:pt>
                      <c:pt idx="567" formatCode="0.000">
                        <c:v>3.8098919999999999E-4</c:v>
                      </c:pt>
                      <c:pt idx="568" formatCode="0.000">
                        <c:v>3.8142360000000003E-4</c:v>
                      </c:pt>
                      <c:pt idx="569" formatCode="0.000">
                        <c:v>3.8851480000000002E-4</c:v>
                      </c:pt>
                      <c:pt idx="570" formatCode="0.000">
                        <c:v>3.8726200000000003E-4</c:v>
                      </c:pt>
                      <c:pt idx="571" formatCode="0.000">
                        <c:v>3.7993759999999999E-4</c:v>
                      </c:pt>
                      <c:pt idx="572" formatCode="0.000">
                        <c:v>3.8311159999999999E-4</c:v>
                      </c:pt>
                      <c:pt idx="573" formatCode="0.000">
                        <c:v>3.8904920000000005E-4</c:v>
                      </c:pt>
                      <c:pt idx="574" formatCode="0.000">
                        <c:v>3.8239919999999997E-4</c:v>
                      </c:pt>
                      <c:pt idx="575" formatCode="0.000">
                        <c:v>3.8059120000000002E-4</c:v>
                      </c:pt>
                      <c:pt idx="576" formatCode="0.000">
                        <c:v>3.7980399999999997E-4</c:v>
                      </c:pt>
                      <c:pt idx="577" formatCode="0.000">
                        <c:v>3.9210200000000002E-4</c:v>
                      </c:pt>
                      <c:pt idx="578" formatCode="0.000">
                        <c:v>3.9042199999999997E-4</c:v>
                      </c:pt>
                      <c:pt idx="579" formatCode="0.000">
                        <c:v>3.8561880000000001E-4</c:v>
                      </c:pt>
                      <c:pt idx="580" formatCode="0.000">
                        <c:v>3.8465520000000004E-4</c:v>
                      </c:pt>
                      <c:pt idx="581" formatCode="0.000">
                        <c:v>3.863208E-4</c:v>
                      </c:pt>
                      <c:pt idx="582" formatCode="0.000">
                        <c:v>3.957012E-4</c:v>
                      </c:pt>
                      <c:pt idx="583" formatCode="0.000">
                        <c:v>3.9429560000000001E-4</c:v>
                      </c:pt>
                      <c:pt idx="584" formatCode="0.000">
                        <c:v>3.9015759999999996E-4</c:v>
                      </c:pt>
                      <c:pt idx="585" formatCode="0.000">
                        <c:v>3.8883240000000001E-4</c:v>
                      </c:pt>
                      <c:pt idx="586" formatCode="0.000">
                        <c:v>3.8544319999999998E-4</c:v>
                      </c:pt>
                      <c:pt idx="587" formatCode="0.000">
                        <c:v>3.9660599999999998E-4</c:v>
                      </c:pt>
                      <c:pt idx="588" formatCode="0.000">
                        <c:v>3.9631560000000004E-4</c:v>
                      </c:pt>
                      <c:pt idx="589" formatCode="0.000">
                        <c:v>3.936848E-4</c:v>
                      </c:pt>
                      <c:pt idx="590" formatCode="0.000">
                        <c:v>3.9111399999999997E-4</c:v>
                      </c:pt>
                      <c:pt idx="591" formatCode="0.000">
                        <c:v>3.9608440000000003E-4</c:v>
                      </c:pt>
                      <c:pt idx="592" formatCode="0.000">
                        <c:v>3.9207119999999998E-4</c:v>
                      </c:pt>
                      <c:pt idx="593" formatCode="0.000">
                        <c:v>3.9284600000000003E-4</c:v>
                      </c:pt>
                      <c:pt idx="594" formatCode="0.000">
                        <c:v>3.9270720000000002E-4</c:v>
                      </c:pt>
                      <c:pt idx="595" formatCode="0.000">
                        <c:v>3.95616E-4</c:v>
                      </c:pt>
                      <c:pt idx="596" formatCode="0.000">
                        <c:v>3.9959639999999997E-4</c:v>
                      </c:pt>
                      <c:pt idx="597" formatCode="0.000">
                        <c:v>3.9715159999999998E-4</c:v>
                      </c:pt>
                      <c:pt idx="598" formatCode="0.000">
                        <c:v>3.9270759999999999E-4</c:v>
                      </c:pt>
                      <c:pt idx="599" formatCode="0.000">
                        <c:v>3.9281640000000002E-4</c:v>
                      </c:pt>
                      <c:pt idx="600" formatCode="0.000">
                        <c:v>4.0022799999999998E-4</c:v>
                      </c:pt>
                      <c:pt idx="601" formatCode="0.000">
                        <c:v>3.9723799999999995E-4</c:v>
                      </c:pt>
                      <c:pt idx="602" formatCode="0.000">
                        <c:v>3.9608520000000003E-4</c:v>
                      </c:pt>
                      <c:pt idx="603" formatCode="0.000">
                        <c:v>3.9197320000000001E-4</c:v>
                      </c:pt>
                      <c:pt idx="604" formatCode="0.000">
                        <c:v>3.9813439999999999E-4</c:v>
                      </c:pt>
                      <c:pt idx="605" formatCode="0.000">
                        <c:v>3.9921720000000001E-4</c:v>
                      </c:pt>
                      <c:pt idx="606" formatCode="0.000">
                        <c:v>3.9749920000000001E-4</c:v>
                      </c:pt>
                      <c:pt idx="607" formatCode="0.000">
                        <c:v>3.9075119999999996E-4</c:v>
                      </c:pt>
                      <c:pt idx="608" formatCode="0.000">
                        <c:v>3.9836679999999999E-4</c:v>
                      </c:pt>
                      <c:pt idx="609" formatCode="0.000">
                        <c:v>4.0350800000000001E-4</c:v>
                      </c:pt>
                      <c:pt idx="610" formatCode="0.000">
                        <c:v>4.0200800000000003E-4</c:v>
                      </c:pt>
                      <c:pt idx="611" formatCode="0.000">
                        <c:v>3.9397719999999996E-4</c:v>
                      </c:pt>
                      <c:pt idx="612" formatCode="0.000">
                        <c:v>3.9626920000000005E-4</c:v>
                      </c:pt>
                      <c:pt idx="613" formatCode="0.000">
                        <c:v>4.06368E-4</c:v>
                      </c:pt>
                      <c:pt idx="614" formatCode="0.000">
                        <c:v>4.0565600000000001E-4</c:v>
                      </c:pt>
                      <c:pt idx="615" formatCode="0.000">
                        <c:v>4.0220400000000003E-4</c:v>
                      </c:pt>
                      <c:pt idx="616" formatCode="0.000">
                        <c:v>4.0393199999999997E-4</c:v>
                      </c:pt>
                      <c:pt idx="617" formatCode="0.000">
                        <c:v>4.1515999999999998E-4</c:v>
                      </c:pt>
                      <c:pt idx="618" formatCode="0.000">
                        <c:v>4.12156E-4</c:v>
                      </c:pt>
                      <c:pt idx="619" formatCode="0.000">
                        <c:v>4.0404799999999995E-4</c:v>
                      </c:pt>
                      <c:pt idx="620" formatCode="0.000">
                        <c:v>4.0019199999999995E-4</c:v>
                      </c:pt>
                      <c:pt idx="621" formatCode="0.000">
                        <c:v>4.0188000000000002E-4</c:v>
                      </c:pt>
                      <c:pt idx="622" formatCode="0.000">
                        <c:v>4.1019600000000004E-4</c:v>
                      </c:pt>
                      <c:pt idx="623" formatCode="0.000">
                        <c:v>4.0891999999999995E-4</c:v>
                      </c:pt>
                      <c:pt idx="624" formatCode="0.000">
                        <c:v>4.0547600000000005E-4</c:v>
                      </c:pt>
                      <c:pt idx="625" formatCode="0.000">
                        <c:v>4.1766400000000005E-4</c:v>
                      </c:pt>
                      <c:pt idx="626" formatCode="0.000">
                        <c:v>4.19892E-4</c:v>
                      </c:pt>
                      <c:pt idx="627" formatCode="0.000">
                        <c:v>4.0823600000000003E-4</c:v>
                      </c:pt>
                      <c:pt idx="628" formatCode="0.000">
                        <c:v>4.0938799999999995E-4</c:v>
                      </c:pt>
                      <c:pt idx="629" formatCode="0.000">
                        <c:v>4.1542E-4</c:v>
                      </c:pt>
                      <c:pt idx="630" formatCode="0.000">
                        <c:v>4.2804399999999998E-4</c:v>
                      </c:pt>
                      <c:pt idx="631" formatCode="0.000">
                        <c:v>4.2217200000000001E-4</c:v>
                      </c:pt>
                      <c:pt idx="632" formatCode="0.000">
                        <c:v>4.1778000000000003E-4</c:v>
                      </c:pt>
                      <c:pt idx="633" formatCode="0.000">
                        <c:v>4.1188799999999996E-4</c:v>
                      </c:pt>
                      <c:pt idx="634" formatCode="0.000">
                        <c:v>4.2598400000000002E-4</c:v>
                      </c:pt>
                      <c:pt idx="635" formatCode="0.000">
                        <c:v>4.3135199999999997E-4</c:v>
                      </c:pt>
                      <c:pt idx="636" formatCode="0.000">
                        <c:v>4.1891999999999998E-4</c:v>
                      </c:pt>
                      <c:pt idx="637" formatCode="0.000">
                        <c:v>4.21376E-4</c:v>
                      </c:pt>
                      <c:pt idx="638" formatCode="0.000">
                        <c:v>4.1963199999999997E-4</c:v>
                      </c:pt>
                      <c:pt idx="639" formatCode="0.000">
                        <c:v>4.2830800000000002E-4</c:v>
                      </c:pt>
                      <c:pt idx="640" formatCode="0.000">
                        <c:v>4.3395999999999994E-4</c:v>
                      </c:pt>
                      <c:pt idx="641" formatCode="0.000">
                        <c:v>4.2919199999999995E-4</c:v>
                      </c:pt>
                      <c:pt idx="642" formatCode="0.000">
                        <c:v>4.2512399999999998E-4</c:v>
                      </c:pt>
                      <c:pt idx="643" formatCode="0.000">
                        <c:v>4.20884E-4</c:v>
                      </c:pt>
                      <c:pt idx="644" formatCode="0.000">
                        <c:v>4.3396400000000001E-4</c:v>
                      </c:pt>
                      <c:pt idx="645" formatCode="0.000">
                        <c:v>4.3384399999999996E-4</c:v>
                      </c:pt>
                      <c:pt idx="646" formatCode="0.000">
                        <c:v>4.31292E-4</c:v>
                      </c:pt>
                      <c:pt idx="647" formatCode="0.000">
                        <c:v>4.2348400000000001E-4</c:v>
                      </c:pt>
                      <c:pt idx="648" formatCode="0.000">
                        <c:v>4.3917200000000004E-4</c:v>
                      </c:pt>
                      <c:pt idx="649" formatCode="0.000">
                        <c:v>4.5845200000000003E-4</c:v>
                      </c:pt>
                      <c:pt idx="650" formatCode="0.000">
                        <c:v>4.4829599999999999E-4</c:v>
                      </c:pt>
                      <c:pt idx="651" formatCode="0.000">
                        <c:v>4.40016E-4</c:v>
                      </c:pt>
                      <c:pt idx="652" formatCode="0.000">
                        <c:v>4.3965200000000001E-4</c:v>
                      </c:pt>
                      <c:pt idx="653" formatCode="0.000">
                        <c:v>4.6643599999999998E-4</c:v>
                      </c:pt>
                      <c:pt idx="654" formatCode="0.000">
                        <c:v>4.52056E-4</c:v>
                      </c:pt>
                      <c:pt idx="655" formatCode="0.000">
                        <c:v>4.49436E-4</c:v>
                      </c:pt>
                      <c:pt idx="656" formatCode="0.000">
                        <c:v>4.4802399999999999E-4</c:v>
                      </c:pt>
                      <c:pt idx="657" formatCode="0.000">
                        <c:v>4.6739200000000001E-4</c:v>
                      </c:pt>
                      <c:pt idx="658" formatCode="0.000">
                        <c:v>4.6634799999999995E-4</c:v>
                      </c:pt>
                      <c:pt idx="659" formatCode="0.000">
                        <c:v>4.6584800000000004E-4</c:v>
                      </c:pt>
                      <c:pt idx="660" formatCode="0.000">
                        <c:v>4.60092E-4</c:v>
                      </c:pt>
                      <c:pt idx="661" formatCode="0.000">
                        <c:v>4.6403199999999996E-4</c:v>
                      </c:pt>
                      <c:pt idx="662" formatCode="0.000">
                        <c:v>4.8348799999999996E-4</c:v>
                      </c:pt>
                      <c:pt idx="663" formatCode="0.000">
                        <c:v>4.8366800000000003E-4</c:v>
                      </c:pt>
                      <c:pt idx="664" formatCode="0.000">
                        <c:v>4.7217599999999999E-4</c:v>
                      </c:pt>
                      <c:pt idx="665" formatCode="0.000">
                        <c:v>4.7343999999999999E-4</c:v>
                      </c:pt>
                      <c:pt idx="666" formatCode="0.000">
                        <c:v>4.9249599999999993E-4</c:v>
                      </c:pt>
                      <c:pt idx="667" formatCode="0.000">
                        <c:v>5.0169199999999998E-4</c:v>
                      </c:pt>
                      <c:pt idx="668" formatCode="0.000">
                        <c:v>4.9220399999999999E-4</c:v>
                      </c:pt>
                      <c:pt idx="669" formatCode="0.000">
                        <c:v>4.8009600000000001E-4</c:v>
                      </c:pt>
                      <c:pt idx="670" formatCode="0.000">
                        <c:v>5.0667599999999996E-4</c:v>
                      </c:pt>
                      <c:pt idx="671" formatCode="0.000">
                        <c:v>5.0762400000000003E-4</c:v>
                      </c:pt>
                      <c:pt idx="672" formatCode="0.000">
                        <c:v>5.0294400000000007E-4</c:v>
                      </c:pt>
                      <c:pt idx="673" formatCode="0.000">
                        <c:v>4.9505600000000001E-4</c:v>
                      </c:pt>
                      <c:pt idx="674" formatCode="0.000">
                        <c:v>5.1196400000000006E-4</c:v>
                      </c:pt>
                      <c:pt idx="675" formatCode="0.000">
                        <c:v>5.4107199999999997E-4</c:v>
                      </c:pt>
                      <c:pt idx="676" formatCode="0.000">
                        <c:v>5.3881199999999995E-4</c:v>
                      </c:pt>
                      <c:pt idx="677" formatCode="0.000">
                        <c:v>5.3656000000000005E-4</c:v>
                      </c:pt>
                      <c:pt idx="678" formatCode="0.000">
                        <c:v>5.3486799999999998E-4</c:v>
                      </c:pt>
                      <c:pt idx="679" formatCode="0.000">
                        <c:v>5.4734800000000002E-4</c:v>
                      </c:pt>
                      <c:pt idx="680" formatCode="0.000">
                        <c:v>5.6818800000000007E-4</c:v>
                      </c:pt>
                      <c:pt idx="681" formatCode="0.000">
                        <c:v>5.8792800000000004E-4</c:v>
                      </c:pt>
                      <c:pt idx="682" formatCode="0.000">
                        <c:v>5.9165599999999997E-4</c:v>
                      </c:pt>
                      <c:pt idx="683" formatCode="0.000">
                        <c:v>5.87092E-4</c:v>
                      </c:pt>
                      <c:pt idx="684" formatCode="0.000">
                        <c:v>5.8739199999999995E-4</c:v>
                      </c:pt>
                      <c:pt idx="685" formatCode="0.000">
                        <c:v>6.1214400000000001E-4</c:v>
                      </c:pt>
                      <c:pt idx="686" formatCode="0.000">
                        <c:v>6.44996E-4</c:v>
                      </c:pt>
                      <c:pt idx="687" formatCode="0.000">
                        <c:v>6.5291600000000002E-4</c:v>
                      </c:pt>
                      <c:pt idx="688" formatCode="0.000">
                        <c:v>6.5717599999999998E-4</c:v>
                      </c:pt>
                      <c:pt idx="689" formatCode="0.000">
                        <c:v>6.6751599999999994E-4</c:v>
                      </c:pt>
                      <c:pt idx="690" formatCode="0.000">
                        <c:v>7.2202799999999999E-4</c:v>
                      </c:pt>
                      <c:pt idx="691" formatCode="0.000">
                        <c:v>7.5077199999999992E-4</c:v>
                      </c:pt>
                      <c:pt idx="692" formatCode="0.000">
                        <c:v>7.5898400000000009E-4</c:v>
                      </c:pt>
                      <c:pt idx="693" formatCode="0.000">
                        <c:v>7.7915999999999999E-4</c:v>
                      </c:pt>
                      <c:pt idx="694" formatCode="0.000">
                        <c:v>8.5249199999999994E-4</c:v>
                      </c:pt>
                      <c:pt idx="695" formatCode="0.000">
                        <c:v>9.1356400000000006E-4</c:v>
                      </c:pt>
                      <c:pt idx="696" formatCode="0.000">
                        <c:v>9.35092E-4</c:v>
                      </c:pt>
                      <c:pt idx="697" formatCode="0.000">
                        <c:v>9.6108799999999992E-4</c:v>
                      </c:pt>
                      <c:pt idx="698" formatCode="0.000">
                        <c:v>1.036756E-3</c:v>
                      </c:pt>
                      <c:pt idx="699" formatCode="0.000">
                        <c:v>1.118504E-3</c:v>
                      </c:pt>
                      <c:pt idx="700" formatCode="0.000">
                        <c:v>1.1508359999999999E-3</c:v>
                      </c:pt>
                      <c:pt idx="701" formatCode="0.000">
                        <c:v>1.181896E-3</c:v>
                      </c:pt>
                      <c:pt idx="702" formatCode="0.000">
                        <c:v>1.2191120000000001E-3</c:v>
                      </c:pt>
                      <c:pt idx="703" formatCode="0.000">
                        <c:v>1.3217519999999998E-3</c:v>
                      </c:pt>
                      <c:pt idx="704" formatCode="0.000">
                        <c:v>1.439056E-3</c:v>
                      </c:pt>
                      <c:pt idx="705" formatCode="0.000">
                        <c:v>1.47478E-3</c:v>
                      </c:pt>
                      <c:pt idx="706" formatCode="0.000">
                        <c:v>1.5157359999999999E-3</c:v>
                      </c:pt>
                      <c:pt idx="707" formatCode="0.000">
                        <c:v>1.5675040000000002E-3</c:v>
                      </c:pt>
                      <c:pt idx="708" formatCode="0.000">
                        <c:v>1.711684E-3</c:v>
                      </c:pt>
                      <c:pt idx="709" formatCode="0.000">
                        <c:v>1.8953680000000001E-3</c:v>
                      </c:pt>
                      <c:pt idx="710" formatCode="0.000">
                        <c:v>1.931856E-3</c:v>
                      </c:pt>
                      <c:pt idx="711" formatCode="0.000">
                        <c:v>1.9654720000000002E-3</c:v>
                      </c:pt>
                      <c:pt idx="712" formatCode="0.000">
                        <c:v>2.0232200000000001E-3</c:v>
                      </c:pt>
                      <c:pt idx="713" formatCode="0.000">
                        <c:v>2.2898720000000001E-3</c:v>
                      </c:pt>
                      <c:pt idx="714" formatCode="0.000">
                        <c:v>2.3603719999999999E-3</c:v>
                      </c:pt>
                      <c:pt idx="715" formatCode="0.000">
                        <c:v>2.3860080000000002E-3</c:v>
                      </c:pt>
                      <c:pt idx="716" formatCode="0.000">
                        <c:v>2.5127999999999999E-3</c:v>
                      </c:pt>
                      <c:pt idx="717" formatCode="0.000">
                        <c:v>2.7636200000000001E-3</c:v>
                      </c:pt>
                      <c:pt idx="718" formatCode="0.000">
                        <c:v>2.8631360000000001E-3</c:v>
                      </c:pt>
                      <c:pt idx="719" formatCode="0.000">
                        <c:v>2.9229680000000002E-3</c:v>
                      </c:pt>
                      <c:pt idx="720" formatCode="0.000">
                        <c:v>2.986748E-3</c:v>
                      </c:pt>
                      <c:pt idx="721" formatCode="0.000">
                        <c:v>3.2260959999999999E-3</c:v>
                      </c:pt>
                      <c:pt idx="722" formatCode="0.000">
                        <c:v>3.473004E-3</c:v>
                      </c:pt>
                      <c:pt idx="723" formatCode="0.000">
                        <c:v>3.5483120000000001E-3</c:v>
                      </c:pt>
                      <c:pt idx="724" formatCode="0.000">
                        <c:v>3.6168840000000003E-3</c:v>
                      </c:pt>
                      <c:pt idx="725" formatCode="0.000">
                        <c:v>3.6714400000000002E-3</c:v>
                      </c:pt>
                      <c:pt idx="726" formatCode="0.000">
                        <c:v>3.9798239999999999E-3</c:v>
                      </c:pt>
                      <c:pt idx="727" formatCode="0.000">
                        <c:v>4.3146E-3</c:v>
                      </c:pt>
                      <c:pt idx="728" formatCode="0.000">
                        <c:v>4.3303999999999999E-3</c:v>
                      </c:pt>
                      <c:pt idx="729" formatCode="0.000">
                        <c:v>4.3864799999999999E-3</c:v>
                      </c:pt>
                      <c:pt idx="730" formatCode="0.000">
                        <c:v>4.5014799999999995E-3</c:v>
                      </c:pt>
                      <c:pt idx="731" formatCode="0.000">
                        <c:v>4.6984799999999997E-3</c:v>
                      </c:pt>
                      <c:pt idx="732" formatCode="0.000">
                        <c:v>5.1593999999999998E-3</c:v>
                      </c:pt>
                      <c:pt idx="733" formatCode="0.000">
                        <c:v>5.2600800000000003E-3</c:v>
                      </c:pt>
                      <c:pt idx="734" formatCode="0.000">
                        <c:v>5.3184799999999996E-3</c:v>
                      </c:pt>
                      <c:pt idx="735" formatCode="0.000">
                        <c:v>5.4857999999999999E-3</c:v>
                      </c:pt>
                      <c:pt idx="736" formatCode="0.000">
                        <c:v>5.9702399999999999E-3</c:v>
                      </c:pt>
                      <c:pt idx="737" formatCode="0.000">
                        <c:v>6.1330399999999993E-3</c:v>
                      </c:pt>
                      <c:pt idx="738" formatCode="0.000">
                        <c:v>6.1907999999999998E-3</c:v>
                      </c:pt>
                      <c:pt idx="739" formatCode="0.000">
                        <c:v>6.2709200000000001E-3</c:v>
                      </c:pt>
                      <c:pt idx="740" formatCode="0.000">
                        <c:v>6.5615999999999999E-3</c:v>
                      </c:pt>
                      <c:pt idx="741" formatCode="0.000">
                        <c:v>7.0884800000000003E-3</c:v>
                      </c:pt>
                      <c:pt idx="742" formatCode="0.000">
                        <c:v>7.1708400000000004E-3</c:v>
                      </c:pt>
                      <c:pt idx="743" formatCode="0.000">
                        <c:v>7.2334000000000001E-3</c:v>
                      </c:pt>
                      <c:pt idx="744" formatCode="0.000">
                        <c:v>7.3320399999999997E-3</c:v>
                      </c:pt>
                      <c:pt idx="745" formatCode="0.000">
                        <c:v>7.8446399999999999E-3</c:v>
                      </c:pt>
                      <c:pt idx="746" formatCode="0.000">
                        <c:v>8.3371599999999997E-3</c:v>
                      </c:pt>
                      <c:pt idx="747" formatCode="0.000">
                        <c:v>8.3842799999999992E-3</c:v>
                      </c:pt>
                      <c:pt idx="748" formatCode="0.000">
                        <c:v>8.4605200000000009E-3</c:v>
                      </c:pt>
                      <c:pt idx="749" formatCode="0.000">
                        <c:v>8.9248799999999996E-3</c:v>
                      </c:pt>
                      <c:pt idx="750" formatCode="0.000">
                        <c:v>9.3938800000000003E-3</c:v>
                      </c:pt>
                      <c:pt idx="751" formatCode="0.000">
                        <c:v>9.4471199999999998E-3</c:v>
                      </c:pt>
                      <c:pt idx="752" formatCode="0.000">
                        <c:v>9.5304399999999994E-3</c:v>
                      </c:pt>
                      <c:pt idx="753" formatCode="0.000">
                        <c:v>9.7367199999999991E-3</c:v>
                      </c:pt>
                      <c:pt idx="754" formatCode="0.000">
                        <c:v>1.0481039999999999E-2</c:v>
                      </c:pt>
                      <c:pt idx="755" formatCode="0.000">
                        <c:v>1.0981959999999999E-2</c:v>
                      </c:pt>
                      <c:pt idx="756" formatCode="0.000">
                        <c:v>1.101308E-2</c:v>
                      </c:pt>
                      <c:pt idx="757" formatCode="0.000">
                        <c:v>1.109504E-2</c:v>
                      </c:pt>
                      <c:pt idx="758" formatCode="0.000">
                        <c:v>1.12114E-2</c:v>
                      </c:pt>
                      <c:pt idx="759" formatCode="0.000">
                        <c:v>1.1507440000000001E-2</c:v>
                      </c:pt>
                      <c:pt idx="760" formatCode="0.000">
                        <c:v>1.2343E-2</c:v>
                      </c:pt>
                      <c:pt idx="761" formatCode="0.000">
                        <c:v>1.2477160000000001E-2</c:v>
                      </c:pt>
                      <c:pt idx="762" formatCode="0.000">
                        <c:v>1.254972E-2</c:v>
                      </c:pt>
                      <c:pt idx="763" formatCode="0.000">
                        <c:v>1.27622E-2</c:v>
                      </c:pt>
                      <c:pt idx="764" formatCode="0.000">
                        <c:v>1.3610000000000001E-2</c:v>
                      </c:pt>
                      <c:pt idx="765" formatCode="0.000">
                        <c:v>1.3957919999999999E-2</c:v>
                      </c:pt>
                      <c:pt idx="766" formatCode="0.000">
                        <c:v>1.40216E-2</c:v>
                      </c:pt>
                      <c:pt idx="767" formatCode="0.000">
                        <c:v>1.412132E-2</c:v>
                      </c:pt>
                      <c:pt idx="768" formatCode="0.000">
                        <c:v>1.4818599999999999E-2</c:v>
                      </c:pt>
                      <c:pt idx="769" formatCode="0.000">
                        <c:v>1.5494920000000001E-2</c:v>
                      </c:pt>
                      <c:pt idx="770" formatCode="0.000">
                        <c:v>1.5551680000000002E-2</c:v>
                      </c:pt>
                      <c:pt idx="771" formatCode="0.000">
                        <c:v>1.5670320000000001E-2</c:v>
                      </c:pt>
                      <c:pt idx="772" formatCode="0.000">
                        <c:v>1.6063320000000002E-2</c:v>
                      </c:pt>
                      <c:pt idx="773" formatCode="0.000">
                        <c:v>1.709724E-2</c:v>
                      </c:pt>
                      <c:pt idx="774" formatCode="0.000">
                        <c:v>1.7297E-2</c:v>
                      </c:pt>
                      <c:pt idx="775" formatCode="0.000">
                        <c:v>1.736304E-2</c:v>
                      </c:pt>
                      <c:pt idx="776" formatCode="0.000">
                        <c:v>1.748984E-2</c:v>
                      </c:pt>
                      <c:pt idx="777" formatCode="0.000">
                        <c:v>1.81592E-2</c:v>
                      </c:pt>
                      <c:pt idx="778" formatCode="0.000">
                        <c:v>1.9299400000000001E-2</c:v>
                      </c:pt>
                      <c:pt idx="779" formatCode="0.000">
                        <c:v>1.9447200000000001E-2</c:v>
                      </c:pt>
                      <c:pt idx="780" formatCode="0.000">
                        <c:v>1.9507960000000001E-2</c:v>
                      </c:pt>
                      <c:pt idx="781" formatCode="0.000">
                        <c:v>1.9638679999999999E-2</c:v>
                      </c:pt>
                      <c:pt idx="782" formatCode="0.000">
                        <c:v>2.034764E-2</c:v>
                      </c:pt>
                      <c:pt idx="783" formatCode="0.000">
                        <c:v>2.1448160000000001E-2</c:v>
                      </c:pt>
                      <c:pt idx="784" formatCode="0.000">
                        <c:v>2.1542279999999997E-2</c:v>
                      </c:pt>
                      <c:pt idx="785" formatCode="0.000">
                        <c:v>2.1612599999999999E-2</c:v>
                      </c:pt>
                      <c:pt idx="786" formatCode="0.000">
                        <c:v>2.17866E-2</c:v>
                      </c:pt>
                      <c:pt idx="787" formatCode="0.000">
                        <c:v>2.2631720000000001E-2</c:v>
                      </c:pt>
                      <c:pt idx="788" formatCode="0.000">
                        <c:v>2.3872000000000001E-2</c:v>
                      </c:pt>
                      <c:pt idx="789" formatCode="0.000">
                        <c:v>2.3976879999999999E-2</c:v>
                      </c:pt>
                      <c:pt idx="790" formatCode="0.000">
                        <c:v>2.4061560000000003E-2</c:v>
                      </c:pt>
                      <c:pt idx="791" formatCode="0.000">
                        <c:v>2.4212520000000001E-2</c:v>
                      </c:pt>
                      <c:pt idx="792" formatCode="0.000">
                        <c:v>2.4828280000000001E-2</c:v>
                      </c:pt>
                      <c:pt idx="793" formatCode="0.000">
                        <c:v>2.6208719999999998E-2</c:v>
                      </c:pt>
                      <c:pt idx="794" formatCode="0.000">
                        <c:v>2.6494559999999997E-2</c:v>
                      </c:pt>
                      <c:pt idx="795" formatCode="0.000">
                        <c:v>2.6552039999999999E-2</c:v>
                      </c:pt>
                      <c:pt idx="796" formatCode="0.000">
                        <c:v>2.6705960000000001E-2</c:v>
                      </c:pt>
                      <c:pt idx="797" formatCode="0.000">
                        <c:v>2.7624320000000001E-2</c:v>
                      </c:pt>
                      <c:pt idx="798" formatCode="0.000">
                        <c:v>2.8461360000000002E-2</c:v>
                      </c:pt>
                      <c:pt idx="799" formatCode="0.000">
                        <c:v>2.8509400000000001E-2</c:v>
                      </c:pt>
                      <c:pt idx="800" formatCode="0.000">
                        <c:v>2.8654519999999999E-2</c:v>
                      </c:pt>
                      <c:pt idx="801" formatCode="0.000">
                        <c:v>2.933388E-2</c:v>
                      </c:pt>
                      <c:pt idx="802" formatCode="0.000">
                        <c:v>3.0752399999999999E-2</c:v>
                      </c:pt>
                      <c:pt idx="803" formatCode="0.000">
                        <c:v>3.0895280000000001E-2</c:v>
                      </c:pt>
                      <c:pt idx="804" formatCode="0.000">
                        <c:v>3.099004E-2</c:v>
                      </c:pt>
                      <c:pt idx="805" formatCode="0.000">
                        <c:v>3.1161880000000003E-2</c:v>
                      </c:pt>
                      <c:pt idx="806" formatCode="0.000">
                        <c:v>3.252476E-2</c:v>
                      </c:pt>
                      <c:pt idx="807" formatCode="0.000">
                        <c:v>3.3354720000000004E-2</c:v>
                      </c:pt>
                      <c:pt idx="808" formatCode="0.000">
                        <c:v>3.3366560000000003E-2</c:v>
                      </c:pt>
                      <c:pt idx="809" formatCode="0.000">
                        <c:v>3.3504079999999999E-2</c:v>
                      </c:pt>
                      <c:pt idx="810" formatCode="0.000">
                        <c:v>3.4565320000000004E-2</c:v>
                      </c:pt>
                      <c:pt idx="811" formatCode="0.000">
                        <c:v>3.6037359999999997E-2</c:v>
                      </c:pt>
                      <c:pt idx="812" formatCode="0.000">
                        <c:v>3.6092279999999997E-2</c:v>
                      </c:pt>
                      <c:pt idx="813" formatCode="0.000">
                        <c:v>3.6167079999999997E-2</c:v>
                      </c:pt>
                      <c:pt idx="814" formatCode="0.000">
                        <c:v>3.6342640000000002E-2</c:v>
                      </c:pt>
                      <c:pt idx="815" formatCode="0.000">
                        <c:v>3.6829279999999999E-2</c:v>
                      </c:pt>
                      <c:pt idx="816" formatCode="0.000">
                        <c:v>3.8546119999999996E-2</c:v>
                      </c:pt>
                      <c:pt idx="817" formatCode="0.000">
                        <c:v>3.9204040000000002E-2</c:v>
                      </c:pt>
                      <c:pt idx="818" formatCode="0.000">
                        <c:v>3.9200439999999996E-2</c:v>
                      </c:pt>
                      <c:pt idx="819" formatCode="0.000">
                        <c:v>3.9327519999999998E-2</c:v>
                      </c:pt>
                      <c:pt idx="820" formatCode="0.000">
                        <c:v>3.996736E-2</c:v>
                      </c:pt>
                      <c:pt idx="821" formatCode="0.000">
                        <c:v>4.1760400000000003E-2</c:v>
                      </c:pt>
                      <c:pt idx="822" formatCode="0.000">
                        <c:v>4.2104000000000003E-2</c:v>
                      </c:pt>
                      <c:pt idx="823" formatCode="0.000">
                        <c:v>4.2122799999999995E-2</c:v>
                      </c:pt>
                      <c:pt idx="824" formatCode="0.000">
                        <c:v>4.2259599999999994E-2</c:v>
                      </c:pt>
                      <c:pt idx="825" formatCode="0.000">
                        <c:v>4.3539199999999993E-2</c:v>
                      </c:pt>
                      <c:pt idx="826" formatCode="0.000">
                        <c:v>4.4951999999999999E-2</c:v>
                      </c:pt>
                      <c:pt idx="827" formatCode="0.000">
                        <c:v>4.4949599999999999E-2</c:v>
                      </c:pt>
                      <c:pt idx="828" formatCode="0.000">
                        <c:v>4.5041200000000003E-2</c:v>
                      </c:pt>
                      <c:pt idx="829" formatCode="0.000">
                        <c:v>4.5186400000000002E-2</c:v>
                      </c:pt>
                      <c:pt idx="830" formatCode="0.000">
                        <c:v>4.6456799999999993E-2</c:v>
                      </c:pt>
                      <c:pt idx="831" formatCode="0.000">
                        <c:v>4.82864E-2</c:v>
                      </c:pt>
                      <c:pt idx="832" formatCode="0.000">
                        <c:v>4.8479599999999998E-2</c:v>
                      </c:pt>
                      <c:pt idx="833" formatCode="0.000">
                        <c:v>4.8468400000000002E-2</c:v>
                      </c:pt>
                      <c:pt idx="834" formatCode="0.000">
                        <c:v>4.8620799999999999E-2</c:v>
                      </c:pt>
                      <c:pt idx="835" formatCode="0.000">
                        <c:v>4.8825599999999997E-2</c:v>
                      </c:pt>
                      <c:pt idx="836" formatCode="0.000">
                        <c:v>5.0396400000000001E-2</c:v>
                      </c:pt>
                      <c:pt idx="837" formatCode="0.000">
                        <c:v>5.1900399999999999E-2</c:v>
                      </c:pt>
                      <c:pt idx="838" formatCode="0.000">
                        <c:v>5.1855200000000004E-2</c:v>
                      </c:pt>
                      <c:pt idx="839" formatCode="0.000">
                        <c:v>5.1914399999999999E-2</c:v>
                      </c:pt>
                      <c:pt idx="840" formatCode="0.000">
                        <c:v>5.20568E-2</c:v>
                      </c:pt>
                      <c:pt idx="841" formatCode="0.000">
                        <c:v>5.2826000000000005E-2</c:v>
                      </c:pt>
                      <c:pt idx="842" formatCode="0.000">
                        <c:v>5.4813599999999997E-2</c:v>
                      </c:pt>
                      <c:pt idx="843" formatCode="0.000">
                        <c:v>5.5210000000000002E-2</c:v>
                      </c:pt>
                      <c:pt idx="844" formatCode="0.000">
                        <c:v>5.5170000000000004E-2</c:v>
                      </c:pt>
                      <c:pt idx="845" formatCode="0.000">
                        <c:v>5.5275600000000001E-2</c:v>
                      </c:pt>
                      <c:pt idx="846" formatCode="0.000">
                        <c:v>5.5566000000000004E-2</c:v>
                      </c:pt>
                      <c:pt idx="847" formatCode="0.000">
                        <c:v>5.7537200000000004E-2</c:v>
                      </c:pt>
                      <c:pt idx="848" formatCode="0.000">
                        <c:v>5.8321600000000001E-2</c:v>
                      </c:pt>
                      <c:pt idx="849" formatCode="0.000">
                        <c:v>5.8250000000000003E-2</c:v>
                      </c:pt>
                      <c:pt idx="850" formatCode="0.000">
                        <c:v>5.8351600000000003E-2</c:v>
                      </c:pt>
                      <c:pt idx="851" formatCode="0.000">
                        <c:v>5.9031200000000006E-2</c:v>
                      </c:pt>
                      <c:pt idx="852" formatCode="0.000">
                        <c:v>6.1044799999999996E-2</c:v>
                      </c:pt>
                      <c:pt idx="853" formatCode="0.000">
                        <c:v>6.1215200000000004E-2</c:v>
                      </c:pt>
                      <c:pt idx="854" formatCode="0.000">
                        <c:v>6.1181599999999996E-2</c:v>
                      </c:pt>
                      <c:pt idx="855" formatCode="0.000">
                        <c:v>6.1512799999999999E-2</c:v>
                      </c:pt>
                      <c:pt idx="856" formatCode="0.000">
                        <c:v>6.3534400000000005E-2</c:v>
                      </c:pt>
                      <c:pt idx="857" formatCode="0.000">
                        <c:v>6.3950400000000004E-2</c:v>
                      </c:pt>
                      <c:pt idx="858" formatCode="0.000">
                        <c:v>6.3874399999999998E-2</c:v>
                      </c:pt>
                      <c:pt idx="859" formatCode="0.000">
                        <c:v>6.3973199999999994E-2</c:v>
                      </c:pt>
                      <c:pt idx="860" formatCode="0.000">
                        <c:v>6.5284800000000004E-2</c:v>
                      </c:pt>
                      <c:pt idx="861" formatCode="0.000">
                        <c:v>6.6996E-2</c:v>
                      </c:pt>
                      <c:pt idx="862" formatCode="0.000">
                        <c:v>6.6869600000000001E-2</c:v>
                      </c:pt>
                      <c:pt idx="863" formatCode="0.000">
                        <c:v>6.6841999999999999E-2</c:v>
                      </c:pt>
                      <c:pt idx="864" formatCode="0.000">
                        <c:v>6.6988400000000003E-2</c:v>
                      </c:pt>
                      <c:pt idx="865" formatCode="0.000">
                        <c:v>6.8124400000000002E-2</c:v>
                      </c:pt>
                      <c:pt idx="866" formatCode="0.000">
                        <c:v>7.0202000000000001E-2</c:v>
                      </c:pt>
                      <c:pt idx="867" formatCode="0.000">
                        <c:v>7.0324799999999993E-2</c:v>
                      </c:pt>
                      <c:pt idx="868" formatCode="0.000">
                        <c:v>7.0225999999999997E-2</c:v>
                      </c:pt>
                      <c:pt idx="869" formatCode="0.000">
                        <c:v>7.0278000000000007E-2</c:v>
                      </c:pt>
                      <c:pt idx="870" formatCode="0.000">
                        <c:v>7.0530400000000007E-2</c:v>
                      </c:pt>
                      <c:pt idx="871" formatCode="0.000">
                        <c:v>7.2572799999999993E-2</c:v>
                      </c:pt>
                      <c:pt idx="872" formatCode="0.000">
                        <c:v>7.3510400000000004E-2</c:v>
                      </c:pt>
                      <c:pt idx="873" formatCode="0.000">
                        <c:v>7.3312799999999997E-2</c:v>
                      </c:pt>
                      <c:pt idx="874" formatCode="0.000">
                        <c:v>7.3309200000000005E-2</c:v>
                      </c:pt>
                      <c:pt idx="875" formatCode="0.000">
                        <c:v>7.4786000000000005E-2</c:v>
                      </c:pt>
                      <c:pt idx="876" formatCode="0.000">
                        <c:v>7.6177599999999998E-2</c:v>
                      </c:pt>
                      <c:pt idx="877" formatCode="0.000">
                        <c:v>7.5993599999999994E-2</c:v>
                      </c:pt>
                      <c:pt idx="878" formatCode="0.000">
                        <c:v>7.59412E-2</c:v>
                      </c:pt>
                      <c:pt idx="879" formatCode="0.000">
                        <c:v>7.6298000000000005E-2</c:v>
                      </c:pt>
                      <c:pt idx="880" formatCode="0.000">
                        <c:v>7.8394400000000003E-2</c:v>
                      </c:pt>
                      <c:pt idx="881" formatCode="0.000">
                        <c:v>7.8820399999999999E-2</c:v>
                      </c:pt>
                      <c:pt idx="882" formatCode="0.000">
                        <c:v>7.8659599999999996E-2</c:v>
                      </c:pt>
                      <c:pt idx="883" formatCode="0.000">
                        <c:v>7.8659599999999996E-2</c:v>
                      </c:pt>
                      <c:pt idx="884" formatCode="0.000">
                        <c:v>7.8762399999999996E-2</c:v>
                      </c:pt>
                      <c:pt idx="885" formatCode="0.000">
                        <c:v>8.0533599999999997E-2</c:v>
                      </c:pt>
                      <c:pt idx="886" formatCode="0.000">
                        <c:v>8.1395199999999987E-2</c:v>
                      </c:pt>
                      <c:pt idx="887" formatCode="0.000">
                        <c:v>8.1194400000000014E-2</c:v>
                      </c:pt>
                      <c:pt idx="888" formatCode="0.000">
                        <c:v>8.1213999999999995E-2</c:v>
                      </c:pt>
                      <c:pt idx="889" formatCode="0.000">
                        <c:v>8.3035599999999987E-2</c:v>
                      </c:pt>
                      <c:pt idx="890" formatCode="0.000">
                        <c:v>8.4289199999999995E-2</c:v>
                      </c:pt>
                      <c:pt idx="891" formatCode="0.000">
                        <c:v>8.4052000000000002E-2</c:v>
                      </c:pt>
                      <c:pt idx="892" formatCode="0.000">
                        <c:v>8.3965999999999999E-2</c:v>
                      </c:pt>
                      <c:pt idx="893" formatCode="0.000">
                        <c:v>8.4006399999999995E-2</c:v>
                      </c:pt>
                      <c:pt idx="894" formatCode="0.000">
                        <c:v>8.5687599999999989E-2</c:v>
                      </c:pt>
                      <c:pt idx="895" formatCode="0.000">
                        <c:v>8.7223200000000001E-2</c:v>
                      </c:pt>
                      <c:pt idx="896" formatCode="0.000">
                        <c:v>8.6946399999999993E-2</c:v>
                      </c:pt>
                      <c:pt idx="897" formatCode="0.000">
                        <c:v>8.6829199999999995E-2</c:v>
                      </c:pt>
                      <c:pt idx="898" formatCode="0.000">
                        <c:v>8.6793200000000001E-2</c:v>
                      </c:pt>
                      <c:pt idx="899" formatCode="0.000">
                        <c:v>8.7283200000000005E-2</c:v>
                      </c:pt>
                      <c:pt idx="900" formatCode="0.000">
                        <c:v>8.9539199999999999E-2</c:v>
                      </c:pt>
                      <c:pt idx="901" formatCode="0.000">
                        <c:v>9.0413599999999997E-2</c:v>
                      </c:pt>
                      <c:pt idx="902" formatCode="0.000">
                        <c:v>9.0120400000000003E-2</c:v>
                      </c:pt>
                      <c:pt idx="903" formatCode="0.000">
                        <c:v>8.9989200000000005E-2</c:v>
                      </c:pt>
                      <c:pt idx="904" formatCode="0.000">
                        <c:v>9.0277600000000013E-2</c:v>
                      </c:pt>
                      <c:pt idx="905" formatCode="0.000">
                        <c:v>9.2432E-2</c:v>
                      </c:pt>
                      <c:pt idx="906" formatCode="0.000">
                        <c:v>9.2824000000000004E-2</c:v>
                      </c:pt>
                      <c:pt idx="907" formatCode="0.000">
                        <c:v>9.256919999999999E-2</c:v>
                      </c:pt>
                      <c:pt idx="908" formatCode="0.000">
                        <c:v>9.2485600000000001E-2</c:v>
                      </c:pt>
                      <c:pt idx="909" formatCode="0.000">
                        <c:v>9.356479999999999E-2</c:v>
                      </c:pt>
                      <c:pt idx="910" formatCode="0.000">
                        <c:v>9.5210399999999987E-2</c:v>
                      </c:pt>
                      <c:pt idx="911" formatCode="0.000">
                        <c:v>9.4975599999999993E-2</c:v>
                      </c:pt>
                      <c:pt idx="912" formatCode="0.000">
                        <c:v>9.4790799999999995E-2</c:v>
                      </c:pt>
                      <c:pt idx="913" formatCode="0.000">
                        <c:v>9.5046000000000005E-2</c:v>
                      </c:pt>
                      <c:pt idx="914" formatCode="0.000">
                        <c:v>9.6972799999999998E-2</c:v>
                      </c:pt>
                      <c:pt idx="915" formatCode="0.000">
                        <c:v>9.6901200000000007E-2</c:v>
                      </c:pt>
                      <c:pt idx="916" formatCode="0.000">
                        <c:v>9.670999999999999E-2</c:v>
                      </c:pt>
                      <c:pt idx="917" formatCode="0.000">
                        <c:v>9.6635600000000002E-2</c:v>
                      </c:pt>
                      <c:pt idx="918" formatCode="0.000">
                        <c:v>9.7457600000000005E-2</c:v>
                      </c:pt>
                      <c:pt idx="919" formatCode="0.000">
                        <c:v>9.9253599999999997E-2</c:v>
                      </c:pt>
                      <c:pt idx="920" formatCode="0.000">
                        <c:v>9.9065200000000006E-2</c:v>
                      </c:pt>
                      <c:pt idx="921" formatCode="0.000">
                        <c:v>9.8830799999999996E-2</c:v>
                      </c:pt>
                      <c:pt idx="922" formatCode="0.000">
                        <c:v>9.8947599999999997E-2</c:v>
                      </c:pt>
                      <c:pt idx="923" formatCode="0.000">
                        <c:v>0.1010624</c:v>
                      </c:pt>
                      <c:pt idx="924" formatCode="0.000">
                        <c:v>0.10198359999999999</c:v>
                      </c:pt>
                      <c:pt idx="925" formatCode="0.000">
                        <c:v>0.10165399999999999</c:v>
                      </c:pt>
                      <c:pt idx="926" formatCode="0.000">
                        <c:v>0.101462</c:v>
                      </c:pt>
                      <c:pt idx="927" formatCode="0.000">
                        <c:v>0.10242760000000001</c:v>
                      </c:pt>
                      <c:pt idx="928" formatCode="0.000">
                        <c:v>0.10368359999999999</c:v>
                      </c:pt>
                      <c:pt idx="929" formatCode="0.000">
                        <c:v>0.10341160000000001</c:v>
                      </c:pt>
                      <c:pt idx="930" formatCode="0.000">
                        <c:v>0.1032208</c:v>
                      </c:pt>
                      <c:pt idx="931" formatCode="0.000">
                        <c:v>0.1040156</c:v>
                      </c:pt>
                      <c:pt idx="932" formatCode="0.000">
                        <c:v>0.105834</c:v>
                      </c:pt>
                      <c:pt idx="933" formatCode="0.000">
                        <c:v>0.1055972</c:v>
                      </c:pt>
                      <c:pt idx="934" formatCode="0.000">
                        <c:v>0.1053212</c:v>
                      </c:pt>
                      <c:pt idx="935" formatCode="0.000">
                        <c:v>0.1051888</c:v>
                      </c:pt>
                      <c:pt idx="936" formatCode="0.000">
                        <c:v>0.10632720000000001</c:v>
                      </c:pt>
                      <c:pt idx="937" formatCode="0.000">
                        <c:v>0.10820199999999999</c:v>
                      </c:pt>
                      <c:pt idx="938" formatCode="0.000">
                        <c:v>0.10790319999999999</c:v>
                      </c:pt>
                      <c:pt idx="939" formatCode="0.000">
                        <c:v>0.1076332</c:v>
                      </c:pt>
                      <c:pt idx="940" formatCode="0.000">
                        <c:v>0.10797599999999999</c:v>
                      </c:pt>
                      <c:pt idx="941" formatCode="0.000">
                        <c:v>0.11015000000000001</c:v>
                      </c:pt>
                      <c:pt idx="942" formatCode="0.000">
                        <c:v>0.1101496</c:v>
                      </c:pt>
                      <c:pt idx="943" formatCode="0.000">
                        <c:v>0.1097964</c:v>
                      </c:pt>
                      <c:pt idx="944" formatCode="0.000">
                        <c:v>0.109596</c:v>
                      </c:pt>
                      <c:pt idx="945" formatCode="0.000">
                        <c:v>0.11102479999999999</c:v>
                      </c:pt>
                      <c:pt idx="946" formatCode="0.000">
                        <c:v>0.1127148</c:v>
                      </c:pt>
                      <c:pt idx="947" formatCode="0.000">
                        <c:v>0.11235279999999999</c:v>
                      </c:pt>
                      <c:pt idx="948" formatCode="0.000">
                        <c:v>0.1120312</c:v>
                      </c:pt>
                      <c:pt idx="949" formatCode="0.000">
                        <c:v>0.1120472</c:v>
                      </c:pt>
                      <c:pt idx="950" formatCode="0.000">
                        <c:v>0.114104</c:v>
                      </c:pt>
                      <c:pt idx="951" formatCode="0.000">
                        <c:v>0.11445880000000001</c:v>
                      </c:pt>
                      <c:pt idx="952" formatCode="0.000">
                        <c:v>0.11408799999999999</c:v>
                      </c:pt>
                      <c:pt idx="953" formatCode="0.000">
                        <c:v>0.11381959999999999</c:v>
                      </c:pt>
                      <c:pt idx="954" formatCode="0.000">
                        <c:v>0.1140072</c:v>
                      </c:pt>
                      <c:pt idx="955" formatCode="0.000">
                        <c:v>0.11620240000000001</c:v>
                      </c:pt>
                      <c:pt idx="956" formatCode="0.000">
                        <c:v>0.11655160000000001</c:v>
                      </c:pt>
                      <c:pt idx="957" formatCode="0.000">
                        <c:v>0.1161272</c:v>
                      </c:pt>
                      <c:pt idx="958" formatCode="0.000">
                        <c:v>0.1159384</c:v>
                      </c:pt>
                      <c:pt idx="959" formatCode="0.000">
                        <c:v>0.11766199999999999</c:v>
                      </c:pt>
                      <c:pt idx="960" formatCode="0.000">
                        <c:v>0.11842560000000001</c:v>
                      </c:pt>
                      <c:pt idx="961" formatCode="0.000">
                        <c:v>0.1180156</c:v>
                      </c:pt>
                      <c:pt idx="962" formatCode="0.000">
                        <c:v>0.11770600000000001</c:v>
                      </c:pt>
                      <c:pt idx="963" formatCode="0.000">
                        <c:v>0.11846040000000001</c:v>
                      </c:pt>
                      <c:pt idx="964" formatCode="0.000">
                        <c:v>0.1208008</c:v>
                      </c:pt>
                      <c:pt idx="965" formatCode="0.000">
                        <c:v>0.12086719999999999</c:v>
                      </c:pt>
                      <c:pt idx="966" formatCode="0.000">
                        <c:v>0.1204112</c:v>
                      </c:pt>
                      <c:pt idx="967" formatCode="0.000">
                        <c:v>0.12008279999999999</c:v>
                      </c:pt>
                      <c:pt idx="968" formatCode="0.000">
                        <c:v>0.11999079999999999</c:v>
                      </c:pt>
                      <c:pt idx="969" formatCode="0.000">
                        <c:v>0.12189679999999999</c:v>
                      </c:pt>
                      <c:pt idx="970" formatCode="0.000">
                        <c:v>0.12342800000000001</c:v>
                      </c:pt>
                      <c:pt idx="971" formatCode="0.000">
                        <c:v>0.1229696</c:v>
                      </c:pt>
                      <c:pt idx="972" formatCode="0.000">
                        <c:v>0.1225976</c:v>
                      </c:pt>
                      <c:pt idx="973" formatCode="0.000">
                        <c:v>0.1223588</c:v>
                      </c:pt>
                      <c:pt idx="974" formatCode="0.000">
                        <c:v>0.1238908</c:v>
                      </c:pt>
                      <c:pt idx="975" formatCode="0.000">
                        <c:v>0.125226</c:v>
                      </c:pt>
                      <c:pt idx="976" formatCode="0.000">
                        <c:v>0.1247668</c:v>
                      </c:pt>
                      <c:pt idx="977" formatCode="0.000">
                        <c:v>0.12441039999999999</c:v>
                      </c:pt>
                      <c:pt idx="978" formatCode="0.000">
                        <c:v>0.12433080000000001</c:v>
                      </c:pt>
                      <c:pt idx="979" formatCode="0.000">
                        <c:v>0.12642880000000001</c:v>
                      </c:pt>
                      <c:pt idx="980" formatCode="0.000">
                        <c:v>0.12680920000000001</c:v>
                      </c:pt>
                      <c:pt idx="981" formatCode="0.000">
                        <c:v>0.12636240000000001</c:v>
                      </c:pt>
                      <c:pt idx="982" formatCode="0.000">
                        <c:v>0.12606400000000001</c:v>
                      </c:pt>
                      <c:pt idx="983" formatCode="0.000">
                        <c:v>0.1275268</c:v>
                      </c:pt>
                      <c:pt idx="984" formatCode="0.000">
                        <c:v>0.129112</c:v>
                      </c:pt>
                      <c:pt idx="985" formatCode="0.000">
                        <c:v>0.12864240000000002</c:v>
                      </c:pt>
                      <c:pt idx="986" formatCode="0.000">
                        <c:v>0.12824960000000002</c:v>
                      </c:pt>
                      <c:pt idx="987" formatCode="0.000">
                        <c:v>0.1282092</c:v>
                      </c:pt>
                      <c:pt idx="988" formatCode="0.000">
                        <c:v>0.13050240000000002</c:v>
                      </c:pt>
                      <c:pt idx="989" formatCode="0.000">
                        <c:v>0.13115959999999999</c:v>
                      </c:pt>
                      <c:pt idx="990" formatCode="0.000">
                        <c:v>0.1306592</c:v>
                      </c:pt>
                      <c:pt idx="991" formatCode="0.000">
                        <c:v>0.13035679999999999</c:v>
                      </c:pt>
                      <c:pt idx="992" formatCode="0.000">
                        <c:v>0.13024079999999999</c:v>
                      </c:pt>
                      <c:pt idx="993" formatCode="0.000">
                        <c:v>0.1324688</c:v>
                      </c:pt>
                      <c:pt idx="994" formatCode="0.000">
                        <c:v>0.1338548</c:v>
                      </c:pt>
                      <c:pt idx="995" formatCode="0.000">
                        <c:v>0.13336200000000001</c:v>
                      </c:pt>
                      <c:pt idx="996" formatCode="0.000">
                        <c:v>0.13299640000000001</c:v>
                      </c:pt>
                      <c:pt idx="997" formatCode="0.000">
                        <c:v>0.13292000000000001</c:v>
                      </c:pt>
                      <c:pt idx="998" formatCode="0.000">
                        <c:v>0.13507520000000001</c:v>
                      </c:pt>
                      <c:pt idx="999" formatCode="0.000">
                        <c:v>0.13543440000000001</c:v>
                      </c:pt>
                      <c:pt idx="1000" formatCode="0.000">
                        <c:v>0.1350064</c:v>
                      </c:pt>
                      <c:pt idx="1001" formatCode="0.000">
                        <c:v>0.13496</c:v>
                      </c:pt>
                      <c:pt idx="1002" formatCode="0.000">
                        <c:v>0.137214</c:v>
                      </c:pt>
                      <c:pt idx="1003" formatCode="0.000">
                        <c:v>0.13753319999999999</c:v>
                      </c:pt>
                      <c:pt idx="1004" formatCode="0.000">
                        <c:v>0.1370664</c:v>
                      </c:pt>
                      <c:pt idx="1005" formatCode="0.000">
                        <c:v>0.136768</c:v>
                      </c:pt>
                      <c:pt idx="1006" formatCode="0.000">
                        <c:v>0.1372176</c:v>
                      </c:pt>
                      <c:pt idx="1007" formatCode="0.000">
                        <c:v>0.1397468</c:v>
                      </c:pt>
                      <c:pt idx="1008" formatCode="0.000">
                        <c:v>0.1400052</c:v>
                      </c:pt>
                      <c:pt idx="1009" formatCode="0.000">
                        <c:v>0.13957240000000001</c:v>
                      </c:pt>
                      <c:pt idx="1010" formatCode="0.000">
                        <c:v>0.1392516</c:v>
                      </c:pt>
                      <c:pt idx="1011" formatCode="0.000">
                        <c:v>0.13953279999999998</c:v>
                      </c:pt>
                      <c:pt idx="1012" formatCode="0.000">
                        <c:v>0.14214959999999999</c:v>
                      </c:pt>
                      <c:pt idx="1013" formatCode="0.000">
                        <c:v>0.1426528</c:v>
                      </c:pt>
                      <c:pt idx="1014" formatCode="0.000">
                        <c:v>0.14218839999999999</c:v>
                      </c:pt>
                      <c:pt idx="1015" formatCode="0.000">
                        <c:v>0.14188800000000001</c:v>
                      </c:pt>
                      <c:pt idx="1016" formatCode="0.000">
                        <c:v>0.142152</c:v>
                      </c:pt>
                      <c:pt idx="1017" formatCode="0.000">
                        <c:v>0.14478199999999999</c:v>
                      </c:pt>
                      <c:pt idx="1018" formatCode="0.000">
                        <c:v>0.14522640000000001</c:v>
                      </c:pt>
                      <c:pt idx="1019" formatCode="0.000">
                        <c:v>0.1447812</c:v>
                      </c:pt>
                      <c:pt idx="1020" formatCode="0.000">
                        <c:v>0.14448439999999999</c:v>
                      </c:pt>
                      <c:pt idx="1021" formatCode="0.000">
                        <c:v>0.1453808</c:v>
                      </c:pt>
                      <c:pt idx="1022" formatCode="0.000">
                        <c:v>0.14823520000000001</c:v>
                      </c:pt>
                      <c:pt idx="1023" formatCode="0.000">
                        <c:v>0.14884120000000001</c:v>
                      </c:pt>
                      <c:pt idx="1024" formatCode="0.000">
                        <c:v>0.1483468</c:v>
                      </c:pt>
                      <c:pt idx="1025" formatCode="0.000">
                        <c:v>0.14804919999999999</c:v>
                      </c:pt>
                      <c:pt idx="1026" formatCode="0.000">
                        <c:v>0.14782519999999999</c:v>
                      </c:pt>
                      <c:pt idx="1027" formatCode="0.000">
                        <c:v>0.1485476</c:v>
                      </c:pt>
                      <c:pt idx="1028" formatCode="0.000">
                        <c:v>0.15100520000000001</c:v>
                      </c:pt>
                      <c:pt idx="1029" formatCode="0.000">
                        <c:v>0.1507888</c:v>
                      </c:pt>
                      <c:pt idx="1030" formatCode="0.000">
                        <c:v>0.15038959999999998</c:v>
                      </c:pt>
                      <c:pt idx="1031" formatCode="0.000">
                        <c:v>0.15103239999999998</c:v>
                      </c:pt>
                      <c:pt idx="1032" formatCode="0.000">
                        <c:v>0.15346560000000001</c:v>
                      </c:pt>
                      <c:pt idx="1033" formatCode="0.000">
                        <c:v>0.15321799999999999</c:v>
                      </c:pt>
                      <c:pt idx="1034" formatCode="0.000">
                        <c:v>0.1528312</c:v>
                      </c:pt>
                      <c:pt idx="1035" formatCode="0.000">
                        <c:v>0.1533844</c:v>
                      </c:pt>
                      <c:pt idx="1036" formatCode="0.000">
                        <c:v>0.15596759999999998</c:v>
                      </c:pt>
                      <c:pt idx="1037" formatCode="0.000">
                        <c:v>0.1558244</c:v>
                      </c:pt>
                      <c:pt idx="1038" formatCode="0.000">
                        <c:v>0.1554152</c:v>
                      </c:pt>
                      <c:pt idx="1039" formatCode="0.000">
                        <c:v>0.1551564</c:v>
                      </c:pt>
                      <c:pt idx="1040" formatCode="0.000">
                        <c:v>0.1566052</c:v>
                      </c:pt>
                      <c:pt idx="1041" formatCode="0.000">
                        <c:v>0.15913720000000001</c:v>
                      </c:pt>
                      <c:pt idx="1042" formatCode="0.000">
                        <c:v>0.1588252</c:v>
                      </c:pt>
                      <c:pt idx="1043" formatCode="0.000">
                        <c:v>0.15843959999999999</c:v>
                      </c:pt>
                      <c:pt idx="1044" formatCode="0.000">
                        <c:v>0.15831600000000001</c:v>
                      </c:pt>
                      <c:pt idx="1045" formatCode="0.000">
                        <c:v>0.1607248</c:v>
                      </c:pt>
                      <c:pt idx="1046" formatCode="0.000">
                        <c:v>0.1617992</c:v>
                      </c:pt>
                      <c:pt idx="1047" formatCode="0.000">
                        <c:v>0.16133120000000001</c:v>
                      </c:pt>
                      <c:pt idx="1048" formatCode="0.000">
                        <c:v>0.16101400000000002</c:v>
                      </c:pt>
                      <c:pt idx="1049" formatCode="0.000">
                        <c:v>0.16144919999999999</c:v>
                      </c:pt>
                      <c:pt idx="1050" formatCode="0.000">
                        <c:v>0.164266</c:v>
                      </c:pt>
                      <c:pt idx="1051" formatCode="0.000">
                        <c:v>0.1642372</c:v>
                      </c:pt>
                      <c:pt idx="1052" formatCode="0.000">
                        <c:v>0.16383120000000001</c:v>
                      </c:pt>
                      <c:pt idx="1053" formatCode="0.000">
                        <c:v>0.1635752</c:v>
                      </c:pt>
                      <c:pt idx="1054" formatCode="0.000">
                        <c:v>0.16511880000000001</c:v>
                      </c:pt>
                      <c:pt idx="1055" formatCode="0.000">
                        <c:v>0.1676388</c:v>
                      </c:pt>
                      <c:pt idx="1056" formatCode="0.000">
                        <c:v>0.1672632</c:v>
                      </c:pt>
                      <c:pt idx="1057" formatCode="0.000">
                        <c:v>0.16686280000000001</c:v>
                      </c:pt>
                      <c:pt idx="1058" formatCode="0.000">
                        <c:v>0.1666176</c:v>
                      </c:pt>
                      <c:pt idx="1059" formatCode="0.000">
                        <c:v>0.1683192</c:v>
                      </c:pt>
                      <c:pt idx="1060" formatCode="0.000">
                        <c:v>0.17060919999999999</c:v>
                      </c:pt>
                      <c:pt idx="1061" formatCode="0.000">
                        <c:v>0.17023279999999999</c:v>
                      </c:pt>
                      <c:pt idx="1062" formatCode="0.000">
                        <c:v>0.1698508</c:v>
                      </c:pt>
                      <c:pt idx="1063" formatCode="0.000">
                        <c:v>0.16966039999999999</c:v>
                      </c:pt>
                      <c:pt idx="1064" formatCode="0.000">
                        <c:v>0.17186399999999999</c:v>
                      </c:pt>
                      <c:pt idx="1065" formatCode="0.000">
                        <c:v>0.17381080000000002</c:v>
                      </c:pt>
                      <c:pt idx="1066" formatCode="0.000">
                        <c:v>0.17334599999999997</c:v>
                      </c:pt>
                      <c:pt idx="1067" formatCode="0.000">
                        <c:v>0.1730032</c:v>
                      </c:pt>
                      <c:pt idx="1068" formatCode="0.000">
                        <c:v>0.17299</c:v>
                      </c:pt>
                      <c:pt idx="1069" formatCode="0.000">
                        <c:v>0.17588920000000002</c:v>
                      </c:pt>
                      <c:pt idx="1070" formatCode="0.000">
                        <c:v>0.17734279999999999</c:v>
                      </c:pt>
                      <c:pt idx="1071" formatCode="0.000">
                        <c:v>0.17684</c:v>
                      </c:pt>
                      <c:pt idx="1072" formatCode="0.000">
                        <c:v>0.17650880000000002</c:v>
                      </c:pt>
                      <c:pt idx="1073" formatCode="0.000">
                        <c:v>0.17676999999999998</c:v>
                      </c:pt>
                      <c:pt idx="1074" formatCode="0.000">
                        <c:v>0.1800524</c:v>
                      </c:pt>
                      <c:pt idx="1075" formatCode="0.000">
                        <c:v>0.18114239999999998</c:v>
                      </c:pt>
                      <c:pt idx="1076" formatCode="0.000">
                        <c:v>0.18066960000000001</c:v>
                      </c:pt>
                      <c:pt idx="1077" formatCode="0.000">
                        <c:v>0.18035959999999998</c:v>
                      </c:pt>
                      <c:pt idx="1078" formatCode="0.000">
                        <c:v>0.18018439999999999</c:v>
                      </c:pt>
                      <c:pt idx="1079" formatCode="0.000">
                        <c:v>0.1819528</c:v>
                      </c:pt>
                      <c:pt idx="1080" formatCode="0.000">
                        <c:v>0.18489159999999999</c:v>
                      </c:pt>
                      <c:pt idx="1081" formatCode="0.000">
                        <c:v>0.18459440000000002</c:v>
                      </c:pt>
                      <c:pt idx="1082" formatCode="0.000">
                        <c:v>0.1842068</c:v>
                      </c:pt>
                      <c:pt idx="1083" formatCode="0.000">
                        <c:v>0.1839952</c:v>
                      </c:pt>
                      <c:pt idx="1084" formatCode="0.000">
                        <c:v>0.1845956</c:v>
                      </c:pt>
                      <c:pt idx="1085" formatCode="0.000">
                        <c:v>0.18816160000000001</c:v>
                      </c:pt>
                      <c:pt idx="1086" formatCode="0.000">
                        <c:v>0.188974</c:v>
                      </c:pt>
                      <c:pt idx="1087" formatCode="0.000">
                        <c:v>0.18851880000000001</c:v>
                      </c:pt>
                      <c:pt idx="1088" formatCode="0.000">
                        <c:v>0.18823519999999999</c:v>
                      </c:pt>
                      <c:pt idx="1089" formatCode="0.000">
                        <c:v>0.18846959999999999</c:v>
                      </c:pt>
                      <c:pt idx="1090" formatCode="0.000">
                        <c:v>0.19193000000000002</c:v>
                      </c:pt>
                      <c:pt idx="1091" formatCode="0.000">
                        <c:v>0.1930076</c:v>
                      </c:pt>
                      <c:pt idx="1092" formatCode="0.000">
                        <c:v>0.19255359999999999</c:v>
                      </c:pt>
                      <c:pt idx="1093" formatCode="0.000">
                        <c:v>0.19227360000000002</c:v>
                      </c:pt>
                      <c:pt idx="1094" formatCode="0.000">
                        <c:v>0.19219</c:v>
                      </c:pt>
                      <c:pt idx="1095" formatCode="0.000">
                        <c:v>0.1948192</c:v>
                      </c:pt>
                      <c:pt idx="1096" formatCode="0.000">
                        <c:v>0.19668720000000001</c:v>
                      </c:pt>
                      <c:pt idx="1097" formatCode="0.000">
                        <c:v>0.1962516</c:v>
                      </c:pt>
                      <c:pt idx="1098" formatCode="0.000">
                        <c:v>0.19598160000000001</c:v>
                      </c:pt>
                      <c:pt idx="1099" formatCode="0.000">
                        <c:v>0.19668119999999997</c:v>
                      </c:pt>
                      <c:pt idx="1100" formatCode="0.000">
                        <c:v>0.20005800000000001</c:v>
                      </c:pt>
                      <c:pt idx="1101" formatCode="0.000">
                        <c:v>0.20004840000000002</c:v>
                      </c:pt>
                      <c:pt idx="1102" formatCode="0.000">
                        <c:v>0.19969480000000001</c:v>
                      </c:pt>
                      <c:pt idx="1103" formatCode="0.000">
                        <c:v>0.19966719999999999</c:v>
                      </c:pt>
                      <c:pt idx="1104" formatCode="0.000">
                        <c:v>0.2026888</c:v>
                      </c:pt>
                      <c:pt idx="1105" formatCode="0.000">
                        <c:v>0.20464839999999998</c:v>
                      </c:pt>
                      <c:pt idx="1106" formatCode="0.000">
                        <c:v>0.20419720000000002</c:v>
                      </c:pt>
                      <c:pt idx="1107" formatCode="0.000">
                        <c:v>0.20390039999999998</c:v>
                      </c:pt>
                      <c:pt idx="1108" formatCode="0.000">
                        <c:v>0.2037428</c:v>
                      </c:pt>
                      <c:pt idx="1109" formatCode="0.000">
                        <c:v>0.20565280000000002</c:v>
                      </c:pt>
                      <c:pt idx="1110" formatCode="0.000">
                        <c:v>0.2091432</c:v>
                      </c:pt>
                      <c:pt idx="1111" formatCode="0.000">
                        <c:v>0.2089684</c:v>
                      </c:pt>
                      <c:pt idx="1112" formatCode="0.000">
                        <c:v>0.20857240000000002</c:v>
                      </c:pt>
                      <c:pt idx="1113" formatCode="0.000">
                        <c:v>0.20837520000000001</c:v>
                      </c:pt>
                      <c:pt idx="1114" formatCode="0.000">
                        <c:v>0.20936920000000001</c:v>
                      </c:pt>
                      <c:pt idx="1115" formatCode="0.000">
                        <c:v>0.21319680000000002</c:v>
                      </c:pt>
                      <c:pt idx="1116" formatCode="0.000">
                        <c:v>0.213366</c:v>
                      </c:pt>
                      <c:pt idx="1117" formatCode="0.000">
                        <c:v>0.21290439999999999</c:v>
                      </c:pt>
                      <c:pt idx="1118" formatCode="0.000">
                        <c:v>0.21270800000000001</c:v>
                      </c:pt>
                      <c:pt idx="1119" formatCode="0.000">
                        <c:v>0.21283719999999998</c:v>
                      </c:pt>
                      <c:pt idx="1120" formatCode="0.000">
                        <c:v>0.2165156</c:v>
                      </c:pt>
                      <c:pt idx="1121" formatCode="0.000">
                        <c:v>0.21801120000000002</c:v>
                      </c:pt>
                      <c:pt idx="1122" formatCode="0.000">
                        <c:v>0.2175376</c:v>
                      </c:pt>
                      <c:pt idx="1123" formatCode="0.000">
                        <c:v>0.21728280000000003</c:v>
                      </c:pt>
                      <c:pt idx="1124" formatCode="0.000">
                        <c:v>0.21831040000000002</c:v>
                      </c:pt>
                      <c:pt idx="1125" formatCode="0.000">
                        <c:v>0.22225400000000001</c:v>
                      </c:pt>
                      <c:pt idx="1126" formatCode="0.000">
                        <c:v>0.2224632</c:v>
                      </c:pt>
                      <c:pt idx="1127" formatCode="0.000">
                        <c:v>0.2220636</c:v>
                      </c:pt>
                      <c:pt idx="1128" formatCode="0.000">
                        <c:v>0.22188680000000002</c:v>
                      </c:pt>
                      <c:pt idx="1129" formatCode="0.000">
                        <c:v>0.22351360000000001</c:v>
                      </c:pt>
                      <c:pt idx="1130" formatCode="0.000">
                        <c:v>0.22733920000000002</c:v>
                      </c:pt>
                      <c:pt idx="1131" formatCode="0.000">
                        <c:v>0.2271976</c:v>
                      </c:pt>
                      <c:pt idx="1132" formatCode="0.000">
                        <c:v>0.22682960000000002</c:v>
                      </c:pt>
                      <c:pt idx="1133" formatCode="0.000">
                        <c:v>0.22670120000000002</c:v>
                      </c:pt>
                      <c:pt idx="1134" formatCode="0.000">
                        <c:v>0.22845880000000002</c:v>
                      </c:pt>
                      <c:pt idx="1135" formatCode="0.000">
                        <c:v>0.23159440000000001</c:v>
                      </c:pt>
                      <c:pt idx="1136" formatCode="0.000">
                        <c:v>0.23128799999999999</c:v>
                      </c:pt>
                      <c:pt idx="1137" formatCode="0.000">
                        <c:v>0.23104040000000001</c:v>
                      </c:pt>
                      <c:pt idx="1138" formatCode="0.000">
                        <c:v>0.231096</c:v>
                      </c:pt>
                      <c:pt idx="1139" formatCode="0.000">
                        <c:v>0.23475159999999998</c:v>
                      </c:pt>
                      <c:pt idx="1140" formatCode="0.000">
                        <c:v>0.2366916</c:v>
                      </c:pt>
                      <c:pt idx="1141" formatCode="0.000">
                        <c:v>0.236286</c:v>
                      </c:pt>
                      <c:pt idx="1142" formatCode="0.000">
                        <c:v>0.2360584</c:v>
                      </c:pt>
                      <c:pt idx="1143" formatCode="0.000">
                        <c:v>0.23732639999999999</c:v>
                      </c:pt>
                      <c:pt idx="1144" formatCode="0.000">
                        <c:v>0.24117239999999998</c:v>
                      </c:pt>
                      <c:pt idx="1145" formatCode="0.000">
                        <c:v>0.2410544</c:v>
                      </c:pt>
                      <c:pt idx="1146" formatCode="0.000">
                        <c:v>0.24076440000000002</c:v>
                      </c:pt>
                      <c:pt idx="1147" formatCode="0.000">
                        <c:v>0.24090879999999998</c:v>
                      </c:pt>
                      <c:pt idx="1148" formatCode="0.000">
                        <c:v>0.24460999999999999</c:v>
                      </c:pt>
                      <c:pt idx="1149" formatCode="0.000">
                        <c:v>0.2450504</c:v>
                      </c:pt>
                      <c:pt idx="1150" formatCode="0.000">
                        <c:v>0.24476520000000002</c:v>
                      </c:pt>
                      <c:pt idx="1151" formatCode="0.000">
                        <c:v>0.24463960000000001</c:v>
                      </c:pt>
                      <c:pt idx="1152" formatCode="0.000">
                        <c:v>0.24701200000000001</c:v>
                      </c:pt>
                      <c:pt idx="1153" formatCode="0.000">
                        <c:v>0.25025200000000003</c:v>
                      </c:pt>
                      <c:pt idx="1154" formatCode="0.000">
                        <c:v>0.24992599999999998</c:v>
                      </c:pt>
                      <c:pt idx="1155" formatCode="0.000">
                        <c:v>0.2496592</c:v>
                      </c:pt>
                      <c:pt idx="1156" formatCode="0.000">
                        <c:v>0.2496708</c:v>
                      </c:pt>
                      <c:pt idx="1157" formatCode="0.000">
                        <c:v>0.25321759999999999</c:v>
                      </c:pt>
                      <c:pt idx="1158" formatCode="0.000">
                        <c:v>0.25580359999999996</c:v>
                      </c:pt>
                      <c:pt idx="1159" formatCode="0.000">
                        <c:v>0.25536320000000001</c:v>
                      </c:pt>
                      <c:pt idx="1160" formatCode="0.000">
                        <c:v>0.2551736</c:v>
                      </c:pt>
                      <c:pt idx="1161" formatCode="0.000">
                        <c:v>0.2551388</c:v>
                      </c:pt>
                      <c:pt idx="1162" formatCode="0.000">
                        <c:v>0.25758439999999999</c:v>
                      </c:pt>
                      <c:pt idx="1163" formatCode="0.000">
                        <c:v>0.26187360000000004</c:v>
                      </c:pt>
                      <c:pt idx="1164" formatCode="0.000">
                        <c:v>0.2617448</c:v>
                      </c:pt>
                      <c:pt idx="1165" formatCode="0.000">
                        <c:v>0.26145200000000002</c:v>
                      </c:pt>
                      <c:pt idx="1166" formatCode="0.000">
                        <c:v>0.26140560000000002</c:v>
                      </c:pt>
                      <c:pt idx="1167" formatCode="0.000">
                        <c:v>0.26249079999999997</c:v>
                      </c:pt>
                      <c:pt idx="1168" formatCode="0.000">
                        <c:v>0.26748840000000002</c:v>
                      </c:pt>
                      <c:pt idx="1169" formatCode="0.000">
                        <c:v>0.26827079999999998</c:v>
                      </c:pt>
                      <c:pt idx="1170" formatCode="0.000">
                        <c:v>0.26795200000000002</c:v>
                      </c:pt>
                      <c:pt idx="1171" formatCode="0.000">
                        <c:v>0.26781080000000002</c:v>
                      </c:pt>
                      <c:pt idx="1172" formatCode="0.000">
                        <c:v>0.26798759999999999</c:v>
                      </c:pt>
                      <c:pt idx="1173" formatCode="0.000">
                        <c:v>0.27191960000000004</c:v>
                      </c:pt>
                      <c:pt idx="1174" formatCode="0.000">
                        <c:v>0.2749124</c:v>
                      </c:pt>
                      <c:pt idx="1175" formatCode="0.000">
                        <c:v>0.27454719999999999</c:v>
                      </c:pt>
                      <c:pt idx="1176" formatCode="0.000">
                        <c:v>0.27435280000000001</c:v>
                      </c:pt>
                      <c:pt idx="1177" formatCode="0.000">
                        <c:v>0.27437080000000003</c:v>
                      </c:pt>
                      <c:pt idx="1178" formatCode="0.000">
                        <c:v>0.27618200000000004</c:v>
                      </c:pt>
                      <c:pt idx="1179" formatCode="0.000">
                        <c:v>0.28147</c:v>
                      </c:pt>
                      <c:pt idx="1180" formatCode="0.000">
                        <c:v>0.28196399999999999</c:v>
                      </c:pt>
                      <c:pt idx="1181" formatCode="0.000">
                        <c:v>0.28159680000000004</c:v>
                      </c:pt>
                      <c:pt idx="1182" formatCode="0.000">
                        <c:v>0.2815088</c:v>
                      </c:pt>
                      <c:pt idx="1183" formatCode="0.000">
                        <c:v>0.28242200000000001</c:v>
                      </c:pt>
                      <c:pt idx="1184" formatCode="0.000">
                        <c:v>0.28714079999999997</c:v>
                      </c:pt>
                      <c:pt idx="1185" formatCode="0.000">
                        <c:v>0.28730319999999998</c:v>
                      </c:pt>
                      <c:pt idx="1186" formatCode="0.000">
                        <c:v>0.28705079999999999</c:v>
                      </c:pt>
                      <c:pt idx="1187" formatCode="0.000">
                        <c:v>0.2870432</c:v>
                      </c:pt>
                      <c:pt idx="1188" formatCode="0.000">
                        <c:v>0.29065200000000002</c:v>
                      </c:pt>
                      <c:pt idx="1189" formatCode="0.000">
                        <c:v>0.29388760000000003</c:v>
                      </c:pt>
                      <c:pt idx="1190" formatCode="0.000">
                        <c:v>0.29354160000000001</c:v>
                      </c:pt>
                      <c:pt idx="1191" formatCode="0.000">
                        <c:v>0.29346800000000001</c:v>
                      </c:pt>
                      <c:pt idx="1192" formatCode="0.000">
                        <c:v>0.2935104</c:v>
                      </c:pt>
                      <c:pt idx="1193" formatCode="0.000">
                        <c:v>0.29502</c:v>
                      </c:pt>
                      <c:pt idx="1194" formatCode="0.000">
                        <c:v>0.30071919999999996</c:v>
                      </c:pt>
                      <c:pt idx="1195" formatCode="0.000">
                        <c:v>0.30151039999999996</c:v>
                      </c:pt>
                      <c:pt idx="1196" formatCode="0.000">
                        <c:v>0.3012128</c:v>
                      </c:pt>
                      <c:pt idx="1197" formatCode="0.000">
                        <c:v>0.30122080000000001</c:v>
                      </c:pt>
                      <c:pt idx="1198" formatCode="0.000">
                        <c:v>0.3013516</c:v>
                      </c:pt>
                      <c:pt idx="1199" formatCode="0.000">
                        <c:v>0.30473800000000001</c:v>
                      </c:pt>
                      <c:pt idx="1200" formatCode="0.000">
                        <c:v>0.30893759999999998</c:v>
                      </c:pt>
                      <c:pt idx="1201" formatCode="0.000">
                        <c:v>0.30870999999999998</c:v>
                      </c:pt>
                      <c:pt idx="1202" formatCode="0.000">
                        <c:v>0.30858640000000004</c:v>
                      </c:pt>
                      <c:pt idx="1203" formatCode="0.000">
                        <c:v>0.30865880000000001</c:v>
                      </c:pt>
                      <c:pt idx="1204" formatCode="0.000">
                        <c:v>0.31138440000000001</c:v>
                      </c:pt>
                      <c:pt idx="1205" formatCode="0.000">
                        <c:v>0.3163164</c:v>
                      </c:pt>
                      <c:pt idx="1206" formatCode="0.000">
                        <c:v>0.31621320000000003</c:v>
                      </c:pt>
                      <c:pt idx="1207" formatCode="0.000">
                        <c:v>0.31607639999999998</c:v>
                      </c:pt>
                      <c:pt idx="1208" formatCode="0.000">
                        <c:v>0.31619240000000004</c:v>
                      </c:pt>
                      <c:pt idx="1209" formatCode="0.000">
                        <c:v>0.31641200000000003</c:v>
                      </c:pt>
                      <c:pt idx="1210" formatCode="0.000">
                        <c:v>0.32068840000000004</c:v>
                      </c:pt>
                      <c:pt idx="1211" formatCode="0.000">
                        <c:v>0.3237024</c:v>
                      </c:pt>
                      <c:pt idx="1212" formatCode="0.000">
                        <c:v>0.32339519999999999</c:v>
                      </c:pt>
                      <c:pt idx="1213" formatCode="0.000">
                        <c:v>0.32335880000000006</c:v>
                      </c:pt>
                      <c:pt idx="1214" formatCode="0.000">
                        <c:v>0.32393720000000004</c:v>
                      </c:pt>
                      <c:pt idx="1215" formatCode="0.000">
                        <c:v>0.32957760000000003</c:v>
                      </c:pt>
                      <c:pt idx="1216" formatCode="0.000">
                        <c:v>0.33134239999999998</c:v>
                      </c:pt>
                      <c:pt idx="1217" formatCode="0.000">
                        <c:v>0.331044</c:v>
                      </c:pt>
                      <c:pt idx="1218" formatCode="0.000">
                        <c:v>0.33104359999999999</c:v>
                      </c:pt>
                      <c:pt idx="1219" formatCode="0.000">
                        <c:v>0.33123079999999999</c:v>
                      </c:pt>
                      <c:pt idx="1220" formatCode="0.000">
                        <c:v>0.3342348</c:v>
                      </c:pt>
                      <c:pt idx="1221" formatCode="0.000">
                        <c:v>0.33934800000000004</c:v>
                      </c:pt>
                      <c:pt idx="1222" formatCode="0.000">
                        <c:v>0.33923960000000003</c:v>
                      </c:pt>
                      <c:pt idx="1223" formatCode="0.000">
                        <c:v>0.33918399999999999</c:v>
                      </c:pt>
                      <c:pt idx="1224" formatCode="0.000">
                        <c:v>0.33931319999999998</c:v>
                      </c:pt>
                      <c:pt idx="1225" formatCode="0.000">
                        <c:v>0.33989400000000003</c:v>
                      </c:pt>
                      <c:pt idx="1226" formatCode="0.000">
                        <c:v>0.34569279999999997</c:v>
                      </c:pt>
                      <c:pt idx="1227" formatCode="0.000">
                        <c:v>0.34929319999999997</c:v>
                      </c:pt>
                      <c:pt idx="1228" formatCode="0.000">
                        <c:v>0.34897399999999995</c:v>
                      </c:pt>
                      <c:pt idx="1229" formatCode="0.000">
                        <c:v>0.34894520000000001</c:v>
                      </c:pt>
                      <c:pt idx="1230" formatCode="0.000">
                        <c:v>0.34914319999999999</c:v>
                      </c:pt>
                      <c:pt idx="1231" formatCode="0.000">
                        <c:v>0.34944760000000002</c:v>
                      </c:pt>
                      <c:pt idx="1232" formatCode="0.000">
                        <c:v>0.35261039999999999</c:v>
                      </c:pt>
                      <c:pt idx="1233" formatCode="0.000">
                        <c:v>0.35930960000000001</c:v>
                      </c:pt>
                      <c:pt idx="1234" formatCode="0.000">
                        <c:v>0.359846</c:v>
                      </c:pt>
                      <c:pt idx="1235" formatCode="0.000">
                        <c:v>0.35956359999999998</c:v>
                      </c:pt>
                      <c:pt idx="1236" formatCode="0.000">
                        <c:v>0.35975999999999997</c:v>
                      </c:pt>
                      <c:pt idx="1237" formatCode="0.000">
                        <c:v>0.36008000000000001</c:v>
                      </c:pt>
                      <c:pt idx="1238" formatCode="0.000">
                        <c:v>0.3605044</c:v>
                      </c:pt>
                      <c:pt idx="1239" formatCode="0.000">
                        <c:v>0.36507800000000001</c:v>
                      </c:pt>
                      <c:pt idx="1240" formatCode="0.000">
                        <c:v>0.36986199999999997</c:v>
                      </c:pt>
                      <c:pt idx="1241" formatCode="0.000">
                        <c:v>0.36968719999999999</c:v>
                      </c:pt>
                      <c:pt idx="1242" formatCode="0.000">
                        <c:v>0.36968600000000001</c:v>
                      </c:pt>
                      <c:pt idx="1243" formatCode="0.000">
                        <c:v>0.36999519999999997</c:v>
                      </c:pt>
                      <c:pt idx="1244" formatCode="0.000">
                        <c:v>0.37280679999999999</c:v>
                      </c:pt>
                      <c:pt idx="1245" formatCode="0.000">
                        <c:v>0.37837200000000004</c:v>
                      </c:pt>
                      <c:pt idx="1246" formatCode="0.000">
                        <c:v>0.37838279999999996</c:v>
                      </c:pt>
                      <c:pt idx="1247" formatCode="0.000">
                        <c:v>0.37842399999999998</c:v>
                      </c:pt>
                      <c:pt idx="1248" formatCode="0.000">
                        <c:v>0.37875999999999999</c:v>
                      </c:pt>
                      <c:pt idx="1249" formatCode="0.000">
                        <c:v>0.37922919999999999</c:v>
                      </c:pt>
                      <c:pt idx="1250" formatCode="0.000">
                        <c:v>0.38423879999999999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'N115 Curvas de Polarización'!$H$4:$H$1254</c15:sqref>
                        </c15:formulaRef>
                      </c:ext>
                    </c:extLst>
                    <c:numCache>
                      <c:formatCode>0.0000</c:formatCode>
                      <c:ptCount val="1251"/>
                      <c:pt idx="0">
                        <c:v>-3.87625E-5</c:v>
                      </c:pt>
                      <c:pt idx="1">
                        <c:v>1.86856E-3</c:v>
                      </c:pt>
                      <c:pt idx="2">
                        <c:v>3.8432399999999999E-3</c:v>
                      </c:pt>
                      <c:pt idx="3">
                        <c:v>5.8565700000000002E-3</c:v>
                      </c:pt>
                      <c:pt idx="4">
                        <c:v>7.9156199999999999E-3</c:v>
                      </c:pt>
                      <c:pt idx="5">
                        <c:v>9.8171400000000002E-3</c:v>
                      </c:pt>
                      <c:pt idx="6">
                        <c:v>1.1807700000000001E-2</c:v>
                      </c:pt>
                      <c:pt idx="7">
                        <c:v>1.3976199999999999E-2</c:v>
                      </c:pt>
                      <c:pt idx="8">
                        <c:v>1.6105600000000001E-2</c:v>
                      </c:pt>
                      <c:pt idx="9">
                        <c:v>1.7911E-2</c:v>
                      </c:pt>
                      <c:pt idx="10">
                        <c:v>1.9869499999999998E-2</c:v>
                      </c:pt>
                      <c:pt idx="11">
                        <c:v>2.1899600000000002E-2</c:v>
                      </c:pt>
                      <c:pt idx="12">
                        <c:v>2.3961199999999998E-2</c:v>
                      </c:pt>
                      <c:pt idx="13">
                        <c:v>2.5830599999999999E-2</c:v>
                      </c:pt>
                      <c:pt idx="14">
                        <c:v>2.7806000000000001E-2</c:v>
                      </c:pt>
                      <c:pt idx="15">
                        <c:v>2.97831E-2</c:v>
                      </c:pt>
                      <c:pt idx="16">
                        <c:v>3.1811100000000002E-2</c:v>
                      </c:pt>
                      <c:pt idx="17">
                        <c:v>3.3779499999999997E-2</c:v>
                      </c:pt>
                      <c:pt idx="18">
                        <c:v>3.57332E-2</c:v>
                      </c:pt>
                      <c:pt idx="19">
                        <c:v>3.7716899999999998E-2</c:v>
                      </c:pt>
                      <c:pt idx="20">
                        <c:v>4.0054199999999998E-2</c:v>
                      </c:pt>
                      <c:pt idx="21">
                        <c:v>4.1842900000000002E-2</c:v>
                      </c:pt>
                      <c:pt idx="22">
                        <c:v>4.3821499999999999E-2</c:v>
                      </c:pt>
                      <c:pt idx="23">
                        <c:v>4.5787799999999997E-2</c:v>
                      </c:pt>
                      <c:pt idx="24">
                        <c:v>4.7932599999999999E-2</c:v>
                      </c:pt>
                      <c:pt idx="25">
                        <c:v>4.9815499999999999E-2</c:v>
                      </c:pt>
                      <c:pt idx="26">
                        <c:v>5.1773100000000002E-2</c:v>
                      </c:pt>
                      <c:pt idx="27">
                        <c:v>5.3751500000000001E-2</c:v>
                      </c:pt>
                      <c:pt idx="28">
                        <c:v>5.5804100000000002E-2</c:v>
                      </c:pt>
                      <c:pt idx="29">
                        <c:v>5.7771500000000003E-2</c:v>
                      </c:pt>
                      <c:pt idx="30">
                        <c:v>5.9715699999999997E-2</c:v>
                      </c:pt>
                      <c:pt idx="31">
                        <c:v>6.1677000000000003E-2</c:v>
                      </c:pt>
                      <c:pt idx="32">
                        <c:v>6.3690399999999994E-2</c:v>
                      </c:pt>
                      <c:pt idx="33">
                        <c:v>6.5839300000000003E-2</c:v>
                      </c:pt>
                      <c:pt idx="34">
                        <c:v>6.7776400000000001E-2</c:v>
                      </c:pt>
                      <c:pt idx="35">
                        <c:v>6.9772399999999998E-2</c:v>
                      </c:pt>
                      <c:pt idx="36">
                        <c:v>7.1903099999999998E-2</c:v>
                      </c:pt>
                      <c:pt idx="37">
                        <c:v>7.3802300000000001E-2</c:v>
                      </c:pt>
                      <c:pt idx="38">
                        <c:v>7.5735200000000003E-2</c:v>
                      </c:pt>
                      <c:pt idx="39">
                        <c:v>7.7660699999999999E-2</c:v>
                      </c:pt>
                      <c:pt idx="40">
                        <c:v>7.9765900000000001E-2</c:v>
                      </c:pt>
                      <c:pt idx="41">
                        <c:v>8.1753099999999995E-2</c:v>
                      </c:pt>
                      <c:pt idx="42">
                        <c:v>8.3646799999999993E-2</c:v>
                      </c:pt>
                      <c:pt idx="43">
                        <c:v>8.5611199999999998E-2</c:v>
                      </c:pt>
                      <c:pt idx="44">
                        <c:v>8.7637499999999993E-2</c:v>
                      </c:pt>
                      <c:pt idx="45">
                        <c:v>8.9807700000000004E-2</c:v>
                      </c:pt>
                      <c:pt idx="46">
                        <c:v>9.1734200000000002E-2</c:v>
                      </c:pt>
                      <c:pt idx="47">
                        <c:v>9.3637200000000004E-2</c:v>
                      </c:pt>
                      <c:pt idx="48">
                        <c:v>9.5924300000000004E-2</c:v>
                      </c:pt>
                      <c:pt idx="49">
                        <c:v>9.7785999999999998E-2</c:v>
                      </c:pt>
                      <c:pt idx="50">
                        <c:v>9.9677199999999994E-2</c:v>
                      </c:pt>
                      <c:pt idx="51">
                        <c:v>0.101602</c:v>
                      </c:pt>
                      <c:pt idx="52">
                        <c:v>0.10379099999999999</c:v>
                      </c:pt>
                      <c:pt idx="53">
                        <c:v>0.10575900000000001</c:v>
                      </c:pt>
                      <c:pt idx="54">
                        <c:v>0.10764899999999999</c:v>
                      </c:pt>
                      <c:pt idx="55">
                        <c:v>0.109593</c:v>
                      </c:pt>
                      <c:pt idx="56">
                        <c:v>0.111621</c:v>
                      </c:pt>
                      <c:pt idx="57">
                        <c:v>0.113681</c:v>
                      </c:pt>
                      <c:pt idx="58">
                        <c:v>0.115707</c:v>
                      </c:pt>
                      <c:pt idx="59">
                        <c:v>0.117645</c:v>
                      </c:pt>
                      <c:pt idx="60">
                        <c:v>0.119897</c:v>
                      </c:pt>
                      <c:pt idx="61">
                        <c:v>0.121764</c:v>
                      </c:pt>
                      <c:pt idx="62">
                        <c:v>0.123669</c:v>
                      </c:pt>
                      <c:pt idx="63">
                        <c:v>0.12559100000000001</c:v>
                      </c:pt>
                      <c:pt idx="64">
                        <c:v>0.12773000000000001</c:v>
                      </c:pt>
                      <c:pt idx="65">
                        <c:v>0.12972900000000001</c:v>
                      </c:pt>
                      <c:pt idx="66">
                        <c:v>0.131608</c:v>
                      </c:pt>
                      <c:pt idx="67">
                        <c:v>0.133547</c:v>
                      </c:pt>
                      <c:pt idx="68">
                        <c:v>0.13557900000000001</c:v>
                      </c:pt>
                      <c:pt idx="69">
                        <c:v>0.137651</c:v>
                      </c:pt>
                      <c:pt idx="70">
                        <c:v>0.139543</c:v>
                      </c:pt>
                      <c:pt idx="71">
                        <c:v>0.14156199999999999</c:v>
                      </c:pt>
                      <c:pt idx="72">
                        <c:v>0.143845</c:v>
                      </c:pt>
                      <c:pt idx="73">
                        <c:v>0.14576</c:v>
                      </c:pt>
                      <c:pt idx="74">
                        <c:v>0.14761199999999999</c:v>
                      </c:pt>
                      <c:pt idx="75">
                        <c:v>0.14955599999999999</c:v>
                      </c:pt>
                      <c:pt idx="76">
                        <c:v>0.151666</c:v>
                      </c:pt>
                      <c:pt idx="77">
                        <c:v>0.15373400000000001</c:v>
                      </c:pt>
                      <c:pt idx="78">
                        <c:v>0.15559700000000001</c:v>
                      </c:pt>
                      <c:pt idx="79">
                        <c:v>0.15753400000000001</c:v>
                      </c:pt>
                      <c:pt idx="80">
                        <c:v>0.15956100000000001</c:v>
                      </c:pt>
                      <c:pt idx="81">
                        <c:v>0.16164999999999999</c:v>
                      </c:pt>
                      <c:pt idx="82">
                        <c:v>0.16353100000000001</c:v>
                      </c:pt>
                      <c:pt idx="83">
                        <c:v>0.16551099999999999</c:v>
                      </c:pt>
                      <c:pt idx="84">
                        <c:v>0.167715</c:v>
                      </c:pt>
                      <c:pt idx="85">
                        <c:v>0.16975999999999999</c:v>
                      </c:pt>
                      <c:pt idx="86">
                        <c:v>0.17158399999999999</c:v>
                      </c:pt>
                      <c:pt idx="87">
                        <c:v>0.17352300000000001</c:v>
                      </c:pt>
                      <c:pt idx="88">
                        <c:v>0.17566399999999999</c:v>
                      </c:pt>
                      <c:pt idx="89">
                        <c:v>0.17771200000000001</c:v>
                      </c:pt>
                      <c:pt idx="90">
                        <c:v>0.17954600000000001</c:v>
                      </c:pt>
                      <c:pt idx="91">
                        <c:v>0.181504</c:v>
                      </c:pt>
                      <c:pt idx="92">
                        <c:v>0.18352499999999999</c:v>
                      </c:pt>
                      <c:pt idx="93">
                        <c:v>0.18560399999999999</c:v>
                      </c:pt>
                      <c:pt idx="94">
                        <c:v>0.18749499999999999</c:v>
                      </c:pt>
                      <c:pt idx="95">
                        <c:v>0.189475</c:v>
                      </c:pt>
                      <c:pt idx="96">
                        <c:v>0.19147700000000001</c:v>
                      </c:pt>
                      <c:pt idx="97">
                        <c:v>0.19375600000000001</c:v>
                      </c:pt>
                      <c:pt idx="98">
                        <c:v>0.19555800000000001</c:v>
                      </c:pt>
                      <c:pt idx="99">
                        <c:v>0.19750999999999999</c:v>
                      </c:pt>
                      <c:pt idx="100">
                        <c:v>0.199542</c:v>
                      </c:pt>
                      <c:pt idx="101">
                        <c:v>0.201685</c:v>
                      </c:pt>
                      <c:pt idx="102">
                        <c:v>0.20351</c:v>
                      </c:pt>
                      <c:pt idx="103">
                        <c:v>0.20547499999999999</c:v>
                      </c:pt>
                      <c:pt idx="104">
                        <c:v>0.20750399999999999</c:v>
                      </c:pt>
                      <c:pt idx="105">
                        <c:v>0.20957500000000001</c:v>
                      </c:pt>
                      <c:pt idx="106">
                        <c:v>0.21145800000000001</c:v>
                      </c:pt>
                      <c:pt idx="107">
                        <c:v>0.21344299999999999</c:v>
                      </c:pt>
                      <c:pt idx="108">
                        <c:v>0.21543300000000001</c:v>
                      </c:pt>
                      <c:pt idx="109">
                        <c:v>0.21746799999999999</c:v>
                      </c:pt>
                      <c:pt idx="110">
                        <c:v>0.219529</c:v>
                      </c:pt>
                      <c:pt idx="111">
                        <c:v>0.221473</c:v>
                      </c:pt>
                      <c:pt idx="112">
                        <c:v>0.223575</c:v>
                      </c:pt>
                      <c:pt idx="113">
                        <c:v>0.22567999999999999</c:v>
                      </c:pt>
                      <c:pt idx="114">
                        <c:v>0.22747800000000001</c:v>
                      </c:pt>
                      <c:pt idx="115">
                        <c:v>0.22945399999999999</c:v>
                      </c:pt>
                      <c:pt idx="116">
                        <c:v>0.231436</c:v>
                      </c:pt>
                      <c:pt idx="117">
                        <c:v>0.23352500000000001</c:v>
                      </c:pt>
                      <c:pt idx="118">
                        <c:v>0.23542199999999999</c:v>
                      </c:pt>
                      <c:pt idx="119">
                        <c:v>0.23738500000000001</c:v>
                      </c:pt>
                      <c:pt idx="120">
                        <c:v>0.23937800000000001</c:v>
                      </c:pt>
                      <c:pt idx="121">
                        <c:v>0.24137500000000001</c:v>
                      </c:pt>
                      <c:pt idx="122">
                        <c:v>0.24349699999999999</c:v>
                      </c:pt>
                      <c:pt idx="123">
                        <c:v>0.24543100000000001</c:v>
                      </c:pt>
                      <c:pt idx="124">
                        <c:v>0.24745</c:v>
                      </c:pt>
                      <c:pt idx="125">
                        <c:v>0.249667</c:v>
                      </c:pt>
                      <c:pt idx="126">
                        <c:v>0.25144699999999998</c:v>
                      </c:pt>
                      <c:pt idx="127">
                        <c:v>0.25340099999999999</c:v>
                      </c:pt>
                      <c:pt idx="128">
                        <c:v>0.255382</c:v>
                      </c:pt>
                      <c:pt idx="129">
                        <c:v>0.25755299999999998</c:v>
                      </c:pt>
                      <c:pt idx="130">
                        <c:v>0.25941199999999998</c:v>
                      </c:pt>
                      <c:pt idx="131">
                        <c:v>0.26136100000000001</c:v>
                      </c:pt>
                      <c:pt idx="132">
                        <c:v>0.26333899999999999</c:v>
                      </c:pt>
                      <c:pt idx="133">
                        <c:v>0.26535199999999998</c:v>
                      </c:pt>
                      <c:pt idx="134">
                        <c:v>0.267341</c:v>
                      </c:pt>
                      <c:pt idx="135">
                        <c:v>0.269399</c:v>
                      </c:pt>
                      <c:pt idx="136">
                        <c:v>0.27145399999999997</c:v>
                      </c:pt>
                      <c:pt idx="137">
                        <c:v>0.273642</c:v>
                      </c:pt>
                      <c:pt idx="138">
                        <c:v>0.275424</c:v>
                      </c:pt>
                      <c:pt idx="139">
                        <c:v>0.277391</c:v>
                      </c:pt>
                      <c:pt idx="140">
                        <c:v>0.27935100000000002</c:v>
                      </c:pt>
                      <c:pt idx="141">
                        <c:v>0.281501</c:v>
                      </c:pt>
                      <c:pt idx="142">
                        <c:v>0.28337899999999999</c:v>
                      </c:pt>
                      <c:pt idx="143">
                        <c:v>0.28531699999999999</c:v>
                      </c:pt>
                      <c:pt idx="144">
                        <c:v>0.28727599999999998</c:v>
                      </c:pt>
                      <c:pt idx="145">
                        <c:v>0.28930800000000001</c:v>
                      </c:pt>
                      <c:pt idx="146">
                        <c:v>0.29132400000000003</c:v>
                      </c:pt>
                      <c:pt idx="147">
                        <c:v>0.29325899999999999</c:v>
                      </c:pt>
                      <c:pt idx="148">
                        <c:v>0.29530200000000001</c:v>
                      </c:pt>
                      <c:pt idx="149">
                        <c:v>0.29761799999999999</c:v>
                      </c:pt>
                      <c:pt idx="150">
                        <c:v>0.299402</c:v>
                      </c:pt>
                      <c:pt idx="151">
                        <c:v>0.30133300000000002</c:v>
                      </c:pt>
                      <c:pt idx="152">
                        <c:v>0.30330000000000001</c:v>
                      </c:pt>
                      <c:pt idx="153">
                        <c:v>0.30545499999999998</c:v>
                      </c:pt>
                      <c:pt idx="154">
                        <c:v>0.307392</c:v>
                      </c:pt>
                      <c:pt idx="155">
                        <c:v>0.30932399999999999</c:v>
                      </c:pt>
                      <c:pt idx="156">
                        <c:v>0.31126900000000002</c:v>
                      </c:pt>
                      <c:pt idx="157">
                        <c:v>0.313305</c:v>
                      </c:pt>
                      <c:pt idx="158">
                        <c:v>0.315332</c:v>
                      </c:pt>
                      <c:pt idx="159">
                        <c:v>0.31725900000000001</c:v>
                      </c:pt>
                      <c:pt idx="160">
                        <c:v>0.31922499999999998</c:v>
                      </c:pt>
                      <c:pt idx="161">
                        <c:v>0.32160499999999997</c:v>
                      </c:pt>
                      <c:pt idx="162">
                        <c:v>0.32341300000000001</c:v>
                      </c:pt>
                      <c:pt idx="163">
                        <c:v>0.32532100000000003</c:v>
                      </c:pt>
                      <c:pt idx="164">
                        <c:v>0.32724999999999999</c:v>
                      </c:pt>
                      <c:pt idx="165">
                        <c:v>0.32946599999999998</c:v>
                      </c:pt>
                      <c:pt idx="166">
                        <c:v>0.33137800000000001</c:v>
                      </c:pt>
                      <c:pt idx="167">
                        <c:v>0.333264</c:v>
                      </c:pt>
                      <c:pt idx="168">
                        <c:v>0.33520100000000003</c:v>
                      </c:pt>
                      <c:pt idx="169">
                        <c:v>0.33723900000000001</c:v>
                      </c:pt>
                      <c:pt idx="170">
                        <c:v>0.33930700000000003</c:v>
                      </c:pt>
                      <c:pt idx="171">
                        <c:v>0.34120400000000001</c:v>
                      </c:pt>
                      <c:pt idx="172">
                        <c:v>0.34315800000000002</c:v>
                      </c:pt>
                      <c:pt idx="173">
                        <c:v>0.34518199999999999</c:v>
                      </c:pt>
                      <c:pt idx="174">
                        <c:v>0.34739700000000001</c:v>
                      </c:pt>
                      <c:pt idx="175">
                        <c:v>0.349271</c:v>
                      </c:pt>
                      <c:pt idx="176">
                        <c:v>0.35123900000000002</c:v>
                      </c:pt>
                      <c:pt idx="177">
                        <c:v>0.35333599999999998</c:v>
                      </c:pt>
                      <c:pt idx="178">
                        <c:v>0.35535600000000001</c:v>
                      </c:pt>
                      <c:pt idx="179">
                        <c:v>0.35722700000000002</c:v>
                      </c:pt>
                      <c:pt idx="180">
                        <c:v>0.359182</c:v>
                      </c:pt>
                      <c:pt idx="181">
                        <c:v>0.361265</c:v>
                      </c:pt>
                      <c:pt idx="182">
                        <c:v>0.36331000000000002</c:v>
                      </c:pt>
                      <c:pt idx="183">
                        <c:v>0.36519200000000002</c:v>
                      </c:pt>
                      <c:pt idx="184">
                        <c:v>0.36714999999999998</c:v>
                      </c:pt>
                      <c:pt idx="185">
                        <c:v>0.36917299999999997</c:v>
                      </c:pt>
                      <c:pt idx="186">
                        <c:v>0.37134299999999998</c:v>
                      </c:pt>
                      <c:pt idx="187">
                        <c:v>0.37327100000000002</c:v>
                      </c:pt>
                      <c:pt idx="188">
                        <c:v>0.37515500000000002</c:v>
                      </c:pt>
                      <c:pt idx="189">
                        <c:v>0.37742599999999998</c:v>
                      </c:pt>
                      <c:pt idx="190">
                        <c:v>0.37936700000000001</c:v>
                      </c:pt>
                      <c:pt idx="191">
                        <c:v>0.38122299999999998</c:v>
                      </c:pt>
                      <c:pt idx="192">
                        <c:v>0.38314599999999999</c:v>
                      </c:pt>
                      <c:pt idx="193">
                        <c:v>0.385237</c:v>
                      </c:pt>
                      <c:pt idx="194">
                        <c:v>0.38730199999999998</c:v>
                      </c:pt>
                      <c:pt idx="195">
                        <c:v>0.38915300000000003</c:v>
                      </c:pt>
                      <c:pt idx="196">
                        <c:v>0.39111000000000001</c:v>
                      </c:pt>
                      <c:pt idx="197">
                        <c:v>0.39313500000000001</c:v>
                      </c:pt>
                      <c:pt idx="198">
                        <c:v>0.39521000000000001</c:v>
                      </c:pt>
                      <c:pt idx="199">
                        <c:v>0.39721000000000001</c:v>
                      </c:pt>
                      <c:pt idx="200">
                        <c:v>0.39912799999999998</c:v>
                      </c:pt>
                      <c:pt idx="201">
                        <c:v>0.401339</c:v>
                      </c:pt>
                      <c:pt idx="202">
                        <c:v>0.40331800000000001</c:v>
                      </c:pt>
                      <c:pt idx="203">
                        <c:v>0.40518900000000002</c:v>
                      </c:pt>
                      <c:pt idx="204">
                        <c:v>0.407115</c:v>
                      </c:pt>
                      <c:pt idx="205">
                        <c:v>0.40919899999999998</c:v>
                      </c:pt>
                      <c:pt idx="206">
                        <c:v>0.41130899999999998</c:v>
                      </c:pt>
                      <c:pt idx="207">
                        <c:v>0.41320499999999999</c:v>
                      </c:pt>
                      <c:pt idx="208">
                        <c:v>0.41513600000000001</c:v>
                      </c:pt>
                      <c:pt idx="209">
                        <c:v>0.417184</c:v>
                      </c:pt>
                      <c:pt idx="210">
                        <c:v>0.41925000000000001</c:v>
                      </c:pt>
                      <c:pt idx="211">
                        <c:v>0.42113699999999998</c:v>
                      </c:pt>
                      <c:pt idx="212">
                        <c:v>0.42315599999999998</c:v>
                      </c:pt>
                      <c:pt idx="213">
                        <c:v>0.425454</c:v>
                      </c:pt>
                      <c:pt idx="214">
                        <c:v>0.42734499999999997</c:v>
                      </c:pt>
                      <c:pt idx="215">
                        <c:v>0.42920599999999998</c:v>
                      </c:pt>
                      <c:pt idx="216">
                        <c:v>0.43114200000000003</c:v>
                      </c:pt>
                      <c:pt idx="217">
                        <c:v>0.43321500000000002</c:v>
                      </c:pt>
                      <c:pt idx="218">
                        <c:v>0.43531399999999998</c:v>
                      </c:pt>
                      <c:pt idx="219">
                        <c:v>0.43714799999999998</c:v>
                      </c:pt>
                      <c:pt idx="220">
                        <c:v>0.43911499999999998</c:v>
                      </c:pt>
                      <c:pt idx="221">
                        <c:v>0.441133</c:v>
                      </c:pt>
                      <c:pt idx="222">
                        <c:v>0.44319500000000001</c:v>
                      </c:pt>
                      <c:pt idx="223">
                        <c:v>0.44509900000000002</c:v>
                      </c:pt>
                      <c:pt idx="224">
                        <c:v>0.447075</c:v>
                      </c:pt>
                      <c:pt idx="225">
                        <c:v>0.44923999999999997</c:v>
                      </c:pt>
                      <c:pt idx="226">
                        <c:v>0.45133400000000001</c:v>
                      </c:pt>
                      <c:pt idx="227">
                        <c:v>0.45316299999999998</c:v>
                      </c:pt>
                      <c:pt idx="228">
                        <c:v>0.45509500000000003</c:v>
                      </c:pt>
                      <c:pt idx="229">
                        <c:v>0.45720499999999997</c:v>
                      </c:pt>
                      <c:pt idx="230">
                        <c:v>0.459283</c:v>
                      </c:pt>
                      <c:pt idx="231">
                        <c:v>0.46113599999999999</c:v>
                      </c:pt>
                      <c:pt idx="232">
                        <c:v>0.46308899999999997</c:v>
                      </c:pt>
                      <c:pt idx="233">
                        <c:v>0.465115</c:v>
                      </c:pt>
                      <c:pt idx="234">
                        <c:v>0.46718599999999999</c:v>
                      </c:pt>
                      <c:pt idx="235">
                        <c:v>0.46907399999999999</c:v>
                      </c:pt>
                      <c:pt idx="236">
                        <c:v>0.47104499999999999</c:v>
                      </c:pt>
                      <c:pt idx="237">
                        <c:v>0.47305700000000001</c:v>
                      </c:pt>
                      <c:pt idx="238">
                        <c:v>0.47533399999999998</c:v>
                      </c:pt>
                      <c:pt idx="239">
                        <c:v>0.47714200000000001</c:v>
                      </c:pt>
                      <c:pt idx="240">
                        <c:v>0.47907899999999998</c:v>
                      </c:pt>
                      <c:pt idx="241">
                        <c:v>0.48114899999999999</c:v>
                      </c:pt>
                      <c:pt idx="242">
                        <c:v>0.48327799999999999</c:v>
                      </c:pt>
                      <c:pt idx="243">
                        <c:v>0.485095</c:v>
                      </c:pt>
                      <c:pt idx="244">
                        <c:v>0.48704799999999998</c:v>
                      </c:pt>
                      <c:pt idx="245">
                        <c:v>0.48907600000000001</c:v>
                      </c:pt>
                      <c:pt idx="246">
                        <c:v>0.491122</c:v>
                      </c:pt>
                      <c:pt idx="247">
                        <c:v>0.49301899999999999</c:v>
                      </c:pt>
                      <c:pt idx="248">
                        <c:v>0.49499399999999999</c:v>
                      </c:pt>
                      <c:pt idx="249">
                        <c:v>0.49699399999999999</c:v>
                      </c:pt>
                      <c:pt idx="250">
                        <c:v>0.499</c:v>
                      </c:pt>
                      <c:pt idx="251">
                        <c:v>0.50110900000000003</c:v>
                      </c:pt>
                      <c:pt idx="252">
                        <c:v>0.50303399999999998</c:v>
                      </c:pt>
                      <c:pt idx="253">
                        <c:v>0.50517000000000001</c:v>
                      </c:pt>
                      <c:pt idx="254">
                        <c:v>0.50725200000000004</c:v>
                      </c:pt>
                      <c:pt idx="255">
                        <c:v>0.50903900000000002</c:v>
                      </c:pt>
                      <c:pt idx="256">
                        <c:v>0.51100299999999999</c:v>
                      </c:pt>
                      <c:pt idx="257">
                        <c:v>0.51306700000000005</c:v>
                      </c:pt>
                      <c:pt idx="258">
                        <c:v>0.51514599999999999</c:v>
                      </c:pt>
                      <c:pt idx="259">
                        <c:v>0.51701900000000001</c:v>
                      </c:pt>
                      <c:pt idx="260">
                        <c:v>0.51898</c:v>
                      </c:pt>
                      <c:pt idx="261">
                        <c:v>0.52099899999999999</c:v>
                      </c:pt>
                      <c:pt idx="262">
                        <c:v>0.52299499999999999</c:v>
                      </c:pt>
                      <c:pt idx="263">
                        <c:v>0.52510500000000004</c:v>
                      </c:pt>
                      <c:pt idx="264">
                        <c:v>0.52703299999999997</c:v>
                      </c:pt>
                      <c:pt idx="265">
                        <c:v>0.52909899999999999</c:v>
                      </c:pt>
                      <c:pt idx="266">
                        <c:v>0.53125500000000003</c:v>
                      </c:pt>
                      <c:pt idx="267">
                        <c:v>0.53304399999999996</c:v>
                      </c:pt>
                      <c:pt idx="268">
                        <c:v>0.53499600000000003</c:v>
                      </c:pt>
                      <c:pt idx="269">
                        <c:v>0.53700499999999995</c:v>
                      </c:pt>
                      <c:pt idx="270">
                        <c:v>0.53908599999999995</c:v>
                      </c:pt>
                      <c:pt idx="271">
                        <c:v>0.54097600000000001</c:v>
                      </c:pt>
                      <c:pt idx="272">
                        <c:v>0.54294200000000004</c:v>
                      </c:pt>
                      <c:pt idx="273">
                        <c:v>0.54491299999999998</c:v>
                      </c:pt>
                      <c:pt idx="274">
                        <c:v>0.546933</c:v>
                      </c:pt>
                      <c:pt idx="275">
                        <c:v>0.548925</c:v>
                      </c:pt>
                      <c:pt idx="276">
                        <c:v>0.55098499999999995</c:v>
                      </c:pt>
                      <c:pt idx="277">
                        <c:v>0.55310800000000004</c:v>
                      </c:pt>
                      <c:pt idx="278">
                        <c:v>0.55520800000000003</c:v>
                      </c:pt>
                      <c:pt idx="279">
                        <c:v>0.55701100000000003</c:v>
                      </c:pt>
                      <c:pt idx="280">
                        <c:v>0.55896400000000002</c:v>
                      </c:pt>
                      <c:pt idx="281">
                        <c:v>0.56091000000000002</c:v>
                      </c:pt>
                      <c:pt idx="282">
                        <c:v>0.56306800000000001</c:v>
                      </c:pt>
                      <c:pt idx="283">
                        <c:v>0.56496800000000003</c:v>
                      </c:pt>
                      <c:pt idx="284">
                        <c:v>0.56693199999999999</c:v>
                      </c:pt>
                      <c:pt idx="285">
                        <c:v>0.568886</c:v>
                      </c:pt>
                      <c:pt idx="286">
                        <c:v>0.57093400000000005</c:v>
                      </c:pt>
                      <c:pt idx="287">
                        <c:v>0.57291499999999995</c:v>
                      </c:pt>
                      <c:pt idx="288">
                        <c:v>0.57487699999999997</c:v>
                      </c:pt>
                      <c:pt idx="289">
                        <c:v>0.57696599999999998</c:v>
                      </c:pt>
                      <c:pt idx="290">
                        <c:v>0.57919200000000004</c:v>
                      </c:pt>
                      <c:pt idx="291">
                        <c:v>0.58098099999999997</c:v>
                      </c:pt>
                      <c:pt idx="292">
                        <c:v>0.58294599999999996</c:v>
                      </c:pt>
                      <c:pt idx="293">
                        <c:v>0.58489999999999998</c:v>
                      </c:pt>
                      <c:pt idx="294">
                        <c:v>0.58707299999999996</c:v>
                      </c:pt>
                      <c:pt idx="295">
                        <c:v>0.58895600000000004</c:v>
                      </c:pt>
                      <c:pt idx="296">
                        <c:v>0.59089499999999995</c:v>
                      </c:pt>
                      <c:pt idx="297">
                        <c:v>0.59282100000000004</c:v>
                      </c:pt>
                      <c:pt idx="298">
                        <c:v>0.59487100000000004</c:v>
                      </c:pt>
                      <c:pt idx="299">
                        <c:v>0.59689099999999995</c:v>
                      </c:pt>
                      <c:pt idx="300">
                        <c:v>0.59882599999999997</c:v>
                      </c:pt>
                      <c:pt idx="301">
                        <c:v>0.60076799999999997</c:v>
                      </c:pt>
                      <c:pt idx="302">
                        <c:v>0.603105</c:v>
                      </c:pt>
                      <c:pt idx="303">
                        <c:v>0.60496700000000003</c:v>
                      </c:pt>
                      <c:pt idx="304">
                        <c:v>0.606908</c:v>
                      </c:pt>
                      <c:pt idx="305">
                        <c:v>0.60880800000000002</c:v>
                      </c:pt>
                      <c:pt idx="306">
                        <c:v>0.61102199999999995</c:v>
                      </c:pt>
                      <c:pt idx="307">
                        <c:v>0.61292899999999995</c:v>
                      </c:pt>
                      <c:pt idx="308">
                        <c:v>0.61485599999999996</c:v>
                      </c:pt>
                      <c:pt idx="309">
                        <c:v>0.61677499999999996</c:v>
                      </c:pt>
                      <c:pt idx="310">
                        <c:v>0.61887499999999995</c:v>
                      </c:pt>
                      <c:pt idx="311">
                        <c:v>0.62086699999999995</c:v>
                      </c:pt>
                      <c:pt idx="312">
                        <c:v>0.62278800000000001</c:v>
                      </c:pt>
                      <c:pt idx="313">
                        <c:v>0.62473900000000004</c:v>
                      </c:pt>
                      <c:pt idx="314">
                        <c:v>0.62676900000000002</c:v>
                      </c:pt>
                      <c:pt idx="315">
                        <c:v>0.628969</c:v>
                      </c:pt>
                      <c:pt idx="316">
                        <c:v>0.63087099999999996</c:v>
                      </c:pt>
                      <c:pt idx="317">
                        <c:v>0.63279099999999999</c:v>
                      </c:pt>
                      <c:pt idx="318">
                        <c:v>0.634907</c:v>
                      </c:pt>
                      <c:pt idx="319">
                        <c:v>0.636911</c:v>
                      </c:pt>
                      <c:pt idx="320">
                        <c:v>0.63881500000000002</c:v>
                      </c:pt>
                      <c:pt idx="321">
                        <c:v>0.64075300000000002</c:v>
                      </c:pt>
                      <c:pt idx="322">
                        <c:v>0.64280700000000002</c:v>
                      </c:pt>
                      <c:pt idx="323">
                        <c:v>0.64483500000000005</c:v>
                      </c:pt>
                      <c:pt idx="324">
                        <c:v>0.646729</c:v>
                      </c:pt>
                      <c:pt idx="325">
                        <c:v>0.64870700000000003</c:v>
                      </c:pt>
                      <c:pt idx="326">
                        <c:v>0.650725</c:v>
                      </c:pt>
                      <c:pt idx="327">
                        <c:v>0.65282600000000002</c:v>
                      </c:pt>
                      <c:pt idx="328">
                        <c:v>0.65482600000000002</c:v>
                      </c:pt>
                      <c:pt idx="329">
                        <c:v>0.65673800000000004</c:v>
                      </c:pt>
                      <c:pt idx="330">
                        <c:v>0.65906200000000004</c:v>
                      </c:pt>
                      <c:pt idx="331">
                        <c:v>0.66091500000000003</c:v>
                      </c:pt>
                      <c:pt idx="332">
                        <c:v>0.66275499999999998</c:v>
                      </c:pt>
                      <c:pt idx="333">
                        <c:v>0.66471000000000002</c:v>
                      </c:pt>
                      <c:pt idx="334">
                        <c:v>0.66684600000000005</c:v>
                      </c:pt>
                      <c:pt idx="335">
                        <c:v>0.66883300000000001</c:v>
                      </c:pt>
                      <c:pt idx="336">
                        <c:v>0.67071599999999998</c:v>
                      </c:pt>
                      <c:pt idx="337">
                        <c:v>0.67269199999999996</c:v>
                      </c:pt>
                      <c:pt idx="338">
                        <c:v>0.67471000000000003</c:v>
                      </c:pt>
                      <c:pt idx="339">
                        <c:v>0.67676800000000004</c:v>
                      </c:pt>
                      <c:pt idx="340">
                        <c:v>0.67879199999999995</c:v>
                      </c:pt>
                      <c:pt idx="341">
                        <c:v>0.68073799999999995</c:v>
                      </c:pt>
                      <c:pt idx="342">
                        <c:v>0.682975</c:v>
                      </c:pt>
                      <c:pt idx="343">
                        <c:v>0.68490200000000001</c:v>
                      </c:pt>
                      <c:pt idx="344">
                        <c:v>0.686755</c:v>
                      </c:pt>
                      <c:pt idx="345">
                        <c:v>0.688689</c:v>
                      </c:pt>
                      <c:pt idx="346">
                        <c:v>0.69079900000000005</c:v>
                      </c:pt>
                      <c:pt idx="347">
                        <c:v>0.692824</c:v>
                      </c:pt>
                      <c:pt idx="348">
                        <c:v>0.69466600000000001</c:v>
                      </c:pt>
                      <c:pt idx="349">
                        <c:v>0.69664700000000002</c:v>
                      </c:pt>
                      <c:pt idx="350">
                        <c:v>0.69866899999999998</c:v>
                      </c:pt>
                      <c:pt idx="351">
                        <c:v>0.70069599999999999</c:v>
                      </c:pt>
                      <c:pt idx="352">
                        <c:v>0.70261099999999999</c:v>
                      </c:pt>
                      <c:pt idx="353">
                        <c:v>0.70469800000000005</c:v>
                      </c:pt>
                      <c:pt idx="354">
                        <c:v>0.70693899999999998</c:v>
                      </c:pt>
                      <c:pt idx="355">
                        <c:v>0.70889100000000005</c:v>
                      </c:pt>
                      <c:pt idx="356">
                        <c:v>0.71075299999999997</c:v>
                      </c:pt>
                      <c:pt idx="357">
                        <c:v>0.71267199999999997</c:v>
                      </c:pt>
                      <c:pt idx="358">
                        <c:v>0.714727</c:v>
                      </c:pt>
                      <c:pt idx="359">
                        <c:v>0.71680600000000005</c:v>
                      </c:pt>
                      <c:pt idx="360">
                        <c:v>0.71867099999999995</c:v>
                      </c:pt>
                      <c:pt idx="361">
                        <c:v>0.72064799999999996</c:v>
                      </c:pt>
                      <c:pt idx="362">
                        <c:v>0.72266600000000003</c:v>
                      </c:pt>
                      <c:pt idx="363">
                        <c:v>0.72473299999999996</c:v>
                      </c:pt>
                      <c:pt idx="364">
                        <c:v>0.72661100000000001</c:v>
                      </c:pt>
                      <c:pt idx="365">
                        <c:v>0.72861100000000001</c:v>
                      </c:pt>
                      <c:pt idx="366">
                        <c:v>0.73077000000000003</c:v>
                      </c:pt>
                      <c:pt idx="367">
                        <c:v>0.73285400000000001</c:v>
                      </c:pt>
                      <c:pt idx="368">
                        <c:v>0.734711</c:v>
                      </c:pt>
                      <c:pt idx="369">
                        <c:v>0.73668599999999995</c:v>
                      </c:pt>
                      <c:pt idx="370">
                        <c:v>0.73875500000000005</c:v>
                      </c:pt>
                      <c:pt idx="371">
                        <c:v>0.74081600000000003</c:v>
                      </c:pt>
                      <c:pt idx="372">
                        <c:v>0.74263400000000002</c:v>
                      </c:pt>
                      <c:pt idx="373">
                        <c:v>0.74460599999999999</c:v>
                      </c:pt>
                      <c:pt idx="374">
                        <c:v>0.746618</c:v>
                      </c:pt>
                      <c:pt idx="375">
                        <c:v>0.748664</c:v>
                      </c:pt>
                      <c:pt idx="376">
                        <c:v>0.75057399999999996</c:v>
                      </c:pt>
                      <c:pt idx="377">
                        <c:v>0.75255399999999995</c:v>
                      </c:pt>
                      <c:pt idx="378">
                        <c:v>0.75456299999999998</c:v>
                      </c:pt>
                      <c:pt idx="379">
                        <c:v>0.75687599999999999</c:v>
                      </c:pt>
                      <c:pt idx="380">
                        <c:v>0.75865300000000002</c:v>
                      </c:pt>
                      <c:pt idx="381">
                        <c:v>0.76065000000000005</c:v>
                      </c:pt>
                      <c:pt idx="382">
                        <c:v>0.76268800000000003</c:v>
                      </c:pt>
                      <c:pt idx="383">
                        <c:v>0.76480099999999995</c:v>
                      </c:pt>
                      <c:pt idx="384">
                        <c:v>0.76661999999999997</c:v>
                      </c:pt>
                      <c:pt idx="385">
                        <c:v>0.76859900000000003</c:v>
                      </c:pt>
                      <c:pt idx="386">
                        <c:v>0.77060600000000001</c:v>
                      </c:pt>
                      <c:pt idx="387">
                        <c:v>0.772729</c:v>
                      </c:pt>
                      <c:pt idx="388">
                        <c:v>0.77456800000000003</c:v>
                      </c:pt>
                      <c:pt idx="389">
                        <c:v>0.77654000000000001</c:v>
                      </c:pt>
                      <c:pt idx="390">
                        <c:v>0.77854000000000001</c:v>
                      </c:pt>
                      <c:pt idx="391">
                        <c:v>0.78055300000000005</c:v>
                      </c:pt>
                      <c:pt idx="392">
                        <c:v>0.78265700000000005</c:v>
                      </c:pt>
                      <c:pt idx="393">
                        <c:v>0.78459299999999998</c:v>
                      </c:pt>
                      <c:pt idx="394">
                        <c:v>0.78674500000000003</c:v>
                      </c:pt>
                      <c:pt idx="395">
                        <c:v>0.78883000000000003</c:v>
                      </c:pt>
                      <c:pt idx="396">
                        <c:v>0.79060600000000003</c:v>
                      </c:pt>
                      <c:pt idx="397">
                        <c:v>0.79256800000000005</c:v>
                      </c:pt>
                      <c:pt idx="398">
                        <c:v>0.79456199999999999</c:v>
                      </c:pt>
                      <c:pt idx="399">
                        <c:v>0.79664100000000004</c:v>
                      </c:pt>
                      <c:pt idx="400">
                        <c:v>0.79855100000000001</c:v>
                      </c:pt>
                      <c:pt idx="401">
                        <c:v>0.80048699999999995</c:v>
                      </c:pt>
                      <c:pt idx="402">
                        <c:v>0.80248600000000003</c:v>
                      </c:pt>
                      <c:pt idx="403">
                        <c:v>0.80449599999999999</c:v>
                      </c:pt>
                      <c:pt idx="404">
                        <c:v>0.80661700000000003</c:v>
                      </c:pt>
                      <c:pt idx="405">
                        <c:v>0.808562</c:v>
                      </c:pt>
                      <c:pt idx="406">
                        <c:v>0.81057699999999999</c:v>
                      </c:pt>
                      <c:pt idx="407">
                        <c:v>0.81285600000000002</c:v>
                      </c:pt>
                      <c:pt idx="408">
                        <c:v>0.81457400000000002</c:v>
                      </c:pt>
                      <c:pt idx="409">
                        <c:v>0.81649799999999995</c:v>
                      </c:pt>
                      <c:pt idx="410">
                        <c:v>0.81850100000000003</c:v>
                      </c:pt>
                      <c:pt idx="411">
                        <c:v>0.82063399999999997</c:v>
                      </c:pt>
                      <c:pt idx="412">
                        <c:v>0.82251200000000002</c:v>
                      </c:pt>
                      <c:pt idx="413">
                        <c:v>0.82440199999999997</c:v>
                      </c:pt>
                      <c:pt idx="414">
                        <c:v>0.82638999999999996</c:v>
                      </c:pt>
                      <c:pt idx="415">
                        <c:v>0.82839099999999999</c:v>
                      </c:pt>
                      <c:pt idx="416">
                        <c:v>0.83046799999999998</c:v>
                      </c:pt>
                      <c:pt idx="417">
                        <c:v>0.832453</c:v>
                      </c:pt>
                      <c:pt idx="418">
                        <c:v>0.83462800000000004</c:v>
                      </c:pt>
                      <c:pt idx="419">
                        <c:v>0.83682100000000004</c:v>
                      </c:pt>
                      <c:pt idx="420">
                        <c:v>0.83854099999999998</c:v>
                      </c:pt>
                      <c:pt idx="421">
                        <c:v>0.84040899999999996</c:v>
                      </c:pt>
                      <c:pt idx="422">
                        <c:v>0.842414</c:v>
                      </c:pt>
                      <c:pt idx="423">
                        <c:v>0.84448800000000002</c:v>
                      </c:pt>
                      <c:pt idx="424">
                        <c:v>0.846472</c:v>
                      </c:pt>
                      <c:pt idx="425">
                        <c:v>0.84833899999999995</c:v>
                      </c:pt>
                      <c:pt idx="426">
                        <c:v>0.85033700000000001</c:v>
                      </c:pt>
                      <c:pt idx="427">
                        <c:v>0.85234900000000002</c:v>
                      </c:pt>
                      <c:pt idx="428">
                        <c:v>0.85439600000000004</c:v>
                      </c:pt>
                      <c:pt idx="429">
                        <c:v>0.85629699999999997</c:v>
                      </c:pt>
                      <c:pt idx="430">
                        <c:v>0.85843499999999995</c:v>
                      </c:pt>
                      <c:pt idx="431">
                        <c:v>0.86058000000000001</c:v>
                      </c:pt>
                      <c:pt idx="432">
                        <c:v>0.86253899999999994</c:v>
                      </c:pt>
                      <c:pt idx="433">
                        <c:v>0.86439200000000005</c:v>
                      </c:pt>
                      <c:pt idx="434">
                        <c:v>0.86635600000000001</c:v>
                      </c:pt>
                      <c:pt idx="435">
                        <c:v>0.86843300000000001</c:v>
                      </c:pt>
                      <c:pt idx="436">
                        <c:v>0.87045799999999995</c:v>
                      </c:pt>
                      <c:pt idx="437">
                        <c:v>0.87232900000000002</c:v>
                      </c:pt>
                      <c:pt idx="438">
                        <c:v>0.87431700000000001</c:v>
                      </c:pt>
                      <c:pt idx="439">
                        <c:v>0.87632100000000002</c:v>
                      </c:pt>
                      <c:pt idx="440">
                        <c:v>0.87840099999999999</c:v>
                      </c:pt>
                      <c:pt idx="441">
                        <c:v>0.88027200000000005</c:v>
                      </c:pt>
                      <c:pt idx="442">
                        <c:v>0.88227599999999995</c:v>
                      </c:pt>
                      <c:pt idx="443">
                        <c:v>0.88446800000000003</c:v>
                      </c:pt>
                      <c:pt idx="444">
                        <c:v>0.88650399999999996</c:v>
                      </c:pt>
                      <c:pt idx="445">
                        <c:v>0.88834500000000005</c:v>
                      </c:pt>
                      <c:pt idx="446">
                        <c:v>0.89035500000000001</c:v>
                      </c:pt>
                      <c:pt idx="447">
                        <c:v>0.89248099999999997</c:v>
                      </c:pt>
                      <c:pt idx="448">
                        <c:v>0.89447699999999997</c:v>
                      </c:pt>
                      <c:pt idx="449">
                        <c:v>0.89627900000000005</c:v>
                      </c:pt>
                      <c:pt idx="450">
                        <c:v>0.89826700000000004</c:v>
                      </c:pt>
                      <c:pt idx="451">
                        <c:v>0.90029400000000004</c:v>
                      </c:pt>
                      <c:pt idx="452">
                        <c:v>0.90233699999999994</c:v>
                      </c:pt>
                      <c:pt idx="453">
                        <c:v>0.90422899999999995</c:v>
                      </c:pt>
                      <c:pt idx="454">
                        <c:v>0.90622100000000005</c:v>
                      </c:pt>
                      <c:pt idx="455">
                        <c:v>0.90822899999999995</c:v>
                      </c:pt>
                      <c:pt idx="456">
                        <c:v>0.91050600000000004</c:v>
                      </c:pt>
                      <c:pt idx="457">
                        <c:v>0.91228200000000004</c:v>
                      </c:pt>
                      <c:pt idx="458">
                        <c:v>0.91431899999999999</c:v>
                      </c:pt>
                      <c:pt idx="459">
                        <c:v>0.91635100000000003</c:v>
                      </c:pt>
                      <c:pt idx="460">
                        <c:v>0.91842900000000005</c:v>
                      </c:pt>
                      <c:pt idx="461">
                        <c:v>0.92025199999999996</c:v>
                      </c:pt>
                      <c:pt idx="462">
                        <c:v>0.92227599999999998</c:v>
                      </c:pt>
                      <c:pt idx="463">
                        <c:v>0.92427599999999999</c:v>
                      </c:pt>
                      <c:pt idx="464">
                        <c:v>0.92638500000000001</c:v>
                      </c:pt>
                      <c:pt idx="465">
                        <c:v>0.92822899999999997</c:v>
                      </c:pt>
                      <c:pt idx="466">
                        <c:v>0.93021900000000002</c:v>
                      </c:pt>
                      <c:pt idx="467">
                        <c:v>0.93223400000000001</c:v>
                      </c:pt>
                      <c:pt idx="468">
                        <c:v>0.93426900000000002</c:v>
                      </c:pt>
                      <c:pt idx="469">
                        <c:v>0.93629200000000001</c:v>
                      </c:pt>
                      <c:pt idx="470">
                        <c:v>0.93826100000000001</c:v>
                      </c:pt>
                      <c:pt idx="471">
                        <c:v>0.9405</c:v>
                      </c:pt>
                      <c:pt idx="472">
                        <c:v>0.942469</c:v>
                      </c:pt>
                      <c:pt idx="473">
                        <c:v>0.94423800000000002</c:v>
                      </c:pt>
                      <c:pt idx="474">
                        <c:v>0.94622600000000001</c:v>
                      </c:pt>
                      <c:pt idx="475">
                        <c:v>0.948245</c:v>
                      </c:pt>
                      <c:pt idx="476">
                        <c:v>0.95029600000000003</c:v>
                      </c:pt>
                      <c:pt idx="477">
                        <c:v>0.95218899999999995</c:v>
                      </c:pt>
                      <c:pt idx="478">
                        <c:v>0.95415000000000005</c:v>
                      </c:pt>
                      <c:pt idx="479">
                        <c:v>0.95616999999999996</c:v>
                      </c:pt>
                      <c:pt idx="480">
                        <c:v>0.95819200000000004</c:v>
                      </c:pt>
                      <c:pt idx="481">
                        <c:v>0.96024100000000001</c:v>
                      </c:pt>
                      <c:pt idx="482">
                        <c:v>0.962233</c:v>
                      </c:pt>
                      <c:pt idx="483">
                        <c:v>0.96428499999999995</c:v>
                      </c:pt>
                      <c:pt idx="484">
                        <c:v>0.96648199999999995</c:v>
                      </c:pt>
                      <c:pt idx="485">
                        <c:v>0.96822699999999995</c:v>
                      </c:pt>
                      <c:pt idx="486">
                        <c:v>0.97016800000000003</c:v>
                      </c:pt>
                      <c:pt idx="487">
                        <c:v>0.97219800000000001</c:v>
                      </c:pt>
                      <c:pt idx="488">
                        <c:v>0.97436800000000001</c:v>
                      </c:pt>
                      <c:pt idx="489">
                        <c:v>0.97618099999999997</c:v>
                      </c:pt>
                      <c:pt idx="490">
                        <c:v>0.97813300000000003</c:v>
                      </c:pt>
                      <c:pt idx="491">
                        <c:v>0.98015300000000005</c:v>
                      </c:pt>
                      <c:pt idx="492">
                        <c:v>0.98215399999999997</c:v>
                      </c:pt>
                      <c:pt idx="493">
                        <c:v>0.98412900000000003</c:v>
                      </c:pt>
                      <c:pt idx="494">
                        <c:v>0.98618399999999995</c:v>
                      </c:pt>
                      <c:pt idx="495">
                        <c:v>0.98846699999999998</c:v>
                      </c:pt>
                      <c:pt idx="496">
                        <c:v>0.99047399999999997</c:v>
                      </c:pt>
                      <c:pt idx="497">
                        <c:v>0.99221199999999998</c:v>
                      </c:pt>
                      <c:pt idx="498">
                        <c:v>0.99417999999999995</c:v>
                      </c:pt>
                      <c:pt idx="499">
                        <c:v>0.99617199999999995</c:v>
                      </c:pt>
                      <c:pt idx="500">
                        <c:v>0.99828700000000004</c:v>
                      </c:pt>
                      <c:pt idx="501" formatCode="0.000">
                        <c:v>1.0001599999999999</c:v>
                      </c:pt>
                      <c:pt idx="502" formatCode="0.000">
                        <c:v>1.00207</c:v>
                      </c:pt>
                      <c:pt idx="503" formatCode="0.000">
                        <c:v>1.0041100000000001</c:v>
                      </c:pt>
                      <c:pt idx="504" formatCode="0.000">
                        <c:v>1.0061199999999999</c:v>
                      </c:pt>
                      <c:pt idx="505" formatCode="0.000">
                        <c:v>1.0081</c:v>
                      </c:pt>
                      <c:pt idx="506" formatCode="0.000">
                        <c:v>1.01003</c:v>
                      </c:pt>
                      <c:pt idx="507" formatCode="0.000">
                        <c:v>1.0122</c:v>
                      </c:pt>
                      <c:pt idx="508" formatCode="0.000">
                        <c:v>1.01437</c:v>
                      </c:pt>
                      <c:pt idx="509" formatCode="0.000">
                        <c:v>1.0161899999999999</c:v>
                      </c:pt>
                      <c:pt idx="510" formatCode="0.000">
                        <c:v>1.01816</c:v>
                      </c:pt>
                      <c:pt idx="511" formatCode="0.000">
                        <c:v>1.0201499999999999</c:v>
                      </c:pt>
                      <c:pt idx="512" formatCode="0.000">
                        <c:v>1.0223500000000001</c:v>
                      </c:pt>
                      <c:pt idx="513" formatCode="0.000">
                        <c:v>1.02416</c:v>
                      </c:pt>
                      <c:pt idx="514" formatCode="0.000">
                        <c:v>1.0260400000000001</c:v>
                      </c:pt>
                      <c:pt idx="515" formatCode="0.000">
                        <c:v>1.02806</c:v>
                      </c:pt>
                      <c:pt idx="516" formatCode="0.000">
                        <c:v>1.0300499999999999</c:v>
                      </c:pt>
                      <c:pt idx="517" formatCode="0.000">
                        <c:v>1.03209</c:v>
                      </c:pt>
                      <c:pt idx="518" formatCode="0.000">
                        <c:v>1.03399</c:v>
                      </c:pt>
                      <c:pt idx="519" formatCode="0.000">
                        <c:v>1.036</c:v>
                      </c:pt>
                      <c:pt idx="520" formatCode="0.000">
                        <c:v>1.0383199999999999</c:v>
                      </c:pt>
                      <c:pt idx="521" formatCode="0.000">
                        <c:v>1.04016</c:v>
                      </c:pt>
                      <c:pt idx="522" formatCode="0.000">
                        <c:v>1.04209</c:v>
                      </c:pt>
                      <c:pt idx="523" formatCode="0.000">
                        <c:v>1.04409</c:v>
                      </c:pt>
                      <c:pt idx="524" formatCode="0.000">
                        <c:v>1.0462100000000001</c:v>
                      </c:pt>
                      <c:pt idx="525" formatCode="0.000">
                        <c:v>1.0481400000000001</c:v>
                      </c:pt>
                      <c:pt idx="526" formatCode="0.000">
                        <c:v>1.04999</c:v>
                      </c:pt>
                      <c:pt idx="527" formatCode="0.000">
                        <c:v>1.05202</c:v>
                      </c:pt>
                      <c:pt idx="528" formatCode="0.000">
                        <c:v>1.0540400000000001</c:v>
                      </c:pt>
                      <c:pt idx="529" formatCode="0.000">
                        <c:v>1.0560700000000001</c:v>
                      </c:pt>
                      <c:pt idx="530" formatCode="0.000">
                        <c:v>1.0579400000000001</c:v>
                      </c:pt>
                      <c:pt idx="531" formatCode="0.000">
                        <c:v>1.0599499999999999</c:v>
                      </c:pt>
                      <c:pt idx="532" formatCode="0.000">
                        <c:v>1.0619400000000001</c:v>
                      </c:pt>
                      <c:pt idx="533" formatCode="0.000">
                        <c:v>1.06416</c:v>
                      </c:pt>
                      <c:pt idx="534" formatCode="0.000">
                        <c:v>1.06599</c:v>
                      </c:pt>
                      <c:pt idx="535" formatCode="0.000">
                        <c:v>1.06809</c:v>
                      </c:pt>
                      <c:pt idx="536" formatCode="0.000">
                        <c:v>1.07016</c:v>
                      </c:pt>
                      <c:pt idx="537" formatCode="0.000">
                        <c:v>1.07212</c:v>
                      </c:pt>
                      <c:pt idx="538" formatCode="0.000">
                        <c:v>1.07395</c:v>
                      </c:pt>
                      <c:pt idx="539" formatCode="0.000">
                        <c:v>1.0760099999999999</c:v>
                      </c:pt>
                      <c:pt idx="540" formatCode="0.000">
                        <c:v>1.07802</c:v>
                      </c:pt>
                      <c:pt idx="541" formatCode="0.000">
                        <c:v>1.0800799999999999</c:v>
                      </c:pt>
                      <c:pt idx="542" formatCode="0.000">
                        <c:v>1.08192</c:v>
                      </c:pt>
                      <c:pt idx="543" formatCode="0.000">
                        <c:v>1.0839300000000001</c:v>
                      </c:pt>
                      <c:pt idx="544" formatCode="0.000">
                        <c:v>1.0859300000000001</c:v>
                      </c:pt>
                      <c:pt idx="545" formatCode="0.000">
                        <c:v>1.08809</c:v>
                      </c:pt>
                      <c:pt idx="546" formatCode="0.000">
                        <c:v>1.08999</c:v>
                      </c:pt>
                      <c:pt idx="547" formatCode="0.000">
                        <c:v>1.0920000000000001</c:v>
                      </c:pt>
                      <c:pt idx="548" formatCode="0.000">
                        <c:v>1.09429</c:v>
                      </c:pt>
                      <c:pt idx="549" formatCode="0.000">
                        <c:v>1.09613</c:v>
                      </c:pt>
                      <c:pt idx="550" formatCode="0.000">
                        <c:v>1.0979399999999999</c:v>
                      </c:pt>
                      <c:pt idx="551" formatCode="0.000">
                        <c:v>1.09995</c:v>
                      </c:pt>
                      <c:pt idx="552" formatCode="0.000">
                        <c:v>1.1020399999999999</c:v>
                      </c:pt>
                      <c:pt idx="553" formatCode="0.000">
                        <c:v>1.10405</c:v>
                      </c:pt>
                      <c:pt idx="554" formatCode="0.000">
                        <c:v>1.10588</c:v>
                      </c:pt>
                      <c:pt idx="555" formatCode="0.000">
                        <c:v>1.10788</c:v>
                      </c:pt>
                      <c:pt idx="556" formatCode="0.000">
                        <c:v>1.10988</c:v>
                      </c:pt>
                      <c:pt idx="557" formatCode="0.000">
                        <c:v>1.11199</c:v>
                      </c:pt>
                      <c:pt idx="558" formatCode="0.000">
                        <c:v>1.11391</c:v>
                      </c:pt>
                      <c:pt idx="559" formatCode="0.000">
                        <c:v>1.1160099999999999</c:v>
                      </c:pt>
                      <c:pt idx="560" formatCode="0.000">
                        <c:v>1.11815</c:v>
                      </c:pt>
                      <c:pt idx="561" formatCode="0.000">
                        <c:v>1.1201099999999999</c:v>
                      </c:pt>
                      <c:pt idx="562" formatCode="0.000">
                        <c:v>1.12192</c:v>
                      </c:pt>
                      <c:pt idx="563" formatCode="0.000">
                        <c:v>1.1238999999999999</c:v>
                      </c:pt>
                      <c:pt idx="564" formatCode="0.000">
                        <c:v>1.1259699999999999</c:v>
                      </c:pt>
                      <c:pt idx="565" formatCode="0.000">
                        <c:v>1.1280600000000001</c:v>
                      </c:pt>
                      <c:pt idx="566" formatCode="0.000">
                        <c:v>1.12988</c:v>
                      </c:pt>
                      <c:pt idx="567" formatCode="0.000">
                        <c:v>1.1318900000000001</c:v>
                      </c:pt>
                      <c:pt idx="568" formatCode="0.000">
                        <c:v>1.1338900000000001</c:v>
                      </c:pt>
                      <c:pt idx="569" formatCode="0.000">
                        <c:v>1.13598</c:v>
                      </c:pt>
                      <c:pt idx="570" formatCode="0.000">
                        <c:v>1.1378299999999999</c:v>
                      </c:pt>
                      <c:pt idx="571" formatCode="0.000">
                        <c:v>1.13995</c:v>
                      </c:pt>
                      <c:pt idx="572" formatCode="0.000">
                        <c:v>1.1421699999999999</c:v>
                      </c:pt>
                      <c:pt idx="573" formatCode="0.000">
                        <c:v>1.14412</c:v>
                      </c:pt>
                      <c:pt idx="574" formatCode="0.000">
                        <c:v>1.14594</c:v>
                      </c:pt>
                      <c:pt idx="575" formatCode="0.000">
                        <c:v>1.1479200000000001</c:v>
                      </c:pt>
                      <c:pt idx="576" formatCode="0.000">
                        <c:v>1.1499200000000001</c:v>
                      </c:pt>
                      <c:pt idx="577" formatCode="0.000">
                        <c:v>1.1520699999999999</c:v>
                      </c:pt>
                      <c:pt idx="578" formatCode="0.000">
                        <c:v>1.15384</c:v>
                      </c:pt>
                      <c:pt idx="579" formatCode="0.000">
                        <c:v>1.1558200000000001</c:v>
                      </c:pt>
                      <c:pt idx="580" formatCode="0.000">
                        <c:v>1.1578299999999999</c:v>
                      </c:pt>
                      <c:pt idx="581" formatCode="0.000">
                        <c:v>1.15994</c:v>
                      </c:pt>
                      <c:pt idx="582" formatCode="0.000">
                        <c:v>1.1617900000000001</c:v>
                      </c:pt>
                      <c:pt idx="583" formatCode="0.000">
                        <c:v>1.16378</c:v>
                      </c:pt>
                      <c:pt idx="584" formatCode="0.000">
                        <c:v>1.16591</c:v>
                      </c:pt>
                      <c:pt idx="585" formatCode="0.000">
                        <c:v>1.16811</c:v>
                      </c:pt>
                      <c:pt idx="586" formatCode="0.000">
                        <c:v>1.16987</c:v>
                      </c:pt>
                      <c:pt idx="587" formatCode="0.000">
                        <c:v>1.17188</c:v>
                      </c:pt>
                      <c:pt idx="588" formatCode="0.000">
                        <c:v>1.17391</c:v>
                      </c:pt>
                      <c:pt idx="589" formatCode="0.000">
                        <c:v>1.1760699999999999</c:v>
                      </c:pt>
                      <c:pt idx="590" formatCode="0.000">
                        <c:v>1.17784</c:v>
                      </c:pt>
                      <c:pt idx="591" formatCode="0.000">
                        <c:v>1.1798299999999999</c:v>
                      </c:pt>
                      <c:pt idx="592" formatCode="0.000">
                        <c:v>1.1818299999999999</c:v>
                      </c:pt>
                      <c:pt idx="593" formatCode="0.000">
                        <c:v>1.1839200000000001</c:v>
                      </c:pt>
                      <c:pt idx="594" formatCode="0.000">
                        <c:v>1.18577</c:v>
                      </c:pt>
                      <c:pt idx="595" formatCode="0.000">
                        <c:v>1.18774</c:v>
                      </c:pt>
                      <c:pt idx="596" formatCode="0.000">
                        <c:v>1.1897599999999999</c:v>
                      </c:pt>
                      <c:pt idx="597" formatCode="0.000">
                        <c:v>1.1920999999999999</c:v>
                      </c:pt>
                      <c:pt idx="598" formatCode="0.000">
                        <c:v>1.19384</c:v>
                      </c:pt>
                      <c:pt idx="599" formatCode="0.000">
                        <c:v>1.19587</c:v>
                      </c:pt>
                      <c:pt idx="600" formatCode="0.000">
                        <c:v>1.1978599999999999</c:v>
                      </c:pt>
                      <c:pt idx="601" formatCode="0.000">
                        <c:v>1.20004</c:v>
                      </c:pt>
                      <c:pt idx="602" formatCode="0.000">
                        <c:v>1.2018200000000001</c:v>
                      </c:pt>
                      <c:pt idx="603" formatCode="0.000">
                        <c:v>1.2037500000000001</c:v>
                      </c:pt>
                      <c:pt idx="604" formatCode="0.000">
                        <c:v>1.20577</c:v>
                      </c:pt>
                      <c:pt idx="605" formatCode="0.000">
                        <c:v>1.2078899999999999</c:v>
                      </c:pt>
                      <c:pt idx="606" formatCode="0.000">
                        <c:v>1.2097500000000001</c:v>
                      </c:pt>
                      <c:pt idx="607" formatCode="0.000">
                        <c:v>1.2116899999999999</c:v>
                      </c:pt>
                      <c:pt idx="608" formatCode="0.000">
                        <c:v>1.2137</c:v>
                      </c:pt>
                      <c:pt idx="609" formatCode="0.000">
                        <c:v>1.2156899999999999</c:v>
                      </c:pt>
                      <c:pt idx="610" formatCode="0.000">
                        <c:v>1.21784</c:v>
                      </c:pt>
                      <c:pt idx="611" formatCode="0.000">
                        <c:v>1.21976</c:v>
                      </c:pt>
                      <c:pt idx="612" formatCode="0.000">
                        <c:v>1.2218500000000001</c:v>
                      </c:pt>
                      <c:pt idx="613" formatCode="0.000">
                        <c:v>1.2239800000000001</c:v>
                      </c:pt>
                      <c:pt idx="614" formatCode="0.000">
                        <c:v>1.2257899999999999</c:v>
                      </c:pt>
                      <c:pt idx="615" formatCode="0.000">
                        <c:v>1.2277199999999999</c:v>
                      </c:pt>
                      <c:pt idx="616" formatCode="0.000">
                        <c:v>1.2298</c:v>
                      </c:pt>
                      <c:pt idx="617" formatCode="0.000">
                        <c:v>1.2319599999999999</c:v>
                      </c:pt>
                      <c:pt idx="618" formatCode="0.000">
                        <c:v>1.2337800000000001</c:v>
                      </c:pt>
                      <c:pt idx="619" formatCode="0.000">
                        <c:v>1.2357400000000001</c:v>
                      </c:pt>
                      <c:pt idx="620" formatCode="0.000">
                        <c:v>1.2377400000000001</c:v>
                      </c:pt>
                      <c:pt idx="621" formatCode="0.000">
                        <c:v>1.2397499999999999</c:v>
                      </c:pt>
                      <c:pt idx="622" formatCode="0.000">
                        <c:v>1.2418499999999999</c:v>
                      </c:pt>
                      <c:pt idx="623" formatCode="0.000">
                        <c:v>1.24383</c:v>
                      </c:pt>
                      <c:pt idx="624" formatCode="0.000">
                        <c:v>1.2458400000000001</c:v>
                      </c:pt>
                      <c:pt idx="625" formatCode="0.000">
                        <c:v>1.2480800000000001</c:v>
                      </c:pt>
                      <c:pt idx="626" formatCode="0.000">
                        <c:v>1.2498199999999999</c:v>
                      </c:pt>
                      <c:pt idx="627" formatCode="0.000">
                        <c:v>1.2517400000000001</c:v>
                      </c:pt>
                      <c:pt idx="628" formatCode="0.000">
                        <c:v>1.2537700000000001</c:v>
                      </c:pt>
                      <c:pt idx="629" formatCode="0.000">
                        <c:v>1.2559100000000001</c:v>
                      </c:pt>
                      <c:pt idx="630" formatCode="0.000">
                        <c:v>1.25776</c:v>
                      </c:pt>
                      <c:pt idx="631" formatCode="0.000">
                        <c:v>1.25966</c:v>
                      </c:pt>
                      <c:pt idx="632" formatCode="0.000">
                        <c:v>1.26169</c:v>
                      </c:pt>
                      <c:pt idx="633" formatCode="0.000">
                        <c:v>1.26366</c:v>
                      </c:pt>
                      <c:pt idx="634" formatCode="0.000">
                        <c:v>1.2657099999999999</c:v>
                      </c:pt>
                      <c:pt idx="635" formatCode="0.000">
                        <c:v>1.2677400000000001</c:v>
                      </c:pt>
                      <c:pt idx="636" formatCode="0.000">
                        <c:v>1.26999</c:v>
                      </c:pt>
                      <c:pt idx="637" formatCode="0.000">
                        <c:v>1.27206</c:v>
                      </c:pt>
                      <c:pt idx="638" formatCode="0.000">
                        <c:v>1.2737700000000001</c:v>
                      </c:pt>
                      <c:pt idx="639" formatCode="0.000">
                        <c:v>1.27572</c:v>
                      </c:pt>
                      <c:pt idx="640" formatCode="0.000">
                        <c:v>1.2777099999999999</c:v>
                      </c:pt>
                      <c:pt idx="641" formatCode="0.000">
                        <c:v>1.2798799999999999</c:v>
                      </c:pt>
                      <c:pt idx="642" formatCode="0.000">
                        <c:v>1.2817499999999999</c:v>
                      </c:pt>
                      <c:pt idx="643" formatCode="0.000">
                        <c:v>1.28365</c:v>
                      </c:pt>
                      <c:pt idx="644" formatCode="0.000">
                        <c:v>1.2856799999999999</c:v>
                      </c:pt>
                      <c:pt idx="645" formatCode="0.000">
                        <c:v>1.2876799999999999</c:v>
                      </c:pt>
                      <c:pt idx="646" formatCode="0.000">
                        <c:v>1.2897000000000001</c:v>
                      </c:pt>
                      <c:pt idx="647" formatCode="0.000">
                        <c:v>1.29159</c:v>
                      </c:pt>
                      <c:pt idx="648" formatCode="0.000">
                        <c:v>1.29379</c:v>
                      </c:pt>
                      <c:pt idx="649" formatCode="0.000">
                        <c:v>1.2960499999999999</c:v>
                      </c:pt>
                      <c:pt idx="650" formatCode="0.000">
                        <c:v>1.29779</c:v>
                      </c:pt>
                      <c:pt idx="651" formatCode="0.000">
                        <c:v>1.2997000000000001</c:v>
                      </c:pt>
                      <c:pt idx="652" formatCode="0.000">
                        <c:v>1.30172</c:v>
                      </c:pt>
                      <c:pt idx="653" formatCode="0.000">
                        <c:v>1.3038700000000001</c:v>
                      </c:pt>
                      <c:pt idx="654" formatCode="0.000">
                        <c:v>1.30576</c:v>
                      </c:pt>
                      <c:pt idx="655" formatCode="0.000">
                        <c:v>1.30762</c:v>
                      </c:pt>
                      <c:pt idx="656" formatCode="0.000">
                        <c:v>1.3096099999999999</c:v>
                      </c:pt>
                      <c:pt idx="657" formatCode="0.000">
                        <c:v>1.31162</c:v>
                      </c:pt>
                      <c:pt idx="658" formatCode="0.000">
                        <c:v>1.31369</c:v>
                      </c:pt>
                      <c:pt idx="659" formatCode="0.000">
                        <c:v>1.31555</c:v>
                      </c:pt>
                      <c:pt idx="660" formatCode="0.000">
                        <c:v>1.3175600000000001</c:v>
                      </c:pt>
                      <c:pt idx="661" formatCode="0.000">
                        <c:v>1.3198300000000001</c:v>
                      </c:pt>
                      <c:pt idx="662" formatCode="0.000">
                        <c:v>1.3217699999999999</c:v>
                      </c:pt>
                      <c:pt idx="663" formatCode="0.000">
                        <c:v>1.3236699999999999</c:v>
                      </c:pt>
                      <c:pt idx="664" formatCode="0.000">
                        <c:v>1.32569</c:v>
                      </c:pt>
                      <c:pt idx="665" formatCode="0.000">
                        <c:v>1.3278399999999999</c:v>
                      </c:pt>
                      <c:pt idx="666" formatCode="0.000">
                        <c:v>1.32972</c:v>
                      </c:pt>
                      <c:pt idx="667" formatCode="0.000">
                        <c:v>1.33165</c:v>
                      </c:pt>
                      <c:pt idx="668" formatCode="0.000">
                        <c:v>1.33365</c:v>
                      </c:pt>
                      <c:pt idx="669" formatCode="0.000">
                        <c:v>1.3356600000000001</c:v>
                      </c:pt>
                      <c:pt idx="670" formatCode="0.000">
                        <c:v>1.33769</c:v>
                      </c:pt>
                      <c:pt idx="671" formatCode="0.000">
                        <c:v>1.3395600000000001</c:v>
                      </c:pt>
                      <c:pt idx="672" formatCode="0.000">
                        <c:v>1.34154</c:v>
                      </c:pt>
                      <c:pt idx="673" formatCode="0.000">
                        <c:v>1.34354</c:v>
                      </c:pt>
                      <c:pt idx="674" formatCode="0.000">
                        <c:v>1.34578</c:v>
                      </c:pt>
                      <c:pt idx="675" formatCode="0.000">
                        <c:v>1.3476900000000001</c:v>
                      </c:pt>
                      <c:pt idx="676" formatCode="0.000">
                        <c:v>1.3496900000000001</c:v>
                      </c:pt>
                      <c:pt idx="677" formatCode="0.000">
                        <c:v>1.3517399999999999</c:v>
                      </c:pt>
                      <c:pt idx="678" formatCode="0.000">
                        <c:v>1.3537300000000001</c:v>
                      </c:pt>
                      <c:pt idx="679" formatCode="0.000">
                        <c:v>1.3556299999999999</c:v>
                      </c:pt>
                      <c:pt idx="680" formatCode="0.000">
                        <c:v>1.3575600000000001</c:v>
                      </c:pt>
                      <c:pt idx="681" formatCode="0.000">
                        <c:v>1.3595999999999999</c:v>
                      </c:pt>
                      <c:pt idx="682" formatCode="0.000">
                        <c:v>1.36168</c:v>
                      </c:pt>
                      <c:pt idx="683" formatCode="0.000">
                        <c:v>1.3635200000000001</c:v>
                      </c:pt>
                      <c:pt idx="684" formatCode="0.000">
                        <c:v>1.3654999999999999</c:v>
                      </c:pt>
                      <c:pt idx="685" formatCode="0.000">
                        <c:v>1.3674999999999999</c:v>
                      </c:pt>
                      <c:pt idx="686" formatCode="0.000">
                        <c:v>1.36961</c:v>
                      </c:pt>
                      <c:pt idx="687" formatCode="0.000">
                        <c:v>1.3716299999999999</c:v>
                      </c:pt>
                      <c:pt idx="688" formatCode="0.000">
                        <c:v>1.3735299999999999</c:v>
                      </c:pt>
                      <c:pt idx="689" formatCode="0.000">
                        <c:v>1.37575</c:v>
                      </c:pt>
                      <c:pt idx="690" formatCode="0.000">
                        <c:v>1.37771</c:v>
                      </c:pt>
                      <c:pt idx="691" formatCode="0.000">
                        <c:v>1.37951</c:v>
                      </c:pt>
                      <c:pt idx="692" formatCode="0.000">
                        <c:v>1.3814900000000001</c:v>
                      </c:pt>
                      <c:pt idx="693" formatCode="0.000">
                        <c:v>1.3835500000000001</c:v>
                      </c:pt>
                      <c:pt idx="694" formatCode="0.000">
                        <c:v>1.3856299999999999</c:v>
                      </c:pt>
                      <c:pt idx="695" formatCode="0.000">
                        <c:v>1.3874599999999999</c:v>
                      </c:pt>
                      <c:pt idx="696" formatCode="0.000">
                        <c:v>1.38944</c:v>
                      </c:pt>
                      <c:pt idx="697" formatCode="0.000">
                        <c:v>1.3914599999999999</c:v>
                      </c:pt>
                      <c:pt idx="698" formatCode="0.000">
                        <c:v>1.3935500000000001</c:v>
                      </c:pt>
                      <c:pt idx="699" formatCode="0.000">
                        <c:v>1.39558</c:v>
                      </c:pt>
                      <c:pt idx="700" formatCode="0.000">
                        <c:v>1.3975900000000001</c:v>
                      </c:pt>
                      <c:pt idx="701" formatCode="0.000">
                        <c:v>1.39981</c:v>
                      </c:pt>
                      <c:pt idx="702" formatCode="0.000">
                        <c:v>1.4016999999999999</c:v>
                      </c:pt>
                      <c:pt idx="703" formatCode="0.000">
                        <c:v>1.4035599999999999</c:v>
                      </c:pt>
                      <c:pt idx="704" formatCode="0.000">
                        <c:v>1.40547</c:v>
                      </c:pt>
                      <c:pt idx="705" formatCode="0.000">
                        <c:v>1.40751</c:v>
                      </c:pt>
                      <c:pt idx="706" formatCode="0.000">
                        <c:v>1.40961</c:v>
                      </c:pt>
                      <c:pt idx="707" formatCode="0.000">
                        <c:v>1.41143</c:v>
                      </c:pt>
                      <c:pt idx="708" formatCode="0.000">
                        <c:v>1.41343</c:v>
                      </c:pt>
                      <c:pt idx="709" formatCode="0.000">
                        <c:v>1.41544</c:v>
                      </c:pt>
                      <c:pt idx="710" formatCode="0.000">
                        <c:v>1.41747</c:v>
                      </c:pt>
                      <c:pt idx="711" formatCode="0.000">
                        <c:v>1.4194</c:v>
                      </c:pt>
                      <c:pt idx="712" formatCode="0.000">
                        <c:v>1.42144</c:v>
                      </c:pt>
                      <c:pt idx="713" formatCode="0.000">
                        <c:v>1.4236</c:v>
                      </c:pt>
                      <c:pt idx="714" formatCode="0.000">
                        <c:v>1.4256899999999999</c:v>
                      </c:pt>
                      <c:pt idx="715" formatCode="0.000">
                        <c:v>1.4274899999999999</c:v>
                      </c:pt>
                      <c:pt idx="716" formatCode="0.000">
                        <c:v>1.42947</c:v>
                      </c:pt>
                      <c:pt idx="717" formatCode="0.000">
                        <c:v>1.4314199999999999</c:v>
                      </c:pt>
                      <c:pt idx="718" formatCode="0.000">
                        <c:v>1.43354</c:v>
                      </c:pt>
                      <c:pt idx="719" formatCode="0.000">
                        <c:v>1.4354</c:v>
                      </c:pt>
                      <c:pt idx="720" formatCode="0.000">
                        <c:v>1.43737</c:v>
                      </c:pt>
                      <c:pt idx="721" formatCode="0.000">
                        <c:v>1.4394100000000001</c:v>
                      </c:pt>
                      <c:pt idx="722" formatCode="0.000">
                        <c:v>1.4413899999999999</c:v>
                      </c:pt>
                      <c:pt idx="723" formatCode="0.000">
                        <c:v>1.44333</c:v>
                      </c:pt>
                      <c:pt idx="724" formatCode="0.000">
                        <c:v>1.4453</c:v>
                      </c:pt>
                      <c:pt idx="725" formatCode="0.000">
                        <c:v>1.4474400000000001</c:v>
                      </c:pt>
                      <c:pt idx="726" formatCode="0.000">
                        <c:v>1.4495100000000001</c:v>
                      </c:pt>
                      <c:pt idx="727" formatCode="0.000">
                        <c:v>1.45139</c:v>
                      </c:pt>
                      <c:pt idx="728" formatCode="0.000">
                        <c:v>1.4534</c:v>
                      </c:pt>
                      <c:pt idx="729" formatCode="0.000">
                        <c:v>1.4554</c:v>
                      </c:pt>
                      <c:pt idx="730" formatCode="0.000">
                        <c:v>1.4574400000000001</c:v>
                      </c:pt>
                      <c:pt idx="731" formatCode="0.000">
                        <c:v>1.45939</c:v>
                      </c:pt>
                      <c:pt idx="732" formatCode="0.000">
                        <c:v>1.46136</c:v>
                      </c:pt>
                      <c:pt idx="733" formatCode="0.000">
                        <c:v>1.4633</c:v>
                      </c:pt>
                      <c:pt idx="734" formatCode="0.000">
                        <c:v>1.46533</c:v>
                      </c:pt>
                      <c:pt idx="735" formatCode="0.000">
                        <c:v>1.4673099999999999</c:v>
                      </c:pt>
                      <c:pt idx="736" formatCode="0.000">
                        <c:v>1.46926</c:v>
                      </c:pt>
                      <c:pt idx="737" formatCode="0.000">
                        <c:v>1.4712400000000001</c:v>
                      </c:pt>
                      <c:pt idx="738" formatCode="0.000">
                        <c:v>1.47357</c:v>
                      </c:pt>
                      <c:pt idx="739" formatCode="0.000">
                        <c:v>1.47539</c:v>
                      </c:pt>
                      <c:pt idx="740" formatCode="0.000">
                        <c:v>1.47739</c:v>
                      </c:pt>
                      <c:pt idx="741" formatCode="0.000">
                        <c:v>1.4794</c:v>
                      </c:pt>
                      <c:pt idx="742" formatCode="0.000">
                        <c:v>1.4815700000000001</c:v>
                      </c:pt>
                      <c:pt idx="743" formatCode="0.000">
                        <c:v>1.4833799999999999</c:v>
                      </c:pt>
                      <c:pt idx="744" formatCode="0.000">
                        <c:v>1.48533</c:v>
                      </c:pt>
                      <c:pt idx="745" formatCode="0.000">
                        <c:v>1.48732</c:v>
                      </c:pt>
                      <c:pt idx="746" formatCode="0.000">
                        <c:v>1.48946</c:v>
                      </c:pt>
                      <c:pt idx="747" formatCode="0.000">
                        <c:v>1.4913400000000001</c:v>
                      </c:pt>
                      <c:pt idx="748" formatCode="0.000">
                        <c:v>1.4933000000000001</c:v>
                      </c:pt>
                      <c:pt idx="749" formatCode="0.000">
                        <c:v>1.4952700000000001</c:v>
                      </c:pt>
                      <c:pt idx="750" formatCode="0.000">
                        <c:v>1.49726</c:v>
                      </c:pt>
                      <c:pt idx="751" formatCode="0.000">
                        <c:v>1.4994099999999999</c:v>
                      </c:pt>
                      <c:pt idx="752" formatCode="0.000">
                        <c:v>1.5013300000000001</c:v>
                      </c:pt>
                      <c:pt idx="753" formatCode="0.000">
                        <c:v>1.5034000000000001</c:v>
                      </c:pt>
                      <c:pt idx="754" formatCode="0.000">
                        <c:v>1.5054799999999999</c:v>
                      </c:pt>
                      <c:pt idx="755" formatCode="0.000">
                        <c:v>1.5073799999999999</c:v>
                      </c:pt>
                      <c:pt idx="756" formatCode="0.000">
                        <c:v>1.5093300000000001</c:v>
                      </c:pt>
                      <c:pt idx="757" formatCode="0.000">
                        <c:v>1.5112399999999999</c:v>
                      </c:pt>
                      <c:pt idx="758" formatCode="0.000">
                        <c:v>1.5133000000000001</c:v>
                      </c:pt>
                      <c:pt idx="759" formatCode="0.000">
                        <c:v>1.51532</c:v>
                      </c:pt>
                      <c:pt idx="760" formatCode="0.000">
                        <c:v>1.5172399999999999</c:v>
                      </c:pt>
                      <c:pt idx="761" formatCode="0.000">
                        <c:v>1.51918</c:v>
                      </c:pt>
                      <c:pt idx="762" formatCode="0.000">
                        <c:v>1.52118</c:v>
                      </c:pt>
                      <c:pt idx="763" formatCode="0.000">
                        <c:v>1.52336</c:v>
                      </c:pt>
                      <c:pt idx="764" formatCode="0.000">
                        <c:v>1.5253300000000001</c:v>
                      </c:pt>
                      <c:pt idx="765" formatCode="0.000">
                        <c:v>1.5271699999999999</c:v>
                      </c:pt>
                      <c:pt idx="766" formatCode="0.000">
                        <c:v>1.52945</c:v>
                      </c:pt>
                      <c:pt idx="767" formatCode="0.000">
                        <c:v>1.5313300000000001</c:v>
                      </c:pt>
                      <c:pt idx="768" formatCode="0.000">
                        <c:v>1.53315</c:v>
                      </c:pt>
                      <c:pt idx="769" formatCode="0.000">
                        <c:v>1.53522</c:v>
                      </c:pt>
                      <c:pt idx="770" formatCode="0.000">
                        <c:v>1.5373399999999999</c:v>
                      </c:pt>
                      <c:pt idx="771" formatCode="0.000">
                        <c:v>1.53929</c:v>
                      </c:pt>
                      <c:pt idx="772" formatCode="0.000">
                        <c:v>1.54115</c:v>
                      </c:pt>
                      <c:pt idx="773" formatCode="0.000">
                        <c:v>1.54314</c:v>
                      </c:pt>
                      <c:pt idx="774" formatCode="0.000">
                        <c:v>1.5451699999999999</c:v>
                      </c:pt>
                      <c:pt idx="775" formatCode="0.000">
                        <c:v>1.54725</c:v>
                      </c:pt>
                      <c:pt idx="776" formatCode="0.000">
                        <c:v>1.54931</c:v>
                      </c:pt>
                      <c:pt idx="777" formatCode="0.000">
                        <c:v>1.5513300000000001</c:v>
                      </c:pt>
                      <c:pt idx="778" formatCode="0.000">
                        <c:v>1.55342</c:v>
                      </c:pt>
                      <c:pt idx="779" formatCode="0.000">
                        <c:v>1.5553399999999999</c:v>
                      </c:pt>
                      <c:pt idx="780" formatCode="0.000">
                        <c:v>1.5572999999999999</c:v>
                      </c:pt>
                      <c:pt idx="781" formatCode="0.000">
                        <c:v>1.55918</c:v>
                      </c:pt>
                      <c:pt idx="782" formatCode="0.000">
                        <c:v>1.5612900000000001</c:v>
                      </c:pt>
                      <c:pt idx="783" formatCode="0.000">
                        <c:v>1.5632900000000001</c:v>
                      </c:pt>
                      <c:pt idx="784" formatCode="0.000">
                        <c:v>1.5651600000000001</c:v>
                      </c:pt>
                      <c:pt idx="785" formatCode="0.000">
                        <c:v>1.5671299999999999</c:v>
                      </c:pt>
                      <c:pt idx="786" formatCode="0.000">
                        <c:v>1.5691299999999999</c:v>
                      </c:pt>
                      <c:pt idx="787" formatCode="0.000">
                        <c:v>1.5712200000000001</c:v>
                      </c:pt>
                      <c:pt idx="788" formatCode="0.000">
                        <c:v>1.57308</c:v>
                      </c:pt>
                      <c:pt idx="789" formatCode="0.000">
                        <c:v>1.5752200000000001</c:v>
                      </c:pt>
                      <c:pt idx="790" formatCode="0.000">
                        <c:v>1.57752</c:v>
                      </c:pt>
                      <c:pt idx="791" formatCode="0.000">
                        <c:v>1.5793200000000001</c:v>
                      </c:pt>
                      <c:pt idx="792" formatCode="0.000">
                        <c:v>1.5812200000000001</c:v>
                      </c:pt>
                      <c:pt idx="793" formatCode="0.000">
                        <c:v>1.5831299999999999</c:v>
                      </c:pt>
                      <c:pt idx="794" formatCode="0.000">
                        <c:v>1.5851900000000001</c:v>
                      </c:pt>
                      <c:pt idx="795" formatCode="0.000">
                        <c:v>1.58728</c:v>
                      </c:pt>
                      <c:pt idx="796" formatCode="0.000">
                        <c:v>1.5891599999999999</c:v>
                      </c:pt>
                      <c:pt idx="797" formatCode="0.000">
                        <c:v>1.5910899999999999</c:v>
                      </c:pt>
                      <c:pt idx="798" formatCode="0.000">
                        <c:v>1.5931</c:v>
                      </c:pt>
                      <c:pt idx="799" formatCode="0.000">
                        <c:v>1.5952200000000001</c:v>
                      </c:pt>
                      <c:pt idx="800" formatCode="0.000">
                        <c:v>1.59707</c:v>
                      </c:pt>
                      <c:pt idx="801" formatCode="0.000">
                        <c:v>1.5990599999999999</c:v>
                      </c:pt>
                      <c:pt idx="802" formatCode="0.000">
                        <c:v>1.6012900000000001</c:v>
                      </c:pt>
                      <c:pt idx="803" formatCode="0.000">
                        <c:v>1.6033200000000001</c:v>
                      </c:pt>
                      <c:pt idx="804" formatCode="0.000">
                        <c:v>1.60517</c:v>
                      </c:pt>
                      <c:pt idx="805" formatCode="0.000">
                        <c:v>1.6071800000000001</c:v>
                      </c:pt>
                      <c:pt idx="806" formatCode="0.000">
                        <c:v>1.6092599999999999</c:v>
                      </c:pt>
                      <c:pt idx="807" formatCode="0.000">
                        <c:v>1.6112899999999999</c:v>
                      </c:pt>
                      <c:pt idx="808" formatCode="0.000">
                        <c:v>1.6131</c:v>
                      </c:pt>
                      <c:pt idx="809" formatCode="0.000">
                        <c:v>1.6150500000000001</c:v>
                      </c:pt>
                      <c:pt idx="810" formatCode="0.000">
                        <c:v>1.6170800000000001</c:v>
                      </c:pt>
                      <c:pt idx="811" formatCode="0.000">
                        <c:v>1.6190500000000001</c:v>
                      </c:pt>
                      <c:pt idx="812" formatCode="0.000">
                        <c:v>1.6209800000000001</c:v>
                      </c:pt>
                      <c:pt idx="813" formatCode="0.000">
                        <c:v>1.6229499999999999</c:v>
                      </c:pt>
                      <c:pt idx="814" formatCode="0.000">
                        <c:v>1.6249899999999999</c:v>
                      </c:pt>
                      <c:pt idx="815" formatCode="0.000">
                        <c:v>1.6272800000000001</c:v>
                      </c:pt>
                      <c:pt idx="816" formatCode="0.000">
                        <c:v>1.6291199999999999</c:v>
                      </c:pt>
                      <c:pt idx="817" formatCode="0.000">
                        <c:v>1.63107</c:v>
                      </c:pt>
                      <c:pt idx="818" formatCode="0.000">
                        <c:v>1.6331</c:v>
                      </c:pt>
                      <c:pt idx="819" formatCode="0.000">
                        <c:v>1.6352199999999999</c:v>
                      </c:pt>
                      <c:pt idx="820" formatCode="0.000">
                        <c:v>1.6370400000000001</c:v>
                      </c:pt>
                      <c:pt idx="821" formatCode="0.000">
                        <c:v>1.6390100000000001</c:v>
                      </c:pt>
                      <c:pt idx="822" formatCode="0.000">
                        <c:v>1.64097</c:v>
                      </c:pt>
                      <c:pt idx="823" formatCode="0.000">
                        <c:v>1.6431199999999999</c:v>
                      </c:pt>
                      <c:pt idx="824" formatCode="0.000">
                        <c:v>1.6449800000000001</c:v>
                      </c:pt>
                      <c:pt idx="825" formatCode="0.000">
                        <c:v>1.64693</c:v>
                      </c:pt>
                      <c:pt idx="826" formatCode="0.000">
                        <c:v>1.6489199999999999</c:v>
                      </c:pt>
                      <c:pt idx="827" formatCode="0.000">
                        <c:v>1.65093</c:v>
                      </c:pt>
                      <c:pt idx="828" formatCode="0.000">
                        <c:v>1.65306</c:v>
                      </c:pt>
                      <c:pt idx="829" formatCode="0.000">
                        <c:v>1.65496</c:v>
                      </c:pt>
                      <c:pt idx="830" formatCode="0.000">
                        <c:v>1.6570100000000001</c:v>
                      </c:pt>
                      <c:pt idx="831" formatCode="0.000">
                        <c:v>1.6592199999999999</c:v>
                      </c:pt>
                      <c:pt idx="832" formatCode="0.000">
                        <c:v>1.6610100000000001</c:v>
                      </c:pt>
                      <c:pt idx="833" formatCode="0.000">
                        <c:v>1.66296</c:v>
                      </c:pt>
                      <c:pt idx="834" formatCode="0.000">
                        <c:v>1.66489</c:v>
                      </c:pt>
                      <c:pt idx="835" formatCode="0.000">
                        <c:v>1.6670199999999999</c:v>
                      </c:pt>
                      <c:pt idx="836" formatCode="0.000">
                        <c:v>1.66896</c:v>
                      </c:pt>
                      <c:pt idx="837" formatCode="0.000">
                        <c:v>1.6708700000000001</c:v>
                      </c:pt>
                      <c:pt idx="838" formatCode="0.000">
                        <c:v>1.6728099999999999</c:v>
                      </c:pt>
                      <c:pt idx="839" formatCode="0.000">
                        <c:v>1.6748499999999999</c:v>
                      </c:pt>
                      <c:pt idx="840" formatCode="0.000">
                        <c:v>1.6770099999999999</c:v>
                      </c:pt>
                      <c:pt idx="841" formatCode="0.000">
                        <c:v>1.679</c:v>
                      </c:pt>
                      <c:pt idx="842" formatCode="0.000">
                        <c:v>1.68093</c:v>
                      </c:pt>
                      <c:pt idx="843" formatCode="0.000">
                        <c:v>1.6832400000000001</c:v>
                      </c:pt>
                      <c:pt idx="844" formatCode="0.000">
                        <c:v>1.6849700000000001</c:v>
                      </c:pt>
                      <c:pt idx="845" formatCode="0.000">
                        <c:v>1.68686</c:v>
                      </c:pt>
                      <c:pt idx="846" formatCode="0.000">
                        <c:v>1.68886</c:v>
                      </c:pt>
                      <c:pt idx="847" formatCode="0.000">
                        <c:v>1.69092</c:v>
                      </c:pt>
                      <c:pt idx="848" formatCode="0.000">
                        <c:v>1.6929399999999999</c:v>
                      </c:pt>
                      <c:pt idx="849" formatCode="0.000">
                        <c:v>1.69482</c:v>
                      </c:pt>
                      <c:pt idx="850" formatCode="0.000">
                        <c:v>1.69675</c:v>
                      </c:pt>
                      <c:pt idx="851" formatCode="0.000">
                        <c:v>1.6988099999999999</c:v>
                      </c:pt>
                      <c:pt idx="852" formatCode="0.000">
                        <c:v>1.7008700000000001</c:v>
                      </c:pt>
                      <c:pt idx="853" formatCode="0.000">
                        <c:v>1.70289</c:v>
                      </c:pt>
                      <c:pt idx="854" formatCode="0.000">
                        <c:v>1.70495</c:v>
                      </c:pt>
                      <c:pt idx="855" formatCode="0.000">
                        <c:v>1.7071099999999999</c:v>
                      </c:pt>
                      <c:pt idx="856" formatCode="0.000">
                        <c:v>1.70895</c:v>
                      </c:pt>
                      <c:pt idx="857" formatCode="0.000">
                        <c:v>1.7109300000000001</c:v>
                      </c:pt>
                      <c:pt idx="858" formatCode="0.000">
                        <c:v>1.71286</c:v>
                      </c:pt>
                      <c:pt idx="859" formatCode="0.000">
                        <c:v>1.7150099999999999</c:v>
                      </c:pt>
                      <c:pt idx="860" formatCode="0.000">
                        <c:v>1.71692</c:v>
                      </c:pt>
                      <c:pt idx="861" formatCode="0.000">
                        <c:v>1.71872</c:v>
                      </c:pt>
                      <c:pt idx="862" formatCode="0.000">
                        <c:v>1.72072</c:v>
                      </c:pt>
                      <c:pt idx="863" formatCode="0.000">
                        <c:v>1.7227300000000001</c:v>
                      </c:pt>
                      <c:pt idx="864" formatCode="0.000">
                        <c:v>1.7247600000000001</c:v>
                      </c:pt>
                      <c:pt idx="865" formatCode="0.000">
                        <c:v>1.72671</c:v>
                      </c:pt>
                      <c:pt idx="866" formatCode="0.000">
                        <c:v>1.7287999999999999</c:v>
                      </c:pt>
                      <c:pt idx="867" formatCode="0.000">
                        <c:v>1.7311099999999999</c:v>
                      </c:pt>
                      <c:pt idx="868" formatCode="0.000">
                        <c:v>1.73295</c:v>
                      </c:pt>
                      <c:pt idx="869" formatCode="0.000">
                        <c:v>1.73481</c:v>
                      </c:pt>
                      <c:pt idx="870" formatCode="0.000">
                        <c:v>1.73682</c:v>
                      </c:pt>
                      <c:pt idx="871" formatCode="0.000">
                        <c:v>1.73889</c:v>
                      </c:pt>
                      <c:pt idx="872" formatCode="0.000">
                        <c:v>1.7409300000000001</c:v>
                      </c:pt>
                      <c:pt idx="873" formatCode="0.000">
                        <c:v>1.74278</c:v>
                      </c:pt>
                      <c:pt idx="874" formatCode="0.000">
                        <c:v>1.74472</c:v>
                      </c:pt>
                      <c:pt idx="875" formatCode="0.000">
                        <c:v>1.7467699999999999</c:v>
                      </c:pt>
                      <c:pt idx="876" formatCode="0.000">
                        <c:v>1.7488600000000001</c:v>
                      </c:pt>
                      <c:pt idx="877" formatCode="0.000">
                        <c:v>1.7506999999999999</c:v>
                      </c:pt>
                      <c:pt idx="878" formatCode="0.000">
                        <c:v>1.7526900000000001</c:v>
                      </c:pt>
                      <c:pt idx="879" formatCode="0.000">
                        <c:v>1.7549699999999999</c:v>
                      </c:pt>
                      <c:pt idx="880" formatCode="0.000">
                        <c:v>1.7569399999999999</c:v>
                      </c:pt>
                      <c:pt idx="881" formatCode="0.000">
                        <c:v>1.75875</c:v>
                      </c:pt>
                      <c:pt idx="882" formatCode="0.000">
                        <c:v>1.7606999999999999</c:v>
                      </c:pt>
                      <c:pt idx="883" formatCode="0.000">
                        <c:v>1.76284</c:v>
                      </c:pt>
                      <c:pt idx="884" formatCode="0.000">
                        <c:v>1.7648600000000001</c:v>
                      </c:pt>
                      <c:pt idx="885" formatCode="0.000">
                        <c:v>1.7667299999999999</c:v>
                      </c:pt>
                      <c:pt idx="886" formatCode="0.000">
                        <c:v>1.7686999999999999</c:v>
                      </c:pt>
                      <c:pt idx="887" formatCode="0.000">
                        <c:v>1.7706999999999999</c:v>
                      </c:pt>
                      <c:pt idx="888" formatCode="0.000">
                        <c:v>1.77277</c:v>
                      </c:pt>
                      <c:pt idx="889" formatCode="0.000">
                        <c:v>1.77467</c:v>
                      </c:pt>
                      <c:pt idx="890" formatCode="0.000">
                        <c:v>1.7766500000000001</c:v>
                      </c:pt>
                      <c:pt idx="891" formatCode="0.000">
                        <c:v>1.7786500000000001</c:v>
                      </c:pt>
                      <c:pt idx="892" formatCode="0.000">
                        <c:v>1.7809299999999999</c:v>
                      </c:pt>
                      <c:pt idx="893" formatCode="0.000">
                        <c:v>1.7827</c:v>
                      </c:pt>
                      <c:pt idx="894" formatCode="0.000">
                        <c:v>1.78471</c:v>
                      </c:pt>
                      <c:pt idx="895" formatCode="0.000">
                        <c:v>1.7867299999999999</c:v>
                      </c:pt>
                      <c:pt idx="896" formatCode="0.000">
                        <c:v>1.7888599999999999</c:v>
                      </c:pt>
                      <c:pt idx="897" formatCode="0.000">
                        <c:v>1.7907</c:v>
                      </c:pt>
                      <c:pt idx="898" formatCode="0.000">
                        <c:v>1.7926800000000001</c:v>
                      </c:pt>
                      <c:pt idx="899" formatCode="0.000">
                        <c:v>1.7946599999999999</c:v>
                      </c:pt>
                      <c:pt idx="900" formatCode="0.000">
                        <c:v>1.7967900000000001</c:v>
                      </c:pt>
                      <c:pt idx="901" formatCode="0.000">
                        <c:v>1.7986200000000001</c:v>
                      </c:pt>
                      <c:pt idx="902" formatCode="0.000">
                        <c:v>1.8006200000000001</c:v>
                      </c:pt>
                      <c:pt idx="903" formatCode="0.000">
                        <c:v>1.8026</c:v>
                      </c:pt>
                      <c:pt idx="904" formatCode="0.000">
                        <c:v>1.8046199999999999</c:v>
                      </c:pt>
                      <c:pt idx="905" formatCode="0.000">
                        <c:v>1.8067200000000001</c:v>
                      </c:pt>
                      <c:pt idx="906" formatCode="0.000">
                        <c:v>1.8086800000000001</c:v>
                      </c:pt>
                      <c:pt idx="907" formatCode="0.000">
                        <c:v>1.81087</c:v>
                      </c:pt>
                      <c:pt idx="908" formatCode="0.000">
                        <c:v>1.81287</c:v>
                      </c:pt>
                      <c:pt idx="909" formatCode="0.000">
                        <c:v>1.8146599999999999</c:v>
                      </c:pt>
                      <c:pt idx="910" formatCode="0.000">
                        <c:v>1.8166500000000001</c:v>
                      </c:pt>
                      <c:pt idx="911" formatCode="0.000">
                        <c:v>1.8186</c:v>
                      </c:pt>
                      <c:pt idx="912" formatCode="0.000">
                        <c:v>1.82073</c:v>
                      </c:pt>
                      <c:pt idx="913" formatCode="0.000">
                        <c:v>1.8225899999999999</c:v>
                      </c:pt>
                      <c:pt idx="914" formatCode="0.000">
                        <c:v>1.82453</c:v>
                      </c:pt>
                      <c:pt idx="915" formatCode="0.000">
                        <c:v>1.8265100000000001</c:v>
                      </c:pt>
                      <c:pt idx="916" formatCode="0.000">
                        <c:v>1.82856</c:v>
                      </c:pt>
                      <c:pt idx="917" formatCode="0.000">
                        <c:v>1.8307100000000001</c:v>
                      </c:pt>
                      <c:pt idx="918" formatCode="0.000">
                        <c:v>1.83263</c:v>
                      </c:pt>
                      <c:pt idx="919" formatCode="0.000">
                        <c:v>1.83464</c:v>
                      </c:pt>
                      <c:pt idx="920" formatCode="0.000">
                        <c:v>1.8368800000000001</c:v>
                      </c:pt>
                      <c:pt idx="921" formatCode="0.000">
                        <c:v>1.8385800000000001</c:v>
                      </c:pt>
                      <c:pt idx="922" formatCode="0.000">
                        <c:v>1.8405100000000001</c:v>
                      </c:pt>
                      <c:pt idx="923" formatCode="0.000">
                        <c:v>1.84257</c:v>
                      </c:pt>
                      <c:pt idx="924" formatCode="0.000">
                        <c:v>1.8447</c:v>
                      </c:pt>
                      <c:pt idx="925" formatCode="0.000">
                        <c:v>1.84656</c:v>
                      </c:pt>
                      <c:pt idx="926" formatCode="0.000">
                        <c:v>1.8485100000000001</c:v>
                      </c:pt>
                      <c:pt idx="927" formatCode="0.000">
                        <c:v>1.8505</c:v>
                      </c:pt>
                      <c:pt idx="928" formatCode="0.000">
                        <c:v>1.8525</c:v>
                      </c:pt>
                      <c:pt idx="929" formatCode="0.000">
                        <c:v>1.8545100000000001</c:v>
                      </c:pt>
                      <c:pt idx="930" formatCode="0.000">
                        <c:v>1.8566400000000001</c:v>
                      </c:pt>
                      <c:pt idx="931" formatCode="0.000">
                        <c:v>1.85866</c:v>
                      </c:pt>
                      <c:pt idx="932" formatCode="0.000">
                        <c:v>1.86087</c:v>
                      </c:pt>
                      <c:pt idx="933" formatCode="0.000">
                        <c:v>1.86259</c:v>
                      </c:pt>
                      <c:pt idx="934" formatCode="0.000">
                        <c:v>1.86452</c:v>
                      </c:pt>
                      <c:pt idx="935" formatCode="0.000">
                        <c:v>1.8664799999999999</c:v>
                      </c:pt>
                      <c:pt idx="936" formatCode="0.000">
                        <c:v>1.86866</c:v>
                      </c:pt>
                      <c:pt idx="937" formatCode="0.000">
                        <c:v>1.8705000000000001</c:v>
                      </c:pt>
                      <c:pt idx="938" formatCode="0.000">
                        <c:v>1.8724400000000001</c:v>
                      </c:pt>
                      <c:pt idx="939" formatCode="0.000">
                        <c:v>1.8744499999999999</c:v>
                      </c:pt>
                      <c:pt idx="940" formatCode="0.000">
                        <c:v>1.87643</c:v>
                      </c:pt>
                      <c:pt idx="941" formatCode="0.000">
                        <c:v>1.87846</c:v>
                      </c:pt>
                      <c:pt idx="942" formatCode="0.000">
                        <c:v>1.88036</c:v>
                      </c:pt>
                      <c:pt idx="943" formatCode="0.000">
                        <c:v>1.8824399999999999</c:v>
                      </c:pt>
                      <c:pt idx="944" formatCode="0.000">
                        <c:v>1.8847799999999999</c:v>
                      </c:pt>
                      <c:pt idx="945" formatCode="0.000">
                        <c:v>1.88659</c:v>
                      </c:pt>
                      <c:pt idx="946" formatCode="0.000">
                        <c:v>1.8885099999999999</c:v>
                      </c:pt>
                      <c:pt idx="947" formatCode="0.000">
                        <c:v>1.8905000000000001</c:v>
                      </c:pt>
                      <c:pt idx="948" formatCode="0.000">
                        <c:v>1.89259</c:v>
                      </c:pt>
                      <c:pt idx="949" formatCode="0.000">
                        <c:v>1.8945399999999999</c:v>
                      </c:pt>
                      <c:pt idx="950" formatCode="0.000">
                        <c:v>1.8964399999999999</c:v>
                      </c:pt>
                      <c:pt idx="951" formatCode="0.000">
                        <c:v>1.8983699999999999</c:v>
                      </c:pt>
                      <c:pt idx="952" formatCode="0.000">
                        <c:v>1.9004300000000001</c:v>
                      </c:pt>
                      <c:pt idx="953" formatCode="0.000">
                        <c:v>1.90249</c:v>
                      </c:pt>
                      <c:pt idx="954" formatCode="0.000">
                        <c:v>1.9043699999999999</c:v>
                      </c:pt>
                      <c:pt idx="955" formatCode="0.000">
                        <c:v>1.9063699999999999</c:v>
                      </c:pt>
                      <c:pt idx="956" formatCode="0.000">
                        <c:v>1.9085799999999999</c:v>
                      </c:pt>
                      <c:pt idx="957" formatCode="0.000">
                        <c:v>1.9105799999999999</c:v>
                      </c:pt>
                      <c:pt idx="958" formatCode="0.000">
                        <c:v>1.9124699999999999</c:v>
                      </c:pt>
                      <c:pt idx="959" formatCode="0.000">
                        <c:v>1.91442</c:v>
                      </c:pt>
                      <c:pt idx="960" formatCode="0.000">
                        <c:v>1.9165700000000001</c:v>
                      </c:pt>
                      <c:pt idx="961" formatCode="0.000">
                        <c:v>1.91855</c:v>
                      </c:pt>
                      <c:pt idx="962" formatCode="0.000">
                        <c:v>1.92038</c:v>
                      </c:pt>
                      <c:pt idx="963" formatCode="0.000">
                        <c:v>1.9223399999999999</c:v>
                      </c:pt>
                      <c:pt idx="964" formatCode="0.000">
                        <c:v>1.92438</c:v>
                      </c:pt>
                      <c:pt idx="965" formatCode="0.000">
                        <c:v>1.9264399999999999</c:v>
                      </c:pt>
                      <c:pt idx="966" formatCode="0.000">
                        <c:v>1.9282900000000001</c:v>
                      </c:pt>
                      <c:pt idx="967" formatCode="0.000">
                        <c:v>1.9302900000000001</c:v>
                      </c:pt>
                      <c:pt idx="968" formatCode="0.000">
                        <c:v>1.93231</c:v>
                      </c:pt>
                      <c:pt idx="969" formatCode="0.000">
                        <c:v>1.9345600000000001</c:v>
                      </c:pt>
                      <c:pt idx="970" formatCode="0.000">
                        <c:v>1.93649</c:v>
                      </c:pt>
                      <c:pt idx="971" formatCode="0.000">
                        <c:v>1.9383699999999999</c:v>
                      </c:pt>
                      <c:pt idx="972" formatCode="0.000">
                        <c:v>1.9404600000000001</c:v>
                      </c:pt>
                      <c:pt idx="973" formatCode="0.000">
                        <c:v>1.94251</c:v>
                      </c:pt>
                      <c:pt idx="974" formatCode="0.000">
                        <c:v>1.9443600000000001</c:v>
                      </c:pt>
                      <c:pt idx="975" formatCode="0.000">
                        <c:v>1.9463699999999999</c:v>
                      </c:pt>
                      <c:pt idx="976" formatCode="0.000">
                        <c:v>1.9484300000000001</c:v>
                      </c:pt>
                      <c:pt idx="977" formatCode="0.000">
                        <c:v>1.95045</c:v>
                      </c:pt>
                      <c:pt idx="978" formatCode="0.000">
                        <c:v>1.9523200000000001</c:v>
                      </c:pt>
                      <c:pt idx="979" formatCode="0.000">
                        <c:v>1.9542900000000001</c:v>
                      </c:pt>
                      <c:pt idx="980" formatCode="0.000">
                        <c:v>1.9562999999999999</c:v>
                      </c:pt>
                      <c:pt idx="981" formatCode="0.000">
                        <c:v>1.95838</c:v>
                      </c:pt>
                      <c:pt idx="982" formatCode="0.000">
                        <c:v>1.9604999999999999</c:v>
                      </c:pt>
                      <c:pt idx="983" formatCode="0.000">
                        <c:v>1.9623299999999999</c:v>
                      </c:pt>
                      <c:pt idx="984" formatCode="0.000">
                        <c:v>1.96445</c:v>
                      </c:pt>
                      <c:pt idx="985" formatCode="0.000">
                        <c:v>1.96652</c:v>
                      </c:pt>
                      <c:pt idx="986" formatCode="0.000">
                        <c:v>1.96831</c:v>
                      </c:pt>
                      <c:pt idx="987" formatCode="0.000">
                        <c:v>1.97028</c:v>
                      </c:pt>
                      <c:pt idx="988" formatCode="0.000">
                        <c:v>1.9723200000000001</c:v>
                      </c:pt>
                      <c:pt idx="989" formatCode="0.000">
                        <c:v>1.9744299999999999</c:v>
                      </c:pt>
                      <c:pt idx="990" formatCode="0.000">
                        <c:v>1.9762599999999999</c:v>
                      </c:pt>
                      <c:pt idx="991" formatCode="0.000">
                        <c:v>1.9782200000000001</c:v>
                      </c:pt>
                      <c:pt idx="992" formatCode="0.000">
                        <c:v>1.9802200000000001</c:v>
                      </c:pt>
                      <c:pt idx="993" formatCode="0.000">
                        <c:v>1.9823</c:v>
                      </c:pt>
                      <c:pt idx="994" formatCode="0.000">
                        <c:v>1.98445</c:v>
                      </c:pt>
                      <c:pt idx="995" formatCode="0.000">
                        <c:v>1.9863</c:v>
                      </c:pt>
                      <c:pt idx="996" formatCode="0.000">
                        <c:v>1.9883999999999999</c:v>
                      </c:pt>
                      <c:pt idx="997" formatCode="0.000">
                        <c:v>1.99047</c:v>
                      </c:pt>
                      <c:pt idx="998" formatCode="0.000">
                        <c:v>1.9923299999999999</c:v>
                      </c:pt>
                      <c:pt idx="999" formatCode="0.000">
                        <c:v>1.9942500000000001</c:v>
                      </c:pt>
                      <c:pt idx="1000" formatCode="0.000">
                        <c:v>1.9963200000000001</c:v>
                      </c:pt>
                      <c:pt idx="1001" formatCode="0.000">
                        <c:v>1.9984200000000001</c:v>
                      </c:pt>
                      <c:pt idx="1002" formatCode="0.000">
                        <c:v>2.00027</c:v>
                      </c:pt>
                      <c:pt idx="1003" formatCode="0.000">
                        <c:v>2.0022199999999999</c:v>
                      </c:pt>
                      <c:pt idx="1004" formatCode="0.000">
                        <c:v>2.0042200000000001</c:v>
                      </c:pt>
                      <c:pt idx="1005" formatCode="0.000">
                        <c:v>2.00624</c:v>
                      </c:pt>
                      <c:pt idx="1006" formatCode="0.000">
                        <c:v>2.0081899999999999</c:v>
                      </c:pt>
                      <c:pt idx="1007" formatCode="0.000">
                        <c:v>2.0102799999999998</c:v>
                      </c:pt>
                      <c:pt idx="1008" formatCode="0.000">
                        <c:v>2.01241</c:v>
                      </c:pt>
                      <c:pt idx="1009" formatCode="0.000">
                        <c:v>2.0144600000000001</c:v>
                      </c:pt>
                      <c:pt idx="1010" formatCode="0.000">
                        <c:v>2.0162800000000001</c:v>
                      </c:pt>
                      <c:pt idx="1011" formatCode="0.000">
                        <c:v>2.01824</c:v>
                      </c:pt>
                      <c:pt idx="1012" formatCode="0.000">
                        <c:v>2.0202300000000002</c:v>
                      </c:pt>
                      <c:pt idx="1013" formatCode="0.000">
                        <c:v>2.0223800000000001</c:v>
                      </c:pt>
                      <c:pt idx="1014" formatCode="0.000">
                        <c:v>2.0241799999999999</c:v>
                      </c:pt>
                      <c:pt idx="1015" formatCode="0.000">
                        <c:v>2.0261499999999999</c:v>
                      </c:pt>
                      <c:pt idx="1016" formatCode="0.000">
                        <c:v>2.0281400000000001</c:v>
                      </c:pt>
                      <c:pt idx="1017" formatCode="0.000">
                        <c:v>2.0301999999999998</c:v>
                      </c:pt>
                      <c:pt idx="1018" formatCode="0.000">
                        <c:v>2.0321400000000001</c:v>
                      </c:pt>
                      <c:pt idx="1019" formatCode="0.000">
                        <c:v>2.03409</c:v>
                      </c:pt>
                      <c:pt idx="1020" formatCode="0.000">
                        <c:v>2.0362</c:v>
                      </c:pt>
                      <c:pt idx="1021" formatCode="0.000">
                        <c:v>2.0384899999999999</c:v>
                      </c:pt>
                      <c:pt idx="1022" formatCode="0.000">
                        <c:v>2.0402499999999999</c:v>
                      </c:pt>
                      <c:pt idx="1023" formatCode="0.000">
                        <c:v>2.0422099999999999</c:v>
                      </c:pt>
                      <c:pt idx="1024" formatCode="0.000">
                        <c:v>2.04419</c:v>
                      </c:pt>
                      <c:pt idx="1025" formatCode="0.000">
                        <c:v>2.0464000000000002</c:v>
                      </c:pt>
                      <c:pt idx="1026" formatCode="0.000">
                        <c:v>2.0482399999999998</c:v>
                      </c:pt>
                      <c:pt idx="1027" formatCode="0.000">
                        <c:v>2.0501999999999998</c:v>
                      </c:pt>
                      <c:pt idx="1028" formatCode="0.000">
                        <c:v>2.0521699999999998</c:v>
                      </c:pt>
                      <c:pt idx="1029" formatCode="0.000">
                        <c:v>2.0541499999999999</c:v>
                      </c:pt>
                      <c:pt idx="1030" formatCode="0.000">
                        <c:v>2.0561600000000002</c:v>
                      </c:pt>
                      <c:pt idx="1031" formatCode="0.000">
                        <c:v>2.0581200000000002</c:v>
                      </c:pt>
                      <c:pt idx="1032" formatCode="0.000">
                        <c:v>2.06013</c:v>
                      </c:pt>
                      <c:pt idx="1033" formatCode="0.000">
                        <c:v>2.0624699999999998</c:v>
                      </c:pt>
                      <c:pt idx="1034" formatCode="0.000">
                        <c:v>2.0642999999999998</c:v>
                      </c:pt>
                      <c:pt idx="1035" formatCode="0.000">
                        <c:v>2.06623</c:v>
                      </c:pt>
                      <c:pt idx="1036" formatCode="0.000">
                        <c:v>2.0682499999999999</c:v>
                      </c:pt>
                      <c:pt idx="1037" formatCode="0.000">
                        <c:v>2.07037</c:v>
                      </c:pt>
                      <c:pt idx="1038" formatCode="0.000">
                        <c:v>2.0722200000000002</c:v>
                      </c:pt>
                      <c:pt idx="1039" formatCode="0.000">
                        <c:v>2.07416</c:v>
                      </c:pt>
                      <c:pt idx="1040" formatCode="0.000">
                        <c:v>2.07613</c:v>
                      </c:pt>
                      <c:pt idx="1041" formatCode="0.000">
                        <c:v>2.0782099999999999</c:v>
                      </c:pt>
                      <c:pt idx="1042" formatCode="0.000">
                        <c:v>2.0801599999999998</c:v>
                      </c:pt>
                      <c:pt idx="1043" formatCode="0.000">
                        <c:v>2.0820699999999999</c:v>
                      </c:pt>
                      <c:pt idx="1044" formatCode="0.000">
                        <c:v>2.0840299999999998</c:v>
                      </c:pt>
                      <c:pt idx="1045" formatCode="0.000">
                        <c:v>2.0860400000000001</c:v>
                      </c:pt>
                      <c:pt idx="1046" formatCode="0.000">
                        <c:v>2.08819</c:v>
                      </c:pt>
                      <c:pt idx="1047" formatCode="0.000">
                        <c:v>2.0901299999999998</c:v>
                      </c:pt>
                      <c:pt idx="1048" formatCode="0.000">
                        <c:v>2.0920700000000001</c:v>
                      </c:pt>
                      <c:pt idx="1049" formatCode="0.000">
                        <c:v>2.0943100000000001</c:v>
                      </c:pt>
                      <c:pt idx="1050" formatCode="0.000">
                        <c:v>2.0961699999999999</c:v>
                      </c:pt>
                      <c:pt idx="1051" formatCode="0.000">
                        <c:v>2.0981000000000001</c:v>
                      </c:pt>
                      <c:pt idx="1052" formatCode="0.000">
                        <c:v>2.10012</c:v>
                      </c:pt>
                      <c:pt idx="1053" formatCode="0.000">
                        <c:v>2.10216</c:v>
                      </c:pt>
                      <c:pt idx="1054" formatCode="0.000">
                        <c:v>2.1041300000000001</c:v>
                      </c:pt>
                      <c:pt idx="1055" formatCode="0.000">
                        <c:v>2.10602</c:v>
                      </c:pt>
                      <c:pt idx="1056" formatCode="0.000">
                        <c:v>2.1080199999999998</c:v>
                      </c:pt>
                      <c:pt idx="1057" formatCode="0.000">
                        <c:v>2.11002</c:v>
                      </c:pt>
                      <c:pt idx="1058" formatCode="0.000">
                        <c:v>2.1122100000000001</c:v>
                      </c:pt>
                      <c:pt idx="1059" formatCode="0.000">
                        <c:v>2.1141200000000002</c:v>
                      </c:pt>
                      <c:pt idx="1060" formatCode="0.000">
                        <c:v>2.1160000000000001</c:v>
                      </c:pt>
                      <c:pt idx="1061" formatCode="0.000">
                        <c:v>2.1183999999999998</c:v>
                      </c:pt>
                      <c:pt idx="1062" formatCode="0.000">
                        <c:v>2.1201699999999999</c:v>
                      </c:pt>
                      <c:pt idx="1063" formatCode="0.000">
                        <c:v>2.12202</c:v>
                      </c:pt>
                      <c:pt idx="1064" formatCode="0.000">
                        <c:v>2.1240100000000002</c:v>
                      </c:pt>
                      <c:pt idx="1065" formatCode="0.000">
                        <c:v>2.1261299999999999</c:v>
                      </c:pt>
                      <c:pt idx="1066" formatCode="0.000">
                        <c:v>2.1281099999999999</c:v>
                      </c:pt>
                      <c:pt idx="1067" formatCode="0.000">
                        <c:v>2.1299800000000002</c:v>
                      </c:pt>
                      <c:pt idx="1068" formatCode="0.000">
                        <c:v>2.1319599999999999</c:v>
                      </c:pt>
                      <c:pt idx="1069" formatCode="0.000">
                        <c:v>2.13395</c:v>
                      </c:pt>
                      <c:pt idx="1070" formatCode="0.000">
                        <c:v>2.1360299999999999</c:v>
                      </c:pt>
                      <c:pt idx="1071" formatCode="0.000">
                        <c:v>2.13802</c:v>
                      </c:pt>
                      <c:pt idx="1072" formatCode="0.000">
                        <c:v>2.1400399999999999</c:v>
                      </c:pt>
                      <c:pt idx="1073" formatCode="0.000">
                        <c:v>2.1423000000000001</c:v>
                      </c:pt>
                      <c:pt idx="1074" formatCode="0.000">
                        <c:v>2.14412</c:v>
                      </c:pt>
                      <c:pt idx="1075" formatCode="0.000">
                        <c:v>2.1459999999999999</c:v>
                      </c:pt>
                      <c:pt idx="1076" formatCode="0.000">
                        <c:v>2.1479300000000001</c:v>
                      </c:pt>
                      <c:pt idx="1077" formatCode="0.000">
                        <c:v>2.1500699999999999</c:v>
                      </c:pt>
                      <c:pt idx="1078" formatCode="0.000">
                        <c:v>2.1520999999999999</c:v>
                      </c:pt>
                      <c:pt idx="1079" formatCode="0.000">
                        <c:v>2.15394</c:v>
                      </c:pt>
                      <c:pt idx="1080" formatCode="0.000">
                        <c:v>2.1559499999999998</c:v>
                      </c:pt>
                      <c:pt idx="1081" formatCode="0.000">
                        <c:v>2.15794</c:v>
                      </c:pt>
                      <c:pt idx="1082" formatCode="0.000">
                        <c:v>2.1600299999999999</c:v>
                      </c:pt>
                      <c:pt idx="1083" formatCode="0.000">
                        <c:v>2.16188</c:v>
                      </c:pt>
                      <c:pt idx="1084" formatCode="0.000">
                        <c:v>2.1639900000000001</c:v>
                      </c:pt>
                      <c:pt idx="1085" formatCode="0.000">
                        <c:v>2.16628</c:v>
                      </c:pt>
                      <c:pt idx="1086" formatCode="0.000">
                        <c:v>2.1681400000000002</c:v>
                      </c:pt>
                      <c:pt idx="1087" formatCode="0.000">
                        <c:v>2.17001</c:v>
                      </c:pt>
                      <c:pt idx="1088" formatCode="0.000">
                        <c:v>2.1719400000000002</c:v>
                      </c:pt>
                      <c:pt idx="1089" formatCode="0.000">
                        <c:v>2.17401</c:v>
                      </c:pt>
                      <c:pt idx="1090" formatCode="0.000">
                        <c:v>2.1760600000000001</c:v>
                      </c:pt>
                      <c:pt idx="1091" formatCode="0.000">
                        <c:v>2.1778599999999999</c:v>
                      </c:pt>
                      <c:pt idx="1092" formatCode="0.000">
                        <c:v>2.17984</c:v>
                      </c:pt>
                      <c:pt idx="1093" formatCode="0.000">
                        <c:v>2.18187</c:v>
                      </c:pt>
                      <c:pt idx="1094" formatCode="0.000">
                        <c:v>2.18391</c:v>
                      </c:pt>
                      <c:pt idx="1095" formatCode="0.000">
                        <c:v>2.1858300000000002</c:v>
                      </c:pt>
                      <c:pt idx="1096" formatCode="0.000">
                        <c:v>2.18784</c:v>
                      </c:pt>
                      <c:pt idx="1097" formatCode="0.000">
                        <c:v>2.19</c:v>
                      </c:pt>
                      <c:pt idx="1098" formatCode="0.000">
                        <c:v>2.1921400000000002</c:v>
                      </c:pt>
                      <c:pt idx="1099" formatCode="0.000">
                        <c:v>2.1939799999999998</c:v>
                      </c:pt>
                      <c:pt idx="1100" formatCode="0.000">
                        <c:v>2.1958899999999999</c:v>
                      </c:pt>
                      <c:pt idx="1101" formatCode="0.000">
                        <c:v>2.1979299999999999</c:v>
                      </c:pt>
                      <c:pt idx="1102" formatCode="0.000">
                        <c:v>2.2000799999999998</c:v>
                      </c:pt>
                      <c:pt idx="1103" formatCode="0.000">
                        <c:v>2.2018800000000001</c:v>
                      </c:pt>
                      <c:pt idx="1104" formatCode="0.000">
                        <c:v>2.20384</c:v>
                      </c:pt>
                      <c:pt idx="1105" formatCode="0.000">
                        <c:v>2.2058300000000002</c:v>
                      </c:pt>
                      <c:pt idx="1106" formatCode="0.000">
                        <c:v>2.2078700000000002</c:v>
                      </c:pt>
                      <c:pt idx="1107" formatCode="0.000">
                        <c:v>2.2098</c:v>
                      </c:pt>
                      <c:pt idx="1108" formatCode="0.000">
                        <c:v>2.2117800000000001</c:v>
                      </c:pt>
                      <c:pt idx="1109" formatCode="0.000">
                        <c:v>2.2137799999999999</c:v>
                      </c:pt>
                      <c:pt idx="1110" formatCode="0.000">
                        <c:v>2.21611</c:v>
                      </c:pt>
                      <c:pt idx="1111" formatCode="0.000">
                        <c:v>2.2179099999999998</c:v>
                      </c:pt>
                      <c:pt idx="1112" formatCode="0.000">
                        <c:v>2.2198699999999998</c:v>
                      </c:pt>
                      <c:pt idx="1113" formatCode="0.000">
                        <c:v>2.2219199999999999</c:v>
                      </c:pt>
                      <c:pt idx="1114" formatCode="0.000">
                        <c:v>2.22404</c:v>
                      </c:pt>
                      <c:pt idx="1115" formatCode="0.000">
                        <c:v>2.2257899999999999</c:v>
                      </c:pt>
                      <c:pt idx="1116" formatCode="0.000">
                        <c:v>2.2277300000000002</c:v>
                      </c:pt>
                      <c:pt idx="1117" formatCode="0.000">
                        <c:v>2.2297799999999999</c:v>
                      </c:pt>
                      <c:pt idx="1118" formatCode="0.000">
                        <c:v>2.23177</c:v>
                      </c:pt>
                      <c:pt idx="1119" formatCode="0.000">
                        <c:v>2.2337400000000001</c:v>
                      </c:pt>
                      <c:pt idx="1120" formatCode="0.000">
                        <c:v>2.2357200000000002</c:v>
                      </c:pt>
                      <c:pt idx="1121" formatCode="0.000">
                        <c:v>2.2377099999999999</c:v>
                      </c:pt>
                      <c:pt idx="1122" formatCode="0.000">
                        <c:v>2.2397300000000002</c:v>
                      </c:pt>
                      <c:pt idx="1123" formatCode="0.000">
                        <c:v>2.2418499999999999</c:v>
                      </c:pt>
                      <c:pt idx="1124" formatCode="0.000">
                        <c:v>2.2438199999999999</c:v>
                      </c:pt>
                      <c:pt idx="1125" formatCode="0.000">
                        <c:v>2.2458200000000001</c:v>
                      </c:pt>
                      <c:pt idx="1126" formatCode="0.000">
                        <c:v>2.2480099999999998</c:v>
                      </c:pt>
                      <c:pt idx="1127" formatCode="0.000">
                        <c:v>2.2498</c:v>
                      </c:pt>
                      <c:pt idx="1128" formatCode="0.000">
                        <c:v>2.2517200000000002</c:v>
                      </c:pt>
                      <c:pt idx="1129" formatCode="0.000">
                        <c:v>2.2537199999999999</c:v>
                      </c:pt>
                      <c:pt idx="1130" formatCode="0.000">
                        <c:v>2.2558400000000001</c:v>
                      </c:pt>
                      <c:pt idx="1131" formatCode="0.000">
                        <c:v>2.2577400000000001</c:v>
                      </c:pt>
                      <c:pt idx="1132" formatCode="0.000">
                        <c:v>2.2596699999999998</c:v>
                      </c:pt>
                      <c:pt idx="1133" formatCode="0.000">
                        <c:v>2.2616700000000001</c:v>
                      </c:pt>
                      <c:pt idx="1134" formatCode="0.000">
                        <c:v>2.2636699999999998</c:v>
                      </c:pt>
                      <c:pt idx="1135" formatCode="0.000">
                        <c:v>2.2658</c:v>
                      </c:pt>
                      <c:pt idx="1136" formatCode="0.000">
                        <c:v>2.2678099999999999</c:v>
                      </c:pt>
                      <c:pt idx="1137" formatCode="0.000">
                        <c:v>2.2697699999999998</c:v>
                      </c:pt>
                      <c:pt idx="1138" formatCode="0.000">
                        <c:v>2.2720500000000001</c:v>
                      </c:pt>
                      <c:pt idx="1139" formatCode="0.000">
                        <c:v>2.2737599999999998</c:v>
                      </c:pt>
                      <c:pt idx="1140" formatCode="0.000">
                        <c:v>2.2757000000000001</c:v>
                      </c:pt>
                      <c:pt idx="1141" formatCode="0.000">
                        <c:v>2.2776700000000001</c:v>
                      </c:pt>
                      <c:pt idx="1142" formatCode="0.000">
                        <c:v>2.27976</c:v>
                      </c:pt>
                      <c:pt idx="1143" formatCode="0.000">
                        <c:v>2.2817400000000001</c:v>
                      </c:pt>
                      <c:pt idx="1144" formatCode="0.000">
                        <c:v>2.2836400000000001</c:v>
                      </c:pt>
                      <c:pt idx="1145" formatCode="0.000">
                        <c:v>2.28559</c:v>
                      </c:pt>
                      <c:pt idx="1146" formatCode="0.000">
                        <c:v>2.2875800000000002</c:v>
                      </c:pt>
                      <c:pt idx="1147" formatCode="0.000">
                        <c:v>2.2896800000000002</c:v>
                      </c:pt>
                      <c:pt idx="1148" formatCode="0.000">
                        <c:v>2.2916799999999999</c:v>
                      </c:pt>
                      <c:pt idx="1149" formatCode="0.000">
                        <c:v>2.29365</c:v>
                      </c:pt>
                      <c:pt idx="1150" formatCode="0.000">
                        <c:v>2.2959399999999999</c:v>
                      </c:pt>
                      <c:pt idx="1151" formatCode="0.000">
                        <c:v>2.2977300000000001</c:v>
                      </c:pt>
                      <c:pt idx="1152" formatCode="0.000">
                        <c:v>2.2996500000000002</c:v>
                      </c:pt>
                      <c:pt idx="1153" formatCode="0.000">
                        <c:v>2.3016100000000002</c:v>
                      </c:pt>
                      <c:pt idx="1154" formatCode="0.000">
                        <c:v>2.3037100000000001</c:v>
                      </c:pt>
                      <c:pt idx="1155" formatCode="0.000">
                        <c:v>2.3057099999999999</c:v>
                      </c:pt>
                      <c:pt idx="1156" formatCode="0.000">
                        <c:v>2.3075999999999999</c:v>
                      </c:pt>
                      <c:pt idx="1157" formatCode="0.000">
                        <c:v>2.3095400000000001</c:v>
                      </c:pt>
                      <c:pt idx="1158" formatCode="0.000">
                        <c:v>2.3115299999999999</c:v>
                      </c:pt>
                      <c:pt idx="1159" formatCode="0.000">
                        <c:v>2.3135599999999998</c:v>
                      </c:pt>
                      <c:pt idx="1160" formatCode="0.000">
                        <c:v>2.3154699999999999</c:v>
                      </c:pt>
                      <c:pt idx="1161" formatCode="0.000">
                        <c:v>2.31758</c:v>
                      </c:pt>
                      <c:pt idx="1162" formatCode="0.000">
                        <c:v>2.3199100000000001</c:v>
                      </c:pt>
                      <c:pt idx="1163" formatCode="0.000">
                        <c:v>2.3217400000000001</c:v>
                      </c:pt>
                      <c:pt idx="1164" formatCode="0.000">
                        <c:v>2.3236300000000001</c:v>
                      </c:pt>
                      <c:pt idx="1165" formatCode="0.000">
                        <c:v>2.3255699999999999</c:v>
                      </c:pt>
                      <c:pt idx="1166" formatCode="0.000">
                        <c:v>2.3276500000000002</c:v>
                      </c:pt>
                      <c:pt idx="1167" formatCode="0.000">
                        <c:v>2.3297099999999999</c:v>
                      </c:pt>
                      <c:pt idx="1168" formatCode="0.000">
                        <c:v>2.3315100000000002</c:v>
                      </c:pt>
                      <c:pt idx="1169" formatCode="0.000">
                        <c:v>2.3334800000000002</c:v>
                      </c:pt>
                      <c:pt idx="1170" formatCode="0.000">
                        <c:v>2.3355000000000001</c:v>
                      </c:pt>
                      <c:pt idx="1171" formatCode="0.000">
                        <c:v>2.3376000000000001</c:v>
                      </c:pt>
                      <c:pt idx="1172" formatCode="0.000">
                        <c:v>2.3394499999999998</c:v>
                      </c:pt>
                      <c:pt idx="1173" formatCode="0.000">
                        <c:v>2.34144</c:v>
                      </c:pt>
                      <c:pt idx="1174" formatCode="0.000">
                        <c:v>2.3435800000000002</c:v>
                      </c:pt>
                      <c:pt idx="1175" formatCode="0.000">
                        <c:v>2.34572</c:v>
                      </c:pt>
                      <c:pt idx="1176" formatCode="0.000">
                        <c:v>2.3475799999999998</c:v>
                      </c:pt>
                      <c:pt idx="1177" formatCode="0.000">
                        <c:v>2.3495400000000002</c:v>
                      </c:pt>
                      <c:pt idx="1178" formatCode="0.000">
                        <c:v>2.3515000000000001</c:v>
                      </c:pt>
                      <c:pt idx="1179" formatCode="0.000">
                        <c:v>2.3536800000000002</c:v>
                      </c:pt>
                      <c:pt idx="1180" formatCode="0.000">
                        <c:v>2.3555100000000002</c:v>
                      </c:pt>
                      <c:pt idx="1181" formatCode="0.000">
                        <c:v>2.3574899999999999</c:v>
                      </c:pt>
                      <c:pt idx="1182" formatCode="0.000">
                        <c:v>2.3595000000000002</c:v>
                      </c:pt>
                      <c:pt idx="1183" formatCode="0.000">
                        <c:v>2.3615699999999999</c:v>
                      </c:pt>
                      <c:pt idx="1184" formatCode="0.000">
                        <c:v>2.3633799999999998</c:v>
                      </c:pt>
                      <c:pt idx="1185" formatCode="0.000">
                        <c:v>2.3653900000000001</c:v>
                      </c:pt>
                      <c:pt idx="1186" formatCode="0.000">
                        <c:v>2.3673700000000002</c:v>
                      </c:pt>
                      <c:pt idx="1187" formatCode="0.000">
                        <c:v>2.36965</c:v>
                      </c:pt>
                      <c:pt idx="1188" formatCode="0.000">
                        <c:v>2.3715099999999998</c:v>
                      </c:pt>
                      <c:pt idx="1189" formatCode="0.000">
                        <c:v>2.37351</c:v>
                      </c:pt>
                      <c:pt idx="1190" formatCode="0.000">
                        <c:v>2.37548</c:v>
                      </c:pt>
                      <c:pt idx="1191" formatCode="0.000">
                        <c:v>2.37764</c:v>
                      </c:pt>
                      <c:pt idx="1192" formatCode="0.000">
                        <c:v>2.3794499999999998</c:v>
                      </c:pt>
                      <c:pt idx="1193" formatCode="0.000">
                        <c:v>2.3814000000000002</c:v>
                      </c:pt>
                      <c:pt idx="1194" formatCode="0.000">
                        <c:v>2.3833899999999999</c:v>
                      </c:pt>
                      <c:pt idx="1195" formatCode="0.000">
                        <c:v>2.3854500000000001</c:v>
                      </c:pt>
                      <c:pt idx="1196" formatCode="0.000">
                        <c:v>2.3873799999999998</c:v>
                      </c:pt>
                      <c:pt idx="1197" formatCode="0.000">
                        <c:v>2.3893399999999998</c:v>
                      </c:pt>
                      <c:pt idx="1198" formatCode="0.000">
                        <c:v>2.3913000000000002</c:v>
                      </c:pt>
                      <c:pt idx="1199" formatCode="0.000">
                        <c:v>2.3933200000000001</c:v>
                      </c:pt>
                      <c:pt idx="1200" formatCode="0.000">
                        <c:v>2.39547</c:v>
                      </c:pt>
                      <c:pt idx="1201" formatCode="0.000">
                        <c:v>2.39737</c:v>
                      </c:pt>
                      <c:pt idx="1202" formatCode="0.000">
                        <c:v>2.3993699999999998</c:v>
                      </c:pt>
                      <c:pt idx="1203" formatCode="0.000">
                        <c:v>2.4014600000000002</c:v>
                      </c:pt>
                      <c:pt idx="1204" formatCode="0.000">
                        <c:v>2.4033899999999999</c:v>
                      </c:pt>
                      <c:pt idx="1205" formatCode="0.000">
                        <c:v>2.4053599999999999</c:v>
                      </c:pt>
                      <c:pt idx="1206" formatCode="0.000">
                        <c:v>2.4073600000000002</c:v>
                      </c:pt>
                      <c:pt idx="1207" formatCode="0.000">
                        <c:v>2.40951</c:v>
                      </c:pt>
                      <c:pt idx="1208" formatCode="0.000">
                        <c:v>2.41134</c:v>
                      </c:pt>
                      <c:pt idx="1209" formatCode="0.000">
                        <c:v>2.4132600000000002</c:v>
                      </c:pt>
                      <c:pt idx="1210" formatCode="0.000">
                        <c:v>2.41527</c:v>
                      </c:pt>
                      <c:pt idx="1211" formatCode="0.000">
                        <c:v>2.4172699999999998</c:v>
                      </c:pt>
                      <c:pt idx="1212" formatCode="0.000">
                        <c:v>2.4195199999999999</c:v>
                      </c:pt>
                      <c:pt idx="1213" formatCode="0.000">
                        <c:v>2.4214199999999999</c:v>
                      </c:pt>
                      <c:pt idx="1214" formatCode="0.000">
                        <c:v>2.4234</c:v>
                      </c:pt>
                      <c:pt idx="1215" formatCode="0.000">
                        <c:v>2.42557</c:v>
                      </c:pt>
                      <c:pt idx="1216" formatCode="0.000">
                        <c:v>2.4273600000000002</c:v>
                      </c:pt>
                      <c:pt idx="1217" formatCode="0.000">
                        <c:v>2.4292600000000002</c:v>
                      </c:pt>
                      <c:pt idx="1218" formatCode="0.000">
                        <c:v>2.43127</c:v>
                      </c:pt>
                      <c:pt idx="1219" formatCode="0.000">
                        <c:v>2.43344</c:v>
                      </c:pt>
                      <c:pt idx="1220" formatCode="0.000">
                        <c:v>2.4353199999999999</c:v>
                      </c:pt>
                      <c:pt idx="1221" formatCode="0.000">
                        <c:v>2.4371700000000001</c:v>
                      </c:pt>
                      <c:pt idx="1222" formatCode="0.000">
                        <c:v>2.4391400000000001</c:v>
                      </c:pt>
                      <c:pt idx="1223" formatCode="0.000">
                        <c:v>2.4411800000000001</c:v>
                      </c:pt>
                      <c:pt idx="1224" formatCode="0.000">
                        <c:v>2.4432399999999999</c:v>
                      </c:pt>
                      <c:pt idx="1225" formatCode="0.000">
                        <c:v>2.4452500000000001</c:v>
                      </c:pt>
                      <c:pt idx="1226" formatCode="0.000">
                        <c:v>2.4473099999999999</c:v>
                      </c:pt>
                      <c:pt idx="1227" formatCode="0.000">
                        <c:v>2.4494199999999999</c:v>
                      </c:pt>
                      <c:pt idx="1228" formatCode="0.000">
                        <c:v>2.4513400000000001</c:v>
                      </c:pt>
                      <c:pt idx="1229" formatCode="0.000">
                        <c:v>2.45329</c:v>
                      </c:pt>
                      <c:pt idx="1230" formatCode="0.000">
                        <c:v>2.45513</c:v>
                      </c:pt>
                      <c:pt idx="1231" formatCode="0.000">
                        <c:v>2.45723</c:v>
                      </c:pt>
                      <c:pt idx="1232" formatCode="0.000">
                        <c:v>2.4592700000000001</c:v>
                      </c:pt>
                      <c:pt idx="1233" formatCode="0.000">
                        <c:v>2.4610799999999999</c:v>
                      </c:pt>
                      <c:pt idx="1234" formatCode="0.000">
                        <c:v>2.46305</c:v>
                      </c:pt>
                      <c:pt idx="1235" formatCode="0.000">
                        <c:v>2.4650699999999999</c:v>
                      </c:pt>
                      <c:pt idx="1236" formatCode="0.000">
                        <c:v>2.46706</c:v>
                      </c:pt>
                      <c:pt idx="1237" formatCode="0.000">
                        <c:v>2.4690300000000001</c:v>
                      </c:pt>
                      <c:pt idx="1238" formatCode="0.000">
                        <c:v>2.4711500000000002</c:v>
                      </c:pt>
                      <c:pt idx="1239" formatCode="0.000">
                        <c:v>2.4734500000000001</c:v>
                      </c:pt>
                      <c:pt idx="1240" formatCode="0.000">
                        <c:v>2.47532</c:v>
                      </c:pt>
                      <c:pt idx="1241" formatCode="0.000">
                        <c:v>2.4771100000000001</c:v>
                      </c:pt>
                      <c:pt idx="1242" formatCode="0.000">
                        <c:v>2.4790800000000002</c:v>
                      </c:pt>
                      <c:pt idx="1243" formatCode="0.000">
                        <c:v>2.48109</c:v>
                      </c:pt>
                      <c:pt idx="1244" formatCode="0.000">
                        <c:v>2.4832299999999998</c:v>
                      </c:pt>
                      <c:pt idx="1245" formatCode="0.000">
                        <c:v>2.4850400000000001</c:v>
                      </c:pt>
                      <c:pt idx="1246" formatCode="0.000">
                        <c:v>2.4870199999999998</c:v>
                      </c:pt>
                      <c:pt idx="1247" formatCode="0.000">
                        <c:v>2.4890099999999999</c:v>
                      </c:pt>
                      <c:pt idx="1248" formatCode="0.000">
                        <c:v>2.4910399999999999</c:v>
                      </c:pt>
                      <c:pt idx="1249" formatCode="0.000">
                        <c:v>2.4929600000000001</c:v>
                      </c:pt>
                      <c:pt idx="1250" formatCode="0.000">
                        <c:v>2.4949499999999998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3-D729-4DD5-BFB7-2E020FAE72D6}"/>
                  </c:ext>
                </c:extLst>
              </c15:ser>
            </c15:filteredScatterSeries>
            <c15:filteredScatterSeries>
              <c15:ser>
                <c:idx val="5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Paper!$A$5</c15:sqref>
                        </c15:formulaRef>
                      </c:ext>
                    </c:extLst>
                    <c:strCache>
                      <c:ptCount val="1"/>
                      <c:pt idx="0">
                        <c:v>Etapa 4</c:v>
                      </c:pt>
                    </c:strCache>
                  </c:strRef>
                </c:tx>
                <c:spPr>
                  <a:ln w="25400" cap="rnd">
                    <a:noFill/>
                    <a:round/>
                  </a:ln>
                  <a:effectLst/>
                </c:spPr>
                <c:marker>
                  <c:symbol val="circle"/>
                  <c:size val="2"/>
                  <c:spPr>
                    <a:solidFill>
                      <a:srgbClr val="00B0F0"/>
                    </a:solidFill>
                    <a:ln w="9525">
                      <a:noFill/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'N115 Curvas de Polarización'!$I$4:$I$654</c15:sqref>
                        </c15:formulaRef>
                      </c:ext>
                    </c:extLst>
                    <c:numCache>
                      <c:formatCode>0.0000</c:formatCode>
                      <c:ptCount val="651"/>
                      <c:pt idx="0">
                        <c:v>4.2643599999999998E-4</c:v>
                      </c:pt>
                      <c:pt idx="1">
                        <c:v>4.2943199999999999E-4</c:v>
                      </c:pt>
                      <c:pt idx="2">
                        <c:v>4.3137599999999997E-4</c:v>
                      </c:pt>
                      <c:pt idx="3">
                        <c:v>4.2803200000000001E-4</c:v>
                      </c:pt>
                      <c:pt idx="4">
                        <c:v>4.2001999999999995E-4</c:v>
                      </c:pt>
                      <c:pt idx="5">
                        <c:v>4.11116E-4</c:v>
                      </c:pt>
                      <c:pt idx="6">
                        <c:v>4.0654000000000005E-4</c:v>
                      </c:pt>
                      <c:pt idx="7">
                        <c:v>3.9276640000000004E-4</c:v>
                      </c:pt>
                      <c:pt idx="8">
                        <c:v>3.8389920000000001E-4</c:v>
                      </c:pt>
                      <c:pt idx="9">
                        <c:v>3.7698080000000001E-4</c:v>
                      </c:pt>
                      <c:pt idx="10">
                        <c:v>3.7456639999999998E-4</c:v>
                      </c:pt>
                      <c:pt idx="11">
                        <c:v>3.637092E-4</c:v>
                      </c:pt>
                      <c:pt idx="12">
                        <c:v>3.4941239999999998E-4</c:v>
                      </c:pt>
                      <c:pt idx="13">
                        <c:v>3.4796440000000001E-4</c:v>
                      </c:pt>
                      <c:pt idx="14">
                        <c:v>3.5337920000000003E-4</c:v>
                      </c:pt>
                      <c:pt idx="15">
                        <c:v>3.310632E-4</c:v>
                      </c:pt>
                      <c:pt idx="16">
                        <c:v>3.1717919999999997E-4</c:v>
                      </c:pt>
                      <c:pt idx="17">
                        <c:v>3.1370759999999997E-4</c:v>
                      </c:pt>
                      <c:pt idx="18">
                        <c:v>3.1586919999999999E-4</c:v>
                      </c:pt>
                      <c:pt idx="19">
                        <c:v>3.1742800000000002E-4</c:v>
                      </c:pt>
                      <c:pt idx="20">
                        <c:v>3.0427319999999999E-4</c:v>
                      </c:pt>
                      <c:pt idx="21">
                        <c:v>2.9641919999999998E-4</c:v>
                      </c:pt>
                      <c:pt idx="22">
                        <c:v>3.042392E-4</c:v>
                      </c:pt>
                      <c:pt idx="23">
                        <c:v>3.037184E-4</c:v>
                      </c:pt>
                      <c:pt idx="24">
                        <c:v>2.9649959999999997E-4</c:v>
                      </c:pt>
                      <c:pt idx="25">
                        <c:v>2.995292E-4</c:v>
                      </c:pt>
                      <c:pt idx="26">
                        <c:v>3.0445599999999999E-4</c:v>
                      </c:pt>
                      <c:pt idx="27">
                        <c:v>3.0180920000000001E-4</c:v>
                      </c:pt>
                      <c:pt idx="28">
                        <c:v>2.9973000000000001E-4</c:v>
                      </c:pt>
                      <c:pt idx="29">
                        <c:v>2.993796E-4</c:v>
                      </c:pt>
                      <c:pt idx="30">
                        <c:v>2.9967359999999996E-4</c:v>
                      </c:pt>
                      <c:pt idx="31">
                        <c:v>2.87342E-4</c:v>
                      </c:pt>
                      <c:pt idx="32">
                        <c:v>2.881068E-4</c:v>
                      </c:pt>
                      <c:pt idx="33">
                        <c:v>2.9118919999999998E-4</c:v>
                      </c:pt>
                      <c:pt idx="34">
                        <c:v>2.9933640000000001E-4</c:v>
                      </c:pt>
                      <c:pt idx="35">
                        <c:v>2.924612E-4</c:v>
                      </c:pt>
                      <c:pt idx="36">
                        <c:v>2.9290719999999998E-4</c:v>
                      </c:pt>
                      <c:pt idx="37">
                        <c:v>3.080596E-4</c:v>
                      </c:pt>
                      <c:pt idx="38">
                        <c:v>3.1931559999999996E-4</c:v>
                      </c:pt>
                      <c:pt idx="39">
                        <c:v>3.1375359999999999E-4</c:v>
                      </c:pt>
                      <c:pt idx="40">
                        <c:v>3.1560639999999999E-4</c:v>
                      </c:pt>
                      <c:pt idx="41">
                        <c:v>3.1841800000000005E-4</c:v>
                      </c:pt>
                      <c:pt idx="42">
                        <c:v>3.2931280000000001E-4</c:v>
                      </c:pt>
                      <c:pt idx="43">
                        <c:v>3.400144E-4</c:v>
                      </c:pt>
                      <c:pt idx="44">
                        <c:v>3.4002079999999996E-4</c:v>
                      </c:pt>
                      <c:pt idx="45">
                        <c:v>3.4766879999999998E-4</c:v>
                      </c:pt>
                      <c:pt idx="46">
                        <c:v>3.5527440000000001E-4</c:v>
                      </c:pt>
                      <c:pt idx="47">
                        <c:v>3.5848280000000003E-4</c:v>
                      </c:pt>
                      <c:pt idx="48">
                        <c:v>3.6515279999999999E-4</c:v>
                      </c:pt>
                      <c:pt idx="49">
                        <c:v>3.701744E-4</c:v>
                      </c:pt>
                      <c:pt idx="50">
                        <c:v>3.7499879999999998E-4</c:v>
                      </c:pt>
                      <c:pt idx="51">
                        <c:v>3.7811840000000002E-4</c:v>
                      </c:pt>
                      <c:pt idx="52">
                        <c:v>3.6554919999999997E-4</c:v>
                      </c:pt>
                      <c:pt idx="53">
                        <c:v>3.7780160000000003E-4</c:v>
                      </c:pt>
                      <c:pt idx="54">
                        <c:v>3.918924E-4</c:v>
                      </c:pt>
                      <c:pt idx="55">
                        <c:v>3.9043159999999999E-4</c:v>
                      </c:pt>
                      <c:pt idx="56">
                        <c:v>3.8860800000000003E-4</c:v>
                      </c:pt>
                      <c:pt idx="57">
                        <c:v>3.9714040000000001E-4</c:v>
                      </c:pt>
                      <c:pt idx="58">
                        <c:v>4.0306400000000002E-4</c:v>
                      </c:pt>
                      <c:pt idx="59">
                        <c:v>4.1206000000000001E-4</c:v>
                      </c:pt>
                      <c:pt idx="60">
                        <c:v>4.1018800000000002E-4</c:v>
                      </c:pt>
                      <c:pt idx="61">
                        <c:v>4.2312000000000003E-4</c:v>
                      </c:pt>
                      <c:pt idx="62">
                        <c:v>4.2642800000000002E-4</c:v>
                      </c:pt>
                      <c:pt idx="63">
                        <c:v>4.31808E-4</c:v>
                      </c:pt>
                      <c:pt idx="64">
                        <c:v>4.25532E-4</c:v>
                      </c:pt>
                      <c:pt idx="65">
                        <c:v>4.44E-4</c:v>
                      </c:pt>
                      <c:pt idx="66">
                        <c:v>4.58608E-4</c:v>
                      </c:pt>
                      <c:pt idx="67">
                        <c:v>4.6149599999999999E-4</c:v>
                      </c:pt>
                      <c:pt idx="68">
                        <c:v>4.5427200000000003E-4</c:v>
                      </c:pt>
                      <c:pt idx="69">
                        <c:v>4.8166399999999997E-4</c:v>
                      </c:pt>
                      <c:pt idx="70">
                        <c:v>4.85456E-4</c:v>
                      </c:pt>
                      <c:pt idx="71">
                        <c:v>4.8764399999999997E-4</c:v>
                      </c:pt>
                      <c:pt idx="72">
                        <c:v>4.8939600000000002E-4</c:v>
                      </c:pt>
                      <c:pt idx="73">
                        <c:v>5.1803999999999999E-4</c:v>
                      </c:pt>
                      <c:pt idx="74">
                        <c:v>5.2596800000000003E-4</c:v>
                      </c:pt>
                      <c:pt idx="75">
                        <c:v>5.2514400000000007E-4</c:v>
                      </c:pt>
                      <c:pt idx="76">
                        <c:v>5.4133600000000001E-4</c:v>
                      </c:pt>
                      <c:pt idx="77">
                        <c:v>5.5761199999999997E-4</c:v>
                      </c:pt>
                      <c:pt idx="78">
                        <c:v>5.5866399999999995E-4</c:v>
                      </c:pt>
                      <c:pt idx="79">
                        <c:v>5.7118799999999993E-4</c:v>
                      </c:pt>
                      <c:pt idx="80">
                        <c:v>5.9221999999999996E-4</c:v>
                      </c:pt>
                      <c:pt idx="81">
                        <c:v>5.9505199999999999E-4</c:v>
                      </c:pt>
                      <c:pt idx="82">
                        <c:v>6.0063999999999994E-4</c:v>
                      </c:pt>
                      <c:pt idx="83">
                        <c:v>6.2195999999999996E-4</c:v>
                      </c:pt>
                      <c:pt idx="84">
                        <c:v>6.4128399999999999E-4</c:v>
                      </c:pt>
                      <c:pt idx="85">
                        <c:v>6.49396E-4</c:v>
                      </c:pt>
                      <c:pt idx="86">
                        <c:v>6.5493599999999995E-4</c:v>
                      </c:pt>
                      <c:pt idx="87">
                        <c:v>6.9105999999999996E-4</c:v>
                      </c:pt>
                      <c:pt idx="88">
                        <c:v>7.0822399999999992E-4</c:v>
                      </c:pt>
                      <c:pt idx="89">
                        <c:v>7.2127200000000002E-4</c:v>
                      </c:pt>
                      <c:pt idx="90">
                        <c:v>7.5072799999999999E-4</c:v>
                      </c:pt>
                      <c:pt idx="91">
                        <c:v>8.2038E-4</c:v>
                      </c:pt>
                      <c:pt idx="92">
                        <c:v>8.4290400000000001E-4</c:v>
                      </c:pt>
                      <c:pt idx="93">
                        <c:v>8.5671200000000003E-4</c:v>
                      </c:pt>
                      <c:pt idx="94">
                        <c:v>8.8830000000000007E-4</c:v>
                      </c:pt>
                      <c:pt idx="95">
                        <c:v>9.7406000000000012E-4</c:v>
                      </c:pt>
                      <c:pt idx="96">
                        <c:v>1.018808E-3</c:v>
                      </c:pt>
                      <c:pt idx="97">
                        <c:v>1.0379079999999999E-3</c:v>
                      </c:pt>
                      <c:pt idx="98">
                        <c:v>1.0629039999999999E-3</c:v>
                      </c:pt>
                      <c:pt idx="99">
                        <c:v>1.1889280000000001E-3</c:v>
                      </c:pt>
                      <c:pt idx="100">
                        <c:v>1.247668E-3</c:v>
                      </c:pt>
                      <c:pt idx="101">
                        <c:v>1.28776E-3</c:v>
                      </c:pt>
                      <c:pt idx="102">
                        <c:v>1.3285479999999999E-3</c:v>
                      </c:pt>
                      <c:pt idx="103">
                        <c:v>1.4395600000000001E-3</c:v>
                      </c:pt>
                      <c:pt idx="104">
                        <c:v>1.6057959999999998E-3</c:v>
                      </c:pt>
                      <c:pt idx="105">
                        <c:v>1.6720560000000001E-3</c:v>
                      </c:pt>
                      <c:pt idx="106">
                        <c:v>1.7211280000000002E-3</c:v>
                      </c:pt>
                      <c:pt idx="107">
                        <c:v>1.9275680000000002E-3</c:v>
                      </c:pt>
                      <c:pt idx="108">
                        <c:v>2.107088E-3</c:v>
                      </c:pt>
                      <c:pt idx="109">
                        <c:v>2.1873919999999998E-3</c:v>
                      </c:pt>
                      <c:pt idx="110">
                        <c:v>2.2626880000000001E-3</c:v>
                      </c:pt>
                      <c:pt idx="111">
                        <c:v>2.4337919999999997E-3</c:v>
                      </c:pt>
                      <c:pt idx="112">
                        <c:v>2.6926679999999996E-3</c:v>
                      </c:pt>
                      <c:pt idx="113">
                        <c:v>2.8228839999999999E-3</c:v>
                      </c:pt>
                      <c:pt idx="114">
                        <c:v>2.9409760000000001E-3</c:v>
                      </c:pt>
                      <c:pt idx="115">
                        <c:v>3.2681519999999999E-3</c:v>
                      </c:pt>
                      <c:pt idx="116">
                        <c:v>3.5502519999999998E-3</c:v>
                      </c:pt>
                      <c:pt idx="117">
                        <c:v>3.6655520000000003E-3</c:v>
                      </c:pt>
                      <c:pt idx="118">
                        <c:v>3.7923760000000001E-3</c:v>
                      </c:pt>
                      <c:pt idx="119">
                        <c:v>3.962948E-3</c:v>
                      </c:pt>
                      <c:pt idx="120">
                        <c:v>4.3319999999999999E-3</c:v>
                      </c:pt>
                      <c:pt idx="121">
                        <c:v>4.9617200000000002E-3</c:v>
                      </c:pt>
                      <c:pt idx="122">
                        <c:v>5.1823200000000007E-3</c:v>
                      </c:pt>
                      <c:pt idx="123">
                        <c:v>5.4691599999999998E-3</c:v>
                      </c:pt>
                      <c:pt idx="124">
                        <c:v>6.0216000000000002E-3</c:v>
                      </c:pt>
                      <c:pt idx="125">
                        <c:v>6.2578800000000004E-3</c:v>
                      </c:pt>
                      <c:pt idx="126">
                        <c:v>6.4867600000000003E-3</c:v>
                      </c:pt>
                      <c:pt idx="127">
                        <c:v>7.2330799999999994E-3</c:v>
                      </c:pt>
                      <c:pt idx="128">
                        <c:v>7.5607199999999999E-3</c:v>
                      </c:pt>
                      <c:pt idx="129">
                        <c:v>7.8746000000000007E-3</c:v>
                      </c:pt>
                      <c:pt idx="130">
                        <c:v>8.7775600000000002E-3</c:v>
                      </c:pt>
                      <c:pt idx="131">
                        <c:v>9.1081599999999988E-3</c:v>
                      </c:pt>
                      <c:pt idx="132">
                        <c:v>9.3770399999999997E-3</c:v>
                      </c:pt>
                      <c:pt idx="133">
                        <c:v>1.015776E-2</c:v>
                      </c:pt>
                      <c:pt idx="134">
                        <c:v>1.091632E-2</c:v>
                      </c:pt>
                      <c:pt idx="135">
                        <c:v>1.119672E-2</c:v>
                      </c:pt>
                      <c:pt idx="136">
                        <c:v>1.1786479999999998E-2</c:v>
                      </c:pt>
                      <c:pt idx="137">
                        <c:v>1.298356E-2</c:v>
                      </c:pt>
                      <c:pt idx="138">
                        <c:v>1.336328E-2</c:v>
                      </c:pt>
                      <c:pt idx="139">
                        <c:v>1.3695919999999999E-2</c:v>
                      </c:pt>
                      <c:pt idx="140">
                        <c:v>1.412912E-2</c:v>
                      </c:pt>
                      <c:pt idx="141">
                        <c:v>1.473444E-2</c:v>
                      </c:pt>
                      <c:pt idx="142">
                        <c:v>1.6268480000000002E-2</c:v>
                      </c:pt>
                      <c:pt idx="143">
                        <c:v>1.69734E-2</c:v>
                      </c:pt>
                      <c:pt idx="144">
                        <c:v>1.7348880000000001E-2</c:v>
                      </c:pt>
                      <c:pt idx="145">
                        <c:v>1.778716E-2</c:v>
                      </c:pt>
                      <c:pt idx="146">
                        <c:v>1.8491880000000002E-2</c:v>
                      </c:pt>
                      <c:pt idx="147">
                        <c:v>2.021572E-2</c:v>
                      </c:pt>
                      <c:pt idx="148">
                        <c:v>2.0841560000000002E-2</c:v>
                      </c:pt>
                      <c:pt idx="149">
                        <c:v>2.1284519999999998E-2</c:v>
                      </c:pt>
                      <c:pt idx="150">
                        <c:v>2.2857240000000001E-2</c:v>
                      </c:pt>
                      <c:pt idx="151">
                        <c:v>2.351052E-2</c:v>
                      </c:pt>
                      <c:pt idx="152">
                        <c:v>2.4015080000000001E-2</c:v>
                      </c:pt>
                      <c:pt idx="153">
                        <c:v>2.51918E-2</c:v>
                      </c:pt>
                      <c:pt idx="154">
                        <c:v>2.7184E-2</c:v>
                      </c:pt>
                      <c:pt idx="155">
                        <c:v>2.7791920000000001E-2</c:v>
                      </c:pt>
                      <c:pt idx="156">
                        <c:v>2.8296960000000003E-2</c:v>
                      </c:pt>
                      <c:pt idx="157">
                        <c:v>2.977432E-2</c:v>
                      </c:pt>
                      <c:pt idx="158">
                        <c:v>3.110448E-2</c:v>
                      </c:pt>
                      <c:pt idx="159">
                        <c:v>3.1629879999999999E-2</c:v>
                      </c:pt>
                      <c:pt idx="160">
                        <c:v>3.2266959999999997E-2</c:v>
                      </c:pt>
                      <c:pt idx="161">
                        <c:v>3.2970640000000002E-2</c:v>
                      </c:pt>
                      <c:pt idx="162">
                        <c:v>3.4691960000000001E-2</c:v>
                      </c:pt>
                      <c:pt idx="163">
                        <c:v>3.6564440000000004E-2</c:v>
                      </c:pt>
                      <c:pt idx="164">
                        <c:v>3.7120840000000002E-2</c:v>
                      </c:pt>
                      <c:pt idx="165">
                        <c:v>3.7747639999999999E-2</c:v>
                      </c:pt>
                      <c:pt idx="166">
                        <c:v>3.8472920000000001E-2</c:v>
                      </c:pt>
                      <c:pt idx="167">
                        <c:v>4.0470800000000001E-2</c:v>
                      </c:pt>
                      <c:pt idx="168">
                        <c:v>4.2573999999999994E-2</c:v>
                      </c:pt>
                      <c:pt idx="169">
                        <c:v>4.3170400000000005E-2</c:v>
                      </c:pt>
                      <c:pt idx="170">
                        <c:v>4.3852799999999997E-2</c:v>
                      </c:pt>
                      <c:pt idx="171">
                        <c:v>4.6237599999999997E-2</c:v>
                      </c:pt>
                      <c:pt idx="172">
                        <c:v>4.7428800000000007E-2</c:v>
                      </c:pt>
                      <c:pt idx="173">
                        <c:v>4.8047199999999998E-2</c:v>
                      </c:pt>
                      <c:pt idx="174">
                        <c:v>4.8796799999999994E-2</c:v>
                      </c:pt>
                      <c:pt idx="175">
                        <c:v>5.0440399999999996E-2</c:v>
                      </c:pt>
                      <c:pt idx="176">
                        <c:v>5.2682E-2</c:v>
                      </c:pt>
                      <c:pt idx="177">
                        <c:v>5.3329599999999998E-2</c:v>
                      </c:pt>
                      <c:pt idx="178">
                        <c:v>5.4074400000000002E-2</c:v>
                      </c:pt>
                      <c:pt idx="179">
                        <c:v>5.4903599999999997E-2</c:v>
                      </c:pt>
                      <c:pt idx="180">
                        <c:v>5.6595199999999998E-2</c:v>
                      </c:pt>
                      <c:pt idx="181">
                        <c:v>5.9163199999999999E-2</c:v>
                      </c:pt>
                      <c:pt idx="182">
                        <c:v>5.9889999999999999E-2</c:v>
                      </c:pt>
                      <c:pt idx="183">
                        <c:v>6.1022800000000002E-2</c:v>
                      </c:pt>
                      <c:pt idx="184">
                        <c:v>6.3229599999999997E-2</c:v>
                      </c:pt>
                      <c:pt idx="185">
                        <c:v>6.3944799999999996E-2</c:v>
                      </c:pt>
                      <c:pt idx="186">
                        <c:v>6.4730400000000007E-2</c:v>
                      </c:pt>
                      <c:pt idx="187">
                        <c:v>6.5642400000000004E-2</c:v>
                      </c:pt>
                      <c:pt idx="188">
                        <c:v>6.7577999999999999E-2</c:v>
                      </c:pt>
                      <c:pt idx="189">
                        <c:v>7.0544399999999993E-2</c:v>
                      </c:pt>
                      <c:pt idx="190">
                        <c:v>7.15808E-2</c:v>
                      </c:pt>
                      <c:pt idx="191">
                        <c:v>7.2244000000000003E-2</c:v>
                      </c:pt>
                      <c:pt idx="192">
                        <c:v>7.4436000000000002E-2</c:v>
                      </c:pt>
                      <c:pt idx="193">
                        <c:v>7.6352799999999998E-2</c:v>
                      </c:pt>
                      <c:pt idx="194">
                        <c:v>7.7050800000000003E-2</c:v>
                      </c:pt>
                      <c:pt idx="195">
                        <c:v>7.7848399999999998E-2</c:v>
                      </c:pt>
                      <c:pt idx="196">
                        <c:v>8.05424E-2</c:v>
                      </c:pt>
                      <c:pt idx="197">
                        <c:v>8.1953600000000015E-2</c:v>
                      </c:pt>
                      <c:pt idx="198">
                        <c:v>8.27016E-2</c:v>
                      </c:pt>
                      <c:pt idx="199">
                        <c:v>8.3574400000000007E-2</c:v>
                      </c:pt>
                      <c:pt idx="200">
                        <c:v>8.6386800000000014E-2</c:v>
                      </c:pt>
                      <c:pt idx="201">
                        <c:v>8.7823200000000004E-2</c:v>
                      </c:pt>
                      <c:pt idx="202">
                        <c:v>8.8594800000000001E-2</c:v>
                      </c:pt>
                      <c:pt idx="203">
                        <c:v>9.0805999999999998E-2</c:v>
                      </c:pt>
                      <c:pt idx="204">
                        <c:v>9.2894400000000002E-2</c:v>
                      </c:pt>
                      <c:pt idx="205">
                        <c:v>9.3646800000000002E-2</c:v>
                      </c:pt>
                      <c:pt idx="206">
                        <c:v>9.4486399999999998E-2</c:v>
                      </c:pt>
                      <c:pt idx="207">
                        <c:v>9.7316E-2</c:v>
                      </c:pt>
                      <c:pt idx="208">
                        <c:v>9.8648399999999997E-2</c:v>
                      </c:pt>
                      <c:pt idx="209">
                        <c:v>9.9474000000000007E-2</c:v>
                      </c:pt>
                      <c:pt idx="210">
                        <c:v>0.10041159999999999</c:v>
                      </c:pt>
                      <c:pt idx="211">
                        <c:v>0.102766</c:v>
                      </c:pt>
                      <c:pt idx="212">
                        <c:v>0.1055828</c:v>
                      </c:pt>
                      <c:pt idx="213">
                        <c:v>0.1063448</c:v>
                      </c:pt>
                      <c:pt idx="214">
                        <c:v>0.10717879999999999</c:v>
                      </c:pt>
                      <c:pt idx="215">
                        <c:v>0.1081804</c:v>
                      </c:pt>
                      <c:pt idx="216">
                        <c:v>0.1113996</c:v>
                      </c:pt>
                      <c:pt idx="217">
                        <c:v>0.11316039999999999</c:v>
                      </c:pt>
                      <c:pt idx="218">
                        <c:v>0.1139312</c:v>
                      </c:pt>
                      <c:pt idx="219">
                        <c:v>0.11514279999999999</c:v>
                      </c:pt>
                      <c:pt idx="220">
                        <c:v>0.11857319999999999</c:v>
                      </c:pt>
                      <c:pt idx="221">
                        <c:v>0.11969160000000001</c:v>
                      </c:pt>
                      <c:pt idx="222">
                        <c:v>0.12051439999999999</c:v>
                      </c:pt>
                      <c:pt idx="223">
                        <c:v>0.1214784</c:v>
                      </c:pt>
                      <c:pt idx="224">
                        <c:v>0.1236472</c:v>
                      </c:pt>
                      <c:pt idx="225">
                        <c:v>0.12712799999999999</c:v>
                      </c:pt>
                      <c:pt idx="226">
                        <c:v>0.12805800000000001</c:v>
                      </c:pt>
                      <c:pt idx="227">
                        <c:v>0.12884480000000001</c:v>
                      </c:pt>
                      <c:pt idx="228">
                        <c:v>0.12981400000000001</c:v>
                      </c:pt>
                      <c:pt idx="229">
                        <c:v>0.1308164</c:v>
                      </c:pt>
                      <c:pt idx="230">
                        <c:v>0.13402359999999999</c:v>
                      </c:pt>
                      <c:pt idx="231">
                        <c:v>0.1365712</c:v>
                      </c:pt>
                      <c:pt idx="232">
                        <c:v>0.1373084</c:v>
                      </c:pt>
                      <c:pt idx="233">
                        <c:v>0.13822719999999999</c:v>
                      </c:pt>
                      <c:pt idx="234">
                        <c:v>0.14010400000000001</c:v>
                      </c:pt>
                      <c:pt idx="235">
                        <c:v>0.14374439999999999</c:v>
                      </c:pt>
                      <c:pt idx="236">
                        <c:v>0.14477320000000002</c:v>
                      </c:pt>
                      <c:pt idx="237">
                        <c:v>0.145568</c:v>
                      </c:pt>
                      <c:pt idx="238">
                        <c:v>0.14652560000000001</c:v>
                      </c:pt>
                      <c:pt idx="239">
                        <c:v>0.14759559999999999</c:v>
                      </c:pt>
                      <c:pt idx="240">
                        <c:v>0.14905160000000001</c:v>
                      </c:pt>
                      <c:pt idx="241">
                        <c:v>0.1528796</c:v>
                      </c:pt>
                      <c:pt idx="242">
                        <c:v>0.15452199999999999</c:v>
                      </c:pt>
                      <c:pt idx="243">
                        <c:v>0.155276</c:v>
                      </c:pt>
                      <c:pt idx="244">
                        <c:v>0.15622</c:v>
                      </c:pt>
                      <c:pt idx="245">
                        <c:v>0.15724280000000002</c:v>
                      </c:pt>
                      <c:pt idx="246">
                        <c:v>0.16031999999999999</c:v>
                      </c:pt>
                      <c:pt idx="247">
                        <c:v>0.1640308</c:v>
                      </c:pt>
                      <c:pt idx="248">
                        <c:v>0.16499759999999999</c:v>
                      </c:pt>
                      <c:pt idx="249">
                        <c:v>0.16576440000000001</c:v>
                      </c:pt>
                      <c:pt idx="250">
                        <c:v>0.166738</c:v>
                      </c:pt>
                      <c:pt idx="251">
                        <c:v>0.16897799999999999</c:v>
                      </c:pt>
                      <c:pt idx="252">
                        <c:v>0.17211880000000002</c:v>
                      </c:pt>
                      <c:pt idx="253">
                        <c:v>0.17298359999999999</c:v>
                      </c:pt>
                      <c:pt idx="254">
                        <c:v>0.17388200000000001</c:v>
                      </c:pt>
                      <c:pt idx="255">
                        <c:v>0.17492959999999999</c:v>
                      </c:pt>
                      <c:pt idx="256">
                        <c:v>0.17681239999999998</c:v>
                      </c:pt>
                      <c:pt idx="257">
                        <c:v>0.1807124</c:v>
                      </c:pt>
                      <c:pt idx="258">
                        <c:v>0.18251519999999999</c:v>
                      </c:pt>
                      <c:pt idx="259">
                        <c:v>0.18329879999999998</c:v>
                      </c:pt>
                      <c:pt idx="260">
                        <c:v>0.1849372</c:v>
                      </c:pt>
                      <c:pt idx="261">
                        <c:v>0.18852679999999999</c:v>
                      </c:pt>
                      <c:pt idx="262">
                        <c:v>0.1894536</c:v>
                      </c:pt>
                      <c:pt idx="263">
                        <c:v>0.19029160000000001</c:v>
                      </c:pt>
                      <c:pt idx="264">
                        <c:v>0.19131399999999998</c:v>
                      </c:pt>
                      <c:pt idx="265">
                        <c:v>0.1925076</c:v>
                      </c:pt>
                      <c:pt idx="266">
                        <c:v>0.19629760000000002</c:v>
                      </c:pt>
                      <c:pt idx="267">
                        <c:v>0.19842479999999998</c:v>
                      </c:pt>
                      <c:pt idx="268">
                        <c:v>0.1991956</c:v>
                      </c:pt>
                      <c:pt idx="269">
                        <c:v>0.2003624</c:v>
                      </c:pt>
                      <c:pt idx="270">
                        <c:v>0.20416200000000001</c:v>
                      </c:pt>
                      <c:pt idx="271">
                        <c:v>0.20526160000000002</c:v>
                      </c:pt>
                      <c:pt idx="272">
                        <c:v>0.20611760000000001</c:v>
                      </c:pt>
                      <c:pt idx="273">
                        <c:v>0.20711279999999999</c:v>
                      </c:pt>
                      <c:pt idx="274">
                        <c:v>0.20816320000000002</c:v>
                      </c:pt>
                      <c:pt idx="275">
                        <c:v>0.21178999999999998</c:v>
                      </c:pt>
                      <c:pt idx="276">
                        <c:v>0.21392679999999997</c:v>
                      </c:pt>
                      <c:pt idx="277">
                        <c:v>0.2147384</c:v>
                      </c:pt>
                      <c:pt idx="278">
                        <c:v>0.2157144</c:v>
                      </c:pt>
                      <c:pt idx="279">
                        <c:v>0.21750839999999999</c:v>
                      </c:pt>
                      <c:pt idx="280">
                        <c:v>0.22172799999999998</c:v>
                      </c:pt>
                      <c:pt idx="281">
                        <c:v>0.22309480000000001</c:v>
                      </c:pt>
                      <c:pt idx="282">
                        <c:v>0.22387480000000001</c:v>
                      </c:pt>
                      <c:pt idx="283">
                        <c:v>0.22672400000000001</c:v>
                      </c:pt>
                      <c:pt idx="284">
                        <c:v>0.22875039999999999</c:v>
                      </c:pt>
                      <c:pt idx="285">
                        <c:v>0.22952320000000001</c:v>
                      </c:pt>
                      <c:pt idx="286">
                        <c:v>0.23270559999999998</c:v>
                      </c:pt>
                      <c:pt idx="287">
                        <c:v>0.2355516</c:v>
                      </c:pt>
                      <c:pt idx="288">
                        <c:v>0.2362756</c:v>
                      </c:pt>
                      <c:pt idx="289">
                        <c:v>0.23717559999999999</c:v>
                      </c:pt>
                      <c:pt idx="290">
                        <c:v>0.23826080000000002</c:v>
                      </c:pt>
                      <c:pt idx="291">
                        <c:v>0.2410928</c:v>
                      </c:pt>
                      <c:pt idx="292">
                        <c:v>0.2445928</c:v>
                      </c:pt>
                      <c:pt idx="293">
                        <c:v>0.24540600000000001</c:v>
                      </c:pt>
                      <c:pt idx="294">
                        <c:v>0.246278</c:v>
                      </c:pt>
                      <c:pt idx="295">
                        <c:v>0.25027080000000002</c:v>
                      </c:pt>
                      <c:pt idx="296">
                        <c:v>0.25220400000000004</c:v>
                      </c:pt>
                      <c:pt idx="297">
                        <c:v>0.25296160000000001</c:v>
                      </c:pt>
                      <c:pt idx="298">
                        <c:v>0.25393959999999999</c:v>
                      </c:pt>
                      <c:pt idx="299">
                        <c:v>0.2566196</c:v>
                      </c:pt>
                      <c:pt idx="300">
                        <c:v>0.259654</c:v>
                      </c:pt>
                      <c:pt idx="301">
                        <c:v>0.26045400000000002</c:v>
                      </c:pt>
                      <c:pt idx="302">
                        <c:v>0.26137840000000001</c:v>
                      </c:pt>
                      <c:pt idx="303">
                        <c:v>0.26378240000000003</c:v>
                      </c:pt>
                      <c:pt idx="304">
                        <c:v>0.26684999999999998</c:v>
                      </c:pt>
                      <c:pt idx="305">
                        <c:v>0.26769480000000001</c:v>
                      </c:pt>
                      <c:pt idx="306">
                        <c:v>0.26863239999999999</c:v>
                      </c:pt>
                      <c:pt idx="307">
                        <c:v>0.2696868</c:v>
                      </c:pt>
                      <c:pt idx="308">
                        <c:v>0.27266879999999999</c:v>
                      </c:pt>
                      <c:pt idx="309">
                        <c:v>0.27662759999999997</c:v>
                      </c:pt>
                      <c:pt idx="310">
                        <c:v>0.27750560000000002</c:v>
                      </c:pt>
                      <c:pt idx="311">
                        <c:v>0.27827239999999998</c:v>
                      </c:pt>
                      <c:pt idx="312">
                        <c:v>0.28157399999999999</c:v>
                      </c:pt>
                      <c:pt idx="313">
                        <c:v>0.2849796</c:v>
                      </c:pt>
                      <c:pt idx="314">
                        <c:v>0.2856804</c:v>
                      </c:pt>
                      <c:pt idx="315">
                        <c:v>0.2865492</c:v>
                      </c:pt>
                      <c:pt idx="316">
                        <c:v>0.28782720000000001</c:v>
                      </c:pt>
                      <c:pt idx="317">
                        <c:v>0.29235279999999997</c:v>
                      </c:pt>
                      <c:pt idx="318">
                        <c:v>0.29412840000000001</c:v>
                      </c:pt>
                      <c:pt idx="319">
                        <c:v>0.29486080000000003</c:v>
                      </c:pt>
                      <c:pt idx="320">
                        <c:v>0.29581040000000003</c:v>
                      </c:pt>
                      <c:pt idx="321">
                        <c:v>0.29688320000000001</c:v>
                      </c:pt>
                      <c:pt idx="322">
                        <c:v>0.29924000000000001</c:v>
                      </c:pt>
                      <c:pt idx="323">
                        <c:v>0.30355599999999999</c:v>
                      </c:pt>
                      <c:pt idx="324">
                        <c:v>0.30446840000000003</c:v>
                      </c:pt>
                      <c:pt idx="325">
                        <c:v>0.30528320000000003</c:v>
                      </c:pt>
                      <c:pt idx="326">
                        <c:v>0.30630160000000001</c:v>
                      </c:pt>
                      <c:pt idx="327">
                        <c:v>0.30729919999999999</c:v>
                      </c:pt>
                      <c:pt idx="328">
                        <c:v>0.311172</c:v>
                      </c:pt>
                      <c:pt idx="329">
                        <c:v>0.31428080000000003</c:v>
                      </c:pt>
                      <c:pt idx="330">
                        <c:v>0.3149884</c:v>
                      </c:pt>
                      <c:pt idx="331">
                        <c:v>0.31589279999999997</c:v>
                      </c:pt>
                      <c:pt idx="332">
                        <c:v>0.31768640000000004</c:v>
                      </c:pt>
                      <c:pt idx="333">
                        <c:v>0.32225239999999999</c:v>
                      </c:pt>
                      <c:pt idx="334">
                        <c:v>0.32337519999999997</c:v>
                      </c:pt>
                      <c:pt idx="335">
                        <c:v>0.32416159999999999</c:v>
                      </c:pt>
                      <c:pt idx="336">
                        <c:v>0.3251676</c:v>
                      </c:pt>
                      <c:pt idx="337">
                        <c:v>0.327376</c:v>
                      </c:pt>
                      <c:pt idx="338">
                        <c:v>0.33132040000000001</c:v>
                      </c:pt>
                      <c:pt idx="339">
                        <c:v>0.33209000000000005</c:v>
                      </c:pt>
                      <c:pt idx="340">
                        <c:v>0.33588400000000002</c:v>
                      </c:pt>
                      <c:pt idx="341">
                        <c:v>0.33842280000000002</c:v>
                      </c:pt>
                      <c:pt idx="342">
                        <c:v>0.33910079999999998</c:v>
                      </c:pt>
                      <c:pt idx="343">
                        <c:v>0.34003</c:v>
                      </c:pt>
                      <c:pt idx="344">
                        <c:v>0.34110039999999997</c:v>
                      </c:pt>
                      <c:pt idx="345">
                        <c:v>0.34358640000000001</c:v>
                      </c:pt>
                      <c:pt idx="346">
                        <c:v>0.3476592</c:v>
                      </c:pt>
                      <c:pt idx="347">
                        <c:v>0.34851919999999997</c:v>
                      </c:pt>
                      <c:pt idx="348">
                        <c:v>0.34938319999999995</c:v>
                      </c:pt>
                      <c:pt idx="349">
                        <c:v>0.3520932</c:v>
                      </c:pt>
                      <c:pt idx="350">
                        <c:v>0.35680439999999997</c:v>
                      </c:pt>
                      <c:pt idx="351">
                        <c:v>0.35797679999999998</c:v>
                      </c:pt>
                      <c:pt idx="352">
                        <c:v>0.35868920000000004</c:v>
                      </c:pt>
                      <c:pt idx="353">
                        <c:v>0.35964039999999997</c:v>
                      </c:pt>
                      <c:pt idx="354">
                        <c:v>0.3607108</c:v>
                      </c:pt>
                      <c:pt idx="355">
                        <c:v>0.36446640000000002</c:v>
                      </c:pt>
                      <c:pt idx="356">
                        <c:v>0.36860320000000002</c:v>
                      </c:pt>
                      <c:pt idx="357">
                        <c:v>0.36933359999999998</c:v>
                      </c:pt>
                      <c:pt idx="358">
                        <c:v>0.37015720000000002</c:v>
                      </c:pt>
                      <c:pt idx="359">
                        <c:v>0.37118400000000001</c:v>
                      </c:pt>
                      <c:pt idx="360">
                        <c:v>0.37257640000000003</c:v>
                      </c:pt>
                      <c:pt idx="361">
                        <c:v>0.37722639999999996</c:v>
                      </c:pt>
                      <c:pt idx="362">
                        <c:v>0.37840960000000001</c:v>
                      </c:pt>
                      <c:pt idx="363">
                        <c:v>0.37981399999999998</c:v>
                      </c:pt>
                      <c:pt idx="364">
                        <c:v>0.38439200000000001</c:v>
                      </c:pt>
                      <c:pt idx="365">
                        <c:v>0.38541439999999999</c:v>
                      </c:pt>
                      <c:pt idx="366">
                        <c:v>0.38622599999999996</c:v>
                      </c:pt>
                      <c:pt idx="367">
                        <c:v>0.38726480000000002</c:v>
                      </c:pt>
                      <c:pt idx="368">
                        <c:v>0.38838720000000004</c:v>
                      </c:pt>
                      <c:pt idx="369">
                        <c:v>0.39123160000000001</c:v>
                      </c:pt>
                      <c:pt idx="370">
                        <c:v>0.39639600000000003</c:v>
                      </c:pt>
                      <c:pt idx="371">
                        <c:v>0.3975824</c:v>
                      </c:pt>
                      <c:pt idx="372">
                        <c:v>0.3983196</c:v>
                      </c:pt>
                      <c:pt idx="373">
                        <c:v>0.39928559999999996</c:v>
                      </c:pt>
                      <c:pt idx="374">
                        <c:v>0.40031599999999995</c:v>
                      </c:pt>
                      <c:pt idx="375">
                        <c:v>0.40481200000000001</c:v>
                      </c:pt>
                      <c:pt idx="376">
                        <c:v>0.406976</c:v>
                      </c:pt>
                      <c:pt idx="377">
                        <c:v>0.40762799999999999</c:v>
                      </c:pt>
                      <c:pt idx="378">
                        <c:v>0.41178400000000004</c:v>
                      </c:pt>
                      <c:pt idx="379">
                        <c:v>0.41361199999999998</c:v>
                      </c:pt>
                      <c:pt idx="380">
                        <c:v>0.41491600000000001</c:v>
                      </c:pt>
                      <c:pt idx="381">
                        <c:v>0.418908</c:v>
                      </c:pt>
                      <c:pt idx="382">
                        <c:v>0.41974400000000001</c:v>
                      </c:pt>
                      <c:pt idx="383">
                        <c:v>0.42064000000000001</c:v>
                      </c:pt>
                      <c:pt idx="384">
                        <c:v>0.42170799999999997</c:v>
                      </c:pt>
                      <c:pt idx="385">
                        <c:v>0.42342399999999997</c:v>
                      </c:pt>
                      <c:pt idx="386">
                        <c:v>0.42871599999999999</c:v>
                      </c:pt>
                      <c:pt idx="387">
                        <c:v>0.43116399999999999</c:v>
                      </c:pt>
                      <c:pt idx="388">
                        <c:v>0.43181600000000003</c:v>
                      </c:pt>
                      <c:pt idx="389">
                        <c:v>0.43306800000000001</c:v>
                      </c:pt>
                      <c:pt idx="390">
                        <c:v>0.43636800000000003</c:v>
                      </c:pt>
                      <c:pt idx="391">
                        <c:v>0.43726399999999999</c:v>
                      </c:pt>
                      <c:pt idx="392">
                        <c:v>0.43826799999999999</c:v>
                      </c:pt>
                      <c:pt idx="393">
                        <c:v>0.43940800000000002</c:v>
                      </c:pt>
                      <c:pt idx="394">
                        <c:v>0.44138800000000006</c:v>
                      </c:pt>
                      <c:pt idx="395">
                        <c:v>0.44687199999999999</c:v>
                      </c:pt>
                      <c:pt idx="396">
                        <c:v>0.44825200000000004</c:v>
                      </c:pt>
                      <c:pt idx="397">
                        <c:v>0.44900000000000001</c:v>
                      </c:pt>
                      <c:pt idx="398">
                        <c:v>0.45001199999999997</c:v>
                      </c:pt>
                      <c:pt idx="399">
                        <c:v>0.452156</c:v>
                      </c:pt>
                      <c:pt idx="400">
                        <c:v>0.45757199999999998</c:v>
                      </c:pt>
                      <c:pt idx="401">
                        <c:v>0.45877600000000002</c:v>
                      </c:pt>
                      <c:pt idx="402">
                        <c:v>0.45941200000000004</c:v>
                      </c:pt>
                      <c:pt idx="403">
                        <c:v>0.46393600000000002</c:v>
                      </c:pt>
                      <c:pt idx="404">
                        <c:v>0.46705199999999997</c:v>
                      </c:pt>
                      <c:pt idx="405">
                        <c:v>0.46770800000000001</c:v>
                      </c:pt>
                      <c:pt idx="406">
                        <c:v>0.46862000000000004</c:v>
                      </c:pt>
                      <c:pt idx="407">
                        <c:v>0.46972400000000003</c:v>
                      </c:pt>
                      <c:pt idx="408">
                        <c:v>0.47092399999999995</c:v>
                      </c:pt>
                      <c:pt idx="409">
                        <c:v>0.47292000000000001</c:v>
                      </c:pt>
                      <c:pt idx="410">
                        <c:v>0.47863999999999995</c:v>
                      </c:pt>
                      <c:pt idx="411">
                        <c:v>0.48022399999999998</c:v>
                      </c:pt>
                      <c:pt idx="412">
                        <c:v>0.48096800000000001</c:v>
                      </c:pt>
                      <c:pt idx="413">
                        <c:v>0.48196399999999995</c:v>
                      </c:pt>
                      <c:pt idx="414">
                        <c:v>0.48310799999999998</c:v>
                      </c:pt>
                      <c:pt idx="415">
                        <c:v>0.48509599999999997</c:v>
                      </c:pt>
                      <c:pt idx="416">
                        <c:v>0.49056</c:v>
                      </c:pt>
                      <c:pt idx="417">
                        <c:v>0.49170799999999998</c:v>
                      </c:pt>
                      <c:pt idx="418">
                        <c:v>0.49252800000000002</c:v>
                      </c:pt>
                      <c:pt idx="419">
                        <c:v>0.49357200000000001</c:v>
                      </c:pt>
                      <c:pt idx="420">
                        <c:v>0.49507199999999996</c:v>
                      </c:pt>
                      <c:pt idx="421">
                        <c:v>0.50064799999999998</c:v>
                      </c:pt>
                      <c:pt idx="422">
                        <c:v>0.50384799999999996</c:v>
                      </c:pt>
                      <c:pt idx="423">
                        <c:v>0.50445600000000002</c:v>
                      </c:pt>
                      <c:pt idx="424">
                        <c:v>0.50537599999999994</c:v>
                      </c:pt>
                      <c:pt idx="425">
                        <c:v>0.50650799999999996</c:v>
                      </c:pt>
                      <c:pt idx="426">
                        <c:v>0.50773599999999997</c:v>
                      </c:pt>
                      <c:pt idx="427">
                        <c:v>0.51175599999999999</c:v>
                      </c:pt>
                      <c:pt idx="428">
                        <c:v>0.51629600000000009</c:v>
                      </c:pt>
                      <c:pt idx="429">
                        <c:v>0.51702000000000004</c:v>
                      </c:pt>
                      <c:pt idx="430">
                        <c:v>0.51791600000000004</c:v>
                      </c:pt>
                      <c:pt idx="431">
                        <c:v>0.51902000000000004</c:v>
                      </c:pt>
                      <c:pt idx="432">
                        <c:v>0.521536</c:v>
                      </c:pt>
                      <c:pt idx="433">
                        <c:v>0.526864</c:v>
                      </c:pt>
                      <c:pt idx="434">
                        <c:v>0.52793999999999996</c:v>
                      </c:pt>
                      <c:pt idx="435">
                        <c:v>0.52879600000000004</c:v>
                      </c:pt>
                      <c:pt idx="436">
                        <c:v>0.52985199999999999</c:v>
                      </c:pt>
                      <c:pt idx="437">
                        <c:v>0.53289200000000003</c:v>
                      </c:pt>
                      <c:pt idx="438">
                        <c:v>0.53782799999999997</c:v>
                      </c:pt>
                      <c:pt idx="439">
                        <c:v>0.53871599999999997</c:v>
                      </c:pt>
                      <c:pt idx="440">
                        <c:v>0.53957599999999994</c:v>
                      </c:pt>
                      <c:pt idx="441">
                        <c:v>0.54071199999999997</c:v>
                      </c:pt>
                      <c:pt idx="442">
                        <c:v>0.54375200000000001</c:v>
                      </c:pt>
                      <c:pt idx="443">
                        <c:v>0.54793999999999998</c:v>
                      </c:pt>
                      <c:pt idx="444">
                        <c:v>0.54875600000000002</c:v>
                      </c:pt>
                      <c:pt idx="445">
                        <c:v>0.54972399999999999</c:v>
                      </c:pt>
                      <c:pt idx="446">
                        <c:v>0.55099600000000004</c:v>
                      </c:pt>
                      <c:pt idx="447">
                        <c:v>0.55679599999999996</c:v>
                      </c:pt>
                      <c:pt idx="448">
                        <c:v>0.55880399999999997</c:v>
                      </c:pt>
                      <c:pt idx="449">
                        <c:v>0.55958799999999997</c:v>
                      </c:pt>
                      <c:pt idx="450">
                        <c:v>0.56051200000000001</c:v>
                      </c:pt>
                      <c:pt idx="451">
                        <c:v>0.56596000000000002</c:v>
                      </c:pt>
                      <c:pt idx="452">
                        <c:v>0.56879600000000008</c:v>
                      </c:pt>
                      <c:pt idx="453">
                        <c:v>0.56953200000000004</c:v>
                      </c:pt>
                      <c:pt idx="454">
                        <c:v>0.57050000000000001</c:v>
                      </c:pt>
                      <c:pt idx="455">
                        <c:v>0.571716</c:v>
                      </c:pt>
                      <c:pt idx="456">
                        <c:v>0.57284000000000002</c:v>
                      </c:pt>
                      <c:pt idx="457">
                        <c:v>0.57777599999999996</c:v>
                      </c:pt>
                      <c:pt idx="458">
                        <c:v>0.58254399999999995</c:v>
                      </c:pt>
                      <c:pt idx="459">
                        <c:v>0.58323999999999998</c:v>
                      </c:pt>
                      <c:pt idx="460">
                        <c:v>0.58413599999999999</c:v>
                      </c:pt>
                      <c:pt idx="461">
                        <c:v>0.58528400000000003</c:v>
                      </c:pt>
                      <c:pt idx="462">
                        <c:v>0.58655199999999996</c:v>
                      </c:pt>
                      <c:pt idx="463">
                        <c:v>0.58821599999999996</c:v>
                      </c:pt>
                      <c:pt idx="464">
                        <c:v>0.59438400000000002</c:v>
                      </c:pt>
                      <c:pt idx="465">
                        <c:v>0.59600399999999998</c:v>
                      </c:pt>
                      <c:pt idx="466">
                        <c:v>0.59682400000000002</c:v>
                      </c:pt>
                      <c:pt idx="467">
                        <c:v>0.59895200000000004</c:v>
                      </c:pt>
                      <c:pt idx="468">
                        <c:v>0.60475599999999996</c:v>
                      </c:pt>
                      <c:pt idx="469">
                        <c:v>0.60583199999999993</c:v>
                      </c:pt>
                      <c:pt idx="470">
                        <c:v>0.60670400000000002</c:v>
                      </c:pt>
                      <c:pt idx="471">
                        <c:v>0.60786000000000007</c:v>
                      </c:pt>
                      <c:pt idx="472">
                        <c:v>0.60913200000000001</c:v>
                      </c:pt>
                      <c:pt idx="473">
                        <c:v>0.61265999999999998</c:v>
                      </c:pt>
                      <c:pt idx="474">
                        <c:v>0.61737600000000004</c:v>
                      </c:pt>
                      <c:pt idx="475">
                        <c:v>0.618224</c:v>
                      </c:pt>
                      <c:pt idx="476">
                        <c:v>0.619228</c:v>
                      </c:pt>
                      <c:pt idx="477">
                        <c:v>0.62042799999999998</c:v>
                      </c:pt>
                      <c:pt idx="478">
                        <c:v>0.62172400000000005</c:v>
                      </c:pt>
                      <c:pt idx="479">
                        <c:v>0.62787599999999999</c:v>
                      </c:pt>
                      <c:pt idx="480">
                        <c:v>0.63003200000000004</c:v>
                      </c:pt>
                      <c:pt idx="481">
                        <c:v>0.63092399999999993</c:v>
                      </c:pt>
                      <c:pt idx="482">
                        <c:v>0.63207199999999997</c:v>
                      </c:pt>
                      <c:pt idx="483">
                        <c:v>0.63336000000000003</c:v>
                      </c:pt>
                      <c:pt idx="484">
                        <c:v>0.63793999999999995</c:v>
                      </c:pt>
                      <c:pt idx="485">
                        <c:v>0.6409999999999999</c:v>
                      </c:pt>
                      <c:pt idx="486">
                        <c:v>0.64190799999999992</c:v>
                      </c:pt>
                      <c:pt idx="487">
                        <c:v>0.6431</c:v>
                      </c:pt>
                      <c:pt idx="488">
                        <c:v>0.64427999999999996</c:v>
                      </c:pt>
                      <c:pt idx="489">
                        <c:v>0.64998</c:v>
                      </c:pt>
                      <c:pt idx="490">
                        <c:v>0.6529640000000001</c:v>
                      </c:pt>
                      <c:pt idx="491">
                        <c:v>0.65386</c:v>
                      </c:pt>
                      <c:pt idx="492">
                        <c:v>0.65498000000000001</c:v>
                      </c:pt>
                      <c:pt idx="493">
                        <c:v>0.65624799999999994</c:v>
                      </c:pt>
                      <c:pt idx="494">
                        <c:v>0.66094800000000009</c:v>
                      </c:pt>
                      <c:pt idx="495">
                        <c:v>0.664632</c:v>
                      </c:pt>
                      <c:pt idx="496">
                        <c:v>0.66555999999999993</c:v>
                      </c:pt>
                      <c:pt idx="497">
                        <c:v>0.66673199999999999</c:v>
                      </c:pt>
                      <c:pt idx="498">
                        <c:v>0.66804799999999998</c:v>
                      </c:pt>
                      <c:pt idx="499">
                        <c:v>0.67049199999999998</c:v>
                      </c:pt>
                      <c:pt idx="500">
                        <c:v>0.67743600000000004</c:v>
                      </c:pt>
                      <c:pt idx="501" formatCode="0.000">
                        <c:v>0.67922799999999994</c:v>
                      </c:pt>
                      <c:pt idx="502" formatCode="0.000">
                        <c:v>0.68011200000000005</c:v>
                      </c:pt>
                      <c:pt idx="503" formatCode="0.000">
                        <c:v>0.68137200000000009</c:v>
                      </c:pt>
                      <c:pt idx="504" formatCode="0.000">
                        <c:v>0.68280399999999997</c:v>
                      </c:pt>
                      <c:pt idx="505" formatCode="0.000">
                        <c:v>0.684284</c:v>
                      </c:pt>
                      <c:pt idx="506" formatCode="0.000">
                        <c:v>0.68780399999999997</c:v>
                      </c:pt>
                      <c:pt idx="507" formatCode="0.000">
                        <c:v>0.69345200000000007</c:v>
                      </c:pt>
                      <c:pt idx="508" formatCode="0.000">
                        <c:v>0.69453599999999993</c:v>
                      </c:pt>
                      <c:pt idx="509" formatCode="0.000">
                        <c:v>0.69566000000000006</c:v>
                      </c:pt>
                      <c:pt idx="510" formatCode="0.000">
                        <c:v>0.69712000000000007</c:v>
                      </c:pt>
                      <c:pt idx="511" formatCode="0.000">
                        <c:v>0.69857600000000009</c:v>
                      </c:pt>
                      <c:pt idx="512" formatCode="0.000">
                        <c:v>0.70327200000000001</c:v>
                      </c:pt>
                      <c:pt idx="513" formatCode="0.000">
                        <c:v>0.70761200000000002</c:v>
                      </c:pt>
                      <c:pt idx="514" formatCode="0.000">
                        <c:v>0.70867199999999997</c:v>
                      </c:pt>
                      <c:pt idx="515" formatCode="0.000">
                        <c:v>0.709928</c:v>
                      </c:pt>
                      <c:pt idx="516" formatCode="0.000">
                        <c:v>0.71138400000000002</c:v>
                      </c:pt>
                      <c:pt idx="517" formatCode="0.000">
                        <c:v>0.71521600000000007</c:v>
                      </c:pt>
                      <c:pt idx="518" formatCode="0.000">
                        <c:v>0.7202639999999999</c:v>
                      </c:pt>
                      <c:pt idx="519" formatCode="0.000">
                        <c:v>0.72139200000000003</c:v>
                      </c:pt>
                      <c:pt idx="520" formatCode="0.000">
                        <c:v>0.72270000000000001</c:v>
                      </c:pt>
                      <c:pt idx="521" formatCode="0.000">
                        <c:v>0.72426000000000001</c:v>
                      </c:pt>
                      <c:pt idx="522" formatCode="0.000">
                        <c:v>0.7258960000000001</c:v>
                      </c:pt>
                      <c:pt idx="523" formatCode="0.000">
                        <c:v>0.73055599999999998</c:v>
                      </c:pt>
                      <c:pt idx="524" formatCode="0.000">
                        <c:v>0.73522799999999999</c:v>
                      </c:pt>
                      <c:pt idx="525" formatCode="0.000">
                        <c:v>0.73638000000000003</c:v>
                      </c:pt>
                      <c:pt idx="526" formatCode="0.000">
                        <c:v>0.73773600000000006</c:v>
                      </c:pt>
                      <c:pt idx="527" formatCode="0.000">
                        <c:v>0.73938000000000004</c:v>
                      </c:pt>
                      <c:pt idx="528" formatCode="0.000">
                        <c:v>0.74234399999999989</c:v>
                      </c:pt>
                      <c:pt idx="529" formatCode="0.000">
                        <c:v>0.74997600000000009</c:v>
                      </c:pt>
                      <c:pt idx="530" formatCode="0.000">
                        <c:v>0.751996</c:v>
                      </c:pt>
                      <c:pt idx="531" formatCode="0.000">
                        <c:v>0.75313599999999992</c:v>
                      </c:pt>
                      <c:pt idx="532" formatCode="0.000">
                        <c:v>0.75466399999999989</c:v>
                      </c:pt>
                      <c:pt idx="533" formatCode="0.000">
                        <c:v>0.75639200000000006</c:v>
                      </c:pt>
                      <c:pt idx="534" formatCode="0.000">
                        <c:v>0.75814400000000004</c:v>
                      </c:pt>
                      <c:pt idx="535" formatCode="0.000">
                        <c:v>0.75995199999999996</c:v>
                      </c:pt>
                      <c:pt idx="536" formatCode="0.000">
                        <c:v>0.76268800000000003</c:v>
                      </c:pt>
                      <c:pt idx="537" formatCode="0.000">
                        <c:v>0.77005999999999997</c:v>
                      </c:pt>
                      <c:pt idx="538" formatCode="0.000">
                        <c:v>0.77176</c:v>
                      </c:pt>
                      <c:pt idx="539" formatCode="0.000">
                        <c:v>0.77314800000000006</c:v>
                      </c:pt>
                      <c:pt idx="540" formatCode="0.000">
                        <c:v>0.77482399999999996</c:v>
                      </c:pt>
                      <c:pt idx="541" formatCode="0.000">
                        <c:v>0.77664800000000001</c:v>
                      </c:pt>
                      <c:pt idx="542" formatCode="0.000">
                        <c:v>0.77850399999999997</c:v>
                      </c:pt>
                      <c:pt idx="543" formatCode="0.000">
                        <c:v>0.78049999999999997</c:v>
                      </c:pt>
                      <c:pt idx="544" formatCode="0.000">
                        <c:v>0.78808400000000001</c:v>
                      </c:pt>
                      <c:pt idx="545" formatCode="0.000">
                        <c:v>0.79087999999999992</c:v>
                      </c:pt>
                      <c:pt idx="546" formatCode="0.000">
                        <c:v>0.79216399999999998</c:v>
                      </c:pt>
                      <c:pt idx="547" formatCode="0.000">
                        <c:v>0.793852</c:v>
                      </c:pt>
                      <c:pt idx="548" formatCode="0.000">
                        <c:v>0.79573199999999999</c:v>
                      </c:pt>
                      <c:pt idx="549" formatCode="0.000">
                        <c:v>0.79770799999999997</c:v>
                      </c:pt>
                      <c:pt idx="550" formatCode="0.000">
                        <c:v>0.80086400000000002</c:v>
                      </c:pt>
                      <c:pt idx="551" formatCode="0.000">
                        <c:v>0.80809600000000004</c:v>
                      </c:pt>
                      <c:pt idx="552" formatCode="0.000">
                        <c:v>0.80988399999999994</c:v>
                      </c:pt>
                      <c:pt idx="553" formatCode="0.000">
                        <c:v>0.81140800000000002</c:v>
                      </c:pt>
                      <c:pt idx="554" formatCode="0.000">
                        <c:v>0.81323599999999996</c:v>
                      </c:pt>
                      <c:pt idx="555" formatCode="0.000">
                        <c:v>0.81511200000000006</c:v>
                      </c:pt>
                      <c:pt idx="556" formatCode="0.000">
                        <c:v>0.82129599999999991</c:v>
                      </c:pt>
                      <c:pt idx="557" formatCode="0.000">
                        <c:v>0.82691199999999998</c:v>
                      </c:pt>
                      <c:pt idx="558" formatCode="0.000">
                        <c:v>0.82835999999999999</c:v>
                      </c:pt>
                      <c:pt idx="559" formatCode="0.000">
                        <c:v>0.83010800000000007</c:v>
                      </c:pt>
                      <c:pt idx="560" formatCode="0.000">
                        <c:v>0.83205600000000002</c:v>
                      </c:pt>
                      <c:pt idx="561" formatCode="0.000">
                        <c:v>0.834144</c:v>
                      </c:pt>
                      <c:pt idx="562" formatCode="0.000">
                        <c:v>0.83626</c:v>
                      </c:pt>
                      <c:pt idx="563" formatCode="0.000">
                        <c:v>0.83842399999999995</c:v>
                      </c:pt>
                      <c:pt idx="564" formatCode="0.000">
                        <c:v>0.84044799999999997</c:v>
                      </c:pt>
                      <c:pt idx="565" formatCode="0.000">
                        <c:v>0.84736400000000001</c:v>
                      </c:pt>
                      <c:pt idx="566" formatCode="0.000">
                        <c:v>0.85177999999999998</c:v>
                      </c:pt>
                      <c:pt idx="567" formatCode="0.000">
                        <c:v>0.85342399999999996</c:v>
                      </c:pt>
                      <c:pt idx="568" formatCode="0.000">
                        <c:v>0.85532399999999997</c:v>
                      </c:pt>
                      <c:pt idx="569" formatCode="0.000">
                        <c:v>0.85738000000000003</c:v>
                      </c:pt>
                      <c:pt idx="570" formatCode="0.000">
                        <c:v>0.85949600000000004</c:v>
                      </c:pt>
                      <c:pt idx="571" formatCode="0.000">
                        <c:v>0.86165599999999998</c:v>
                      </c:pt>
                      <c:pt idx="572" formatCode="0.000">
                        <c:v>0.86427999999999994</c:v>
                      </c:pt>
                      <c:pt idx="573" formatCode="0.000">
                        <c:v>0.87252799999999997</c:v>
                      </c:pt>
                      <c:pt idx="574" formatCode="0.000">
                        <c:v>0.87504800000000005</c:v>
                      </c:pt>
                      <c:pt idx="575" formatCode="0.000">
                        <c:v>0.87683999999999995</c:v>
                      </c:pt>
                      <c:pt idx="576" formatCode="0.000">
                        <c:v>0.87885599999999997</c:v>
                      </c:pt>
                      <c:pt idx="577" formatCode="0.000">
                        <c:v>0.88104799999999994</c:v>
                      </c:pt>
                      <c:pt idx="578" formatCode="0.000">
                        <c:v>0.88333600000000001</c:v>
                      </c:pt>
                      <c:pt idx="579" formatCode="0.000">
                        <c:v>0.88569199999999992</c:v>
                      </c:pt>
                      <c:pt idx="580" formatCode="0.000">
                        <c:v>0.88802400000000004</c:v>
                      </c:pt>
                      <c:pt idx="581" formatCode="0.000">
                        <c:v>0.89087999999999989</c:v>
                      </c:pt>
                      <c:pt idx="582" formatCode="0.000">
                        <c:v>0.89885599999999999</c:v>
                      </c:pt>
                      <c:pt idx="583" formatCode="0.000">
                        <c:v>0.90095999999999998</c:v>
                      </c:pt>
                      <c:pt idx="584" formatCode="0.000">
                        <c:v>0.902864</c:v>
                      </c:pt>
                      <c:pt idx="585" formatCode="0.000">
                        <c:v>0.90509600000000001</c:v>
                      </c:pt>
                      <c:pt idx="586" formatCode="0.000">
                        <c:v>0.90751199999999999</c:v>
                      </c:pt>
                      <c:pt idx="587" formatCode="0.000">
                        <c:v>0.909856</c:v>
                      </c:pt>
                      <c:pt idx="588" formatCode="0.000">
                        <c:v>0.91276000000000002</c:v>
                      </c:pt>
                      <c:pt idx="589" formatCode="0.000">
                        <c:v>0.91960400000000009</c:v>
                      </c:pt>
                      <c:pt idx="590" formatCode="0.000">
                        <c:v>0.92171999999999998</c:v>
                      </c:pt>
                      <c:pt idx="591" formatCode="0.000">
                        <c:v>0.92383999999999999</c:v>
                      </c:pt>
                      <c:pt idx="592" formatCode="0.000">
                        <c:v>0.926176</c:v>
                      </c:pt>
                      <c:pt idx="593" formatCode="0.000">
                        <c:v>0.92863200000000001</c:v>
                      </c:pt>
                      <c:pt idx="594" formatCode="0.000">
                        <c:v>0.93410799999999994</c:v>
                      </c:pt>
                      <c:pt idx="595" formatCode="0.000">
                        <c:v>0.93986800000000004</c:v>
                      </c:pt>
                      <c:pt idx="596" formatCode="0.000">
                        <c:v>0.9417279999999999</c:v>
                      </c:pt>
                      <c:pt idx="597" formatCode="0.000">
                        <c:v>0.94388000000000005</c:v>
                      </c:pt>
                      <c:pt idx="598" formatCode="0.000">
                        <c:v>0.94625200000000009</c:v>
                      </c:pt>
                      <c:pt idx="599" formatCode="0.000">
                        <c:v>0.94877999999999996</c:v>
                      </c:pt>
                      <c:pt idx="600" formatCode="0.000">
                        <c:v>0.95131200000000005</c:v>
                      </c:pt>
                      <c:pt idx="601" formatCode="0.000">
                        <c:v>0.95377999999999996</c:v>
                      </c:pt>
                      <c:pt idx="602" formatCode="0.000">
                        <c:v>0.96275599999999995</c:v>
                      </c:pt>
                      <c:pt idx="603" formatCode="0.000">
                        <c:v>0.96656800000000009</c:v>
                      </c:pt>
                      <c:pt idx="604" formatCode="0.000">
                        <c:v>0.968476</c:v>
                      </c:pt>
                      <c:pt idx="605" formatCode="0.000">
                        <c:v>0.97075599999999995</c:v>
                      </c:pt>
                      <c:pt idx="606" formatCode="0.000">
                        <c:v>0.97314800000000001</c:v>
                      </c:pt>
                      <c:pt idx="607" formatCode="0.000">
                        <c:v>0.97572400000000004</c:v>
                      </c:pt>
                      <c:pt idx="608" formatCode="0.000">
                        <c:v>0.97829200000000005</c:v>
                      </c:pt>
                      <c:pt idx="609" formatCode="0.000">
                        <c:v>0.98097599999999996</c:v>
                      </c:pt>
                      <c:pt idx="610" formatCode="0.000">
                        <c:v>0.98357200000000011</c:v>
                      </c:pt>
                      <c:pt idx="611" formatCode="0.000">
                        <c:v>0.986232</c:v>
                      </c:pt>
                      <c:pt idx="612" formatCode="0.000">
                        <c:v>0.988792</c:v>
                      </c:pt>
                      <c:pt idx="613" formatCode="0.000">
                        <c:v>0.99693200000000004</c:v>
                      </c:pt>
                      <c:pt idx="614" formatCode="0.000">
                        <c:v>0.99960400000000005</c:v>
                      </c:pt>
                      <c:pt idx="615" formatCode="0.000">
                        <c:v>1.0018800000000001</c:v>
                      </c:pt>
                      <c:pt idx="616" formatCode="0.000">
                        <c:v>1.0044119999999999</c:v>
                      </c:pt>
                      <c:pt idx="617" formatCode="0.000">
                        <c:v>1.0070319999999999</c:v>
                      </c:pt>
                      <c:pt idx="618" formatCode="0.000">
                        <c:v>1.0097560000000001</c:v>
                      </c:pt>
                      <c:pt idx="619" formatCode="0.000">
                        <c:v>1.0124039999999999</c:v>
                      </c:pt>
                      <c:pt idx="620" formatCode="0.000">
                        <c:v>1.015096</c:v>
                      </c:pt>
                      <c:pt idx="621" formatCode="0.000">
                        <c:v>1.0175559999999999</c:v>
                      </c:pt>
                      <c:pt idx="622" formatCode="0.000">
                        <c:v>1.026216</c:v>
                      </c:pt>
                      <c:pt idx="623" formatCode="0.000">
                        <c:v>1.029288</c:v>
                      </c:pt>
                      <c:pt idx="624" formatCode="0.000">
                        <c:v>1.0315719999999999</c:v>
                      </c:pt>
                      <c:pt idx="625" formatCode="0.000">
                        <c:v>1.034052</c:v>
                      </c:pt>
                      <c:pt idx="626" formatCode="0.000">
                        <c:v>1.0367520000000001</c:v>
                      </c:pt>
                      <c:pt idx="627" formatCode="0.000">
                        <c:v>1.0394479999999999</c:v>
                      </c:pt>
                      <c:pt idx="628" formatCode="0.000">
                        <c:v>1.0421480000000001</c:v>
                      </c:pt>
                      <c:pt idx="629" formatCode="0.000">
                        <c:v>1.047248</c:v>
                      </c:pt>
                      <c:pt idx="630" formatCode="0.000">
                        <c:v>1.051396</c:v>
                      </c:pt>
                      <c:pt idx="631" formatCode="0.000">
                        <c:v>1.0539639999999999</c:v>
                      </c:pt>
                      <c:pt idx="632" formatCode="0.000">
                        <c:v>1.0566039999999999</c:v>
                      </c:pt>
                      <c:pt idx="633" formatCode="0.000">
                        <c:v>1.0593919999999999</c:v>
                      </c:pt>
                      <c:pt idx="634" formatCode="0.000">
                        <c:v>1.0622719999999999</c:v>
                      </c:pt>
                      <c:pt idx="635" formatCode="0.000">
                        <c:v>1.0651680000000001</c:v>
                      </c:pt>
                      <c:pt idx="636" formatCode="0.000">
                        <c:v>1.0680480000000001</c:v>
                      </c:pt>
                      <c:pt idx="637" formatCode="0.000">
                        <c:v>1.070864</c:v>
                      </c:pt>
                      <c:pt idx="638" formatCode="0.000">
                        <c:v>1.07382</c:v>
                      </c:pt>
                      <c:pt idx="639" formatCode="0.000">
                        <c:v>1.0767359999999999</c:v>
                      </c:pt>
                      <c:pt idx="640" formatCode="0.000">
                        <c:v>1.079588</c:v>
                      </c:pt>
                      <c:pt idx="641" formatCode="0.000">
                        <c:v>1.0876680000000001</c:v>
                      </c:pt>
                      <c:pt idx="642" formatCode="0.000">
                        <c:v>1.092816</c:v>
                      </c:pt>
                      <c:pt idx="643" formatCode="0.000">
                        <c:v>1.0950800000000001</c:v>
                      </c:pt>
                      <c:pt idx="644" formatCode="0.000">
                        <c:v>1.097788</c:v>
                      </c:pt>
                      <c:pt idx="645" formatCode="0.000">
                        <c:v>1.100684</c:v>
                      </c:pt>
                      <c:pt idx="646" formatCode="0.000">
                        <c:v>1.1035999999999999</c:v>
                      </c:pt>
                      <c:pt idx="647" formatCode="0.000">
                        <c:v>1.106592</c:v>
                      </c:pt>
                      <c:pt idx="648" formatCode="0.000">
                        <c:v>1.1095999999999999</c:v>
                      </c:pt>
                      <c:pt idx="649" formatCode="0.000">
                        <c:v>1.1126040000000001</c:v>
                      </c:pt>
                      <c:pt idx="650" formatCode="0.000">
                        <c:v>1.115688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'N115 Curvas de Polarización'!$J$4:$J$654</c15:sqref>
                        </c15:formulaRef>
                      </c:ext>
                    </c:extLst>
                    <c:numCache>
                      <c:formatCode>0.0000</c:formatCode>
                      <c:ptCount val="651"/>
                      <c:pt idx="0">
                        <c:v>1.1976800000000001</c:v>
                      </c:pt>
                      <c:pt idx="1">
                        <c:v>1.1998200000000001</c:v>
                      </c:pt>
                      <c:pt idx="2">
                        <c:v>1.20173</c:v>
                      </c:pt>
                      <c:pt idx="3">
                        <c:v>1.20357</c:v>
                      </c:pt>
                      <c:pt idx="4">
                        <c:v>1.2056</c:v>
                      </c:pt>
                      <c:pt idx="5">
                        <c:v>1.20763</c:v>
                      </c:pt>
                      <c:pt idx="6">
                        <c:v>1.20967</c:v>
                      </c:pt>
                      <c:pt idx="7">
                        <c:v>1.2115199999999999</c:v>
                      </c:pt>
                      <c:pt idx="8">
                        <c:v>1.21353</c:v>
                      </c:pt>
                      <c:pt idx="9">
                        <c:v>1.2155199999999999</c:v>
                      </c:pt>
                      <c:pt idx="10">
                        <c:v>1.21774</c:v>
                      </c:pt>
                      <c:pt idx="11">
                        <c:v>1.2195400000000001</c:v>
                      </c:pt>
                      <c:pt idx="12">
                        <c:v>1.2215800000000001</c:v>
                      </c:pt>
                      <c:pt idx="13">
                        <c:v>1.2237199999999999</c:v>
                      </c:pt>
                      <c:pt idx="14">
                        <c:v>1.2256800000000001</c:v>
                      </c:pt>
                      <c:pt idx="15">
                        <c:v>1.2275199999999999</c:v>
                      </c:pt>
                      <c:pt idx="16">
                        <c:v>1.2296</c:v>
                      </c:pt>
                      <c:pt idx="17">
                        <c:v>1.23163</c:v>
                      </c:pt>
                      <c:pt idx="18">
                        <c:v>1.23367</c:v>
                      </c:pt>
                      <c:pt idx="19">
                        <c:v>1.23556</c:v>
                      </c:pt>
                      <c:pt idx="20">
                        <c:v>1.2375400000000001</c:v>
                      </c:pt>
                      <c:pt idx="21">
                        <c:v>1.2395700000000001</c:v>
                      </c:pt>
                      <c:pt idx="22">
                        <c:v>1.2416700000000001</c:v>
                      </c:pt>
                      <c:pt idx="23">
                        <c:v>1.2436199999999999</c:v>
                      </c:pt>
                      <c:pt idx="24">
                        <c:v>1.2455499999999999</c:v>
                      </c:pt>
                      <c:pt idx="25">
                        <c:v>1.2479199999999999</c:v>
                      </c:pt>
                      <c:pt idx="26">
                        <c:v>1.24969</c:v>
                      </c:pt>
                      <c:pt idx="27">
                        <c:v>1.2515700000000001</c:v>
                      </c:pt>
                      <c:pt idx="28">
                        <c:v>1.2535400000000001</c:v>
                      </c:pt>
                      <c:pt idx="29">
                        <c:v>1.2555499999999999</c:v>
                      </c:pt>
                      <c:pt idx="30">
                        <c:v>1.2576000000000001</c:v>
                      </c:pt>
                      <c:pt idx="31">
                        <c:v>1.2595099999999999</c:v>
                      </c:pt>
                      <c:pt idx="32">
                        <c:v>1.2614799999999999</c:v>
                      </c:pt>
                      <c:pt idx="33">
                        <c:v>1.26349</c:v>
                      </c:pt>
                      <c:pt idx="34">
                        <c:v>1.26555</c:v>
                      </c:pt>
                      <c:pt idx="35">
                        <c:v>1.2675700000000001</c:v>
                      </c:pt>
                      <c:pt idx="36">
                        <c:v>1.26952</c:v>
                      </c:pt>
                      <c:pt idx="37">
                        <c:v>1.2717499999999999</c:v>
                      </c:pt>
                      <c:pt idx="38">
                        <c:v>1.2737099999999999</c:v>
                      </c:pt>
                      <c:pt idx="39">
                        <c:v>1.27552</c:v>
                      </c:pt>
                      <c:pt idx="40">
                        <c:v>1.27749</c:v>
                      </c:pt>
                      <c:pt idx="41">
                        <c:v>1.27956</c:v>
                      </c:pt>
                      <c:pt idx="42">
                        <c:v>1.28165</c:v>
                      </c:pt>
                      <c:pt idx="43">
                        <c:v>1.28348</c:v>
                      </c:pt>
                      <c:pt idx="44">
                        <c:v>1.28548</c:v>
                      </c:pt>
                      <c:pt idx="45">
                        <c:v>1.28749</c:v>
                      </c:pt>
                      <c:pt idx="46">
                        <c:v>1.28955</c:v>
                      </c:pt>
                      <c:pt idx="47">
                        <c:v>1.2914399999999999</c:v>
                      </c:pt>
                      <c:pt idx="48">
                        <c:v>1.29349</c:v>
                      </c:pt>
                      <c:pt idx="49">
                        <c:v>1.2957399999999999</c:v>
                      </c:pt>
                      <c:pt idx="50">
                        <c:v>1.2977000000000001</c:v>
                      </c:pt>
                      <c:pt idx="51">
                        <c:v>1.2995000000000001</c:v>
                      </c:pt>
                      <c:pt idx="52">
                        <c:v>1.30149</c:v>
                      </c:pt>
                      <c:pt idx="53">
                        <c:v>1.3035399999999999</c:v>
                      </c:pt>
                      <c:pt idx="54">
                        <c:v>1.30562</c:v>
                      </c:pt>
                      <c:pt idx="55">
                        <c:v>1.3074300000000001</c:v>
                      </c:pt>
                      <c:pt idx="56">
                        <c:v>1.30942</c:v>
                      </c:pt>
                      <c:pt idx="57">
                        <c:v>1.3114300000000001</c:v>
                      </c:pt>
                      <c:pt idx="58">
                        <c:v>1.3135300000000001</c:v>
                      </c:pt>
                      <c:pt idx="59">
                        <c:v>1.3153999999999999</c:v>
                      </c:pt>
                      <c:pt idx="60">
                        <c:v>1.3173999999999999</c:v>
                      </c:pt>
                      <c:pt idx="61">
                        <c:v>1.3195699999999999</c:v>
                      </c:pt>
                      <c:pt idx="62">
                        <c:v>1.32169</c:v>
                      </c:pt>
                      <c:pt idx="63">
                        <c:v>1.3234699999999999</c:v>
                      </c:pt>
                      <c:pt idx="64">
                        <c:v>1.3254699999999999</c:v>
                      </c:pt>
                      <c:pt idx="65">
                        <c:v>1.3275399999999999</c:v>
                      </c:pt>
                      <c:pt idx="66">
                        <c:v>1.3296699999999999</c:v>
                      </c:pt>
                      <c:pt idx="67">
                        <c:v>1.3314699999999999</c:v>
                      </c:pt>
                      <c:pt idx="68">
                        <c:v>1.33344</c:v>
                      </c:pt>
                      <c:pt idx="69">
                        <c:v>1.3354600000000001</c:v>
                      </c:pt>
                      <c:pt idx="70">
                        <c:v>1.3375600000000001</c:v>
                      </c:pt>
                      <c:pt idx="71">
                        <c:v>1.33941</c:v>
                      </c:pt>
                      <c:pt idx="72">
                        <c:v>1.34138</c:v>
                      </c:pt>
                      <c:pt idx="73">
                        <c:v>1.3433999999999999</c:v>
                      </c:pt>
                      <c:pt idx="74">
                        <c:v>1.34571</c:v>
                      </c:pt>
                      <c:pt idx="75">
                        <c:v>1.3474699999999999</c:v>
                      </c:pt>
                      <c:pt idx="76">
                        <c:v>1.3494699999999999</c:v>
                      </c:pt>
                      <c:pt idx="77">
                        <c:v>1.35151</c:v>
                      </c:pt>
                      <c:pt idx="78">
                        <c:v>1.35365</c:v>
                      </c:pt>
                      <c:pt idx="79">
                        <c:v>1.35544</c:v>
                      </c:pt>
                      <c:pt idx="80">
                        <c:v>1.3574200000000001</c:v>
                      </c:pt>
                      <c:pt idx="81">
                        <c:v>1.3593900000000001</c:v>
                      </c:pt>
                      <c:pt idx="82">
                        <c:v>1.3614900000000001</c:v>
                      </c:pt>
                      <c:pt idx="83">
                        <c:v>1.36337</c:v>
                      </c:pt>
                      <c:pt idx="84">
                        <c:v>1.3653299999999999</c:v>
                      </c:pt>
                      <c:pt idx="85">
                        <c:v>1.3673200000000001</c:v>
                      </c:pt>
                      <c:pt idx="86">
                        <c:v>1.3693299999999999</c:v>
                      </c:pt>
                      <c:pt idx="87">
                        <c:v>1.37144</c:v>
                      </c:pt>
                      <c:pt idx="88">
                        <c:v>1.37338</c:v>
                      </c:pt>
                      <c:pt idx="89">
                        <c:v>1.37534</c:v>
                      </c:pt>
                      <c:pt idx="90">
                        <c:v>1.3775900000000001</c:v>
                      </c:pt>
                      <c:pt idx="91">
                        <c:v>1.3793800000000001</c:v>
                      </c:pt>
                      <c:pt idx="92">
                        <c:v>1.38131</c:v>
                      </c:pt>
                      <c:pt idx="93">
                        <c:v>1.3832800000000001</c:v>
                      </c:pt>
                      <c:pt idx="94">
                        <c:v>1.3853899999999999</c:v>
                      </c:pt>
                      <c:pt idx="95">
                        <c:v>1.38733</c:v>
                      </c:pt>
                      <c:pt idx="96">
                        <c:v>1.3892599999999999</c:v>
                      </c:pt>
                      <c:pt idx="97">
                        <c:v>1.3912899999999999</c:v>
                      </c:pt>
                      <c:pt idx="98">
                        <c:v>1.39327</c:v>
                      </c:pt>
                      <c:pt idx="99">
                        <c:v>1.3954299999999999</c:v>
                      </c:pt>
                      <c:pt idx="100">
                        <c:v>1.3973899999999999</c:v>
                      </c:pt>
                      <c:pt idx="101">
                        <c:v>1.3993500000000001</c:v>
                      </c:pt>
                      <c:pt idx="102">
                        <c:v>1.4016299999999999</c:v>
                      </c:pt>
                      <c:pt idx="103">
                        <c:v>1.4033899999999999</c:v>
                      </c:pt>
                      <c:pt idx="104">
                        <c:v>1.40527</c:v>
                      </c:pt>
                      <c:pt idx="105">
                        <c:v>1.4072800000000001</c:v>
                      </c:pt>
                      <c:pt idx="106">
                        <c:v>1.4093899999999999</c:v>
                      </c:pt>
                      <c:pt idx="107">
                        <c:v>1.41133</c:v>
                      </c:pt>
                      <c:pt idx="108">
                        <c:v>1.4132</c:v>
                      </c:pt>
                      <c:pt idx="109">
                        <c:v>1.41516</c:v>
                      </c:pt>
                      <c:pt idx="110">
                        <c:v>1.4171899999999999</c:v>
                      </c:pt>
                      <c:pt idx="111">
                        <c:v>1.4192800000000001</c:v>
                      </c:pt>
                      <c:pt idx="112">
                        <c:v>1.4212400000000001</c:v>
                      </c:pt>
                      <c:pt idx="113">
                        <c:v>1.42317</c:v>
                      </c:pt>
                      <c:pt idx="114">
                        <c:v>1.42553</c:v>
                      </c:pt>
                      <c:pt idx="115">
                        <c:v>1.42733</c:v>
                      </c:pt>
                      <c:pt idx="116">
                        <c:v>1.4292</c:v>
                      </c:pt>
                      <c:pt idx="117">
                        <c:v>1.43119</c:v>
                      </c:pt>
                      <c:pt idx="118">
                        <c:v>1.4332400000000001</c:v>
                      </c:pt>
                      <c:pt idx="119">
                        <c:v>1.43526</c:v>
                      </c:pt>
                      <c:pt idx="120">
                        <c:v>1.43712</c:v>
                      </c:pt>
                      <c:pt idx="121">
                        <c:v>1.4391499999999999</c:v>
                      </c:pt>
                      <c:pt idx="122">
                        <c:v>1.4411700000000001</c:v>
                      </c:pt>
                      <c:pt idx="123">
                        <c:v>1.44319</c:v>
                      </c:pt>
                      <c:pt idx="124">
                        <c:v>1.4451099999999999</c:v>
                      </c:pt>
                      <c:pt idx="125">
                        <c:v>1.44719</c:v>
                      </c:pt>
                      <c:pt idx="126">
                        <c:v>1.4494899999999999</c:v>
                      </c:pt>
                      <c:pt idx="127">
                        <c:v>1.4513400000000001</c:v>
                      </c:pt>
                      <c:pt idx="128">
                        <c:v>1.45312</c:v>
                      </c:pt>
                      <c:pt idx="129">
                        <c:v>1.45513</c:v>
                      </c:pt>
                      <c:pt idx="130">
                        <c:v>1.45723</c:v>
                      </c:pt>
                      <c:pt idx="131">
                        <c:v>1.4593100000000001</c:v>
                      </c:pt>
                      <c:pt idx="132">
                        <c:v>1.4611099999999999</c:v>
                      </c:pt>
                      <c:pt idx="133">
                        <c:v>1.4630799999999999</c:v>
                      </c:pt>
                      <c:pt idx="134">
                        <c:v>1.4651000000000001</c:v>
                      </c:pt>
                      <c:pt idx="135">
                        <c:v>1.46719</c:v>
                      </c:pt>
                      <c:pt idx="136">
                        <c:v>1.4690700000000001</c:v>
                      </c:pt>
                      <c:pt idx="137">
                        <c:v>1.4710700000000001</c:v>
                      </c:pt>
                      <c:pt idx="138">
                        <c:v>1.4732499999999999</c:v>
                      </c:pt>
                      <c:pt idx="139">
                        <c:v>1.4753099999999999</c:v>
                      </c:pt>
                      <c:pt idx="140">
                        <c:v>1.47706</c:v>
                      </c:pt>
                      <c:pt idx="141">
                        <c:v>1.4790700000000001</c:v>
                      </c:pt>
                      <c:pt idx="142">
                        <c:v>1.48116</c:v>
                      </c:pt>
                      <c:pt idx="143">
                        <c:v>1.48325</c:v>
                      </c:pt>
                      <c:pt idx="144">
                        <c:v>1.4850399999999999</c:v>
                      </c:pt>
                      <c:pt idx="145">
                        <c:v>1.48706</c:v>
                      </c:pt>
                      <c:pt idx="146">
                        <c:v>1.4890600000000001</c:v>
                      </c:pt>
                      <c:pt idx="147">
                        <c:v>1.49119</c:v>
                      </c:pt>
                      <c:pt idx="148">
                        <c:v>1.4930300000000001</c:v>
                      </c:pt>
                      <c:pt idx="149">
                        <c:v>1.49501</c:v>
                      </c:pt>
                      <c:pt idx="150">
                        <c:v>1.4970300000000001</c:v>
                      </c:pt>
                      <c:pt idx="151">
                        <c:v>1.49929</c:v>
                      </c:pt>
                      <c:pt idx="152">
                        <c:v>1.50108</c:v>
                      </c:pt>
                      <c:pt idx="153">
                        <c:v>1.50301</c:v>
                      </c:pt>
                      <c:pt idx="154">
                        <c:v>1.5050699999999999</c:v>
                      </c:pt>
                      <c:pt idx="155">
                        <c:v>1.5072000000000001</c:v>
                      </c:pt>
                      <c:pt idx="156">
                        <c:v>1.5090399999999999</c:v>
                      </c:pt>
                      <c:pt idx="157">
                        <c:v>1.5109699999999999</c:v>
                      </c:pt>
                      <c:pt idx="158">
                        <c:v>1.5129999999999999</c:v>
                      </c:pt>
                      <c:pt idx="159">
                        <c:v>1.51508</c:v>
                      </c:pt>
                      <c:pt idx="160">
                        <c:v>1.51695</c:v>
                      </c:pt>
                      <c:pt idx="161">
                        <c:v>1.51891</c:v>
                      </c:pt>
                      <c:pt idx="162">
                        <c:v>1.5208999999999999</c:v>
                      </c:pt>
                      <c:pt idx="163">
                        <c:v>1.52291</c:v>
                      </c:pt>
                      <c:pt idx="164">
                        <c:v>1.5250300000000001</c:v>
                      </c:pt>
                      <c:pt idx="165">
                        <c:v>1.5269699999999999</c:v>
                      </c:pt>
                      <c:pt idx="166">
                        <c:v>1.5290900000000001</c:v>
                      </c:pt>
                      <c:pt idx="167">
                        <c:v>1.53128</c:v>
                      </c:pt>
                      <c:pt idx="168">
                        <c:v>1.53298</c:v>
                      </c:pt>
                      <c:pt idx="169">
                        <c:v>1.5349299999999999</c:v>
                      </c:pt>
                      <c:pt idx="170">
                        <c:v>1.5369200000000001</c:v>
                      </c:pt>
                      <c:pt idx="171">
                        <c:v>1.5389299999999999</c:v>
                      </c:pt>
                      <c:pt idx="172">
                        <c:v>1.54094</c:v>
                      </c:pt>
                      <c:pt idx="173">
                        <c:v>1.54287</c:v>
                      </c:pt>
                      <c:pt idx="174">
                        <c:v>1.54491</c:v>
                      </c:pt>
                      <c:pt idx="175">
                        <c:v>1.54691</c:v>
                      </c:pt>
                      <c:pt idx="176">
                        <c:v>1.5490200000000001</c:v>
                      </c:pt>
                      <c:pt idx="177">
                        <c:v>1.5509299999999999</c:v>
                      </c:pt>
                      <c:pt idx="178">
                        <c:v>1.55311</c:v>
                      </c:pt>
                      <c:pt idx="179">
                        <c:v>1.55522</c:v>
                      </c:pt>
                      <c:pt idx="180">
                        <c:v>1.5569200000000001</c:v>
                      </c:pt>
                      <c:pt idx="181">
                        <c:v>1.55884</c:v>
                      </c:pt>
                      <c:pt idx="182">
                        <c:v>1.5608900000000001</c:v>
                      </c:pt>
                      <c:pt idx="183">
                        <c:v>1.5629999999999999</c:v>
                      </c:pt>
                      <c:pt idx="184">
                        <c:v>1.56494</c:v>
                      </c:pt>
                      <c:pt idx="185">
                        <c:v>1.5668500000000001</c:v>
                      </c:pt>
                      <c:pt idx="186">
                        <c:v>1.56877</c:v>
                      </c:pt>
                      <c:pt idx="187">
                        <c:v>1.5707899999999999</c:v>
                      </c:pt>
                      <c:pt idx="188">
                        <c:v>1.5728500000000001</c:v>
                      </c:pt>
                      <c:pt idx="189">
                        <c:v>1.57491</c:v>
                      </c:pt>
                      <c:pt idx="190">
                        <c:v>1.5768899999999999</c:v>
                      </c:pt>
                      <c:pt idx="191">
                        <c:v>1.5791999999999999</c:v>
                      </c:pt>
                      <c:pt idx="192">
                        <c:v>1.58094</c:v>
                      </c:pt>
                      <c:pt idx="193">
                        <c:v>1.5829</c:v>
                      </c:pt>
                      <c:pt idx="194">
                        <c:v>1.5848100000000001</c:v>
                      </c:pt>
                      <c:pt idx="195">
                        <c:v>1.58684</c:v>
                      </c:pt>
                      <c:pt idx="196">
                        <c:v>1.5888899999999999</c:v>
                      </c:pt>
                      <c:pt idx="197">
                        <c:v>1.59077</c:v>
                      </c:pt>
                      <c:pt idx="198">
                        <c:v>1.59276</c:v>
                      </c:pt>
                      <c:pt idx="199">
                        <c:v>1.5948100000000001</c:v>
                      </c:pt>
                      <c:pt idx="200">
                        <c:v>1.59683</c:v>
                      </c:pt>
                      <c:pt idx="201">
                        <c:v>1.5986899999999999</c:v>
                      </c:pt>
                      <c:pt idx="202">
                        <c:v>1.60077</c:v>
                      </c:pt>
                      <c:pt idx="203">
                        <c:v>1.60314</c:v>
                      </c:pt>
                      <c:pt idx="204">
                        <c:v>1.6049199999999999</c:v>
                      </c:pt>
                      <c:pt idx="205">
                        <c:v>1.6067800000000001</c:v>
                      </c:pt>
                      <c:pt idx="206">
                        <c:v>1.6087800000000001</c:v>
                      </c:pt>
                      <c:pt idx="207">
                        <c:v>1.6109</c:v>
                      </c:pt>
                      <c:pt idx="208">
                        <c:v>1.6127899999999999</c:v>
                      </c:pt>
                      <c:pt idx="209">
                        <c:v>1.6146799999999999</c:v>
                      </c:pt>
                      <c:pt idx="210">
                        <c:v>1.61669</c:v>
                      </c:pt>
                      <c:pt idx="211">
                        <c:v>1.61869</c:v>
                      </c:pt>
                      <c:pt idx="212">
                        <c:v>1.6208</c:v>
                      </c:pt>
                      <c:pt idx="213">
                        <c:v>1.6226499999999999</c:v>
                      </c:pt>
                      <c:pt idx="214">
                        <c:v>1.6246499999999999</c:v>
                      </c:pt>
                      <c:pt idx="215">
                        <c:v>1.6267499999999999</c:v>
                      </c:pt>
                      <c:pt idx="216">
                        <c:v>1.6289</c:v>
                      </c:pt>
                      <c:pt idx="217">
                        <c:v>1.6307199999999999</c:v>
                      </c:pt>
                      <c:pt idx="218">
                        <c:v>1.6326799999999999</c:v>
                      </c:pt>
                      <c:pt idx="219">
                        <c:v>1.6347</c:v>
                      </c:pt>
                      <c:pt idx="220">
                        <c:v>1.6368499999999999</c:v>
                      </c:pt>
                      <c:pt idx="221">
                        <c:v>1.6386000000000001</c:v>
                      </c:pt>
                      <c:pt idx="222">
                        <c:v>1.6405700000000001</c:v>
                      </c:pt>
                      <c:pt idx="223">
                        <c:v>1.64263</c:v>
                      </c:pt>
                      <c:pt idx="224">
                        <c:v>1.64472</c:v>
                      </c:pt>
                      <c:pt idx="225">
                        <c:v>1.64655</c:v>
                      </c:pt>
                      <c:pt idx="226">
                        <c:v>1.64855</c:v>
                      </c:pt>
                      <c:pt idx="227">
                        <c:v>1.6505300000000001</c:v>
                      </c:pt>
                      <c:pt idx="228">
                        <c:v>1.6527499999999999</c:v>
                      </c:pt>
                      <c:pt idx="229">
                        <c:v>1.65463</c:v>
                      </c:pt>
                      <c:pt idx="230">
                        <c:v>1.65663</c:v>
                      </c:pt>
                      <c:pt idx="231">
                        <c:v>1.6586000000000001</c:v>
                      </c:pt>
                      <c:pt idx="232">
                        <c:v>1.66079</c:v>
                      </c:pt>
                      <c:pt idx="233">
                        <c:v>1.6625799999999999</c:v>
                      </c:pt>
                      <c:pt idx="234">
                        <c:v>1.6645000000000001</c:v>
                      </c:pt>
                      <c:pt idx="235">
                        <c:v>1.6665099999999999</c:v>
                      </c:pt>
                      <c:pt idx="236">
                        <c:v>1.6685399999999999</c:v>
                      </c:pt>
                      <c:pt idx="237">
                        <c:v>1.67055</c:v>
                      </c:pt>
                      <c:pt idx="238">
                        <c:v>1.6724399999999999</c:v>
                      </c:pt>
                      <c:pt idx="239">
                        <c:v>1.67445</c:v>
                      </c:pt>
                      <c:pt idx="240">
                        <c:v>1.6764300000000001</c:v>
                      </c:pt>
                      <c:pt idx="241">
                        <c:v>1.6786000000000001</c:v>
                      </c:pt>
                      <c:pt idx="242">
                        <c:v>1.68049</c:v>
                      </c:pt>
                      <c:pt idx="243">
                        <c:v>1.68255</c:v>
                      </c:pt>
                      <c:pt idx="244">
                        <c:v>1.68475</c:v>
                      </c:pt>
                      <c:pt idx="245">
                        <c:v>1.6865600000000001</c:v>
                      </c:pt>
                      <c:pt idx="246">
                        <c:v>1.6884300000000001</c:v>
                      </c:pt>
                      <c:pt idx="247">
                        <c:v>1.69042</c:v>
                      </c:pt>
                      <c:pt idx="248">
                        <c:v>1.69248</c:v>
                      </c:pt>
                      <c:pt idx="249">
                        <c:v>1.69451</c:v>
                      </c:pt>
                      <c:pt idx="250">
                        <c:v>1.69638</c:v>
                      </c:pt>
                      <c:pt idx="251">
                        <c:v>1.6983699999999999</c:v>
                      </c:pt>
                      <c:pt idx="252">
                        <c:v>1.7003600000000001</c:v>
                      </c:pt>
                      <c:pt idx="253">
                        <c:v>1.70252</c:v>
                      </c:pt>
                      <c:pt idx="254">
                        <c:v>1.70442</c:v>
                      </c:pt>
                      <c:pt idx="255">
                        <c:v>1.7064299999999999</c:v>
                      </c:pt>
                      <c:pt idx="256">
                        <c:v>1.7087699999999999</c:v>
                      </c:pt>
                      <c:pt idx="257">
                        <c:v>1.7105399999999999</c:v>
                      </c:pt>
                      <c:pt idx="258">
                        <c:v>1.71234</c:v>
                      </c:pt>
                      <c:pt idx="259">
                        <c:v>1.7143299999999999</c:v>
                      </c:pt>
                      <c:pt idx="260">
                        <c:v>1.71644</c:v>
                      </c:pt>
                      <c:pt idx="261">
                        <c:v>1.7184200000000001</c:v>
                      </c:pt>
                      <c:pt idx="262">
                        <c:v>1.7203200000000001</c:v>
                      </c:pt>
                      <c:pt idx="263">
                        <c:v>1.72228</c:v>
                      </c:pt>
                      <c:pt idx="264">
                        <c:v>1.7242999999999999</c:v>
                      </c:pt>
                      <c:pt idx="265">
                        <c:v>1.72628</c:v>
                      </c:pt>
                      <c:pt idx="266">
                        <c:v>1.7283299999999999</c:v>
                      </c:pt>
                      <c:pt idx="267">
                        <c:v>1.73034</c:v>
                      </c:pt>
                      <c:pt idx="268">
                        <c:v>1.7326600000000001</c:v>
                      </c:pt>
                      <c:pt idx="269">
                        <c:v>1.73451</c:v>
                      </c:pt>
                      <c:pt idx="270">
                        <c:v>1.73627</c:v>
                      </c:pt>
                      <c:pt idx="271">
                        <c:v>1.73828</c:v>
                      </c:pt>
                      <c:pt idx="272">
                        <c:v>1.7403200000000001</c:v>
                      </c:pt>
                      <c:pt idx="273">
                        <c:v>1.7424599999999999</c:v>
                      </c:pt>
                      <c:pt idx="274">
                        <c:v>1.7442500000000001</c:v>
                      </c:pt>
                      <c:pt idx="275">
                        <c:v>1.7462500000000001</c:v>
                      </c:pt>
                      <c:pt idx="276">
                        <c:v>1.74824</c:v>
                      </c:pt>
                      <c:pt idx="277">
                        <c:v>1.7502899999999999</c:v>
                      </c:pt>
                      <c:pt idx="278">
                        <c:v>1.7522200000000001</c:v>
                      </c:pt>
                      <c:pt idx="279">
                        <c:v>1.7542800000000001</c:v>
                      </c:pt>
                      <c:pt idx="280">
                        <c:v>1.75651</c:v>
                      </c:pt>
                      <c:pt idx="281">
                        <c:v>1.7584599999999999</c:v>
                      </c:pt>
                      <c:pt idx="282">
                        <c:v>1.76023</c:v>
                      </c:pt>
                      <c:pt idx="283">
                        <c:v>1.7622599999999999</c:v>
                      </c:pt>
                      <c:pt idx="284">
                        <c:v>1.7643</c:v>
                      </c:pt>
                      <c:pt idx="285">
                        <c:v>1.7664</c:v>
                      </c:pt>
                      <c:pt idx="286">
                        <c:v>1.7682</c:v>
                      </c:pt>
                      <c:pt idx="287">
                        <c:v>1.77013</c:v>
                      </c:pt>
                      <c:pt idx="288">
                        <c:v>1.77217</c:v>
                      </c:pt>
                      <c:pt idx="289">
                        <c:v>1.7742800000000001</c:v>
                      </c:pt>
                      <c:pt idx="290">
                        <c:v>1.77616</c:v>
                      </c:pt>
                      <c:pt idx="291">
                        <c:v>1.77813</c:v>
                      </c:pt>
                      <c:pt idx="292">
                        <c:v>1.7801499999999999</c:v>
                      </c:pt>
                      <c:pt idx="293">
                        <c:v>1.78233</c:v>
                      </c:pt>
                      <c:pt idx="294">
                        <c:v>1.7842199999999999</c:v>
                      </c:pt>
                      <c:pt idx="295">
                        <c:v>1.7861899999999999</c:v>
                      </c:pt>
                      <c:pt idx="296">
                        <c:v>1.7882</c:v>
                      </c:pt>
                      <c:pt idx="297">
                        <c:v>1.79036</c:v>
                      </c:pt>
                      <c:pt idx="298">
                        <c:v>1.79217</c:v>
                      </c:pt>
                      <c:pt idx="299">
                        <c:v>1.79409</c:v>
                      </c:pt>
                      <c:pt idx="300">
                        <c:v>1.7960799999999999</c:v>
                      </c:pt>
                      <c:pt idx="301">
                        <c:v>1.7981499999999999</c:v>
                      </c:pt>
                      <c:pt idx="302">
                        <c:v>1.80013</c:v>
                      </c:pt>
                      <c:pt idx="303">
                        <c:v>1.8020499999999999</c:v>
                      </c:pt>
                      <c:pt idx="304">
                        <c:v>1.80399</c:v>
                      </c:pt>
                      <c:pt idx="305">
                        <c:v>1.8063899999999999</c:v>
                      </c:pt>
                      <c:pt idx="306">
                        <c:v>1.80819</c:v>
                      </c:pt>
                      <c:pt idx="307">
                        <c:v>1.81013</c:v>
                      </c:pt>
                      <c:pt idx="308">
                        <c:v>1.81206</c:v>
                      </c:pt>
                      <c:pt idx="309">
                        <c:v>1.81419</c:v>
                      </c:pt>
                      <c:pt idx="310">
                        <c:v>1.8161400000000001</c:v>
                      </c:pt>
                      <c:pt idx="311">
                        <c:v>1.81803</c:v>
                      </c:pt>
                      <c:pt idx="312">
                        <c:v>1.82003</c:v>
                      </c:pt>
                      <c:pt idx="313">
                        <c:v>1.8220499999999999</c:v>
                      </c:pt>
                      <c:pt idx="314">
                        <c:v>1.82409</c:v>
                      </c:pt>
                      <c:pt idx="315">
                        <c:v>1.8259399999999999</c:v>
                      </c:pt>
                      <c:pt idx="316">
                        <c:v>1.8279300000000001</c:v>
                      </c:pt>
                      <c:pt idx="317">
                        <c:v>1.8299399999999999</c:v>
                      </c:pt>
                      <c:pt idx="318">
                        <c:v>1.8321700000000001</c:v>
                      </c:pt>
                      <c:pt idx="319">
                        <c:v>1.8340000000000001</c:v>
                      </c:pt>
                      <c:pt idx="320">
                        <c:v>1.8360799999999999</c:v>
                      </c:pt>
                      <c:pt idx="321">
                        <c:v>1.83805</c:v>
                      </c:pt>
                      <c:pt idx="322">
                        <c:v>1.8401099999999999</c:v>
                      </c:pt>
                      <c:pt idx="323">
                        <c:v>1.84195</c:v>
                      </c:pt>
                      <c:pt idx="324">
                        <c:v>1.84395</c:v>
                      </c:pt>
                      <c:pt idx="325">
                        <c:v>1.84598</c:v>
                      </c:pt>
                      <c:pt idx="326">
                        <c:v>1.8480799999999999</c:v>
                      </c:pt>
                      <c:pt idx="327">
                        <c:v>1.84989</c:v>
                      </c:pt>
                      <c:pt idx="328">
                        <c:v>1.85189</c:v>
                      </c:pt>
                      <c:pt idx="329">
                        <c:v>1.8539000000000001</c:v>
                      </c:pt>
                      <c:pt idx="330">
                        <c:v>1.8560099999999999</c:v>
                      </c:pt>
                      <c:pt idx="331">
                        <c:v>1.8579300000000001</c:v>
                      </c:pt>
                      <c:pt idx="332">
                        <c:v>1.85988</c:v>
                      </c:pt>
                      <c:pt idx="333">
                        <c:v>1.8621000000000001</c:v>
                      </c:pt>
                      <c:pt idx="334">
                        <c:v>1.8641300000000001</c:v>
                      </c:pt>
                      <c:pt idx="335">
                        <c:v>1.86592</c:v>
                      </c:pt>
                      <c:pt idx="336">
                        <c:v>1.86788</c:v>
                      </c:pt>
                      <c:pt idx="337">
                        <c:v>1.86991</c:v>
                      </c:pt>
                      <c:pt idx="338">
                        <c:v>1.8719399999999999</c:v>
                      </c:pt>
                      <c:pt idx="339">
                        <c:v>1.87382</c:v>
                      </c:pt>
                      <c:pt idx="340">
                        <c:v>1.87578</c:v>
                      </c:pt>
                      <c:pt idx="341">
                        <c:v>1.8777900000000001</c:v>
                      </c:pt>
                      <c:pt idx="342">
                        <c:v>1.87974</c:v>
                      </c:pt>
                      <c:pt idx="343">
                        <c:v>1.88185</c:v>
                      </c:pt>
                      <c:pt idx="344">
                        <c:v>1.8838299999999999</c:v>
                      </c:pt>
                      <c:pt idx="345">
                        <c:v>1.8859900000000001</c:v>
                      </c:pt>
                      <c:pt idx="346">
                        <c:v>1.88809</c:v>
                      </c:pt>
                      <c:pt idx="347">
                        <c:v>1.88981</c:v>
                      </c:pt>
                      <c:pt idx="348">
                        <c:v>1.8917200000000001</c:v>
                      </c:pt>
                      <c:pt idx="349">
                        <c:v>1.89378</c:v>
                      </c:pt>
                      <c:pt idx="350">
                        <c:v>1.8959600000000001</c:v>
                      </c:pt>
                      <c:pt idx="351">
                        <c:v>1.8977900000000001</c:v>
                      </c:pt>
                      <c:pt idx="352">
                        <c:v>1.89974</c:v>
                      </c:pt>
                      <c:pt idx="353">
                        <c:v>1.9016999999999999</c:v>
                      </c:pt>
                      <c:pt idx="354">
                        <c:v>1.9036999999999999</c:v>
                      </c:pt>
                      <c:pt idx="355">
                        <c:v>1.9057299999999999</c:v>
                      </c:pt>
                      <c:pt idx="356">
                        <c:v>1.9077900000000001</c:v>
                      </c:pt>
                      <c:pt idx="357">
                        <c:v>1.90991</c:v>
                      </c:pt>
                      <c:pt idx="358">
                        <c:v>1.91194</c:v>
                      </c:pt>
                      <c:pt idx="359">
                        <c:v>1.91378</c:v>
                      </c:pt>
                      <c:pt idx="360">
                        <c:v>1.9157500000000001</c:v>
                      </c:pt>
                      <c:pt idx="361">
                        <c:v>1.91764</c:v>
                      </c:pt>
                      <c:pt idx="362">
                        <c:v>1.9198500000000001</c:v>
                      </c:pt>
                      <c:pt idx="363">
                        <c:v>1.9217200000000001</c:v>
                      </c:pt>
                      <c:pt idx="364">
                        <c:v>1.9236200000000001</c:v>
                      </c:pt>
                      <c:pt idx="365">
                        <c:v>1.9256500000000001</c:v>
                      </c:pt>
                      <c:pt idx="366">
                        <c:v>1.92767</c:v>
                      </c:pt>
                      <c:pt idx="367">
                        <c:v>1.9296899999999999</c:v>
                      </c:pt>
                      <c:pt idx="368">
                        <c:v>1.93157</c:v>
                      </c:pt>
                      <c:pt idx="369">
                        <c:v>1.9336500000000001</c:v>
                      </c:pt>
                      <c:pt idx="370">
                        <c:v>1.9359599999999999</c:v>
                      </c:pt>
                      <c:pt idx="371">
                        <c:v>1.9377500000000001</c:v>
                      </c:pt>
                      <c:pt idx="372">
                        <c:v>1.9396500000000001</c:v>
                      </c:pt>
                      <c:pt idx="373">
                        <c:v>1.94164</c:v>
                      </c:pt>
                      <c:pt idx="374">
                        <c:v>1.94384</c:v>
                      </c:pt>
                      <c:pt idx="375">
                        <c:v>1.94574</c:v>
                      </c:pt>
                      <c:pt idx="376">
                        <c:v>1.9476500000000001</c:v>
                      </c:pt>
                      <c:pt idx="377">
                        <c:v>1.9496100000000001</c:v>
                      </c:pt>
                      <c:pt idx="378">
                        <c:v>1.9515899999999999</c:v>
                      </c:pt>
                      <c:pt idx="379">
                        <c:v>1.95367</c:v>
                      </c:pt>
                      <c:pt idx="380">
                        <c:v>1.9555499999999999</c:v>
                      </c:pt>
                      <c:pt idx="381">
                        <c:v>1.95753</c:v>
                      </c:pt>
                      <c:pt idx="382">
                        <c:v>1.95977</c:v>
                      </c:pt>
                      <c:pt idx="383">
                        <c:v>1.96174</c:v>
                      </c:pt>
                      <c:pt idx="384">
                        <c:v>1.96356</c:v>
                      </c:pt>
                      <c:pt idx="385">
                        <c:v>1.9655800000000001</c:v>
                      </c:pt>
                      <c:pt idx="386">
                        <c:v>1.9677500000000001</c:v>
                      </c:pt>
                      <c:pt idx="387">
                        <c:v>1.9697100000000001</c:v>
                      </c:pt>
                      <c:pt idx="388">
                        <c:v>1.9715400000000001</c:v>
                      </c:pt>
                      <c:pt idx="389">
                        <c:v>1.9735</c:v>
                      </c:pt>
                      <c:pt idx="390">
                        <c:v>1.9755400000000001</c:v>
                      </c:pt>
                      <c:pt idx="391">
                        <c:v>1.97763</c:v>
                      </c:pt>
                      <c:pt idx="392">
                        <c:v>1.97946</c:v>
                      </c:pt>
                      <c:pt idx="393">
                        <c:v>1.9814499999999999</c:v>
                      </c:pt>
                      <c:pt idx="394">
                        <c:v>1.9834700000000001</c:v>
                      </c:pt>
                      <c:pt idx="395">
                        <c:v>1.98573</c:v>
                      </c:pt>
                      <c:pt idx="396">
                        <c:v>1.9875700000000001</c:v>
                      </c:pt>
                      <c:pt idx="397">
                        <c:v>1.98953</c:v>
                      </c:pt>
                      <c:pt idx="398">
                        <c:v>1.9916</c:v>
                      </c:pt>
                      <c:pt idx="399">
                        <c:v>1.9936799999999999</c:v>
                      </c:pt>
                      <c:pt idx="400">
                        <c:v>1.9954700000000001</c:v>
                      </c:pt>
                      <c:pt idx="401">
                        <c:v>1.9974799999999999</c:v>
                      </c:pt>
                      <c:pt idx="402">
                        <c:v>1.9995099999999999</c:v>
                      </c:pt>
                      <c:pt idx="403">
                        <c:v>2.0015200000000002</c:v>
                      </c:pt>
                      <c:pt idx="404">
                        <c:v>2.0034200000000002</c:v>
                      </c:pt>
                      <c:pt idx="405">
                        <c:v>2.00543</c:v>
                      </c:pt>
                      <c:pt idx="406">
                        <c:v>2.0074299999999998</c:v>
                      </c:pt>
                      <c:pt idx="407">
                        <c:v>2.0095499999999999</c:v>
                      </c:pt>
                      <c:pt idx="408">
                        <c:v>2.0114899999999998</c:v>
                      </c:pt>
                      <c:pt idx="409">
                        <c:v>2.0134699999999999</c:v>
                      </c:pt>
                      <c:pt idx="410">
                        <c:v>2.0156499999999999</c:v>
                      </c:pt>
                      <c:pt idx="411">
                        <c:v>2.0177100000000001</c:v>
                      </c:pt>
                      <c:pt idx="412">
                        <c:v>2.01946</c:v>
                      </c:pt>
                      <c:pt idx="413">
                        <c:v>2.0214099999999999</c:v>
                      </c:pt>
                      <c:pt idx="414">
                        <c:v>2.02339</c:v>
                      </c:pt>
                      <c:pt idx="415">
                        <c:v>2.02542</c:v>
                      </c:pt>
                      <c:pt idx="416">
                        <c:v>2.0274000000000001</c:v>
                      </c:pt>
                      <c:pt idx="417">
                        <c:v>2.0293399999999999</c:v>
                      </c:pt>
                      <c:pt idx="418">
                        <c:v>2.03138</c:v>
                      </c:pt>
                      <c:pt idx="419">
                        <c:v>2.0333600000000001</c:v>
                      </c:pt>
                      <c:pt idx="420">
                        <c:v>2.03545</c:v>
                      </c:pt>
                      <c:pt idx="421">
                        <c:v>2.0373999999999999</c:v>
                      </c:pt>
                      <c:pt idx="422">
                        <c:v>2.0395400000000001</c:v>
                      </c:pt>
                      <c:pt idx="423">
                        <c:v>2.0416799999999999</c:v>
                      </c:pt>
                      <c:pt idx="424">
                        <c:v>2.04338</c:v>
                      </c:pt>
                      <c:pt idx="425">
                        <c:v>2.0453399999999999</c:v>
                      </c:pt>
                      <c:pt idx="426">
                        <c:v>2.0473499999999998</c:v>
                      </c:pt>
                      <c:pt idx="427">
                        <c:v>2.0495800000000002</c:v>
                      </c:pt>
                      <c:pt idx="428">
                        <c:v>2.0514100000000002</c:v>
                      </c:pt>
                      <c:pt idx="429">
                        <c:v>2.05335</c:v>
                      </c:pt>
                      <c:pt idx="430">
                        <c:v>2.0553599999999999</c:v>
                      </c:pt>
                      <c:pt idx="431">
                        <c:v>2.0573999999999999</c:v>
                      </c:pt>
                      <c:pt idx="432">
                        <c:v>2.0593499999999998</c:v>
                      </c:pt>
                      <c:pt idx="433">
                        <c:v>2.06134</c:v>
                      </c:pt>
                      <c:pt idx="434">
                        <c:v>2.0635599999999998</c:v>
                      </c:pt>
                      <c:pt idx="435">
                        <c:v>2.06568</c:v>
                      </c:pt>
                      <c:pt idx="436">
                        <c:v>2.0674299999999999</c:v>
                      </c:pt>
                      <c:pt idx="437">
                        <c:v>2.0693999999999999</c:v>
                      </c:pt>
                      <c:pt idx="438">
                        <c:v>2.0713400000000002</c:v>
                      </c:pt>
                      <c:pt idx="439">
                        <c:v>2.0734599999999999</c:v>
                      </c:pt>
                      <c:pt idx="440">
                        <c:v>2.0753599999999999</c:v>
                      </c:pt>
                      <c:pt idx="441">
                        <c:v>2.0773100000000002</c:v>
                      </c:pt>
                      <c:pt idx="442">
                        <c:v>2.0792999999999999</c:v>
                      </c:pt>
                      <c:pt idx="443">
                        <c:v>2.0812499999999998</c:v>
                      </c:pt>
                      <c:pt idx="444">
                        <c:v>2.08331</c:v>
                      </c:pt>
                      <c:pt idx="445">
                        <c:v>2.0852400000000002</c:v>
                      </c:pt>
                      <c:pt idx="446">
                        <c:v>2.0872600000000001</c:v>
                      </c:pt>
                      <c:pt idx="447">
                        <c:v>2.08961</c:v>
                      </c:pt>
                      <c:pt idx="448">
                        <c:v>2.09137</c:v>
                      </c:pt>
                      <c:pt idx="449">
                        <c:v>2.09328</c:v>
                      </c:pt>
                      <c:pt idx="450">
                        <c:v>2.0953499999999998</c:v>
                      </c:pt>
                      <c:pt idx="451">
                        <c:v>2.0975299999999999</c:v>
                      </c:pt>
                      <c:pt idx="452">
                        <c:v>2.0993300000000001</c:v>
                      </c:pt>
                      <c:pt idx="453">
                        <c:v>2.1012400000000002</c:v>
                      </c:pt>
                      <c:pt idx="454">
                        <c:v>2.1032500000000001</c:v>
                      </c:pt>
                      <c:pt idx="455">
                        <c:v>2.1053700000000002</c:v>
                      </c:pt>
                      <c:pt idx="456">
                        <c:v>2.10731</c:v>
                      </c:pt>
                      <c:pt idx="457">
                        <c:v>2.1092399999999998</c:v>
                      </c:pt>
                      <c:pt idx="458">
                        <c:v>2.1111900000000001</c:v>
                      </c:pt>
                      <c:pt idx="459">
                        <c:v>2.1135999999999999</c:v>
                      </c:pt>
                      <c:pt idx="460">
                        <c:v>2.1153900000000001</c:v>
                      </c:pt>
                      <c:pt idx="461">
                        <c:v>2.1172599999999999</c:v>
                      </c:pt>
                      <c:pt idx="462">
                        <c:v>2.1192600000000001</c:v>
                      </c:pt>
                      <c:pt idx="463">
                        <c:v>2.1214599999999999</c:v>
                      </c:pt>
                      <c:pt idx="464">
                        <c:v>2.1233499999999998</c:v>
                      </c:pt>
                      <c:pt idx="465">
                        <c:v>2.1252499999999999</c:v>
                      </c:pt>
                      <c:pt idx="466">
                        <c:v>2.12717</c:v>
                      </c:pt>
                      <c:pt idx="467">
                        <c:v>2.1292900000000001</c:v>
                      </c:pt>
                      <c:pt idx="468">
                        <c:v>2.1312799999999998</c:v>
                      </c:pt>
                      <c:pt idx="469">
                        <c:v>2.1331899999999999</c:v>
                      </c:pt>
                      <c:pt idx="470">
                        <c:v>2.1351399999999998</c:v>
                      </c:pt>
                      <c:pt idx="471">
                        <c:v>2.1371600000000002</c:v>
                      </c:pt>
                      <c:pt idx="472">
                        <c:v>2.1393599999999999</c:v>
                      </c:pt>
                      <c:pt idx="473">
                        <c:v>2.1412399999999998</c:v>
                      </c:pt>
                      <c:pt idx="474">
                        <c:v>2.1432899999999999</c:v>
                      </c:pt>
                      <c:pt idx="475">
                        <c:v>2.1453600000000002</c:v>
                      </c:pt>
                      <c:pt idx="476">
                        <c:v>2.1473100000000001</c:v>
                      </c:pt>
                      <c:pt idx="477">
                        <c:v>2.1491899999999999</c:v>
                      </c:pt>
                      <c:pt idx="478">
                        <c:v>2.1511900000000002</c:v>
                      </c:pt>
                      <c:pt idx="479">
                        <c:v>2.1532900000000001</c:v>
                      </c:pt>
                      <c:pt idx="480">
                        <c:v>2.1552899999999999</c:v>
                      </c:pt>
                      <c:pt idx="481">
                        <c:v>2.1571500000000001</c:v>
                      </c:pt>
                      <c:pt idx="482">
                        <c:v>2.1591300000000002</c:v>
                      </c:pt>
                      <c:pt idx="483">
                        <c:v>2.1611600000000002</c:v>
                      </c:pt>
                      <c:pt idx="484">
                        <c:v>2.1633599999999999</c:v>
                      </c:pt>
                      <c:pt idx="485">
                        <c:v>2.1653099999999998</c:v>
                      </c:pt>
                      <c:pt idx="486">
                        <c:v>2.1671399999999998</c:v>
                      </c:pt>
                      <c:pt idx="487">
                        <c:v>2.1694300000000002</c:v>
                      </c:pt>
                      <c:pt idx="488">
                        <c:v>2.1713300000000002</c:v>
                      </c:pt>
                      <c:pt idx="489">
                        <c:v>2.1732100000000001</c:v>
                      </c:pt>
                      <c:pt idx="490">
                        <c:v>2.1751200000000002</c:v>
                      </c:pt>
                      <c:pt idx="491">
                        <c:v>2.1772200000000002</c:v>
                      </c:pt>
                      <c:pt idx="492">
                        <c:v>2.1792899999999999</c:v>
                      </c:pt>
                      <c:pt idx="493">
                        <c:v>2.1811400000000001</c:v>
                      </c:pt>
                      <c:pt idx="494">
                        <c:v>2.1831100000000001</c:v>
                      </c:pt>
                      <c:pt idx="495">
                        <c:v>2.1850999999999998</c:v>
                      </c:pt>
                      <c:pt idx="496">
                        <c:v>2.18716</c:v>
                      </c:pt>
                      <c:pt idx="497">
                        <c:v>2.1891400000000001</c:v>
                      </c:pt>
                      <c:pt idx="498">
                        <c:v>2.19109</c:v>
                      </c:pt>
                      <c:pt idx="499">
                        <c:v>2.19339</c:v>
                      </c:pt>
                      <c:pt idx="500">
                        <c:v>2.1953100000000001</c:v>
                      </c:pt>
                      <c:pt idx="501" formatCode="0.000">
                        <c:v>2.19713</c:v>
                      </c:pt>
                      <c:pt idx="502" formatCode="0.000">
                        <c:v>2.1991100000000001</c:v>
                      </c:pt>
                      <c:pt idx="503" formatCode="0.000">
                        <c:v>2.2012</c:v>
                      </c:pt>
                      <c:pt idx="504" formatCode="0.000">
                        <c:v>2.2032699999999998</c:v>
                      </c:pt>
                      <c:pt idx="505" formatCode="0.000">
                        <c:v>2.2050800000000002</c:v>
                      </c:pt>
                      <c:pt idx="506" formatCode="0.000">
                        <c:v>2.20709</c:v>
                      </c:pt>
                      <c:pt idx="507" formatCode="0.000">
                        <c:v>2.2090900000000002</c:v>
                      </c:pt>
                      <c:pt idx="508" formatCode="0.000">
                        <c:v>2.2110699999999999</c:v>
                      </c:pt>
                      <c:pt idx="509" formatCode="0.000">
                        <c:v>2.2130200000000002</c:v>
                      </c:pt>
                      <c:pt idx="510" formatCode="0.000">
                        <c:v>2.2151100000000001</c:v>
                      </c:pt>
                      <c:pt idx="511" formatCode="0.000">
                        <c:v>2.2174499999999999</c:v>
                      </c:pt>
                      <c:pt idx="512" formatCode="0.000">
                        <c:v>2.2193000000000001</c:v>
                      </c:pt>
                      <c:pt idx="513" formatCode="0.000">
                        <c:v>2.2211500000000002</c:v>
                      </c:pt>
                      <c:pt idx="514" formatCode="0.000">
                        <c:v>2.22309</c:v>
                      </c:pt>
                      <c:pt idx="515" formatCode="0.000">
                        <c:v>2.2251500000000002</c:v>
                      </c:pt>
                      <c:pt idx="516" formatCode="0.000">
                        <c:v>2.2272400000000001</c:v>
                      </c:pt>
                      <c:pt idx="517" formatCode="0.000">
                        <c:v>2.2290399999999999</c:v>
                      </c:pt>
                      <c:pt idx="518" formatCode="0.000">
                        <c:v>2.2310599999999998</c:v>
                      </c:pt>
                      <c:pt idx="519" formatCode="0.000">
                        <c:v>2.2330700000000001</c:v>
                      </c:pt>
                      <c:pt idx="520" formatCode="0.000">
                        <c:v>2.2351800000000002</c:v>
                      </c:pt>
                      <c:pt idx="521" formatCode="0.000">
                        <c:v>2.2370000000000001</c:v>
                      </c:pt>
                      <c:pt idx="522" formatCode="0.000">
                        <c:v>2.2389899999999998</c:v>
                      </c:pt>
                      <c:pt idx="523" formatCode="0.000">
                        <c:v>2.2411300000000001</c:v>
                      </c:pt>
                      <c:pt idx="524" formatCode="0.000">
                        <c:v>2.2432699999999999</c:v>
                      </c:pt>
                      <c:pt idx="525" formatCode="0.000">
                        <c:v>2.2450399999999999</c:v>
                      </c:pt>
                      <c:pt idx="526" formatCode="0.000">
                        <c:v>2.24708</c:v>
                      </c:pt>
                      <c:pt idx="527" formatCode="0.000">
                        <c:v>2.2490899999999998</c:v>
                      </c:pt>
                      <c:pt idx="528" formatCode="0.000">
                        <c:v>2.2512599999999998</c:v>
                      </c:pt>
                      <c:pt idx="529" formatCode="0.000">
                        <c:v>2.2530399999999999</c:v>
                      </c:pt>
                      <c:pt idx="530" formatCode="0.000">
                        <c:v>2.25502</c:v>
                      </c:pt>
                      <c:pt idx="531" formatCode="0.000">
                        <c:v>2.2570000000000001</c:v>
                      </c:pt>
                      <c:pt idx="532" formatCode="0.000">
                        <c:v>2.2591000000000001</c:v>
                      </c:pt>
                      <c:pt idx="533" formatCode="0.000">
                        <c:v>2.2609499999999998</c:v>
                      </c:pt>
                      <c:pt idx="534" formatCode="0.000">
                        <c:v>2.2629299999999999</c:v>
                      </c:pt>
                      <c:pt idx="535" formatCode="0.000">
                        <c:v>2.2649599999999999</c:v>
                      </c:pt>
                      <c:pt idx="536" formatCode="0.000">
                        <c:v>2.26728</c:v>
                      </c:pt>
                      <c:pt idx="537" formatCode="0.000">
                        <c:v>2.2690299999999999</c:v>
                      </c:pt>
                      <c:pt idx="538" formatCode="0.000">
                        <c:v>2.2710599999999999</c:v>
                      </c:pt>
                      <c:pt idx="539" formatCode="0.000">
                        <c:v>2.2729900000000001</c:v>
                      </c:pt>
                      <c:pt idx="540" formatCode="0.000">
                        <c:v>2.2751700000000001</c:v>
                      </c:pt>
                      <c:pt idx="541" formatCode="0.000">
                        <c:v>2.2769900000000001</c:v>
                      </c:pt>
                      <c:pt idx="542" formatCode="0.000">
                        <c:v>2.2789199999999998</c:v>
                      </c:pt>
                      <c:pt idx="543" formatCode="0.000">
                        <c:v>2.28091</c:v>
                      </c:pt>
                      <c:pt idx="544" formatCode="0.000">
                        <c:v>2.2829600000000001</c:v>
                      </c:pt>
                      <c:pt idx="545" formatCode="0.000">
                        <c:v>2.2849400000000002</c:v>
                      </c:pt>
                      <c:pt idx="546" formatCode="0.000">
                        <c:v>2.28688</c:v>
                      </c:pt>
                      <c:pt idx="547" formatCode="0.000">
                        <c:v>2.2888899999999999</c:v>
                      </c:pt>
                      <c:pt idx="548" formatCode="0.000">
                        <c:v>2.2908499999999998</c:v>
                      </c:pt>
                      <c:pt idx="549" formatCode="0.000">
                        <c:v>2.2930100000000002</c:v>
                      </c:pt>
                      <c:pt idx="550" formatCode="0.000">
                        <c:v>2.29495</c:v>
                      </c:pt>
                      <c:pt idx="551" formatCode="0.000">
                        <c:v>2.29704</c:v>
                      </c:pt>
                      <c:pt idx="552" formatCode="0.000">
                        <c:v>2.2990300000000001</c:v>
                      </c:pt>
                      <c:pt idx="553" formatCode="0.000">
                        <c:v>2.3009599999999999</c:v>
                      </c:pt>
                      <c:pt idx="554" formatCode="0.000">
                        <c:v>2.3029099999999998</c:v>
                      </c:pt>
                      <c:pt idx="555" formatCode="0.000">
                        <c:v>2.3048700000000002</c:v>
                      </c:pt>
                      <c:pt idx="556" formatCode="0.000">
                        <c:v>2.3069799999999998</c:v>
                      </c:pt>
                      <c:pt idx="557" formatCode="0.000">
                        <c:v>2.3089400000000002</c:v>
                      </c:pt>
                      <c:pt idx="558" formatCode="0.000">
                        <c:v>2.3108499999999998</c:v>
                      </c:pt>
                      <c:pt idx="559" formatCode="0.000">
                        <c:v>2.3128000000000002</c:v>
                      </c:pt>
                      <c:pt idx="560" formatCode="0.000">
                        <c:v>2.3148300000000002</c:v>
                      </c:pt>
                      <c:pt idx="561" formatCode="0.000">
                        <c:v>2.31697</c:v>
                      </c:pt>
                      <c:pt idx="562" formatCode="0.000">
                        <c:v>2.3188599999999999</c:v>
                      </c:pt>
                      <c:pt idx="563" formatCode="0.000">
                        <c:v>2.3209300000000002</c:v>
                      </c:pt>
                      <c:pt idx="564" formatCode="0.000">
                        <c:v>2.3231099999999998</c:v>
                      </c:pt>
                      <c:pt idx="565" formatCode="0.000">
                        <c:v>2.3249900000000001</c:v>
                      </c:pt>
                      <c:pt idx="566" formatCode="0.000">
                        <c:v>2.3268399999999998</c:v>
                      </c:pt>
                      <c:pt idx="567" formatCode="0.000">
                        <c:v>2.32884</c:v>
                      </c:pt>
                      <c:pt idx="568" formatCode="0.000">
                        <c:v>2.3310399999999998</c:v>
                      </c:pt>
                      <c:pt idx="569" formatCode="0.000">
                        <c:v>2.3329399999999998</c:v>
                      </c:pt>
                      <c:pt idx="570" formatCode="0.000">
                        <c:v>2.3347799999999999</c:v>
                      </c:pt>
                      <c:pt idx="571" formatCode="0.000">
                        <c:v>2.3367599999999999</c:v>
                      </c:pt>
                      <c:pt idx="572" formatCode="0.000">
                        <c:v>2.3387799999999999</c:v>
                      </c:pt>
                      <c:pt idx="573" formatCode="0.000">
                        <c:v>2.3408199999999999</c:v>
                      </c:pt>
                      <c:pt idx="574" formatCode="0.000">
                        <c:v>2.3428599999999999</c:v>
                      </c:pt>
                      <c:pt idx="575" formatCode="0.000">
                        <c:v>2.3449</c:v>
                      </c:pt>
                      <c:pt idx="576" formatCode="0.000">
                        <c:v>2.34721</c:v>
                      </c:pt>
                      <c:pt idx="577" formatCode="0.000">
                        <c:v>2.3489300000000002</c:v>
                      </c:pt>
                      <c:pt idx="578" formatCode="0.000">
                        <c:v>2.3507699999999998</c:v>
                      </c:pt>
                      <c:pt idx="579" formatCode="0.000">
                        <c:v>2.3527300000000002</c:v>
                      </c:pt>
                      <c:pt idx="580" formatCode="0.000">
                        <c:v>2.3549899999999999</c:v>
                      </c:pt>
                      <c:pt idx="581" formatCode="0.000">
                        <c:v>2.3569</c:v>
                      </c:pt>
                      <c:pt idx="582" formatCode="0.000">
                        <c:v>2.3587799999999999</c:v>
                      </c:pt>
                      <c:pt idx="583" formatCode="0.000">
                        <c:v>2.36077</c:v>
                      </c:pt>
                      <c:pt idx="584" formatCode="0.000">
                        <c:v>2.3627400000000001</c:v>
                      </c:pt>
                      <c:pt idx="585" formatCode="0.000">
                        <c:v>2.3648600000000002</c:v>
                      </c:pt>
                      <c:pt idx="586" formatCode="0.000">
                        <c:v>2.36673</c:v>
                      </c:pt>
                      <c:pt idx="587" formatCode="0.000">
                        <c:v>2.3687499999999999</c:v>
                      </c:pt>
                      <c:pt idx="588" formatCode="0.000">
                        <c:v>2.3711099999999998</c:v>
                      </c:pt>
                      <c:pt idx="589" formatCode="0.000">
                        <c:v>2.37296</c:v>
                      </c:pt>
                      <c:pt idx="590" formatCode="0.000">
                        <c:v>2.3748200000000002</c:v>
                      </c:pt>
                      <c:pt idx="591" formatCode="0.000">
                        <c:v>2.3767499999999999</c:v>
                      </c:pt>
                      <c:pt idx="592" formatCode="0.000">
                        <c:v>2.3788200000000002</c:v>
                      </c:pt>
                      <c:pt idx="593" formatCode="0.000">
                        <c:v>2.3809100000000001</c:v>
                      </c:pt>
                      <c:pt idx="594" formatCode="0.000">
                        <c:v>2.3827199999999999</c:v>
                      </c:pt>
                      <c:pt idx="595" formatCode="0.000">
                        <c:v>2.3847100000000001</c:v>
                      </c:pt>
                      <c:pt idx="596" formatCode="0.000">
                        <c:v>2.38673</c:v>
                      </c:pt>
                      <c:pt idx="597" formatCode="0.000">
                        <c:v>2.38876</c:v>
                      </c:pt>
                      <c:pt idx="598" formatCode="0.000">
                        <c:v>2.3906700000000001</c:v>
                      </c:pt>
                      <c:pt idx="599" formatCode="0.000">
                        <c:v>2.39269</c:v>
                      </c:pt>
                      <c:pt idx="600" formatCode="0.000">
                        <c:v>2.3948499999999999</c:v>
                      </c:pt>
                      <c:pt idx="601" formatCode="0.000">
                        <c:v>2.3969399999999998</c:v>
                      </c:pt>
                      <c:pt idx="602" formatCode="0.000">
                        <c:v>2.3987599999999998</c:v>
                      </c:pt>
                      <c:pt idx="603" formatCode="0.000">
                        <c:v>2.4007100000000001</c:v>
                      </c:pt>
                      <c:pt idx="604" formatCode="0.000">
                        <c:v>2.4028299999999998</c:v>
                      </c:pt>
                      <c:pt idx="605" formatCode="0.000">
                        <c:v>2.4048799999999999</c:v>
                      </c:pt>
                      <c:pt idx="606" formatCode="0.000">
                        <c:v>2.4067099999999999</c:v>
                      </c:pt>
                      <c:pt idx="607" formatCode="0.000">
                        <c:v>2.4087100000000001</c:v>
                      </c:pt>
                      <c:pt idx="608" formatCode="0.000">
                        <c:v>2.41072</c:v>
                      </c:pt>
                      <c:pt idx="609" formatCode="0.000">
                        <c:v>2.4128099999999999</c:v>
                      </c:pt>
                      <c:pt idx="610" formatCode="0.000">
                        <c:v>2.4146800000000002</c:v>
                      </c:pt>
                      <c:pt idx="611" formatCode="0.000">
                        <c:v>2.4166599999999998</c:v>
                      </c:pt>
                      <c:pt idx="612" formatCode="0.000">
                        <c:v>2.41865</c:v>
                      </c:pt>
                      <c:pt idx="613" formatCode="0.000">
                        <c:v>2.4209299999999998</c:v>
                      </c:pt>
                      <c:pt idx="614" formatCode="0.000">
                        <c:v>2.42266</c:v>
                      </c:pt>
                      <c:pt idx="615" formatCode="0.000">
                        <c:v>2.4247000000000001</c:v>
                      </c:pt>
                      <c:pt idx="616" formatCode="0.000">
                        <c:v>2.4267500000000002</c:v>
                      </c:pt>
                      <c:pt idx="617" formatCode="0.000">
                        <c:v>2.4288500000000002</c:v>
                      </c:pt>
                      <c:pt idx="618" formatCode="0.000">
                        <c:v>2.43066</c:v>
                      </c:pt>
                      <c:pt idx="619" formatCode="0.000">
                        <c:v>2.4326300000000001</c:v>
                      </c:pt>
                      <c:pt idx="620" formatCode="0.000">
                        <c:v>2.4346299999999998</c:v>
                      </c:pt>
                      <c:pt idx="621" formatCode="0.000">
                        <c:v>2.4367399999999999</c:v>
                      </c:pt>
                      <c:pt idx="622" formatCode="0.000">
                        <c:v>2.43859</c:v>
                      </c:pt>
                      <c:pt idx="623" formatCode="0.000">
                        <c:v>2.44055</c:v>
                      </c:pt>
                      <c:pt idx="624" formatCode="0.000">
                        <c:v>2.4425599999999998</c:v>
                      </c:pt>
                      <c:pt idx="625" formatCode="0.000">
                        <c:v>2.4445800000000002</c:v>
                      </c:pt>
                      <c:pt idx="626" formatCode="0.000">
                        <c:v>2.4466600000000001</c:v>
                      </c:pt>
                      <c:pt idx="627" formatCode="0.000">
                        <c:v>2.4485899999999998</c:v>
                      </c:pt>
                      <c:pt idx="628" formatCode="0.000">
                        <c:v>2.45078</c:v>
                      </c:pt>
                      <c:pt idx="629" formatCode="0.000">
                        <c:v>2.4528500000000002</c:v>
                      </c:pt>
                      <c:pt idx="630" formatCode="0.000">
                        <c:v>2.4546199999999998</c:v>
                      </c:pt>
                      <c:pt idx="631" formatCode="0.000">
                        <c:v>2.4566300000000001</c:v>
                      </c:pt>
                      <c:pt idx="632" formatCode="0.000">
                        <c:v>2.45858</c:v>
                      </c:pt>
                      <c:pt idx="633" formatCode="0.000">
                        <c:v>2.4606300000000001</c:v>
                      </c:pt>
                      <c:pt idx="634" formatCode="0.000">
                        <c:v>2.46251</c:v>
                      </c:pt>
                      <c:pt idx="635" formatCode="0.000">
                        <c:v>2.4645000000000001</c:v>
                      </c:pt>
                      <c:pt idx="636" formatCode="0.000">
                        <c:v>2.4664299999999999</c:v>
                      </c:pt>
                      <c:pt idx="637" formatCode="0.000">
                        <c:v>2.4683999999999999</c:v>
                      </c:pt>
                      <c:pt idx="638" formatCode="0.000">
                        <c:v>2.4706299999999999</c:v>
                      </c:pt>
                      <c:pt idx="639" formatCode="0.000">
                        <c:v>2.4725100000000002</c:v>
                      </c:pt>
                      <c:pt idx="640" formatCode="0.000">
                        <c:v>2.4745200000000001</c:v>
                      </c:pt>
                      <c:pt idx="641" formatCode="0.000">
                        <c:v>2.4767999999999999</c:v>
                      </c:pt>
                      <c:pt idx="642" formatCode="0.000">
                        <c:v>2.4785699999999999</c:v>
                      </c:pt>
                      <c:pt idx="643" formatCode="0.000">
                        <c:v>2.4804400000000002</c:v>
                      </c:pt>
                      <c:pt idx="644" formatCode="0.000">
                        <c:v>2.4824799999999998</c:v>
                      </c:pt>
                      <c:pt idx="645" formatCode="0.000">
                        <c:v>2.4844599999999999</c:v>
                      </c:pt>
                      <c:pt idx="646" formatCode="0.000">
                        <c:v>2.4864999999999999</c:v>
                      </c:pt>
                      <c:pt idx="647" formatCode="0.000">
                        <c:v>2.4884200000000001</c:v>
                      </c:pt>
                      <c:pt idx="648" formatCode="0.000">
                        <c:v>2.4903900000000001</c:v>
                      </c:pt>
                      <c:pt idx="649" formatCode="0.000">
                        <c:v>2.4923500000000001</c:v>
                      </c:pt>
                      <c:pt idx="650" formatCode="0.000">
                        <c:v>2.4944600000000001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D729-4DD5-BFB7-2E020FAE72D6}"/>
                  </c:ext>
                </c:extLst>
              </c15:ser>
            </c15:filteredScatterSeries>
            <c15:filteredScatterSeries>
              <c15:ser>
                <c:idx val="6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Paper!$A$6</c15:sqref>
                        </c15:formulaRef>
                      </c:ext>
                    </c:extLst>
                    <c:strCache>
                      <c:ptCount val="1"/>
                      <c:pt idx="0">
                        <c:v>Etapa 5</c:v>
                      </c:pt>
                    </c:strCache>
                  </c:strRef>
                </c:tx>
                <c:spPr>
                  <a:ln w="25400" cap="rnd">
                    <a:noFill/>
                    <a:round/>
                  </a:ln>
                  <a:effectLst/>
                </c:spPr>
                <c:marker>
                  <c:symbol val="circle"/>
                  <c:size val="2"/>
                  <c:spPr>
                    <a:solidFill>
                      <a:srgbClr val="3A64FC"/>
                    </a:solidFill>
                    <a:ln w="9525">
                      <a:noFill/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'N115 Curvas de Polarización'!$K$4:$K$654</c15:sqref>
                        </c15:formulaRef>
                      </c:ext>
                    </c:extLst>
                    <c:numCache>
                      <c:formatCode>0.0000</c:formatCode>
                      <c:ptCount val="651"/>
                      <c:pt idx="0">
                        <c:v>3.5219800000000002E-4</c:v>
                      </c:pt>
                      <c:pt idx="1">
                        <c:v>3.5157760000000004E-4</c:v>
                      </c:pt>
                      <c:pt idx="2">
                        <c:v>3.465028E-4</c:v>
                      </c:pt>
                      <c:pt idx="3">
                        <c:v>3.3673679999999997E-4</c:v>
                      </c:pt>
                      <c:pt idx="4">
                        <c:v>3.4243959999999998E-4</c:v>
                      </c:pt>
                      <c:pt idx="5">
                        <c:v>3.3893640000000005E-4</c:v>
                      </c:pt>
                      <c:pt idx="6">
                        <c:v>3.3012159999999999E-4</c:v>
                      </c:pt>
                      <c:pt idx="7">
                        <c:v>3.1663120000000001E-4</c:v>
                      </c:pt>
                      <c:pt idx="8">
                        <c:v>3.1197000000000001E-4</c:v>
                      </c:pt>
                      <c:pt idx="9">
                        <c:v>3.1602079999999997E-4</c:v>
                      </c:pt>
                      <c:pt idx="10">
                        <c:v>3.0623560000000001E-4</c:v>
                      </c:pt>
                      <c:pt idx="11">
                        <c:v>2.8334999999999998E-4</c:v>
                      </c:pt>
                      <c:pt idx="12">
                        <c:v>2.8285480000000003E-4</c:v>
                      </c:pt>
                      <c:pt idx="13">
                        <c:v>2.6749120000000003E-4</c:v>
                      </c:pt>
                      <c:pt idx="14">
                        <c:v>2.6254639999999998E-4</c:v>
                      </c:pt>
                      <c:pt idx="15">
                        <c:v>2.5862319999999999E-4</c:v>
                      </c:pt>
                      <c:pt idx="16">
                        <c:v>2.4970400000000001E-4</c:v>
                      </c:pt>
                      <c:pt idx="17">
                        <c:v>2.5036840000000003E-4</c:v>
                      </c:pt>
                      <c:pt idx="18">
                        <c:v>2.3597920000000003E-4</c:v>
                      </c:pt>
                      <c:pt idx="19">
                        <c:v>2.3970839999999999E-4</c:v>
                      </c:pt>
                      <c:pt idx="20">
                        <c:v>2.2623399999999999E-4</c:v>
                      </c:pt>
                      <c:pt idx="21">
                        <c:v>2.3013120000000002E-4</c:v>
                      </c:pt>
                      <c:pt idx="22">
                        <c:v>2.3295840000000002E-4</c:v>
                      </c:pt>
                      <c:pt idx="23">
                        <c:v>2.2650520000000001E-4</c:v>
                      </c:pt>
                      <c:pt idx="24">
                        <c:v>2.09242E-4</c:v>
                      </c:pt>
                      <c:pt idx="25">
                        <c:v>2.214924E-4</c:v>
                      </c:pt>
                      <c:pt idx="26">
                        <c:v>2.1581759999999997E-4</c:v>
                      </c:pt>
                      <c:pt idx="27">
                        <c:v>2.190956E-4</c:v>
                      </c:pt>
                      <c:pt idx="28">
                        <c:v>2.13138E-4</c:v>
                      </c:pt>
                      <c:pt idx="29">
                        <c:v>2.0997519999999998E-4</c:v>
                      </c:pt>
                      <c:pt idx="30">
                        <c:v>2.1208080000000002E-4</c:v>
                      </c:pt>
                      <c:pt idx="31">
                        <c:v>2.1774120000000002E-4</c:v>
                      </c:pt>
                      <c:pt idx="32">
                        <c:v>2.061656E-4</c:v>
                      </c:pt>
                      <c:pt idx="33">
                        <c:v>2.0693480000000001E-4</c:v>
                      </c:pt>
                      <c:pt idx="34">
                        <c:v>2.1641640000000001E-4</c:v>
                      </c:pt>
                      <c:pt idx="35">
                        <c:v>2.1840879999999999E-4</c:v>
                      </c:pt>
                      <c:pt idx="36">
                        <c:v>2.244728E-4</c:v>
                      </c:pt>
                      <c:pt idx="37">
                        <c:v>2.2290959999999999E-4</c:v>
                      </c:pt>
                      <c:pt idx="38">
                        <c:v>2.3368360000000001E-4</c:v>
                      </c:pt>
                      <c:pt idx="39">
                        <c:v>2.414928E-4</c:v>
                      </c:pt>
                      <c:pt idx="40">
                        <c:v>2.4346880000000002E-4</c:v>
                      </c:pt>
                      <c:pt idx="41">
                        <c:v>2.4038600000000001E-4</c:v>
                      </c:pt>
                      <c:pt idx="42">
                        <c:v>2.4400000000000002E-4</c:v>
                      </c:pt>
                      <c:pt idx="43">
                        <c:v>2.5514400000000001E-4</c:v>
                      </c:pt>
                      <c:pt idx="44">
                        <c:v>2.5812319999999998E-4</c:v>
                      </c:pt>
                      <c:pt idx="45">
                        <c:v>2.5586279999999999E-4</c:v>
                      </c:pt>
                      <c:pt idx="46">
                        <c:v>2.6042360000000001E-4</c:v>
                      </c:pt>
                      <c:pt idx="47">
                        <c:v>2.646328E-4</c:v>
                      </c:pt>
                      <c:pt idx="48">
                        <c:v>2.7403520000000002E-4</c:v>
                      </c:pt>
                      <c:pt idx="49">
                        <c:v>2.7904239999999999E-4</c:v>
                      </c:pt>
                      <c:pt idx="50">
                        <c:v>2.8189440000000001E-4</c:v>
                      </c:pt>
                      <c:pt idx="51">
                        <c:v>2.8294360000000001E-4</c:v>
                      </c:pt>
                      <c:pt idx="52">
                        <c:v>2.77994E-4</c:v>
                      </c:pt>
                      <c:pt idx="53">
                        <c:v>2.8832519999999999E-4</c:v>
                      </c:pt>
                      <c:pt idx="54">
                        <c:v>3.0113359999999997E-4</c:v>
                      </c:pt>
                      <c:pt idx="55">
                        <c:v>2.9786679999999999E-4</c:v>
                      </c:pt>
                      <c:pt idx="56">
                        <c:v>3.01902E-4</c:v>
                      </c:pt>
                      <c:pt idx="57">
                        <c:v>3.0472959999999999E-4</c:v>
                      </c:pt>
                      <c:pt idx="58">
                        <c:v>3.0577760000000001E-4</c:v>
                      </c:pt>
                      <c:pt idx="59">
                        <c:v>3.1895800000000005E-4</c:v>
                      </c:pt>
                      <c:pt idx="60">
                        <c:v>3.1805479999999996E-4</c:v>
                      </c:pt>
                      <c:pt idx="61">
                        <c:v>3.2333280000000002E-4</c:v>
                      </c:pt>
                      <c:pt idx="62">
                        <c:v>3.2404359999999998E-4</c:v>
                      </c:pt>
                      <c:pt idx="63">
                        <c:v>3.3446680000000001E-4</c:v>
                      </c:pt>
                      <c:pt idx="64">
                        <c:v>3.3558680000000002E-4</c:v>
                      </c:pt>
                      <c:pt idx="65">
                        <c:v>3.376904E-4</c:v>
                      </c:pt>
                      <c:pt idx="66">
                        <c:v>3.5783160000000001E-4</c:v>
                      </c:pt>
                      <c:pt idx="67">
                        <c:v>3.553648E-4</c:v>
                      </c:pt>
                      <c:pt idx="68">
                        <c:v>3.5453840000000003E-4</c:v>
                      </c:pt>
                      <c:pt idx="69">
                        <c:v>3.6065359999999999E-4</c:v>
                      </c:pt>
                      <c:pt idx="70">
                        <c:v>3.6450839999999996E-4</c:v>
                      </c:pt>
                      <c:pt idx="71">
                        <c:v>3.8189679999999995E-4</c:v>
                      </c:pt>
                      <c:pt idx="72">
                        <c:v>3.8959279999999997E-4</c:v>
                      </c:pt>
                      <c:pt idx="73">
                        <c:v>3.8808439999999999E-4</c:v>
                      </c:pt>
                      <c:pt idx="74">
                        <c:v>3.9896719999999998E-4</c:v>
                      </c:pt>
                      <c:pt idx="75">
                        <c:v>4.1177600000000004E-4</c:v>
                      </c:pt>
                      <c:pt idx="76">
                        <c:v>4.26492E-4</c:v>
                      </c:pt>
                      <c:pt idx="77">
                        <c:v>4.2603200000000002E-4</c:v>
                      </c:pt>
                      <c:pt idx="78">
                        <c:v>4.2738400000000005E-4</c:v>
                      </c:pt>
                      <c:pt idx="79">
                        <c:v>4.5635599999999999E-4</c:v>
                      </c:pt>
                      <c:pt idx="80">
                        <c:v>4.7636400000000001E-4</c:v>
                      </c:pt>
                      <c:pt idx="81">
                        <c:v>4.8003999999999999E-4</c:v>
                      </c:pt>
                      <c:pt idx="82">
                        <c:v>4.8886800000000005E-4</c:v>
                      </c:pt>
                      <c:pt idx="83">
                        <c:v>5.1050400000000006E-4</c:v>
                      </c:pt>
                      <c:pt idx="84">
                        <c:v>5.45584E-4</c:v>
                      </c:pt>
                      <c:pt idx="85">
                        <c:v>5.4999200000000002E-4</c:v>
                      </c:pt>
                      <c:pt idx="86">
                        <c:v>5.6006000000000003E-4</c:v>
                      </c:pt>
                      <c:pt idx="87">
                        <c:v>5.7943600000000001E-4</c:v>
                      </c:pt>
                      <c:pt idx="88">
                        <c:v>6.2246399999999998E-4</c:v>
                      </c:pt>
                      <c:pt idx="89">
                        <c:v>6.3383999999999999E-4</c:v>
                      </c:pt>
                      <c:pt idx="90">
                        <c:v>6.4614000000000002E-4</c:v>
                      </c:pt>
                      <c:pt idx="91">
                        <c:v>6.5711199999999995E-4</c:v>
                      </c:pt>
                      <c:pt idx="92">
                        <c:v>7.1603200000000002E-4</c:v>
                      </c:pt>
                      <c:pt idx="93">
                        <c:v>7.5538800000000007E-4</c:v>
                      </c:pt>
                      <c:pt idx="94">
                        <c:v>7.7707600000000003E-4</c:v>
                      </c:pt>
                      <c:pt idx="95">
                        <c:v>7.9698799999999999E-4</c:v>
                      </c:pt>
                      <c:pt idx="96">
                        <c:v>8.3621600000000009E-4</c:v>
                      </c:pt>
                      <c:pt idx="97">
                        <c:v>9.2941200000000001E-4</c:v>
                      </c:pt>
                      <c:pt idx="98">
                        <c:v>9.9287200000000011E-4</c:v>
                      </c:pt>
                      <c:pt idx="99">
                        <c:v>1.016044E-3</c:v>
                      </c:pt>
                      <c:pt idx="100">
                        <c:v>1.0498040000000001E-3</c:v>
                      </c:pt>
                      <c:pt idx="101">
                        <c:v>1.13798E-3</c:v>
                      </c:pt>
                      <c:pt idx="102">
                        <c:v>1.2713959999999999E-3</c:v>
                      </c:pt>
                      <c:pt idx="103">
                        <c:v>1.315936E-3</c:v>
                      </c:pt>
                      <c:pt idx="104">
                        <c:v>1.3453480000000001E-3</c:v>
                      </c:pt>
                      <c:pt idx="105">
                        <c:v>1.445064E-3</c:v>
                      </c:pt>
                      <c:pt idx="106">
                        <c:v>1.6396200000000001E-3</c:v>
                      </c:pt>
                      <c:pt idx="107">
                        <c:v>1.7294599999999999E-3</c:v>
                      </c:pt>
                      <c:pt idx="108">
                        <c:v>1.7753559999999999E-3</c:v>
                      </c:pt>
                      <c:pt idx="109">
                        <c:v>1.901736E-3</c:v>
                      </c:pt>
                      <c:pt idx="110">
                        <c:v>2.1116640000000001E-3</c:v>
                      </c:pt>
                      <c:pt idx="111">
                        <c:v>2.1995039999999997E-3</c:v>
                      </c:pt>
                      <c:pt idx="112">
                        <c:v>2.2757559999999999E-3</c:v>
                      </c:pt>
                      <c:pt idx="113">
                        <c:v>2.364592E-3</c:v>
                      </c:pt>
                      <c:pt idx="114">
                        <c:v>2.5901079999999998E-3</c:v>
                      </c:pt>
                      <c:pt idx="115">
                        <c:v>2.956284E-3</c:v>
                      </c:pt>
                      <c:pt idx="116">
                        <c:v>3.1179720000000001E-3</c:v>
                      </c:pt>
                      <c:pt idx="117">
                        <c:v>3.1945319999999999E-3</c:v>
                      </c:pt>
                      <c:pt idx="118">
                        <c:v>3.2752759999999997E-3</c:v>
                      </c:pt>
                      <c:pt idx="119">
                        <c:v>3.6276720000000002E-3</c:v>
                      </c:pt>
                      <c:pt idx="120">
                        <c:v>4.0196800000000003E-3</c:v>
                      </c:pt>
                      <c:pt idx="121">
                        <c:v>4.14752E-3</c:v>
                      </c:pt>
                      <c:pt idx="122">
                        <c:v>4.27036E-3</c:v>
                      </c:pt>
                      <c:pt idx="123">
                        <c:v>4.5944000000000002E-3</c:v>
                      </c:pt>
                      <c:pt idx="124">
                        <c:v>5.07684E-3</c:v>
                      </c:pt>
                      <c:pt idx="125">
                        <c:v>5.19952E-3</c:v>
                      </c:pt>
                      <c:pt idx="126">
                        <c:v>5.3510800000000002E-3</c:v>
                      </c:pt>
                      <c:pt idx="127">
                        <c:v>5.5417599999999997E-3</c:v>
                      </c:pt>
                      <c:pt idx="128">
                        <c:v>6.0380399999999997E-3</c:v>
                      </c:pt>
                      <c:pt idx="129">
                        <c:v>6.6341200000000003E-3</c:v>
                      </c:pt>
                      <c:pt idx="130">
                        <c:v>6.7888400000000008E-3</c:v>
                      </c:pt>
                      <c:pt idx="131">
                        <c:v>6.9538400000000002E-3</c:v>
                      </c:pt>
                      <c:pt idx="132">
                        <c:v>7.3688799999999995E-3</c:v>
                      </c:pt>
                      <c:pt idx="133">
                        <c:v>8.1885199999999995E-3</c:v>
                      </c:pt>
                      <c:pt idx="134">
                        <c:v>8.4230799999999995E-3</c:v>
                      </c:pt>
                      <c:pt idx="135">
                        <c:v>8.5850800000000001E-3</c:v>
                      </c:pt>
                      <c:pt idx="136">
                        <c:v>8.8342799999999999E-3</c:v>
                      </c:pt>
                      <c:pt idx="137">
                        <c:v>9.2109600000000007E-3</c:v>
                      </c:pt>
                      <c:pt idx="138">
                        <c:v>1.0181279999999999E-2</c:v>
                      </c:pt>
                      <c:pt idx="139">
                        <c:v>1.0601879999999999E-2</c:v>
                      </c:pt>
                      <c:pt idx="140">
                        <c:v>1.0792600000000001E-2</c:v>
                      </c:pt>
                      <c:pt idx="141">
                        <c:v>1.1039760000000001E-2</c:v>
                      </c:pt>
                      <c:pt idx="142">
                        <c:v>1.187616E-2</c:v>
                      </c:pt>
                      <c:pt idx="143">
                        <c:v>1.260444E-2</c:v>
                      </c:pt>
                      <c:pt idx="144">
                        <c:v>1.2818920000000001E-2</c:v>
                      </c:pt>
                      <c:pt idx="145">
                        <c:v>1.3088880000000001E-2</c:v>
                      </c:pt>
                      <c:pt idx="146">
                        <c:v>1.3746799999999998E-2</c:v>
                      </c:pt>
                      <c:pt idx="147">
                        <c:v>1.4990159999999999E-2</c:v>
                      </c:pt>
                      <c:pt idx="148">
                        <c:v>1.539892E-2</c:v>
                      </c:pt>
                      <c:pt idx="149">
                        <c:v>1.5625320000000002E-2</c:v>
                      </c:pt>
                      <c:pt idx="150">
                        <c:v>1.5983520000000001E-2</c:v>
                      </c:pt>
                      <c:pt idx="151">
                        <c:v>1.7139479999999999E-2</c:v>
                      </c:pt>
                      <c:pt idx="152">
                        <c:v>1.818084E-2</c:v>
                      </c:pt>
                      <c:pt idx="153">
                        <c:v>1.8416040000000002E-2</c:v>
                      </c:pt>
                      <c:pt idx="154">
                        <c:v>1.87352E-2</c:v>
                      </c:pt>
                      <c:pt idx="155">
                        <c:v>1.9396159999999999E-2</c:v>
                      </c:pt>
                      <c:pt idx="156">
                        <c:v>2.0876280000000001E-2</c:v>
                      </c:pt>
                      <c:pt idx="157">
                        <c:v>2.1324800000000001E-2</c:v>
                      </c:pt>
                      <c:pt idx="158">
                        <c:v>2.1603839999999999E-2</c:v>
                      </c:pt>
                      <c:pt idx="159">
                        <c:v>2.1989079999999998E-2</c:v>
                      </c:pt>
                      <c:pt idx="160">
                        <c:v>2.3066039999999999E-2</c:v>
                      </c:pt>
                      <c:pt idx="161">
                        <c:v>2.410704E-2</c:v>
                      </c:pt>
                      <c:pt idx="162">
                        <c:v>2.439968E-2</c:v>
                      </c:pt>
                      <c:pt idx="163">
                        <c:v>2.5014359999999999E-2</c:v>
                      </c:pt>
                      <c:pt idx="164">
                        <c:v>2.6689600000000001E-2</c:v>
                      </c:pt>
                      <c:pt idx="165">
                        <c:v>2.7247720000000003E-2</c:v>
                      </c:pt>
                      <c:pt idx="166">
                        <c:v>2.756376E-2</c:v>
                      </c:pt>
                      <c:pt idx="167">
                        <c:v>2.8010719999999999E-2</c:v>
                      </c:pt>
                      <c:pt idx="168">
                        <c:v>2.9627880000000002E-2</c:v>
                      </c:pt>
                      <c:pt idx="169">
                        <c:v>3.065524E-2</c:v>
                      </c:pt>
                      <c:pt idx="170">
                        <c:v>3.0946999999999999E-2</c:v>
                      </c:pt>
                      <c:pt idx="171">
                        <c:v>3.1343360000000001E-2</c:v>
                      </c:pt>
                      <c:pt idx="172">
                        <c:v>3.2775599999999995E-2</c:v>
                      </c:pt>
                      <c:pt idx="173">
                        <c:v>3.3865119999999999E-2</c:v>
                      </c:pt>
                      <c:pt idx="174">
                        <c:v>3.4181799999999998E-2</c:v>
                      </c:pt>
                      <c:pt idx="175">
                        <c:v>3.460916E-2</c:v>
                      </c:pt>
                      <c:pt idx="176">
                        <c:v>3.6164120000000001E-2</c:v>
                      </c:pt>
                      <c:pt idx="177">
                        <c:v>3.7701239999999997E-2</c:v>
                      </c:pt>
                      <c:pt idx="178">
                        <c:v>3.8013680000000001E-2</c:v>
                      </c:pt>
                      <c:pt idx="179">
                        <c:v>3.8404759999999996E-2</c:v>
                      </c:pt>
                      <c:pt idx="180">
                        <c:v>3.9012479999999995E-2</c:v>
                      </c:pt>
                      <c:pt idx="181">
                        <c:v>4.0986399999999999E-2</c:v>
                      </c:pt>
                      <c:pt idx="182">
                        <c:v>4.1882400000000007E-2</c:v>
                      </c:pt>
                      <c:pt idx="183">
                        <c:v>4.2222799999999998E-2</c:v>
                      </c:pt>
                      <c:pt idx="184">
                        <c:v>4.3004399999999998E-2</c:v>
                      </c:pt>
                      <c:pt idx="185">
                        <c:v>4.4819199999999997E-2</c:v>
                      </c:pt>
                      <c:pt idx="186">
                        <c:v>4.5210800000000002E-2</c:v>
                      </c:pt>
                      <c:pt idx="187">
                        <c:v>4.5638399999999996E-2</c:v>
                      </c:pt>
                      <c:pt idx="188">
                        <c:v>4.6980399999999999E-2</c:v>
                      </c:pt>
                      <c:pt idx="189">
                        <c:v>4.8595600000000003E-2</c:v>
                      </c:pt>
                      <c:pt idx="190">
                        <c:v>4.8941600000000002E-2</c:v>
                      </c:pt>
                      <c:pt idx="191">
                        <c:v>4.9368800000000004E-2</c:v>
                      </c:pt>
                      <c:pt idx="192">
                        <c:v>5.0886399999999998E-2</c:v>
                      </c:pt>
                      <c:pt idx="193">
                        <c:v>5.2420799999999997E-2</c:v>
                      </c:pt>
                      <c:pt idx="194">
                        <c:v>5.27672E-2</c:v>
                      </c:pt>
                      <c:pt idx="195">
                        <c:v>5.3256400000000002E-2</c:v>
                      </c:pt>
                      <c:pt idx="196">
                        <c:v>5.5412800000000005E-2</c:v>
                      </c:pt>
                      <c:pt idx="197">
                        <c:v>5.6192399999999997E-2</c:v>
                      </c:pt>
                      <c:pt idx="198">
                        <c:v>5.6545600000000001E-2</c:v>
                      </c:pt>
                      <c:pt idx="199">
                        <c:v>5.7475600000000002E-2</c:v>
                      </c:pt>
                      <c:pt idx="200">
                        <c:v>5.9524800000000003E-2</c:v>
                      </c:pt>
                      <c:pt idx="201">
                        <c:v>5.9919599999999996E-2</c:v>
                      </c:pt>
                      <c:pt idx="202">
                        <c:v>6.0316400000000006E-2</c:v>
                      </c:pt>
                      <c:pt idx="203">
                        <c:v>6.1600000000000002E-2</c:v>
                      </c:pt>
                      <c:pt idx="204">
                        <c:v>6.3591200000000001E-2</c:v>
                      </c:pt>
                      <c:pt idx="205">
                        <c:v>6.3931600000000005E-2</c:v>
                      </c:pt>
                      <c:pt idx="206">
                        <c:v>6.4325599999999997E-2</c:v>
                      </c:pt>
                      <c:pt idx="207">
                        <c:v>6.5341999999999997E-2</c:v>
                      </c:pt>
                      <c:pt idx="208">
                        <c:v>6.7829199999999992E-2</c:v>
                      </c:pt>
                      <c:pt idx="209">
                        <c:v>6.8554400000000001E-2</c:v>
                      </c:pt>
                      <c:pt idx="210">
                        <c:v>6.8859599999999993E-2</c:v>
                      </c:pt>
                      <c:pt idx="211">
                        <c:v>6.9306000000000006E-2</c:v>
                      </c:pt>
                      <c:pt idx="212">
                        <c:v>7.0644399999999996E-2</c:v>
                      </c:pt>
                      <c:pt idx="213">
                        <c:v>7.2703199999999996E-2</c:v>
                      </c:pt>
                      <c:pt idx="214">
                        <c:v>7.30296E-2</c:v>
                      </c:pt>
                      <c:pt idx="215">
                        <c:v>7.4001200000000003E-2</c:v>
                      </c:pt>
                      <c:pt idx="216">
                        <c:v>7.62708E-2</c:v>
                      </c:pt>
                      <c:pt idx="217">
                        <c:v>7.6621599999999998E-2</c:v>
                      </c:pt>
                      <c:pt idx="218">
                        <c:v>7.6961600000000005E-2</c:v>
                      </c:pt>
                      <c:pt idx="219">
                        <c:v>7.8817999999999999E-2</c:v>
                      </c:pt>
                      <c:pt idx="220">
                        <c:v>8.0497599999999989E-2</c:v>
                      </c:pt>
                      <c:pt idx="221">
                        <c:v>8.0757600000000013E-2</c:v>
                      </c:pt>
                      <c:pt idx="222">
                        <c:v>8.1214399999999992E-2</c:v>
                      </c:pt>
                      <c:pt idx="223">
                        <c:v>8.3723600000000009E-2</c:v>
                      </c:pt>
                      <c:pt idx="224">
                        <c:v>8.4600399999999992E-2</c:v>
                      </c:pt>
                      <c:pt idx="225">
                        <c:v>8.4872799999999998E-2</c:v>
                      </c:pt>
                      <c:pt idx="226">
                        <c:v>8.5273199999999993E-2</c:v>
                      </c:pt>
                      <c:pt idx="227">
                        <c:v>8.7324800000000008E-2</c:v>
                      </c:pt>
                      <c:pt idx="228">
                        <c:v>8.9364000000000013E-2</c:v>
                      </c:pt>
                      <c:pt idx="229">
                        <c:v>8.9569200000000002E-2</c:v>
                      </c:pt>
                      <c:pt idx="230">
                        <c:v>8.9907199999999993E-2</c:v>
                      </c:pt>
                      <c:pt idx="231">
                        <c:v>9.0541999999999997E-2</c:v>
                      </c:pt>
                      <c:pt idx="232">
                        <c:v>9.3364799999999998E-2</c:v>
                      </c:pt>
                      <c:pt idx="233">
                        <c:v>9.4389600000000004E-2</c:v>
                      </c:pt>
                      <c:pt idx="234">
                        <c:v>9.4583200000000006E-2</c:v>
                      </c:pt>
                      <c:pt idx="235">
                        <c:v>9.5280400000000001E-2</c:v>
                      </c:pt>
                      <c:pt idx="236">
                        <c:v>9.8188800000000007E-2</c:v>
                      </c:pt>
                      <c:pt idx="237">
                        <c:v>9.8909999999999998E-2</c:v>
                      </c:pt>
                      <c:pt idx="238">
                        <c:v>9.9111999999999992E-2</c:v>
                      </c:pt>
                      <c:pt idx="239">
                        <c:v>9.9479200000000004E-2</c:v>
                      </c:pt>
                      <c:pt idx="240">
                        <c:v>0.10079</c:v>
                      </c:pt>
                      <c:pt idx="241">
                        <c:v>0.10389480000000001</c:v>
                      </c:pt>
                      <c:pt idx="242">
                        <c:v>0.1047472</c:v>
                      </c:pt>
                      <c:pt idx="243">
                        <c:v>0.1048832</c:v>
                      </c:pt>
                      <c:pt idx="244">
                        <c:v>0.10517319999999999</c:v>
                      </c:pt>
                      <c:pt idx="245">
                        <c:v>0.10772320000000001</c:v>
                      </c:pt>
                      <c:pt idx="246">
                        <c:v>0.1091028</c:v>
                      </c:pt>
                      <c:pt idx="247">
                        <c:v>0.10922760000000001</c:v>
                      </c:pt>
                      <c:pt idx="248">
                        <c:v>0.1114372</c:v>
                      </c:pt>
                      <c:pt idx="249">
                        <c:v>0.1132248</c:v>
                      </c:pt>
                      <c:pt idx="250">
                        <c:v>0.1133156</c:v>
                      </c:pt>
                      <c:pt idx="251">
                        <c:v>0.11357879999999999</c:v>
                      </c:pt>
                      <c:pt idx="252">
                        <c:v>0.1144404</c:v>
                      </c:pt>
                      <c:pt idx="253">
                        <c:v>0.1175084</c:v>
                      </c:pt>
                      <c:pt idx="254">
                        <c:v>0.1178524</c:v>
                      </c:pt>
                      <c:pt idx="255">
                        <c:v>0.11804000000000001</c:v>
                      </c:pt>
                      <c:pt idx="256">
                        <c:v>0.11902240000000001</c:v>
                      </c:pt>
                      <c:pt idx="257">
                        <c:v>0.12237999999999999</c:v>
                      </c:pt>
                      <c:pt idx="258">
                        <c:v>0.12308920000000001</c:v>
                      </c:pt>
                      <c:pt idx="259">
                        <c:v>0.1231396</c:v>
                      </c:pt>
                      <c:pt idx="260">
                        <c:v>0.1234024</c:v>
                      </c:pt>
                      <c:pt idx="261">
                        <c:v>0.12532479999999999</c:v>
                      </c:pt>
                      <c:pt idx="262">
                        <c:v>0.1273212</c:v>
                      </c:pt>
                      <c:pt idx="263">
                        <c:v>0.12740399999999999</c:v>
                      </c:pt>
                      <c:pt idx="264">
                        <c:v>0.1279516</c:v>
                      </c:pt>
                      <c:pt idx="265">
                        <c:v>0.1312316</c:v>
                      </c:pt>
                      <c:pt idx="266">
                        <c:v>0.13171720000000001</c:v>
                      </c:pt>
                      <c:pt idx="267">
                        <c:v>0.13180160000000002</c:v>
                      </c:pt>
                      <c:pt idx="268">
                        <c:v>0.13377</c:v>
                      </c:pt>
                      <c:pt idx="269">
                        <c:v>0.1359668</c:v>
                      </c:pt>
                      <c:pt idx="270">
                        <c:v>0.135988</c:v>
                      </c:pt>
                      <c:pt idx="271">
                        <c:v>0.13615679999999999</c:v>
                      </c:pt>
                      <c:pt idx="272">
                        <c:v>0.137762</c:v>
                      </c:pt>
                      <c:pt idx="273">
                        <c:v>0.1411772</c:v>
                      </c:pt>
                      <c:pt idx="274">
                        <c:v>0.1413992</c:v>
                      </c:pt>
                      <c:pt idx="275">
                        <c:v>0.141428</c:v>
                      </c:pt>
                      <c:pt idx="276">
                        <c:v>0.1424368</c:v>
                      </c:pt>
                      <c:pt idx="277">
                        <c:v>0.1458468</c:v>
                      </c:pt>
                      <c:pt idx="278">
                        <c:v>0.14608480000000001</c:v>
                      </c:pt>
                      <c:pt idx="279">
                        <c:v>0.1461112</c:v>
                      </c:pt>
                      <c:pt idx="280">
                        <c:v>0.14633079999999998</c:v>
                      </c:pt>
                      <c:pt idx="281">
                        <c:v>0.148338</c:v>
                      </c:pt>
                      <c:pt idx="282">
                        <c:v>0.15217439999999999</c:v>
                      </c:pt>
                      <c:pt idx="283">
                        <c:v>0.15299080000000001</c:v>
                      </c:pt>
                      <c:pt idx="284">
                        <c:v>0.152862</c:v>
                      </c:pt>
                      <c:pt idx="285">
                        <c:v>0.15298800000000001</c:v>
                      </c:pt>
                      <c:pt idx="286">
                        <c:v>0.15523000000000001</c:v>
                      </c:pt>
                      <c:pt idx="287">
                        <c:v>0.1571572</c:v>
                      </c:pt>
                      <c:pt idx="288">
                        <c:v>0.15712039999999999</c:v>
                      </c:pt>
                      <c:pt idx="289">
                        <c:v>0.157502</c:v>
                      </c:pt>
                      <c:pt idx="290">
                        <c:v>0.16120680000000001</c:v>
                      </c:pt>
                      <c:pt idx="291">
                        <c:v>0.16204719999999997</c:v>
                      </c:pt>
                      <c:pt idx="292">
                        <c:v>0.16197639999999999</c:v>
                      </c:pt>
                      <c:pt idx="293">
                        <c:v>0.16304200000000002</c:v>
                      </c:pt>
                      <c:pt idx="294">
                        <c:v>0.16546959999999999</c:v>
                      </c:pt>
                      <c:pt idx="295">
                        <c:v>0.1654668</c:v>
                      </c:pt>
                      <c:pt idx="296">
                        <c:v>0.16753119999999999</c:v>
                      </c:pt>
                      <c:pt idx="297">
                        <c:v>0.17047399999999999</c:v>
                      </c:pt>
                      <c:pt idx="298">
                        <c:v>0.1703556</c:v>
                      </c:pt>
                      <c:pt idx="299">
                        <c:v>0.1703604</c:v>
                      </c:pt>
                      <c:pt idx="300">
                        <c:v>0.1718228</c:v>
                      </c:pt>
                      <c:pt idx="301">
                        <c:v>0.17523160000000002</c:v>
                      </c:pt>
                      <c:pt idx="302">
                        <c:v>0.17523279999999999</c:v>
                      </c:pt>
                      <c:pt idx="303">
                        <c:v>0.17520040000000001</c:v>
                      </c:pt>
                      <c:pt idx="304">
                        <c:v>0.17807759999999997</c:v>
                      </c:pt>
                      <c:pt idx="305">
                        <c:v>0.17879639999999999</c:v>
                      </c:pt>
                      <c:pt idx="306">
                        <c:v>0.17885039999999999</c:v>
                      </c:pt>
                      <c:pt idx="307">
                        <c:v>0.18242719999999998</c:v>
                      </c:pt>
                      <c:pt idx="308">
                        <c:v>0.1842712</c:v>
                      </c:pt>
                      <c:pt idx="309">
                        <c:v>0.1840492</c:v>
                      </c:pt>
                      <c:pt idx="310">
                        <c:v>0.18406639999999999</c:v>
                      </c:pt>
                      <c:pt idx="311">
                        <c:v>0.18685600000000002</c:v>
                      </c:pt>
                      <c:pt idx="312">
                        <c:v>0.1887896</c:v>
                      </c:pt>
                      <c:pt idx="313">
                        <c:v>0.18862200000000001</c:v>
                      </c:pt>
                      <c:pt idx="314">
                        <c:v>0.18927600000000003</c:v>
                      </c:pt>
                      <c:pt idx="315">
                        <c:v>0.19352319999999998</c:v>
                      </c:pt>
                      <c:pt idx="316">
                        <c:v>0.19441919999999999</c:v>
                      </c:pt>
                      <c:pt idx="317">
                        <c:v>0.1941744</c:v>
                      </c:pt>
                      <c:pt idx="318">
                        <c:v>0.19423120000000002</c:v>
                      </c:pt>
                      <c:pt idx="319">
                        <c:v>0.1959292</c:v>
                      </c:pt>
                      <c:pt idx="320">
                        <c:v>0.1990092</c:v>
                      </c:pt>
                      <c:pt idx="321">
                        <c:v>0.1988772</c:v>
                      </c:pt>
                      <c:pt idx="322">
                        <c:v>0.1988384</c:v>
                      </c:pt>
                      <c:pt idx="323">
                        <c:v>0.20200320000000002</c:v>
                      </c:pt>
                      <c:pt idx="324">
                        <c:v>0.205396</c:v>
                      </c:pt>
                      <c:pt idx="325">
                        <c:v>0.205122</c:v>
                      </c:pt>
                      <c:pt idx="326">
                        <c:v>0.2049812</c:v>
                      </c:pt>
                      <c:pt idx="327">
                        <c:v>0.20506920000000001</c:v>
                      </c:pt>
                      <c:pt idx="328">
                        <c:v>0.20817519999999998</c:v>
                      </c:pt>
                      <c:pt idx="329">
                        <c:v>0.21078720000000001</c:v>
                      </c:pt>
                      <c:pt idx="330">
                        <c:v>0.2104992</c:v>
                      </c:pt>
                      <c:pt idx="331">
                        <c:v>0.21043919999999999</c:v>
                      </c:pt>
                      <c:pt idx="332">
                        <c:v>0.21217759999999999</c:v>
                      </c:pt>
                      <c:pt idx="333">
                        <c:v>0.21618079999999998</c:v>
                      </c:pt>
                      <c:pt idx="334">
                        <c:v>0.21608640000000001</c:v>
                      </c:pt>
                      <c:pt idx="335">
                        <c:v>0.215918</c:v>
                      </c:pt>
                      <c:pt idx="336">
                        <c:v>0.21789760000000002</c:v>
                      </c:pt>
                      <c:pt idx="337">
                        <c:v>0.22192720000000002</c:v>
                      </c:pt>
                      <c:pt idx="338">
                        <c:v>0.22179359999999998</c:v>
                      </c:pt>
                      <c:pt idx="339">
                        <c:v>0.2215992</c:v>
                      </c:pt>
                      <c:pt idx="340">
                        <c:v>0.2224276</c:v>
                      </c:pt>
                      <c:pt idx="341">
                        <c:v>0.22695799999999999</c:v>
                      </c:pt>
                      <c:pt idx="342">
                        <c:v>0.22740639999999998</c:v>
                      </c:pt>
                      <c:pt idx="343">
                        <c:v>0.22712279999999999</c:v>
                      </c:pt>
                      <c:pt idx="344">
                        <c:v>0.22716999999999998</c:v>
                      </c:pt>
                      <c:pt idx="345">
                        <c:v>0.231208</c:v>
                      </c:pt>
                      <c:pt idx="346">
                        <c:v>0.2331464</c:v>
                      </c:pt>
                      <c:pt idx="347">
                        <c:v>0.23276839999999999</c:v>
                      </c:pt>
                      <c:pt idx="348">
                        <c:v>0.23268239999999998</c:v>
                      </c:pt>
                      <c:pt idx="349">
                        <c:v>0.2344048</c:v>
                      </c:pt>
                      <c:pt idx="350">
                        <c:v>0.2384812</c:v>
                      </c:pt>
                      <c:pt idx="351">
                        <c:v>0.23829880000000001</c:v>
                      </c:pt>
                      <c:pt idx="352">
                        <c:v>0.23809239999999998</c:v>
                      </c:pt>
                      <c:pt idx="353">
                        <c:v>0.2399724</c:v>
                      </c:pt>
                      <c:pt idx="354">
                        <c:v>0.24278159999999999</c:v>
                      </c:pt>
                      <c:pt idx="355">
                        <c:v>0.24249519999999999</c:v>
                      </c:pt>
                      <c:pt idx="356">
                        <c:v>0.2424692</c:v>
                      </c:pt>
                      <c:pt idx="357">
                        <c:v>0.2466556</c:v>
                      </c:pt>
                      <c:pt idx="358">
                        <c:v>0.24729479999999998</c:v>
                      </c:pt>
                      <c:pt idx="359">
                        <c:v>0.2469896</c:v>
                      </c:pt>
                      <c:pt idx="360">
                        <c:v>0.24828440000000002</c:v>
                      </c:pt>
                      <c:pt idx="361">
                        <c:v>0.25255159999999999</c:v>
                      </c:pt>
                      <c:pt idx="362">
                        <c:v>0.25238679999999997</c:v>
                      </c:pt>
                      <c:pt idx="363">
                        <c:v>0.25210719999999998</c:v>
                      </c:pt>
                      <c:pt idx="364">
                        <c:v>0.25207439999999998</c:v>
                      </c:pt>
                      <c:pt idx="365">
                        <c:v>0.25390560000000001</c:v>
                      </c:pt>
                      <c:pt idx="366">
                        <c:v>0.25867439999999997</c:v>
                      </c:pt>
                      <c:pt idx="367">
                        <c:v>0.25876280000000002</c:v>
                      </c:pt>
                      <c:pt idx="368">
                        <c:v>0.25837559999999998</c:v>
                      </c:pt>
                      <c:pt idx="369">
                        <c:v>0.26018479999999999</c:v>
                      </c:pt>
                      <c:pt idx="370">
                        <c:v>0.26402799999999998</c:v>
                      </c:pt>
                      <c:pt idx="371">
                        <c:v>0.26372440000000003</c:v>
                      </c:pt>
                      <c:pt idx="372">
                        <c:v>0.26341199999999998</c:v>
                      </c:pt>
                      <c:pt idx="373">
                        <c:v>0.26341239999999999</c:v>
                      </c:pt>
                      <c:pt idx="374">
                        <c:v>0.26757039999999999</c:v>
                      </c:pt>
                      <c:pt idx="375">
                        <c:v>0.27063919999999997</c:v>
                      </c:pt>
                      <c:pt idx="376">
                        <c:v>0.27011479999999999</c:v>
                      </c:pt>
                      <c:pt idx="377">
                        <c:v>0.26983000000000001</c:v>
                      </c:pt>
                      <c:pt idx="378">
                        <c:v>0.27043679999999998</c:v>
                      </c:pt>
                      <c:pt idx="379">
                        <c:v>0.27481680000000003</c:v>
                      </c:pt>
                      <c:pt idx="380">
                        <c:v>0.27477119999999999</c:v>
                      </c:pt>
                      <c:pt idx="381">
                        <c:v>0.27447240000000001</c:v>
                      </c:pt>
                      <c:pt idx="382">
                        <c:v>0.27839320000000001</c:v>
                      </c:pt>
                      <c:pt idx="383">
                        <c:v>0.28047160000000004</c:v>
                      </c:pt>
                      <c:pt idx="384">
                        <c:v>0.27994720000000001</c:v>
                      </c:pt>
                      <c:pt idx="385">
                        <c:v>0.2797364</c:v>
                      </c:pt>
                      <c:pt idx="386">
                        <c:v>0.28356599999999998</c:v>
                      </c:pt>
                      <c:pt idx="387">
                        <c:v>0.28525519999999999</c:v>
                      </c:pt>
                      <c:pt idx="388">
                        <c:v>0.28478200000000004</c:v>
                      </c:pt>
                      <c:pt idx="389">
                        <c:v>0.2846088</c:v>
                      </c:pt>
                      <c:pt idx="390">
                        <c:v>0.28461320000000001</c:v>
                      </c:pt>
                      <c:pt idx="391">
                        <c:v>0.28796840000000001</c:v>
                      </c:pt>
                      <c:pt idx="392">
                        <c:v>0.29280080000000003</c:v>
                      </c:pt>
                      <c:pt idx="393">
                        <c:v>0.29281800000000002</c:v>
                      </c:pt>
                      <c:pt idx="394">
                        <c:v>0.29230640000000002</c:v>
                      </c:pt>
                      <c:pt idx="395">
                        <c:v>0.29214400000000001</c:v>
                      </c:pt>
                      <c:pt idx="396">
                        <c:v>0.29532079999999999</c:v>
                      </c:pt>
                      <c:pt idx="397">
                        <c:v>0.29789159999999998</c:v>
                      </c:pt>
                      <c:pt idx="398">
                        <c:v>0.29742640000000004</c:v>
                      </c:pt>
                      <c:pt idx="399">
                        <c:v>0.29723640000000001</c:v>
                      </c:pt>
                      <c:pt idx="400">
                        <c:v>0.30135679999999998</c:v>
                      </c:pt>
                      <c:pt idx="401">
                        <c:v>0.30401</c:v>
                      </c:pt>
                      <c:pt idx="402">
                        <c:v>0.30346519999999999</c:v>
                      </c:pt>
                      <c:pt idx="403">
                        <c:v>0.30321200000000004</c:v>
                      </c:pt>
                      <c:pt idx="404">
                        <c:v>0.30453759999999996</c:v>
                      </c:pt>
                      <c:pt idx="405">
                        <c:v>0.30972440000000001</c:v>
                      </c:pt>
                      <c:pt idx="406">
                        <c:v>0.3100348</c:v>
                      </c:pt>
                      <c:pt idx="407">
                        <c:v>0.30955680000000002</c:v>
                      </c:pt>
                      <c:pt idx="408">
                        <c:v>0.30940280000000003</c:v>
                      </c:pt>
                      <c:pt idx="409">
                        <c:v>0.3130444</c:v>
                      </c:pt>
                      <c:pt idx="410">
                        <c:v>0.31636720000000002</c:v>
                      </c:pt>
                      <c:pt idx="411">
                        <c:v>0.31584599999999996</c:v>
                      </c:pt>
                      <c:pt idx="412">
                        <c:v>0.3155268</c:v>
                      </c:pt>
                      <c:pt idx="413">
                        <c:v>0.31621080000000001</c:v>
                      </c:pt>
                      <c:pt idx="414">
                        <c:v>0.32134079999999998</c:v>
                      </c:pt>
                      <c:pt idx="415">
                        <c:v>0.3216656</c:v>
                      </c:pt>
                      <c:pt idx="416">
                        <c:v>0.32121119999999997</c:v>
                      </c:pt>
                      <c:pt idx="417">
                        <c:v>0.32103959999999998</c:v>
                      </c:pt>
                      <c:pt idx="418">
                        <c:v>0.32340279999999999</c:v>
                      </c:pt>
                      <c:pt idx="419">
                        <c:v>0.32753959999999999</c:v>
                      </c:pt>
                      <c:pt idx="420">
                        <c:v>0.32713320000000001</c:v>
                      </c:pt>
                      <c:pt idx="421">
                        <c:v>0.326766</c:v>
                      </c:pt>
                      <c:pt idx="422">
                        <c:v>0.33020080000000002</c:v>
                      </c:pt>
                      <c:pt idx="423">
                        <c:v>0.33272679999999999</c:v>
                      </c:pt>
                      <c:pt idx="424">
                        <c:v>0.33218960000000003</c:v>
                      </c:pt>
                      <c:pt idx="425">
                        <c:v>0.33234760000000002</c:v>
                      </c:pt>
                      <c:pt idx="426">
                        <c:v>0.33689279999999999</c:v>
                      </c:pt>
                      <c:pt idx="427">
                        <c:v>0.33682679999999998</c:v>
                      </c:pt>
                      <c:pt idx="428">
                        <c:v>0.33642479999999997</c:v>
                      </c:pt>
                      <c:pt idx="429">
                        <c:v>0.33791519999999997</c:v>
                      </c:pt>
                      <c:pt idx="430">
                        <c:v>0.34256759999999997</c:v>
                      </c:pt>
                      <c:pt idx="431">
                        <c:v>0.34227559999999996</c:v>
                      </c:pt>
                      <c:pt idx="432">
                        <c:v>0.34182519999999994</c:v>
                      </c:pt>
                      <c:pt idx="433">
                        <c:v>0.34469720000000004</c:v>
                      </c:pt>
                      <c:pt idx="434">
                        <c:v>0.34850360000000002</c:v>
                      </c:pt>
                      <c:pt idx="435">
                        <c:v>0.34788839999999999</c:v>
                      </c:pt>
                      <c:pt idx="436">
                        <c:v>0.347466</c:v>
                      </c:pt>
                      <c:pt idx="437">
                        <c:v>0.34730879999999997</c:v>
                      </c:pt>
                      <c:pt idx="438">
                        <c:v>0.34995880000000001</c:v>
                      </c:pt>
                      <c:pt idx="439">
                        <c:v>0.35436039999999996</c:v>
                      </c:pt>
                      <c:pt idx="440">
                        <c:v>0.35384320000000002</c:v>
                      </c:pt>
                      <c:pt idx="441">
                        <c:v>0.35336480000000003</c:v>
                      </c:pt>
                      <c:pt idx="442">
                        <c:v>0.35548999999999997</c:v>
                      </c:pt>
                      <c:pt idx="443">
                        <c:v>0.35994999999999999</c:v>
                      </c:pt>
                      <c:pt idx="444">
                        <c:v>0.35941719999999999</c:v>
                      </c:pt>
                      <c:pt idx="445">
                        <c:v>0.3589252</c:v>
                      </c:pt>
                      <c:pt idx="446">
                        <c:v>0.35872759999999998</c:v>
                      </c:pt>
                      <c:pt idx="447">
                        <c:v>0.36294960000000004</c:v>
                      </c:pt>
                      <c:pt idx="448">
                        <c:v>0.36695439999999996</c:v>
                      </c:pt>
                      <c:pt idx="449">
                        <c:v>0.36621879999999996</c:v>
                      </c:pt>
                      <c:pt idx="450">
                        <c:v>0.36569000000000002</c:v>
                      </c:pt>
                      <c:pt idx="451">
                        <c:v>0.365508</c:v>
                      </c:pt>
                      <c:pt idx="452">
                        <c:v>0.37036960000000002</c:v>
                      </c:pt>
                      <c:pt idx="453">
                        <c:v>0.3718612</c:v>
                      </c:pt>
                      <c:pt idx="454">
                        <c:v>0.37114559999999996</c:v>
                      </c:pt>
                      <c:pt idx="455">
                        <c:v>0.37074800000000002</c:v>
                      </c:pt>
                      <c:pt idx="456">
                        <c:v>0.3718148</c:v>
                      </c:pt>
                      <c:pt idx="457">
                        <c:v>0.37772640000000002</c:v>
                      </c:pt>
                      <c:pt idx="458">
                        <c:v>0.37918199999999996</c:v>
                      </c:pt>
                      <c:pt idx="459">
                        <c:v>0.37834600000000002</c:v>
                      </c:pt>
                      <c:pt idx="460">
                        <c:v>0.37786999999999998</c:v>
                      </c:pt>
                      <c:pt idx="461">
                        <c:v>0.37814560000000003</c:v>
                      </c:pt>
                      <c:pt idx="462">
                        <c:v>0.3838048</c:v>
                      </c:pt>
                      <c:pt idx="463">
                        <c:v>0.3852952</c:v>
                      </c:pt>
                      <c:pt idx="464">
                        <c:v>0.38448399999999999</c:v>
                      </c:pt>
                      <c:pt idx="465">
                        <c:v>0.38399559999999999</c:v>
                      </c:pt>
                      <c:pt idx="466">
                        <c:v>0.3840636</c:v>
                      </c:pt>
                      <c:pt idx="467">
                        <c:v>0.38917119999999999</c:v>
                      </c:pt>
                      <c:pt idx="468">
                        <c:v>0.38928160000000001</c:v>
                      </c:pt>
                      <c:pt idx="469">
                        <c:v>0.3886444</c:v>
                      </c:pt>
                      <c:pt idx="470">
                        <c:v>0.38886039999999999</c:v>
                      </c:pt>
                      <c:pt idx="471">
                        <c:v>0.39456839999999999</c:v>
                      </c:pt>
                      <c:pt idx="472">
                        <c:v>0.3953236</c:v>
                      </c:pt>
                      <c:pt idx="473">
                        <c:v>0.39451599999999998</c:v>
                      </c:pt>
                      <c:pt idx="474">
                        <c:v>0.39404800000000001</c:v>
                      </c:pt>
                      <c:pt idx="475">
                        <c:v>0.3969724</c:v>
                      </c:pt>
                      <c:pt idx="476">
                        <c:v>0.40110799999999996</c:v>
                      </c:pt>
                      <c:pt idx="477">
                        <c:v>0.40033999999999997</c:v>
                      </c:pt>
                      <c:pt idx="478">
                        <c:v>0.39973439999999999</c:v>
                      </c:pt>
                      <c:pt idx="479">
                        <c:v>0.40039599999999997</c:v>
                      </c:pt>
                      <c:pt idx="480">
                        <c:v>0.40616000000000002</c:v>
                      </c:pt>
                      <c:pt idx="481">
                        <c:v>0.40626800000000002</c:v>
                      </c:pt>
                      <c:pt idx="482">
                        <c:v>0.40549999999999997</c:v>
                      </c:pt>
                      <c:pt idx="483">
                        <c:v>0.405028</c:v>
                      </c:pt>
                      <c:pt idx="484">
                        <c:v>0.40488000000000002</c:v>
                      </c:pt>
                      <c:pt idx="485">
                        <c:v>0.41000399999999998</c:v>
                      </c:pt>
                      <c:pt idx="486">
                        <c:v>0.41258800000000001</c:v>
                      </c:pt>
                      <c:pt idx="487">
                        <c:v>0.411688</c:v>
                      </c:pt>
                      <c:pt idx="488">
                        <c:v>0.411352</c:v>
                      </c:pt>
                      <c:pt idx="489">
                        <c:v>0.41658800000000001</c:v>
                      </c:pt>
                      <c:pt idx="490">
                        <c:v>0.417128</c:v>
                      </c:pt>
                      <c:pt idx="491">
                        <c:v>0.41630800000000001</c:v>
                      </c:pt>
                      <c:pt idx="492">
                        <c:v>0.415852</c:v>
                      </c:pt>
                      <c:pt idx="493">
                        <c:v>0.41551199999999999</c:v>
                      </c:pt>
                      <c:pt idx="494">
                        <c:v>0.41737200000000002</c:v>
                      </c:pt>
                      <c:pt idx="495">
                        <c:v>0.42390800000000001</c:v>
                      </c:pt>
                      <c:pt idx="496">
                        <c:v>0.424952</c:v>
                      </c:pt>
                      <c:pt idx="497">
                        <c:v>0.42392400000000002</c:v>
                      </c:pt>
                      <c:pt idx="498">
                        <c:v>0.42332399999999998</c:v>
                      </c:pt>
                      <c:pt idx="499">
                        <c:v>0.42295199999999999</c:v>
                      </c:pt>
                      <c:pt idx="500">
                        <c:v>0.426012</c:v>
                      </c:pt>
                      <c:pt idx="501" formatCode="0.000">
                        <c:v>0.43259599999999998</c:v>
                      </c:pt>
                      <c:pt idx="502" formatCode="0.000">
                        <c:v>0.43284799999999996</c:v>
                      </c:pt>
                      <c:pt idx="503" formatCode="0.000">
                        <c:v>0.43186399999999997</c:v>
                      </c:pt>
                      <c:pt idx="504" formatCode="0.000">
                        <c:v>0.43124800000000002</c:v>
                      </c:pt>
                      <c:pt idx="505" formatCode="0.000">
                        <c:v>0.43091200000000002</c:v>
                      </c:pt>
                      <c:pt idx="506" formatCode="0.000">
                        <c:v>0.43433999999999995</c:v>
                      </c:pt>
                      <c:pt idx="507" formatCode="0.000">
                        <c:v>0.44056800000000002</c:v>
                      </c:pt>
                      <c:pt idx="508" formatCode="0.000">
                        <c:v>0.44008000000000003</c:v>
                      </c:pt>
                      <c:pt idx="509" formatCode="0.000">
                        <c:v>0.43915999999999999</c:v>
                      </c:pt>
                      <c:pt idx="510" formatCode="0.000">
                        <c:v>0.43863599999999997</c:v>
                      </c:pt>
                      <c:pt idx="511" formatCode="0.000">
                        <c:v>0.43841999999999998</c:v>
                      </c:pt>
                      <c:pt idx="512" formatCode="0.000">
                        <c:v>0.44388399999999995</c:v>
                      </c:pt>
                      <c:pt idx="513" formatCode="0.000">
                        <c:v>0.44600800000000002</c:v>
                      </c:pt>
                      <c:pt idx="514" formatCode="0.000">
                        <c:v>0.44505600000000001</c:v>
                      </c:pt>
                      <c:pt idx="515" formatCode="0.000">
                        <c:v>0.44444</c:v>
                      </c:pt>
                      <c:pt idx="516" formatCode="0.000">
                        <c:v>0.44457999999999998</c:v>
                      </c:pt>
                      <c:pt idx="517" formatCode="0.000">
                        <c:v>0.45097599999999999</c:v>
                      </c:pt>
                      <c:pt idx="518" formatCode="0.000">
                        <c:v>0.45216000000000001</c:v>
                      </c:pt>
                      <c:pt idx="519" formatCode="0.000">
                        <c:v>0.45122799999999996</c:v>
                      </c:pt>
                      <c:pt idx="520" formatCode="0.000">
                        <c:v>0.45063200000000003</c:v>
                      </c:pt>
                      <c:pt idx="521" formatCode="0.000">
                        <c:v>0.451104</c:v>
                      </c:pt>
                      <c:pt idx="522" formatCode="0.000">
                        <c:v>0.45772399999999996</c:v>
                      </c:pt>
                      <c:pt idx="523" formatCode="0.000">
                        <c:v>0.45827199999999996</c:v>
                      </c:pt>
                      <c:pt idx="524" formatCode="0.000">
                        <c:v>0.457372</c:v>
                      </c:pt>
                      <c:pt idx="525" formatCode="0.000">
                        <c:v>0.456812</c:v>
                      </c:pt>
                      <c:pt idx="526" formatCode="0.000">
                        <c:v>0.45852400000000004</c:v>
                      </c:pt>
                      <c:pt idx="527" formatCode="0.000">
                        <c:v>0.46392000000000005</c:v>
                      </c:pt>
                      <c:pt idx="528" formatCode="0.000">
                        <c:v>0.46326800000000001</c:v>
                      </c:pt>
                      <c:pt idx="529" formatCode="0.000">
                        <c:v>0.46263199999999999</c:v>
                      </c:pt>
                      <c:pt idx="530" formatCode="0.000">
                        <c:v>0.46765999999999996</c:v>
                      </c:pt>
                      <c:pt idx="531" formatCode="0.000">
                        <c:v>0.46824800000000005</c:v>
                      </c:pt>
                      <c:pt idx="532" formatCode="0.000">
                        <c:v>0.46744799999999997</c:v>
                      </c:pt>
                      <c:pt idx="533" formatCode="0.000">
                        <c:v>0.46748399999999996</c:v>
                      </c:pt>
                      <c:pt idx="534" formatCode="0.000">
                        <c:v>0.47397599999999995</c:v>
                      </c:pt>
                      <c:pt idx="535" formatCode="0.000">
                        <c:v>0.47439999999999999</c:v>
                      </c:pt>
                      <c:pt idx="536" formatCode="0.000">
                        <c:v>0.47352400000000006</c:v>
                      </c:pt>
                      <c:pt idx="537" formatCode="0.000">
                        <c:v>0.472968</c:v>
                      </c:pt>
                      <c:pt idx="538" formatCode="0.000">
                        <c:v>0.474352</c:v>
                      </c:pt>
                      <c:pt idx="539" formatCode="0.000">
                        <c:v>0.48047199999999995</c:v>
                      </c:pt>
                      <c:pt idx="540" formatCode="0.000">
                        <c:v>0.47997599999999996</c:v>
                      </c:pt>
                      <c:pt idx="541" formatCode="0.000">
                        <c:v>0.479184</c:v>
                      </c:pt>
                      <c:pt idx="542" formatCode="0.000">
                        <c:v>0.47872399999999998</c:v>
                      </c:pt>
                      <c:pt idx="543" formatCode="0.000">
                        <c:v>0.48328400000000005</c:v>
                      </c:pt>
                      <c:pt idx="544" formatCode="0.000">
                        <c:v>0.485848</c:v>
                      </c:pt>
                      <c:pt idx="545" formatCode="0.000">
                        <c:v>0.48493200000000003</c:v>
                      </c:pt>
                      <c:pt idx="546" formatCode="0.000">
                        <c:v>0.48436000000000001</c:v>
                      </c:pt>
                      <c:pt idx="547" formatCode="0.000">
                        <c:v>0.48792000000000002</c:v>
                      </c:pt>
                      <c:pt idx="548" formatCode="0.000">
                        <c:v>0.49085999999999996</c:v>
                      </c:pt>
                      <c:pt idx="549" formatCode="0.000">
                        <c:v>0.48995600000000006</c:v>
                      </c:pt>
                      <c:pt idx="550" formatCode="0.000">
                        <c:v>0.48946000000000001</c:v>
                      </c:pt>
                      <c:pt idx="551" formatCode="0.000">
                        <c:v>0.49509999999999998</c:v>
                      </c:pt>
                      <c:pt idx="552" formatCode="0.000">
                        <c:v>0.49782799999999999</c:v>
                      </c:pt>
                      <c:pt idx="553" formatCode="0.000">
                        <c:v>0.49681600000000004</c:v>
                      </c:pt>
                      <c:pt idx="554" formatCode="0.000">
                        <c:v>0.49612800000000001</c:v>
                      </c:pt>
                      <c:pt idx="555" formatCode="0.000">
                        <c:v>0.49573999999999996</c:v>
                      </c:pt>
                      <c:pt idx="556" formatCode="0.000">
                        <c:v>0.49871200000000004</c:v>
                      </c:pt>
                      <c:pt idx="557" formatCode="0.000">
                        <c:v>0.50485999999999998</c:v>
                      </c:pt>
                      <c:pt idx="558" formatCode="0.000">
                        <c:v>0.50406399999999996</c:v>
                      </c:pt>
                      <c:pt idx="559" formatCode="0.000">
                        <c:v>0.503224</c:v>
                      </c:pt>
                      <c:pt idx="560" formatCode="0.000">
                        <c:v>0.50278400000000001</c:v>
                      </c:pt>
                      <c:pt idx="561" formatCode="0.000">
                        <c:v>0.50250399999999995</c:v>
                      </c:pt>
                      <c:pt idx="562" formatCode="0.000">
                        <c:v>0.50697999999999999</c:v>
                      </c:pt>
                      <c:pt idx="563" formatCode="0.000">
                        <c:v>0.51345999999999992</c:v>
                      </c:pt>
                      <c:pt idx="564" formatCode="0.000">
                        <c:v>0.51263999999999998</c:v>
                      </c:pt>
                      <c:pt idx="565" formatCode="0.000">
                        <c:v>0.511768</c:v>
                      </c:pt>
                      <c:pt idx="566" formatCode="0.000">
                        <c:v>0.51126800000000006</c:v>
                      </c:pt>
                      <c:pt idx="567" formatCode="0.000">
                        <c:v>0.51095999999999997</c:v>
                      </c:pt>
                      <c:pt idx="568" formatCode="0.000">
                        <c:v>0.5131</c:v>
                      </c:pt>
                      <c:pt idx="569" formatCode="0.000">
                        <c:v>0.51349600000000006</c:v>
                      </c:pt>
                      <c:pt idx="570" formatCode="0.000">
                        <c:v>0.51926400000000006</c:v>
                      </c:pt>
                      <c:pt idx="571" formatCode="0.000">
                        <c:v>0.52254800000000001</c:v>
                      </c:pt>
                      <c:pt idx="572" formatCode="0.000">
                        <c:v>0.52150399999999997</c:v>
                      </c:pt>
                      <c:pt idx="573" formatCode="0.000">
                        <c:v>0.52082000000000006</c:v>
                      </c:pt>
                      <c:pt idx="574" formatCode="0.000">
                        <c:v>0.52050799999999997</c:v>
                      </c:pt>
                      <c:pt idx="575" formatCode="0.000">
                        <c:v>0.52467200000000003</c:v>
                      </c:pt>
                      <c:pt idx="576" formatCode="0.000">
                        <c:v>0.53127999999999997</c:v>
                      </c:pt>
                      <c:pt idx="577" formatCode="0.000">
                        <c:v>0.530524</c:v>
                      </c:pt>
                      <c:pt idx="578" formatCode="0.000">
                        <c:v>0.52968800000000005</c:v>
                      </c:pt>
                      <c:pt idx="579" formatCode="0.000">
                        <c:v>0.52921200000000002</c:v>
                      </c:pt>
                      <c:pt idx="580" formatCode="0.000">
                        <c:v>0.532084</c:v>
                      </c:pt>
                      <c:pt idx="581" formatCode="0.000">
                        <c:v>0.53883199999999998</c:v>
                      </c:pt>
                      <c:pt idx="582" formatCode="0.000">
                        <c:v>0.53813999999999995</c:v>
                      </c:pt>
                      <c:pt idx="583" formatCode="0.000">
                        <c:v>0.53736800000000007</c:v>
                      </c:pt>
                      <c:pt idx="584" formatCode="0.000">
                        <c:v>0.53694399999999998</c:v>
                      </c:pt>
                      <c:pt idx="585" formatCode="0.000">
                        <c:v>0.53677999999999992</c:v>
                      </c:pt>
                      <c:pt idx="586" formatCode="0.000">
                        <c:v>0.54112400000000005</c:v>
                      </c:pt>
                      <c:pt idx="587" formatCode="0.000">
                        <c:v>0.54457999999999995</c:v>
                      </c:pt>
                      <c:pt idx="588" formatCode="0.000">
                        <c:v>0.54371199999999997</c:v>
                      </c:pt>
                      <c:pt idx="589" formatCode="0.000">
                        <c:v>0.54328399999999999</c:v>
                      </c:pt>
                      <c:pt idx="590" formatCode="0.000">
                        <c:v>0.54919200000000001</c:v>
                      </c:pt>
                      <c:pt idx="591" formatCode="0.000">
                        <c:v>0.55425199999999997</c:v>
                      </c:pt>
                      <c:pt idx="592" formatCode="0.000">
                        <c:v>0.55326799999999998</c:v>
                      </c:pt>
                      <c:pt idx="593" formatCode="0.000">
                        <c:v>0.55259599999999998</c:v>
                      </c:pt>
                      <c:pt idx="594" formatCode="0.000">
                        <c:v>0.55227999999999999</c:v>
                      </c:pt>
                      <c:pt idx="595" formatCode="0.000">
                        <c:v>0.55205599999999999</c:v>
                      </c:pt>
                      <c:pt idx="596" formatCode="0.000">
                        <c:v>0.55199199999999993</c:v>
                      </c:pt>
                      <c:pt idx="597" formatCode="0.000">
                        <c:v>0.55393199999999998</c:v>
                      </c:pt>
                      <c:pt idx="598" formatCode="0.000">
                        <c:v>0.562496</c:v>
                      </c:pt>
                      <c:pt idx="599" formatCode="0.000">
                        <c:v>0.56279200000000007</c:v>
                      </c:pt>
                      <c:pt idx="600" formatCode="0.000">
                        <c:v>0.561948</c:v>
                      </c:pt>
                      <c:pt idx="601" formatCode="0.000">
                        <c:v>0.56146399999999996</c:v>
                      </c:pt>
                      <c:pt idx="602" formatCode="0.000">
                        <c:v>0.56565600000000005</c:v>
                      </c:pt>
                      <c:pt idx="603" formatCode="0.000">
                        <c:v>0.56748799999999999</c:v>
                      </c:pt>
                      <c:pt idx="604" formatCode="0.000">
                        <c:v>0.56682399999999999</c:v>
                      </c:pt>
                      <c:pt idx="605" formatCode="0.000">
                        <c:v>0.56653599999999993</c:v>
                      </c:pt>
                      <c:pt idx="606" formatCode="0.000">
                        <c:v>0.56958399999999998</c:v>
                      </c:pt>
                      <c:pt idx="607" formatCode="0.000">
                        <c:v>0.57672000000000001</c:v>
                      </c:pt>
                      <c:pt idx="608" formatCode="0.000">
                        <c:v>0.57606800000000002</c:v>
                      </c:pt>
                      <c:pt idx="609" formatCode="0.000">
                        <c:v>0.57536399999999999</c:v>
                      </c:pt>
                      <c:pt idx="610" formatCode="0.000">
                        <c:v>0.57536799999999999</c:v>
                      </c:pt>
                      <c:pt idx="611" formatCode="0.000">
                        <c:v>0.58298000000000005</c:v>
                      </c:pt>
                      <c:pt idx="612" formatCode="0.000">
                        <c:v>0.58418799999999993</c:v>
                      </c:pt>
                      <c:pt idx="613" formatCode="0.000">
                        <c:v>0.58341999999999994</c:v>
                      </c:pt>
                      <c:pt idx="614" formatCode="0.000">
                        <c:v>0.58308799999999994</c:v>
                      </c:pt>
                      <c:pt idx="615" formatCode="0.000">
                        <c:v>0.58296799999999993</c:v>
                      </c:pt>
                      <c:pt idx="616" formatCode="0.000">
                        <c:v>0.58296000000000003</c:v>
                      </c:pt>
                      <c:pt idx="617" formatCode="0.000">
                        <c:v>0.58311599999999997</c:v>
                      </c:pt>
                      <c:pt idx="618" formatCode="0.000">
                        <c:v>0.59009599999999995</c:v>
                      </c:pt>
                      <c:pt idx="619" formatCode="0.000">
                        <c:v>0.59734399999999999</c:v>
                      </c:pt>
                      <c:pt idx="620" formatCode="0.000">
                        <c:v>0.59660800000000003</c:v>
                      </c:pt>
                      <c:pt idx="621" formatCode="0.000">
                        <c:v>0.59583599999999992</c:v>
                      </c:pt>
                      <c:pt idx="622" formatCode="0.000">
                        <c:v>0.59557199999999999</c:v>
                      </c:pt>
                      <c:pt idx="623" formatCode="0.000">
                        <c:v>0.59584000000000004</c:v>
                      </c:pt>
                      <c:pt idx="624" formatCode="0.000">
                        <c:v>0.60345199999999999</c:v>
                      </c:pt>
                      <c:pt idx="625" formatCode="0.000">
                        <c:v>0.60387599999999997</c:v>
                      </c:pt>
                      <c:pt idx="626" formatCode="0.000">
                        <c:v>0.603348</c:v>
                      </c:pt>
                      <c:pt idx="627" formatCode="0.000">
                        <c:v>0.60316000000000003</c:v>
                      </c:pt>
                      <c:pt idx="628" formatCode="0.000">
                        <c:v>0.60318399999999994</c:v>
                      </c:pt>
                      <c:pt idx="629" formatCode="0.000">
                        <c:v>0.60441999999999996</c:v>
                      </c:pt>
                      <c:pt idx="630" formatCode="0.000">
                        <c:v>0.61305599999999993</c:v>
                      </c:pt>
                      <c:pt idx="631" formatCode="0.000">
                        <c:v>0.61332799999999998</c:v>
                      </c:pt>
                      <c:pt idx="632" formatCode="0.000">
                        <c:v>0.61276399999999998</c:v>
                      </c:pt>
                      <c:pt idx="633" formatCode="0.000">
                        <c:v>0.61271200000000003</c:v>
                      </c:pt>
                      <c:pt idx="634" formatCode="0.000">
                        <c:v>0.61276000000000008</c:v>
                      </c:pt>
                      <c:pt idx="635" formatCode="0.000">
                        <c:v>0.61319599999999996</c:v>
                      </c:pt>
                      <c:pt idx="636" formatCode="0.000">
                        <c:v>0.62183199999999994</c:v>
                      </c:pt>
                      <c:pt idx="637" formatCode="0.000">
                        <c:v>0.62778</c:v>
                      </c:pt>
                      <c:pt idx="638" formatCode="0.000">
                        <c:v>0.62681199999999992</c:v>
                      </c:pt>
                      <c:pt idx="639" formatCode="0.000">
                        <c:v>0.62627999999999995</c:v>
                      </c:pt>
                      <c:pt idx="640" formatCode="0.000">
                        <c:v>0.62619999999999998</c:v>
                      </c:pt>
                      <c:pt idx="641" formatCode="0.000">
                        <c:v>0.62630399999999997</c:v>
                      </c:pt>
                      <c:pt idx="642" formatCode="0.000">
                        <c:v>0.62662799999999996</c:v>
                      </c:pt>
                      <c:pt idx="643" formatCode="0.000">
                        <c:v>0.63239199999999995</c:v>
                      </c:pt>
                      <c:pt idx="644" formatCode="0.000">
                        <c:v>0.636324</c:v>
                      </c:pt>
                      <c:pt idx="645" formatCode="0.000">
                        <c:v>0.635772</c:v>
                      </c:pt>
                      <c:pt idx="646" formatCode="0.000">
                        <c:v>0.63553599999999999</c:v>
                      </c:pt>
                      <c:pt idx="647" formatCode="0.000">
                        <c:v>0.63562800000000008</c:v>
                      </c:pt>
                      <c:pt idx="648" formatCode="0.000">
                        <c:v>0.63597199999999998</c:v>
                      </c:pt>
                      <c:pt idx="649" formatCode="0.000">
                        <c:v>0.64367200000000002</c:v>
                      </c:pt>
                      <c:pt idx="650" formatCode="0.000">
                        <c:v>0.6486320000000001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'N115 Curvas de Polarización'!$L$4:$L$654</c15:sqref>
                        </c15:formulaRef>
                      </c:ext>
                    </c:extLst>
                    <c:numCache>
                      <c:formatCode>0.0000</c:formatCode>
                      <c:ptCount val="651"/>
                      <c:pt idx="0">
                        <c:v>1.1981200000000001</c:v>
                      </c:pt>
                      <c:pt idx="1">
                        <c:v>1.2000999999999999</c:v>
                      </c:pt>
                      <c:pt idx="2">
                        <c:v>1.2019500000000001</c:v>
                      </c:pt>
                      <c:pt idx="3">
                        <c:v>1.2039299999999999</c:v>
                      </c:pt>
                      <c:pt idx="4">
                        <c:v>1.2059500000000001</c:v>
                      </c:pt>
                      <c:pt idx="5">
                        <c:v>1.20804</c:v>
                      </c:pt>
                      <c:pt idx="6">
                        <c:v>1.2099</c:v>
                      </c:pt>
                      <c:pt idx="7">
                        <c:v>1.2118899999999999</c:v>
                      </c:pt>
                      <c:pt idx="8">
                        <c:v>1.2139</c:v>
                      </c:pt>
                      <c:pt idx="9">
                        <c:v>1.2160200000000001</c:v>
                      </c:pt>
                      <c:pt idx="10">
                        <c:v>1.21797</c:v>
                      </c:pt>
                      <c:pt idx="11">
                        <c:v>1.2199</c:v>
                      </c:pt>
                      <c:pt idx="12">
                        <c:v>1.2222200000000001</c:v>
                      </c:pt>
                      <c:pt idx="13">
                        <c:v>1.22411</c:v>
                      </c:pt>
                      <c:pt idx="14">
                        <c:v>1.2259100000000001</c:v>
                      </c:pt>
                      <c:pt idx="15">
                        <c:v>1.2278800000000001</c:v>
                      </c:pt>
                      <c:pt idx="16">
                        <c:v>1.23007</c:v>
                      </c:pt>
                      <c:pt idx="17">
                        <c:v>1.2320599999999999</c:v>
                      </c:pt>
                      <c:pt idx="18">
                        <c:v>1.23394</c:v>
                      </c:pt>
                      <c:pt idx="19">
                        <c:v>1.2359</c:v>
                      </c:pt>
                      <c:pt idx="20">
                        <c:v>1.23794</c:v>
                      </c:pt>
                      <c:pt idx="21">
                        <c:v>1.24</c:v>
                      </c:pt>
                      <c:pt idx="22">
                        <c:v>1.2420100000000001</c:v>
                      </c:pt>
                      <c:pt idx="23">
                        <c:v>1.2439199999999999</c:v>
                      </c:pt>
                      <c:pt idx="24">
                        <c:v>1.24617</c:v>
                      </c:pt>
                      <c:pt idx="25">
                        <c:v>1.2481100000000001</c:v>
                      </c:pt>
                      <c:pt idx="26">
                        <c:v>1.24996</c:v>
                      </c:pt>
                      <c:pt idx="27">
                        <c:v>1.2519</c:v>
                      </c:pt>
                      <c:pt idx="28">
                        <c:v>1.2539800000000001</c:v>
                      </c:pt>
                      <c:pt idx="29">
                        <c:v>1.25604</c:v>
                      </c:pt>
                      <c:pt idx="30">
                        <c:v>1.2579</c:v>
                      </c:pt>
                      <c:pt idx="31">
                        <c:v>1.25987</c:v>
                      </c:pt>
                      <c:pt idx="32">
                        <c:v>1.26189</c:v>
                      </c:pt>
                      <c:pt idx="33">
                        <c:v>1.2639100000000001</c:v>
                      </c:pt>
                      <c:pt idx="34">
                        <c:v>1.2658400000000001</c:v>
                      </c:pt>
                      <c:pt idx="35">
                        <c:v>1.2678700000000001</c:v>
                      </c:pt>
                      <c:pt idx="36">
                        <c:v>1.2701</c:v>
                      </c:pt>
                      <c:pt idx="37">
                        <c:v>1.2720899999999999</c:v>
                      </c:pt>
                      <c:pt idx="38">
                        <c:v>1.27396</c:v>
                      </c:pt>
                      <c:pt idx="39">
                        <c:v>1.2758799999999999</c:v>
                      </c:pt>
                      <c:pt idx="40">
                        <c:v>1.2779799999999999</c:v>
                      </c:pt>
                      <c:pt idx="41">
                        <c:v>1.28003</c:v>
                      </c:pt>
                      <c:pt idx="42">
                        <c:v>1.28189</c:v>
                      </c:pt>
                      <c:pt idx="43">
                        <c:v>1.28386</c:v>
                      </c:pt>
                      <c:pt idx="44">
                        <c:v>1.2859</c:v>
                      </c:pt>
                      <c:pt idx="45">
                        <c:v>1.2879400000000001</c:v>
                      </c:pt>
                      <c:pt idx="46">
                        <c:v>1.2898499999999999</c:v>
                      </c:pt>
                      <c:pt idx="47">
                        <c:v>1.2918499999999999</c:v>
                      </c:pt>
                      <c:pt idx="48">
                        <c:v>1.29403</c:v>
                      </c:pt>
                      <c:pt idx="49">
                        <c:v>1.2960700000000001</c:v>
                      </c:pt>
                      <c:pt idx="50">
                        <c:v>1.2979400000000001</c:v>
                      </c:pt>
                      <c:pt idx="51">
                        <c:v>1.29989</c:v>
                      </c:pt>
                      <c:pt idx="52">
                        <c:v>1.30199</c:v>
                      </c:pt>
                      <c:pt idx="53">
                        <c:v>1.30403</c:v>
                      </c:pt>
                      <c:pt idx="54">
                        <c:v>1.3058799999999999</c:v>
                      </c:pt>
                      <c:pt idx="55">
                        <c:v>1.3078399999999999</c:v>
                      </c:pt>
                      <c:pt idx="56">
                        <c:v>1.30986</c:v>
                      </c:pt>
                      <c:pt idx="57">
                        <c:v>1.3119099999999999</c:v>
                      </c:pt>
                      <c:pt idx="58">
                        <c:v>1.31382</c:v>
                      </c:pt>
                      <c:pt idx="59">
                        <c:v>1.3158000000000001</c:v>
                      </c:pt>
                      <c:pt idx="60">
                        <c:v>1.3178000000000001</c:v>
                      </c:pt>
                      <c:pt idx="61">
                        <c:v>1.32009</c:v>
                      </c:pt>
                      <c:pt idx="62">
                        <c:v>1.3218700000000001</c:v>
                      </c:pt>
                      <c:pt idx="63">
                        <c:v>1.32389</c:v>
                      </c:pt>
                      <c:pt idx="64">
                        <c:v>1.3259099999999999</c:v>
                      </c:pt>
                      <c:pt idx="65">
                        <c:v>1.32803</c:v>
                      </c:pt>
                      <c:pt idx="66">
                        <c:v>1.32985</c:v>
                      </c:pt>
                      <c:pt idx="67">
                        <c:v>1.33186</c:v>
                      </c:pt>
                      <c:pt idx="68">
                        <c:v>1.33388</c:v>
                      </c:pt>
                      <c:pt idx="69">
                        <c:v>1.3360099999999999</c:v>
                      </c:pt>
                      <c:pt idx="70">
                        <c:v>1.3378300000000001</c:v>
                      </c:pt>
                      <c:pt idx="71">
                        <c:v>1.33982</c:v>
                      </c:pt>
                      <c:pt idx="72">
                        <c:v>1.34182</c:v>
                      </c:pt>
                      <c:pt idx="73">
                        <c:v>1.34389</c:v>
                      </c:pt>
                      <c:pt idx="74">
                        <c:v>1.34588</c:v>
                      </c:pt>
                      <c:pt idx="75">
                        <c:v>1.34785</c:v>
                      </c:pt>
                      <c:pt idx="76">
                        <c:v>1.3501000000000001</c:v>
                      </c:pt>
                      <c:pt idx="77">
                        <c:v>1.35209</c:v>
                      </c:pt>
                      <c:pt idx="78">
                        <c:v>1.3538600000000001</c:v>
                      </c:pt>
                      <c:pt idx="79">
                        <c:v>1.35585</c:v>
                      </c:pt>
                      <c:pt idx="80">
                        <c:v>1.3578699999999999</c:v>
                      </c:pt>
                      <c:pt idx="81">
                        <c:v>1.3599699999999999</c:v>
                      </c:pt>
                      <c:pt idx="82">
                        <c:v>1.36182</c:v>
                      </c:pt>
                      <c:pt idx="83">
                        <c:v>1.36378</c:v>
                      </c:pt>
                      <c:pt idx="84">
                        <c:v>1.36578</c:v>
                      </c:pt>
                      <c:pt idx="85">
                        <c:v>1.36781</c:v>
                      </c:pt>
                      <c:pt idx="86">
                        <c:v>1.36991</c:v>
                      </c:pt>
                      <c:pt idx="87">
                        <c:v>1.37188</c:v>
                      </c:pt>
                      <c:pt idx="88">
                        <c:v>1.37384</c:v>
                      </c:pt>
                      <c:pt idx="89">
                        <c:v>1.3761000000000001</c:v>
                      </c:pt>
                      <c:pt idx="90">
                        <c:v>1.3778699999999999</c:v>
                      </c:pt>
                      <c:pt idx="91">
                        <c:v>1.3798299999999999</c:v>
                      </c:pt>
                      <c:pt idx="92">
                        <c:v>1.38174</c:v>
                      </c:pt>
                      <c:pt idx="93">
                        <c:v>1.38395</c:v>
                      </c:pt>
                      <c:pt idx="94">
                        <c:v>1.38581</c:v>
                      </c:pt>
                      <c:pt idx="95">
                        <c:v>1.38775</c:v>
                      </c:pt>
                      <c:pt idx="96">
                        <c:v>1.3896999999999999</c:v>
                      </c:pt>
                      <c:pt idx="97">
                        <c:v>1.3917299999999999</c:v>
                      </c:pt>
                      <c:pt idx="98">
                        <c:v>1.3937299999999999</c:v>
                      </c:pt>
                      <c:pt idx="99">
                        <c:v>1.39574</c:v>
                      </c:pt>
                      <c:pt idx="100">
                        <c:v>1.3979900000000001</c:v>
                      </c:pt>
                      <c:pt idx="101">
                        <c:v>1.40008</c:v>
                      </c:pt>
                      <c:pt idx="102">
                        <c:v>1.40185</c:v>
                      </c:pt>
                      <c:pt idx="103">
                        <c:v>1.4038200000000001</c:v>
                      </c:pt>
                      <c:pt idx="104">
                        <c:v>1.4057299999999999</c:v>
                      </c:pt>
                      <c:pt idx="105">
                        <c:v>1.4078900000000001</c:v>
                      </c:pt>
                      <c:pt idx="106">
                        <c:v>1.4097599999999999</c:v>
                      </c:pt>
                      <c:pt idx="107">
                        <c:v>1.41168</c:v>
                      </c:pt>
                      <c:pt idx="108">
                        <c:v>1.41371</c:v>
                      </c:pt>
                      <c:pt idx="109">
                        <c:v>1.41574</c:v>
                      </c:pt>
                      <c:pt idx="110">
                        <c:v>1.41771</c:v>
                      </c:pt>
                      <c:pt idx="111">
                        <c:v>1.41964</c:v>
                      </c:pt>
                      <c:pt idx="112">
                        <c:v>1.42174</c:v>
                      </c:pt>
                      <c:pt idx="113">
                        <c:v>1.42404</c:v>
                      </c:pt>
                      <c:pt idx="114">
                        <c:v>1.42581</c:v>
                      </c:pt>
                      <c:pt idx="115">
                        <c:v>1.4277500000000001</c:v>
                      </c:pt>
                      <c:pt idx="116">
                        <c:v>1.4297500000000001</c:v>
                      </c:pt>
                      <c:pt idx="117">
                        <c:v>1.4319900000000001</c:v>
                      </c:pt>
                      <c:pt idx="118">
                        <c:v>1.43377</c:v>
                      </c:pt>
                      <c:pt idx="119">
                        <c:v>1.4356100000000001</c:v>
                      </c:pt>
                      <c:pt idx="120">
                        <c:v>1.43757</c:v>
                      </c:pt>
                      <c:pt idx="121">
                        <c:v>1.4396199999999999</c:v>
                      </c:pt>
                      <c:pt idx="122">
                        <c:v>1.44163</c:v>
                      </c:pt>
                      <c:pt idx="123">
                        <c:v>1.4436</c:v>
                      </c:pt>
                      <c:pt idx="124">
                        <c:v>1.4456</c:v>
                      </c:pt>
                      <c:pt idx="125">
                        <c:v>1.4479200000000001</c:v>
                      </c:pt>
                      <c:pt idx="126">
                        <c:v>1.4498</c:v>
                      </c:pt>
                      <c:pt idx="127">
                        <c:v>1.45167</c:v>
                      </c:pt>
                      <c:pt idx="128">
                        <c:v>1.4535499999999999</c:v>
                      </c:pt>
                      <c:pt idx="129">
                        <c:v>1.45577</c:v>
                      </c:pt>
                      <c:pt idx="130">
                        <c:v>1.45774</c:v>
                      </c:pt>
                      <c:pt idx="131">
                        <c:v>1.4596</c:v>
                      </c:pt>
                      <c:pt idx="132">
                        <c:v>1.4615400000000001</c:v>
                      </c:pt>
                      <c:pt idx="133">
                        <c:v>1.4636499999999999</c:v>
                      </c:pt>
                      <c:pt idx="134">
                        <c:v>1.4657100000000001</c:v>
                      </c:pt>
                      <c:pt idx="135">
                        <c:v>1.46757</c:v>
                      </c:pt>
                      <c:pt idx="136">
                        <c:v>1.4695400000000001</c:v>
                      </c:pt>
                      <c:pt idx="137">
                        <c:v>1.4715499999999999</c:v>
                      </c:pt>
                      <c:pt idx="138">
                        <c:v>1.47377</c:v>
                      </c:pt>
                      <c:pt idx="139">
                        <c:v>1.47563</c:v>
                      </c:pt>
                      <c:pt idx="140">
                        <c:v>1.4776199999999999</c:v>
                      </c:pt>
                      <c:pt idx="141">
                        <c:v>1.47977</c:v>
                      </c:pt>
                      <c:pt idx="142">
                        <c:v>1.4817400000000001</c:v>
                      </c:pt>
                      <c:pt idx="143">
                        <c:v>1.4836</c:v>
                      </c:pt>
                      <c:pt idx="144">
                        <c:v>1.48559</c:v>
                      </c:pt>
                      <c:pt idx="145">
                        <c:v>1.4876199999999999</c:v>
                      </c:pt>
                      <c:pt idx="146">
                        <c:v>1.48969</c:v>
                      </c:pt>
                      <c:pt idx="147">
                        <c:v>1.49152</c:v>
                      </c:pt>
                      <c:pt idx="148">
                        <c:v>1.49353</c:v>
                      </c:pt>
                      <c:pt idx="149">
                        <c:v>1.4955499999999999</c:v>
                      </c:pt>
                      <c:pt idx="150">
                        <c:v>1.49762</c:v>
                      </c:pt>
                      <c:pt idx="151">
                        <c:v>1.4996100000000001</c:v>
                      </c:pt>
                      <c:pt idx="152">
                        <c:v>1.5015799999999999</c:v>
                      </c:pt>
                      <c:pt idx="153">
                        <c:v>1.5037400000000001</c:v>
                      </c:pt>
                      <c:pt idx="154">
                        <c:v>1.5057499999999999</c:v>
                      </c:pt>
                      <c:pt idx="155">
                        <c:v>1.5075700000000001</c:v>
                      </c:pt>
                      <c:pt idx="156">
                        <c:v>1.5095400000000001</c:v>
                      </c:pt>
                      <c:pt idx="157">
                        <c:v>1.5116400000000001</c:v>
                      </c:pt>
                      <c:pt idx="158">
                        <c:v>1.5136499999999999</c:v>
                      </c:pt>
                      <c:pt idx="159">
                        <c:v>1.51552</c:v>
                      </c:pt>
                      <c:pt idx="160">
                        <c:v>1.5174700000000001</c:v>
                      </c:pt>
                      <c:pt idx="161">
                        <c:v>1.5195099999999999</c:v>
                      </c:pt>
                      <c:pt idx="162">
                        <c:v>1.5215399999999999</c:v>
                      </c:pt>
                      <c:pt idx="163">
                        <c:v>1.52355</c:v>
                      </c:pt>
                      <c:pt idx="164">
                        <c:v>1.52556</c:v>
                      </c:pt>
                      <c:pt idx="165">
                        <c:v>1.52782</c:v>
                      </c:pt>
                      <c:pt idx="166">
                        <c:v>1.5297099999999999</c:v>
                      </c:pt>
                      <c:pt idx="167">
                        <c:v>1.5316000000000001</c:v>
                      </c:pt>
                      <c:pt idx="168">
                        <c:v>1.53349</c:v>
                      </c:pt>
                      <c:pt idx="169">
                        <c:v>1.5355700000000001</c:v>
                      </c:pt>
                      <c:pt idx="170">
                        <c:v>1.53766</c:v>
                      </c:pt>
                      <c:pt idx="171">
                        <c:v>1.5395399999999999</c:v>
                      </c:pt>
                      <c:pt idx="172">
                        <c:v>1.54149</c:v>
                      </c:pt>
                      <c:pt idx="173">
                        <c:v>1.5435099999999999</c:v>
                      </c:pt>
                      <c:pt idx="174">
                        <c:v>1.54552</c:v>
                      </c:pt>
                      <c:pt idx="175">
                        <c:v>1.5474699999999999</c:v>
                      </c:pt>
                      <c:pt idx="176">
                        <c:v>1.5494399999999999</c:v>
                      </c:pt>
                      <c:pt idx="177">
                        <c:v>1.55183</c:v>
                      </c:pt>
                      <c:pt idx="178">
                        <c:v>1.55372</c:v>
                      </c:pt>
                      <c:pt idx="179">
                        <c:v>1.5555699999999999</c:v>
                      </c:pt>
                      <c:pt idx="180">
                        <c:v>1.5575000000000001</c:v>
                      </c:pt>
                      <c:pt idx="181">
                        <c:v>1.5595699999999999</c:v>
                      </c:pt>
                      <c:pt idx="182">
                        <c:v>1.5616300000000001</c:v>
                      </c:pt>
                      <c:pt idx="183">
                        <c:v>1.5634600000000001</c:v>
                      </c:pt>
                      <c:pt idx="184">
                        <c:v>1.5654600000000001</c:v>
                      </c:pt>
                      <c:pt idx="185">
                        <c:v>1.5674300000000001</c:v>
                      </c:pt>
                      <c:pt idx="186">
                        <c:v>1.5694600000000001</c:v>
                      </c:pt>
                      <c:pt idx="187">
                        <c:v>1.5713900000000001</c:v>
                      </c:pt>
                      <c:pt idx="188">
                        <c:v>1.5733999999999999</c:v>
                      </c:pt>
                      <c:pt idx="189">
                        <c:v>1.57544</c:v>
                      </c:pt>
                      <c:pt idx="190">
                        <c:v>1.57772</c:v>
                      </c:pt>
                      <c:pt idx="191">
                        <c:v>1.5794600000000001</c:v>
                      </c:pt>
                      <c:pt idx="192">
                        <c:v>1.5814699999999999</c:v>
                      </c:pt>
                      <c:pt idx="193">
                        <c:v>1.5834299999999999</c:v>
                      </c:pt>
                      <c:pt idx="194">
                        <c:v>1.58568</c:v>
                      </c:pt>
                      <c:pt idx="195">
                        <c:v>1.58745</c:v>
                      </c:pt>
                      <c:pt idx="196">
                        <c:v>1.58945</c:v>
                      </c:pt>
                      <c:pt idx="197">
                        <c:v>1.5913999999999999</c:v>
                      </c:pt>
                      <c:pt idx="198">
                        <c:v>1.5934200000000001</c:v>
                      </c:pt>
                      <c:pt idx="199">
                        <c:v>1.59537</c:v>
                      </c:pt>
                      <c:pt idx="200">
                        <c:v>1.59735</c:v>
                      </c:pt>
                      <c:pt idx="201">
                        <c:v>1.59935</c:v>
                      </c:pt>
                      <c:pt idx="202">
                        <c:v>1.60168</c:v>
                      </c:pt>
                      <c:pt idx="203">
                        <c:v>1.60348</c:v>
                      </c:pt>
                      <c:pt idx="204">
                        <c:v>1.60544</c:v>
                      </c:pt>
                      <c:pt idx="205">
                        <c:v>1.60747</c:v>
                      </c:pt>
                      <c:pt idx="206">
                        <c:v>1.6095699999999999</c:v>
                      </c:pt>
                      <c:pt idx="207">
                        <c:v>1.6114299999999999</c:v>
                      </c:pt>
                      <c:pt idx="208">
                        <c:v>1.61338</c:v>
                      </c:pt>
                      <c:pt idx="209">
                        <c:v>1.6153500000000001</c:v>
                      </c:pt>
                      <c:pt idx="210">
                        <c:v>1.6173900000000001</c:v>
                      </c:pt>
                      <c:pt idx="211">
                        <c:v>1.6193599999999999</c:v>
                      </c:pt>
                      <c:pt idx="212">
                        <c:v>1.6213</c:v>
                      </c:pt>
                      <c:pt idx="213">
                        <c:v>1.6232599999999999</c:v>
                      </c:pt>
                      <c:pt idx="214">
                        <c:v>1.6252899999999999</c:v>
                      </c:pt>
                      <c:pt idx="215">
                        <c:v>1.6274599999999999</c:v>
                      </c:pt>
                      <c:pt idx="216">
                        <c:v>1.62941</c:v>
                      </c:pt>
                      <c:pt idx="217">
                        <c:v>1.6312899999999999</c:v>
                      </c:pt>
                      <c:pt idx="218">
                        <c:v>1.63365</c:v>
                      </c:pt>
                      <c:pt idx="219">
                        <c:v>1.6353599999999999</c:v>
                      </c:pt>
                      <c:pt idx="220">
                        <c:v>1.63731</c:v>
                      </c:pt>
                      <c:pt idx="221">
                        <c:v>1.6393</c:v>
                      </c:pt>
                      <c:pt idx="222">
                        <c:v>1.64131</c:v>
                      </c:pt>
                      <c:pt idx="223">
                        <c:v>1.6433199999999999</c:v>
                      </c:pt>
                      <c:pt idx="224">
                        <c:v>1.6452100000000001</c:v>
                      </c:pt>
                      <c:pt idx="225">
                        <c:v>1.6472199999999999</c:v>
                      </c:pt>
                      <c:pt idx="226">
                        <c:v>1.6492</c:v>
                      </c:pt>
                      <c:pt idx="227">
                        <c:v>1.6513599999999999</c:v>
                      </c:pt>
                      <c:pt idx="228">
                        <c:v>1.6533100000000001</c:v>
                      </c:pt>
                      <c:pt idx="229">
                        <c:v>1.6551800000000001</c:v>
                      </c:pt>
                      <c:pt idx="230">
                        <c:v>1.6575599999999999</c:v>
                      </c:pt>
                      <c:pt idx="231">
                        <c:v>1.6593500000000001</c:v>
                      </c:pt>
                      <c:pt idx="232">
                        <c:v>1.66124</c:v>
                      </c:pt>
                      <c:pt idx="233">
                        <c:v>1.66317</c:v>
                      </c:pt>
                      <c:pt idx="234">
                        <c:v>1.6653199999999999</c:v>
                      </c:pt>
                      <c:pt idx="235">
                        <c:v>1.6673199999999999</c:v>
                      </c:pt>
                      <c:pt idx="236">
                        <c:v>1.66916</c:v>
                      </c:pt>
                      <c:pt idx="237">
                        <c:v>1.6711</c:v>
                      </c:pt>
                      <c:pt idx="238">
                        <c:v>1.67313</c:v>
                      </c:pt>
                      <c:pt idx="239">
                        <c:v>1.67519</c:v>
                      </c:pt>
                      <c:pt idx="240">
                        <c:v>1.6772100000000001</c:v>
                      </c:pt>
                      <c:pt idx="241">
                        <c:v>1.6792100000000001</c:v>
                      </c:pt>
                      <c:pt idx="242">
                        <c:v>1.6813400000000001</c:v>
                      </c:pt>
                      <c:pt idx="243">
                        <c:v>1.6833400000000001</c:v>
                      </c:pt>
                      <c:pt idx="244">
                        <c:v>1.68523</c:v>
                      </c:pt>
                      <c:pt idx="245">
                        <c:v>1.6871400000000001</c:v>
                      </c:pt>
                      <c:pt idx="246">
                        <c:v>1.68913</c:v>
                      </c:pt>
                      <c:pt idx="247">
                        <c:v>1.6912199999999999</c:v>
                      </c:pt>
                      <c:pt idx="248">
                        <c:v>1.6931400000000001</c:v>
                      </c:pt>
                      <c:pt idx="249">
                        <c:v>1.69512</c:v>
                      </c:pt>
                      <c:pt idx="250">
                        <c:v>1.69713</c:v>
                      </c:pt>
                      <c:pt idx="251">
                        <c:v>1.6992400000000001</c:v>
                      </c:pt>
                      <c:pt idx="252">
                        <c:v>1.7011000000000001</c:v>
                      </c:pt>
                      <c:pt idx="253">
                        <c:v>1.70319</c:v>
                      </c:pt>
                      <c:pt idx="254">
                        <c:v>1.7053400000000001</c:v>
                      </c:pt>
                      <c:pt idx="255">
                        <c:v>1.70736</c:v>
                      </c:pt>
                      <c:pt idx="256">
                        <c:v>1.7091799999999999</c:v>
                      </c:pt>
                      <c:pt idx="257">
                        <c:v>1.7111099999999999</c:v>
                      </c:pt>
                      <c:pt idx="258">
                        <c:v>1.7131700000000001</c:v>
                      </c:pt>
                      <c:pt idx="259">
                        <c:v>1.7152499999999999</c:v>
                      </c:pt>
                      <c:pt idx="260">
                        <c:v>1.71712</c:v>
                      </c:pt>
                      <c:pt idx="261">
                        <c:v>1.7190700000000001</c:v>
                      </c:pt>
                      <c:pt idx="262">
                        <c:v>1.72109</c:v>
                      </c:pt>
                      <c:pt idx="263">
                        <c:v>1.72316</c:v>
                      </c:pt>
                      <c:pt idx="264">
                        <c:v>1.7250399999999999</c:v>
                      </c:pt>
                      <c:pt idx="265">
                        <c:v>1.7270099999999999</c:v>
                      </c:pt>
                      <c:pt idx="266">
                        <c:v>1.72912</c:v>
                      </c:pt>
                      <c:pt idx="267">
                        <c:v>1.73133</c:v>
                      </c:pt>
                      <c:pt idx="268">
                        <c:v>1.7331399999999999</c:v>
                      </c:pt>
                      <c:pt idx="269">
                        <c:v>1.73509</c:v>
                      </c:pt>
                      <c:pt idx="270">
                        <c:v>1.73709</c:v>
                      </c:pt>
                      <c:pt idx="271">
                        <c:v>1.7392399999999999</c:v>
                      </c:pt>
                      <c:pt idx="272">
                        <c:v>1.74112</c:v>
                      </c:pt>
                      <c:pt idx="273">
                        <c:v>1.7430399999999999</c:v>
                      </c:pt>
                      <c:pt idx="274">
                        <c:v>1.74502</c:v>
                      </c:pt>
                      <c:pt idx="275">
                        <c:v>1.74705</c:v>
                      </c:pt>
                      <c:pt idx="276">
                        <c:v>1.7490300000000001</c:v>
                      </c:pt>
                      <c:pt idx="277">
                        <c:v>1.7509999999999999</c:v>
                      </c:pt>
                      <c:pt idx="278">
                        <c:v>1.75299</c:v>
                      </c:pt>
                      <c:pt idx="279">
                        <c:v>1.75532</c:v>
                      </c:pt>
                      <c:pt idx="280">
                        <c:v>1.75715</c:v>
                      </c:pt>
                      <c:pt idx="281">
                        <c:v>1.75908</c:v>
                      </c:pt>
                      <c:pt idx="282">
                        <c:v>1.7610600000000001</c:v>
                      </c:pt>
                      <c:pt idx="283">
                        <c:v>1.76326</c:v>
                      </c:pt>
                      <c:pt idx="284">
                        <c:v>1.76508</c:v>
                      </c:pt>
                      <c:pt idx="285">
                        <c:v>1.76702</c:v>
                      </c:pt>
                      <c:pt idx="286">
                        <c:v>1.7689900000000001</c:v>
                      </c:pt>
                      <c:pt idx="287">
                        <c:v>1.7711300000000001</c:v>
                      </c:pt>
                      <c:pt idx="288">
                        <c:v>1.77298</c:v>
                      </c:pt>
                      <c:pt idx="289">
                        <c:v>1.77495</c:v>
                      </c:pt>
                      <c:pt idx="290">
                        <c:v>1.77688</c:v>
                      </c:pt>
                      <c:pt idx="291">
                        <c:v>1.7788999999999999</c:v>
                      </c:pt>
                      <c:pt idx="292">
                        <c:v>1.7810699999999999</c:v>
                      </c:pt>
                      <c:pt idx="293">
                        <c:v>1.7829699999999999</c:v>
                      </c:pt>
                      <c:pt idx="294">
                        <c:v>1.78494</c:v>
                      </c:pt>
                      <c:pt idx="295">
                        <c:v>1.78721</c:v>
                      </c:pt>
                      <c:pt idx="296">
                        <c:v>1.78901</c:v>
                      </c:pt>
                      <c:pt idx="297">
                        <c:v>1.79097</c:v>
                      </c:pt>
                      <c:pt idx="298">
                        <c:v>1.79295</c:v>
                      </c:pt>
                      <c:pt idx="299">
                        <c:v>1.7950200000000001</c:v>
                      </c:pt>
                      <c:pt idx="300">
                        <c:v>1.7969200000000001</c:v>
                      </c:pt>
                      <c:pt idx="301">
                        <c:v>1.7988599999999999</c:v>
                      </c:pt>
                      <c:pt idx="302">
                        <c:v>1.8008299999999999</c:v>
                      </c:pt>
                      <c:pt idx="303">
                        <c:v>1.80287</c:v>
                      </c:pt>
                      <c:pt idx="304">
                        <c:v>1.8050299999999999</c:v>
                      </c:pt>
                      <c:pt idx="305">
                        <c:v>1.8069500000000001</c:v>
                      </c:pt>
                      <c:pt idx="306">
                        <c:v>1.8090599999999999</c:v>
                      </c:pt>
                      <c:pt idx="307">
                        <c:v>1.8111699999999999</c:v>
                      </c:pt>
                      <c:pt idx="308">
                        <c:v>1.81301</c:v>
                      </c:pt>
                      <c:pt idx="309">
                        <c:v>1.81487</c:v>
                      </c:pt>
                      <c:pt idx="310">
                        <c:v>1.8168599999999999</c:v>
                      </c:pt>
                      <c:pt idx="311">
                        <c:v>1.81897</c:v>
                      </c:pt>
                      <c:pt idx="312">
                        <c:v>1.8209500000000001</c:v>
                      </c:pt>
                      <c:pt idx="313">
                        <c:v>1.8228200000000001</c:v>
                      </c:pt>
                      <c:pt idx="314">
                        <c:v>1.82477</c:v>
                      </c:pt>
                      <c:pt idx="315">
                        <c:v>1.82677</c:v>
                      </c:pt>
                      <c:pt idx="316">
                        <c:v>1.82887</c:v>
                      </c:pt>
                      <c:pt idx="317">
                        <c:v>1.8308500000000001</c:v>
                      </c:pt>
                      <c:pt idx="318">
                        <c:v>1.8327800000000001</c:v>
                      </c:pt>
                      <c:pt idx="319">
                        <c:v>1.8351599999999999</c:v>
                      </c:pt>
                      <c:pt idx="320">
                        <c:v>1.8369500000000001</c:v>
                      </c:pt>
                      <c:pt idx="321">
                        <c:v>1.8388500000000001</c:v>
                      </c:pt>
                      <c:pt idx="322">
                        <c:v>1.84074</c:v>
                      </c:pt>
                      <c:pt idx="323">
                        <c:v>1.8429500000000001</c:v>
                      </c:pt>
                      <c:pt idx="324">
                        <c:v>1.8449</c:v>
                      </c:pt>
                      <c:pt idx="325">
                        <c:v>1.8467899999999999</c:v>
                      </c:pt>
                      <c:pt idx="326">
                        <c:v>1.84874</c:v>
                      </c:pt>
                      <c:pt idx="327">
                        <c:v>1.85077</c:v>
                      </c:pt>
                      <c:pt idx="328">
                        <c:v>1.85284</c:v>
                      </c:pt>
                      <c:pt idx="329">
                        <c:v>1.8547100000000001</c:v>
                      </c:pt>
                      <c:pt idx="330">
                        <c:v>1.85676</c:v>
                      </c:pt>
                      <c:pt idx="331">
                        <c:v>1.85907</c:v>
                      </c:pt>
                      <c:pt idx="332">
                        <c:v>1.8609500000000001</c:v>
                      </c:pt>
                      <c:pt idx="333">
                        <c:v>1.8628400000000001</c:v>
                      </c:pt>
                      <c:pt idx="334">
                        <c:v>1.86476</c:v>
                      </c:pt>
                      <c:pt idx="335">
                        <c:v>1.8668400000000001</c:v>
                      </c:pt>
                      <c:pt idx="336">
                        <c:v>1.8689199999999999</c:v>
                      </c:pt>
                      <c:pt idx="337">
                        <c:v>1.8707100000000001</c:v>
                      </c:pt>
                      <c:pt idx="338">
                        <c:v>1.8726799999999999</c:v>
                      </c:pt>
                      <c:pt idx="339">
                        <c:v>1.8747</c:v>
                      </c:pt>
                      <c:pt idx="340">
                        <c:v>1.87677</c:v>
                      </c:pt>
                      <c:pt idx="341">
                        <c:v>1.87866</c:v>
                      </c:pt>
                      <c:pt idx="342">
                        <c:v>1.88066</c:v>
                      </c:pt>
                      <c:pt idx="343">
                        <c:v>1.8827799999999999</c:v>
                      </c:pt>
                      <c:pt idx="344">
                        <c:v>1.8849199999999999</c:v>
                      </c:pt>
                      <c:pt idx="345">
                        <c:v>1.88676</c:v>
                      </c:pt>
                      <c:pt idx="346">
                        <c:v>1.88872</c:v>
                      </c:pt>
                      <c:pt idx="347">
                        <c:v>1.8907400000000001</c:v>
                      </c:pt>
                      <c:pt idx="348">
                        <c:v>1.8928700000000001</c:v>
                      </c:pt>
                      <c:pt idx="349">
                        <c:v>1.8946700000000001</c:v>
                      </c:pt>
                      <c:pt idx="350">
                        <c:v>1.8966799999999999</c:v>
                      </c:pt>
                      <c:pt idx="351">
                        <c:v>1.89869</c:v>
                      </c:pt>
                      <c:pt idx="352">
                        <c:v>1.9007499999999999</c:v>
                      </c:pt>
                      <c:pt idx="353">
                        <c:v>1.90265</c:v>
                      </c:pt>
                      <c:pt idx="354">
                        <c:v>1.9046099999999999</c:v>
                      </c:pt>
                      <c:pt idx="355">
                        <c:v>1.9066000000000001</c:v>
                      </c:pt>
                      <c:pt idx="356">
                        <c:v>1.90892</c:v>
                      </c:pt>
                      <c:pt idx="357">
                        <c:v>1.91069</c:v>
                      </c:pt>
                      <c:pt idx="358">
                        <c:v>1.9126700000000001</c:v>
                      </c:pt>
                      <c:pt idx="359">
                        <c:v>1.9146700000000001</c:v>
                      </c:pt>
                      <c:pt idx="360">
                        <c:v>1.9168400000000001</c:v>
                      </c:pt>
                      <c:pt idx="361">
                        <c:v>1.9186399999999999</c:v>
                      </c:pt>
                      <c:pt idx="362">
                        <c:v>1.9206000000000001</c:v>
                      </c:pt>
                      <c:pt idx="363">
                        <c:v>1.92262</c:v>
                      </c:pt>
                      <c:pt idx="364">
                        <c:v>1.9247000000000001</c:v>
                      </c:pt>
                      <c:pt idx="365">
                        <c:v>1.92658</c:v>
                      </c:pt>
                      <c:pt idx="366">
                        <c:v>1.9285399999999999</c:v>
                      </c:pt>
                      <c:pt idx="367">
                        <c:v>1.9305000000000001</c:v>
                      </c:pt>
                      <c:pt idx="368">
                        <c:v>1.9325000000000001</c:v>
                      </c:pt>
                      <c:pt idx="369">
                        <c:v>1.93469</c:v>
                      </c:pt>
                      <c:pt idx="370">
                        <c:v>1.93662</c:v>
                      </c:pt>
                      <c:pt idx="371">
                        <c:v>1.93862</c:v>
                      </c:pt>
                      <c:pt idx="372">
                        <c:v>1.94076</c:v>
                      </c:pt>
                      <c:pt idx="373">
                        <c:v>1.9426300000000001</c:v>
                      </c:pt>
                      <c:pt idx="374">
                        <c:v>1.94455</c:v>
                      </c:pt>
                      <c:pt idx="375">
                        <c:v>1.9465300000000001</c:v>
                      </c:pt>
                      <c:pt idx="376">
                        <c:v>1.9486699999999999</c:v>
                      </c:pt>
                      <c:pt idx="377">
                        <c:v>1.95059</c:v>
                      </c:pt>
                      <c:pt idx="378">
                        <c:v>1.9524999999999999</c:v>
                      </c:pt>
                      <c:pt idx="379">
                        <c:v>1.9544699999999999</c:v>
                      </c:pt>
                      <c:pt idx="380">
                        <c:v>1.9564699999999999</c:v>
                      </c:pt>
                      <c:pt idx="381">
                        <c:v>1.9586699999999999</c:v>
                      </c:pt>
                      <c:pt idx="382">
                        <c:v>1.96058</c:v>
                      </c:pt>
                      <c:pt idx="383">
                        <c:v>1.96251</c:v>
                      </c:pt>
                      <c:pt idx="384">
                        <c:v>1.9648099999999999</c:v>
                      </c:pt>
                      <c:pt idx="385">
                        <c:v>1.96662</c:v>
                      </c:pt>
                      <c:pt idx="386">
                        <c:v>1.96855</c:v>
                      </c:pt>
                      <c:pt idx="387">
                        <c:v>1.9704699999999999</c:v>
                      </c:pt>
                      <c:pt idx="388">
                        <c:v>1.97265</c:v>
                      </c:pt>
                      <c:pt idx="389">
                        <c:v>1.97455</c:v>
                      </c:pt>
                      <c:pt idx="390">
                        <c:v>1.97644</c:v>
                      </c:pt>
                      <c:pt idx="391">
                        <c:v>1.9783599999999999</c:v>
                      </c:pt>
                      <c:pt idx="392">
                        <c:v>1.98041</c:v>
                      </c:pt>
                      <c:pt idx="393">
                        <c:v>1.98248</c:v>
                      </c:pt>
                      <c:pt idx="394">
                        <c:v>1.9844900000000001</c:v>
                      </c:pt>
                      <c:pt idx="395">
                        <c:v>1.9864900000000001</c:v>
                      </c:pt>
                      <c:pt idx="396">
                        <c:v>1.98875</c:v>
                      </c:pt>
                      <c:pt idx="397">
                        <c:v>1.99055</c:v>
                      </c:pt>
                      <c:pt idx="398">
                        <c:v>1.99244</c:v>
                      </c:pt>
                      <c:pt idx="399">
                        <c:v>1.99437</c:v>
                      </c:pt>
                      <c:pt idx="400">
                        <c:v>1.99658</c:v>
                      </c:pt>
                      <c:pt idx="401">
                        <c:v>1.9985200000000001</c:v>
                      </c:pt>
                      <c:pt idx="402">
                        <c:v>2.00041</c:v>
                      </c:pt>
                      <c:pt idx="403">
                        <c:v>2.00237</c:v>
                      </c:pt>
                      <c:pt idx="404">
                        <c:v>2.0043899999999999</c:v>
                      </c:pt>
                      <c:pt idx="405">
                        <c:v>2.0064600000000001</c:v>
                      </c:pt>
                      <c:pt idx="406">
                        <c:v>2.0083299999999999</c:v>
                      </c:pt>
                      <c:pt idx="407">
                        <c:v>2.0104199999999999</c:v>
                      </c:pt>
                      <c:pt idx="408">
                        <c:v>2.0126900000000001</c:v>
                      </c:pt>
                      <c:pt idx="409">
                        <c:v>2.01457</c:v>
                      </c:pt>
                      <c:pt idx="410">
                        <c:v>2.01641</c:v>
                      </c:pt>
                      <c:pt idx="411">
                        <c:v>2.0183399999999998</c:v>
                      </c:pt>
                      <c:pt idx="412">
                        <c:v>2.0205600000000001</c:v>
                      </c:pt>
                      <c:pt idx="413">
                        <c:v>2.0225200000000001</c:v>
                      </c:pt>
                      <c:pt idx="414">
                        <c:v>2.0243699999999998</c:v>
                      </c:pt>
                      <c:pt idx="415">
                        <c:v>2.0263100000000001</c:v>
                      </c:pt>
                      <c:pt idx="416">
                        <c:v>2.0283199999999999</c:v>
                      </c:pt>
                      <c:pt idx="417">
                        <c:v>2.0304099999999998</c:v>
                      </c:pt>
                      <c:pt idx="418">
                        <c:v>2.0322900000000002</c:v>
                      </c:pt>
                      <c:pt idx="419">
                        <c:v>2.0342799999999999</c:v>
                      </c:pt>
                      <c:pt idx="420">
                        <c:v>2.0364499999999999</c:v>
                      </c:pt>
                      <c:pt idx="421">
                        <c:v>2.0385599999999999</c:v>
                      </c:pt>
                      <c:pt idx="422">
                        <c:v>2.0403600000000002</c:v>
                      </c:pt>
                      <c:pt idx="423">
                        <c:v>2.0423</c:v>
                      </c:pt>
                      <c:pt idx="424">
                        <c:v>2.0443799999999999</c:v>
                      </c:pt>
                      <c:pt idx="425">
                        <c:v>2.0464799999999999</c:v>
                      </c:pt>
                      <c:pt idx="426">
                        <c:v>2.0483199999999999</c:v>
                      </c:pt>
                      <c:pt idx="427">
                        <c:v>2.0503</c:v>
                      </c:pt>
                      <c:pt idx="428">
                        <c:v>2.0523699999999998</c:v>
                      </c:pt>
                      <c:pt idx="429">
                        <c:v>2.0544099999999998</c:v>
                      </c:pt>
                      <c:pt idx="430">
                        <c:v>2.0562900000000002</c:v>
                      </c:pt>
                      <c:pt idx="431">
                        <c:v>2.0582699999999998</c:v>
                      </c:pt>
                      <c:pt idx="432">
                        <c:v>2.06027</c:v>
                      </c:pt>
                      <c:pt idx="433">
                        <c:v>2.0625599999999999</c:v>
                      </c:pt>
                      <c:pt idx="434">
                        <c:v>2.0643500000000001</c:v>
                      </c:pt>
                      <c:pt idx="435">
                        <c:v>2.0663100000000001</c:v>
                      </c:pt>
                      <c:pt idx="436">
                        <c:v>2.06839</c:v>
                      </c:pt>
                      <c:pt idx="437">
                        <c:v>2.0704699999999998</c:v>
                      </c:pt>
                      <c:pt idx="438">
                        <c:v>2.0722800000000001</c:v>
                      </c:pt>
                      <c:pt idx="439">
                        <c:v>2.0742699999999998</c:v>
                      </c:pt>
                      <c:pt idx="440">
                        <c:v>2.07626</c:v>
                      </c:pt>
                      <c:pt idx="441">
                        <c:v>2.0783999999999998</c:v>
                      </c:pt>
                      <c:pt idx="442">
                        <c:v>2.0802299999999998</c:v>
                      </c:pt>
                      <c:pt idx="443">
                        <c:v>2.08216</c:v>
                      </c:pt>
                      <c:pt idx="444">
                        <c:v>2.0841799999999999</c:v>
                      </c:pt>
                      <c:pt idx="445">
                        <c:v>2.0861999999999998</c:v>
                      </c:pt>
                      <c:pt idx="446">
                        <c:v>2.08833</c:v>
                      </c:pt>
                      <c:pt idx="447">
                        <c:v>2.0902699999999999</c:v>
                      </c:pt>
                      <c:pt idx="448">
                        <c:v>2.0924100000000001</c:v>
                      </c:pt>
                      <c:pt idx="449">
                        <c:v>2.0944400000000001</c:v>
                      </c:pt>
                      <c:pt idx="450">
                        <c:v>2.09626</c:v>
                      </c:pt>
                      <c:pt idx="451">
                        <c:v>2.09822</c:v>
                      </c:pt>
                      <c:pt idx="452">
                        <c:v>2.1001799999999999</c:v>
                      </c:pt>
                      <c:pt idx="453">
                        <c:v>2.1023200000000002</c:v>
                      </c:pt>
                      <c:pt idx="454">
                        <c:v>2.1042100000000001</c:v>
                      </c:pt>
                      <c:pt idx="455">
                        <c:v>2.1061200000000002</c:v>
                      </c:pt>
                      <c:pt idx="456">
                        <c:v>2.1081300000000001</c:v>
                      </c:pt>
                      <c:pt idx="457">
                        <c:v>2.11015</c:v>
                      </c:pt>
                      <c:pt idx="458">
                        <c:v>2.11226</c:v>
                      </c:pt>
                      <c:pt idx="459">
                        <c:v>2.1142400000000001</c:v>
                      </c:pt>
                      <c:pt idx="460">
                        <c:v>2.1162299999999998</c:v>
                      </c:pt>
                      <c:pt idx="461">
                        <c:v>2.1184599999999998</c:v>
                      </c:pt>
                      <c:pt idx="462">
                        <c:v>2.12025</c:v>
                      </c:pt>
                      <c:pt idx="463">
                        <c:v>2.1221800000000002</c:v>
                      </c:pt>
                      <c:pt idx="464">
                        <c:v>2.1240999999999999</c:v>
                      </c:pt>
                      <c:pt idx="465">
                        <c:v>2.1262799999999999</c:v>
                      </c:pt>
                      <c:pt idx="466">
                        <c:v>2.1281699999999999</c:v>
                      </c:pt>
                      <c:pt idx="467">
                        <c:v>2.13008</c:v>
                      </c:pt>
                      <c:pt idx="468">
                        <c:v>2.1320600000000001</c:v>
                      </c:pt>
                      <c:pt idx="469">
                        <c:v>2.13409</c:v>
                      </c:pt>
                      <c:pt idx="470">
                        <c:v>2.13611</c:v>
                      </c:pt>
                      <c:pt idx="471">
                        <c:v>2.13815</c:v>
                      </c:pt>
                      <c:pt idx="472">
                        <c:v>2.1403099999999999</c:v>
                      </c:pt>
                      <c:pt idx="473">
                        <c:v>2.1424300000000001</c:v>
                      </c:pt>
                      <c:pt idx="474">
                        <c:v>2.14418</c:v>
                      </c:pt>
                      <c:pt idx="475">
                        <c:v>2.1461199999999998</c:v>
                      </c:pt>
                      <c:pt idx="476">
                        <c:v>2.1480600000000001</c:v>
                      </c:pt>
                      <c:pt idx="477">
                        <c:v>2.1502599999999998</c:v>
                      </c:pt>
                      <c:pt idx="478">
                        <c:v>2.1521599999999999</c:v>
                      </c:pt>
                      <c:pt idx="479">
                        <c:v>2.15408</c:v>
                      </c:pt>
                      <c:pt idx="480">
                        <c:v>2.15604</c:v>
                      </c:pt>
                      <c:pt idx="481">
                        <c:v>2.1580599999999999</c:v>
                      </c:pt>
                      <c:pt idx="482">
                        <c:v>2.16011</c:v>
                      </c:pt>
                      <c:pt idx="483">
                        <c:v>2.1620200000000001</c:v>
                      </c:pt>
                      <c:pt idx="484">
                        <c:v>2.1640899999999998</c:v>
                      </c:pt>
                      <c:pt idx="485">
                        <c:v>2.1664599999999998</c:v>
                      </c:pt>
                      <c:pt idx="486">
                        <c:v>2.1681499999999998</c:v>
                      </c:pt>
                      <c:pt idx="487">
                        <c:v>2.1701100000000002</c:v>
                      </c:pt>
                      <c:pt idx="488">
                        <c:v>2.1719900000000001</c:v>
                      </c:pt>
                      <c:pt idx="489">
                        <c:v>2.1742300000000001</c:v>
                      </c:pt>
                      <c:pt idx="490">
                        <c:v>2.1761400000000002</c:v>
                      </c:pt>
                      <c:pt idx="491">
                        <c:v>2.1780300000000001</c:v>
                      </c:pt>
                      <c:pt idx="492">
                        <c:v>2.1799499999999998</c:v>
                      </c:pt>
                      <c:pt idx="493">
                        <c:v>2.1819999999999999</c:v>
                      </c:pt>
                      <c:pt idx="494">
                        <c:v>2.1840700000000002</c:v>
                      </c:pt>
                      <c:pt idx="495">
                        <c:v>2.1859199999999999</c:v>
                      </c:pt>
                      <c:pt idx="496">
                        <c:v>2.18791</c:v>
                      </c:pt>
                      <c:pt idx="497">
                        <c:v>2.1901999999999999</c:v>
                      </c:pt>
                      <c:pt idx="498">
                        <c:v>2.1921599999999999</c:v>
                      </c:pt>
                      <c:pt idx="499">
                        <c:v>2.1939899999999999</c:v>
                      </c:pt>
                      <c:pt idx="500">
                        <c:v>2.1959499999999998</c:v>
                      </c:pt>
                      <c:pt idx="501" formatCode="0.000">
                        <c:v>2.1981099999999998</c:v>
                      </c:pt>
                      <c:pt idx="502" formatCode="0.000">
                        <c:v>2.2000899999999999</c:v>
                      </c:pt>
                      <c:pt idx="503" formatCode="0.000">
                        <c:v>2.202</c:v>
                      </c:pt>
                      <c:pt idx="504" formatCode="0.000">
                        <c:v>2.2039399999999998</c:v>
                      </c:pt>
                      <c:pt idx="505" formatCode="0.000">
                        <c:v>2.2059600000000001</c:v>
                      </c:pt>
                      <c:pt idx="506" formatCode="0.000">
                        <c:v>2.2080199999999999</c:v>
                      </c:pt>
                      <c:pt idx="507" formatCode="0.000">
                        <c:v>2.2099000000000002</c:v>
                      </c:pt>
                      <c:pt idx="508" formatCode="0.000">
                        <c:v>2.2118799999999998</c:v>
                      </c:pt>
                      <c:pt idx="509" formatCode="0.000">
                        <c:v>2.2138800000000001</c:v>
                      </c:pt>
                      <c:pt idx="510" formatCode="0.000">
                        <c:v>2.2161599999999999</c:v>
                      </c:pt>
                      <c:pt idx="511" formatCode="0.000">
                        <c:v>2.2180599999999999</c:v>
                      </c:pt>
                      <c:pt idx="512" formatCode="0.000">
                        <c:v>2.2199200000000001</c:v>
                      </c:pt>
                      <c:pt idx="513" formatCode="0.000">
                        <c:v>2.2219699999999998</c:v>
                      </c:pt>
                      <c:pt idx="514" formatCode="0.000">
                        <c:v>2.22411</c:v>
                      </c:pt>
                      <c:pt idx="515" formatCode="0.000">
                        <c:v>2.22593</c:v>
                      </c:pt>
                      <c:pt idx="516" formatCode="0.000">
                        <c:v>2.2278699999999998</c:v>
                      </c:pt>
                      <c:pt idx="517" formatCode="0.000">
                        <c:v>2.2299199999999999</c:v>
                      </c:pt>
                      <c:pt idx="518" formatCode="0.000">
                        <c:v>2.23203</c:v>
                      </c:pt>
                      <c:pt idx="519" formatCode="0.000">
                        <c:v>2.2338499999999999</c:v>
                      </c:pt>
                      <c:pt idx="520" formatCode="0.000">
                        <c:v>2.23583</c:v>
                      </c:pt>
                      <c:pt idx="521" formatCode="0.000">
                        <c:v>2.2378100000000001</c:v>
                      </c:pt>
                      <c:pt idx="522" formatCode="0.000">
                        <c:v>2.2398699999999998</c:v>
                      </c:pt>
                      <c:pt idx="523" formatCode="0.000">
                        <c:v>2.2419500000000001</c:v>
                      </c:pt>
                      <c:pt idx="524" formatCode="0.000">
                        <c:v>2.2438799999999999</c:v>
                      </c:pt>
                      <c:pt idx="525" formatCode="0.000">
                        <c:v>2.2459799999999999</c:v>
                      </c:pt>
                      <c:pt idx="526" formatCode="0.000">
                        <c:v>2.2480899999999999</c:v>
                      </c:pt>
                      <c:pt idx="527" formatCode="0.000">
                        <c:v>2.24986</c:v>
                      </c:pt>
                      <c:pt idx="528" formatCode="0.000">
                        <c:v>2.2518400000000001</c:v>
                      </c:pt>
                      <c:pt idx="529" formatCode="0.000">
                        <c:v>2.2538299999999998</c:v>
                      </c:pt>
                      <c:pt idx="530" formatCode="0.000">
                        <c:v>2.2559800000000001</c:v>
                      </c:pt>
                      <c:pt idx="531" formatCode="0.000">
                        <c:v>2.2578200000000002</c:v>
                      </c:pt>
                      <c:pt idx="532" formatCode="0.000">
                        <c:v>2.2597499999999999</c:v>
                      </c:pt>
                      <c:pt idx="533" formatCode="0.000">
                        <c:v>2.2617500000000001</c:v>
                      </c:pt>
                      <c:pt idx="534" formatCode="0.000">
                        <c:v>2.2637800000000001</c:v>
                      </c:pt>
                      <c:pt idx="535" formatCode="0.000">
                        <c:v>2.2659099999999999</c:v>
                      </c:pt>
                      <c:pt idx="536" formatCode="0.000">
                        <c:v>2.2678600000000002</c:v>
                      </c:pt>
                      <c:pt idx="537" formatCode="0.000">
                        <c:v>2.2699099999999999</c:v>
                      </c:pt>
                      <c:pt idx="538" formatCode="0.000">
                        <c:v>2.2720500000000001</c:v>
                      </c:pt>
                      <c:pt idx="539" formatCode="0.000">
                        <c:v>2.2738499999999999</c:v>
                      </c:pt>
                      <c:pt idx="540" formatCode="0.000">
                        <c:v>2.2757900000000002</c:v>
                      </c:pt>
                      <c:pt idx="541" formatCode="0.000">
                        <c:v>2.27772</c:v>
                      </c:pt>
                      <c:pt idx="542" formatCode="0.000">
                        <c:v>2.2799200000000002</c:v>
                      </c:pt>
                      <c:pt idx="543" formatCode="0.000">
                        <c:v>2.2817799999999999</c:v>
                      </c:pt>
                      <c:pt idx="544" formatCode="0.000">
                        <c:v>2.2836699999999999</c:v>
                      </c:pt>
                      <c:pt idx="545" formatCode="0.000">
                        <c:v>2.2856299999999998</c:v>
                      </c:pt>
                      <c:pt idx="546" formatCode="0.000">
                        <c:v>2.2876799999999999</c:v>
                      </c:pt>
                      <c:pt idx="547" formatCode="0.000">
                        <c:v>2.2897099999999999</c:v>
                      </c:pt>
                      <c:pt idx="548" formatCode="0.000">
                        <c:v>2.29182</c:v>
                      </c:pt>
                      <c:pt idx="549" formatCode="0.000">
                        <c:v>2.2939799999999999</c:v>
                      </c:pt>
                      <c:pt idx="550" formatCode="0.000">
                        <c:v>2.2960600000000002</c:v>
                      </c:pt>
                      <c:pt idx="551" formatCode="0.000">
                        <c:v>2.2977799999999999</c:v>
                      </c:pt>
                      <c:pt idx="552" formatCode="0.000">
                        <c:v>2.2997100000000001</c:v>
                      </c:pt>
                      <c:pt idx="553" formatCode="0.000">
                        <c:v>2.30159</c:v>
                      </c:pt>
                      <c:pt idx="554" formatCode="0.000">
                        <c:v>2.3037399999999999</c:v>
                      </c:pt>
                      <c:pt idx="555" formatCode="0.000">
                        <c:v>2.3057500000000002</c:v>
                      </c:pt>
                      <c:pt idx="556" formatCode="0.000">
                        <c:v>2.3076599999999998</c:v>
                      </c:pt>
                      <c:pt idx="557" formatCode="0.000">
                        <c:v>2.3096100000000002</c:v>
                      </c:pt>
                      <c:pt idx="558" formatCode="0.000">
                        <c:v>2.3116300000000001</c:v>
                      </c:pt>
                      <c:pt idx="559" formatCode="0.000">
                        <c:v>2.3136999999999999</c:v>
                      </c:pt>
                      <c:pt idx="560" formatCode="0.000">
                        <c:v>2.3155800000000002</c:v>
                      </c:pt>
                      <c:pt idx="561" formatCode="0.000">
                        <c:v>2.3176899999999998</c:v>
                      </c:pt>
                      <c:pt idx="562" formatCode="0.000">
                        <c:v>2.3199399999999999</c:v>
                      </c:pt>
                      <c:pt idx="563" formatCode="0.000">
                        <c:v>2.32178</c:v>
                      </c:pt>
                      <c:pt idx="564" formatCode="0.000">
                        <c:v>2.3236699999999999</c:v>
                      </c:pt>
                      <c:pt idx="565" formatCode="0.000">
                        <c:v>2.3256000000000001</c:v>
                      </c:pt>
                      <c:pt idx="566" formatCode="0.000">
                        <c:v>2.3277800000000002</c:v>
                      </c:pt>
                      <c:pt idx="567" formatCode="0.000">
                        <c:v>2.3297599999999998</c:v>
                      </c:pt>
                      <c:pt idx="568" formatCode="0.000">
                        <c:v>2.33161</c:v>
                      </c:pt>
                      <c:pt idx="569" formatCode="0.000">
                        <c:v>2.33358</c:v>
                      </c:pt>
                      <c:pt idx="570" formatCode="0.000">
                        <c:v>2.3355700000000001</c:v>
                      </c:pt>
                      <c:pt idx="571" formatCode="0.000">
                        <c:v>2.3376700000000001</c:v>
                      </c:pt>
                      <c:pt idx="572" formatCode="0.000">
                        <c:v>2.33954</c:v>
                      </c:pt>
                      <c:pt idx="573" formatCode="0.000">
                        <c:v>2.34152</c:v>
                      </c:pt>
                      <c:pt idx="574" formatCode="0.000">
                        <c:v>2.3437999999999999</c:v>
                      </c:pt>
                      <c:pt idx="575" formatCode="0.000">
                        <c:v>2.3457599999999998</c:v>
                      </c:pt>
                      <c:pt idx="576" formatCode="0.000">
                        <c:v>2.3476599999999999</c:v>
                      </c:pt>
                      <c:pt idx="577" formatCode="0.000">
                        <c:v>2.3495699999999999</c:v>
                      </c:pt>
                      <c:pt idx="578" formatCode="0.000">
                        <c:v>2.3517199999999998</c:v>
                      </c:pt>
                      <c:pt idx="579" formatCode="0.000">
                        <c:v>2.35371</c:v>
                      </c:pt>
                      <c:pt idx="580" formatCode="0.000">
                        <c:v>2.35562</c:v>
                      </c:pt>
                      <c:pt idx="581" formatCode="0.000">
                        <c:v>2.3575200000000001</c:v>
                      </c:pt>
                      <c:pt idx="582" formatCode="0.000">
                        <c:v>2.3595199999999998</c:v>
                      </c:pt>
                      <c:pt idx="583" formatCode="0.000">
                        <c:v>2.3616299999999999</c:v>
                      </c:pt>
                      <c:pt idx="584" formatCode="0.000">
                        <c:v>2.3635100000000002</c:v>
                      </c:pt>
                      <c:pt idx="585" formatCode="0.000">
                        <c:v>2.3654899999999999</c:v>
                      </c:pt>
                      <c:pt idx="586" formatCode="0.000">
                        <c:v>2.36748</c:v>
                      </c:pt>
                      <c:pt idx="587" formatCode="0.000">
                        <c:v>2.3697499999999998</c:v>
                      </c:pt>
                      <c:pt idx="588" formatCode="0.000">
                        <c:v>2.3715999999999999</c:v>
                      </c:pt>
                      <c:pt idx="589" formatCode="0.000">
                        <c:v>2.37351</c:v>
                      </c:pt>
                      <c:pt idx="590" formatCode="0.000">
                        <c:v>2.3755799999999998</c:v>
                      </c:pt>
                      <c:pt idx="591" formatCode="0.000">
                        <c:v>2.3776999999999999</c:v>
                      </c:pt>
                      <c:pt idx="592" formatCode="0.000">
                        <c:v>2.37954</c:v>
                      </c:pt>
                      <c:pt idx="593" formatCode="0.000">
                        <c:v>2.3814799999999998</c:v>
                      </c:pt>
                      <c:pt idx="594" formatCode="0.000">
                        <c:v>2.3835099999999998</c:v>
                      </c:pt>
                      <c:pt idx="595" formatCode="0.000">
                        <c:v>2.3856600000000001</c:v>
                      </c:pt>
                      <c:pt idx="596" formatCode="0.000">
                        <c:v>2.3874599999999999</c:v>
                      </c:pt>
                      <c:pt idx="597" formatCode="0.000">
                        <c:v>2.38944</c:v>
                      </c:pt>
                      <c:pt idx="598" formatCode="0.000">
                        <c:v>2.39141</c:v>
                      </c:pt>
                      <c:pt idx="599" formatCode="0.000">
                        <c:v>2.3934700000000002</c:v>
                      </c:pt>
                      <c:pt idx="600" formatCode="0.000">
                        <c:v>2.3955600000000001</c:v>
                      </c:pt>
                      <c:pt idx="601" formatCode="0.000">
                        <c:v>2.3974899999999999</c:v>
                      </c:pt>
                      <c:pt idx="602" formatCode="0.000">
                        <c:v>2.3996400000000002</c:v>
                      </c:pt>
                      <c:pt idx="603" formatCode="0.000">
                        <c:v>2.4016999999999999</c:v>
                      </c:pt>
                      <c:pt idx="604" formatCode="0.000">
                        <c:v>2.4034800000000001</c:v>
                      </c:pt>
                      <c:pt idx="605" formatCode="0.000">
                        <c:v>2.4054600000000002</c:v>
                      </c:pt>
                      <c:pt idx="606" formatCode="0.000">
                        <c:v>2.40747</c:v>
                      </c:pt>
                      <c:pt idx="607" formatCode="0.000">
                        <c:v>2.4096299999999999</c:v>
                      </c:pt>
                      <c:pt idx="608" formatCode="0.000">
                        <c:v>2.4114499999999999</c:v>
                      </c:pt>
                      <c:pt idx="609" formatCode="0.000">
                        <c:v>2.4134199999999999</c:v>
                      </c:pt>
                      <c:pt idx="610" formatCode="0.000">
                        <c:v>2.4154100000000001</c:v>
                      </c:pt>
                      <c:pt idx="611" formatCode="0.000">
                        <c:v>2.4174500000000001</c:v>
                      </c:pt>
                      <c:pt idx="612" formatCode="0.000">
                        <c:v>2.4195600000000002</c:v>
                      </c:pt>
                      <c:pt idx="613" formatCode="0.000">
                        <c:v>2.4215100000000001</c:v>
                      </c:pt>
                      <c:pt idx="614" formatCode="0.000">
                        <c:v>2.4235699999999998</c:v>
                      </c:pt>
                      <c:pt idx="615" formatCode="0.000">
                        <c:v>2.4256799999999998</c:v>
                      </c:pt>
                      <c:pt idx="616" formatCode="0.000">
                        <c:v>2.4275000000000002</c:v>
                      </c:pt>
                      <c:pt idx="617" formatCode="0.000">
                        <c:v>2.42944</c:v>
                      </c:pt>
                      <c:pt idx="618" formatCode="0.000">
                        <c:v>2.4314100000000001</c:v>
                      </c:pt>
                      <c:pt idx="619" formatCode="0.000">
                        <c:v>2.43357</c:v>
                      </c:pt>
                      <c:pt idx="620" formatCode="0.000">
                        <c:v>2.4354200000000001</c:v>
                      </c:pt>
                      <c:pt idx="621" formatCode="0.000">
                        <c:v>2.4373800000000001</c:v>
                      </c:pt>
                      <c:pt idx="622" formatCode="0.000">
                        <c:v>2.4393099999999999</c:v>
                      </c:pt>
                      <c:pt idx="623" formatCode="0.000">
                        <c:v>2.4413900000000002</c:v>
                      </c:pt>
                      <c:pt idx="624" formatCode="0.000">
                        <c:v>2.4433400000000001</c:v>
                      </c:pt>
                      <c:pt idx="625" formatCode="0.000">
                        <c:v>2.44543</c:v>
                      </c:pt>
                      <c:pt idx="626" formatCode="0.000">
                        <c:v>2.44753</c:v>
                      </c:pt>
                      <c:pt idx="627" formatCode="0.000">
                        <c:v>2.4496899999999999</c:v>
                      </c:pt>
                      <c:pt idx="628" formatCode="0.000">
                        <c:v>2.4514399999999998</c:v>
                      </c:pt>
                      <c:pt idx="629" formatCode="0.000">
                        <c:v>2.4533999999999998</c:v>
                      </c:pt>
                      <c:pt idx="630" formatCode="0.000">
                        <c:v>2.4553500000000001</c:v>
                      </c:pt>
                      <c:pt idx="631" formatCode="0.000">
                        <c:v>2.45756</c:v>
                      </c:pt>
                      <c:pt idx="632" formatCode="0.000">
                        <c:v>2.4593400000000001</c:v>
                      </c:pt>
                      <c:pt idx="633" formatCode="0.000">
                        <c:v>2.4612599999999998</c:v>
                      </c:pt>
                      <c:pt idx="634" formatCode="0.000">
                        <c:v>2.4632700000000001</c:v>
                      </c:pt>
                      <c:pt idx="635" formatCode="0.000">
                        <c:v>2.4652799999999999</c:v>
                      </c:pt>
                      <c:pt idx="636" formatCode="0.000">
                        <c:v>2.4672900000000002</c:v>
                      </c:pt>
                      <c:pt idx="637" formatCode="0.000">
                        <c:v>2.46922</c:v>
                      </c:pt>
                      <c:pt idx="638" formatCode="0.000">
                        <c:v>2.4712200000000002</c:v>
                      </c:pt>
                      <c:pt idx="639" formatCode="0.000">
                        <c:v>2.4735999999999998</c:v>
                      </c:pt>
                      <c:pt idx="640" formatCode="0.000">
                        <c:v>2.4754</c:v>
                      </c:pt>
                      <c:pt idx="641" formatCode="0.000">
                        <c:v>2.4773200000000002</c:v>
                      </c:pt>
                      <c:pt idx="642" formatCode="0.000">
                        <c:v>2.4793099999999999</c:v>
                      </c:pt>
                      <c:pt idx="643" formatCode="0.000">
                        <c:v>2.48136</c:v>
                      </c:pt>
                      <c:pt idx="644" formatCode="0.000">
                        <c:v>2.4833599999999998</c:v>
                      </c:pt>
                      <c:pt idx="645" formatCode="0.000">
                        <c:v>2.4852599999999998</c:v>
                      </c:pt>
                      <c:pt idx="646" formatCode="0.000">
                        <c:v>2.4871799999999999</c:v>
                      </c:pt>
                      <c:pt idx="647" formatCode="0.000">
                        <c:v>2.4892300000000001</c:v>
                      </c:pt>
                      <c:pt idx="648" formatCode="0.000">
                        <c:v>2.4912999999999998</c:v>
                      </c:pt>
                      <c:pt idx="649" formatCode="0.000">
                        <c:v>2.49316</c:v>
                      </c:pt>
                      <c:pt idx="650" formatCode="0.000">
                        <c:v>2.4951500000000002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D729-4DD5-BFB7-2E020FAE72D6}"/>
                  </c:ext>
                </c:extLst>
              </c15:ser>
            </c15:filteredScatterSeries>
          </c:ext>
        </c:extLst>
      </c:scatterChart>
      <c:valAx>
        <c:axId val="503351936"/>
        <c:scaling>
          <c:orientation val="minMax"/>
          <c:max val="1.2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S" noProof="0" dirty="0"/>
                  <a:t>Densidad de Corriente (A/cm2)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.0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6756160"/>
        <c:crosses val="autoZero"/>
        <c:crossBetween val="midCat"/>
        <c:majorUnit val="0.1"/>
      </c:valAx>
      <c:valAx>
        <c:axId val="656756160"/>
        <c:scaling>
          <c:orientation val="minMax"/>
          <c:max val="2.5"/>
          <c:min val="1.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S" noProof="0" dirty="0"/>
                  <a:t>Voltaje (V)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3351936"/>
        <c:crosses val="autoZero"/>
        <c:crossBetween val="midCat"/>
        <c:majorUnit val="0.1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0412776558980292"/>
          <c:y val="0.29793248091955082"/>
          <c:w val="0.11144694001381678"/>
          <c:h val="0.40887158747036373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2000"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Paper!$A$1</c:f>
              <c:strCache>
                <c:ptCount val="1"/>
                <c:pt idx="0">
                  <c:v>Etapa 0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2"/>
            <c:spPr>
              <a:solidFill>
                <a:srgbClr val="00B050"/>
              </a:solidFill>
              <a:ln w="9525">
                <a:noFill/>
              </a:ln>
              <a:effectLst/>
            </c:spPr>
          </c:marker>
          <c:xVal>
            <c:numRef>
              <c:f>'N115 Curvas de Polarización'!$A$4:$A$504</c:f>
              <c:numCache>
                <c:formatCode>0.0000</c:formatCode>
                <c:ptCount val="501"/>
                <c:pt idx="0">
                  <c:v>3.8761480000000001E-2</c:v>
                </c:pt>
                <c:pt idx="1">
                  <c:v>3.9319920000000001E-2</c:v>
                </c:pt>
                <c:pt idx="2">
                  <c:v>4.0138399999999998E-2</c:v>
                </c:pt>
                <c:pt idx="3">
                  <c:v>4.2621200000000005E-2</c:v>
                </c:pt>
                <c:pt idx="4">
                  <c:v>4.3973600000000002E-2</c:v>
                </c:pt>
                <c:pt idx="5">
                  <c:v>4.4456800000000005E-2</c:v>
                </c:pt>
                <c:pt idx="6">
                  <c:v>4.50804E-2</c:v>
                </c:pt>
                <c:pt idx="7">
                  <c:v>4.6899200000000002E-2</c:v>
                </c:pt>
                <c:pt idx="8">
                  <c:v>4.9625199999999994E-2</c:v>
                </c:pt>
                <c:pt idx="9">
                  <c:v>5.0551199999999998E-2</c:v>
                </c:pt>
                <c:pt idx="10">
                  <c:v>5.1031199999999999E-2</c:v>
                </c:pt>
                <c:pt idx="11">
                  <c:v>5.1670800000000003E-2</c:v>
                </c:pt>
                <c:pt idx="12">
                  <c:v>5.2396399999999996E-2</c:v>
                </c:pt>
                <c:pt idx="13">
                  <c:v>5.4277600000000002E-2</c:v>
                </c:pt>
                <c:pt idx="14">
                  <c:v>5.6620400000000001E-2</c:v>
                </c:pt>
                <c:pt idx="15">
                  <c:v>5.7204400000000002E-2</c:v>
                </c:pt>
                <c:pt idx="16">
                  <c:v>5.7815999999999999E-2</c:v>
                </c:pt>
                <c:pt idx="17">
                  <c:v>6.0185199999999994E-2</c:v>
                </c:pt>
                <c:pt idx="18">
                  <c:v>6.12732E-2</c:v>
                </c:pt>
                <c:pt idx="19">
                  <c:v>6.1855200000000006E-2</c:v>
                </c:pt>
                <c:pt idx="20">
                  <c:v>6.2563199999999999E-2</c:v>
                </c:pt>
                <c:pt idx="21">
                  <c:v>6.5101599999999996E-2</c:v>
                </c:pt>
                <c:pt idx="22">
                  <c:v>6.6593600000000003E-2</c:v>
                </c:pt>
                <c:pt idx="23">
                  <c:v>6.7139199999999996E-2</c:v>
                </c:pt>
                <c:pt idx="24">
                  <c:v>6.9440799999999997E-2</c:v>
                </c:pt>
                <c:pt idx="25">
                  <c:v>7.1862800000000004E-2</c:v>
                </c:pt>
                <c:pt idx="26">
                  <c:v>7.2419999999999998E-2</c:v>
                </c:pt>
                <c:pt idx="27">
                  <c:v>7.3036000000000004E-2</c:v>
                </c:pt>
                <c:pt idx="28">
                  <c:v>7.3794799999999994E-2</c:v>
                </c:pt>
                <c:pt idx="29">
                  <c:v>7.5856399999999991E-2</c:v>
                </c:pt>
                <c:pt idx="30">
                  <c:v>7.8217200000000001E-2</c:v>
                </c:pt>
                <c:pt idx="31">
                  <c:v>7.8832799999999995E-2</c:v>
                </c:pt>
                <c:pt idx="32">
                  <c:v>8.0769599999999997E-2</c:v>
                </c:pt>
                <c:pt idx="33">
                  <c:v>8.2492800000000005E-2</c:v>
                </c:pt>
                <c:pt idx="34">
                  <c:v>8.3076000000000011E-2</c:v>
                </c:pt>
                <c:pt idx="35">
                  <c:v>8.3804799999999999E-2</c:v>
                </c:pt>
                <c:pt idx="36">
                  <c:v>8.4894800000000006E-2</c:v>
                </c:pt>
                <c:pt idx="37">
                  <c:v>8.8016400000000009E-2</c:v>
                </c:pt>
                <c:pt idx="38">
                  <c:v>8.9840400000000001E-2</c:v>
                </c:pt>
                <c:pt idx="39">
                  <c:v>9.0398400000000004E-2</c:v>
                </c:pt>
                <c:pt idx="40">
                  <c:v>9.1131200000000009E-2</c:v>
                </c:pt>
                <c:pt idx="41">
                  <c:v>9.3356800000000004E-2</c:v>
                </c:pt>
                <c:pt idx="42">
                  <c:v>9.5408800000000002E-2</c:v>
                </c:pt>
                <c:pt idx="43">
                  <c:v>9.6035999999999996E-2</c:v>
                </c:pt>
                <c:pt idx="44">
                  <c:v>9.6755999999999995E-2</c:v>
                </c:pt>
                <c:pt idx="45">
                  <c:v>9.9221599999999993E-2</c:v>
                </c:pt>
                <c:pt idx="46">
                  <c:v>0.10186719999999999</c:v>
                </c:pt>
                <c:pt idx="47">
                  <c:v>0.10246959999999999</c:v>
                </c:pt>
                <c:pt idx="48">
                  <c:v>0.10315400000000001</c:v>
                </c:pt>
                <c:pt idx="49">
                  <c:v>0.10561920000000001</c:v>
                </c:pt>
                <c:pt idx="50">
                  <c:v>0.1080772</c:v>
                </c:pt>
                <c:pt idx="51">
                  <c:v>0.1086424</c:v>
                </c:pt>
                <c:pt idx="52">
                  <c:v>0.10939439999999999</c:v>
                </c:pt>
                <c:pt idx="53">
                  <c:v>0.11025119999999999</c:v>
                </c:pt>
                <c:pt idx="54">
                  <c:v>0.11219960000000001</c:v>
                </c:pt>
                <c:pt idx="55">
                  <c:v>0.11570800000000001</c:v>
                </c:pt>
                <c:pt idx="56">
                  <c:v>0.1169096</c:v>
                </c:pt>
                <c:pt idx="57">
                  <c:v>0.11749320000000001</c:v>
                </c:pt>
                <c:pt idx="58">
                  <c:v>0.11824999999999999</c:v>
                </c:pt>
                <c:pt idx="59">
                  <c:v>0.11909039999999999</c:v>
                </c:pt>
                <c:pt idx="60">
                  <c:v>0.1199856</c:v>
                </c:pt>
                <c:pt idx="61">
                  <c:v>0.12280440000000001</c:v>
                </c:pt>
                <c:pt idx="62">
                  <c:v>0.12615199999999999</c:v>
                </c:pt>
                <c:pt idx="63">
                  <c:v>0.1269072</c:v>
                </c:pt>
                <c:pt idx="64">
                  <c:v>0.12751400000000002</c:v>
                </c:pt>
                <c:pt idx="65">
                  <c:v>0.12833719999999998</c:v>
                </c:pt>
                <c:pt idx="66">
                  <c:v>0.13159319999999999</c:v>
                </c:pt>
                <c:pt idx="67">
                  <c:v>0.13380800000000001</c:v>
                </c:pt>
                <c:pt idx="68">
                  <c:v>0.13437559999999998</c:v>
                </c:pt>
                <c:pt idx="69">
                  <c:v>0.13506479999999998</c:v>
                </c:pt>
                <c:pt idx="70">
                  <c:v>0.13800599999999999</c:v>
                </c:pt>
                <c:pt idx="71">
                  <c:v>0.14115360000000002</c:v>
                </c:pt>
                <c:pt idx="72">
                  <c:v>0.14177799999999999</c:v>
                </c:pt>
                <c:pt idx="73">
                  <c:v>0.1423876</c:v>
                </c:pt>
                <c:pt idx="74">
                  <c:v>0.14318519999999998</c:v>
                </c:pt>
                <c:pt idx="75">
                  <c:v>0.1451732</c:v>
                </c:pt>
                <c:pt idx="76">
                  <c:v>0.1483468</c:v>
                </c:pt>
                <c:pt idx="77">
                  <c:v>0.14903359999999999</c:v>
                </c:pt>
                <c:pt idx="78">
                  <c:v>0.14969080000000001</c:v>
                </c:pt>
                <c:pt idx="79">
                  <c:v>0.15144199999999999</c:v>
                </c:pt>
                <c:pt idx="80">
                  <c:v>0.15518960000000001</c:v>
                </c:pt>
                <c:pt idx="81">
                  <c:v>0.15694440000000001</c:v>
                </c:pt>
                <c:pt idx="82">
                  <c:v>0.15743880000000002</c:v>
                </c:pt>
                <c:pt idx="83">
                  <c:v>0.1581312</c:v>
                </c:pt>
                <c:pt idx="84">
                  <c:v>0.1598292</c:v>
                </c:pt>
                <c:pt idx="85">
                  <c:v>0.16363720000000001</c:v>
                </c:pt>
                <c:pt idx="86">
                  <c:v>0.16518560000000002</c:v>
                </c:pt>
                <c:pt idx="87">
                  <c:v>0.16566839999999999</c:v>
                </c:pt>
                <c:pt idx="88">
                  <c:v>0.16635079999999999</c:v>
                </c:pt>
                <c:pt idx="89">
                  <c:v>0.16714600000000002</c:v>
                </c:pt>
                <c:pt idx="90">
                  <c:v>0.168124</c:v>
                </c:pt>
                <c:pt idx="91">
                  <c:v>0.1717892</c:v>
                </c:pt>
                <c:pt idx="92">
                  <c:v>0.17416960000000001</c:v>
                </c:pt>
                <c:pt idx="93">
                  <c:v>0.17466159999999997</c:v>
                </c:pt>
                <c:pt idx="94">
                  <c:v>0.17661480000000002</c:v>
                </c:pt>
                <c:pt idx="95">
                  <c:v>0.1804964</c:v>
                </c:pt>
                <c:pt idx="96">
                  <c:v>0.1814732</c:v>
                </c:pt>
                <c:pt idx="97">
                  <c:v>0.18190359999999997</c:v>
                </c:pt>
                <c:pt idx="98">
                  <c:v>0.18257400000000001</c:v>
                </c:pt>
                <c:pt idx="99">
                  <c:v>0.18591560000000001</c:v>
                </c:pt>
                <c:pt idx="100">
                  <c:v>0.18728639999999999</c:v>
                </c:pt>
                <c:pt idx="101">
                  <c:v>0.1878108</c:v>
                </c:pt>
                <c:pt idx="102">
                  <c:v>0.18846679999999999</c:v>
                </c:pt>
                <c:pt idx="103">
                  <c:v>0.18929839999999998</c:v>
                </c:pt>
                <c:pt idx="104">
                  <c:v>0.19296679999999999</c:v>
                </c:pt>
                <c:pt idx="105">
                  <c:v>0.1953664</c:v>
                </c:pt>
                <c:pt idx="106">
                  <c:v>0.19576879999999999</c:v>
                </c:pt>
                <c:pt idx="107">
                  <c:v>0.19632560000000002</c:v>
                </c:pt>
                <c:pt idx="108">
                  <c:v>0.19711519999999999</c:v>
                </c:pt>
                <c:pt idx="109">
                  <c:v>0.2008624</c:v>
                </c:pt>
                <c:pt idx="110">
                  <c:v>0.20314479999999999</c:v>
                </c:pt>
                <c:pt idx="111">
                  <c:v>0.20350280000000001</c:v>
                </c:pt>
                <c:pt idx="112">
                  <c:v>0.20436679999999999</c:v>
                </c:pt>
                <c:pt idx="113">
                  <c:v>0.2081848</c:v>
                </c:pt>
                <c:pt idx="114">
                  <c:v>0.20905799999999999</c:v>
                </c:pt>
                <c:pt idx="115">
                  <c:v>0.20947120000000002</c:v>
                </c:pt>
                <c:pt idx="116">
                  <c:v>0.2100668</c:v>
                </c:pt>
                <c:pt idx="117">
                  <c:v>0.2124384</c:v>
                </c:pt>
                <c:pt idx="118">
                  <c:v>0.21635639999999998</c:v>
                </c:pt>
                <c:pt idx="119">
                  <c:v>0.21693639999999997</c:v>
                </c:pt>
                <c:pt idx="120">
                  <c:v>0.21728719999999999</c:v>
                </c:pt>
                <c:pt idx="121">
                  <c:v>0.217858</c:v>
                </c:pt>
                <c:pt idx="122">
                  <c:v>0.22155519999999998</c:v>
                </c:pt>
                <c:pt idx="123">
                  <c:v>0.22490639999999998</c:v>
                </c:pt>
                <c:pt idx="124">
                  <c:v>0.225158</c:v>
                </c:pt>
                <c:pt idx="125">
                  <c:v>0.2254476</c:v>
                </c:pt>
                <c:pt idx="126">
                  <c:v>0.22620879999999999</c:v>
                </c:pt>
                <c:pt idx="127">
                  <c:v>0.23020119999999999</c:v>
                </c:pt>
                <c:pt idx="128">
                  <c:v>0.23109879999999999</c:v>
                </c:pt>
                <c:pt idx="129">
                  <c:v>0.23137840000000001</c:v>
                </c:pt>
                <c:pt idx="130">
                  <c:v>0.2318752</c:v>
                </c:pt>
                <c:pt idx="131">
                  <c:v>0.23467960000000002</c:v>
                </c:pt>
                <c:pt idx="132">
                  <c:v>0.23811199999999999</c:v>
                </c:pt>
                <c:pt idx="133">
                  <c:v>0.238344</c:v>
                </c:pt>
                <c:pt idx="134">
                  <c:v>0.2386316</c:v>
                </c:pt>
                <c:pt idx="135">
                  <c:v>0.23916440000000003</c:v>
                </c:pt>
                <c:pt idx="136">
                  <c:v>0.24304880000000001</c:v>
                </c:pt>
                <c:pt idx="137">
                  <c:v>0.24655639999999998</c:v>
                </c:pt>
                <c:pt idx="138">
                  <c:v>0.24670559999999997</c:v>
                </c:pt>
                <c:pt idx="139">
                  <c:v>0.24685839999999998</c:v>
                </c:pt>
                <c:pt idx="140">
                  <c:v>0.24765799999999999</c:v>
                </c:pt>
                <c:pt idx="141">
                  <c:v>0.2519168</c:v>
                </c:pt>
                <c:pt idx="142">
                  <c:v>0.25321120000000003</c:v>
                </c:pt>
                <c:pt idx="143">
                  <c:v>0.25327319999999998</c:v>
                </c:pt>
                <c:pt idx="144">
                  <c:v>0.2535616</c:v>
                </c:pt>
                <c:pt idx="145">
                  <c:v>0.25526480000000001</c:v>
                </c:pt>
                <c:pt idx="146">
                  <c:v>0.25981919999999997</c:v>
                </c:pt>
                <c:pt idx="147">
                  <c:v>0.2616656</c:v>
                </c:pt>
                <c:pt idx="148">
                  <c:v>0.26158959999999998</c:v>
                </c:pt>
                <c:pt idx="149">
                  <c:v>0.26175999999999999</c:v>
                </c:pt>
                <c:pt idx="150">
                  <c:v>0.26466000000000001</c:v>
                </c:pt>
                <c:pt idx="151">
                  <c:v>0.26669759999999998</c:v>
                </c:pt>
                <c:pt idx="152">
                  <c:v>0.26673600000000003</c:v>
                </c:pt>
                <c:pt idx="153">
                  <c:v>0.26694440000000003</c:v>
                </c:pt>
                <c:pt idx="154">
                  <c:v>0.26812320000000001</c:v>
                </c:pt>
                <c:pt idx="155">
                  <c:v>0.27234839999999999</c:v>
                </c:pt>
                <c:pt idx="156">
                  <c:v>0.27274320000000002</c:v>
                </c:pt>
                <c:pt idx="157">
                  <c:v>0.27273120000000001</c:v>
                </c:pt>
                <c:pt idx="158">
                  <c:v>0.27295599999999998</c:v>
                </c:pt>
                <c:pt idx="159">
                  <c:v>0.27576919999999999</c:v>
                </c:pt>
                <c:pt idx="160">
                  <c:v>0.27931480000000003</c:v>
                </c:pt>
                <c:pt idx="161">
                  <c:v>0.27923559999999997</c:v>
                </c:pt>
                <c:pt idx="162">
                  <c:v>0.27923520000000002</c:v>
                </c:pt>
                <c:pt idx="163">
                  <c:v>0.28221560000000001</c:v>
                </c:pt>
                <c:pt idx="164">
                  <c:v>0.28509400000000001</c:v>
                </c:pt>
                <c:pt idx="165">
                  <c:v>0.28494120000000001</c:v>
                </c:pt>
                <c:pt idx="166">
                  <c:v>0.28492319999999999</c:v>
                </c:pt>
                <c:pt idx="167">
                  <c:v>0.28708480000000003</c:v>
                </c:pt>
                <c:pt idx="168">
                  <c:v>0.29135120000000003</c:v>
                </c:pt>
                <c:pt idx="169">
                  <c:v>0.29139759999999998</c:v>
                </c:pt>
                <c:pt idx="170">
                  <c:v>0.2912304</c:v>
                </c:pt>
                <c:pt idx="171">
                  <c:v>0.29154599999999997</c:v>
                </c:pt>
                <c:pt idx="172">
                  <c:v>0.29602879999999998</c:v>
                </c:pt>
                <c:pt idx="173">
                  <c:v>0.2973172</c:v>
                </c:pt>
                <c:pt idx="174">
                  <c:v>0.29703959999999996</c:v>
                </c:pt>
                <c:pt idx="175">
                  <c:v>0.29702600000000001</c:v>
                </c:pt>
                <c:pt idx="176">
                  <c:v>0.29995680000000002</c:v>
                </c:pt>
                <c:pt idx="177">
                  <c:v>0.30299880000000001</c:v>
                </c:pt>
                <c:pt idx="178">
                  <c:v>0.30269079999999998</c:v>
                </c:pt>
                <c:pt idx="179">
                  <c:v>0.3025484</c:v>
                </c:pt>
                <c:pt idx="180">
                  <c:v>0.3056796</c:v>
                </c:pt>
                <c:pt idx="181">
                  <c:v>0.3087916</c:v>
                </c:pt>
                <c:pt idx="182">
                  <c:v>0.3084308</c:v>
                </c:pt>
                <c:pt idx="183">
                  <c:v>0.30821680000000001</c:v>
                </c:pt>
                <c:pt idx="184">
                  <c:v>0.30819679999999999</c:v>
                </c:pt>
                <c:pt idx="185">
                  <c:v>0.31067600000000001</c:v>
                </c:pt>
                <c:pt idx="186">
                  <c:v>0.31385600000000002</c:v>
                </c:pt>
                <c:pt idx="187">
                  <c:v>0.31355920000000004</c:v>
                </c:pt>
                <c:pt idx="188">
                  <c:v>0.31332840000000001</c:v>
                </c:pt>
                <c:pt idx="189">
                  <c:v>0.31556319999999999</c:v>
                </c:pt>
                <c:pt idx="190">
                  <c:v>0.31926640000000001</c:v>
                </c:pt>
                <c:pt idx="191">
                  <c:v>0.31892280000000001</c:v>
                </c:pt>
                <c:pt idx="192">
                  <c:v>0.31862400000000002</c:v>
                </c:pt>
                <c:pt idx="193">
                  <c:v>0.31894040000000001</c:v>
                </c:pt>
                <c:pt idx="194">
                  <c:v>0.32305919999999999</c:v>
                </c:pt>
                <c:pt idx="195">
                  <c:v>0.32591360000000003</c:v>
                </c:pt>
                <c:pt idx="196">
                  <c:v>0.3253624</c:v>
                </c:pt>
                <c:pt idx="197">
                  <c:v>0.32501479999999999</c:v>
                </c:pt>
                <c:pt idx="198">
                  <c:v>0.3248876</c:v>
                </c:pt>
                <c:pt idx="199">
                  <c:v>0.32740439999999998</c:v>
                </c:pt>
                <c:pt idx="200">
                  <c:v>0.33077240000000002</c:v>
                </c:pt>
                <c:pt idx="201">
                  <c:v>0.33033279999999998</c:v>
                </c:pt>
                <c:pt idx="202">
                  <c:v>0.33135800000000004</c:v>
                </c:pt>
                <c:pt idx="203">
                  <c:v>0.33644799999999997</c:v>
                </c:pt>
                <c:pt idx="204">
                  <c:v>0.3369048</c:v>
                </c:pt>
                <c:pt idx="205">
                  <c:v>0.33643279999999998</c:v>
                </c:pt>
                <c:pt idx="206">
                  <c:v>0.34070040000000001</c:v>
                </c:pt>
                <c:pt idx="207">
                  <c:v>0.34259480000000003</c:v>
                </c:pt>
                <c:pt idx="208">
                  <c:v>0.3419372</c:v>
                </c:pt>
                <c:pt idx="209">
                  <c:v>0.34157559999999998</c:v>
                </c:pt>
                <c:pt idx="210">
                  <c:v>0.34140999999999999</c:v>
                </c:pt>
                <c:pt idx="211">
                  <c:v>0.34240560000000003</c:v>
                </c:pt>
                <c:pt idx="212">
                  <c:v>0.34772039999999999</c:v>
                </c:pt>
                <c:pt idx="213">
                  <c:v>0.35054079999999999</c:v>
                </c:pt>
                <c:pt idx="214">
                  <c:v>0.34975079999999997</c:v>
                </c:pt>
                <c:pt idx="215">
                  <c:v>0.3492712</c:v>
                </c:pt>
                <c:pt idx="216">
                  <c:v>0.34905000000000003</c:v>
                </c:pt>
                <c:pt idx="217">
                  <c:v>0.35116120000000001</c:v>
                </c:pt>
                <c:pt idx="218">
                  <c:v>0.35632759999999997</c:v>
                </c:pt>
                <c:pt idx="219">
                  <c:v>0.3563828</c:v>
                </c:pt>
                <c:pt idx="220">
                  <c:v>0.35575440000000003</c:v>
                </c:pt>
                <c:pt idx="221">
                  <c:v>0.35542800000000002</c:v>
                </c:pt>
                <c:pt idx="222">
                  <c:v>0.35626440000000004</c:v>
                </c:pt>
                <c:pt idx="223">
                  <c:v>0.3617456</c:v>
                </c:pt>
                <c:pt idx="224">
                  <c:v>0.36404519999999996</c:v>
                </c:pt>
                <c:pt idx="225">
                  <c:v>0.3632476</c:v>
                </c:pt>
                <c:pt idx="226">
                  <c:v>0.3627668</c:v>
                </c:pt>
                <c:pt idx="227">
                  <c:v>0.36257080000000003</c:v>
                </c:pt>
                <c:pt idx="228">
                  <c:v>0.36635879999999998</c:v>
                </c:pt>
                <c:pt idx="229">
                  <c:v>0.36856479999999997</c:v>
                </c:pt>
                <c:pt idx="230">
                  <c:v>0.36793840000000005</c:v>
                </c:pt>
                <c:pt idx="231">
                  <c:v>0.36762600000000001</c:v>
                </c:pt>
                <c:pt idx="232">
                  <c:v>0.37168399999999996</c:v>
                </c:pt>
                <c:pt idx="233">
                  <c:v>0.37481399999999998</c:v>
                </c:pt>
                <c:pt idx="234">
                  <c:v>0.374108</c:v>
                </c:pt>
                <c:pt idx="235">
                  <c:v>0.37362720000000005</c:v>
                </c:pt>
                <c:pt idx="236">
                  <c:v>0.37405320000000003</c:v>
                </c:pt>
                <c:pt idx="237">
                  <c:v>0.378332</c:v>
                </c:pt>
                <c:pt idx="238">
                  <c:v>0.3780732</c:v>
                </c:pt>
                <c:pt idx="239">
                  <c:v>0.37760080000000001</c:v>
                </c:pt>
                <c:pt idx="240">
                  <c:v>0.37952039999999998</c:v>
                </c:pt>
                <c:pt idx="241">
                  <c:v>0.38519399999999998</c:v>
                </c:pt>
                <c:pt idx="242">
                  <c:v>0.38534799999999997</c:v>
                </c:pt>
                <c:pt idx="243">
                  <c:v>0.38463799999999998</c:v>
                </c:pt>
                <c:pt idx="244">
                  <c:v>0.38429079999999999</c:v>
                </c:pt>
                <c:pt idx="245">
                  <c:v>0.38410240000000001</c:v>
                </c:pt>
                <c:pt idx="246">
                  <c:v>0.38432640000000001</c:v>
                </c:pt>
                <c:pt idx="247">
                  <c:v>0.38960159999999999</c:v>
                </c:pt>
                <c:pt idx="248">
                  <c:v>0.39077680000000004</c:v>
                </c:pt>
                <c:pt idx="249">
                  <c:v>0.39013520000000002</c:v>
                </c:pt>
                <c:pt idx="250">
                  <c:v>0.39347080000000001</c:v>
                </c:pt>
                <c:pt idx="251">
                  <c:v>0.39700040000000003</c:v>
                </c:pt>
                <c:pt idx="252">
                  <c:v>0.39635440000000005</c:v>
                </c:pt>
                <c:pt idx="253">
                  <c:v>0.39586799999999994</c:v>
                </c:pt>
                <c:pt idx="254">
                  <c:v>0.39566119999999999</c:v>
                </c:pt>
                <c:pt idx="255">
                  <c:v>0.39596999999999999</c:v>
                </c:pt>
                <c:pt idx="256">
                  <c:v>0.40149200000000002</c:v>
                </c:pt>
                <c:pt idx="257">
                  <c:v>0.40416800000000003</c:v>
                </c:pt>
                <c:pt idx="258">
                  <c:v>0.40344799999999997</c:v>
                </c:pt>
                <c:pt idx="259">
                  <c:v>0.403088</c:v>
                </c:pt>
                <c:pt idx="260">
                  <c:v>0.40744000000000002</c:v>
                </c:pt>
                <c:pt idx="261">
                  <c:v>0.41029200000000005</c:v>
                </c:pt>
                <c:pt idx="262">
                  <c:v>0.409636</c:v>
                </c:pt>
                <c:pt idx="263">
                  <c:v>0.40922800000000004</c:v>
                </c:pt>
                <c:pt idx="264">
                  <c:v>0.40905999999999998</c:v>
                </c:pt>
                <c:pt idx="265">
                  <c:v>0.40922400000000003</c:v>
                </c:pt>
                <c:pt idx="266">
                  <c:v>0.41443199999999997</c:v>
                </c:pt>
                <c:pt idx="267">
                  <c:v>0.41863999999999996</c:v>
                </c:pt>
                <c:pt idx="268">
                  <c:v>0.41802799999999996</c:v>
                </c:pt>
                <c:pt idx="269">
                  <c:v>0.41752</c:v>
                </c:pt>
                <c:pt idx="270">
                  <c:v>0.41738399999999998</c:v>
                </c:pt>
                <c:pt idx="271">
                  <c:v>0.42142000000000002</c:v>
                </c:pt>
                <c:pt idx="272">
                  <c:v>0.42552400000000001</c:v>
                </c:pt>
                <c:pt idx="273">
                  <c:v>0.42497599999999996</c:v>
                </c:pt>
                <c:pt idx="274">
                  <c:v>0.424568</c:v>
                </c:pt>
                <c:pt idx="275">
                  <c:v>0.42448399999999997</c:v>
                </c:pt>
                <c:pt idx="276">
                  <c:v>0.428232</c:v>
                </c:pt>
                <c:pt idx="277">
                  <c:v>0.42999599999999999</c:v>
                </c:pt>
                <c:pt idx="278">
                  <c:v>0.42961199999999999</c:v>
                </c:pt>
                <c:pt idx="279">
                  <c:v>0.42947200000000002</c:v>
                </c:pt>
                <c:pt idx="280">
                  <c:v>0.43332399999999999</c:v>
                </c:pt>
                <c:pt idx="281">
                  <c:v>0.43929200000000002</c:v>
                </c:pt>
                <c:pt idx="282">
                  <c:v>0.43935200000000002</c:v>
                </c:pt>
                <c:pt idx="283">
                  <c:v>0.438836</c:v>
                </c:pt>
                <c:pt idx="284">
                  <c:v>0.43867199999999995</c:v>
                </c:pt>
                <c:pt idx="285">
                  <c:v>0.44042399999999998</c:v>
                </c:pt>
                <c:pt idx="286">
                  <c:v>0.44638</c:v>
                </c:pt>
                <c:pt idx="287">
                  <c:v>0.446608</c:v>
                </c:pt>
                <c:pt idx="288">
                  <c:v>0.44619199999999998</c:v>
                </c:pt>
                <c:pt idx="289">
                  <c:v>0.44613999999999998</c:v>
                </c:pt>
                <c:pt idx="290">
                  <c:v>0.44963999999999998</c:v>
                </c:pt>
                <c:pt idx="291">
                  <c:v>0.45357599999999998</c:v>
                </c:pt>
                <c:pt idx="292">
                  <c:v>0.45322000000000001</c:v>
                </c:pt>
                <c:pt idx="293">
                  <c:v>0.45301200000000003</c:v>
                </c:pt>
                <c:pt idx="294">
                  <c:v>0.45325200000000004</c:v>
                </c:pt>
                <c:pt idx="295">
                  <c:v>0.458812</c:v>
                </c:pt>
                <c:pt idx="296">
                  <c:v>0.462368</c:v>
                </c:pt>
                <c:pt idx="297">
                  <c:v>0.46185200000000004</c:v>
                </c:pt>
                <c:pt idx="298">
                  <c:v>0.46163600000000005</c:v>
                </c:pt>
                <c:pt idx="299">
                  <c:v>0.46172800000000003</c:v>
                </c:pt>
                <c:pt idx="300">
                  <c:v>0.46244000000000002</c:v>
                </c:pt>
                <c:pt idx="301">
                  <c:v>0.46877600000000003</c:v>
                </c:pt>
                <c:pt idx="302">
                  <c:v>0.47043999999999997</c:v>
                </c:pt>
                <c:pt idx="303">
                  <c:v>0.470028</c:v>
                </c:pt>
                <c:pt idx="304">
                  <c:v>0.46995199999999998</c:v>
                </c:pt>
                <c:pt idx="305">
                  <c:v>0.470192</c:v>
                </c:pt>
                <c:pt idx="306">
                  <c:v>0.47538800000000003</c:v>
                </c:pt>
                <c:pt idx="307">
                  <c:v>0.47924</c:v>
                </c:pt>
                <c:pt idx="308">
                  <c:v>0.47875999999999996</c:v>
                </c:pt>
                <c:pt idx="309">
                  <c:v>0.478576</c:v>
                </c:pt>
                <c:pt idx="310">
                  <c:v>0.47988399999999998</c:v>
                </c:pt>
                <c:pt idx="311">
                  <c:v>0.48587200000000003</c:v>
                </c:pt>
                <c:pt idx="312">
                  <c:v>0.48597200000000002</c:v>
                </c:pt>
                <c:pt idx="313">
                  <c:v>0.485628</c:v>
                </c:pt>
                <c:pt idx="314">
                  <c:v>0.48597200000000002</c:v>
                </c:pt>
                <c:pt idx="315">
                  <c:v>0.49203200000000002</c:v>
                </c:pt>
                <c:pt idx="316">
                  <c:v>0.49365200000000004</c:v>
                </c:pt>
                <c:pt idx="317">
                  <c:v>0.493232</c:v>
                </c:pt>
                <c:pt idx="318">
                  <c:v>0.49309600000000003</c:v>
                </c:pt>
                <c:pt idx="319">
                  <c:v>0.493344</c:v>
                </c:pt>
                <c:pt idx="320">
                  <c:v>0.49893599999999999</c:v>
                </c:pt>
                <c:pt idx="321">
                  <c:v>0.50158800000000003</c:v>
                </c:pt>
                <c:pt idx="322">
                  <c:v>0.50107199999999996</c:v>
                </c:pt>
                <c:pt idx="323">
                  <c:v>0.50085599999999997</c:v>
                </c:pt>
                <c:pt idx="324">
                  <c:v>0.50091600000000003</c:v>
                </c:pt>
                <c:pt idx="325">
                  <c:v>0.50470799999999993</c:v>
                </c:pt>
                <c:pt idx="326">
                  <c:v>0.50905200000000006</c:v>
                </c:pt>
                <c:pt idx="327">
                  <c:v>0.50861199999999995</c:v>
                </c:pt>
                <c:pt idx="328">
                  <c:v>0.50833200000000001</c:v>
                </c:pt>
                <c:pt idx="329">
                  <c:v>0.51162399999999997</c:v>
                </c:pt>
                <c:pt idx="330">
                  <c:v>0.51732400000000001</c:v>
                </c:pt>
                <c:pt idx="331">
                  <c:v>0.51695999999999998</c:v>
                </c:pt>
                <c:pt idx="332">
                  <c:v>0.51650399999999996</c:v>
                </c:pt>
                <c:pt idx="333">
                  <c:v>0.51637200000000005</c:v>
                </c:pt>
                <c:pt idx="334">
                  <c:v>0.51834800000000003</c:v>
                </c:pt>
                <c:pt idx="335">
                  <c:v>0.52294400000000008</c:v>
                </c:pt>
                <c:pt idx="336">
                  <c:v>0.52258000000000004</c:v>
                </c:pt>
                <c:pt idx="337">
                  <c:v>0.52227200000000007</c:v>
                </c:pt>
                <c:pt idx="338">
                  <c:v>0.52391599999999994</c:v>
                </c:pt>
                <c:pt idx="339">
                  <c:v>0.53051999999999999</c:v>
                </c:pt>
                <c:pt idx="340">
                  <c:v>0.53054800000000002</c:v>
                </c:pt>
                <c:pt idx="341">
                  <c:v>0.53002000000000005</c:v>
                </c:pt>
                <c:pt idx="342">
                  <c:v>0.52984399999999998</c:v>
                </c:pt>
                <c:pt idx="343">
                  <c:v>0.53002000000000005</c:v>
                </c:pt>
                <c:pt idx="344">
                  <c:v>0.53591999999999995</c:v>
                </c:pt>
                <c:pt idx="345">
                  <c:v>0.53870800000000008</c:v>
                </c:pt>
                <c:pt idx="346">
                  <c:v>0.53800800000000004</c:v>
                </c:pt>
                <c:pt idx="347">
                  <c:v>0.53770799999999996</c:v>
                </c:pt>
                <c:pt idx="348">
                  <c:v>0.53766800000000003</c:v>
                </c:pt>
                <c:pt idx="349">
                  <c:v>0.54249199999999997</c:v>
                </c:pt>
                <c:pt idx="350">
                  <c:v>0.54635199999999995</c:v>
                </c:pt>
                <c:pt idx="351">
                  <c:v>0.54574</c:v>
                </c:pt>
                <c:pt idx="352">
                  <c:v>0.54536799999999996</c:v>
                </c:pt>
                <c:pt idx="353">
                  <c:v>0.54528399999999999</c:v>
                </c:pt>
                <c:pt idx="354">
                  <c:v>0.54867199999999994</c:v>
                </c:pt>
                <c:pt idx="355">
                  <c:v>0.55482799999999999</c:v>
                </c:pt>
                <c:pt idx="356">
                  <c:v>0.55438799999999999</c:v>
                </c:pt>
                <c:pt idx="357">
                  <c:v>0.55387999999999993</c:v>
                </c:pt>
                <c:pt idx="358">
                  <c:v>0.55367199999999994</c:v>
                </c:pt>
                <c:pt idx="359">
                  <c:v>0.55371999999999999</c:v>
                </c:pt>
                <c:pt idx="360">
                  <c:v>0.55923200000000006</c:v>
                </c:pt>
                <c:pt idx="361">
                  <c:v>0.56340800000000002</c:v>
                </c:pt>
                <c:pt idx="362">
                  <c:v>0.56271599999999999</c:v>
                </c:pt>
                <c:pt idx="363">
                  <c:v>0.56228</c:v>
                </c:pt>
                <c:pt idx="364">
                  <c:v>0.56209200000000004</c:v>
                </c:pt>
                <c:pt idx="365">
                  <c:v>0.56437599999999999</c:v>
                </c:pt>
                <c:pt idx="366">
                  <c:v>0.57076400000000005</c:v>
                </c:pt>
                <c:pt idx="367">
                  <c:v>0.57043599999999994</c:v>
                </c:pt>
                <c:pt idx="368">
                  <c:v>0.56987600000000005</c:v>
                </c:pt>
                <c:pt idx="369">
                  <c:v>0.56970799999999999</c:v>
                </c:pt>
                <c:pt idx="370">
                  <c:v>0.57032800000000006</c:v>
                </c:pt>
                <c:pt idx="371">
                  <c:v>0.577044</c:v>
                </c:pt>
                <c:pt idx="372">
                  <c:v>0.57739600000000002</c:v>
                </c:pt>
                <c:pt idx="373">
                  <c:v>0.57684000000000002</c:v>
                </c:pt>
                <c:pt idx="374">
                  <c:v>0.576596</c:v>
                </c:pt>
                <c:pt idx="375">
                  <c:v>0.58027600000000001</c:v>
                </c:pt>
                <c:pt idx="376">
                  <c:v>0.58640800000000004</c:v>
                </c:pt>
                <c:pt idx="377">
                  <c:v>0.58588399999999996</c:v>
                </c:pt>
                <c:pt idx="378">
                  <c:v>0.58530400000000005</c:v>
                </c:pt>
                <c:pt idx="379">
                  <c:v>0.58513599999999999</c:v>
                </c:pt>
                <c:pt idx="380">
                  <c:v>0.58521999999999996</c:v>
                </c:pt>
                <c:pt idx="381">
                  <c:v>0.59082000000000001</c:v>
                </c:pt>
                <c:pt idx="382">
                  <c:v>0.59275199999999995</c:v>
                </c:pt>
                <c:pt idx="383">
                  <c:v>0.59215600000000002</c:v>
                </c:pt>
                <c:pt idx="384">
                  <c:v>0.59186000000000005</c:v>
                </c:pt>
                <c:pt idx="385">
                  <c:v>0.59197600000000006</c:v>
                </c:pt>
                <c:pt idx="386">
                  <c:v>0.59810799999999997</c:v>
                </c:pt>
                <c:pt idx="387">
                  <c:v>0.60008000000000006</c:v>
                </c:pt>
                <c:pt idx="388">
                  <c:v>0.59945199999999998</c:v>
                </c:pt>
                <c:pt idx="389">
                  <c:v>0.59923999999999999</c:v>
                </c:pt>
                <c:pt idx="390">
                  <c:v>0.59941999999999995</c:v>
                </c:pt>
                <c:pt idx="391">
                  <c:v>0.60630000000000006</c:v>
                </c:pt>
                <c:pt idx="392">
                  <c:v>0.60931999999999997</c:v>
                </c:pt>
                <c:pt idx="393">
                  <c:v>0.60856399999999999</c:v>
                </c:pt>
                <c:pt idx="394">
                  <c:v>0.60821999999999998</c:v>
                </c:pt>
                <c:pt idx="395">
                  <c:v>0.60815200000000003</c:v>
                </c:pt>
                <c:pt idx="396">
                  <c:v>0.60821199999999997</c:v>
                </c:pt>
                <c:pt idx="397">
                  <c:v>0.60882000000000003</c:v>
                </c:pt>
                <c:pt idx="398">
                  <c:v>0.61677199999999999</c:v>
                </c:pt>
                <c:pt idx="399">
                  <c:v>0.61988799999999999</c:v>
                </c:pt>
                <c:pt idx="400">
                  <c:v>0.61904400000000004</c:v>
                </c:pt>
                <c:pt idx="401">
                  <c:v>0.61870399999999992</c:v>
                </c:pt>
                <c:pt idx="402">
                  <c:v>0.61861600000000005</c:v>
                </c:pt>
                <c:pt idx="403">
                  <c:v>0.61872000000000005</c:v>
                </c:pt>
                <c:pt idx="404">
                  <c:v>0.62386399999999997</c:v>
                </c:pt>
                <c:pt idx="405">
                  <c:v>0.62757599999999991</c:v>
                </c:pt>
                <c:pt idx="406">
                  <c:v>0.62702000000000002</c:v>
                </c:pt>
                <c:pt idx="407">
                  <c:v>0.62679600000000002</c:v>
                </c:pt>
                <c:pt idx="408">
                  <c:v>0.62671999999999994</c:v>
                </c:pt>
                <c:pt idx="409">
                  <c:v>0.62946800000000003</c:v>
                </c:pt>
                <c:pt idx="410">
                  <c:v>0.63687199999999999</c:v>
                </c:pt>
                <c:pt idx="411">
                  <c:v>0.63660400000000006</c:v>
                </c:pt>
                <c:pt idx="412">
                  <c:v>0.63614400000000004</c:v>
                </c:pt>
                <c:pt idx="413">
                  <c:v>0.63607599999999997</c:v>
                </c:pt>
                <c:pt idx="414">
                  <c:v>0.63617199999999996</c:v>
                </c:pt>
                <c:pt idx="415">
                  <c:v>0.63635599999999992</c:v>
                </c:pt>
                <c:pt idx="416">
                  <c:v>0.63759999999999994</c:v>
                </c:pt>
                <c:pt idx="417">
                  <c:v>0.64464399999999999</c:v>
                </c:pt>
                <c:pt idx="418">
                  <c:v>0.64474799999999999</c:v>
                </c:pt>
                <c:pt idx="419">
                  <c:v>0.64449600000000007</c:v>
                </c:pt>
                <c:pt idx="420">
                  <c:v>0.64463199999999998</c:v>
                </c:pt>
                <c:pt idx="421">
                  <c:v>0.65080399999999994</c:v>
                </c:pt>
                <c:pt idx="422">
                  <c:v>0.65277199999999991</c:v>
                </c:pt>
                <c:pt idx="423">
                  <c:v>0.65237599999999996</c:v>
                </c:pt>
                <c:pt idx="424">
                  <c:v>0.65232400000000001</c:v>
                </c:pt>
                <c:pt idx="425">
                  <c:v>0.65256000000000003</c:v>
                </c:pt>
                <c:pt idx="426">
                  <c:v>0.65819599999999989</c:v>
                </c:pt>
                <c:pt idx="427">
                  <c:v>0.66215199999999996</c:v>
                </c:pt>
                <c:pt idx="428">
                  <c:v>0.66178799999999993</c:v>
                </c:pt>
                <c:pt idx="429">
                  <c:v>0.66172799999999998</c:v>
                </c:pt>
                <c:pt idx="430">
                  <c:v>0.66191999999999995</c:v>
                </c:pt>
                <c:pt idx="431">
                  <c:v>0.66617199999999999</c:v>
                </c:pt>
                <c:pt idx="432">
                  <c:v>0.67032399999999992</c:v>
                </c:pt>
                <c:pt idx="433">
                  <c:v>0.67011200000000004</c:v>
                </c:pt>
                <c:pt idx="434">
                  <c:v>0.67013199999999995</c:v>
                </c:pt>
                <c:pt idx="435">
                  <c:v>0.67033600000000004</c:v>
                </c:pt>
                <c:pt idx="436">
                  <c:v>0.67115999999999998</c:v>
                </c:pt>
                <c:pt idx="437">
                  <c:v>0.67885600000000001</c:v>
                </c:pt>
                <c:pt idx="438">
                  <c:v>0.68047200000000008</c:v>
                </c:pt>
                <c:pt idx="439">
                  <c:v>0.68018400000000001</c:v>
                </c:pt>
                <c:pt idx="440">
                  <c:v>0.68027199999999999</c:v>
                </c:pt>
                <c:pt idx="441">
                  <c:v>0.68065600000000004</c:v>
                </c:pt>
                <c:pt idx="442">
                  <c:v>0.6837399999999999</c:v>
                </c:pt>
                <c:pt idx="443">
                  <c:v>0.69019999999999992</c:v>
                </c:pt>
                <c:pt idx="444">
                  <c:v>0.690168</c:v>
                </c:pt>
                <c:pt idx="445">
                  <c:v>0.69014799999999998</c:v>
                </c:pt>
                <c:pt idx="446">
                  <c:v>0.69055599999999995</c:v>
                </c:pt>
                <c:pt idx="447">
                  <c:v>0.69114399999999998</c:v>
                </c:pt>
                <c:pt idx="448">
                  <c:v>0.69220799999999993</c:v>
                </c:pt>
                <c:pt idx="449">
                  <c:v>0.70090399999999997</c:v>
                </c:pt>
                <c:pt idx="450">
                  <c:v>0.70208399999999993</c:v>
                </c:pt>
                <c:pt idx="451">
                  <c:v>0.70194400000000001</c:v>
                </c:pt>
                <c:pt idx="452">
                  <c:v>0.70233599999999996</c:v>
                </c:pt>
                <c:pt idx="453">
                  <c:v>0.70289599999999997</c:v>
                </c:pt>
                <c:pt idx="454">
                  <c:v>0.70900000000000007</c:v>
                </c:pt>
                <c:pt idx="455">
                  <c:v>0.71534800000000009</c:v>
                </c:pt>
                <c:pt idx="456">
                  <c:v>0.71531199999999995</c:v>
                </c:pt>
                <c:pt idx="457">
                  <c:v>0.71539199999999992</c:v>
                </c:pt>
                <c:pt idx="458">
                  <c:v>0.71600399999999997</c:v>
                </c:pt>
                <c:pt idx="459">
                  <c:v>0.71666799999999997</c:v>
                </c:pt>
                <c:pt idx="460">
                  <c:v>0.71746799999999988</c:v>
                </c:pt>
                <c:pt idx="461">
                  <c:v>0.71839600000000003</c:v>
                </c:pt>
                <c:pt idx="462">
                  <c:v>0.72624799999999989</c:v>
                </c:pt>
                <c:pt idx="463">
                  <c:v>0.72966800000000009</c:v>
                </c:pt>
                <c:pt idx="464">
                  <c:v>0.72971999999999992</c:v>
                </c:pt>
                <c:pt idx="465">
                  <c:v>0.73017600000000005</c:v>
                </c:pt>
                <c:pt idx="466">
                  <c:v>0.73078799999999999</c:v>
                </c:pt>
                <c:pt idx="467">
                  <c:v>0.73164799999999997</c:v>
                </c:pt>
                <c:pt idx="468">
                  <c:v>0.73260400000000003</c:v>
                </c:pt>
                <c:pt idx="469">
                  <c:v>0.73349599999999993</c:v>
                </c:pt>
                <c:pt idx="470">
                  <c:v>0.74020799999999998</c:v>
                </c:pt>
                <c:pt idx="471">
                  <c:v>0.74502399999999991</c:v>
                </c:pt>
                <c:pt idx="472">
                  <c:v>0.74518799999999996</c:v>
                </c:pt>
                <c:pt idx="473">
                  <c:v>0.74570400000000003</c:v>
                </c:pt>
                <c:pt idx="474">
                  <c:v>0.74647599999999992</c:v>
                </c:pt>
                <c:pt idx="475">
                  <c:v>0.74746799999999991</c:v>
                </c:pt>
                <c:pt idx="476">
                  <c:v>0.75317599999999996</c:v>
                </c:pt>
                <c:pt idx="477">
                  <c:v>0.75562399999999996</c:v>
                </c:pt>
                <c:pt idx="478">
                  <c:v>0.7561199999999999</c:v>
                </c:pt>
                <c:pt idx="479">
                  <c:v>0.756996</c:v>
                </c:pt>
                <c:pt idx="480">
                  <c:v>0.75798399999999999</c:v>
                </c:pt>
                <c:pt idx="481">
                  <c:v>0.76037599999999994</c:v>
                </c:pt>
                <c:pt idx="482">
                  <c:v>0.77044799999999991</c:v>
                </c:pt>
                <c:pt idx="483">
                  <c:v>0.77171999999999996</c:v>
                </c:pt>
                <c:pt idx="484">
                  <c:v>0.77218000000000009</c:v>
                </c:pt>
                <c:pt idx="485">
                  <c:v>0.77303200000000005</c:v>
                </c:pt>
                <c:pt idx="486">
                  <c:v>0.774088</c:v>
                </c:pt>
                <c:pt idx="487">
                  <c:v>0.77533600000000003</c:v>
                </c:pt>
                <c:pt idx="488">
                  <c:v>0.77651999999999999</c:v>
                </c:pt>
                <c:pt idx="489">
                  <c:v>0.77780799999999994</c:v>
                </c:pt>
                <c:pt idx="490">
                  <c:v>0.78487200000000001</c:v>
                </c:pt>
                <c:pt idx="491">
                  <c:v>0.791964</c:v>
                </c:pt>
                <c:pt idx="492">
                  <c:v>0.79239599999999999</c:v>
                </c:pt>
                <c:pt idx="493">
                  <c:v>0.79303600000000007</c:v>
                </c:pt>
                <c:pt idx="494">
                  <c:v>0.79416399999999998</c:v>
                </c:pt>
                <c:pt idx="495">
                  <c:v>0.79559999999999997</c:v>
                </c:pt>
                <c:pt idx="496">
                  <c:v>0.79688400000000004</c:v>
                </c:pt>
                <c:pt idx="497">
                  <c:v>0.79820400000000002</c:v>
                </c:pt>
                <c:pt idx="498">
                  <c:v>0.79965199999999992</c:v>
                </c:pt>
                <c:pt idx="499">
                  <c:v>0.80196400000000001</c:v>
                </c:pt>
                <c:pt idx="500">
                  <c:v>0.81330000000000002</c:v>
                </c:pt>
              </c:numCache>
            </c:numRef>
          </c:xVal>
          <c:yVal>
            <c:numRef>
              <c:f>'N115 Curvas de Polarización'!$B$4:$B$504</c:f>
              <c:numCache>
                <c:formatCode>0.0000</c:formatCode>
                <c:ptCount val="501"/>
                <c:pt idx="0">
                  <c:v>1.4972099999999999</c:v>
                </c:pt>
                <c:pt idx="1">
                  <c:v>1.4994099999999999</c:v>
                </c:pt>
                <c:pt idx="2">
                  <c:v>1.5012799999999999</c:v>
                </c:pt>
                <c:pt idx="3">
                  <c:v>1.5032399999999999</c:v>
                </c:pt>
                <c:pt idx="4">
                  <c:v>1.50536</c:v>
                </c:pt>
                <c:pt idx="5">
                  <c:v>1.50735</c:v>
                </c:pt>
                <c:pt idx="6">
                  <c:v>1.50926</c:v>
                </c:pt>
                <c:pt idx="7">
                  <c:v>1.51122</c:v>
                </c:pt>
                <c:pt idx="8">
                  <c:v>1.51329</c:v>
                </c:pt>
                <c:pt idx="9">
                  <c:v>1.5153000000000001</c:v>
                </c:pt>
                <c:pt idx="10">
                  <c:v>1.5171699999999999</c:v>
                </c:pt>
                <c:pt idx="11">
                  <c:v>1.51915</c:v>
                </c:pt>
                <c:pt idx="12">
                  <c:v>1.52115</c:v>
                </c:pt>
                <c:pt idx="13">
                  <c:v>1.5233099999999999</c:v>
                </c:pt>
                <c:pt idx="14">
                  <c:v>1.52518</c:v>
                </c:pt>
                <c:pt idx="15">
                  <c:v>1.52718</c:v>
                </c:pt>
                <c:pt idx="16">
                  <c:v>1.5294000000000001</c:v>
                </c:pt>
                <c:pt idx="17">
                  <c:v>1.5313300000000001</c:v>
                </c:pt>
                <c:pt idx="18">
                  <c:v>1.53321</c:v>
                </c:pt>
                <c:pt idx="19">
                  <c:v>1.5351999999999999</c:v>
                </c:pt>
                <c:pt idx="20">
                  <c:v>1.53732</c:v>
                </c:pt>
                <c:pt idx="21">
                  <c:v>1.5392999999999999</c:v>
                </c:pt>
                <c:pt idx="22">
                  <c:v>1.54114</c:v>
                </c:pt>
                <c:pt idx="23">
                  <c:v>1.54312</c:v>
                </c:pt>
                <c:pt idx="24">
                  <c:v>1.5451299999999999</c:v>
                </c:pt>
                <c:pt idx="25">
                  <c:v>1.54722</c:v>
                </c:pt>
                <c:pt idx="26">
                  <c:v>1.54932</c:v>
                </c:pt>
                <c:pt idx="27">
                  <c:v>1.55131</c:v>
                </c:pt>
                <c:pt idx="28">
                  <c:v>1.5534399999999999</c:v>
                </c:pt>
                <c:pt idx="29">
                  <c:v>1.55532</c:v>
                </c:pt>
                <c:pt idx="30">
                  <c:v>1.5571600000000001</c:v>
                </c:pt>
                <c:pt idx="31">
                  <c:v>1.55911</c:v>
                </c:pt>
                <c:pt idx="32">
                  <c:v>1.5611999999999999</c:v>
                </c:pt>
                <c:pt idx="33">
                  <c:v>1.56325</c:v>
                </c:pt>
                <c:pt idx="34">
                  <c:v>1.5650999999999999</c:v>
                </c:pt>
                <c:pt idx="35">
                  <c:v>1.5670500000000001</c:v>
                </c:pt>
                <c:pt idx="36">
                  <c:v>1.56908</c:v>
                </c:pt>
                <c:pt idx="37">
                  <c:v>1.57104</c:v>
                </c:pt>
                <c:pt idx="38">
                  <c:v>1.573</c:v>
                </c:pt>
                <c:pt idx="39">
                  <c:v>1.57507</c:v>
                </c:pt>
                <c:pt idx="40">
                  <c:v>1.57734</c:v>
                </c:pt>
                <c:pt idx="41">
                  <c:v>1.5793299999999999</c:v>
                </c:pt>
                <c:pt idx="42">
                  <c:v>1.5811500000000001</c:v>
                </c:pt>
                <c:pt idx="43">
                  <c:v>1.5831</c:v>
                </c:pt>
                <c:pt idx="44">
                  <c:v>1.5851</c:v>
                </c:pt>
                <c:pt idx="45">
                  <c:v>1.58724</c:v>
                </c:pt>
                <c:pt idx="46">
                  <c:v>1.5890899999999999</c:v>
                </c:pt>
                <c:pt idx="47">
                  <c:v>1.5910599999999999</c:v>
                </c:pt>
                <c:pt idx="48">
                  <c:v>1.5930500000000001</c:v>
                </c:pt>
                <c:pt idx="49">
                  <c:v>1.5951500000000001</c:v>
                </c:pt>
                <c:pt idx="50">
                  <c:v>1.5969899999999999</c:v>
                </c:pt>
                <c:pt idx="51">
                  <c:v>1.5989599999999999</c:v>
                </c:pt>
                <c:pt idx="52">
                  <c:v>1.60111</c:v>
                </c:pt>
                <c:pt idx="53">
                  <c:v>1.6033200000000001</c:v>
                </c:pt>
                <c:pt idx="54">
                  <c:v>1.6050899999999999</c:v>
                </c:pt>
                <c:pt idx="55">
                  <c:v>1.6070599999999999</c:v>
                </c:pt>
                <c:pt idx="56">
                  <c:v>1.60911</c:v>
                </c:pt>
                <c:pt idx="57">
                  <c:v>1.61127</c:v>
                </c:pt>
                <c:pt idx="58">
                  <c:v>1.6130500000000001</c:v>
                </c:pt>
                <c:pt idx="59">
                  <c:v>1.61497</c:v>
                </c:pt>
                <c:pt idx="60">
                  <c:v>1.61696</c:v>
                </c:pt>
                <c:pt idx="61">
                  <c:v>1.61904</c:v>
                </c:pt>
                <c:pt idx="62">
                  <c:v>1.62096</c:v>
                </c:pt>
                <c:pt idx="63">
                  <c:v>1.6229100000000001</c:v>
                </c:pt>
                <c:pt idx="64">
                  <c:v>1.6249</c:v>
                </c:pt>
                <c:pt idx="65">
                  <c:v>1.6272200000000001</c:v>
                </c:pt>
                <c:pt idx="66">
                  <c:v>1.6290199999999999</c:v>
                </c:pt>
                <c:pt idx="67">
                  <c:v>1.6310199999999999</c:v>
                </c:pt>
                <c:pt idx="68">
                  <c:v>1.6330100000000001</c:v>
                </c:pt>
                <c:pt idx="69">
                  <c:v>1.63524</c:v>
                </c:pt>
                <c:pt idx="70">
                  <c:v>1.6369800000000001</c:v>
                </c:pt>
                <c:pt idx="71">
                  <c:v>1.6389</c:v>
                </c:pt>
                <c:pt idx="72">
                  <c:v>1.6409</c:v>
                </c:pt>
                <c:pt idx="73">
                  <c:v>1.6430199999999999</c:v>
                </c:pt>
                <c:pt idx="74">
                  <c:v>1.6449400000000001</c:v>
                </c:pt>
                <c:pt idx="75">
                  <c:v>1.6468700000000001</c:v>
                </c:pt>
                <c:pt idx="76">
                  <c:v>1.64882</c:v>
                </c:pt>
                <c:pt idx="77">
                  <c:v>1.65083</c:v>
                </c:pt>
                <c:pt idx="78">
                  <c:v>1.6530199999999999</c:v>
                </c:pt>
                <c:pt idx="79">
                  <c:v>1.6549100000000001</c:v>
                </c:pt>
                <c:pt idx="80">
                  <c:v>1.6569199999999999</c:v>
                </c:pt>
                <c:pt idx="81">
                  <c:v>1.6589799999999999</c:v>
                </c:pt>
                <c:pt idx="82">
                  <c:v>1.6609799999999999</c:v>
                </c:pt>
                <c:pt idx="83">
                  <c:v>1.66293</c:v>
                </c:pt>
                <c:pt idx="84">
                  <c:v>1.6648400000000001</c:v>
                </c:pt>
                <c:pt idx="85">
                  <c:v>1.6668499999999999</c:v>
                </c:pt>
                <c:pt idx="86">
                  <c:v>1.66893</c:v>
                </c:pt>
                <c:pt idx="87">
                  <c:v>1.67075</c:v>
                </c:pt>
                <c:pt idx="88">
                  <c:v>1.6727399999999999</c:v>
                </c:pt>
                <c:pt idx="89">
                  <c:v>1.67475</c:v>
                </c:pt>
                <c:pt idx="90">
                  <c:v>1.6769000000000001</c:v>
                </c:pt>
                <c:pt idx="91">
                  <c:v>1.67876</c:v>
                </c:pt>
                <c:pt idx="92">
                  <c:v>1.6808000000000001</c:v>
                </c:pt>
                <c:pt idx="93">
                  <c:v>1.6830000000000001</c:v>
                </c:pt>
                <c:pt idx="94">
                  <c:v>1.6849499999999999</c:v>
                </c:pt>
                <c:pt idx="95">
                  <c:v>1.68676</c:v>
                </c:pt>
                <c:pt idx="96">
                  <c:v>1.68875</c:v>
                </c:pt>
                <c:pt idx="97">
                  <c:v>1.69079</c:v>
                </c:pt>
                <c:pt idx="98">
                  <c:v>1.69279</c:v>
                </c:pt>
                <c:pt idx="99">
                  <c:v>1.6947300000000001</c:v>
                </c:pt>
                <c:pt idx="100">
                  <c:v>1.69672</c:v>
                </c:pt>
                <c:pt idx="101">
                  <c:v>1.69872</c:v>
                </c:pt>
                <c:pt idx="102">
                  <c:v>1.70079</c:v>
                </c:pt>
                <c:pt idx="103">
                  <c:v>1.7027699999999999</c:v>
                </c:pt>
                <c:pt idx="104">
                  <c:v>1.7047300000000001</c:v>
                </c:pt>
                <c:pt idx="105">
                  <c:v>1.70712</c:v>
                </c:pt>
                <c:pt idx="106">
                  <c:v>1.70892</c:v>
                </c:pt>
                <c:pt idx="107">
                  <c:v>1.7107699999999999</c:v>
                </c:pt>
                <c:pt idx="108">
                  <c:v>1.7127300000000001</c:v>
                </c:pt>
                <c:pt idx="109">
                  <c:v>1.7148099999999999</c:v>
                </c:pt>
                <c:pt idx="110">
                  <c:v>1.71678</c:v>
                </c:pt>
                <c:pt idx="111">
                  <c:v>1.71865</c:v>
                </c:pt>
                <c:pt idx="112">
                  <c:v>1.7206399999999999</c:v>
                </c:pt>
                <c:pt idx="113">
                  <c:v>1.7226600000000001</c:v>
                </c:pt>
                <c:pt idx="114">
                  <c:v>1.7247399999999999</c:v>
                </c:pt>
                <c:pt idx="115">
                  <c:v>1.72661</c:v>
                </c:pt>
                <c:pt idx="116">
                  <c:v>1.7286600000000001</c:v>
                </c:pt>
                <c:pt idx="117">
                  <c:v>1.7309399999999999</c:v>
                </c:pt>
                <c:pt idx="118">
                  <c:v>1.7329300000000001</c:v>
                </c:pt>
                <c:pt idx="119">
                  <c:v>1.7347399999999999</c:v>
                </c:pt>
                <c:pt idx="120">
                  <c:v>1.7366699999999999</c:v>
                </c:pt>
                <c:pt idx="121">
                  <c:v>1.7386699999999999</c:v>
                </c:pt>
                <c:pt idx="122">
                  <c:v>1.74088</c:v>
                </c:pt>
                <c:pt idx="123">
                  <c:v>1.74264</c:v>
                </c:pt>
                <c:pt idx="124">
                  <c:v>1.7445999999999999</c:v>
                </c:pt>
                <c:pt idx="125">
                  <c:v>1.7466200000000001</c:v>
                </c:pt>
                <c:pt idx="126">
                  <c:v>1.7486999999999999</c:v>
                </c:pt>
                <c:pt idx="127">
                  <c:v>1.7505900000000001</c:v>
                </c:pt>
                <c:pt idx="128">
                  <c:v>1.75258</c:v>
                </c:pt>
                <c:pt idx="129">
                  <c:v>1.7546600000000001</c:v>
                </c:pt>
                <c:pt idx="130">
                  <c:v>1.7569300000000001</c:v>
                </c:pt>
                <c:pt idx="131">
                  <c:v>1.75867</c:v>
                </c:pt>
                <c:pt idx="132">
                  <c:v>1.7606299999999999</c:v>
                </c:pt>
                <c:pt idx="133">
                  <c:v>1.76275</c:v>
                </c:pt>
                <c:pt idx="134">
                  <c:v>1.76485</c:v>
                </c:pt>
                <c:pt idx="135">
                  <c:v>1.7666500000000001</c:v>
                </c:pt>
                <c:pt idx="136">
                  <c:v>1.7685900000000001</c:v>
                </c:pt>
                <c:pt idx="137">
                  <c:v>1.7704899999999999</c:v>
                </c:pt>
                <c:pt idx="138">
                  <c:v>1.7725900000000001</c:v>
                </c:pt>
                <c:pt idx="139">
                  <c:v>1.7745599999999999</c:v>
                </c:pt>
                <c:pt idx="140">
                  <c:v>1.7765</c:v>
                </c:pt>
                <c:pt idx="141">
                  <c:v>1.7784800000000001</c:v>
                </c:pt>
                <c:pt idx="142">
                  <c:v>1.78084</c:v>
                </c:pt>
                <c:pt idx="143">
                  <c:v>1.7826</c:v>
                </c:pt>
                <c:pt idx="144">
                  <c:v>1.7845899999999999</c:v>
                </c:pt>
                <c:pt idx="145">
                  <c:v>1.78653</c:v>
                </c:pt>
                <c:pt idx="146">
                  <c:v>1.78881</c:v>
                </c:pt>
                <c:pt idx="147">
                  <c:v>1.7905899999999999</c:v>
                </c:pt>
                <c:pt idx="148">
                  <c:v>1.79253</c:v>
                </c:pt>
                <c:pt idx="149">
                  <c:v>1.79453</c:v>
                </c:pt>
                <c:pt idx="150">
                  <c:v>1.7966200000000001</c:v>
                </c:pt>
                <c:pt idx="151">
                  <c:v>1.79853</c:v>
                </c:pt>
                <c:pt idx="152">
                  <c:v>1.80044</c:v>
                </c:pt>
                <c:pt idx="153">
                  <c:v>1.8024100000000001</c:v>
                </c:pt>
                <c:pt idx="154">
                  <c:v>1.80443</c:v>
                </c:pt>
                <c:pt idx="155">
                  <c:v>1.8066500000000001</c:v>
                </c:pt>
                <c:pt idx="156">
                  <c:v>1.8085</c:v>
                </c:pt>
                <c:pt idx="157">
                  <c:v>1.81047</c:v>
                </c:pt>
                <c:pt idx="158">
                  <c:v>1.8127</c:v>
                </c:pt>
                <c:pt idx="159">
                  <c:v>1.81454</c:v>
                </c:pt>
                <c:pt idx="160">
                  <c:v>1.8164899999999999</c:v>
                </c:pt>
                <c:pt idx="161">
                  <c:v>1.8184</c:v>
                </c:pt>
                <c:pt idx="162">
                  <c:v>1.8205199999999999</c:v>
                </c:pt>
                <c:pt idx="163">
                  <c:v>1.8225199999999999</c:v>
                </c:pt>
                <c:pt idx="164">
                  <c:v>1.8243799999999999</c:v>
                </c:pt>
                <c:pt idx="165">
                  <c:v>1.82636</c:v>
                </c:pt>
                <c:pt idx="166">
                  <c:v>1.8283799999999999</c:v>
                </c:pt>
                <c:pt idx="167">
                  <c:v>1.8304800000000001</c:v>
                </c:pt>
                <c:pt idx="168">
                  <c:v>1.8325499999999999</c:v>
                </c:pt>
                <c:pt idx="169">
                  <c:v>1.8344800000000001</c:v>
                </c:pt>
                <c:pt idx="170">
                  <c:v>1.8367199999999999</c:v>
                </c:pt>
                <c:pt idx="171">
                  <c:v>1.8385400000000001</c:v>
                </c:pt>
                <c:pt idx="172">
                  <c:v>1.84039</c:v>
                </c:pt>
                <c:pt idx="173">
                  <c:v>1.8423400000000001</c:v>
                </c:pt>
                <c:pt idx="174">
                  <c:v>1.8443400000000001</c:v>
                </c:pt>
                <c:pt idx="175">
                  <c:v>1.84639</c:v>
                </c:pt>
                <c:pt idx="176">
                  <c:v>1.8483400000000001</c:v>
                </c:pt>
                <c:pt idx="177">
                  <c:v>1.8503099999999999</c:v>
                </c:pt>
                <c:pt idx="178">
                  <c:v>1.8523000000000001</c:v>
                </c:pt>
                <c:pt idx="179">
                  <c:v>1.8544</c:v>
                </c:pt>
                <c:pt idx="180">
                  <c:v>1.8564099999999999</c:v>
                </c:pt>
                <c:pt idx="181">
                  <c:v>1.85836</c:v>
                </c:pt>
                <c:pt idx="182">
                  <c:v>1.8604700000000001</c:v>
                </c:pt>
                <c:pt idx="183">
                  <c:v>1.86252</c:v>
                </c:pt>
                <c:pt idx="184">
                  <c:v>1.8643000000000001</c:v>
                </c:pt>
                <c:pt idx="185">
                  <c:v>1.8663099999999999</c:v>
                </c:pt>
                <c:pt idx="186">
                  <c:v>1.86835</c:v>
                </c:pt>
                <c:pt idx="187">
                  <c:v>1.8704700000000001</c:v>
                </c:pt>
                <c:pt idx="188">
                  <c:v>1.87225</c:v>
                </c:pt>
                <c:pt idx="189">
                  <c:v>1.8742399999999999</c:v>
                </c:pt>
                <c:pt idx="190">
                  <c:v>1.8762300000000001</c:v>
                </c:pt>
                <c:pt idx="191">
                  <c:v>1.87826</c:v>
                </c:pt>
                <c:pt idx="192">
                  <c:v>1.88019</c:v>
                </c:pt>
                <c:pt idx="193">
                  <c:v>1.88226</c:v>
                </c:pt>
                <c:pt idx="194">
                  <c:v>1.8846099999999999</c:v>
                </c:pt>
                <c:pt idx="195">
                  <c:v>1.8865400000000001</c:v>
                </c:pt>
                <c:pt idx="196">
                  <c:v>1.88832</c:v>
                </c:pt>
                <c:pt idx="197">
                  <c:v>1.89025</c:v>
                </c:pt>
                <c:pt idx="198">
                  <c:v>1.8922399999999999</c:v>
                </c:pt>
                <c:pt idx="199">
                  <c:v>1.8944700000000001</c:v>
                </c:pt>
                <c:pt idx="200">
                  <c:v>1.8962399999999999</c:v>
                </c:pt>
                <c:pt idx="201">
                  <c:v>1.8981699999999999</c:v>
                </c:pt>
                <c:pt idx="202">
                  <c:v>1.90018</c:v>
                </c:pt>
                <c:pt idx="203">
                  <c:v>1.9022300000000001</c:v>
                </c:pt>
                <c:pt idx="204">
                  <c:v>1.9041600000000001</c:v>
                </c:pt>
                <c:pt idx="205">
                  <c:v>1.9061399999999999</c:v>
                </c:pt>
                <c:pt idx="206">
                  <c:v>1.9082399999999999</c:v>
                </c:pt>
                <c:pt idx="207">
                  <c:v>1.91048</c:v>
                </c:pt>
                <c:pt idx="208">
                  <c:v>1.91225</c:v>
                </c:pt>
                <c:pt idx="209">
                  <c:v>1.91421</c:v>
                </c:pt>
                <c:pt idx="210">
                  <c:v>1.9161900000000001</c:v>
                </c:pt>
                <c:pt idx="211">
                  <c:v>1.91838</c:v>
                </c:pt>
                <c:pt idx="212">
                  <c:v>1.9201900000000001</c:v>
                </c:pt>
                <c:pt idx="213">
                  <c:v>1.92208</c:v>
                </c:pt>
                <c:pt idx="214">
                  <c:v>1.92404</c:v>
                </c:pt>
                <c:pt idx="215">
                  <c:v>1.9260600000000001</c:v>
                </c:pt>
                <c:pt idx="216">
                  <c:v>1.9281200000000001</c:v>
                </c:pt>
                <c:pt idx="217">
                  <c:v>1.9300299999999999</c:v>
                </c:pt>
                <c:pt idx="218">
                  <c:v>1.9319999999999999</c:v>
                </c:pt>
                <c:pt idx="219">
                  <c:v>1.9343300000000001</c:v>
                </c:pt>
                <c:pt idx="220">
                  <c:v>1.9361900000000001</c:v>
                </c:pt>
                <c:pt idx="221">
                  <c:v>1.9381699999999999</c:v>
                </c:pt>
                <c:pt idx="222">
                  <c:v>1.9400900000000001</c:v>
                </c:pt>
                <c:pt idx="223">
                  <c:v>1.9422900000000001</c:v>
                </c:pt>
                <c:pt idx="224">
                  <c:v>1.94417</c:v>
                </c:pt>
                <c:pt idx="225">
                  <c:v>1.94611</c:v>
                </c:pt>
                <c:pt idx="226">
                  <c:v>1.9480500000000001</c:v>
                </c:pt>
                <c:pt idx="227">
                  <c:v>1.95018</c:v>
                </c:pt>
                <c:pt idx="228">
                  <c:v>1.9521299999999999</c:v>
                </c:pt>
                <c:pt idx="229">
                  <c:v>1.95404</c:v>
                </c:pt>
                <c:pt idx="230">
                  <c:v>1.9559899999999999</c:v>
                </c:pt>
                <c:pt idx="231">
                  <c:v>1.9579899999999999</c:v>
                </c:pt>
                <c:pt idx="232">
                  <c:v>1.9601900000000001</c:v>
                </c:pt>
                <c:pt idx="233">
                  <c:v>1.96207</c:v>
                </c:pt>
                <c:pt idx="234">
                  <c:v>1.96408</c:v>
                </c:pt>
                <c:pt idx="235">
                  <c:v>1.9662599999999999</c:v>
                </c:pt>
                <c:pt idx="236">
                  <c:v>1.9681500000000001</c:v>
                </c:pt>
                <c:pt idx="237">
                  <c:v>1.9700800000000001</c:v>
                </c:pt>
                <c:pt idx="238">
                  <c:v>1.9719899999999999</c:v>
                </c:pt>
                <c:pt idx="239">
                  <c:v>1.9740800000000001</c:v>
                </c:pt>
                <c:pt idx="240">
                  <c:v>1.9760800000000001</c:v>
                </c:pt>
                <c:pt idx="241">
                  <c:v>1.97794</c:v>
                </c:pt>
                <c:pt idx="242">
                  <c:v>1.97993</c:v>
                </c:pt>
                <c:pt idx="243">
                  <c:v>1.98193</c:v>
                </c:pt>
                <c:pt idx="244">
                  <c:v>1.9840899999999999</c:v>
                </c:pt>
                <c:pt idx="245">
                  <c:v>1.9860500000000001</c:v>
                </c:pt>
                <c:pt idx="246">
                  <c:v>1.9879599999999999</c:v>
                </c:pt>
                <c:pt idx="247">
                  <c:v>1.9902500000000001</c:v>
                </c:pt>
                <c:pt idx="248">
                  <c:v>1.99213</c:v>
                </c:pt>
                <c:pt idx="249">
                  <c:v>1.994</c:v>
                </c:pt>
                <c:pt idx="250">
                  <c:v>1.99594</c:v>
                </c:pt>
                <c:pt idx="251">
                  <c:v>1.99804</c:v>
                </c:pt>
                <c:pt idx="252">
                  <c:v>2.0000900000000001</c:v>
                </c:pt>
                <c:pt idx="253">
                  <c:v>2.0019300000000002</c:v>
                </c:pt>
                <c:pt idx="254">
                  <c:v>2.0038800000000001</c:v>
                </c:pt>
                <c:pt idx="255">
                  <c:v>2.0059</c:v>
                </c:pt>
                <c:pt idx="256">
                  <c:v>2.0079199999999999</c:v>
                </c:pt>
                <c:pt idx="257">
                  <c:v>2.0099900000000002</c:v>
                </c:pt>
                <c:pt idx="258">
                  <c:v>2.0119400000000001</c:v>
                </c:pt>
                <c:pt idx="259">
                  <c:v>2.0141399999999998</c:v>
                </c:pt>
                <c:pt idx="260">
                  <c:v>2.0160900000000002</c:v>
                </c:pt>
                <c:pt idx="261">
                  <c:v>2.0179900000000002</c:v>
                </c:pt>
                <c:pt idx="262">
                  <c:v>2.0199199999999999</c:v>
                </c:pt>
                <c:pt idx="263">
                  <c:v>2.02196</c:v>
                </c:pt>
                <c:pt idx="264">
                  <c:v>2.0240399999999998</c:v>
                </c:pt>
                <c:pt idx="265">
                  <c:v>2.0258799999999999</c:v>
                </c:pt>
                <c:pt idx="266">
                  <c:v>2.0278299999999998</c:v>
                </c:pt>
                <c:pt idx="267">
                  <c:v>2.02982</c:v>
                </c:pt>
                <c:pt idx="268">
                  <c:v>2.0318700000000001</c:v>
                </c:pt>
                <c:pt idx="269">
                  <c:v>2.0337900000000002</c:v>
                </c:pt>
                <c:pt idx="270">
                  <c:v>2.0358999999999998</c:v>
                </c:pt>
                <c:pt idx="271">
                  <c:v>2.0380799999999999</c:v>
                </c:pt>
                <c:pt idx="272">
                  <c:v>2.0400999999999998</c:v>
                </c:pt>
                <c:pt idx="273">
                  <c:v>2.0418799999999999</c:v>
                </c:pt>
                <c:pt idx="274">
                  <c:v>2.0438499999999999</c:v>
                </c:pt>
                <c:pt idx="275">
                  <c:v>2.04583</c:v>
                </c:pt>
                <c:pt idx="276">
                  <c:v>2.0480700000000001</c:v>
                </c:pt>
                <c:pt idx="277">
                  <c:v>2.04989</c:v>
                </c:pt>
                <c:pt idx="278">
                  <c:v>2.05185</c:v>
                </c:pt>
                <c:pt idx="279">
                  <c:v>2.0538500000000002</c:v>
                </c:pt>
                <c:pt idx="280">
                  <c:v>2.05586</c:v>
                </c:pt>
                <c:pt idx="281">
                  <c:v>2.0577999999999999</c:v>
                </c:pt>
                <c:pt idx="282">
                  <c:v>2.0597799999999999</c:v>
                </c:pt>
                <c:pt idx="283">
                  <c:v>2.0619499999999999</c:v>
                </c:pt>
                <c:pt idx="284">
                  <c:v>2.06412</c:v>
                </c:pt>
                <c:pt idx="285">
                  <c:v>2.0659100000000001</c:v>
                </c:pt>
                <c:pt idx="286">
                  <c:v>2.06786</c:v>
                </c:pt>
                <c:pt idx="287">
                  <c:v>2.0698799999999999</c:v>
                </c:pt>
                <c:pt idx="288">
                  <c:v>2.0720700000000001</c:v>
                </c:pt>
                <c:pt idx="289">
                  <c:v>2.07382</c:v>
                </c:pt>
                <c:pt idx="290">
                  <c:v>2.0758000000000001</c:v>
                </c:pt>
                <c:pt idx="291">
                  <c:v>2.0777600000000001</c:v>
                </c:pt>
                <c:pt idx="292">
                  <c:v>2.0798199999999998</c:v>
                </c:pt>
                <c:pt idx="293">
                  <c:v>2.0817800000000002</c:v>
                </c:pt>
                <c:pt idx="294">
                  <c:v>2.0836899999999998</c:v>
                </c:pt>
                <c:pt idx="295">
                  <c:v>2.08569</c:v>
                </c:pt>
                <c:pt idx="296">
                  <c:v>2.0880200000000002</c:v>
                </c:pt>
                <c:pt idx="297">
                  <c:v>2.0898300000000001</c:v>
                </c:pt>
                <c:pt idx="298">
                  <c:v>2.09179</c:v>
                </c:pt>
                <c:pt idx="299">
                  <c:v>2.0937800000000002</c:v>
                </c:pt>
                <c:pt idx="300">
                  <c:v>2.0959599999999998</c:v>
                </c:pt>
                <c:pt idx="301">
                  <c:v>2.0977999999999999</c:v>
                </c:pt>
                <c:pt idx="302">
                  <c:v>2.0997699999999999</c:v>
                </c:pt>
                <c:pt idx="303">
                  <c:v>2.1017000000000001</c:v>
                </c:pt>
                <c:pt idx="304">
                  <c:v>2.10379</c:v>
                </c:pt>
                <c:pt idx="305">
                  <c:v>2.10575</c:v>
                </c:pt>
                <c:pt idx="306">
                  <c:v>2.10764</c:v>
                </c:pt>
                <c:pt idx="307">
                  <c:v>2.10961</c:v>
                </c:pt>
                <c:pt idx="308">
                  <c:v>2.11164</c:v>
                </c:pt>
                <c:pt idx="309">
                  <c:v>2.1138300000000001</c:v>
                </c:pt>
                <c:pt idx="310">
                  <c:v>2.11578</c:v>
                </c:pt>
                <c:pt idx="311">
                  <c:v>2.1177299999999999</c:v>
                </c:pt>
                <c:pt idx="312">
                  <c:v>2.1198600000000001</c:v>
                </c:pt>
                <c:pt idx="313">
                  <c:v>2.1217700000000002</c:v>
                </c:pt>
                <c:pt idx="314">
                  <c:v>2.1236700000000002</c:v>
                </c:pt>
                <c:pt idx="315">
                  <c:v>2.1256499999999998</c:v>
                </c:pt>
                <c:pt idx="316">
                  <c:v>2.12771</c:v>
                </c:pt>
                <c:pt idx="317">
                  <c:v>2.12974</c:v>
                </c:pt>
                <c:pt idx="318">
                  <c:v>2.1316000000000002</c:v>
                </c:pt>
                <c:pt idx="319">
                  <c:v>2.1335700000000002</c:v>
                </c:pt>
                <c:pt idx="320">
                  <c:v>2.1355499999999998</c:v>
                </c:pt>
                <c:pt idx="321">
                  <c:v>2.1377199999999998</c:v>
                </c:pt>
                <c:pt idx="322">
                  <c:v>2.13971</c:v>
                </c:pt>
                <c:pt idx="323">
                  <c:v>2.1416300000000001</c:v>
                </c:pt>
                <c:pt idx="324">
                  <c:v>2.1438899999999999</c:v>
                </c:pt>
                <c:pt idx="325">
                  <c:v>2.1457299999999999</c:v>
                </c:pt>
                <c:pt idx="326">
                  <c:v>2.14764</c:v>
                </c:pt>
                <c:pt idx="327">
                  <c:v>2.1495500000000001</c:v>
                </c:pt>
                <c:pt idx="328">
                  <c:v>2.1517300000000001</c:v>
                </c:pt>
                <c:pt idx="329">
                  <c:v>2.1537199999999999</c:v>
                </c:pt>
                <c:pt idx="330">
                  <c:v>2.1555300000000002</c:v>
                </c:pt>
                <c:pt idx="331">
                  <c:v>2.1575099999999998</c:v>
                </c:pt>
                <c:pt idx="332">
                  <c:v>2.1595200000000001</c:v>
                </c:pt>
                <c:pt idx="333">
                  <c:v>2.1615799999999998</c:v>
                </c:pt>
                <c:pt idx="334">
                  <c:v>2.1636299999999999</c:v>
                </c:pt>
                <c:pt idx="335">
                  <c:v>2.1655500000000001</c:v>
                </c:pt>
                <c:pt idx="336">
                  <c:v>2.16777</c:v>
                </c:pt>
                <c:pt idx="337">
                  <c:v>2.1697299999999999</c:v>
                </c:pt>
                <c:pt idx="338">
                  <c:v>2.1716000000000002</c:v>
                </c:pt>
                <c:pt idx="339">
                  <c:v>2.17353</c:v>
                </c:pt>
                <c:pt idx="340">
                  <c:v>2.1756199999999999</c:v>
                </c:pt>
                <c:pt idx="341">
                  <c:v>2.1776599999999999</c:v>
                </c:pt>
                <c:pt idx="342">
                  <c:v>2.1795100000000001</c:v>
                </c:pt>
                <c:pt idx="343">
                  <c:v>2.18146</c:v>
                </c:pt>
                <c:pt idx="344">
                  <c:v>2.1834500000000001</c:v>
                </c:pt>
                <c:pt idx="345">
                  <c:v>2.18546</c:v>
                </c:pt>
                <c:pt idx="346">
                  <c:v>2.1873900000000002</c:v>
                </c:pt>
                <c:pt idx="347">
                  <c:v>2.1894999999999998</c:v>
                </c:pt>
                <c:pt idx="348">
                  <c:v>2.1917399999999998</c:v>
                </c:pt>
                <c:pt idx="349">
                  <c:v>2.1937099999999998</c:v>
                </c:pt>
                <c:pt idx="350">
                  <c:v>2.1955100000000001</c:v>
                </c:pt>
                <c:pt idx="351">
                  <c:v>2.19746</c:v>
                </c:pt>
                <c:pt idx="352">
                  <c:v>2.1994799999999999</c:v>
                </c:pt>
                <c:pt idx="353">
                  <c:v>2.2016200000000001</c:v>
                </c:pt>
                <c:pt idx="354">
                  <c:v>2.20343</c:v>
                </c:pt>
                <c:pt idx="355">
                  <c:v>2.2054200000000002</c:v>
                </c:pt>
                <c:pt idx="356">
                  <c:v>2.2074099999999999</c:v>
                </c:pt>
                <c:pt idx="357">
                  <c:v>2.20946</c:v>
                </c:pt>
                <c:pt idx="358">
                  <c:v>2.2113800000000001</c:v>
                </c:pt>
                <c:pt idx="359">
                  <c:v>2.2133600000000002</c:v>
                </c:pt>
                <c:pt idx="360">
                  <c:v>2.2154799999999999</c:v>
                </c:pt>
                <c:pt idx="361">
                  <c:v>2.2177199999999999</c:v>
                </c:pt>
                <c:pt idx="362">
                  <c:v>2.2195</c:v>
                </c:pt>
                <c:pt idx="363">
                  <c:v>2.2214299999999998</c:v>
                </c:pt>
                <c:pt idx="364">
                  <c:v>2.22343</c:v>
                </c:pt>
                <c:pt idx="365">
                  <c:v>2.2256100000000001</c:v>
                </c:pt>
                <c:pt idx="366">
                  <c:v>2.2273999999999998</c:v>
                </c:pt>
                <c:pt idx="367">
                  <c:v>2.2293500000000002</c:v>
                </c:pt>
                <c:pt idx="368">
                  <c:v>2.2313000000000001</c:v>
                </c:pt>
                <c:pt idx="369">
                  <c:v>2.2333799999999999</c:v>
                </c:pt>
                <c:pt idx="370">
                  <c:v>2.2353200000000002</c:v>
                </c:pt>
                <c:pt idx="371">
                  <c:v>2.2372800000000002</c:v>
                </c:pt>
                <c:pt idx="372">
                  <c:v>2.2392500000000002</c:v>
                </c:pt>
                <c:pt idx="373">
                  <c:v>2.2414700000000001</c:v>
                </c:pt>
                <c:pt idx="374">
                  <c:v>2.2434400000000001</c:v>
                </c:pt>
                <c:pt idx="375">
                  <c:v>2.2453400000000001</c:v>
                </c:pt>
                <c:pt idx="376">
                  <c:v>2.2473000000000001</c:v>
                </c:pt>
                <c:pt idx="377">
                  <c:v>2.24953</c:v>
                </c:pt>
                <c:pt idx="378">
                  <c:v>2.2513700000000001</c:v>
                </c:pt>
                <c:pt idx="379">
                  <c:v>2.2532899999999998</c:v>
                </c:pt>
                <c:pt idx="380">
                  <c:v>2.2552599999999998</c:v>
                </c:pt>
                <c:pt idx="381">
                  <c:v>2.2572899999999998</c:v>
                </c:pt>
                <c:pt idx="382">
                  <c:v>2.2593200000000002</c:v>
                </c:pt>
                <c:pt idx="383">
                  <c:v>2.2612199999999998</c:v>
                </c:pt>
                <c:pt idx="384">
                  <c:v>2.2631800000000002</c:v>
                </c:pt>
                <c:pt idx="385">
                  <c:v>2.2652100000000002</c:v>
                </c:pt>
                <c:pt idx="386">
                  <c:v>2.2674099999999999</c:v>
                </c:pt>
                <c:pt idx="387">
                  <c:v>2.2692700000000001</c:v>
                </c:pt>
                <c:pt idx="388">
                  <c:v>2.2712599999999998</c:v>
                </c:pt>
                <c:pt idx="389">
                  <c:v>2.2734200000000002</c:v>
                </c:pt>
                <c:pt idx="390">
                  <c:v>2.27536</c:v>
                </c:pt>
                <c:pt idx="391">
                  <c:v>2.27725</c:v>
                </c:pt>
                <c:pt idx="392">
                  <c:v>2.2791700000000001</c:v>
                </c:pt>
                <c:pt idx="393">
                  <c:v>2.2812299999999999</c:v>
                </c:pt>
                <c:pt idx="394">
                  <c:v>2.2833100000000002</c:v>
                </c:pt>
                <c:pt idx="395">
                  <c:v>2.2851499999999998</c:v>
                </c:pt>
                <c:pt idx="396">
                  <c:v>2.2871299999999999</c:v>
                </c:pt>
                <c:pt idx="397">
                  <c:v>2.2891300000000001</c:v>
                </c:pt>
                <c:pt idx="398">
                  <c:v>2.2912699999999999</c:v>
                </c:pt>
                <c:pt idx="399">
                  <c:v>2.2932899999999998</c:v>
                </c:pt>
                <c:pt idx="400">
                  <c:v>2.2951800000000002</c:v>
                </c:pt>
                <c:pt idx="401">
                  <c:v>2.2974000000000001</c:v>
                </c:pt>
                <c:pt idx="402">
                  <c:v>2.2993199999999998</c:v>
                </c:pt>
                <c:pt idx="403">
                  <c:v>2.3012199999999998</c:v>
                </c:pt>
                <c:pt idx="404">
                  <c:v>2.3031299999999999</c:v>
                </c:pt>
                <c:pt idx="405">
                  <c:v>2.3052000000000001</c:v>
                </c:pt>
                <c:pt idx="406">
                  <c:v>2.30728</c:v>
                </c:pt>
                <c:pt idx="407">
                  <c:v>2.3091300000000001</c:v>
                </c:pt>
                <c:pt idx="408">
                  <c:v>2.31108</c:v>
                </c:pt>
                <c:pt idx="409">
                  <c:v>2.3130799999999998</c:v>
                </c:pt>
                <c:pt idx="410">
                  <c:v>2.3151600000000001</c:v>
                </c:pt>
                <c:pt idx="411">
                  <c:v>2.3172799999999998</c:v>
                </c:pt>
                <c:pt idx="412">
                  <c:v>2.3191700000000002</c:v>
                </c:pt>
                <c:pt idx="413">
                  <c:v>2.32124</c:v>
                </c:pt>
                <c:pt idx="414">
                  <c:v>2.3232599999999999</c:v>
                </c:pt>
                <c:pt idx="415">
                  <c:v>2.32518</c:v>
                </c:pt>
                <c:pt idx="416">
                  <c:v>2.3271000000000002</c:v>
                </c:pt>
                <c:pt idx="417">
                  <c:v>2.3291200000000001</c:v>
                </c:pt>
                <c:pt idx="418">
                  <c:v>2.33121</c:v>
                </c:pt>
                <c:pt idx="419">
                  <c:v>2.3330600000000001</c:v>
                </c:pt>
                <c:pt idx="420">
                  <c:v>2.3350200000000001</c:v>
                </c:pt>
                <c:pt idx="421">
                  <c:v>2.3370000000000002</c:v>
                </c:pt>
                <c:pt idx="422">
                  <c:v>2.33901</c:v>
                </c:pt>
                <c:pt idx="423">
                  <c:v>2.3409599999999999</c:v>
                </c:pt>
                <c:pt idx="424">
                  <c:v>2.3430499999999999</c:v>
                </c:pt>
                <c:pt idx="425">
                  <c:v>2.3452500000000001</c:v>
                </c:pt>
                <c:pt idx="426">
                  <c:v>2.3473000000000002</c:v>
                </c:pt>
                <c:pt idx="427">
                  <c:v>2.3490799999999998</c:v>
                </c:pt>
                <c:pt idx="428">
                  <c:v>2.3510399999999998</c:v>
                </c:pt>
                <c:pt idx="429">
                  <c:v>2.3530500000000001</c:v>
                </c:pt>
                <c:pt idx="430">
                  <c:v>2.3552599999999999</c:v>
                </c:pt>
                <c:pt idx="431">
                  <c:v>2.35703</c:v>
                </c:pt>
                <c:pt idx="432">
                  <c:v>2.359</c:v>
                </c:pt>
                <c:pt idx="433">
                  <c:v>2.36097</c:v>
                </c:pt>
                <c:pt idx="434">
                  <c:v>2.3630200000000001</c:v>
                </c:pt>
                <c:pt idx="435">
                  <c:v>2.36497</c:v>
                </c:pt>
                <c:pt idx="436">
                  <c:v>2.3669500000000001</c:v>
                </c:pt>
                <c:pt idx="437">
                  <c:v>2.3691200000000001</c:v>
                </c:pt>
                <c:pt idx="438">
                  <c:v>2.3712900000000001</c:v>
                </c:pt>
                <c:pt idx="439">
                  <c:v>2.3731</c:v>
                </c:pt>
                <c:pt idx="440">
                  <c:v>2.3750300000000002</c:v>
                </c:pt>
                <c:pt idx="441">
                  <c:v>2.37703</c:v>
                </c:pt>
                <c:pt idx="442">
                  <c:v>2.37913</c:v>
                </c:pt>
                <c:pt idx="443">
                  <c:v>2.3809999999999998</c:v>
                </c:pt>
                <c:pt idx="444">
                  <c:v>2.3829400000000001</c:v>
                </c:pt>
                <c:pt idx="445">
                  <c:v>2.38489</c:v>
                </c:pt>
                <c:pt idx="446">
                  <c:v>2.3869899999999999</c:v>
                </c:pt>
                <c:pt idx="447">
                  <c:v>2.3889300000000002</c:v>
                </c:pt>
                <c:pt idx="448">
                  <c:v>2.3908700000000001</c:v>
                </c:pt>
                <c:pt idx="449">
                  <c:v>2.3928500000000001</c:v>
                </c:pt>
                <c:pt idx="450">
                  <c:v>2.39506</c:v>
                </c:pt>
                <c:pt idx="451">
                  <c:v>2.39703</c:v>
                </c:pt>
                <c:pt idx="452">
                  <c:v>2.3989799999999999</c:v>
                </c:pt>
                <c:pt idx="453">
                  <c:v>2.40097</c:v>
                </c:pt>
                <c:pt idx="454">
                  <c:v>2.4031099999999999</c:v>
                </c:pt>
                <c:pt idx="455">
                  <c:v>2.4049200000000002</c:v>
                </c:pt>
                <c:pt idx="456">
                  <c:v>2.4068399999999999</c:v>
                </c:pt>
                <c:pt idx="457">
                  <c:v>2.4088699999999998</c:v>
                </c:pt>
                <c:pt idx="458">
                  <c:v>2.41092</c:v>
                </c:pt>
                <c:pt idx="459">
                  <c:v>2.4129100000000001</c:v>
                </c:pt>
                <c:pt idx="460">
                  <c:v>2.41486</c:v>
                </c:pt>
                <c:pt idx="461">
                  <c:v>2.4167900000000002</c:v>
                </c:pt>
                <c:pt idx="462">
                  <c:v>2.4188000000000001</c:v>
                </c:pt>
                <c:pt idx="463">
                  <c:v>2.4209999999999998</c:v>
                </c:pt>
                <c:pt idx="464">
                  <c:v>2.42293</c:v>
                </c:pt>
                <c:pt idx="465">
                  <c:v>2.4249000000000001</c:v>
                </c:pt>
                <c:pt idx="466">
                  <c:v>2.4269400000000001</c:v>
                </c:pt>
                <c:pt idx="467">
                  <c:v>2.42896</c:v>
                </c:pt>
                <c:pt idx="468">
                  <c:v>2.4308900000000002</c:v>
                </c:pt>
                <c:pt idx="469">
                  <c:v>2.4327700000000001</c:v>
                </c:pt>
                <c:pt idx="470">
                  <c:v>2.4348800000000002</c:v>
                </c:pt>
                <c:pt idx="471">
                  <c:v>2.43689</c:v>
                </c:pt>
                <c:pt idx="472">
                  <c:v>2.4387599999999998</c:v>
                </c:pt>
                <c:pt idx="473">
                  <c:v>2.4407299999999998</c:v>
                </c:pt>
                <c:pt idx="474">
                  <c:v>2.4427300000000001</c:v>
                </c:pt>
                <c:pt idx="475">
                  <c:v>2.4449000000000001</c:v>
                </c:pt>
                <c:pt idx="476">
                  <c:v>2.4468899999999998</c:v>
                </c:pt>
                <c:pt idx="477">
                  <c:v>2.4487299999999999</c:v>
                </c:pt>
                <c:pt idx="478">
                  <c:v>2.4510100000000001</c:v>
                </c:pt>
                <c:pt idx="479">
                  <c:v>2.4529100000000001</c:v>
                </c:pt>
                <c:pt idx="480">
                  <c:v>2.4548299999999998</c:v>
                </c:pt>
                <c:pt idx="481">
                  <c:v>2.4567700000000001</c:v>
                </c:pt>
                <c:pt idx="482">
                  <c:v>2.4587400000000001</c:v>
                </c:pt>
                <c:pt idx="483">
                  <c:v>2.4608699999999999</c:v>
                </c:pt>
                <c:pt idx="484">
                  <c:v>2.4626700000000001</c:v>
                </c:pt>
                <c:pt idx="485">
                  <c:v>2.4646599999999999</c:v>
                </c:pt>
                <c:pt idx="486">
                  <c:v>2.4666299999999999</c:v>
                </c:pt>
                <c:pt idx="487">
                  <c:v>2.4686499999999998</c:v>
                </c:pt>
                <c:pt idx="488">
                  <c:v>2.4707400000000002</c:v>
                </c:pt>
                <c:pt idx="489">
                  <c:v>2.4726599999999999</c:v>
                </c:pt>
                <c:pt idx="490">
                  <c:v>2.4748399999999999</c:v>
                </c:pt>
                <c:pt idx="491">
                  <c:v>2.4769000000000001</c:v>
                </c:pt>
                <c:pt idx="492">
                  <c:v>2.4786800000000002</c:v>
                </c:pt>
                <c:pt idx="493">
                  <c:v>2.4806400000000002</c:v>
                </c:pt>
                <c:pt idx="494">
                  <c:v>2.4826600000000001</c:v>
                </c:pt>
                <c:pt idx="495">
                  <c:v>2.48475</c:v>
                </c:pt>
                <c:pt idx="496">
                  <c:v>2.4865900000000001</c:v>
                </c:pt>
                <c:pt idx="497">
                  <c:v>2.48855</c:v>
                </c:pt>
                <c:pt idx="498">
                  <c:v>2.4905499999999998</c:v>
                </c:pt>
                <c:pt idx="499">
                  <c:v>2.4925700000000002</c:v>
                </c:pt>
                <c:pt idx="500">
                  <c:v>2.4945499999999998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D729-4DD5-BFB7-2E020FAE72D6}"/>
            </c:ext>
          </c:extLst>
        </c:ser>
        <c:ser>
          <c:idx val="1"/>
          <c:order val="1"/>
          <c:tx>
            <c:strRef>
              <c:f>Paper!$A$2</c:f>
              <c:strCache>
                <c:ptCount val="1"/>
                <c:pt idx="0">
                  <c:v>Etapa 1</c:v>
                </c:pt>
              </c:strCache>
              <c:extLst xmlns:c15="http://schemas.microsoft.com/office/drawing/2012/chart"/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2"/>
            <c:spPr>
              <a:solidFill>
                <a:srgbClr val="FFC000"/>
              </a:solidFill>
              <a:ln w="9525">
                <a:noFill/>
              </a:ln>
              <a:effectLst/>
            </c:spPr>
          </c:marker>
          <c:xVal>
            <c:numRef>
              <c:f>'N115 Curvas de Polarización'!$C$4:$C$504</c:f>
              <c:numCache>
                <c:formatCode>0.0000</c:formatCode>
                <c:ptCount val="501"/>
                <c:pt idx="0">
                  <c:v>2.8190719999999999E-2</c:v>
                </c:pt>
                <c:pt idx="1">
                  <c:v>2.954888E-2</c:v>
                </c:pt>
                <c:pt idx="2">
                  <c:v>3.078972E-2</c:v>
                </c:pt>
                <c:pt idx="3">
                  <c:v>3.108124E-2</c:v>
                </c:pt>
                <c:pt idx="4">
                  <c:v>3.1439720000000004E-2</c:v>
                </c:pt>
                <c:pt idx="5">
                  <c:v>3.2774119999999997E-2</c:v>
                </c:pt>
                <c:pt idx="6">
                  <c:v>3.38976E-2</c:v>
                </c:pt>
                <c:pt idx="7">
                  <c:v>3.4196879999999999E-2</c:v>
                </c:pt>
                <c:pt idx="8">
                  <c:v>3.5253840000000002E-2</c:v>
                </c:pt>
                <c:pt idx="9">
                  <c:v>3.7025639999999999E-2</c:v>
                </c:pt>
                <c:pt idx="10">
                  <c:v>3.7413599999999998E-2</c:v>
                </c:pt>
                <c:pt idx="11">
                  <c:v>3.7716319999999998E-2</c:v>
                </c:pt>
                <c:pt idx="12">
                  <c:v>3.8286479999999998E-2</c:v>
                </c:pt>
                <c:pt idx="13">
                  <c:v>4.0137200000000005E-2</c:v>
                </c:pt>
                <c:pt idx="14">
                  <c:v>4.0945600000000006E-2</c:v>
                </c:pt>
                <c:pt idx="15">
                  <c:v>4.12456E-2</c:v>
                </c:pt>
                <c:pt idx="16">
                  <c:v>4.2309200000000005E-2</c:v>
                </c:pt>
                <c:pt idx="17">
                  <c:v>4.3921999999999996E-2</c:v>
                </c:pt>
                <c:pt idx="18">
                  <c:v>4.4258400000000003E-2</c:v>
                </c:pt>
                <c:pt idx="19">
                  <c:v>4.4611599999999994E-2</c:v>
                </c:pt>
                <c:pt idx="20">
                  <c:v>4.5525999999999997E-2</c:v>
                </c:pt>
                <c:pt idx="21">
                  <c:v>4.7411199999999994E-2</c:v>
                </c:pt>
                <c:pt idx="22">
                  <c:v>4.78576E-2</c:v>
                </c:pt>
                <c:pt idx="23">
                  <c:v>4.8369600000000006E-2</c:v>
                </c:pt>
                <c:pt idx="24">
                  <c:v>5.0221200000000001E-2</c:v>
                </c:pt>
                <c:pt idx="25">
                  <c:v>5.0723600000000001E-2</c:v>
                </c:pt>
                <c:pt idx="26">
                  <c:v>5.1062799999999998E-2</c:v>
                </c:pt>
                <c:pt idx="27">
                  <c:v>5.2223199999999997E-2</c:v>
                </c:pt>
                <c:pt idx="28">
                  <c:v>5.4266399999999999E-2</c:v>
                </c:pt>
                <c:pt idx="29">
                  <c:v>5.5008800000000004E-2</c:v>
                </c:pt>
                <c:pt idx="30">
                  <c:v>5.5301200000000002E-2</c:v>
                </c:pt>
                <c:pt idx="31">
                  <c:v>5.5694800000000003E-2</c:v>
                </c:pt>
                <c:pt idx="32">
                  <c:v>5.68928E-2</c:v>
                </c:pt>
                <c:pt idx="33">
                  <c:v>5.8872400000000005E-2</c:v>
                </c:pt>
                <c:pt idx="34">
                  <c:v>5.9290799999999998E-2</c:v>
                </c:pt>
                <c:pt idx="35">
                  <c:v>5.9623200000000001E-2</c:v>
                </c:pt>
                <c:pt idx="36">
                  <c:v>6.0772000000000007E-2</c:v>
                </c:pt>
                <c:pt idx="37">
                  <c:v>6.2488400000000006E-2</c:v>
                </c:pt>
                <c:pt idx="38">
                  <c:v>6.2836799999999998E-2</c:v>
                </c:pt>
                <c:pt idx="39">
                  <c:v>6.3228400000000004E-2</c:v>
                </c:pt>
                <c:pt idx="40">
                  <c:v>6.5120800000000006E-2</c:v>
                </c:pt>
                <c:pt idx="41">
                  <c:v>6.5949599999999997E-2</c:v>
                </c:pt>
                <c:pt idx="42">
                  <c:v>6.6262399999999999E-2</c:v>
                </c:pt>
                <c:pt idx="43">
                  <c:v>6.7598400000000003E-2</c:v>
                </c:pt>
                <c:pt idx="44">
                  <c:v>6.9279199999999999E-2</c:v>
                </c:pt>
                <c:pt idx="45">
                  <c:v>6.9585599999999997E-2</c:v>
                </c:pt>
                <c:pt idx="46">
                  <c:v>6.9977999999999999E-2</c:v>
                </c:pt>
                <c:pt idx="47">
                  <c:v>7.190400000000001E-2</c:v>
                </c:pt>
                <c:pt idx="48">
                  <c:v>7.3150400000000004E-2</c:v>
                </c:pt>
                <c:pt idx="49">
                  <c:v>7.3435199999999992E-2</c:v>
                </c:pt>
                <c:pt idx="50">
                  <c:v>7.3958399999999994E-2</c:v>
                </c:pt>
                <c:pt idx="51">
                  <c:v>7.6228799999999999E-2</c:v>
                </c:pt>
                <c:pt idx="52">
                  <c:v>7.80468E-2</c:v>
                </c:pt>
                <c:pt idx="53">
                  <c:v>7.8321199999999994E-2</c:v>
                </c:pt>
                <c:pt idx="54">
                  <c:v>7.8654799999999997E-2</c:v>
                </c:pt>
                <c:pt idx="55">
                  <c:v>8.0585199999999996E-2</c:v>
                </c:pt>
                <c:pt idx="56">
                  <c:v>8.1751599999999994E-2</c:v>
                </c:pt>
                <c:pt idx="57">
                  <c:v>8.2042400000000001E-2</c:v>
                </c:pt>
                <c:pt idx="58">
                  <c:v>8.3898799999999996E-2</c:v>
                </c:pt>
                <c:pt idx="59">
                  <c:v>8.5131200000000004E-2</c:v>
                </c:pt>
                <c:pt idx="60">
                  <c:v>8.5387599999999994E-2</c:v>
                </c:pt>
                <c:pt idx="61">
                  <c:v>8.5746000000000003E-2</c:v>
                </c:pt>
                <c:pt idx="62">
                  <c:v>8.6904800000000004E-2</c:v>
                </c:pt>
                <c:pt idx="63">
                  <c:v>8.9228000000000002E-2</c:v>
                </c:pt>
                <c:pt idx="64">
                  <c:v>8.9874799999999991E-2</c:v>
                </c:pt>
                <c:pt idx="65">
                  <c:v>9.0145199999999995E-2</c:v>
                </c:pt>
                <c:pt idx="66">
                  <c:v>9.0703200000000012E-2</c:v>
                </c:pt>
                <c:pt idx="67">
                  <c:v>9.29928E-2</c:v>
                </c:pt>
                <c:pt idx="68">
                  <c:v>9.3728800000000001E-2</c:v>
                </c:pt>
                <c:pt idx="69">
                  <c:v>9.4003200000000009E-2</c:v>
                </c:pt>
                <c:pt idx="70">
                  <c:v>9.4396000000000008E-2</c:v>
                </c:pt>
                <c:pt idx="71">
                  <c:v>9.6562800000000004E-2</c:v>
                </c:pt>
                <c:pt idx="72">
                  <c:v>9.8411200000000004E-2</c:v>
                </c:pt>
                <c:pt idx="73">
                  <c:v>9.8610799999999998E-2</c:v>
                </c:pt>
                <c:pt idx="74">
                  <c:v>9.8859600000000006E-2</c:v>
                </c:pt>
                <c:pt idx="75">
                  <c:v>9.9674399999999996E-2</c:v>
                </c:pt>
                <c:pt idx="76">
                  <c:v>0.10206799999999999</c:v>
                </c:pt>
                <c:pt idx="77">
                  <c:v>0.102754</c:v>
                </c:pt>
                <c:pt idx="78">
                  <c:v>0.10295680000000001</c:v>
                </c:pt>
                <c:pt idx="79">
                  <c:v>0.10400040000000001</c:v>
                </c:pt>
                <c:pt idx="80">
                  <c:v>0.10607</c:v>
                </c:pt>
                <c:pt idx="81">
                  <c:v>0.1063428</c:v>
                </c:pt>
                <c:pt idx="82">
                  <c:v>0.10656399999999999</c:v>
                </c:pt>
                <c:pt idx="83">
                  <c:v>0.10850600000000001</c:v>
                </c:pt>
                <c:pt idx="84">
                  <c:v>0.1095872</c:v>
                </c:pt>
                <c:pt idx="85">
                  <c:v>0.10975559999999999</c:v>
                </c:pt>
                <c:pt idx="86">
                  <c:v>0.1106448</c:v>
                </c:pt>
                <c:pt idx="87">
                  <c:v>0.11278639999999999</c:v>
                </c:pt>
                <c:pt idx="88">
                  <c:v>0.1130452</c:v>
                </c:pt>
                <c:pt idx="89">
                  <c:v>0.113256</c:v>
                </c:pt>
                <c:pt idx="90">
                  <c:v>0.1140244</c:v>
                </c:pt>
                <c:pt idx="91">
                  <c:v>0.1162516</c:v>
                </c:pt>
                <c:pt idx="92">
                  <c:v>0.1165668</c:v>
                </c:pt>
                <c:pt idx="93">
                  <c:v>0.1167752</c:v>
                </c:pt>
                <c:pt idx="94">
                  <c:v>0.11760279999999999</c:v>
                </c:pt>
                <c:pt idx="95">
                  <c:v>0.12008679999999999</c:v>
                </c:pt>
                <c:pt idx="96">
                  <c:v>0.1205536</c:v>
                </c:pt>
                <c:pt idx="97">
                  <c:v>0.1207028</c:v>
                </c:pt>
                <c:pt idx="98">
                  <c:v>0.1215968</c:v>
                </c:pt>
                <c:pt idx="99">
                  <c:v>0.1237984</c:v>
                </c:pt>
                <c:pt idx="100">
                  <c:v>0.12404560000000001</c:v>
                </c:pt>
                <c:pt idx="101">
                  <c:v>0.1242128</c:v>
                </c:pt>
                <c:pt idx="102">
                  <c:v>0.12530959999999999</c:v>
                </c:pt>
                <c:pt idx="103">
                  <c:v>0.12724199999999999</c:v>
                </c:pt>
                <c:pt idx="104">
                  <c:v>0.12740080000000001</c:v>
                </c:pt>
                <c:pt idx="105">
                  <c:v>0.1275888</c:v>
                </c:pt>
                <c:pt idx="106">
                  <c:v>0.12890280000000001</c:v>
                </c:pt>
                <c:pt idx="107">
                  <c:v>0.13126559999999998</c:v>
                </c:pt>
                <c:pt idx="108">
                  <c:v>0.131462</c:v>
                </c:pt>
                <c:pt idx="109">
                  <c:v>0.1315712</c:v>
                </c:pt>
                <c:pt idx="110">
                  <c:v>0.13263159999999999</c:v>
                </c:pt>
                <c:pt idx="111">
                  <c:v>0.13510839999999999</c:v>
                </c:pt>
                <c:pt idx="112">
                  <c:v>0.13531199999999999</c:v>
                </c:pt>
                <c:pt idx="113">
                  <c:v>0.13537679999999999</c:v>
                </c:pt>
                <c:pt idx="114">
                  <c:v>0.13554840000000001</c:v>
                </c:pt>
                <c:pt idx="115">
                  <c:v>0.13651640000000001</c:v>
                </c:pt>
                <c:pt idx="116">
                  <c:v>0.13850759999999998</c:v>
                </c:pt>
                <c:pt idx="117">
                  <c:v>0.1386116</c:v>
                </c:pt>
                <c:pt idx="118">
                  <c:v>0.1387092</c:v>
                </c:pt>
                <c:pt idx="119">
                  <c:v>0.1404388</c:v>
                </c:pt>
                <c:pt idx="120">
                  <c:v>0.14209040000000001</c:v>
                </c:pt>
                <c:pt idx="121">
                  <c:v>0.14208199999999999</c:v>
                </c:pt>
                <c:pt idx="122">
                  <c:v>0.14306479999999999</c:v>
                </c:pt>
                <c:pt idx="123">
                  <c:v>0.14472279999999998</c:v>
                </c:pt>
                <c:pt idx="124">
                  <c:v>0.144734</c:v>
                </c:pt>
                <c:pt idx="125">
                  <c:v>0.14492160000000001</c:v>
                </c:pt>
                <c:pt idx="126">
                  <c:v>0.14745639999999999</c:v>
                </c:pt>
                <c:pt idx="127">
                  <c:v>0.14858440000000001</c:v>
                </c:pt>
                <c:pt idx="128">
                  <c:v>0.14848600000000001</c:v>
                </c:pt>
                <c:pt idx="129">
                  <c:v>0.1485148</c:v>
                </c:pt>
                <c:pt idx="130">
                  <c:v>0.1493012</c:v>
                </c:pt>
                <c:pt idx="131">
                  <c:v>0.1520348</c:v>
                </c:pt>
                <c:pt idx="132">
                  <c:v>0.15230920000000001</c:v>
                </c:pt>
                <c:pt idx="133">
                  <c:v>0.152226</c:v>
                </c:pt>
                <c:pt idx="134">
                  <c:v>0.15229799999999999</c:v>
                </c:pt>
                <c:pt idx="135">
                  <c:v>0.15436320000000001</c:v>
                </c:pt>
                <c:pt idx="136">
                  <c:v>0.15641279999999999</c:v>
                </c:pt>
                <c:pt idx="137">
                  <c:v>0.15627359999999998</c:v>
                </c:pt>
                <c:pt idx="138">
                  <c:v>0.15620120000000001</c:v>
                </c:pt>
                <c:pt idx="139">
                  <c:v>0.15625719999999998</c:v>
                </c:pt>
                <c:pt idx="140">
                  <c:v>0.15642600000000001</c:v>
                </c:pt>
                <c:pt idx="141">
                  <c:v>0.15892600000000001</c:v>
                </c:pt>
                <c:pt idx="142">
                  <c:v>0.16122399999999998</c:v>
                </c:pt>
                <c:pt idx="143">
                  <c:v>0.16108599999999998</c:v>
                </c:pt>
                <c:pt idx="144">
                  <c:v>0.16091759999999999</c:v>
                </c:pt>
                <c:pt idx="145">
                  <c:v>0.1609392</c:v>
                </c:pt>
                <c:pt idx="146">
                  <c:v>0.16308319999999998</c:v>
                </c:pt>
                <c:pt idx="147">
                  <c:v>0.16574839999999999</c:v>
                </c:pt>
                <c:pt idx="148">
                  <c:v>0.16568560000000002</c:v>
                </c:pt>
                <c:pt idx="149">
                  <c:v>0.16547799999999999</c:v>
                </c:pt>
                <c:pt idx="150">
                  <c:v>0.1654352</c:v>
                </c:pt>
                <c:pt idx="151">
                  <c:v>0.16593959999999999</c:v>
                </c:pt>
                <c:pt idx="152">
                  <c:v>0.16870280000000001</c:v>
                </c:pt>
                <c:pt idx="153">
                  <c:v>0.16885040000000001</c:v>
                </c:pt>
                <c:pt idx="154">
                  <c:v>0.16867480000000001</c:v>
                </c:pt>
                <c:pt idx="155">
                  <c:v>0.17068359999999999</c:v>
                </c:pt>
                <c:pt idx="156">
                  <c:v>0.17293800000000001</c:v>
                </c:pt>
                <c:pt idx="157">
                  <c:v>0.17269519999999999</c:v>
                </c:pt>
                <c:pt idx="158">
                  <c:v>0.17248040000000001</c:v>
                </c:pt>
                <c:pt idx="159">
                  <c:v>0.17243320000000001</c:v>
                </c:pt>
                <c:pt idx="160">
                  <c:v>0.17319320000000002</c:v>
                </c:pt>
                <c:pt idx="161">
                  <c:v>0.17630320000000002</c:v>
                </c:pt>
                <c:pt idx="162">
                  <c:v>0.17691600000000002</c:v>
                </c:pt>
                <c:pt idx="163">
                  <c:v>0.17661079999999998</c:v>
                </c:pt>
                <c:pt idx="164">
                  <c:v>0.1766692</c:v>
                </c:pt>
                <c:pt idx="165">
                  <c:v>0.17947279999999999</c:v>
                </c:pt>
                <c:pt idx="166">
                  <c:v>0.18143160000000003</c:v>
                </c:pt>
                <c:pt idx="167">
                  <c:v>0.18108920000000001</c:v>
                </c:pt>
                <c:pt idx="168">
                  <c:v>0.18088599999999999</c:v>
                </c:pt>
                <c:pt idx="169">
                  <c:v>0.1807936</c:v>
                </c:pt>
                <c:pt idx="170">
                  <c:v>0.18080400000000002</c:v>
                </c:pt>
                <c:pt idx="171">
                  <c:v>0.1828844</c:v>
                </c:pt>
                <c:pt idx="172">
                  <c:v>0.18469239999999998</c:v>
                </c:pt>
                <c:pt idx="173">
                  <c:v>0.18441120000000003</c:v>
                </c:pt>
                <c:pt idx="174">
                  <c:v>0.18425560000000002</c:v>
                </c:pt>
                <c:pt idx="175">
                  <c:v>0.18633759999999999</c:v>
                </c:pt>
                <c:pt idx="176">
                  <c:v>0.18884519999999999</c:v>
                </c:pt>
                <c:pt idx="177">
                  <c:v>0.18859400000000001</c:v>
                </c:pt>
                <c:pt idx="178">
                  <c:v>0.18830919999999998</c:v>
                </c:pt>
                <c:pt idx="179">
                  <c:v>0.1885616</c:v>
                </c:pt>
                <c:pt idx="180">
                  <c:v>0.19134440000000003</c:v>
                </c:pt>
                <c:pt idx="181">
                  <c:v>0.19139639999999999</c:v>
                </c:pt>
                <c:pt idx="182">
                  <c:v>0.19114159999999999</c:v>
                </c:pt>
                <c:pt idx="183">
                  <c:v>0.1911244</c:v>
                </c:pt>
                <c:pt idx="184">
                  <c:v>0.1938328</c:v>
                </c:pt>
                <c:pt idx="185">
                  <c:v>0.19472</c:v>
                </c:pt>
                <c:pt idx="186">
                  <c:v>0.19440079999999998</c:v>
                </c:pt>
                <c:pt idx="187">
                  <c:v>0.19427520000000001</c:v>
                </c:pt>
                <c:pt idx="188">
                  <c:v>0.19667880000000001</c:v>
                </c:pt>
                <c:pt idx="189">
                  <c:v>0.19822040000000002</c:v>
                </c:pt>
                <c:pt idx="190">
                  <c:v>0.197878</c:v>
                </c:pt>
                <c:pt idx="191">
                  <c:v>0.19774360000000002</c:v>
                </c:pt>
                <c:pt idx="192">
                  <c:v>0.20033319999999999</c:v>
                </c:pt>
                <c:pt idx="193">
                  <c:v>0.20131840000000001</c:v>
                </c:pt>
                <c:pt idx="194">
                  <c:v>0.20100119999999999</c:v>
                </c:pt>
                <c:pt idx="195">
                  <c:v>0.20080120000000001</c:v>
                </c:pt>
                <c:pt idx="196">
                  <c:v>0.20087240000000001</c:v>
                </c:pt>
                <c:pt idx="197">
                  <c:v>0.20387319999999998</c:v>
                </c:pt>
                <c:pt idx="198">
                  <c:v>0.20499279999999998</c:v>
                </c:pt>
                <c:pt idx="199">
                  <c:v>0.20463599999999998</c:v>
                </c:pt>
                <c:pt idx="200">
                  <c:v>0.20459320000000003</c:v>
                </c:pt>
                <c:pt idx="201">
                  <c:v>0.20760560000000003</c:v>
                </c:pt>
                <c:pt idx="202">
                  <c:v>0.2084056</c:v>
                </c:pt>
                <c:pt idx="203">
                  <c:v>0.20806000000000002</c:v>
                </c:pt>
                <c:pt idx="204">
                  <c:v>0.20943999999999999</c:v>
                </c:pt>
                <c:pt idx="205">
                  <c:v>0.2116392</c:v>
                </c:pt>
                <c:pt idx="206">
                  <c:v>0.21133479999999999</c:v>
                </c:pt>
                <c:pt idx="207">
                  <c:v>0.21106919999999998</c:v>
                </c:pt>
                <c:pt idx="208">
                  <c:v>0.21098320000000001</c:v>
                </c:pt>
                <c:pt idx="209">
                  <c:v>0.21320319999999998</c:v>
                </c:pt>
                <c:pt idx="210">
                  <c:v>0.21586079999999999</c:v>
                </c:pt>
                <c:pt idx="211">
                  <c:v>0.2155368</c:v>
                </c:pt>
                <c:pt idx="212">
                  <c:v>0.2152328</c:v>
                </c:pt>
                <c:pt idx="213">
                  <c:v>0.21512399999999998</c:v>
                </c:pt>
                <c:pt idx="214">
                  <c:v>0.2175648</c:v>
                </c:pt>
                <c:pt idx="215">
                  <c:v>0.2201332</c:v>
                </c:pt>
                <c:pt idx="216">
                  <c:v>0.21981719999999999</c:v>
                </c:pt>
                <c:pt idx="217">
                  <c:v>0.21952960000000002</c:v>
                </c:pt>
                <c:pt idx="218">
                  <c:v>0.22009200000000001</c:v>
                </c:pt>
                <c:pt idx="219">
                  <c:v>0.22356519999999999</c:v>
                </c:pt>
                <c:pt idx="220">
                  <c:v>0.22388159999999999</c:v>
                </c:pt>
                <c:pt idx="221">
                  <c:v>0.22352080000000002</c:v>
                </c:pt>
                <c:pt idx="222">
                  <c:v>0.22348960000000001</c:v>
                </c:pt>
                <c:pt idx="223">
                  <c:v>0.22651520000000003</c:v>
                </c:pt>
                <c:pt idx="224">
                  <c:v>0.22786719999999999</c:v>
                </c:pt>
                <c:pt idx="225">
                  <c:v>0.22752559999999999</c:v>
                </c:pt>
                <c:pt idx="226">
                  <c:v>0.22735880000000003</c:v>
                </c:pt>
                <c:pt idx="227">
                  <c:v>0.22795960000000001</c:v>
                </c:pt>
                <c:pt idx="228">
                  <c:v>0.2315816</c:v>
                </c:pt>
                <c:pt idx="229">
                  <c:v>0.2320924</c:v>
                </c:pt>
                <c:pt idx="230">
                  <c:v>0.23177720000000002</c:v>
                </c:pt>
                <c:pt idx="231">
                  <c:v>0.23195199999999999</c:v>
                </c:pt>
                <c:pt idx="232">
                  <c:v>0.23538319999999999</c:v>
                </c:pt>
                <c:pt idx="233">
                  <c:v>0.2360276</c:v>
                </c:pt>
                <c:pt idx="234">
                  <c:v>0.23573640000000001</c:v>
                </c:pt>
                <c:pt idx="235">
                  <c:v>0.23565439999999999</c:v>
                </c:pt>
                <c:pt idx="236">
                  <c:v>0.23816600000000002</c:v>
                </c:pt>
                <c:pt idx="237">
                  <c:v>0.23990120000000001</c:v>
                </c:pt>
                <c:pt idx="238">
                  <c:v>0.23963200000000001</c:v>
                </c:pt>
                <c:pt idx="239">
                  <c:v>0.23948519999999998</c:v>
                </c:pt>
                <c:pt idx="240">
                  <c:v>0.2413672</c:v>
                </c:pt>
                <c:pt idx="241">
                  <c:v>0.24346440000000003</c:v>
                </c:pt>
                <c:pt idx="242">
                  <c:v>0.24320720000000001</c:v>
                </c:pt>
                <c:pt idx="243">
                  <c:v>0.24306560000000002</c:v>
                </c:pt>
                <c:pt idx="244">
                  <c:v>0.24481120000000001</c:v>
                </c:pt>
                <c:pt idx="245">
                  <c:v>0.2487356</c:v>
                </c:pt>
                <c:pt idx="246">
                  <c:v>0.2489712</c:v>
                </c:pt>
                <c:pt idx="247">
                  <c:v>0.24862559999999997</c:v>
                </c:pt>
                <c:pt idx="248">
                  <c:v>0.24848600000000001</c:v>
                </c:pt>
                <c:pt idx="249">
                  <c:v>0.24919479999999999</c:v>
                </c:pt>
                <c:pt idx="250">
                  <c:v>0.25305119999999998</c:v>
                </c:pt>
                <c:pt idx="251">
                  <c:v>0.25354320000000002</c:v>
                </c:pt>
                <c:pt idx="252">
                  <c:v>0.2532336</c:v>
                </c:pt>
                <c:pt idx="253">
                  <c:v>0.2530772</c:v>
                </c:pt>
                <c:pt idx="254">
                  <c:v>0.25333719999999998</c:v>
                </c:pt>
                <c:pt idx="255">
                  <c:v>0.25703480000000001</c:v>
                </c:pt>
                <c:pt idx="256">
                  <c:v>0.2581852</c:v>
                </c:pt>
                <c:pt idx="257">
                  <c:v>0.25783280000000003</c:v>
                </c:pt>
                <c:pt idx="258">
                  <c:v>0.2576812</c:v>
                </c:pt>
                <c:pt idx="259">
                  <c:v>0.2603972</c:v>
                </c:pt>
                <c:pt idx="260">
                  <c:v>0.26320119999999997</c:v>
                </c:pt>
                <c:pt idx="261">
                  <c:v>0.26283200000000001</c:v>
                </c:pt>
                <c:pt idx="262">
                  <c:v>0.26251960000000002</c:v>
                </c:pt>
                <c:pt idx="263">
                  <c:v>0.26248880000000002</c:v>
                </c:pt>
                <c:pt idx="264">
                  <c:v>0.26559120000000003</c:v>
                </c:pt>
                <c:pt idx="265">
                  <c:v>0.26731359999999998</c:v>
                </c:pt>
                <c:pt idx="266">
                  <c:v>0.26691680000000001</c:v>
                </c:pt>
                <c:pt idx="267">
                  <c:v>0.2666444</c:v>
                </c:pt>
                <c:pt idx="268">
                  <c:v>0.26706639999999998</c:v>
                </c:pt>
                <c:pt idx="269">
                  <c:v>0.27077839999999997</c:v>
                </c:pt>
                <c:pt idx="270">
                  <c:v>0.270986</c:v>
                </c:pt>
                <c:pt idx="271">
                  <c:v>0.27058959999999999</c:v>
                </c:pt>
                <c:pt idx="272">
                  <c:v>0.27043919999999999</c:v>
                </c:pt>
                <c:pt idx="273">
                  <c:v>0.27323599999999998</c:v>
                </c:pt>
                <c:pt idx="274">
                  <c:v>0.276588</c:v>
                </c:pt>
                <c:pt idx="275">
                  <c:v>0.27627079999999998</c:v>
                </c:pt>
                <c:pt idx="276">
                  <c:v>0.27583200000000002</c:v>
                </c:pt>
                <c:pt idx="277">
                  <c:v>0.2756188</c:v>
                </c:pt>
                <c:pt idx="278">
                  <c:v>0.27662639999999999</c:v>
                </c:pt>
                <c:pt idx="279">
                  <c:v>0.28018399999999999</c:v>
                </c:pt>
                <c:pt idx="280">
                  <c:v>0.2800088</c:v>
                </c:pt>
                <c:pt idx="281">
                  <c:v>0.27959040000000002</c:v>
                </c:pt>
                <c:pt idx="282">
                  <c:v>0.28086159999999999</c:v>
                </c:pt>
                <c:pt idx="283">
                  <c:v>0.28369800000000001</c:v>
                </c:pt>
                <c:pt idx="284">
                  <c:v>0.28336359999999999</c:v>
                </c:pt>
                <c:pt idx="285">
                  <c:v>0.28297600000000001</c:v>
                </c:pt>
                <c:pt idx="286">
                  <c:v>0.28493040000000003</c:v>
                </c:pt>
                <c:pt idx="287">
                  <c:v>0.28856359999999998</c:v>
                </c:pt>
                <c:pt idx="288">
                  <c:v>0.28827359999999996</c:v>
                </c:pt>
                <c:pt idx="289">
                  <c:v>0.28779640000000001</c:v>
                </c:pt>
                <c:pt idx="290">
                  <c:v>0.28750239999999999</c:v>
                </c:pt>
                <c:pt idx="291">
                  <c:v>0.2893424</c:v>
                </c:pt>
                <c:pt idx="292">
                  <c:v>0.2928616</c:v>
                </c:pt>
                <c:pt idx="293">
                  <c:v>0.29256959999999999</c:v>
                </c:pt>
                <c:pt idx="294">
                  <c:v>0.29207719999999998</c:v>
                </c:pt>
                <c:pt idx="295">
                  <c:v>0.29332799999999998</c:v>
                </c:pt>
                <c:pt idx="296">
                  <c:v>0.2968692</c:v>
                </c:pt>
                <c:pt idx="297">
                  <c:v>0.29658840000000003</c:v>
                </c:pt>
                <c:pt idx="298">
                  <c:v>0.2960912</c:v>
                </c:pt>
                <c:pt idx="299">
                  <c:v>0.29582920000000001</c:v>
                </c:pt>
                <c:pt idx="300">
                  <c:v>0.29620160000000001</c:v>
                </c:pt>
                <c:pt idx="301">
                  <c:v>0.30057800000000001</c:v>
                </c:pt>
                <c:pt idx="302">
                  <c:v>0.30208960000000001</c:v>
                </c:pt>
                <c:pt idx="303">
                  <c:v>0.30146840000000003</c:v>
                </c:pt>
                <c:pt idx="304">
                  <c:v>0.30104759999999997</c:v>
                </c:pt>
                <c:pt idx="305">
                  <c:v>0.30080480000000004</c:v>
                </c:pt>
                <c:pt idx="306">
                  <c:v>0.3034984</c:v>
                </c:pt>
                <c:pt idx="307">
                  <c:v>0.30541239999999997</c:v>
                </c:pt>
                <c:pt idx="308">
                  <c:v>0.304892</c:v>
                </c:pt>
                <c:pt idx="309">
                  <c:v>0.30449520000000002</c:v>
                </c:pt>
                <c:pt idx="310">
                  <c:v>0.30681320000000001</c:v>
                </c:pt>
                <c:pt idx="311">
                  <c:v>0.308782</c:v>
                </c:pt>
                <c:pt idx="312">
                  <c:v>0.30823400000000001</c:v>
                </c:pt>
                <c:pt idx="313">
                  <c:v>0.30784279999999997</c:v>
                </c:pt>
                <c:pt idx="314">
                  <c:v>0.31030360000000001</c:v>
                </c:pt>
                <c:pt idx="315">
                  <c:v>0.31361879999999998</c:v>
                </c:pt>
                <c:pt idx="316">
                  <c:v>0.31312200000000001</c:v>
                </c:pt>
                <c:pt idx="317">
                  <c:v>0.31263639999999998</c:v>
                </c:pt>
                <c:pt idx="318">
                  <c:v>0.3134904</c:v>
                </c:pt>
                <c:pt idx="319">
                  <c:v>0.31798480000000001</c:v>
                </c:pt>
                <c:pt idx="320">
                  <c:v>0.3183996</c:v>
                </c:pt>
                <c:pt idx="321">
                  <c:v>0.31776759999999998</c:v>
                </c:pt>
                <c:pt idx="322">
                  <c:v>0.31739840000000002</c:v>
                </c:pt>
                <c:pt idx="323">
                  <c:v>0.31751439999999997</c:v>
                </c:pt>
                <c:pt idx="324">
                  <c:v>0.32174560000000002</c:v>
                </c:pt>
                <c:pt idx="325">
                  <c:v>0.32232799999999995</c:v>
                </c:pt>
                <c:pt idx="326">
                  <c:v>0.3217488</c:v>
                </c:pt>
                <c:pt idx="327">
                  <c:v>0.32138039999999995</c:v>
                </c:pt>
                <c:pt idx="328">
                  <c:v>0.32324559999999997</c:v>
                </c:pt>
                <c:pt idx="329">
                  <c:v>0.3266308</c:v>
                </c:pt>
                <c:pt idx="330">
                  <c:v>0.32616400000000001</c:v>
                </c:pt>
                <c:pt idx="331">
                  <c:v>0.32567999999999997</c:v>
                </c:pt>
                <c:pt idx="332">
                  <c:v>0.32691560000000003</c:v>
                </c:pt>
                <c:pt idx="333">
                  <c:v>0.33077319999999999</c:v>
                </c:pt>
                <c:pt idx="334">
                  <c:v>0.33041519999999996</c:v>
                </c:pt>
                <c:pt idx="335">
                  <c:v>0.329874</c:v>
                </c:pt>
                <c:pt idx="336">
                  <c:v>0.32953719999999997</c:v>
                </c:pt>
                <c:pt idx="337">
                  <c:v>0.33088400000000001</c:v>
                </c:pt>
                <c:pt idx="338">
                  <c:v>0.33497439999999995</c:v>
                </c:pt>
                <c:pt idx="339">
                  <c:v>0.33466799999999997</c:v>
                </c:pt>
                <c:pt idx="340">
                  <c:v>0.33412399999999998</c:v>
                </c:pt>
                <c:pt idx="341">
                  <c:v>0.33597119999999997</c:v>
                </c:pt>
                <c:pt idx="342">
                  <c:v>0.33960400000000002</c:v>
                </c:pt>
                <c:pt idx="343">
                  <c:v>0.33915680000000004</c:v>
                </c:pt>
                <c:pt idx="344">
                  <c:v>0.33861279999999999</c:v>
                </c:pt>
                <c:pt idx="345">
                  <c:v>0.33829360000000003</c:v>
                </c:pt>
                <c:pt idx="346">
                  <c:v>0.33934120000000001</c:v>
                </c:pt>
                <c:pt idx="347">
                  <c:v>0.34402360000000004</c:v>
                </c:pt>
                <c:pt idx="348">
                  <c:v>0.34402320000000003</c:v>
                </c:pt>
                <c:pt idx="349">
                  <c:v>0.34344119999999995</c:v>
                </c:pt>
                <c:pt idx="350">
                  <c:v>0.34308</c:v>
                </c:pt>
                <c:pt idx="351">
                  <c:v>0.34578000000000003</c:v>
                </c:pt>
                <c:pt idx="352">
                  <c:v>0.34930280000000002</c:v>
                </c:pt>
                <c:pt idx="353">
                  <c:v>0.34880560000000005</c:v>
                </c:pt>
                <c:pt idx="354">
                  <c:v>0.34836640000000002</c:v>
                </c:pt>
                <c:pt idx="355">
                  <c:v>0.35169640000000002</c:v>
                </c:pt>
                <c:pt idx="356">
                  <c:v>0.353356</c:v>
                </c:pt>
                <c:pt idx="357">
                  <c:v>0.35278880000000001</c:v>
                </c:pt>
                <c:pt idx="358">
                  <c:v>0.35240920000000003</c:v>
                </c:pt>
                <c:pt idx="359">
                  <c:v>0.35295080000000001</c:v>
                </c:pt>
                <c:pt idx="360">
                  <c:v>0.3577516</c:v>
                </c:pt>
                <c:pt idx="361">
                  <c:v>0.35804999999999998</c:v>
                </c:pt>
                <c:pt idx="362">
                  <c:v>0.3574908</c:v>
                </c:pt>
                <c:pt idx="363">
                  <c:v>0.35718359999999999</c:v>
                </c:pt>
                <c:pt idx="364">
                  <c:v>0.35725720000000005</c:v>
                </c:pt>
                <c:pt idx="365">
                  <c:v>0.36173560000000005</c:v>
                </c:pt>
                <c:pt idx="366">
                  <c:v>0.36329400000000001</c:v>
                </c:pt>
                <c:pt idx="367">
                  <c:v>0.36270000000000002</c:v>
                </c:pt>
                <c:pt idx="368">
                  <c:v>0.36236040000000003</c:v>
                </c:pt>
                <c:pt idx="369">
                  <c:v>0.36462040000000001</c:v>
                </c:pt>
                <c:pt idx="370">
                  <c:v>0.36867919999999998</c:v>
                </c:pt>
                <c:pt idx="371">
                  <c:v>0.3683072</c:v>
                </c:pt>
                <c:pt idx="372">
                  <c:v>0.36785119999999999</c:v>
                </c:pt>
                <c:pt idx="373">
                  <c:v>0.3676352</c:v>
                </c:pt>
                <c:pt idx="374">
                  <c:v>0.37032280000000001</c:v>
                </c:pt>
                <c:pt idx="375">
                  <c:v>0.37449919999999998</c:v>
                </c:pt>
                <c:pt idx="376">
                  <c:v>0.37411800000000001</c:v>
                </c:pt>
                <c:pt idx="377">
                  <c:v>0.37369920000000001</c:v>
                </c:pt>
                <c:pt idx="378">
                  <c:v>0.37351000000000001</c:v>
                </c:pt>
                <c:pt idx="379">
                  <c:v>0.37446959999999996</c:v>
                </c:pt>
                <c:pt idx="380">
                  <c:v>0.37960720000000003</c:v>
                </c:pt>
                <c:pt idx="381">
                  <c:v>0.37984520000000005</c:v>
                </c:pt>
                <c:pt idx="382">
                  <c:v>0.3794092</c:v>
                </c:pt>
                <c:pt idx="383">
                  <c:v>0.37916119999999998</c:v>
                </c:pt>
                <c:pt idx="384">
                  <c:v>0.38053199999999998</c:v>
                </c:pt>
                <c:pt idx="385">
                  <c:v>0.38595199999999996</c:v>
                </c:pt>
                <c:pt idx="386">
                  <c:v>0.38613160000000002</c:v>
                </c:pt>
                <c:pt idx="387">
                  <c:v>0.38567279999999998</c:v>
                </c:pt>
                <c:pt idx="388">
                  <c:v>0.385492</c:v>
                </c:pt>
                <c:pt idx="389">
                  <c:v>0.387096</c:v>
                </c:pt>
                <c:pt idx="390">
                  <c:v>0.39278280000000004</c:v>
                </c:pt>
                <c:pt idx="391">
                  <c:v>0.39307720000000002</c:v>
                </c:pt>
                <c:pt idx="392">
                  <c:v>0.39263480000000001</c:v>
                </c:pt>
                <c:pt idx="393">
                  <c:v>0.39248280000000002</c:v>
                </c:pt>
                <c:pt idx="394">
                  <c:v>0.39246879999999995</c:v>
                </c:pt>
                <c:pt idx="395">
                  <c:v>0.39327319999999999</c:v>
                </c:pt>
                <c:pt idx="396">
                  <c:v>0.39892080000000002</c:v>
                </c:pt>
                <c:pt idx="397">
                  <c:v>0.39959159999999999</c:v>
                </c:pt>
                <c:pt idx="398">
                  <c:v>0.39919919999999998</c:v>
                </c:pt>
                <c:pt idx="399">
                  <c:v>0.39909480000000003</c:v>
                </c:pt>
                <c:pt idx="400">
                  <c:v>0.39984119999999995</c:v>
                </c:pt>
                <c:pt idx="401">
                  <c:v>0.405968</c:v>
                </c:pt>
                <c:pt idx="402">
                  <c:v>0.40808</c:v>
                </c:pt>
                <c:pt idx="403">
                  <c:v>0.40764</c:v>
                </c:pt>
                <c:pt idx="404">
                  <c:v>0.40742800000000001</c:v>
                </c:pt>
                <c:pt idx="405">
                  <c:v>0.40744399999999997</c:v>
                </c:pt>
                <c:pt idx="406">
                  <c:v>0.40990000000000004</c:v>
                </c:pt>
                <c:pt idx="407">
                  <c:v>0.41493600000000003</c:v>
                </c:pt>
                <c:pt idx="408">
                  <c:v>0.41483199999999998</c:v>
                </c:pt>
                <c:pt idx="409">
                  <c:v>0.41458</c:v>
                </c:pt>
                <c:pt idx="410">
                  <c:v>0.41456400000000004</c:v>
                </c:pt>
                <c:pt idx="411">
                  <c:v>0.41490000000000005</c:v>
                </c:pt>
                <c:pt idx="412">
                  <c:v>0.420124</c:v>
                </c:pt>
                <c:pt idx="413">
                  <c:v>0.42386000000000001</c:v>
                </c:pt>
                <c:pt idx="414">
                  <c:v>0.42352400000000001</c:v>
                </c:pt>
                <c:pt idx="415">
                  <c:v>0.42330800000000002</c:v>
                </c:pt>
                <c:pt idx="416">
                  <c:v>0.42337200000000003</c:v>
                </c:pt>
                <c:pt idx="417">
                  <c:v>0.42367600000000005</c:v>
                </c:pt>
                <c:pt idx="418">
                  <c:v>0.42869999999999997</c:v>
                </c:pt>
                <c:pt idx="419">
                  <c:v>0.432284</c:v>
                </c:pt>
                <c:pt idx="420">
                  <c:v>0.43199199999999999</c:v>
                </c:pt>
                <c:pt idx="421">
                  <c:v>0.43188799999999999</c:v>
                </c:pt>
                <c:pt idx="422">
                  <c:v>0.432612</c:v>
                </c:pt>
                <c:pt idx="423">
                  <c:v>0.43897599999999998</c:v>
                </c:pt>
                <c:pt idx="424">
                  <c:v>0.44025199999999998</c:v>
                </c:pt>
                <c:pt idx="425">
                  <c:v>0.44</c:v>
                </c:pt>
                <c:pt idx="426">
                  <c:v>0.44001199999999996</c:v>
                </c:pt>
                <c:pt idx="427">
                  <c:v>0.44017200000000001</c:v>
                </c:pt>
                <c:pt idx="428">
                  <c:v>0.44121199999999999</c:v>
                </c:pt>
                <c:pt idx="429">
                  <c:v>0.44784799999999997</c:v>
                </c:pt>
                <c:pt idx="430">
                  <c:v>0.44913200000000003</c:v>
                </c:pt>
                <c:pt idx="431">
                  <c:v>0.44889600000000002</c:v>
                </c:pt>
                <c:pt idx="432">
                  <c:v>0.448936</c:v>
                </c:pt>
                <c:pt idx="433">
                  <c:v>0.45129199999999997</c:v>
                </c:pt>
                <c:pt idx="434">
                  <c:v>0.45622000000000001</c:v>
                </c:pt>
                <c:pt idx="435">
                  <c:v>0.45625199999999999</c:v>
                </c:pt>
                <c:pt idx="436">
                  <c:v>0.45624799999999999</c:v>
                </c:pt>
                <c:pt idx="437">
                  <c:v>0.456372</c:v>
                </c:pt>
                <c:pt idx="438">
                  <c:v>0.45671599999999996</c:v>
                </c:pt>
                <c:pt idx="439">
                  <c:v>0.46168399999999998</c:v>
                </c:pt>
                <c:pt idx="440">
                  <c:v>0.46553199999999995</c:v>
                </c:pt>
                <c:pt idx="441">
                  <c:v>0.46536</c:v>
                </c:pt>
                <c:pt idx="442">
                  <c:v>0.46533999999999998</c:v>
                </c:pt>
                <c:pt idx="443">
                  <c:v>0.46647599999999995</c:v>
                </c:pt>
                <c:pt idx="444">
                  <c:v>0.47324800000000006</c:v>
                </c:pt>
                <c:pt idx="445">
                  <c:v>0.47419600000000001</c:v>
                </c:pt>
                <c:pt idx="446">
                  <c:v>0.47407200000000005</c:v>
                </c:pt>
                <c:pt idx="447">
                  <c:v>0.47417200000000004</c:v>
                </c:pt>
                <c:pt idx="448">
                  <c:v>0.47451199999999999</c:v>
                </c:pt>
                <c:pt idx="449">
                  <c:v>0.479904</c:v>
                </c:pt>
                <c:pt idx="450">
                  <c:v>0.48310799999999998</c:v>
                </c:pt>
                <c:pt idx="451">
                  <c:v>0.482964</c:v>
                </c:pt>
                <c:pt idx="452">
                  <c:v>0.48305199999999998</c:v>
                </c:pt>
                <c:pt idx="453">
                  <c:v>0.48348399999999997</c:v>
                </c:pt>
                <c:pt idx="454">
                  <c:v>0.48937600000000003</c:v>
                </c:pt>
                <c:pt idx="455">
                  <c:v>0.49388800000000005</c:v>
                </c:pt>
                <c:pt idx="456">
                  <c:v>0.49374000000000001</c:v>
                </c:pt>
                <c:pt idx="457">
                  <c:v>0.49377200000000004</c:v>
                </c:pt>
                <c:pt idx="458">
                  <c:v>0.49402000000000001</c:v>
                </c:pt>
                <c:pt idx="459">
                  <c:v>0.494508</c:v>
                </c:pt>
                <c:pt idx="460">
                  <c:v>0.49501199999999995</c:v>
                </c:pt>
                <c:pt idx="461">
                  <c:v>0.49782799999999999</c:v>
                </c:pt>
                <c:pt idx="462">
                  <c:v>0.50547600000000004</c:v>
                </c:pt>
                <c:pt idx="463">
                  <c:v>0.50627999999999995</c:v>
                </c:pt>
                <c:pt idx="464">
                  <c:v>0.50619599999999998</c:v>
                </c:pt>
                <c:pt idx="465">
                  <c:v>0.50636800000000004</c:v>
                </c:pt>
                <c:pt idx="466">
                  <c:v>0.50681199999999993</c:v>
                </c:pt>
                <c:pt idx="467">
                  <c:v>0.50719599999999998</c:v>
                </c:pt>
                <c:pt idx="468">
                  <c:v>0.50918799999999997</c:v>
                </c:pt>
                <c:pt idx="469">
                  <c:v>0.51675599999999999</c:v>
                </c:pt>
                <c:pt idx="470">
                  <c:v>0.51763599999999999</c:v>
                </c:pt>
                <c:pt idx="471">
                  <c:v>0.51760399999999995</c:v>
                </c:pt>
                <c:pt idx="472">
                  <c:v>0.51791600000000004</c:v>
                </c:pt>
                <c:pt idx="473">
                  <c:v>0.51830399999999999</c:v>
                </c:pt>
                <c:pt idx="474">
                  <c:v>0.51880000000000004</c:v>
                </c:pt>
                <c:pt idx="475">
                  <c:v>0.52274799999999999</c:v>
                </c:pt>
                <c:pt idx="476">
                  <c:v>0.53132800000000002</c:v>
                </c:pt>
                <c:pt idx="477">
                  <c:v>0.53259999999999996</c:v>
                </c:pt>
                <c:pt idx="478">
                  <c:v>0.53247999999999995</c:v>
                </c:pt>
                <c:pt idx="479">
                  <c:v>0.53279600000000005</c:v>
                </c:pt>
                <c:pt idx="480">
                  <c:v>0.53325600000000006</c:v>
                </c:pt>
                <c:pt idx="481">
                  <c:v>0.53388400000000003</c:v>
                </c:pt>
                <c:pt idx="482">
                  <c:v>0.54006399999999999</c:v>
                </c:pt>
                <c:pt idx="483">
                  <c:v>0.54371999999999998</c:v>
                </c:pt>
                <c:pt idx="484">
                  <c:v>0.543736</c:v>
                </c:pt>
                <c:pt idx="485">
                  <c:v>0.54409600000000002</c:v>
                </c:pt>
                <c:pt idx="486">
                  <c:v>0.54457200000000006</c:v>
                </c:pt>
                <c:pt idx="487">
                  <c:v>0.54563600000000001</c:v>
                </c:pt>
                <c:pt idx="488">
                  <c:v>0.55280399999999996</c:v>
                </c:pt>
                <c:pt idx="489">
                  <c:v>0.55409999999999993</c:v>
                </c:pt>
                <c:pt idx="490">
                  <c:v>0.55426799999999998</c:v>
                </c:pt>
                <c:pt idx="491">
                  <c:v>0.55473600000000001</c:v>
                </c:pt>
                <c:pt idx="492">
                  <c:v>0.55543999999999993</c:v>
                </c:pt>
                <c:pt idx="493">
                  <c:v>0.55836399999999997</c:v>
                </c:pt>
                <c:pt idx="494">
                  <c:v>0.56575600000000004</c:v>
                </c:pt>
                <c:pt idx="495">
                  <c:v>0.56640400000000002</c:v>
                </c:pt>
                <c:pt idx="496">
                  <c:v>0.56662400000000002</c:v>
                </c:pt>
                <c:pt idx="497">
                  <c:v>0.56720399999999993</c:v>
                </c:pt>
                <c:pt idx="498">
                  <c:v>0.56790799999999997</c:v>
                </c:pt>
                <c:pt idx="499">
                  <c:v>0.56869999999999998</c:v>
                </c:pt>
                <c:pt idx="500">
                  <c:v>0.57050000000000001</c:v>
                </c:pt>
              </c:numCache>
              <c:extLst xmlns:c15="http://schemas.microsoft.com/office/drawing/2012/chart"/>
            </c:numRef>
          </c:xVal>
          <c:yVal>
            <c:numRef>
              <c:f>'N115 Curvas de Polarización'!$D$4:$D$504</c:f>
              <c:numCache>
                <c:formatCode>0.0000</c:formatCode>
                <c:ptCount val="501"/>
                <c:pt idx="0">
                  <c:v>1.4973000000000001</c:v>
                </c:pt>
                <c:pt idx="1">
                  <c:v>1.4994499999999999</c:v>
                </c:pt>
                <c:pt idx="2">
                  <c:v>1.50136</c:v>
                </c:pt>
                <c:pt idx="3">
                  <c:v>1.50342</c:v>
                </c:pt>
                <c:pt idx="4">
                  <c:v>1.5055099999999999</c:v>
                </c:pt>
                <c:pt idx="5">
                  <c:v>1.5074099999999999</c:v>
                </c:pt>
                <c:pt idx="6">
                  <c:v>1.50935</c:v>
                </c:pt>
                <c:pt idx="7">
                  <c:v>1.51125</c:v>
                </c:pt>
                <c:pt idx="8">
                  <c:v>1.5133300000000001</c:v>
                </c:pt>
                <c:pt idx="9">
                  <c:v>1.5153099999999999</c:v>
                </c:pt>
                <c:pt idx="10">
                  <c:v>1.5172399999999999</c:v>
                </c:pt>
                <c:pt idx="11">
                  <c:v>1.51925</c:v>
                </c:pt>
                <c:pt idx="12">
                  <c:v>1.52119</c:v>
                </c:pt>
                <c:pt idx="13">
                  <c:v>1.52338</c:v>
                </c:pt>
                <c:pt idx="14">
                  <c:v>1.52529</c:v>
                </c:pt>
                <c:pt idx="15">
                  <c:v>1.5272300000000001</c:v>
                </c:pt>
                <c:pt idx="16">
                  <c:v>1.5296400000000001</c:v>
                </c:pt>
                <c:pt idx="17">
                  <c:v>1.5313600000000001</c:v>
                </c:pt>
                <c:pt idx="18">
                  <c:v>1.5332300000000001</c:v>
                </c:pt>
                <c:pt idx="19">
                  <c:v>1.53515</c:v>
                </c:pt>
                <c:pt idx="20">
                  <c:v>1.5372399999999999</c:v>
                </c:pt>
                <c:pt idx="21">
                  <c:v>1.5392999999999999</c:v>
                </c:pt>
                <c:pt idx="22">
                  <c:v>1.54121</c:v>
                </c:pt>
                <c:pt idx="23">
                  <c:v>1.5431900000000001</c:v>
                </c:pt>
                <c:pt idx="24">
                  <c:v>1.5452399999999999</c:v>
                </c:pt>
                <c:pt idx="25">
                  <c:v>1.54728</c:v>
                </c:pt>
                <c:pt idx="26">
                  <c:v>1.5492699999999999</c:v>
                </c:pt>
                <c:pt idx="27">
                  <c:v>1.5512999999999999</c:v>
                </c:pt>
                <c:pt idx="28">
                  <c:v>1.55352</c:v>
                </c:pt>
                <c:pt idx="29">
                  <c:v>1.5553399999999999</c:v>
                </c:pt>
                <c:pt idx="30">
                  <c:v>1.55721</c:v>
                </c:pt>
                <c:pt idx="31">
                  <c:v>1.55914</c:v>
                </c:pt>
                <c:pt idx="32">
                  <c:v>1.56118</c:v>
                </c:pt>
                <c:pt idx="33">
                  <c:v>1.5632999999999999</c:v>
                </c:pt>
                <c:pt idx="34">
                  <c:v>1.5651600000000001</c:v>
                </c:pt>
                <c:pt idx="35">
                  <c:v>1.5671299999999999</c:v>
                </c:pt>
                <c:pt idx="36">
                  <c:v>1.56918</c:v>
                </c:pt>
                <c:pt idx="37">
                  <c:v>1.57125</c:v>
                </c:pt>
                <c:pt idx="38">
                  <c:v>1.5731200000000001</c:v>
                </c:pt>
                <c:pt idx="39">
                  <c:v>1.57524</c:v>
                </c:pt>
                <c:pt idx="40">
                  <c:v>1.57748</c:v>
                </c:pt>
                <c:pt idx="41">
                  <c:v>1.57934</c:v>
                </c:pt>
                <c:pt idx="42">
                  <c:v>1.58121</c:v>
                </c:pt>
                <c:pt idx="43">
                  <c:v>1.58314</c:v>
                </c:pt>
                <c:pt idx="44">
                  <c:v>1.58525</c:v>
                </c:pt>
                <c:pt idx="45">
                  <c:v>1.58728</c:v>
                </c:pt>
                <c:pt idx="46">
                  <c:v>1.5891500000000001</c:v>
                </c:pt>
                <c:pt idx="47">
                  <c:v>1.59114</c:v>
                </c:pt>
                <c:pt idx="48">
                  <c:v>1.5931599999999999</c:v>
                </c:pt>
                <c:pt idx="49">
                  <c:v>1.5952299999999999</c:v>
                </c:pt>
                <c:pt idx="50">
                  <c:v>1.5971</c:v>
                </c:pt>
                <c:pt idx="51">
                  <c:v>1.59911</c:v>
                </c:pt>
                <c:pt idx="52">
                  <c:v>1.6012</c:v>
                </c:pt>
                <c:pt idx="53">
                  <c:v>1.6033299999999999</c:v>
                </c:pt>
                <c:pt idx="54">
                  <c:v>1.6051200000000001</c:v>
                </c:pt>
                <c:pt idx="55">
                  <c:v>1.60711</c:v>
                </c:pt>
                <c:pt idx="56">
                  <c:v>1.6092</c:v>
                </c:pt>
                <c:pt idx="57">
                  <c:v>1.61124</c:v>
                </c:pt>
                <c:pt idx="58">
                  <c:v>1.6130800000000001</c:v>
                </c:pt>
                <c:pt idx="59">
                  <c:v>1.6150599999999999</c:v>
                </c:pt>
                <c:pt idx="60">
                  <c:v>1.6170800000000001</c:v>
                </c:pt>
                <c:pt idx="61">
                  <c:v>1.61911</c:v>
                </c:pt>
                <c:pt idx="62">
                  <c:v>1.62103</c:v>
                </c:pt>
                <c:pt idx="63">
                  <c:v>1.6230100000000001</c:v>
                </c:pt>
                <c:pt idx="64">
                  <c:v>1.62503</c:v>
                </c:pt>
                <c:pt idx="65">
                  <c:v>1.6273200000000001</c:v>
                </c:pt>
                <c:pt idx="66">
                  <c:v>1.6291199999999999</c:v>
                </c:pt>
                <c:pt idx="67">
                  <c:v>1.6310800000000001</c:v>
                </c:pt>
                <c:pt idx="68">
                  <c:v>1.6331</c:v>
                </c:pt>
                <c:pt idx="69">
                  <c:v>1.6352800000000001</c:v>
                </c:pt>
                <c:pt idx="70">
                  <c:v>1.6370499999999999</c:v>
                </c:pt>
                <c:pt idx="71">
                  <c:v>1.63903</c:v>
                </c:pt>
                <c:pt idx="72">
                  <c:v>1.6410100000000001</c:v>
                </c:pt>
                <c:pt idx="73">
                  <c:v>1.643</c:v>
                </c:pt>
                <c:pt idx="74">
                  <c:v>1.64496</c:v>
                </c:pt>
                <c:pt idx="75">
                  <c:v>1.64693</c:v>
                </c:pt>
                <c:pt idx="76">
                  <c:v>1.64893</c:v>
                </c:pt>
                <c:pt idx="77">
                  <c:v>1.65097</c:v>
                </c:pt>
                <c:pt idx="78">
                  <c:v>1.6530499999999999</c:v>
                </c:pt>
                <c:pt idx="79">
                  <c:v>1.6550199999999999</c:v>
                </c:pt>
                <c:pt idx="80">
                  <c:v>1.6569799999999999</c:v>
                </c:pt>
                <c:pt idx="81">
                  <c:v>1.65926</c:v>
                </c:pt>
                <c:pt idx="82">
                  <c:v>1.6610199999999999</c:v>
                </c:pt>
                <c:pt idx="83">
                  <c:v>1.6629499999999999</c:v>
                </c:pt>
                <c:pt idx="84">
                  <c:v>1.66496</c:v>
                </c:pt>
                <c:pt idx="85">
                  <c:v>1.6669400000000001</c:v>
                </c:pt>
                <c:pt idx="86">
                  <c:v>1.6689400000000001</c:v>
                </c:pt>
                <c:pt idx="87">
                  <c:v>1.6708799999999999</c:v>
                </c:pt>
                <c:pt idx="88">
                  <c:v>1.6728799999999999</c:v>
                </c:pt>
                <c:pt idx="89">
                  <c:v>1.67489</c:v>
                </c:pt>
                <c:pt idx="90">
                  <c:v>1.6770099999999999</c:v>
                </c:pt>
                <c:pt idx="91">
                  <c:v>1.6790499999999999</c:v>
                </c:pt>
                <c:pt idx="92">
                  <c:v>1.68092</c:v>
                </c:pt>
                <c:pt idx="93">
                  <c:v>1.68326</c:v>
                </c:pt>
                <c:pt idx="94">
                  <c:v>1.68502</c:v>
                </c:pt>
                <c:pt idx="95">
                  <c:v>1.68692</c:v>
                </c:pt>
                <c:pt idx="96">
                  <c:v>1.68886</c:v>
                </c:pt>
                <c:pt idx="97">
                  <c:v>1.69102</c:v>
                </c:pt>
                <c:pt idx="98">
                  <c:v>1.69296</c:v>
                </c:pt>
                <c:pt idx="99">
                  <c:v>1.69486</c:v>
                </c:pt>
                <c:pt idx="100">
                  <c:v>1.69685</c:v>
                </c:pt>
                <c:pt idx="101">
                  <c:v>1.6988300000000001</c:v>
                </c:pt>
                <c:pt idx="102">
                  <c:v>1.7009099999999999</c:v>
                </c:pt>
                <c:pt idx="103">
                  <c:v>1.70289</c:v>
                </c:pt>
                <c:pt idx="104">
                  <c:v>1.70492</c:v>
                </c:pt>
                <c:pt idx="105">
                  <c:v>1.70709</c:v>
                </c:pt>
                <c:pt idx="106">
                  <c:v>1.70896</c:v>
                </c:pt>
                <c:pt idx="107">
                  <c:v>1.7109099999999999</c:v>
                </c:pt>
                <c:pt idx="108">
                  <c:v>1.7127699999999999</c:v>
                </c:pt>
                <c:pt idx="109">
                  <c:v>1.7149099999999999</c:v>
                </c:pt>
                <c:pt idx="110">
                  <c:v>1.7169300000000001</c:v>
                </c:pt>
                <c:pt idx="111">
                  <c:v>1.71878</c:v>
                </c:pt>
                <c:pt idx="112">
                  <c:v>1.7207399999999999</c:v>
                </c:pt>
                <c:pt idx="113">
                  <c:v>1.7227399999999999</c:v>
                </c:pt>
                <c:pt idx="114">
                  <c:v>1.7248000000000001</c:v>
                </c:pt>
                <c:pt idx="115">
                  <c:v>1.72671</c:v>
                </c:pt>
                <c:pt idx="116">
                  <c:v>1.72878</c:v>
                </c:pt>
                <c:pt idx="117">
                  <c:v>1.73095</c:v>
                </c:pt>
                <c:pt idx="118">
                  <c:v>1.73292</c:v>
                </c:pt>
                <c:pt idx="119">
                  <c:v>1.7347399999999999</c:v>
                </c:pt>
                <c:pt idx="120">
                  <c:v>1.7366900000000001</c:v>
                </c:pt>
                <c:pt idx="121">
                  <c:v>1.73871</c:v>
                </c:pt>
                <c:pt idx="122">
                  <c:v>1.7408999999999999</c:v>
                </c:pt>
                <c:pt idx="123">
                  <c:v>1.7426900000000001</c:v>
                </c:pt>
                <c:pt idx="124">
                  <c:v>1.7446699999999999</c:v>
                </c:pt>
                <c:pt idx="125">
                  <c:v>1.7466999999999999</c:v>
                </c:pt>
                <c:pt idx="126">
                  <c:v>1.7487699999999999</c:v>
                </c:pt>
                <c:pt idx="127">
                  <c:v>1.7506200000000001</c:v>
                </c:pt>
                <c:pt idx="128">
                  <c:v>1.7525900000000001</c:v>
                </c:pt>
                <c:pt idx="129">
                  <c:v>1.75465</c:v>
                </c:pt>
                <c:pt idx="130">
                  <c:v>1.7568699999999999</c:v>
                </c:pt>
                <c:pt idx="131">
                  <c:v>1.7586900000000001</c:v>
                </c:pt>
                <c:pt idx="132">
                  <c:v>1.76067</c:v>
                </c:pt>
                <c:pt idx="133">
                  <c:v>1.7626999999999999</c:v>
                </c:pt>
                <c:pt idx="134">
                  <c:v>1.7648299999999999</c:v>
                </c:pt>
                <c:pt idx="135">
                  <c:v>1.76664</c:v>
                </c:pt>
                <c:pt idx="136">
                  <c:v>1.76858</c:v>
                </c:pt>
                <c:pt idx="137">
                  <c:v>1.7705200000000001</c:v>
                </c:pt>
                <c:pt idx="138">
                  <c:v>1.77264</c:v>
                </c:pt>
                <c:pt idx="139">
                  <c:v>1.77457</c:v>
                </c:pt>
                <c:pt idx="140">
                  <c:v>1.7765</c:v>
                </c:pt>
                <c:pt idx="141">
                  <c:v>1.7784500000000001</c:v>
                </c:pt>
                <c:pt idx="142">
                  <c:v>1.78074</c:v>
                </c:pt>
                <c:pt idx="143">
                  <c:v>1.7825500000000001</c:v>
                </c:pt>
                <c:pt idx="144">
                  <c:v>1.7844899999999999</c:v>
                </c:pt>
                <c:pt idx="145">
                  <c:v>1.7863899999999999</c:v>
                </c:pt>
                <c:pt idx="146">
                  <c:v>1.7887200000000001</c:v>
                </c:pt>
                <c:pt idx="147">
                  <c:v>1.7905599999999999</c:v>
                </c:pt>
                <c:pt idx="148">
                  <c:v>1.79247</c:v>
                </c:pt>
                <c:pt idx="149">
                  <c:v>1.7944100000000001</c:v>
                </c:pt>
                <c:pt idx="150">
                  <c:v>1.7965199999999999</c:v>
                </c:pt>
                <c:pt idx="151">
                  <c:v>1.79853</c:v>
                </c:pt>
                <c:pt idx="152">
                  <c:v>1.8004100000000001</c:v>
                </c:pt>
                <c:pt idx="153">
                  <c:v>1.80236</c:v>
                </c:pt>
                <c:pt idx="154">
                  <c:v>1.8043800000000001</c:v>
                </c:pt>
                <c:pt idx="155">
                  <c:v>1.80657</c:v>
                </c:pt>
                <c:pt idx="156">
                  <c:v>1.8083899999999999</c:v>
                </c:pt>
                <c:pt idx="157">
                  <c:v>1.8103400000000001</c:v>
                </c:pt>
                <c:pt idx="158">
                  <c:v>1.8125899999999999</c:v>
                </c:pt>
                <c:pt idx="159">
                  <c:v>1.8145500000000001</c:v>
                </c:pt>
                <c:pt idx="160">
                  <c:v>1.8164</c:v>
                </c:pt>
                <c:pt idx="161">
                  <c:v>1.81837</c:v>
                </c:pt>
                <c:pt idx="162">
                  <c:v>1.8204400000000001</c:v>
                </c:pt>
                <c:pt idx="163">
                  <c:v>1.82247</c:v>
                </c:pt>
                <c:pt idx="164">
                  <c:v>1.8243199999999999</c:v>
                </c:pt>
                <c:pt idx="165">
                  <c:v>1.8263</c:v>
                </c:pt>
                <c:pt idx="166">
                  <c:v>1.8282799999999999</c:v>
                </c:pt>
                <c:pt idx="167">
                  <c:v>1.8304</c:v>
                </c:pt>
                <c:pt idx="168">
                  <c:v>1.8324199999999999</c:v>
                </c:pt>
                <c:pt idx="169">
                  <c:v>1.8343100000000001</c:v>
                </c:pt>
                <c:pt idx="170">
                  <c:v>1.83667</c:v>
                </c:pt>
                <c:pt idx="171">
                  <c:v>1.83849</c:v>
                </c:pt>
                <c:pt idx="172">
                  <c:v>1.8402700000000001</c:v>
                </c:pt>
                <c:pt idx="173">
                  <c:v>1.8422700000000001</c:v>
                </c:pt>
                <c:pt idx="174">
                  <c:v>1.84432</c:v>
                </c:pt>
                <c:pt idx="175">
                  <c:v>1.8464400000000001</c:v>
                </c:pt>
                <c:pt idx="176">
                  <c:v>1.8482700000000001</c:v>
                </c:pt>
                <c:pt idx="177">
                  <c:v>1.85022</c:v>
                </c:pt>
                <c:pt idx="178">
                  <c:v>1.8522099999999999</c:v>
                </c:pt>
                <c:pt idx="179">
                  <c:v>1.85429</c:v>
                </c:pt>
                <c:pt idx="180">
                  <c:v>1.8563099999999999</c:v>
                </c:pt>
                <c:pt idx="181">
                  <c:v>1.8582799999999999</c:v>
                </c:pt>
                <c:pt idx="182">
                  <c:v>1.8603099999999999</c:v>
                </c:pt>
                <c:pt idx="183">
                  <c:v>1.8624799999999999</c:v>
                </c:pt>
                <c:pt idx="184">
                  <c:v>1.8642300000000001</c:v>
                </c:pt>
                <c:pt idx="185">
                  <c:v>1.86622</c:v>
                </c:pt>
                <c:pt idx="186">
                  <c:v>1.86818</c:v>
                </c:pt>
                <c:pt idx="187">
                  <c:v>1.8703399999999999</c:v>
                </c:pt>
                <c:pt idx="188">
                  <c:v>1.87219</c:v>
                </c:pt>
                <c:pt idx="189">
                  <c:v>1.8741300000000001</c:v>
                </c:pt>
                <c:pt idx="190">
                  <c:v>1.87615</c:v>
                </c:pt>
                <c:pt idx="191">
                  <c:v>1.8781300000000001</c:v>
                </c:pt>
                <c:pt idx="192">
                  <c:v>1.8801300000000001</c:v>
                </c:pt>
                <c:pt idx="193">
                  <c:v>1.8822000000000001</c:v>
                </c:pt>
                <c:pt idx="194">
                  <c:v>1.88428</c:v>
                </c:pt>
                <c:pt idx="195">
                  <c:v>1.88646</c:v>
                </c:pt>
                <c:pt idx="196">
                  <c:v>1.8882000000000001</c:v>
                </c:pt>
                <c:pt idx="197">
                  <c:v>1.89011</c:v>
                </c:pt>
                <c:pt idx="198">
                  <c:v>1.8921300000000001</c:v>
                </c:pt>
                <c:pt idx="199">
                  <c:v>1.8942600000000001</c:v>
                </c:pt>
                <c:pt idx="200">
                  <c:v>1.89615</c:v>
                </c:pt>
                <c:pt idx="201">
                  <c:v>1.8980900000000001</c:v>
                </c:pt>
                <c:pt idx="202">
                  <c:v>1.90008</c:v>
                </c:pt>
                <c:pt idx="203">
                  <c:v>1.90208</c:v>
                </c:pt>
                <c:pt idx="204">
                  <c:v>1.9040999999999999</c:v>
                </c:pt>
                <c:pt idx="205">
                  <c:v>1.9060299999999999</c:v>
                </c:pt>
                <c:pt idx="206">
                  <c:v>1.90805</c:v>
                </c:pt>
                <c:pt idx="207">
                  <c:v>1.91042</c:v>
                </c:pt>
                <c:pt idx="208">
                  <c:v>1.91218</c:v>
                </c:pt>
                <c:pt idx="209">
                  <c:v>1.91404</c:v>
                </c:pt>
                <c:pt idx="210">
                  <c:v>1.9159999999999999</c:v>
                </c:pt>
                <c:pt idx="211">
                  <c:v>1.9182999999999999</c:v>
                </c:pt>
                <c:pt idx="212">
                  <c:v>1.92012</c:v>
                </c:pt>
                <c:pt idx="213">
                  <c:v>1.92198</c:v>
                </c:pt>
                <c:pt idx="214">
                  <c:v>1.9239599999999999</c:v>
                </c:pt>
                <c:pt idx="215">
                  <c:v>1.92605</c:v>
                </c:pt>
                <c:pt idx="216">
                  <c:v>1.92807</c:v>
                </c:pt>
                <c:pt idx="217">
                  <c:v>1.92997</c:v>
                </c:pt>
                <c:pt idx="218">
                  <c:v>1.9319500000000001</c:v>
                </c:pt>
                <c:pt idx="219">
                  <c:v>1.93425</c:v>
                </c:pt>
                <c:pt idx="220">
                  <c:v>1.9361299999999999</c:v>
                </c:pt>
                <c:pt idx="221">
                  <c:v>1.9380200000000001</c:v>
                </c:pt>
                <c:pt idx="222">
                  <c:v>1.9399599999999999</c:v>
                </c:pt>
                <c:pt idx="223">
                  <c:v>1.94217</c:v>
                </c:pt>
                <c:pt idx="224">
                  <c:v>1.9441200000000001</c:v>
                </c:pt>
                <c:pt idx="225">
                  <c:v>1.94598</c:v>
                </c:pt>
                <c:pt idx="226">
                  <c:v>1.9479900000000001</c:v>
                </c:pt>
                <c:pt idx="227">
                  <c:v>1.9500200000000001</c:v>
                </c:pt>
                <c:pt idx="228">
                  <c:v>1.9520599999999999</c:v>
                </c:pt>
                <c:pt idx="229">
                  <c:v>1.9539200000000001</c:v>
                </c:pt>
                <c:pt idx="230">
                  <c:v>1.9559200000000001</c:v>
                </c:pt>
                <c:pt idx="231">
                  <c:v>1.9579200000000001</c:v>
                </c:pt>
                <c:pt idx="232">
                  <c:v>1.9601500000000001</c:v>
                </c:pt>
                <c:pt idx="233">
                  <c:v>1.9619500000000001</c:v>
                </c:pt>
                <c:pt idx="234">
                  <c:v>1.96401</c:v>
                </c:pt>
                <c:pt idx="235">
                  <c:v>1.9660299999999999</c:v>
                </c:pt>
                <c:pt idx="236">
                  <c:v>1.9681200000000001</c:v>
                </c:pt>
                <c:pt idx="237">
                  <c:v>1.96994</c:v>
                </c:pt>
                <c:pt idx="238">
                  <c:v>1.97193</c:v>
                </c:pt>
                <c:pt idx="239">
                  <c:v>1.9739199999999999</c:v>
                </c:pt>
                <c:pt idx="240">
                  <c:v>1.9760500000000001</c:v>
                </c:pt>
                <c:pt idx="241">
                  <c:v>1.97787</c:v>
                </c:pt>
                <c:pt idx="242">
                  <c:v>1.9798500000000001</c:v>
                </c:pt>
                <c:pt idx="243">
                  <c:v>1.98184</c:v>
                </c:pt>
                <c:pt idx="244">
                  <c:v>1.9839</c:v>
                </c:pt>
                <c:pt idx="245">
                  <c:v>1.98593</c:v>
                </c:pt>
                <c:pt idx="246">
                  <c:v>1.9878899999999999</c:v>
                </c:pt>
                <c:pt idx="247">
                  <c:v>1.9901</c:v>
                </c:pt>
                <c:pt idx="248">
                  <c:v>1.9921</c:v>
                </c:pt>
                <c:pt idx="249">
                  <c:v>1.99387</c:v>
                </c:pt>
                <c:pt idx="250">
                  <c:v>1.9958400000000001</c:v>
                </c:pt>
                <c:pt idx="251">
                  <c:v>1.9978800000000001</c:v>
                </c:pt>
                <c:pt idx="252">
                  <c:v>1.9999800000000001</c:v>
                </c:pt>
                <c:pt idx="253">
                  <c:v>2.0018099999999999</c:v>
                </c:pt>
                <c:pt idx="254">
                  <c:v>2.0038</c:v>
                </c:pt>
                <c:pt idx="255">
                  <c:v>2.0057900000000002</c:v>
                </c:pt>
                <c:pt idx="256">
                  <c:v>2.0078499999999999</c:v>
                </c:pt>
                <c:pt idx="257">
                  <c:v>2.0098500000000001</c:v>
                </c:pt>
                <c:pt idx="258">
                  <c:v>2.0118299999999998</c:v>
                </c:pt>
                <c:pt idx="259">
                  <c:v>2.0140500000000001</c:v>
                </c:pt>
                <c:pt idx="260">
                  <c:v>2.01607</c:v>
                </c:pt>
                <c:pt idx="261">
                  <c:v>2.0178600000000002</c:v>
                </c:pt>
                <c:pt idx="262">
                  <c:v>2.0198200000000002</c:v>
                </c:pt>
                <c:pt idx="263">
                  <c:v>2.0218400000000001</c:v>
                </c:pt>
                <c:pt idx="264">
                  <c:v>2.0239199999999999</c:v>
                </c:pt>
                <c:pt idx="265">
                  <c:v>2.0257700000000001</c:v>
                </c:pt>
                <c:pt idx="266">
                  <c:v>2.0276900000000002</c:v>
                </c:pt>
                <c:pt idx="267">
                  <c:v>2.0296799999999999</c:v>
                </c:pt>
                <c:pt idx="268">
                  <c:v>2.0316999999999998</c:v>
                </c:pt>
                <c:pt idx="269">
                  <c:v>2.0337200000000002</c:v>
                </c:pt>
                <c:pt idx="270">
                  <c:v>2.0357500000000002</c:v>
                </c:pt>
                <c:pt idx="271">
                  <c:v>2.03789</c:v>
                </c:pt>
                <c:pt idx="272">
                  <c:v>2.0400800000000001</c:v>
                </c:pt>
                <c:pt idx="273">
                  <c:v>2.0417900000000002</c:v>
                </c:pt>
                <c:pt idx="274">
                  <c:v>2.0436800000000002</c:v>
                </c:pt>
                <c:pt idx="275">
                  <c:v>2.0457000000000001</c:v>
                </c:pt>
                <c:pt idx="276">
                  <c:v>2.0478299999999998</c:v>
                </c:pt>
                <c:pt idx="277">
                  <c:v>2.0497800000000002</c:v>
                </c:pt>
                <c:pt idx="278">
                  <c:v>2.0517099999999999</c:v>
                </c:pt>
                <c:pt idx="279">
                  <c:v>2.0537700000000001</c:v>
                </c:pt>
                <c:pt idx="280">
                  <c:v>2.05579</c:v>
                </c:pt>
                <c:pt idx="281">
                  <c:v>2.0577399999999999</c:v>
                </c:pt>
                <c:pt idx="282">
                  <c:v>2.0596999999999999</c:v>
                </c:pt>
                <c:pt idx="283">
                  <c:v>2.0616599999999998</c:v>
                </c:pt>
                <c:pt idx="284">
                  <c:v>2.0640999999999998</c:v>
                </c:pt>
                <c:pt idx="285">
                  <c:v>2.06582</c:v>
                </c:pt>
                <c:pt idx="286">
                  <c:v>2.0677400000000001</c:v>
                </c:pt>
                <c:pt idx="287">
                  <c:v>2.0697299999999998</c:v>
                </c:pt>
                <c:pt idx="288">
                  <c:v>2.0718800000000002</c:v>
                </c:pt>
                <c:pt idx="289">
                  <c:v>2.0737299999999999</c:v>
                </c:pt>
                <c:pt idx="290">
                  <c:v>2.0756600000000001</c:v>
                </c:pt>
                <c:pt idx="291">
                  <c:v>2.07762</c:v>
                </c:pt>
                <c:pt idx="292">
                  <c:v>2.0796299999999999</c:v>
                </c:pt>
                <c:pt idx="293">
                  <c:v>2.0817100000000002</c:v>
                </c:pt>
                <c:pt idx="294">
                  <c:v>2.0836199999999998</c:v>
                </c:pt>
                <c:pt idx="295">
                  <c:v>2.0855800000000002</c:v>
                </c:pt>
                <c:pt idx="296">
                  <c:v>2.0878199999999998</c:v>
                </c:pt>
                <c:pt idx="297">
                  <c:v>2.0897600000000001</c:v>
                </c:pt>
                <c:pt idx="298">
                  <c:v>2.0916800000000002</c:v>
                </c:pt>
                <c:pt idx="299">
                  <c:v>2.0937000000000001</c:v>
                </c:pt>
                <c:pt idx="300">
                  <c:v>2.09579</c:v>
                </c:pt>
                <c:pt idx="301">
                  <c:v>2.0977399999999999</c:v>
                </c:pt>
                <c:pt idx="302">
                  <c:v>2.09964</c:v>
                </c:pt>
                <c:pt idx="303">
                  <c:v>2.1015600000000001</c:v>
                </c:pt>
                <c:pt idx="304">
                  <c:v>2.1036999999999999</c:v>
                </c:pt>
                <c:pt idx="305">
                  <c:v>2.10568</c:v>
                </c:pt>
                <c:pt idx="306">
                  <c:v>2.10758</c:v>
                </c:pt>
                <c:pt idx="307">
                  <c:v>2.1095199999999998</c:v>
                </c:pt>
                <c:pt idx="308">
                  <c:v>2.1115499999999998</c:v>
                </c:pt>
                <c:pt idx="309">
                  <c:v>2.1137899999999998</c:v>
                </c:pt>
                <c:pt idx="310">
                  <c:v>2.1156299999999999</c:v>
                </c:pt>
                <c:pt idx="311">
                  <c:v>2.1175799999999998</c:v>
                </c:pt>
                <c:pt idx="312">
                  <c:v>2.11965</c:v>
                </c:pt>
                <c:pt idx="313">
                  <c:v>2.12168</c:v>
                </c:pt>
                <c:pt idx="314">
                  <c:v>2.12358</c:v>
                </c:pt>
                <c:pt idx="315">
                  <c:v>2.1255500000000001</c:v>
                </c:pt>
                <c:pt idx="316">
                  <c:v>2.12758</c:v>
                </c:pt>
                <c:pt idx="317">
                  <c:v>2.1296499999999998</c:v>
                </c:pt>
                <c:pt idx="318">
                  <c:v>2.13151</c:v>
                </c:pt>
                <c:pt idx="319">
                  <c:v>2.1334499999999998</c:v>
                </c:pt>
                <c:pt idx="320">
                  <c:v>2.1354799999999998</c:v>
                </c:pt>
                <c:pt idx="321">
                  <c:v>2.1375299999999999</c:v>
                </c:pt>
                <c:pt idx="322">
                  <c:v>2.1395200000000001</c:v>
                </c:pt>
                <c:pt idx="323">
                  <c:v>2.1415299999999999</c:v>
                </c:pt>
                <c:pt idx="324">
                  <c:v>2.14377</c:v>
                </c:pt>
                <c:pt idx="325">
                  <c:v>2.1457099999999998</c:v>
                </c:pt>
                <c:pt idx="326">
                  <c:v>2.1475200000000001</c:v>
                </c:pt>
                <c:pt idx="327">
                  <c:v>2.1495199999999999</c:v>
                </c:pt>
                <c:pt idx="328">
                  <c:v>2.1516099999999998</c:v>
                </c:pt>
                <c:pt idx="329">
                  <c:v>2.1537000000000002</c:v>
                </c:pt>
                <c:pt idx="330">
                  <c:v>2.15551</c:v>
                </c:pt>
                <c:pt idx="331">
                  <c:v>2.1574599999999999</c:v>
                </c:pt>
                <c:pt idx="332">
                  <c:v>2.1594799999999998</c:v>
                </c:pt>
                <c:pt idx="333">
                  <c:v>2.1615099999999998</c:v>
                </c:pt>
                <c:pt idx="334">
                  <c:v>2.1634899999999999</c:v>
                </c:pt>
                <c:pt idx="335">
                  <c:v>2.1655199999999999</c:v>
                </c:pt>
                <c:pt idx="336">
                  <c:v>2.1675300000000002</c:v>
                </c:pt>
                <c:pt idx="337">
                  <c:v>2.1697000000000002</c:v>
                </c:pt>
                <c:pt idx="338">
                  <c:v>2.1714699999999998</c:v>
                </c:pt>
                <c:pt idx="339">
                  <c:v>2.1734499999999999</c:v>
                </c:pt>
                <c:pt idx="340">
                  <c:v>2.1754799999999999</c:v>
                </c:pt>
                <c:pt idx="341">
                  <c:v>2.1776</c:v>
                </c:pt>
                <c:pt idx="342">
                  <c:v>2.1793999999999998</c:v>
                </c:pt>
                <c:pt idx="343">
                  <c:v>2.1813500000000001</c:v>
                </c:pt>
                <c:pt idx="344">
                  <c:v>2.18336</c:v>
                </c:pt>
                <c:pt idx="345">
                  <c:v>2.1853500000000001</c:v>
                </c:pt>
                <c:pt idx="346">
                  <c:v>2.1873399999999998</c:v>
                </c:pt>
                <c:pt idx="347">
                  <c:v>2.1893899999999999</c:v>
                </c:pt>
                <c:pt idx="348">
                  <c:v>2.1916000000000002</c:v>
                </c:pt>
                <c:pt idx="349">
                  <c:v>2.1936499999999999</c:v>
                </c:pt>
                <c:pt idx="350">
                  <c:v>2.1954500000000001</c:v>
                </c:pt>
                <c:pt idx="351">
                  <c:v>2.1974100000000001</c:v>
                </c:pt>
                <c:pt idx="352">
                  <c:v>2.1993900000000002</c:v>
                </c:pt>
                <c:pt idx="353">
                  <c:v>2.2015799999999999</c:v>
                </c:pt>
                <c:pt idx="354">
                  <c:v>2.2033900000000002</c:v>
                </c:pt>
                <c:pt idx="355">
                  <c:v>2.20533</c:v>
                </c:pt>
                <c:pt idx="356">
                  <c:v>2.2073499999999999</c:v>
                </c:pt>
                <c:pt idx="357">
                  <c:v>2.20939</c:v>
                </c:pt>
                <c:pt idx="358">
                  <c:v>2.2113299999999998</c:v>
                </c:pt>
                <c:pt idx="359">
                  <c:v>2.2132999999999998</c:v>
                </c:pt>
                <c:pt idx="360">
                  <c:v>2.21536</c:v>
                </c:pt>
                <c:pt idx="361">
                  <c:v>2.21766</c:v>
                </c:pt>
                <c:pt idx="362">
                  <c:v>2.2194099999999999</c:v>
                </c:pt>
                <c:pt idx="363">
                  <c:v>2.2213500000000002</c:v>
                </c:pt>
                <c:pt idx="364">
                  <c:v>2.2233800000000001</c:v>
                </c:pt>
                <c:pt idx="365">
                  <c:v>2.2255099999999999</c:v>
                </c:pt>
                <c:pt idx="366">
                  <c:v>2.2273700000000001</c:v>
                </c:pt>
                <c:pt idx="367">
                  <c:v>2.2292900000000002</c:v>
                </c:pt>
                <c:pt idx="368">
                  <c:v>2.2312400000000001</c:v>
                </c:pt>
                <c:pt idx="369">
                  <c:v>2.2332800000000002</c:v>
                </c:pt>
                <c:pt idx="370">
                  <c:v>2.2353000000000001</c:v>
                </c:pt>
                <c:pt idx="371">
                  <c:v>2.23719</c:v>
                </c:pt>
                <c:pt idx="372">
                  <c:v>2.2392300000000001</c:v>
                </c:pt>
                <c:pt idx="373">
                  <c:v>2.2414999999999998</c:v>
                </c:pt>
                <c:pt idx="374">
                  <c:v>2.2433399999999999</c:v>
                </c:pt>
                <c:pt idx="375">
                  <c:v>2.24532</c:v>
                </c:pt>
                <c:pt idx="376">
                  <c:v>2.2472599999999998</c:v>
                </c:pt>
                <c:pt idx="377">
                  <c:v>2.24952</c:v>
                </c:pt>
                <c:pt idx="378">
                  <c:v>2.2513200000000002</c:v>
                </c:pt>
                <c:pt idx="379">
                  <c:v>2.2532299999999998</c:v>
                </c:pt>
                <c:pt idx="380">
                  <c:v>2.2551999999999999</c:v>
                </c:pt>
                <c:pt idx="381">
                  <c:v>2.2572000000000001</c:v>
                </c:pt>
                <c:pt idx="382">
                  <c:v>2.25928</c:v>
                </c:pt>
                <c:pt idx="383">
                  <c:v>2.2611300000000001</c:v>
                </c:pt>
                <c:pt idx="384">
                  <c:v>2.2631299999999999</c:v>
                </c:pt>
                <c:pt idx="385">
                  <c:v>2.2651400000000002</c:v>
                </c:pt>
                <c:pt idx="386">
                  <c:v>2.2673899999999998</c:v>
                </c:pt>
                <c:pt idx="387">
                  <c:v>2.2692299999999999</c:v>
                </c:pt>
                <c:pt idx="388">
                  <c:v>2.27128</c:v>
                </c:pt>
                <c:pt idx="389">
                  <c:v>2.2732999999999999</c:v>
                </c:pt>
                <c:pt idx="390">
                  <c:v>2.2753199999999998</c:v>
                </c:pt>
                <c:pt idx="391">
                  <c:v>2.2771300000000001</c:v>
                </c:pt>
                <c:pt idx="392">
                  <c:v>2.2791299999999999</c:v>
                </c:pt>
                <c:pt idx="393">
                  <c:v>2.2810999999999999</c:v>
                </c:pt>
                <c:pt idx="394">
                  <c:v>2.2831800000000002</c:v>
                </c:pt>
                <c:pt idx="395">
                  <c:v>2.2850899999999998</c:v>
                </c:pt>
                <c:pt idx="396">
                  <c:v>2.2870699999999999</c:v>
                </c:pt>
                <c:pt idx="397">
                  <c:v>2.2890700000000002</c:v>
                </c:pt>
                <c:pt idx="398">
                  <c:v>2.29121</c:v>
                </c:pt>
                <c:pt idx="399">
                  <c:v>2.2931599999999999</c:v>
                </c:pt>
                <c:pt idx="400">
                  <c:v>2.2951000000000001</c:v>
                </c:pt>
                <c:pt idx="401">
                  <c:v>2.2973400000000002</c:v>
                </c:pt>
                <c:pt idx="402">
                  <c:v>2.2992900000000001</c:v>
                </c:pt>
                <c:pt idx="403">
                  <c:v>2.3011200000000001</c:v>
                </c:pt>
                <c:pt idx="404">
                  <c:v>2.30307</c:v>
                </c:pt>
                <c:pt idx="405">
                  <c:v>2.3051300000000001</c:v>
                </c:pt>
                <c:pt idx="406">
                  <c:v>2.3072599999999999</c:v>
                </c:pt>
                <c:pt idx="407">
                  <c:v>2.3090600000000001</c:v>
                </c:pt>
                <c:pt idx="408">
                  <c:v>2.3110300000000001</c:v>
                </c:pt>
                <c:pt idx="409">
                  <c:v>2.3130199999999999</c:v>
                </c:pt>
                <c:pt idx="410">
                  <c:v>2.3150499999999998</c:v>
                </c:pt>
                <c:pt idx="411">
                  <c:v>2.3171599999999999</c:v>
                </c:pt>
                <c:pt idx="412">
                  <c:v>2.31908</c:v>
                </c:pt>
                <c:pt idx="413">
                  <c:v>2.3211400000000002</c:v>
                </c:pt>
                <c:pt idx="414">
                  <c:v>2.3232599999999999</c:v>
                </c:pt>
                <c:pt idx="415">
                  <c:v>2.3250799999999998</c:v>
                </c:pt>
                <c:pt idx="416">
                  <c:v>2.3270300000000002</c:v>
                </c:pt>
                <c:pt idx="417">
                  <c:v>2.3290099999999998</c:v>
                </c:pt>
                <c:pt idx="418">
                  <c:v>2.3311600000000001</c:v>
                </c:pt>
                <c:pt idx="419">
                  <c:v>2.33297</c:v>
                </c:pt>
                <c:pt idx="420">
                  <c:v>2.3349600000000001</c:v>
                </c:pt>
                <c:pt idx="421">
                  <c:v>2.3369499999999999</c:v>
                </c:pt>
                <c:pt idx="422">
                  <c:v>2.33894</c:v>
                </c:pt>
                <c:pt idx="423">
                  <c:v>2.3409300000000002</c:v>
                </c:pt>
                <c:pt idx="424">
                  <c:v>2.3429899999999999</c:v>
                </c:pt>
                <c:pt idx="425">
                  <c:v>2.3450600000000001</c:v>
                </c:pt>
                <c:pt idx="426">
                  <c:v>2.3472400000000002</c:v>
                </c:pt>
                <c:pt idx="427">
                  <c:v>2.3490000000000002</c:v>
                </c:pt>
                <c:pt idx="428">
                  <c:v>2.3509799999999998</c:v>
                </c:pt>
                <c:pt idx="429">
                  <c:v>2.3529499999999999</c:v>
                </c:pt>
                <c:pt idx="430">
                  <c:v>2.3551099999999998</c:v>
                </c:pt>
                <c:pt idx="431">
                  <c:v>2.3569900000000001</c:v>
                </c:pt>
                <c:pt idx="432">
                  <c:v>2.3589600000000002</c:v>
                </c:pt>
                <c:pt idx="433">
                  <c:v>2.3609200000000001</c:v>
                </c:pt>
                <c:pt idx="434">
                  <c:v>2.3629099999999998</c:v>
                </c:pt>
                <c:pt idx="435">
                  <c:v>2.3649100000000001</c:v>
                </c:pt>
                <c:pt idx="436">
                  <c:v>2.3668499999999999</c:v>
                </c:pt>
                <c:pt idx="437">
                  <c:v>2.3688600000000002</c:v>
                </c:pt>
                <c:pt idx="438">
                  <c:v>2.3712800000000001</c:v>
                </c:pt>
                <c:pt idx="439">
                  <c:v>2.3730000000000002</c:v>
                </c:pt>
                <c:pt idx="440">
                  <c:v>2.37493</c:v>
                </c:pt>
                <c:pt idx="441">
                  <c:v>2.3768799999999999</c:v>
                </c:pt>
                <c:pt idx="442">
                  <c:v>2.3790300000000002</c:v>
                </c:pt>
                <c:pt idx="443">
                  <c:v>2.3809499999999999</c:v>
                </c:pt>
                <c:pt idx="444">
                  <c:v>2.3828399999999998</c:v>
                </c:pt>
                <c:pt idx="445">
                  <c:v>2.38483</c:v>
                </c:pt>
                <c:pt idx="446">
                  <c:v>2.3868100000000001</c:v>
                </c:pt>
                <c:pt idx="447">
                  <c:v>2.3888799999999999</c:v>
                </c:pt>
                <c:pt idx="448">
                  <c:v>2.3907699999999998</c:v>
                </c:pt>
                <c:pt idx="449">
                  <c:v>2.39276</c:v>
                </c:pt>
                <c:pt idx="450">
                  <c:v>2.3949400000000001</c:v>
                </c:pt>
                <c:pt idx="451">
                  <c:v>2.3969800000000001</c:v>
                </c:pt>
                <c:pt idx="452">
                  <c:v>2.3988700000000001</c:v>
                </c:pt>
                <c:pt idx="453">
                  <c:v>2.4008699999999998</c:v>
                </c:pt>
                <c:pt idx="454">
                  <c:v>2.403</c:v>
                </c:pt>
                <c:pt idx="455">
                  <c:v>2.4049299999999998</c:v>
                </c:pt>
                <c:pt idx="456">
                  <c:v>2.4068000000000001</c:v>
                </c:pt>
                <c:pt idx="457">
                  <c:v>2.40882</c:v>
                </c:pt>
                <c:pt idx="458">
                  <c:v>2.4108499999999999</c:v>
                </c:pt>
                <c:pt idx="459">
                  <c:v>2.41289</c:v>
                </c:pt>
                <c:pt idx="460">
                  <c:v>2.41473</c:v>
                </c:pt>
                <c:pt idx="461">
                  <c:v>2.4167100000000001</c:v>
                </c:pt>
                <c:pt idx="462">
                  <c:v>2.4186999999999999</c:v>
                </c:pt>
                <c:pt idx="463">
                  <c:v>2.4209100000000001</c:v>
                </c:pt>
                <c:pt idx="464">
                  <c:v>2.4226899999999998</c:v>
                </c:pt>
                <c:pt idx="465">
                  <c:v>2.42482</c:v>
                </c:pt>
                <c:pt idx="466">
                  <c:v>2.4268399999999999</c:v>
                </c:pt>
                <c:pt idx="467">
                  <c:v>2.4289000000000001</c:v>
                </c:pt>
                <c:pt idx="468">
                  <c:v>2.4307500000000002</c:v>
                </c:pt>
                <c:pt idx="469">
                  <c:v>2.4326599999999998</c:v>
                </c:pt>
                <c:pt idx="470">
                  <c:v>2.4346999999999999</c:v>
                </c:pt>
                <c:pt idx="471">
                  <c:v>2.4367800000000002</c:v>
                </c:pt>
                <c:pt idx="472">
                  <c:v>2.4386199999999998</c:v>
                </c:pt>
                <c:pt idx="473">
                  <c:v>2.4406400000000001</c:v>
                </c:pt>
                <c:pt idx="474">
                  <c:v>2.44265</c:v>
                </c:pt>
                <c:pt idx="475">
                  <c:v>2.4447100000000002</c:v>
                </c:pt>
                <c:pt idx="476">
                  <c:v>2.4467599999999998</c:v>
                </c:pt>
                <c:pt idx="477">
                  <c:v>2.4487299999999999</c:v>
                </c:pt>
                <c:pt idx="478">
                  <c:v>2.4508800000000002</c:v>
                </c:pt>
                <c:pt idx="479">
                  <c:v>2.4528300000000001</c:v>
                </c:pt>
                <c:pt idx="480">
                  <c:v>2.4546899999999998</c:v>
                </c:pt>
                <c:pt idx="481">
                  <c:v>2.45668</c:v>
                </c:pt>
                <c:pt idx="482">
                  <c:v>2.4586000000000001</c:v>
                </c:pt>
                <c:pt idx="483">
                  <c:v>2.4607399999999999</c:v>
                </c:pt>
                <c:pt idx="484">
                  <c:v>2.4625900000000001</c:v>
                </c:pt>
                <c:pt idx="485">
                  <c:v>2.46455</c:v>
                </c:pt>
                <c:pt idx="486">
                  <c:v>2.46651</c:v>
                </c:pt>
                <c:pt idx="487">
                  <c:v>2.4685600000000001</c:v>
                </c:pt>
                <c:pt idx="488">
                  <c:v>2.4706800000000002</c:v>
                </c:pt>
                <c:pt idx="489">
                  <c:v>2.4726599999999999</c:v>
                </c:pt>
                <c:pt idx="490">
                  <c:v>2.4745900000000001</c:v>
                </c:pt>
                <c:pt idx="491">
                  <c:v>2.4768599999999998</c:v>
                </c:pt>
                <c:pt idx="492">
                  <c:v>2.4786299999999999</c:v>
                </c:pt>
                <c:pt idx="493">
                  <c:v>2.4805199999999998</c:v>
                </c:pt>
                <c:pt idx="494">
                  <c:v>2.4825499999999998</c:v>
                </c:pt>
                <c:pt idx="495">
                  <c:v>2.4847000000000001</c:v>
                </c:pt>
                <c:pt idx="496">
                  <c:v>2.4865499999999998</c:v>
                </c:pt>
                <c:pt idx="497">
                  <c:v>2.4885000000000002</c:v>
                </c:pt>
                <c:pt idx="498">
                  <c:v>2.4904199999999999</c:v>
                </c:pt>
                <c:pt idx="499">
                  <c:v>2.4923999999999999</c:v>
                </c:pt>
                <c:pt idx="500">
                  <c:v>2.4944899999999999</c:v>
                </c:pt>
              </c:numCache>
              <c:extLst xmlns:c15="http://schemas.microsoft.com/office/drawing/2012/chart"/>
            </c:numRef>
          </c:y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1-D729-4DD5-BFB7-2E020FAE72D6}"/>
            </c:ext>
          </c:extLst>
        </c:ser>
        <c:ser>
          <c:idx val="2"/>
          <c:order val="2"/>
          <c:tx>
            <c:strRef>
              <c:f>Paper!$A$3</c:f>
              <c:strCache>
                <c:ptCount val="1"/>
                <c:pt idx="0">
                  <c:v>Etapa 2</c:v>
                </c:pt>
              </c:strCache>
              <c:extLst xmlns:c15="http://schemas.microsoft.com/office/drawing/2012/chart"/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2"/>
            <c:spPr>
              <a:solidFill>
                <a:srgbClr val="FF7B21"/>
              </a:solidFill>
              <a:ln w="9525">
                <a:noFill/>
              </a:ln>
              <a:effectLst/>
            </c:spPr>
          </c:marker>
          <c:xVal>
            <c:numRef>
              <c:f>'N115 Curvas de Polarización'!$E$4:$E$1254</c:f>
              <c:numCache>
                <c:formatCode>0.0000</c:formatCode>
                <c:ptCount val="1251"/>
                <c:pt idx="0">
                  <c:v>-2.8938919999999999E-4</c:v>
                </c:pt>
                <c:pt idx="1">
                  <c:v>-2.241624E-4</c:v>
                </c:pt>
                <c:pt idx="2">
                  <c:v>-1.5930239999999997E-4</c:v>
                </c:pt>
                <c:pt idx="3">
                  <c:v>-1.346884E-4</c:v>
                </c:pt>
                <c:pt idx="4">
                  <c:v>-1.1119999999999999E-4</c:v>
                </c:pt>
                <c:pt idx="5">
                  <c:v>-8.7904799999999992E-5</c:v>
                </c:pt>
                <c:pt idx="6">
                  <c:v>-7.5612799999999995E-5</c:v>
                </c:pt>
                <c:pt idx="7">
                  <c:v>-7.0557999999999998E-5</c:v>
                </c:pt>
                <c:pt idx="8">
                  <c:v>-6.1408399999999993E-5</c:v>
                </c:pt>
                <c:pt idx="9">
                  <c:v>-4.5333600000000002E-5</c:v>
                </c:pt>
                <c:pt idx="10">
                  <c:v>-3.3796320000000002E-5</c:v>
                </c:pt>
                <c:pt idx="11">
                  <c:v>-2.3143119999999997E-5</c:v>
                </c:pt>
                <c:pt idx="12">
                  <c:v>-1.82424E-5</c:v>
                </c:pt>
                <c:pt idx="13">
                  <c:v>-1.155216E-5</c:v>
                </c:pt>
                <c:pt idx="14">
                  <c:v>-1.4020720000000001E-5</c:v>
                </c:pt>
                <c:pt idx="15">
                  <c:v>-5.9562400000000001E-6</c:v>
                </c:pt>
                <c:pt idx="16">
                  <c:v>-3.8661519999999999E-6</c:v>
                </c:pt>
                <c:pt idx="17">
                  <c:v>6.7720800000000002E-6</c:v>
                </c:pt>
                <c:pt idx="18">
                  <c:v>7.5411599999999996E-6</c:v>
                </c:pt>
                <c:pt idx="19">
                  <c:v>1.1947480000000001E-5</c:v>
                </c:pt>
                <c:pt idx="20">
                  <c:v>2.2526680000000001E-5</c:v>
                </c:pt>
                <c:pt idx="21">
                  <c:v>2.449948E-5</c:v>
                </c:pt>
                <c:pt idx="22">
                  <c:v>3.0208079999999998E-5</c:v>
                </c:pt>
                <c:pt idx="23">
                  <c:v>4.0954800000000003E-5</c:v>
                </c:pt>
                <c:pt idx="24">
                  <c:v>3.9675239999999999E-5</c:v>
                </c:pt>
                <c:pt idx="25">
                  <c:v>4.6907999999999999E-5</c:v>
                </c:pt>
                <c:pt idx="26">
                  <c:v>4.8426800000000002E-5</c:v>
                </c:pt>
                <c:pt idx="27">
                  <c:v>4.8537600000000001E-5</c:v>
                </c:pt>
                <c:pt idx="28">
                  <c:v>5.5654800000000001E-5</c:v>
                </c:pt>
                <c:pt idx="29">
                  <c:v>5.9719999999999997E-5</c:v>
                </c:pt>
                <c:pt idx="30">
                  <c:v>6.5357999999999993E-5</c:v>
                </c:pt>
                <c:pt idx="31">
                  <c:v>7.1273999999999996E-5</c:v>
                </c:pt>
                <c:pt idx="32">
                  <c:v>7.6781199999999996E-5</c:v>
                </c:pt>
                <c:pt idx="33">
                  <c:v>7.29388E-5</c:v>
                </c:pt>
                <c:pt idx="34">
                  <c:v>7.4133600000000005E-5</c:v>
                </c:pt>
                <c:pt idx="35">
                  <c:v>8.0776800000000002E-5</c:v>
                </c:pt>
                <c:pt idx="36">
                  <c:v>8.55596E-5</c:v>
                </c:pt>
                <c:pt idx="37">
                  <c:v>8.5488799999999994E-5</c:v>
                </c:pt>
                <c:pt idx="38">
                  <c:v>8.6396400000000005E-5</c:v>
                </c:pt>
                <c:pt idx="39">
                  <c:v>9.8287600000000004E-5</c:v>
                </c:pt>
                <c:pt idx="40">
                  <c:v>1.014012E-4</c:v>
                </c:pt>
                <c:pt idx="41">
                  <c:v>1.050456E-4</c:v>
                </c:pt>
                <c:pt idx="42">
                  <c:v>9.8627600000000004E-5</c:v>
                </c:pt>
                <c:pt idx="43">
                  <c:v>1.10244E-4</c:v>
                </c:pt>
                <c:pt idx="44">
                  <c:v>1.1782519999999999E-4</c:v>
                </c:pt>
                <c:pt idx="45">
                  <c:v>1.230356E-4</c:v>
                </c:pt>
                <c:pt idx="46">
                  <c:v>1.2097480000000001E-4</c:v>
                </c:pt>
                <c:pt idx="47">
                  <c:v>1.2254719999999999E-4</c:v>
                </c:pt>
                <c:pt idx="48">
                  <c:v>1.220424E-4</c:v>
                </c:pt>
                <c:pt idx="49">
                  <c:v>1.2006879999999999E-4</c:v>
                </c:pt>
                <c:pt idx="50">
                  <c:v>1.31638E-4</c:v>
                </c:pt>
                <c:pt idx="51">
                  <c:v>1.302172E-4</c:v>
                </c:pt>
                <c:pt idx="52">
                  <c:v>1.3224839999999999E-4</c:v>
                </c:pt>
                <c:pt idx="53">
                  <c:v>1.345792E-4</c:v>
                </c:pt>
                <c:pt idx="54">
                  <c:v>1.3151919999999999E-4</c:v>
                </c:pt>
                <c:pt idx="55">
                  <c:v>1.2817800000000001E-4</c:v>
                </c:pt>
                <c:pt idx="56">
                  <c:v>1.216108E-4</c:v>
                </c:pt>
                <c:pt idx="57">
                  <c:v>1.2938239999999999E-4</c:v>
                </c:pt>
                <c:pt idx="58">
                  <c:v>1.329704E-4</c:v>
                </c:pt>
                <c:pt idx="59">
                  <c:v>1.36122E-4</c:v>
                </c:pt>
                <c:pt idx="60">
                  <c:v>1.2929480000000001E-4</c:v>
                </c:pt>
                <c:pt idx="61">
                  <c:v>1.3177560000000001E-4</c:v>
                </c:pt>
                <c:pt idx="62">
                  <c:v>1.3340039999999999E-4</c:v>
                </c:pt>
                <c:pt idx="63">
                  <c:v>1.3316000000000001E-4</c:v>
                </c:pt>
                <c:pt idx="64">
                  <c:v>1.418216E-4</c:v>
                </c:pt>
                <c:pt idx="65">
                  <c:v>1.442688E-4</c:v>
                </c:pt>
                <c:pt idx="66">
                  <c:v>1.4108799999999999E-4</c:v>
                </c:pt>
                <c:pt idx="67">
                  <c:v>1.4787160000000001E-4</c:v>
                </c:pt>
                <c:pt idx="68">
                  <c:v>1.4337400000000001E-4</c:v>
                </c:pt>
                <c:pt idx="69">
                  <c:v>1.49486E-4</c:v>
                </c:pt>
                <c:pt idx="70">
                  <c:v>1.4673439999999998E-4</c:v>
                </c:pt>
                <c:pt idx="71">
                  <c:v>1.3786079999999999E-4</c:v>
                </c:pt>
                <c:pt idx="72">
                  <c:v>1.4776439999999999E-4</c:v>
                </c:pt>
                <c:pt idx="73">
                  <c:v>1.4206559999999999E-4</c:v>
                </c:pt>
                <c:pt idx="74">
                  <c:v>1.44036E-4</c:v>
                </c:pt>
                <c:pt idx="75">
                  <c:v>1.4658600000000001E-4</c:v>
                </c:pt>
                <c:pt idx="76">
                  <c:v>1.4702359999999999E-4</c:v>
                </c:pt>
                <c:pt idx="77">
                  <c:v>1.4893320000000001E-4</c:v>
                </c:pt>
                <c:pt idx="78">
                  <c:v>1.4834480000000002E-4</c:v>
                </c:pt>
                <c:pt idx="79">
                  <c:v>1.5044320000000001E-4</c:v>
                </c:pt>
                <c:pt idx="80">
                  <c:v>1.4645000000000001E-4</c:v>
                </c:pt>
                <c:pt idx="81">
                  <c:v>1.4458839999999999E-4</c:v>
                </c:pt>
                <c:pt idx="82">
                  <c:v>1.5018159999999998E-4</c:v>
                </c:pt>
                <c:pt idx="83">
                  <c:v>1.485588E-4</c:v>
                </c:pt>
                <c:pt idx="84">
                  <c:v>1.4909E-4</c:v>
                </c:pt>
                <c:pt idx="85">
                  <c:v>1.5343600000000001E-4</c:v>
                </c:pt>
                <c:pt idx="86">
                  <c:v>1.5751839999999999E-4</c:v>
                </c:pt>
                <c:pt idx="87">
                  <c:v>1.5698559999999999E-4</c:v>
                </c:pt>
                <c:pt idx="88">
                  <c:v>1.655792E-4</c:v>
                </c:pt>
                <c:pt idx="89">
                  <c:v>1.636648E-4</c:v>
                </c:pt>
                <c:pt idx="90">
                  <c:v>1.5965639999999999E-4</c:v>
                </c:pt>
                <c:pt idx="91">
                  <c:v>1.566172E-4</c:v>
                </c:pt>
                <c:pt idx="92">
                  <c:v>1.5924839999999999E-4</c:v>
                </c:pt>
                <c:pt idx="93">
                  <c:v>1.6488519999999999E-4</c:v>
                </c:pt>
                <c:pt idx="94">
                  <c:v>1.5963080000000002E-4</c:v>
                </c:pt>
                <c:pt idx="95">
                  <c:v>1.4588120000000001E-4</c:v>
                </c:pt>
                <c:pt idx="96">
                  <c:v>1.4718519999999999E-4</c:v>
                </c:pt>
                <c:pt idx="97">
                  <c:v>1.601656E-4</c:v>
                </c:pt>
                <c:pt idx="98">
                  <c:v>1.547416E-4</c:v>
                </c:pt>
                <c:pt idx="99">
                  <c:v>1.390672E-4</c:v>
                </c:pt>
                <c:pt idx="100">
                  <c:v>1.3729319999999999E-4</c:v>
                </c:pt>
                <c:pt idx="101">
                  <c:v>1.5186399999999998E-4</c:v>
                </c:pt>
                <c:pt idx="102">
                  <c:v>1.426508E-4</c:v>
                </c:pt>
                <c:pt idx="103">
                  <c:v>1.519828E-4</c:v>
                </c:pt>
                <c:pt idx="104">
                  <c:v>1.5822359999999999E-4</c:v>
                </c:pt>
                <c:pt idx="105">
                  <c:v>1.4862679999999998E-4</c:v>
                </c:pt>
                <c:pt idx="106">
                  <c:v>1.517232E-4</c:v>
                </c:pt>
                <c:pt idx="107">
                  <c:v>1.455416E-4</c:v>
                </c:pt>
                <c:pt idx="108">
                  <c:v>1.5333520000000001E-4</c:v>
                </c:pt>
                <c:pt idx="109">
                  <c:v>1.4611999999999999E-4</c:v>
                </c:pt>
                <c:pt idx="110">
                  <c:v>1.4297759999999998E-4</c:v>
                </c:pt>
                <c:pt idx="111">
                  <c:v>1.4412480000000001E-4</c:v>
                </c:pt>
                <c:pt idx="112">
                  <c:v>1.5097400000000001E-4</c:v>
                </c:pt>
                <c:pt idx="113">
                  <c:v>1.3637440000000001E-4</c:v>
                </c:pt>
                <c:pt idx="114">
                  <c:v>1.4282919999999998E-4</c:v>
                </c:pt>
                <c:pt idx="115">
                  <c:v>1.308084E-4</c:v>
                </c:pt>
                <c:pt idx="116">
                  <c:v>1.3903600000000002E-4</c:v>
                </c:pt>
                <c:pt idx="117">
                  <c:v>1.477792E-4</c:v>
                </c:pt>
                <c:pt idx="118">
                  <c:v>1.435388E-4</c:v>
                </c:pt>
                <c:pt idx="119">
                  <c:v>1.4316080000000001E-4</c:v>
                </c:pt>
                <c:pt idx="120">
                  <c:v>1.444812E-4</c:v>
                </c:pt>
                <c:pt idx="121">
                  <c:v>1.4096160000000001E-4</c:v>
                </c:pt>
                <c:pt idx="122">
                  <c:v>1.517968E-4</c:v>
                </c:pt>
                <c:pt idx="123">
                  <c:v>1.4167199999999999E-4</c:v>
                </c:pt>
                <c:pt idx="124">
                  <c:v>1.3924280000000001E-4</c:v>
                </c:pt>
                <c:pt idx="125">
                  <c:v>1.4061640000000001E-4</c:v>
                </c:pt>
                <c:pt idx="126">
                  <c:v>1.4956919999999999E-4</c:v>
                </c:pt>
                <c:pt idx="127">
                  <c:v>1.4060240000000001E-4</c:v>
                </c:pt>
                <c:pt idx="128">
                  <c:v>1.4005999999999998E-4</c:v>
                </c:pt>
                <c:pt idx="129">
                  <c:v>1.4291760000000002E-4</c:v>
                </c:pt>
                <c:pt idx="130">
                  <c:v>1.4487840000000001E-4</c:v>
                </c:pt>
                <c:pt idx="131">
                  <c:v>1.4563919999999999E-4</c:v>
                </c:pt>
                <c:pt idx="132">
                  <c:v>1.4473519999999999E-4</c:v>
                </c:pt>
                <c:pt idx="133">
                  <c:v>1.4301319999999998E-4</c:v>
                </c:pt>
                <c:pt idx="134">
                  <c:v>1.3756E-4</c:v>
                </c:pt>
                <c:pt idx="135">
                  <c:v>1.425392E-4</c:v>
                </c:pt>
                <c:pt idx="136">
                  <c:v>1.473492E-4</c:v>
                </c:pt>
                <c:pt idx="137">
                  <c:v>1.366556E-4</c:v>
                </c:pt>
                <c:pt idx="138">
                  <c:v>1.3819440000000001E-4</c:v>
                </c:pt>
                <c:pt idx="139">
                  <c:v>1.449748E-4</c:v>
                </c:pt>
                <c:pt idx="140">
                  <c:v>1.3825640000000001E-4</c:v>
                </c:pt>
                <c:pt idx="141">
                  <c:v>1.39266E-4</c:v>
                </c:pt>
                <c:pt idx="142">
                  <c:v>1.4562159999999998E-4</c:v>
                </c:pt>
                <c:pt idx="143">
                  <c:v>1.519344E-4</c:v>
                </c:pt>
                <c:pt idx="144">
                  <c:v>1.6116640000000002E-4</c:v>
                </c:pt>
                <c:pt idx="145">
                  <c:v>1.488296E-4</c:v>
                </c:pt>
                <c:pt idx="146">
                  <c:v>1.4647999999999999E-4</c:v>
                </c:pt>
                <c:pt idx="147">
                  <c:v>1.4876639999999999E-4</c:v>
                </c:pt>
                <c:pt idx="148">
                  <c:v>1.4023040000000001E-4</c:v>
                </c:pt>
                <c:pt idx="149">
                  <c:v>1.5289519999999999E-4</c:v>
                </c:pt>
                <c:pt idx="150">
                  <c:v>1.4737999999999999E-4</c:v>
                </c:pt>
                <c:pt idx="151">
                  <c:v>1.3881120000000001E-4</c:v>
                </c:pt>
                <c:pt idx="152">
                  <c:v>1.4874039999999999E-4</c:v>
                </c:pt>
                <c:pt idx="153">
                  <c:v>1.511044E-4</c:v>
                </c:pt>
                <c:pt idx="154">
                  <c:v>1.5291959999999999E-4</c:v>
                </c:pt>
                <c:pt idx="155">
                  <c:v>1.595496E-4</c:v>
                </c:pt>
                <c:pt idx="156">
                  <c:v>1.4473040000000001E-4</c:v>
                </c:pt>
                <c:pt idx="157">
                  <c:v>1.5377160000000002E-4</c:v>
                </c:pt>
                <c:pt idx="158">
                  <c:v>1.4584679999999999E-4</c:v>
                </c:pt>
                <c:pt idx="159">
                  <c:v>1.484496E-4</c:v>
                </c:pt>
                <c:pt idx="160">
                  <c:v>1.3885359999999999E-4</c:v>
                </c:pt>
                <c:pt idx="161">
                  <c:v>1.5105439999999999E-4</c:v>
                </c:pt>
                <c:pt idx="162">
                  <c:v>1.521444E-4</c:v>
                </c:pt>
                <c:pt idx="163">
                  <c:v>1.5902119999999998E-4</c:v>
                </c:pt>
                <c:pt idx="164">
                  <c:v>1.492756E-4</c:v>
                </c:pt>
                <c:pt idx="165">
                  <c:v>1.5198879999999998E-4</c:v>
                </c:pt>
                <c:pt idx="166">
                  <c:v>1.5558640000000001E-4</c:v>
                </c:pt>
                <c:pt idx="167">
                  <c:v>1.6312679999999998E-4</c:v>
                </c:pt>
                <c:pt idx="168">
                  <c:v>1.654228E-4</c:v>
                </c:pt>
                <c:pt idx="169">
                  <c:v>1.5689760000000001E-4</c:v>
                </c:pt>
                <c:pt idx="170">
                  <c:v>1.674996E-4</c:v>
                </c:pt>
                <c:pt idx="171">
                  <c:v>1.5612159999999999E-4</c:v>
                </c:pt>
                <c:pt idx="172">
                  <c:v>1.5913159999999998E-4</c:v>
                </c:pt>
                <c:pt idx="173">
                  <c:v>1.595744E-4</c:v>
                </c:pt>
                <c:pt idx="174">
                  <c:v>1.621924E-4</c:v>
                </c:pt>
                <c:pt idx="175">
                  <c:v>1.568284E-4</c:v>
                </c:pt>
                <c:pt idx="176">
                  <c:v>1.48362E-4</c:v>
                </c:pt>
                <c:pt idx="177">
                  <c:v>1.54518E-4</c:v>
                </c:pt>
                <c:pt idx="178">
                  <c:v>1.51972E-4</c:v>
                </c:pt>
                <c:pt idx="179">
                  <c:v>1.597484E-4</c:v>
                </c:pt>
                <c:pt idx="180">
                  <c:v>1.5873680000000001E-4</c:v>
                </c:pt>
                <c:pt idx="181">
                  <c:v>1.6403919999999998E-4</c:v>
                </c:pt>
                <c:pt idx="182">
                  <c:v>1.6210240000000002E-4</c:v>
                </c:pt>
                <c:pt idx="183">
                  <c:v>1.6499239999999998E-4</c:v>
                </c:pt>
                <c:pt idx="184">
                  <c:v>1.6068079999999999E-4</c:v>
                </c:pt>
                <c:pt idx="185">
                  <c:v>1.6901119999999999E-4</c:v>
                </c:pt>
                <c:pt idx="186">
                  <c:v>1.6562279999999998E-4</c:v>
                </c:pt>
                <c:pt idx="187">
                  <c:v>1.6283439999999999E-4</c:v>
                </c:pt>
                <c:pt idx="188">
                  <c:v>1.8130799999999998E-4</c:v>
                </c:pt>
                <c:pt idx="189">
                  <c:v>1.6641E-4</c:v>
                </c:pt>
                <c:pt idx="190">
                  <c:v>1.6795199999999999E-4</c:v>
                </c:pt>
                <c:pt idx="191">
                  <c:v>1.7326319999999998E-4</c:v>
                </c:pt>
                <c:pt idx="192">
                  <c:v>1.814052E-4</c:v>
                </c:pt>
                <c:pt idx="193">
                  <c:v>1.6980519999999999E-4</c:v>
                </c:pt>
                <c:pt idx="194">
                  <c:v>1.7786519999999999E-4</c:v>
                </c:pt>
                <c:pt idx="195">
                  <c:v>1.7342440000000001E-4</c:v>
                </c:pt>
                <c:pt idx="196">
                  <c:v>1.7405400000000001E-4</c:v>
                </c:pt>
                <c:pt idx="197">
                  <c:v>1.683892E-4</c:v>
                </c:pt>
                <c:pt idx="198">
                  <c:v>1.6829679999999999E-4</c:v>
                </c:pt>
                <c:pt idx="199">
                  <c:v>1.70314E-4</c:v>
                </c:pt>
                <c:pt idx="200">
                  <c:v>1.7812200000000001E-4</c:v>
                </c:pt>
                <c:pt idx="201">
                  <c:v>1.7005760000000003E-4</c:v>
                </c:pt>
                <c:pt idx="202">
                  <c:v>1.722056E-4</c:v>
                </c:pt>
                <c:pt idx="203">
                  <c:v>1.7740160000000001E-4</c:v>
                </c:pt>
                <c:pt idx="204">
                  <c:v>1.7975719999999999E-4</c:v>
                </c:pt>
                <c:pt idx="205">
                  <c:v>1.791028E-4</c:v>
                </c:pt>
                <c:pt idx="206">
                  <c:v>1.8821199999999999E-4</c:v>
                </c:pt>
                <c:pt idx="207">
                  <c:v>1.778676E-4</c:v>
                </c:pt>
                <c:pt idx="208">
                  <c:v>1.7820920000000001E-4</c:v>
                </c:pt>
                <c:pt idx="209">
                  <c:v>1.8621800000000001E-4</c:v>
                </c:pt>
                <c:pt idx="210">
                  <c:v>1.821592E-4</c:v>
                </c:pt>
                <c:pt idx="211">
                  <c:v>1.774472E-4</c:v>
                </c:pt>
                <c:pt idx="212">
                  <c:v>1.881516E-4</c:v>
                </c:pt>
                <c:pt idx="213">
                  <c:v>1.8662439999999998E-4</c:v>
                </c:pt>
                <c:pt idx="214">
                  <c:v>1.8871639999999999E-4</c:v>
                </c:pt>
                <c:pt idx="215">
                  <c:v>1.8603479999999999E-4</c:v>
                </c:pt>
                <c:pt idx="216">
                  <c:v>1.8977799999999998E-4</c:v>
                </c:pt>
                <c:pt idx="217">
                  <c:v>1.8912399999999999E-4</c:v>
                </c:pt>
                <c:pt idx="218">
                  <c:v>1.9225200000000002E-4</c:v>
                </c:pt>
                <c:pt idx="219">
                  <c:v>2.0092599999999998E-4</c:v>
                </c:pt>
                <c:pt idx="220">
                  <c:v>2.0258559999999999E-4</c:v>
                </c:pt>
                <c:pt idx="221">
                  <c:v>1.9142200000000001E-4</c:v>
                </c:pt>
                <c:pt idx="222">
                  <c:v>1.9314239999999999E-4</c:v>
                </c:pt>
                <c:pt idx="223">
                  <c:v>2.0351520000000002E-4</c:v>
                </c:pt>
                <c:pt idx="224">
                  <c:v>1.9337E-4</c:v>
                </c:pt>
                <c:pt idx="225">
                  <c:v>1.9748200000000002E-4</c:v>
                </c:pt>
                <c:pt idx="226">
                  <c:v>2.05248E-4</c:v>
                </c:pt>
                <c:pt idx="227">
                  <c:v>2.0237280000000001E-4</c:v>
                </c:pt>
                <c:pt idx="228">
                  <c:v>2.003192E-4</c:v>
                </c:pt>
                <c:pt idx="229">
                  <c:v>1.9913600000000001E-4</c:v>
                </c:pt>
                <c:pt idx="230">
                  <c:v>2.0591920000000001E-4</c:v>
                </c:pt>
                <c:pt idx="231">
                  <c:v>2.0027199999999998E-4</c:v>
                </c:pt>
                <c:pt idx="232">
                  <c:v>2.082904E-4</c:v>
                </c:pt>
                <c:pt idx="233">
                  <c:v>2.0482119999999998E-4</c:v>
                </c:pt>
                <c:pt idx="234">
                  <c:v>2.0521480000000001E-4</c:v>
                </c:pt>
                <c:pt idx="235">
                  <c:v>1.9343959999999999E-4</c:v>
                </c:pt>
                <c:pt idx="236">
                  <c:v>1.996864E-4</c:v>
                </c:pt>
                <c:pt idx="237">
                  <c:v>2.0021000000000001E-4</c:v>
                </c:pt>
                <c:pt idx="238">
                  <c:v>2.0712999999999998E-4</c:v>
                </c:pt>
                <c:pt idx="239">
                  <c:v>1.9738080000000001E-4</c:v>
                </c:pt>
                <c:pt idx="240">
                  <c:v>1.984888E-4</c:v>
                </c:pt>
                <c:pt idx="241">
                  <c:v>1.9802400000000001E-4</c:v>
                </c:pt>
                <c:pt idx="242">
                  <c:v>2.1671E-4</c:v>
                </c:pt>
                <c:pt idx="243">
                  <c:v>2.120952E-4</c:v>
                </c:pt>
                <c:pt idx="244">
                  <c:v>2.0499159999999998E-4</c:v>
                </c:pt>
                <c:pt idx="245">
                  <c:v>2.070892E-4</c:v>
                </c:pt>
                <c:pt idx="246">
                  <c:v>2.179836E-4</c:v>
                </c:pt>
                <c:pt idx="247">
                  <c:v>2.13952E-4</c:v>
                </c:pt>
                <c:pt idx="248">
                  <c:v>2.1900119999999999E-4</c:v>
                </c:pt>
                <c:pt idx="249">
                  <c:v>2.149152E-4</c:v>
                </c:pt>
                <c:pt idx="250">
                  <c:v>2.246188E-4</c:v>
                </c:pt>
                <c:pt idx="251">
                  <c:v>2.2203000000000001E-4</c:v>
                </c:pt>
                <c:pt idx="252">
                  <c:v>2.2516840000000001E-4</c:v>
                </c:pt>
                <c:pt idx="253">
                  <c:v>2.181532E-4</c:v>
                </c:pt>
                <c:pt idx="254">
                  <c:v>2.2563679999999998E-4</c:v>
                </c:pt>
                <c:pt idx="255">
                  <c:v>2.1857560000000003E-4</c:v>
                </c:pt>
                <c:pt idx="256">
                  <c:v>2.298132E-4</c:v>
                </c:pt>
                <c:pt idx="257">
                  <c:v>2.2328119999999999E-4</c:v>
                </c:pt>
                <c:pt idx="258">
                  <c:v>2.285136E-4</c:v>
                </c:pt>
                <c:pt idx="259">
                  <c:v>2.3728559999999999E-4</c:v>
                </c:pt>
                <c:pt idx="260">
                  <c:v>2.353852E-4</c:v>
                </c:pt>
                <c:pt idx="261">
                  <c:v>2.3697679999999999E-4</c:v>
                </c:pt>
                <c:pt idx="262">
                  <c:v>2.2882520000000001E-4</c:v>
                </c:pt>
                <c:pt idx="263">
                  <c:v>2.2881640000000001E-4</c:v>
                </c:pt>
                <c:pt idx="264">
                  <c:v>2.2569240000000002E-4</c:v>
                </c:pt>
                <c:pt idx="265">
                  <c:v>2.2899719999999998E-4</c:v>
                </c:pt>
                <c:pt idx="266">
                  <c:v>2.37354E-4</c:v>
                </c:pt>
                <c:pt idx="267">
                  <c:v>2.3329039999999998E-4</c:v>
                </c:pt>
                <c:pt idx="268">
                  <c:v>2.3199160000000001E-4</c:v>
                </c:pt>
                <c:pt idx="269">
                  <c:v>2.385516E-4</c:v>
                </c:pt>
                <c:pt idx="270">
                  <c:v>2.4794960000000001E-4</c:v>
                </c:pt>
                <c:pt idx="271">
                  <c:v>2.5188599999999999E-4</c:v>
                </c:pt>
                <c:pt idx="272">
                  <c:v>2.3487080000000001E-4</c:v>
                </c:pt>
                <c:pt idx="273">
                  <c:v>2.3886999999999999E-4</c:v>
                </c:pt>
                <c:pt idx="274">
                  <c:v>2.4721239999999999E-4</c:v>
                </c:pt>
                <c:pt idx="275">
                  <c:v>2.4449760000000003E-4</c:v>
                </c:pt>
                <c:pt idx="276">
                  <c:v>2.3993119999999999E-4</c:v>
                </c:pt>
                <c:pt idx="277">
                  <c:v>2.4460319999999999E-4</c:v>
                </c:pt>
                <c:pt idx="278">
                  <c:v>2.5430640000000002E-4</c:v>
                </c:pt>
                <c:pt idx="279">
                  <c:v>2.4756959999999999E-4</c:v>
                </c:pt>
                <c:pt idx="280">
                  <c:v>2.4342E-4</c:v>
                </c:pt>
                <c:pt idx="281">
                  <c:v>2.4866720000000001E-4</c:v>
                </c:pt>
                <c:pt idx="282">
                  <c:v>2.5223039999999996E-4</c:v>
                </c:pt>
                <c:pt idx="283">
                  <c:v>2.5864239999999998E-4</c:v>
                </c:pt>
                <c:pt idx="284">
                  <c:v>2.5110680000000002E-4</c:v>
                </c:pt>
                <c:pt idx="285">
                  <c:v>2.5533359999999999E-4</c:v>
                </c:pt>
                <c:pt idx="286">
                  <c:v>2.5717520000000002E-4</c:v>
                </c:pt>
                <c:pt idx="287">
                  <c:v>2.568192E-4</c:v>
                </c:pt>
                <c:pt idx="288">
                  <c:v>2.588124E-4</c:v>
                </c:pt>
                <c:pt idx="289">
                  <c:v>2.5975439999999998E-4</c:v>
                </c:pt>
                <c:pt idx="290">
                  <c:v>2.640772E-4</c:v>
                </c:pt>
                <c:pt idx="291">
                  <c:v>2.6122839999999999E-4</c:v>
                </c:pt>
                <c:pt idx="292">
                  <c:v>2.6415520000000004E-4</c:v>
                </c:pt>
                <c:pt idx="293">
                  <c:v>2.6029040000000002E-4</c:v>
                </c:pt>
                <c:pt idx="294">
                  <c:v>2.6366680000000002E-4</c:v>
                </c:pt>
                <c:pt idx="295">
                  <c:v>2.5080640000000004E-4</c:v>
                </c:pt>
                <c:pt idx="296">
                  <c:v>2.56662E-4</c:v>
                </c:pt>
                <c:pt idx="297">
                  <c:v>2.6194E-4</c:v>
                </c:pt>
                <c:pt idx="298">
                  <c:v>2.574284E-4</c:v>
                </c:pt>
                <c:pt idx="299">
                  <c:v>2.6146639999999999E-4</c:v>
                </c:pt>
                <c:pt idx="300">
                  <c:v>2.6418239999999999E-4</c:v>
                </c:pt>
                <c:pt idx="301">
                  <c:v>2.5425680000000001E-4</c:v>
                </c:pt>
                <c:pt idx="302">
                  <c:v>2.688608E-4</c:v>
                </c:pt>
                <c:pt idx="303">
                  <c:v>2.6228120000000002E-4</c:v>
                </c:pt>
                <c:pt idx="304">
                  <c:v>2.7601759999999997E-4</c:v>
                </c:pt>
                <c:pt idx="305">
                  <c:v>2.7085519999999998E-4</c:v>
                </c:pt>
                <c:pt idx="306">
                  <c:v>2.6547719999999998E-4</c:v>
                </c:pt>
                <c:pt idx="307">
                  <c:v>2.6495199999999999E-4</c:v>
                </c:pt>
                <c:pt idx="308">
                  <c:v>2.6603919999999999E-4</c:v>
                </c:pt>
                <c:pt idx="309">
                  <c:v>2.7593879999999999E-4</c:v>
                </c:pt>
                <c:pt idx="310">
                  <c:v>2.7569759999999997E-4</c:v>
                </c:pt>
                <c:pt idx="311">
                  <c:v>2.7307239999999999E-4</c:v>
                </c:pt>
                <c:pt idx="312">
                  <c:v>2.6341280000000003E-4</c:v>
                </c:pt>
                <c:pt idx="313">
                  <c:v>2.7115599999999999E-4</c:v>
                </c:pt>
                <c:pt idx="314">
                  <c:v>2.7717239999999998E-4</c:v>
                </c:pt>
                <c:pt idx="315">
                  <c:v>2.6596319999999999E-4</c:v>
                </c:pt>
                <c:pt idx="316">
                  <c:v>2.7336039999999997E-4</c:v>
                </c:pt>
                <c:pt idx="317">
                  <c:v>2.6471919999999997E-4</c:v>
                </c:pt>
                <c:pt idx="318">
                  <c:v>2.7195680000000001E-4</c:v>
                </c:pt>
                <c:pt idx="319">
                  <c:v>2.721884E-4</c:v>
                </c:pt>
                <c:pt idx="320">
                  <c:v>2.6857960000000001E-4</c:v>
                </c:pt>
                <c:pt idx="321">
                  <c:v>2.7220439999999999E-4</c:v>
                </c:pt>
                <c:pt idx="322">
                  <c:v>2.6828280000000001E-4</c:v>
                </c:pt>
                <c:pt idx="323">
                  <c:v>2.8097400000000002E-4</c:v>
                </c:pt>
                <c:pt idx="324">
                  <c:v>2.7877840000000001E-4</c:v>
                </c:pt>
                <c:pt idx="325">
                  <c:v>2.7300879999999999E-4</c:v>
                </c:pt>
                <c:pt idx="326">
                  <c:v>2.6653960000000003E-4</c:v>
                </c:pt>
                <c:pt idx="327">
                  <c:v>2.69518E-4</c:v>
                </c:pt>
                <c:pt idx="328">
                  <c:v>2.7320839999999996E-4</c:v>
                </c:pt>
                <c:pt idx="329">
                  <c:v>2.7580239999999999E-4</c:v>
                </c:pt>
                <c:pt idx="330">
                  <c:v>2.7549120000000001E-4</c:v>
                </c:pt>
                <c:pt idx="331">
                  <c:v>2.7545919999999999E-4</c:v>
                </c:pt>
                <c:pt idx="332">
                  <c:v>2.7851679999999998E-4</c:v>
                </c:pt>
                <c:pt idx="333">
                  <c:v>2.8122640000000001E-4</c:v>
                </c:pt>
                <c:pt idx="334">
                  <c:v>2.7901120000000003E-4</c:v>
                </c:pt>
                <c:pt idx="335">
                  <c:v>2.7148280000000003E-4</c:v>
                </c:pt>
                <c:pt idx="336">
                  <c:v>2.7492880000000002E-4</c:v>
                </c:pt>
                <c:pt idx="337">
                  <c:v>2.7962240000000001E-4</c:v>
                </c:pt>
                <c:pt idx="338">
                  <c:v>2.7962279999999999E-4</c:v>
                </c:pt>
                <c:pt idx="339">
                  <c:v>2.8296240000000002E-4</c:v>
                </c:pt>
                <c:pt idx="340">
                  <c:v>2.818044E-4</c:v>
                </c:pt>
                <c:pt idx="341">
                  <c:v>2.8555760000000002E-4</c:v>
                </c:pt>
                <c:pt idx="342">
                  <c:v>2.9701559999999996E-4</c:v>
                </c:pt>
                <c:pt idx="343">
                  <c:v>2.8716400000000002E-4</c:v>
                </c:pt>
                <c:pt idx="344">
                  <c:v>2.8710599999999997E-4</c:v>
                </c:pt>
                <c:pt idx="345">
                  <c:v>2.8866200000000002E-4</c:v>
                </c:pt>
                <c:pt idx="346">
                  <c:v>2.7910080000000001E-4</c:v>
                </c:pt>
                <c:pt idx="347">
                  <c:v>2.7759559999999999E-4</c:v>
                </c:pt>
                <c:pt idx="348">
                  <c:v>2.8029960000000001E-4</c:v>
                </c:pt>
                <c:pt idx="349">
                  <c:v>2.8119479999999997E-4</c:v>
                </c:pt>
                <c:pt idx="350">
                  <c:v>2.8805440000000002E-4</c:v>
                </c:pt>
                <c:pt idx="351">
                  <c:v>2.9011960000000002E-4</c:v>
                </c:pt>
                <c:pt idx="352">
                  <c:v>2.8560759999999999E-4</c:v>
                </c:pt>
                <c:pt idx="353">
                  <c:v>2.9040119999999999E-4</c:v>
                </c:pt>
                <c:pt idx="354">
                  <c:v>2.9561440000000001E-4</c:v>
                </c:pt>
                <c:pt idx="355">
                  <c:v>2.9309360000000001E-4</c:v>
                </c:pt>
                <c:pt idx="356">
                  <c:v>2.8625800000000001E-4</c:v>
                </c:pt>
                <c:pt idx="357">
                  <c:v>2.8556879999999999E-4</c:v>
                </c:pt>
                <c:pt idx="358">
                  <c:v>2.9370360000000002E-4</c:v>
                </c:pt>
                <c:pt idx="359">
                  <c:v>2.9385320000000002E-4</c:v>
                </c:pt>
                <c:pt idx="360">
                  <c:v>2.9273999999999999E-4</c:v>
                </c:pt>
                <c:pt idx="361">
                  <c:v>2.9446680000000001E-4</c:v>
                </c:pt>
                <c:pt idx="362">
                  <c:v>2.9746280000000002E-4</c:v>
                </c:pt>
                <c:pt idx="363">
                  <c:v>2.9810840000000003E-4</c:v>
                </c:pt>
                <c:pt idx="364">
                  <c:v>2.9747599999999997E-4</c:v>
                </c:pt>
                <c:pt idx="365">
                  <c:v>2.9754640000000001E-4</c:v>
                </c:pt>
                <c:pt idx="366">
                  <c:v>3.0738679999999999E-4</c:v>
                </c:pt>
                <c:pt idx="367">
                  <c:v>3.0278999999999999E-4</c:v>
                </c:pt>
                <c:pt idx="368">
                  <c:v>2.9814920000000001E-4</c:v>
                </c:pt>
                <c:pt idx="369">
                  <c:v>2.9420640000000001E-4</c:v>
                </c:pt>
                <c:pt idx="370">
                  <c:v>3.0355920000000003E-4</c:v>
                </c:pt>
                <c:pt idx="371">
                  <c:v>3.0136399999999998E-4</c:v>
                </c:pt>
                <c:pt idx="372">
                  <c:v>2.9381239999999999E-4</c:v>
                </c:pt>
                <c:pt idx="373">
                  <c:v>2.961692E-4</c:v>
                </c:pt>
                <c:pt idx="374">
                  <c:v>3.0601320000000001E-4</c:v>
                </c:pt>
                <c:pt idx="375">
                  <c:v>3.0894359999999999E-4</c:v>
                </c:pt>
                <c:pt idx="376">
                  <c:v>3.043988E-4</c:v>
                </c:pt>
                <c:pt idx="377">
                  <c:v>2.9937080000000003E-4</c:v>
                </c:pt>
                <c:pt idx="378">
                  <c:v>3.055644E-4</c:v>
                </c:pt>
                <c:pt idx="379">
                  <c:v>3.1030080000000001E-4</c:v>
                </c:pt>
                <c:pt idx="380">
                  <c:v>3.1419519999999998E-4</c:v>
                </c:pt>
                <c:pt idx="381">
                  <c:v>3.0836680000000002E-4</c:v>
                </c:pt>
                <c:pt idx="382">
                  <c:v>3.0634279999999998E-4</c:v>
                </c:pt>
                <c:pt idx="383">
                  <c:v>3.1548399999999999E-4</c:v>
                </c:pt>
                <c:pt idx="384">
                  <c:v>3.2019199999999996E-4</c:v>
                </c:pt>
                <c:pt idx="385">
                  <c:v>3.1301320000000002E-4</c:v>
                </c:pt>
                <c:pt idx="386">
                  <c:v>3.0775319999999998E-4</c:v>
                </c:pt>
                <c:pt idx="387">
                  <c:v>3.1606480000000002E-4</c:v>
                </c:pt>
                <c:pt idx="388">
                  <c:v>3.1891360000000003E-4</c:v>
                </c:pt>
                <c:pt idx="389">
                  <c:v>3.0760999999999999E-4</c:v>
                </c:pt>
                <c:pt idx="390">
                  <c:v>3.117908E-4</c:v>
                </c:pt>
                <c:pt idx="391">
                  <c:v>3.1247000000000002E-4</c:v>
                </c:pt>
                <c:pt idx="392">
                  <c:v>3.200376E-4</c:v>
                </c:pt>
                <c:pt idx="393">
                  <c:v>3.1486319999999998E-4</c:v>
                </c:pt>
                <c:pt idx="394">
                  <c:v>3.0938800000000001E-4</c:v>
                </c:pt>
                <c:pt idx="395">
                  <c:v>3.0589080000000002E-4</c:v>
                </c:pt>
                <c:pt idx="396">
                  <c:v>3.1078360000000001E-4</c:v>
                </c:pt>
                <c:pt idx="397">
                  <c:v>3.1036799999999999E-4</c:v>
                </c:pt>
                <c:pt idx="398">
                  <c:v>3.1923960000000001E-4</c:v>
                </c:pt>
                <c:pt idx="399">
                  <c:v>3.1950000000000001E-4</c:v>
                </c:pt>
                <c:pt idx="400">
                  <c:v>3.1690040000000003E-4</c:v>
                </c:pt>
                <c:pt idx="401">
                  <c:v>3.091476E-4</c:v>
                </c:pt>
                <c:pt idx="402">
                  <c:v>3.0334159999999998E-4</c:v>
                </c:pt>
                <c:pt idx="403">
                  <c:v>3.2202279999999999E-4</c:v>
                </c:pt>
                <c:pt idx="404">
                  <c:v>3.1716439999999996E-4</c:v>
                </c:pt>
                <c:pt idx="405">
                  <c:v>3.1202200000000002E-4</c:v>
                </c:pt>
                <c:pt idx="406">
                  <c:v>3.1407280000000004E-4</c:v>
                </c:pt>
                <c:pt idx="407">
                  <c:v>3.1687519999999995E-4</c:v>
                </c:pt>
                <c:pt idx="408">
                  <c:v>3.2316640000000003E-4</c:v>
                </c:pt>
                <c:pt idx="409">
                  <c:v>3.1678199999999999E-4</c:v>
                </c:pt>
                <c:pt idx="410">
                  <c:v>3.1282079999999995E-4</c:v>
                </c:pt>
                <c:pt idx="411">
                  <c:v>3.2007439999999997E-4</c:v>
                </c:pt>
                <c:pt idx="412">
                  <c:v>3.2171159999999996E-4</c:v>
                </c:pt>
                <c:pt idx="413">
                  <c:v>3.0892199999999999E-4</c:v>
                </c:pt>
                <c:pt idx="414">
                  <c:v>3.0704840000000001E-4</c:v>
                </c:pt>
                <c:pt idx="415">
                  <c:v>3.1615240000000002E-4</c:v>
                </c:pt>
                <c:pt idx="416">
                  <c:v>3.1708600000000006E-4</c:v>
                </c:pt>
                <c:pt idx="417">
                  <c:v>3.0959E-4</c:v>
                </c:pt>
                <c:pt idx="418">
                  <c:v>3.1140680000000002E-4</c:v>
                </c:pt>
                <c:pt idx="419">
                  <c:v>3.1506159999999999E-4</c:v>
                </c:pt>
                <c:pt idx="420">
                  <c:v>3.1503599999999998E-4</c:v>
                </c:pt>
                <c:pt idx="421">
                  <c:v>3.0686120000000003E-4</c:v>
                </c:pt>
                <c:pt idx="422">
                  <c:v>3.0443359999999999E-4</c:v>
                </c:pt>
                <c:pt idx="423">
                  <c:v>3.1069600000000001E-4</c:v>
                </c:pt>
                <c:pt idx="424">
                  <c:v>3.0854720000000001E-4</c:v>
                </c:pt>
                <c:pt idx="425">
                  <c:v>3.0225919999999999E-4</c:v>
                </c:pt>
                <c:pt idx="426">
                  <c:v>3.1004079999999998E-4</c:v>
                </c:pt>
                <c:pt idx="427">
                  <c:v>3.0421320000000002E-4</c:v>
                </c:pt>
                <c:pt idx="428">
                  <c:v>2.982204E-4</c:v>
                </c:pt>
                <c:pt idx="429">
                  <c:v>3.0008199999999996E-4</c:v>
                </c:pt>
                <c:pt idx="430">
                  <c:v>3.0396440000000002E-4</c:v>
                </c:pt>
                <c:pt idx="431">
                  <c:v>2.9722880000000002E-4</c:v>
                </c:pt>
                <c:pt idx="432">
                  <c:v>3.0056439999999999E-4</c:v>
                </c:pt>
                <c:pt idx="433">
                  <c:v>3.090616E-4</c:v>
                </c:pt>
                <c:pt idx="434">
                  <c:v>3.0014000000000001E-4</c:v>
                </c:pt>
                <c:pt idx="435">
                  <c:v>3.0732280000000001E-4</c:v>
                </c:pt>
                <c:pt idx="436">
                  <c:v>3.034612E-4</c:v>
                </c:pt>
                <c:pt idx="437">
                  <c:v>3.0607879999999999E-4</c:v>
                </c:pt>
                <c:pt idx="438">
                  <c:v>3.1502679999999999E-4</c:v>
                </c:pt>
                <c:pt idx="439">
                  <c:v>3.1438639999999997E-4</c:v>
                </c:pt>
                <c:pt idx="440">
                  <c:v>3.1142440000000001E-4</c:v>
                </c:pt>
                <c:pt idx="441">
                  <c:v>3.0639600000000001E-4</c:v>
                </c:pt>
                <c:pt idx="442">
                  <c:v>3.2382400000000001E-4</c:v>
                </c:pt>
                <c:pt idx="443">
                  <c:v>3.2547239999999996E-4</c:v>
                </c:pt>
                <c:pt idx="444">
                  <c:v>3.1560240000000003E-4</c:v>
                </c:pt>
                <c:pt idx="445">
                  <c:v>3.1067280000000001E-4</c:v>
                </c:pt>
                <c:pt idx="446">
                  <c:v>3.1795759999999999E-4</c:v>
                </c:pt>
                <c:pt idx="447">
                  <c:v>3.235604E-4</c:v>
                </c:pt>
                <c:pt idx="448">
                  <c:v>3.3031560000000001E-4</c:v>
                </c:pt>
                <c:pt idx="449">
                  <c:v>3.2280160000000004E-4</c:v>
                </c:pt>
                <c:pt idx="450">
                  <c:v>3.2324719999999999E-4</c:v>
                </c:pt>
                <c:pt idx="451">
                  <c:v>3.39224E-4</c:v>
                </c:pt>
                <c:pt idx="452">
                  <c:v>3.3426640000000003E-4</c:v>
                </c:pt>
                <c:pt idx="453">
                  <c:v>3.2609560000000003E-4</c:v>
                </c:pt>
                <c:pt idx="454">
                  <c:v>3.2817560000000004E-4</c:v>
                </c:pt>
                <c:pt idx="455">
                  <c:v>3.2690719999999999E-4</c:v>
                </c:pt>
                <c:pt idx="456">
                  <c:v>3.3085800000000001E-4</c:v>
                </c:pt>
                <c:pt idx="457">
                  <c:v>3.2943840000000001E-4</c:v>
                </c:pt>
                <c:pt idx="458">
                  <c:v>3.1811359999999996E-4</c:v>
                </c:pt>
                <c:pt idx="459">
                  <c:v>3.2394680000000003E-4</c:v>
                </c:pt>
                <c:pt idx="460">
                  <c:v>3.3125519999999999E-4</c:v>
                </c:pt>
                <c:pt idx="461">
                  <c:v>3.363436E-4</c:v>
                </c:pt>
                <c:pt idx="462">
                  <c:v>3.3662280000000002E-4</c:v>
                </c:pt>
                <c:pt idx="463">
                  <c:v>3.3251919999999999E-4</c:v>
                </c:pt>
                <c:pt idx="464">
                  <c:v>3.2936359999999999E-4</c:v>
                </c:pt>
                <c:pt idx="465">
                  <c:v>3.3838519999999998E-4</c:v>
                </c:pt>
                <c:pt idx="466">
                  <c:v>3.3460799999999996E-4</c:v>
                </c:pt>
                <c:pt idx="467">
                  <c:v>3.3440599999999998E-4</c:v>
                </c:pt>
                <c:pt idx="468">
                  <c:v>3.2759040000000003E-4</c:v>
                </c:pt>
                <c:pt idx="469">
                  <c:v>3.4021559999999998E-4</c:v>
                </c:pt>
                <c:pt idx="470">
                  <c:v>3.3952000000000006E-4</c:v>
                </c:pt>
                <c:pt idx="471">
                  <c:v>3.3588999999999998E-4</c:v>
                </c:pt>
                <c:pt idx="472">
                  <c:v>3.2901159999999997E-4</c:v>
                </c:pt>
                <c:pt idx="473">
                  <c:v>3.3570999999999997E-4</c:v>
                </c:pt>
                <c:pt idx="474">
                  <c:v>3.3073159999999995E-4</c:v>
                </c:pt>
                <c:pt idx="475">
                  <c:v>3.3702280000000003E-4</c:v>
                </c:pt>
                <c:pt idx="476">
                  <c:v>3.279372E-4</c:v>
                </c:pt>
                <c:pt idx="477">
                  <c:v>3.4203839999999999E-4</c:v>
                </c:pt>
                <c:pt idx="478">
                  <c:v>3.4057679999999999E-4</c:v>
                </c:pt>
                <c:pt idx="479">
                  <c:v>3.4540359999999997E-4</c:v>
                </c:pt>
                <c:pt idx="480">
                  <c:v>3.3722240000000001E-4</c:v>
                </c:pt>
                <c:pt idx="481">
                  <c:v>3.4168840000000001E-4</c:v>
                </c:pt>
                <c:pt idx="482">
                  <c:v>3.4798639999999997E-4</c:v>
                </c:pt>
                <c:pt idx="483">
                  <c:v>3.4129560000000002E-4</c:v>
                </c:pt>
                <c:pt idx="484">
                  <c:v>3.374308E-4</c:v>
                </c:pt>
                <c:pt idx="485">
                  <c:v>3.3910359999999998E-4</c:v>
                </c:pt>
                <c:pt idx="486">
                  <c:v>3.4841280000000004E-4</c:v>
                </c:pt>
                <c:pt idx="487">
                  <c:v>3.3922800000000001E-4</c:v>
                </c:pt>
                <c:pt idx="488">
                  <c:v>3.3856079999999996E-4</c:v>
                </c:pt>
                <c:pt idx="489">
                  <c:v>3.3049559999999997E-4</c:v>
                </c:pt>
                <c:pt idx="490">
                  <c:v>3.2913799999999998E-4</c:v>
                </c:pt>
                <c:pt idx="491">
                  <c:v>3.4245360000000004E-4</c:v>
                </c:pt>
                <c:pt idx="492">
                  <c:v>3.418928E-4</c:v>
                </c:pt>
                <c:pt idx="493">
                  <c:v>3.341032E-4</c:v>
                </c:pt>
                <c:pt idx="494">
                  <c:v>3.3169280000000002E-4</c:v>
                </c:pt>
                <c:pt idx="495">
                  <c:v>3.3107240000000005E-4</c:v>
                </c:pt>
                <c:pt idx="496">
                  <c:v>3.4067600000000004E-4</c:v>
                </c:pt>
                <c:pt idx="497">
                  <c:v>3.3346920000000004E-4</c:v>
                </c:pt>
                <c:pt idx="498">
                  <c:v>3.3123279999999999E-4</c:v>
                </c:pt>
                <c:pt idx="499">
                  <c:v>3.3386440000000004E-4</c:v>
                </c:pt>
                <c:pt idx="500">
                  <c:v>3.3712359999999998E-4</c:v>
                </c:pt>
                <c:pt idx="501" formatCode="0.000">
                  <c:v>3.3912360000000003E-4</c:v>
                </c:pt>
                <c:pt idx="502" formatCode="0.000">
                  <c:v>3.4039680000000003E-4</c:v>
                </c:pt>
                <c:pt idx="503" formatCode="0.000">
                  <c:v>3.3675280000000001E-4</c:v>
                </c:pt>
                <c:pt idx="504" formatCode="0.000">
                  <c:v>3.362568E-4</c:v>
                </c:pt>
                <c:pt idx="505" formatCode="0.000">
                  <c:v>3.4435040000000002E-4</c:v>
                </c:pt>
                <c:pt idx="506" formatCode="0.000">
                  <c:v>3.3884400000000004E-4</c:v>
                </c:pt>
                <c:pt idx="507" formatCode="0.000">
                  <c:v>3.4375679999999997E-4</c:v>
                </c:pt>
                <c:pt idx="508" formatCode="0.000">
                  <c:v>3.424848E-4</c:v>
                </c:pt>
                <c:pt idx="509" formatCode="0.000">
                  <c:v>3.4951120000000001E-4</c:v>
                </c:pt>
                <c:pt idx="510" formatCode="0.000">
                  <c:v>3.4884640000000001E-4</c:v>
                </c:pt>
                <c:pt idx="511" formatCode="0.000">
                  <c:v>3.5059600000000006E-4</c:v>
                </c:pt>
                <c:pt idx="512" formatCode="0.000">
                  <c:v>3.4884E-4</c:v>
                </c:pt>
                <c:pt idx="513" formatCode="0.000">
                  <c:v>3.5446480000000003E-4</c:v>
                </c:pt>
                <c:pt idx="514" formatCode="0.000">
                  <c:v>3.5791760000000001E-4</c:v>
                </c:pt>
                <c:pt idx="515" formatCode="0.000">
                  <c:v>3.5172839999999996E-4</c:v>
                </c:pt>
                <c:pt idx="516" formatCode="0.000">
                  <c:v>3.4560880000000002E-4</c:v>
                </c:pt>
                <c:pt idx="517" formatCode="0.000">
                  <c:v>3.3987919999999998E-4</c:v>
                </c:pt>
                <c:pt idx="518" formatCode="0.000">
                  <c:v>3.4209160000000003E-4</c:v>
                </c:pt>
                <c:pt idx="519" formatCode="0.000">
                  <c:v>3.4655999999999999E-4</c:v>
                </c:pt>
                <c:pt idx="520" formatCode="0.000">
                  <c:v>3.4851720000000002E-4</c:v>
                </c:pt>
                <c:pt idx="521" formatCode="0.000">
                  <c:v>3.46182E-4</c:v>
                </c:pt>
                <c:pt idx="522" formatCode="0.000">
                  <c:v>3.4622199999999998E-4</c:v>
                </c:pt>
                <c:pt idx="523" formatCode="0.000">
                  <c:v>3.4494799999999998E-4</c:v>
                </c:pt>
                <c:pt idx="524" formatCode="0.000">
                  <c:v>3.5321720000000003E-4</c:v>
                </c:pt>
                <c:pt idx="525" formatCode="0.000">
                  <c:v>3.5455319999999998E-4</c:v>
                </c:pt>
                <c:pt idx="526" formatCode="0.000">
                  <c:v>3.4490640000000005E-4</c:v>
                </c:pt>
                <c:pt idx="527" formatCode="0.000">
                  <c:v>3.3695360000000001E-4</c:v>
                </c:pt>
                <c:pt idx="528" formatCode="0.000">
                  <c:v>3.4467999999999999E-4</c:v>
                </c:pt>
                <c:pt idx="529" formatCode="0.000">
                  <c:v>3.5686240000000003E-4</c:v>
                </c:pt>
                <c:pt idx="530" formatCode="0.000">
                  <c:v>3.5107159999999999E-4</c:v>
                </c:pt>
                <c:pt idx="531" formatCode="0.000">
                  <c:v>3.4994600000000001E-4</c:v>
                </c:pt>
                <c:pt idx="532" formatCode="0.000">
                  <c:v>3.4942000000000003E-4</c:v>
                </c:pt>
                <c:pt idx="533" formatCode="0.000">
                  <c:v>3.5879439999999998E-4</c:v>
                </c:pt>
                <c:pt idx="534" formatCode="0.000">
                  <c:v>3.6065239999999996E-4</c:v>
                </c:pt>
                <c:pt idx="535" formatCode="0.000">
                  <c:v>3.5429759999999999E-4</c:v>
                </c:pt>
                <c:pt idx="536" formatCode="0.000">
                  <c:v>3.5217079999999996E-4</c:v>
                </c:pt>
                <c:pt idx="537" formatCode="0.000">
                  <c:v>3.586528E-4</c:v>
                </c:pt>
                <c:pt idx="538" formatCode="0.000">
                  <c:v>3.6249320000000004E-4</c:v>
                </c:pt>
                <c:pt idx="539" formatCode="0.000">
                  <c:v>3.5916639999999998E-4</c:v>
                </c:pt>
                <c:pt idx="540" formatCode="0.000">
                  <c:v>3.527828E-4</c:v>
                </c:pt>
                <c:pt idx="541" formatCode="0.000">
                  <c:v>3.5576200000000003E-4</c:v>
                </c:pt>
                <c:pt idx="542" formatCode="0.000">
                  <c:v>3.6076959999999998E-4</c:v>
                </c:pt>
                <c:pt idx="543" formatCode="0.000">
                  <c:v>3.619192E-4</c:v>
                </c:pt>
                <c:pt idx="544" formatCode="0.000">
                  <c:v>3.5833600000000001E-4</c:v>
                </c:pt>
                <c:pt idx="545" formatCode="0.000">
                  <c:v>3.5466079999999997E-4</c:v>
                </c:pt>
                <c:pt idx="546" formatCode="0.000">
                  <c:v>3.5322800000000003E-4</c:v>
                </c:pt>
                <c:pt idx="547" formatCode="0.000">
                  <c:v>3.5635840000000001E-4</c:v>
                </c:pt>
                <c:pt idx="548" formatCode="0.000">
                  <c:v>3.6532679999999997E-4</c:v>
                </c:pt>
                <c:pt idx="549" formatCode="0.000">
                  <c:v>3.5838599999999998E-4</c:v>
                </c:pt>
                <c:pt idx="550" formatCode="0.000">
                  <c:v>3.5984040000000003E-4</c:v>
                </c:pt>
                <c:pt idx="551" formatCode="0.000">
                  <c:v>3.6206799999999995E-4</c:v>
                </c:pt>
                <c:pt idx="552" formatCode="0.000">
                  <c:v>3.7235959999999999E-4</c:v>
                </c:pt>
                <c:pt idx="553" formatCode="0.000">
                  <c:v>3.6806680000000001E-4</c:v>
                </c:pt>
                <c:pt idx="554" formatCode="0.000">
                  <c:v>3.642928E-4</c:v>
                </c:pt>
                <c:pt idx="555" formatCode="0.000">
                  <c:v>3.5907240000000002E-4</c:v>
                </c:pt>
                <c:pt idx="556" formatCode="0.000">
                  <c:v>3.633876E-4</c:v>
                </c:pt>
                <c:pt idx="557" formatCode="0.000">
                  <c:v>3.6964760000000001E-4</c:v>
                </c:pt>
                <c:pt idx="558" formatCode="0.000">
                  <c:v>3.6712000000000002E-4</c:v>
                </c:pt>
                <c:pt idx="559" formatCode="0.000">
                  <c:v>3.6242760000000001E-4</c:v>
                </c:pt>
                <c:pt idx="560" formatCode="0.000">
                  <c:v>3.6802920000000004E-4</c:v>
                </c:pt>
                <c:pt idx="561" formatCode="0.000">
                  <c:v>3.7595719999999997E-4</c:v>
                </c:pt>
                <c:pt idx="562" formatCode="0.000">
                  <c:v>3.7969639999999998E-4</c:v>
                </c:pt>
                <c:pt idx="563" formatCode="0.000">
                  <c:v>3.6906279999999997E-4</c:v>
                </c:pt>
                <c:pt idx="564" formatCode="0.000">
                  <c:v>3.667376E-4</c:v>
                </c:pt>
                <c:pt idx="565" formatCode="0.000">
                  <c:v>3.7026719999999998E-4</c:v>
                </c:pt>
                <c:pt idx="566" formatCode="0.000">
                  <c:v>3.77802E-4</c:v>
                </c:pt>
                <c:pt idx="567" formatCode="0.000">
                  <c:v>3.6941719999999999E-4</c:v>
                </c:pt>
                <c:pt idx="568" formatCode="0.000">
                  <c:v>3.6889760000000002E-4</c:v>
                </c:pt>
                <c:pt idx="569" formatCode="0.000">
                  <c:v>3.5627600000000004E-4</c:v>
                </c:pt>
                <c:pt idx="570" formatCode="0.000">
                  <c:v>3.7439359999999998E-4</c:v>
                </c:pt>
                <c:pt idx="571" formatCode="0.000">
                  <c:v>3.7434559999999998E-4</c:v>
                </c:pt>
                <c:pt idx="572" formatCode="0.000">
                  <c:v>3.6690639999999999E-4</c:v>
                </c:pt>
                <c:pt idx="573" formatCode="0.000">
                  <c:v>3.6796839999999996E-4</c:v>
                </c:pt>
                <c:pt idx="574" formatCode="0.000">
                  <c:v>3.6971479999999999E-4</c:v>
                </c:pt>
                <c:pt idx="575" formatCode="0.000">
                  <c:v>3.775572E-4</c:v>
                </c:pt>
                <c:pt idx="576" formatCode="0.000">
                  <c:v>3.756872E-4</c:v>
                </c:pt>
                <c:pt idx="577" formatCode="0.000">
                  <c:v>3.7548400000000004E-4</c:v>
                </c:pt>
                <c:pt idx="578" formatCode="0.000">
                  <c:v>3.7943039999999996E-4</c:v>
                </c:pt>
                <c:pt idx="579" formatCode="0.000">
                  <c:v>3.7875920000000001E-4</c:v>
                </c:pt>
                <c:pt idx="580" formatCode="0.000">
                  <c:v>3.74428E-4</c:v>
                </c:pt>
                <c:pt idx="581" formatCode="0.000">
                  <c:v>3.7244319999999999E-4</c:v>
                </c:pt>
                <c:pt idx="582" formatCode="0.000">
                  <c:v>3.7617079999999995E-4</c:v>
                </c:pt>
                <c:pt idx="583" formatCode="0.000">
                  <c:v>3.6965320000000002E-4</c:v>
                </c:pt>
                <c:pt idx="584" formatCode="0.000">
                  <c:v>3.7226000000000002E-4</c:v>
                </c:pt>
                <c:pt idx="585" formatCode="0.000">
                  <c:v>3.7281880000000002E-4</c:v>
                </c:pt>
                <c:pt idx="586" formatCode="0.000">
                  <c:v>3.7608919999999998E-4</c:v>
                </c:pt>
                <c:pt idx="587" formatCode="0.000">
                  <c:v>3.7300800000000003E-4</c:v>
                </c:pt>
                <c:pt idx="588" formatCode="0.000">
                  <c:v>3.7081320000000002E-4</c:v>
                </c:pt>
                <c:pt idx="589" formatCode="0.000">
                  <c:v>3.6720999999999998E-4</c:v>
                </c:pt>
                <c:pt idx="590" formatCode="0.000">
                  <c:v>3.7173719999999998E-4</c:v>
                </c:pt>
                <c:pt idx="591" formatCode="0.000">
                  <c:v>3.7971320000000002E-4</c:v>
                </c:pt>
                <c:pt idx="592" formatCode="0.000">
                  <c:v>3.8254359999999999E-4</c:v>
                </c:pt>
                <c:pt idx="593" formatCode="0.000">
                  <c:v>3.7816879999999996E-4</c:v>
                </c:pt>
                <c:pt idx="594" formatCode="0.000">
                  <c:v>3.8038519999999997E-4</c:v>
                </c:pt>
                <c:pt idx="595" formatCode="0.000">
                  <c:v>3.7705520000000001E-4</c:v>
                </c:pt>
                <c:pt idx="596" formatCode="0.000">
                  <c:v>3.8627759999999996E-4</c:v>
                </c:pt>
                <c:pt idx="597" formatCode="0.000">
                  <c:v>3.9004480000000004E-4</c:v>
                </c:pt>
                <c:pt idx="598" formatCode="0.000">
                  <c:v>3.9062399999999995E-4</c:v>
                </c:pt>
                <c:pt idx="599" formatCode="0.000">
                  <c:v>3.7956839999999997E-4</c:v>
                </c:pt>
                <c:pt idx="600" formatCode="0.000">
                  <c:v>3.8459479999999999E-4</c:v>
                </c:pt>
                <c:pt idx="601" formatCode="0.000">
                  <c:v>3.9652279999999996E-4</c:v>
                </c:pt>
                <c:pt idx="602" formatCode="0.000">
                  <c:v>3.9070119999999999E-4</c:v>
                </c:pt>
                <c:pt idx="603" formatCode="0.000">
                  <c:v>3.8371919999999999E-4</c:v>
                </c:pt>
                <c:pt idx="604" formatCode="0.000">
                  <c:v>3.8082240000000004E-4</c:v>
                </c:pt>
                <c:pt idx="605" formatCode="0.000">
                  <c:v>3.796464E-4</c:v>
                </c:pt>
                <c:pt idx="606" formatCode="0.000">
                  <c:v>3.9288799999999998E-4</c:v>
                </c:pt>
                <c:pt idx="607" formatCode="0.000">
                  <c:v>3.9493920000000004E-4</c:v>
                </c:pt>
                <c:pt idx="608" formatCode="0.000">
                  <c:v>3.8466599999999998E-4</c:v>
                </c:pt>
                <c:pt idx="609" formatCode="0.000">
                  <c:v>3.9038639999999997E-4</c:v>
                </c:pt>
                <c:pt idx="610" formatCode="0.000">
                  <c:v>4.0266400000000001E-4</c:v>
                </c:pt>
                <c:pt idx="611" formatCode="0.000">
                  <c:v>3.9414480000000003E-4</c:v>
                </c:pt>
                <c:pt idx="612" formatCode="0.000">
                  <c:v>3.8975959999999998E-4</c:v>
                </c:pt>
                <c:pt idx="613" formatCode="0.000">
                  <c:v>3.8695320000000001E-4</c:v>
                </c:pt>
                <c:pt idx="614" formatCode="0.000">
                  <c:v>3.9811640000000004E-4</c:v>
                </c:pt>
                <c:pt idx="615" formatCode="0.000">
                  <c:v>4.0046800000000002E-4</c:v>
                </c:pt>
                <c:pt idx="616" formatCode="0.000">
                  <c:v>3.9872600000000002E-4</c:v>
                </c:pt>
                <c:pt idx="617" formatCode="0.000">
                  <c:v>3.9653280000000001E-4</c:v>
                </c:pt>
                <c:pt idx="618" formatCode="0.000">
                  <c:v>3.9893680000000002E-4</c:v>
                </c:pt>
                <c:pt idx="619" formatCode="0.000">
                  <c:v>4.0401199999999998E-4</c:v>
                </c:pt>
                <c:pt idx="620" formatCode="0.000">
                  <c:v>3.9352119999999999E-4</c:v>
                </c:pt>
                <c:pt idx="621" formatCode="0.000">
                  <c:v>3.8824440000000002E-4</c:v>
                </c:pt>
                <c:pt idx="622" formatCode="0.000">
                  <c:v>3.9620000000000004E-4</c:v>
                </c:pt>
                <c:pt idx="623" formatCode="0.000">
                  <c:v>4.0201599999999999E-4</c:v>
                </c:pt>
                <c:pt idx="624" formatCode="0.000">
                  <c:v>3.973604E-4</c:v>
                </c:pt>
                <c:pt idx="625" formatCode="0.000">
                  <c:v>3.9516559999999999E-4</c:v>
                </c:pt>
                <c:pt idx="626" formatCode="0.000">
                  <c:v>3.959012E-4</c:v>
                </c:pt>
                <c:pt idx="627" formatCode="0.000">
                  <c:v>4.0574399999999998E-4</c:v>
                </c:pt>
                <c:pt idx="628" formatCode="0.000">
                  <c:v>3.9972800000000002E-4</c:v>
                </c:pt>
                <c:pt idx="629" formatCode="0.000">
                  <c:v>3.9956440000000001E-4</c:v>
                </c:pt>
                <c:pt idx="630" formatCode="0.000">
                  <c:v>4.0309600000000003E-4</c:v>
                </c:pt>
                <c:pt idx="631" formatCode="0.000">
                  <c:v>4.0054800000000003E-4</c:v>
                </c:pt>
                <c:pt idx="632" formatCode="0.000">
                  <c:v>4.1130800000000004E-4</c:v>
                </c:pt>
                <c:pt idx="633" formatCode="0.000">
                  <c:v>4.0649600000000001E-4</c:v>
                </c:pt>
                <c:pt idx="634" formatCode="0.000">
                  <c:v>4.0939600000000002E-4</c:v>
                </c:pt>
                <c:pt idx="635" formatCode="0.000">
                  <c:v>4.0492800000000004E-4</c:v>
                </c:pt>
                <c:pt idx="636" formatCode="0.000">
                  <c:v>4.0663199999999998E-4</c:v>
                </c:pt>
                <c:pt idx="637" formatCode="0.000">
                  <c:v>4.1389200000000001E-4</c:v>
                </c:pt>
                <c:pt idx="638" formatCode="0.000">
                  <c:v>4.1174400000000002E-4</c:v>
                </c:pt>
                <c:pt idx="639" formatCode="0.000">
                  <c:v>4.0608400000000002E-4</c:v>
                </c:pt>
                <c:pt idx="640" formatCode="0.000">
                  <c:v>4.061E-4</c:v>
                </c:pt>
                <c:pt idx="641" formatCode="0.000">
                  <c:v>4.1112799999999997E-4</c:v>
                </c:pt>
                <c:pt idx="642" formatCode="0.000">
                  <c:v>4.2024800000000002E-4</c:v>
                </c:pt>
                <c:pt idx="643" formatCode="0.000">
                  <c:v>4.18284E-4</c:v>
                </c:pt>
                <c:pt idx="644" formatCode="0.000">
                  <c:v>4.13884E-4</c:v>
                </c:pt>
                <c:pt idx="645" formatCode="0.000">
                  <c:v>4.1045199999999995E-4</c:v>
                </c:pt>
                <c:pt idx="646" formatCode="0.000">
                  <c:v>4.2490399999999998E-4</c:v>
                </c:pt>
                <c:pt idx="647" formatCode="0.000">
                  <c:v>4.1952000000000005E-4</c:v>
                </c:pt>
                <c:pt idx="648" formatCode="0.000">
                  <c:v>4.0858799999999999E-4</c:v>
                </c:pt>
                <c:pt idx="649" formatCode="0.000">
                  <c:v>4.1726399999999998E-4</c:v>
                </c:pt>
                <c:pt idx="650" formatCode="0.000">
                  <c:v>4.32304E-4</c:v>
                </c:pt>
                <c:pt idx="651" formatCode="0.000">
                  <c:v>4.2301199999999995E-4</c:v>
                </c:pt>
                <c:pt idx="652" formatCode="0.000">
                  <c:v>4.21944E-4</c:v>
                </c:pt>
                <c:pt idx="653" formatCode="0.000">
                  <c:v>4.2099999999999999E-4</c:v>
                </c:pt>
                <c:pt idx="654" formatCode="0.000">
                  <c:v>4.2105999999999996E-4</c:v>
                </c:pt>
                <c:pt idx="655" formatCode="0.000">
                  <c:v>4.3054399999999999E-4</c:v>
                </c:pt>
                <c:pt idx="656" formatCode="0.000">
                  <c:v>4.3058800000000003E-4</c:v>
                </c:pt>
                <c:pt idx="657" formatCode="0.000">
                  <c:v>4.3124799999999996E-4</c:v>
                </c:pt>
                <c:pt idx="658" formatCode="0.000">
                  <c:v>4.33936E-4</c:v>
                </c:pt>
                <c:pt idx="659" formatCode="0.000">
                  <c:v>4.39624E-4</c:v>
                </c:pt>
                <c:pt idx="660" formatCode="0.000">
                  <c:v>4.4227200000000001E-4</c:v>
                </c:pt>
                <c:pt idx="661" formatCode="0.000">
                  <c:v>4.3876800000000002E-4</c:v>
                </c:pt>
                <c:pt idx="662" formatCode="0.000">
                  <c:v>4.3676000000000001E-4</c:v>
                </c:pt>
                <c:pt idx="663" formatCode="0.000">
                  <c:v>4.5581999999999996E-4</c:v>
                </c:pt>
                <c:pt idx="664" formatCode="0.000">
                  <c:v>4.5251999999999998E-4</c:v>
                </c:pt>
                <c:pt idx="665" formatCode="0.000">
                  <c:v>4.5164400000000001E-4</c:v>
                </c:pt>
                <c:pt idx="666" formatCode="0.000">
                  <c:v>4.5551199999999999E-4</c:v>
                </c:pt>
                <c:pt idx="667" formatCode="0.000">
                  <c:v>4.6578799999999997E-4</c:v>
                </c:pt>
                <c:pt idx="668" formatCode="0.000">
                  <c:v>4.8025999999999999E-4</c:v>
                </c:pt>
                <c:pt idx="669" formatCode="0.000">
                  <c:v>4.7747600000000001E-4</c:v>
                </c:pt>
                <c:pt idx="670" formatCode="0.000">
                  <c:v>4.7449199999999997E-4</c:v>
                </c:pt>
                <c:pt idx="671" formatCode="0.000">
                  <c:v>4.8017999999999997E-4</c:v>
                </c:pt>
                <c:pt idx="672" formatCode="0.000">
                  <c:v>5.0024800000000001E-4</c:v>
                </c:pt>
                <c:pt idx="673" formatCode="0.000">
                  <c:v>4.96632E-4</c:v>
                </c:pt>
                <c:pt idx="674" formatCode="0.000">
                  <c:v>4.9479199999999997E-4</c:v>
                </c:pt>
                <c:pt idx="675" formatCode="0.000">
                  <c:v>4.9558800000000004E-4</c:v>
                </c:pt>
                <c:pt idx="676" formatCode="0.000">
                  <c:v>5.2605199999999994E-4</c:v>
                </c:pt>
                <c:pt idx="677" formatCode="0.000">
                  <c:v>5.2749200000000006E-4</c:v>
                </c:pt>
                <c:pt idx="678" formatCode="0.000">
                  <c:v>5.3615999999999994E-4</c:v>
                </c:pt>
                <c:pt idx="679" formatCode="0.000">
                  <c:v>5.4012400000000001E-4</c:v>
                </c:pt>
                <c:pt idx="680" formatCode="0.000">
                  <c:v>5.3447200000000003E-4</c:v>
                </c:pt>
                <c:pt idx="681" formatCode="0.000">
                  <c:v>5.6045200000000002E-4</c:v>
                </c:pt>
                <c:pt idx="682" formatCode="0.000">
                  <c:v>5.9893200000000005E-4</c:v>
                </c:pt>
                <c:pt idx="683" formatCode="0.000">
                  <c:v>6.0490399999999997E-4</c:v>
                </c:pt>
                <c:pt idx="684" formatCode="0.000">
                  <c:v>6.0772400000000002E-4</c:v>
                </c:pt>
                <c:pt idx="685" formatCode="0.000">
                  <c:v>6.1734400000000003E-4</c:v>
                </c:pt>
                <c:pt idx="686" formatCode="0.000">
                  <c:v>6.3740400000000005E-4</c:v>
                </c:pt>
                <c:pt idx="687" formatCode="0.000">
                  <c:v>6.8256000000000002E-4</c:v>
                </c:pt>
                <c:pt idx="688" formatCode="0.000">
                  <c:v>6.9791199999999997E-4</c:v>
                </c:pt>
                <c:pt idx="689" formatCode="0.000">
                  <c:v>7.0615200000000004E-4</c:v>
                </c:pt>
                <c:pt idx="690" formatCode="0.000">
                  <c:v>7.2771199999999993E-4</c:v>
                </c:pt>
                <c:pt idx="691" formatCode="0.000">
                  <c:v>8.141E-4</c:v>
                </c:pt>
                <c:pt idx="692" formatCode="0.000">
                  <c:v>8.6267199999999998E-4</c:v>
                </c:pt>
                <c:pt idx="693" formatCode="0.000">
                  <c:v>8.8195999999999999E-4</c:v>
                </c:pt>
                <c:pt idx="694" formatCode="0.000">
                  <c:v>9.1448799999999998E-4</c:v>
                </c:pt>
                <c:pt idx="695" formatCode="0.000">
                  <c:v>9.4318400000000001E-4</c:v>
                </c:pt>
                <c:pt idx="696" formatCode="0.000">
                  <c:v>1.00844E-3</c:v>
                </c:pt>
                <c:pt idx="697" formatCode="0.000">
                  <c:v>1.1167760000000001E-3</c:v>
                </c:pt>
                <c:pt idx="698" formatCode="0.000">
                  <c:v>1.181716E-3</c:v>
                </c:pt>
                <c:pt idx="699" formatCode="0.000">
                  <c:v>1.213528E-3</c:v>
                </c:pt>
                <c:pt idx="700" formatCode="0.000">
                  <c:v>1.2597839999999999E-3</c:v>
                </c:pt>
                <c:pt idx="701" formatCode="0.000">
                  <c:v>1.3722840000000001E-3</c:v>
                </c:pt>
                <c:pt idx="702" formatCode="0.000">
                  <c:v>1.4962320000000001E-3</c:v>
                </c:pt>
                <c:pt idx="703" formatCode="0.000">
                  <c:v>1.5480679999999999E-3</c:v>
                </c:pt>
                <c:pt idx="704" formatCode="0.000">
                  <c:v>1.5887640000000001E-3</c:v>
                </c:pt>
                <c:pt idx="705" formatCode="0.000">
                  <c:v>1.670504E-3</c:v>
                </c:pt>
                <c:pt idx="706" formatCode="0.000">
                  <c:v>1.8917680000000001E-3</c:v>
                </c:pt>
                <c:pt idx="707" formatCode="0.000">
                  <c:v>1.9873080000000001E-3</c:v>
                </c:pt>
                <c:pt idx="708" formatCode="0.000">
                  <c:v>2.0327399999999999E-3</c:v>
                </c:pt>
                <c:pt idx="709" formatCode="0.000">
                  <c:v>2.1033039999999999E-3</c:v>
                </c:pt>
                <c:pt idx="710" formatCode="0.000">
                  <c:v>2.1852E-3</c:v>
                </c:pt>
                <c:pt idx="711" formatCode="0.000">
                  <c:v>2.39902E-3</c:v>
                </c:pt>
                <c:pt idx="712" formatCode="0.000">
                  <c:v>2.6324160000000003E-3</c:v>
                </c:pt>
                <c:pt idx="713" formatCode="0.000">
                  <c:v>2.6958919999999996E-3</c:v>
                </c:pt>
                <c:pt idx="714" formatCode="0.000">
                  <c:v>2.7774720000000004E-3</c:v>
                </c:pt>
                <c:pt idx="715" formatCode="0.000">
                  <c:v>2.8956359999999996E-3</c:v>
                </c:pt>
                <c:pt idx="716" formatCode="0.000">
                  <c:v>3.230428E-3</c:v>
                </c:pt>
                <c:pt idx="717" formatCode="0.000">
                  <c:v>3.4861360000000004E-3</c:v>
                </c:pt>
                <c:pt idx="718" formatCode="0.000">
                  <c:v>3.5772399999999998E-3</c:v>
                </c:pt>
                <c:pt idx="719" formatCode="0.000">
                  <c:v>3.6634359999999999E-3</c:v>
                </c:pt>
                <c:pt idx="720" formatCode="0.000">
                  <c:v>3.765656E-3</c:v>
                </c:pt>
                <c:pt idx="721" formatCode="0.000">
                  <c:v>4.1260799999999999E-3</c:v>
                </c:pt>
                <c:pt idx="722" formatCode="0.000">
                  <c:v>4.53836E-3</c:v>
                </c:pt>
                <c:pt idx="723" formatCode="0.000">
                  <c:v>4.6054399999999997E-3</c:v>
                </c:pt>
                <c:pt idx="724" formatCode="0.000">
                  <c:v>4.6876399999999999E-3</c:v>
                </c:pt>
                <c:pt idx="725" formatCode="0.000">
                  <c:v>4.8234000000000003E-3</c:v>
                </c:pt>
                <c:pt idx="726" formatCode="0.000">
                  <c:v>4.9567600000000002E-3</c:v>
                </c:pt>
                <c:pt idx="727" formatCode="0.000">
                  <c:v>5.3002400000000003E-3</c:v>
                </c:pt>
                <c:pt idx="728" formatCode="0.000">
                  <c:v>5.8112399999999996E-3</c:v>
                </c:pt>
                <c:pt idx="729" formatCode="0.000">
                  <c:v>5.9246400000000001E-3</c:v>
                </c:pt>
                <c:pt idx="730" formatCode="0.000">
                  <c:v>6.0189199999999997E-3</c:v>
                </c:pt>
                <c:pt idx="731" formatCode="0.000">
                  <c:v>6.23356E-3</c:v>
                </c:pt>
                <c:pt idx="732" formatCode="0.000">
                  <c:v>6.8437999999999997E-3</c:v>
                </c:pt>
                <c:pt idx="733" formatCode="0.000">
                  <c:v>7.0515999999999999E-3</c:v>
                </c:pt>
                <c:pt idx="734" formatCode="0.000">
                  <c:v>7.1465599999999997E-3</c:v>
                </c:pt>
                <c:pt idx="735" formatCode="0.000">
                  <c:v>7.2716000000000005E-3</c:v>
                </c:pt>
                <c:pt idx="736" formatCode="0.000">
                  <c:v>7.6893999999999999E-3</c:v>
                </c:pt>
                <c:pt idx="737" formatCode="0.000">
                  <c:v>8.2197599999999996E-3</c:v>
                </c:pt>
                <c:pt idx="738" formatCode="0.000">
                  <c:v>8.3091599999999995E-3</c:v>
                </c:pt>
                <c:pt idx="739" formatCode="0.000">
                  <c:v>8.4389600000000006E-3</c:v>
                </c:pt>
                <c:pt idx="740" formatCode="0.000">
                  <c:v>8.5932400000000003E-3</c:v>
                </c:pt>
                <c:pt idx="741" formatCode="0.000">
                  <c:v>9.2269199999999996E-3</c:v>
                </c:pt>
                <c:pt idx="742" formatCode="0.000">
                  <c:v>9.6146400000000007E-3</c:v>
                </c:pt>
                <c:pt idx="743" formatCode="0.000">
                  <c:v>9.7116800000000003E-3</c:v>
                </c:pt>
                <c:pt idx="744" formatCode="0.000">
                  <c:v>9.8481599999999999E-3</c:v>
                </c:pt>
                <c:pt idx="745" formatCode="0.000">
                  <c:v>1.004532E-2</c:v>
                </c:pt>
                <c:pt idx="746" formatCode="0.000">
                  <c:v>1.080912E-2</c:v>
                </c:pt>
                <c:pt idx="747" formatCode="0.000">
                  <c:v>1.1249800000000001E-2</c:v>
                </c:pt>
                <c:pt idx="748" formatCode="0.000">
                  <c:v>1.1347560000000001E-2</c:v>
                </c:pt>
                <c:pt idx="749" formatCode="0.000">
                  <c:v>1.148792E-2</c:v>
                </c:pt>
                <c:pt idx="750" formatCode="0.000">
                  <c:v>1.1805920000000001E-2</c:v>
                </c:pt>
                <c:pt idx="751" formatCode="0.000">
                  <c:v>1.2677799999999999E-2</c:v>
                </c:pt>
                <c:pt idx="752" formatCode="0.000">
                  <c:v>1.2815680000000001E-2</c:v>
                </c:pt>
                <c:pt idx="753" formatCode="0.000">
                  <c:v>1.2955399999999999E-2</c:v>
                </c:pt>
                <c:pt idx="754" formatCode="0.000">
                  <c:v>1.3111999999999999E-2</c:v>
                </c:pt>
                <c:pt idx="755" formatCode="0.000">
                  <c:v>1.395572E-2</c:v>
                </c:pt>
                <c:pt idx="756" formatCode="0.000">
                  <c:v>1.446588E-2</c:v>
                </c:pt>
                <c:pt idx="757" formatCode="0.000">
                  <c:v>1.4552600000000001E-2</c:v>
                </c:pt>
                <c:pt idx="758" formatCode="0.000">
                  <c:v>1.47318E-2</c:v>
                </c:pt>
                <c:pt idx="759" formatCode="0.000">
                  <c:v>1.50092E-2</c:v>
                </c:pt>
                <c:pt idx="760" formatCode="0.000">
                  <c:v>1.6051599999999999E-2</c:v>
                </c:pt>
                <c:pt idx="761" formatCode="0.000">
                  <c:v>1.6512840000000001E-2</c:v>
                </c:pt>
                <c:pt idx="762" formatCode="0.000">
                  <c:v>1.6596120000000002E-2</c:v>
                </c:pt>
                <c:pt idx="763" formatCode="0.000">
                  <c:v>1.6745840000000001E-2</c:v>
                </c:pt>
                <c:pt idx="764" formatCode="0.000">
                  <c:v>1.694696E-2</c:v>
                </c:pt>
                <c:pt idx="765" formatCode="0.000">
                  <c:v>1.7786039999999999E-2</c:v>
                </c:pt>
                <c:pt idx="766" formatCode="0.000">
                  <c:v>1.8535360000000001E-2</c:v>
                </c:pt>
                <c:pt idx="767" formatCode="0.000">
                  <c:v>1.861676E-2</c:v>
                </c:pt>
                <c:pt idx="768" formatCode="0.000">
                  <c:v>1.8763719999999998E-2</c:v>
                </c:pt>
                <c:pt idx="769" formatCode="0.000">
                  <c:v>1.9177679999999999E-2</c:v>
                </c:pt>
                <c:pt idx="770" formatCode="0.000">
                  <c:v>2.0367479999999997E-2</c:v>
                </c:pt>
                <c:pt idx="771" formatCode="0.000">
                  <c:v>2.0600360000000002E-2</c:v>
                </c:pt>
                <c:pt idx="772" formatCode="0.000">
                  <c:v>2.0698080000000001E-2</c:v>
                </c:pt>
                <c:pt idx="773" formatCode="0.000">
                  <c:v>2.088456E-2</c:v>
                </c:pt>
                <c:pt idx="774" formatCode="0.000">
                  <c:v>2.1367199999999999E-2</c:v>
                </c:pt>
                <c:pt idx="775" formatCode="0.000">
                  <c:v>2.2667880000000001E-2</c:v>
                </c:pt>
                <c:pt idx="776" formatCode="0.000">
                  <c:v>2.2884999999999999E-2</c:v>
                </c:pt>
                <c:pt idx="777" formatCode="0.000">
                  <c:v>2.2972359999999997E-2</c:v>
                </c:pt>
                <c:pt idx="778" formatCode="0.000">
                  <c:v>2.3181919999999998E-2</c:v>
                </c:pt>
                <c:pt idx="779" formatCode="0.000">
                  <c:v>2.3410400000000001E-2</c:v>
                </c:pt>
                <c:pt idx="780" formatCode="0.000">
                  <c:v>2.402864E-2</c:v>
                </c:pt>
                <c:pt idx="781" formatCode="0.000">
                  <c:v>2.5482680000000001E-2</c:v>
                </c:pt>
                <c:pt idx="782" formatCode="0.000">
                  <c:v>2.5873240000000002E-2</c:v>
                </c:pt>
                <c:pt idx="783" formatCode="0.000">
                  <c:v>2.5942599999999996E-2</c:v>
                </c:pt>
                <c:pt idx="784" formatCode="0.000">
                  <c:v>2.617036E-2</c:v>
                </c:pt>
                <c:pt idx="785" formatCode="0.000">
                  <c:v>2.751528E-2</c:v>
                </c:pt>
                <c:pt idx="786" formatCode="0.000">
                  <c:v>2.7996919999999998E-2</c:v>
                </c:pt>
                <c:pt idx="787" formatCode="0.000">
                  <c:v>2.8096719999999999E-2</c:v>
                </c:pt>
                <c:pt idx="788" formatCode="0.000">
                  <c:v>2.8282159999999997E-2</c:v>
                </c:pt>
                <c:pt idx="789" formatCode="0.000">
                  <c:v>2.9491999999999997E-2</c:v>
                </c:pt>
                <c:pt idx="790" formatCode="0.000">
                  <c:v>3.0096479999999998E-2</c:v>
                </c:pt>
                <c:pt idx="791" formatCode="0.000">
                  <c:v>3.0206319999999998E-2</c:v>
                </c:pt>
                <c:pt idx="792" formatCode="0.000">
                  <c:v>3.046712E-2</c:v>
                </c:pt>
                <c:pt idx="793" formatCode="0.000">
                  <c:v>3.1623720000000001E-2</c:v>
                </c:pt>
                <c:pt idx="794" formatCode="0.000">
                  <c:v>3.1771720000000003E-2</c:v>
                </c:pt>
                <c:pt idx="795" formatCode="0.000">
                  <c:v>3.195692E-2</c:v>
                </c:pt>
                <c:pt idx="796" formatCode="0.000">
                  <c:v>3.2195839999999996E-2</c:v>
                </c:pt>
                <c:pt idx="797" formatCode="0.000">
                  <c:v>3.2744919999999997E-2</c:v>
                </c:pt>
                <c:pt idx="798" formatCode="0.000">
                  <c:v>3.4357280000000004E-2</c:v>
                </c:pt>
                <c:pt idx="799" formatCode="0.000">
                  <c:v>3.4597039999999996E-2</c:v>
                </c:pt>
                <c:pt idx="800" formatCode="0.000">
                  <c:v>3.4702199999999996E-2</c:v>
                </c:pt>
                <c:pt idx="801" formatCode="0.000">
                  <c:v>3.5701160000000003E-2</c:v>
                </c:pt>
                <c:pt idx="802" formatCode="0.000">
                  <c:v>3.72778E-2</c:v>
                </c:pt>
                <c:pt idx="803" formatCode="0.000">
                  <c:v>3.7379760000000005E-2</c:v>
                </c:pt>
                <c:pt idx="804" formatCode="0.000">
                  <c:v>3.7489439999999999E-2</c:v>
                </c:pt>
                <c:pt idx="805" formatCode="0.000">
                  <c:v>3.7725120000000001E-2</c:v>
                </c:pt>
                <c:pt idx="806" formatCode="0.000">
                  <c:v>3.9321839999999997E-2</c:v>
                </c:pt>
                <c:pt idx="807" formatCode="0.000">
                  <c:v>3.9909479999999997E-2</c:v>
                </c:pt>
                <c:pt idx="808" formatCode="0.000">
                  <c:v>4.0008000000000002E-2</c:v>
                </c:pt>
                <c:pt idx="809" formatCode="0.000">
                  <c:v>4.02104E-2</c:v>
                </c:pt>
                <c:pt idx="810" formatCode="0.000">
                  <c:v>4.0910000000000002E-2</c:v>
                </c:pt>
                <c:pt idx="811" formatCode="0.000">
                  <c:v>4.2767199999999998E-2</c:v>
                </c:pt>
                <c:pt idx="812" formatCode="0.000">
                  <c:v>4.3092800000000001E-2</c:v>
                </c:pt>
                <c:pt idx="813" formatCode="0.000">
                  <c:v>4.3150800000000003E-2</c:v>
                </c:pt>
                <c:pt idx="814" formatCode="0.000">
                  <c:v>4.3354400000000001E-2</c:v>
                </c:pt>
                <c:pt idx="815" formatCode="0.000">
                  <c:v>4.4096000000000003E-2</c:v>
                </c:pt>
                <c:pt idx="816" formatCode="0.000">
                  <c:v>4.5731599999999997E-2</c:v>
                </c:pt>
                <c:pt idx="817" formatCode="0.000">
                  <c:v>4.5825600000000001E-2</c:v>
                </c:pt>
                <c:pt idx="818" formatCode="0.000">
                  <c:v>4.5965199999999998E-2</c:v>
                </c:pt>
                <c:pt idx="819" formatCode="0.000">
                  <c:v>4.6373199999999996E-2</c:v>
                </c:pt>
                <c:pt idx="820" formatCode="0.000">
                  <c:v>4.8308400000000001E-2</c:v>
                </c:pt>
                <c:pt idx="821" formatCode="0.000">
                  <c:v>4.8744800000000005E-2</c:v>
                </c:pt>
                <c:pt idx="822" formatCode="0.000">
                  <c:v>4.8794000000000004E-2</c:v>
                </c:pt>
                <c:pt idx="823" formatCode="0.000">
                  <c:v>4.89816E-2</c:v>
                </c:pt>
                <c:pt idx="824" formatCode="0.000">
                  <c:v>4.92188E-2</c:v>
                </c:pt>
                <c:pt idx="825" formatCode="0.000">
                  <c:v>5.01828E-2</c:v>
                </c:pt>
                <c:pt idx="826" formatCode="0.000">
                  <c:v>5.2231199999999998E-2</c:v>
                </c:pt>
                <c:pt idx="827" formatCode="0.000">
                  <c:v>5.2511599999999999E-2</c:v>
                </c:pt>
                <c:pt idx="828" formatCode="0.000">
                  <c:v>5.2550400000000004E-2</c:v>
                </c:pt>
                <c:pt idx="829" formatCode="0.000">
                  <c:v>5.2716000000000006E-2</c:v>
                </c:pt>
                <c:pt idx="830" formatCode="0.000">
                  <c:v>5.3963200000000003E-2</c:v>
                </c:pt>
                <c:pt idx="831" formatCode="0.000">
                  <c:v>5.5072000000000003E-2</c:v>
                </c:pt>
                <c:pt idx="832" formatCode="0.000">
                  <c:v>5.5123600000000002E-2</c:v>
                </c:pt>
                <c:pt idx="833" formatCode="0.000">
                  <c:v>5.5413199999999996E-2</c:v>
                </c:pt>
                <c:pt idx="834" formatCode="0.000">
                  <c:v>5.6911199999999995E-2</c:v>
                </c:pt>
                <c:pt idx="835" formatCode="0.000">
                  <c:v>5.7000400000000007E-2</c:v>
                </c:pt>
                <c:pt idx="836" formatCode="0.000">
                  <c:v>5.7157199999999998E-2</c:v>
                </c:pt>
                <c:pt idx="837" formatCode="0.000">
                  <c:v>5.7352E-2</c:v>
                </c:pt>
                <c:pt idx="838" formatCode="0.000">
                  <c:v>5.81548E-2</c:v>
                </c:pt>
                <c:pt idx="839" formatCode="0.000">
                  <c:v>6.0337200000000001E-2</c:v>
                </c:pt>
                <c:pt idx="840" formatCode="0.000">
                  <c:v>6.0696399999999998E-2</c:v>
                </c:pt>
                <c:pt idx="841" formatCode="0.000">
                  <c:v>6.0696399999999998E-2</c:v>
                </c:pt>
                <c:pt idx="842" formatCode="0.000">
                  <c:v>6.0823600000000005E-2</c:v>
                </c:pt>
                <c:pt idx="843" formatCode="0.000">
                  <c:v>6.1558400000000006E-2</c:v>
                </c:pt>
                <c:pt idx="844" formatCode="0.000">
                  <c:v>6.3737600000000005E-2</c:v>
                </c:pt>
                <c:pt idx="845" formatCode="0.000">
                  <c:v>6.41428E-2</c:v>
                </c:pt>
                <c:pt idx="846" formatCode="0.000">
                  <c:v>6.4103999999999994E-2</c:v>
                </c:pt>
                <c:pt idx="847" formatCode="0.000">
                  <c:v>6.4253600000000008E-2</c:v>
                </c:pt>
                <c:pt idx="848" formatCode="0.000">
                  <c:v>6.6032400000000005E-2</c:v>
                </c:pt>
                <c:pt idx="849" formatCode="0.000">
                  <c:v>6.6569599999999993E-2</c:v>
                </c:pt>
                <c:pt idx="850" formatCode="0.000">
                  <c:v>6.6558000000000006E-2</c:v>
                </c:pt>
                <c:pt idx="851" formatCode="0.000">
                  <c:v>6.6661999999999999E-2</c:v>
                </c:pt>
                <c:pt idx="852" formatCode="0.000">
                  <c:v>6.6832000000000003E-2</c:v>
                </c:pt>
                <c:pt idx="853" formatCode="0.000">
                  <c:v>6.8378800000000003E-2</c:v>
                </c:pt>
                <c:pt idx="854" formatCode="0.000">
                  <c:v>7.0357200000000009E-2</c:v>
                </c:pt>
                <c:pt idx="855" formatCode="0.000">
                  <c:v>7.0368799999999995E-2</c:v>
                </c:pt>
                <c:pt idx="856" formatCode="0.000">
                  <c:v>7.03376E-2</c:v>
                </c:pt>
                <c:pt idx="857" formatCode="0.000">
                  <c:v>7.0835200000000001E-2</c:v>
                </c:pt>
                <c:pt idx="858" formatCode="0.000">
                  <c:v>7.2997599999999996E-2</c:v>
                </c:pt>
                <c:pt idx="859" formatCode="0.000">
                  <c:v>7.3482000000000006E-2</c:v>
                </c:pt>
                <c:pt idx="860" formatCode="0.000">
                  <c:v>7.3391600000000001E-2</c:v>
                </c:pt>
                <c:pt idx="861" formatCode="0.000">
                  <c:v>7.3454800000000001E-2</c:v>
                </c:pt>
                <c:pt idx="862" formatCode="0.000">
                  <c:v>7.36232E-2</c:v>
                </c:pt>
                <c:pt idx="863" formatCode="0.000">
                  <c:v>7.5603999999999991E-2</c:v>
                </c:pt>
                <c:pt idx="864" formatCode="0.000">
                  <c:v>7.6642399999999999E-2</c:v>
                </c:pt>
                <c:pt idx="865" formatCode="0.000">
                  <c:v>7.6509600000000011E-2</c:v>
                </c:pt>
                <c:pt idx="866" formatCode="0.000">
                  <c:v>7.6525999999999997E-2</c:v>
                </c:pt>
                <c:pt idx="867" formatCode="0.000">
                  <c:v>7.6628399999999999E-2</c:v>
                </c:pt>
                <c:pt idx="868" formatCode="0.000">
                  <c:v>7.7792E-2</c:v>
                </c:pt>
                <c:pt idx="869" formatCode="0.000">
                  <c:v>7.9864400000000002E-2</c:v>
                </c:pt>
                <c:pt idx="870" formatCode="0.000">
                  <c:v>7.9860399999999998E-2</c:v>
                </c:pt>
                <c:pt idx="871" formatCode="0.000">
                  <c:v>7.97712E-2</c:v>
                </c:pt>
                <c:pt idx="872" formatCode="0.000">
                  <c:v>7.9800399999999994E-2</c:v>
                </c:pt>
                <c:pt idx="873" formatCode="0.000">
                  <c:v>7.9905199999999996E-2</c:v>
                </c:pt>
                <c:pt idx="874" formatCode="0.000">
                  <c:v>8.0265199999999995E-2</c:v>
                </c:pt>
                <c:pt idx="875" formatCode="0.000">
                  <c:v>8.2466399999999995E-2</c:v>
                </c:pt>
                <c:pt idx="876" formatCode="0.000">
                  <c:v>8.3980800000000008E-2</c:v>
                </c:pt>
                <c:pt idx="877" formatCode="0.000">
                  <c:v>8.3763599999999994E-2</c:v>
                </c:pt>
                <c:pt idx="878" formatCode="0.000">
                  <c:v>8.3664799999999998E-2</c:v>
                </c:pt>
                <c:pt idx="879" formatCode="0.000">
                  <c:v>8.3676E-2</c:v>
                </c:pt>
                <c:pt idx="880" formatCode="0.000">
                  <c:v>8.3777199999999996E-2</c:v>
                </c:pt>
                <c:pt idx="881" formatCode="0.000">
                  <c:v>8.5534800000000008E-2</c:v>
                </c:pt>
                <c:pt idx="882" formatCode="0.000">
                  <c:v>8.6801600000000007E-2</c:v>
                </c:pt>
                <c:pt idx="883" formatCode="0.000">
                  <c:v>8.66088E-2</c:v>
                </c:pt>
                <c:pt idx="884" formatCode="0.000">
                  <c:v>8.6543599999999998E-2</c:v>
                </c:pt>
                <c:pt idx="885" formatCode="0.000">
                  <c:v>8.6584000000000008E-2</c:v>
                </c:pt>
                <c:pt idx="886" formatCode="0.000">
                  <c:v>8.7200399999999997E-2</c:v>
                </c:pt>
                <c:pt idx="887" formatCode="0.000">
                  <c:v>8.9343599999999995E-2</c:v>
                </c:pt>
                <c:pt idx="888" formatCode="0.000">
                  <c:v>8.9499600000000012E-2</c:v>
                </c:pt>
                <c:pt idx="889" formatCode="0.000">
                  <c:v>8.9353999999999989E-2</c:v>
                </c:pt>
                <c:pt idx="890" formatCode="0.000">
                  <c:v>8.9332800000000004E-2</c:v>
                </c:pt>
                <c:pt idx="891" formatCode="0.000">
                  <c:v>8.9427199999999998E-2</c:v>
                </c:pt>
                <c:pt idx="892" formatCode="0.000">
                  <c:v>9.1282000000000002E-2</c:v>
                </c:pt>
                <c:pt idx="893" formatCode="0.000">
                  <c:v>9.2810400000000015E-2</c:v>
                </c:pt>
                <c:pt idx="894" formatCode="0.000">
                  <c:v>9.2610399999999996E-2</c:v>
                </c:pt>
                <c:pt idx="895" formatCode="0.000">
                  <c:v>9.2511200000000002E-2</c:v>
                </c:pt>
                <c:pt idx="896" formatCode="0.000">
                  <c:v>9.2994800000000002E-2</c:v>
                </c:pt>
                <c:pt idx="897" formatCode="0.000">
                  <c:v>9.5217200000000002E-2</c:v>
                </c:pt>
                <c:pt idx="898" formatCode="0.000">
                  <c:v>9.5799200000000001E-2</c:v>
                </c:pt>
                <c:pt idx="899" formatCode="0.000">
                  <c:v>9.5595599999999989E-2</c:v>
                </c:pt>
                <c:pt idx="900" formatCode="0.000">
                  <c:v>9.5510400000000009E-2</c:v>
                </c:pt>
                <c:pt idx="901" formatCode="0.000">
                  <c:v>9.5519599999999996E-2</c:v>
                </c:pt>
                <c:pt idx="902" formatCode="0.000">
                  <c:v>9.5599600000000007E-2</c:v>
                </c:pt>
                <c:pt idx="903" formatCode="0.000">
                  <c:v>9.72576E-2</c:v>
                </c:pt>
                <c:pt idx="904" formatCode="0.000">
                  <c:v>9.9376800000000001E-2</c:v>
                </c:pt>
                <c:pt idx="905" formatCode="0.000">
                  <c:v>9.9332400000000001E-2</c:v>
                </c:pt>
                <c:pt idx="906" formatCode="0.000">
                  <c:v>9.9124799999999999E-2</c:v>
                </c:pt>
                <c:pt idx="907" formatCode="0.000">
                  <c:v>9.9106400000000011E-2</c:v>
                </c:pt>
                <c:pt idx="908" formatCode="0.000">
                  <c:v>0.1008492</c:v>
                </c:pt>
                <c:pt idx="909" formatCode="0.000">
                  <c:v>0.1015944</c:v>
                </c:pt>
                <c:pt idx="910" formatCode="0.000">
                  <c:v>0.1013828</c:v>
                </c:pt>
                <c:pt idx="911" formatCode="0.000">
                  <c:v>0.10130119999999999</c:v>
                </c:pt>
                <c:pt idx="912" formatCode="0.000">
                  <c:v>0.101288</c:v>
                </c:pt>
                <c:pt idx="913" formatCode="0.000">
                  <c:v>0.101356</c:v>
                </c:pt>
                <c:pt idx="914" formatCode="0.000">
                  <c:v>0.10314759999999999</c:v>
                </c:pt>
                <c:pt idx="915" formatCode="0.000">
                  <c:v>0.10351879999999999</c:v>
                </c:pt>
                <c:pt idx="916" formatCode="0.000">
                  <c:v>0.1033316</c:v>
                </c:pt>
                <c:pt idx="917" formatCode="0.000">
                  <c:v>0.1032616</c:v>
                </c:pt>
                <c:pt idx="918" formatCode="0.000">
                  <c:v>0.10454000000000001</c:v>
                </c:pt>
                <c:pt idx="919" formatCode="0.000">
                  <c:v>0.10627</c:v>
                </c:pt>
                <c:pt idx="920" formatCode="0.000">
                  <c:v>0.1060628</c:v>
                </c:pt>
                <c:pt idx="921" formatCode="0.000">
                  <c:v>0.10587199999999999</c:v>
                </c:pt>
                <c:pt idx="922" formatCode="0.000">
                  <c:v>0.10580120000000001</c:v>
                </c:pt>
                <c:pt idx="923" formatCode="0.000">
                  <c:v>0.1064056</c:v>
                </c:pt>
                <c:pt idx="924" formatCode="0.000">
                  <c:v>0.1087436</c:v>
                </c:pt>
                <c:pt idx="925" formatCode="0.000">
                  <c:v>0.1092756</c:v>
                </c:pt>
                <c:pt idx="926" formatCode="0.000">
                  <c:v>0.109</c:v>
                </c:pt>
                <c:pt idx="927" formatCode="0.000">
                  <c:v>0.1095908</c:v>
                </c:pt>
                <c:pt idx="928" formatCode="0.000">
                  <c:v>0.11180960000000001</c:v>
                </c:pt>
                <c:pt idx="929" formatCode="0.000">
                  <c:v>0.11190079999999999</c:v>
                </c:pt>
                <c:pt idx="930" formatCode="0.000">
                  <c:v>0.11163000000000001</c:v>
                </c:pt>
                <c:pt idx="931" formatCode="0.000">
                  <c:v>0.11148</c:v>
                </c:pt>
                <c:pt idx="932" formatCode="0.000">
                  <c:v>0.1114916</c:v>
                </c:pt>
                <c:pt idx="933" formatCode="0.000">
                  <c:v>0.11339</c:v>
                </c:pt>
                <c:pt idx="934" formatCode="0.000">
                  <c:v>0.1149276</c:v>
                </c:pt>
                <c:pt idx="935" formatCode="0.000">
                  <c:v>0.1146176</c:v>
                </c:pt>
                <c:pt idx="936" formatCode="0.000">
                  <c:v>0.11438319999999999</c:v>
                </c:pt>
                <c:pt idx="937" formatCode="0.000">
                  <c:v>0.11425200000000001</c:v>
                </c:pt>
                <c:pt idx="938" formatCode="0.000">
                  <c:v>0.11495079999999999</c:v>
                </c:pt>
                <c:pt idx="939" formatCode="0.000">
                  <c:v>0.11720639999999999</c:v>
                </c:pt>
                <c:pt idx="940" formatCode="0.000">
                  <c:v>0.11727600000000001</c:v>
                </c:pt>
                <c:pt idx="941" formatCode="0.000">
                  <c:v>0.1169724</c:v>
                </c:pt>
                <c:pt idx="942" formatCode="0.000">
                  <c:v>0.1168064</c:v>
                </c:pt>
                <c:pt idx="943" formatCode="0.000">
                  <c:v>0.117644</c:v>
                </c:pt>
                <c:pt idx="944" formatCode="0.000">
                  <c:v>0.1197564</c:v>
                </c:pt>
                <c:pt idx="945" formatCode="0.000">
                  <c:v>0.1196256</c:v>
                </c:pt>
                <c:pt idx="946" formatCode="0.000">
                  <c:v>0.11933920000000001</c:v>
                </c:pt>
                <c:pt idx="947" formatCode="0.000">
                  <c:v>0.1191624</c:v>
                </c:pt>
                <c:pt idx="948" formatCode="0.000">
                  <c:v>0.1195876</c:v>
                </c:pt>
                <c:pt idx="949" formatCode="0.000">
                  <c:v>0.12182079999999999</c:v>
                </c:pt>
                <c:pt idx="950" formatCode="0.000">
                  <c:v>0.1218388</c:v>
                </c:pt>
                <c:pt idx="951" formatCode="0.000">
                  <c:v>0.1215292</c:v>
                </c:pt>
                <c:pt idx="952" formatCode="0.000">
                  <c:v>0.1213424</c:v>
                </c:pt>
                <c:pt idx="953" formatCode="0.000">
                  <c:v>0.12242599999999999</c:v>
                </c:pt>
                <c:pt idx="954" formatCode="0.000">
                  <c:v>0.12425760000000001</c:v>
                </c:pt>
                <c:pt idx="955" formatCode="0.000">
                  <c:v>0.123986</c:v>
                </c:pt>
                <c:pt idx="956" formatCode="0.000">
                  <c:v>0.12370279999999999</c:v>
                </c:pt>
                <c:pt idx="957" formatCode="0.000">
                  <c:v>0.1236604</c:v>
                </c:pt>
                <c:pt idx="958" formatCode="0.000">
                  <c:v>0.12562719999999999</c:v>
                </c:pt>
                <c:pt idx="959" formatCode="0.000">
                  <c:v>0.12642880000000001</c:v>
                </c:pt>
                <c:pt idx="960" formatCode="0.000">
                  <c:v>0.12607679999999999</c:v>
                </c:pt>
                <c:pt idx="961" formatCode="0.000">
                  <c:v>0.1258484</c:v>
                </c:pt>
                <c:pt idx="962" formatCode="0.000">
                  <c:v>0.12623760000000001</c:v>
                </c:pt>
                <c:pt idx="963" formatCode="0.000">
                  <c:v>0.1282596</c:v>
                </c:pt>
                <c:pt idx="964" formatCode="0.000">
                  <c:v>0.12811359999999999</c:v>
                </c:pt>
                <c:pt idx="965" formatCode="0.000">
                  <c:v>0.12783559999999999</c:v>
                </c:pt>
                <c:pt idx="966" formatCode="0.000">
                  <c:v>0.12771079999999999</c:v>
                </c:pt>
                <c:pt idx="967" formatCode="0.000">
                  <c:v>0.12934680000000001</c:v>
                </c:pt>
                <c:pt idx="968" formatCode="0.000">
                  <c:v>0.1299592</c:v>
                </c:pt>
                <c:pt idx="969" formatCode="0.000">
                  <c:v>0.1296312</c:v>
                </c:pt>
                <c:pt idx="970" formatCode="0.000">
                  <c:v>0.12942960000000001</c:v>
                </c:pt>
                <c:pt idx="971" formatCode="0.000">
                  <c:v>0.12941039999999998</c:v>
                </c:pt>
                <c:pt idx="972" formatCode="0.000">
                  <c:v>0.1314824</c:v>
                </c:pt>
                <c:pt idx="973" formatCode="0.000">
                  <c:v>0.13361239999999999</c:v>
                </c:pt>
                <c:pt idx="974" formatCode="0.000">
                  <c:v>0.13337479999999999</c:v>
                </c:pt>
                <c:pt idx="975" formatCode="0.000">
                  <c:v>0.13306080000000001</c:v>
                </c:pt>
                <c:pt idx="976" formatCode="0.000">
                  <c:v>0.1331416</c:v>
                </c:pt>
                <c:pt idx="977" formatCode="0.000">
                  <c:v>0.1355508</c:v>
                </c:pt>
                <c:pt idx="978" formatCode="0.000">
                  <c:v>0.1364196</c:v>
                </c:pt>
                <c:pt idx="979" formatCode="0.000">
                  <c:v>0.1360536</c:v>
                </c:pt>
                <c:pt idx="980" formatCode="0.000">
                  <c:v>0.1358432</c:v>
                </c:pt>
                <c:pt idx="981" formatCode="0.000">
                  <c:v>0.1357064</c:v>
                </c:pt>
                <c:pt idx="982" formatCode="0.000">
                  <c:v>0.13562559999999999</c:v>
                </c:pt>
                <c:pt idx="983" formatCode="0.000">
                  <c:v>0.13690920000000001</c:v>
                </c:pt>
                <c:pt idx="984" formatCode="0.000">
                  <c:v>0.13962279999999999</c:v>
                </c:pt>
                <c:pt idx="985" formatCode="0.000">
                  <c:v>0.1402516</c:v>
                </c:pt>
                <c:pt idx="986" formatCode="0.000">
                  <c:v>0.13987959999999999</c:v>
                </c:pt>
                <c:pt idx="987" formatCode="0.000">
                  <c:v>0.13969239999999999</c:v>
                </c:pt>
                <c:pt idx="988" formatCode="0.000">
                  <c:v>0.13978560000000001</c:v>
                </c:pt>
                <c:pt idx="989" formatCode="0.000">
                  <c:v>0.14192199999999999</c:v>
                </c:pt>
                <c:pt idx="990" formatCode="0.000">
                  <c:v>0.14197279999999998</c:v>
                </c:pt>
                <c:pt idx="991" formatCode="0.000">
                  <c:v>0.14172760000000001</c:v>
                </c:pt>
                <c:pt idx="992" formatCode="0.000">
                  <c:v>0.14247680000000001</c:v>
                </c:pt>
                <c:pt idx="993" formatCode="0.000">
                  <c:v>0.1450012</c:v>
                </c:pt>
                <c:pt idx="994" formatCode="0.000">
                  <c:v>0.1449308</c:v>
                </c:pt>
                <c:pt idx="995" formatCode="0.000">
                  <c:v>0.1446568</c:v>
                </c:pt>
                <c:pt idx="996" formatCode="0.000">
                  <c:v>0.14473720000000001</c:v>
                </c:pt>
                <c:pt idx="997" formatCode="0.000">
                  <c:v>0.1472908</c:v>
                </c:pt>
                <c:pt idx="998" formatCode="0.000">
                  <c:v>0.14807880000000001</c:v>
                </c:pt>
                <c:pt idx="999" formatCode="0.000">
                  <c:v>0.14776</c:v>
                </c:pt>
                <c:pt idx="1000" formatCode="0.000">
                  <c:v>0.14759559999999999</c:v>
                </c:pt>
                <c:pt idx="1001" formatCode="0.000">
                  <c:v>0.14757439999999999</c:v>
                </c:pt>
                <c:pt idx="1002" formatCode="0.000">
                  <c:v>0.14968680000000001</c:v>
                </c:pt>
                <c:pt idx="1003" formatCode="0.000">
                  <c:v>0.1514848</c:v>
                </c:pt>
                <c:pt idx="1004" formatCode="0.000">
                  <c:v>0.15116080000000001</c:v>
                </c:pt>
                <c:pt idx="1005" formatCode="0.000">
                  <c:v>0.15093799999999999</c:v>
                </c:pt>
                <c:pt idx="1006" formatCode="0.000">
                  <c:v>0.15136079999999999</c:v>
                </c:pt>
                <c:pt idx="1007" formatCode="0.000">
                  <c:v>0.1541344</c:v>
                </c:pt>
                <c:pt idx="1008" formatCode="0.000">
                  <c:v>0.15425</c:v>
                </c:pt>
                <c:pt idx="1009" formatCode="0.000">
                  <c:v>0.15395799999999998</c:v>
                </c:pt>
                <c:pt idx="1010" formatCode="0.000">
                  <c:v>0.1537936</c:v>
                </c:pt>
                <c:pt idx="1011" formatCode="0.000">
                  <c:v>0.1539008</c:v>
                </c:pt>
                <c:pt idx="1012" formatCode="0.000">
                  <c:v>0.15664320000000001</c:v>
                </c:pt>
                <c:pt idx="1013" formatCode="0.000">
                  <c:v>0.15812760000000001</c:v>
                </c:pt>
                <c:pt idx="1014" formatCode="0.000">
                  <c:v>0.1577624</c:v>
                </c:pt>
                <c:pt idx="1015" formatCode="0.000">
                  <c:v>0.15750520000000001</c:v>
                </c:pt>
                <c:pt idx="1016" formatCode="0.000">
                  <c:v>0.15737600000000002</c:v>
                </c:pt>
                <c:pt idx="1017" formatCode="0.000">
                  <c:v>0.1574344</c:v>
                </c:pt>
                <c:pt idx="1018" formatCode="0.000">
                  <c:v>0.15993479999999999</c:v>
                </c:pt>
                <c:pt idx="1019" formatCode="0.000">
                  <c:v>0.16119559999999999</c:v>
                </c:pt>
                <c:pt idx="1020" formatCode="0.000">
                  <c:v>0.16080839999999999</c:v>
                </c:pt>
                <c:pt idx="1021" formatCode="0.000">
                  <c:v>0.16056960000000001</c:v>
                </c:pt>
                <c:pt idx="1022" formatCode="0.000">
                  <c:v>0.1604216</c:v>
                </c:pt>
                <c:pt idx="1023" formatCode="0.000">
                  <c:v>0.16198760000000001</c:v>
                </c:pt>
                <c:pt idx="1024" formatCode="0.000">
                  <c:v>0.1640384</c:v>
                </c:pt>
                <c:pt idx="1025" formatCode="0.000">
                  <c:v>0.16371040000000001</c:v>
                </c:pt>
                <c:pt idx="1026" formatCode="0.000">
                  <c:v>0.1634216</c:v>
                </c:pt>
                <c:pt idx="1027" formatCode="0.000">
                  <c:v>0.16379359999999998</c:v>
                </c:pt>
                <c:pt idx="1028" formatCode="0.000">
                  <c:v>0.16682639999999999</c:v>
                </c:pt>
                <c:pt idx="1029" formatCode="0.000">
                  <c:v>0.1673048</c:v>
                </c:pt>
                <c:pt idx="1030" formatCode="0.000">
                  <c:v>0.1669252</c:v>
                </c:pt>
                <c:pt idx="1031" formatCode="0.000">
                  <c:v>0.16668399999999997</c:v>
                </c:pt>
                <c:pt idx="1032" formatCode="0.000">
                  <c:v>0.16666440000000002</c:v>
                </c:pt>
                <c:pt idx="1033" formatCode="0.000">
                  <c:v>0.169126</c:v>
                </c:pt>
                <c:pt idx="1034" formatCode="0.000">
                  <c:v>0.1721268</c:v>
                </c:pt>
                <c:pt idx="1035" formatCode="0.000">
                  <c:v>0.17197080000000001</c:v>
                </c:pt>
                <c:pt idx="1036" formatCode="0.000">
                  <c:v>0.17158680000000001</c:v>
                </c:pt>
                <c:pt idx="1037" formatCode="0.000">
                  <c:v>0.17135840000000002</c:v>
                </c:pt>
                <c:pt idx="1038" formatCode="0.000">
                  <c:v>0.17123480000000002</c:v>
                </c:pt>
                <c:pt idx="1039" formatCode="0.000">
                  <c:v>0.17226</c:v>
                </c:pt>
                <c:pt idx="1040" formatCode="0.000">
                  <c:v>0.1751692</c:v>
                </c:pt>
                <c:pt idx="1041" formatCode="0.000">
                  <c:v>0.17503039999999997</c:v>
                </c:pt>
                <c:pt idx="1042" formatCode="0.000">
                  <c:v>0.174904</c:v>
                </c:pt>
                <c:pt idx="1043" formatCode="0.000">
                  <c:v>0.177758</c:v>
                </c:pt>
                <c:pt idx="1044" formatCode="0.000">
                  <c:v>0.1794724</c:v>
                </c:pt>
                <c:pt idx="1045" formatCode="0.000">
                  <c:v>0.1790532</c:v>
                </c:pt>
                <c:pt idx="1046" formatCode="0.000">
                  <c:v>0.17877600000000002</c:v>
                </c:pt>
                <c:pt idx="1047" formatCode="0.000">
                  <c:v>0.17862239999999999</c:v>
                </c:pt>
                <c:pt idx="1048" formatCode="0.000">
                  <c:v>0.1790928</c:v>
                </c:pt>
                <c:pt idx="1049" formatCode="0.000">
                  <c:v>0.18248439999999999</c:v>
                </c:pt>
                <c:pt idx="1050" formatCode="0.000">
                  <c:v>0.1835456</c:v>
                </c:pt>
                <c:pt idx="1051" formatCode="0.000">
                  <c:v>0.18310400000000002</c:v>
                </c:pt>
                <c:pt idx="1052" formatCode="0.000">
                  <c:v>0.18282319999999999</c:v>
                </c:pt>
                <c:pt idx="1053" formatCode="0.000">
                  <c:v>0.18268519999999999</c:v>
                </c:pt>
                <c:pt idx="1054" formatCode="0.000">
                  <c:v>0.1825532</c:v>
                </c:pt>
                <c:pt idx="1055" formatCode="0.000">
                  <c:v>0.1842888</c:v>
                </c:pt>
                <c:pt idx="1056" formatCode="0.000">
                  <c:v>0.18716999999999998</c:v>
                </c:pt>
                <c:pt idx="1057" formatCode="0.000">
                  <c:v>0.18692399999999998</c:v>
                </c:pt>
                <c:pt idx="1058" formatCode="0.000">
                  <c:v>0.18659040000000002</c:v>
                </c:pt>
                <c:pt idx="1059" formatCode="0.000">
                  <c:v>0.18638960000000002</c:v>
                </c:pt>
                <c:pt idx="1060" formatCode="0.000">
                  <c:v>0.18675920000000001</c:v>
                </c:pt>
                <c:pt idx="1061" formatCode="0.000">
                  <c:v>0.1900724</c:v>
                </c:pt>
                <c:pt idx="1062" formatCode="0.000">
                  <c:v>0.1905328</c:v>
                </c:pt>
                <c:pt idx="1063" formatCode="0.000">
                  <c:v>0.19014040000000001</c:v>
                </c:pt>
                <c:pt idx="1064" formatCode="0.000">
                  <c:v>0.18990120000000002</c:v>
                </c:pt>
                <c:pt idx="1065" formatCode="0.000">
                  <c:v>0.1904952</c:v>
                </c:pt>
                <c:pt idx="1066" formatCode="0.000">
                  <c:v>0.19406800000000002</c:v>
                </c:pt>
                <c:pt idx="1067" formatCode="0.000">
                  <c:v>0.1948164</c:v>
                </c:pt>
                <c:pt idx="1068" formatCode="0.000">
                  <c:v>0.19439319999999999</c:v>
                </c:pt>
                <c:pt idx="1069" formatCode="0.000">
                  <c:v>0.19413160000000002</c:v>
                </c:pt>
                <c:pt idx="1070" formatCode="0.000">
                  <c:v>0.19431119999999999</c:v>
                </c:pt>
                <c:pt idx="1071" formatCode="0.000">
                  <c:v>0.19768840000000001</c:v>
                </c:pt>
                <c:pt idx="1072" formatCode="0.000">
                  <c:v>0.1985228</c:v>
                </c:pt>
                <c:pt idx="1073" formatCode="0.000">
                  <c:v>0.19810120000000001</c:v>
                </c:pt>
                <c:pt idx="1074" formatCode="0.000">
                  <c:v>0.19788039999999998</c:v>
                </c:pt>
                <c:pt idx="1075" formatCode="0.000">
                  <c:v>0.1980864</c:v>
                </c:pt>
                <c:pt idx="1076" formatCode="0.000">
                  <c:v>0.2016608</c:v>
                </c:pt>
                <c:pt idx="1077" formatCode="0.000">
                  <c:v>0.203046</c:v>
                </c:pt>
                <c:pt idx="1078" formatCode="0.000">
                  <c:v>0.20261560000000001</c:v>
                </c:pt>
                <c:pt idx="1079" formatCode="0.000">
                  <c:v>0.20239080000000001</c:v>
                </c:pt>
                <c:pt idx="1080" formatCode="0.000">
                  <c:v>0.20343800000000001</c:v>
                </c:pt>
                <c:pt idx="1081" formatCode="0.000">
                  <c:v>0.20724399999999998</c:v>
                </c:pt>
                <c:pt idx="1082" formatCode="0.000">
                  <c:v>0.20744479999999998</c:v>
                </c:pt>
                <c:pt idx="1083" formatCode="0.000">
                  <c:v>0.2070844</c:v>
                </c:pt>
                <c:pt idx="1084" formatCode="0.000">
                  <c:v>0.20689560000000001</c:v>
                </c:pt>
                <c:pt idx="1085" formatCode="0.000">
                  <c:v>0.207486</c:v>
                </c:pt>
                <c:pt idx="1086" formatCode="0.000">
                  <c:v>0.21104320000000001</c:v>
                </c:pt>
                <c:pt idx="1087" formatCode="0.000">
                  <c:v>0.21117039999999998</c:v>
                </c:pt>
                <c:pt idx="1088" formatCode="0.000">
                  <c:v>0.21082239999999999</c:v>
                </c:pt>
                <c:pt idx="1089" formatCode="0.000">
                  <c:v>0.21065880000000001</c:v>
                </c:pt>
                <c:pt idx="1090" formatCode="0.000">
                  <c:v>0.21109439999999999</c:v>
                </c:pt>
                <c:pt idx="1091" formatCode="0.000">
                  <c:v>0.215086</c:v>
                </c:pt>
                <c:pt idx="1092" formatCode="0.000">
                  <c:v>0.21817119999999998</c:v>
                </c:pt>
                <c:pt idx="1093" formatCode="0.000">
                  <c:v>0.21778960000000003</c:v>
                </c:pt>
                <c:pt idx="1094" formatCode="0.000">
                  <c:v>0.21741840000000001</c:v>
                </c:pt>
                <c:pt idx="1095" formatCode="0.000">
                  <c:v>0.21725359999999999</c:v>
                </c:pt>
                <c:pt idx="1096" formatCode="0.000">
                  <c:v>0.21717400000000001</c:v>
                </c:pt>
                <c:pt idx="1097" formatCode="0.000">
                  <c:v>0.21711639999999999</c:v>
                </c:pt>
                <c:pt idx="1098" formatCode="0.000">
                  <c:v>0.21934239999999999</c:v>
                </c:pt>
                <c:pt idx="1099" formatCode="0.000">
                  <c:v>0.2217364</c:v>
                </c:pt>
                <c:pt idx="1100" formatCode="0.000">
                  <c:v>0.2214188</c:v>
                </c:pt>
                <c:pt idx="1101" formatCode="0.000">
                  <c:v>0.22118599999999999</c:v>
                </c:pt>
                <c:pt idx="1102" formatCode="0.000">
                  <c:v>0.22349920000000001</c:v>
                </c:pt>
                <c:pt idx="1103" formatCode="0.000">
                  <c:v>0.22782840000000001</c:v>
                </c:pt>
                <c:pt idx="1104" formatCode="0.000">
                  <c:v>0.228524</c:v>
                </c:pt>
                <c:pt idx="1105" formatCode="0.000">
                  <c:v>0.22806799999999999</c:v>
                </c:pt>
                <c:pt idx="1106" formatCode="0.000">
                  <c:v>0.22784559999999998</c:v>
                </c:pt>
                <c:pt idx="1107" formatCode="0.000">
                  <c:v>0.22776080000000001</c:v>
                </c:pt>
                <c:pt idx="1108" formatCode="0.000">
                  <c:v>0.22773160000000001</c:v>
                </c:pt>
                <c:pt idx="1109" formatCode="0.000">
                  <c:v>0.22849599999999998</c:v>
                </c:pt>
                <c:pt idx="1110" formatCode="0.000">
                  <c:v>0.2323288</c:v>
                </c:pt>
                <c:pt idx="1111" formatCode="0.000">
                  <c:v>0.23246639999999999</c:v>
                </c:pt>
                <c:pt idx="1112" formatCode="0.000">
                  <c:v>0.2321676</c:v>
                </c:pt>
                <c:pt idx="1113" formatCode="0.000">
                  <c:v>0.23313400000000001</c:v>
                </c:pt>
                <c:pt idx="1114" formatCode="0.000">
                  <c:v>0.23701440000000001</c:v>
                </c:pt>
                <c:pt idx="1115" formatCode="0.000">
                  <c:v>0.23705120000000002</c:v>
                </c:pt>
                <c:pt idx="1116" formatCode="0.000">
                  <c:v>0.23671639999999999</c:v>
                </c:pt>
                <c:pt idx="1117" formatCode="0.000">
                  <c:v>0.2365824</c:v>
                </c:pt>
                <c:pt idx="1118" formatCode="0.000">
                  <c:v>0.23696840000000002</c:v>
                </c:pt>
                <c:pt idx="1119" formatCode="0.000">
                  <c:v>0.241148</c:v>
                </c:pt>
                <c:pt idx="1120" formatCode="0.000">
                  <c:v>0.24199880000000001</c:v>
                </c:pt>
                <c:pt idx="1121" formatCode="0.000">
                  <c:v>0.24161359999999998</c:v>
                </c:pt>
                <c:pt idx="1122" formatCode="0.000">
                  <c:v>0.24145040000000001</c:v>
                </c:pt>
                <c:pt idx="1123" formatCode="0.000">
                  <c:v>0.24191680000000002</c:v>
                </c:pt>
                <c:pt idx="1124" formatCode="0.000">
                  <c:v>0.24619599999999997</c:v>
                </c:pt>
                <c:pt idx="1125" formatCode="0.000">
                  <c:v>0.2468524</c:v>
                </c:pt>
                <c:pt idx="1126" formatCode="0.000">
                  <c:v>0.24652280000000001</c:v>
                </c:pt>
                <c:pt idx="1127" formatCode="0.000">
                  <c:v>0.24816240000000001</c:v>
                </c:pt>
                <c:pt idx="1128" formatCode="0.000">
                  <c:v>0.25209239999999999</c:v>
                </c:pt>
                <c:pt idx="1129" formatCode="0.000">
                  <c:v>0.2519324</c:v>
                </c:pt>
                <c:pt idx="1130" formatCode="0.000">
                  <c:v>0.25163679999999999</c:v>
                </c:pt>
                <c:pt idx="1131" formatCode="0.000">
                  <c:v>0.25154559999999998</c:v>
                </c:pt>
                <c:pt idx="1132" formatCode="0.000">
                  <c:v>0.25150319999999998</c:v>
                </c:pt>
                <c:pt idx="1133" formatCode="0.000">
                  <c:v>0.25210480000000002</c:v>
                </c:pt>
                <c:pt idx="1134" formatCode="0.000">
                  <c:v>0.25656319999999999</c:v>
                </c:pt>
                <c:pt idx="1135" formatCode="0.000">
                  <c:v>0.25714480000000001</c:v>
                </c:pt>
                <c:pt idx="1136" formatCode="0.000">
                  <c:v>0.25684479999999998</c:v>
                </c:pt>
                <c:pt idx="1137" formatCode="0.000">
                  <c:v>0.259376</c:v>
                </c:pt>
                <c:pt idx="1138" formatCode="0.000">
                  <c:v>0.26339800000000002</c:v>
                </c:pt>
                <c:pt idx="1139" formatCode="0.000">
                  <c:v>0.26319239999999999</c:v>
                </c:pt>
                <c:pt idx="1140" formatCode="0.000">
                  <c:v>0.26289200000000001</c:v>
                </c:pt>
                <c:pt idx="1141" formatCode="0.000">
                  <c:v>0.26279760000000002</c:v>
                </c:pt>
                <c:pt idx="1142" formatCode="0.000">
                  <c:v>0.26280760000000003</c:v>
                </c:pt>
                <c:pt idx="1143" formatCode="0.000">
                  <c:v>0.26454759999999999</c:v>
                </c:pt>
                <c:pt idx="1144" formatCode="0.000">
                  <c:v>0.26935599999999998</c:v>
                </c:pt>
                <c:pt idx="1145" formatCode="0.000">
                  <c:v>0.2695612</c:v>
                </c:pt>
                <c:pt idx="1146" formatCode="0.000">
                  <c:v>0.26922279999999998</c:v>
                </c:pt>
                <c:pt idx="1147" formatCode="0.000">
                  <c:v>0.26911400000000002</c:v>
                </c:pt>
                <c:pt idx="1148" formatCode="0.000">
                  <c:v>0.26911840000000004</c:v>
                </c:pt>
                <c:pt idx="1149" formatCode="0.000">
                  <c:v>0.2695284</c:v>
                </c:pt>
                <c:pt idx="1150" formatCode="0.000">
                  <c:v>0.27425559999999999</c:v>
                </c:pt>
                <c:pt idx="1151" formatCode="0.000">
                  <c:v>0.27644999999999997</c:v>
                </c:pt>
                <c:pt idx="1152" formatCode="0.000">
                  <c:v>0.27603440000000001</c:v>
                </c:pt>
                <c:pt idx="1153" formatCode="0.000">
                  <c:v>0.27582999999999996</c:v>
                </c:pt>
                <c:pt idx="1154" formatCode="0.000">
                  <c:v>0.27581880000000003</c:v>
                </c:pt>
                <c:pt idx="1155" formatCode="0.000">
                  <c:v>0.27902199999999999</c:v>
                </c:pt>
                <c:pt idx="1156" formatCode="0.000">
                  <c:v>0.28389439999999999</c:v>
                </c:pt>
                <c:pt idx="1157" formatCode="0.000">
                  <c:v>0.28389799999999998</c:v>
                </c:pt>
                <c:pt idx="1158" formatCode="0.000">
                  <c:v>0.28356399999999998</c:v>
                </c:pt>
                <c:pt idx="1159" formatCode="0.000">
                  <c:v>0.28349839999999998</c:v>
                </c:pt>
                <c:pt idx="1160" formatCode="0.000">
                  <c:v>0.28355239999999998</c:v>
                </c:pt>
                <c:pt idx="1161" formatCode="0.000">
                  <c:v>0.28395879999999996</c:v>
                </c:pt>
                <c:pt idx="1162" formatCode="0.000">
                  <c:v>0.28850039999999999</c:v>
                </c:pt>
                <c:pt idx="1163" formatCode="0.000">
                  <c:v>0.28925640000000002</c:v>
                </c:pt>
                <c:pt idx="1164" formatCode="0.000">
                  <c:v>0.28899239999999998</c:v>
                </c:pt>
                <c:pt idx="1165" formatCode="0.000">
                  <c:v>0.28893720000000001</c:v>
                </c:pt>
                <c:pt idx="1166" formatCode="0.000">
                  <c:v>0.28990880000000002</c:v>
                </c:pt>
                <c:pt idx="1167" formatCode="0.000">
                  <c:v>0.29501719999999998</c:v>
                </c:pt>
                <c:pt idx="1168" formatCode="0.000">
                  <c:v>0.29544720000000002</c:v>
                </c:pt>
                <c:pt idx="1169" formatCode="0.000">
                  <c:v>0.29516720000000002</c:v>
                </c:pt>
                <c:pt idx="1170" formatCode="0.000">
                  <c:v>0.29511399999999999</c:v>
                </c:pt>
                <c:pt idx="1171" formatCode="0.000">
                  <c:v>0.29583480000000001</c:v>
                </c:pt>
                <c:pt idx="1172" formatCode="0.000">
                  <c:v>0.30130440000000003</c:v>
                </c:pt>
                <c:pt idx="1173" formatCode="0.000">
                  <c:v>0.30314360000000001</c:v>
                </c:pt>
                <c:pt idx="1174" formatCode="0.000">
                  <c:v>0.30274400000000001</c:v>
                </c:pt>
                <c:pt idx="1175" formatCode="0.000">
                  <c:v>0.30259599999999998</c:v>
                </c:pt>
                <c:pt idx="1176" formatCode="0.000">
                  <c:v>0.30264560000000001</c:v>
                </c:pt>
                <c:pt idx="1177" formatCode="0.000">
                  <c:v>0.30275279999999999</c:v>
                </c:pt>
                <c:pt idx="1178" formatCode="0.000">
                  <c:v>0.30491839999999998</c:v>
                </c:pt>
                <c:pt idx="1179" formatCode="0.000">
                  <c:v>0.31024679999999999</c:v>
                </c:pt>
                <c:pt idx="1180" formatCode="0.000">
                  <c:v>0.31040440000000002</c:v>
                </c:pt>
                <c:pt idx="1181" formatCode="0.000">
                  <c:v>0.31012679999999998</c:v>
                </c:pt>
                <c:pt idx="1182" formatCode="0.000">
                  <c:v>0.3101064</c:v>
                </c:pt>
                <c:pt idx="1183" formatCode="0.000">
                  <c:v>0.31353320000000001</c:v>
                </c:pt>
                <c:pt idx="1184" formatCode="0.000">
                  <c:v>0.31521280000000002</c:v>
                </c:pt>
                <c:pt idx="1185" formatCode="0.000">
                  <c:v>0.31536320000000001</c:v>
                </c:pt>
                <c:pt idx="1186" formatCode="0.000">
                  <c:v>0.32053240000000005</c:v>
                </c:pt>
                <c:pt idx="1187" formatCode="0.000">
                  <c:v>0.32266240000000002</c:v>
                </c:pt>
                <c:pt idx="1188" formatCode="0.000">
                  <c:v>0.32232640000000001</c:v>
                </c:pt>
                <c:pt idx="1189" formatCode="0.000">
                  <c:v>0.3222276</c:v>
                </c:pt>
                <c:pt idx="1190" formatCode="0.000">
                  <c:v>0.32232640000000001</c:v>
                </c:pt>
                <c:pt idx="1191" formatCode="0.000">
                  <c:v>0.32339039999999997</c:v>
                </c:pt>
                <c:pt idx="1192" formatCode="0.000">
                  <c:v>0.32906160000000001</c:v>
                </c:pt>
                <c:pt idx="1193" formatCode="0.000">
                  <c:v>0.3296116</c:v>
                </c:pt>
                <c:pt idx="1194" formatCode="0.000">
                  <c:v>0.32937559999999999</c:v>
                </c:pt>
                <c:pt idx="1195" formatCode="0.000">
                  <c:v>0.32940399999999997</c:v>
                </c:pt>
                <c:pt idx="1196" formatCode="0.000">
                  <c:v>0.32954600000000001</c:v>
                </c:pt>
                <c:pt idx="1197" formatCode="0.000">
                  <c:v>0.32997199999999999</c:v>
                </c:pt>
                <c:pt idx="1198" formatCode="0.000">
                  <c:v>0.33509239999999996</c:v>
                </c:pt>
                <c:pt idx="1199" formatCode="0.000">
                  <c:v>0.33840120000000001</c:v>
                </c:pt>
                <c:pt idx="1200" formatCode="0.000">
                  <c:v>0.33809119999999998</c:v>
                </c:pt>
                <c:pt idx="1201" formatCode="0.000">
                  <c:v>0.33801039999999999</c:v>
                </c:pt>
                <c:pt idx="1202" formatCode="0.000">
                  <c:v>0.338088</c:v>
                </c:pt>
                <c:pt idx="1203" formatCode="0.000">
                  <c:v>0.33823520000000001</c:v>
                </c:pt>
                <c:pt idx="1204" formatCode="0.000">
                  <c:v>0.34228439999999999</c:v>
                </c:pt>
                <c:pt idx="1205" formatCode="0.000">
                  <c:v>0.34505360000000002</c:v>
                </c:pt>
                <c:pt idx="1206" formatCode="0.000">
                  <c:v>0.34482399999999996</c:v>
                </c:pt>
                <c:pt idx="1207" formatCode="0.000">
                  <c:v>0.34480440000000001</c:v>
                </c:pt>
                <c:pt idx="1208" formatCode="0.000">
                  <c:v>0.34515479999999998</c:v>
                </c:pt>
                <c:pt idx="1209" formatCode="0.000">
                  <c:v>0.35045760000000004</c:v>
                </c:pt>
                <c:pt idx="1210" formatCode="0.000">
                  <c:v>0.35304519999999995</c:v>
                </c:pt>
                <c:pt idx="1211" formatCode="0.000">
                  <c:v>0.35276839999999998</c:v>
                </c:pt>
                <c:pt idx="1212" formatCode="0.000">
                  <c:v>0.35276159999999995</c:v>
                </c:pt>
                <c:pt idx="1213" formatCode="0.000">
                  <c:v>0.35294439999999999</c:v>
                </c:pt>
                <c:pt idx="1214" formatCode="0.000">
                  <c:v>0.35598759999999996</c:v>
                </c:pt>
                <c:pt idx="1215" formatCode="0.000">
                  <c:v>0.36186200000000002</c:v>
                </c:pt>
                <c:pt idx="1216" formatCode="0.000">
                  <c:v>0.36189120000000002</c:v>
                </c:pt>
                <c:pt idx="1217" formatCode="0.000">
                  <c:v>0.36174200000000001</c:v>
                </c:pt>
                <c:pt idx="1218" formatCode="0.000">
                  <c:v>0.36182599999999998</c:v>
                </c:pt>
                <c:pt idx="1219" formatCode="0.000">
                  <c:v>0.3620604</c:v>
                </c:pt>
                <c:pt idx="1220" formatCode="0.000">
                  <c:v>0.36264919999999995</c:v>
                </c:pt>
                <c:pt idx="1221" formatCode="0.000">
                  <c:v>0.36829040000000002</c:v>
                </c:pt>
                <c:pt idx="1222" formatCode="0.000">
                  <c:v>0.36964759999999997</c:v>
                </c:pt>
                <c:pt idx="1223" formatCode="0.000">
                  <c:v>0.36951919999999999</c:v>
                </c:pt>
                <c:pt idx="1224" formatCode="0.000">
                  <c:v>0.36961039999999995</c:v>
                </c:pt>
                <c:pt idx="1225" formatCode="0.000">
                  <c:v>0.3724712</c:v>
                </c:pt>
                <c:pt idx="1226" formatCode="0.000">
                  <c:v>0.37790199999999996</c:v>
                </c:pt>
                <c:pt idx="1227" formatCode="0.000">
                  <c:v>0.37785800000000003</c:v>
                </c:pt>
                <c:pt idx="1228" formatCode="0.000">
                  <c:v>0.37775080000000005</c:v>
                </c:pt>
                <c:pt idx="1229" formatCode="0.000">
                  <c:v>0.37792679999999995</c:v>
                </c:pt>
                <c:pt idx="1230" formatCode="0.000">
                  <c:v>0.38034959999999995</c:v>
                </c:pt>
                <c:pt idx="1231" formatCode="0.000">
                  <c:v>0.38740439999999998</c:v>
                </c:pt>
                <c:pt idx="1232" formatCode="0.000">
                  <c:v>0.38807920000000001</c:v>
                </c:pt>
                <c:pt idx="1233" formatCode="0.000">
                  <c:v>0.38788159999999999</c:v>
                </c:pt>
                <c:pt idx="1234" formatCode="0.000">
                  <c:v>0.38800440000000003</c:v>
                </c:pt>
                <c:pt idx="1235" formatCode="0.000">
                  <c:v>0.38827800000000001</c:v>
                </c:pt>
                <c:pt idx="1236" formatCode="0.000">
                  <c:v>0.38860080000000002</c:v>
                </c:pt>
                <c:pt idx="1237" formatCode="0.000">
                  <c:v>0.38910280000000003</c:v>
                </c:pt>
                <c:pt idx="1238" formatCode="0.000">
                  <c:v>0.39418880000000001</c:v>
                </c:pt>
                <c:pt idx="1239" formatCode="0.000">
                  <c:v>0.39577480000000004</c:v>
                </c:pt>
                <c:pt idx="1240" formatCode="0.000">
                  <c:v>0.39570959999999999</c:v>
                </c:pt>
                <c:pt idx="1241" formatCode="0.000">
                  <c:v>0.39586880000000002</c:v>
                </c:pt>
                <c:pt idx="1242" formatCode="0.000">
                  <c:v>0.40024399999999999</c:v>
                </c:pt>
                <c:pt idx="1243" formatCode="0.000">
                  <c:v>0.40733199999999997</c:v>
                </c:pt>
                <c:pt idx="1244" formatCode="0.000">
                  <c:v>0.40760800000000003</c:v>
                </c:pt>
                <c:pt idx="1245" formatCode="0.000">
                  <c:v>0.40732399999999996</c:v>
                </c:pt>
                <c:pt idx="1246" formatCode="0.000">
                  <c:v>0.40746000000000004</c:v>
                </c:pt>
                <c:pt idx="1247" formatCode="0.000">
                  <c:v>0.407804</c:v>
                </c:pt>
                <c:pt idx="1248" formatCode="0.000">
                  <c:v>0.40817199999999998</c:v>
                </c:pt>
                <c:pt idx="1249" formatCode="0.000">
                  <c:v>0.40865600000000002</c:v>
                </c:pt>
                <c:pt idx="1250" formatCode="0.000">
                  <c:v>0.41219600000000001</c:v>
                </c:pt>
              </c:numCache>
              <c:extLst xmlns:c15="http://schemas.microsoft.com/office/drawing/2012/chart"/>
            </c:numRef>
          </c:xVal>
          <c:yVal>
            <c:numRef>
              <c:f>'N115 Curvas de Polarización'!$F$4:$F$1254</c:f>
              <c:numCache>
                <c:formatCode>0.0000</c:formatCode>
                <c:ptCount val="1251"/>
                <c:pt idx="0">
                  <c:v>-1.6912899999999999E-5</c:v>
                </c:pt>
                <c:pt idx="1">
                  <c:v>1.8727699999999999E-3</c:v>
                </c:pt>
                <c:pt idx="2">
                  <c:v>3.8630700000000001E-3</c:v>
                </c:pt>
                <c:pt idx="3">
                  <c:v>5.8772399999999997E-3</c:v>
                </c:pt>
                <c:pt idx="4">
                  <c:v>7.9766000000000004E-3</c:v>
                </c:pt>
                <c:pt idx="5">
                  <c:v>9.8299300000000006E-3</c:v>
                </c:pt>
                <c:pt idx="6">
                  <c:v>1.18297E-2</c:v>
                </c:pt>
                <c:pt idx="7">
                  <c:v>1.4020599999999999E-2</c:v>
                </c:pt>
                <c:pt idx="8">
                  <c:v>1.61339E-2</c:v>
                </c:pt>
                <c:pt idx="9">
                  <c:v>1.7954700000000001E-2</c:v>
                </c:pt>
                <c:pt idx="10">
                  <c:v>1.9876100000000001E-2</c:v>
                </c:pt>
                <c:pt idx="11">
                  <c:v>2.1930700000000001E-2</c:v>
                </c:pt>
                <c:pt idx="12">
                  <c:v>2.4035999999999998E-2</c:v>
                </c:pt>
                <c:pt idx="13">
                  <c:v>2.5855400000000001E-2</c:v>
                </c:pt>
                <c:pt idx="14">
                  <c:v>2.78366E-2</c:v>
                </c:pt>
                <c:pt idx="15">
                  <c:v>2.9817E-2</c:v>
                </c:pt>
                <c:pt idx="16">
                  <c:v>3.1846100000000002E-2</c:v>
                </c:pt>
                <c:pt idx="17">
                  <c:v>3.3806000000000003E-2</c:v>
                </c:pt>
                <c:pt idx="18">
                  <c:v>3.5773100000000002E-2</c:v>
                </c:pt>
                <c:pt idx="19">
                  <c:v>3.7750400000000003E-2</c:v>
                </c:pt>
                <c:pt idx="20">
                  <c:v>4.0079200000000002E-2</c:v>
                </c:pt>
                <c:pt idx="21">
                  <c:v>4.1863499999999998E-2</c:v>
                </c:pt>
                <c:pt idx="22">
                  <c:v>4.3848499999999999E-2</c:v>
                </c:pt>
                <c:pt idx="23">
                  <c:v>4.5804200000000003E-2</c:v>
                </c:pt>
                <c:pt idx="24">
                  <c:v>4.79744E-2</c:v>
                </c:pt>
                <c:pt idx="25">
                  <c:v>4.9829600000000002E-2</c:v>
                </c:pt>
                <c:pt idx="26">
                  <c:v>5.1801E-2</c:v>
                </c:pt>
                <c:pt idx="27">
                  <c:v>5.3790699999999997E-2</c:v>
                </c:pt>
                <c:pt idx="28">
                  <c:v>5.5837199999999997E-2</c:v>
                </c:pt>
                <c:pt idx="29">
                  <c:v>5.7787499999999999E-2</c:v>
                </c:pt>
                <c:pt idx="30">
                  <c:v>5.9743900000000003E-2</c:v>
                </c:pt>
                <c:pt idx="31">
                  <c:v>6.1709300000000002E-2</c:v>
                </c:pt>
                <c:pt idx="32">
                  <c:v>6.3716800000000004E-2</c:v>
                </c:pt>
                <c:pt idx="33">
                  <c:v>6.5847199999999995E-2</c:v>
                </c:pt>
                <c:pt idx="34">
                  <c:v>6.77899E-2</c:v>
                </c:pt>
                <c:pt idx="35">
                  <c:v>6.9810999999999998E-2</c:v>
                </c:pt>
                <c:pt idx="36">
                  <c:v>7.1970099999999995E-2</c:v>
                </c:pt>
                <c:pt idx="37">
                  <c:v>7.3815099999999995E-2</c:v>
                </c:pt>
                <c:pt idx="38">
                  <c:v>7.5760300000000003E-2</c:v>
                </c:pt>
                <c:pt idx="39">
                  <c:v>7.7690300000000004E-2</c:v>
                </c:pt>
                <c:pt idx="40">
                  <c:v>7.9787899999999995E-2</c:v>
                </c:pt>
                <c:pt idx="41">
                  <c:v>8.1765500000000005E-2</c:v>
                </c:pt>
                <c:pt idx="42">
                  <c:v>8.3671700000000002E-2</c:v>
                </c:pt>
                <c:pt idx="43">
                  <c:v>8.5640800000000003E-2</c:v>
                </c:pt>
                <c:pt idx="44">
                  <c:v>8.7648599999999993E-2</c:v>
                </c:pt>
                <c:pt idx="45">
                  <c:v>8.98201E-2</c:v>
                </c:pt>
                <c:pt idx="46">
                  <c:v>9.1747400000000007E-2</c:v>
                </c:pt>
                <c:pt idx="47">
                  <c:v>9.3651999999999999E-2</c:v>
                </c:pt>
                <c:pt idx="48">
                  <c:v>9.5959500000000003E-2</c:v>
                </c:pt>
                <c:pt idx="49">
                  <c:v>9.7805500000000004E-2</c:v>
                </c:pt>
                <c:pt idx="50">
                  <c:v>9.9693100000000007E-2</c:v>
                </c:pt>
                <c:pt idx="51">
                  <c:v>0.10161199999999999</c:v>
                </c:pt>
                <c:pt idx="52">
                  <c:v>0.103813</c:v>
                </c:pt>
                <c:pt idx="53">
                  <c:v>0.105766</c:v>
                </c:pt>
                <c:pt idx="54">
                  <c:v>0.10767699999999999</c:v>
                </c:pt>
                <c:pt idx="55">
                  <c:v>0.109611</c:v>
                </c:pt>
                <c:pt idx="56">
                  <c:v>0.111648</c:v>
                </c:pt>
                <c:pt idx="57">
                  <c:v>0.1137</c:v>
                </c:pt>
                <c:pt idx="58">
                  <c:v>0.115717</c:v>
                </c:pt>
                <c:pt idx="59">
                  <c:v>0.117657</c:v>
                </c:pt>
                <c:pt idx="60">
                  <c:v>0.11995</c:v>
                </c:pt>
                <c:pt idx="61">
                  <c:v>0.121769</c:v>
                </c:pt>
                <c:pt idx="62">
                  <c:v>0.123695</c:v>
                </c:pt>
                <c:pt idx="63">
                  <c:v>0.125608</c:v>
                </c:pt>
                <c:pt idx="64">
                  <c:v>0.12775</c:v>
                </c:pt>
                <c:pt idx="65">
                  <c:v>0.129742</c:v>
                </c:pt>
                <c:pt idx="66">
                  <c:v>0.13162499999999999</c:v>
                </c:pt>
                <c:pt idx="67">
                  <c:v>0.13356000000000001</c:v>
                </c:pt>
                <c:pt idx="68">
                  <c:v>0.1356</c:v>
                </c:pt>
                <c:pt idx="69">
                  <c:v>0.13767299999999999</c:v>
                </c:pt>
                <c:pt idx="70">
                  <c:v>0.139566</c:v>
                </c:pt>
                <c:pt idx="71">
                  <c:v>0.141571</c:v>
                </c:pt>
                <c:pt idx="72">
                  <c:v>0.14390800000000001</c:v>
                </c:pt>
                <c:pt idx="73">
                  <c:v>0.14576800000000001</c:v>
                </c:pt>
                <c:pt idx="74">
                  <c:v>0.14762900000000001</c:v>
                </c:pt>
                <c:pt idx="75">
                  <c:v>0.14956700000000001</c:v>
                </c:pt>
                <c:pt idx="76">
                  <c:v>0.151698</c:v>
                </c:pt>
                <c:pt idx="77">
                  <c:v>0.15374399999999999</c:v>
                </c:pt>
                <c:pt idx="78">
                  <c:v>0.155614</c:v>
                </c:pt>
                <c:pt idx="79">
                  <c:v>0.15754599999999999</c:v>
                </c:pt>
                <c:pt idx="80">
                  <c:v>0.159583</c:v>
                </c:pt>
                <c:pt idx="81">
                  <c:v>0.16167500000000001</c:v>
                </c:pt>
                <c:pt idx="82">
                  <c:v>0.163549</c:v>
                </c:pt>
                <c:pt idx="83">
                  <c:v>0.16552</c:v>
                </c:pt>
                <c:pt idx="84">
                  <c:v>0.167793</c:v>
                </c:pt>
                <c:pt idx="85">
                  <c:v>0.16975999999999999</c:v>
                </c:pt>
                <c:pt idx="86">
                  <c:v>0.171597</c:v>
                </c:pt>
                <c:pt idx="87">
                  <c:v>0.17352799999999999</c:v>
                </c:pt>
                <c:pt idx="88">
                  <c:v>0.17566899999999999</c:v>
                </c:pt>
                <c:pt idx="89">
                  <c:v>0.17771799999999999</c:v>
                </c:pt>
                <c:pt idx="90">
                  <c:v>0.17955599999999999</c:v>
                </c:pt>
                <c:pt idx="91">
                  <c:v>0.181508</c:v>
                </c:pt>
                <c:pt idx="92">
                  <c:v>0.18354599999999999</c:v>
                </c:pt>
                <c:pt idx="93">
                  <c:v>0.18563099999999999</c:v>
                </c:pt>
                <c:pt idx="94">
                  <c:v>0.18751399999999999</c:v>
                </c:pt>
                <c:pt idx="95">
                  <c:v>0.18948899999999999</c:v>
                </c:pt>
                <c:pt idx="96">
                  <c:v>0.191498</c:v>
                </c:pt>
                <c:pt idx="97">
                  <c:v>0.19375600000000001</c:v>
                </c:pt>
                <c:pt idx="98">
                  <c:v>0.195573</c:v>
                </c:pt>
                <c:pt idx="99">
                  <c:v>0.19752600000000001</c:v>
                </c:pt>
                <c:pt idx="100">
                  <c:v>0.199571</c:v>
                </c:pt>
                <c:pt idx="101">
                  <c:v>0.20169899999999999</c:v>
                </c:pt>
                <c:pt idx="102">
                  <c:v>0.203517</c:v>
                </c:pt>
                <c:pt idx="103">
                  <c:v>0.205486</c:v>
                </c:pt>
                <c:pt idx="104">
                  <c:v>0.20752200000000001</c:v>
                </c:pt>
                <c:pt idx="105">
                  <c:v>0.20960599999999999</c:v>
                </c:pt>
                <c:pt idx="106">
                  <c:v>0.21146999999999999</c:v>
                </c:pt>
                <c:pt idx="107">
                  <c:v>0.21345600000000001</c:v>
                </c:pt>
                <c:pt idx="108">
                  <c:v>0.21545800000000001</c:v>
                </c:pt>
                <c:pt idx="109">
                  <c:v>0.217502</c:v>
                </c:pt>
                <c:pt idx="110">
                  <c:v>0.21953900000000001</c:v>
                </c:pt>
                <c:pt idx="111">
                  <c:v>0.22148200000000001</c:v>
                </c:pt>
                <c:pt idx="112">
                  <c:v>0.22362399999999999</c:v>
                </c:pt>
                <c:pt idx="113">
                  <c:v>0.22570699999999999</c:v>
                </c:pt>
                <c:pt idx="114">
                  <c:v>0.22748599999999999</c:v>
                </c:pt>
                <c:pt idx="115">
                  <c:v>0.22946900000000001</c:v>
                </c:pt>
                <c:pt idx="116">
                  <c:v>0.23146600000000001</c:v>
                </c:pt>
                <c:pt idx="117">
                  <c:v>0.233569</c:v>
                </c:pt>
                <c:pt idx="118">
                  <c:v>0.235434</c:v>
                </c:pt>
                <c:pt idx="119">
                  <c:v>0.23740600000000001</c:v>
                </c:pt>
                <c:pt idx="120">
                  <c:v>0.23940800000000001</c:v>
                </c:pt>
                <c:pt idx="121">
                  <c:v>0.24140800000000001</c:v>
                </c:pt>
                <c:pt idx="122">
                  <c:v>0.24349199999999999</c:v>
                </c:pt>
                <c:pt idx="123">
                  <c:v>0.245449</c:v>
                </c:pt>
                <c:pt idx="124">
                  <c:v>0.24748300000000001</c:v>
                </c:pt>
                <c:pt idx="125">
                  <c:v>0.24968299999999999</c:v>
                </c:pt>
                <c:pt idx="126">
                  <c:v>0.25146299999999999</c:v>
                </c:pt>
                <c:pt idx="127">
                  <c:v>0.25342199999999998</c:v>
                </c:pt>
                <c:pt idx="128">
                  <c:v>0.25541000000000003</c:v>
                </c:pt>
                <c:pt idx="129">
                  <c:v>0.25758500000000001</c:v>
                </c:pt>
                <c:pt idx="130">
                  <c:v>0.25942599999999999</c:v>
                </c:pt>
                <c:pt idx="131">
                  <c:v>0.26139299999999999</c:v>
                </c:pt>
                <c:pt idx="132">
                  <c:v>0.263372</c:v>
                </c:pt>
                <c:pt idx="133">
                  <c:v>0.26539299999999999</c:v>
                </c:pt>
                <c:pt idx="134">
                  <c:v>0.26737100000000003</c:v>
                </c:pt>
                <c:pt idx="135">
                  <c:v>0.26941799999999999</c:v>
                </c:pt>
                <c:pt idx="136">
                  <c:v>0.27149899999999999</c:v>
                </c:pt>
                <c:pt idx="137">
                  <c:v>0.27366699999999999</c:v>
                </c:pt>
                <c:pt idx="138">
                  <c:v>0.27545399999999998</c:v>
                </c:pt>
                <c:pt idx="139">
                  <c:v>0.27741100000000002</c:v>
                </c:pt>
                <c:pt idx="140">
                  <c:v>0.27937400000000001</c:v>
                </c:pt>
                <c:pt idx="141">
                  <c:v>0.28153299999999998</c:v>
                </c:pt>
                <c:pt idx="142">
                  <c:v>0.28339599999999998</c:v>
                </c:pt>
                <c:pt idx="143">
                  <c:v>0.28534399999999999</c:v>
                </c:pt>
                <c:pt idx="144">
                  <c:v>0.2873</c:v>
                </c:pt>
                <c:pt idx="145">
                  <c:v>0.28933500000000001</c:v>
                </c:pt>
                <c:pt idx="146">
                  <c:v>0.29133399999999998</c:v>
                </c:pt>
                <c:pt idx="147">
                  <c:v>0.29327599999999998</c:v>
                </c:pt>
                <c:pt idx="148">
                  <c:v>0.29530499999999998</c:v>
                </c:pt>
                <c:pt idx="149">
                  <c:v>0.297649</c:v>
                </c:pt>
                <c:pt idx="150">
                  <c:v>0.29941699999999999</c:v>
                </c:pt>
                <c:pt idx="151">
                  <c:v>0.30135299999999998</c:v>
                </c:pt>
                <c:pt idx="152">
                  <c:v>0.30332500000000001</c:v>
                </c:pt>
                <c:pt idx="153">
                  <c:v>0.30547600000000003</c:v>
                </c:pt>
                <c:pt idx="154">
                  <c:v>0.30740099999999998</c:v>
                </c:pt>
                <c:pt idx="155">
                  <c:v>0.30934200000000001</c:v>
                </c:pt>
                <c:pt idx="156">
                  <c:v>0.31129000000000001</c:v>
                </c:pt>
                <c:pt idx="157">
                  <c:v>0.31332700000000002</c:v>
                </c:pt>
                <c:pt idx="158">
                  <c:v>0.31534200000000001</c:v>
                </c:pt>
                <c:pt idx="159">
                  <c:v>0.31727300000000003</c:v>
                </c:pt>
                <c:pt idx="160">
                  <c:v>0.319241</c:v>
                </c:pt>
                <c:pt idx="161">
                  <c:v>0.32162200000000002</c:v>
                </c:pt>
                <c:pt idx="162">
                  <c:v>0.32341199999999998</c:v>
                </c:pt>
                <c:pt idx="163">
                  <c:v>0.325345</c:v>
                </c:pt>
                <c:pt idx="164">
                  <c:v>0.32726899999999998</c:v>
                </c:pt>
                <c:pt idx="165">
                  <c:v>0.32948</c:v>
                </c:pt>
                <c:pt idx="166">
                  <c:v>0.33137699999999998</c:v>
                </c:pt>
                <c:pt idx="167">
                  <c:v>0.333291</c:v>
                </c:pt>
                <c:pt idx="168">
                  <c:v>0.33521499999999999</c:v>
                </c:pt>
                <c:pt idx="169">
                  <c:v>0.33726899999999999</c:v>
                </c:pt>
                <c:pt idx="170">
                  <c:v>0.33931699999999998</c:v>
                </c:pt>
                <c:pt idx="171">
                  <c:v>0.341227</c:v>
                </c:pt>
                <c:pt idx="172">
                  <c:v>0.34316799999999997</c:v>
                </c:pt>
                <c:pt idx="173">
                  <c:v>0.34519699999999998</c:v>
                </c:pt>
                <c:pt idx="174">
                  <c:v>0.34739999999999999</c:v>
                </c:pt>
                <c:pt idx="175">
                  <c:v>0.34930299999999997</c:v>
                </c:pt>
                <c:pt idx="176">
                  <c:v>0.35124899999999998</c:v>
                </c:pt>
                <c:pt idx="177">
                  <c:v>0.35336899999999999</c:v>
                </c:pt>
                <c:pt idx="178">
                  <c:v>0.35536000000000001</c:v>
                </c:pt>
                <c:pt idx="179">
                  <c:v>0.35724099999999998</c:v>
                </c:pt>
                <c:pt idx="180">
                  <c:v>0.35919499999999999</c:v>
                </c:pt>
                <c:pt idx="181">
                  <c:v>0.36128300000000002</c:v>
                </c:pt>
                <c:pt idx="182">
                  <c:v>0.36331400000000003</c:v>
                </c:pt>
                <c:pt idx="183">
                  <c:v>0.36520200000000003</c:v>
                </c:pt>
                <c:pt idx="184">
                  <c:v>0.36715599999999998</c:v>
                </c:pt>
                <c:pt idx="185">
                  <c:v>0.36918000000000001</c:v>
                </c:pt>
                <c:pt idx="186">
                  <c:v>0.37134299999999998</c:v>
                </c:pt>
                <c:pt idx="187">
                  <c:v>0.37329200000000001</c:v>
                </c:pt>
                <c:pt idx="188">
                  <c:v>0.37515799999999999</c:v>
                </c:pt>
                <c:pt idx="189">
                  <c:v>0.37743900000000002</c:v>
                </c:pt>
                <c:pt idx="190">
                  <c:v>0.379359</c:v>
                </c:pt>
                <c:pt idx="191">
                  <c:v>0.38122800000000001</c:v>
                </c:pt>
                <c:pt idx="192">
                  <c:v>0.38314199999999998</c:v>
                </c:pt>
                <c:pt idx="193">
                  <c:v>0.38522600000000001</c:v>
                </c:pt>
                <c:pt idx="194">
                  <c:v>0.387291</c:v>
                </c:pt>
                <c:pt idx="195">
                  <c:v>0.38915</c:v>
                </c:pt>
                <c:pt idx="196">
                  <c:v>0.39110499999999998</c:v>
                </c:pt>
                <c:pt idx="197">
                  <c:v>0.39313500000000001</c:v>
                </c:pt>
                <c:pt idx="198">
                  <c:v>0.39520499999999997</c:v>
                </c:pt>
                <c:pt idx="199">
                  <c:v>0.397229</c:v>
                </c:pt>
                <c:pt idx="200">
                  <c:v>0.39912399999999998</c:v>
                </c:pt>
                <c:pt idx="201">
                  <c:v>0.40135199999999999</c:v>
                </c:pt>
                <c:pt idx="202">
                  <c:v>0.40331600000000001</c:v>
                </c:pt>
                <c:pt idx="203">
                  <c:v>0.40518300000000002</c:v>
                </c:pt>
                <c:pt idx="204">
                  <c:v>0.40710299999999999</c:v>
                </c:pt>
                <c:pt idx="205">
                  <c:v>0.40919299999999997</c:v>
                </c:pt>
                <c:pt idx="206">
                  <c:v>0.41129599999999999</c:v>
                </c:pt>
                <c:pt idx="207">
                  <c:v>0.41320000000000001</c:v>
                </c:pt>
                <c:pt idx="208">
                  <c:v>0.41513100000000003</c:v>
                </c:pt>
                <c:pt idx="209">
                  <c:v>0.417184</c:v>
                </c:pt>
                <c:pt idx="210">
                  <c:v>0.41924099999999997</c:v>
                </c:pt>
                <c:pt idx="211">
                  <c:v>0.42113</c:v>
                </c:pt>
                <c:pt idx="212">
                  <c:v>0.42315599999999998</c:v>
                </c:pt>
                <c:pt idx="213">
                  <c:v>0.42547099999999999</c:v>
                </c:pt>
                <c:pt idx="214">
                  <c:v>0.42734</c:v>
                </c:pt>
                <c:pt idx="215">
                  <c:v>0.42920999999999998</c:v>
                </c:pt>
                <c:pt idx="216">
                  <c:v>0.43112899999999998</c:v>
                </c:pt>
                <c:pt idx="217">
                  <c:v>0.43321599999999999</c:v>
                </c:pt>
                <c:pt idx="218">
                  <c:v>0.43530400000000002</c:v>
                </c:pt>
                <c:pt idx="219">
                  <c:v>0.437143</c:v>
                </c:pt>
                <c:pt idx="220">
                  <c:v>0.43909900000000002</c:v>
                </c:pt>
                <c:pt idx="221">
                  <c:v>0.44112000000000001</c:v>
                </c:pt>
                <c:pt idx="222">
                  <c:v>0.44318800000000003</c:v>
                </c:pt>
                <c:pt idx="223">
                  <c:v>0.44508700000000001</c:v>
                </c:pt>
                <c:pt idx="224">
                  <c:v>0.44706499999999999</c:v>
                </c:pt>
                <c:pt idx="225">
                  <c:v>0.44925999999999999</c:v>
                </c:pt>
                <c:pt idx="226">
                  <c:v>0.45132299999999997</c:v>
                </c:pt>
                <c:pt idx="227">
                  <c:v>0.45316600000000001</c:v>
                </c:pt>
                <c:pt idx="228">
                  <c:v>0.45507999999999998</c:v>
                </c:pt>
                <c:pt idx="229">
                  <c:v>0.45719700000000002</c:v>
                </c:pt>
                <c:pt idx="230">
                  <c:v>0.45926400000000001</c:v>
                </c:pt>
                <c:pt idx="231">
                  <c:v>0.46112700000000001</c:v>
                </c:pt>
                <c:pt idx="232">
                  <c:v>0.46307399999999999</c:v>
                </c:pt>
                <c:pt idx="233">
                  <c:v>0.46510899999999999</c:v>
                </c:pt>
                <c:pt idx="234">
                  <c:v>0.46715299999999998</c:v>
                </c:pt>
                <c:pt idx="235">
                  <c:v>0.46906199999999998</c:v>
                </c:pt>
                <c:pt idx="236">
                  <c:v>0.47103200000000001</c:v>
                </c:pt>
                <c:pt idx="237">
                  <c:v>0.47305199999999997</c:v>
                </c:pt>
                <c:pt idx="238">
                  <c:v>0.47532799999999997</c:v>
                </c:pt>
                <c:pt idx="239">
                  <c:v>0.47714499999999999</c:v>
                </c:pt>
                <c:pt idx="240">
                  <c:v>0.47907499999999997</c:v>
                </c:pt>
                <c:pt idx="241">
                  <c:v>0.48116199999999998</c:v>
                </c:pt>
                <c:pt idx="242">
                  <c:v>0.483269</c:v>
                </c:pt>
                <c:pt idx="243">
                  <c:v>0.48508299999999999</c:v>
                </c:pt>
                <c:pt idx="244">
                  <c:v>0.48703800000000003</c:v>
                </c:pt>
                <c:pt idx="245">
                  <c:v>0.48906699999999997</c:v>
                </c:pt>
                <c:pt idx="246">
                  <c:v>0.49110900000000002</c:v>
                </c:pt>
                <c:pt idx="247">
                  <c:v>0.49300899999999998</c:v>
                </c:pt>
                <c:pt idx="248">
                  <c:v>0.49498199999999998</c:v>
                </c:pt>
                <c:pt idx="249">
                  <c:v>0.49698300000000001</c:v>
                </c:pt>
                <c:pt idx="250">
                  <c:v>0.49898700000000001</c:v>
                </c:pt>
                <c:pt idx="251">
                  <c:v>0.50110600000000005</c:v>
                </c:pt>
                <c:pt idx="252">
                  <c:v>0.50302800000000003</c:v>
                </c:pt>
                <c:pt idx="253">
                  <c:v>0.50517999999999996</c:v>
                </c:pt>
                <c:pt idx="254">
                  <c:v>0.50724999999999998</c:v>
                </c:pt>
                <c:pt idx="255">
                  <c:v>0.50903799999999999</c:v>
                </c:pt>
                <c:pt idx="256">
                  <c:v>0.51100299999999999</c:v>
                </c:pt>
                <c:pt idx="257">
                  <c:v>0.51305400000000001</c:v>
                </c:pt>
                <c:pt idx="258">
                  <c:v>0.51513200000000003</c:v>
                </c:pt>
                <c:pt idx="259">
                  <c:v>0.51700900000000005</c:v>
                </c:pt>
                <c:pt idx="260">
                  <c:v>0.51896900000000001</c:v>
                </c:pt>
                <c:pt idx="261">
                  <c:v>0.52098199999999995</c:v>
                </c:pt>
                <c:pt idx="262">
                  <c:v>0.522984</c:v>
                </c:pt>
                <c:pt idx="263">
                  <c:v>0.52509799999999995</c:v>
                </c:pt>
                <c:pt idx="264">
                  <c:v>0.52703</c:v>
                </c:pt>
                <c:pt idx="265">
                  <c:v>0.529084</c:v>
                </c:pt>
                <c:pt idx="266">
                  <c:v>0.53125999999999995</c:v>
                </c:pt>
                <c:pt idx="267">
                  <c:v>0.53303800000000001</c:v>
                </c:pt>
                <c:pt idx="268">
                  <c:v>0.53498999999999997</c:v>
                </c:pt>
                <c:pt idx="269">
                  <c:v>0.536991</c:v>
                </c:pt>
                <c:pt idx="270">
                  <c:v>0.53907499999999997</c:v>
                </c:pt>
                <c:pt idx="271">
                  <c:v>0.54097300000000004</c:v>
                </c:pt>
                <c:pt idx="272">
                  <c:v>0.54292799999999997</c:v>
                </c:pt>
                <c:pt idx="273">
                  <c:v>0.54490000000000005</c:v>
                </c:pt>
                <c:pt idx="274">
                  <c:v>0.54691699999999999</c:v>
                </c:pt>
                <c:pt idx="275">
                  <c:v>0.54891500000000004</c:v>
                </c:pt>
                <c:pt idx="276">
                  <c:v>0.55098100000000005</c:v>
                </c:pt>
                <c:pt idx="277">
                  <c:v>0.55308400000000002</c:v>
                </c:pt>
                <c:pt idx="278">
                  <c:v>0.55521500000000001</c:v>
                </c:pt>
                <c:pt idx="279">
                  <c:v>0.55699900000000002</c:v>
                </c:pt>
                <c:pt idx="280">
                  <c:v>0.55895300000000003</c:v>
                </c:pt>
                <c:pt idx="281">
                  <c:v>0.56088899999999997</c:v>
                </c:pt>
                <c:pt idx="282">
                  <c:v>0.56305000000000005</c:v>
                </c:pt>
                <c:pt idx="283">
                  <c:v>0.56495399999999996</c:v>
                </c:pt>
                <c:pt idx="284">
                  <c:v>0.566913</c:v>
                </c:pt>
                <c:pt idx="285">
                  <c:v>0.56886899999999996</c:v>
                </c:pt>
                <c:pt idx="286">
                  <c:v>0.57091800000000004</c:v>
                </c:pt>
                <c:pt idx="287">
                  <c:v>0.57290399999999997</c:v>
                </c:pt>
                <c:pt idx="288">
                  <c:v>0.57486099999999996</c:v>
                </c:pt>
                <c:pt idx="289">
                  <c:v>0.57697100000000001</c:v>
                </c:pt>
                <c:pt idx="290">
                  <c:v>0.57916900000000004</c:v>
                </c:pt>
                <c:pt idx="291">
                  <c:v>0.58098300000000003</c:v>
                </c:pt>
                <c:pt idx="292">
                  <c:v>0.58293799999999996</c:v>
                </c:pt>
                <c:pt idx="293">
                  <c:v>0.58488099999999998</c:v>
                </c:pt>
                <c:pt idx="294">
                  <c:v>0.58707200000000004</c:v>
                </c:pt>
                <c:pt idx="295">
                  <c:v>0.58894899999999994</c:v>
                </c:pt>
                <c:pt idx="296">
                  <c:v>0.59087900000000004</c:v>
                </c:pt>
                <c:pt idx="297">
                  <c:v>0.59281399999999995</c:v>
                </c:pt>
                <c:pt idx="298">
                  <c:v>0.59485699999999997</c:v>
                </c:pt>
                <c:pt idx="299">
                  <c:v>0.59688399999999997</c:v>
                </c:pt>
                <c:pt idx="300">
                  <c:v>0.59879899999999997</c:v>
                </c:pt>
                <c:pt idx="301">
                  <c:v>0.60075400000000001</c:v>
                </c:pt>
                <c:pt idx="302">
                  <c:v>0.603078</c:v>
                </c:pt>
                <c:pt idx="303">
                  <c:v>0.604966</c:v>
                </c:pt>
                <c:pt idx="304">
                  <c:v>0.60689199999999999</c:v>
                </c:pt>
                <c:pt idx="305">
                  <c:v>0.60880900000000004</c:v>
                </c:pt>
                <c:pt idx="306">
                  <c:v>0.61100900000000002</c:v>
                </c:pt>
                <c:pt idx="307">
                  <c:v>0.61292599999999997</c:v>
                </c:pt>
                <c:pt idx="308">
                  <c:v>0.61484000000000005</c:v>
                </c:pt>
                <c:pt idx="309">
                  <c:v>0.61677400000000004</c:v>
                </c:pt>
                <c:pt idx="310">
                  <c:v>0.61885699999999999</c:v>
                </c:pt>
                <c:pt idx="311">
                  <c:v>0.62085400000000002</c:v>
                </c:pt>
                <c:pt idx="312">
                  <c:v>0.62276100000000001</c:v>
                </c:pt>
                <c:pt idx="313">
                  <c:v>0.62472300000000003</c:v>
                </c:pt>
                <c:pt idx="314">
                  <c:v>0.62674200000000002</c:v>
                </c:pt>
                <c:pt idx="315">
                  <c:v>0.62896200000000002</c:v>
                </c:pt>
                <c:pt idx="316">
                  <c:v>0.63084300000000004</c:v>
                </c:pt>
                <c:pt idx="317">
                  <c:v>0.63276399999999999</c:v>
                </c:pt>
                <c:pt idx="318">
                  <c:v>0.634884</c:v>
                </c:pt>
                <c:pt idx="319">
                  <c:v>0.63689600000000002</c:v>
                </c:pt>
                <c:pt idx="320">
                  <c:v>0.63878599999999996</c:v>
                </c:pt>
                <c:pt idx="321">
                  <c:v>0.64073400000000003</c:v>
                </c:pt>
                <c:pt idx="322">
                  <c:v>0.642764</c:v>
                </c:pt>
                <c:pt idx="323">
                  <c:v>0.64480800000000005</c:v>
                </c:pt>
                <c:pt idx="324">
                  <c:v>0.64670499999999997</c:v>
                </c:pt>
                <c:pt idx="325">
                  <c:v>0.64868300000000001</c:v>
                </c:pt>
                <c:pt idx="326">
                  <c:v>0.65070099999999997</c:v>
                </c:pt>
                <c:pt idx="327">
                  <c:v>0.65277099999999999</c:v>
                </c:pt>
                <c:pt idx="328">
                  <c:v>0.65480700000000003</c:v>
                </c:pt>
                <c:pt idx="329">
                  <c:v>0.656717</c:v>
                </c:pt>
                <c:pt idx="330">
                  <c:v>0.659022</c:v>
                </c:pt>
                <c:pt idx="331">
                  <c:v>0.66090800000000005</c:v>
                </c:pt>
                <c:pt idx="332">
                  <c:v>0.66272500000000001</c:v>
                </c:pt>
                <c:pt idx="333">
                  <c:v>0.66468499999999997</c:v>
                </c:pt>
                <c:pt idx="334">
                  <c:v>0.66678499999999996</c:v>
                </c:pt>
                <c:pt idx="335">
                  <c:v>0.66881000000000002</c:v>
                </c:pt>
                <c:pt idx="336">
                  <c:v>0.670678</c:v>
                </c:pt>
                <c:pt idx="337">
                  <c:v>0.67265900000000001</c:v>
                </c:pt>
                <c:pt idx="338">
                  <c:v>0.67468099999999998</c:v>
                </c:pt>
                <c:pt idx="339">
                  <c:v>0.676728</c:v>
                </c:pt>
                <c:pt idx="340">
                  <c:v>0.67876899999999996</c:v>
                </c:pt>
                <c:pt idx="341">
                  <c:v>0.68071000000000004</c:v>
                </c:pt>
                <c:pt idx="342">
                  <c:v>0.68292200000000003</c:v>
                </c:pt>
                <c:pt idx="343">
                  <c:v>0.68489800000000001</c:v>
                </c:pt>
                <c:pt idx="344">
                  <c:v>0.68673099999999998</c:v>
                </c:pt>
                <c:pt idx="345">
                  <c:v>0.68866700000000003</c:v>
                </c:pt>
                <c:pt idx="346">
                  <c:v>0.69072900000000004</c:v>
                </c:pt>
                <c:pt idx="347">
                  <c:v>0.69280900000000001</c:v>
                </c:pt>
                <c:pt idx="348">
                  <c:v>0.69463799999999998</c:v>
                </c:pt>
                <c:pt idx="349">
                  <c:v>0.69660999999999995</c:v>
                </c:pt>
                <c:pt idx="350">
                  <c:v>0.69862199999999997</c:v>
                </c:pt>
                <c:pt idx="351">
                  <c:v>0.70064300000000002</c:v>
                </c:pt>
                <c:pt idx="352">
                  <c:v>0.70257599999999998</c:v>
                </c:pt>
                <c:pt idx="353">
                  <c:v>0.70466700000000004</c:v>
                </c:pt>
                <c:pt idx="354">
                  <c:v>0.70691300000000001</c:v>
                </c:pt>
                <c:pt idx="355">
                  <c:v>0.70888499999999999</c:v>
                </c:pt>
                <c:pt idx="356">
                  <c:v>0.71070800000000001</c:v>
                </c:pt>
                <c:pt idx="357">
                  <c:v>0.71264400000000006</c:v>
                </c:pt>
                <c:pt idx="358">
                  <c:v>0.71465699999999999</c:v>
                </c:pt>
                <c:pt idx="359">
                  <c:v>0.71677500000000005</c:v>
                </c:pt>
                <c:pt idx="360">
                  <c:v>0.718634</c:v>
                </c:pt>
                <c:pt idx="361">
                  <c:v>0.72060599999999997</c:v>
                </c:pt>
                <c:pt idx="362">
                  <c:v>0.72260999999999997</c:v>
                </c:pt>
                <c:pt idx="363">
                  <c:v>0.72467099999999995</c:v>
                </c:pt>
                <c:pt idx="364">
                  <c:v>0.72657000000000005</c:v>
                </c:pt>
                <c:pt idx="365">
                  <c:v>0.72855599999999998</c:v>
                </c:pt>
                <c:pt idx="366">
                  <c:v>0.73072599999999999</c:v>
                </c:pt>
                <c:pt idx="367">
                  <c:v>0.73284000000000005</c:v>
                </c:pt>
                <c:pt idx="368">
                  <c:v>0.73467899999999997</c:v>
                </c:pt>
                <c:pt idx="369">
                  <c:v>0.73665499999999995</c:v>
                </c:pt>
                <c:pt idx="370">
                  <c:v>0.73867499999999997</c:v>
                </c:pt>
                <c:pt idx="371">
                  <c:v>0.74080999999999997</c:v>
                </c:pt>
                <c:pt idx="372">
                  <c:v>0.74261100000000002</c:v>
                </c:pt>
                <c:pt idx="373">
                  <c:v>0.74455899999999997</c:v>
                </c:pt>
                <c:pt idx="374">
                  <c:v>0.74655000000000005</c:v>
                </c:pt>
                <c:pt idx="375">
                  <c:v>0.74858899999999995</c:v>
                </c:pt>
                <c:pt idx="376">
                  <c:v>0.75054200000000004</c:v>
                </c:pt>
                <c:pt idx="377">
                  <c:v>0.75249900000000003</c:v>
                </c:pt>
                <c:pt idx="378">
                  <c:v>0.75447900000000001</c:v>
                </c:pt>
                <c:pt idx="379">
                  <c:v>0.75682000000000005</c:v>
                </c:pt>
                <c:pt idx="380">
                  <c:v>0.75862799999999997</c:v>
                </c:pt>
                <c:pt idx="381">
                  <c:v>0.76060499999999998</c:v>
                </c:pt>
                <c:pt idx="382">
                  <c:v>0.76258099999999995</c:v>
                </c:pt>
                <c:pt idx="383">
                  <c:v>0.76476699999999997</c:v>
                </c:pt>
                <c:pt idx="384">
                  <c:v>0.76658700000000002</c:v>
                </c:pt>
                <c:pt idx="385">
                  <c:v>0.76854599999999995</c:v>
                </c:pt>
                <c:pt idx="386">
                  <c:v>0.77052399999999999</c:v>
                </c:pt>
                <c:pt idx="387">
                  <c:v>0.77263999999999999</c:v>
                </c:pt>
                <c:pt idx="388">
                  <c:v>0.774536</c:v>
                </c:pt>
                <c:pt idx="389">
                  <c:v>0.77647100000000002</c:v>
                </c:pt>
                <c:pt idx="390">
                  <c:v>0.77844199999999997</c:v>
                </c:pt>
                <c:pt idx="391">
                  <c:v>0.78045600000000004</c:v>
                </c:pt>
                <c:pt idx="392">
                  <c:v>0.78263400000000005</c:v>
                </c:pt>
                <c:pt idx="393">
                  <c:v>0.78454100000000004</c:v>
                </c:pt>
                <c:pt idx="394">
                  <c:v>0.78657200000000005</c:v>
                </c:pt>
                <c:pt idx="395">
                  <c:v>0.78873800000000005</c:v>
                </c:pt>
                <c:pt idx="396">
                  <c:v>0.79057200000000005</c:v>
                </c:pt>
                <c:pt idx="397">
                  <c:v>0.79249800000000004</c:v>
                </c:pt>
                <c:pt idx="398">
                  <c:v>0.79446899999999998</c:v>
                </c:pt>
                <c:pt idx="399">
                  <c:v>0.79653799999999997</c:v>
                </c:pt>
                <c:pt idx="400">
                  <c:v>0.79850900000000002</c:v>
                </c:pt>
                <c:pt idx="401">
                  <c:v>0.80042100000000005</c:v>
                </c:pt>
                <c:pt idx="402">
                  <c:v>0.80237899999999995</c:v>
                </c:pt>
                <c:pt idx="403">
                  <c:v>0.80440699999999998</c:v>
                </c:pt>
                <c:pt idx="404">
                  <c:v>0.80658399999999997</c:v>
                </c:pt>
                <c:pt idx="405">
                  <c:v>0.80851300000000004</c:v>
                </c:pt>
                <c:pt idx="406">
                  <c:v>0.81045400000000001</c:v>
                </c:pt>
                <c:pt idx="407">
                  <c:v>0.81281700000000001</c:v>
                </c:pt>
                <c:pt idx="408">
                  <c:v>0.81454400000000005</c:v>
                </c:pt>
                <c:pt idx="409">
                  <c:v>0.81643900000000003</c:v>
                </c:pt>
                <c:pt idx="410">
                  <c:v>0.81839600000000001</c:v>
                </c:pt>
                <c:pt idx="411">
                  <c:v>0.82052000000000003</c:v>
                </c:pt>
                <c:pt idx="412">
                  <c:v>0.82247499999999996</c:v>
                </c:pt>
                <c:pt idx="413">
                  <c:v>0.82433999999999996</c:v>
                </c:pt>
                <c:pt idx="414">
                  <c:v>0.82631699999999997</c:v>
                </c:pt>
                <c:pt idx="415">
                  <c:v>0.82832600000000001</c:v>
                </c:pt>
                <c:pt idx="416">
                  <c:v>0.83042700000000003</c:v>
                </c:pt>
                <c:pt idx="417">
                  <c:v>0.83242000000000005</c:v>
                </c:pt>
                <c:pt idx="418">
                  <c:v>0.83442300000000003</c:v>
                </c:pt>
                <c:pt idx="419">
                  <c:v>0.83671899999999999</c:v>
                </c:pt>
                <c:pt idx="420">
                  <c:v>0.83851100000000001</c:v>
                </c:pt>
                <c:pt idx="421">
                  <c:v>0.84035599999999999</c:v>
                </c:pt>
                <c:pt idx="422">
                  <c:v>0.84232300000000004</c:v>
                </c:pt>
                <c:pt idx="423">
                  <c:v>0.84437899999999999</c:v>
                </c:pt>
                <c:pt idx="424">
                  <c:v>0.846418</c:v>
                </c:pt>
                <c:pt idx="425">
                  <c:v>0.848275</c:v>
                </c:pt>
                <c:pt idx="426">
                  <c:v>0.85025300000000004</c:v>
                </c:pt>
                <c:pt idx="427">
                  <c:v>0.85227399999999998</c:v>
                </c:pt>
                <c:pt idx="428">
                  <c:v>0.85429100000000002</c:v>
                </c:pt>
                <c:pt idx="429">
                  <c:v>0.85623000000000005</c:v>
                </c:pt>
                <c:pt idx="430">
                  <c:v>0.858344</c:v>
                </c:pt>
                <c:pt idx="431">
                  <c:v>0.86053900000000005</c:v>
                </c:pt>
                <c:pt idx="432">
                  <c:v>0.86250899999999997</c:v>
                </c:pt>
                <c:pt idx="433">
                  <c:v>0.86433800000000005</c:v>
                </c:pt>
                <c:pt idx="434">
                  <c:v>0.866282</c:v>
                </c:pt>
                <c:pt idx="435">
                  <c:v>0.86831999999999998</c:v>
                </c:pt>
                <c:pt idx="436">
                  <c:v>0.87040099999999998</c:v>
                </c:pt>
                <c:pt idx="437">
                  <c:v>0.87226400000000004</c:v>
                </c:pt>
                <c:pt idx="438">
                  <c:v>0.87423600000000001</c:v>
                </c:pt>
                <c:pt idx="439">
                  <c:v>0.876251</c:v>
                </c:pt>
                <c:pt idx="440">
                  <c:v>0.87830200000000003</c:v>
                </c:pt>
                <c:pt idx="441">
                  <c:v>0.88019700000000001</c:v>
                </c:pt>
                <c:pt idx="442">
                  <c:v>0.88218700000000005</c:v>
                </c:pt>
                <c:pt idx="443">
                  <c:v>0.88434999999999997</c:v>
                </c:pt>
                <c:pt idx="444">
                  <c:v>0.88645600000000002</c:v>
                </c:pt>
                <c:pt idx="445">
                  <c:v>0.888293</c:v>
                </c:pt>
                <c:pt idx="446">
                  <c:v>0.89027800000000001</c:v>
                </c:pt>
                <c:pt idx="447">
                  <c:v>0.89233799999999996</c:v>
                </c:pt>
                <c:pt idx="448">
                  <c:v>0.89444699999999999</c:v>
                </c:pt>
                <c:pt idx="449">
                  <c:v>0.89623299999999995</c:v>
                </c:pt>
                <c:pt idx="450">
                  <c:v>0.89818900000000002</c:v>
                </c:pt>
                <c:pt idx="451">
                  <c:v>0.90019700000000002</c:v>
                </c:pt>
                <c:pt idx="452">
                  <c:v>0.90224199999999999</c:v>
                </c:pt>
                <c:pt idx="453">
                  <c:v>0.90416600000000003</c:v>
                </c:pt>
                <c:pt idx="454">
                  <c:v>0.90611600000000003</c:v>
                </c:pt>
                <c:pt idx="455">
                  <c:v>0.90812300000000001</c:v>
                </c:pt>
                <c:pt idx="456">
                  <c:v>0.91045799999999999</c:v>
                </c:pt>
                <c:pt idx="457">
                  <c:v>0.91223399999999999</c:v>
                </c:pt>
                <c:pt idx="458">
                  <c:v>0.91422899999999996</c:v>
                </c:pt>
                <c:pt idx="459">
                  <c:v>0.91622899999999996</c:v>
                </c:pt>
                <c:pt idx="460">
                  <c:v>0.91839099999999996</c:v>
                </c:pt>
                <c:pt idx="461">
                  <c:v>0.92020400000000002</c:v>
                </c:pt>
                <c:pt idx="462">
                  <c:v>0.92218299999999997</c:v>
                </c:pt>
                <c:pt idx="463">
                  <c:v>0.92419700000000005</c:v>
                </c:pt>
                <c:pt idx="464">
                  <c:v>0.92629499999999998</c:v>
                </c:pt>
                <c:pt idx="465">
                  <c:v>0.92816500000000002</c:v>
                </c:pt>
                <c:pt idx="466">
                  <c:v>0.93010999999999999</c:v>
                </c:pt>
                <c:pt idx="467">
                  <c:v>0.93211200000000005</c:v>
                </c:pt>
                <c:pt idx="468">
                  <c:v>0.93409900000000001</c:v>
                </c:pt>
                <c:pt idx="469">
                  <c:v>0.93624499999999999</c:v>
                </c:pt>
                <c:pt idx="470">
                  <c:v>0.93817300000000003</c:v>
                </c:pt>
                <c:pt idx="471">
                  <c:v>0.94030899999999995</c:v>
                </c:pt>
                <c:pt idx="472">
                  <c:v>0.94241200000000003</c:v>
                </c:pt>
                <c:pt idx="473">
                  <c:v>0.94418999999999997</c:v>
                </c:pt>
                <c:pt idx="474">
                  <c:v>0.94612799999999997</c:v>
                </c:pt>
                <c:pt idx="475">
                  <c:v>0.94814100000000001</c:v>
                </c:pt>
                <c:pt idx="476">
                  <c:v>0.95018800000000003</c:v>
                </c:pt>
                <c:pt idx="477">
                  <c:v>0.95213800000000004</c:v>
                </c:pt>
                <c:pt idx="478">
                  <c:v>0.95404199999999995</c:v>
                </c:pt>
                <c:pt idx="479">
                  <c:v>0.956044</c:v>
                </c:pt>
                <c:pt idx="480">
                  <c:v>0.95803799999999995</c:v>
                </c:pt>
                <c:pt idx="481">
                  <c:v>0.96020300000000003</c:v>
                </c:pt>
                <c:pt idx="482">
                  <c:v>0.96212200000000003</c:v>
                </c:pt>
                <c:pt idx="483">
                  <c:v>0.96413000000000004</c:v>
                </c:pt>
                <c:pt idx="484">
                  <c:v>0.96645700000000001</c:v>
                </c:pt>
                <c:pt idx="485">
                  <c:v>0.968171</c:v>
                </c:pt>
                <c:pt idx="486">
                  <c:v>0.97004800000000002</c:v>
                </c:pt>
                <c:pt idx="487">
                  <c:v>0.97205799999999998</c:v>
                </c:pt>
                <c:pt idx="488">
                  <c:v>0.97424999999999995</c:v>
                </c:pt>
                <c:pt idx="489">
                  <c:v>0.976132</c:v>
                </c:pt>
                <c:pt idx="490">
                  <c:v>0.97801300000000002</c:v>
                </c:pt>
                <c:pt idx="491">
                  <c:v>0.98001199999999999</c:v>
                </c:pt>
                <c:pt idx="492">
                  <c:v>0.98198300000000005</c:v>
                </c:pt>
                <c:pt idx="493">
                  <c:v>0.98408499999999999</c:v>
                </c:pt>
                <c:pt idx="494">
                  <c:v>0.98608200000000001</c:v>
                </c:pt>
                <c:pt idx="495">
                  <c:v>0.98821300000000001</c:v>
                </c:pt>
                <c:pt idx="496">
                  <c:v>0.99043400000000004</c:v>
                </c:pt>
                <c:pt idx="497">
                  <c:v>0.99215699999999996</c:v>
                </c:pt>
                <c:pt idx="498">
                  <c:v>0.99403799999999998</c:v>
                </c:pt>
                <c:pt idx="499">
                  <c:v>0.99601099999999998</c:v>
                </c:pt>
                <c:pt idx="500">
                  <c:v>0.99816499999999997</c:v>
                </c:pt>
                <c:pt idx="501" formatCode="0.000">
                  <c:v>1.0001</c:v>
                </c:pt>
                <c:pt idx="502" formatCode="0.000">
                  <c:v>1.00196</c:v>
                </c:pt>
                <c:pt idx="503" formatCode="0.000">
                  <c:v>1.0039499999999999</c:v>
                </c:pt>
                <c:pt idx="504" formatCode="0.000">
                  <c:v>1.0059499999999999</c:v>
                </c:pt>
                <c:pt idx="505" formatCode="0.000">
                  <c:v>1.0080499999999999</c:v>
                </c:pt>
                <c:pt idx="506" formatCode="0.000">
                  <c:v>1.0099199999999999</c:v>
                </c:pt>
                <c:pt idx="507" formatCode="0.000">
                  <c:v>1.01206</c:v>
                </c:pt>
                <c:pt idx="508" formatCode="0.000">
                  <c:v>1.0143</c:v>
                </c:pt>
                <c:pt idx="509" formatCode="0.000">
                  <c:v>1.0161500000000001</c:v>
                </c:pt>
                <c:pt idx="510" formatCode="0.000">
                  <c:v>1.0180100000000001</c:v>
                </c:pt>
                <c:pt idx="511" formatCode="0.000">
                  <c:v>1.01999</c:v>
                </c:pt>
                <c:pt idx="512" formatCode="0.000">
                  <c:v>1.0220899999999999</c:v>
                </c:pt>
                <c:pt idx="513" formatCode="0.000">
                  <c:v>1.0241100000000001</c:v>
                </c:pt>
                <c:pt idx="514" formatCode="0.000">
                  <c:v>1.0259199999999999</c:v>
                </c:pt>
                <c:pt idx="515" formatCode="0.000">
                  <c:v>1.0279199999999999</c:v>
                </c:pt>
                <c:pt idx="516" formatCode="0.000">
                  <c:v>1.0299199999999999</c:v>
                </c:pt>
                <c:pt idx="517" formatCode="0.000">
                  <c:v>1.03203</c:v>
                </c:pt>
                <c:pt idx="518" formatCode="0.000">
                  <c:v>1.0338700000000001</c:v>
                </c:pt>
                <c:pt idx="519" formatCode="0.000">
                  <c:v>1.03589</c:v>
                </c:pt>
                <c:pt idx="520" formatCode="0.000">
                  <c:v>1.0380400000000001</c:v>
                </c:pt>
                <c:pt idx="521" formatCode="0.000">
                  <c:v>1.04013</c:v>
                </c:pt>
                <c:pt idx="522" formatCode="0.000">
                  <c:v>1.0419499999999999</c:v>
                </c:pt>
                <c:pt idx="523" formatCode="0.000">
                  <c:v>1.0439400000000001</c:v>
                </c:pt>
                <c:pt idx="524" formatCode="0.000">
                  <c:v>1.0460700000000001</c:v>
                </c:pt>
                <c:pt idx="525" formatCode="0.000">
                  <c:v>1.0481</c:v>
                </c:pt>
                <c:pt idx="526" formatCode="0.000">
                  <c:v>1.04989</c:v>
                </c:pt>
                <c:pt idx="527" formatCode="0.000">
                  <c:v>1.0518799999999999</c:v>
                </c:pt>
                <c:pt idx="528" formatCode="0.000">
                  <c:v>1.05389</c:v>
                </c:pt>
                <c:pt idx="529" formatCode="0.000">
                  <c:v>1.0559499999999999</c:v>
                </c:pt>
                <c:pt idx="530" formatCode="0.000">
                  <c:v>1.05783</c:v>
                </c:pt>
                <c:pt idx="531" formatCode="0.000">
                  <c:v>1.05982</c:v>
                </c:pt>
                <c:pt idx="532" formatCode="0.000">
                  <c:v>1.0618300000000001</c:v>
                </c:pt>
                <c:pt idx="533" formatCode="0.000">
                  <c:v>1.0641400000000001</c:v>
                </c:pt>
                <c:pt idx="534" formatCode="0.000">
                  <c:v>1.0658799999999999</c:v>
                </c:pt>
                <c:pt idx="535" formatCode="0.000">
                  <c:v>1.06793</c:v>
                </c:pt>
                <c:pt idx="536" formatCode="0.000">
                  <c:v>1.0699399999999999</c:v>
                </c:pt>
                <c:pt idx="537" formatCode="0.000">
                  <c:v>1.0720700000000001</c:v>
                </c:pt>
                <c:pt idx="538" formatCode="0.000">
                  <c:v>1.07386</c:v>
                </c:pt>
                <c:pt idx="539" formatCode="0.000">
                  <c:v>1.0758700000000001</c:v>
                </c:pt>
                <c:pt idx="540" formatCode="0.000">
                  <c:v>1.0778799999999999</c:v>
                </c:pt>
                <c:pt idx="541" formatCode="0.000">
                  <c:v>1.08</c:v>
                </c:pt>
                <c:pt idx="542" formatCode="0.000">
                  <c:v>1.0818099999999999</c:v>
                </c:pt>
                <c:pt idx="543" formatCode="0.000">
                  <c:v>1.0838000000000001</c:v>
                </c:pt>
                <c:pt idx="544" formatCode="0.000">
                  <c:v>1.0858000000000001</c:v>
                </c:pt>
                <c:pt idx="545" formatCode="0.000">
                  <c:v>1.0878399999999999</c:v>
                </c:pt>
                <c:pt idx="546" formatCode="0.000">
                  <c:v>1.08988</c:v>
                </c:pt>
                <c:pt idx="547" formatCode="0.000">
                  <c:v>1.0918600000000001</c:v>
                </c:pt>
                <c:pt idx="548" formatCode="0.000">
                  <c:v>1.09406</c:v>
                </c:pt>
                <c:pt idx="549" formatCode="0.000">
                  <c:v>1.0960799999999999</c:v>
                </c:pt>
                <c:pt idx="550" formatCode="0.000">
                  <c:v>1.0978399999999999</c:v>
                </c:pt>
                <c:pt idx="551" formatCode="0.000">
                  <c:v>1.0998300000000001</c:v>
                </c:pt>
                <c:pt idx="552" formatCode="0.000">
                  <c:v>1.1018300000000001</c:v>
                </c:pt>
                <c:pt idx="553" formatCode="0.000">
                  <c:v>1.1039099999999999</c:v>
                </c:pt>
                <c:pt idx="554" formatCode="0.000">
                  <c:v>1.10578</c:v>
                </c:pt>
                <c:pt idx="555" formatCode="0.000">
                  <c:v>1.10772</c:v>
                </c:pt>
                <c:pt idx="556" formatCode="0.000">
                  <c:v>1.1097399999999999</c:v>
                </c:pt>
                <c:pt idx="557" formatCode="0.000">
                  <c:v>1.11175</c:v>
                </c:pt>
                <c:pt idx="558" formatCode="0.000">
                  <c:v>1.1138399999999999</c:v>
                </c:pt>
                <c:pt idx="559" formatCode="0.000">
                  <c:v>1.11582</c:v>
                </c:pt>
                <c:pt idx="560" formatCode="0.000">
                  <c:v>1.1178600000000001</c:v>
                </c:pt>
                <c:pt idx="561" formatCode="0.000">
                  <c:v>1.12009</c:v>
                </c:pt>
                <c:pt idx="562" formatCode="0.000">
                  <c:v>1.12181</c:v>
                </c:pt>
                <c:pt idx="563" formatCode="0.000">
                  <c:v>1.12374</c:v>
                </c:pt>
                <c:pt idx="564" formatCode="0.000">
                  <c:v>1.12578</c:v>
                </c:pt>
                <c:pt idx="565" formatCode="0.000">
                  <c:v>1.1279600000000001</c:v>
                </c:pt>
                <c:pt idx="566" formatCode="0.000">
                  <c:v>1.1297900000000001</c:v>
                </c:pt>
                <c:pt idx="567" formatCode="0.000">
                  <c:v>1.13171</c:v>
                </c:pt>
                <c:pt idx="568" formatCode="0.000">
                  <c:v>1.1337299999999999</c:v>
                </c:pt>
                <c:pt idx="569" formatCode="0.000">
                  <c:v>1.1356999999999999</c:v>
                </c:pt>
                <c:pt idx="570" formatCode="0.000">
                  <c:v>1.1377200000000001</c:v>
                </c:pt>
                <c:pt idx="571" formatCode="0.000">
                  <c:v>1.13975</c:v>
                </c:pt>
                <c:pt idx="572" formatCode="0.000">
                  <c:v>1.1420600000000001</c:v>
                </c:pt>
                <c:pt idx="573" formatCode="0.000">
                  <c:v>1.1440900000000001</c:v>
                </c:pt>
                <c:pt idx="574" formatCode="0.000">
                  <c:v>1.1458200000000001</c:v>
                </c:pt>
                <c:pt idx="575" formatCode="0.000">
                  <c:v>1.14775</c:v>
                </c:pt>
                <c:pt idx="576" formatCode="0.000">
                  <c:v>1.14975</c:v>
                </c:pt>
                <c:pt idx="577" formatCode="0.000">
                  <c:v>1.15191</c:v>
                </c:pt>
                <c:pt idx="578" formatCode="0.000">
                  <c:v>1.1537500000000001</c:v>
                </c:pt>
                <c:pt idx="579" formatCode="0.000">
                  <c:v>1.1556200000000001</c:v>
                </c:pt>
                <c:pt idx="580" formatCode="0.000">
                  <c:v>1.1576599999999999</c:v>
                </c:pt>
                <c:pt idx="581" formatCode="0.000">
                  <c:v>1.1596500000000001</c:v>
                </c:pt>
                <c:pt idx="582" formatCode="0.000">
                  <c:v>1.1617</c:v>
                </c:pt>
                <c:pt idx="583" formatCode="0.000">
                  <c:v>1.1635800000000001</c:v>
                </c:pt>
                <c:pt idx="584" formatCode="0.000">
                  <c:v>1.16578</c:v>
                </c:pt>
                <c:pt idx="585" formatCode="0.000">
                  <c:v>1.1680299999999999</c:v>
                </c:pt>
                <c:pt idx="586" formatCode="0.000">
                  <c:v>1.16978</c:v>
                </c:pt>
                <c:pt idx="587" formatCode="0.000">
                  <c:v>1.1717200000000001</c:v>
                </c:pt>
                <c:pt idx="588" formatCode="0.000">
                  <c:v>1.17371</c:v>
                </c:pt>
                <c:pt idx="589" formatCode="0.000">
                  <c:v>1.1758900000000001</c:v>
                </c:pt>
                <c:pt idx="590" formatCode="0.000">
                  <c:v>1.1777599999999999</c:v>
                </c:pt>
                <c:pt idx="591" formatCode="0.000">
                  <c:v>1.1796</c:v>
                </c:pt>
                <c:pt idx="592" formatCode="0.000">
                  <c:v>1.1816199999999999</c:v>
                </c:pt>
                <c:pt idx="593" formatCode="0.000">
                  <c:v>1.1836199999999999</c:v>
                </c:pt>
                <c:pt idx="594" formatCode="0.000">
                  <c:v>1.1857</c:v>
                </c:pt>
                <c:pt idx="595" formatCode="0.000">
                  <c:v>1.1875500000000001</c:v>
                </c:pt>
                <c:pt idx="596" formatCode="0.000">
                  <c:v>1.18956</c:v>
                </c:pt>
                <c:pt idx="597" formatCode="0.000">
                  <c:v>1.19181</c:v>
                </c:pt>
                <c:pt idx="598" formatCode="0.000">
                  <c:v>1.1937800000000001</c:v>
                </c:pt>
                <c:pt idx="599" formatCode="0.000">
                  <c:v>1.1956500000000001</c:v>
                </c:pt>
                <c:pt idx="600" formatCode="0.000">
                  <c:v>1.1976800000000001</c:v>
                </c:pt>
                <c:pt idx="601" formatCode="0.000">
                  <c:v>1.1998500000000001</c:v>
                </c:pt>
                <c:pt idx="602" formatCode="0.000">
                  <c:v>1.20174</c:v>
                </c:pt>
                <c:pt idx="603" formatCode="0.000">
                  <c:v>1.20357</c:v>
                </c:pt>
                <c:pt idx="604" formatCode="0.000">
                  <c:v>1.2055899999999999</c:v>
                </c:pt>
                <c:pt idx="605" formatCode="0.000">
                  <c:v>1.2075899999999999</c:v>
                </c:pt>
                <c:pt idx="606" formatCode="0.000">
                  <c:v>1.2096800000000001</c:v>
                </c:pt>
                <c:pt idx="607" formatCode="0.000">
                  <c:v>1.2115199999999999</c:v>
                </c:pt>
                <c:pt idx="608" formatCode="0.000">
                  <c:v>1.2135199999999999</c:v>
                </c:pt>
                <c:pt idx="609" formatCode="0.000">
                  <c:v>1.2155199999999999</c:v>
                </c:pt>
                <c:pt idx="610" formatCode="0.000">
                  <c:v>1.2177800000000001</c:v>
                </c:pt>
                <c:pt idx="611" formatCode="0.000">
                  <c:v>1.21957</c:v>
                </c:pt>
                <c:pt idx="612" formatCode="0.000">
                  <c:v>1.2216499999999999</c:v>
                </c:pt>
                <c:pt idx="613" formatCode="0.000">
                  <c:v>1.2236499999999999</c:v>
                </c:pt>
                <c:pt idx="614" formatCode="0.000">
                  <c:v>1.2257199999999999</c:v>
                </c:pt>
                <c:pt idx="615" formatCode="0.000">
                  <c:v>1.22753</c:v>
                </c:pt>
                <c:pt idx="616" formatCode="0.000">
                  <c:v>1.22963</c:v>
                </c:pt>
                <c:pt idx="617" formatCode="0.000">
                  <c:v>1.23169</c:v>
                </c:pt>
                <c:pt idx="618" formatCode="0.000">
                  <c:v>1.2337100000000001</c:v>
                </c:pt>
                <c:pt idx="619" formatCode="0.000">
                  <c:v>1.2355400000000001</c:v>
                </c:pt>
                <c:pt idx="620" formatCode="0.000">
                  <c:v>1.2375499999999999</c:v>
                </c:pt>
                <c:pt idx="621" formatCode="0.000">
                  <c:v>1.2395400000000001</c:v>
                </c:pt>
                <c:pt idx="622" formatCode="0.000">
                  <c:v>1.24176</c:v>
                </c:pt>
                <c:pt idx="623" formatCode="0.000">
                  <c:v>1.2436100000000001</c:v>
                </c:pt>
                <c:pt idx="624" formatCode="0.000">
                  <c:v>1.24563</c:v>
                </c:pt>
                <c:pt idx="625" formatCode="0.000">
                  <c:v>1.24793</c:v>
                </c:pt>
                <c:pt idx="626" formatCode="0.000">
                  <c:v>1.24976</c:v>
                </c:pt>
                <c:pt idx="627" formatCode="0.000">
                  <c:v>1.2515499999999999</c:v>
                </c:pt>
                <c:pt idx="628" formatCode="0.000">
                  <c:v>1.25356</c:v>
                </c:pt>
                <c:pt idx="629" formatCode="0.000">
                  <c:v>1.25562</c:v>
                </c:pt>
                <c:pt idx="630" formatCode="0.000">
                  <c:v>1.2576799999999999</c:v>
                </c:pt>
                <c:pt idx="631" formatCode="0.000">
                  <c:v>1.2595099999999999</c:v>
                </c:pt>
                <c:pt idx="632" formatCode="0.000">
                  <c:v>1.2615000000000001</c:v>
                </c:pt>
                <c:pt idx="633" formatCode="0.000">
                  <c:v>1.2635000000000001</c:v>
                </c:pt>
                <c:pt idx="634" formatCode="0.000">
                  <c:v>1.2656099999999999</c:v>
                </c:pt>
                <c:pt idx="635" formatCode="0.000">
                  <c:v>1.26753</c:v>
                </c:pt>
                <c:pt idx="636" formatCode="0.000">
                  <c:v>1.2696000000000001</c:v>
                </c:pt>
                <c:pt idx="637" formatCode="0.000">
                  <c:v>1.27169</c:v>
                </c:pt>
                <c:pt idx="638" formatCode="0.000">
                  <c:v>1.27372</c:v>
                </c:pt>
                <c:pt idx="639" formatCode="0.000">
                  <c:v>1.27552</c:v>
                </c:pt>
                <c:pt idx="640" formatCode="0.000">
                  <c:v>1.2775099999999999</c:v>
                </c:pt>
                <c:pt idx="641" formatCode="0.000">
                  <c:v>1.2796000000000001</c:v>
                </c:pt>
                <c:pt idx="642" formatCode="0.000">
                  <c:v>1.2816700000000001</c:v>
                </c:pt>
                <c:pt idx="643" formatCode="0.000">
                  <c:v>1.28349</c:v>
                </c:pt>
                <c:pt idx="644" formatCode="0.000">
                  <c:v>1.28549</c:v>
                </c:pt>
                <c:pt idx="645" formatCode="0.000">
                  <c:v>1.28749</c:v>
                </c:pt>
                <c:pt idx="646" formatCode="0.000">
                  <c:v>1.2895799999999999</c:v>
                </c:pt>
                <c:pt idx="647" formatCode="0.000">
                  <c:v>1.29145</c:v>
                </c:pt>
                <c:pt idx="648" formatCode="0.000">
                  <c:v>1.2935300000000001</c:v>
                </c:pt>
                <c:pt idx="649" formatCode="0.000">
                  <c:v>1.2958499999999999</c:v>
                </c:pt>
                <c:pt idx="650" formatCode="0.000">
                  <c:v>1.2977300000000001</c:v>
                </c:pt>
                <c:pt idx="651" formatCode="0.000">
                  <c:v>1.2995300000000001</c:v>
                </c:pt>
                <c:pt idx="652" formatCode="0.000">
                  <c:v>1.30152</c:v>
                </c:pt>
                <c:pt idx="653" formatCode="0.000">
                  <c:v>1.3035099999999999</c:v>
                </c:pt>
                <c:pt idx="654" formatCode="0.000">
                  <c:v>1.30568</c:v>
                </c:pt>
                <c:pt idx="655" formatCode="0.000">
                  <c:v>1.3074600000000001</c:v>
                </c:pt>
                <c:pt idx="656" formatCode="0.000">
                  <c:v>1.3094300000000001</c:v>
                </c:pt>
                <c:pt idx="657" formatCode="0.000">
                  <c:v>1.3114300000000001</c:v>
                </c:pt>
                <c:pt idx="658" formatCode="0.000">
                  <c:v>1.3135300000000001</c:v>
                </c:pt>
                <c:pt idx="659" formatCode="0.000">
                  <c:v>1.3153900000000001</c:v>
                </c:pt>
                <c:pt idx="660" formatCode="0.000">
                  <c:v>1.3173600000000001</c:v>
                </c:pt>
                <c:pt idx="661" formatCode="0.000">
                  <c:v>1.31951</c:v>
                </c:pt>
                <c:pt idx="662" formatCode="0.000">
                  <c:v>1.32172</c:v>
                </c:pt>
                <c:pt idx="663" formatCode="0.000">
                  <c:v>1.3234900000000001</c:v>
                </c:pt>
                <c:pt idx="664" formatCode="0.000">
                  <c:v>1.3254600000000001</c:v>
                </c:pt>
                <c:pt idx="665" formatCode="0.000">
                  <c:v>1.32748</c:v>
                </c:pt>
                <c:pt idx="666" formatCode="0.000">
                  <c:v>1.3296699999999999</c:v>
                </c:pt>
                <c:pt idx="667" formatCode="0.000">
                  <c:v>1.3314699999999999</c:v>
                </c:pt>
                <c:pt idx="668" formatCode="0.000">
                  <c:v>1.33344</c:v>
                </c:pt>
                <c:pt idx="669" formatCode="0.000">
                  <c:v>1.3354299999999999</c:v>
                </c:pt>
                <c:pt idx="670" formatCode="0.000">
                  <c:v>1.3375300000000001</c:v>
                </c:pt>
                <c:pt idx="671" formatCode="0.000">
                  <c:v>1.3393900000000001</c:v>
                </c:pt>
                <c:pt idx="672" formatCode="0.000">
                  <c:v>1.34135</c:v>
                </c:pt>
                <c:pt idx="673" formatCode="0.000">
                  <c:v>1.34335</c:v>
                </c:pt>
                <c:pt idx="674" formatCode="0.000">
                  <c:v>1.3456699999999999</c:v>
                </c:pt>
                <c:pt idx="675" formatCode="0.000">
                  <c:v>1.3474900000000001</c:v>
                </c:pt>
                <c:pt idx="676" formatCode="0.000">
                  <c:v>1.34948</c:v>
                </c:pt>
                <c:pt idx="677" formatCode="0.000">
                  <c:v>1.35148</c:v>
                </c:pt>
                <c:pt idx="678" formatCode="0.000">
                  <c:v>1.35365</c:v>
                </c:pt>
                <c:pt idx="679" formatCode="0.000">
                  <c:v>1.3554200000000001</c:v>
                </c:pt>
                <c:pt idx="680" formatCode="0.000">
                  <c:v>1.35738</c:v>
                </c:pt>
                <c:pt idx="681" formatCode="0.000">
                  <c:v>1.35937</c:v>
                </c:pt>
                <c:pt idx="682" formatCode="0.000">
                  <c:v>1.36145</c:v>
                </c:pt>
                <c:pt idx="683" formatCode="0.000">
                  <c:v>1.3633599999999999</c:v>
                </c:pt>
                <c:pt idx="684" formatCode="0.000">
                  <c:v>1.3653</c:v>
                </c:pt>
                <c:pt idx="685" formatCode="0.000">
                  <c:v>1.36724</c:v>
                </c:pt>
                <c:pt idx="686" formatCode="0.000">
                  <c:v>1.3692800000000001</c:v>
                </c:pt>
                <c:pt idx="687" formatCode="0.000">
                  <c:v>1.3714599999999999</c:v>
                </c:pt>
                <c:pt idx="688" formatCode="0.000">
                  <c:v>1.3733599999999999</c:v>
                </c:pt>
                <c:pt idx="689" formatCode="0.000">
                  <c:v>1.37531</c:v>
                </c:pt>
                <c:pt idx="690" formatCode="0.000">
                  <c:v>1.37744</c:v>
                </c:pt>
                <c:pt idx="691" formatCode="0.000">
                  <c:v>1.3793800000000001</c:v>
                </c:pt>
                <c:pt idx="692" formatCode="0.000">
                  <c:v>1.3813</c:v>
                </c:pt>
                <c:pt idx="693" formatCode="0.000">
                  <c:v>1.38323</c:v>
                </c:pt>
                <c:pt idx="694" formatCode="0.000">
                  <c:v>1.3853599999999999</c:v>
                </c:pt>
                <c:pt idx="695" formatCode="0.000">
                  <c:v>1.38731</c:v>
                </c:pt>
                <c:pt idx="696" formatCode="0.000">
                  <c:v>1.3892</c:v>
                </c:pt>
                <c:pt idx="697" formatCode="0.000">
                  <c:v>1.3912500000000001</c:v>
                </c:pt>
                <c:pt idx="698" formatCode="0.000">
                  <c:v>1.3932500000000001</c:v>
                </c:pt>
                <c:pt idx="699" formatCode="0.000">
                  <c:v>1.3954299999999999</c:v>
                </c:pt>
                <c:pt idx="700" formatCode="0.000">
                  <c:v>1.3974</c:v>
                </c:pt>
                <c:pt idx="701" formatCode="0.000">
                  <c:v>1.39924</c:v>
                </c:pt>
                <c:pt idx="702" formatCode="0.000">
                  <c:v>1.40147</c:v>
                </c:pt>
                <c:pt idx="703" formatCode="0.000">
                  <c:v>1.4033599999999999</c:v>
                </c:pt>
                <c:pt idx="704" formatCode="0.000">
                  <c:v>1.40526</c:v>
                </c:pt>
                <c:pt idx="705" formatCode="0.000">
                  <c:v>1.4072499999999999</c:v>
                </c:pt>
                <c:pt idx="706" formatCode="0.000">
                  <c:v>1.4093800000000001</c:v>
                </c:pt>
                <c:pt idx="707" formatCode="0.000">
                  <c:v>1.4113100000000001</c:v>
                </c:pt>
                <c:pt idx="708" formatCode="0.000">
                  <c:v>1.41316</c:v>
                </c:pt>
                <c:pt idx="709" formatCode="0.000">
                  <c:v>1.41513</c:v>
                </c:pt>
                <c:pt idx="710" formatCode="0.000">
                  <c:v>1.41716</c:v>
                </c:pt>
                <c:pt idx="711" formatCode="0.000">
                  <c:v>1.4192800000000001</c:v>
                </c:pt>
                <c:pt idx="712" formatCode="0.000">
                  <c:v>1.4212400000000001</c:v>
                </c:pt>
                <c:pt idx="713" formatCode="0.000">
                  <c:v>1.4231400000000001</c:v>
                </c:pt>
                <c:pt idx="714" formatCode="0.000">
                  <c:v>1.4253800000000001</c:v>
                </c:pt>
                <c:pt idx="715" formatCode="0.000">
                  <c:v>1.4273400000000001</c:v>
                </c:pt>
                <c:pt idx="716" formatCode="0.000">
                  <c:v>1.42927</c:v>
                </c:pt>
                <c:pt idx="717" formatCode="0.000">
                  <c:v>1.4311199999999999</c:v>
                </c:pt>
                <c:pt idx="718" formatCode="0.000">
                  <c:v>1.4332100000000001</c:v>
                </c:pt>
                <c:pt idx="719" formatCode="0.000">
                  <c:v>1.43526</c:v>
                </c:pt>
                <c:pt idx="720" formatCode="0.000">
                  <c:v>1.4371400000000001</c:v>
                </c:pt>
                <c:pt idx="721" formatCode="0.000">
                  <c:v>1.4391</c:v>
                </c:pt>
                <c:pt idx="722" formatCode="0.000">
                  <c:v>1.44113</c:v>
                </c:pt>
                <c:pt idx="723" formatCode="0.000">
                  <c:v>1.4431799999999999</c:v>
                </c:pt>
                <c:pt idx="724" formatCode="0.000">
                  <c:v>1.4450799999999999</c:v>
                </c:pt>
                <c:pt idx="725" formatCode="0.000">
                  <c:v>1.4471400000000001</c:v>
                </c:pt>
                <c:pt idx="726" formatCode="0.000">
                  <c:v>1.4494100000000001</c:v>
                </c:pt>
                <c:pt idx="727" formatCode="0.000">
                  <c:v>1.4513199999999999</c:v>
                </c:pt>
                <c:pt idx="728" formatCode="0.000">
                  <c:v>1.45323</c:v>
                </c:pt>
                <c:pt idx="729" formatCode="0.000">
                  <c:v>1.45512</c:v>
                </c:pt>
                <c:pt idx="730" formatCode="0.000">
                  <c:v>1.4571400000000001</c:v>
                </c:pt>
                <c:pt idx="731" formatCode="0.000">
                  <c:v>1.4592400000000001</c:v>
                </c:pt>
                <c:pt idx="732" formatCode="0.000">
                  <c:v>1.4610799999999999</c:v>
                </c:pt>
                <c:pt idx="733" formatCode="0.000">
                  <c:v>1.46309</c:v>
                </c:pt>
                <c:pt idx="734" formatCode="0.000">
                  <c:v>1.46509</c:v>
                </c:pt>
                <c:pt idx="735" formatCode="0.000">
                  <c:v>1.4671700000000001</c:v>
                </c:pt>
                <c:pt idx="736" formatCode="0.000">
                  <c:v>1.46905</c:v>
                </c:pt>
                <c:pt idx="737" formatCode="0.000">
                  <c:v>1.4710399999999999</c:v>
                </c:pt>
                <c:pt idx="738" formatCode="0.000">
                  <c:v>1.4732000000000001</c:v>
                </c:pt>
                <c:pt idx="739" formatCode="0.000">
                  <c:v>1.4753499999999999</c:v>
                </c:pt>
                <c:pt idx="740" formatCode="0.000">
                  <c:v>1.4771300000000001</c:v>
                </c:pt>
                <c:pt idx="741" formatCode="0.000">
                  <c:v>1.4791000000000001</c:v>
                </c:pt>
                <c:pt idx="742" formatCode="0.000">
                  <c:v>1.4812000000000001</c:v>
                </c:pt>
                <c:pt idx="743" formatCode="0.000">
                  <c:v>1.48329</c:v>
                </c:pt>
                <c:pt idx="744" formatCode="0.000">
                  <c:v>1.4851000000000001</c:v>
                </c:pt>
                <c:pt idx="745" formatCode="0.000">
                  <c:v>1.48705</c:v>
                </c:pt>
                <c:pt idx="746" formatCode="0.000">
                  <c:v>1.4890699999999999</c:v>
                </c:pt>
                <c:pt idx="747" formatCode="0.000">
                  <c:v>1.49115</c:v>
                </c:pt>
                <c:pt idx="748" formatCode="0.000">
                  <c:v>1.4930099999999999</c:v>
                </c:pt>
                <c:pt idx="749" formatCode="0.000">
                  <c:v>1.4950000000000001</c:v>
                </c:pt>
                <c:pt idx="750" formatCode="0.000">
                  <c:v>1.49698</c:v>
                </c:pt>
                <c:pt idx="751" formatCode="0.000">
                  <c:v>1.4992799999999999</c:v>
                </c:pt>
                <c:pt idx="752" formatCode="0.000">
                  <c:v>1.50108</c:v>
                </c:pt>
                <c:pt idx="753" formatCode="0.000">
                  <c:v>1.5031099999999999</c:v>
                </c:pt>
                <c:pt idx="754" formatCode="0.000">
                  <c:v>1.5050600000000001</c:v>
                </c:pt>
                <c:pt idx="755" formatCode="0.000">
                  <c:v>1.5072399999999999</c:v>
                </c:pt>
                <c:pt idx="756" formatCode="0.000">
                  <c:v>1.5090399999999999</c:v>
                </c:pt>
                <c:pt idx="757" formatCode="0.000">
                  <c:v>1.5109699999999999</c:v>
                </c:pt>
                <c:pt idx="758" formatCode="0.000">
                  <c:v>1.5129900000000001</c:v>
                </c:pt>
                <c:pt idx="759" formatCode="0.000">
                  <c:v>1.51495</c:v>
                </c:pt>
                <c:pt idx="760" formatCode="0.000">
                  <c:v>1.51695</c:v>
                </c:pt>
                <c:pt idx="761" formatCode="0.000">
                  <c:v>1.51891</c:v>
                </c:pt>
                <c:pt idx="762" formatCode="0.000">
                  <c:v>1.5208600000000001</c:v>
                </c:pt>
                <c:pt idx="763" formatCode="0.000">
                  <c:v>1.52291</c:v>
                </c:pt>
                <c:pt idx="764" formatCode="0.000">
                  <c:v>1.5250900000000001</c:v>
                </c:pt>
                <c:pt idx="765" formatCode="0.000">
                  <c:v>1.52701</c:v>
                </c:pt>
                <c:pt idx="766" formatCode="0.000">
                  <c:v>1.5289600000000001</c:v>
                </c:pt>
                <c:pt idx="767" formatCode="0.000">
                  <c:v>1.53125</c:v>
                </c:pt>
                <c:pt idx="768" formatCode="0.000">
                  <c:v>1.53301</c:v>
                </c:pt>
                <c:pt idx="769" formatCode="0.000">
                  <c:v>1.53498</c:v>
                </c:pt>
                <c:pt idx="770" formatCode="0.000">
                  <c:v>1.5369200000000001</c:v>
                </c:pt>
                <c:pt idx="771" formatCode="0.000">
                  <c:v>1.5390999999999999</c:v>
                </c:pt>
                <c:pt idx="772" formatCode="0.000">
                  <c:v>1.5409600000000001</c:v>
                </c:pt>
                <c:pt idx="773" formatCode="0.000">
                  <c:v>1.5429299999999999</c:v>
                </c:pt>
                <c:pt idx="774" formatCode="0.000">
                  <c:v>1.54491</c:v>
                </c:pt>
                <c:pt idx="775" formatCode="0.000">
                  <c:v>1.54691</c:v>
                </c:pt>
                <c:pt idx="776" formatCode="0.000">
                  <c:v>1.5490699999999999</c:v>
                </c:pt>
                <c:pt idx="777" formatCode="0.000">
                  <c:v>1.55098</c:v>
                </c:pt>
                <c:pt idx="778" formatCode="0.000">
                  <c:v>1.5529299999999999</c:v>
                </c:pt>
                <c:pt idx="779" formatCode="0.000">
                  <c:v>1.5552600000000001</c:v>
                </c:pt>
                <c:pt idx="780" formatCode="0.000">
                  <c:v>1.5569999999999999</c:v>
                </c:pt>
                <c:pt idx="781" formatCode="0.000">
                  <c:v>1.55888</c:v>
                </c:pt>
                <c:pt idx="782" formatCode="0.000">
                  <c:v>1.56094</c:v>
                </c:pt>
                <c:pt idx="783" formatCode="0.000">
                  <c:v>1.56301</c:v>
                </c:pt>
                <c:pt idx="784" formatCode="0.000">
                  <c:v>1.5649299999999999</c:v>
                </c:pt>
                <c:pt idx="785" formatCode="0.000">
                  <c:v>1.56684</c:v>
                </c:pt>
                <c:pt idx="786" formatCode="0.000">
                  <c:v>1.5688299999999999</c:v>
                </c:pt>
                <c:pt idx="787" formatCode="0.000">
                  <c:v>1.5708500000000001</c:v>
                </c:pt>
                <c:pt idx="788" formatCode="0.000">
                  <c:v>1.5728899999999999</c:v>
                </c:pt>
                <c:pt idx="789" formatCode="0.000">
                  <c:v>1.5749599999999999</c:v>
                </c:pt>
                <c:pt idx="790" formatCode="0.000">
                  <c:v>1.5769299999999999</c:v>
                </c:pt>
                <c:pt idx="791" formatCode="0.000">
                  <c:v>1.57911</c:v>
                </c:pt>
                <c:pt idx="792" formatCode="0.000">
                  <c:v>1.5809599999999999</c:v>
                </c:pt>
                <c:pt idx="793" formatCode="0.000">
                  <c:v>1.5828899999999999</c:v>
                </c:pt>
                <c:pt idx="794" formatCode="0.000">
                  <c:v>1.58487</c:v>
                </c:pt>
                <c:pt idx="795" formatCode="0.000">
                  <c:v>1.58704</c:v>
                </c:pt>
                <c:pt idx="796" formatCode="0.000">
                  <c:v>1.58893</c:v>
                </c:pt>
                <c:pt idx="797" formatCode="0.000">
                  <c:v>1.5908199999999999</c:v>
                </c:pt>
                <c:pt idx="798" formatCode="0.000">
                  <c:v>1.5928199999999999</c:v>
                </c:pt>
                <c:pt idx="799" formatCode="0.000">
                  <c:v>1.59484</c:v>
                </c:pt>
                <c:pt idx="800" formatCode="0.000">
                  <c:v>1.5968800000000001</c:v>
                </c:pt>
                <c:pt idx="801" formatCode="0.000">
                  <c:v>1.59874</c:v>
                </c:pt>
                <c:pt idx="802" formatCode="0.000">
                  <c:v>1.60077</c:v>
                </c:pt>
                <c:pt idx="803" formatCode="0.000">
                  <c:v>1.60311</c:v>
                </c:pt>
                <c:pt idx="804" formatCode="0.000">
                  <c:v>1.60493</c:v>
                </c:pt>
                <c:pt idx="805" formatCode="0.000">
                  <c:v>1.6068499999999999</c:v>
                </c:pt>
                <c:pt idx="806" formatCode="0.000">
                  <c:v>1.6087800000000001</c:v>
                </c:pt>
                <c:pt idx="807" formatCode="0.000">
                  <c:v>1.6108800000000001</c:v>
                </c:pt>
                <c:pt idx="808" formatCode="0.000">
                  <c:v>1.61293</c:v>
                </c:pt>
                <c:pt idx="809" formatCode="0.000">
                  <c:v>1.61473</c:v>
                </c:pt>
                <c:pt idx="810" formatCode="0.000">
                  <c:v>1.6167400000000001</c:v>
                </c:pt>
                <c:pt idx="811" formatCode="0.000">
                  <c:v>1.6187400000000001</c:v>
                </c:pt>
                <c:pt idx="812" formatCode="0.000">
                  <c:v>1.62087</c:v>
                </c:pt>
                <c:pt idx="813" formatCode="0.000">
                  <c:v>1.6227100000000001</c:v>
                </c:pt>
                <c:pt idx="814" formatCode="0.000">
                  <c:v>1.6246799999999999</c:v>
                </c:pt>
                <c:pt idx="815" formatCode="0.000">
                  <c:v>1.6268499999999999</c:v>
                </c:pt>
                <c:pt idx="816" formatCode="0.000">
                  <c:v>1.6289100000000001</c:v>
                </c:pt>
                <c:pt idx="817" formatCode="0.000">
                  <c:v>1.6307100000000001</c:v>
                </c:pt>
                <c:pt idx="818" formatCode="0.000">
                  <c:v>1.6327100000000001</c:v>
                </c:pt>
                <c:pt idx="819" formatCode="0.000">
                  <c:v>1.6348100000000001</c:v>
                </c:pt>
                <c:pt idx="820" formatCode="0.000">
                  <c:v>1.6369</c:v>
                </c:pt>
                <c:pt idx="821" formatCode="0.000">
                  <c:v>1.63869</c:v>
                </c:pt>
                <c:pt idx="822" formatCode="0.000">
                  <c:v>1.6407</c:v>
                </c:pt>
                <c:pt idx="823" formatCode="0.000">
                  <c:v>1.6427</c:v>
                </c:pt>
                <c:pt idx="824" formatCode="0.000">
                  <c:v>1.64479</c:v>
                </c:pt>
                <c:pt idx="825" formatCode="0.000">
                  <c:v>1.6466700000000001</c:v>
                </c:pt>
                <c:pt idx="826" formatCode="0.000">
                  <c:v>1.6486499999999999</c:v>
                </c:pt>
                <c:pt idx="827" formatCode="0.000">
                  <c:v>1.65062</c:v>
                </c:pt>
                <c:pt idx="828" formatCode="0.000">
                  <c:v>1.6528799999999999</c:v>
                </c:pt>
                <c:pt idx="829" formatCode="0.000">
                  <c:v>1.6547400000000001</c:v>
                </c:pt>
                <c:pt idx="830" formatCode="0.000">
                  <c:v>1.65672</c:v>
                </c:pt>
                <c:pt idx="831" formatCode="0.000">
                  <c:v>1.6587099999999999</c:v>
                </c:pt>
                <c:pt idx="832" formatCode="0.000">
                  <c:v>1.66082</c:v>
                </c:pt>
                <c:pt idx="833" formatCode="0.000">
                  <c:v>1.6627000000000001</c:v>
                </c:pt>
                <c:pt idx="834" formatCode="0.000">
                  <c:v>1.6645799999999999</c:v>
                </c:pt>
                <c:pt idx="835" formatCode="0.000">
                  <c:v>1.66658</c:v>
                </c:pt>
                <c:pt idx="836" formatCode="0.000">
                  <c:v>1.66856</c:v>
                </c:pt>
                <c:pt idx="837" formatCode="0.000">
                  <c:v>1.67059</c:v>
                </c:pt>
                <c:pt idx="838" formatCode="0.000">
                  <c:v>1.67255</c:v>
                </c:pt>
                <c:pt idx="839" formatCode="0.000">
                  <c:v>1.67452</c:v>
                </c:pt>
                <c:pt idx="840" formatCode="0.000">
                  <c:v>1.67659</c:v>
                </c:pt>
                <c:pt idx="841" formatCode="0.000">
                  <c:v>1.67875</c:v>
                </c:pt>
                <c:pt idx="842" formatCode="0.000">
                  <c:v>1.68065</c:v>
                </c:pt>
                <c:pt idx="843" formatCode="0.000">
                  <c:v>1.68266</c:v>
                </c:pt>
                <c:pt idx="844" formatCode="0.000">
                  <c:v>1.68482</c:v>
                </c:pt>
                <c:pt idx="845" formatCode="0.000">
                  <c:v>1.68665</c:v>
                </c:pt>
                <c:pt idx="846" formatCode="0.000">
                  <c:v>1.6886099999999999</c:v>
                </c:pt>
                <c:pt idx="847" formatCode="0.000">
                  <c:v>1.69055</c:v>
                </c:pt>
                <c:pt idx="848" formatCode="0.000">
                  <c:v>1.69269</c:v>
                </c:pt>
                <c:pt idx="849" formatCode="0.000">
                  <c:v>1.6945699999999999</c:v>
                </c:pt>
                <c:pt idx="850" formatCode="0.000">
                  <c:v>1.69652</c:v>
                </c:pt>
                <c:pt idx="851" formatCode="0.000">
                  <c:v>1.6984900000000001</c:v>
                </c:pt>
                <c:pt idx="852" formatCode="0.000">
                  <c:v>1.7004600000000001</c:v>
                </c:pt>
                <c:pt idx="853" formatCode="0.000">
                  <c:v>1.70265</c:v>
                </c:pt>
                <c:pt idx="854" formatCode="0.000">
                  <c:v>1.70459</c:v>
                </c:pt>
                <c:pt idx="855" formatCode="0.000">
                  <c:v>1.7066399999999999</c:v>
                </c:pt>
                <c:pt idx="856" formatCode="0.000">
                  <c:v>1.70885</c:v>
                </c:pt>
                <c:pt idx="857" formatCode="0.000">
                  <c:v>1.7106300000000001</c:v>
                </c:pt>
                <c:pt idx="858" formatCode="0.000">
                  <c:v>1.7125699999999999</c:v>
                </c:pt>
                <c:pt idx="859" formatCode="0.000">
                  <c:v>1.7144999999999999</c:v>
                </c:pt>
                <c:pt idx="860" formatCode="0.000">
                  <c:v>1.7166300000000001</c:v>
                </c:pt>
                <c:pt idx="861" formatCode="0.000">
                  <c:v>1.71855</c:v>
                </c:pt>
                <c:pt idx="862" formatCode="0.000">
                  <c:v>1.7204699999999999</c:v>
                </c:pt>
                <c:pt idx="863" formatCode="0.000">
                  <c:v>1.72245</c:v>
                </c:pt>
                <c:pt idx="864" formatCode="0.000">
                  <c:v>1.72444</c:v>
                </c:pt>
                <c:pt idx="865" formatCode="0.000">
                  <c:v>1.72651</c:v>
                </c:pt>
                <c:pt idx="866" formatCode="0.000">
                  <c:v>1.7285600000000001</c:v>
                </c:pt>
                <c:pt idx="867" formatCode="0.000">
                  <c:v>1.73054</c:v>
                </c:pt>
                <c:pt idx="868" formatCode="0.000">
                  <c:v>1.73271</c:v>
                </c:pt>
                <c:pt idx="869" formatCode="0.000">
                  <c:v>1.7345699999999999</c:v>
                </c:pt>
                <c:pt idx="870" formatCode="0.000">
                  <c:v>1.7364900000000001</c:v>
                </c:pt>
                <c:pt idx="871" formatCode="0.000">
                  <c:v>1.7383999999999999</c:v>
                </c:pt>
                <c:pt idx="872" formatCode="0.000">
                  <c:v>1.74057</c:v>
                </c:pt>
                <c:pt idx="873" formatCode="0.000">
                  <c:v>1.7425299999999999</c:v>
                </c:pt>
                <c:pt idx="874" formatCode="0.000">
                  <c:v>1.7444599999999999</c:v>
                </c:pt>
                <c:pt idx="875" formatCode="0.000">
                  <c:v>1.7463900000000001</c:v>
                </c:pt>
                <c:pt idx="876" formatCode="0.000">
                  <c:v>1.74844</c:v>
                </c:pt>
                <c:pt idx="877" formatCode="0.000">
                  <c:v>1.75048</c:v>
                </c:pt>
                <c:pt idx="878" formatCode="0.000">
                  <c:v>1.7524</c:v>
                </c:pt>
                <c:pt idx="879" formatCode="0.000">
                  <c:v>1.75441</c:v>
                </c:pt>
                <c:pt idx="880" formatCode="0.000">
                  <c:v>1.7567200000000001</c:v>
                </c:pt>
                <c:pt idx="881" formatCode="0.000">
                  <c:v>1.7585999999999999</c:v>
                </c:pt>
                <c:pt idx="882" formatCode="0.000">
                  <c:v>1.7605299999999999</c:v>
                </c:pt>
                <c:pt idx="883" formatCode="0.000">
                  <c:v>1.7624299999999999</c:v>
                </c:pt>
                <c:pt idx="884" formatCode="0.000">
                  <c:v>1.7645500000000001</c:v>
                </c:pt>
                <c:pt idx="885" formatCode="0.000">
                  <c:v>1.76651</c:v>
                </c:pt>
                <c:pt idx="886" formatCode="0.000">
                  <c:v>1.7683599999999999</c:v>
                </c:pt>
                <c:pt idx="887" formatCode="0.000">
                  <c:v>1.7703500000000001</c:v>
                </c:pt>
                <c:pt idx="888" formatCode="0.000">
                  <c:v>1.77237</c:v>
                </c:pt>
                <c:pt idx="889" formatCode="0.000">
                  <c:v>1.77447</c:v>
                </c:pt>
                <c:pt idx="890" formatCode="0.000">
                  <c:v>1.7763100000000001</c:v>
                </c:pt>
                <c:pt idx="891" formatCode="0.000">
                  <c:v>1.7783199999999999</c:v>
                </c:pt>
                <c:pt idx="892" formatCode="0.000">
                  <c:v>1.7805599999999999</c:v>
                </c:pt>
                <c:pt idx="893" formatCode="0.000">
                  <c:v>1.7825800000000001</c:v>
                </c:pt>
                <c:pt idx="894" formatCode="0.000">
                  <c:v>1.7844100000000001</c:v>
                </c:pt>
                <c:pt idx="895" formatCode="0.000">
                  <c:v>1.7863800000000001</c:v>
                </c:pt>
                <c:pt idx="896" formatCode="0.000">
                  <c:v>1.7885</c:v>
                </c:pt>
                <c:pt idx="897" formatCode="0.000">
                  <c:v>1.79051</c:v>
                </c:pt>
                <c:pt idx="898" formatCode="0.000">
                  <c:v>1.7923500000000001</c:v>
                </c:pt>
                <c:pt idx="899" formatCode="0.000">
                  <c:v>1.7943199999999999</c:v>
                </c:pt>
                <c:pt idx="900" formatCode="0.000">
                  <c:v>1.79634</c:v>
                </c:pt>
                <c:pt idx="901" formatCode="0.000">
                  <c:v>1.7984500000000001</c:v>
                </c:pt>
                <c:pt idx="902" formatCode="0.000">
                  <c:v>1.8003100000000001</c:v>
                </c:pt>
                <c:pt idx="903" formatCode="0.000">
                  <c:v>1.8023</c:v>
                </c:pt>
                <c:pt idx="904" formatCode="0.000">
                  <c:v>1.8042899999999999</c:v>
                </c:pt>
                <c:pt idx="905" formatCode="0.000">
                  <c:v>1.8065500000000001</c:v>
                </c:pt>
                <c:pt idx="906" formatCode="0.000">
                  <c:v>1.8083499999999999</c:v>
                </c:pt>
                <c:pt idx="907" formatCode="0.000">
                  <c:v>1.81036</c:v>
                </c:pt>
                <c:pt idx="908" formatCode="0.000">
                  <c:v>1.8123899999999999</c:v>
                </c:pt>
                <c:pt idx="909" formatCode="0.000">
                  <c:v>1.8144800000000001</c:v>
                </c:pt>
                <c:pt idx="910" formatCode="0.000">
                  <c:v>1.8163400000000001</c:v>
                </c:pt>
                <c:pt idx="911" formatCode="0.000">
                  <c:v>1.8183100000000001</c:v>
                </c:pt>
                <c:pt idx="912" formatCode="0.000">
                  <c:v>1.8203199999999999</c:v>
                </c:pt>
                <c:pt idx="913" formatCode="0.000">
                  <c:v>1.8224199999999999</c:v>
                </c:pt>
                <c:pt idx="914" formatCode="0.000">
                  <c:v>1.8242700000000001</c:v>
                </c:pt>
                <c:pt idx="915" formatCode="0.000">
                  <c:v>1.82623</c:v>
                </c:pt>
                <c:pt idx="916" formatCode="0.000">
                  <c:v>1.82823</c:v>
                </c:pt>
                <c:pt idx="917" formatCode="0.000">
                  <c:v>1.8303</c:v>
                </c:pt>
                <c:pt idx="918" formatCode="0.000">
                  <c:v>1.83236</c:v>
                </c:pt>
                <c:pt idx="919" formatCode="0.000">
                  <c:v>1.83432</c:v>
                </c:pt>
                <c:pt idx="920" formatCode="0.000">
                  <c:v>1.8364</c:v>
                </c:pt>
                <c:pt idx="921" formatCode="0.000">
                  <c:v>1.8384799999999999</c:v>
                </c:pt>
                <c:pt idx="922" formatCode="0.000">
                  <c:v>1.8403099999999999</c:v>
                </c:pt>
                <c:pt idx="923" formatCode="0.000">
                  <c:v>1.84229</c:v>
                </c:pt>
                <c:pt idx="924" formatCode="0.000">
                  <c:v>1.84423</c:v>
                </c:pt>
                <c:pt idx="925" formatCode="0.000">
                  <c:v>1.8462799999999999</c:v>
                </c:pt>
                <c:pt idx="926" formatCode="0.000">
                  <c:v>1.8481799999999999</c:v>
                </c:pt>
                <c:pt idx="927" formatCode="0.000">
                  <c:v>1.85019</c:v>
                </c:pt>
                <c:pt idx="928" formatCode="0.000">
                  <c:v>1.8521799999999999</c:v>
                </c:pt>
                <c:pt idx="929" formatCode="0.000">
                  <c:v>1.8542000000000001</c:v>
                </c:pt>
                <c:pt idx="930" formatCode="0.000">
                  <c:v>1.85636</c:v>
                </c:pt>
                <c:pt idx="931" formatCode="0.000">
                  <c:v>1.8582799999999999</c:v>
                </c:pt>
                <c:pt idx="932" formatCode="0.000">
                  <c:v>1.8604700000000001</c:v>
                </c:pt>
                <c:pt idx="933" formatCode="0.000">
                  <c:v>1.8624700000000001</c:v>
                </c:pt>
                <c:pt idx="934" formatCode="0.000">
                  <c:v>1.8643099999999999</c:v>
                </c:pt>
                <c:pt idx="935" formatCode="0.000">
                  <c:v>1.86622</c:v>
                </c:pt>
                <c:pt idx="936" formatCode="0.000">
                  <c:v>1.8682300000000001</c:v>
                </c:pt>
                <c:pt idx="937" formatCode="0.000">
                  <c:v>1.87042</c:v>
                </c:pt>
                <c:pt idx="938" formatCode="0.000">
                  <c:v>1.87222</c:v>
                </c:pt>
                <c:pt idx="939" formatCode="0.000">
                  <c:v>1.8741300000000001</c:v>
                </c:pt>
                <c:pt idx="940" formatCode="0.000">
                  <c:v>1.8761000000000001</c:v>
                </c:pt>
                <c:pt idx="941" formatCode="0.000">
                  <c:v>1.8781399999999999</c:v>
                </c:pt>
                <c:pt idx="942" formatCode="0.000">
                  <c:v>1.8801399999999999</c:v>
                </c:pt>
                <c:pt idx="943" formatCode="0.000">
                  <c:v>1.88225</c:v>
                </c:pt>
                <c:pt idx="944" formatCode="0.000">
                  <c:v>1.8841600000000001</c:v>
                </c:pt>
                <c:pt idx="945" formatCode="0.000">
                  <c:v>1.88639</c:v>
                </c:pt>
                <c:pt idx="946" formatCode="0.000">
                  <c:v>1.8882399999999999</c:v>
                </c:pt>
                <c:pt idx="947" formatCode="0.000">
                  <c:v>1.89018</c:v>
                </c:pt>
                <c:pt idx="948" formatCode="0.000">
                  <c:v>1.8920999999999999</c:v>
                </c:pt>
                <c:pt idx="949" formatCode="0.000">
                  <c:v>1.89428</c:v>
                </c:pt>
                <c:pt idx="950" formatCode="0.000">
                  <c:v>1.8961600000000001</c:v>
                </c:pt>
                <c:pt idx="951" formatCode="0.000">
                  <c:v>1.8981399999999999</c:v>
                </c:pt>
                <c:pt idx="952" formatCode="0.000">
                  <c:v>1.9000999999999999</c:v>
                </c:pt>
                <c:pt idx="953" formatCode="0.000">
                  <c:v>1.9020999999999999</c:v>
                </c:pt>
                <c:pt idx="954" formatCode="0.000">
                  <c:v>1.90412</c:v>
                </c:pt>
                <c:pt idx="955" formatCode="0.000">
                  <c:v>1.90605</c:v>
                </c:pt>
                <c:pt idx="956" formatCode="0.000">
                  <c:v>1.9080600000000001</c:v>
                </c:pt>
                <c:pt idx="957" formatCode="0.000">
                  <c:v>1.91049</c:v>
                </c:pt>
                <c:pt idx="958" formatCode="0.000">
                  <c:v>1.91222</c:v>
                </c:pt>
                <c:pt idx="959" formatCode="0.000">
                  <c:v>1.91414</c:v>
                </c:pt>
                <c:pt idx="960" formatCode="0.000">
                  <c:v>1.9161300000000001</c:v>
                </c:pt>
                <c:pt idx="961" formatCode="0.000">
                  <c:v>1.91838</c:v>
                </c:pt>
                <c:pt idx="962" formatCode="0.000">
                  <c:v>1.92018</c:v>
                </c:pt>
                <c:pt idx="963" formatCode="0.000">
                  <c:v>1.92204</c:v>
                </c:pt>
                <c:pt idx="964" formatCode="0.000">
                  <c:v>1.92398</c:v>
                </c:pt>
                <c:pt idx="965" formatCode="0.000">
                  <c:v>1.9260299999999999</c:v>
                </c:pt>
                <c:pt idx="966" formatCode="0.000">
                  <c:v>1.9280900000000001</c:v>
                </c:pt>
                <c:pt idx="967" formatCode="0.000">
                  <c:v>1.9299599999999999</c:v>
                </c:pt>
                <c:pt idx="968" formatCode="0.000">
                  <c:v>1.9319500000000001</c:v>
                </c:pt>
                <c:pt idx="969" formatCode="0.000">
                  <c:v>1.93418</c:v>
                </c:pt>
                <c:pt idx="970" formatCode="0.000">
                  <c:v>1.9361699999999999</c:v>
                </c:pt>
                <c:pt idx="971" formatCode="0.000">
                  <c:v>1.9380599999999999</c:v>
                </c:pt>
                <c:pt idx="972" formatCode="0.000">
                  <c:v>1.94001</c:v>
                </c:pt>
                <c:pt idx="973" formatCode="0.000">
                  <c:v>1.94224</c:v>
                </c:pt>
                <c:pt idx="974" formatCode="0.000">
                  <c:v>1.94414</c:v>
                </c:pt>
                <c:pt idx="975" formatCode="0.000">
                  <c:v>1.94601</c:v>
                </c:pt>
                <c:pt idx="976" formatCode="0.000">
                  <c:v>1.94807</c:v>
                </c:pt>
                <c:pt idx="977" formatCode="0.000">
                  <c:v>1.9500599999999999</c:v>
                </c:pt>
                <c:pt idx="978" formatCode="0.000">
                  <c:v>1.9521200000000001</c:v>
                </c:pt>
                <c:pt idx="979" formatCode="0.000">
                  <c:v>1.95397</c:v>
                </c:pt>
                <c:pt idx="980" formatCode="0.000">
                  <c:v>1.9559599999999999</c:v>
                </c:pt>
                <c:pt idx="981" formatCode="0.000">
                  <c:v>1.9579599999999999</c:v>
                </c:pt>
                <c:pt idx="982" formatCode="0.000">
                  <c:v>1.9601999999999999</c:v>
                </c:pt>
                <c:pt idx="983" formatCode="0.000">
                  <c:v>1.9620899999999999</c:v>
                </c:pt>
                <c:pt idx="984" formatCode="0.000">
                  <c:v>1.9640500000000001</c:v>
                </c:pt>
                <c:pt idx="985" formatCode="0.000">
                  <c:v>1.96614</c:v>
                </c:pt>
                <c:pt idx="986" formatCode="0.000">
                  <c:v>1.96814</c:v>
                </c:pt>
                <c:pt idx="987" formatCode="0.000">
                  <c:v>1.9700200000000001</c:v>
                </c:pt>
                <c:pt idx="988" formatCode="0.000">
                  <c:v>1.97197</c:v>
                </c:pt>
                <c:pt idx="989" formatCode="0.000">
                  <c:v>1.9739800000000001</c:v>
                </c:pt>
                <c:pt idx="990" formatCode="0.000">
                  <c:v>1.9760800000000001</c:v>
                </c:pt>
                <c:pt idx="991" formatCode="0.000">
                  <c:v>1.97794</c:v>
                </c:pt>
                <c:pt idx="992" formatCode="0.000">
                  <c:v>1.9799199999999999</c:v>
                </c:pt>
                <c:pt idx="993" formatCode="0.000">
                  <c:v>1.98193</c:v>
                </c:pt>
                <c:pt idx="994" formatCode="0.000">
                  <c:v>1.98414</c:v>
                </c:pt>
                <c:pt idx="995" formatCode="0.000">
                  <c:v>1.9860899999999999</c:v>
                </c:pt>
                <c:pt idx="996" formatCode="0.000">
                  <c:v>1.9879599999999999</c:v>
                </c:pt>
                <c:pt idx="997" formatCode="0.000">
                  <c:v>1.9901800000000001</c:v>
                </c:pt>
                <c:pt idx="998" formatCode="0.000">
                  <c:v>1.9921199999999999</c:v>
                </c:pt>
                <c:pt idx="999" formatCode="0.000">
                  <c:v>1.99397</c:v>
                </c:pt>
                <c:pt idx="1000" formatCode="0.000">
                  <c:v>1.9959800000000001</c:v>
                </c:pt>
                <c:pt idx="1001" formatCode="0.000">
                  <c:v>1.9980599999999999</c:v>
                </c:pt>
                <c:pt idx="1002" formatCode="0.000">
                  <c:v>2.0001000000000002</c:v>
                </c:pt>
                <c:pt idx="1003" formatCode="0.000">
                  <c:v>2.0019499999999999</c:v>
                </c:pt>
                <c:pt idx="1004" formatCode="0.000">
                  <c:v>2.0038800000000001</c:v>
                </c:pt>
                <c:pt idx="1005" formatCode="0.000">
                  <c:v>2.0059</c:v>
                </c:pt>
                <c:pt idx="1006" formatCode="0.000">
                  <c:v>2.0079899999999999</c:v>
                </c:pt>
                <c:pt idx="1007" formatCode="0.000">
                  <c:v>2.0100699999999998</c:v>
                </c:pt>
                <c:pt idx="1008" formatCode="0.000">
                  <c:v>2.0119699999999998</c:v>
                </c:pt>
                <c:pt idx="1009" formatCode="0.000">
                  <c:v>2.0141100000000001</c:v>
                </c:pt>
                <c:pt idx="1010" formatCode="0.000">
                  <c:v>2.0160800000000001</c:v>
                </c:pt>
                <c:pt idx="1011" formatCode="0.000">
                  <c:v>2.01796</c:v>
                </c:pt>
                <c:pt idx="1012" formatCode="0.000">
                  <c:v>2.01993</c:v>
                </c:pt>
                <c:pt idx="1013" formatCode="0.000">
                  <c:v>2.02197</c:v>
                </c:pt>
                <c:pt idx="1014" formatCode="0.000">
                  <c:v>2.0240499999999999</c:v>
                </c:pt>
                <c:pt idx="1015" formatCode="0.000">
                  <c:v>2.0259100000000001</c:v>
                </c:pt>
                <c:pt idx="1016" formatCode="0.000">
                  <c:v>2.0278999999999998</c:v>
                </c:pt>
                <c:pt idx="1017" formatCode="0.000">
                  <c:v>2.0298400000000001</c:v>
                </c:pt>
                <c:pt idx="1018" formatCode="0.000">
                  <c:v>2.0319400000000001</c:v>
                </c:pt>
                <c:pt idx="1019" formatCode="0.000">
                  <c:v>2.0337800000000001</c:v>
                </c:pt>
                <c:pt idx="1020" formatCode="0.000">
                  <c:v>2.0358900000000002</c:v>
                </c:pt>
                <c:pt idx="1021" formatCode="0.000">
                  <c:v>2.0382199999999999</c:v>
                </c:pt>
                <c:pt idx="1022" formatCode="0.000">
                  <c:v>2.0401099999999999</c:v>
                </c:pt>
                <c:pt idx="1023" formatCode="0.000">
                  <c:v>2.0419299999999998</c:v>
                </c:pt>
                <c:pt idx="1024" formatCode="0.000">
                  <c:v>2.04386</c:v>
                </c:pt>
                <c:pt idx="1025" formatCode="0.000">
                  <c:v>2.04589</c:v>
                </c:pt>
                <c:pt idx="1026" formatCode="0.000">
                  <c:v>2.0480700000000001</c:v>
                </c:pt>
                <c:pt idx="1027" formatCode="0.000">
                  <c:v>2.0499100000000001</c:v>
                </c:pt>
                <c:pt idx="1028" formatCode="0.000">
                  <c:v>2.0518900000000002</c:v>
                </c:pt>
                <c:pt idx="1029" formatCode="0.000">
                  <c:v>2.0539000000000001</c:v>
                </c:pt>
                <c:pt idx="1030" formatCode="0.000">
                  <c:v>2.05599</c:v>
                </c:pt>
                <c:pt idx="1031" formatCode="0.000">
                  <c:v>2.0578599999999998</c:v>
                </c:pt>
                <c:pt idx="1032" formatCode="0.000">
                  <c:v>2.05986</c:v>
                </c:pt>
                <c:pt idx="1033" formatCode="0.000">
                  <c:v>2.0619900000000002</c:v>
                </c:pt>
                <c:pt idx="1034" formatCode="0.000">
                  <c:v>2.0640999999999998</c:v>
                </c:pt>
                <c:pt idx="1035" formatCode="0.000">
                  <c:v>2.0659100000000001</c:v>
                </c:pt>
                <c:pt idx="1036" formatCode="0.000">
                  <c:v>2.06785</c:v>
                </c:pt>
                <c:pt idx="1037" formatCode="0.000">
                  <c:v>2.0698799999999999</c:v>
                </c:pt>
                <c:pt idx="1038" formatCode="0.000">
                  <c:v>2.07199</c:v>
                </c:pt>
                <c:pt idx="1039" formatCode="0.000">
                  <c:v>2.0738599999999998</c:v>
                </c:pt>
                <c:pt idx="1040" formatCode="0.000">
                  <c:v>2.07586</c:v>
                </c:pt>
                <c:pt idx="1041" formatCode="0.000">
                  <c:v>2.0778599999999998</c:v>
                </c:pt>
                <c:pt idx="1042" formatCode="0.000">
                  <c:v>2.0799300000000001</c:v>
                </c:pt>
                <c:pt idx="1043" formatCode="0.000">
                  <c:v>2.0818099999999999</c:v>
                </c:pt>
                <c:pt idx="1044" formatCode="0.000">
                  <c:v>2.0837599999999998</c:v>
                </c:pt>
                <c:pt idx="1045" formatCode="0.000">
                  <c:v>2.0857700000000001</c:v>
                </c:pt>
                <c:pt idx="1046" formatCode="0.000">
                  <c:v>2.0880999999999998</c:v>
                </c:pt>
                <c:pt idx="1047" formatCode="0.000">
                  <c:v>2.08989</c:v>
                </c:pt>
                <c:pt idx="1048" formatCode="0.000">
                  <c:v>2.0918800000000002</c:v>
                </c:pt>
                <c:pt idx="1049" formatCode="0.000">
                  <c:v>2.0938099999999999</c:v>
                </c:pt>
                <c:pt idx="1050" formatCode="0.000">
                  <c:v>2.09606</c:v>
                </c:pt>
                <c:pt idx="1051" formatCode="0.000">
                  <c:v>2.0978400000000001</c:v>
                </c:pt>
                <c:pt idx="1052" formatCode="0.000">
                  <c:v>2.0998199999999998</c:v>
                </c:pt>
                <c:pt idx="1053" formatCode="0.000">
                  <c:v>2.10182</c:v>
                </c:pt>
                <c:pt idx="1054" formatCode="0.000">
                  <c:v>2.10378</c:v>
                </c:pt>
                <c:pt idx="1055" formatCode="0.000">
                  <c:v>2.1057899999999998</c:v>
                </c:pt>
                <c:pt idx="1056" formatCode="0.000">
                  <c:v>2.1077400000000002</c:v>
                </c:pt>
                <c:pt idx="1057" formatCode="0.000">
                  <c:v>2.1097299999999999</c:v>
                </c:pt>
                <c:pt idx="1058" formatCode="0.000">
                  <c:v>2.1116999999999999</c:v>
                </c:pt>
                <c:pt idx="1059" formatCode="0.000">
                  <c:v>2.1139100000000002</c:v>
                </c:pt>
                <c:pt idx="1060" formatCode="0.000">
                  <c:v>2.1158299999999999</c:v>
                </c:pt>
                <c:pt idx="1061" formatCode="0.000">
                  <c:v>2.1178900000000001</c:v>
                </c:pt>
                <c:pt idx="1062" formatCode="0.000">
                  <c:v>2.12005</c:v>
                </c:pt>
                <c:pt idx="1063" formatCode="0.000">
                  <c:v>2.1218400000000002</c:v>
                </c:pt>
                <c:pt idx="1064" formatCode="0.000">
                  <c:v>2.1237599999999999</c:v>
                </c:pt>
                <c:pt idx="1065" formatCode="0.000">
                  <c:v>2.1257299999999999</c:v>
                </c:pt>
                <c:pt idx="1066" formatCode="0.000">
                  <c:v>2.1278199999999998</c:v>
                </c:pt>
                <c:pt idx="1067" formatCode="0.000">
                  <c:v>2.1297700000000002</c:v>
                </c:pt>
                <c:pt idx="1068" formatCode="0.000">
                  <c:v>2.13165</c:v>
                </c:pt>
                <c:pt idx="1069" formatCode="0.000">
                  <c:v>2.1336300000000001</c:v>
                </c:pt>
                <c:pt idx="1070" formatCode="0.000">
                  <c:v>2.13565</c:v>
                </c:pt>
                <c:pt idx="1071" formatCode="0.000">
                  <c:v>2.1378699999999999</c:v>
                </c:pt>
                <c:pt idx="1072" formatCode="0.000">
                  <c:v>2.1398299999999999</c:v>
                </c:pt>
                <c:pt idx="1073" formatCode="0.000">
                  <c:v>2.14175</c:v>
                </c:pt>
                <c:pt idx="1074" formatCode="0.000">
                  <c:v>2.1440700000000001</c:v>
                </c:pt>
                <c:pt idx="1075" formatCode="0.000">
                  <c:v>2.1457999999999999</c:v>
                </c:pt>
                <c:pt idx="1076" formatCode="0.000">
                  <c:v>2.1477300000000001</c:v>
                </c:pt>
                <c:pt idx="1077" formatCode="0.000">
                  <c:v>2.14968</c:v>
                </c:pt>
                <c:pt idx="1078" formatCode="0.000">
                  <c:v>2.1518700000000002</c:v>
                </c:pt>
                <c:pt idx="1079" formatCode="0.000">
                  <c:v>2.1537600000000001</c:v>
                </c:pt>
                <c:pt idx="1080" formatCode="0.000">
                  <c:v>2.15564</c:v>
                </c:pt>
                <c:pt idx="1081" formatCode="0.000">
                  <c:v>2.1576200000000001</c:v>
                </c:pt>
                <c:pt idx="1082" formatCode="0.000">
                  <c:v>2.1596299999999999</c:v>
                </c:pt>
                <c:pt idx="1083" formatCode="0.000">
                  <c:v>2.1617099999999998</c:v>
                </c:pt>
                <c:pt idx="1084" formatCode="0.000">
                  <c:v>2.1637</c:v>
                </c:pt>
                <c:pt idx="1085" formatCode="0.000">
                  <c:v>2.1657899999999999</c:v>
                </c:pt>
                <c:pt idx="1086" formatCode="0.000">
                  <c:v>2.16805</c:v>
                </c:pt>
                <c:pt idx="1087" formatCode="0.000">
                  <c:v>2.1697799999999998</c:v>
                </c:pt>
                <c:pt idx="1088" formatCode="0.000">
                  <c:v>2.1716600000000001</c:v>
                </c:pt>
                <c:pt idx="1089" formatCode="0.000">
                  <c:v>2.1735799999999998</c:v>
                </c:pt>
                <c:pt idx="1090" formatCode="0.000">
                  <c:v>2.1758299999999999</c:v>
                </c:pt>
                <c:pt idx="1091" formatCode="0.000">
                  <c:v>2.1777199999999999</c:v>
                </c:pt>
                <c:pt idx="1092" formatCode="0.000">
                  <c:v>2.1796600000000002</c:v>
                </c:pt>
                <c:pt idx="1093" formatCode="0.000">
                  <c:v>2.1815600000000002</c:v>
                </c:pt>
                <c:pt idx="1094" formatCode="0.000">
                  <c:v>2.1835800000000001</c:v>
                </c:pt>
                <c:pt idx="1095" formatCode="0.000">
                  <c:v>2.1856499999999999</c:v>
                </c:pt>
                <c:pt idx="1096" formatCode="0.000">
                  <c:v>2.1875399999999998</c:v>
                </c:pt>
                <c:pt idx="1097" formatCode="0.000">
                  <c:v>2.1895699999999998</c:v>
                </c:pt>
                <c:pt idx="1098" formatCode="0.000">
                  <c:v>2.1919900000000001</c:v>
                </c:pt>
                <c:pt idx="1099" formatCode="0.000">
                  <c:v>2.1937700000000002</c:v>
                </c:pt>
                <c:pt idx="1100" formatCode="0.000">
                  <c:v>2.1956899999999999</c:v>
                </c:pt>
                <c:pt idx="1101" formatCode="0.000">
                  <c:v>2.1975699999999998</c:v>
                </c:pt>
                <c:pt idx="1102" formatCode="0.000">
                  <c:v>2.1997100000000001</c:v>
                </c:pt>
                <c:pt idx="1103" formatCode="0.000">
                  <c:v>2.2017500000000001</c:v>
                </c:pt>
                <c:pt idx="1104" formatCode="0.000">
                  <c:v>2.20357</c:v>
                </c:pt>
                <c:pt idx="1105" formatCode="0.000">
                  <c:v>2.2055500000000001</c:v>
                </c:pt>
                <c:pt idx="1106" formatCode="0.000">
                  <c:v>2.2075499999999999</c:v>
                </c:pt>
                <c:pt idx="1107" formatCode="0.000">
                  <c:v>2.20966</c:v>
                </c:pt>
                <c:pt idx="1108" formatCode="0.000">
                  <c:v>2.2115100000000001</c:v>
                </c:pt>
                <c:pt idx="1109" formatCode="0.000">
                  <c:v>2.2135099999999999</c:v>
                </c:pt>
                <c:pt idx="1110" formatCode="0.000">
                  <c:v>2.2156699999999998</c:v>
                </c:pt>
                <c:pt idx="1111" formatCode="0.000">
                  <c:v>2.2177699999999998</c:v>
                </c:pt>
                <c:pt idx="1112" formatCode="0.000">
                  <c:v>2.2196199999999999</c:v>
                </c:pt>
                <c:pt idx="1113" formatCode="0.000">
                  <c:v>2.2215799999999999</c:v>
                </c:pt>
                <c:pt idx="1114" formatCode="0.000">
                  <c:v>2.2237499999999999</c:v>
                </c:pt>
                <c:pt idx="1115" formatCode="0.000">
                  <c:v>2.22573</c:v>
                </c:pt>
                <c:pt idx="1116" formatCode="0.000">
                  <c:v>2.22756</c:v>
                </c:pt>
                <c:pt idx="1117" formatCode="0.000">
                  <c:v>2.2295099999999999</c:v>
                </c:pt>
                <c:pt idx="1118" formatCode="0.000">
                  <c:v>2.2315200000000002</c:v>
                </c:pt>
                <c:pt idx="1119" formatCode="0.000">
                  <c:v>2.2336399999999998</c:v>
                </c:pt>
                <c:pt idx="1120" formatCode="0.000">
                  <c:v>2.23549</c:v>
                </c:pt>
                <c:pt idx="1121" formatCode="0.000">
                  <c:v>2.2374800000000001</c:v>
                </c:pt>
                <c:pt idx="1122" formatCode="0.000">
                  <c:v>2.2394500000000002</c:v>
                </c:pt>
                <c:pt idx="1123" formatCode="0.000">
                  <c:v>2.2416999999999998</c:v>
                </c:pt>
                <c:pt idx="1124" formatCode="0.000">
                  <c:v>2.2435299999999998</c:v>
                </c:pt>
                <c:pt idx="1125" formatCode="0.000">
                  <c:v>2.2455500000000002</c:v>
                </c:pt>
                <c:pt idx="1126" formatCode="0.000">
                  <c:v>2.2475100000000001</c:v>
                </c:pt>
                <c:pt idx="1127" formatCode="0.000">
                  <c:v>2.2496900000000002</c:v>
                </c:pt>
                <c:pt idx="1128" formatCode="0.000">
                  <c:v>2.2515100000000001</c:v>
                </c:pt>
                <c:pt idx="1129" formatCode="0.000">
                  <c:v>2.25346</c:v>
                </c:pt>
                <c:pt idx="1130" formatCode="0.000">
                  <c:v>2.2554699999999999</c:v>
                </c:pt>
                <c:pt idx="1131" formatCode="0.000">
                  <c:v>2.2576399999999999</c:v>
                </c:pt>
                <c:pt idx="1132" formatCode="0.000">
                  <c:v>2.2594400000000001</c:v>
                </c:pt>
                <c:pt idx="1133" formatCode="0.000">
                  <c:v>2.2614100000000001</c:v>
                </c:pt>
                <c:pt idx="1134" formatCode="0.000">
                  <c:v>2.2633700000000001</c:v>
                </c:pt>
                <c:pt idx="1135" formatCode="0.000">
                  <c:v>2.2653799999999999</c:v>
                </c:pt>
                <c:pt idx="1136" formatCode="0.000">
                  <c:v>2.2675200000000002</c:v>
                </c:pt>
                <c:pt idx="1137" formatCode="0.000">
                  <c:v>2.2694800000000002</c:v>
                </c:pt>
                <c:pt idx="1138" formatCode="0.000">
                  <c:v>2.2715000000000001</c:v>
                </c:pt>
                <c:pt idx="1139" formatCode="0.000">
                  <c:v>2.2736700000000001</c:v>
                </c:pt>
                <c:pt idx="1140" formatCode="0.000">
                  <c:v>2.2754699999999999</c:v>
                </c:pt>
                <c:pt idx="1141" formatCode="0.000">
                  <c:v>2.2774299999999998</c:v>
                </c:pt>
                <c:pt idx="1142" formatCode="0.000">
                  <c:v>2.2793600000000001</c:v>
                </c:pt>
                <c:pt idx="1143" formatCode="0.000">
                  <c:v>2.2814999999999999</c:v>
                </c:pt>
                <c:pt idx="1144" formatCode="0.000">
                  <c:v>2.2833899999999998</c:v>
                </c:pt>
                <c:pt idx="1145" formatCode="0.000">
                  <c:v>2.28531</c:v>
                </c:pt>
                <c:pt idx="1146" formatCode="0.000">
                  <c:v>2.2873000000000001</c:v>
                </c:pt>
                <c:pt idx="1147" formatCode="0.000">
                  <c:v>2.28932</c:v>
                </c:pt>
                <c:pt idx="1148" formatCode="0.000">
                  <c:v>2.2915100000000002</c:v>
                </c:pt>
                <c:pt idx="1149" formatCode="0.000">
                  <c:v>2.2934299999999999</c:v>
                </c:pt>
                <c:pt idx="1150" formatCode="0.000">
                  <c:v>2.2953800000000002</c:v>
                </c:pt>
                <c:pt idx="1151" formatCode="0.000">
                  <c:v>2.2975699999999999</c:v>
                </c:pt>
                <c:pt idx="1152" formatCode="0.000">
                  <c:v>2.2993899999999998</c:v>
                </c:pt>
                <c:pt idx="1153" formatCode="0.000">
                  <c:v>2.3013499999999998</c:v>
                </c:pt>
                <c:pt idx="1154" formatCode="0.000">
                  <c:v>2.3032699999999999</c:v>
                </c:pt>
                <c:pt idx="1155" formatCode="0.000">
                  <c:v>2.3054899999999998</c:v>
                </c:pt>
                <c:pt idx="1156" formatCode="0.000">
                  <c:v>2.3073800000000002</c:v>
                </c:pt>
                <c:pt idx="1157" formatCode="0.000">
                  <c:v>2.3092899999999998</c:v>
                </c:pt>
                <c:pt idx="1158" formatCode="0.000">
                  <c:v>2.3112599999999999</c:v>
                </c:pt>
                <c:pt idx="1159" formatCode="0.000">
                  <c:v>2.3132899999999998</c:v>
                </c:pt>
                <c:pt idx="1160" formatCode="0.000">
                  <c:v>2.3153199999999998</c:v>
                </c:pt>
                <c:pt idx="1161" formatCode="0.000">
                  <c:v>2.31738</c:v>
                </c:pt>
                <c:pt idx="1162" formatCode="0.000">
                  <c:v>2.31941</c:v>
                </c:pt>
                <c:pt idx="1163" formatCode="0.000">
                  <c:v>2.3216600000000001</c:v>
                </c:pt>
                <c:pt idx="1164" formatCode="0.000">
                  <c:v>2.3233799999999998</c:v>
                </c:pt>
                <c:pt idx="1165" formatCode="0.000">
                  <c:v>2.32531</c:v>
                </c:pt>
                <c:pt idx="1166" formatCode="0.000">
                  <c:v>2.3272599999999999</c:v>
                </c:pt>
                <c:pt idx="1167" formatCode="0.000">
                  <c:v>2.3294299999999999</c:v>
                </c:pt>
                <c:pt idx="1168" formatCode="0.000">
                  <c:v>2.3313299999999999</c:v>
                </c:pt>
                <c:pt idx="1169" formatCode="0.000">
                  <c:v>2.3332099999999998</c:v>
                </c:pt>
                <c:pt idx="1170" formatCode="0.000">
                  <c:v>2.3351999999999999</c:v>
                </c:pt>
                <c:pt idx="1171" formatCode="0.000">
                  <c:v>2.3371900000000001</c:v>
                </c:pt>
                <c:pt idx="1172" formatCode="0.000">
                  <c:v>2.33928</c:v>
                </c:pt>
                <c:pt idx="1173" formatCode="0.000">
                  <c:v>2.34118</c:v>
                </c:pt>
                <c:pt idx="1174" formatCode="0.000">
                  <c:v>2.3431799999999998</c:v>
                </c:pt>
                <c:pt idx="1175" formatCode="0.000">
                  <c:v>2.3455900000000001</c:v>
                </c:pt>
                <c:pt idx="1176" formatCode="0.000">
                  <c:v>2.3473700000000002</c:v>
                </c:pt>
                <c:pt idx="1177" formatCode="0.000">
                  <c:v>2.3492700000000002</c:v>
                </c:pt>
                <c:pt idx="1178" formatCode="0.000">
                  <c:v>2.3512200000000001</c:v>
                </c:pt>
                <c:pt idx="1179" formatCode="0.000">
                  <c:v>2.3533200000000001</c:v>
                </c:pt>
                <c:pt idx="1180" formatCode="0.000">
                  <c:v>2.35534</c:v>
                </c:pt>
                <c:pt idx="1181" formatCode="0.000">
                  <c:v>2.35717</c:v>
                </c:pt>
                <c:pt idx="1182" formatCode="0.000">
                  <c:v>2.3591600000000001</c:v>
                </c:pt>
                <c:pt idx="1183" formatCode="0.000">
                  <c:v>2.3611800000000001</c:v>
                </c:pt>
                <c:pt idx="1184" formatCode="0.000">
                  <c:v>2.36327</c:v>
                </c:pt>
                <c:pt idx="1185" formatCode="0.000">
                  <c:v>2.3651300000000002</c:v>
                </c:pt>
                <c:pt idx="1186" formatCode="0.000">
                  <c:v>2.3671199999999999</c:v>
                </c:pt>
                <c:pt idx="1187" formatCode="0.000">
                  <c:v>2.36937</c:v>
                </c:pt>
                <c:pt idx="1188" formatCode="0.000">
                  <c:v>2.3713899999999999</c:v>
                </c:pt>
                <c:pt idx="1189" formatCode="0.000">
                  <c:v>2.3732600000000001</c:v>
                </c:pt>
                <c:pt idx="1190" formatCode="0.000">
                  <c:v>2.3752300000000002</c:v>
                </c:pt>
                <c:pt idx="1191" formatCode="0.000">
                  <c:v>2.3773300000000002</c:v>
                </c:pt>
                <c:pt idx="1192" formatCode="0.000">
                  <c:v>2.3793199999999999</c:v>
                </c:pt>
                <c:pt idx="1193" formatCode="0.000">
                  <c:v>2.3811100000000001</c:v>
                </c:pt>
                <c:pt idx="1194" formatCode="0.000">
                  <c:v>2.3831099999999998</c:v>
                </c:pt>
                <c:pt idx="1195" formatCode="0.000">
                  <c:v>2.3851200000000001</c:v>
                </c:pt>
                <c:pt idx="1196" formatCode="0.000">
                  <c:v>2.3871899999999999</c:v>
                </c:pt>
                <c:pt idx="1197" formatCode="0.000">
                  <c:v>2.3890799999999999</c:v>
                </c:pt>
                <c:pt idx="1198" formatCode="0.000">
                  <c:v>2.39106</c:v>
                </c:pt>
                <c:pt idx="1199" formatCode="0.000">
                  <c:v>2.3930500000000001</c:v>
                </c:pt>
                <c:pt idx="1200" formatCode="0.000">
                  <c:v>2.39534</c:v>
                </c:pt>
                <c:pt idx="1201" formatCode="0.000">
                  <c:v>2.3971399999999998</c:v>
                </c:pt>
                <c:pt idx="1202" formatCode="0.000">
                  <c:v>2.3990999999999998</c:v>
                </c:pt>
                <c:pt idx="1203" formatCode="0.000">
                  <c:v>2.4011300000000002</c:v>
                </c:pt>
                <c:pt idx="1204" formatCode="0.000">
                  <c:v>2.4032900000000001</c:v>
                </c:pt>
                <c:pt idx="1205" formatCode="0.000">
                  <c:v>2.4051100000000001</c:v>
                </c:pt>
                <c:pt idx="1206" formatCode="0.000">
                  <c:v>2.4070900000000002</c:v>
                </c:pt>
                <c:pt idx="1207" formatCode="0.000">
                  <c:v>2.40909</c:v>
                </c:pt>
                <c:pt idx="1208" formatCode="0.000">
                  <c:v>2.4111799999999999</c:v>
                </c:pt>
                <c:pt idx="1209" formatCode="0.000">
                  <c:v>2.4130099999999999</c:v>
                </c:pt>
                <c:pt idx="1210" formatCode="0.000">
                  <c:v>2.4150100000000001</c:v>
                </c:pt>
                <c:pt idx="1211" formatCode="0.000">
                  <c:v>2.4169999999999998</c:v>
                </c:pt>
                <c:pt idx="1212" formatCode="0.000">
                  <c:v>2.4190399999999999</c:v>
                </c:pt>
                <c:pt idx="1213" formatCode="0.000">
                  <c:v>2.4211100000000001</c:v>
                </c:pt>
                <c:pt idx="1214" formatCode="0.000">
                  <c:v>2.4230800000000001</c:v>
                </c:pt>
                <c:pt idx="1215" formatCode="0.000">
                  <c:v>2.4251800000000001</c:v>
                </c:pt>
                <c:pt idx="1216" formatCode="0.000">
                  <c:v>2.4272800000000001</c:v>
                </c:pt>
                <c:pt idx="1217" formatCode="0.000">
                  <c:v>2.42903</c:v>
                </c:pt>
                <c:pt idx="1218" formatCode="0.000">
                  <c:v>2.4310299999999998</c:v>
                </c:pt>
                <c:pt idx="1219" formatCode="0.000">
                  <c:v>2.4329900000000002</c:v>
                </c:pt>
                <c:pt idx="1220" formatCode="0.000">
                  <c:v>2.4351699999999998</c:v>
                </c:pt>
                <c:pt idx="1221" formatCode="0.000">
                  <c:v>2.4369800000000001</c:v>
                </c:pt>
                <c:pt idx="1222" formatCode="0.000">
                  <c:v>2.4388800000000002</c:v>
                </c:pt>
                <c:pt idx="1223" formatCode="0.000">
                  <c:v>2.4408799999999999</c:v>
                </c:pt>
                <c:pt idx="1224" formatCode="0.000">
                  <c:v>2.4428800000000002</c:v>
                </c:pt>
                <c:pt idx="1225" formatCode="0.000">
                  <c:v>2.4450699999999999</c:v>
                </c:pt>
                <c:pt idx="1226" formatCode="0.000">
                  <c:v>2.4470100000000001</c:v>
                </c:pt>
                <c:pt idx="1227" formatCode="0.000">
                  <c:v>2.4489700000000001</c:v>
                </c:pt>
                <c:pt idx="1228" formatCode="0.000">
                  <c:v>2.45126</c:v>
                </c:pt>
                <c:pt idx="1229" formatCode="0.000">
                  <c:v>2.4529999999999998</c:v>
                </c:pt>
                <c:pt idx="1230" formatCode="0.000">
                  <c:v>2.4548899999999998</c:v>
                </c:pt>
                <c:pt idx="1231" formatCode="0.000">
                  <c:v>2.4569200000000002</c:v>
                </c:pt>
                <c:pt idx="1232" formatCode="0.000">
                  <c:v>2.4590200000000002</c:v>
                </c:pt>
                <c:pt idx="1233" formatCode="0.000">
                  <c:v>2.4609299999999998</c:v>
                </c:pt>
                <c:pt idx="1234" formatCode="0.000">
                  <c:v>2.4628199999999998</c:v>
                </c:pt>
                <c:pt idx="1235" formatCode="0.000">
                  <c:v>2.46475</c:v>
                </c:pt>
                <c:pt idx="1236" formatCode="0.000">
                  <c:v>2.46679</c:v>
                </c:pt>
                <c:pt idx="1237" formatCode="0.000">
                  <c:v>2.46889</c:v>
                </c:pt>
                <c:pt idx="1238" formatCode="0.000">
                  <c:v>2.4709099999999999</c:v>
                </c:pt>
                <c:pt idx="1239" formatCode="0.000">
                  <c:v>2.4729899999999998</c:v>
                </c:pt>
                <c:pt idx="1240" formatCode="0.000">
                  <c:v>2.4751099999999999</c:v>
                </c:pt>
                <c:pt idx="1241" formatCode="0.000">
                  <c:v>2.4769600000000001</c:v>
                </c:pt>
                <c:pt idx="1242" formatCode="0.000">
                  <c:v>2.4788399999999999</c:v>
                </c:pt>
                <c:pt idx="1243" formatCode="0.000">
                  <c:v>2.4807800000000002</c:v>
                </c:pt>
                <c:pt idx="1244" formatCode="0.000">
                  <c:v>2.48299</c:v>
                </c:pt>
                <c:pt idx="1245" formatCode="0.000">
                  <c:v>2.4849100000000002</c:v>
                </c:pt>
                <c:pt idx="1246" formatCode="0.000">
                  <c:v>2.4867599999999999</c:v>
                </c:pt>
                <c:pt idx="1247" formatCode="0.000">
                  <c:v>2.48874</c:v>
                </c:pt>
                <c:pt idx="1248" formatCode="0.000">
                  <c:v>2.4907499999999998</c:v>
                </c:pt>
                <c:pt idx="1249" formatCode="0.000">
                  <c:v>2.4928400000000002</c:v>
                </c:pt>
                <c:pt idx="1250" formatCode="0.000">
                  <c:v>2.4946799999999998</c:v>
                </c:pt>
              </c:numCache>
              <c:extLst xmlns:c15="http://schemas.microsoft.com/office/drawing/2012/chart"/>
            </c:numRef>
          </c:y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2-D729-4DD5-BFB7-2E020FAE72D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03351936"/>
        <c:axId val="656756160"/>
        <c:extLst>
          <c:ext xmlns:c15="http://schemas.microsoft.com/office/drawing/2012/chart" uri="{02D57815-91ED-43cb-92C2-25804820EDAC}">
            <c15:filteredScatterSeries>
              <c15:ser>
                <c:idx val="3"/>
                <c:order val="3"/>
                <c:tx>
                  <c:strRef>
                    <c:extLst>
                      <c:ext uri="{02D57815-91ED-43cb-92C2-25804820EDAC}">
                        <c15:formulaRef>
                          <c15:sqref>Paper!$A$4</c15:sqref>
                        </c15:formulaRef>
                      </c:ext>
                    </c:extLst>
                    <c:strCache>
                      <c:ptCount val="1"/>
                      <c:pt idx="0">
                        <c:v>Etapa 3</c:v>
                      </c:pt>
                    </c:strCache>
                  </c:strRef>
                </c:tx>
                <c:spPr>
                  <a:ln w="25400" cap="rnd">
                    <a:noFill/>
                    <a:round/>
                  </a:ln>
                  <a:effectLst/>
                </c:spPr>
                <c:marker>
                  <c:symbol val="circle"/>
                  <c:size val="2"/>
                  <c:spPr>
                    <a:solidFill>
                      <a:srgbClr val="FF0000"/>
                    </a:solidFill>
                    <a:ln w="9525">
                      <a:noFill/>
                    </a:ln>
                    <a:effectLst/>
                  </c:spPr>
                </c:marker>
                <c:xVal>
                  <c:numRef>
                    <c:extLst>
                      <c:ext uri="{02D57815-91ED-43cb-92C2-25804820EDAC}">
                        <c15:formulaRef>
                          <c15:sqref>'N115 Curvas de Polarización'!$G$4:$G$1254</c15:sqref>
                        </c15:formulaRef>
                      </c:ext>
                    </c:extLst>
                    <c:numCache>
                      <c:formatCode>0.0000</c:formatCode>
                      <c:ptCount val="1251"/>
                      <c:pt idx="0">
                        <c:v>-2.5602679999999997E-4</c:v>
                      </c:pt>
                      <c:pt idx="1">
                        <c:v>-1.915528E-4</c:v>
                      </c:pt>
                      <c:pt idx="2">
                        <c:v>-1.2120080000000001E-4</c:v>
                      </c:pt>
                      <c:pt idx="3">
                        <c:v>-8.0903199999999995E-5</c:v>
                      </c:pt>
                      <c:pt idx="4">
                        <c:v>-5.168E-5</c:v>
                      </c:pt>
                      <c:pt idx="5">
                        <c:v>-2.8105920000000003E-5</c:v>
                      </c:pt>
                      <c:pt idx="6">
                        <c:v>-1.530428E-5</c:v>
                      </c:pt>
                      <c:pt idx="7">
                        <c:v>-1.6242839999999999E-5</c:v>
                      </c:pt>
                      <c:pt idx="8">
                        <c:v>-1.2675600000000001E-6</c:v>
                      </c:pt>
                      <c:pt idx="9">
                        <c:v>6.6980399999999995E-6</c:v>
                      </c:pt>
                      <c:pt idx="10">
                        <c:v>1.090832E-5</c:v>
                      </c:pt>
                      <c:pt idx="11">
                        <c:v>2.28456E-5</c:v>
                      </c:pt>
                      <c:pt idx="12">
                        <c:v>2.5548880000000001E-5</c:v>
                      </c:pt>
                      <c:pt idx="13">
                        <c:v>3.0442920000000001E-5</c:v>
                      </c:pt>
                      <c:pt idx="14">
                        <c:v>3.5702759999999997E-5</c:v>
                      </c:pt>
                      <c:pt idx="15">
                        <c:v>3.705504E-5</c:v>
                      </c:pt>
                      <c:pt idx="16">
                        <c:v>4.3202400000000005E-5</c:v>
                      </c:pt>
                      <c:pt idx="17">
                        <c:v>4.8363599999999999E-5</c:v>
                      </c:pt>
                      <c:pt idx="18">
                        <c:v>4.5596400000000003E-5</c:v>
                      </c:pt>
                      <c:pt idx="19">
                        <c:v>5.51044E-5</c:v>
                      </c:pt>
                      <c:pt idx="20">
                        <c:v>5.6192000000000007E-5</c:v>
                      </c:pt>
                      <c:pt idx="21">
                        <c:v>6.1659200000000001E-5</c:v>
                      </c:pt>
                      <c:pt idx="22">
                        <c:v>6.2213999999999998E-5</c:v>
                      </c:pt>
                      <c:pt idx="23">
                        <c:v>5.9495199999999999E-5</c:v>
                      </c:pt>
                      <c:pt idx="24">
                        <c:v>6.8765999999999999E-5</c:v>
                      </c:pt>
                      <c:pt idx="25">
                        <c:v>7.4332399999999993E-5</c:v>
                      </c:pt>
                      <c:pt idx="26">
                        <c:v>6.976000000000001E-5</c:v>
                      </c:pt>
                      <c:pt idx="27">
                        <c:v>7.6020799999999996E-5</c:v>
                      </c:pt>
                      <c:pt idx="28">
                        <c:v>7.43972E-5</c:v>
                      </c:pt>
                      <c:pt idx="29">
                        <c:v>7.4160799999999996E-5</c:v>
                      </c:pt>
                      <c:pt idx="30">
                        <c:v>8.1366000000000007E-5</c:v>
                      </c:pt>
                      <c:pt idx="31">
                        <c:v>8.2421600000000004E-5</c:v>
                      </c:pt>
                      <c:pt idx="32">
                        <c:v>7.9523600000000005E-5</c:v>
                      </c:pt>
                      <c:pt idx="33">
                        <c:v>8.0531600000000007E-5</c:v>
                      </c:pt>
                      <c:pt idx="34">
                        <c:v>8.7986000000000008E-5</c:v>
                      </c:pt>
                      <c:pt idx="35">
                        <c:v>8.8410400000000003E-5</c:v>
                      </c:pt>
                      <c:pt idx="36">
                        <c:v>8.390760000000001E-5</c:v>
                      </c:pt>
                      <c:pt idx="37">
                        <c:v>8.82728E-5</c:v>
                      </c:pt>
                      <c:pt idx="38">
                        <c:v>8.8259999999999999E-5</c:v>
                      </c:pt>
                      <c:pt idx="39">
                        <c:v>9.1396399999999991E-5</c:v>
                      </c:pt>
                      <c:pt idx="40">
                        <c:v>8.7280399999999992E-5</c:v>
                      </c:pt>
                      <c:pt idx="41">
                        <c:v>9.1201999999999999E-5</c:v>
                      </c:pt>
                      <c:pt idx="42">
                        <c:v>9.2684800000000011E-5</c:v>
                      </c:pt>
                      <c:pt idx="43">
                        <c:v>9.8807600000000006E-5</c:v>
                      </c:pt>
                      <c:pt idx="44">
                        <c:v>9.8710399999999996E-5</c:v>
                      </c:pt>
                      <c:pt idx="45">
                        <c:v>9.6329599999999993E-5</c:v>
                      </c:pt>
                      <c:pt idx="46">
                        <c:v>9.7477200000000002E-5</c:v>
                      </c:pt>
                      <c:pt idx="47">
                        <c:v>1.000708E-4</c:v>
                      </c:pt>
                      <c:pt idx="48">
                        <c:v>1.0382000000000001E-4</c:v>
                      </c:pt>
                      <c:pt idx="49">
                        <c:v>1.100088E-4</c:v>
                      </c:pt>
                      <c:pt idx="50">
                        <c:v>1.0923199999999999E-4</c:v>
                      </c:pt>
                      <c:pt idx="51">
                        <c:v>1.013704E-4</c:v>
                      </c:pt>
                      <c:pt idx="52">
                        <c:v>1.0518599999999999E-4</c:v>
                      </c:pt>
                      <c:pt idx="53">
                        <c:v>1.102224E-4</c:v>
                      </c:pt>
                      <c:pt idx="54">
                        <c:v>1.14224E-4</c:v>
                      </c:pt>
                      <c:pt idx="55">
                        <c:v>1.1601399999999999E-4</c:v>
                      </c:pt>
                      <c:pt idx="56">
                        <c:v>1.110924E-4</c:v>
                      </c:pt>
                      <c:pt idx="57">
                        <c:v>1.081128E-4</c:v>
                      </c:pt>
                      <c:pt idx="58">
                        <c:v>1.056324E-4</c:v>
                      </c:pt>
                      <c:pt idx="59">
                        <c:v>1.1196720000000001E-4</c:v>
                      </c:pt>
                      <c:pt idx="60">
                        <c:v>1.206584E-4</c:v>
                      </c:pt>
                      <c:pt idx="61">
                        <c:v>1.162408E-4</c:v>
                      </c:pt>
                      <c:pt idx="62">
                        <c:v>1.16568E-4</c:v>
                      </c:pt>
                      <c:pt idx="63">
                        <c:v>1.1547119999999999E-4</c:v>
                      </c:pt>
                      <c:pt idx="64">
                        <c:v>1.2767439999999998E-4</c:v>
                      </c:pt>
                      <c:pt idx="65">
                        <c:v>1.2152760000000001E-4</c:v>
                      </c:pt>
                      <c:pt idx="66">
                        <c:v>1.2454639999999998E-4</c:v>
                      </c:pt>
                      <c:pt idx="67">
                        <c:v>1.1585359999999999E-4</c:v>
                      </c:pt>
                      <c:pt idx="68">
                        <c:v>1.196112E-4</c:v>
                      </c:pt>
                      <c:pt idx="69">
                        <c:v>1.2594320000000001E-4</c:v>
                      </c:pt>
                      <c:pt idx="70">
                        <c:v>1.229336E-4</c:v>
                      </c:pt>
                      <c:pt idx="71">
                        <c:v>1.2148279999999999E-4</c:v>
                      </c:pt>
                      <c:pt idx="72">
                        <c:v>1.186432E-4</c:v>
                      </c:pt>
                      <c:pt idx="73">
                        <c:v>1.2275280000000001E-4</c:v>
                      </c:pt>
                      <c:pt idx="74">
                        <c:v>1.2509519999999999E-4</c:v>
                      </c:pt>
                      <c:pt idx="75">
                        <c:v>1.31104E-4</c:v>
                      </c:pt>
                      <c:pt idx="76">
                        <c:v>1.237504E-4</c:v>
                      </c:pt>
                      <c:pt idx="77">
                        <c:v>1.274608E-4</c:v>
                      </c:pt>
                      <c:pt idx="78">
                        <c:v>1.2567439999999999E-4</c:v>
                      </c:pt>
                      <c:pt idx="79">
                        <c:v>1.266908E-4</c:v>
                      </c:pt>
                      <c:pt idx="80">
                        <c:v>1.2683679999999999E-4</c:v>
                      </c:pt>
                      <c:pt idx="81">
                        <c:v>1.2767200000000001E-4</c:v>
                      </c:pt>
                      <c:pt idx="82">
                        <c:v>1.2391599999999998E-4</c:v>
                      </c:pt>
                      <c:pt idx="83">
                        <c:v>1.33084E-4</c:v>
                      </c:pt>
                      <c:pt idx="84">
                        <c:v>1.337528E-4</c:v>
                      </c:pt>
                      <c:pt idx="85">
                        <c:v>1.3126880000000001E-4</c:v>
                      </c:pt>
                      <c:pt idx="86">
                        <c:v>1.2793080000000001E-4</c:v>
                      </c:pt>
                      <c:pt idx="87">
                        <c:v>1.316488E-4</c:v>
                      </c:pt>
                      <c:pt idx="88">
                        <c:v>1.2640240000000001E-4</c:v>
                      </c:pt>
                      <c:pt idx="89">
                        <c:v>1.3702159999999999E-4</c:v>
                      </c:pt>
                      <c:pt idx="90">
                        <c:v>1.349352E-4</c:v>
                      </c:pt>
                      <c:pt idx="91">
                        <c:v>1.3069040000000001E-4</c:v>
                      </c:pt>
                      <c:pt idx="92">
                        <c:v>1.3005920000000001E-4</c:v>
                      </c:pt>
                      <c:pt idx="93">
                        <c:v>1.3430239999999999E-4</c:v>
                      </c:pt>
                      <c:pt idx="94">
                        <c:v>1.3437360000000001E-4</c:v>
                      </c:pt>
                      <c:pt idx="95">
                        <c:v>1.301176E-4</c:v>
                      </c:pt>
                      <c:pt idx="96">
                        <c:v>1.275824E-4</c:v>
                      </c:pt>
                      <c:pt idx="97">
                        <c:v>1.2809240000000001E-4</c:v>
                      </c:pt>
                      <c:pt idx="98">
                        <c:v>1.389416E-4</c:v>
                      </c:pt>
                      <c:pt idx="99">
                        <c:v>1.35038E-4</c:v>
                      </c:pt>
                      <c:pt idx="100">
                        <c:v>1.352472E-4</c:v>
                      </c:pt>
                      <c:pt idx="101">
                        <c:v>1.3993400000000001E-4</c:v>
                      </c:pt>
                      <c:pt idx="102">
                        <c:v>1.357288E-4</c:v>
                      </c:pt>
                      <c:pt idx="103">
                        <c:v>1.3692199999999999E-4</c:v>
                      </c:pt>
                      <c:pt idx="104">
                        <c:v>1.3965639999999999E-4</c:v>
                      </c:pt>
                      <c:pt idx="105">
                        <c:v>1.3029679999999999E-4</c:v>
                      </c:pt>
                      <c:pt idx="106">
                        <c:v>1.310784E-4</c:v>
                      </c:pt>
                      <c:pt idx="107">
                        <c:v>1.3078680000000001E-4</c:v>
                      </c:pt>
                      <c:pt idx="108">
                        <c:v>1.3456120000000002E-4</c:v>
                      </c:pt>
                      <c:pt idx="109">
                        <c:v>1.3269440000000001E-4</c:v>
                      </c:pt>
                      <c:pt idx="110">
                        <c:v>1.302136E-4</c:v>
                      </c:pt>
                      <c:pt idx="111">
                        <c:v>1.2930600000000001E-4</c:v>
                      </c:pt>
                      <c:pt idx="112">
                        <c:v>1.364708E-4</c:v>
                      </c:pt>
                      <c:pt idx="113">
                        <c:v>1.428736E-4</c:v>
                      </c:pt>
                      <c:pt idx="114">
                        <c:v>1.3325039999999999E-4</c:v>
                      </c:pt>
                      <c:pt idx="115">
                        <c:v>1.3272760000000001E-4</c:v>
                      </c:pt>
                      <c:pt idx="116">
                        <c:v>1.383872E-4</c:v>
                      </c:pt>
                      <c:pt idx="117">
                        <c:v>1.3935799999999999E-4</c:v>
                      </c:pt>
                      <c:pt idx="118">
                        <c:v>1.357512E-4</c:v>
                      </c:pt>
                      <c:pt idx="119">
                        <c:v>1.2792239999999999E-4</c:v>
                      </c:pt>
                      <c:pt idx="120">
                        <c:v>1.3079960000000001E-4</c:v>
                      </c:pt>
                      <c:pt idx="121">
                        <c:v>1.3847840000000001E-4</c:v>
                      </c:pt>
                      <c:pt idx="122">
                        <c:v>1.5395479999999998E-4</c:v>
                      </c:pt>
                      <c:pt idx="123">
                        <c:v>1.51132E-4</c:v>
                      </c:pt>
                      <c:pt idx="124">
                        <c:v>1.3960159999999998E-4</c:v>
                      </c:pt>
                      <c:pt idx="125">
                        <c:v>1.3882879999999999E-4</c:v>
                      </c:pt>
                      <c:pt idx="126">
                        <c:v>1.4362279999999999E-4</c:v>
                      </c:pt>
                      <c:pt idx="127">
                        <c:v>1.457184E-4</c:v>
                      </c:pt>
                      <c:pt idx="128">
                        <c:v>1.4874800000000001E-4</c:v>
                      </c:pt>
                      <c:pt idx="129">
                        <c:v>1.496084E-4</c:v>
                      </c:pt>
                      <c:pt idx="130">
                        <c:v>1.4844519999999999E-4</c:v>
                      </c:pt>
                      <c:pt idx="131">
                        <c:v>1.5351000000000001E-4</c:v>
                      </c:pt>
                      <c:pt idx="132">
                        <c:v>1.485112E-4</c:v>
                      </c:pt>
                      <c:pt idx="133">
                        <c:v>1.489932E-4</c:v>
                      </c:pt>
                      <c:pt idx="134">
                        <c:v>1.4846919999999999E-4</c:v>
                      </c:pt>
                      <c:pt idx="135">
                        <c:v>1.4821680000000001E-4</c:v>
                      </c:pt>
                      <c:pt idx="136">
                        <c:v>1.5241880000000001E-4</c:v>
                      </c:pt>
                      <c:pt idx="137">
                        <c:v>1.519708E-4</c:v>
                      </c:pt>
                      <c:pt idx="138">
                        <c:v>1.5232439999999999E-4</c:v>
                      </c:pt>
                      <c:pt idx="139">
                        <c:v>1.397336E-4</c:v>
                      </c:pt>
                      <c:pt idx="140">
                        <c:v>1.3818000000000001E-4</c:v>
                      </c:pt>
                      <c:pt idx="141">
                        <c:v>1.387088E-4</c:v>
                      </c:pt>
                      <c:pt idx="142">
                        <c:v>1.4067879999999999E-4</c:v>
                      </c:pt>
                      <c:pt idx="143">
                        <c:v>1.4593080000000001E-4</c:v>
                      </c:pt>
                      <c:pt idx="144">
                        <c:v>1.461352E-4</c:v>
                      </c:pt>
                      <c:pt idx="145">
                        <c:v>1.319572E-4</c:v>
                      </c:pt>
                      <c:pt idx="146">
                        <c:v>1.3298119999999999E-4</c:v>
                      </c:pt>
                      <c:pt idx="147">
                        <c:v>1.3612079999999999E-4</c:v>
                      </c:pt>
                      <c:pt idx="148">
                        <c:v>1.3510680000000002E-4</c:v>
                      </c:pt>
                      <c:pt idx="149">
                        <c:v>1.4231439999999999E-4</c:v>
                      </c:pt>
                      <c:pt idx="150">
                        <c:v>1.3438959999999999E-4</c:v>
                      </c:pt>
                      <c:pt idx="151">
                        <c:v>1.367568E-4</c:v>
                      </c:pt>
                      <c:pt idx="152">
                        <c:v>1.36422E-4</c:v>
                      </c:pt>
                      <c:pt idx="153">
                        <c:v>1.3398880000000001E-4</c:v>
                      </c:pt>
                      <c:pt idx="154">
                        <c:v>1.3788879999999999E-4</c:v>
                      </c:pt>
                      <c:pt idx="155">
                        <c:v>1.3795880000000001E-4</c:v>
                      </c:pt>
                      <c:pt idx="156">
                        <c:v>1.3267199999999999E-4</c:v>
                      </c:pt>
                      <c:pt idx="157">
                        <c:v>1.3025919999999999E-4</c:v>
                      </c:pt>
                      <c:pt idx="158">
                        <c:v>1.4144959999999999E-4</c:v>
                      </c:pt>
                      <c:pt idx="159">
                        <c:v>1.4002600000000002E-4</c:v>
                      </c:pt>
                      <c:pt idx="160">
                        <c:v>1.317112E-4</c:v>
                      </c:pt>
                      <c:pt idx="161">
                        <c:v>1.3457480000000002E-4</c:v>
                      </c:pt>
                      <c:pt idx="162">
                        <c:v>1.2593000000000001E-4</c:v>
                      </c:pt>
                      <c:pt idx="163">
                        <c:v>1.2899680000000001E-4</c:v>
                      </c:pt>
                      <c:pt idx="164">
                        <c:v>1.3139759999999999E-4</c:v>
                      </c:pt>
                      <c:pt idx="165">
                        <c:v>1.2668320000000001E-4</c:v>
                      </c:pt>
                      <c:pt idx="166">
                        <c:v>1.243444E-4</c:v>
                      </c:pt>
                      <c:pt idx="167">
                        <c:v>1.323668E-4</c:v>
                      </c:pt>
                      <c:pt idx="168">
                        <c:v>1.342812E-4</c:v>
                      </c:pt>
                      <c:pt idx="169">
                        <c:v>1.3047800000000001E-4</c:v>
                      </c:pt>
                      <c:pt idx="170">
                        <c:v>1.3390759999999999E-4</c:v>
                      </c:pt>
                      <c:pt idx="171">
                        <c:v>1.288696E-4</c:v>
                      </c:pt>
                      <c:pt idx="172">
                        <c:v>1.282016E-4</c:v>
                      </c:pt>
                      <c:pt idx="173">
                        <c:v>1.3141159999999999E-4</c:v>
                      </c:pt>
                      <c:pt idx="174">
                        <c:v>1.38622E-4</c:v>
                      </c:pt>
                      <c:pt idx="175">
                        <c:v>1.3209119999999999E-4</c:v>
                      </c:pt>
                      <c:pt idx="176">
                        <c:v>1.3018599999999999E-4</c:v>
                      </c:pt>
                      <c:pt idx="177">
                        <c:v>1.3872400000000001E-4</c:v>
                      </c:pt>
                      <c:pt idx="178">
                        <c:v>1.3804759999999999E-4</c:v>
                      </c:pt>
                      <c:pt idx="179">
                        <c:v>1.3352160000000001E-4</c:v>
                      </c:pt>
                      <c:pt idx="180">
                        <c:v>1.3501680000000001E-4</c:v>
                      </c:pt>
                      <c:pt idx="181">
                        <c:v>1.3667240000000001E-4</c:v>
                      </c:pt>
                      <c:pt idx="182">
                        <c:v>1.415144E-4</c:v>
                      </c:pt>
                      <c:pt idx="183">
                        <c:v>1.3459440000000001E-4</c:v>
                      </c:pt>
                      <c:pt idx="184">
                        <c:v>1.3177720000000001E-4</c:v>
                      </c:pt>
                      <c:pt idx="185">
                        <c:v>1.3204039999999999E-4</c:v>
                      </c:pt>
                      <c:pt idx="186">
                        <c:v>1.3735600000000002E-4</c:v>
                      </c:pt>
                      <c:pt idx="187">
                        <c:v>1.4298880000000001E-4</c:v>
                      </c:pt>
                      <c:pt idx="188">
                        <c:v>1.3420079999999998E-4</c:v>
                      </c:pt>
                      <c:pt idx="189">
                        <c:v>1.3381600000000001E-4</c:v>
                      </c:pt>
                      <c:pt idx="190">
                        <c:v>1.3668559999999998E-4</c:v>
                      </c:pt>
                      <c:pt idx="191">
                        <c:v>1.386108E-4</c:v>
                      </c:pt>
                      <c:pt idx="192">
                        <c:v>1.3715999999999999E-4</c:v>
                      </c:pt>
                      <c:pt idx="193">
                        <c:v>1.355324E-4</c:v>
                      </c:pt>
                      <c:pt idx="194">
                        <c:v>1.41092E-4</c:v>
                      </c:pt>
                      <c:pt idx="195">
                        <c:v>1.417608E-4</c:v>
                      </c:pt>
                      <c:pt idx="196">
                        <c:v>1.4083119999999999E-4</c:v>
                      </c:pt>
                      <c:pt idx="197">
                        <c:v>1.4103879999999999E-4</c:v>
                      </c:pt>
                      <c:pt idx="198">
                        <c:v>1.3990960000000001E-4</c:v>
                      </c:pt>
                      <c:pt idx="199">
                        <c:v>1.3628879999999998E-4</c:v>
                      </c:pt>
                      <c:pt idx="200">
                        <c:v>1.5043000000000001E-4</c:v>
                      </c:pt>
                      <c:pt idx="201">
                        <c:v>1.4180639999999999E-4</c:v>
                      </c:pt>
                      <c:pt idx="202">
                        <c:v>1.401036E-4</c:v>
                      </c:pt>
                      <c:pt idx="203">
                        <c:v>1.446676E-4</c:v>
                      </c:pt>
                      <c:pt idx="204">
                        <c:v>1.4134839999999999E-4</c:v>
                      </c:pt>
                      <c:pt idx="205">
                        <c:v>1.4411360000000001E-4</c:v>
                      </c:pt>
                      <c:pt idx="206">
                        <c:v>1.4728199999999999E-4</c:v>
                      </c:pt>
                      <c:pt idx="207">
                        <c:v>1.4316280000000001E-4</c:v>
                      </c:pt>
                      <c:pt idx="208">
                        <c:v>1.3819519999999999E-4</c:v>
                      </c:pt>
                      <c:pt idx="209">
                        <c:v>1.40996E-4</c:v>
                      </c:pt>
                      <c:pt idx="210">
                        <c:v>1.4852680000000001E-4</c:v>
                      </c:pt>
                      <c:pt idx="211">
                        <c:v>1.4476119999999999E-4</c:v>
                      </c:pt>
                      <c:pt idx="212">
                        <c:v>1.4546399999999999E-4</c:v>
                      </c:pt>
                      <c:pt idx="213">
                        <c:v>1.4387239999999999E-4</c:v>
                      </c:pt>
                      <c:pt idx="214">
                        <c:v>1.4833359999999999E-4</c:v>
                      </c:pt>
                      <c:pt idx="215">
                        <c:v>1.428856E-4</c:v>
                      </c:pt>
                      <c:pt idx="216">
                        <c:v>1.453344E-4</c:v>
                      </c:pt>
                      <c:pt idx="217">
                        <c:v>1.4144240000000001E-4</c:v>
                      </c:pt>
                      <c:pt idx="218">
                        <c:v>1.544428E-4</c:v>
                      </c:pt>
                      <c:pt idx="219">
                        <c:v>1.5695959999999999E-4</c:v>
                      </c:pt>
                      <c:pt idx="220">
                        <c:v>1.4961999999999999E-4</c:v>
                      </c:pt>
                      <c:pt idx="221">
                        <c:v>1.49042E-4</c:v>
                      </c:pt>
                      <c:pt idx="222">
                        <c:v>1.531084E-4</c:v>
                      </c:pt>
                      <c:pt idx="223">
                        <c:v>1.5948000000000001E-4</c:v>
                      </c:pt>
                      <c:pt idx="224">
                        <c:v>1.5996360000000001E-4</c:v>
                      </c:pt>
                      <c:pt idx="225">
                        <c:v>1.5264799999999999E-4</c:v>
                      </c:pt>
                      <c:pt idx="226">
                        <c:v>1.6315519999999999E-4</c:v>
                      </c:pt>
                      <c:pt idx="227">
                        <c:v>1.6845320000000001E-4</c:v>
                      </c:pt>
                      <c:pt idx="228">
                        <c:v>1.525636E-4</c:v>
                      </c:pt>
                      <c:pt idx="229">
                        <c:v>1.562628E-4</c:v>
                      </c:pt>
                      <c:pt idx="230">
                        <c:v>1.5394359999999999E-4</c:v>
                      </c:pt>
                      <c:pt idx="231">
                        <c:v>1.5985559999999999E-4</c:v>
                      </c:pt>
                      <c:pt idx="232">
                        <c:v>1.6463839999999999E-4</c:v>
                      </c:pt>
                      <c:pt idx="233">
                        <c:v>1.5939600000000002E-4</c:v>
                      </c:pt>
                      <c:pt idx="234">
                        <c:v>1.6326239999999998E-4</c:v>
                      </c:pt>
                      <c:pt idx="235">
                        <c:v>1.7395399999999998E-4</c:v>
                      </c:pt>
                      <c:pt idx="236">
                        <c:v>1.755344E-4</c:v>
                      </c:pt>
                      <c:pt idx="237">
                        <c:v>1.7448720000000001E-4</c:v>
                      </c:pt>
                      <c:pt idx="238">
                        <c:v>1.7643840000000001E-4</c:v>
                      </c:pt>
                      <c:pt idx="239">
                        <c:v>1.719E-4</c:v>
                      </c:pt>
                      <c:pt idx="240">
                        <c:v>1.814676E-4</c:v>
                      </c:pt>
                      <c:pt idx="241">
                        <c:v>1.7063399999999999E-4</c:v>
                      </c:pt>
                      <c:pt idx="242">
                        <c:v>1.81898E-4</c:v>
                      </c:pt>
                      <c:pt idx="243">
                        <c:v>1.7455319999999999E-4</c:v>
                      </c:pt>
                      <c:pt idx="244">
                        <c:v>1.817504E-4</c:v>
                      </c:pt>
                      <c:pt idx="245">
                        <c:v>1.8760280000000001E-4</c:v>
                      </c:pt>
                      <c:pt idx="246">
                        <c:v>1.865592E-4</c:v>
                      </c:pt>
                      <c:pt idx="247">
                        <c:v>1.804524E-4</c:v>
                      </c:pt>
                      <c:pt idx="248">
                        <c:v>1.8065359999999998E-4</c:v>
                      </c:pt>
                      <c:pt idx="249">
                        <c:v>1.7994960000000001E-4</c:v>
                      </c:pt>
                      <c:pt idx="250">
                        <c:v>1.9120200000000002E-4</c:v>
                      </c:pt>
                      <c:pt idx="251">
                        <c:v>1.8908320000000001E-4</c:v>
                      </c:pt>
                      <c:pt idx="252">
                        <c:v>1.8685279999999999E-4</c:v>
                      </c:pt>
                      <c:pt idx="253">
                        <c:v>1.89054E-4</c:v>
                      </c:pt>
                      <c:pt idx="254">
                        <c:v>1.9599760000000002E-4</c:v>
                      </c:pt>
                      <c:pt idx="255">
                        <c:v>1.9547879999999999E-4</c:v>
                      </c:pt>
                      <c:pt idx="256">
                        <c:v>1.9232599999999999E-4</c:v>
                      </c:pt>
                      <c:pt idx="257">
                        <c:v>1.8777999999999999E-4</c:v>
                      </c:pt>
                      <c:pt idx="258">
                        <c:v>1.98362E-4</c:v>
                      </c:pt>
                      <c:pt idx="259">
                        <c:v>1.8951960000000001E-4</c:v>
                      </c:pt>
                      <c:pt idx="260">
                        <c:v>1.9461039999999998E-4</c:v>
                      </c:pt>
                      <c:pt idx="261">
                        <c:v>2.0389440000000001E-4</c:v>
                      </c:pt>
                      <c:pt idx="262">
                        <c:v>2.0608359999999999E-4</c:v>
                      </c:pt>
                      <c:pt idx="263">
                        <c:v>1.965724E-4</c:v>
                      </c:pt>
                      <c:pt idx="264">
                        <c:v>2.0483200000000001E-4</c:v>
                      </c:pt>
                      <c:pt idx="265">
                        <c:v>2.0832320000000002E-4</c:v>
                      </c:pt>
                      <c:pt idx="266">
                        <c:v>2.1191680000000001E-4</c:v>
                      </c:pt>
                      <c:pt idx="267">
                        <c:v>2.0900479999999999E-4</c:v>
                      </c:pt>
                      <c:pt idx="268">
                        <c:v>2.1155640000000001E-4</c:v>
                      </c:pt>
                      <c:pt idx="269">
                        <c:v>2.1752879999999998E-4</c:v>
                      </c:pt>
                      <c:pt idx="270">
                        <c:v>2.2246120000000001E-4</c:v>
                      </c:pt>
                      <c:pt idx="271">
                        <c:v>2.2775040000000001E-4</c:v>
                      </c:pt>
                      <c:pt idx="272">
                        <c:v>2.179956E-4</c:v>
                      </c:pt>
                      <c:pt idx="273">
                        <c:v>2.060164E-4</c:v>
                      </c:pt>
                      <c:pt idx="274">
                        <c:v>2.0736760000000001E-4</c:v>
                      </c:pt>
                      <c:pt idx="275">
                        <c:v>2.1866839999999999E-4</c:v>
                      </c:pt>
                      <c:pt idx="276">
                        <c:v>2.138412E-4</c:v>
                      </c:pt>
                      <c:pt idx="277">
                        <c:v>2.247288E-4</c:v>
                      </c:pt>
                      <c:pt idx="278">
                        <c:v>2.2291919999999998E-4</c:v>
                      </c:pt>
                      <c:pt idx="279">
                        <c:v>2.1939920000000002E-4</c:v>
                      </c:pt>
                      <c:pt idx="280">
                        <c:v>2.193656E-4</c:v>
                      </c:pt>
                      <c:pt idx="281">
                        <c:v>2.2056840000000001E-4</c:v>
                      </c:pt>
                      <c:pt idx="282">
                        <c:v>2.2190959999999999E-4</c:v>
                      </c:pt>
                      <c:pt idx="283">
                        <c:v>2.3277360000000002E-4</c:v>
                      </c:pt>
                      <c:pt idx="284">
                        <c:v>2.3263280000000001E-4</c:v>
                      </c:pt>
                      <c:pt idx="285">
                        <c:v>2.2928480000000001E-4</c:v>
                      </c:pt>
                      <c:pt idx="286">
                        <c:v>2.2673959999999999E-4</c:v>
                      </c:pt>
                      <c:pt idx="287">
                        <c:v>2.3336519999999999E-4</c:v>
                      </c:pt>
                      <c:pt idx="288">
                        <c:v>2.3624559999999999E-4</c:v>
                      </c:pt>
                      <c:pt idx="289">
                        <c:v>2.351004E-4</c:v>
                      </c:pt>
                      <c:pt idx="290">
                        <c:v>2.3071959999999999E-4</c:v>
                      </c:pt>
                      <c:pt idx="291">
                        <c:v>2.267216E-4</c:v>
                      </c:pt>
                      <c:pt idx="292">
                        <c:v>2.33976E-4</c:v>
                      </c:pt>
                      <c:pt idx="293">
                        <c:v>2.429496E-4</c:v>
                      </c:pt>
                      <c:pt idx="294">
                        <c:v>2.3896839999999999E-4</c:v>
                      </c:pt>
                      <c:pt idx="295">
                        <c:v>2.3397279999999999E-4</c:v>
                      </c:pt>
                      <c:pt idx="296">
                        <c:v>2.3610840000000001E-4</c:v>
                      </c:pt>
                      <c:pt idx="297">
                        <c:v>2.435808E-4</c:v>
                      </c:pt>
                      <c:pt idx="298">
                        <c:v>2.40578E-4</c:v>
                      </c:pt>
                      <c:pt idx="299">
                        <c:v>2.3618119999999998E-4</c:v>
                      </c:pt>
                      <c:pt idx="300">
                        <c:v>2.3321360000000001E-4</c:v>
                      </c:pt>
                      <c:pt idx="301">
                        <c:v>2.3434040000000001E-4</c:v>
                      </c:pt>
                      <c:pt idx="302">
                        <c:v>2.3997839999999999E-4</c:v>
                      </c:pt>
                      <c:pt idx="303">
                        <c:v>2.4385159999999999E-4</c:v>
                      </c:pt>
                      <c:pt idx="304">
                        <c:v>2.4309639999999999E-4</c:v>
                      </c:pt>
                      <c:pt idx="305">
                        <c:v>2.387628E-4</c:v>
                      </c:pt>
                      <c:pt idx="306">
                        <c:v>2.4597479999999999E-4</c:v>
                      </c:pt>
                      <c:pt idx="307">
                        <c:v>2.4888120000000002E-4</c:v>
                      </c:pt>
                      <c:pt idx="308">
                        <c:v>2.43384E-4</c:v>
                      </c:pt>
                      <c:pt idx="309">
                        <c:v>2.3869560000000002E-4</c:v>
                      </c:pt>
                      <c:pt idx="310">
                        <c:v>2.4979599999999999E-4</c:v>
                      </c:pt>
                      <c:pt idx="311">
                        <c:v>2.6072040000000001E-4</c:v>
                      </c:pt>
                      <c:pt idx="312">
                        <c:v>2.5337880000000001E-4</c:v>
                      </c:pt>
                      <c:pt idx="313">
                        <c:v>2.4779199999999999E-4</c:v>
                      </c:pt>
                      <c:pt idx="314">
                        <c:v>2.4242799999999999E-4</c:v>
                      </c:pt>
                      <c:pt idx="315">
                        <c:v>2.5582319999999998E-4</c:v>
                      </c:pt>
                      <c:pt idx="316">
                        <c:v>2.5760959999999999E-4</c:v>
                      </c:pt>
                      <c:pt idx="317">
                        <c:v>2.5626719999999998E-4</c:v>
                      </c:pt>
                      <c:pt idx="318">
                        <c:v>2.5545959999999997E-4</c:v>
                      </c:pt>
                      <c:pt idx="319">
                        <c:v>2.5913560000000001E-4</c:v>
                      </c:pt>
                      <c:pt idx="320">
                        <c:v>2.7636480000000003E-4</c:v>
                      </c:pt>
                      <c:pt idx="321">
                        <c:v>2.6718759999999999E-4</c:v>
                      </c:pt>
                      <c:pt idx="322">
                        <c:v>2.6488679999999999E-4</c:v>
                      </c:pt>
                      <c:pt idx="323">
                        <c:v>2.6650920000000002E-4</c:v>
                      </c:pt>
                      <c:pt idx="324">
                        <c:v>2.6872119999999999E-4</c:v>
                      </c:pt>
                      <c:pt idx="325">
                        <c:v>2.6570439999999999E-4</c:v>
                      </c:pt>
                      <c:pt idx="326">
                        <c:v>2.6745760000000001E-4</c:v>
                      </c:pt>
                      <c:pt idx="327">
                        <c:v>2.73656E-4</c:v>
                      </c:pt>
                      <c:pt idx="328">
                        <c:v>2.8231079999999997E-4</c:v>
                      </c:pt>
                      <c:pt idx="329">
                        <c:v>2.706796E-4</c:v>
                      </c:pt>
                      <c:pt idx="330">
                        <c:v>2.7392159999999998E-4</c:v>
                      </c:pt>
                      <c:pt idx="331">
                        <c:v>2.8363640000000001E-4</c:v>
                      </c:pt>
                      <c:pt idx="332">
                        <c:v>2.7829840000000004E-4</c:v>
                      </c:pt>
                      <c:pt idx="333">
                        <c:v>2.76252E-4</c:v>
                      </c:pt>
                      <c:pt idx="334">
                        <c:v>2.8305559999999998E-4</c:v>
                      </c:pt>
                      <c:pt idx="335">
                        <c:v>2.7932519999999999E-4</c:v>
                      </c:pt>
                      <c:pt idx="336">
                        <c:v>2.870684E-4</c:v>
                      </c:pt>
                      <c:pt idx="337">
                        <c:v>2.8056959999999998E-4</c:v>
                      </c:pt>
                      <c:pt idx="338">
                        <c:v>2.7834560000000003E-4</c:v>
                      </c:pt>
                      <c:pt idx="339">
                        <c:v>2.7004079999999998E-4</c:v>
                      </c:pt>
                      <c:pt idx="340">
                        <c:v>2.723572E-4</c:v>
                      </c:pt>
                      <c:pt idx="341">
                        <c:v>2.777492E-4</c:v>
                      </c:pt>
                      <c:pt idx="342">
                        <c:v>2.8805479999999999E-4</c:v>
                      </c:pt>
                      <c:pt idx="343">
                        <c:v>2.8028079999999999E-4</c:v>
                      </c:pt>
                      <c:pt idx="344">
                        <c:v>2.7249920000000001E-4</c:v>
                      </c:pt>
                      <c:pt idx="345">
                        <c:v>2.8123239999999999E-4</c:v>
                      </c:pt>
                      <c:pt idx="346">
                        <c:v>2.8269079999999999E-4</c:v>
                      </c:pt>
                      <c:pt idx="347">
                        <c:v>2.7995519999999999E-4</c:v>
                      </c:pt>
                      <c:pt idx="348">
                        <c:v>2.8056640000000002E-4</c:v>
                      </c:pt>
                      <c:pt idx="349">
                        <c:v>2.9136839999999999E-4</c:v>
                      </c:pt>
                      <c:pt idx="350">
                        <c:v>2.8830039999999999E-4</c:v>
                      </c:pt>
                      <c:pt idx="351">
                        <c:v>2.8998320000000002E-4</c:v>
                      </c:pt>
                      <c:pt idx="352">
                        <c:v>2.9246799999999999E-4</c:v>
                      </c:pt>
                      <c:pt idx="353">
                        <c:v>2.9760920000000002E-4</c:v>
                      </c:pt>
                      <c:pt idx="354">
                        <c:v>3.0209360000000001E-4</c:v>
                      </c:pt>
                      <c:pt idx="355">
                        <c:v>3.0703799999999998E-4</c:v>
                      </c:pt>
                      <c:pt idx="356">
                        <c:v>2.8947799999999997E-4</c:v>
                      </c:pt>
                      <c:pt idx="357">
                        <c:v>2.8955959999999998E-4</c:v>
                      </c:pt>
                      <c:pt idx="358">
                        <c:v>3.0189639999999998E-4</c:v>
                      </c:pt>
                      <c:pt idx="359">
                        <c:v>2.9398400000000001E-4</c:v>
                      </c:pt>
                      <c:pt idx="360">
                        <c:v>2.950548E-4</c:v>
                      </c:pt>
                      <c:pt idx="361">
                        <c:v>2.9391239999999999E-4</c:v>
                      </c:pt>
                      <c:pt idx="362">
                        <c:v>3.0468280000000002E-4</c:v>
                      </c:pt>
                      <c:pt idx="363">
                        <c:v>3.0505879999999998E-4</c:v>
                      </c:pt>
                      <c:pt idx="364">
                        <c:v>2.9671839999999999E-4</c:v>
                      </c:pt>
                      <c:pt idx="365">
                        <c:v>2.9906240000000003E-4</c:v>
                      </c:pt>
                      <c:pt idx="366">
                        <c:v>2.998904E-4</c:v>
                      </c:pt>
                      <c:pt idx="367">
                        <c:v>3.060332E-4</c:v>
                      </c:pt>
                      <c:pt idx="368">
                        <c:v>2.9922679999999999E-4</c:v>
                      </c:pt>
                      <c:pt idx="369">
                        <c:v>3.000592E-4</c:v>
                      </c:pt>
                      <c:pt idx="370">
                        <c:v>2.8604359999999997E-4</c:v>
                      </c:pt>
                      <c:pt idx="371">
                        <c:v>2.9641679999999998E-4</c:v>
                      </c:pt>
                      <c:pt idx="372">
                        <c:v>3.0291200000000002E-4</c:v>
                      </c:pt>
                      <c:pt idx="373">
                        <c:v>3.0293479999999998E-4</c:v>
                      </c:pt>
                      <c:pt idx="374">
                        <c:v>2.9600520000000002E-4</c:v>
                      </c:pt>
                      <c:pt idx="375">
                        <c:v>3.0177160000000004E-4</c:v>
                      </c:pt>
                      <c:pt idx="376">
                        <c:v>3.0432119999999999E-4</c:v>
                      </c:pt>
                      <c:pt idx="377">
                        <c:v>3.1282160000000001E-4</c:v>
                      </c:pt>
                      <c:pt idx="378">
                        <c:v>3.105432E-4</c:v>
                      </c:pt>
                      <c:pt idx="379">
                        <c:v>3.0347879999999999E-4</c:v>
                      </c:pt>
                      <c:pt idx="380">
                        <c:v>2.994812E-4</c:v>
                      </c:pt>
                      <c:pt idx="381">
                        <c:v>3.0340880000000002E-4</c:v>
                      </c:pt>
                      <c:pt idx="382">
                        <c:v>3.1224080000000003E-4</c:v>
                      </c:pt>
                      <c:pt idx="383">
                        <c:v>3.0946000000000001E-4</c:v>
                      </c:pt>
                      <c:pt idx="384">
                        <c:v>3.1114599999999999E-4</c:v>
                      </c:pt>
                      <c:pt idx="385">
                        <c:v>3.0373040000000002E-4</c:v>
                      </c:pt>
                      <c:pt idx="386">
                        <c:v>3.0848959999999999E-4</c:v>
                      </c:pt>
                      <c:pt idx="387">
                        <c:v>3.1833159999999997E-4</c:v>
                      </c:pt>
                      <c:pt idx="388">
                        <c:v>3.1230599999999999E-4</c:v>
                      </c:pt>
                      <c:pt idx="389">
                        <c:v>3.1087399999999999E-4</c:v>
                      </c:pt>
                      <c:pt idx="390">
                        <c:v>3.0997480000000003E-4</c:v>
                      </c:pt>
                      <c:pt idx="391">
                        <c:v>3.0600800000000003E-4</c:v>
                      </c:pt>
                      <c:pt idx="392">
                        <c:v>3.1868479999999996E-4</c:v>
                      </c:pt>
                      <c:pt idx="393">
                        <c:v>3.2028840000000004E-4</c:v>
                      </c:pt>
                      <c:pt idx="394">
                        <c:v>3.0802280000000003E-4</c:v>
                      </c:pt>
                      <c:pt idx="395">
                        <c:v>3.16414E-4</c:v>
                      </c:pt>
                      <c:pt idx="396">
                        <c:v>3.1232640000000001E-4</c:v>
                      </c:pt>
                      <c:pt idx="397">
                        <c:v>3.1682519999999998E-4</c:v>
                      </c:pt>
                      <c:pt idx="398">
                        <c:v>3.2185800000000001E-4</c:v>
                      </c:pt>
                      <c:pt idx="399">
                        <c:v>3.1922480000000001E-4</c:v>
                      </c:pt>
                      <c:pt idx="400">
                        <c:v>3.1659960000000002E-4</c:v>
                      </c:pt>
                      <c:pt idx="401">
                        <c:v>3.0758000000000001E-4</c:v>
                      </c:pt>
                      <c:pt idx="402">
                        <c:v>3.2285399999999997E-4</c:v>
                      </c:pt>
                      <c:pt idx="403">
                        <c:v>3.1817159999999995E-4</c:v>
                      </c:pt>
                      <c:pt idx="404">
                        <c:v>3.209916E-4</c:v>
                      </c:pt>
                      <c:pt idx="405">
                        <c:v>3.1489279999999999E-4</c:v>
                      </c:pt>
                      <c:pt idx="406">
                        <c:v>3.2179359999999995E-4</c:v>
                      </c:pt>
                      <c:pt idx="407">
                        <c:v>3.2772159999999999E-4</c:v>
                      </c:pt>
                      <c:pt idx="408">
                        <c:v>3.2459839999999997E-4</c:v>
                      </c:pt>
                      <c:pt idx="409">
                        <c:v>3.220772E-4</c:v>
                      </c:pt>
                      <c:pt idx="410">
                        <c:v>3.2611279999999999E-4</c:v>
                      </c:pt>
                      <c:pt idx="411">
                        <c:v>3.2636119999999996E-4</c:v>
                      </c:pt>
                      <c:pt idx="412">
                        <c:v>3.3162280000000001E-4</c:v>
                      </c:pt>
                      <c:pt idx="413">
                        <c:v>3.2306880000000003E-4</c:v>
                      </c:pt>
                      <c:pt idx="414">
                        <c:v>3.2301280000000002E-4</c:v>
                      </c:pt>
                      <c:pt idx="415">
                        <c:v>3.2428040000000001E-4</c:v>
                      </c:pt>
                      <c:pt idx="416">
                        <c:v>3.2640320000000003E-4</c:v>
                      </c:pt>
                      <c:pt idx="417">
                        <c:v>3.3604399999999997E-4</c:v>
                      </c:pt>
                      <c:pt idx="418">
                        <c:v>3.3552079999999996E-4</c:v>
                      </c:pt>
                      <c:pt idx="419">
                        <c:v>3.2928720000000001E-4</c:v>
                      </c:pt>
                      <c:pt idx="420">
                        <c:v>3.2735399999999997E-4</c:v>
                      </c:pt>
                      <c:pt idx="421">
                        <c:v>3.2869479999999998E-4</c:v>
                      </c:pt>
                      <c:pt idx="422">
                        <c:v>3.3226879999999999E-4</c:v>
                      </c:pt>
                      <c:pt idx="423">
                        <c:v>3.3124800000000002E-4</c:v>
                      </c:pt>
                      <c:pt idx="424">
                        <c:v>3.2467360000000003E-4</c:v>
                      </c:pt>
                      <c:pt idx="425">
                        <c:v>3.21696E-4</c:v>
                      </c:pt>
                      <c:pt idx="426">
                        <c:v>3.3208160000000001E-4</c:v>
                      </c:pt>
                      <c:pt idx="427">
                        <c:v>3.3603239999999997E-4</c:v>
                      </c:pt>
                      <c:pt idx="428">
                        <c:v>3.3183160000000003E-4</c:v>
                      </c:pt>
                      <c:pt idx="429">
                        <c:v>3.279596E-4</c:v>
                      </c:pt>
                      <c:pt idx="430">
                        <c:v>3.3661520000000003E-4</c:v>
                      </c:pt>
                      <c:pt idx="431">
                        <c:v>3.3867880000000003E-4</c:v>
                      </c:pt>
                      <c:pt idx="432">
                        <c:v>3.2951840000000003E-4</c:v>
                      </c:pt>
                      <c:pt idx="433">
                        <c:v>3.2591320000000001E-4</c:v>
                      </c:pt>
                      <c:pt idx="434">
                        <c:v>3.2940039999999996E-4</c:v>
                      </c:pt>
                      <c:pt idx="435">
                        <c:v>3.3460640000000002E-4</c:v>
                      </c:pt>
                      <c:pt idx="436">
                        <c:v>3.3017920000000001E-4</c:v>
                      </c:pt>
                      <c:pt idx="437">
                        <c:v>3.3083960000000002E-4</c:v>
                      </c:pt>
                      <c:pt idx="438">
                        <c:v>3.291732E-4</c:v>
                      </c:pt>
                      <c:pt idx="439">
                        <c:v>3.4169760000000001E-4</c:v>
                      </c:pt>
                      <c:pt idx="440">
                        <c:v>3.4263920000000001E-4</c:v>
                      </c:pt>
                      <c:pt idx="441">
                        <c:v>3.3881960000000001E-4</c:v>
                      </c:pt>
                      <c:pt idx="442">
                        <c:v>3.3099879999999999E-4</c:v>
                      </c:pt>
                      <c:pt idx="443">
                        <c:v>3.377864E-4</c:v>
                      </c:pt>
                      <c:pt idx="444">
                        <c:v>3.4741000000000004E-4</c:v>
                      </c:pt>
                      <c:pt idx="445">
                        <c:v>3.4009760000000002E-4</c:v>
                      </c:pt>
                      <c:pt idx="446">
                        <c:v>3.3888439999999999E-4</c:v>
                      </c:pt>
                      <c:pt idx="447">
                        <c:v>3.3584799999999997E-4</c:v>
                      </c:pt>
                      <c:pt idx="448">
                        <c:v>3.464424E-4</c:v>
                      </c:pt>
                      <c:pt idx="449">
                        <c:v>3.3539640000000004E-4</c:v>
                      </c:pt>
                      <c:pt idx="450">
                        <c:v>3.2563599999999997E-4</c:v>
                      </c:pt>
                      <c:pt idx="451">
                        <c:v>3.3519680000000001E-4</c:v>
                      </c:pt>
                      <c:pt idx="452">
                        <c:v>3.3455840000000002E-4</c:v>
                      </c:pt>
                      <c:pt idx="453">
                        <c:v>3.3574720000000002E-4</c:v>
                      </c:pt>
                      <c:pt idx="454">
                        <c:v>3.3663760000000002E-4</c:v>
                      </c:pt>
                      <c:pt idx="455">
                        <c:v>3.3018440000000005E-4</c:v>
                      </c:pt>
                      <c:pt idx="456">
                        <c:v>3.2935239999999996E-4</c:v>
                      </c:pt>
                      <c:pt idx="457">
                        <c:v>3.3563000000000001E-4</c:v>
                      </c:pt>
                      <c:pt idx="458">
                        <c:v>3.3918560000000003E-4</c:v>
                      </c:pt>
                      <c:pt idx="459">
                        <c:v>3.3630279999999997E-4</c:v>
                      </c:pt>
                      <c:pt idx="460">
                        <c:v>3.3523560000000001E-4</c:v>
                      </c:pt>
                      <c:pt idx="461">
                        <c:v>3.4018199999999996E-4</c:v>
                      </c:pt>
                      <c:pt idx="462">
                        <c:v>3.4546080000000002E-4</c:v>
                      </c:pt>
                      <c:pt idx="463">
                        <c:v>3.400268E-4</c:v>
                      </c:pt>
                      <c:pt idx="464">
                        <c:v>3.4176119999999996E-4</c:v>
                      </c:pt>
                      <c:pt idx="465">
                        <c:v>3.3399119999999997E-4</c:v>
                      </c:pt>
                      <c:pt idx="466">
                        <c:v>3.4356999999999996E-4</c:v>
                      </c:pt>
                      <c:pt idx="467">
                        <c:v>3.4701520000000001E-4</c:v>
                      </c:pt>
                      <c:pt idx="468">
                        <c:v>3.3819679999999997E-4</c:v>
                      </c:pt>
                      <c:pt idx="469">
                        <c:v>3.3345680000000004E-4</c:v>
                      </c:pt>
                      <c:pt idx="470">
                        <c:v>3.3208960000000003E-4</c:v>
                      </c:pt>
                      <c:pt idx="471">
                        <c:v>3.4107079999999996E-4</c:v>
                      </c:pt>
                      <c:pt idx="472">
                        <c:v>3.3995839999999999E-4</c:v>
                      </c:pt>
                      <c:pt idx="473">
                        <c:v>3.3472599999999998E-4</c:v>
                      </c:pt>
                      <c:pt idx="474">
                        <c:v>3.3701E-4</c:v>
                      </c:pt>
                      <c:pt idx="475">
                        <c:v>3.3786879999999996E-4</c:v>
                      </c:pt>
                      <c:pt idx="476">
                        <c:v>3.4489079999999999E-4</c:v>
                      </c:pt>
                      <c:pt idx="477">
                        <c:v>3.3880519999999998E-4</c:v>
                      </c:pt>
                      <c:pt idx="478">
                        <c:v>3.3671800000000001E-4</c:v>
                      </c:pt>
                      <c:pt idx="479">
                        <c:v>3.3615399999999997E-4</c:v>
                      </c:pt>
                      <c:pt idx="480">
                        <c:v>3.4659719999999999E-4</c:v>
                      </c:pt>
                      <c:pt idx="481">
                        <c:v>3.4897960000000001E-4</c:v>
                      </c:pt>
                      <c:pt idx="482">
                        <c:v>3.4539599999999998E-4</c:v>
                      </c:pt>
                      <c:pt idx="483">
                        <c:v>3.3913079999999999E-4</c:v>
                      </c:pt>
                      <c:pt idx="484">
                        <c:v>3.4483720000000003E-4</c:v>
                      </c:pt>
                      <c:pt idx="485">
                        <c:v>3.5262E-4</c:v>
                      </c:pt>
                      <c:pt idx="486">
                        <c:v>3.4976359999999999E-4</c:v>
                      </c:pt>
                      <c:pt idx="487">
                        <c:v>3.4341839999999998E-4</c:v>
                      </c:pt>
                      <c:pt idx="488">
                        <c:v>3.3907880000000004E-4</c:v>
                      </c:pt>
                      <c:pt idx="489">
                        <c:v>3.3756920000000003E-4</c:v>
                      </c:pt>
                      <c:pt idx="490">
                        <c:v>3.4958839999999999E-4</c:v>
                      </c:pt>
                      <c:pt idx="491">
                        <c:v>3.4774480000000004E-4</c:v>
                      </c:pt>
                      <c:pt idx="492">
                        <c:v>3.4395000000000004E-4</c:v>
                      </c:pt>
                      <c:pt idx="493">
                        <c:v>3.5012159999999999E-4</c:v>
                      </c:pt>
                      <c:pt idx="494">
                        <c:v>3.5547159999999999E-4</c:v>
                      </c:pt>
                      <c:pt idx="495">
                        <c:v>3.4831679999999999E-4</c:v>
                      </c:pt>
                      <c:pt idx="496">
                        <c:v>3.4732879999999999E-4</c:v>
                      </c:pt>
                      <c:pt idx="497">
                        <c:v>3.467368E-4</c:v>
                      </c:pt>
                      <c:pt idx="498">
                        <c:v>3.5179359999999997E-4</c:v>
                      </c:pt>
                      <c:pt idx="499">
                        <c:v>3.5340559999999998E-4</c:v>
                      </c:pt>
                      <c:pt idx="500">
                        <c:v>3.4378039999999999E-4</c:v>
                      </c:pt>
                      <c:pt idx="501" formatCode="0.000">
                        <c:v>3.4821919999999999E-4</c:v>
                      </c:pt>
                      <c:pt idx="502" formatCode="0.000">
                        <c:v>3.467764E-4</c:v>
                      </c:pt>
                      <c:pt idx="503" formatCode="0.000">
                        <c:v>3.5445799999999999E-4</c:v>
                      </c:pt>
                      <c:pt idx="504" formatCode="0.000">
                        <c:v>3.5913040000000001E-4</c:v>
                      </c:pt>
                      <c:pt idx="505" formatCode="0.000">
                        <c:v>3.535112E-4</c:v>
                      </c:pt>
                      <c:pt idx="506" formatCode="0.000">
                        <c:v>3.5262200000000003E-4</c:v>
                      </c:pt>
                      <c:pt idx="507" formatCode="0.000">
                        <c:v>3.4852320000000001E-4</c:v>
                      </c:pt>
                      <c:pt idx="508" formatCode="0.000">
                        <c:v>3.572844E-4</c:v>
                      </c:pt>
                      <c:pt idx="509" formatCode="0.000">
                        <c:v>3.6328960000000003E-4</c:v>
                      </c:pt>
                      <c:pt idx="510" formatCode="0.000">
                        <c:v>3.555276E-4</c:v>
                      </c:pt>
                      <c:pt idx="511" formatCode="0.000">
                        <c:v>3.594968E-4</c:v>
                      </c:pt>
                      <c:pt idx="512" formatCode="0.000">
                        <c:v>3.600392E-4</c:v>
                      </c:pt>
                      <c:pt idx="513" formatCode="0.000">
                        <c:v>3.7122000000000001E-4</c:v>
                      </c:pt>
                      <c:pt idx="514" formatCode="0.000">
                        <c:v>3.6250079999999998E-4</c:v>
                      </c:pt>
                      <c:pt idx="515" formatCode="0.000">
                        <c:v>3.5325000000000005E-4</c:v>
                      </c:pt>
                      <c:pt idx="516" formatCode="0.000">
                        <c:v>3.5643639999999999E-4</c:v>
                      </c:pt>
                      <c:pt idx="517" formatCode="0.000">
                        <c:v>3.5593920000000001E-4</c:v>
                      </c:pt>
                      <c:pt idx="518" formatCode="0.000">
                        <c:v>3.6318759999999999E-4</c:v>
                      </c:pt>
                      <c:pt idx="519" formatCode="0.000">
                        <c:v>3.5913279999999996E-4</c:v>
                      </c:pt>
                      <c:pt idx="520" formatCode="0.000">
                        <c:v>3.5785720000000001E-4</c:v>
                      </c:pt>
                      <c:pt idx="521" formatCode="0.000">
                        <c:v>3.53498E-4</c:v>
                      </c:pt>
                      <c:pt idx="522" formatCode="0.000">
                        <c:v>3.6192559999999996E-4</c:v>
                      </c:pt>
                      <c:pt idx="523" formatCode="0.000">
                        <c:v>3.6199319999999998E-4</c:v>
                      </c:pt>
                      <c:pt idx="524" formatCode="0.000">
                        <c:v>3.6519679999999998E-4</c:v>
                      </c:pt>
                      <c:pt idx="525" formatCode="0.000">
                        <c:v>3.583476E-4</c:v>
                      </c:pt>
                      <c:pt idx="526" formatCode="0.000">
                        <c:v>3.5884079999999997E-4</c:v>
                      </c:pt>
                      <c:pt idx="527" formatCode="0.000">
                        <c:v>3.6465280000000003E-4</c:v>
                      </c:pt>
                      <c:pt idx="528" formatCode="0.000">
                        <c:v>3.6049280000000002E-4</c:v>
                      </c:pt>
                      <c:pt idx="529" formatCode="0.000">
                        <c:v>3.5945440000000002E-4</c:v>
                      </c:pt>
                      <c:pt idx="530" formatCode="0.000">
                        <c:v>3.5445160000000003E-4</c:v>
                      </c:pt>
                      <c:pt idx="531" formatCode="0.000">
                        <c:v>3.6366440000000001E-4</c:v>
                      </c:pt>
                      <c:pt idx="532" formatCode="0.000">
                        <c:v>3.5993799999999997E-4</c:v>
                      </c:pt>
                      <c:pt idx="533" formatCode="0.000">
                        <c:v>3.5829600000000003E-4</c:v>
                      </c:pt>
                      <c:pt idx="534" formatCode="0.000">
                        <c:v>3.5900439999999998E-4</c:v>
                      </c:pt>
                      <c:pt idx="535" formatCode="0.000">
                        <c:v>3.637364E-4</c:v>
                      </c:pt>
                      <c:pt idx="536" formatCode="0.000">
                        <c:v>3.690268E-4</c:v>
                      </c:pt>
                      <c:pt idx="537" formatCode="0.000">
                        <c:v>3.6573679999999997E-4</c:v>
                      </c:pt>
                      <c:pt idx="538" formatCode="0.000">
                        <c:v>3.6127439999999994E-4</c:v>
                      </c:pt>
                      <c:pt idx="539" formatCode="0.000">
                        <c:v>3.625376E-4</c:v>
                      </c:pt>
                      <c:pt idx="540" formatCode="0.000">
                        <c:v>3.7032679999999998E-4</c:v>
                      </c:pt>
                      <c:pt idx="541" formatCode="0.000">
                        <c:v>3.7257840000000001E-4</c:v>
                      </c:pt>
                      <c:pt idx="542" formatCode="0.000">
                        <c:v>3.6718439999999997E-4</c:v>
                      </c:pt>
                      <c:pt idx="543" formatCode="0.000">
                        <c:v>3.6105560000000003E-4</c:v>
                      </c:pt>
                      <c:pt idx="544" formatCode="0.000">
                        <c:v>3.6660760000000001E-4</c:v>
                      </c:pt>
                      <c:pt idx="545" formatCode="0.000">
                        <c:v>3.7302599999999999E-4</c:v>
                      </c:pt>
                      <c:pt idx="546" formatCode="0.000">
                        <c:v>3.6858000000000003E-4</c:v>
                      </c:pt>
                      <c:pt idx="547" formatCode="0.000">
                        <c:v>3.6287800000000002E-4</c:v>
                      </c:pt>
                      <c:pt idx="548" formatCode="0.000">
                        <c:v>3.6484919999999995E-4</c:v>
                      </c:pt>
                      <c:pt idx="549" formatCode="0.000">
                        <c:v>3.7314840000000004E-4</c:v>
                      </c:pt>
                      <c:pt idx="550" formatCode="0.000">
                        <c:v>3.7262879999999996E-4</c:v>
                      </c:pt>
                      <c:pt idx="551" formatCode="0.000">
                        <c:v>3.6575240000000003E-4</c:v>
                      </c:pt>
                      <c:pt idx="552" formatCode="0.000">
                        <c:v>3.6755199999999999E-4</c:v>
                      </c:pt>
                      <c:pt idx="553" formatCode="0.000">
                        <c:v>3.7420719999999995E-4</c:v>
                      </c:pt>
                      <c:pt idx="554" formatCode="0.000">
                        <c:v>3.7837280000000003E-4</c:v>
                      </c:pt>
                      <c:pt idx="555" formatCode="0.000">
                        <c:v>3.7501520000000004E-4</c:v>
                      </c:pt>
                      <c:pt idx="556" formatCode="0.000">
                        <c:v>3.758508E-4</c:v>
                      </c:pt>
                      <c:pt idx="557" formatCode="0.000">
                        <c:v>3.7306119999999996E-4</c:v>
                      </c:pt>
                      <c:pt idx="558" formatCode="0.000">
                        <c:v>3.7374400000000002E-4</c:v>
                      </c:pt>
                      <c:pt idx="559" formatCode="0.000">
                        <c:v>3.7955919999999998E-4</c:v>
                      </c:pt>
                      <c:pt idx="560" formatCode="0.000">
                        <c:v>3.7827680000000004E-4</c:v>
                      </c:pt>
                      <c:pt idx="561" formatCode="0.000">
                        <c:v>3.7543839999999999E-4</c:v>
                      </c:pt>
                      <c:pt idx="562" formatCode="0.000">
                        <c:v>3.7662760000000003E-4</c:v>
                      </c:pt>
                      <c:pt idx="563" formatCode="0.000">
                        <c:v>3.8126119999999999E-4</c:v>
                      </c:pt>
                      <c:pt idx="564" formatCode="0.000">
                        <c:v>3.8998280000000004E-4</c:v>
                      </c:pt>
                      <c:pt idx="565" formatCode="0.000">
                        <c:v>3.8620080000000001E-4</c:v>
                      </c:pt>
                      <c:pt idx="566" formatCode="0.000">
                        <c:v>3.8422599999999999E-4</c:v>
                      </c:pt>
                      <c:pt idx="567" formatCode="0.000">
                        <c:v>3.8098919999999999E-4</c:v>
                      </c:pt>
                      <c:pt idx="568" formatCode="0.000">
                        <c:v>3.8142360000000003E-4</c:v>
                      </c:pt>
                      <c:pt idx="569" formatCode="0.000">
                        <c:v>3.8851480000000002E-4</c:v>
                      </c:pt>
                      <c:pt idx="570" formatCode="0.000">
                        <c:v>3.8726200000000003E-4</c:v>
                      </c:pt>
                      <c:pt idx="571" formatCode="0.000">
                        <c:v>3.7993759999999999E-4</c:v>
                      </c:pt>
                      <c:pt idx="572" formatCode="0.000">
                        <c:v>3.8311159999999999E-4</c:v>
                      </c:pt>
                      <c:pt idx="573" formatCode="0.000">
                        <c:v>3.8904920000000005E-4</c:v>
                      </c:pt>
                      <c:pt idx="574" formatCode="0.000">
                        <c:v>3.8239919999999997E-4</c:v>
                      </c:pt>
                      <c:pt idx="575" formatCode="0.000">
                        <c:v>3.8059120000000002E-4</c:v>
                      </c:pt>
                      <c:pt idx="576" formatCode="0.000">
                        <c:v>3.7980399999999997E-4</c:v>
                      </c:pt>
                      <c:pt idx="577" formatCode="0.000">
                        <c:v>3.9210200000000002E-4</c:v>
                      </c:pt>
                      <c:pt idx="578" formatCode="0.000">
                        <c:v>3.9042199999999997E-4</c:v>
                      </c:pt>
                      <c:pt idx="579" formatCode="0.000">
                        <c:v>3.8561880000000001E-4</c:v>
                      </c:pt>
                      <c:pt idx="580" formatCode="0.000">
                        <c:v>3.8465520000000004E-4</c:v>
                      </c:pt>
                      <c:pt idx="581" formatCode="0.000">
                        <c:v>3.863208E-4</c:v>
                      </c:pt>
                      <c:pt idx="582" formatCode="0.000">
                        <c:v>3.957012E-4</c:v>
                      </c:pt>
                      <c:pt idx="583" formatCode="0.000">
                        <c:v>3.9429560000000001E-4</c:v>
                      </c:pt>
                      <c:pt idx="584" formatCode="0.000">
                        <c:v>3.9015759999999996E-4</c:v>
                      </c:pt>
                      <c:pt idx="585" formatCode="0.000">
                        <c:v>3.8883240000000001E-4</c:v>
                      </c:pt>
                      <c:pt idx="586" formatCode="0.000">
                        <c:v>3.8544319999999998E-4</c:v>
                      </c:pt>
                      <c:pt idx="587" formatCode="0.000">
                        <c:v>3.9660599999999998E-4</c:v>
                      </c:pt>
                      <c:pt idx="588" formatCode="0.000">
                        <c:v>3.9631560000000004E-4</c:v>
                      </c:pt>
                      <c:pt idx="589" formatCode="0.000">
                        <c:v>3.936848E-4</c:v>
                      </c:pt>
                      <c:pt idx="590" formatCode="0.000">
                        <c:v>3.9111399999999997E-4</c:v>
                      </c:pt>
                      <c:pt idx="591" formatCode="0.000">
                        <c:v>3.9608440000000003E-4</c:v>
                      </c:pt>
                      <c:pt idx="592" formatCode="0.000">
                        <c:v>3.9207119999999998E-4</c:v>
                      </c:pt>
                      <c:pt idx="593" formatCode="0.000">
                        <c:v>3.9284600000000003E-4</c:v>
                      </c:pt>
                      <c:pt idx="594" formatCode="0.000">
                        <c:v>3.9270720000000002E-4</c:v>
                      </c:pt>
                      <c:pt idx="595" formatCode="0.000">
                        <c:v>3.95616E-4</c:v>
                      </c:pt>
                      <c:pt idx="596" formatCode="0.000">
                        <c:v>3.9959639999999997E-4</c:v>
                      </c:pt>
                      <c:pt idx="597" formatCode="0.000">
                        <c:v>3.9715159999999998E-4</c:v>
                      </c:pt>
                      <c:pt idx="598" formatCode="0.000">
                        <c:v>3.9270759999999999E-4</c:v>
                      </c:pt>
                      <c:pt idx="599" formatCode="0.000">
                        <c:v>3.9281640000000002E-4</c:v>
                      </c:pt>
                      <c:pt idx="600" formatCode="0.000">
                        <c:v>4.0022799999999998E-4</c:v>
                      </c:pt>
                      <c:pt idx="601" formatCode="0.000">
                        <c:v>3.9723799999999995E-4</c:v>
                      </c:pt>
                      <c:pt idx="602" formatCode="0.000">
                        <c:v>3.9608520000000003E-4</c:v>
                      </c:pt>
                      <c:pt idx="603" formatCode="0.000">
                        <c:v>3.9197320000000001E-4</c:v>
                      </c:pt>
                      <c:pt idx="604" formatCode="0.000">
                        <c:v>3.9813439999999999E-4</c:v>
                      </c:pt>
                      <c:pt idx="605" formatCode="0.000">
                        <c:v>3.9921720000000001E-4</c:v>
                      </c:pt>
                      <c:pt idx="606" formatCode="0.000">
                        <c:v>3.9749920000000001E-4</c:v>
                      </c:pt>
                      <c:pt idx="607" formatCode="0.000">
                        <c:v>3.9075119999999996E-4</c:v>
                      </c:pt>
                      <c:pt idx="608" formatCode="0.000">
                        <c:v>3.9836679999999999E-4</c:v>
                      </c:pt>
                      <c:pt idx="609" formatCode="0.000">
                        <c:v>4.0350800000000001E-4</c:v>
                      </c:pt>
                      <c:pt idx="610" formatCode="0.000">
                        <c:v>4.0200800000000003E-4</c:v>
                      </c:pt>
                      <c:pt idx="611" formatCode="0.000">
                        <c:v>3.9397719999999996E-4</c:v>
                      </c:pt>
                      <c:pt idx="612" formatCode="0.000">
                        <c:v>3.9626920000000005E-4</c:v>
                      </c:pt>
                      <c:pt idx="613" formatCode="0.000">
                        <c:v>4.06368E-4</c:v>
                      </c:pt>
                      <c:pt idx="614" formatCode="0.000">
                        <c:v>4.0565600000000001E-4</c:v>
                      </c:pt>
                      <c:pt idx="615" formatCode="0.000">
                        <c:v>4.0220400000000003E-4</c:v>
                      </c:pt>
                      <c:pt idx="616" formatCode="0.000">
                        <c:v>4.0393199999999997E-4</c:v>
                      </c:pt>
                      <c:pt idx="617" formatCode="0.000">
                        <c:v>4.1515999999999998E-4</c:v>
                      </c:pt>
                      <c:pt idx="618" formatCode="0.000">
                        <c:v>4.12156E-4</c:v>
                      </c:pt>
                      <c:pt idx="619" formatCode="0.000">
                        <c:v>4.0404799999999995E-4</c:v>
                      </c:pt>
                      <c:pt idx="620" formatCode="0.000">
                        <c:v>4.0019199999999995E-4</c:v>
                      </c:pt>
                      <c:pt idx="621" formatCode="0.000">
                        <c:v>4.0188000000000002E-4</c:v>
                      </c:pt>
                      <c:pt idx="622" formatCode="0.000">
                        <c:v>4.1019600000000004E-4</c:v>
                      </c:pt>
                      <c:pt idx="623" formatCode="0.000">
                        <c:v>4.0891999999999995E-4</c:v>
                      </c:pt>
                      <c:pt idx="624" formatCode="0.000">
                        <c:v>4.0547600000000005E-4</c:v>
                      </c:pt>
                      <c:pt idx="625" formatCode="0.000">
                        <c:v>4.1766400000000005E-4</c:v>
                      </c:pt>
                      <c:pt idx="626" formatCode="0.000">
                        <c:v>4.19892E-4</c:v>
                      </c:pt>
                      <c:pt idx="627" formatCode="0.000">
                        <c:v>4.0823600000000003E-4</c:v>
                      </c:pt>
                      <c:pt idx="628" formatCode="0.000">
                        <c:v>4.0938799999999995E-4</c:v>
                      </c:pt>
                      <c:pt idx="629" formatCode="0.000">
                        <c:v>4.1542E-4</c:v>
                      </c:pt>
                      <c:pt idx="630" formatCode="0.000">
                        <c:v>4.2804399999999998E-4</c:v>
                      </c:pt>
                      <c:pt idx="631" formatCode="0.000">
                        <c:v>4.2217200000000001E-4</c:v>
                      </c:pt>
                      <c:pt idx="632" formatCode="0.000">
                        <c:v>4.1778000000000003E-4</c:v>
                      </c:pt>
                      <c:pt idx="633" formatCode="0.000">
                        <c:v>4.1188799999999996E-4</c:v>
                      </c:pt>
                      <c:pt idx="634" formatCode="0.000">
                        <c:v>4.2598400000000002E-4</c:v>
                      </c:pt>
                      <c:pt idx="635" formatCode="0.000">
                        <c:v>4.3135199999999997E-4</c:v>
                      </c:pt>
                      <c:pt idx="636" formatCode="0.000">
                        <c:v>4.1891999999999998E-4</c:v>
                      </c:pt>
                      <c:pt idx="637" formatCode="0.000">
                        <c:v>4.21376E-4</c:v>
                      </c:pt>
                      <c:pt idx="638" formatCode="0.000">
                        <c:v>4.1963199999999997E-4</c:v>
                      </c:pt>
                      <c:pt idx="639" formatCode="0.000">
                        <c:v>4.2830800000000002E-4</c:v>
                      </c:pt>
                      <c:pt idx="640" formatCode="0.000">
                        <c:v>4.3395999999999994E-4</c:v>
                      </c:pt>
                      <c:pt idx="641" formatCode="0.000">
                        <c:v>4.2919199999999995E-4</c:v>
                      </c:pt>
                      <c:pt idx="642" formatCode="0.000">
                        <c:v>4.2512399999999998E-4</c:v>
                      </c:pt>
                      <c:pt idx="643" formatCode="0.000">
                        <c:v>4.20884E-4</c:v>
                      </c:pt>
                      <c:pt idx="644" formatCode="0.000">
                        <c:v>4.3396400000000001E-4</c:v>
                      </c:pt>
                      <c:pt idx="645" formatCode="0.000">
                        <c:v>4.3384399999999996E-4</c:v>
                      </c:pt>
                      <c:pt idx="646" formatCode="0.000">
                        <c:v>4.31292E-4</c:v>
                      </c:pt>
                      <c:pt idx="647" formatCode="0.000">
                        <c:v>4.2348400000000001E-4</c:v>
                      </c:pt>
                      <c:pt idx="648" formatCode="0.000">
                        <c:v>4.3917200000000004E-4</c:v>
                      </c:pt>
                      <c:pt idx="649" formatCode="0.000">
                        <c:v>4.5845200000000003E-4</c:v>
                      </c:pt>
                      <c:pt idx="650" formatCode="0.000">
                        <c:v>4.4829599999999999E-4</c:v>
                      </c:pt>
                      <c:pt idx="651" formatCode="0.000">
                        <c:v>4.40016E-4</c:v>
                      </c:pt>
                      <c:pt idx="652" formatCode="0.000">
                        <c:v>4.3965200000000001E-4</c:v>
                      </c:pt>
                      <c:pt idx="653" formatCode="0.000">
                        <c:v>4.6643599999999998E-4</c:v>
                      </c:pt>
                      <c:pt idx="654" formatCode="0.000">
                        <c:v>4.52056E-4</c:v>
                      </c:pt>
                      <c:pt idx="655" formatCode="0.000">
                        <c:v>4.49436E-4</c:v>
                      </c:pt>
                      <c:pt idx="656" formatCode="0.000">
                        <c:v>4.4802399999999999E-4</c:v>
                      </c:pt>
                      <c:pt idx="657" formatCode="0.000">
                        <c:v>4.6739200000000001E-4</c:v>
                      </c:pt>
                      <c:pt idx="658" formatCode="0.000">
                        <c:v>4.6634799999999995E-4</c:v>
                      </c:pt>
                      <c:pt idx="659" formatCode="0.000">
                        <c:v>4.6584800000000004E-4</c:v>
                      </c:pt>
                      <c:pt idx="660" formatCode="0.000">
                        <c:v>4.60092E-4</c:v>
                      </c:pt>
                      <c:pt idx="661" formatCode="0.000">
                        <c:v>4.6403199999999996E-4</c:v>
                      </c:pt>
                      <c:pt idx="662" formatCode="0.000">
                        <c:v>4.8348799999999996E-4</c:v>
                      </c:pt>
                      <c:pt idx="663" formatCode="0.000">
                        <c:v>4.8366800000000003E-4</c:v>
                      </c:pt>
                      <c:pt idx="664" formatCode="0.000">
                        <c:v>4.7217599999999999E-4</c:v>
                      </c:pt>
                      <c:pt idx="665" formatCode="0.000">
                        <c:v>4.7343999999999999E-4</c:v>
                      </c:pt>
                      <c:pt idx="666" formatCode="0.000">
                        <c:v>4.9249599999999993E-4</c:v>
                      </c:pt>
                      <c:pt idx="667" formatCode="0.000">
                        <c:v>5.0169199999999998E-4</c:v>
                      </c:pt>
                      <c:pt idx="668" formatCode="0.000">
                        <c:v>4.9220399999999999E-4</c:v>
                      </c:pt>
                      <c:pt idx="669" formatCode="0.000">
                        <c:v>4.8009600000000001E-4</c:v>
                      </c:pt>
                      <c:pt idx="670" formatCode="0.000">
                        <c:v>5.0667599999999996E-4</c:v>
                      </c:pt>
                      <c:pt idx="671" formatCode="0.000">
                        <c:v>5.0762400000000003E-4</c:v>
                      </c:pt>
                      <c:pt idx="672" formatCode="0.000">
                        <c:v>5.0294400000000007E-4</c:v>
                      </c:pt>
                      <c:pt idx="673" formatCode="0.000">
                        <c:v>4.9505600000000001E-4</c:v>
                      </c:pt>
                      <c:pt idx="674" formatCode="0.000">
                        <c:v>5.1196400000000006E-4</c:v>
                      </c:pt>
                      <c:pt idx="675" formatCode="0.000">
                        <c:v>5.4107199999999997E-4</c:v>
                      </c:pt>
                      <c:pt idx="676" formatCode="0.000">
                        <c:v>5.3881199999999995E-4</c:v>
                      </c:pt>
                      <c:pt idx="677" formatCode="0.000">
                        <c:v>5.3656000000000005E-4</c:v>
                      </c:pt>
                      <c:pt idx="678" formatCode="0.000">
                        <c:v>5.3486799999999998E-4</c:v>
                      </c:pt>
                      <c:pt idx="679" formatCode="0.000">
                        <c:v>5.4734800000000002E-4</c:v>
                      </c:pt>
                      <c:pt idx="680" formatCode="0.000">
                        <c:v>5.6818800000000007E-4</c:v>
                      </c:pt>
                      <c:pt idx="681" formatCode="0.000">
                        <c:v>5.8792800000000004E-4</c:v>
                      </c:pt>
                      <c:pt idx="682" formatCode="0.000">
                        <c:v>5.9165599999999997E-4</c:v>
                      </c:pt>
                      <c:pt idx="683" formatCode="0.000">
                        <c:v>5.87092E-4</c:v>
                      </c:pt>
                      <c:pt idx="684" formatCode="0.000">
                        <c:v>5.8739199999999995E-4</c:v>
                      </c:pt>
                      <c:pt idx="685" formatCode="0.000">
                        <c:v>6.1214400000000001E-4</c:v>
                      </c:pt>
                      <c:pt idx="686" formatCode="0.000">
                        <c:v>6.44996E-4</c:v>
                      </c:pt>
                      <c:pt idx="687" formatCode="0.000">
                        <c:v>6.5291600000000002E-4</c:v>
                      </c:pt>
                      <c:pt idx="688" formatCode="0.000">
                        <c:v>6.5717599999999998E-4</c:v>
                      </c:pt>
                      <c:pt idx="689" formatCode="0.000">
                        <c:v>6.6751599999999994E-4</c:v>
                      </c:pt>
                      <c:pt idx="690" formatCode="0.000">
                        <c:v>7.2202799999999999E-4</c:v>
                      </c:pt>
                      <c:pt idx="691" formatCode="0.000">
                        <c:v>7.5077199999999992E-4</c:v>
                      </c:pt>
                      <c:pt idx="692" formatCode="0.000">
                        <c:v>7.5898400000000009E-4</c:v>
                      </c:pt>
                      <c:pt idx="693" formatCode="0.000">
                        <c:v>7.7915999999999999E-4</c:v>
                      </c:pt>
                      <c:pt idx="694" formatCode="0.000">
                        <c:v>8.5249199999999994E-4</c:v>
                      </c:pt>
                      <c:pt idx="695" formatCode="0.000">
                        <c:v>9.1356400000000006E-4</c:v>
                      </c:pt>
                      <c:pt idx="696" formatCode="0.000">
                        <c:v>9.35092E-4</c:v>
                      </c:pt>
                      <c:pt idx="697" formatCode="0.000">
                        <c:v>9.6108799999999992E-4</c:v>
                      </c:pt>
                      <c:pt idx="698" formatCode="0.000">
                        <c:v>1.036756E-3</c:v>
                      </c:pt>
                      <c:pt idx="699" formatCode="0.000">
                        <c:v>1.118504E-3</c:v>
                      </c:pt>
                      <c:pt idx="700" formatCode="0.000">
                        <c:v>1.1508359999999999E-3</c:v>
                      </c:pt>
                      <c:pt idx="701" formatCode="0.000">
                        <c:v>1.181896E-3</c:v>
                      </c:pt>
                      <c:pt idx="702" formatCode="0.000">
                        <c:v>1.2191120000000001E-3</c:v>
                      </c:pt>
                      <c:pt idx="703" formatCode="0.000">
                        <c:v>1.3217519999999998E-3</c:v>
                      </c:pt>
                      <c:pt idx="704" formatCode="0.000">
                        <c:v>1.439056E-3</c:v>
                      </c:pt>
                      <c:pt idx="705" formatCode="0.000">
                        <c:v>1.47478E-3</c:v>
                      </c:pt>
                      <c:pt idx="706" formatCode="0.000">
                        <c:v>1.5157359999999999E-3</c:v>
                      </c:pt>
                      <c:pt idx="707" formatCode="0.000">
                        <c:v>1.5675040000000002E-3</c:v>
                      </c:pt>
                      <c:pt idx="708" formatCode="0.000">
                        <c:v>1.711684E-3</c:v>
                      </c:pt>
                      <c:pt idx="709" formatCode="0.000">
                        <c:v>1.8953680000000001E-3</c:v>
                      </c:pt>
                      <c:pt idx="710" formatCode="0.000">
                        <c:v>1.931856E-3</c:v>
                      </c:pt>
                      <c:pt idx="711" formatCode="0.000">
                        <c:v>1.9654720000000002E-3</c:v>
                      </c:pt>
                      <c:pt idx="712" formatCode="0.000">
                        <c:v>2.0232200000000001E-3</c:v>
                      </c:pt>
                      <c:pt idx="713" formatCode="0.000">
                        <c:v>2.2898720000000001E-3</c:v>
                      </c:pt>
                      <c:pt idx="714" formatCode="0.000">
                        <c:v>2.3603719999999999E-3</c:v>
                      </c:pt>
                      <c:pt idx="715" formatCode="0.000">
                        <c:v>2.3860080000000002E-3</c:v>
                      </c:pt>
                      <c:pt idx="716" formatCode="0.000">
                        <c:v>2.5127999999999999E-3</c:v>
                      </c:pt>
                      <c:pt idx="717" formatCode="0.000">
                        <c:v>2.7636200000000001E-3</c:v>
                      </c:pt>
                      <c:pt idx="718" formatCode="0.000">
                        <c:v>2.8631360000000001E-3</c:v>
                      </c:pt>
                      <c:pt idx="719" formatCode="0.000">
                        <c:v>2.9229680000000002E-3</c:v>
                      </c:pt>
                      <c:pt idx="720" formatCode="0.000">
                        <c:v>2.986748E-3</c:v>
                      </c:pt>
                      <c:pt idx="721" formatCode="0.000">
                        <c:v>3.2260959999999999E-3</c:v>
                      </c:pt>
                      <c:pt idx="722" formatCode="0.000">
                        <c:v>3.473004E-3</c:v>
                      </c:pt>
                      <c:pt idx="723" formatCode="0.000">
                        <c:v>3.5483120000000001E-3</c:v>
                      </c:pt>
                      <c:pt idx="724" formatCode="0.000">
                        <c:v>3.6168840000000003E-3</c:v>
                      </c:pt>
                      <c:pt idx="725" formatCode="0.000">
                        <c:v>3.6714400000000002E-3</c:v>
                      </c:pt>
                      <c:pt idx="726" formatCode="0.000">
                        <c:v>3.9798239999999999E-3</c:v>
                      </c:pt>
                      <c:pt idx="727" formatCode="0.000">
                        <c:v>4.3146E-3</c:v>
                      </c:pt>
                      <c:pt idx="728" formatCode="0.000">
                        <c:v>4.3303999999999999E-3</c:v>
                      </c:pt>
                      <c:pt idx="729" formatCode="0.000">
                        <c:v>4.3864799999999999E-3</c:v>
                      </c:pt>
                      <c:pt idx="730" formatCode="0.000">
                        <c:v>4.5014799999999995E-3</c:v>
                      </c:pt>
                      <c:pt idx="731" formatCode="0.000">
                        <c:v>4.6984799999999997E-3</c:v>
                      </c:pt>
                      <c:pt idx="732" formatCode="0.000">
                        <c:v>5.1593999999999998E-3</c:v>
                      </c:pt>
                      <c:pt idx="733" formatCode="0.000">
                        <c:v>5.2600800000000003E-3</c:v>
                      </c:pt>
                      <c:pt idx="734" formatCode="0.000">
                        <c:v>5.3184799999999996E-3</c:v>
                      </c:pt>
                      <c:pt idx="735" formatCode="0.000">
                        <c:v>5.4857999999999999E-3</c:v>
                      </c:pt>
                      <c:pt idx="736" formatCode="0.000">
                        <c:v>5.9702399999999999E-3</c:v>
                      </c:pt>
                      <c:pt idx="737" formatCode="0.000">
                        <c:v>6.1330399999999993E-3</c:v>
                      </c:pt>
                      <c:pt idx="738" formatCode="0.000">
                        <c:v>6.1907999999999998E-3</c:v>
                      </c:pt>
                      <c:pt idx="739" formatCode="0.000">
                        <c:v>6.2709200000000001E-3</c:v>
                      </c:pt>
                      <c:pt idx="740" formatCode="0.000">
                        <c:v>6.5615999999999999E-3</c:v>
                      </c:pt>
                      <c:pt idx="741" formatCode="0.000">
                        <c:v>7.0884800000000003E-3</c:v>
                      </c:pt>
                      <c:pt idx="742" formatCode="0.000">
                        <c:v>7.1708400000000004E-3</c:v>
                      </c:pt>
                      <c:pt idx="743" formatCode="0.000">
                        <c:v>7.2334000000000001E-3</c:v>
                      </c:pt>
                      <c:pt idx="744" formatCode="0.000">
                        <c:v>7.3320399999999997E-3</c:v>
                      </c:pt>
                      <c:pt idx="745" formatCode="0.000">
                        <c:v>7.8446399999999999E-3</c:v>
                      </c:pt>
                      <c:pt idx="746" formatCode="0.000">
                        <c:v>8.3371599999999997E-3</c:v>
                      </c:pt>
                      <c:pt idx="747" formatCode="0.000">
                        <c:v>8.3842799999999992E-3</c:v>
                      </c:pt>
                      <c:pt idx="748" formatCode="0.000">
                        <c:v>8.4605200000000009E-3</c:v>
                      </c:pt>
                      <c:pt idx="749" formatCode="0.000">
                        <c:v>8.9248799999999996E-3</c:v>
                      </c:pt>
                      <c:pt idx="750" formatCode="0.000">
                        <c:v>9.3938800000000003E-3</c:v>
                      </c:pt>
                      <c:pt idx="751" formatCode="0.000">
                        <c:v>9.4471199999999998E-3</c:v>
                      </c:pt>
                      <c:pt idx="752" formatCode="0.000">
                        <c:v>9.5304399999999994E-3</c:v>
                      </c:pt>
                      <c:pt idx="753" formatCode="0.000">
                        <c:v>9.7367199999999991E-3</c:v>
                      </c:pt>
                      <c:pt idx="754" formatCode="0.000">
                        <c:v>1.0481039999999999E-2</c:v>
                      </c:pt>
                      <c:pt idx="755" formatCode="0.000">
                        <c:v>1.0981959999999999E-2</c:v>
                      </c:pt>
                      <c:pt idx="756" formatCode="0.000">
                        <c:v>1.101308E-2</c:v>
                      </c:pt>
                      <c:pt idx="757" formatCode="0.000">
                        <c:v>1.109504E-2</c:v>
                      </c:pt>
                      <c:pt idx="758" formatCode="0.000">
                        <c:v>1.12114E-2</c:v>
                      </c:pt>
                      <c:pt idx="759" formatCode="0.000">
                        <c:v>1.1507440000000001E-2</c:v>
                      </c:pt>
                      <c:pt idx="760" formatCode="0.000">
                        <c:v>1.2343E-2</c:v>
                      </c:pt>
                      <c:pt idx="761" formatCode="0.000">
                        <c:v>1.2477160000000001E-2</c:v>
                      </c:pt>
                      <c:pt idx="762" formatCode="0.000">
                        <c:v>1.254972E-2</c:v>
                      </c:pt>
                      <c:pt idx="763" formatCode="0.000">
                        <c:v>1.27622E-2</c:v>
                      </c:pt>
                      <c:pt idx="764" formatCode="0.000">
                        <c:v>1.3610000000000001E-2</c:v>
                      </c:pt>
                      <c:pt idx="765" formatCode="0.000">
                        <c:v>1.3957919999999999E-2</c:v>
                      </c:pt>
                      <c:pt idx="766" formatCode="0.000">
                        <c:v>1.40216E-2</c:v>
                      </c:pt>
                      <c:pt idx="767" formatCode="0.000">
                        <c:v>1.412132E-2</c:v>
                      </c:pt>
                      <c:pt idx="768" formatCode="0.000">
                        <c:v>1.4818599999999999E-2</c:v>
                      </c:pt>
                      <c:pt idx="769" formatCode="0.000">
                        <c:v>1.5494920000000001E-2</c:v>
                      </c:pt>
                      <c:pt idx="770" formatCode="0.000">
                        <c:v>1.5551680000000002E-2</c:v>
                      </c:pt>
                      <c:pt idx="771" formatCode="0.000">
                        <c:v>1.5670320000000001E-2</c:v>
                      </c:pt>
                      <c:pt idx="772" formatCode="0.000">
                        <c:v>1.6063320000000002E-2</c:v>
                      </c:pt>
                      <c:pt idx="773" formatCode="0.000">
                        <c:v>1.709724E-2</c:v>
                      </c:pt>
                      <c:pt idx="774" formatCode="0.000">
                        <c:v>1.7297E-2</c:v>
                      </c:pt>
                      <c:pt idx="775" formatCode="0.000">
                        <c:v>1.736304E-2</c:v>
                      </c:pt>
                      <c:pt idx="776" formatCode="0.000">
                        <c:v>1.748984E-2</c:v>
                      </c:pt>
                      <c:pt idx="777" formatCode="0.000">
                        <c:v>1.81592E-2</c:v>
                      </c:pt>
                      <c:pt idx="778" formatCode="0.000">
                        <c:v>1.9299400000000001E-2</c:v>
                      </c:pt>
                      <c:pt idx="779" formatCode="0.000">
                        <c:v>1.9447200000000001E-2</c:v>
                      </c:pt>
                      <c:pt idx="780" formatCode="0.000">
                        <c:v>1.9507960000000001E-2</c:v>
                      </c:pt>
                      <c:pt idx="781" formatCode="0.000">
                        <c:v>1.9638679999999999E-2</c:v>
                      </c:pt>
                      <c:pt idx="782" formatCode="0.000">
                        <c:v>2.034764E-2</c:v>
                      </c:pt>
                      <c:pt idx="783" formatCode="0.000">
                        <c:v>2.1448160000000001E-2</c:v>
                      </c:pt>
                      <c:pt idx="784" formatCode="0.000">
                        <c:v>2.1542279999999997E-2</c:v>
                      </c:pt>
                      <c:pt idx="785" formatCode="0.000">
                        <c:v>2.1612599999999999E-2</c:v>
                      </c:pt>
                      <c:pt idx="786" formatCode="0.000">
                        <c:v>2.17866E-2</c:v>
                      </c:pt>
                      <c:pt idx="787" formatCode="0.000">
                        <c:v>2.2631720000000001E-2</c:v>
                      </c:pt>
                      <c:pt idx="788" formatCode="0.000">
                        <c:v>2.3872000000000001E-2</c:v>
                      </c:pt>
                      <c:pt idx="789" formatCode="0.000">
                        <c:v>2.3976879999999999E-2</c:v>
                      </c:pt>
                      <c:pt idx="790" formatCode="0.000">
                        <c:v>2.4061560000000003E-2</c:v>
                      </c:pt>
                      <c:pt idx="791" formatCode="0.000">
                        <c:v>2.4212520000000001E-2</c:v>
                      </c:pt>
                      <c:pt idx="792" formatCode="0.000">
                        <c:v>2.4828280000000001E-2</c:v>
                      </c:pt>
                      <c:pt idx="793" formatCode="0.000">
                        <c:v>2.6208719999999998E-2</c:v>
                      </c:pt>
                      <c:pt idx="794" formatCode="0.000">
                        <c:v>2.6494559999999997E-2</c:v>
                      </c:pt>
                      <c:pt idx="795" formatCode="0.000">
                        <c:v>2.6552039999999999E-2</c:v>
                      </c:pt>
                      <c:pt idx="796" formatCode="0.000">
                        <c:v>2.6705960000000001E-2</c:v>
                      </c:pt>
                      <c:pt idx="797" formatCode="0.000">
                        <c:v>2.7624320000000001E-2</c:v>
                      </c:pt>
                      <c:pt idx="798" formatCode="0.000">
                        <c:v>2.8461360000000002E-2</c:v>
                      </c:pt>
                      <c:pt idx="799" formatCode="0.000">
                        <c:v>2.8509400000000001E-2</c:v>
                      </c:pt>
                      <c:pt idx="800" formatCode="0.000">
                        <c:v>2.8654519999999999E-2</c:v>
                      </c:pt>
                      <c:pt idx="801" formatCode="0.000">
                        <c:v>2.933388E-2</c:v>
                      </c:pt>
                      <c:pt idx="802" formatCode="0.000">
                        <c:v>3.0752399999999999E-2</c:v>
                      </c:pt>
                      <c:pt idx="803" formatCode="0.000">
                        <c:v>3.0895280000000001E-2</c:v>
                      </c:pt>
                      <c:pt idx="804" formatCode="0.000">
                        <c:v>3.099004E-2</c:v>
                      </c:pt>
                      <c:pt idx="805" formatCode="0.000">
                        <c:v>3.1161880000000003E-2</c:v>
                      </c:pt>
                      <c:pt idx="806" formatCode="0.000">
                        <c:v>3.252476E-2</c:v>
                      </c:pt>
                      <c:pt idx="807" formatCode="0.000">
                        <c:v>3.3354720000000004E-2</c:v>
                      </c:pt>
                      <c:pt idx="808" formatCode="0.000">
                        <c:v>3.3366560000000003E-2</c:v>
                      </c:pt>
                      <c:pt idx="809" formatCode="0.000">
                        <c:v>3.3504079999999999E-2</c:v>
                      </c:pt>
                      <c:pt idx="810" formatCode="0.000">
                        <c:v>3.4565320000000004E-2</c:v>
                      </c:pt>
                      <c:pt idx="811" formatCode="0.000">
                        <c:v>3.6037359999999997E-2</c:v>
                      </c:pt>
                      <c:pt idx="812" formatCode="0.000">
                        <c:v>3.6092279999999997E-2</c:v>
                      </c:pt>
                      <c:pt idx="813" formatCode="0.000">
                        <c:v>3.6167079999999997E-2</c:v>
                      </c:pt>
                      <c:pt idx="814" formatCode="0.000">
                        <c:v>3.6342640000000002E-2</c:v>
                      </c:pt>
                      <c:pt idx="815" formatCode="0.000">
                        <c:v>3.6829279999999999E-2</c:v>
                      </c:pt>
                      <c:pt idx="816" formatCode="0.000">
                        <c:v>3.8546119999999996E-2</c:v>
                      </c:pt>
                      <c:pt idx="817" formatCode="0.000">
                        <c:v>3.9204040000000002E-2</c:v>
                      </c:pt>
                      <c:pt idx="818" formatCode="0.000">
                        <c:v>3.9200439999999996E-2</c:v>
                      </c:pt>
                      <c:pt idx="819" formatCode="0.000">
                        <c:v>3.9327519999999998E-2</c:v>
                      </c:pt>
                      <c:pt idx="820" formatCode="0.000">
                        <c:v>3.996736E-2</c:v>
                      </c:pt>
                      <c:pt idx="821" formatCode="0.000">
                        <c:v>4.1760400000000003E-2</c:v>
                      </c:pt>
                      <c:pt idx="822" formatCode="0.000">
                        <c:v>4.2104000000000003E-2</c:v>
                      </c:pt>
                      <c:pt idx="823" formatCode="0.000">
                        <c:v>4.2122799999999995E-2</c:v>
                      </c:pt>
                      <c:pt idx="824" formatCode="0.000">
                        <c:v>4.2259599999999994E-2</c:v>
                      </c:pt>
                      <c:pt idx="825" formatCode="0.000">
                        <c:v>4.3539199999999993E-2</c:v>
                      </c:pt>
                      <c:pt idx="826" formatCode="0.000">
                        <c:v>4.4951999999999999E-2</c:v>
                      </c:pt>
                      <c:pt idx="827" formatCode="0.000">
                        <c:v>4.4949599999999999E-2</c:v>
                      </c:pt>
                      <c:pt idx="828" formatCode="0.000">
                        <c:v>4.5041200000000003E-2</c:v>
                      </c:pt>
                      <c:pt idx="829" formatCode="0.000">
                        <c:v>4.5186400000000002E-2</c:v>
                      </c:pt>
                      <c:pt idx="830" formatCode="0.000">
                        <c:v>4.6456799999999993E-2</c:v>
                      </c:pt>
                      <c:pt idx="831" formatCode="0.000">
                        <c:v>4.82864E-2</c:v>
                      </c:pt>
                      <c:pt idx="832" formatCode="0.000">
                        <c:v>4.8479599999999998E-2</c:v>
                      </c:pt>
                      <c:pt idx="833" formatCode="0.000">
                        <c:v>4.8468400000000002E-2</c:v>
                      </c:pt>
                      <c:pt idx="834" formatCode="0.000">
                        <c:v>4.8620799999999999E-2</c:v>
                      </c:pt>
                      <c:pt idx="835" formatCode="0.000">
                        <c:v>4.8825599999999997E-2</c:v>
                      </c:pt>
                      <c:pt idx="836" formatCode="0.000">
                        <c:v>5.0396400000000001E-2</c:v>
                      </c:pt>
                      <c:pt idx="837" formatCode="0.000">
                        <c:v>5.1900399999999999E-2</c:v>
                      </c:pt>
                      <c:pt idx="838" formatCode="0.000">
                        <c:v>5.1855200000000004E-2</c:v>
                      </c:pt>
                      <c:pt idx="839" formatCode="0.000">
                        <c:v>5.1914399999999999E-2</c:v>
                      </c:pt>
                      <c:pt idx="840" formatCode="0.000">
                        <c:v>5.20568E-2</c:v>
                      </c:pt>
                      <c:pt idx="841" formatCode="0.000">
                        <c:v>5.2826000000000005E-2</c:v>
                      </c:pt>
                      <c:pt idx="842" formatCode="0.000">
                        <c:v>5.4813599999999997E-2</c:v>
                      </c:pt>
                      <c:pt idx="843" formatCode="0.000">
                        <c:v>5.5210000000000002E-2</c:v>
                      </c:pt>
                      <c:pt idx="844" formatCode="0.000">
                        <c:v>5.5170000000000004E-2</c:v>
                      </c:pt>
                      <c:pt idx="845" formatCode="0.000">
                        <c:v>5.5275600000000001E-2</c:v>
                      </c:pt>
                      <c:pt idx="846" formatCode="0.000">
                        <c:v>5.5566000000000004E-2</c:v>
                      </c:pt>
                      <c:pt idx="847" formatCode="0.000">
                        <c:v>5.7537200000000004E-2</c:v>
                      </c:pt>
                      <c:pt idx="848" formatCode="0.000">
                        <c:v>5.8321600000000001E-2</c:v>
                      </c:pt>
                      <c:pt idx="849" formatCode="0.000">
                        <c:v>5.8250000000000003E-2</c:v>
                      </c:pt>
                      <c:pt idx="850" formatCode="0.000">
                        <c:v>5.8351600000000003E-2</c:v>
                      </c:pt>
                      <c:pt idx="851" formatCode="0.000">
                        <c:v>5.9031200000000006E-2</c:v>
                      </c:pt>
                      <c:pt idx="852" formatCode="0.000">
                        <c:v>6.1044799999999996E-2</c:v>
                      </c:pt>
                      <c:pt idx="853" formatCode="0.000">
                        <c:v>6.1215200000000004E-2</c:v>
                      </c:pt>
                      <c:pt idx="854" formatCode="0.000">
                        <c:v>6.1181599999999996E-2</c:v>
                      </c:pt>
                      <c:pt idx="855" formatCode="0.000">
                        <c:v>6.1512799999999999E-2</c:v>
                      </c:pt>
                      <c:pt idx="856" formatCode="0.000">
                        <c:v>6.3534400000000005E-2</c:v>
                      </c:pt>
                      <c:pt idx="857" formatCode="0.000">
                        <c:v>6.3950400000000004E-2</c:v>
                      </c:pt>
                      <c:pt idx="858" formatCode="0.000">
                        <c:v>6.3874399999999998E-2</c:v>
                      </c:pt>
                      <c:pt idx="859" formatCode="0.000">
                        <c:v>6.3973199999999994E-2</c:v>
                      </c:pt>
                      <c:pt idx="860" formatCode="0.000">
                        <c:v>6.5284800000000004E-2</c:v>
                      </c:pt>
                      <c:pt idx="861" formatCode="0.000">
                        <c:v>6.6996E-2</c:v>
                      </c:pt>
                      <c:pt idx="862" formatCode="0.000">
                        <c:v>6.6869600000000001E-2</c:v>
                      </c:pt>
                      <c:pt idx="863" formatCode="0.000">
                        <c:v>6.6841999999999999E-2</c:v>
                      </c:pt>
                      <c:pt idx="864" formatCode="0.000">
                        <c:v>6.6988400000000003E-2</c:v>
                      </c:pt>
                      <c:pt idx="865" formatCode="0.000">
                        <c:v>6.8124400000000002E-2</c:v>
                      </c:pt>
                      <c:pt idx="866" formatCode="0.000">
                        <c:v>7.0202000000000001E-2</c:v>
                      </c:pt>
                      <c:pt idx="867" formatCode="0.000">
                        <c:v>7.0324799999999993E-2</c:v>
                      </c:pt>
                      <c:pt idx="868" formatCode="0.000">
                        <c:v>7.0225999999999997E-2</c:v>
                      </c:pt>
                      <c:pt idx="869" formatCode="0.000">
                        <c:v>7.0278000000000007E-2</c:v>
                      </c:pt>
                      <c:pt idx="870" formatCode="0.000">
                        <c:v>7.0530400000000007E-2</c:v>
                      </c:pt>
                      <c:pt idx="871" formatCode="0.000">
                        <c:v>7.2572799999999993E-2</c:v>
                      </c:pt>
                      <c:pt idx="872" formatCode="0.000">
                        <c:v>7.3510400000000004E-2</c:v>
                      </c:pt>
                      <c:pt idx="873" formatCode="0.000">
                        <c:v>7.3312799999999997E-2</c:v>
                      </c:pt>
                      <c:pt idx="874" formatCode="0.000">
                        <c:v>7.3309200000000005E-2</c:v>
                      </c:pt>
                      <c:pt idx="875" formatCode="0.000">
                        <c:v>7.4786000000000005E-2</c:v>
                      </c:pt>
                      <c:pt idx="876" formatCode="0.000">
                        <c:v>7.6177599999999998E-2</c:v>
                      </c:pt>
                      <c:pt idx="877" formatCode="0.000">
                        <c:v>7.5993599999999994E-2</c:v>
                      </c:pt>
                      <c:pt idx="878" formatCode="0.000">
                        <c:v>7.59412E-2</c:v>
                      </c:pt>
                      <c:pt idx="879" formatCode="0.000">
                        <c:v>7.6298000000000005E-2</c:v>
                      </c:pt>
                      <c:pt idx="880" formatCode="0.000">
                        <c:v>7.8394400000000003E-2</c:v>
                      </c:pt>
                      <c:pt idx="881" formatCode="0.000">
                        <c:v>7.8820399999999999E-2</c:v>
                      </c:pt>
                      <c:pt idx="882" formatCode="0.000">
                        <c:v>7.8659599999999996E-2</c:v>
                      </c:pt>
                      <c:pt idx="883" formatCode="0.000">
                        <c:v>7.8659599999999996E-2</c:v>
                      </c:pt>
                      <c:pt idx="884" formatCode="0.000">
                        <c:v>7.8762399999999996E-2</c:v>
                      </c:pt>
                      <c:pt idx="885" formatCode="0.000">
                        <c:v>8.0533599999999997E-2</c:v>
                      </c:pt>
                      <c:pt idx="886" formatCode="0.000">
                        <c:v>8.1395199999999987E-2</c:v>
                      </c:pt>
                      <c:pt idx="887" formatCode="0.000">
                        <c:v>8.1194400000000014E-2</c:v>
                      </c:pt>
                      <c:pt idx="888" formatCode="0.000">
                        <c:v>8.1213999999999995E-2</c:v>
                      </c:pt>
                      <c:pt idx="889" formatCode="0.000">
                        <c:v>8.3035599999999987E-2</c:v>
                      </c:pt>
                      <c:pt idx="890" formatCode="0.000">
                        <c:v>8.4289199999999995E-2</c:v>
                      </c:pt>
                      <c:pt idx="891" formatCode="0.000">
                        <c:v>8.4052000000000002E-2</c:v>
                      </c:pt>
                      <c:pt idx="892" formatCode="0.000">
                        <c:v>8.3965999999999999E-2</c:v>
                      </c:pt>
                      <c:pt idx="893" formatCode="0.000">
                        <c:v>8.4006399999999995E-2</c:v>
                      </c:pt>
                      <c:pt idx="894" formatCode="0.000">
                        <c:v>8.5687599999999989E-2</c:v>
                      </c:pt>
                      <c:pt idx="895" formatCode="0.000">
                        <c:v>8.7223200000000001E-2</c:v>
                      </c:pt>
                      <c:pt idx="896" formatCode="0.000">
                        <c:v>8.6946399999999993E-2</c:v>
                      </c:pt>
                      <c:pt idx="897" formatCode="0.000">
                        <c:v>8.6829199999999995E-2</c:v>
                      </c:pt>
                      <c:pt idx="898" formatCode="0.000">
                        <c:v>8.6793200000000001E-2</c:v>
                      </c:pt>
                      <c:pt idx="899" formatCode="0.000">
                        <c:v>8.7283200000000005E-2</c:v>
                      </c:pt>
                      <c:pt idx="900" formatCode="0.000">
                        <c:v>8.9539199999999999E-2</c:v>
                      </c:pt>
                      <c:pt idx="901" formatCode="0.000">
                        <c:v>9.0413599999999997E-2</c:v>
                      </c:pt>
                      <c:pt idx="902" formatCode="0.000">
                        <c:v>9.0120400000000003E-2</c:v>
                      </c:pt>
                      <c:pt idx="903" formatCode="0.000">
                        <c:v>8.9989200000000005E-2</c:v>
                      </c:pt>
                      <c:pt idx="904" formatCode="0.000">
                        <c:v>9.0277600000000013E-2</c:v>
                      </c:pt>
                      <c:pt idx="905" formatCode="0.000">
                        <c:v>9.2432E-2</c:v>
                      </c:pt>
                      <c:pt idx="906" formatCode="0.000">
                        <c:v>9.2824000000000004E-2</c:v>
                      </c:pt>
                      <c:pt idx="907" formatCode="0.000">
                        <c:v>9.256919999999999E-2</c:v>
                      </c:pt>
                      <c:pt idx="908" formatCode="0.000">
                        <c:v>9.2485600000000001E-2</c:v>
                      </c:pt>
                      <c:pt idx="909" formatCode="0.000">
                        <c:v>9.356479999999999E-2</c:v>
                      </c:pt>
                      <c:pt idx="910" formatCode="0.000">
                        <c:v>9.5210399999999987E-2</c:v>
                      </c:pt>
                      <c:pt idx="911" formatCode="0.000">
                        <c:v>9.4975599999999993E-2</c:v>
                      </c:pt>
                      <c:pt idx="912" formatCode="0.000">
                        <c:v>9.4790799999999995E-2</c:v>
                      </c:pt>
                      <c:pt idx="913" formatCode="0.000">
                        <c:v>9.5046000000000005E-2</c:v>
                      </c:pt>
                      <c:pt idx="914" formatCode="0.000">
                        <c:v>9.6972799999999998E-2</c:v>
                      </c:pt>
                      <c:pt idx="915" formatCode="0.000">
                        <c:v>9.6901200000000007E-2</c:v>
                      </c:pt>
                      <c:pt idx="916" formatCode="0.000">
                        <c:v>9.670999999999999E-2</c:v>
                      </c:pt>
                      <c:pt idx="917" formatCode="0.000">
                        <c:v>9.6635600000000002E-2</c:v>
                      </c:pt>
                      <c:pt idx="918" formatCode="0.000">
                        <c:v>9.7457600000000005E-2</c:v>
                      </c:pt>
                      <c:pt idx="919" formatCode="0.000">
                        <c:v>9.9253599999999997E-2</c:v>
                      </c:pt>
                      <c:pt idx="920" formatCode="0.000">
                        <c:v>9.9065200000000006E-2</c:v>
                      </c:pt>
                      <c:pt idx="921" formatCode="0.000">
                        <c:v>9.8830799999999996E-2</c:v>
                      </c:pt>
                      <c:pt idx="922" formatCode="0.000">
                        <c:v>9.8947599999999997E-2</c:v>
                      </c:pt>
                      <c:pt idx="923" formatCode="0.000">
                        <c:v>0.1010624</c:v>
                      </c:pt>
                      <c:pt idx="924" formatCode="0.000">
                        <c:v>0.10198359999999999</c:v>
                      </c:pt>
                      <c:pt idx="925" formatCode="0.000">
                        <c:v>0.10165399999999999</c:v>
                      </c:pt>
                      <c:pt idx="926" formatCode="0.000">
                        <c:v>0.101462</c:v>
                      </c:pt>
                      <c:pt idx="927" formatCode="0.000">
                        <c:v>0.10242760000000001</c:v>
                      </c:pt>
                      <c:pt idx="928" formatCode="0.000">
                        <c:v>0.10368359999999999</c:v>
                      </c:pt>
                      <c:pt idx="929" formatCode="0.000">
                        <c:v>0.10341160000000001</c:v>
                      </c:pt>
                      <c:pt idx="930" formatCode="0.000">
                        <c:v>0.1032208</c:v>
                      </c:pt>
                      <c:pt idx="931" formatCode="0.000">
                        <c:v>0.1040156</c:v>
                      </c:pt>
                      <c:pt idx="932" formatCode="0.000">
                        <c:v>0.105834</c:v>
                      </c:pt>
                      <c:pt idx="933" formatCode="0.000">
                        <c:v>0.1055972</c:v>
                      </c:pt>
                      <c:pt idx="934" formatCode="0.000">
                        <c:v>0.1053212</c:v>
                      </c:pt>
                      <c:pt idx="935" formatCode="0.000">
                        <c:v>0.1051888</c:v>
                      </c:pt>
                      <c:pt idx="936" formatCode="0.000">
                        <c:v>0.10632720000000001</c:v>
                      </c:pt>
                      <c:pt idx="937" formatCode="0.000">
                        <c:v>0.10820199999999999</c:v>
                      </c:pt>
                      <c:pt idx="938" formatCode="0.000">
                        <c:v>0.10790319999999999</c:v>
                      </c:pt>
                      <c:pt idx="939" formatCode="0.000">
                        <c:v>0.1076332</c:v>
                      </c:pt>
                      <c:pt idx="940" formatCode="0.000">
                        <c:v>0.10797599999999999</c:v>
                      </c:pt>
                      <c:pt idx="941" formatCode="0.000">
                        <c:v>0.11015000000000001</c:v>
                      </c:pt>
                      <c:pt idx="942" formatCode="0.000">
                        <c:v>0.1101496</c:v>
                      </c:pt>
                      <c:pt idx="943" formatCode="0.000">
                        <c:v>0.1097964</c:v>
                      </c:pt>
                      <c:pt idx="944" formatCode="0.000">
                        <c:v>0.109596</c:v>
                      </c:pt>
                      <c:pt idx="945" formatCode="0.000">
                        <c:v>0.11102479999999999</c:v>
                      </c:pt>
                      <c:pt idx="946" formatCode="0.000">
                        <c:v>0.1127148</c:v>
                      </c:pt>
                      <c:pt idx="947" formatCode="0.000">
                        <c:v>0.11235279999999999</c:v>
                      </c:pt>
                      <c:pt idx="948" formatCode="0.000">
                        <c:v>0.1120312</c:v>
                      </c:pt>
                      <c:pt idx="949" formatCode="0.000">
                        <c:v>0.1120472</c:v>
                      </c:pt>
                      <c:pt idx="950" formatCode="0.000">
                        <c:v>0.114104</c:v>
                      </c:pt>
                      <c:pt idx="951" formatCode="0.000">
                        <c:v>0.11445880000000001</c:v>
                      </c:pt>
                      <c:pt idx="952" formatCode="0.000">
                        <c:v>0.11408799999999999</c:v>
                      </c:pt>
                      <c:pt idx="953" formatCode="0.000">
                        <c:v>0.11381959999999999</c:v>
                      </c:pt>
                      <c:pt idx="954" formatCode="0.000">
                        <c:v>0.1140072</c:v>
                      </c:pt>
                      <c:pt idx="955" formatCode="0.000">
                        <c:v>0.11620240000000001</c:v>
                      </c:pt>
                      <c:pt idx="956" formatCode="0.000">
                        <c:v>0.11655160000000001</c:v>
                      </c:pt>
                      <c:pt idx="957" formatCode="0.000">
                        <c:v>0.1161272</c:v>
                      </c:pt>
                      <c:pt idx="958" formatCode="0.000">
                        <c:v>0.1159384</c:v>
                      </c:pt>
                      <c:pt idx="959" formatCode="0.000">
                        <c:v>0.11766199999999999</c:v>
                      </c:pt>
                      <c:pt idx="960" formatCode="0.000">
                        <c:v>0.11842560000000001</c:v>
                      </c:pt>
                      <c:pt idx="961" formatCode="0.000">
                        <c:v>0.1180156</c:v>
                      </c:pt>
                      <c:pt idx="962" formatCode="0.000">
                        <c:v>0.11770600000000001</c:v>
                      </c:pt>
                      <c:pt idx="963" formatCode="0.000">
                        <c:v>0.11846040000000001</c:v>
                      </c:pt>
                      <c:pt idx="964" formatCode="0.000">
                        <c:v>0.1208008</c:v>
                      </c:pt>
                      <c:pt idx="965" formatCode="0.000">
                        <c:v>0.12086719999999999</c:v>
                      </c:pt>
                      <c:pt idx="966" formatCode="0.000">
                        <c:v>0.1204112</c:v>
                      </c:pt>
                      <c:pt idx="967" formatCode="0.000">
                        <c:v>0.12008279999999999</c:v>
                      </c:pt>
                      <c:pt idx="968" formatCode="0.000">
                        <c:v>0.11999079999999999</c:v>
                      </c:pt>
                      <c:pt idx="969" formatCode="0.000">
                        <c:v>0.12189679999999999</c:v>
                      </c:pt>
                      <c:pt idx="970" formatCode="0.000">
                        <c:v>0.12342800000000001</c:v>
                      </c:pt>
                      <c:pt idx="971" formatCode="0.000">
                        <c:v>0.1229696</c:v>
                      </c:pt>
                      <c:pt idx="972" formatCode="0.000">
                        <c:v>0.1225976</c:v>
                      </c:pt>
                      <c:pt idx="973" formatCode="0.000">
                        <c:v>0.1223588</c:v>
                      </c:pt>
                      <c:pt idx="974" formatCode="0.000">
                        <c:v>0.1238908</c:v>
                      </c:pt>
                      <c:pt idx="975" formatCode="0.000">
                        <c:v>0.125226</c:v>
                      </c:pt>
                      <c:pt idx="976" formatCode="0.000">
                        <c:v>0.1247668</c:v>
                      </c:pt>
                      <c:pt idx="977" formatCode="0.000">
                        <c:v>0.12441039999999999</c:v>
                      </c:pt>
                      <c:pt idx="978" formatCode="0.000">
                        <c:v>0.12433080000000001</c:v>
                      </c:pt>
                      <c:pt idx="979" formatCode="0.000">
                        <c:v>0.12642880000000001</c:v>
                      </c:pt>
                      <c:pt idx="980" formatCode="0.000">
                        <c:v>0.12680920000000001</c:v>
                      </c:pt>
                      <c:pt idx="981" formatCode="0.000">
                        <c:v>0.12636240000000001</c:v>
                      </c:pt>
                      <c:pt idx="982" formatCode="0.000">
                        <c:v>0.12606400000000001</c:v>
                      </c:pt>
                      <c:pt idx="983" formatCode="0.000">
                        <c:v>0.1275268</c:v>
                      </c:pt>
                      <c:pt idx="984" formatCode="0.000">
                        <c:v>0.129112</c:v>
                      </c:pt>
                      <c:pt idx="985" formatCode="0.000">
                        <c:v>0.12864240000000002</c:v>
                      </c:pt>
                      <c:pt idx="986" formatCode="0.000">
                        <c:v>0.12824960000000002</c:v>
                      </c:pt>
                      <c:pt idx="987" formatCode="0.000">
                        <c:v>0.1282092</c:v>
                      </c:pt>
                      <c:pt idx="988" formatCode="0.000">
                        <c:v>0.13050240000000002</c:v>
                      </c:pt>
                      <c:pt idx="989" formatCode="0.000">
                        <c:v>0.13115959999999999</c:v>
                      </c:pt>
                      <c:pt idx="990" formatCode="0.000">
                        <c:v>0.1306592</c:v>
                      </c:pt>
                      <c:pt idx="991" formatCode="0.000">
                        <c:v>0.13035679999999999</c:v>
                      </c:pt>
                      <c:pt idx="992" formatCode="0.000">
                        <c:v>0.13024079999999999</c:v>
                      </c:pt>
                      <c:pt idx="993" formatCode="0.000">
                        <c:v>0.1324688</c:v>
                      </c:pt>
                      <c:pt idx="994" formatCode="0.000">
                        <c:v>0.1338548</c:v>
                      </c:pt>
                      <c:pt idx="995" formatCode="0.000">
                        <c:v>0.13336200000000001</c:v>
                      </c:pt>
                      <c:pt idx="996" formatCode="0.000">
                        <c:v>0.13299640000000001</c:v>
                      </c:pt>
                      <c:pt idx="997" formatCode="0.000">
                        <c:v>0.13292000000000001</c:v>
                      </c:pt>
                      <c:pt idx="998" formatCode="0.000">
                        <c:v>0.13507520000000001</c:v>
                      </c:pt>
                      <c:pt idx="999" formatCode="0.000">
                        <c:v>0.13543440000000001</c:v>
                      </c:pt>
                      <c:pt idx="1000" formatCode="0.000">
                        <c:v>0.1350064</c:v>
                      </c:pt>
                      <c:pt idx="1001" formatCode="0.000">
                        <c:v>0.13496</c:v>
                      </c:pt>
                      <c:pt idx="1002" formatCode="0.000">
                        <c:v>0.137214</c:v>
                      </c:pt>
                      <c:pt idx="1003" formatCode="0.000">
                        <c:v>0.13753319999999999</c:v>
                      </c:pt>
                      <c:pt idx="1004" formatCode="0.000">
                        <c:v>0.1370664</c:v>
                      </c:pt>
                      <c:pt idx="1005" formatCode="0.000">
                        <c:v>0.136768</c:v>
                      </c:pt>
                      <c:pt idx="1006" formatCode="0.000">
                        <c:v>0.1372176</c:v>
                      </c:pt>
                      <c:pt idx="1007" formatCode="0.000">
                        <c:v>0.1397468</c:v>
                      </c:pt>
                      <c:pt idx="1008" formatCode="0.000">
                        <c:v>0.1400052</c:v>
                      </c:pt>
                      <c:pt idx="1009" formatCode="0.000">
                        <c:v>0.13957240000000001</c:v>
                      </c:pt>
                      <c:pt idx="1010" formatCode="0.000">
                        <c:v>0.1392516</c:v>
                      </c:pt>
                      <c:pt idx="1011" formatCode="0.000">
                        <c:v>0.13953279999999998</c:v>
                      </c:pt>
                      <c:pt idx="1012" formatCode="0.000">
                        <c:v>0.14214959999999999</c:v>
                      </c:pt>
                      <c:pt idx="1013" formatCode="0.000">
                        <c:v>0.1426528</c:v>
                      </c:pt>
                      <c:pt idx="1014" formatCode="0.000">
                        <c:v>0.14218839999999999</c:v>
                      </c:pt>
                      <c:pt idx="1015" formatCode="0.000">
                        <c:v>0.14188800000000001</c:v>
                      </c:pt>
                      <c:pt idx="1016" formatCode="0.000">
                        <c:v>0.142152</c:v>
                      </c:pt>
                      <c:pt idx="1017" formatCode="0.000">
                        <c:v>0.14478199999999999</c:v>
                      </c:pt>
                      <c:pt idx="1018" formatCode="0.000">
                        <c:v>0.14522640000000001</c:v>
                      </c:pt>
                      <c:pt idx="1019" formatCode="0.000">
                        <c:v>0.1447812</c:v>
                      </c:pt>
                      <c:pt idx="1020" formatCode="0.000">
                        <c:v>0.14448439999999999</c:v>
                      </c:pt>
                      <c:pt idx="1021" formatCode="0.000">
                        <c:v>0.1453808</c:v>
                      </c:pt>
                      <c:pt idx="1022" formatCode="0.000">
                        <c:v>0.14823520000000001</c:v>
                      </c:pt>
                      <c:pt idx="1023" formatCode="0.000">
                        <c:v>0.14884120000000001</c:v>
                      </c:pt>
                      <c:pt idx="1024" formatCode="0.000">
                        <c:v>0.1483468</c:v>
                      </c:pt>
                      <c:pt idx="1025" formatCode="0.000">
                        <c:v>0.14804919999999999</c:v>
                      </c:pt>
                      <c:pt idx="1026" formatCode="0.000">
                        <c:v>0.14782519999999999</c:v>
                      </c:pt>
                      <c:pt idx="1027" formatCode="0.000">
                        <c:v>0.1485476</c:v>
                      </c:pt>
                      <c:pt idx="1028" formatCode="0.000">
                        <c:v>0.15100520000000001</c:v>
                      </c:pt>
                      <c:pt idx="1029" formatCode="0.000">
                        <c:v>0.1507888</c:v>
                      </c:pt>
                      <c:pt idx="1030" formatCode="0.000">
                        <c:v>0.15038959999999998</c:v>
                      </c:pt>
                      <c:pt idx="1031" formatCode="0.000">
                        <c:v>0.15103239999999998</c:v>
                      </c:pt>
                      <c:pt idx="1032" formatCode="0.000">
                        <c:v>0.15346560000000001</c:v>
                      </c:pt>
                      <c:pt idx="1033" formatCode="0.000">
                        <c:v>0.15321799999999999</c:v>
                      </c:pt>
                      <c:pt idx="1034" formatCode="0.000">
                        <c:v>0.1528312</c:v>
                      </c:pt>
                      <c:pt idx="1035" formatCode="0.000">
                        <c:v>0.1533844</c:v>
                      </c:pt>
                      <c:pt idx="1036" formatCode="0.000">
                        <c:v>0.15596759999999998</c:v>
                      </c:pt>
                      <c:pt idx="1037" formatCode="0.000">
                        <c:v>0.1558244</c:v>
                      </c:pt>
                      <c:pt idx="1038" formatCode="0.000">
                        <c:v>0.1554152</c:v>
                      </c:pt>
                      <c:pt idx="1039" formatCode="0.000">
                        <c:v>0.1551564</c:v>
                      </c:pt>
                      <c:pt idx="1040" formatCode="0.000">
                        <c:v>0.1566052</c:v>
                      </c:pt>
                      <c:pt idx="1041" formatCode="0.000">
                        <c:v>0.15913720000000001</c:v>
                      </c:pt>
                      <c:pt idx="1042" formatCode="0.000">
                        <c:v>0.1588252</c:v>
                      </c:pt>
                      <c:pt idx="1043" formatCode="0.000">
                        <c:v>0.15843959999999999</c:v>
                      </c:pt>
                      <c:pt idx="1044" formatCode="0.000">
                        <c:v>0.15831600000000001</c:v>
                      </c:pt>
                      <c:pt idx="1045" formatCode="0.000">
                        <c:v>0.1607248</c:v>
                      </c:pt>
                      <c:pt idx="1046" formatCode="0.000">
                        <c:v>0.1617992</c:v>
                      </c:pt>
                      <c:pt idx="1047" formatCode="0.000">
                        <c:v>0.16133120000000001</c:v>
                      </c:pt>
                      <c:pt idx="1048" formatCode="0.000">
                        <c:v>0.16101400000000002</c:v>
                      </c:pt>
                      <c:pt idx="1049" formatCode="0.000">
                        <c:v>0.16144919999999999</c:v>
                      </c:pt>
                      <c:pt idx="1050" formatCode="0.000">
                        <c:v>0.164266</c:v>
                      </c:pt>
                      <c:pt idx="1051" formatCode="0.000">
                        <c:v>0.1642372</c:v>
                      </c:pt>
                      <c:pt idx="1052" formatCode="0.000">
                        <c:v>0.16383120000000001</c:v>
                      </c:pt>
                      <c:pt idx="1053" formatCode="0.000">
                        <c:v>0.1635752</c:v>
                      </c:pt>
                      <c:pt idx="1054" formatCode="0.000">
                        <c:v>0.16511880000000001</c:v>
                      </c:pt>
                      <c:pt idx="1055" formatCode="0.000">
                        <c:v>0.1676388</c:v>
                      </c:pt>
                      <c:pt idx="1056" formatCode="0.000">
                        <c:v>0.1672632</c:v>
                      </c:pt>
                      <c:pt idx="1057" formatCode="0.000">
                        <c:v>0.16686280000000001</c:v>
                      </c:pt>
                      <c:pt idx="1058" formatCode="0.000">
                        <c:v>0.1666176</c:v>
                      </c:pt>
                      <c:pt idx="1059" formatCode="0.000">
                        <c:v>0.1683192</c:v>
                      </c:pt>
                      <c:pt idx="1060" formatCode="0.000">
                        <c:v>0.17060919999999999</c:v>
                      </c:pt>
                      <c:pt idx="1061" formatCode="0.000">
                        <c:v>0.17023279999999999</c:v>
                      </c:pt>
                      <c:pt idx="1062" formatCode="0.000">
                        <c:v>0.1698508</c:v>
                      </c:pt>
                      <c:pt idx="1063" formatCode="0.000">
                        <c:v>0.16966039999999999</c:v>
                      </c:pt>
                      <c:pt idx="1064" formatCode="0.000">
                        <c:v>0.17186399999999999</c:v>
                      </c:pt>
                      <c:pt idx="1065" formatCode="0.000">
                        <c:v>0.17381080000000002</c:v>
                      </c:pt>
                      <c:pt idx="1066" formatCode="0.000">
                        <c:v>0.17334599999999997</c:v>
                      </c:pt>
                      <c:pt idx="1067" formatCode="0.000">
                        <c:v>0.1730032</c:v>
                      </c:pt>
                      <c:pt idx="1068" formatCode="0.000">
                        <c:v>0.17299</c:v>
                      </c:pt>
                      <c:pt idx="1069" formatCode="0.000">
                        <c:v>0.17588920000000002</c:v>
                      </c:pt>
                      <c:pt idx="1070" formatCode="0.000">
                        <c:v>0.17734279999999999</c:v>
                      </c:pt>
                      <c:pt idx="1071" formatCode="0.000">
                        <c:v>0.17684</c:v>
                      </c:pt>
                      <c:pt idx="1072" formatCode="0.000">
                        <c:v>0.17650880000000002</c:v>
                      </c:pt>
                      <c:pt idx="1073" formatCode="0.000">
                        <c:v>0.17676999999999998</c:v>
                      </c:pt>
                      <c:pt idx="1074" formatCode="0.000">
                        <c:v>0.1800524</c:v>
                      </c:pt>
                      <c:pt idx="1075" formatCode="0.000">
                        <c:v>0.18114239999999998</c:v>
                      </c:pt>
                      <c:pt idx="1076" formatCode="0.000">
                        <c:v>0.18066960000000001</c:v>
                      </c:pt>
                      <c:pt idx="1077" formatCode="0.000">
                        <c:v>0.18035959999999998</c:v>
                      </c:pt>
                      <c:pt idx="1078" formatCode="0.000">
                        <c:v>0.18018439999999999</c:v>
                      </c:pt>
                      <c:pt idx="1079" formatCode="0.000">
                        <c:v>0.1819528</c:v>
                      </c:pt>
                      <c:pt idx="1080" formatCode="0.000">
                        <c:v>0.18489159999999999</c:v>
                      </c:pt>
                      <c:pt idx="1081" formatCode="0.000">
                        <c:v>0.18459440000000002</c:v>
                      </c:pt>
                      <c:pt idx="1082" formatCode="0.000">
                        <c:v>0.1842068</c:v>
                      </c:pt>
                      <c:pt idx="1083" formatCode="0.000">
                        <c:v>0.1839952</c:v>
                      </c:pt>
                      <c:pt idx="1084" formatCode="0.000">
                        <c:v>0.1845956</c:v>
                      </c:pt>
                      <c:pt idx="1085" formatCode="0.000">
                        <c:v>0.18816160000000001</c:v>
                      </c:pt>
                      <c:pt idx="1086" formatCode="0.000">
                        <c:v>0.188974</c:v>
                      </c:pt>
                      <c:pt idx="1087" formatCode="0.000">
                        <c:v>0.18851880000000001</c:v>
                      </c:pt>
                      <c:pt idx="1088" formatCode="0.000">
                        <c:v>0.18823519999999999</c:v>
                      </c:pt>
                      <c:pt idx="1089" formatCode="0.000">
                        <c:v>0.18846959999999999</c:v>
                      </c:pt>
                      <c:pt idx="1090" formatCode="0.000">
                        <c:v>0.19193000000000002</c:v>
                      </c:pt>
                      <c:pt idx="1091" formatCode="0.000">
                        <c:v>0.1930076</c:v>
                      </c:pt>
                      <c:pt idx="1092" formatCode="0.000">
                        <c:v>0.19255359999999999</c:v>
                      </c:pt>
                      <c:pt idx="1093" formatCode="0.000">
                        <c:v>0.19227360000000002</c:v>
                      </c:pt>
                      <c:pt idx="1094" formatCode="0.000">
                        <c:v>0.19219</c:v>
                      </c:pt>
                      <c:pt idx="1095" formatCode="0.000">
                        <c:v>0.1948192</c:v>
                      </c:pt>
                      <c:pt idx="1096" formatCode="0.000">
                        <c:v>0.19668720000000001</c:v>
                      </c:pt>
                      <c:pt idx="1097" formatCode="0.000">
                        <c:v>0.1962516</c:v>
                      </c:pt>
                      <c:pt idx="1098" formatCode="0.000">
                        <c:v>0.19598160000000001</c:v>
                      </c:pt>
                      <c:pt idx="1099" formatCode="0.000">
                        <c:v>0.19668119999999997</c:v>
                      </c:pt>
                      <c:pt idx="1100" formatCode="0.000">
                        <c:v>0.20005800000000001</c:v>
                      </c:pt>
                      <c:pt idx="1101" formatCode="0.000">
                        <c:v>0.20004840000000002</c:v>
                      </c:pt>
                      <c:pt idx="1102" formatCode="0.000">
                        <c:v>0.19969480000000001</c:v>
                      </c:pt>
                      <c:pt idx="1103" formatCode="0.000">
                        <c:v>0.19966719999999999</c:v>
                      </c:pt>
                      <c:pt idx="1104" formatCode="0.000">
                        <c:v>0.2026888</c:v>
                      </c:pt>
                      <c:pt idx="1105" formatCode="0.000">
                        <c:v>0.20464839999999998</c:v>
                      </c:pt>
                      <c:pt idx="1106" formatCode="0.000">
                        <c:v>0.20419720000000002</c:v>
                      </c:pt>
                      <c:pt idx="1107" formatCode="0.000">
                        <c:v>0.20390039999999998</c:v>
                      </c:pt>
                      <c:pt idx="1108" formatCode="0.000">
                        <c:v>0.2037428</c:v>
                      </c:pt>
                      <c:pt idx="1109" formatCode="0.000">
                        <c:v>0.20565280000000002</c:v>
                      </c:pt>
                      <c:pt idx="1110" formatCode="0.000">
                        <c:v>0.2091432</c:v>
                      </c:pt>
                      <c:pt idx="1111" formatCode="0.000">
                        <c:v>0.2089684</c:v>
                      </c:pt>
                      <c:pt idx="1112" formatCode="0.000">
                        <c:v>0.20857240000000002</c:v>
                      </c:pt>
                      <c:pt idx="1113" formatCode="0.000">
                        <c:v>0.20837520000000001</c:v>
                      </c:pt>
                      <c:pt idx="1114" formatCode="0.000">
                        <c:v>0.20936920000000001</c:v>
                      </c:pt>
                      <c:pt idx="1115" formatCode="0.000">
                        <c:v>0.21319680000000002</c:v>
                      </c:pt>
                      <c:pt idx="1116" formatCode="0.000">
                        <c:v>0.213366</c:v>
                      </c:pt>
                      <c:pt idx="1117" formatCode="0.000">
                        <c:v>0.21290439999999999</c:v>
                      </c:pt>
                      <c:pt idx="1118" formatCode="0.000">
                        <c:v>0.21270800000000001</c:v>
                      </c:pt>
                      <c:pt idx="1119" formatCode="0.000">
                        <c:v>0.21283719999999998</c:v>
                      </c:pt>
                      <c:pt idx="1120" formatCode="0.000">
                        <c:v>0.2165156</c:v>
                      </c:pt>
                      <c:pt idx="1121" formatCode="0.000">
                        <c:v>0.21801120000000002</c:v>
                      </c:pt>
                      <c:pt idx="1122" formatCode="0.000">
                        <c:v>0.2175376</c:v>
                      </c:pt>
                      <c:pt idx="1123" formatCode="0.000">
                        <c:v>0.21728280000000003</c:v>
                      </c:pt>
                      <c:pt idx="1124" formatCode="0.000">
                        <c:v>0.21831040000000002</c:v>
                      </c:pt>
                      <c:pt idx="1125" formatCode="0.000">
                        <c:v>0.22225400000000001</c:v>
                      </c:pt>
                      <c:pt idx="1126" formatCode="0.000">
                        <c:v>0.2224632</c:v>
                      </c:pt>
                      <c:pt idx="1127" formatCode="0.000">
                        <c:v>0.2220636</c:v>
                      </c:pt>
                      <c:pt idx="1128" formatCode="0.000">
                        <c:v>0.22188680000000002</c:v>
                      </c:pt>
                      <c:pt idx="1129" formatCode="0.000">
                        <c:v>0.22351360000000001</c:v>
                      </c:pt>
                      <c:pt idx="1130" formatCode="0.000">
                        <c:v>0.22733920000000002</c:v>
                      </c:pt>
                      <c:pt idx="1131" formatCode="0.000">
                        <c:v>0.2271976</c:v>
                      </c:pt>
                      <c:pt idx="1132" formatCode="0.000">
                        <c:v>0.22682960000000002</c:v>
                      </c:pt>
                      <c:pt idx="1133" formatCode="0.000">
                        <c:v>0.22670120000000002</c:v>
                      </c:pt>
                      <c:pt idx="1134" formatCode="0.000">
                        <c:v>0.22845880000000002</c:v>
                      </c:pt>
                      <c:pt idx="1135" formatCode="0.000">
                        <c:v>0.23159440000000001</c:v>
                      </c:pt>
                      <c:pt idx="1136" formatCode="0.000">
                        <c:v>0.23128799999999999</c:v>
                      </c:pt>
                      <c:pt idx="1137" formatCode="0.000">
                        <c:v>0.23104040000000001</c:v>
                      </c:pt>
                      <c:pt idx="1138" formatCode="0.000">
                        <c:v>0.231096</c:v>
                      </c:pt>
                      <c:pt idx="1139" formatCode="0.000">
                        <c:v>0.23475159999999998</c:v>
                      </c:pt>
                      <c:pt idx="1140" formatCode="0.000">
                        <c:v>0.2366916</c:v>
                      </c:pt>
                      <c:pt idx="1141" formatCode="0.000">
                        <c:v>0.236286</c:v>
                      </c:pt>
                      <c:pt idx="1142" formatCode="0.000">
                        <c:v>0.2360584</c:v>
                      </c:pt>
                      <c:pt idx="1143" formatCode="0.000">
                        <c:v>0.23732639999999999</c:v>
                      </c:pt>
                      <c:pt idx="1144" formatCode="0.000">
                        <c:v>0.24117239999999998</c:v>
                      </c:pt>
                      <c:pt idx="1145" formatCode="0.000">
                        <c:v>0.2410544</c:v>
                      </c:pt>
                      <c:pt idx="1146" formatCode="0.000">
                        <c:v>0.24076440000000002</c:v>
                      </c:pt>
                      <c:pt idx="1147" formatCode="0.000">
                        <c:v>0.24090879999999998</c:v>
                      </c:pt>
                      <c:pt idx="1148" formatCode="0.000">
                        <c:v>0.24460999999999999</c:v>
                      </c:pt>
                      <c:pt idx="1149" formatCode="0.000">
                        <c:v>0.2450504</c:v>
                      </c:pt>
                      <c:pt idx="1150" formatCode="0.000">
                        <c:v>0.24476520000000002</c:v>
                      </c:pt>
                      <c:pt idx="1151" formatCode="0.000">
                        <c:v>0.24463960000000001</c:v>
                      </c:pt>
                      <c:pt idx="1152" formatCode="0.000">
                        <c:v>0.24701200000000001</c:v>
                      </c:pt>
                      <c:pt idx="1153" formatCode="0.000">
                        <c:v>0.25025200000000003</c:v>
                      </c:pt>
                      <c:pt idx="1154" formatCode="0.000">
                        <c:v>0.24992599999999998</c:v>
                      </c:pt>
                      <c:pt idx="1155" formatCode="0.000">
                        <c:v>0.2496592</c:v>
                      </c:pt>
                      <c:pt idx="1156" formatCode="0.000">
                        <c:v>0.2496708</c:v>
                      </c:pt>
                      <c:pt idx="1157" formatCode="0.000">
                        <c:v>0.25321759999999999</c:v>
                      </c:pt>
                      <c:pt idx="1158" formatCode="0.000">
                        <c:v>0.25580359999999996</c:v>
                      </c:pt>
                      <c:pt idx="1159" formatCode="0.000">
                        <c:v>0.25536320000000001</c:v>
                      </c:pt>
                      <c:pt idx="1160" formatCode="0.000">
                        <c:v>0.2551736</c:v>
                      </c:pt>
                      <c:pt idx="1161" formatCode="0.000">
                        <c:v>0.2551388</c:v>
                      </c:pt>
                      <c:pt idx="1162" formatCode="0.000">
                        <c:v>0.25758439999999999</c:v>
                      </c:pt>
                      <c:pt idx="1163" formatCode="0.000">
                        <c:v>0.26187360000000004</c:v>
                      </c:pt>
                      <c:pt idx="1164" formatCode="0.000">
                        <c:v>0.2617448</c:v>
                      </c:pt>
                      <c:pt idx="1165" formatCode="0.000">
                        <c:v>0.26145200000000002</c:v>
                      </c:pt>
                      <c:pt idx="1166" formatCode="0.000">
                        <c:v>0.26140560000000002</c:v>
                      </c:pt>
                      <c:pt idx="1167" formatCode="0.000">
                        <c:v>0.26249079999999997</c:v>
                      </c:pt>
                      <c:pt idx="1168" formatCode="0.000">
                        <c:v>0.26748840000000002</c:v>
                      </c:pt>
                      <c:pt idx="1169" formatCode="0.000">
                        <c:v>0.26827079999999998</c:v>
                      </c:pt>
                      <c:pt idx="1170" formatCode="0.000">
                        <c:v>0.26795200000000002</c:v>
                      </c:pt>
                      <c:pt idx="1171" formatCode="0.000">
                        <c:v>0.26781080000000002</c:v>
                      </c:pt>
                      <c:pt idx="1172" formatCode="0.000">
                        <c:v>0.26798759999999999</c:v>
                      </c:pt>
                      <c:pt idx="1173" formatCode="0.000">
                        <c:v>0.27191960000000004</c:v>
                      </c:pt>
                      <c:pt idx="1174" formatCode="0.000">
                        <c:v>0.2749124</c:v>
                      </c:pt>
                      <c:pt idx="1175" formatCode="0.000">
                        <c:v>0.27454719999999999</c:v>
                      </c:pt>
                      <c:pt idx="1176" formatCode="0.000">
                        <c:v>0.27435280000000001</c:v>
                      </c:pt>
                      <c:pt idx="1177" formatCode="0.000">
                        <c:v>0.27437080000000003</c:v>
                      </c:pt>
                      <c:pt idx="1178" formatCode="0.000">
                        <c:v>0.27618200000000004</c:v>
                      </c:pt>
                      <c:pt idx="1179" formatCode="0.000">
                        <c:v>0.28147</c:v>
                      </c:pt>
                      <c:pt idx="1180" formatCode="0.000">
                        <c:v>0.28196399999999999</c:v>
                      </c:pt>
                      <c:pt idx="1181" formatCode="0.000">
                        <c:v>0.28159680000000004</c:v>
                      </c:pt>
                      <c:pt idx="1182" formatCode="0.000">
                        <c:v>0.2815088</c:v>
                      </c:pt>
                      <c:pt idx="1183" formatCode="0.000">
                        <c:v>0.28242200000000001</c:v>
                      </c:pt>
                      <c:pt idx="1184" formatCode="0.000">
                        <c:v>0.28714079999999997</c:v>
                      </c:pt>
                      <c:pt idx="1185" formatCode="0.000">
                        <c:v>0.28730319999999998</c:v>
                      </c:pt>
                      <c:pt idx="1186" formatCode="0.000">
                        <c:v>0.28705079999999999</c:v>
                      </c:pt>
                      <c:pt idx="1187" formatCode="0.000">
                        <c:v>0.2870432</c:v>
                      </c:pt>
                      <c:pt idx="1188" formatCode="0.000">
                        <c:v>0.29065200000000002</c:v>
                      </c:pt>
                      <c:pt idx="1189" formatCode="0.000">
                        <c:v>0.29388760000000003</c:v>
                      </c:pt>
                      <c:pt idx="1190" formatCode="0.000">
                        <c:v>0.29354160000000001</c:v>
                      </c:pt>
                      <c:pt idx="1191" formatCode="0.000">
                        <c:v>0.29346800000000001</c:v>
                      </c:pt>
                      <c:pt idx="1192" formatCode="0.000">
                        <c:v>0.2935104</c:v>
                      </c:pt>
                      <c:pt idx="1193" formatCode="0.000">
                        <c:v>0.29502</c:v>
                      </c:pt>
                      <c:pt idx="1194" formatCode="0.000">
                        <c:v>0.30071919999999996</c:v>
                      </c:pt>
                      <c:pt idx="1195" formatCode="0.000">
                        <c:v>0.30151039999999996</c:v>
                      </c:pt>
                      <c:pt idx="1196" formatCode="0.000">
                        <c:v>0.3012128</c:v>
                      </c:pt>
                      <c:pt idx="1197" formatCode="0.000">
                        <c:v>0.30122080000000001</c:v>
                      </c:pt>
                      <c:pt idx="1198" formatCode="0.000">
                        <c:v>0.3013516</c:v>
                      </c:pt>
                      <c:pt idx="1199" formatCode="0.000">
                        <c:v>0.30473800000000001</c:v>
                      </c:pt>
                      <c:pt idx="1200" formatCode="0.000">
                        <c:v>0.30893759999999998</c:v>
                      </c:pt>
                      <c:pt idx="1201" formatCode="0.000">
                        <c:v>0.30870999999999998</c:v>
                      </c:pt>
                      <c:pt idx="1202" formatCode="0.000">
                        <c:v>0.30858640000000004</c:v>
                      </c:pt>
                      <c:pt idx="1203" formatCode="0.000">
                        <c:v>0.30865880000000001</c:v>
                      </c:pt>
                      <c:pt idx="1204" formatCode="0.000">
                        <c:v>0.31138440000000001</c:v>
                      </c:pt>
                      <c:pt idx="1205" formatCode="0.000">
                        <c:v>0.3163164</c:v>
                      </c:pt>
                      <c:pt idx="1206" formatCode="0.000">
                        <c:v>0.31621320000000003</c:v>
                      </c:pt>
                      <c:pt idx="1207" formatCode="0.000">
                        <c:v>0.31607639999999998</c:v>
                      </c:pt>
                      <c:pt idx="1208" formatCode="0.000">
                        <c:v>0.31619240000000004</c:v>
                      </c:pt>
                      <c:pt idx="1209" formatCode="0.000">
                        <c:v>0.31641200000000003</c:v>
                      </c:pt>
                      <c:pt idx="1210" formatCode="0.000">
                        <c:v>0.32068840000000004</c:v>
                      </c:pt>
                      <c:pt idx="1211" formatCode="0.000">
                        <c:v>0.3237024</c:v>
                      </c:pt>
                      <c:pt idx="1212" formatCode="0.000">
                        <c:v>0.32339519999999999</c:v>
                      </c:pt>
                      <c:pt idx="1213" formatCode="0.000">
                        <c:v>0.32335880000000006</c:v>
                      </c:pt>
                      <c:pt idx="1214" formatCode="0.000">
                        <c:v>0.32393720000000004</c:v>
                      </c:pt>
                      <c:pt idx="1215" formatCode="0.000">
                        <c:v>0.32957760000000003</c:v>
                      </c:pt>
                      <c:pt idx="1216" formatCode="0.000">
                        <c:v>0.33134239999999998</c:v>
                      </c:pt>
                      <c:pt idx="1217" formatCode="0.000">
                        <c:v>0.331044</c:v>
                      </c:pt>
                      <c:pt idx="1218" formatCode="0.000">
                        <c:v>0.33104359999999999</c:v>
                      </c:pt>
                      <c:pt idx="1219" formatCode="0.000">
                        <c:v>0.33123079999999999</c:v>
                      </c:pt>
                      <c:pt idx="1220" formatCode="0.000">
                        <c:v>0.3342348</c:v>
                      </c:pt>
                      <c:pt idx="1221" formatCode="0.000">
                        <c:v>0.33934800000000004</c:v>
                      </c:pt>
                      <c:pt idx="1222" formatCode="0.000">
                        <c:v>0.33923960000000003</c:v>
                      </c:pt>
                      <c:pt idx="1223" formatCode="0.000">
                        <c:v>0.33918399999999999</c:v>
                      </c:pt>
                      <c:pt idx="1224" formatCode="0.000">
                        <c:v>0.33931319999999998</c:v>
                      </c:pt>
                      <c:pt idx="1225" formatCode="0.000">
                        <c:v>0.33989400000000003</c:v>
                      </c:pt>
                      <c:pt idx="1226" formatCode="0.000">
                        <c:v>0.34569279999999997</c:v>
                      </c:pt>
                      <c:pt idx="1227" formatCode="0.000">
                        <c:v>0.34929319999999997</c:v>
                      </c:pt>
                      <c:pt idx="1228" formatCode="0.000">
                        <c:v>0.34897399999999995</c:v>
                      </c:pt>
                      <c:pt idx="1229" formatCode="0.000">
                        <c:v>0.34894520000000001</c:v>
                      </c:pt>
                      <c:pt idx="1230" formatCode="0.000">
                        <c:v>0.34914319999999999</c:v>
                      </c:pt>
                      <c:pt idx="1231" formatCode="0.000">
                        <c:v>0.34944760000000002</c:v>
                      </c:pt>
                      <c:pt idx="1232" formatCode="0.000">
                        <c:v>0.35261039999999999</c:v>
                      </c:pt>
                      <c:pt idx="1233" formatCode="0.000">
                        <c:v>0.35930960000000001</c:v>
                      </c:pt>
                      <c:pt idx="1234" formatCode="0.000">
                        <c:v>0.359846</c:v>
                      </c:pt>
                      <c:pt idx="1235" formatCode="0.000">
                        <c:v>0.35956359999999998</c:v>
                      </c:pt>
                      <c:pt idx="1236" formatCode="0.000">
                        <c:v>0.35975999999999997</c:v>
                      </c:pt>
                      <c:pt idx="1237" formatCode="0.000">
                        <c:v>0.36008000000000001</c:v>
                      </c:pt>
                      <c:pt idx="1238" formatCode="0.000">
                        <c:v>0.3605044</c:v>
                      </c:pt>
                      <c:pt idx="1239" formatCode="0.000">
                        <c:v>0.36507800000000001</c:v>
                      </c:pt>
                      <c:pt idx="1240" formatCode="0.000">
                        <c:v>0.36986199999999997</c:v>
                      </c:pt>
                      <c:pt idx="1241" formatCode="0.000">
                        <c:v>0.36968719999999999</c:v>
                      </c:pt>
                      <c:pt idx="1242" formatCode="0.000">
                        <c:v>0.36968600000000001</c:v>
                      </c:pt>
                      <c:pt idx="1243" formatCode="0.000">
                        <c:v>0.36999519999999997</c:v>
                      </c:pt>
                      <c:pt idx="1244" formatCode="0.000">
                        <c:v>0.37280679999999999</c:v>
                      </c:pt>
                      <c:pt idx="1245" formatCode="0.000">
                        <c:v>0.37837200000000004</c:v>
                      </c:pt>
                      <c:pt idx="1246" formatCode="0.000">
                        <c:v>0.37838279999999996</c:v>
                      </c:pt>
                      <c:pt idx="1247" formatCode="0.000">
                        <c:v>0.37842399999999998</c:v>
                      </c:pt>
                      <c:pt idx="1248" formatCode="0.000">
                        <c:v>0.37875999999999999</c:v>
                      </c:pt>
                      <c:pt idx="1249" formatCode="0.000">
                        <c:v>0.37922919999999999</c:v>
                      </c:pt>
                      <c:pt idx="1250" formatCode="0.000">
                        <c:v>0.38423879999999999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'N115 Curvas de Polarización'!$H$4:$H$1254</c15:sqref>
                        </c15:formulaRef>
                      </c:ext>
                    </c:extLst>
                    <c:numCache>
                      <c:formatCode>0.0000</c:formatCode>
                      <c:ptCount val="1251"/>
                      <c:pt idx="0">
                        <c:v>-3.87625E-5</c:v>
                      </c:pt>
                      <c:pt idx="1">
                        <c:v>1.86856E-3</c:v>
                      </c:pt>
                      <c:pt idx="2">
                        <c:v>3.8432399999999999E-3</c:v>
                      </c:pt>
                      <c:pt idx="3">
                        <c:v>5.8565700000000002E-3</c:v>
                      </c:pt>
                      <c:pt idx="4">
                        <c:v>7.9156199999999999E-3</c:v>
                      </c:pt>
                      <c:pt idx="5">
                        <c:v>9.8171400000000002E-3</c:v>
                      </c:pt>
                      <c:pt idx="6">
                        <c:v>1.1807700000000001E-2</c:v>
                      </c:pt>
                      <c:pt idx="7">
                        <c:v>1.3976199999999999E-2</c:v>
                      </c:pt>
                      <c:pt idx="8">
                        <c:v>1.6105600000000001E-2</c:v>
                      </c:pt>
                      <c:pt idx="9">
                        <c:v>1.7911E-2</c:v>
                      </c:pt>
                      <c:pt idx="10">
                        <c:v>1.9869499999999998E-2</c:v>
                      </c:pt>
                      <c:pt idx="11">
                        <c:v>2.1899600000000002E-2</c:v>
                      </c:pt>
                      <c:pt idx="12">
                        <c:v>2.3961199999999998E-2</c:v>
                      </c:pt>
                      <c:pt idx="13">
                        <c:v>2.5830599999999999E-2</c:v>
                      </c:pt>
                      <c:pt idx="14">
                        <c:v>2.7806000000000001E-2</c:v>
                      </c:pt>
                      <c:pt idx="15">
                        <c:v>2.97831E-2</c:v>
                      </c:pt>
                      <c:pt idx="16">
                        <c:v>3.1811100000000002E-2</c:v>
                      </c:pt>
                      <c:pt idx="17">
                        <c:v>3.3779499999999997E-2</c:v>
                      </c:pt>
                      <c:pt idx="18">
                        <c:v>3.57332E-2</c:v>
                      </c:pt>
                      <c:pt idx="19">
                        <c:v>3.7716899999999998E-2</c:v>
                      </c:pt>
                      <c:pt idx="20">
                        <c:v>4.0054199999999998E-2</c:v>
                      </c:pt>
                      <c:pt idx="21">
                        <c:v>4.1842900000000002E-2</c:v>
                      </c:pt>
                      <c:pt idx="22">
                        <c:v>4.3821499999999999E-2</c:v>
                      </c:pt>
                      <c:pt idx="23">
                        <c:v>4.5787799999999997E-2</c:v>
                      </c:pt>
                      <c:pt idx="24">
                        <c:v>4.7932599999999999E-2</c:v>
                      </c:pt>
                      <c:pt idx="25">
                        <c:v>4.9815499999999999E-2</c:v>
                      </c:pt>
                      <c:pt idx="26">
                        <c:v>5.1773100000000002E-2</c:v>
                      </c:pt>
                      <c:pt idx="27">
                        <c:v>5.3751500000000001E-2</c:v>
                      </c:pt>
                      <c:pt idx="28">
                        <c:v>5.5804100000000002E-2</c:v>
                      </c:pt>
                      <c:pt idx="29">
                        <c:v>5.7771500000000003E-2</c:v>
                      </c:pt>
                      <c:pt idx="30">
                        <c:v>5.9715699999999997E-2</c:v>
                      </c:pt>
                      <c:pt idx="31">
                        <c:v>6.1677000000000003E-2</c:v>
                      </c:pt>
                      <c:pt idx="32">
                        <c:v>6.3690399999999994E-2</c:v>
                      </c:pt>
                      <c:pt idx="33">
                        <c:v>6.5839300000000003E-2</c:v>
                      </c:pt>
                      <c:pt idx="34">
                        <c:v>6.7776400000000001E-2</c:v>
                      </c:pt>
                      <c:pt idx="35">
                        <c:v>6.9772399999999998E-2</c:v>
                      </c:pt>
                      <c:pt idx="36">
                        <c:v>7.1903099999999998E-2</c:v>
                      </c:pt>
                      <c:pt idx="37">
                        <c:v>7.3802300000000001E-2</c:v>
                      </c:pt>
                      <c:pt idx="38">
                        <c:v>7.5735200000000003E-2</c:v>
                      </c:pt>
                      <c:pt idx="39">
                        <c:v>7.7660699999999999E-2</c:v>
                      </c:pt>
                      <c:pt idx="40">
                        <c:v>7.9765900000000001E-2</c:v>
                      </c:pt>
                      <c:pt idx="41">
                        <c:v>8.1753099999999995E-2</c:v>
                      </c:pt>
                      <c:pt idx="42">
                        <c:v>8.3646799999999993E-2</c:v>
                      </c:pt>
                      <c:pt idx="43">
                        <c:v>8.5611199999999998E-2</c:v>
                      </c:pt>
                      <c:pt idx="44">
                        <c:v>8.7637499999999993E-2</c:v>
                      </c:pt>
                      <c:pt idx="45">
                        <c:v>8.9807700000000004E-2</c:v>
                      </c:pt>
                      <c:pt idx="46">
                        <c:v>9.1734200000000002E-2</c:v>
                      </c:pt>
                      <c:pt idx="47">
                        <c:v>9.3637200000000004E-2</c:v>
                      </c:pt>
                      <c:pt idx="48">
                        <c:v>9.5924300000000004E-2</c:v>
                      </c:pt>
                      <c:pt idx="49">
                        <c:v>9.7785999999999998E-2</c:v>
                      </c:pt>
                      <c:pt idx="50">
                        <c:v>9.9677199999999994E-2</c:v>
                      </c:pt>
                      <c:pt idx="51">
                        <c:v>0.101602</c:v>
                      </c:pt>
                      <c:pt idx="52">
                        <c:v>0.10379099999999999</c:v>
                      </c:pt>
                      <c:pt idx="53">
                        <c:v>0.10575900000000001</c:v>
                      </c:pt>
                      <c:pt idx="54">
                        <c:v>0.10764899999999999</c:v>
                      </c:pt>
                      <c:pt idx="55">
                        <c:v>0.109593</c:v>
                      </c:pt>
                      <c:pt idx="56">
                        <c:v>0.111621</c:v>
                      </c:pt>
                      <c:pt idx="57">
                        <c:v>0.113681</c:v>
                      </c:pt>
                      <c:pt idx="58">
                        <c:v>0.115707</c:v>
                      </c:pt>
                      <c:pt idx="59">
                        <c:v>0.117645</c:v>
                      </c:pt>
                      <c:pt idx="60">
                        <c:v>0.119897</c:v>
                      </c:pt>
                      <c:pt idx="61">
                        <c:v>0.121764</c:v>
                      </c:pt>
                      <c:pt idx="62">
                        <c:v>0.123669</c:v>
                      </c:pt>
                      <c:pt idx="63">
                        <c:v>0.12559100000000001</c:v>
                      </c:pt>
                      <c:pt idx="64">
                        <c:v>0.12773000000000001</c:v>
                      </c:pt>
                      <c:pt idx="65">
                        <c:v>0.12972900000000001</c:v>
                      </c:pt>
                      <c:pt idx="66">
                        <c:v>0.131608</c:v>
                      </c:pt>
                      <c:pt idx="67">
                        <c:v>0.133547</c:v>
                      </c:pt>
                      <c:pt idx="68">
                        <c:v>0.13557900000000001</c:v>
                      </c:pt>
                      <c:pt idx="69">
                        <c:v>0.137651</c:v>
                      </c:pt>
                      <c:pt idx="70">
                        <c:v>0.139543</c:v>
                      </c:pt>
                      <c:pt idx="71">
                        <c:v>0.14156199999999999</c:v>
                      </c:pt>
                      <c:pt idx="72">
                        <c:v>0.143845</c:v>
                      </c:pt>
                      <c:pt idx="73">
                        <c:v>0.14576</c:v>
                      </c:pt>
                      <c:pt idx="74">
                        <c:v>0.14761199999999999</c:v>
                      </c:pt>
                      <c:pt idx="75">
                        <c:v>0.14955599999999999</c:v>
                      </c:pt>
                      <c:pt idx="76">
                        <c:v>0.151666</c:v>
                      </c:pt>
                      <c:pt idx="77">
                        <c:v>0.15373400000000001</c:v>
                      </c:pt>
                      <c:pt idx="78">
                        <c:v>0.15559700000000001</c:v>
                      </c:pt>
                      <c:pt idx="79">
                        <c:v>0.15753400000000001</c:v>
                      </c:pt>
                      <c:pt idx="80">
                        <c:v>0.15956100000000001</c:v>
                      </c:pt>
                      <c:pt idx="81">
                        <c:v>0.16164999999999999</c:v>
                      </c:pt>
                      <c:pt idx="82">
                        <c:v>0.16353100000000001</c:v>
                      </c:pt>
                      <c:pt idx="83">
                        <c:v>0.16551099999999999</c:v>
                      </c:pt>
                      <c:pt idx="84">
                        <c:v>0.167715</c:v>
                      </c:pt>
                      <c:pt idx="85">
                        <c:v>0.16975999999999999</c:v>
                      </c:pt>
                      <c:pt idx="86">
                        <c:v>0.17158399999999999</c:v>
                      </c:pt>
                      <c:pt idx="87">
                        <c:v>0.17352300000000001</c:v>
                      </c:pt>
                      <c:pt idx="88">
                        <c:v>0.17566399999999999</c:v>
                      </c:pt>
                      <c:pt idx="89">
                        <c:v>0.17771200000000001</c:v>
                      </c:pt>
                      <c:pt idx="90">
                        <c:v>0.17954600000000001</c:v>
                      </c:pt>
                      <c:pt idx="91">
                        <c:v>0.181504</c:v>
                      </c:pt>
                      <c:pt idx="92">
                        <c:v>0.18352499999999999</c:v>
                      </c:pt>
                      <c:pt idx="93">
                        <c:v>0.18560399999999999</c:v>
                      </c:pt>
                      <c:pt idx="94">
                        <c:v>0.18749499999999999</c:v>
                      </c:pt>
                      <c:pt idx="95">
                        <c:v>0.189475</c:v>
                      </c:pt>
                      <c:pt idx="96">
                        <c:v>0.19147700000000001</c:v>
                      </c:pt>
                      <c:pt idx="97">
                        <c:v>0.19375600000000001</c:v>
                      </c:pt>
                      <c:pt idx="98">
                        <c:v>0.19555800000000001</c:v>
                      </c:pt>
                      <c:pt idx="99">
                        <c:v>0.19750999999999999</c:v>
                      </c:pt>
                      <c:pt idx="100">
                        <c:v>0.199542</c:v>
                      </c:pt>
                      <c:pt idx="101">
                        <c:v>0.201685</c:v>
                      </c:pt>
                      <c:pt idx="102">
                        <c:v>0.20351</c:v>
                      </c:pt>
                      <c:pt idx="103">
                        <c:v>0.20547499999999999</c:v>
                      </c:pt>
                      <c:pt idx="104">
                        <c:v>0.20750399999999999</c:v>
                      </c:pt>
                      <c:pt idx="105">
                        <c:v>0.20957500000000001</c:v>
                      </c:pt>
                      <c:pt idx="106">
                        <c:v>0.21145800000000001</c:v>
                      </c:pt>
                      <c:pt idx="107">
                        <c:v>0.21344299999999999</c:v>
                      </c:pt>
                      <c:pt idx="108">
                        <c:v>0.21543300000000001</c:v>
                      </c:pt>
                      <c:pt idx="109">
                        <c:v>0.21746799999999999</c:v>
                      </c:pt>
                      <c:pt idx="110">
                        <c:v>0.219529</c:v>
                      </c:pt>
                      <c:pt idx="111">
                        <c:v>0.221473</c:v>
                      </c:pt>
                      <c:pt idx="112">
                        <c:v>0.223575</c:v>
                      </c:pt>
                      <c:pt idx="113">
                        <c:v>0.22567999999999999</c:v>
                      </c:pt>
                      <c:pt idx="114">
                        <c:v>0.22747800000000001</c:v>
                      </c:pt>
                      <c:pt idx="115">
                        <c:v>0.22945399999999999</c:v>
                      </c:pt>
                      <c:pt idx="116">
                        <c:v>0.231436</c:v>
                      </c:pt>
                      <c:pt idx="117">
                        <c:v>0.23352500000000001</c:v>
                      </c:pt>
                      <c:pt idx="118">
                        <c:v>0.23542199999999999</c:v>
                      </c:pt>
                      <c:pt idx="119">
                        <c:v>0.23738500000000001</c:v>
                      </c:pt>
                      <c:pt idx="120">
                        <c:v>0.23937800000000001</c:v>
                      </c:pt>
                      <c:pt idx="121">
                        <c:v>0.24137500000000001</c:v>
                      </c:pt>
                      <c:pt idx="122">
                        <c:v>0.24349699999999999</c:v>
                      </c:pt>
                      <c:pt idx="123">
                        <c:v>0.24543100000000001</c:v>
                      </c:pt>
                      <c:pt idx="124">
                        <c:v>0.24745</c:v>
                      </c:pt>
                      <c:pt idx="125">
                        <c:v>0.249667</c:v>
                      </c:pt>
                      <c:pt idx="126">
                        <c:v>0.25144699999999998</c:v>
                      </c:pt>
                      <c:pt idx="127">
                        <c:v>0.25340099999999999</c:v>
                      </c:pt>
                      <c:pt idx="128">
                        <c:v>0.255382</c:v>
                      </c:pt>
                      <c:pt idx="129">
                        <c:v>0.25755299999999998</c:v>
                      </c:pt>
                      <c:pt idx="130">
                        <c:v>0.25941199999999998</c:v>
                      </c:pt>
                      <c:pt idx="131">
                        <c:v>0.26136100000000001</c:v>
                      </c:pt>
                      <c:pt idx="132">
                        <c:v>0.26333899999999999</c:v>
                      </c:pt>
                      <c:pt idx="133">
                        <c:v>0.26535199999999998</c:v>
                      </c:pt>
                      <c:pt idx="134">
                        <c:v>0.267341</c:v>
                      </c:pt>
                      <c:pt idx="135">
                        <c:v>0.269399</c:v>
                      </c:pt>
                      <c:pt idx="136">
                        <c:v>0.27145399999999997</c:v>
                      </c:pt>
                      <c:pt idx="137">
                        <c:v>0.273642</c:v>
                      </c:pt>
                      <c:pt idx="138">
                        <c:v>0.275424</c:v>
                      </c:pt>
                      <c:pt idx="139">
                        <c:v>0.277391</c:v>
                      </c:pt>
                      <c:pt idx="140">
                        <c:v>0.27935100000000002</c:v>
                      </c:pt>
                      <c:pt idx="141">
                        <c:v>0.281501</c:v>
                      </c:pt>
                      <c:pt idx="142">
                        <c:v>0.28337899999999999</c:v>
                      </c:pt>
                      <c:pt idx="143">
                        <c:v>0.28531699999999999</c:v>
                      </c:pt>
                      <c:pt idx="144">
                        <c:v>0.28727599999999998</c:v>
                      </c:pt>
                      <c:pt idx="145">
                        <c:v>0.28930800000000001</c:v>
                      </c:pt>
                      <c:pt idx="146">
                        <c:v>0.29132400000000003</c:v>
                      </c:pt>
                      <c:pt idx="147">
                        <c:v>0.29325899999999999</c:v>
                      </c:pt>
                      <c:pt idx="148">
                        <c:v>0.29530200000000001</c:v>
                      </c:pt>
                      <c:pt idx="149">
                        <c:v>0.29761799999999999</c:v>
                      </c:pt>
                      <c:pt idx="150">
                        <c:v>0.299402</c:v>
                      </c:pt>
                      <c:pt idx="151">
                        <c:v>0.30133300000000002</c:v>
                      </c:pt>
                      <c:pt idx="152">
                        <c:v>0.30330000000000001</c:v>
                      </c:pt>
                      <c:pt idx="153">
                        <c:v>0.30545499999999998</c:v>
                      </c:pt>
                      <c:pt idx="154">
                        <c:v>0.307392</c:v>
                      </c:pt>
                      <c:pt idx="155">
                        <c:v>0.30932399999999999</c:v>
                      </c:pt>
                      <c:pt idx="156">
                        <c:v>0.31126900000000002</c:v>
                      </c:pt>
                      <c:pt idx="157">
                        <c:v>0.313305</c:v>
                      </c:pt>
                      <c:pt idx="158">
                        <c:v>0.315332</c:v>
                      </c:pt>
                      <c:pt idx="159">
                        <c:v>0.31725900000000001</c:v>
                      </c:pt>
                      <c:pt idx="160">
                        <c:v>0.31922499999999998</c:v>
                      </c:pt>
                      <c:pt idx="161">
                        <c:v>0.32160499999999997</c:v>
                      </c:pt>
                      <c:pt idx="162">
                        <c:v>0.32341300000000001</c:v>
                      </c:pt>
                      <c:pt idx="163">
                        <c:v>0.32532100000000003</c:v>
                      </c:pt>
                      <c:pt idx="164">
                        <c:v>0.32724999999999999</c:v>
                      </c:pt>
                      <c:pt idx="165">
                        <c:v>0.32946599999999998</c:v>
                      </c:pt>
                      <c:pt idx="166">
                        <c:v>0.33137800000000001</c:v>
                      </c:pt>
                      <c:pt idx="167">
                        <c:v>0.333264</c:v>
                      </c:pt>
                      <c:pt idx="168">
                        <c:v>0.33520100000000003</c:v>
                      </c:pt>
                      <c:pt idx="169">
                        <c:v>0.33723900000000001</c:v>
                      </c:pt>
                      <c:pt idx="170">
                        <c:v>0.33930700000000003</c:v>
                      </c:pt>
                      <c:pt idx="171">
                        <c:v>0.34120400000000001</c:v>
                      </c:pt>
                      <c:pt idx="172">
                        <c:v>0.34315800000000002</c:v>
                      </c:pt>
                      <c:pt idx="173">
                        <c:v>0.34518199999999999</c:v>
                      </c:pt>
                      <c:pt idx="174">
                        <c:v>0.34739700000000001</c:v>
                      </c:pt>
                      <c:pt idx="175">
                        <c:v>0.349271</c:v>
                      </c:pt>
                      <c:pt idx="176">
                        <c:v>0.35123900000000002</c:v>
                      </c:pt>
                      <c:pt idx="177">
                        <c:v>0.35333599999999998</c:v>
                      </c:pt>
                      <c:pt idx="178">
                        <c:v>0.35535600000000001</c:v>
                      </c:pt>
                      <c:pt idx="179">
                        <c:v>0.35722700000000002</c:v>
                      </c:pt>
                      <c:pt idx="180">
                        <c:v>0.359182</c:v>
                      </c:pt>
                      <c:pt idx="181">
                        <c:v>0.361265</c:v>
                      </c:pt>
                      <c:pt idx="182">
                        <c:v>0.36331000000000002</c:v>
                      </c:pt>
                      <c:pt idx="183">
                        <c:v>0.36519200000000002</c:v>
                      </c:pt>
                      <c:pt idx="184">
                        <c:v>0.36714999999999998</c:v>
                      </c:pt>
                      <c:pt idx="185">
                        <c:v>0.36917299999999997</c:v>
                      </c:pt>
                      <c:pt idx="186">
                        <c:v>0.37134299999999998</c:v>
                      </c:pt>
                      <c:pt idx="187">
                        <c:v>0.37327100000000002</c:v>
                      </c:pt>
                      <c:pt idx="188">
                        <c:v>0.37515500000000002</c:v>
                      </c:pt>
                      <c:pt idx="189">
                        <c:v>0.37742599999999998</c:v>
                      </c:pt>
                      <c:pt idx="190">
                        <c:v>0.37936700000000001</c:v>
                      </c:pt>
                      <c:pt idx="191">
                        <c:v>0.38122299999999998</c:v>
                      </c:pt>
                      <c:pt idx="192">
                        <c:v>0.38314599999999999</c:v>
                      </c:pt>
                      <c:pt idx="193">
                        <c:v>0.385237</c:v>
                      </c:pt>
                      <c:pt idx="194">
                        <c:v>0.38730199999999998</c:v>
                      </c:pt>
                      <c:pt idx="195">
                        <c:v>0.38915300000000003</c:v>
                      </c:pt>
                      <c:pt idx="196">
                        <c:v>0.39111000000000001</c:v>
                      </c:pt>
                      <c:pt idx="197">
                        <c:v>0.39313500000000001</c:v>
                      </c:pt>
                      <c:pt idx="198">
                        <c:v>0.39521000000000001</c:v>
                      </c:pt>
                      <c:pt idx="199">
                        <c:v>0.39721000000000001</c:v>
                      </c:pt>
                      <c:pt idx="200">
                        <c:v>0.39912799999999998</c:v>
                      </c:pt>
                      <c:pt idx="201">
                        <c:v>0.401339</c:v>
                      </c:pt>
                      <c:pt idx="202">
                        <c:v>0.40331800000000001</c:v>
                      </c:pt>
                      <c:pt idx="203">
                        <c:v>0.40518900000000002</c:v>
                      </c:pt>
                      <c:pt idx="204">
                        <c:v>0.407115</c:v>
                      </c:pt>
                      <c:pt idx="205">
                        <c:v>0.40919899999999998</c:v>
                      </c:pt>
                      <c:pt idx="206">
                        <c:v>0.41130899999999998</c:v>
                      </c:pt>
                      <c:pt idx="207">
                        <c:v>0.41320499999999999</c:v>
                      </c:pt>
                      <c:pt idx="208">
                        <c:v>0.41513600000000001</c:v>
                      </c:pt>
                      <c:pt idx="209">
                        <c:v>0.417184</c:v>
                      </c:pt>
                      <c:pt idx="210">
                        <c:v>0.41925000000000001</c:v>
                      </c:pt>
                      <c:pt idx="211">
                        <c:v>0.42113699999999998</c:v>
                      </c:pt>
                      <c:pt idx="212">
                        <c:v>0.42315599999999998</c:v>
                      </c:pt>
                      <c:pt idx="213">
                        <c:v>0.425454</c:v>
                      </c:pt>
                      <c:pt idx="214">
                        <c:v>0.42734499999999997</c:v>
                      </c:pt>
                      <c:pt idx="215">
                        <c:v>0.42920599999999998</c:v>
                      </c:pt>
                      <c:pt idx="216">
                        <c:v>0.43114200000000003</c:v>
                      </c:pt>
                      <c:pt idx="217">
                        <c:v>0.43321500000000002</c:v>
                      </c:pt>
                      <c:pt idx="218">
                        <c:v>0.43531399999999998</c:v>
                      </c:pt>
                      <c:pt idx="219">
                        <c:v>0.43714799999999998</c:v>
                      </c:pt>
                      <c:pt idx="220">
                        <c:v>0.43911499999999998</c:v>
                      </c:pt>
                      <c:pt idx="221">
                        <c:v>0.441133</c:v>
                      </c:pt>
                      <c:pt idx="222">
                        <c:v>0.44319500000000001</c:v>
                      </c:pt>
                      <c:pt idx="223">
                        <c:v>0.44509900000000002</c:v>
                      </c:pt>
                      <c:pt idx="224">
                        <c:v>0.447075</c:v>
                      </c:pt>
                      <c:pt idx="225">
                        <c:v>0.44923999999999997</c:v>
                      </c:pt>
                      <c:pt idx="226">
                        <c:v>0.45133400000000001</c:v>
                      </c:pt>
                      <c:pt idx="227">
                        <c:v>0.45316299999999998</c:v>
                      </c:pt>
                      <c:pt idx="228">
                        <c:v>0.45509500000000003</c:v>
                      </c:pt>
                      <c:pt idx="229">
                        <c:v>0.45720499999999997</c:v>
                      </c:pt>
                      <c:pt idx="230">
                        <c:v>0.459283</c:v>
                      </c:pt>
                      <c:pt idx="231">
                        <c:v>0.46113599999999999</c:v>
                      </c:pt>
                      <c:pt idx="232">
                        <c:v>0.46308899999999997</c:v>
                      </c:pt>
                      <c:pt idx="233">
                        <c:v>0.465115</c:v>
                      </c:pt>
                      <c:pt idx="234">
                        <c:v>0.46718599999999999</c:v>
                      </c:pt>
                      <c:pt idx="235">
                        <c:v>0.46907399999999999</c:v>
                      </c:pt>
                      <c:pt idx="236">
                        <c:v>0.47104499999999999</c:v>
                      </c:pt>
                      <c:pt idx="237">
                        <c:v>0.47305700000000001</c:v>
                      </c:pt>
                      <c:pt idx="238">
                        <c:v>0.47533399999999998</c:v>
                      </c:pt>
                      <c:pt idx="239">
                        <c:v>0.47714200000000001</c:v>
                      </c:pt>
                      <c:pt idx="240">
                        <c:v>0.47907899999999998</c:v>
                      </c:pt>
                      <c:pt idx="241">
                        <c:v>0.48114899999999999</c:v>
                      </c:pt>
                      <c:pt idx="242">
                        <c:v>0.48327799999999999</c:v>
                      </c:pt>
                      <c:pt idx="243">
                        <c:v>0.485095</c:v>
                      </c:pt>
                      <c:pt idx="244">
                        <c:v>0.48704799999999998</c:v>
                      </c:pt>
                      <c:pt idx="245">
                        <c:v>0.48907600000000001</c:v>
                      </c:pt>
                      <c:pt idx="246">
                        <c:v>0.491122</c:v>
                      </c:pt>
                      <c:pt idx="247">
                        <c:v>0.49301899999999999</c:v>
                      </c:pt>
                      <c:pt idx="248">
                        <c:v>0.49499399999999999</c:v>
                      </c:pt>
                      <c:pt idx="249">
                        <c:v>0.49699399999999999</c:v>
                      </c:pt>
                      <c:pt idx="250">
                        <c:v>0.499</c:v>
                      </c:pt>
                      <c:pt idx="251">
                        <c:v>0.50110900000000003</c:v>
                      </c:pt>
                      <c:pt idx="252">
                        <c:v>0.50303399999999998</c:v>
                      </c:pt>
                      <c:pt idx="253">
                        <c:v>0.50517000000000001</c:v>
                      </c:pt>
                      <c:pt idx="254">
                        <c:v>0.50725200000000004</c:v>
                      </c:pt>
                      <c:pt idx="255">
                        <c:v>0.50903900000000002</c:v>
                      </c:pt>
                      <c:pt idx="256">
                        <c:v>0.51100299999999999</c:v>
                      </c:pt>
                      <c:pt idx="257">
                        <c:v>0.51306700000000005</c:v>
                      </c:pt>
                      <c:pt idx="258">
                        <c:v>0.51514599999999999</c:v>
                      </c:pt>
                      <c:pt idx="259">
                        <c:v>0.51701900000000001</c:v>
                      </c:pt>
                      <c:pt idx="260">
                        <c:v>0.51898</c:v>
                      </c:pt>
                      <c:pt idx="261">
                        <c:v>0.52099899999999999</c:v>
                      </c:pt>
                      <c:pt idx="262">
                        <c:v>0.52299499999999999</c:v>
                      </c:pt>
                      <c:pt idx="263">
                        <c:v>0.52510500000000004</c:v>
                      </c:pt>
                      <c:pt idx="264">
                        <c:v>0.52703299999999997</c:v>
                      </c:pt>
                      <c:pt idx="265">
                        <c:v>0.52909899999999999</c:v>
                      </c:pt>
                      <c:pt idx="266">
                        <c:v>0.53125500000000003</c:v>
                      </c:pt>
                      <c:pt idx="267">
                        <c:v>0.53304399999999996</c:v>
                      </c:pt>
                      <c:pt idx="268">
                        <c:v>0.53499600000000003</c:v>
                      </c:pt>
                      <c:pt idx="269">
                        <c:v>0.53700499999999995</c:v>
                      </c:pt>
                      <c:pt idx="270">
                        <c:v>0.53908599999999995</c:v>
                      </c:pt>
                      <c:pt idx="271">
                        <c:v>0.54097600000000001</c:v>
                      </c:pt>
                      <c:pt idx="272">
                        <c:v>0.54294200000000004</c:v>
                      </c:pt>
                      <c:pt idx="273">
                        <c:v>0.54491299999999998</c:v>
                      </c:pt>
                      <c:pt idx="274">
                        <c:v>0.546933</c:v>
                      </c:pt>
                      <c:pt idx="275">
                        <c:v>0.548925</c:v>
                      </c:pt>
                      <c:pt idx="276">
                        <c:v>0.55098499999999995</c:v>
                      </c:pt>
                      <c:pt idx="277">
                        <c:v>0.55310800000000004</c:v>
                      </c:pt>
                      <c:pt idx="278">
                        <c:v>0.55520800000000003</c:v>
                      </c:pt>
                      <c:pt idx="279">
                        <c:v>0.55701100000000003</c:v>
                      </c:pt>
                      <c:pt idx="280">
                        <c:v>0.55896400000000002</c:v>
                      </c:pt>
                      <c:pt idx="281">
                        <c:v>0.56091000000000002</c:v>
                      </c:pt>
                      <c:pt idx="282">
                        <c:v>0.56306800000000001</c:v>
                      </c:pt>
                      <c:pt idx="283">
                        <c:v>0.56496800000000003</c:v>
                      </c:pt>
                      <c:pt idx="284">
                        <c:v>0.56693199999999999</c:v>
                      </c:pt>
                      <c:pt idx="285">
                        <c:v>0.568886</c:v>
                      </c:pt>
                      <c:pt idx="286">
                        <c:v>0.57093400000000005</c:v>
                      </c:pt>
                      <c:pt idx="287">
                        <c:v>0.57291499999999995</c:v>
                      </c:pt>
                      <c:pt idx="288">
                        <c:v>0.57487699999999997</c:v>
                      </c:pt>
                      <c:pt idx="289">
                        <c:v>0.57696599999999998</c:v>
                      </c:pt>
                      <c:pt idx="290">
                        <c:v>0.57919200000000004</c:v>
                      </c:pt>
                      <c:pt idx="291">
                        <c:v>0.58098099999999997</c:v>
                      </c:pt>
                      <c:pt idx="292">
                        <c:v>0.58294599999999996</c:v>
                      </c:pt>
                      <c:pt idx="293">
                        <c:v>0.58489999999999998</c:v>
                      </c:pt>
                      <c:pt idx="294">
                        <c:v>0.58707299999999996</c:v>
                      </c:pt>
                      <c:pt idx="295">
                        <c:v>0.58895600000000004</c:v>
                      </c:pt>
                      <c:pt idx="296">
                        <c:v>0.59089499999999995</c:v>
                      </c:pt>
                      <c:pt idx="297">
                        <c:v>0.59282100000000004</c:v>
                      </c:pt>
                      <c:pt idx="298">
                        <c:v>0.59487100000000004</c:v>
                      </c:pt>
                      <c:pt idx="299">
                        <c:v>0.59689099999999995</c:v>
                      </c:pt>
                      <c:pt idx="300">
                        <c:v>0.59882599999999997</c:v>
                      </c:pt>
                      <c:pt idx="301">
                        <c:v>0.60076799999999997</c:v>
                      </c:pt>
                      <c:pt idx="302">
                        <c:v>0.603105</c:v>
                      </c:pt>
                      <c:pt idx="303">
                        <c:v>0.60496700000000003</c:v>
                      </c:pt>
                      <c:pt idx="304">
                        <c:v>0.606908</c:v>
                      </c:pt>
                      <c:pt idx="305">
                        <c:v>0.60880800000000002</c:v>
                      </c:pt>
                      <c:pt idx="306">
                        <c:v>0.61102199999999995</c:v>
                      </c:pt>
                      <c:pt idx="307">
                        <c:v>0.61292899999999995</c:v>
                      </c:pt>
                      <c:pt idx="308">
                        <c:v>0.61485599999999996</c:v>
                      </c:pt>
                      <c:pt idx="309">
                        <c:v>0.61677499999999996</c:v>
                      </c:pt>
                      <c:pt idx="310">
                        <c:v>0.61887499999999995</c:v>
                      </c:pt>
                      <c:pt idx="311">
                        <c:v>0.62086699999999995</c:v>
                      </c:pt>
                      <c:pt idx="312">
                        <c:v>0.62278800000000001</c:v>
                      </c:pt>
                      <c:pt idx="313">
                        <c:v>0.62473900000000004</c:v>
                      </c:pt>
                      <c:pt idx="314">
                        <c:v>0.62676900000000002</c:v>
                      </c:pt>
                      <c:pt idx="315">
                        <c:v>0.628969</c:v>
                      </c:pt>
                      <c:pt idx="316">
                        <c:v>0.63087099999999996</c:v>
                      </c:pt>
                      <c:pt idx="317">
                        <c:v>0.63279099999999999</c:v>
                      </c:pt>
                      <c:pt idx="318">
                        <c:v>0.634907</c:v>
                      </c:pt>
                      <c:pt idx="319">
                        <c:v>0.636911</c:v>
                      </c:pt>
                      <c:pt idx="320">
                        <c:v>0.63881500000000002</c:v>
                      </c:pt>
                      <c:pt idx="321">
                        <c:v>0.64075300000000002</c:v>
                      </c:pt>
                      <c:pt idx="322">
                        <c:v>0.64280700000000002</c:v>
                      </c:pt>
                      <c:pt idx="323">
                        <c:v>0.64483500000000005</c:v>
                      </c:pt>
                      <c:pt idx="324">
                        <c:v>0.646729</c:v>
                      </c:pt>
                      <c:pt idx="325">
                        <c:v>0.64870700000000003</c:v>
                      </c:pt>
                      <c:pt idx="326">
                        <c:v>0.650725</c:v>
                      </c:pt>
                      <c:pt idx="327">
                        <c:v>0.65282600000000002</c:v>
                      </c:pt>
                      <c:pt idx="328">
                        <c:v>0.65482600000000002</c:v>
                      </c:pt>
                      <c:pt idx="329">
                        <c:v>0.65673800000000004</c:v>
                      </c:pt>
                      <c:pt idx="330">
                        <c:v>0.65906200000000004</c:v>
                      </c:pt>
                      <c:pt idx="331">
                        <c:v>0.66091500000000003</c:v>
                      </c:pt>
                      <c:pt idx="332">
                        <c:v>0.66275499999999998</c:v>
                      </c:pt>
                      <c:pt idx="333">
                        <c:v>0.66471000000000002</c:v>
                      </c:pt>
                      <c:pt idx="334">
                        <c:v>0.66684600000000005</c:v>
                      </c:pt>
                      <c:pt idx="335">
                        <c:v>0.66883300000000001</c:v>
                      </c:pt>
                      <c:pt idx="336">
                        <c:v>0.67071599999999998</c:v>
                      </c:pt>
                      <c:pt idx="337">
                        <c:v>0.67269199999999996</c:v>
                      </c:pt>
                      <c:pt idx="338">
                        <c:v>0.67471000000000003</c:v>
                      </c:pt>
                      <c:pt idx="339">
                        <c:v>0.67676800000000004</c:v>
                      </c:pt>
                      <c:pt idx="340">
                        <c:v>0.67879199999999995</c:v>
                      </c:pt>
                      <c:pt idx="341">
                        <c:v>0.68073799999999995</c:v>
                      </c:pt>
                      <c:pt idx="342">
                        <c:v>0.682975</c:v>
                      </c:pt>
                      <c:pt idx="343">
                        <c:v>0.68490200000000001</c:v>
                      </c:pt>
                      <c:pt idx="344">
                        <c:v>0.686755</c:v>
                      </c:pt>
                      <c:pt idx="345">
                        <c:v>0.688689</c:v>
                      </c:pt>
                      <c:pt idx="346">
                        <c:v>0.69079900000000005</c:v>
                      </c:pt>
                      <c:pt idx="347">
                        <c:v>0.692824</c:v>
                      </c:pt>
                      <c:pt idx="348">
                        <c:v>0.69466600000000001</c:v>
                      </c:pt>
                      <c:pt idx="349">
                        <c:v>0.69664700000000002</c:v>
                      </c:pt>
                      <c:pt idx="350">
                        <c:v>0.69866899999999998</c:v>
                      </c:pt>
                      <c:pt idx="351">
                        <c:v>0.70069599999999999</c:v>
                      </c:pt>
                      <c:pt idx="352">
                        <c:v>0.70261099999999999</c:v>
                      </c:pt>
                      <c:pt idx="353">
                        <c:v>0.70469800000000005</c:v>
                      </c:pt>
                      <c:pt idx="354">
                        <c:v>0.70693899999999998</c:v>
                      </c:pt>
                      <c:pt idx="355">
                        <c:v>0.70889100000000005</c:v>
                      </c:pt>
                      <c:pt idx="356">
                        <c:v>0.71075299999999997</c:v>
                      </c:pt>
                      <c:pt idx="357">
                        <c:v>0.71267199999999997</c:v>
                      </c:pt>
                      <c:pt idx="358">
                        <c:v>0.714727</c:v>
                      </c:pt>
                      <c:pt idx="359">
                        <c:v>0.71680600000000005</c:v>
                      </c:pt>
                      <c:pt idx="360">
                        <c:v>0.71867099999999995</c:v>
                      </c:pt>
                      <c:pt idx="361">
                        <c:v>0.72064799999999996</c:v>
                      </c:pt>
                      <c:pt idx="362">
                        <c:v>0.72266600000000003</c:v>
                      </c:pt>
                      <c:pt idx="363">
                        <c:v>0.72473299999999996</c:v>
                      </c:pt>
                      <c:pt idx="364">
                        <c:v>0.72661100000000001</c:v>
                      </c:pt>
                      <c:pt idx="365">
                        <c:v>0.72861100000000001</c:v>
                      </c:pt>
                      <c:pt idx="366">
                        <c:v>0.73077000000000003</c:v>
                      </c:pt>
                      <c:pt idx="367">
                        <c:v>0.73285400000000001</c:v>
                      </c:pt>
                      <c:pt idx="368">
                        <c:v>0.734711</c:v>
                      </c:pt>
                      <c:pt idx="369">
                        <c:v>0.73668599999999995</c:v>
                      </c:pt>
                      <c:pt idx="370">
                        <c:v>0.73875500000000005</c:v>
                      </c:pt>
                      <c:pt idx="371">
                        <c:v>0.74081600000000003</c:v>
                      </c:pt>
                      <c:pt idx="372">
                        <c:v>0.74263400000000002</c:v>
                      </c:pt>
                      <c:pt idx="373">
                        <c:v>0.74460599999999999</c:v>
                      </c:pt>
                      <c:pt idx="374">
                        <c:v>0.746618</c:v>
                      </c:pt>
                      <c:pt idx="375">
                        <c:v>0.748664</c:v>
                      </c:pt>
                      <c:pt idx="376">
                        <c:v>0.75057399999999996</c:v>
                      </c:pt>
                      <c:pt idx="377">
                        <c:v>0.75255399999999995</c:v>
                      </c:pt>
                      <c:pt idx="378">
                        <c:v>0.75456299999999998</c:v>
                      </c:pt>
                      <c:pt idx="379">
                        <c:v>0.75687599999999999</c:v>
                      </c:pt>
                      <c:pt idx="380">
                        <c:v>0.75865300000000002</c:v>
                      </c:pt>
                      <c:pt idx="381">
                        <c:v>0.76065000000000005</c:v>
                      </c:pt>
                      <c:pt idx="382">
                        <c:v>0.76268800000000003</c:v>
                      </c:pt>
                      <c:pt idx="383">
                        <c:v>0.76480099999999995</c:v>
                      </c:pt>
                      <c:pt idx="384">
                        <c:v>0.76661999999999997</c:v>
                      </c:pt>
                      <c:pt idx="385">
                        <c:v>0.76859900000000003</c:v>
                      </c:pt>
                      <c:pt idx="386">
                        <c:v>0.77060600000000001</c:v>
                      </c:pt>
                      <c:pt idx="387">
                        <c:v>0.772729</c:v>
                      </c:pt>
                      <c:pt idx="388">
                        <c:v>0.77456800000000003</c:v>
                      </c:pt>
                      <c:pt idx="389">
                        <c:v>0.77654000000000001</c:v>
                      </c:pt>
                      <c:pt idx="390">
                        <c:v>0.77854000000000001</c:v>
                      </c:pt>
                      <c:pt idx="391">
                        <c:v>0.78055300000000005</c:v>
                      </c:pt>
                      <c:pt idx="392">
                        <c:v>0.78265700000000005</c:v>
                      </c:pt>
                      <c:pt idx="393">
                        <c:v>0.78459299999999998</c:v>
                      </c:pt>
                      <c:pt idx="394">
                        <c:v>0.78674500000000003</c:v>
                      </c:pt>
                      <c:pt idx="395">
                        <c:v>0.78883000000000003</c:v>
                      </c:pt>
                      <c:pt idx="396">
                        <c:v>0.79060600000000003</c:v>
                      </c:pt>
                      <c:pt idx="397">
                        <c:v>0.79256800000000005</c:v>
                      </c:pt>
                      <c:pt idx="398">
                        <c:v>0.79456199999999999</c:v>
                      </c:pt>
                      <c:pt idx="399">
                        <c:v>0.79664100000000004</c:v>
                      </c:pt>
                      <c:pt idx="400">
                        <c:v>0.79855100000000001</c:v>
                      </c:pt>
                      <c:pt idx="401">
                        <c:v>0.80048699999999995</c:v>
                      </c:pt>
                      <c:pt idx="402">
                        <c:v>0.80248600000000003</c:v>
                      </c:pt>
                      <c:pt idx="403">
                        <c:v>0.80449599999999999</c:v>
                      </c:pt>
                      <c:pt idx="404">
                        <c:v>0.80661700000000003</c:v>
                      </c:pt>
                      <c:pt idx="405">
                        <c:v>0.808562</c:v>
                      </c:pt>
                      <c:pt idx="406">
                        <c:v>0.81057699999999999</c:v>
                      </c:pt>
                      <c:pt idx="407">
                        <c:v>0.81285600000000002</c:v>
                      </c:pt>
                      <c:pt idx="408">
                        <c:v>0.81457400000000002</c:v>
                      </c:pt>
                      <c:pt idx="409">
                        <c:v>0.81649799999999995</c:v>
                      </c:pt>
                      <c:pt idx="410">
                        <c:v>0.81850100000000003</c:v>
                      </c:pt>
                      <c:pt idx="411">
                        <c:v>0.82063399999999997</c:v>
                      </c:pt>
                      <c:pt idx="412">
                        <c:v>0.82251200000000002</c:v>
                      </c:pt>
                      <c:pt idx="413">
                        <c:v>0.82440199999999997</c:v>
                      </c:pt>
                      <c:pt idx="414">
                        <c:v>0.82638999999999996</c:v>
                      </c:pt>
                      <c:pt idx="415">
                        <c:v>0.82839099999999999</c:v>
                      </c:pt>
                      <c:pt idx="416">
                        <c:v>0.83046799999999998</c:v>
                      </c:pt>
                      <c:pt idx="417">
                        <c:v>0.832453</c:v>
                      </c:pt>
                      <c:pt idx="418">
                        <c:v>0.83462800000000004</c:v>
                      </c:pt>
                      <c:pt idx="419">
                        <c:v>0.83682100000000004</c:v>
                      </c:pt>
                      <c:pt idx="420">
                        <c:v>0.83854099999999998</c:v>
                      </c:pt>
                      <c:pt idx="421">
                        <c:v>0.84040899999999996</c:v>
                      </c:pt>
                      <c:pt idx="422">
                        <c:v>0.842414</c:v>
                      </c:pt>
                      <c:pt idx="423">
                        <c:v>0.84448800000000002</c:v>
                      </c:pt>
                      <c:pt idx="424">
                        <c:v>0.846472</c:v>
                      </c:pt>
                      <c:pt idx="425">
                        <c:v>0.84833899999999995</c:v>
                      </c:pt>
                      <c:pt idx="426">
                        <c:v>0.85033700000000001</c:v>
                      </c:pt>
                      <c:pt idx="427">
                        <c:v>0.85234900000000002</c:v>
                      </c:pt>
                      <c:pt idx="428">
                        <c:v>0.85439600000000004</c:v>
                      </c:pt>
                      <c:pt idx="429">
                        <c:v>0.85629699999999997</c:v>
                      </c:pt>
                      <c:pt idx="430">
                        <c:v>0.85843499999999995</c:v>
                      </c:pt>
                      <c:pt idx="431">
                        <c:v>0.86058000000000001</c:v>
                      </c:pt>
                      <c:pt idx="432">
                        <c:v>0.86253899999999994</c:v>
                      </c:pt>
                      <c:pt idx="433">
                        <c:v>0.86439200000000005</c:v>
                      </c:pt>
                      <c:pt idx="434">
                        <c:v>0.86635600000000001</c:v>
                      </c:pt>
                      <c:pt idx="435">
                        <c:v>0.86843300000000001</c:v>
                      </c:pt>
                      <c:pt idx="436">
                        <c:v>0.87045799999999995</c:v>
                      </c:pt>
                      <c:pt idx="437">
                        <c:v>0.87232900000000002</c:v>
                      </c:pt>
                      <c:pt idx="438">
                        <c:v>0.87431700000000001</c:v>
                      </c:pt>
                      <c:pt idx="439">
                        <c:v>0.87632100000000002</c:v>
                      </c:pt>
                      <c:pt idx="440">
                        <c:v>0.87840099999999999</c:v>
                      </c:pt>
                      <c:pt idx="441">
                        <c:v>0.88027200000000005</c:v>
                      </c:pt>
                      <c:pt idx="442">
                        <c:v>0.88227599999999995</c:v>
                      </c:pt>
                      <c:pt idx="443">
                        <c:v>0.88446800000000003</c:v>
                      </c:pt>
                      <c:pt idx="444">
                        <c:v>0.88650399999999996</c:v>
                      </c:pt>
                      <c:pt idx="445">
                        <c:v>0.88834500000000005</c:v>
                      </c:pt>
                      <c:pt idx="446">
                        <c:v>0.89035500000000001</c:v>
                      </c:pt>
                      <c:pt idx="447">
                        <c:v>0.89248099999999997</c:v>
                      </c:pt>
                      <c:pt idx="448">
                        <c:v>0.89447699999999997</c:v>
                      </c:pt>
                      <c:pt idx="449">
                        <c:v>0.89627900000000005</c:v>
                      </c:pt>
                      <c:pt idx="450">
                        <c:v>0.89826700000000004</c:v>
                      </c:pt>
                      <c:pt idx="451">
                        <c:v>0.90029400000000004</c:v>
                      </c:pt>
                      <c:pt idx="452">
                        <c:v>0.90233699999999994</c:v>
                      </c:pt>
                      <c:pt idx="453">
                        <c:v>0.90422899999999995</c:v>
                      </c:pt>
                      <c:pt idx="454">
                        <c:v>0.90622100000000005</c:v>
                      </c:pt>
                      <c:pt idx="455">
                        <c:v>0.90822899999999995</c:v>
                      </c:pt>
                      <c:pt idx="456">
                        <c:v>0.91050600000000004</c:v>
                      </c:pt>
                      <c:pt idx="457">
                        <c:v>0.91228200000000004</c:v>
                      </c:pt>
                      <c:pt idx="458">
                        <c:v>0.91431899999999999</c:v>
                      </c:pt>
                      <c:pt idx="459">
                        <c:v>0.91635100000000003</c:v>
                      </c:pt>
                      <c:pt idx="460">
                        <c:v>0.91842900000000005</c:v>
                      </c:pt>
                      <c:pt idx="461">
                        <c:v>0.92025199999999996</c:v>
                      </c:pt>
                      <c:pt idx="462">
                        <c:v>0.92227599999999998</c:v>
                      </c:pt>
                      <c:pt idx="463">
                        <c:v>0.92427599999999999</c:v>
                      </c:pt>
                      <c:pt idx="464">
                        <c:v>0.92638500000000001</c:v>
                      </c:pt>
                      <c:pt idx="465">
                        <c:v>0.92822899999999997</c:v>
                      </c:pt>
                      <c:pt idx="466">
                        <c:v>0.93021900000000002</c:v>
                      </c:pt>
                      <c:pt idx="467">
                        <c:v>0.93223400000000001</c:v>
                      </c:pt>
                      <c:pt idx="468">
                        <c:v>0.93426900000000002</c:v>
                      </c:pt>
                      <c:pt idx="469">
                        <c:v>0.93629200000000001</c:v>
                      </c:pt>
                      <c:pt idx="470">
                        <c:v>0.93826100000000001</c:v>
                      </c:pt>
                      <c:pt idx="471">
                        <c:v>0.9405</c:v>
                      </c:pt>
                      <c:pt idx="472">
                        <c:v>0.942469</c:v>
                      </c:pt>
                      <c:pt idx="473">
                        <c:v>0.94423800000000002</c:v>
                      </c:pt>
                      <c:pt idx="474">
                        <c:v>0.94622600000000001</c:v>
                      </c:pt>
                      <c:pt idx="475">
                        <c:v>0.948245</c:v>
                      </c:pt>
                      <c:pt idx="476">
                        <c:v>0.95029600000000003</c:v>
                      </c:pt>
                      <c:pt idx="477">
                        <c:v>0.95218899999999995</c:v>
                      </c:pt>
                      <c:pt idx="478">
                        <c:v>0.95415000000000005</c:v>
                      </c:pt>
                      <c:pt idx="479">
                        <c:v>0.95616999999999996</c:v>
                      </c:pt>
                      <c:pt idx="480">
                        <c:v>0.95819200000000004</c:v>
                      </c:pt>
                      <c:pt idx="481">
                        <c:v>0.96024100000000001</c:v>
                      </c:pt>
                      <c:pt idx="482">
                        <c:v>0.962233</c:v>
                      </c:pt>
                      <c:pt idx="483">
                        <c:v>0.96428499999999995</c:v>
                      </c:pt>
                      <c:pt idx="484">
                        <c:v>0.96648199999999995</c:v>
                      </c:pt>
                      <c:pt idx="485">
                        <c:v>0.96822699999999995</c:v>
                      </c:pt>
                      <c:pt idx="486">
                        <c:v>0.97016800000000003</c:v>
                      </c:pt>
                      <c:pt idx="487">
                        <c:v>0.97219800000000001</c:v>
                      </c:pt>
                      <c:pt idx="488">
                        <c:v>0.97436800000000001</c:v>
                      </c:pt>
                      <c:pt idx="489">
                        <c:v>0.97618099999999997</c:v>
                      </c:pt>
                      <c:pt idx="490">
                        <c:v>0.97813300000000003</c:v>
                      </c:pt>
                      <c:pt idx="491">
                        <c:v>0.98015300000000005</c:v>
                      </c:pt>
                      <c:pt idx="492">
                        <c:v>0.98215399999999997</c:v>
                      </c:pt>
                      <c:pt idx="493">
                        <c:v>0.98412900000000003</c:v>
                      </c:pt>
                      <c:pt idx="494">
                        <c:v>0.98618399999999995</c:v>
                      </c:pt>
                      <c:pt idx="495">
                        <c:v>0.98846699999999998</c:v>
                      </c:pt>
                      <c:pt idx="496">
                        <c:v>0.99047399999999997</c:v>
                      </c:pt>
                      <c:pt idx="497">
                        <c:v>0.99221199999999998</c:v>
                      </c:pt>
                      <c:pt idx="498">
                        <c:v>0.99417999999999995</c:v>
                      </c:pt>
                      <c:pt idx="499">
                        <c:v>0.99617199999999995</c:v>
                      </c:pt>
                      <c:pt idx="500">
                        <c:v>0.99828700000000004</c:v>
                      </c:pt>
                      <c:pt idx="501" formatCode="0.000">
                        <c:v>1.0001599999999999</c:v>
                      </c:pt>
                      <c:pt idx="502" formatCode="0.000">
                        <c:v>1.00207</c:v>
                      </c:pt>
                      <c:pt idx="503" formatCode="0.000">
                        <c:v>1.0041100000000001</c:v>
                      </c:pt>
                      <c:pt idx="504" formatCode="0.000">
                        <c:v>1.0061199999999999</c:v>
                      </c:pt>
                      <c:pt idx="505" formatCode="0.000">
                        <c:v>1.0081</c:v>
                      </c:pt>
                      <c:pt idx="506" formatCode="0.000">
                        <c:v>1.01003</c:v>
                      </c:pt>
                      <c:pt idx="507" formatCode="0.000">
                        <c:v>1.0122</c:v>
                      </c:pt>
                      <c:pt idx="508" formatCode="0.000">
                        <c:v>1.01437</c:v>
                      </c:pt>
                      <c:pt idx="509" formatCode="0.000">
                        <c:v>1.0161899999999999</c:v>
                      </c:pt>
                      <c:pt idx="510" formatCode="0.000">
                        <c:v>1.01816</c:v>
                      </c:pt>
                      <c:pt idx="511" formatCode="0.000">
                        <c:v>1.0201499999999999</c:v>
                      </c:pt>
                      <c:pt idx="512" formatCode="0.000">
                        <c:v>1.0223500000000001</c:v>
                      </c:pt>
                      <c:pt idx="513" formatCode="0.000">
                        <c:v>1.02416</c:v>
                      </c:pt>
                      <c:pt idx="514" formatCode="0.000">
                        <c:v>1.0260400000000001</c:v>
                      </c:pt>
                      <c:pt idx="515" formatCode="0.000">
                        <c:v>1.02806</c:v>
                      </c:pt>
                      <c:pt idx="516" formatCode="0.000">
                        <c:v>1.0300499999999999</c:v>
                      </c:pt>
                      <c:pt idx="517" formatCode="0.000">
                        <c:v>1.03209</c:v>
                      </c:pt>
                      <c:pt idx="518" formatCode="0.000">
                        <c:v>1.03399</c:v>
                      </c:pt>
                      <c:pt idx="519" formatCode="0.000">
                        <c:v>1.036</c:v>
                      </c:pt>
                      <c:pt idx="520" formatCode="0.000">
                        <c:v>1.0383199999999999</c:v>
                      </c:pt>
                      <c:pt idx="521" formatCode="0.000">
                        <c:v>1.04016</c:v>
                      </c:pt>
                      <c:pt idx="522" formatCode="0.000">
                        <c:v>1.04209</c:v>
                      </c:pt>
                      <c:pt idx="523" formatCode="0.000">
                        <c:v>1.04409</c:v>
                      </c:pt>
                      <c:pt idx="524" formatCode="0.000">
                        <c:v>1.0462100000000001</c:v>
                      </c:pt>
                      <c:pt idx="525" formatCode="0.000">
                        <c:v>1.0481400000000001</c:v>
                      </c:pt>
                      <c:pt idx="526" formatCode="0.000">
                        <c:v>1.04999</c:v>
                      </c:pt>
                      <c:pt idx="527" formatCode="0.000">
                        <c:v>1.05202</c:v>
                      </c:pt>
                      <c:pt idx="528" formatCode="0.000">
                        <c:v>1.0540400000000001</c:v>
                      </c:pt>
                      <c:pt idx="529" formatCode="0.000">
                        <c:v>1.0560700000000001</c:v>
                      </c:pt>
                      <c:pt idx="530" formatCode="0.000">
                        <c:v>1.0579400000000001</c:v>
                      </c:pt>
                      <c:pt idx="531" formatCode="0.000">
                        <c:v>1.0599499999999999</c:v>
                      </c:pt>
                      <c:pt idx="532" formatCode="0.000">
                        <c:v>1.0619400000000001</c:v>
                      </c:pt>
                      <c:pt idx="533" formatCode="0.000">
                        <c:v>1.06416</c:v>
                      </c:pt>
                      <c:pt idx="534" formatCode="0.000">
                        <c:v>1.06599</c:v>
                      </c:pt>
                      <c:pt idx="535" formatCode="0.000">
                        <c:v>1.06809</c:v>
                      </c:pt>
                      <c:pt idx="536" formatCode="0.000">
                        <c:v>1.07016</c:v>
                      </c:pt>
                      <c:pt idx="537" formatCode="0.000">
                        <c:v>1.07212</c:v>
                      </c:pt>
                      <c:pt idx="538" formatCode="0.000">
                        <c:v>1.07395</c:v>
                      </c:pt>
                      <c:pt idx="539" formatCode="0.000">
                        <c:v>1.0760099999999999</c:v>
                      </c:pt>
                      <c:pt idx="540" formatCode="0.000">
                        <c:v>1.07802</c:v>
                      </c:pt>
                      <c:pt idx="541" formatCode="0.000">
                        <c:v>1.0800799999999999</c:v>
                      </c:pt>
                      <c:pt idx="542" formatCode="0.000">
                        <c:v>1.08192</c:v>
                      </c:pt>
                      <c:pt idx="543" formatCode="0.000">
                        <c:v>1.0839300000000001</c:v>
                      </c:pt>
                      <c:pt idx="544" formatCode="0.000">
                        <c:v>1.0859300000000001</c:v>
                      </c:pt>
                      <c:pt idx="545" formatCode="0.000">
                        <c:v>1.08809</c:v>
                      </c:pt>
                      <c:pt idx="546" formatCode="0.000">
                        <c:v>1.08999</c:v>
                      </c:pt>
                      <c:pt idx="547" formatCode="0.000">
                        <c:v>1.0920000000000001</c:v>
                      </c:pt>
                      <c:pt idx="548" formatCode="0.000">
                        <c:v>1.09429</c:v>
                      </c:pt>
                      <c:pt idx="549" formatCode="0.000">
                        <c:v>1.09613</c:v>
                      </c:pt>
                      <c:pt idx="550" formatCode="0.000">
                        <c:v>1.0979399999999999</c:v>
                      </c:pt>
                      <c:pt idx="551" formatCode="0.000">
                        <c:v>1.09995</c:v>
                      </c:pt>
                      <c:pt idx="552" formatCode="0.000">
                        <c:v>1.1020399999999999</c:v>
                      </c:pt>
                      <c:pt idx="553" formatCode="0.000">
                        <c:v>1.10405</c:v>
                      </c:pt>
                      <c:pt idx="554" formatCode="0.000">
                        <c:v>1.10588</c:v>
                      </c:pt>
                      <c:pt idx="555" formatCode="0.000">
                        <c:v>1.10788</c:v>
                      </c:pt>
                      <c:pt idx="556" formatCode="0.000">
                        <c:v>1.10988</c:v>
                      </c:pt>
                      <c:pt idx="557" formatCode="0.000">
                        <c:v>1.11199</c:v>
                      </c:pt>
                      <c:pt idx="558" formatCode="0.000">
                        <c:v>1.11391</c:v>
                      </c:pt>
                      <c:pt idx="559" formatCode="0.000">
                        <c:v>1.1160099999999999</c:v>
                      </c:pt>
                      <c:pt idx="560" formatCode="0.000">
                        <c:v>1.11815</c:v>
                      </c:pt>
                      <c:pt idx="561" formatCode="0.000">
                        <c:v>1.1201099999999999</c:v>
                      </c:pt>
                      <c:pt idx="562" formatCode="0.000">
                        <c:v>1.12192</c:v>
                      </c:pt>
                      <c:pt idx="563" formatCode="0.000">
                        <c:v>1.1238999999999999</c:v>
                      </c:pt>
                      <c:pt idx="564" formatCode="0.000">
                        <c:v>1.1259699999999999</c:v>
                      </c:pt>
                      <c:pt idx="565" formatCode="0.000">
                        <c:v>1.1280600000000001</c:v>
                      </c:pt>
                      <c:pt idx="566" formatCode="0.000">
                        <c:v>1.12988</c:v>
                      </c:pt>
                      <c:pt idx="567" formatCode="0.000">
                        <c:v>1.1318900000000001</c:v>
                      </c:pt>
                      <c:pt idx="568" formatCode="0.000">
                        <c:v>1.1338900000000001</c:v>
                      </c:pt>
                      <c:pt idx="569" formatCode="0.000">
                        <c:v>1.13598</c:v>
                      </c:pt>
                      <c:pt idx="570" formatCode="0.000">
                        <c:v>1.1378299999999999</c:v>
                      </c:pt>
                      <c:pt idx="571" formatCode="0.000">
                        <c:v>1.13995</c:v>
                      </c:pt>
                      <c:pt idx="572" formatCode="0.000">
                        <c:v>1.1421699999999999</c:v>
                      </c:pt>
                      <c:pt idx="573" formatCode="0.000">
                        <c:v>1.14412</c:v>
                      </c:pt>
                      <c:pt idx="574" formatCode="0.000">
                        <c:v>1.14594</c:v>
                      </c:pt>
                      <c:pt idx="575" formatCode="0.000">
                        <c:v>1.1479200000000001</c:v>
                      </c:pt>
                      <c:pt idx="576" formatCode="0.000">
                        <c:v>1.1499200000000001</c:v>
                      </c:pt>
                      <c:pt idx="577" formatCode="0.000">
                        <c:v>1.1520699999999999</c:v>
                      </c:pt>
                      <c:pt idx="578" formatCode="0.000">
                        <c:v>1.15384</c:v>
                      </c:pt>
                      <c:pt idx="579" formatCode="0.000">
                        <c:v>1.1558200000000001</c:v>
                      </c:pt>
                      <c:pt idx="580" formatCode="0.000">
                        <c:v>1.1578299999999999</c:v>
                      </c:pt>
                      <c:pt idx="581" formatCode="0.000">
                        <c:v>1.15994</c:v>
                      </c:pt>
                      <c:pt idx="582" formatCode="0.000">
                        <c:v>1.1617900000000001</c:v>
                      </c:pt>
                      <c:pt idx="583" formatCode="0.000">
                        <c:v>1.16378</c:v>
                      </c:pt>
                      <c:pt idx="584" formatCode="0.000">
                        <c:v>1.16591</c:v>
                      </c:pt>
                      <c:pt idx="585" formatCode="0.000">
                        <c:v>1.16811</c:v>
                      </c:pt>
                      <c:pt idx="586" formatCode="0.000">
                        <c:v>1.16987</c:v>
                      </c:pt>
                      <c:pt idx="587" formatCode="0.000">
                        <c:v>1.17188</c:v>
                      </c:pt>
                      <c:pt idx="588" formatCode="0.000">
                        <c:v>1.17391</c:v>
                      </c:pt>
                      <c:pt idx="589" formatCode="0.000">
                        <c:v>1.1760699999999999</c:v>
                      </c:pt>
                      <c:pt idx="590" formatCode="0.000">
                        <c:v>1.17784</c:v>
                      </c:pt>
                      <c:pt idx="591" formatCode="0.000">
                        <c:v>1.1798299999999999</c:v>
                      </c:pt>
                      <c:pt idx="592" formatCode="0.000">
                        <c:v>1.1818299999999999</c:v>
                      </c:pt>
                      <c:pt idx="593" formatCode="0.000">
                        <c:v>1.1839200000000001</c:v>
                      </c:pt>
                      <c:pt idx="594" formatCode="0.000">
                        <c:v>1.18577</c:v>
                      </c:pt>
                      <c:pt idx="595" formatCode="0.000">
                        <c:v>1.18774</c:v>
                      </c:pt>
                      <c:pt idx="596" formatCode="0.000">
                        <c:v>1.1897599999999999</c:v>
                      </c:pt>
                      <c:pt idx="597" formatCode="0.000">
                        <c:v>1.1920999999999999</c:v>
                      </c:pt>
                      <c:pt idx="598" formatCode="0.000">
                        <c:v>1.19384</c:v>
                      </c:pt>
                      <c:pt idx="599" formatCode="0.000">
                        <c:v>1.19587</c:v>
                      </c:pt>
                      <c:pt idx="600" formatCode="0.000">
                        <c:v>1.1978599999999999</c:v>
                      </c:pt>
                      <c:pt idx="601" formatCode="0.000">
                        <c:v>1.20004</c:v>
                      </c:pt>
                      <c:pt idx="602" formatCode="0.000">
                        <c:v>1.2018200000000001</c:v>
                      </c:pt>
                      <c:pt idx="603" formatCode="0.000">
                        <c:v>1.2037500000000001</c:v>
                      </c:pt>
                      <c:pt idx="604" formatCode="0.000">
                        <c:v>1.20577</c:v>
                      </c:pt>
                      <c:pt idx="605" formatCode="0.000">
                        <c:v>1.2078899999999999</c:v>
                      </c:pt>
                      <c:pt idx="606" formatCode="0.000">
                        <c:v>1.2097500000000001</c:v>
                      </c:pt>
                      <c:pt idx="607" formatCode="0.000">
                        <c:v>1.2116899999999999</c:v>
                      </c:pt>
                      <c:pt idx="608" formatCode="0.000">
                        <c:v>1.2137</c:v>
                      </c:pt>
                      <c:pt idx="609" formatCode="0.000">
                        <c:v>1.2156899999999999</c:v>
                      </c:pt>
                      <c:pt idx="610" formatCode="0.000">
                        <c:v>1.21784</c:v>
                      </c:pt>
                      <c:pt idx="611" formatCode="0.000">
                        <c:v>1.21976</c:v>
                      </c:pt>
                      <c:pt idx="612" formatCode="0.000">
                        <c:v>1.2218500000000001</c:v>
                      </c:pt>
                      <c:pt idx="613" formatCode="0.000">
                        <c:v>1.2239800000000001</c:v>
                      </c:pt>
                      <c:pt idx="614" formatCode="0.000">
                        <c:v>1.2257899999999999</c:v>
                      </c:pt>
                      <c:pt idx="615" formatCode="0.000">
                        <c:v>1.2277199999999999</c:v>
                      </c:pt>
                      <c:pt idx="616" formatCode="0.000">
                        <c:v>1.2298</c:v>
                      </c:pt>
                      <c:pt idx="617" formatCode="0.000">
                        <c:v>1.2319599999999999</c:v>
                      </c:pt>
                      <c:pt idx="618" formatCode="0.000">
                        <c:v>1.2337800000000001</c:v>
                      </c:pt>
                      <c:pt idx="619" formatCode="0.000">
                        <c:v>1.2357400000000001</c:v>
                      </c:pt>
                      <c:pt idx="620" formatCode="0.000">
                        <c:v>1.2377400000000001</c:v>
                      </c:pt>
                      <c:pt idx="621" formatCode="0.000">
                        <c:v>1.2397499999999999</c:v>
                      </c:pt>
                      <c:pt idx="622" formatCode="0.000">
                        <c:v>1.2418499999999999</c:v>
                      </c:pt>
                      <c:pt idx="623" formatCode="0.000">
                        <c:v>1.24383</c:v>
                      </c:pt>
                      <c:pt idx="624" formatCode="0.000">
                        <c:v>1.2458400000000001</c:v>
                      </c:pt>
                      <c:pt idx="625" formatCode="0.000">
                        <c:v>1.2480800000000001</c:v>
                      </c:pt>
                      <c:pt idx="626" formatCode="0.000">
                        <c:v>1.2498199999999999</c:v>
                      </c:pt>
                      <c:pt idx="627" formatCode="0.000">
                        <c:v>1.2517400000000001</c:v>
                      </c:pt>
                      <c:pt idx="628" formatCode="0.000">
                        <c:v>1.2537700000000001</c:v>
                      </c:pt>
                      <c:pt idx="629" formatCode="0.000">
                        <c:v>1.2559100000000001</c:v>
                      </c:pt>
                      <c:pt idx="630" formatCode="0.000">
                        <c:v>1.25776</c:v>
                      </c:pt>
                      <c:pt idx="631" formatCode="0.000">
                        <c:v>1.25966</c:v>
                      </c:pt>
                      <c:pt idx="632" formatCode="0.000">
                        <c:v>1.26169</c:v>
                      </c:pt>
                      <c:pt idx="633" formatCode="0.000">
                        <c:v>1.26366</c:v>
                      </c:pt>
                      <c:pt idx="634" formatCode="0.000">
                        <c:v>1.2657099999999999</c:v>
                      </c:pt>
                      <c:pt idx="635" formatCode="0.000">
                        <c:v>1.2677400000000001</c:v>
                      </c:pt>
                      <c:pt idx="636" formatCode="0.000">
                        <c:v>1.26999</c:v>
                      </c:pt>
                      <c:pt idx="637" formatCode="0.000">
                        <c:v>1.27206</c:v>
                      </c:pt>
                      <c:pt idx="638" formatCode="0.000">
                        <c:v>1.2737700000000001</c:v>
                      </c:pt>
                      <c:pt idx="639" formatCode="0.000">
                        <c:v>1.27572</c:v>
                      </c:pt>
                      <c:pt idx="640" formatCode="0.000">
                        <c:v>1.2777099999999999</c:v>
                      </c:pt>
                      <c:pt idx="641" formatCode="0.000">
                        <c:v>1.2798799999999999</c:v>
                      </c:pt>
                      <c:pt idx="642" formatCode="0.000">
                        <c:v>1.2817499999999999</c:v>
                      </c:pt>
                      <c:pt idx="643" formatCode="0.000">
                        <c:v>1.28365</c:v>
                      </c:pt>
                      <c:pt idx="644" formatCode="0.000">
                        <c:v>1.2856799999999999</c:v>
                      </c:pt>
                      <c:pt idx="645" formatCode="0.000">
                        <c:v>1.2876799999999999</c:v>
                      </c:pt>
                      <c:pt idx="646" formatCode="0.000">
                        <c:v>1.2897000000000001</c:v>
                      </c:pt>
                      <c:pt idx="647" formatCode="0.000">
                        <c:v>1.29159</c:v>
                      </c:pt>
                      <c:pt idx="648" formatCode="0.000">
                        <c:v>1.29379</c:v>
                      </c:pt>
                      <c:pt idx="649" formatCode="0.000">
                        <c:v>1.2960499999999999</c:v>
                      </c:pt>
                      <c:pt idx="650" formatCode="0.000">
                        <c:v>1.29779</c:v>
                      </c:pt>
                      <c:pt idx="651" formatCode="0.000">
                        <c:v>1.2997000000000001</c:v>
                      </c:pt>
                      <c:pt idx="652" formatCode="0.000">
                        <c:v>1.30172</c:v>
                      </c:pt>
                      <c:pt idx="653" formatCode="0.000">
                        <c:v>1.3038700000000001</c:v>
                      </c:pt>
                      <c:pt idx="654" formatCode="0.000">
                        <c:v>1.30576</c:v>
                      </c:pt>
                      <c:pt idx="655" formatCode="0.000">
                        <c:v>1.30762</c:v>
                      </c:pt>
                      <c:pt idx="656" formatCode="0.000">
                        <c:v>1.3096099999999999</c:v>
                      </c:pt>
                      <c:pt idx="657" formatCode="0.000">
                        <c:v>1.31162</c:v>
                      </c:pt>
                      <c:pt idx="658" formatCode="0.000">
                        <c:v>1.31369</c:v>
                      </c:pt>
                      <c:pt idx="659" formatCode="0.000">
                        <c:v>1.31555</c:v>
                      </c:pt>
                      <c:pt idx="660" formatCode="0.000">
                        <c:v>1.3175600000000001</c:v>
                      </c:pt>
                      <c:pt idx="661" formatCode="0.000">
                        <c:v>1.3198300000000001</c:v>
                      </c:pt>
                      <c:pt idx="662" formatCode="0.000">
                        <c:v>1.3217699999999999</c:v>
                      </c:pt>
                      <c:pt idx="663" formatCode="0.000">
                        <c:v>1.3236699999999999</c:v>
                      </c:pt>
                      <c:pt idx="664" formatCode="0.000">
                        <c:v>1.32569</c:v>
                      </c:pt>
                      <c:pt idx="665" formatCode="0.000">
                        <c:v>1.3278399999999999</c:v>
                      </c:pt>
                      <c:pt idx="666" formatCode="0.000">
                        <c:v>1.32972</c:v>
                      </c:pt>
                      <c:pt idx="667" formatCode="0.000">
                        <c:v>1.33165</c:v>
                      </c:pt>
                      <c:pt idx="668" formatCode="0.000">
                        <c:v>1.33365</c:v>
                      </c:pt>
                      <c:pt idx="669" formatCode="0.000">
                        <c:v>1.3356600000000001</c:v>
                      </c:pt>
                      <c:pt idx="670" formatCode="0.000">
                        <c:v>1.33769</c:v>
                      </c:pt>
                      <c:pt idx="671" formatCode="0.000">
                        <c:v>1.3395600000000001</c:v>
                      </c:pt>
                      <c:pt idx="672" formatCode="0.000">
                        <c:v>1.34154</c:v>
                      </c:pt>
                      <c:pt idx="673" formatCode="0.000">
                        <c:v>1.34354</c:v>
                      </c:pt>
                      <c:pt idx="674" formatCode="0.000">
                        <c:v>1.34578</c:v>
                      </c:pt>
                      <c:pt idx="675" formatCode="0.000">
                        <c:v>1.3476900000000001</c:v>
                      </c:pt>
                      <c:pt idx="676" formatCode="0.000">
                        <c:v>1.3496900000000001</c:v>
                      </c:pt>
                      <c:pt idx="677" formatCode="0.000">
                        <c:v>1.3517399999999999</c:v>
                      </c:pt>
                      <c:pt idx="678" formatCode="0.000">
                        <c:v>1.3537300000000001</c:v>
                      </c:pt>
                      <c:pt idx="679" formatCode="0.000">
                        <c:v>1.3556299999999999</c:v>
                      </c:pt>
                      <c:pt idx="680" formatCode="0.000">
                        <c:v>1.3575600000000001</c:v>
                      </c:pt>
                      <c:pt idx="681" formatCode="0.000">
                        <c:v>1.3595999999999999</c:v>
                      </c:pt>
                      <c:pt idx="682" formatCode="0.000">
                        <c:v>1.36168</c:v>
                      </c:pt>
                      <c:pt idx="683" formatCode="0.000">
                        <c:v>1.3635200000000001</c:v>
                      </c:pt>
                      <c:pt idx="684" formatCode="0.000">
                        <c:v>1.3654999999999999</c:v>
                      </c:pt>
                      <c:pt idx="685" formatCode="0.000">
                        <c:v>1.3674999999999999</c:v>
                      </c:pt>
                      <c:pt idx="686" formatCode="0.000">
                        <c:v>1.36961</c:v>
                      </c:pt>
                      <c:pt idx="687" formatCode="0.000">
                        <c:v>1.3716299999999999</c:v>
                      </c:pt>
                      <c:pt idx="688" formatCode="0.000">
                        <c:v>1.3735299999999999</c:v>
                      </c:pt>
                      <c:pt idx="689" formatCode="0.000">
                        <c:v>1.37575</c:v>
                      </c:pt>
                      <c:pt idx="690" formatCode="0.000">
                        <c:v>1.37771</c:v>
                      </c:pt>
                      <c:pt idx="691" formatCode="0.000">
                        <c:v>1.37951</c:v>
                      </c:pt>
                      <c:pt idx="692" formatCode="0.000">
                        <c:v>1.3814900000000001</c:v>
                      </c:pt>
                      <c:pt idx="693" formatCode="0.000">
                        <c:v>1.3835500000000001</c:v>
                      </c:pt>
                      <c:pt idx="694" formatCode="0.000">
                        <c:v>1.3856299999999999</c:v>
                      </c:pt>
                      <c:pt idx="695" formatCode="0.000">
                        <c:v>1.3874599999999999</c:v>
                      </c:pt>
                      <c:pt idx="696" formatCode="0.000">
                        <c:v>1.38944</c:v>
                      </c:pt>
                      <c:pt idx="697" formatCode="0.000">
                        <c:v>1.3914599999999999</c:v>
                      </c:pt>
                      <c:pt idx="698" formatCode="0.000">
                        <c:v>1.3935500000000001</c:v>
                      </c:pt>
                      <c:pt idx="699" formatCode="0.000">
                        <c:v>1.39558</c:v>
                      </c:pt>
                      <c:pt idx="700" formatCode="0.000">
                        <c:v>1.3975900000000001</c:v>
                      </c:pt>
                      <c:pt idx="701" formatCode="0.000">
                        <c:v>1.39981</c:v>
                      </c:pt>
                      <c:pt idx="702" formatCode="0.000">
                        <c:v>1.4016999999999999</c:v>
                      </c:pt>
                      <c:pt idx="703" formatCode="0.000">
                        <c:v>1.4035599999999999</c:v>
                      </c:pt>
                      <c:pt idx="704" formatCode="0.000">
                        <c:v>1.40547</c:v>
                      </c:pt>
                      <c:pt idx="705" formatCode="0.000">
                        <c:v>1.40751</c:v>
                      </c:pt>
                      <c:pt idx="706" formatCode="0.000">
                        <c:v>1.40961</c:v>
                      </c:pt>
                      <c:pt idx="707" formatCode="0.000">
                        <c:v>1.41143</c:v>
                      </c:pt>
                      <c:pt idx="708" formatCode="0.000">
                        <c:v>1.41343</c:v>
                      </c:pt>
                      <c:pt idx="709" formatCode="0.000">
                        <c:v>1.41544</c:v>
                      </c:pt>
                      <c:pt idx="710" formatCode="0.000">
                        <c:v>1.41747</c:v>
                      </c:pt>
                      <c:pt idx="711" formatCode="0.000">
                        <c:v>1.4194</c:v>
                      </c:pt>
                      <c:pt idx="712" formatCode="0.000">
                        <c:v>1.42144</c:v>
                      </c:pt>
                      <c:pt idx="713" formatCode="0.000">
                        <c:v>1.4236</c:v>
                      </c:pt>
                      <c:pt idx="714" formatCode="0.000">
                        <c:v>1.4256899999999999</c:v>
                      </c:pt>
                      <c:pt idx="715" formatCode="0.000">
                        <c:v>1.4274899999999999</c:v>
                      </c:pt>
                      <c:pt idx="716" formatCode="0.000">
                        <c:v>1.42947</c:v>
                      </c:pt>
                      <c:pt idx="717" formatCode="0.000">
                        <c:v>1.4314199999999999</c:v>
                      </c:pt>
                      <c:pt idx="718" formatCode="0.000">
                        <c:v>1.43354</c:v>
                      </c:pt>
                      <c:pt idx="719" formatCode="0.000">
                        <c:v>1.4354</c:v>
                      </c:pt>
                      <c:pt idx="720" formatCode="0.000">
                        <c:v>1.43737</c:v>
                      </c:pt>
                      <c:pt idx="721" formatCode="0.000">
                        <c:v>1.4394100000000001</c:v>
                      </c:pt>
                      <c:pt idx="722" formatCode="0.000">
                        <c:v>1.4413899999999999</c:v>
                      </c:pt>
                      <c:pt idx="723" formatCode="0.000">
                        <c:v>1.44333</c:v>
                      </c:pt>
                      <c:pt idx="724" formatCode="0.000">
                        <c:v>1.4453</c:v>
                      </c:pt>
                      <c:pt idx="725" formatCode="0.000">
                        <c:v>1.4474400000000001</c:v>
                      </c:pt>
                      <c:pt idx="726" formatCode="0.000">
                        <c:v>1.4495100000000001</c:v>
                      </c:pt>
                      <c:pt idx="727" formatCode="0.000">
                        <c:v>1.45139</c:v>
                      </c:pt>
                      <c:pt idx="728" formatCode="0.000">
                        <c:v>1.4534</c:v>
                      </c:pt>
                      <c:pt idx="729" formatCode="0.000">
                        <c:v>1.4554</c:v>
                      </c:pt>
                      <c:pt idx="730" formatCode="0.000">
                        <c:v>1.4574400000000001</c:v>
                      </c:pt>
                      <c:pt idx="731" formatCode="0.000">
                        <c:v>1.45939</c:v>
                      </c:pt>
                      <c:pt idx="732" formatCode="0.000">
                        <c:v>1.46136</c:v>
                      </c:pt>
                      <c:pt idx="733" formatCode="0.000">
                        <c:v>1.4633</c:v>
                      </c:pt>
                      <c:pt idx="734" formatCode="0.000">
                        <c:v>1.46533</c:v>
                      </c:pt>
                      <c:pt idx="735" formatCode="0.000">
                        <c:v>1.4673099999999999</c:v>
                      </c:pt>
                      <c:pt idx="736" formatCode="0.000">
                        <c:v>1.46926</c:v>
                      </c:pt>
                      <c:pt idx="737" formatCode="0.000">
                        <c:v>1.4712400000000001</c:v>
                      </c:pt>
                      <c:pt idx="738" formatCode="0.000">
                        <c:v>1.47357</c:v>
                      </c:pt>
                      <c:pt idx="739" formatCode="0.000">
                        <c:v>1.47539</c:v>
                      </c:pt>
                      <c:pt idx="740" formatCode="0.000">
                        <c:v>1.47739</c:v>
                      </c:pt>
                      <c:pt idx="741" formatCode="0.000">
                        <c:v>1.4794</c:v>
                      </c:pt>
                      <c:pt idx="742" formatCode="0.000">
                        <c:v>1.4815700000000001</c:v>
                      </c:pt>
                      <c:pt idx="743" formatCode="0.000">
                        <c:v>1.4833799999999999</c:v>
                      </c:pt>
                      <c:pt idx="744" formatCode="0.000">
                        <c:v>1.48533</c:v>
                      </c:pt>
                      <c:pt idx="745" formatCode="0.000">
                        <c:v>1.48732</c:v>
                      </c:pt>
                      <c:pt idx="746" formatCode="0.000">
                        <c:v>1.48946</c:v>
                      </c:pt>
                      <c:pt idx="747" formatCode="0.000">
                        <c:v>1.4913400000000001</c:v>
                      </c:pt>
                      <c:pt idx="748" formatCode="0.000">
                        <c:v>1.4933000000000001</c:v>
                      </c:pt>
                      <c:pt idx="749" formatCode="0.000">
                        <c:v>1.4952700000000001</c:v>
                      </c:pt>
                      <c:pt idx="750" formatCode="0.000">
                        <c:v>1.49726</c:v>
                      </c:pt>
                      <c:pt idx="751" formatCode="0.000">
                        <c:v>1.4994099999999999</c:v>
                      </c:pt>
                      <c:pt idx="752" formatCode="0.000">
                        <c:v>1.5013300000000001</c:v>
                      </c:pt>
                      <c:pt idx="753" formatCode="0.000">
                        <c:v>1.5034000000000001</c:v>
                      </c:pt>
                      <c:pt idx="754" formatCode="0.000">
                        <c:v>1.5054799999999999</c:v>
                      </c:pt>
                      <c:pt idx="755" formatCode="0.000">
                        <c:v>1.5073799999999999</c:v>
                      </c:pt>
                      <c:pt idx="756" formatCode="0.000">
                        <c:v>1.5093300000000001</c:v>
                      </c:pt>
                      <c:pt idx="757" formatCode="0.000">
                        <c:v>1.5112399999999999</c:v>
                      </c:pt>
                      <c:pt idx="758" formatCode="0.000">
                        <c:v>1.5133000000000001</c:v>
                      </c:pt>
                      <c:pt idx="759" formatCode="0.000">
                        <c:v>1.51532</c:v>
                      </c:pt>
                      <c:pt idx="760" formatCode="0.000">
                        <c:v>1.5172399999999999</c:v>
                      </c:pt>
                      <c:pt idx="761" formatCode="0.000">
                        <c:v>1.51918</c:v>
                      </c:pt>
                      <c:pt idx="762" formatCode="0.000">
                        <c:v>1.52118</c:v>
                      </c:pt>
                      <c:pt idx="763" formatCode="0.000">
                        <c:v>1.52336</c:v>
                      </c:pt>
                      <c:pt idx="764" formatCode="0.000">
                        <c:v>1.5253300000000001</c:v>
                      </c:pt>
                      <c:pt idx="765" formatCode="0.000">
                        <c:v>1.5271699999999999</c:v>
                      </c:pt>
                      <c:pt idx="766" formatCode="0.000">
                        <c:v>1.52945</c:v>
                      </c:pt>
                      <c:pt idx="767" formatCode="0.000">
                        <c:v>1.5313300000000001</c:v>
                      </c:pt>
                      <c:pt idx="768" formatCode="0.000">
                        <c:v>1.53315</c:v>
                      </c:pt>
                      <c:pt idx="769" formatCode="0.000">
                        <c:v>1.53522</c:v>
                      </c:pt>
                      <c:pt idx="770" formatCode="0.000">
                        <c:v>1.5373399999999999</c:v>
                      </c:pt>
                      <c:pt idx="771" formatCode="0.000">
                        <c:v>1.53929</c:v>
                      </c:pt>
                      <c:pt idx="772" formatCode="0.000">
                        <c:v>1.54115</c:v>
                      </c:pt>
                      <c:pt idx="773" formatCode="0.000">
                        <c:v>1.54314</c:v>
                      </c:pt>
                      <c:pt idx="774" formatCode="0.000">
                        <c:v>1.5451699999999999</c:v>
                      </c:pt>
                      <c:pt idx="775" formatCode="0.000">
                        <c:v>1.54725</c:v>
                      </c:pt>
                      <c:pt idx="776" formatCode="0.000">
                        <c:v>1.54931</c:v>
                      </c:pt>
                      <c:pt idx="777" formatCode="0.000">
                        <c:v>1.5513300000000001</c:v>
                      </c:pt>
                      <c:pt idx="778" formatCode="0.000">
                        <c:v>1.55342</c:v>
                      </c:pt>
                      <c:pt idx="779" formatCode="0.000">
                        <c:v>1.5553399999999999</c:v>
                      </c:pt>
                      <c:pt idx="780" formatCode="0.000">
                        <c:v>1.5572999999999999</c:v>
                      </c:pt>
                      <c:pt idx="781" formatCode="0.000">
                        <c:v>1.55918</c:v>
                      </c:pt>
                      <c:pt idx="782" formatCode="0.000">
                        <c:v>1.5612900000000001</c:v>
                      </c:pt>
                      <c:pt idx="783" formatCode="0.000">
                        <c:v>1.5632900000000001</c:v>
                      </c:pt>
                      <c:pt idx="784" formatCode="0.000">
                        <c:v>1.5651600000000001</c:v>
                      </c:pt>
                      <c:pt idx="785" formatCode="0.000">
                        <c:v>1.5671299999999999</c:v>
                      </c:pt>
                      <c:pt idx="786" formatCode="0.000">
                        <c:v>1.5691299999999999</c:v>
                      </c:pt>
                      <c:pt idx="787" formatCode="0.000">
                        <c:v>1.5712200000000001</c:v>
                      </c:pt>
                      <c:pt idx="788" formatCode="0.000">
                        <c:v>1.57308</c:v>
                      </c:pt>
                      <c:pt idx="789" formatCode="0.000">
                        <c:v>1.5752200000000001</c:v>
                      </c:pt>
                      <c:pt idx="790" formatCode="0.000">
                        <c:v>1.57752</c:v>
                      </c:pt>
                      <c:pt idx="791" formatCode="0.000">
                        <c:v>1.5793200000000001</c:v>
                      </c:pt>
                      <c:pt idx="792" formatCode="0.000">
                        <c:v>1.5812200000000001</c:v>
                      </c:pt>
                      <c:pt idx="793" formatCode="0.000">
                        <c:v>1.5831299999999999</c:v>
                      </c:pt>
                      <c:pt idx="794" formatCode="0.000">
                        <c:v>1.5851900000000001</c:v>
                      </c:pt>
                      <c:pt idx="795" formatCode="0.000">
                        <c:v>1.58728</c:v>
                      </c:pt>
                      <c:pt idx="796" formatCode="0.000">
                        <c:v>1.5891599999999999</c:v>
                      </c:pt>
                      <c:pt idx="797" formatCode="0.000">
                        <c:v>1.5910899999999999</c:v>
                      </c:pt>
                      <c:pt idx="798" formatCode="0.000">
                        <c:v>1.5931</c:v>
                      </c:pt>
                      <c:pt idx="799" formatCode="0.000">
                        <c:v>1.5952200000000001</c:v>
                      </c:pt>
                      <c:pt idx="800" formatCode="0.000">
                        <c:v>1.59707</c:v>
                      </c:pt>
                      <c:pt idx="801" formatCode="0.000">
                        <c:v>1.5990599999999999</c:v>
                      </c:pt>
                      <c:pt idx="802" formatCode="0.000">
                        <c:v>1.6012900000000001</c:v>
                      </c:pt>
                      <c:pt idx="803" formatCode="0.000">
                        <c:v>1.6033200000000001</c:v>
                      </c:pt>
                      <c:pt idx="804" formatCode="0.000">
                        <c:v>1.60517</c:v>
                      </c:pt>
                      <c:pt idx="805" formatCode="0.000">
                        <c:v>1.6071800000000001</c:v>
                      </c:pt>
                      <c:pt idx="806" formatCode="0.000">
                        <c:v>1.6092599999999999</c:v>
                      </c:pt>
                      <c:pt idx="807" formatCode="0.000">
                        <c:v>1.6112899999999999</c:v>
                      </c:pt>
                      <c:pt idx="808" formatCode="0.000">
                        <c:v>1.6131</c:v>
                      </c:pt>
                      <c:pt idx="809" formatCode="0.000">
                        <c:v>1.6150500000000001</c:v>
                      </c:pt>
                      <c:pt idx="810" formatCode="0.000">
                        <c:v>1.6170800000000001</c:v>
                      </c:pt>
                      <c:pt idx="811" formatCode="0.000">
                        <c:v>1.6190500000000001</c:v>
                      </c:pt>
                      <c:pt idx="812" formatCode="0.000">
                        <c:v>1.6209800000000001</c:v>
                      </c:pt>
                      <c:pt idx="813" formatCode="0.000">
                        <c:v>1.6229499999999999</c:v>
                      </c:pt>
                      <c:pt idx="814" formatCode="0.000">
                        <c:v>1.6249899999999999</c:v>
                      </c:pt>
                      <c:pt idx="815" formatCode="0.000">
                        <c:v>1.6272800000000001</c:v>
                      </c:pt>
                      <c:pt idx="816" formatCode="0.000">
                        <c:v>1.6291199999999999</c:v>
                      </c:pt>
                      <c:pt idx="817" formatCode="0.000">
                        <c:v>1.63107</c:v>
                      </c:pt>
                      <c:pt idx="818" formatCode="0.000">
                        <c:v>1.6331</c:v>
                      </c:pt>
                      <c:pt idx="819" formatCode="0.000">
                        <c:v>1.6352199999999999</c:v>
                      </c:pt>
                      <c:pt idx="820" formatCode="0.000">
                        <c:v>1.6370400000000001</c:v>
                      </c:pt>
                      <c:pt idx="821" formatCode="0.000">
                        <c:v>1.6390100000000001</c:v>
                      </c:pt>
                      <c:pt idx="822" formatCode="0.000">
                        <c:v>1.64097</c:v>
                      </c:pt>
                      <c:pt idx="823" formatCode="0.000">
                        <c:v>1.6431199999999999</c:v>
                      </c:pt>
                      <c:pt idx="824" formatCode="0.000">
                        <c:v>1.6449800000000001</c:v>
                      </c:pt>
                      <c:pt idx="825" formatCode="0.000">
                        <c:v>1.64693</c:v>
                      </c:pt>
                      <c:pt idx="826" formatCode="0.000">
                        <c:v>1.6489199999999999</c:v>
                      </c:pt>
                      <c:pt idx="827" formatCode="0.000">
                        <c:v>1.65093</c:v>
                      </c:pt>
                      <c:pt idx="828" formatCode="0.000">
                        <c:v>1.65306</c:v>
                      </c:pt>
                      <c:pt idx="829" formatCode="0.000">
                        <c:v>1.65496</c:v>
                      </c:pt>
                      <c:pt idx="830" formatCode="0.000">
                        <c:v>1.6570100000000001</c:v>
                      </c:pt>
                      <c:pt idx="831" formatCode="0.000">
                        <c:v>1.6592199999999999</c:v>
                      </c:pt>
                      <c:pt idx="832" formatCode="0.000">
                        <c:v>1.6610100000000001</c:v>
                      </c:pt>
                      <c:pt idx="833" formatCode="0.000">
                        <c:v>1.66296</c:v>
                      </c:pt>
                      <c:pt idx="834" formatCode="0.000">
                        <c:v>1.66489</c:v>
                      </c:pt>
                      <c:pt idx="835" formatCode="0.000">
                        <c:v>1.6670199999999999</c:v>
                      </c:pt>
                      <c:pt idx="836" formatCode="0.000">
                        <c:v>1.66896</c:v>
                      </c:pt>
                      <c:pt idx="837" formatCode="0.000">
                        <c:v>1.6708700000000001</c:v>
                      </c:pt>
                      <c:pt idx="838" formatCode="0.000">
                        <c:v>1.6728099999999999</c:v>
                      </c:pt>
                      <c:pt idx="839" formatCode="0.000">
                        <c:v>1.6748499999999999</c:v>
                      </c:pt>
                      <c:pt idx="840" formatCode="0.000">
                        <c:v>1.6770099999999999</c:v>
                      </c:pt>
                      <c:pt idx="841" formatCode="0.000">
                        <c:v>1.679</c:v>
                      </c:pt>
                      <c:pt idx="842" formatCode="0.000">
                        <c:v>1.68093</c:v>
                      </c:pt>
                      <c:pt idx="843" formatCode="0.000">
                        <c:v>1.6832400000000001</c:v>
                      </c:pt>
                      <c:pt idx="844" formatCode="0.000">
                        <c:v>1.6849700000000001</c:v>
                      </c:pt>
                      <c:pt idx="845" formatCode="0.000">
                        <c:v>1.68686</c:v>
                      </c:pt>
                      <c:pt idx="846" formatCode="0.000">
                        <c:v>1.68886</c:v>
                      </c:pt>
                      <c:pt idx="847" formatCode="0.000">
                        <c:v>1.69092</c:v>
                      </c:pt>
                      <c:pt idx="848" formatCode="0.000">
                        <c:v>1.6929399999999999</c:v>
                      </c:pt>
                      <c:pt idx="849" formatCode="0.000">
                        <c:v>1.69482</c:v>
                      </c:pt>
                      <c:pt idx="850" formatCode="0.000">
                        <c:v>1.69675</c:v>
                      </c:pt>
                      <c:pt idx="851" formatCode="0.000">
                        <c:v>1.6988099999999999</c:v>
                      </c:pt>
                      <c:pt idx="852" formatCode="0.000">
                        <c:v>1.7008700000000001</c:v>
                      </c:pt>
                      <c:pt idx="853" formatCode="0.000">
                        <c:v>1.70289</c:v>
                      </c:pt>
                      <c:pt idx="854" formatCode="0.000">
                        <c:v>1.70495</c:v>
                      </c:pt>
                      <c:pt idx="855" formatCode="0.000">
                        <c:v>1.7071099999999999</c:v>
                      </c:pt>
                      <c:pt idx="856" formatCode="0.000">
                        <c:v>1.70895</c:v>
                      </c:pt>
                      <c:pt idx="857" formatCode="0.000">
                        <c:v>1.7109300000000001</c:v>
                      </c:pt>
                      <c:pt idx="858" formatCode="0.000">
                        <c:v>1.71286</c:v>
                      </c:pt>
                      <c:pt idx="859" formatCode="0.000">
                        <c:v>1.7150099999999999</c:v>
                      </c:pt>
                      <c:pt idx="860" formatCode="0.000">
                        <c:v>1.71692</c:v>
                      </c:pt>
                      <c:pt idx="861" formatCode="0.000">
                        <c:v>1.71872</c:v>
                      </c:pt>
                      <c:pt idx="862" formatCode="0.000">
                        <c:v>1.72072</c:v>
                      </c:pt>
                      <c:pt idx="863" formatCode="0.000">
                        <c:v>1.7227300000000001</c:v>
                      </c:pt>
                      <c:pt idx="864" formatCode="0.000">
                        <c:v>1.7247600000000001</c:v>
                      </c:pt>
                      <c:pt idx="865" formatCode="0.000">
                        <c:v>1.72671</c:v>
                      </c:pt>
                      <c:pt idx="866" formatCode="0.000">
                        <c:v>1.7287999999999999</c:v>
                      </c:pt>
                      <c:pt idx="867" formatCode="0.000">
                        <c:v>1.7311099999999999</c:v>
                      </c:pt>
                      <c:pt idx="868" formatCode="0.000">
                        <c:v>1.73295</c:v>
                      </c:pt>
                      <c:pt idx="869" formatCode="0.000">
                        <c:v>1.73481</c:v>
                      </c:pt>
                      <c:pt idx="870" formatCode="0.000">
                        <c:v>1.73682</c:v>
                      </c:pt>
                      <c:pt idx="871" formatCode="0.000">
                        <c:v>1.73889</c:v>
                      </c:pt>
                      <c:pt idx="872" formatCode="0.000">
                        <c:v>1.7409300000000001</c:v>
                      </c:pt>
                      <c:pt idx="873" formatCode="0.000">
                        <c:v>1.74278</c:v>
                      </c:pt>
                      <c:pt idx="874" formatCode="0.000">
                        <c:v>1.74472</c:v>
                      </c:pt>
                      <c:pt idx="875" formatCode="0.000">
                        <c:v>1.7467699999999999</c:v>
                      </c:pt>
                      <c:pt idx="876" formatCode="0.000">
                        <c:v>1.7488600000000001</c:v>
                      </c:pt>
                      <c:pt idx="877" formatCode="0.000">
                        <c:v>1.7506999999999999</c:v>
                      </c:pt>
                      <c:pt idx="878" formatCode="0.000">
                        <c:v>1.7526900000000001</c:v>
                      </c:pt>
                      <c:pt idx="879" formatCode="0.000">
                        <c:v>1.7549699999999999</c:v>
                      </c:pt>
                      <c:pt idx="880" formatCode="0.000">
                        <c:v>1.7569399999999999</c:v>
                      </c:pt>
                      <c:pt idx="881" formatCode="0.000">
                        <c:v>1.75875</c:v>
                      </c:pt>
                      <c:pt idx="882" formatCode="0.000">
                        <c:v>1.7606999999999999</c:v>
                      </c:pt>
                      <c:pt idx="883" formatCode="0.000">
                        <c:v>1.76284</c:v>
                      </c:pt>
                      <c:pt idx="884" formatCode="0.000">
                        <c:v>1.7648600000000001</c:v>
                      </c:pt>
                      <c:pt idx="885" formatCode="0.000">
                        <c:v>1.7667299999999999</c:v>
                      </c:pt>
                      <c:pt idx="886" formatCode="0.000">
                        <c:v>1.7686999999999999</c:v>
                      </c:pt>
                      <c:pt idx="887" formatCode="0.000">
                        <c:v>1.7706999999999999</c:v>
                      </c:pt>
                      <c:pt idx="888" formatCode="0.000">
                        <c:v>1.77277</c:v>
                      </c:pt>
                      <c:pt idx="889" formatCode="0.000">
                        <c:v>1.77467</c:v>
                      </c:pt>
                      <c:pt idx="890" formatCode="0.000">
                        <c:v>1.7766500000000001</c:v>
                      </c:pt>
                      <c:pt idx="891" formatCode="0.000">
                        <c:v>1.7786500000000001</c:v>
                      </c:pt>
                      <c:pt idx="892" formatCode="0.000">
                        <c:v>1.7809299999999999</c:v>
                      </c:pt>
                      <c:pt idx="893" formatCode="0.000">
                        <c:v>1.7827</c:v>
                      </c:pt>
                      <c:pt idx="894" formatCode="0.000">
                        <c:v>1.78471</c:v>
                      </c:pt>
                      <c:pt idx="895" formatCode="0.000">
                        <c:v>1.7867299999999999</c:v>
                      </c:pt>
                      <c:pt idx="896" formatCode="0.000">
                        <c:v>1.7888599999999999</c:v>
                      </c:pt>
                      <c:pt idx="897" formatCode="0.000">
                        <c:v>1.7907</c:v>
                      </c:pt>
                      <c:pt idx="898" formatCode="0.000">
                        <c:v>1.7926800000000001</c:v>
                      </c:pt>
                      <c:pt idx="899" formatCode="0.000">
                        <c:v>1.7946599999999999</c:v>
                      </c:pt>
                      <c:pt idx="900" formatCode="0.000">
                        <c:v>1.7967900000000001</c:v>
                      </c:pt>
                      <c:pt idx="901" formatCode="0.000">
                        <c:v>1.7986200000000001</c:v>
                      </c:pt>
                      <c:pt idx="902" formatCode="0.000">
                        <c:v>1.8006200000000001</c:v>
                      </c:pt>
                      <c:pt idx="903" formatCode="0.000">
                        <c:v>1.8026</c:v>
                      </c:pt>
                      <c:pt idx="904" formatCode="0.000">
                        <c:v>1.8046199999999999</c:v>
                      </c:pt>
                      <c:pt idx="905" formatCode="0.000">
                        <c:v>1.8067200000000001</c:v>
                      </c:pt>
                      <c:pt idx="906" formatCode="0.000">
                        <c:v>1.8086800000000001</c:v>
                      </c:pt>
                      <c:pt idx="907" formatCode="0.000">
                        <c:v>1.81087</c:v>
                      </c:pt>
                      <c:pt idx="908" formatCode="0.000">
                        <c:v>1.81287</c:v>
                      </c:pt>
                      <c:pt idx="909" formatCode="0.000">
                        <c:v>1.8146599999999999</c:v>
                      </c:pt>
                      <c:pt idx="910" formatCode="0.000">
                        <c:v>1.8166500000000001</c:v>
                      </c:pt>
                      <c:pt idx="911" formatCode="0.000">
                        <c:v>1.8186</c:v>
                      </c:pt>
                      <c:pt idx="912" formatCode="0.000">
                        <c:v>1.82073</c:v>
                      </c:pt>
                      <c:pt idx="913" formatCode="0.000">
                        <c:v>1.8225899999999999</c:v>
                      </c:pt>
                      <c:pt idx="914" formatCode="0.000">
                        <c:v>1.82453</c:v>
                      </c:pt>
                      <c:pt idx="915" formatCode="0.000">
                        <c:v>1.8265100000000001</c:v>
                      </c:pt>
                      <c:pt idx="916" formatCode="0.000">
                        <c:v>1.82856</c:v>
                      </c:pt>
                      <c:pt idx="917" formatCode="0.000">
                        <c:v>1.8307100000000001</c:v>
                      </c:pt>
                      <c:pt idx="918" formatCode="0.000">
                        <c:v>1.83263</c:v>
                      </c:pt>
                      <c:pt idx="919" formatCode="0.000">
                        <c:v>1.83464</c:v>
                      </c:pt>
                      <c:pt idx="920" formatCode="0.000">
                        <c:v>1.8368800000000001</c:v>
                      </c:pt>
                      <c:pt idx="921" formatCode="0.000">
                        <c:v>1.8385800000000001</c:v>
                      </c:pt>
                      <c:pt idx="922" formatCode="0.000">
                        <c:v>1.8405100000000001</c:v>
                      </c:pt>
                      <c:pt idx="923" formatCode="0.000">
                        <c:v>1.84257</c:v>
                      </c:pt>
                      <c:pt idx="924" formatCode="0.000">
                        <c:v>1.8447</c:v>
                      </c:pt>
                      <c:pt idx="925" formatCode="0.000">
                        <c:v>1.84656</c:v>
                      </c:pt>
                      <c:pt idx="926" formatCode="0.000">
                        <c:v>1.8485100000000001</c:v>
                      </c:pt>
                      <c:pt idx="927" formatCode="0.000">
                        <c:v>1.8505</c:v>
                      </c:pt>
                      <c:pt idx="928" formatCode="0.000">
                        <c:v>1.8525</c:v>
                      </c:pt>
                      <c:pt idx="929" formatCode="0.000">
                        <c:v>1.8545100000000001</c:v>
                      </c:pt>
                      <c:pt idx="930" formatCode="0.000">
                        <c:v>1.8566400000000001</c:v>
                      </c:pt>
                      <c:pt idx="931" formatCode="0.000">
                        <c:v>1.85866</c:v>
                      </c:pt>
                      <c:pt idx="932" formatCode="0.000">
                        <c:v>1.86087</c:v>
                      </c:pt>
                      <c:pt idx="933" formatCode="0.000">
                        <c:v>1.86259</c:v>
                      </c:pt>
                      <c:pt idx="934" formatCode="0.000">
                        <c:v>1.86452</c:v>
                      </c:pt>
                      <c:pt idx="935" formatCode="0.000">
                        <c:v>1.8664799999999999</c:v>
                      </c:pt>
                      <c:pt idx="936" formatCode="0.000">
                        <c:v>1.86866</c:v>
                      </c:pt>
                      <c:pt idx="937" formatCode="0.000">
                        <c:v>1.8705000000000001</c:v>
                      </c:pt>
                      <c:pt idx="938" formatCode="0.000">
                        <c:v>1.8724400000000001</c:v>
                      </c:pt>
                      <c:pt idx="939" formatCode="0.000">
                        <c:v>1.8744499999999999</c:v>
                      </c:pt>
                      <c:pt idx="940" formatCode="0.000">
                        <c:v>1.87643</c:v>
                      </c:pt>
                      <c:pt idx="941" formatCode="0.000">
                        <c:v>1.87846</c:v>
                      </c:pt>
                      <c:pt idx="942" formatCode="0.000">
                        <c:v>1.88036</c:v>
                      </c:pt>
                      <c:pt idx="943" formatCode="0.000">
                        <c:v>1.8824399999999999</c:v>
                      </c:pt>
                      <c:pt idx="944" formatCode="0.000">
                        <c:v>1.8847799999999999</c:v>
                      </c:pt>
                      <c:pt idx="945" formatCode="0.000">
                        <c:v>1.88659</c:v>
                      </c:pt>
                      <c:pt idx="946" formatCode="0.000">
                        <c:v>1.8885099999999999</c:v>
                      </c:pt>
                      <c:pt idx="947" formatCode="0.000">
                        <c:v>1.8905000000000001</c:v>
                      </c:pt>
                      <c:pt idx="948" formatCode="0.000">
                        <c:v>1.89259</c:v>
                      </c:pt>
                      <c:pt idx="949" formatCode="0.000">
                        <c:v>1.8945399999999999</c:v>
                      </c:pt>
                      <c:pt idx="950" formatCode="0.000">
                        <c:v>1.8964399999999999</c:v>
                      </c:pt>
                      <c:pt idx="951" formatCode="0.000">
                        <c:v>1.8983699999999999</c:v>
                      </c:pt>
                      <c:pt idx="952" formatCode="0.000">
                        <c:v>1.9004300000000001</c:v>
                      </c:pt>
                      <c:pt idx="953" formatCode="0.000">
                        <c:v>1.90249</c:v>
                      </c:pt>
                      <c:pt idx="954" formatCode="0.000">
                        <c:v>1.9043699999999999</c:v>
                      </c:pt>
                      <c:pt idx="955" formatCode="0.000">
                        <c:v>1.9063699999999999</c:v>
                      </c:pt>
                      <c:pt idx="956" formatCode="0.000">
                        <c:v>1.9085799999999999</c:v>
                      </c:pt>
                      <c:pt idx="957" formatCode="0.000">
                        <c:v>1.9105799999999999</c:v>
                      </c:pt>
                      <c:pt idx="958" formatCode="0.000">
                        <c:v>1.9124699999999999</c:v>
                      </c:pt>
                      <c:pt idx="959" formatCode="0.000">
                        <c:v>1.91442</c:v>
                      </c:pt>
                      <c:pt idx="960" formatCode="0.000">
                        <c:v>1.9165700000000001</c:v>
                      </c:pt>
                      <c:pt idx="961" formatCode="0.000">
                        <c:v>1.91855</c:v>
                      </c:pt>
                      <c:pt idx="962" formatCode="0.000">
                        <c:v>1.92038</c:v>
                      </c:pt>
                      <c:pt idx="963" formatCode="0.000">
                        <c:v>1.9223399999999999</c:v>
                      </c:pt>
                      <c:pt idx="964" formatCode="0.000">
                        <c:v>1.92438</c:v>
                      </c:pt>
                      <c:pt idx="965" formatCode="0.000">
                        <c:v>1.9264399999999999</c:v>
                      </c:pt>
                      <c:pt idx="966" formatCode="0.000">
                        <c:v>1.9282900000000001</c:v>
                      </c:pt>
                      <c:pt idx="967" formatCode="0.000">
                        <c:v>1.9302900000000001</c:v>
                      </c:pt>
                      <c:pt idx="968" formatCode="0.000">
                        <c:v>1.93231</c:v>
                      </c:pt>
                      <c:pt idx="969" formatCode="0.000">
                        <c:v>1.9345600000000001</c:v>
                      </c:pt>
                      <c:pt idx="970" formatCode="0.000">
                        <c:v>1.93649</c:v>
                      </c:pt>
                      <c:pt idx="971" formatCode="0.000">
                        <c:v>1.9383699999999999</c:v>
                      </c:pt>
                      <c:pt idx="972" formatCode="0.000">
                        <c:v>1.9404600000000001</c:v>
                      </c:pt>
                      <c:pt idx="973" formatCode="0.000">
                        <c:v>1.94251</c:v>
                      </c:pt>
                      <c:pt idx="974" formatCode="0.000">
                        <c:v>1.9443600000000001</c:v>
                      </c:pt>
                      <c:pt idx="975" formatCode="0.000">
                        <c:v>1.9463699999999999</c:v>
                      </c:pt>
                      <c:pt idx="976" formatCode="0.000">
                        <c:v>1.9484300000000001</c:v>
                      </c:pt>
                      <c:pt idx="977" formatCode="0.000">
                        <c:v>1.95045</c:v>
                      </c:pt>
                      <c:pt idx="978" formatCode="0.000">
                        <c:v>1.9523200000000001</c:v>
                      </c:pt>
                      <c:pt idx="979" formatCode="0.000">
                        <c:v>1.9542900000000001</c:v>
                      </c:pt>
                      <c:pt idx="980" formatCode="0.000">
                        <c:v>1.9562999999999999</c:v>
                      </c:pt>
                      <c:pt idx="981" formatCode="0.000">
                        <c:v>1.95838</c:v>
                      </c:pt>
                      <c:pt idx="982" formatCode="0.000">
                        <c:v>1.9604999999999999</c:v>
                      </c:pt>
                      <c:pt idx="983" formatCode="0.000">
                        <c:v>1.9623299999999999</c:v>
                      </c:pt>
                      <c:pt idx="984" formatCode="0.000">
                        <c:v>1.96445</c:v>
                      </c:pt>
                      <c:pt idx="985" formatCode="0.000">
                        <c:v>1.96652</c:v>
                      </c:pt>
                      <c:pt idx="986" formatCode="0.000">
                        <c:v>1.96831</c:v>
                      </c:pt>
                      <c:pt idx="987" formatCode="0.000">
                        <c:v>1.97028</c:v>
                      </c:pt>
                      <c:pt idx="988" formatCode="0.000">
                        <c:v>1.9723200000000001</c:v>
                      </c:pt>
                      <c:pt idx="989" formatCode="0.000">
                        <c:v>1.9744299999999999</c:v>
                      </c:pt>
                      <c:pt idx="990" formatCode="0.000">
                        <c:v>1.9762599999999999</c:v>
                      </c:pt>
                      <c:pt idx="991" formatCode="0.000">
                        <c:v>1.9782200000000001</c:v>
                      </c:pt>
                      <c:pt idx="992" formatCode="0.000">
                        <c:v>1.9802200000000001</c:v>
                      </c:pt>
                      <c:pt idx="993" formatCode="0.000">
                        <c:v>1.9823</c:v>
                      </c:pt>
                      <c:pt idx="994" formatCode="0.000">
                        <c:v>1.98445</c:v>
                      </c:pt>
                      <c:pt idx="995" formatCode="0.000">
                        <c:v>1.9863</c:v>
                      </c:pt>
                      <c:pt idx="996" formatCode="0.000">
                        <c:v>1.9883999999999999</c:v>
                      </c:pt>
                      <c:pt idx="997" formatCode="0.000">
                        <c:v>1.99047</c:v>
                      </c:pt>
                      <c:pt idx="998" formatCode="0.000">
                        <c:v>1.9923299999999999</c:v>
                      </c:pt>
                      <c:pt idx="999" formatCode="0.000">
                        <c:v>1.9942500000000001</c:v>
                      </c:pt>
                      <c:pt idx="1000" formatCode="0.000">
                        <c:v>1.9963200000000001</c:v>
                      </c:pt>
                      <c:pt idx="1001" formatCode="0.000">
                        <c:v>1.9984200000000001</c:v>
                      </c:pt>
                      <c:pt idx="1002" formatCode="0.000">
                        <c:v>2.00027</c:v>
                      </c:pt>
                      <c:pt idx="1003" formatCode="0.000">
                        <c:v>2.0022199999999999</c:v>
                      </c:pt>
                      <c:pt idx="1004" formatCode="0.000">
                        <c:v>2.0042200000000001</c:v>
                      </c:pt>
                      <c:pt idx="1005" formatCode="0.000">
                        <c:v>2.00624</c:v>
                      </c:pt>
                      <c:pt idx="1006" formatCode="0.000">
                        <c:v>2.0081899999999999</c:v>
                      </c:pt>
                      <c:pt idx="1007" formatCode="0.000">
                        <c:v>2.0102799999999998</c:v>
                      </c:pt>
                      <c:pt idx="1008" formatCode="0.000">
                        <c:v>2.01241</c:v>
                      </c:pt>
                      <c:pt idx="1009" formatCode="0.000">
                        <c:v>2.0144600000000001</c:v>
                      </c:pt>
                      <c:pt idx="1010" formatCode="0.000">
                        <c:v>2.0162800000000001</c:v>
                      </c:pt>
                      <c:pt idx="1011" formatCode="0.000">
                        <c:v>2.01824</c:v>
                      </c:pt>
                      <c:pt idx="1012" formatCode="0.000">
                        <c:v>2.0202300000000002</c:v>
                      </c:pt>
                      <c:pt idx="1013" formatCode="0.000">
                        <c:v>2.0223800000000001</c:v>
                      </c:pt>
                      <c:pt idx="1014" formatCode="0.000">
                        <c:v>2.0241799999999999</c:v>
                      </c:pt>
                      <c:pt idx="1015" formatCode="0.000">
                        <c:v>2.0261499999999999</c:v>
                      </c:pt>
                      <c:pt idx="1016" formatCode="0.000">
                        <c:v>2.0281400000000001</c:v>
                      </c:pt>
                      <c:pt idx="1017" formatCode="0.000">
                        <c:v>2.0301999999999998</c:v>
                      </c:pt>
                      <c:pt idx="1018" formatCode="0.000">
                        <c:v>2.0321400000000001</c:v>
                      </c:pt>
                      <c:pt idx="1019" formatCode="0.000">
                        <c:v>2.03409</c:v>
                      </c:pt>
                      <c:pt idx="1020" formatCode="0.000">
                        <c:v>2.0362</c:v>
                      </c:pt>
                      <c:pt idx="1021" formatCode="0.000">
                        <c:v>2.0384899999999999</c:v>
                      </c:pt>
                      <c:pt idx="1022" formatCode="0.000">
                        <c:v>2.0402499999999999</c:v>
                      </c:pt>
                      <c:pt idx="1023" formatCode="0.000">
                        <c:v>2.0422099999999999</c:v>
                      </c:pt>
                      <c:pt idx="1024" formatCode="0.000">
                        <c:v>2.04419</c:v>
                      </c:pt>
                      <c:pt idx="1025" formatCode="0.000">
                        <c:v>2.0464000000000002</c:v>
                      </c:pt>
                      <c:pt idx="1026" formatCode="0.000">
                        <c:v>2.0482399999999998</c:v>
                      </c:pt>
                      <c:pt idx="1027" formatCode="0.000">
                        <c:v>2.0501999999999998</c:v>
                      </c:pt>
                      <c:pt idx="1028" formatCode="0.000">
                        <c:v>2.0521699999999998</c:v>
                      </c:pt>
                      <c:pt idx="1029" formatCode="0.000">
                        <c:v>2.0541499999999999</c:v>
                      </c:pt>
                      <c:pt idx="1030" formatCode="0.000">
                        <c:v>2.0561600000000002</c:v>
                      </c:pt>
                      <c:pt idx="1031" formatCode="0.000">
                        <c:v>2.0581200000000002</c:v>
                      </c:pt>
                      <c:pt idx="1032" formatCode="0.000">
                        <c:v>2.06013</c:v>
                      </c:pt>
                      <c:pt idx="1033" formatCode="0.000">
                        <c:v>2.0624699999999998</c:v>
                      </c:pt>
                      <c:pt idx="1034" formatCode="0.000">
                        <c:v>2.0642999999999998</c:v>
                      </c:pt>
                      <c:pt idx="1035" formatCode="0.000">
                        <c:v>2.06623</c:v>
                      </c:pt>
                      <c:pt idx="1036" formatCode="0.000">
                        <c:v>2.0682499999999999</c:v>
                      </c:pt>
                      <c:pt idx="1037" formatCode="0.000">
                        <c:v>2.07037</c:v>
                      </c:pt>
                      <c:pt idx="1038" formatCode="0.000">
                        <c:v>2.0722200000000002</c:v>
                      </c:pt>
                      <c:pt idx="1039" formatCode="0.000">
                        <c:v>2.07416</c:v>
                      </c:pt>
                      <c:pt idx="1040" formatCode="0.000">
                        <c:v>2.07613</c:v>
                      </c:pt>
                      <c:pt idx="1041" formatCode="0.000">
                        <c:v>2.0782099999999999</c:v>
                      </c:pt>
                      <c:pt idx="1042" formatCode="0.000">
                        <c:v>2.0801599999999998</c:v>
                      </c:pt>
                      <c:pt idx="1043" formatCode="0.000">
                        <c:v>2.0820699999999999</c:v>
                      </c:pt>
                      <c:pt idx="1044" formatCode="0.000">
                        <c:v>2.0840299999999998</c:v>
                      </c:pt>
                      <c:pt idx="1045" formatCode="0.000">
                        <c:v>2.0860400000000001</c:v>
                      </c:pt>
                      <c:pt idx="1046" formatCode="0.000">
                        <c:v>2.08819</c:v>
                      </c:pt>
                      <c:pt idx="1047" formatCode="0.000">
                        <c:v>2.0901299999999998</c:v>
                      </c:pt>
                      <c:pt idx="1048" formatCode="0.000">
                        <c:v>2.0920700000000001</c:v>
                      </c:pt>
                      <c:pt idx="1049" formatCode="0.000">
                        <c:v>2.0943100000000001</c:v>
                      </c:pt>
                      <c:pt idx="1050" formatCode="0.000">
                        <c:v>2.0961699999999999</c:v>
                      </c:pt>
                      <c:pt idx="1051" formatCode="0.000">
                        <c:v>2.0981000000000001</c:v>
                      </c:pt>
                      <c:pt idx="1052" formatCode="0.000">
                        <c:v>2.10012</c:v>
                      </c:pt>
                      <c:pt idx="1053" formatCode="0.000">
                        <c:v>2.10216</c:v>
                      </c:pt>
                      <c:pt idx="1054" formatCode="0.000">
                        <c:v>2.1041300000000001</c:v>
                      </c:pt>
                      <c:pt idx="1055" formatCode="0.000">
                        <c:v>2.10602</c:v>
                      </c:pt>
                      <c:pt idx="1056" formatCode="0.000">
                        <c:v>2.1080199999999998</c:v>
                      </c:pt>
                      <c:pt idx="1057" formatCode="0.000">
                        <c:v>2.11002</c:v>
                      </c:pt>
                      <c:pt idx="1058" formatCode="0.000">
                        <c:v>2.1122100000000001</c:v>
                      </c:pt>
                      <c:pt idx="1059" formatCode="0.000">
                        <c:v>2.1141200000000002</c:v>
                      </c:pt>
                      <c:pt idx="1060" formatCode="0.000">
                        <c:v>2.1160000000000001</c:v>
                      </c:pt>
                      <c:pt idx="1061" formatCode="0.000">
                        <c:v>2.1183999999999998</c:v>
                      </c:pt>
                      <c:pt idx="1062" formatCode="0.000">
                        <c:v>2.1201699999999999</c:v>
                      </c:pt>
                      <c:pt idx="1063" formatCode="0.000">
                        <c:v>2.12202</c:v>
                      </c:pt>
                      <c:pt idx="1064" formatCode="0.000">
                        <c:v>2.1240100000000002</c:v>
                      </c:pt>
                      <c:pt idx="1065" formatCode="0.000">
                        <c:v>2.1261299999999999</c:v>
                      </c:pt>
                      <c:pt idx="1066" formatCode="0.000">
                        <c:v>2.1281099999999999</c:v>
                      </c:pt>
                      <c:pt idx="1067" formatCode="0.000">
                        <c:v>2.1299800000000002</c:v>
                      </c:pt>
                      <c:pt idx="1068" formatCode="0.000">
                        <c:v>2.1319599999999999</c:v>
                      </c:pt>
                      <c:pt idx="1069" formatCode="0.000">
                        <c:v>2.13395</c:v>
                      </c:pt>
                      <c:pt idx="1070" formatCode="0.000">
                        <c:v>2.1360299999999999</c:v>
                      </c:pt>
                      <c:pt idx="1071" formatCode="0.000">
                        <c:v>2.13802</c:v>
                      </c:pt>
                      <c:pt idx="1072" formatCode="0.000">
                        <c:v>2.1400399999999999</c:v>
                      </c:pt>
                      <c:pt idx="1073" formatCode="0.000">
                        <c:v>2.1423000000000001</c:v>
                      </c:pt>
                      <c:pt idx="1074" formatCode="0.000">
                        <c:v>2.14412</c:v>
                      </c:pt>
                      <c:pt idx="1075" formatCode="0.000">
                        <c:v>2.1459999999999999</c:v>
                      </c:pt>
                      <c:pt idx="1076" formatCode="0.000">
                        <c:v>2.1479300000000001</c:v>
                      </c:pt>
                      <c:pt idx="1077" formatCode="0.000">
                        <c:v>2.1500699999999999</c:v>
                      </c:pt>
                      <c:pt idx="1078" formatCode="0.000">
                        <c:v>2.1520999999999999</c:v>
                      </c:pt>
                      <c:pt idx="1079" formatCode="0.000">
                        <c:v>2.15394</c:v>
                      </c:pt>
                      <c:pt idx="1080" formatCode="0.000">
                        <c:v>2.1559499999999998</c:v>
                      </c:pt>
                      <c:pt idx="1081" formatCode="0.000">
                        <c:v>2.15794</c:v>
                      </c:pt>
                      <c:pt idx="1082" formatCode="0.000">
                        <c:v>2.1600299999999999</c:v>
                      </c:pt>
                      <c:pt idx="1083" formatCode="0.000">
                        <c:v>2.16188</c:v>
                      </c:pt>
                      <c:pt idx="1084" formatCode="0.000">
                        <c:v>2.1639900000000001</c:v>
                      </c:pt>
                      <c:pt idx="1085" formatCode="0.000">
                        <c:v>2.16628</c:v>
                      </c:pt>
                      <c:pt idx="1086" formatCode="0.000">
                        <c:v>2.1681400000000002</c:v>
                      </c:pt>
                      <c:pt idx="1087" formatCode="0.000">
                        <c:v>2.17001</c:v>
                      </c:pt>
                      <c:pt idx="1088" formatCode="0.000">
                        <c:v>2.1719400000000002</c:v>
                      </c:pt>
                      <c:pt idx="1089" formatCode="0.000">
                        <c:v>2.17401</c:v>
                      </c:pt>
                      <c:pt idx="1090" formatCode="0.000">
                        <c:v>2.1760600000000001</c:v>
                      </c:pt>
                      <c:pt idx="1091" formatCode="0.000">
                        <c:v>2.1778599999999999</c:v>
                      </c:pt>
                      <c:pt idx="1092" formatCode="0.000">
                        <c:v>2.17984</c:v>
                      </c:pt>
                      <c:pt idx="1093" formatCode="0.000">
                        <c:v>2.18187</c:v>
                      </c:pt>
                      <c:pt idx="1094" formatCode="0.000">
                        <c:v>2.18391</c:v>
                      </c:pt>
                      <c:pt idx="1095" formatCode="0.000">
                        <c:v>2.1858300000000002</c:v>
                      </c:pt>
                      <c:pt idx="1096" formatCode="0.000">
                        <c:v>2.18784</c:v>
                      </c:pt>
                      <c:pt idx="1097" formatCode="0.000">
                        <c:v>2.19</c:v>
                      </c:pt>
                      <c:pt idx="1098" formatCode="0.000">
                        <c:v>2.1921400000000002</c:v>
                      </c:pt>
                      <c:pt idx="1099" formatCode="0.000">
                        <c:v>2.1939799999999998</c:v>
                      </c:pt>
                      <c:pt idx="1100" formatCode="0.000">
                        <c:v>2.1958899999999999</c:v>
                      </c:pt>
                      <c:pt idx="1101" formatCode="0.000">
                        <c:v>2.1979299999999999</c:v>
                      </c:pt>
                      <c:pt idx="1102" formatCode="0.000">
                        <c:v>2.2000799999999998</c:v>
                      </c:pt>
                      <c:pt idx="1103" formatCode="0.000">
                        <c:v>2.2018800000000001</c:v>
                      </c:pt>
                      <c:pt idx="1104" formatCode="0.000">
                        <c:v>2.20384</c:v>
                      </c:pt>
                      <c:pt idx="1105" formatCode="0.000">
                        <c:v>2.2058300000000002</c:v>
                      </c:pt>
                      <c:pt idx="1106" formatCode="0.000">
                        <c:v>2.2078700000000002</c:v>
                      </c:pt>
                      <c:pt idx="1107" formatCode="0.000">
                        <c:v>2.2098</c:v>
                      </c:pt>
                      <c:pt idx="1108" formatCode="0.000">
                        <c:v>2.2117800000000001</c:v>
                      </c:pt>
                      <c:pt idx="1109" formatCode="0.000">
                        <c:v>2.2137799999999999</c:v>
                      </c:pt>
                      <c:pt idx="1110" formatCode="0.000">
                        <c:v>2.21611</c:v>
                      </c:pt>
                      <c:pt idx="1111" formatCode="0.000">
                        <c:v>2.2179099999999998</c:v>
                      </c:pt>
                      <c:pt idx="1112" formatCode="0.000">
                        <c:v>2.2198699999999998</c:v>
                      </c:pt>
                      <c:pt idx="1113" formatCode="0.000">
                        <c:v>2.2219199999999999</c:v>
                      </c:pt>
                      <c:pt idx="1114" formatCode="0.000">
                        <c:v>2.22404</c:v>
                      </c:pt>
                      <c:pt idx="1115" formatCode="0.000">
                        <c:v>2.2257899999999999</c:v>
                      </c:pt>
                      <c:pt idx="1116" formatCode="0.000">
                        <c:v>2.2277300000000002</c:v>
                      </c:pt>
                      <c:pt idx="1117" formatCode="0.000">
                        <c:v>2.2297799999999999</c:v>
                      </c:pt>
                      <c:pt idx="1118" formatCode="0.000">
                        <c:v>2.23177</c:v>
                      </c:pt>
                      <c:pt idx="1119" formatCode="0.000">
                        <c:v>2.2337400000000001</c:v>
                      </c:pt>
                      <c:pt idx="1120" formatCode="0.000">
                        <c:v>2.2357200000000002</c:v>
                      </c:pt>
                      <c:pt idx="1121" formatCode="0.000">
                        <c:v>2.2377099999999999</c:v>
                      </c:pt>
                      <c:pt idx="1122" formatCode="0.000">
                        <c:v>2.2397300000000002</c:v>
                      </c:pt>
                      <c:pt idx="1123" formatCode="0.000">
                        <c:v>2.2418499999999999</c:v>
                      </c:pt>
                      <c:pt idx="1124" formatCode="0.000">
                        <c:v>2.2438199999999999</c:v>
                      </c:pt>
                      <c:pt idx="1125" formatCode="0.000">
                        <c:v>2.2458200000000001</c:v>
                      </c:pt>
                      <c:pt idx="1126" formatCode="0.000">
                        <c:v>2.2480099999999998</c:v>
                      </c:pt>
                      <c:pt idx="1127" formatCode="0.000">
                        <c:v>2.2498</c:v>
                      </c:pt>
                      <c:pt idx="1128" formatCode="0.000">
                        <c:v>2.2517200000000002</c:v>
                      </c:pt>
                      <c:pt idx="1129" formatCode="0.000">
                        <c:v>2.2537199999999999</c:v>
                      </c:pt>
                      <c:pt idx="1130" formatCode="0.000">
                        <c:v>2.2558400000000001</c:v>
                      </c:pt>
                      <c:pt idx="1131" formatCode="0.000">
                        <c:v>2.2577400000000001</c:v>
                      </c:pt>
                      <c:pt idx="1132" formatCode="0.000">
                        <c:v>2.2596699999999998</c:v>
                      </c:pt>
                      <c:pt idx="1133" formatCode="0.000">
                        <c:v>2.2616700000000001</c:v>
                      </c:pt>
                      <c:pt idx="1134" formatCode="0.000">
                        <c:v>2.2636699999999998</c:v>
                      </c:pt>
                      <c:pt idx="1135" formatCode="0.000">
                        <c:v>2.2658</c:v>
                      </c:pt>
                      <c:pt idx="1136" formatCode="0.000">
                        <c:v>2.2678099999999999</c:v>
                      </c:pt>
                      <c:pt idx="1137" formatCode="0.000">
                        <c:v>2.2697699999999998</c:v>
                      </c:pt>
                      <c:pt idx="1138" formatCode="0.000">
                        <c:v>2.2720500000000001</c:v>
                      </c:pt>
                      <c:pt idx="1139" formatCode="0.000">
                        <c:v>2.2737599999999998</c:v>
                      </c:pt>
                      <c:pt idx="1140" formatCode="0.000">
                        <c:v>2.2757000000000001</c:v>
                      </c:pt>
                      <c:pt idx="1141" formatCode="0.000">
                        <c:v>2.2776700000000001</c:v>
                      </c:pt>
                      <c:pt idx="1142" formatCode="0.000">
                        <c:v>2.27976</c:v>
                      </c:pt>
                      <c:pt idx="1143" formatCode="0.000">
                        <c:v>2.2817400000000001</c:v>
                      </c:pt>
                      <c:pt idx="1144" formatCode="0.000">
                        <c:v>2.2836400000000001</c:v>
                      </c:pt>
                      <c:pt idx="1145" formatCode="0.000">
                        <c:v>2.28559</c:v>
                      </c:pt>
                      <c:pt idx="1146" formatCode="0.000">
                        <c:v>2.2875800000000002</c:v>
                      </c:pt>
                      <c:pt idx="1147" formatCode="0.000">
                        <c:v>2.2896800000000002</c:v>
                      </c:pt>
                      <c:pt idx="1148" formatCode="0.000">
                        <c:v>2.2916799999999999</c:v>
                      </c:pt>
                      <c:pt idx="1149" formatCode="0.000">
                        <c:v>2.29365</c:v>
                      </c:pt>
                      <c:pt idx="1150" formatCode="0.000">
                        <c:v>2.2959399999999999</c:v>
                      </c:pt>
                      <c:pt idx="1151" formatCode="0.000">
                        <c:v>2.2977300000000001</c:v>
                      </c:pt>
                      <c:pt idx="1152" formatCode="0.000">
                        <c:v>2.2996500000000002</c:v>
                      </c:pt>
                      <c:pt idx="1153" formatCode="0.000">
                        <c:v>2.3016100000000002</c:v>
                      </c:pt>
                      <c:pt idx="1154" formatCode="0.000">
                        <c:v>2.3037100000000001</c:v>
                      </c:pt>
                      <c:pt idx="1155" formatCode="0.000">
                        <c:v>2.3057099999999999</c:v>
                      </c:pt>
                      <c:pt idx="1156" formatCode="0.000">
                        <c:v>2.3075999999999999</c:v>
                      </c:pt>
                      <c:pt idx="1157" formatCode="0.000">
                        <c:v>2.3095400000000001</c:v>
                      </c:pt>
                      <c:pt idx="1158" formatCode="0.000">
                        <c:v>2.3115299999999999</c:v>
                      </c:pt>
                      <c:pt idx="1159" formatCode="0.000">
                        <c:v>2.3135599999999998</c:v>
                      </c:pt>
                      <c:pt idx="1160" formatCode="0.000">
                        <c:v>2.3154699999999999</c:v>
                      </c:pt>
                      <c:pt idx="1161" formatCode="0.000">
                        <c:v>2.31758</c:v>
                      </c:pt>
                      <c:pt idx="1162" formatCode="0.000">
                        <c:v>2.3199100000000001</c:v>
                      </c:pt>
                      <c:pt idx="1163" formatCode="0.000">
                        <c:v>2.3217400000000001</c:v>
                      </c:pt>
                      <c:pt idx="1164" formatCode="0.000">
                        <c:v>2.3236300000000001</c:v>
                      </c:pt>
                      <c:pt idx="1165" formatCode="0.000">
                        <c:v>2.3255699999999999</c:v>
                      </c:pt>
                      <c:pt idx="1166" formatCode="0.000">
                        <c:v>2.3276500000000002</c:v>
                      </c:pt>
                      <c:pt idx="1167" formatCode="0.000">
                        <c:v>2.3297099999999999</c:v>
                      </c:pt>
                      <c:pt idx="1168" formatCode="0.000">
                        <c:v>2.3315100000000002</c:v>
                      </c:pt>
                      <c:pt idx="1169" formatCode="0.000">
                        <c:v>2.3334800000000002</c:v>
                      </c:pt>
                      <c:pt idx="1170" formatCode="0.000">
                        <c:v>2.3355000000000001</c:v>
                      </c:pt>
                      <c:pt idx="1171" formatCode="0.000">
                        <c:v>2.3376000000000001</c:v>
                      </c:pt>
                      <c:pt idx="1172" formatCode="0.000">
                        <c:v>2.3394499999999998</c:v>
                      </c:pt>
                      <c:pt idx="1173" formatCode="0.000">
                        <c:v>2.34144</c:v>
                      </c:pt>
                      <c:pt idx="1174" formatCode="0.000">
                        <c:v>2.3435800000000002</c:v>
                      </c:pt>
                      <c:pt idx="1175" formatCode="0.000">
                        <c:v>2.34572</c:v>
                      </c:pt>
                      <c:pt idx="1176" formatCode="0.000">
                        <c:v>2.3475799999999998</c:v>
                      </c:pt>
                      <c:pt idx="1177" formatCode="0.000">
                        <c:v>2.3495400000000002</c:v>
                      </c:pt>
                      <c:pt idx="1178" formatCode="0.000">
                        <c:v>2.3515000000000001</c:v>
                      </c:pt>
                      <c:pt idx="1179" formatCode="0.000">
                        <c:v>2.3536800000000002</c:v>
                      </c:pt>
                      <c:pt idx="1180" formatCode="0.000">
                        <c:v>2.3555100000000002</c:v>
                      </c:pt>
                      <c:pt idx="1181" formatCode="0.000">
                        <c:v>2.3574899999999999</c:v>
                      </c:pt>
                      <c:pt idx="1182" formatCode="0.000">
                        <c:v>2.3595000000000002</c:v>
                      </c:pt>
                      <c:pt idx="1183" formatCode="0.000">
                        <c:v>2.3615699999999999</c:v>
                      </c:pt>
                      <c:pt idx="1184" formatCode="0.000">
                        <c:v>2.3633799999999998</c:v>
                      </c:pt>
                      <c:pt idx="1185" formatCode="0.000">
                        <c:v>2.3653900000000001</c:v>
                      </c:pt>
                      <c:pt idx="1186" formatCode="0.000">
                        <c:v>2.3673700000000002</c:v>
                      </c:pt>
                      <c:pt idx="1187" formatCode="0.000">
                        <c:v>2.36965</c:v>
                      </c:pt>
                      <c:pt idx="1188" formatCode="0.000">
                        <c:v>2.3715099999999998</c:v>
                      </c:pt>
                      <c:pt idx="1189" formatCode="0.000">
                        <c:v>2.37351</c:v>
                      </c:pt>
                      <c:pt idx="1190" formatCode="0.000">
                        <c:v>2.37548</c:v>
                      </c:pt>
                      <c:pt idx="1191" formatCode="0.000">
                        <c:v>2.37764</c:v>
                      </c:pt>
                      <c:pt idx="1192" formatCode="0.000">
                        <c:v>2.3794499999999998</c:v>
                      </c:pt>
                      <c:pt idx="1193" formatCode="0.000">
                        <c:v>2.3814000000000002</c:v>
                      </c:pt>
                      <c:pt idx="1194" formatCode="0.000">
                        <c:v>2.3833899999999999</c:v>
                      </c:pt>
                      <c:pt idx="1195" formatCode="0.000">
                        <c:v>2.3854500000000001</c:v>
                      </c:pt>
                      <c:pt idx="1196" formatCode="0.000">
                        <c:v>2.3873799999999998</c:v>
                      </c:pt>
                      <c:pt idx="1197" formatCode="0.000">
                        <c:v>2.3893399999999998</c:v>
                      </c:pt>
                      <c:pt idx="1198" formatCode="0.000">
                        <c:v>2.3913000000000002</c:v>
                      </c:pt>
                      <c:pt idx="1199" formatCode="0.000">
                        <c:v>2.3933200000000001</c:v>
                      </c:pt>
                      <c:pt idx="1200" formatCode="0.000">
                        <c:v>2.39547</c:v>
                      </c:pt>
                      <c:pt idx="1201" formatCode="0.000">
                        <c:v>2.39737</c:v>
                      </c:pt>
                      <c:pt idx="1202" formatCode="0.000">
                        <c:v>2.3993699999999998</c:v>
                      </c:pt>
                      <c:pt idx="1203" formatCode="0.000">
                        <c:v>2.4014600000000002</c:v>
                      </c:pt>
                      <c:pt idx="1204" formatCode="0.000">
                        <c:v>2.4033899999999999</c:v>
                      </c:pt>
                      <c:pt idx="1205" formatCode="0.000">
                        <c:v>2.4053599999999999</c:v>
                      </c:pt>
                      <c:pt idx="1206" formatCode="0.000">
                        <c:v>2.4073600000000002</c:v>
                      </c:pt>
                      <c:pt idx="1207" formatCode="0.000">
                        <c:v>2.40951</c:v>
                      </c:pt>
                      <c:pt idx="1208" formatCode="0.000">
                        <c:v>2.41134</c:v>
                      </c:pt>
                      <c:pt idx="1209" formatCode="0.000">
                        <c:v>2.4132600000000002</c:v>
                      </c:pt>
                      <c:pt idx="1210" formatCode="0.000">
                        <c:v>2.41527</c:v>
                      </c:pt>
                      <c:pt idx="1211" formatCode="0.000">
                        <c:v>2.4172699999999998</c:v>
                      </c:pt>
                      <c:pt idx="1212" formatCode="0.000">
                        <c:v>2.4195199999999999</c:v>
                      </c:pt>
                      <c:pt idx="1213" formatCode="0.000">
                        <c:v>2.4214199999999999</c:v>
                      </c:pt>
                      <c:pt idx="1214" formatCode="0.000">
                        <c:v>2.4234</c:v>
                      </c:pt>
                      <c:pt idx="1215" formatCode="0.000">
                        <c:v>2.42557</c:v>
                      </c:pt>
                      <c:pt idx="1216" formatCode="0.000">
                        <c:v>2.4273600000000002</c:v>
                      </c:pt>
                      <c:pt idx="1217" formatCode="0.000">
                        <c:v>2.4292600000000002</c:v>
                      </c:pt>
                      <c:pt idx="1218" formatCode="0.000">
                        <c:v>2.43127</c:v>
                      </c:pt>
                      <c:pt idx="1219" formatCode="0.000">
                        <c:v>2.43344</c:v>
                      </c:pt>
                      <c:pt idx="1220" formatCode="0.000">
                        <c:v>2.4353199999999999</c:v>
                      </c:pt>
                      <c:pt idx="1221" formatCode="0.000">
                        <c:v>2.4371700000000001</c:v>
                      </c:pt>
                      <c:pt idx="1222" formatCode="0.000">
                        <c:v>2.4391400000000001</c:v>
                      </c:pt>
                      <c:pt idx="1223" formatCode="0.000">
                        <c:v>2.4411800000000001</c:v>
                      </c:pt>
                      <c:pt idx="1224" formatCode="0.000">
                        <c:v>2.4432399999999999</c:v>
                      </c:pt>
                      <c:pt idx="1225" formatCode="0.000">
                        <c:v>2.4452500000000001</c:v>
                      </c:pt>
                      <c:pt idx="1226" formatCode="0.000">
                        <c:v>2.4473099999999999</c:v>
                      </c:pt>
                      <c:pt idx="1227" formatCode="0.000">
                        <c:v>2.4494199999999999</c:v>
                      </c:pt>
                      <c:pt idx="1228" formatCode="0.000">
                        <c:v>2.4513400000000001</c:v>
                      </c:pt>
                      <c:pt idx="1229" formatCode="0.000">
                        <c:v>2.45329</c:v>
                      </c:pt>
                      <c:pt idx="1230" formatCode="0.000">
                        <c:v>2.45513</c:v>
                      </c:pt>
                      <c:pt idx="1231" formatCode="0.000">
                        <c:v>2.45723</c:v>
                      </c:pt>
                      <c:pt idx="1232" formatCode="0.000">
                        <c:v>2.4592700000000001</c:v>
                      </c:pt>
                      <c:pt idx="1233" formatCode="0.000">
                        <c:v>2.4610799999999999</c:v>
                      </c:pt>
                      <c:pt idx="1234" formatCode="0.000">
                        <c:v>2.46305</c:v>
                      </c:pt>
                      <c:pt idx="1235" formatCode="0.000">
                        <c:v>2.4650699999999999</c:v>
                      </c:pt>
                      <c:pt idx="1236" formatCode="0.000">
                        <c:v>2.46706</c:v>
                      </c:pt>
                      <c:pt idx="1237" formatCode="0.000">
                        <c:v>2.4690300000000001</c:v>
                      </c:pt>
                      <c:pt idx="1238" formatCode="0.000">
                        <c:v>2.4711500000000002</c:v>
                      </c:pt>
                      <c:pt idx="1239" formatCode="0.000">
                        <c:v>2.4734500000000001</c:v>
                      </c:pt>
                      <c:pt idx="1240" formatCode="0.000">
                        <c:v>2.47532</c:v>
                      </c:pt>
                      <c:pt idx="1241" formatCode="0.000">
                        <c:v>2.4771100000000001</c:v>
                      </c:pt>
                      <c:pt idx="1242" formatCode="0.000">
                        <c:v>2.4790800000000002</c:v>
                      </c:pt>
                      <c:pt idx="1243" formatCode="0.000">
                        <c:v>2.48109</c:v>
                      </c:pt>
                      <c:pt idx="1244" formatCode="0.000">
                        <c:v>2.4832299999999998</c:v>
                      </c:pt>
                      <c:pt idx="1245" formatCode="0.000">
                        <c:v>2.4850400000000001</c:v>
                      </c:pt>
                      <c:pt idx="1246" formatCode="0.000">
                        <c:v>2.4870199999999998</c:v>
                      </c:pt>
                      <c:pt idx="1247" formatCode="0.000">
                        <c:v>2.4890099999999999</c:v>
                      </c:pt>
                      <c:pt idx="1248" formatCode="0.000">
                        <c:v>2.4910399999999999</c:v>
                      </c:pt>
                      <c:pt idx="1249" formatCode="0.000">
                        <c:v>2.4929600000000001</c:v>
                      </c:pt>
                      <c:pt idx="1250" formatCode="0.000">
                        <c:v>2.4949499999999998</c:v>
                      </c:pt>
                    </c:numCache>
                  </c:numRef>
                </c:yVal>
                <c:smooth val="0"/>
                <c:extLst>
                  <c:ext xmlns:c16="http://schemas.microsoft.com/office/drawing/2014/chart" uri="{C3380CC4-5D6E-409C-BE32-E72D297353CC}">
                    <c16:uniqueId val="{00000003-D729-4DD5-BFB7-2E020FAE72D6}"/>
                  </c:ext>
                </c:extLst>
              </c15:ser>
            </c15:filteredScatterSeries>
            <c15:filteredScatterSeries>
              <c15:ser>
                <c:idx val="5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Paper!$A$5</c15:sqref>
                        </c15:formulaRef>
                      </c:ext>
                    </c:extLst>
                    <c:strCache>
                      <c:ptCount val="1"/>
                      <c:pt idx="0">
                        <c:v>Etapa 4</c:v>
                      </c:pt>
                    </c:strCache>
                  </c:strRef>
                </c:tx>
                <c:spPr>
                  <a:ln w="25400" cap="rnd">
                    <a:noFill/>
                    <a:round/>
                  </a:ln>
                  <a:effectLst/>
                </c:spPr>
                <c:marker>
                  <c:symbol val="circle"/>
                  <c:size val="2"/>
                  <c:spPr>
                    <a:solidFill>
                      <a:srgbClr val="00B0F0"/>
                    </a:solidFill>
                    <a:ln w="9525">
                      <a:noFill/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'N115 Curvas de Polarización'!$I$4:$I$654</c15:sqref>
                        </c15:formulaRef>
                      </c:ext>
                    </c:extLst>
                    <c:numCache>
                      <c:formatCode>0.0000</c:formatCode>
                      <c:ptCount val="651"/>
                      <c:pt idx="0">
                        <c:v>4.2643599999999998E-4</c:v>
                      </c:pt>
                      <c:pt idx="1">
                        <c:v>4.2943199999999999E-4</c:v>
                      </c:pt>
                      <c:pt idx="2">
                        <c:v>4.3137599999999997E-4</c:v>
                      </c:pt>
                      <c:pt idx="3">
                        <c:v>4.2803200000000001E-4</c:v>
                      </c:pt>
                      <c:pt idx="4">
                        <c:v>4.2001999999999995E-4</c:v>
                      </c:pt>
                      <c:pt idx="5">
                        <c:v>4.11116E-4</c:v>
                      </c:pt>
                      <c:pt idx="6">
                        <c:v>4.0654000000000005E-4</c:v>
                      </c:pt>
                      <c:pt idx="7">
                        <c:v>3.9276640000000004E-4</c:v>
                      </c:pt>
                      <c:pt idx="8">
                        <c:v>3.8389920000000001E-4</c:v>
                      </c:pt>
                      <c:pt idx="9">
                        <c:v>3.7698080000000001E-4</c:v>
                      </c:pt>
                      <c:pt idx="10">
                        <c:v>3.7456639999999998E-4</c:v>
                      </c:pt>
                      <c:pt idx="11">
                        <c:v>3.637092E-4</c:v>
                      </c:pt>
                      <c:pt idx="12">
                        <c:v>3.4941239999999998E-4</c:v>
                      </c:pt>
                      <c:pt idx="13">
                        <c:v>3.4796440000000001E-4</c:v>
                      </c:pt>
                      <c:pt idx="14">
                        <c:v>3.5337920000000003E-4</c:v>
                      </c:pt>
                      <c:pt idx="15">
                        <c:v>3.310632E-4</c:v>
                      </c:pt>
                      <c:pt idx="16">
                        <c:v>3.1717919999999997E-4</c:v>
                      </c:pt>
                      <c:pt idx="17">
                        <c:v>3.1370759999999997E-4</c:v>
                      </c:pt>
                      <c:pt idx="18">
                        <c:v>3.1586919999999999E-4</c:v>
                      </c:pt>
                      <c:pt idx="19">
                        <c:v>3.1742800000000002E-4</c:v>
                      </c:pt>
                      <c:pt idx="20">
                        <c:v>3.0427319999999999E-4</c:v>
                      </c:pt>
                      <c:pt idx="21">
                        <c:v>2.9641919999999998E-4</c:v>
                      </c:pt>
                      <c:pt idx="22">
                        <c:v>3.042392E-4</c:v>
                      </c:pt>
                      <c:pt idx="23">
                        <c:v>3.037184E-4</c:v>
                      </c:pt>
                      <c:pt idx="24">
                        <c:v>2.9649959999999997E-4</c:v>
                      </c:pt>
                      <c:pt idx="25">
                        <c:v>2.995292E-4</c:v>
                      </c:pt>
                      <c:pt idx="26">
                        <c:v>3.0445599999999999E-4</c:v>
                      </c:pt>
                      <c:pt idx="27">
                        <c:v>3.0180920000000001E-4</c:v>
                      </c:pt>
                      <c:pt idx="28">
                        <c:v>2.9973000000000001E-4</c:v>
                      </c:pt>
                      <c:pt idx="29">
                        <c:v>2.993796E-4</c:v>
                      </c:pt>
                      <c:pt idx="30">
                        <c:v>2.9967359999999996E-4</c:v>
                      </c:pt>
                      <c:pt idx="31">
                        <c:v>2.87342E-4</c:v>
                      </c:pt>
                      <c:pt idx="32">
                        <c:v>2.881068E-4</c:v>
                      </c:pt>
                      <c:pt idx="33">
                        <c:v>2.9118919999999998E-4</c:v>
                      </c:pt>
                      <c:pt idx="34">
                        <c:v>2.9933640000000001E-4</c:v>
                      </c:pt>
                      <c:pt idx="35">
                        <c:v>2.924612E-4</c:v>
                      </c:pt>
                      <c:pt idx="36">
                        <c:v>2.9290719999999998E-4</c:v>
                      </c:pt>
                      <c:pt idx="37">
                        <c:v>3.080596E-4</c:v>
                      </c:pt>
                      <c:pt idx="38">
                        <c:v>3.1931559999999996E-4</c:v>
                      </c:pt>
                      <c:pt idx="39">
                        <c:v>3.1375359999999999E-4</c:v>
                      </c:pt>
                      <c:pt idx="40">
                        <c:v>3.1560639999999999E-4</c:v>
                      </c:pt>
                      <c:pt idx="41">
                        <c:v>3.1841800000000005E-4</c:v>
                      </c:pt>
                      <c:pt idx="42">
                        <c:v>3.2931280000000001E-4</c:v>
                      </c:pt>
                      <c:pt idx="43">
                        <c:v>3.400144E-4</c:v>
                      </c:pt>
                      <c:pt idx="44">
                        <c:v>3.4002079999999996E-4</c:v>
                      </c:pt>
                      <c:pt idx="45">
                        <c:v>3.4766879999999998E-4</c:v>
                      </c:pt>
                      <c:pt idx="46">
                        <c:v>3.5527440000000001E-4</c:v>
                      </c:pt>
                      <c:pt idx="47">
                        <c:v>3.5848280000000003E-4</c:v>
                      </c:pt>
                      <c:pt idx="48">
                        <c:v>3.6515279999999999E-4</c:v>
                      </c:pt>
                      <c:pt idx="49">
                        <c:v>3.701744E-4</c:v>
                      </c:pt>
                      <c:pt idx="50">
                        <c:v>3.7499879999999998E-4</c:v>
                      </c:pt>
                      <c:pt idx="51">
                        <c:v>3.7811840000000002E-4</c:v>
                      </c:pt>
                      <c:pt idx="52">
                        <c:v>3.6554919999999997E-4</c:v>
                      </c:pt>
                      <c:pt idx="53">
                        <c:v>3.7780160000000003E-4</c:v>
                      </c:pt>
                      <c:pt idx="54">
                        <c:v>3.918924E-4</c:v>
                      </c:pt>
                      <c:pt idx="55">
                        <c:v>3.9043159999999999E-4</c:v>
                      </c:pt>
                      <c:pt idx="56">
                        <c:v>3.8860800000000003E-4</c:v>
                      </c:pt>
                      <c:pt idx="57">
                        <c:v>3.9714040000000001E-4</c:v>
                      </c:pt>
                      <c:pt idx="58">
                        <c:v>4.0306400000000002E-4</c:v>
                      </c:pt>
                      <c:pt idx="59">
                        <c:v>4.1206000000000001E-4</c:v>
                      </c:pt>
                      <c:pt idx="60">
                        <c:v>4.1018800000000002E-4</c:v>
                      </c:pt>
                      <c:pt idx="61">
                        <c:v>4.2312000000000003E-4</c:v>
                      </c:pt>
                      <c:pt idx="62">
                        <c:v>4.2642800000000002E-4</c:v>
                      </c:pt>
                      <c:pt idx="63">
                        <c:v>4.31808E-4</c:v>
                      </c:pt>
                      <c:pt idx="64">
                        <c:v>4.25532E-4</c:v>
                      </c:pt>
                      <c:pt idx="65">
                        <c:v>4.44E-4</c:v>
                      </c:pt>
                      <c:pt idx="66">
                        <c:v>4.58608E-4</c:v>
                      </c:pt>
                      <c:pt idx="67">
                        <c:v>4.6149599999999999E-4</c:v>
                      </c:pt>
                      <c:pt idx="68">
                        <c:v>4.5427200000000003E-4</c:v>
                      </c:pt>
                      <c:pt idx="69">
                        <c:v>4.8166399999999997E-4</c:v>
                      </c:pt>
                      <c:pt idx="70">
                        <c:v>4.85456E-4</c:v>
                      </c:pt>
                      <c:pt idx="71">
                        <c:v>4.8764399999999997E-4</c:v>
                      </c:pt>
                      <c:pt idx="72">
                        <c:v>4.8939600000000002E-4</c:v>
                      </c:pt>
                      <c:pt idx="73">
                        <c:v>5.1803999999999999E-4</c:v>
                      </c:pt>
                      <c:pt idx="74">
                        <c:v>5.2596800000000003E-4</c:v>
                      </c:pt>
                      <c:pt idx="75">
                        <c:v>5.2514400000000007E-4</c:v>
                      </c:pt>
                      <c:pt idx="76">
                        <c:v>5.4133600000000001E-4</c:v>
                      </c:pt>
                      <c:pt idx="77">
                        <c:v>5.5761199999999997E-4</c:v>
                      </c:pt>
                      <c:pt idx="78">
                        <c:v>5.5866399999999995E-4</c:v>
                      </c:pt>
                      <c:pt idx="79">
                        <c:v>5.7118799999999993E-4</c:v>
                      </c:pt>
                      <c:pt idx="80">
                        <c:v>5.9221999999999996E-4</c:v>
                      </c:pt>
                      <c:pt idx="81">
                        <c:v>5.9505199999999999E-4</c:v>
                      </c:pt>
                      <c:pt idx="82">
                        <c:v>6.0063999999999994E-4</c:v>
                      </c:pt>
                      <c:pt idx="83">
                        <c:v>6.2195999999999996E-4</c:v>
                      </c:pt>
                      <c:pt idx="84">
                        <c:v>6.4128399999999999E-4</c:v>
                      </c:pt>
                      <c:pt idx="85">
                        <c:v>6.49396E-4</c:v>
                      </c:pt>
                      <c:pt idx="86">
                        <c:v>6.5493599999999995E-4</c:v>
                      </c:pt>
                      <c:pt idx="87">
                        <c:v>6.9105999999999996E-4</c:v>
                      </c:pt>
                      <c:pt idx="88">
                        <c:v>7.0822399999999992E-4</c:v>
                      </c:pt>
                      <c:pt idx="89">
                        <c:v>7.2127200000000002E-4</c:v>
                      </c:pt>
                      <c:pt idx="90">
                        <c:v>7.5072799999999999E-4</c:v>
                      </c:pt>
                      <c:pt idx="91">
                        <c:v>8.2038E-4</c:v>
                      </c:pt>
                      <c:pt idx="92">
                        <c:v>8.4290400000000001E-4</c:v>
                      </c:pt>
                      <c:pt idx="93">
                        <c:v>8.5671200000000003E-4</c:v>
                      </c:pt>
                      <c:pt idx="94">
                        <c:v>8.8830000000000007E-4</c:v>
                      </c:pt>
                      <c:pt idx="95">
                        <c:v>9.7406000000000012E-4</c:v>
                      </c:pt>
                      <c:pt idx="96">
                        <c:v>1.018808E-3</c:v>
                      </c:pt>
                      <c:pt idx="97">
                        <c:v>1.0379079999999999E-3</c:v>
                      </c:pt>
                      <c:pt idx="98">
                        <c:v>1.0629039999999999E-3</c:v>
                      </c:pt>
                      <c:pt idx="99">
                        <c:v>1.1889280000000001E-3</c:v>
                      </c:pt>
                      <c:pt idx="100">
                        <c:v>1.247668E-3</c:v>
                      </c:pt>
                      <c:pt idx="101">
                        <c:v>1.28776E-3</c:v>
                      </c:pt>
                      <c:pt idx="102">
                        <c:v>1.3285479999999999E-3</c:v>
                      </c:pt>
                      <c:pt idx="103">
                        <c:v>1.4395600000000001E-3</c:v>
                      </c:pt>
                      <c:pt idx="104">
                        <c:v>1.6057959999999998E-3</c:v>
                      </c:pt>
                      <c:pt idx="105">
                        <c:v>1.6720560000000001E-3</c:v>
                      </c:pt>
                      <c:pt idx="106">
                        <c:v>1.7211280000000002E-3</c:v>
                      </c:pt>
                      <c:pt idx="107">
                        <c:v>1.9275680000000002E-3</c:v>
                      </c:pt>
                      <c:pt idx="108">
                        <c:v>2.107088E-3</c:v>
                      </c:pt>
                      <c:pt idx="109">
                        <c:v>2.1873919999999998E-3</c:v>
                      </c:pt>
                      <c:pt idx="110">
                        <c:v>2.2626880000000001E-3</c:v>
                      </c:pt>
                      <c:pt idx="111">
                        <c:v>2.4337919999999997E-3</c:v>
                      </c:pt>
                      <c:pt idx="112">
                        <c:v>2.6926679999999996E-3</c:v>
                      </c:pt>
                      <c:pt idx="113">
                        <c:v>2.8228839999999999E-3</c:v>
                      </c:pt>
                      <c:pt idx="114">
                        <c:v>2.9409760000000001E-3</c:v>
                      </c:pt>
                      <c:pt idx="115">
                        <c:v>3.2681519999999999E-3</c:v>
                      </c:pt>
                      <c:pt idx="116">
                        <c:v>3.5502519999999998E-3</c:v>
                      </c:pt>
                      <c:pt idx="117">
                        <c:v>3.6655520000000003E-3</c:v>
                      </c:pt>
                      <c:pt idx="118">
                        <c:v>3.7923760000000001E-3</c:v>
                      </c:pt>
                      <c:pt idx="119">
                        <c:v>3.962948E-3</c:v>
                      </c:pt>
                      <c:pt idx="120">
                        <c:v>4.3319999999999999E-3</c:v>
                      </c:pt>
                      <c:pt idx="121">
                        <c:v>4.9617200000000002E-3</c:v>
                      </c:pt>
                      <c:pt idx="122">
                        <c:v>5.1823200000000007E-3</c:v>
                      </c:pt>
                      <c:pt idx="123">
                        <c:v>5.4691599999999998E-3</c:v>
                      </c:pt>
                      <c:pt idx="124">
                        <c:v>6.0216000000000002E-3</c:v>
                      </c:pt>
                      <c:pt idx="125">
                        <c:v>6.2578800000000004E-3</c:v>
                      </c:pt>
                      <c:pt idx="126">
                        <c:v>6.4867600000000003E-3</c:v>
                      </c:pt>
                      <c:pt idx="127">
                        <c:v>7.2330799999999994E-3</c:v>
                      </c:pt>
                      <c:pt idx="128">
                        <c:v>7.5607199999999999E-3</c:v>
                      </c:pt>
                      <c:pt idx="129">
                        <c:v>7.8746000000000007E-3</c:v>
                      </c:pt>
                      <c:pt idx="130">
                        <c:v>8.7775600000000002E-3</c:v>
                      </c:pt>
                      <c:pt idx="131">
                        <c:v>9.1081599999999988E-3</c:v>
                      </c:pt>
                      <c:pt idx="132">
                        <c:v>9.3770399999999997E-3</c:v>
                      </c:pt>
                      <c:pt idx="133">
                        <c:v>1.015776E-2</c:v>
                      </c:pt>
                      <c:pt idx="134">
                        <c:v>1.091632E-2</c:v>
                      </c:pt>
                      <c:pt idx="135">
                        <c:v>1.119672E-2</c:v>
                      </c:pt>
                      <c:pt idx="136">
                        <c:v>1.1786479999999998E-2</c:v>
                      </c:pt>
                      <c:pt idx="137">
                        <c:v>1.298356E-2</c:v>
                      </c:pt>
                      <c:pt idx="138">
                        <c:v>1.336328E-2</c:v>
                      </c:pt>
                      <c:pt idx="139">
                        <c:v>1.3695919999999999E-2</c:v>
                      </c:pt>
                      <c:pt idx="140">
                        <c:v>1.412912E-2</c:v>
                      </c:pt>
                      <c:pt idx="141">
                        <c:v>1.473444E-2</c:v>
                      </c:pt>
                      <c:pt idx="142">
                        <c:v>1.6268480000000002E-2</c:v>
                      </c:pt>
                      <c:pt idx="143">
                        <c:v>1.69734E-2</c:v>
                      </c:pt>
                      <c:pt idx="144">
                        <c:v>1.7348880000000001E-2</c:v>
                      </c:pt>
                      <c:pt idx="145">
                        <c:v>1.778716E-2</c:v>
                      </c:pt>
                      <c:pt idx="146">
                        <c:v>1.8491880000000002E-2</c:v>
                      </c:pt>
                      <c:pt idx="147">
                        <c:v>2.021572E-2</c:v>
                      </c:pt>
                      <c:pt idx="148">
                        <c:v>2.0841560000000002E-2</c:v>
                      </c:pt>
                      <c:pt idx="149">
                        <c:v>2.1284519999999998E-2</c:v>
                      </c:pt>
                      <c:pt idx="150">
                        <c:v>2.2857240000000001E-2</c:v>
                      </c:pt>
                      <c:pt idx="151">
                        <c:v>2.351052E-2</c:v>
                      </c:pt>
                      <c:pt idx="152">
                        <c:v>2.4015080000000001E-2</c:v>
                      </c:pt>
                      <c:pt idx="153">
                        <c:v>2.51918E-2</c:v>
                      </c:pt>
                      <c:pt idx="154">
                        <c:v>2.7184E-2</c:v>
                      </c:pt>
                      <c:pt idx="155">
                        <c:v>2.7791920000000001E-2</c:v>
                      </c:pt>
                      <c:pt idx="156">
                        <c:v>2.8296960000000003E-2</c:v>
                      </c:pt>
                      <c:pt idx="157">
                        <c:v>2.977432E-2</c:v>
                      </c:pt>
                      <c:pt idx="158">
                        <c:v>3.110448E-2</c:v>
                      </c:pt>
                      <c:pt idx="159">
                        <c:v>3.1629879999999999E-2</c:v>
                      </c:pt>
                      <c:pt idx="160">
                        <c:v>3.2266959999999997E-2</c:v>
                      </c:pt>
                      <c:pt idx="161">
                        <c:v>3.2970640000000002E-2</c:v>
                      </c:pt>
                      <c:pt idx="162">
                        <c:v>3.4691960000000001E-2</c:v>
                      </c:pt>
                      <c:pt idx="163">
                        <c:v>3.6564440000000004E-2</c:v>
                      </c:pt>
                      <c:pt idx="164">
                        <c:v>3.7120840000000002E-2</c:v>
                      </c:pt>
                      <c:pt idx="165">
                        <c:v>3.7747639999999999E-2</c:v>
                      </c:pt>
                      <c:pt idx="166">
                        <c:v>3.8472920000000001E-2</c:v>
                      </c:pt>
                      <c:pt idx="167">
                        <c:v>4.0470800000000001E-2</c:v>
                      </c:pt>
                      <c:pt idx="168">
                        <c:v>4.2573999999999994E-2</c:v>
                      </c:pt>
                      <c:pt idx="169">
                        <c:v>4.3170400000000005E-2</c:v>
                      </c:pt>
                      <c:pt idx="170">
                        <c:v>4.3852799999999997E-2</c:v>
                      </c:pt>
                      <c:pt idx="171">
                        <c:v>4.6237599999999997E-2</c:v>
                      </c:pt>
                      <c:pt idx="172">
                        <c:v>4.7428800000000007E-2</c:v>
                      </c:pt>
                      <c:pt idx="173">
                        <c:v>4.8047199999999998E-2</c:v>
                      </c:pt>
                      <c:pt idx="174">
                        <c:v>4.8796799999999994E-2</c:v>
                      </c:pt>
                      <c:pt idx="175">
                        <c:v>5.0440399999999996E-2</c:v>
                      </c:pt>
                      <c:pt idx="176">
                        <c:v>5.2682E-2</c:v>
                      </c:pt>
                      <c:pt idx="177">
                        <c:v>5.3329599999999998E-2</c:v>
                      </c:pt>
                      <c:pt idx="178">
                        <c:v>5.4074400000000002E-2</c:v>
                      </c:pt>
                      <c:pt idx="179">
                        <c:v>5.4903599999999997E-2</c:v>
                      </c:pt>
                      <c:pt idx="180">
                        <c:v>5.6595199999999998E-2</c:v>
                      </c:pt>
                      <c:pt idx="181">
                        <c:v>5.9163199999999999E-2</c:v>
                      </c:pt>
                      <c:pt idx="182">
                        <c:v>5.9889999999999999E-2</c:v>
                      </c:pt>
                      <c:pt idx="183">
                        <c:v>6.1022800000000002E-2</c:v>
                      </c:pt>
                      <c:pt idx="184">
                        <c:v>6.3229599999999997E-2</c:v>
                      </c:pt>
                      <c:pt idx="185">
                        <c:v>6.3944799999999996E-2</c:v>
                      </c:pt>
                      <c:pt idx="186">
                        <c:v>6.4730400000000007E-2</c:v>
                      </c:pt>
                      <c:pt idx="187">
                        <c:v>6.5642400000000004E-2</c:v>
                      </c:pt>
                      <c:pt idx="188">
                        <c:v>6.7577999999999999E-2</c:v>
                      </c:pt>
                      <c:pt idx="189">
                        <c:v>7.0544399999999993E-2</c:v>
                      </c:pt>
                      <c:pt idx="190">
                        <c:v>7.15808E-2</c:v>
                      </c:pt>
                      <c:pt idx="191">
                        <c:v>7.2244000000000003E-2</c:v>
                      </c:pt>
                      <c:pt idx="192">
                        <c:v>7.4436000000000002E-2</c:v>
                      </c:pt>
                      <c:pt idx="193">
                        <c:v>7.6352799999999998E-2</c:v>
                      </c:pt>
                      <c:pt idx="194">
                        <c:v>7.7050800000000003E-2</c:v>
                      </c:pt>
                      <c:pt idx="195">
                        <c:v>7.7848399999999998E-2</c:v>
                      </c:pt>
                      <c:pt idx="196">
                        <c:v>8.05424E-2</c:v>
                      </c:pt>
                      <c:pt idx="197">
                        <c:v>8.1953600000000015E-2</c:v>
                      </c:pt>
                      <c:pt idx="198">
                        <c:v>8.27016E-2</c:v>
                      </c:pt>
                      <c:pt idx="199">
                        <c:v>8.3574400000000007E-2</c:v>
                      </c:pt>
                      <c:pt idx="200">
                        <c:v>8.6386800000000014E-2</c:v>
                      </c:pt>
                      <c:pt idx="201">
                        <c:v>8.7823200000000004E-2</c:v>
                      </c:pt>
                      <c:pt idx="202">
                        <c:v>8.8594800000000001E-2</c:v>
                      </c:pt>
                      <c:pt idx="203">
                        <c:v>9.0805999999999998E-2</c:v>
                      </c:pt>
                      <c:pt idx="204">
                        <c:v>9.2894400000000002E-2</c:v>
                      </c:pt>
                      <c:pt idx="205">
                        <c:v>9.3646800000000002E-2</c:v>
                      </c:pt>
                      <c:pt idx="206">
                        <c:v>9.4486399999999998E-2</c:v>
                      </c:pt>
                      <c:pt idx="207">
                        <c:v>9.7316E-2</c:v>
                      </c:pt>
                      <c:pt idx="208">
                        <c:v>9.8648399999999997E-2</c:v>
                      </c:pt>
                      <c:pt idx="209">
                        <c:v>9.9474000000000007E-2</c:v>
                      </c:pt>
                      <c:pt idx="210">
                        <c:v>0.10041159999999999</c:v>
                      </c:pt>
                      <c:pt idx="211">
                        <c:v>0.102766</c:v>
                      </c:pt>
                      <c:pt idx="212">
                        <c:v>0.1055828</c:v>
                      </c:pt>
                      <c:pt idx="213">
                        <c:v>0.1063448</c:v>
                      </c:pt>
                      <c:pt idx="214">
                        <c:v>0.10717879999999999</c:v>
                      </c:pt>
                      <c:pt idx="215">
                        <c:v>0.1081804</c:v>
                      </c:pt>
                      <c:pt idx="216">
                        <c:v>0.1113996</c:v>
                      </c:pt>
                      <c:pt idx="217">
                        <c:v>0.11316039999999999</c:v>
                      </c:pt>
                      <c:pt idx="218">
                        <c:v>0.1139312</c:v>
                      </c:pt>
                      <c:pt idx="219">
                        <c:v>0.11514279999999999</c:v>
                      </c:pt>
                      <c:pt idx="220">
                        <c:v>0.11857319999999999</c:v>
                      </c:pt>
                      <c:pt idx="221">
                        <c:v>0.11969160000000001</c:v>
                      </c:pt>
                      <c:pt idx="222">
                        <c:v>0.12051439999999999</c:v>
                      </c:pt>
                      <c:pt idx="223">
                        <c:v>0.1214784</c:v>
                      </c:pt>
                      <c:pt idx="224">
                        <c:v>0.1236472</c:v>
                      </c:pt>
                      <c:pt idx="225">
                        <c:v>0.12712799999999999</c:v>
                      </c:pt>
                      <c:pt idx="226">
                        <c:v>0.12805800000000001</c:v>
                      </c:pt>
                      <c:pt idx="227">
                        <c:v>0.12884480000000001</c:v>
                      </c:pt>
                      <c:pt idx="228">
                        <c:v>0.12981400000000001</c:v>
                      </c:pt>
                      <c:pt idx="229">
                        <c:v>0.1308164</c:v>
                      </c:pt>
                      <c:pt idx="230">
                        <c:v>0.13402359999999999</c:v>
                      </c:pt>
                      <c:pt idx="231">
                        <c:v>0.1365712</c:v>
                      </c:pt>
                      <c:pt idx="232">
                        <c:v>0.1373084</c:v>
                      </c:pt>
                      <c:pt idx="233">
                        <c:v>0.13822719999999999</c:v>
                      </c:pt>
                      <c:pt idx="234">
                        <c:v>0.14010400000000001</c:v>
                      </c:pt>
                      <c:pt idx="235">
                        <c:v>0.14374439999999999</c:v>
                      </c:pt>
                      <c:pt idx="236">
                        <c:v>0.14477320000000002</c:v>
                      </c:pt>
                      <c:pt idx="237">
                        <c:v>0.145568</c:v>
                      </c:pt>
                      <c:pt idx="238">
                        <c:v>0.14652560000000001</c:v>
                      </c:pt>
                      <c:pt idx="239">
                        <c:v>0.14759559999999999</c:v>
                      </c:pt>
                      <c:pt idx="240">
                        <c:v>0.14905160000000001</c:v>
                      </c:pt>
                      <c:pt idx="241">
                        <c:v>0.1528796</c:v>
                      </c:pt>
                      <c:pt idx="242">
                        <c:v>0.15452199999999999</c:v>
                      </c:pt>
                      <c:pt idx="243">
                        <c:v>0.155276</c:v>
                      </c:pt>
                      <c:pt idx="244">
                        <c:v>0.15622</c:v>
                      </c:pt>
                      <c:pt idx="245">
                        <c:v>0.15724280000000002</c:v>
                      </c:pt>
                      <c:pt idx="246">
                        <c:v>0.16031999999999999</c:v>
                      </c:pt>
                      <c:pt idx="247">
                        <c:v>0.1640308</c:v>
                      </c:pt>
                      <c:pt idx="248">
                        <c:v>0.16499759999999999</c:v>
                      </c:pt>
                      <c:pt idx="249">
                        <c:v>0.16576440000000001</c:v>
                      </c:pt>
                      <c:pt idx="250">
                        <c:v>0.166738</c:v>
                      </c:pt>
                      <c:pt idx="251">
                        <c:v>0.16897799999999999</c:v>
                      </c:pt>
                      <c:pt idx="252">
                        <c:v>0.17211880000000002</c:v>
                      </c:pt>
                      <c:pt idx="253">
                        <c:v>0.17298359999999999</c:v>
                      </c:pt>
                      <c:pt idx="254">
                        <c:v>0.17388200000000001</c:v>
                      </c:pt>
                      <c:pt idx="255">
                        <c:v>0.17492959999999999</c:v>
                      </c:pt>
                      <c:pt idx="256">
                        <c:v>0.17681239999999998</c:v>
                      </c:pt>
                      <c:pt idx="257">
                        <c:v>0.1807124</c:v>
                      </c:pt>
                      <c:pt idx="258">
                        <c:v>0.18251519999999999</c:v>
                      </c:pt>
                      <c:pt idx="259">
                        <c:v>0.18329879999999998</c:v>
                      </c:pt>
                      <c:pt idx="260">
                        <c:v>0.1849372</c:v>
                      </c:pt>
                      <c:pt idx="261">
                        <c:v>0.18852679999999999</c:v>
                      </c:pt>
                      <c:pt idx="262">
                        <c:v>0.1894536</c:v>
                      </c:pt>
                      <c:pt idx="263">
                        <c:v>0.19029160000000001</c:v>
                      </c:pt>
                      <c:pt idx="264">
                        <c:v>0.19131399999999998</c:v>
                      </c:pt>
                      <c:pt idx="265">
                        <c:v>0.1925076</c:v>
                      </c:pt>
                      <c:pt idx="266">
                        <c:v>0.19629760000000002</c:v>
                      </c:pt>
                      <c:pt idx="267">
                        <c:v>0.19842479999999998</c:v>
                      </c:pt>
                      <c:pt idx="268">
                        <c:v>0.1991956</c:v>
                      </c:pt>
                      <c:pt idx="269">
                        <c:v>0.2003624</c:v>
                      </c:pt>
                      <c:pt idx="270">
                        <c:v>0.20416200000000001</c:v>
                      </c:pt>
                      <c:pt idx="271">
                        <c:v>0.20526160000000002</c:v>
                      </c:pt>
                      <c:pt idx="272">
                        <c:v>0.20611760000000001</c:v>
                      </c:pt>
                      <c:pt idx="273">
                        <c:v>0.20711279999999999</c:v>
                      </c:pt>
                      <c:pt idx="274">
                        <c:v>0.20816320000000002</c:v>
                      </c:pt>
                      <c:pt idx="275">
                        <c:v>0.21178999999999998</c:v>
                      </c:pt>
                      <c:pt idx="276">
                        <c:v>0.21392679999999997</c:v>
                      </c:pt>
                      <c:pt idx="277">
                        <c:v>0.2147384</c:v>
                      </c:pt>
                      <c:pt idx="278">
                        <c:v>0.2157144</c:v>
                      </c:pt>
                      <c:pt idx="279">
                        <c:v>0.21750839999999999</c:v>
                      </c:pt>
                      <c:pt idx="280">
                        <c:v>0.22172799999999998</c:v>
                      </c:pt>
                      <c:pt idx="281">
                        <c:v>0.22309480000000001</c:v>
                      </c:pt>
                      <c:pt idx="282">
                        <c:v>0.22387480000000001</c:v>
                      </c:pt>
                      <c:pt idx="283">
                        <c:v>0.22672400000000001</c:v>
                      </c:pt>
                      <c:pt idx="284">
                        <c:v>0.22875039999999999</c:v>
                      </c:pt>
                      <c:pt idx="285">
                        <c:v>0.22952320000000001</c:v>
                      </c:pt>
                      <c:pt idx="286">
                        <c:v>0.23270559999999998</c:v>
                      </c:pt>
                      <c:pt idx="287">
                        <c:v>0.2355516</c:v>
                      </c:pt>
                      <c:pt idx="288">
                        <c:v>0.2362756</c:v>
                      </c:pt>
                      <c:pt idx="289">
                        <c:v>0.23717559999999999</c:v>
                      </c:pt>
                      <c:pt idx="290">
                        <c:v>0.23826080000000002</c:v>
                      </c:pt>
                      <c:pt idx="291">
                        <c:v>0.2410928</c:v>
                      </c:pt>
                      <c:pt idx="292">
                        <c:v>0.2445928</c:v>
                      </c:pt>
                      <c:pt idx="293">
                        <c:v>0.24540600000000001</c:v>
                      </c:pt>
                      <c:pt idx="294">
                        <c:v>0.246278</c:v>
                      </c:pt>
                      <c:pt idx="295">
                        <c:v>0.25027080000000002</c:v>
                      </c:pt>
                      <c:pt idx="296">
                        <c:v>0.25220400000000004</c:v>
                      </c:pt>
                      <c:pt idx="297">
                        <c:v>0.25296160000000001</c:v>
                      </c:pt>
                      <c:pt idx="298">
                        <c:v>0.25393959999999999</c:v>
                      </c:pt>
                      <c:pt idx="299">
                        <c:v>0.2566196</c:v>
                      </c:pt>
                      <c:pt idx="300">
                        <c:v>0.259654</c:v>
                      </c:pt>
                      <c:pt idx="301">
                        <c:v>0.26045400000000002</c:v>
                      </c:pt>
                      <c:pt idx="302">
                        <c:v>0.26137840000000001</c:v>
                      </c:pt>
                      <c:pt idx="303">
                        <c:v>0.26378240000000003</c:v>
                      </c:pt>
                      <c:pt idx="304">
                        <c:v>0.26684999999999998</c:v>
                      </c:pt>
                      <c:pt idx="305">
                        <c:v>0.26769480000000001</c:v>
                      </c:pt>
                      <c:pt idx="306">
                        <c:v>0.26863239999999999</c:v>
                      </c:pt>
                      <c:pt idx="307">
                        <c:v>0.2696868</c:v>
                      </c:pt>
                      <c:pt idx="308">
                        <c:v>0.27266879999999999</c:v>
                      </c:pt>
                      <c:pt idx="309">
                        <c:v>0.27662759999999997</c:v>
                      </c:pt>
                      <c:pt idx="310">
                        <c:v>0.27750560000000002</c:v>
                      </c:pt>
                      <c:pt idx="311">
                        <c:v>0.27827239999999998</c:v>
                      </c:pt>
                      <c:pt idx="312">
                        <c:v>0.28157399999999999</c:v>
                      </c:pt>
                      <c:pt idx="313">
                        <c:v>0.2849796</c:v>
                      </c:pt>
                      <c:pt idx="314">
                        <c:v>0.2856804</c:v>
                      </c:pt>
                      <c:pt idx="315">
                        <c:v>0.2865492</c:v>
                      </c:pt>
                      <c:pt idx="316">
                        <c:v>0.28782720000000001</c:v>
                      </c:pt>
                      <c:pt idx="317">
                        <c:v>0.29235279999999997</c:v>
                      </c:pt>
                      <c:pt idx="318">
                        <c:v>0.29412840000000001</c:v>
                      </c:pt>
                      <c:pt idx="319">
                        <c:v>0.29486080000000003</c:v>
                      </c:pt>
                      <c:pt idx="320">
                        <c:v>0.29581040000000003</c:v>
                      </c:pt>
                      <c:pt idx="321">
                        <c:v>0.29688320000000001</c:v>
                      </c:pt>
                      <c:pt idx="322">
                        <c:v>0.29924000000000001</c:v>
                      </c:pt>
                      <c:pt idx="323">
                        <c:v>0.30355599999999999</c:v>
                      </c:pt>
                      <c:pt idx="324">
                        <c:v>0.30446840000000003</c:v>
                      </c:pt>
                      <c:pt idx="325">
                        <c:v>0.30528320000000003</c:v>
                      </c:pt>
                      <c:pt idx="326">
                        <c:v>0.30630160000000001</c:v>
                      </c:pt>
                      <c:pt idx="327">
                        <c:v>0.30729919999999999</c:v>
                      </c:pt>
                      <c:pt idx="328">
                        <c:v>0.311172</c:v>
                      </c:pt>
                      <c:pt idx="329">
                        <c:v>0.31428080000000003</c:v>
                      </c:pt>
                      <c:pt idx="330">
                        <c:v>0.3149884</c:v>
                      </c:pt>
                      <c:pt idx="331">
                        <c:v>0.31589279999999997</c:v>
                      </c:pt>
                      <c:pt idx="332">
                        <c:v>0.31768640000000004</c:v>
                      </c:pt>
                      <c:pt idx="333">
                        <c:v>0.32225239999999999</c:v>
                      </c:pt>
                      <c:pt idx="334">
                        <c:v>0.32337519999999997</c:v>
                      </c:pt>
                      <c:pt idx="335">
                        <c:v>0.32416159999999999</c:v>
                      </c:pt>
                      <c:pt idx="336">
                        <c:v>0.3251676</c:v>
                      </c:pt>
                      <c:pt idx="337">
                        <c:v>0.327376</c:v>
                      </c:pt>
                      <c:pt idx="338">
                        <c:v>0.33132040000000001</c:v>
                      </c:pt>
                      <c:pt idx="339">
                        <c:v>0.33209000000000005</c:v>
                      </c:pt>
                      <c:pt idx="340">
                        <c:v>0.33588400000000002</c:v>
                      </c:pt>
                      <c:pt idx="341">
                        <c:v>0.33842280000000002</c:v>
                      </c:pt>
                      <c:pt idx="342">
                        <c:v>0.33910079999999998</c:v>
                      </c:pt>
                      <c:pt idx="343">
                        <c:v>0.34003</c:v>
                      </c:pt>
                      <c:pt idx="344">
                        <c:v>0.34110039999999997</c:v>
                      </c:pt>
                      <c:pt idx="345">
                        <c:v>0.34358640000000001</c:v>
                      </c:pt>
                      <c:pt idx="346">
                        <c:v>0.3476592</c:v>
                      </c:pt>
                      <c:pt idx="347">
                        <c:v>0.34851919999999997</c:v>
                      </c:pt>
                      <c:pt idx="348">
                        <c:v>0.34938319999999995</c:v>
                      </c:pt>
                      <c:pt idx="349">
                        <c:v>0.3520932</c:v>
                      </c:pt>
                      <c:pt idx="350">
                        <c:v>0.35680439999999997</c:v>
                      </c:pt>
                      <c:pt idx="351">
                        <c:v>0.35797679999999998</c:v>
                      </c:pt>
                      <c:pt idx="352">
                        <c:v>0.35868920000000004</c:v>
                      </c:pt>
                      <c:pt idx="353">
                        <c:v>0.35964039999999997</c:v>
                      </c:pt>
                      <c:pt idx="354">
                        <c:v>0.3607108</c:v>
                      </c:pt>
                      <c:pt idx="355">
                        <c:v>0.36446640000000002</c:v>
                      </c:pt>
                      <c:pt idx="356">
                        <c:v>0.36860320000000002</c:v>
                      </c:pt>
                      <c:pt idx="357">
                        <c:v>0.36933359999999998</c:v>
                      </c:pt>
                      <c:pt idx="358">
                        <c:v>0.37015720000000002</c:v>
                      </c:pt>
                      <c:pt idx="359">
                        <c:v>0.37118400000000001</c:v>
                      </c:pt>
                      <c:pt idx="360">
                        <c:v>0.37257640000000003</c:v>
                      </c:pt>
                      <c:pt idx="361">
                        <c:v>0.37722639999999996</c:v>
                      </c:pt>
                      <c:pt idx="362">
                        <c:v>0.37840960000000001</c:v>
                      </c:pt>
                      <c:pt idx="363">
                        <c:v>0.37981399999999998</c:v>
                      </c:pt>
                      <c:pt idx="364">
                        <c:v>0.38439200000000001</c:v>
                      </c:pt>
                      <c:pt idx="365">
                        <c:v>0.38541439999999999</c:v>
                      </c:pt>
                      <c:pt idx="366">
                        <c:v>0.38622599999999996</c:v>
                      </c:pt>
                      <c:pt idx="367">
                        <c:v>0.38726480000000002</c:v>
                      </c:pt>
                      <c:pt idx="368">
                        <c:v>0.38838720000000004</c:v>
                      </c:pt>
                      <c:pt idx="369">
                        <c:v>0.39123160000000001</c:v>
                      </c:pt>
                      <c:pt idx="370">
                        <c:v>0.39639600000000003</c:v>
                      </c:pt>
                      <c:pt idx="371">
                        <c:v>0.3975824</c:v>
                      </c:pt>
                      <c:pt idx="372">
                        <c:v>0.3983196</c:v>
                      </c:pt>
                      <c:pt idx="373">
                        <c:v>0.39928559999999996</c:v>
                      </c:pt>
                      <c:pt idx="374">
                        <c:v>0.40031599999999995</c:v>
                      </c:pt>
                      <c:pt idx="375">
                        <c:v>0.40481200000000001</c:v>
                      </c:pt>
                      <c:pt idx="376">
                        <c:v>0.406976</c:v>
                      </c:pt>
                      <c:pt idx="377">
                        <c:v>0.40762799999999999</c:v>
                      </c:pt>
                      <c:pt idx="378">
                        <c:v>0.41178400000000004</c:v>
                      </c:pt>
                      <c:pt idx="379">
                        <c:v>0.41361199999999998</c:v>
                      </c:pt>
                      <c:pt idx="380">
                        <c:v>0.41491600000000001</c:v>
                      </c:pt>
                      <c:pt idx="381">
                        <c:v>0.418908</c:v>
                      </c:pt>
                      <c:pt idx="382">
                        <c:v>0.41974400000000001</c:v>
                      </c:pt>
                      <c:pt idx="383">
                        <c:v>0.42064000000000001</c:v>
                      </c:pt>
                      <c:pt idx="384">
                        <c:v>0.42170799999999997</c:v>
                      </c:pt>
                      <c:pt idx="385">
                        <c:v>0.42342399999999997</c:v>
                      </c:pt>
                      <c:pt idx="386">
                        <c:v>0.42871599999999999</c:v>
                      </c:pt>
                      <c:pt idx="387">
                        <c:v>0.43116399999999999</c:v>
                      </c:pt>
                      <c:pt idx="388">
                        <c:v>0.43181600000000003</c:v>
                      </c:pt>
                      <c:pt idx="389">
                        <c:v>0.43306800000000001</c:v>
                      </c:pt>
                      <c:pt idx="390">
                        <c:v>0.43636800000000003</c:v>
                      </c:pt>
                      <c:pt idx="391">
                        <c:v>0.43726399999999999</c:v>
                      </c:pt>
                      <c:pt idx="392">
                        <c:v>0.43826799999999999</c:v>
                      </c:pt>
                      <c:pt idx="393">
                        <c:v>0.43940800000000002</c:v>
                      </c:pt>
                      <c:pt idx="394">
                        <c:v>0.44138800000000006</c:v>
                      </c:pt>
                      <c:pt idx="395">
                        <c:v>0.44687199999999999</c:v>
                      </c:pt>
                      <c:pt idx="396">
                        <c:v>0.44825200000000004</c:v>
                      </c:pt>
                      <c:pt idx="397">
                        <c:v>0.44900000000000001</c:v>
                      </c:pt>
                      <c:pt idx="398">
                        <c:v>0.45001199999999997</c:v>
                      </c:pt>
                      <c:pt idx="399">
                        <c:v>0.452156</c:v>
                      </c:pt>
                      <c:pt idx="400">
                        <c:v>0.45757199999999998</c:v>
                      </c:pt>
                      <c:pt idx="401">
                        <c:v>0.45877600000000002</c:v>
                      </c:pt>
                      <c:pt idx="402">
                        <c:v>0.45941200000000004</c:v>
                      </c:pt>
                      <c:pt idx="403">
                        <c:v>0.46393600000000002</c:v>
                      </c:pt>
                      <c:pt idx="404">
                        <c:v>0.46705199999999997</c:v>
                      </c:pt>
                      <c:pt idx="405">
                        <c:v>0.46770800000000001</c:v>
                      </c:pt>
                      <c:pt idx="406">
                        <c:v>0.46862000000000004</c:v>
                      </c:pt>
                      <c:pt idx="407">
                        <c:v>0.46972400000000003</c:v>
                      </c:pt>
                      <c:pt idx="408">
                        <c:v>0.47092399999999995</c:v>
                      </c:pt>
                      <c:pt idx="409">
                        <c:v>0.47292000000000001</c:v>
                      </c:pt>
                      <c:pt idx="410">
                        <c:v>0.47863999999999995</c:v>
                      </c:pt>
                      <c:pt idx="411">
                        <c:v>0.48022399999999998</c:v>
                      </c:pt>
                      <c:pt idx="412">
                        <c:v>0.48096800000000001</c:v>
                      </c:pt>
                      <c:pt idx="413">
                        <c:v>0.48196399999999995</c:v>
                      </c:pt>
                      <c:pt idx="414">
                        <c:v>0.48310799999999998</c:v>
                      </c:pt>
                      <c:pt idx="415">
                        <c:v>0.48509599999999997</c:v>
                      </c:pt>
                      <c:pt idx="416">
                        <c:v>0.49056</c:v>
                      </c:pt>
                      <c:pt idx="417">
                        <c:v>0.49170799999999998</c:v>
                      </c:pt>
                      <c:pt idx="418">
                        <c:v>0.49252800000000002</c:v>
                      </c:pt>
                      <c:pt idx="419">
                        <c:v>0.49357200000000001</c:v>
                      </c:pt>
                      <c:pt idx="420">
                        <c:v>0.49507199999999996</c:v>
                      </c:pt>
                      <c:pt idx="421">
                        <c:v>0.50064799999999998</c:v>
                      </c:pt>
                      <c:pt idx="422">
                        <c:v>0.50384799999999996</c:v>
                      </c:pt>
                      <c:pt idx="423">
                        <c:v>0.50445600000000002</c:v>
                      </c:pt>
                      <c:pt idx="424">
                        <c:v>0.50537599999999994</c:v>
                      </c:pt>
                      <c:pt idx="425">
                        <c:v>0.50650799999999996</c:v>
                      </c:pt>
                      <c:pt idx="426">
                        <c:v>0.50773599999999997</c:v>
                      </c:pt>
                      <c:pt idx="427">
                        <c:v>0.51175599999999999</c:v>
                      </c:pt>
                      <c:pt idx="428">
                        <c:v>0.51629600000000009</c:v>
                      </c:pt>
                      <c:pt idx="429">
                        <c:v>0.51702000000000004</c:v>
                      </c:pt>
                      <c:pt idx="430">
                        <c:v>0.51791600000000004</c:v>
                      </c:pt>
                      <c:pt idx="431">
                        <c:v>0.51902000000000004</c:v>
                      </c:pt>
                      <c:pt idx="432">
                        <c:v>0.521536</c:v>
                      </c:pt>
                      <c:pt idx="433">
                        <c:v>0.526864</c:v>
                      </c:pt>
                      <c:pt idx="434">
                        <c:v>0.52793999999999996</c:v>
                      </c:pt>
                      <c:pt idx="435">
                        <c:v>0.52879600000000004</c:v>
                      </c:pt>
                      <c:pt idx="436">
                        <c:v>0.52985199999999999</c:v>
                      </c:pt>
                      <c:pt idx="437">
                        <c:v>0.53289200000000003</c:v>
                      </c:pt>
                      <c:pt idx="438">
                        <c:v>0.53782799999999997</c:v>
                      </c:pt>
                      <c:pt idx="439">
                        <c:v>0.53871599999999997</c:v>
                      </c:pt>
                      <c:pt idx="440">
                        <c:v>0.53957599999999994</c:v>
                      </c:pt>
                      <c:pt idx="441">
                        <c:v>0.54071199999999997</c:v>
                      </c:pt>
                      <c:pt idx="442">
                        <c:v>0.54375200000000001</c:v>
                      </c:pt>
                      <c:pt idx="443">
                        <c:v>0.54793999999999998</c:v>
                      </c:pt>
                      <c:pt idx="444">
                        <c:v>0.54875600000000002</c:v>
                      </c:pt>
                      <c:pt idx="445">
                        <c:v>0.54972399999999999</c:v>
                      </c:pt>
                      <c:pt idx="446">
                        <c:v>0.55099600000000004</c:v>
                      </c:pt>
                      <c:pt idx="447">
                        <c:v>0.55679599999999996</c:v>
                      </c:pt>
                      <c:pt idx="448">
                        <c:v>0.55880399999999997</c:v>
                      </c:pt>
                      <c:pt idx="449">
                        <c:v>0.55958799999999997</c:v>
                      </c:pt>
                      <c:pt idx="450">
                        <c:v>0.56051200000000001</c:v>
                      </c:pt>
                      <c:pt idx="451">
                        <c:v>0.56596000000000002</c:v>
                      </c:pt>
                      <c:pt idx="452">
                        <c:v>0.56879600000000008</c:v>
                      </c:pt>
                      <c:pt idx="453">
                        <c:v>0.56953200000000004</c:v>
                      </c:pt>
                      <c:pt idx="454">
                        <c:v>0.57050000000000001</c:v>
                      </c:pt>
                      <c:pt idx="455">
                        <c:v>0.571716</c:v>
                      </c:pt>
                      <c:pt idx="456">
                        <c:v>0.57284000000000002</c:v>
                      </c:pt>
                      <c:pt idx="457">
                        <c:v>0.57777599999999996</c:v>
                      </c:pt>
                      <c:pt idx="458">
                        <c:v>0.58254399999999995</c:v>
                      </c:pt>
                      <c:pt idx="459">
                        <c:v>0.58323999999999998</c:v>
                      </c:pt>
                      <c:pt idx="460">
                        <c:v>0.58413599999999999</c:v>
                      </c:pt>
                      <c:pt idx="461">
                        <c:v>0.58528400000000003</c:v>
                      </c:pt>
                      <c:pt idx="462">
                        <c:v>0.58655199999999996</c:v>
                      </c:pt>
                      <c:pt idx="463">
                        <c:v>0.58821599999999996</c:v>
                      </c:pt>
                      <c:pt idx="464">
                        <c:v>0.59438400000000002</c:v>
                      </c:pt>
                      <c:pt idx="465">
                        <c:v>0.59600399999999998</c:v>
                      </c:pt>
                      <c:pt idx="466">
                        <c:v>0.59682400000000002</c:v>
                      </c:pt>
                      <c:pt idx="467">
                        <c:v>0.59895200000000004</c:v>
                      </c:pt>
                      <c:pt idx="468">
                        <c:v>0.60475599999999996</c:v>
                      </c:pt>
                      <c:pt idx="469">
                        <c:v>0.60583199999999993</c:v>
                      </c:pt>
                      <c:pt idx="470">
                        <c:v>0.60670400000000002</c:v>
                      </c:pt>
                      <c:pt idx="471">
                        <c:v>0.60786000000000007</c:v>
                      </c:pt>
                      <c:pt idx="472">
                        <c:v>0.60913200000000001</c:v>
                      </c:pt>
                      <c:pt idx="473">
                        <c:v>0.61265999999999998</c:v>
                      </c:pt>
                      <c:pt idx="474">
                        <c:v>0.61737600000000004</c:v>
                      </c:pt>
                      <c:pt idx="475">
                        <c:v>0.618224</c:v>
                      </c:pt>
                      <c:pt idx="476">
                        <c:v>0.619228</c:v>
                      </c:pt>
                      <c:pt idx="477">
                        <c:v>0.62042799999999998</c:v>
                      </c:pt>
                      <c:pt idx="478">
                        <c:v>0.62172400000000005</c:v>
                      </c:pt>
                      <c:pt idx="479">
                        <c:v>0.62787599999999999</c:v>
                      </c:pt>
                      <c:pt idx="480">
                        <c:v>0.63003200000000004</c:v>
                      </c:pt>
                      <c:pt idx="481">
                        <c:v>0.63092399999999993</c:v>
                      </c:pt>
                      <c:pt idx="482">
                        <c:v>0.63207199999999997</c:v>
                      </c:pt>
                      <c:pt idx="483">
                        <c:v>0.63336000000000003</c:v>
                      </c:pt>
                      <c:pt idx="484">
                        <c:v>0.63793999999999995</c:v>
                      </c:pt>
                      <c:pt idx="485">
                        <c:v>0.6409999999999999</c:v>
                      </c:pt>
                      <c:pt idx="486">
                        <c:v>0.64190799999999992</c:v>
                      </c:pt>
                      <c:pt idx="487">
                        <c:v>0.6431</c:v>
                      </c:pt>
                      <c:pt idx="488">
                        <c:v>0.64427999999999996</c:v>
                      </c:pt>
                      <c:pt idx="489">
                        <c:v>0.64998</c:v>
                      </c:pt>
                      <c:pt idx="490">
                        <c:v>0.6529640000000001</c:v>
                      </c:pt>
                      <c:pt idx="491">
                        <c:v>0.65386</c:v>
                      </c:pt>
                      <c:pt idx="492">
                        <c:v>0.65498000000000001</c:v>
                      </c:pt>
                      <c:pt idx="493">
                        <c:v>0.65624799999999994</c:v>
                      </c:pt>
                      <c:pt idx="494">
                        <c:v>0.66094800000000009</c:v>
                      </c:pt>
                      <c:pt idx="495">
                        <c:v>0.664632</c:v>
                      </c:pt>
                      <c:pt idx="496">
                        <c:v>0.66555999999999993</c:v>
                      </c:pt>
                      <c:pt idx="497">
                        <c:v>0.66673199999999999</c:v>
                      </c:pt>
                      <c:pt idx="498">
                        <c:v>0.66804799999999998</c:v>
                      </c:pt>
                      <c:pt idx="499">
                        <c:v>0.67049199999999998</c:v>
                      </c:pt>
                      <c:pt idx="500">
                        <c:v>0.67743600000000004</c:v>
                      </c:pt>
                      <c:pt idx="501" formatCode="0.000">
                        <c:v>0.67922799999999994</c:v>
                      </c:pt>
                      <c:pt idx="502" formatCode="0.000">
                        <c:v>0.68011200000000005</c:v>
                      </c:pt>
                      <c:pt idx="503" formatCode="0.000">
                        <c:v>0.68137200000000009</c:v>
                      </c:pt>
                      <c:pt idx="504" formatCode="0.000">
                        <c:v>0.68280399999999997</c:v>
                      </c:pt>
                      <c:pt idx="505" formatCode="0.000">
                        <c:v>0.684284</c:v>
                      </c:pt>
                      <c:pt idx="506" formatCode="0.000">
                        <c:v>0.68780399999999997</c:v>
                      </c:pt>
                      <c:pt idx="507" formatCode="0.000">
                        <c:v>0.69345200000000007</c:v>
                      </c:pt>
                      <c:pt idx="508" formatCode="0.000">
                        <c:v>0.69453599999999993</c:v>
                      </c:pt>
                      <c:pt idx="509" formatCode="0.000">
                        <c:v>0.69566000000000006</c:v>
                      </c:pt>
                      <c:pt idx="510" formatCode="0.000">
                        <c:v>0.69712000000000007</c:v>
                      </c:pt>
                      <c:pt idx="511" formatCode="0.000">
                        <c:v>0.69857600000000009</c:v>
                      </c:pt>
                      <c:pt idx="512" formatCode="0.000">
                        <c:v>0.70327200000000001</c:v>
                      </c:pt>
                      <c:pt idx="513" formatCode="0.000">
                        <c:v>0.70761200000000002</c:v>
                      </c:pt>
                      <c:pt idx="514" formatCode="0.000">
                        <c:v>0.70867199999999997</c:v>
                      </c:pt>
                      <c:pt idx="515" formatCode="0.000">
                        <c:v>0.709928</c:v>
                      </c:pt>
                      <c:pt idx="516" formatCode="0.000">
                        <c:v>0.71138400000000002</c:v>
                      </c:pt>
                      <c:pt idx="517" formatCode="0.000">
                        <c:v>0.71521600000000007</c:v>
                      </c:pt>
                      <c:pt idx="518" formatCode="0.000">
                        <c:v>0.7202639999999999</c:v>
                      </c:pt>
                      <c:pt idx="519" formatCode="0.000">
                        <c:v>0.72139200000000003</c:v>
                      </c:pt>
                      <c:pt idx="520" formatCode="0.000">
                        <c:v>0.72270000000000001</c:v>
                      </c:pt>
                      <c:pt idx="521" formatCode="0.000">
                        <c:v>0.72426000000000001</c:v>
                      </c:pt>
                      <c:pt idx="522" formatCode="0.000">
                        <c:v>0.7258960000000001</c:v>
                      </c:pt>
                      <c:pt idx="523" formatCode="0.000">
                        <c:v>0.73055599999999998</c:v>
                      </c:pt>
                      <c:pt idx="524" formatCode="0.000">
                        <c:v>0.73522799999999999</c:v>
                      </c:pt>
                      <c:pt idx="525" formatCode="0.000">
                        <c:v>0.73638000000000003</c:v>
                      </c:pt>
                      <c:pt idx="526" formatCode="0.000">
                        <c:v>0.73773600000000006</c:v>
                      </c:pt>
                      <c:pt idx="527" formatCode="0.000">
                        <c:v>0.73938000000000004</c:v>
                      </c:pt>
                      <c:pt idx="528" formatCode="0.000">
                        <c:v>0.74234399999999989</c:v>
                      </c:pt>
                      <c:pt idx="529" formatCode="0.000">
                        <c:v>0.74997600000000009</c:v>
                      </c:pt>
                      <c:pt idx="530" formatCode="0.000">
                        <c:v>0.751996</c:v>
                      </c:pt>
                      <c:pt idx="531" formatCode="0.000">
                        <c:v>0.75313599999999992</c:v>
                      </c:pt>
                      <c:pt idx="532" formatCode="0.000">
                        <c:v>0.75466399999999989</c:v>
                      </c:pt>
                      <c:pt idx="533" formatCode="0.000">
                        <c:v>0.75639200000000006</c:v>
                      </c:pt>
                      <c:pt idx="534" formatCode="0.000">
                        <c:v>0.75814400000000004</c:v>
                      </c:pt>
                      <c:pt idx="535" formatCode="0.000">
                        <c:v>0.75995199999999996</c:v>
                      </c:pt>
                      <c:pt idx="536" formatCode="0.000">
                        <c:v>0.76268800000000003</c:v>
                      </c:pt>
                      <c:pt idx="537" formatCode="0.000">
                        <c:v>0.77005999999999997</c:v>
                      </c:pt>
                      <c:pt idx="538" formatCode="0.000">
                        <c:v>0.77176</c:v>
                      </c:pt>
                      <c:pt idx="539" formatCode="0.000">
                        <c:v>0.77314800000000006</c:v>
                      </c:pt>
                      <c:pt idx="540" formatCode="0.000">
                        <c:v>0.77482399999999996</c:v>
                      </c:pt>
                      <c:pt idx="541" formatCode="0.000">
                        <c:v>0.77664800000000001</c:v>
                      </c:pt>
                      <c:pt idx="542" formatCode="0.000">
                        <c:v>0.77850399999999997</c:v>
                      </c:pt>
                      <c:pt idx="543" formatCode="0.000">
                        <c:v>0.78049999999999997</c:v>
                      </c:pt>
                      <c:pt idx="544" formatCode="0.000">
                        <c:v>0.78808400000000001</c:v>
                      </c:pt>
                      <c:pt idx="545" formatCode="0.000">
                        <c:v>0.79087999999999992</c:v>
                      </c:pt>
                      <c:pt idx="546" formatCode="0.000">
                        <c:v>0.79216399999999998</c:v>
                      </c:pt>
                      <c:pt idx="547" formatCode="0.000">
                        <c:v>0.793852</c:v>
                      </c:pt>
                      <c:pt idx="548" formatCode="0.000">
                        <c:v>0.79573199999999999</c:v>
                      </c:pt>
                      <c:pt idx="549" formatCode="0.000">
                        <c:v>0.79770799999999997</c:v>
                      </c:pt>
                      <c:pt idx="550" formatCode="0.000">
                        <c:v>0.80086400000000002</c:v>
                      </c:pt>
                      <c:pt idx="551" formatCode="0.000">
                        <c:v>0.80809600000000004</c:v>
                      </c:pt>
                      <c:pt idx="552" formatCode="0.000">
                        <c:v>0.80988399999999994</c:v>
                      </c:pt>
                      <c:pt idx="553" formatCode="0.000">
                        <c:v>0.81140800000000002</c:v>
                      </c:pt>
                      <c:pt idx="554" formatCode="0.000">
                        <c:v>0.81323599999999996</c:v>
                      </c:pt>
                      <c:pt idx="555" formatCode="0.000">
                        <c:v>0.81511200000000006</c:v>
                      </c:pt>
                      <c:pt idx="556" formatCode="0.000">
                        <c:v>0.82129599999999991</c:v>
                      </c:pt>
                      <c:pt idx="557" formatCode="0.000">
                        <c:v>0.82691199999999998</c:v>
                      </c:pt>
                      <c:pt idx="558" formatCode="0.000">
                        <c:v>0.82835999999999999</c:v>
                      </c:pt>
                      <c:pt idx="559" formatCode="0.000">
                        <c:v>0.83010800000000007</c:v>
                      </c:pt>
                      <c:pt idx="560" formatCode="0.000">
                        <c:v>0.83205600000000002</c:v>
                      </c:pt>
                      <c:pt idx="561" formatCode="0.000">
                        <c:v>0.834144</c:v>
                      </c:pt>
                      <c:pt idx="562" formatCode="0.000">
                        <c:v>0.83626</c:v>
                      </c:pt>
                      <c:pt idx="563" formatCode="0.000">
                        <c:v>0.83842399999999995</c:v>
                      </c:pt>
                      <c:pt idx="564" formatCode="0.000">
                        <c:v>0.84044799999999997</c:v>
                      </c:pt>
                      <c:pt idx="565" formatCode="0.000">
                        <c:v>0.84736400000000001</c:v>
                      </c:pt>
                      <c:pt idx="566" formatCode="0.000">
                        <c:v>0.85177999999999998</c:v>
                      </c:pt>
                      <c:pt idx="567" formatCode="0.000">
                        <c:v>0.85342399999999996</c:v>
                      </c:pt>
                      <c:pt idx="568" formatCode="0.000">
                        <c:v>0.85532399999999997</c:v>
                      </c:pt>
                      <c:pt idx="569" formatCode="0.000">
                        <c:v>0.85738000000000003</c:v>
                      </c:pt>
                      <c:pt idx="570" formatCode="0.000">
                        <c:v>0.85949600000000004</c:v>
                      </c:pt>
                      <c:pt idx="571" formatCode="0.000">
                        <c:v>0.86165599999999998</c:v>
                      </c:pt>
                      <c:pt idx="572" formatCode="0.000">
                        <c:v>0.86427999999999994</c:v>
                      </c:pt>
                      <c:pt idx="573" formatCode="0.000">
                        <c:v>0.87252799999999997</c:v>
                      </c:pt>
                      <c:pt idx="574" formatCode="0.000">
                        <c:v>0.87504800000000005</c:v>
                      </c:pt>
                      <c:pt idx="575" formatCode="0.000">
                        <c:v>0.87683999999999995</c:v>
                      </c:pt>
                      <c:pt idx="576" formatCode="0.000">
                        <c:v>0.87885599999999997</c:v>
                      </c:pt>
                      <c:pt idx="577" formatCode="0.000">
                        <c:v>0.88104799999999994</c:v>
                      </c:pt>
                      <c:pt idx="578" formatCode="0.000">
                        <c:v>0.88333600000000001</c:v>
                      </c:pt>
                      <c:pt idx="579" formatCode="0.000">
                        <c:v>0.88569199999999992</c:v>
                      </c:pt>
                      <c:pt idx="580" formatCode="0.000">
                        <c:v>0.88802400000000004</c:v>
                      </c:pt>
                      <c:pt idx="581" formatCode="0.000">
                        <c:v>0.89087999999999989</c:v>
                      </c:pt>
                      <c:pt idx="582" formatCode="0.000">
                        <c:v>0.89885599999999999</c:v>
                      </c:pt>
                      <c:pt idx="583" formatCode="0.000">
                        <c:v>0.90095999999999998</c:v>
                      </c:pt>
                      <c:pt idx="584" formatCode="0.000">
                        <c:v>0.902864</c:v>
                      </c:pt>
                      <c:pt idx="585" formatCode="0.000">
                        <c:v>0.90509600000000001</c:v>
                      </c:pt>
                      <c:pt idx="586" formatCode="0.000">
                        <c:v>0.90751199999999999</c:v>
                      </c:pt>
                      <c:pt idx="587" formatCode="0.000">
                        <c:v>0.909856</c:v>
                      </c:pt>
                      <c:pt idx="588" formatCode="0.000">
                        <c:v>0.91276000000000002</c:v>
                      </c:pt>
                      <c:pt idx="589" formatCode="0.000">
                        <c:v>0.91960400000000009</c:v>
                      </c:pt>
                      <c:pt idx="590" formatCode="0.000">
                        <c:v>0.92171999999999998</c:v>
                      </c:pt>
                      <c:pt idx="591" formatCode="0.000">
                        <c:v>0.92383999999999999</c:v>
                      </c:pt>
                      <c:pt idx="592" formatCode="0.000">
                        <c:v>0.926176</c:v>
                      </c:pt>
                      <c:pt idx="593" formatCode="0.000">
                        <c:v>0.92863200000000001</c:v>
                      </c:pt>
                      <c:pt idx="594" formatCode="0.000">
                        <c:v>0.93410799999999994</c:v>
                      </c:pt>
                      <c:pt idx="595" formatCode="0.000">
                        <c:v>0.93986800000000004</c:v>
                      </c:pt>
                      <c:pt idx="596" formatCode="0.000">
                        <c:v>0.9417279999999999</c:v>
                      </c:pt>
                      <c:pt idx="597" formatCode="0.000">
                        <c:v>0.94388000000000005</c:v>
                      </c:pt>
                      <c:pt idx="598" formatCode="0.000">
                        <c:v>0.94625200000000009</c:v>
                      </c:pt>
                      <c:pt idx="599" formatCode="0.000">
                        <c:v>0.94877999999999996</c:v>
                      </c:pt>
                      <c:pt idx="600" formatCode="0.000">
                        <c:v>0.95131200000000005</c:v>
                      </c:pt>
                      <c:pt idx="601" formatCode="0.000">
                        <c:v>0.95377999999999996</c:v>
                      </c:pt>
                      <c:pt idx="602" formatCode="0.000">
                        <c:v>0.96275599999999995</c:v>
                      </c:pt>
                      <c:pt idx="603" formatCode="0.000">
                        <c:v>0.96656800000000009</c:v>
                      </c:pt>
                      <c:pt idx="604" formatCode="0.000">
                        <c:v>0.968476</c:v>
                      </c:pt>
                      <c:pt idx="605" formatCode="0.000">
                        <c:v>0.97075599999999995</c:v>
                      </c:pt>
                      <c:pt idx="606" formatCode="0.000">
                        <c:v>0.97314800000000001</c:v>
                      </c:pt>
                      <c:pt idx="607" formatCode="0.000">
                        <c:v>0.97572400000000004</c:v>
                      </c:pt>
                      <c:pt idx="608" formatCode="0.000">
                        <c:v>0.97829200000000005</c:v>
                      </c:pt>
                      <c:pt idx="609" formatCode="0.000">
                        <c:v>0.98097599999999996</c:v>
                      </c:pt>
                      <c:pt idx="610" formatCode="0.000">
                        <c:v>0.98357200000000011</c:v>
                      </c:pt>
                      <c:pt idx="611" formatCode="0.000">
                        <c:v>0.986232</c:v>
                      </c:pt>
                      <c:pt idx="612" formatCode="0.000">
                        <c:v>0.988792</c:v>
                      </c:pt>
                      <c:pt idx="613" formatCode="0.000">
                        <c:v>0.99693200000000004</c:v>
                      </c:pt>
                      <c:pt idx="614" formatCode="0.000">
                        <c:v>0.99960400000000005</c:v>
                      </c:pt>
                      <c:pt idx="615" formatCode="0.000">
                        <c:v>1.0018800000000001</c:v>
                      </c:pt>
                      <c:pt idx="616" formatCode="0.000">
                        <c:v>1.0044119999999999</c:v>
                      </c:pt>
                      <c:pt idx="617" formatCode="0.000">
                        <c:v>1.0070319999999999</c:v>
                      </c:pt>
                      <c:pt idx="618" formatCode="0.000">
                        <c:v>1.0097560000000001</c:v>
                      </c:pt>
                      <c:pt idx="619" formatCode="0.000">
                        <c:v>1.0124039999999999</c:v>
                      </c:pt>
                      <c:pt idx="620" formatCode="0.000">
                        <c:v>1.015096</c:v>
                      </c:pt>
                      <c:pt idx="621" formatCode="0.000">
                        <c:v>1.0175559999999999</c:v>
                      </c:pt>
                      <c:pt idx="622" formatCode="0.000">
                        <c:v>1.026216</c:v>
                      </c:pt>
                      <c:pt idx="623" formatCode="0.000">
                        <c:v>1.029288</c:v>
                      </c:pt>
                      <c:pt idx="624" formatCode="0.000">
                        <c:v>1.0315719999999999</c:v>
                      </c:pt>
                      <c:pt idx="625" formatCode="0.000">
                        <c:v>1.034052</c:v>
                      </c:pt>
                      <c:pt idx="626" formatCode="0.000">
                        <c:v>1.0367520000000001</c:v>
                      </c:pt>
                      <c:pt idx="627" formatCode="0.000">
                        <c:v>1.0394479999999999</c:v>
                      </c:pt>
                      <c:pt idx="628" formatCode="0.000">
                        <c:v>1.0421480000000001</c:v>
                      </c:pt>
                      <c:pt idx="629" formatCode="0.000">
                        <c:v>1.047248</c:v>
                      </c:pt>
                      <c:pt idx="630" formatCode="0.000">
                        <c:v>1.051396</c:v>
                      </c:pt>
                      <c:pt idx="631" formatCode="0.000">
                        <c:v>1.0539639999999999</c:v>
                      </c:pt>
                      <c:pt idx="632" formatCode="0.000">
                        <c:v>1.0566039999999999</c:v>
                      </c:pt>
                      <c:pt idx="633" formatCode="0.000">
                        <c:v>1.0593919999999999</c:v>
                      </c:pt>
                      <c:pt idx="634" formatCode="0.000">
                        <c:v>1.0622719999999999</c:v>
                      </c:pt>
                      <c:pt idx="635" formatCode="0.000">
                        <c:v>1.0651680000000001</c:v>
                      </c:pt>
                      <c:pt idx="636" formatCode="0.000">
                        <c:v>1.0680480000000001</c:v>
                      </c:pt>
                      <c:pt idx="637" formatCode="0.000">
                        <c:v>1.070864</c:v>
                      </c:pt>
                      <c:pt idx="638" formatCode="0.000">
                        <c:v>1.07382</c:v>
                      </c:pt>
                      <c:pt idx="639" formatCode="0.000">
                        <c:v>1.0767359999999999</c:v>
                      </c:pt>
                      <c:pt idx="640" formatCode="0.000">
                        <c:v>1.079588</c:v>
                      </c:pt>
                      <c:pt idx="641" formatCode="0.000">
                        <c:v>1.0876680000000001</c:v>
                      </c:pt>
                      <c:pt idx="642" formatCode="0.000">
                        <c:v>1.092816</c:v>
                      </c:pt>
                      <c:pt idx="643" formatCode="0.000">
                        <c:v>1.0950800000000001</c:v>
                      </c:pt>
                      <c:pt idx="644" formatCode="0.000">
                        <c:v>1.097788</c:v>
                      </c:pt>
                      <c:pt idx="645" formatCode="0.000">
                        <c:v>1.100684</c:v>
                      </c:pt>
                      <c:pt idx="646" formatCode="0.000">
                        <c:v>1.1035999999999999</c:v>
                      </c:pt>
                      <c:pt idx="647" formatCode="0.000">
                        <c:v>1.106592</c:v>
                      </c:pt>
                      <c:pt idx="648" formatCode="0.000">
                        <c:v>1.1095999999999999</c:v>
                      </c:pt>
                      <c:pt idx="649" formatCode="0.000">
                        <c:v>1.1126040000000001</c:v>
                      </c:pt>
                      <c:pt idx="650" formatCode="0.000">
                        <c:v>1.115688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'N115 Curvas de Polarización'!$J$4:$J$654</c15:sqref>
                        </c15:formulaRef>
                      </c:ext>
                    </c:extLst>
                    <c:numCache>
                      <c:formatCode>0.0000</c:formatCode>
                      <c:ptCount val="651"/>
                      <c:pt idx="0">
                        <c:v>1.1976800000000001</c:v>
                      </c:pt>
                      <c:pt idx="1">
                        <c:v>1.1998200000000001</c:v>
                      </c:pt>
                      <c:pt idx="2">
                        <c:v>1.20173</c:v>
                      </c:pt>
                      <c:pt idx="3">
                        <c:v>1.20357</c:v>
                      </c:pt>
                      <c:pt idx="4">
                        <c:v>1.2056</c:v>
                      </c:pt>
                      <c:pt idx="5">
                        <c:v>1.20763</c:v>
                      </c:pt>
                      <c:pt idx="6">
                        <c:v>1.20967</c:v>
                      </c:pt>
                      <c:pt idx="7">
                        <c:v>1.2115199999999999</c:v>
                      </c:pt>
                      <c:pt idx="8">
                        <c:v>1.21353</c:v>
                      </c:pt>
                      <c:pt idx="9">
                        <c:v>1.2155199999999999</c:v>
                      </c:pt>
                      <c:pt idx="10">
                        <c:v>1.21774</c:v>
                      </c:pt>
                      <c:pt idx="11">
                        <c:v>1.2195400000000001</c:v>
                      </c:pt>
                      <c:pt idx="12">
                        <c:v>1.2215800000000001</c:v>
                      </c:pt>
                      <c:pt idx="13">
                        <c:v>1.2237199999999999</c:v>
                      </c:pt>
                      <c:pt idx="14">
                        <c:v>1.2256800000000001</c:v>
                      </c:pt>
                      <c:pt idx="15">
                        <c:v>1.2275199999999999</c:v>
                      </c:pt>
                      <c:pt idx="16">
                        <c:v>1.2296</c:v>
                      </c:pt>
                      <c:pt idx="17">
                        <c:v>1.23163</c:v>
                      </c:pt>
                      <c:pt idx="18">
                        <c:v>1.23367</c:v>
                      </c:pt>
                      <c:pt idx="19">
                        <c:v>1.23556</c:v>
                      </c:pt>
                      <c:pt idx="20">
                        <c:v>1.2375400000000001</c:v>
                      </c:pt>
                      <c:pt idx="21">
                        <c:v>1.2395700000000001</c:v>
                      </c:pt>
                      <c:pt idx="22">
                        <c:v>1.2416700000000001</c:v>
                      </c:pt>
                      <c:pt idx="23">
                        <c:v>1.2436199999999999</c:v>
                      </c:pt>
                      <c:pt idx="24">
                        <c:v>1.2455499999999999</c:v>
                      </c:pt>
                      <c:pt idx="25">
                        <c:v>1.2479199999999999</c:v>
                      </c:pt>
                      <c:pt idx="26">
                        <c:v>1.24969</c:v>
                      </c:pt>
                      <c:pt idx="27">
                        <c:v>1.2515700000000001</c:v>
                      </c:pt>
                      <c:pt idx="28">
                        <c:v>1.2535400000000001</c:v>
                      </c:pt>
                      <c:pt idx="29">
                        <c:v>1.2555499999999999</c:v>
                      </c:pt>
                      <c:pt idx="30">
                        <c:v>1.2576000000000001</c:v>
                      </c:pt>
                      <c:pt idx="31">
                        <c:v>1.2595099999999999</c:v>
                      </c:pt>
                      <c:pt idx="32">
                        <c:v>1.2614799999999999</c:v>
                      </c:pt>
                      <c:pt idx="33">
                        <c:v>1.26349</c:v>
                      </c:pt>
                      <c:pt idx="34">
                        <c:v>1.26555</c:v>
                      </c:pt>
                      <c:pt idx="35">
                        <c:v>1.2675700000000001</c:v>
                      </c:pt>
                      <c:pt idx="36">
                        <c:v>1.26952</c:v>
                      </c:pt>
                      <c:pt idx="37">
                        <c:v>1.2717499999999999</c:v>
                      </c:pt>
                      <c:pt idx="38">
                        <c:v>1.2737099999999999</c:v>
                      </c:pt>
                      <c:pt idx="39">
                        <c:v>1.27552</c:v>
                      </c:pt>
                      <c:pt idx="40">
                        <c:v>1.27749</c:v>
                      </c:pt>
                      <c:pt idx="41">
                        <c:v>1.27956</c:v>
                      </c:pt>
                      <c:pt idx="42">
                        <c:v>1.28165</c:v>
                      </c:pt>
                      <c:pt idx="43">
                        <c:v>1.28348</c:v>
                      </c:pt>
                      <c:pt idx="44">
                        <c:v>1.28548</c:v>
                      </c:pt>
                      <c:pt idx="45">
                        <c:v>1.28749</c:v>
                      </c:pt>
                      <c:pt idx="46">
                        <c:v>1.28955</c:v>
                      </c:pt>
                      <c:pt idx="47">
                        <c:v>1.2914399999999999</c:v>
                      </c:pt>
                      <c:pt idx="48">
                        <c:v>1.29349</c:v>
                      </c:pt>
                      <c:pt idx="49">
                        <c:v>1.2957399999999999</c:v>
                      </c:pt>
                      <c:pt idx="50">
                        <c:v>1.2977000000000001</c:v>
                      </c:pt>
                      <c:pt idx="51">
                        <c:v>1.2995000000000001</c:v>
                      </c:pt>
                      <c:pt idx="52">
                        <c:v>1.30149</c:v>
                      </c:pt>
                      <c:pt idx="53">
                        <c:v>1.3035399999999999</c:v>
                      </c:pt>
                      <c:pt idx="54">
                        <c:v>1.30562</c:v>
                      </c:pt>
                      <c:pt idx="55">
                        <c:v>1.3074300000000001</c:v>
                      </c:pt>
                      <c:pt idx="56">
                        <c:v>1.30942</c:v>
                      </c:pt>
                      <c:pt idx="57">
                        <c:v>1.3114300000000001</c:v>
                      </c:pt>
                      <c:pt idx="58">
                        <c:v>1.3135300000000001</c:v>
                      </c:pt>
                      <c:pt idx="59">
                        <c:v>1.3153999999999999</c:v>
                      </c:pt>
                      <c:pt idx="60">
                        <c:v>1.3173999999999999</c:v>
                      </c:pt>
                      <c:pt idx="61">
                        <c:v>1.3195699999999999</c:v>
                      </c:pt>
                      <c:pt idx="62">
                        <c:v>1.32169</c:v>
                      </c:pt>
                      <c:pt idx="63">
                        <c:v>1.3234699999999999</c:v>
                      </c:pt>
                      <c:pt idx="64">
                        <c:v>1.3254699999999999</c:v>
                      </c:pt>
                      <c:pt idx="65">
                        <c:v>1.3275399999999999</c:v>
                      </c:pt>
                      <c:pt idx="66">
                        <c:v>1.3296699999999999</c:v>
                      </c:pt>
                      <c:pt idx="67">
                        <c:v>1.3314699999999999</c:v>
                      </c:pt>
                      <c:pt idx="68">
                        <c:v>1.33344</c:v>
                      </c:pt>
                      <c:pt idx="69">
                        <c:v>1.3354600000000001</c:v>
                      </c:pt>
                      <c:pt idx="70">
                        <c:v>1.3375600000000001</c:v>
                      </c:pt>
                      <c:pt idx="71">
                        <c:v>1.33941</c:v>
                      </c:pt>
                      <c:pt idx="72">
                        <c:v>1.34138</c:v>
                      </c:pt>
                      <c:pt idx="73">
                        <c:v>1.3433999999999999</c:v>
                      </c:pt>
                      <c:pt idx="74">
                        <c:v>1.34571</c:v>
                      </c:pt>
                      <c:pt idx="75">
                        <c:v>1.3474699999999999</c:v>
                      </c:pt>
                      <c:pt idx="76">
                        <c:v>1.3494699999999999</c:v>
                      </c:pt>
                      <c:pt idx="77">
                        <c:v>1.35151</c:v>
                      </c:pt>
                      <c:pt idx="78">
                        <c:v>1.35365</c:v>
                      </c:pt>
                      <c:pt idx="79">
                        <c:v>1.35544</c:v>
                      </c:pt>
                      <c:pt idx="80">
                        <c:v>1.3574200000000001</c:v>
                      </c:pt>
                      <c:pt idx="81">
                        <c:v>1.3593900000000001</c:v>
                      </c:pt>
                      <c:pt idx="82">
                        <c:v>1.3614900000000001</c:v>
                      </c:pt>
                      <c:pt idx="83">
                        <c:v>1.36337</c:v>
                      </c:pt>
                      <c:pt idx="84">
                        <c:v>1.3653299999999999</c:v>
                      </c:pt>
                      <c:pt idx="85">
                        <c:v>1.3673200000000001</c:v>
                      </c:pt>
                      <c:pt idx="86">
                        <c:v>1.3693299999999999</c:v>
                      </c:pt>
                      <c:pt idx="87">
                        <c:v>1.37144</c:v>
                      </c:pt>
                      <c:pt idx="88">
                        <c:v>1.37338</c:v>
                      </c:pt>
                      <c:pt idx="89">
                        <c:v>1.37534</c:v>
                      </c:pt>
                      <c:pt idx="90">
                        <c:v>1.3775900000000001</c:v>
                      </c:pt>
                      <c:pt idx="91">
                        <c:v>1.3793800000000001</c:v>
                      </c:pt>
                      <c:pt idx="92">
                        <c:v>1.38131</c:v>
                      </c:pt>
                      <c:pt idx="93">
                        <c:v>1.3832800000000001</c:v>
                      </c:pt>
                      <c:pt idx="94">
                        <c:v>1.3853899999999999</c:v>
                      </c:pt>
                      <c:pt idx="95">
                        <c:v>1.38733</c:v>
                      </c:pt>
                      <c:pt idx="96">
                        <c:v>1.3892599999999999</c:v>
                      </c:pt>
                      <c:pt idx="97">
                        <c:v>1.3912899999999999</c:v>
                      </c:pt>
                      <c:pt idx="98">
                        <c:v>1.39327</c:v>
                      </c:pt>
                      <c:pt idx="99">
                        <c:v>1.3954299999999999</c:v>
                      </c:pt>
                      <c:pt idx="100">
                        <c:v>1.3973899999999999</c:v>
                      </c:pt>
                      <c:pt idx="101">
                        <c:v>1.3993500000000001</c:v>
                      </c:pt>
                      <c:pt idx="102">
                        <c:v>1.4016299999999999</c:v>
                      </c:pt>
                      <c:pt idx="103">
                        <c:v>1.4033899999999999</c:v>
                      </c:pt>
                      <c:pt idx="104">
                        <c:v>1.40527</c:v>
                      </c:pt>
                      <c:pt idx="105">
                        <c:v>1.4072800000000001</c:v>
                      </c:pt>
                      <c:pt idx="106">
                        <c:v>1.4093899999999999</c:v>
                      </c:pt>
                      <c:pt idx="107">
                        <c:v>1.41133</c:v>
                      </c:pt>
                      <c:pt idx="108">
                        <c:v>1.4132</c:v>
                      </c:pt>
                      <c:pt idx="109">
                        <c:v>1.41516</c:v>
                      </c:pt>
                      <c:pt idx="110">
                        <c:v>1.4171899999999999</c:v>
                      </c:pt>
                      <c:pt idx="111">
                        <c:v>1.4192800000000001</c:v>
                      </c:pt>
                      <c:pt idx="112">
                        <c:v>1.4212400000000001</c:v>
                      </c:pt>
                      <c:pt idx="113">
                        <c:v>1.42317</c:v>
                      </c:pt>
                      <c:pt idx="114">
                        <c:v>1.42553</c:v>
                      </c:pt>
                      <c:pt idx="115">
                        <c:v>1.42733</c:v>
                      </c:pt>
                      <c:pt idx="116">
                        <c:v>1.4292</c:v>
                      </c:pt>
                      <c:pt idx="117">
                        <c:v>1.43119</c:v>
                      </c:pt>
                      <c:pt idx="118">
                        <c:v>1.4332400000000001</c:v>
                      </c:pt>
                      <c:pt idx="119">
                        <c:v>1.43526</c:v>
                      </c:pt>
                      <c:pt idx="120">
                        <c:v>1.43712</c:v>
                      </c:pt>
                      <c:pt idx="121">
                        <c:v>1.4391499999999999</c:v>
                      </c:pt>
                      <c:pt idx="122">
                        <c:v>1.4411700000000001</c:v>
                      </c:pt>
                      <c:pt idx="123">
                        <c:v>1.44319</c:v>
                      </c:pt>
                      <c:pt idx="124">
                        <c:v>1.4451099999999999</c:v>
                      </c:pt>
                      <c:pt idx="125">
                        <c:v>1.44719</c:v>
                      </c:pt>
                      <c:pt idx="126">
                        <c:v>1.4494899999999999</c:v>
                      </c:pt>
                      <c:pt idx="127">
                        <c:v>1.4513400000000001</c:v>
                      </c:pt>
                      <c:pt idx="128">
                        <c:v>1.45312</c:v>
                      </c:pt>
                      <c:pt idx="129">
                        <c:v>1.45513</c:v>
                      </c:pt>
                      <c:pt idx="130">
                        <c:v>1.45723</c:v>
                      </c:pt>
                      <c:pt idx="131">
                        <c:v>1.4593100000000001</c:v>
                      </c:pt>
                      <c:pt idx="132">
                        <c:v>1.4611099999999999</c:v>
                      </c:pt>
                      <c:pt idx="133">
                        <c:v>1.4630799999999999</c:v>
                      </c:pt>
                      <c:pt idx="134">
                        <c:v>1.4651000000000001</c:v>
                      </c:pt>
                      <c:pt idx="135">
                        <c:v>1.46719</c:v>
                      </c:pt>
                      <c:pt idx="136">
                        <c:v>1.4690700000000001</c:v>
                      </c:pt>
                      <c:pt idx="137">
                        <c:v>1.4710700000000001</c:v>
                      </c:pt>
                      <c:pt idx="138">
                        <c:v>1.4732499999999999</c:v>
                      </c:pt>
                      <c:pt idx="139">
                        <c:v>1.4753099999999999</c:v>
                      </c:pt>
                      <c:pt idx="140">
                        <c:v>1.47706</c:v>
                      </c:pt>
                      <c:pt idx="141">
                        <c:v>1.4790700000000001</c:v>
                      </c:pt>
                      <c:pt idx="142">
                        <c:v>1.48116</c:v>
                      </c:pt>
                      <c:pt idx="143">
                        <c:v>1.48325</c:v>
                      </c:pt>
                      <c:pt idx="144">
                        <c:v>1.4850399999999999</c:v>
                      </c:pt>
                      <c:pt idx="145">
                        <c:v>1.48706</c:v>
                      </c:pt>
                      <c:pt idx="146">
                        <c:v>1.4890600000000001</c:v>
                      </c:pt>
                      <c:pt idx="147">
                        <c:v>1.49119</c:v>
                      </c:pt>
                      <c:pt idx="148">
                        <c:v>1.4930300000000001</c:v>
                      </c:pt>
                      <c:pt idx="149">
                        <c:v>1.49501</c:v>
                      </c:pt>
                      <c:pt idx="150">
                        <c:v>1.4970300000000001</c:v>
                      </c:pt>
                      <c:pt idx="151">
                        <c:v>1.49929</c:v>
                      </c:pt>
                      <c:pt idx="152">
                        <c:v>1.50108</c:v>
                      </c:pt>
                      <c:pt idx="153">
                        <c:v>1.50301</c:v>
                      </c:pt>
                      <c:pt idx="154">
                        <c:v>1.5050699999999999</c:v>
                      </c:pt>
                      <c:pt idx="155">
                        <c:v>1.5072000000000001</c:v>
                      </c:pt>
                      <c:pt idx="156">
                        <c:v>1.5090399999999999</c:v>
                      </c:pt>
                      <c:pt idx="157">
                        <c:v>1.5109699999999999</c:v>
                      </c:pt>
                      <c:pt idx="158">
                        <c:v>1.5129999999999999</c:v>
                      </c:pt>
                      <c:pt idx="159">
                        <c:v>1.51508</c:v>
                      </c:pt>
                      <c:pt idx="160">
                        <c:v>1.51695</c:v>
                      </c:pt>
                      <c:pt idx="161">
                        <c:v>1.51891</c:v>
                      </c:pt>
                      <c:pt idx="162">
                        <c:v>1.5208999999999999</c:v>
                      </c:pt>
                      <c:pt idx="163">
                        <c:v>1.52291</c:v>
                      </c:pt>
                      <c:pt idx="164">
                        <c:v>1.5250300000000001</c:v>
                      </c:pt>
                      <c:pt idx="165">
                        <c:v>1.5269699999999999</c:v>
                      </c:pt>
                      <c:pt idx="166">
                        <c:v>1.5290900000000001</c:v>
                      </c:pt>
                      <c:pt idx="167">
                        <c:v>1.53128</c:v>
                      </c:pt>
                      <c:pt idx="168">
                        <c:v>1.53298</c:v>
                      </c:pt>
                      <c:pt idx="169">
                        <c:v>1.5349299999999999</c:v>
                      </c:pt>
                      <c:pt idx="170">
                        <c:v>1.5369200000000001</c:v>
                      </c:pt>
                      <c:pt idx="171">
                        <c:v>1.5389299999999999</c:v>
                      </c:pt>
                      <c:pt idx="172">
                        <c:v>1.54094</c:v>
                      </c:pt>
                      <c:pt idx="173">
                        <c:v>1.54287</c:v>
                      </c:pt>
                      <c:pt idx="174">
                        <c:v>1.54491</c:v>
                      </c:pt>
                      <c:pt idx="175">
                        <c:v>1.54691</c:v>
                      </c:pt>
                      <c:pt idx="176">
                        <c:v>1.5490200000000001</c:v>
                      </c:pt>
                      <c:pt idx="177">
                        <c:v>1.5509299999999999</c:v>
                      </c:pt>
                      <c:pt idx="178">
                        <c:v>1.55311</c:v>
                      </c:pt>
                      <c:pt idx="179">
                        <c:v>1.55522</c:v>
                      </c:pt>
                      <c:pt idx="180">
                        <c:v>1.5569200000000001</c:v>
                      </c:pt>
                      <c:pt idx="181">
                        <c:v>1.55884</c:v>
                      </c:pt>
                      <c:pt idx="182">
                        <c:v>1.5608900000000001</c:v>
                      </c:pt>
                      <c:pt idx="183">
                        <c:v>1.5629999999999999</c:v>
                      </c:pt>
                      <c:pt idx="184">
                        <c:v>1.56494</c:v>
                      </c:pt>
                      <c:pt idx="185">
                        <c:v>1.5668500000000001</c:v>
                      </c:pt>
                      <c:pt idx="186">
                        <c:v>1.56877</c:v>
                      </c:pt>
                      <c:pt idx="187">
                        <c:v>1.5707899999999999</c:v>
                      </c:pt>
                      <c:pt idx="188">
                        <c:v>1.5728500000000001</c:v>
                      </c:pt>
                      <c:pt idx="189">
                        <c:v>1.57491</c:v>
                      </c:pt>
                      <c:pt idx="190">
                        <c:v>1.5768899999999999</c:v>
                      </c:pt>
                      <c:pt idx="191">
                        <c:v>1.5791999999999999</c:v>
                      </c:pt>
                      <c:pt idx="192">
                        <c:v>1.58094</c:v>
                      </c:pt>
                      <c:pt idx="193">
                        <c:v>1.5829</c:v>
                      </c:pt>
                      <c:pt idx="194">
                        <c:v>1.5848100000000001</c:v>
                      </c:pt>
                      <c:pt idx="195">
                        <c:v>1.58684</c:v>
                      </c:pt>
                      <c:pt idx="196">
                        <c:v>1.5888899999999999</c:v>
                      </c:pt>
                      <c:pt idx="197">
                        <c:v>1.59077</c:v>
                      </c:pt>
                      <c:pt idx="198">
                        <c:v>1.59276</c:v>
                      </c:pt>
                      <c:pt idx="199">
                        <c:v>1.5948100000000001</c:v>
                      </c:pt>
                      <c:pt idx="200">
                        <c:v>1.59683</c:v>
                      </c:pt>
                      <c:pt idx="201">
                        <c:v>1.5986899999999999</c:v>
                      </c:pt>
                      <c:pt idx="202">
                        <c:v>1.60077</c:v>
                      </c:pt>
                      <c:pt idx="203">
                        <c:v>1.60314</c:v>
                      </c:pt>
                      <c:pt idx="204">
                        <c:v>1.6049199999999999</c:v>
                      </c:pt>
                      <c:pt idx="205">
                        <c:v>1.6067800000000001</c:v>
                      </c:pt>
                      <c:pt idx="206">
                        <c:v>1.6087800000000001</c:v>
                      </c:pt>
                      <c:pt idx="207">
                        <c:v>1.6109</c:v>
                      </c:pt>
                      <c:pt idx="208">
                        <c:v>1.6127899999999999</c:v>
                      </c:pt>
                      <c:pt idx="209">
                        <c:v>1.6146799999999999</c:v>
                      </c:pt>
                      <c:pt idx="210">
                        <c:v>1.61669</c:v>
                      </c:pt>
                      <c:pt idx="211">
                        <c:v>1.61869</c:v>
                      </c:pt>
                      <c:pt idx="212">
                        <c:v>1.6208</c:v>
                      </c:pt>
                      <c:pt idx="213">
                        <c:v>1.6226499999999999</c:v>
                      </c:pt>
                      <c:pt idx="214">
                        <c:v>1.6246499999999999</c:v>
                      </c:pt>
                      <c:pt idx="215">
                        <c:v>1.6267499999999999</c:v>
                      </c:pt>
                      <c:pt idx="216">
                        <c:v>1.6289</c:v>
                      </c:pt>
                      <c:pt idx="217">
                        <c:v>1.6307199999999999</c:v>
                      </c:pt>
                      <c:pt idx="218">
                        <c:v>1.6326799999999999</c:v>
                      </c:pt>
                      <c:pt idx="219">
                        <c:v>1.6347</c:v>
                      </c:pt>
                      <c:pt idx="220">
                        <c:v>1.6368499999999999</c:v>
                      </c:pt>
                      <c:pt idx="221">
                        <c:v>1.6386000000000001</c:v>
                      </c:pt>
                      <c:pt idx="222">
                        <c:v>1.6405700000000001</c:v>
                      </c:pt>
                      <c:pt idx="223">
                        <c:v>1.64263</c:v>
                      </c:pt>
                      <c:pt idx="224">
                        <c:v>1.64472</c:v>
                      </c:pt>
                      <c:pt idx="225">
                        <c:v>1.64655</c:v>
                      </c:pt>
                      <c:pt idx="226">
                        <c:v>1.64855</c:v>
                      </c:pt>
                      <c:pt idx="227">
                        <c:v>1.6505300000000001</c:v>
                      </c:pt>
                      <c:pt idx="228">
                        <c:v>1.6527499999999999</c:v>
                      </c:pt>
                      <c:pt idx="229">
                        <c:v>1.65463</c:v>
                      </c:pt>
                      <c:pt idx="230">
                        <c:v>1.65663</c:v>
                      </c:pt>
                      <c:pt idx="231">
                        <c:v>1.6586000000000001</c:v>
                      </c:pt>
                      <c:pt idx="232">
                        <c:v>1.66079</c:v>
                      </c:pt>
                      <c:pt idx="233">
                        <c:v>1.6625799999999999</c:v>
                      </c:pt>
                      <c:pt idx="234">
                        <c:v>1.6645000000000001</c:v>
                      </c:pt>
                      <c:pt idx="235">
                        <c:v>1.6665099999999999</c:v>
                      </c:pt>
                      <c:pt idx="236">
                        <c:v>1.6685399999999999</c:v>
                      </c:pt>
                      <c:pt idx="237">
                        <c:v>1.67055</c:v>
                      </c:pt>
                      <c:pt idx="238">
                        <c:v>1.6724399999999999</c:v>
                      </c:pt>
                      <c:pt idx="239">
                        <c:v>1.67445</c:v>
                      </c:pt>
                      <c:pt idx="240">
                        <c:v>1.6764300000000001</c:v>
                      </c:pt>
                      <c:pt idx="241">
                        <c:v>1.6786000000000001</c:v>
                      </c:pt>
                      <c:pt idx="242">
                        <c:v>1.68049</c:v>
                      </c:pt>
                      <c:pt idx="243">
                        <c:v>1.68255</c:v>
                      </c:pt>
                      <c:pt idx="244">
                        <c:v>1.68475</c:v>
                      </c:pt>
                      <c:pt idx="245">
                        <c:v>1.6865600000000001</c:v>
                      </c:pt>
                      <c:pt idx="246">
                        <c:v>1.6884300000000001</c:v>
                      </c:pt>
                      <c:pt idx="247">
                        <c:v>1.69042</c:v>
                      </c:pt>
                      <c:pt idx="248">
                        <c:v>1.69248</c:v>
                      </c:pt>
                      <c:pt idx="249">
                        <c:v>1.69451</c:v>
                      </c:pt>
                      <c:pt idx="250">
                        <c:v>1.69638</c:v>
                      </c:pt>
                      <c:pt idx="251">
                        <c:v>1.6983699999999999</c:v>
                      </c:pt>
                      <c:pt idx="252">
                        <c:v>1.7003600000000001</c:v>
                      </c:pt>
                      <c:pt idx="253">
                        <c:v>1.70252</c:v>
                      </c:pt>
                      <c:pt idx="254">
                        <c:v>1.70442</c:v>
                      </c:pt>
                      <c:pt idx="255">
                        <c:v>1.7064299999999999</c:v>
                      </c:pt>
                      <c:pt idx="256">
                        <c:v>1.7087699999999999</c:v>
                      </c:pt>
                      <c:pt idx="257">
                        <c:v>1.7105399999999999</c:v>
                      </c:pt>
                      <c:pt idx="258">
                        <c:v>1.71234</c:v>
                      </c:pt>
                      <c:pt idx="259">
                        <c:v>1.7143299999999999</c:v>
                      </c:pt>
                      <c:pt idx="260">
                        <c:v>1.71644</c:v>
                      </c:pt>
                      <c:pt idx="261">
                        <c:v>1.7184200000000001</c:v>
                      </c:pt>
                      <c:pt idx="262">
                        <c:v>1.7203200000000001</c:v>
                      </c:pt>
                      <c:pt idx="263">
                        <c:v>1.72228</c:v>
                      </c:pt>
                      <c:pt idx="264">
                        <c:v>1.7242999999999999</c:v>
                      </c:pt>
                      <c:pt idx="265">
                        <c:v>1.72628</c:v>
                      </c:pt>
                      <c:pt idx="266">
                        <c:v>1.7283299999999999</c:v>
                      </c:pt>
                      <c:pt idx="267">
                        <c:v>1.73034</c:v>
                      </c:pt>
                      <c:pt idx="268">
                        <c:v>1.7326600000000001</c:v>
                      </c:pt>
                      <c:pt idx="269">
                        <c:v>1.73451</c:v>
                      </c:pt>
                      <c:pt idx="270">
                        <c:v>1.73627</c:v>
                      </c:pt>
                      <c:pt idx="271">
                        <c:v>1.73828</c:v>
                      </c:pt>
                      <c:pt idx="272">
                        <c:v>1.7403200000000001</c:v>
                      </c:pt>
                      <c:pt idx="273">
                        <c:v>1.7424599999999999</c:v>
                      </c:pt>
                      <c:pt idx="274">
                        <c:v>1.7442500000000001</c:v>
                      </c:pt>
                      <c:pt idx="275">
                        <c:v>1.7462500000000001</c:v>
                      </c:pt>
                      <c:pt idx="276">
                        <c:v>1.74824</c:v>
                      </c:pt>
                      <c:pt idx="277">
                        <c:v>1.7502899999999999</c:v>
                      </c:pt>
                      <c:pt idx="278">
                        <c:v>1.7522200000000001</c:v>
                      </c:pt>
                      <c:pt idx="279">
                        <c:v>1.7542800000000001</c:v>
                      </c:pt>
                      <c:pt idx="280">
                        <c:v>1.75651</c:v>
                      </c:pt>
                      <c:pt idx="281">
                        <c:v>1.7584599999999999</c:v>
                      </c:pt>
                      <c:pt idx="282">
                        <c:v>1.76023</c:v>
                      </c:pt>
                      <c:pt idx="283">
                        <c:v>1.7622599999999999</c:v>
                      </c:pt>
                      <c:pt idx="284">
                        <c:v>1.7643</c:v>
                      </c:pt>
                      <c:pt idx="285">
                        <c:v>1.7664</c:v>
                      </c:pt>
                      <c:pt idx="286">
                        <c:v>1.7682</c:v>
                      </c:pt>
                      <c:pt idx="287">
                        <c:v>1.77013</c:v>
                      </c:pt>
                      <c:pt idx="288">
                        <c:v>1.77217</c:v>
                      </c:pt>
                      <c:pt idx="289">
                        <c:v>1.7742800000000001</c:v>
                      </c:pt>
                      <c:pt idx="290">
                        <c:v>1.77616</c:v>
                      </c:pt>
                      <c:pt idx="291">
                        <c:v>1.77813</c:v>
                      </c:pt>
                      <c:pt idx="292">
                        <c:v>1.7801499999999999</c:v>
                      </c:pt>
                      <c:pt idx="293">
                        <c:v>1.78233</c:v>
                      </c:pt>
                      <c:pt idx="294">
                        <c:v>1.7842199999999999</c:v>
                      </c:pt>
                      <c:pt idx="295">
                        <c:v>1.7861899999999999</c:v>
                      </c:pt>
                      <c:pt idx="296">
                        <c:v>1.7882</c:v>
                      </c:pt>
                      <c:pt idx="297">
                        <c:v>1.79036</c:v>
                      </c:pt>
                      <c:pt idx="298">
                        <c:v>1.79217</c:v>
                      </c:pt>
                      <c:pt idx="299">
                        <c:v>1.79409</c:v>
                      </c:pt>
                      <c:pt idx="300">
                        <c:v>1.7960799999999999</c:v>
                      </c:pt>
                      <c:pt idx="301">
                        <c:v>1.7981499999999999</c:v>
                      </c:pt>
                      <c:pt idx="302">
                        <c:v>1.80013</c:v>
                      </c:pt>
                      <c:pt idx="303">
                        <c:v>1.8020499999999999</c:v>
                      </c:pt>
                      <c:pt idx="304">
                        <c:v>1.80399</c:v>
                      </c:pt>
                      <c:pt idx="305">
                        <c:v>1.8063899999999999</c:v>
                      </c:pt>
                      <c:pt idx="306">
                        <c:v>1.80819</c:v>
                      </c:pt>
                      <c:pt idx="307">
                        <c:v>1.81013</c:v>
                      </c:pt>
                      <c:pt idx="308">
                        <c:v>1.81206</c:v>
                      </c:pt>
                      <c:pt idx="309">
                        <c:v>1.81419</c:v>
                      </c:pt>
                      <c:pt idx="310">
                        <c:v>1.8161400000000001</c:v>
                      </c:pt>
                      <c:pt idx="311">
                        <c:v>1.81803</c:v>
                      </c:pt>
                      <c:pt idx="312">
                        <c:v>1.82003</c:v>
                      </c:pt>
                      <c:pt idx="313">
                        <c:v>1.8220499999999999</c:v>
                      </c:pt>
                      <c:pt idx="314">
                        <c:v>1.82409</c:v>
                      </c:pt>
                      <c:pt idx="315">
                        <c:v>1.8259399999999999</c:v>
                      </c:pt>
                      <c:pt idx="316">
                        <c:v>1.8279300000000001</c:v>
                      </c:pt>
                      <c:pt idx="317">
                        <c:v>1.8299399999999999</c:v>
                      </c:pt>
                      <c:pt idx="318">
                        <c:v>1.8321700000000001</c:v>
                      </c:pt>
                      <c:pt idx="319">
                        <c:v>1.8340000000000001</c:v>
                      </c:pt>
                      <c:pt idx="320">
                        <c:v>1.8360799999999999</c:v>
                      </c:pt>
                      <c:pt idx="321">
                        <c:v>1.83805</c:v>
                      </c:pt>
                      <c:pt idx="322">
                        <c:v>1.8401099999999999</c:v>
                      </c:pt>
                      <c:pt idx="323">
                        <c:v>1.84195</c:v>
                      </c:pt>
                      <c:pt idx="324">
                        <c:v>1.84395</c:v>
                      </c:pt>
                      <c:pt idx="325">
                        <c:v>1.84598</c:v>
                      </c:pt>
                      <c:pt idx="326">
                        <c:v>1.8480799999999999</c:v>
                      </c:pt>
                      <c:pt idx="327">
                        <c:v>1.84989</c:v>
                      </c:pt>
                      <c:pt idx="328">
                        <c:v>1.85189</c:v>
                      </c:pt>
                      <c:pt idx="329">
                        <c:v>1.8539000000000001</c:v>
                      </c:pt>
                      <c:pt idx="330">
                        <c:v>1.8560099999999999</c:v>
                      </c:pt>
                      <c:pt idx="331">
                        <c:v>1.8579300000000001</c:v>
                      </c:pt>
                      <c:pt idx="332">
                        <c:v>1.85988</c:v>
                      </c:pt>
                      <c:pt idx="333">
                        <c:v>1.8621000000000001</c:v>
                      </c:pt>
                      <c:pt idx="334">
                        <c:v>1.8641300000000001</c:v>
                      </c:pt>
                      <c:pt idx="335">
                        <c:v>1.86592</c:v>
                      </c:pt>
                      <c:pt idx="336">
                        <c:v>1.86788</c:v>
                      </c:pt>
                      <c:pt idx="337">
                        <c:v>1.86991</c:v>
                      </c:pt>
                      <c:pt idx="338">
                        <c:v>1.8719399999999999</c:v>
                      </c:pt>
                      <c:pt idx="339">
                        <c:v>1.87382</c:v>
                      </c:pt>
                      <c:pt idx="340">
                        <c:v>1.87578</c:v>
                      </c:pt>
                      <c:pt idx="341">
                        <c:v>1.8777900000000001</c:v>
                      </c:pt>
                      <c:pt idx="342">
                        <c:v>1.87974</c:v>
                      </c:pt>
                      <c:pt idx="343">
                        <c:v>1.88185</c:v>
                      </c:pt>
                      <c:pt idx="344">
                        <c:v>1.8838299999999999</c:v>
                      </c:pt>
                      <c:pt idx="345">
                        <c:v>1.8859900000000001</c:v>
                      </c:pt>
                      <c:pt idx="346">
                        <c:v>1.88809</c:v>
                      </c:pt>
                      <c:pt idx="347">
                        <c:v>1.88981</c:v>
                      </c:pt>
                      <c:pt idx="348">
                        <c:v>1.8917200000000001</c:v>
                      </c:pt>
                      <c:pt idx="349">
                        <c:v>1.89378</c:v>
                      </c:pt>
                      <c:pt idx="350">
                        <c:v>1.8959600000000001</c:v>
                      </c:pt>
                      <c:pt idx="351">
                        <c:v>1.8977900000000001</c:v>
                      </c:pt>
                      <c:pt idx="352">
                        <c:v>1.89974</c:v>
                      </c:pt>
                      <c:pt idx="353">
                        <c:v>1.9016999999999999</c:v>
                      </c:pt>
                      <c:pt idx="354">
                        <c:v>1.9036999999999999</c:v>
                      </c:pt>
                      <c:pt idx="355">
                        <c:v>1.9057299999999999</c:v>
                      </c:pt>
                      <c:pt idx="356">
                        <c:v>1.9077900000000001</c:v>
                      </c:pt>
                      <c:pt idx="357">
                        <c:v>1.90991</c:v>
                      </c:pt>
                      <c:pt idx="358">
                        <c:v>1.91194</c:v>
                      </c:pt>
                      <c:pt idx="359">
                        <c:v>1.91378</c:v>
                      </c:pt>
                      <c:pt idx="360">
                        <c:v>1.9157500000000001</c:v>
                      </c:pt>
                      <c:pt idx="361">
                        <c:v>1.91764</c:v>
                      </c:pt>
                      <c:pt idx="362">
                        <c:v>1.9198500000000001</c:v>
                      </c:pt>
                      <c:pt idx="363">
                        <c:v>1.9217200000000001</c:v>
                      </c:pt>
                      <c:pt idx="364">
                        <c:v>1.9236200000000001</c:v>
                      </c:pt>
                      <c:pt idx="365">
                        <c:v>1.9256500000000001</c:v>
                      </c:pt>
                      <c:pt idx="366">
                        <c:v>1.92767</c:v>
                      </c:pt>
                      <c:pt idx="367">
                        <c:v>1.9296899999999999</c:v>
                      </c:pt>
                      <c:pt idx="368">
                        <c:v>1.93157</c:v>
                      </c:pt>
                      <c:pt idx="369">
                        <c:v>1.9336500000000001</c:v>
                      </c:pt>
                      <c:pt idx="370">
                        <c:v>1.9359599999999999</c:v>
                      </c:pt>
                      <c:pt idx="371">
                        <c:v>1.9377500000000001</c:v>
                      </c:pt>
                      <c:pt idx="372">
                        <c:v>1.9396500000000001</c:v>
                      </c:pt>
                      <c:pt idx="373">
                        <c:v>1.94164</c:v>
                      </c:pt>
                      <c:pt idx="374">
                        <c:v>1.94384</c:v>
                      </c:pt>
                      <c:pt idx="375">
                        <c:v>1.94574</c:v>
                      </c:pt>
                      <c:pt idx="376">
                        <c:v>1.9476500000000001</c:v>
                      </c:pt>
                      <c:pt idx="377">
                        <c:v>1.9496100000000001</c:v>
                      </c:pt>
                      <c:pt idx="378">
                        <c:v>1.9515899999999999</c:v>
                      </c:pt>
                      <c:pt idx="379">
                        <c:v>1.95367</c:v>
                      </c:pt>
                      <c:pt idx="380">
                        <c:v>1.9555499999999999</c:v>
                      </c:pt>
                      <c:pt idx="381">
                        <c:v>1.95753</c:v>
                      </c:pt>
                      <c:pt idx="382">
                        <c:v>1.95977</c:v>
                      </c:pt>
                      <c:pt idx="383">
                        <c:v>1.96174</c:v>
                      </c:pt>
                      <c:pt idx="384">
                        <c:v>1.96356</c:v>
                      </c:pt>
                      <c:pt idx="385">
                        <c:v>1.9655800000000001</c:v>
                      </c:pt>
                      <c:pt idx="386">
                        <c:v>1.9677500000000001</c:v>
                      </c:pt>
                      <c:pt idx="387">
                        <c:v>1.9697100000000001</c:v>
                      </c:pt>
                      <c:pt idx="388">
                        <c:v>1.9715400000000001</c:v>
                      </c:pt>
                      <c:pt idx="389">
                        <c:v>1.9735</c:v>
                      </c:pt>
                      <c:pt idx="390">
                        <c:v>1.9755400000000001</c:v>
                      </c:pt>
                      <c:pt idx="391">
                        <c:v>1.97763</c:v>
                      </c:pt>
                      <c:pt idx="392">
                        <c:v>1.97946</c:v>
                      </c:pt>
                      <c:pt idx="393">
                        <c:v>1.9814499999999999</c:v>
                      </c:pt>
                      <c:pt idx="394">
                        <c:v>1.9834700000000001</c:v>
                      </c:pt>
                      <c:pt idx="395">
                        <c:v>1.98573</c:v>
                      </c:pt>
                      <c:pt idx="396">
                        <c:v>1.9875700000000001</c:v>
                      </c:pt>
                      <c:pt idx="397">
                        <c:v>1.98953</c:v>
                      </c:pt>
                      <c:pt idx="398">
                        <c:v>1.9916</c:v>
                      </c:pt>
                      <c:pt idx="399">
                        <c:v>1.9936799999999999</c:v>
                      </c:pt>
                      <c:pt idx="400">
                        <c:v>1.9954700000000001</c:v>
                      </c:pt>
                      <c:pt idx="401">
                        <c:v>1.9974799999999999</c:v>
                      </c:pt>
                      <c:pt idx="402">
                        <c:v>1.9995099999999999</c:v>
                      </c:pt>
                      <c:pt idx="403">
                        <c:v>2.0015200000000002</c:v>
                      </c:pt>
                      <c:pt idx="404">
                        <c:v>2.0034200000000002</c:v>
                      </c:pt>
                      <c:pt idx="405">
                        <c:v>2.00543</c:v>
                      </c:pt>
                      <c:pt idx="406">
                        <c:v>2.0074299999999998</c:v>
                      </c:pt>
                      <c:pt idx="407">
                        <c:v>2.0095499999999999</c:v>
                      </c:pt>
                      <c:pt idx="408">
                        <c:v>2.0114899999999998</c:v>
                      </c:pt>
                      <c:pt idx="409">
                        <c:v>2.0134699999999999</c:v>
                      </c:pt>
                      <c:pt idx="410">
                        <c:v>2.0156499999999999</c:v>
                      </c:pt>
                      <c:pt idx="411">
                        <c:v>2.0177100000000001</c:v>
                      </c:pt>
                      <c:pt idx="412">
                        <c:v>2.01946</c:v>
                      </c:pt>
                      <c:pt idx="413">
                        <c:v>2.0214099999999999</c:v>
                      </c:pt>
                      <c:pt idx="414">
                        <c:v>2.02339</c:v>
                      </c:pt>
                      <c:pt idx="415">
                        <c:v>2.02542</c:v>
                      </c:pt>
                      <c:pt idx="416">
                        <c:v>2.0274000000000001</c:v>
                      </c:pt>
                      <c:pt idx="417">
                        <c:v>2.0293399999999999</c:v>
                      </c:pt>
                      <c:pt idx="418">
                        <c:v>2.03138</c:v>
                      </c:pt>
                      <c:pt idx="419">
                        <c:v>2.0333600000000001</c:v>
                      </c:pt>
                      <c:pt idx="420">
                        <c:v>2.03545</c:v>
                      </c:pt>
                      <c:pt idx="421">
                        <c:v>2.0373999999999999</c:v>
                      </c:pt>
                      <c:pt idx="422">
                        <c:v>2.0395400000000001</c:v>
                      </c:pt>
                      <c:pt idx="423">
                        <c:v>2.0416799999999999</c:v>
                      </c:pt>
                      <c:pt idx="424">
                        <c:v>2.04338</c:v>
                      </c:pt>
                      <c:pt idx="425">
                        <c:v>2.0453399999999999</c:v>
                      </c:pt>
                      <c:pt idx="426">
                        <c:v>2.0473499999999998</c:v>
                      </c:pt>
                      <c:pt idx="427">
                        <c:v>2.0495800000000002</c:v>
                      </c:pt>
                      <c:pt idx="428">
                        <c:v>2.0514100000000002</c:v>
                      </c:pt>
                      <c:pt idx="429">
                        <c:v>2.05335</c:v>
                      </c:pt>
                      <c:pt idx="430">
                        <c:v>2.0553599999999999</c:v>
                      </c:pt>
                      <c:pt idx="431">
                        <c:v>2.0573999999999999</c:v>
                      </c:pt>
                      <c:pt idx="432">
                        <c:v>2.0593499999999998</c:v>
                      </c:pt>
                      <c:pt idx="433">
                        <c:v>2.06134</c:v>
                      </c:pt>
                      <c:pt idx="434">
                        <c:v>2.0635599999999998</c:v>
                      </c:pt>
                      <c:pt idx="435">
                        <c:v>2.06568</c:v>
                      </c:pt>
                      <c:pt idx="436">
                        <c:v>2.0674299999999999</c:v>
                      </c:pt>
                      <c:pt idx="437">
                        <c:v>2.0693999999999999</c:v>
                      </c:pt>
                      <c:pt idx="438">
                        <c:v>2.0713400000000002</c:v>
                      </c:pt>
                      <c:pt idx="439">
                        <c:v>2.0734599999999999</c:v>
                      </c:pt>
                      <c:pt idx="440">
                        <c:v>2.0753599999999999</c:v>
                      </c:pt>
                      <c:pt idx="441">
                        <c:v>2.0773100000000002</c:v>
                      </c:pt>
                      <c:pt idx="442">
                        <c:v>2.0792999999999999</c:v>
                      </c:pt>
                      <c:pt idx="443">
                        <c:v>2.0812499999999998</c:v>
                      </c:pt>
                      <c:pt idx="444">
                        <c:v>2.08331</c:v>
                      </c:pt>
                      <c:pt idx="445">
                        <c:v>2.0852400000000002</c:v>
                      </c:pt>
                      <c:pt idx="446">
                        <c:v>2.0872600000000001</c:v>
                      </c:pt>
                      <c:pt idx="447">
                        <c:v>2.08961</c:v>
                      </c:pt>
                      <c:pt idx="448">
                        <c:v>2.09137</c:v>
                      </c:pt>
                      <c:pt idx="449">
                        <c:v>2.09328</c:v>
                      </c:pt>
                      <c:pt idx="450">
                        <c:v>2.0953499999999998</c:v>
                      </c:pt>
                      <c:pt idx="451">
                        <c:v>2.0975299999999999</c:v>
                      </c:pt>
                      <c:pt idx="452">
                        <c:v>2.0993300000000001</c:v>
                      </c:pt>
                      <c:pt idx="453">
                        <c:v>2.1012400000000002</c:v>
                      </c:pt>
                      <c:pt idx="454">
                        <c:v>2.1032500000000001</c:v>
                      </c:pt>
                      <c:pt idx="455">
                        <c:v>2.1053700000000002</c:v>
                      </c:pt>
                      <c:pt idx="456">
                        <c:v>2.10731</c:v>
                      </c:pt>
                      <c:pt idx="457">
                        <c:v>2.1092399999999998</c:v>
                      </c:pt>
                      <c:pt idx="458">
                        <c:v>2.1111900000000001</c:v>
                      </c:pt>
                      <c:pt idx="459">
                        <c:v>2.1135999999999999</c:v>
                      </c:pt>
                      <c:pt idx="460">
                        <c:v>2.1153900000000001</c:v>
                      </c:pt>
                      <c:pt idx="461">
                        <c:v>2.1172599999999999</c:v>
                      </c:pt>
                      <c:pt idx="462">
                        <c:v>2.1192600000000001</c:v>
                      </c:pt>
                      <c:pt idx="463">
                        <c:v>2.1214599999999999</c:v>
                      </c:pt>
                      <c:pt idx="464">
                        <c:v>2.1233499999999998</c:v>
                      </c:pt>
                      <c:pt idx="465">
                        <c:v>2.1252499999999999</c:v>
                      </c:pt>
                      <c:pt idx="466">
                        <c:v>2.12717</c:v>
                      </c:pt>
                      <c:pt idx="467">
                        <c:v>2.1292900000000001</c:v>
                      </c:pt>
                      <c:pt idx="468">
                        <c:v>2.1312799999999998</c:v>
                      </c:pt>
                      <c:pt idx="469">
                        <c:v>2.1331899999999999</c:v>
                      </c:pt>
                      <c:pt idx="470">
                        <c:v>2.1351399999999998</c:v>
                      </c:pt>
                      <c:pt idx="471">
                        <c:v>2.1371600000000002</c:v>
                      </c:pt>
                      <c:pt idx="472">
                        <c:v>2.1393599999999999</c:v>
                      </c:pt>
                      <c:pt idx="473">
                        <c:v>2.1412399999999998</c:v>
                      </c:pt>
                      <c:pt idx="474">
                        <c:v>2.1432899999999999</c:v>
                      </c:pt>
                      <c:pt idx="475">
                        <c:v>2.1453600000000002</c:v>
                      </c:pt>
                      <c:pt idx="476">
                        <c:v>2.1473100000000001</c:v>
                      </c:pt>
                      <c:pt idx="477">
                        <c:v>2.1491899999999999</c:v>
                      </c:pt>
                      <c:pt idx="478">
                        <c:v>2.1511900000000002</c:v>
                      </c:pt>
                      <c:pt idx="479">
                        <c:v>2.1532900000000001</c:v>
                      </c:pt>
                      <c:pt idx="480">
                        <c:v>2.1552899999999999</c:v>
                      </c:pt>
                      <c:pt idx="481">
                        <c:v>2.1571500000000001</c:v>
                      </c:pt>
                      <c:pt idx="482">
                        <c:v>2.1591300000000002</c:v>
                      </c:pt>
                      <c:pt idx="483">
                        <c:v>2.1611600000000002</c:v>
                      </c:pt>
                      <c:pt idx="484">
                        <c:v>2.1633599999999999</c:v>
                      </c:pt>
                      <c:pt idx="485">
                        <c:v>2.1653099999999998</c:v>
                      </c:pt>
                      <c:pt idx="486">
                        <c:v>2.1671399999999998</c:v>
                      </c:pt>
                      <c:pt idx="487">
                        <c:v>2.1694300000000002</c:v>
                      </c:pt>
                      <c:pt idx="488">
                        <c:v>2.1713300000000002</c:v>
                      </c:pt>
                      <c:pt idx="489">
                        <c:v>2.1732100000000001</c:v>
                      </c:pt>
                      <c:pt idx="490">
                        <c:v>2.1751200000000002</c:v>
                      </c:pt>
                      <c:pt idx="491">
                        <c:v>2.1772200000000002</c:v>
                      </c:pt>
                      <c:pt idx="492">
                        <c:v>2.1792899999999999</c:v>
                      </c:pt>
                      <c:pt idx="493">
                        <c:v>2.1811400000000001</c:v>
                      </c:pt>
                      <c:pt idx="494">
                        <c:v>2.1831100000000001</c:v>
                      </c:pt>
                      <c:pt idx="495">
                        <c:v>2.1850999999999998</c:v>
                      </c:pt>
                      <c:pt idx="496">
                        <c:v>2.18716</c:v>
                      </c:pt>
                      <c:pt idx="497">
                        <c:v>2.1891400000000001</c:v>
                      </c:pt>
                      <c:pt idx="498">
                        <c:v>2.19109</c:v>
                      </c:pt>
                      <c:pt idx="499">
                        <c:v>2.19339</c:v>
                      </c:pt>
                      <c:pt idx="500">
                        <c:v>2.1953100000000001</c:v>
                      </c:pt>
                      <c:pt idx="501" formatCode="0.000">
                        <c:v>2.19713</c:v>
                      </c:pt>
                      <c:pt idx="502" formatCode="0.000">
                        <c:v>2.1991100000000001</c:v>
                      </c:pt>
                      <c:pt idx="503" formatCode="0.000">
                        <c:v>2.2012</c:v>
                      </c:pt>
                      <c:pt idx="504" formatCode="0.000">
                        <c:v>2.2032699999999998</c:v>
                      </c:pt>
                      <c:pt idx="505" formatCode="0.000">
                        <c:v>2.2050800000000002</c:v>
                      </c:pt>
                      <c:pt idx="506" formatCode="0.000">
                        <c:v>2.20709</c:v>
                      </c:pt>
                      <c:pt idx="507" formatCode="0.000">
                        <c:v>2.2090900000000002</c:v>
                      </c:pt>
                      <c:pt idx="508" formatCode="0.000">
                        <c:v>2.2110699999999999</c:v>
                      </c:pt>
                      <c:pt idx="509" formatCode="0.000">
                        <c:v>2.2130200000000002</c:v>
                      </c:pt>
                      <c:pt idx="510" formatCode="0.000">
                        <c:v>2.2151100000000001</c:v>
                      </c:pt>
                      <c:pt idx="511" formatCode="0.000">
                        <c:v>2.2174499999999999</c:v>
                      </c:pt>
                      <c:pt idx="512" formatCode="0.000">
                        <c:v>2.2193000000000001</c:v>
                      </c:pt>
                      <c:pt idx="513" formatCode="0.000">
                        <c:v>2.2211500000000002</c:v>
                      </c:pt>
                      <c:pt idx="514" formatCode="0.000">
                        <c:v>2.22309</c:v>
                      </c:pt>
                      <c:pt idx="515" formatCode="0.000">
                        <c:v>2.2251500000000002</c:v>
                      </c:pt>
                      <c:pt idx="516" formatCode="0.000">
                        <c:v>2.2272400000000001</c:v>
                      </c:pt>
                      <c:pt idx="517" formatCode="0.000">
                        <c:v>2.2290399999999999</c:v>
                      </c:pt>
                      <c:pt idx="518" formatCode="0.000">
                        <c:v>2.2310599999999998</c:v>
                      </c:pt>
                      <c:pt idx="519" formatCode="0.000">
                        <c:v>2.2330700000000001</c:v>
                      </c:pt>
                      <c:pt idx="520" formatCode="0.000">
                        <c:v>2.2351800000000002</c:v>
                      </c:pt>
                      <c:pt idx="521" formatCode="0.000">
                        <c:v>2.2370000000000001</c:v>
                      </c:pt>
                      <c:pt idx="522" formatCode="0.000">
                        <c:v>2.2389899999999998</c:v>
                      </c:pt>
                      <c:pt idx="523" formatCode="0.000">
                        <c:v>2.2411300000000001</c:v>
                      </c:pt>
                      <c:pt idx="524" formatCode="0.000">
                        <c:v>2.2432699999999999</c:v>
                      </c:pt>
                      <c:pt idx="525" formatCode="0.000">
                        <c:v>2.2450399999999999</c:v>
                      </c:pt>
                      <c:pt idx="526" formatCode="0.000">
                        <c:v>2.24708</c:v>
                      </c:pt>
                      <c:pt idx="527" formatCode="0.000">
                        <c:v>2.2490899999999998</c:v>
                      </c:pt>
                      <c:pt idx="528" formatCode="0.000">
                        <c:v>2.2512599999999998</c:v>
                      </c:pt>
                      <c:pt idx="529" formatCode="0.000">
                        <c:v>2.2530399999999999</c:v>
                      </c:pt>
                      <c:pt idx="530" formatCode="0.000">
                        <c:v>2.25502</c:v>
                      </c:pt>
                      <c:pt idx="531" formatCode="0.000">
                        <c:v>2.2570000000000001</c:v>
                      </c:pt>
                      <c:pt idx="532" formatCode="0.000">
                        <c:v>2.2591000000000001</c:v>
                      </c:pt>
                      <c:pt idx="533" formatCode="0.000">
                        <c:v>2.2609499999999998</c:v>
                      </c:pt>
                      <c:pt idx="534" formatCode="0.000">
                        <c:v>2.2629299999999999</c:v>
                      </c:pt>
                      <c:pt idx="535" formatCode="0.000">
                        <c:v>2.2649599999999999</c:v>
                      </c:pt>
                      <c:pt idx="536" formatCode="0.000">
                        <c:v>2.26728</c:v>
                      </c:pt>
                      <c:pt idx="537" formatCode="0.000">
                        <c:v>2.2690299999999999</c:v>
                      </c:pt>
                      <c:pt idx="538" formatCode="0.000">
                        <c:v>2.2710599999999999</c:v>
                      </c:pt>
                      <c:pt idx="539" formatCode="0.000">
                        <c:v>2.2729900000000001</c:v>
                      </c:pt>
                      <c:pt idx="540" formatCode="0.000">
                        <c:v>2.2751700000000001</c:v>
                      </c:pt>
                      <c:pt idx="541" formatCode="0.000">
                        <c:v>2.2769900000000001</c:v>
                      </c:pt>
                      <c:pt idx="542" formatCode="0.000">
                        <c:v>2.2789199999999998</c:v>
                      </c:pt>
                      <c:pt idx="543" formatCode="0.000">
                        <c:v>2.28091</c:v>
                      </c:pt>
                      <c:pt idx="544" formatCode="0.000">
                        <c:v>2.2829600000000001</c:v>
                      </c:pt>
                      <c:pt idx="545" formatCode="0.000">
                        <c:v>2.2849400000000002</c:v>
                      </c:pt>
                      <c:pt idx="546" formatCode="0.000">
                        <c:v>2.28688</c:v>
                      </c:pt>
                      <c:pt idx="547" formatCode="0.000">
                        <c:v>2.2888899999999999</c:v>
                      </c:pt>
                      <c:pt idx="548" formatCode="0.000">
                        <c:v>2.2908499999999998</c:v>
                      </c:pt>
                      <c:pt idx="549" formatCode="0.000">
                        <c:v>2.2930100000000002</c:v>
                      </c:pt>
                      <c:pt idx="550" formatCode="0.000">
                        <c:v>2.29495</c:v>
                      </c:pt>
                      <c:pt idx="551" formatCode="0.000">
                        <c:v>2.29704</c:v>
                      </c:pt>
                      <c:pt idx="552" formatCode="0.000">
                        <c:v>2.2990300000000001</c:v>
                      </c:pt>
                      <c:pt idx="553" formatCode="0.000">
                        <c:v>2.3009599999999999</c:v>
                      </c:pt>
                      <c:pt idx="554" formatCode="0.000">
                        <c:v>2.3029099999999998</c:v>
                      </c:pt>
                      <c:pt idx="555" formatCode="0.000">
                        <c:v>2.3048700000000002</c:v>
                      </c:pt>
                      <c:pt idx="556" formatCode="0.000">
                        <c:v>2.3069799999999998</c:v>
                      </c:pt>
                      <c:pt idx="557" formatCode="0.000">
                        <c:v>2.3089400000000002</c:v>
                      </c:pt>
                      <c:pt idx="558" formatCode="0.000">
                        <c:v>2.3108499999999998</c:v>
                      </c:pt>
                      <c:pt idx="559" formatCode="0.000">
                        <c:v>2.3128000000000002</c:v>
                      </c:pt>
                      <c:pt idx="560" formatCode="0.000">
                        <c:v>2.3148300000000002</c:v>
                      </c:pt>
                      <c:pt idx="561" formatCode="0.000">
                        <c:v>2.31697</c:v>
                      </c:pt>
                      <c:pt idx="562" formatCode="0.000">
                        <c:v>2.3188599999999999</c:v>
                      </c:pt>
                      <c:pt idx="563" formatCode="0.000">
                        <c:v>2.3209300000000002</c:v>
                      </c:pt>
                      <c:pt idx="564" formatCode="0.000">
                        <c:v>2.3231099999999998</c:v>
                      </c:pt>
                      <c:pt idx="565" formatCode="0.000">
                        <c:v>2.3249900000000001</c:v>
                      </c:pt>
                      <c:pt idx="566" formatCode="0.000">
                        <c:v>2.3268399999999998</c:v>
                      </c:pt>
                      <c:pt idx="567" formatCode="0.000">
                        <c:v>2.32884</c:v>
                      </c:pt>
                      <c:pt idx="568" formatCode="0.000">
                        <c:v>2.3310399999999998</c:v>
                      </c:pt>
                      <c:pt idx="569" formatCode="0.000">
                        <c:v>2.3329399999999998</c:v>
                      </c:pt>
                      <c:pt idx="570" formatCode="0.000">
                        <c:v>2.3347799999999999</c:v>
                      </c:pt>
                      <c:pt idx="571" formatCode="0.000">
                        <c:v>2.3367599999999999</c:v>
                      </c:pt>
                      <c:pt idx="572" formatCode="0.000">
                        <c:v>2.3387799999999999</c:v>
                      </c:pt>
                      <c:pt idx="573" formatCode="0.000">
                        <c:v>2.3408199999999999</c:v>
                      </c:pt>
                      <c:pt idx="574" formatCode="0.000">
                        <c:v>2.3428599999999999</c:v>
                      </c:pt>
                      <c:pt idx="575" formatCode="0.000">
                        <c:v>2.3449</c:v>
                      </c:pt>
                      <c:pt idx="576" formatCode="0.000">
                        <c:v>2.34721</c:v>
                      </c:pt>
                      <c:pt idx="577" formatCode="0.000">
                        <c:v>2.3489300000000002</c:v>
                      </c:pt>
                      <c:pt idx="578" formatCode="0.000">
                        <c:v>2.3507699999999998</c:v>
                      </c:pt>
                      <c:pt idx="579" formatCode="0.000">
                        <c:v>2.3527300000000002</c:v>
                      </c:pt>
                      <c:pt idx="580" formatCode="0.000">
                        <c:v>2.3549899999999999</c:v>
                      </c:pt>
                      <c:pt idx="581" formatCode="0.000">
                        <c:v>2.3569</c:v>
                      </c:pt>
                      <c:pt idx="582" formatCode="0.000">
                        <c:v>2.3587799999999999</c:v>
                      </c:pt>
                      <c:pt idx="583" formatCode="0.000">
                        <c:v>2.36077</c:v>
                      </c:pt>
                      <c:pt idx="584" formatCode="0.000">
                        <c:v>2.3627400000000001</c:v>
                      </c:pt>
                      <c:pt idx="585" formatCode="0.000">
                        <c:v>2.3648600000000002</c:v>
                      </c:pt>
                      <c:pt idx="586" formatCode="0.000">
                        <c:v>2.36673</c:v>
                      </c:pt>
                      <c:pt idx="587" formatCode="0.000">
                        <c:v>2.3687499999999999</c:v>
                      </c:pt>
                      <c:pt idx="588" formatCode="0.000">
                        <c:v>2.3711099999999998</c:v>
                      </c:pt>
                      <c:pt idx="589" formatCode="0.000">
                        <c:v>2.37296</c:v>
                      </c:pt>
                      <c:pt idx="590" formatCode="0.000">
                        <c:v>2.3748200000000002</c:v>
                      </c:pt>
                      <c:pt idx="591" formatCode="0.000">
                        <c:v>2.3767499999999999</c:v>
                      </c:pt>
                      <c:pt idx="592" formatCode="0.000">
                        <c:v>2.3788200000000002</c:v>
                      </c:pt>
                      <c:pt idx="593" formatCode="0.000">
                        <c:v>2.3809100000000001</c:v>
                      </c:pt>
                      <c:pt idx="594" formatCode="0.000">
                        <c:v>2.3827199999999999</c:v>
                      </c:pt>
                      <c:pt idx="595" formatCode="0.000">
                        <c:v>2.3847100000000001</c:v>
                      </c:pt>
                      <c:pt idx="596" formatCode="0.000">
                        <c:v>2.38673</c:v>
                      </c:pt>
                      <c:pt idx="597" formatCode="0.000">
                        <c:v>2.38876</c:v>
                      </c:pt>
                      <c:pt idx="598" formatCode="0.000">
                        <c:v>2.3906700000000001</c:v>
                      </c:pt>
                      <c:pt idx="599" formatCode="0.000">
                        <c:v>2.39269</c:v>
                      </c:pt>
                      <c:pt idx="600" formatCode="0.000">
                        <c:v>2.3948499999999999</c:v>
                      </c:pt>
                      <c:pt idx="601" formatCode="0.000">
                        <c:v>2.3969399999999998</c:v>
                      </c:pt>
                      <c:pt idx="602" formatCode="0.000">
                        <c:v>2.3987599999999998</c:v>
                      </c:pt>
                      <c:pt idx="603" formatCode="0.000">
                        <c:v>2.4007100000000001</c:v>
                      </c:pt>
                      <c:pt idx="604" formatCode="0.000">
                        <c:v>2.4028299999999998</c:v>
                      </c:pt>
                      <c:pt idx="605" formatCode="0.000">
                        <c:v>2.4048799999999999</c:v>
                      </c:pt>
                      <c:pt idx="606" formatCode="0.000">
                        <c:v>2.4067099999999999</c:v>
                      </c:pt>
                      <c:pt idx="607" formatCode="0.000">
                        <c:v>2.4087100000000001</c:v>
                      </c:pt>
                      <c:pt idx="608" formatCode="0.000">
                        <c:v>2.41072</c:v>
                      </c:pt>
                      <c:pt idx="609" formatCode="0.000">
                        <c:v>2.4128099999999999</c:v>
                      </c:pt>
                      <c:pt idx="610" formatCode="0.000">
                        <c:v>2.4146800000000002</c:v>
                      </c:pt>
                      <c:pt idx="611" formatCode="0.000">
                        <c:v>2.4166599999999998</c:v>
                      </c:pt>
                      <c:pt idx="612" formatCode="0.000">
                        <c:v>2.41865</c:v>
                      </c:pt>
                      <c:pt idx="613" formatCode="0.000">
                        <c:v>2.4209299999999998</c:v>
                      </c:pt>
                      <c:pt idx="614" formatCode="0.000">
                        <c:v>2.42266</c:v>
                      </c:pt>
                      <c:pt idx="615" formatCode="0.000">
                        <c:v>2.4247000000000001</c:v>
                      </c:pt>
                      <c:pt idx="616" formatCode="0.000">
                        <c:v>2.4267500000000002</c:v>
                      </c:pt>
                      <c:pt idx="617" formatCode="0.000">
                        <c:v>2.4288500000000002</c:v>
                      </c:pt>
                      <c:pt idx="618" formatCode="0.000">
                        <c:v>2.43066</c:v>
                      </c:pt>
                      <c:pt idx="619" formatCode="0.000">
                        <c:v>2.4326300000000001</c:v>
                      </c:pt>
                      <c:pt idx="620" formatCode="0.000">
                        <c:v>2.4346299999999998</c:v>
                      </c:pt>
                      <c:pt idx="621" formatCode="0.000">
                        <c:v>2.4367399999999999</c:v>
                      </c:pt>
                      <c:pt idx="622" formatCode="0.000">
                        <c:v>2.43859</c:v>
                      </c:pt>
                      <c:pt idx="623" formatCode="0.000">
                        <c:v>2.44055</c:v>
                      </c:pt>
                      <c:pt idx="624" formatCode="0.000">
                        <c:v>2.4425599999999998</c:v>
                      </c:pt>
                      <c:pt idx="625" formatCode="0.000">
                        <c:v>2.4445800000000002</c:v>
                      </c:pt>
                      <c:pt idx="626" formatCode="0.000">
                        <c:v>2.4466600000000001</c:v>
                      </c:pt>
                      <c:pt idx="627" formatCode="0.000">
                        <c:v>2.4485899999999998</c:v>
                      </c:pt>
                      <c:pt idx="628" formatCode="0.000">
                        <c:v>2.45078</c:v>
                      </c:pt>
                      <c:pt idx="629" formatCode="0.000">
                        <c:v>2.4528500000000002</c:v>
                      </c:pt>
                      <c:pt idx="630" formatCode="0.000">
                        <c:v>2.4546199999999998</c:v>
                      </c:pt>
                      <c:pt idx="631" formatCode="0.000">
                        <c:v>2.4566300000000001</c:v>
                      </c:pt>
                      <c:pt idx="632" formatCode="0.000">
                        <c:v>2.45858</c:v>
                      </c:pt>
                      <c:pt idx="633" formatCode="0.000">
                        <c:v>2.4606300000000001</c:v>
                      </c:pt>
                      <c:pt idx="634" formatCode="0.000">
                        <c:v>2.46251</c:v>
                      </c:pt>
                      <c:pt idx="635" formatCode="0.000">
                        <c:v>2.4645000000000001</c:v>
                      </c:pt>
                      <c:pt idx="636" formatCode="0.000">
                        <c:v>2.4664299999999999</c:v>
                      </c:pt>
                      <c:pt idx="637" formatCode="0.000">
                        <c:v>2.4683999999999999</c:v>
                      </c:pt>
                      <c:pt idx="638" formatCode="0.000">
                        <c:v>2.4706299999999999</c:v>
                      </c:pt>
                      <c:pt idx="639" formatCode="0.000">
                        <c:v>2.4725100000000002</c:v>
                      </c:pt>
                      <c:pt idx="640" formatCode="0.000">
                        <c:v>2.4745200000000001</c:v>
                      </c:pt>
                      <c:pt idx="641" formatCode="0.000">
                        <c:v>2.4767999999999999</c:v>
                      </c:pt>
                      <c:pt idx="642" formatCode="0.000">
                        <c:v>2.4785699999999999</c:v>
                      </c:pt>
                      <c:pt idx="643" formatCode="0.000">
                        <c:v>2.4804400000000002</c:v>
                      </c:pt>
                      <c:pt idx="644" formatCode="0.000">
                        <c:v>2.4824799999999998</c:v>
                      </c:pt>
                      <c:pt idx="645" formatCode="0.000">
                        <c:v>2.4844599999999999</c:v>
                      </c:pt>
                      <c:pt idx="646" formatCode="0.000">
                        <c:v>2.4864999999999999</c:v>
                      </c:pt>
                      <c:pt idx="647" formatCode="0.000">
                        <c:v>2.4884200000000001</c:v>
                      </c:pt>
                      <c:pt idx="648" formatCode="0.000">
                        <c:v>2.4903900000000001</c:v>
                      </c:pt>
                      <c:pt idx="649" formatCode="0.000">
                        <c:v>2.4923500000000001</c:v>
                      </c:pt>
                      <c:pt idx="650" formatCode="0.000">
                        <c:v>2.4944600000000001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D729-4DD5-BFB7-2E020FAE72D6}"/>
                  </c:ext>
                </c:extLst>
              </c15:ser>
            </c15:filteredScatterSeries>
            <c15:filteredScatterSeries>
              <c15:ser>
                <c:idx val="6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Paper!$A$6</c15:sqref>
                        </c15:formulaRef>
                      </c:ext>
                    </c:extLst>
                    <c:strCache>
                      <c:ptCount val="1"/>
                      <c:pt idx="0">
                        <c:v>Etapa 5</c:v>
                      </c:pt>
                    </c:strCache>
                  </c:strRef>
                </c:tx>
                <c:spPr>
                  <a:ln w="25400" cap="rnd">
                    <a:noFill/>
                    <a:round/>
                  </a:ln>
                  <a:effectLst/>
                </c:spPr>
                <c:marker>
                  <c:symbol val="circle"/>
                  <c:size val="2"/>
                  <c:spPr>
                    <a:solidFill>
                      <a:srgbClr val="3A64FC"/>
                    </a:solidFill>
                    <a:ln w="9525">
                      <a:noFill/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'N115 Curvas de Polarización'!$K$4:$K$654</c15:sqref>
                        </c15:formulaRef>
                      </c:ext>
                    </c:extLst>
                    <c:numCache>
                      <c:formatCode>0.0000</c:formatCode>
                      <c:ptCount val="651"/>
                      <c:pt idx="0">
                        <c:v>3.5219800000000002E-4</c:v>
                      </c:pt>
                      <c:pt idx="1">
                        <c:v>3.5157760000000004E-4</c:v>
                      </c:pt>
                      <c:pt idx="2">
                        <c:v>3.465028E-4</c:v>
                      </c:pt>
                      <c:pt idx="3">
                        <c:v>3.3673679999999997E-4</c:v>
                      </c:pt>
                      <c:pt idx="4">
                        <c:v>3.4243959999999998E-4</c:v>
                      </c:pt>
                      <c:pt idx="5">
                        <c:v>3.3893640000000005E-4</c:v>
                      </c:pt>
                      <c:pt idx="6">
                        <c:v>3.3012159999999999E-4</c:v>
                      </c:pt>
                      <c:pt idx="7">
                        <c:v>3.1663120000000001E-4</c:v>
                      </c:pt>
                      <c:pt idx="8">
                        <c:v>3.1197000000000001E-4</c:v>
                      </c:pt>
                      <c:pt idx="9">
                        <c:v>3.1602079999999997E-4</c:v>
                      </c:pt>
                      <c:pt idx="10">
                        <c:v>3.0623560000000001E-4</c:v>
                      </c:pt>
                      <c:pt idx="11">
                        <c:v>2.8334999999999998E-4</c:v>
                      </c:pt>
                      <c:pt idx="12">
                        <c:v>2.8285480000000003E-4</c:v>
                      </c:pt>
                      <c:pt idx="13">
                        <c:v>2.6749120000000003E-4</c:v>
                      </c:pt>
                      <c:pt idx="14">
                        <c:v>2.6254639999999998E-4</c:v>
                      </c:pt>
                      <c:pt idx="15">
                        <c:v>2.5862319999999999E-4</c:v>
                      </c:pt>
                      <c:pt idx="16">
                        <c:v>2.4970400000000001E-4</c:v>
                      </c:pt>
                      <c:pt idx="17">
                        <c:v>2.5036840000000003E-4</c:v>
                      </c:pt>
                      <c:pt idx="18">
                        <c:v>2.3597920000000003E-4</c:v>
                      </c:pt>
                      <c:pt idx="19">
                        <c:v>2.3970839999999999E-4</c:v>
                      </c:pt>
                      <c:pt idx="20">
                        <c:v>2.2623399999999999E-4</c:v>
                      </c:pt>
                      <c:pt idx="21">
                        <c:v>2.3013120000000002E-4</c:v>
                      </c:pt>
                      <c:pt idx="22">
                        <c:v>2.3295840000000002E-4</c:v>
                      </c:pt>
                      <c:pt idx="23">
                        <c:v>2.2650520000000001E-4</c:v>
                      </c:pt>
                      <c:pt idx="24">
                        <c:v>2.09242E-4</c:v>
                      </c:pt>
                      <c:pt idx="25">
                        <c:v>2.214924E-4</c:v>
                      </c:pt>
                      <c:pt idx="26">
                        <c:v>2.1581759999999997E-4</c:v>
                      </c:pt>
                      <c:pt idx="27">
                        <c:v>2.190956E-4</c:v>
                      </c:pt>
                      <c:pt idx="28">
                        <c:v>2.13138E-4</c:v>
                      </c:pt>
                      <c:pt idx="29">
                        <c:v>2.0997519999999998E-4</c:v>
                      </c:pt>
                      <c:pt idx="30">
                        <c:v>2.1208080000000002E-4</c:v>
                      </c:pt>
                      <c:pt idx="31">
                        <c:v>2.1774120000000002E-4</c:v>
                      </c:pt>
                      <c:pt idx="32">
                        <c:v>2.061656E-4</c:v>
                      </c:pt>
                      <c:pt idx="33">
                        <c:v>2.0693480000000001E-4</c:v>
                      </c:pt>
                      <c:pt idx="34">
                        <c:v>2.1641640000000001E-4</c:v>
                      </c:pt>
                      <c:pt idx="35">
                        <c:v>2.1840879999999999E-4</c:v>
                      </c:pt>
                      <c:pt idx="36">
                        <c:v>2.244728E-4</c:v>
                      </c:pt>
                      <c:pt idx="37">
                        <c:v>2.2290959999999999E-4</c:v>
                      </c:pt>
                      <c:pt idx="38">
                        <c:v>2.3368360000000001E-4</c:v>
                      </c:pt>
                      <c:pt idx="39">
                        <c:v>2.414928E-4</c:v>
                      </c:pt>
                      <c:pt idx="40">
                        <c:v>2.4346880000000002E-4</c:v>
                      </c:pt>
                      <c:pt idx="41">
                        <c:v>2.4038600000000001E-4</c:v>
                      </c:pt>
                      <c:pt idx="42">
                        <c:v>2.4400000000000002E-4</c:v>
                      </c:pt>
                      <c:pt idx="43">
                        <c:v>2.5514400000000001E-4</c:v>
                      </c:pt>
                      <c:pt idx="44">
                        <c:v>2.5812319999999998E-4</c:v>
                      </c:pt>
                      <c:pt idx="45">
                        <c:v>2.5586279999999999E-4</c:v>
                      </c:pt>
                      <c:pt idx="46">
                        <c:v>2.6042360000000001E-4</c:v>
                      </c:pt>
                      <c:pt idx="47">
                        <c:v>2.646328E-4</c:v>
                      </c:pt>
                      <c:pt idx="48">
                        <c:v>2.7403520000000002E-4</c:v>
                      </c:pt>
                      <c:pt idx="49">
                        <c:v>2.7904239999999999E-4</c:v>
                      </c:pt>
                      <c:pt idx="50">
                        <c:v>2.8189440000000001E-4</c:v>
                      </c:pt>
                      <c:pt idx="51">
                        <c:v>2.8294360000000001E-4</c:v>
                      </c:pt>
                      <c:pt idx="52">
                        <c:v>2.77994E-4</c:v>
                      </c:pt>
                      <c:pt idx="53">
                        <c:v>2.8832519999999999E-4</c:v>
                      </c:pt>
                      <c:pt idx="54">
                        <c:v>3.0113359999999997E-4</c:v>
                      </c:pt>
                      <c:pt idx="55">
                        <c:v>2.9786679999999999E-4</c:v>
                      </c:pt>
                      <c:pt idx="56">
                        <c:v>3.01902E-4</c:v>
                      </c:pt>
                      <c:pt idx="57">
                        <c:v>3.0472959999999999E-4</c:v>
                      </c:pt>
                      <c:pt idx="58">
                        <c:v>3.0577760000000001E-4</c:v>
                      </c:pt>
                      <c:pt idx="59">
                        <c:v>3.1895800000000005E-4</c:v>
                      </c:pt>
                      <c:pt idx="60">
                        <c:v>3.1805479999999996E-4</c:v>
                      </c:pt>
                      <c:pt idx="61">
                        <c:v>3.2333280000000002E-4</c:v>
                      </c:pt>
                      <c:pt idx="62">
                        <c:v>3.2404359999999998E-4</c:v>
                      </c:pt>
                      <c:pt idx="63">
                        <c:v>3.3446680000000001E-4</c:v>
                      </c:pt>
                      <c:pt idx="64">
                        <c:v>3.3558680000000002E-4</c:v>
                      </c:pt>
                      <c:pt idx="65">
                        <c:v>3.376904E-4</c:v>
                      </c:pt>
                      <c:pt idx="66">
                        <c:v>3.5783160000000001E-4</c:v>
                      </c:pt>
                      <c:pt idx="67">
                        <c:v>3.553648E-4</c:v>
                      </c:pt>
                      <c:pt idx="68">
                        <c:v>3.5453840000000003E-4</c:v>
                      </c:pt>
                      <c:pt idx="69">
                        <c:v>3.6065359999999999E-4</c:v>
                      </c:pt>
                      <c:pt idx="70">
                        <c:v>3.6450839999999996E-4</c:v>
                      </c:pt>
                      <c:pt idx="71">
                        <c:v>3.8189679999999995E-4</c:v>
                      </c:pt>
                      <c:pt idx="72">
                        <c:v>3.8959279999999997E-4</c:v>
                      </c:pt>
                      <c:pt idx="73">
                        <c:v>3.8808439999999999E-4</c:v>
                      </c:pt>
                      <c:pt idx="74">
                        <c:v>3.9896719999999998E-4</c:v>
                      </c:pt>
                      <c:pt idx="75">
                        <c:v>4.1177600000000004E-4</c:v>
                      </c:pt>
                      <c:pt idx="76">
                        <c:v>4.26492E-4</c:v>
                      </c:pt>
                      <c:pt idx="77">
                        <c:v>4.2603200000000002E-4</c:v>
                      </c:pt>
                      <c:pt idx="78">
                        <c:v>4.2738400000000005E-4</c:v>
                      </c:pt>
                      <c:pt idx="79">
                        <c:v>4.5635599999999999E-4</c:v>
                      </c:pt>
                      <c:pt idx="80">
                        <c:v>4.7636400000000001E-4</c:v>
                      </c:pt>
                      <c:pt idx="81">
                        <c:v>4.8003999999999999E-4</c:v>
                      </c:pt>
                      <c:pt idx="82">
                        <c:v>4.8886800000000005E-4</c:v>
                      </c:pt>
                      <c:pt idx="83">
                        <c:v>5.1050400000000006E-4</c:v>
                      </c:pt>
                      <c:pt idx="84">
                        <c:v>5.45584E-4</c:v>
                      </c:pt>
                      <c:pt idx="85">
                        <c:v>5.4999200000000002E-4</c:v>
                      </c:pt>
                      <c:pt idx="86">
                        <c:v>5.6006000000000003E-4</c:v>
                      </c:pt>
                      <c:pt idx="87">
                        <c:v>5.7943600000000001E-4</c:v>
                      </c:pt>
                      <c:pt idx="88">
                        <c:v>6.2246399999999998E-4</c:v>
                      </c:pt>
                      <c:pt idx="89">
                        <c:v>6.3383999999999999E-4</c:v>
                      </c:pt>
                      <c:pt idx="90">
                        <c:v>6.4614000000000002E-4</c:v>
                      </c:pt>
                      <c:pt idx="91">
                        <c:v>6.5711199999999995E-4</c:v>
                      </c:pt>
                      <c:pt idx="92">
                        <c:v>7.1603200000000002E-4</c:v>
                      </c:pt>
                      <c:pt idx="93">
                        <c:v>7.5538800000000007E-4</c:v>
                      </c:pt>
                      <c:pt idx="94">
                        <c:v>7.7707600000000003E-4</c:v>
                      </c:pt>
                      <c:pt idx="95">
                        <c:v>7.9698799999999999E-4</c:v>
                      </c:pt>
                      <c:pt idx="96">
                        <c:v>8.3621600000000009E-4</c:v>
                      </c:pt>
                      <c:pt idx="97">
                        <c:v>9.2941200000000001E-4</c:v>
                      </c:pt>
                      <c:pt idx="98">
                        <c:v>9.9287200000000011E-4</c:v>
                      </c:pt>
                      <c:pt idx="99">
                        <c:v>1.016044E-3</c:v>
                      </c:pt>
                      <c:pt idx="100">
                        <c:v>1.0498040000000001E-3</c:v>
                      </c:pt>
                      <c:pt idx="101">
                        <c:v>1.13798E-3</c:v>
                      </c:pt>
                      <c:pt idx="102">
                        <c:v>1.2713959999999999E-3</c:v>
                      </c:pt>
                      <c:pt idx="103">
                        <c:v>1.315936E-3</c:v>
                      </c:pt>
                      <c:pt idx="104">
                        <c:v>1.3453480000000001E-3</c:v>
                      </c:pt>
                      <c:pt idx="105">
                        <c:v>1.445064E-3</c:v>
                      </c:pt>
                      <c:pt idx="106">
                        <c:v>1.6396200000000001E-3</c:v>
                      </c:pt>
                      <c:pt idx="107">
                        <c:v>1.7294599999999999E-3</c:v>
                      </c:pt>
                      <c:pt idx="108">
                        <c:v>1.7753559999999999E-3</c:v>
                      </c:pt>
                      <c:pt idx="109">
                        <c:v>1.901736E-3</c:v>
                      </c:pt>
                      <c:pt idx="110">
                        <c:v>2.1116640000000001E-3</c:v>
                      </c:pt>
                      <c:pt idx="111">
                        <c:v>2.1995039999999997E-3</c:v>
                      </c:pt>
                      <c:pt idx="112">
                        <c:v>2.2757559999999999E-3</c:v>
                      </c:pt>
                      <c:pt idx="113">
                        <c:v>2.364592E-3</c:v>
                      </c:pt>
                      <c:pt idx="114">
                        <c:v>2.5901079999999998E-3</c:v>
                      </c:pt>
                      <c:pt idx="115">
                        <c:v>2.956284E-3</c:v>
                      </c:pt>
                      <c:pt idx="116">
                        <c:v>3.1179720000000001E-3</c:v>
                      </c:pt>
                      <c:pt idx="117">
                        <c:v>3.1945319999999999E-3</c:v>
                      </c:pt>
                      <c:pt idx="118">
                        <c:v>3.2752759999999997E-3</c:v>
                      </c:pt>
                      <c:pt idx="119">
                        <c:v>3.6276720000000002E-3</c:v>
                      </c:pt>
                      <c:pt idx="120">
                        <c:v>4.0196800000000003E-3</c:v>
                      </c:pt>
                      <c:pt idx="121">
                        <c:v>4.14752E-3</c:v>
                      </c:pt>
                      <c:pt idx="122">
                        <c:v>4.27036E-3</c:v>
                      </c:pt>
                      <c:pt idx="123">
                        <c:v>4.5944000000000002E-3</c:v>
                      </c:pt>
                      <c:pt idx="124">
                        <c:v>5.07684E-3</c:v>
                      </c:pt>
                      <c:pt idx="125">
                        <c:v>5.19952E-3</c:v>
                      </c:pt>
                      <c:pt idx="126">
                        <c:v>5.3510800000000002E-3</c:v>
                      </c:pt>
                      <c:pt idx="127">
                        <c:v>5.5417599999999997E-3</c:v>
                      </c:pt>
                      <c:pt idx="128">
                        <c:v>6.0380399999999997E-3</c:v>
                      </c:pt>
                      <c:pt idx="129">
                        <c:v>6.6341200000000003E-3</c:v>
                      </c:pt>
                      <c:pt idx="130">
                        <c:v>6.7888400000000008E-3</c:v>
                      </c:pt>
                      <c:pt idx="131">
                        <c:v>6.9538400000000002E-3</c:v>
                      </c:pt>
                      <c:pt idx="132">
                        <c:v>7.3688799999999995E-3</c:v>
                      </c:pt>
                      <c:pt idx="133">
                        <c:v>8.1885199999999995E-3</c:v>
                      </c:pt>
                      <c:pt idx="134">
                        <c:v>8.4230799999999995E-3</c:v>
                      </c:pt>
                      <c:pt idx="135">
                        <c:v>8.5850800000000001E-3</c:v>
                      </c:pt>
                      <c:pt idx="136">
                        <c:v>8.8342799999999999E-3</c:v>
                      </c:pt>
                      <c:pt idx="137">
                        <c:v>9.2109600000000007E-3</c:v>
                      </c:pt>
                      <c:pt idx="138">
                        <c:v>1.0181279999999999E-2</c:v>
                      </c:pt>
                      <c:pt idx="139">
                        <c:v>1.0601879999999999E-2</c:v>
                      </c:pt>
                      <c:pt idx="140">
                        <c:v>1.0792600000000001E-2</c:v>
                      </c:pt>
                      <c:pt idx="141">
                        <c:v>1.1039760000000001E-2</c:v>
                      </c:pt>
                      <c:pt idx="142">
                        <c:v>1.187616E-2</c:v>
                      </c:pt>
                      <c:pt idx="143">
                        <c:v>1.260444E-2</c:v>
                      </c:pt>
                      <c:pt idx="144">
                        <c:v>1.2818920000000001E-2</c:v>
                      </c:pt>
                      <c:pt idx="145">
                        <c:v>1.3088880000000001E-2</c:v>
                      </c:pt>
                      <c:pt idx="146">
                        <c:v>1.3746799999999998E-2</c:v>
                      </c:pt>
                      <c:pt idx="147">
                        <c:v>1.4990159999999999E-2</c:v>
                      </c:pt>
                      <c:pt idx="148">
                        <c:v>1.539892E-2</c:v>
                      </c:pt>
                      <c:pt idx="149">
                        <c:v>1.5625320000000002E-2</c:v>
                      </c:pt>
                      <c:pt idx="150">
                        <c:v>1.5983520000000001E-2</c:v>
                      </c:pt>
                      <c:pt idx="151">
                        <c:v>1.7139479999999999E-2</c:v>
                      </c:pt>
                      <c:pt idx="152">
                        <c:v>1.818084E-2</c:v>
                      </c:pt>
                      <c:pt idx="153">
                        <c:v>1.8416040000000002E-2</c:v>
                      </c:pt>
                      <c:pt idx="154">
                        <c:v>1.87352E-2</c:v>
                      </c:pt>
                      <c:pt idx="155">
                        <c:v>1.9396159999999999E-2</c:v>
                      </c:pt>
                      <c:pt idx="156">
                        <c:v>2.0876280000000001E-2</c:v>
                      </c:pt>
                      <c:pt idx="157">
                        <c:v>2.1324800000000001E-2</c:v>
                      </c:pt>
                      <c:pt idx="158">
                        <c:v>2.1603839999999999E-2</c:v>
                      </c:pt>
                      <c:pt idx="159">
                        <c:v>2.1989079999999998E-2</c:v>
                      </c:pt>
                      <c:pt idx="160">
                        <c:v>2.3066039999999999E-2</c:v>
                      </c:pt>
                      <c:pt idx="161">
                        <c:v>2.410704E-2</c:v>
                      </c:pt>
                      <c:pt idx="162">
                        <c:v>2.439968E-2</c:v>
                      </c:pt>
                      <c:pt idx="163">
                        <c:v>2.5014359999999999E-2</c:v>
                      </c:pt>
                      <c:pt idx="164">
                        <c:v>2.6689600000000001E-2</c:v>
                      </c:pt>
                      <c:pt idx="165">
                        <c:v>2.7247720000000003E-2</c:v>
                      </c:pt>
                      <c:pt idx="166">
                        <c:v>2.756376E-2</c:v>
                      </c:pt>
                      <c:pt idx="167">
                        <c:v>2.8010719999999999E-2</c:v>
                      </c:pt>
                      <c:pt idx="168">
                        <c:v>2.9627880000000002E-2</c:v>
                      </c:pt>
                      <c:pt idx="169">
                        <c:v>3.065524E-2</c:v>
                      </c:pt>
                      <c:pt idx="170">
                        <c:v>3.0946999999999999E-2</c:v>
                      </c:pt>
                      <c:pt idx="171">
                        <c:v>3.1343360000000001E-2</c:v>
                      </c:pt>
                      <c:pt idx="172">
                        <c:v>3.2775599999999995E-2</c:v>
                      </c:pt>
                      <c:pt idx="173">
                        <c:v>3.3865119999999999E-2</c:v>
                      </c:pt>
                      <c:pt idx="174">
                        <c:v>3.4181799999999998E-2</c:v>
                      </c:pt>
                      <c:pt idx="175">
                        <c:v>3.460916E-2</c:v>
                      </c:pt>
                      <c:pt idx="176">
                        <c:v>3.6164120000000001E-2</c:v>
                      </c:pt>
                      <c:pt idx="177">
                        <c:v>3.7701239999999997E-2</c:v>
                      </c:pt>
                      <c:pt idx="178">
                        <c:v>3.8013680000000001E-2</c:v>
                      </c:pt>
                      <c:pt idx="179">
                        <c:v>3.8404759999999996E-2</c:v>
                      </c:pt>
                      <c:pt idx="180">
                        <c:v>3.9012479999999995E-2</c:v>
                      </c:pt>
                      <c:pt idx="181">
                        <c:v>4.0986399999999999E-2</c:v>
                      </c:pt>
                      <c:pt idx="182">
                        <c:v>4.1882400000000007E-2</c:v>
                      </c:pt>
                      <c:pt idx="183">
                        <c:v>4.2222799999999998E-2</c:v>
                      </c:pt>
                      <c:pt idx="184">
                        <c:v>4.3004399999999998E-2</c:v>
                      </c:pt>
                      <c:pt idx="185">
                        <c:v>4.4819199999999997E-2</c:v>
                      </c:pt>
                      <c:pt idx="186">
                        <c:v>4.5210800000000002E-2</c:v>
                      </c:pt>
                      <c:pt idx="187">
                        <c:v>4.5638399999999996E-2</c:v>
                      </c:pt>
                      <c:pt idx="188">
                        <c:v>4.6980399999999999E-2</c:v>
                      </c:pt>
                      <c:pt idx="189">
                        <c:v>4.8595600000000003E-2</c:v>
                      </c:pt>
                      <c:pt idx="190">
                        <c:v>4.8941600000000002E-2</c:v>
                      </c:pt>
                      <c:pt idx="191">
                        <c:v>4.9368800000000004E-2</c:v>
                      </c:pt>
                      <c:pt idx="192">
                        <c:v>5.0886399999999998E-2</c:v>
                      </c:pt>
                      <c:pt idx="193">
                        <c:v>5.2420799999999997E-2</c:v>
                      </c:pt>
                      <c:pt idx="194">
                        <c:v>5.27672E-2</c:v>
                      </c:pt>
                      <c:pt idx="195">
                        <c:v>5.3256400000000002E-2</c:v>
                      </c:pt>
                      <c:pt idx="196">
                        <c:v>5.5412800000000005E-2</c:v>
                      </c:pt>
                      <c:pt idx="197">
                        <c:v>5.6192399999999997E-2</c:v>
                      </c:pt>
                      <c:pt idx="198">
                        <c:v>5.6545600000000001E-2</c:v>
                      </c:pt>
                      <c:pt idx="199">
                        <c:v>5.7475600000000002E-2</c:v>
                      </c:pt>
                      <c:pt idx="200">
                        <c:v>5.9524800000000003E-2</c:v>
                      </c:pt>
                      <c:pt idx="201">
                        <c:v>5.9919599999999996E-2</c:v>
                      </c:pt>
                      <c:pt idx="202">
                        <c:v>6.0316400000000006E-2</c:v>
                      </c:pt>
                      <c:pt idx="203">
                        <c:v>6.1600000000000002E-2</c:v>
                      </c:pt>
                      <c:pt idx="204">
                        <c:v>6.3591200000000001E-2</c:v>
                      </c:pt>
                      <c:pt idx="205">
                        <c:v>6.3931600000000005E-2</c:v>
                      </c:pt>
                      <c:pt idx="206">
                        <c:v>6.4325599999999997E-2</c:v>
                      </c:pt>
                      <c:pt idx="207">
                        <c:v>6.5341999999999997E-2</c:v>
                      </c:pt>
                      <c:pt idx="208">
                        <c:v>6.7829199999999992E-2</c:v>
                      </c:pt>
                      <c:pt idx="209">
                        <c:v>6.8554400000000001E-2</c:v>
                      </c:pt>
                      <c:pt idx="210">
                        <c:v>6.8859599999999993E-2</c:v>
                      </c:pt>
                      <c:pt idx="211">
                        <c:v>6.9306000000000006E-2</c:v>
                      </c:pt>
                      <c:pt idx="212">
                        <c:v>7.0644399999999996E-2</c:v>
                      </c:pt>
                      <c:pt idx="213">
                        <c:v>7.2703199999999996E-2</c:v>
                      </c:pt>
                      <c:pt idx="214">
                        <c:v>7.30296E-2</c:v>
                      </c:pt>
                      <c:pt idx="215">
                        <c:v>7.4001200000000003E-2</c:v>
                      </c:pt>
                      <c:pt idx="216">
                        <c:v>7.62708E-2</c:v>
                      </c:pt>
                      <c:pt idx="217">
                        <c:v>7.6621599999999998E-2</c:v>
                      </c:pt>
                      <c:pt idx="218">
                        <c:v>7.6961600000000005E-2</c:v>
                      </c:pt>
                      <c:pt idx="219">
                        <c:v>7.8817999999999999E-2</c:v>
                      </c:pt>
                      <c:pt idx="220">
                        <c:v>8.0497599999999989E-2</c:v>
                      </c:pt>
                      <c:pt idx="221">
                        <c:v>8.0757600000000013E-2</c:v>
                      </c:pt>
                      <c:pt idx="222">
                        <c:v>8.1214399999999992E-2</c:v>
                      </c:pt>
                      <c:pt idx="223">
                        <c:v>8.3723600000000009E-2</c:v>
                      </c:pt>
                      <c:pt idx="224">
                        <c:v>8.4600399999999992E-2</c:v>
                      </c:pt>
                      <c:pt idx="225">
                        <c:v>8.4872799999999998E-2</c:v>
                      </c:pt>
                      <c:pt idx="226">
                        <c:v>8.5273199999999993E-2</c:v>
                      </c:pt>
                      <c:pt idx="227">
                        <c:v>8.7324800000000008E-2</c:v>
                      </c:pt>
                      <c:pt idx="228">
                        <c:v>8.9364000000000013E-2</c:v>
                      </c:pt>
                      <c:pt idx="229">
                        <c:v>8.9569200000000002E-2</c:v>
                      </c:pt>
                      <c:pt idx="230">
                        <c:v>8.9907199999999993E-2</c:v>
                      </c:pt>
                      <c:pt idx="231">
                        <c:v>9.0541999999999997E-2</c:v>
                      </c:pt>
                      <c:pt idx="232">
                        <c:v>9.3364799999999998E-2</c:v>
                      </c:pt>
                      <c:pt idx="233">
                        <c:v>9.4389600000000004E-2</c:v>
                      </c:pt>
                      <c:pt idx="234">
                        <c:v>9.4583200000000006E-2</c:v>
                      </c:pt>
                      <c:pt idx="235">
                        <c:v>9.5280400000000001E-2</c:v>
                      </c:pt>
                      <c:pt idx="236">
                        <c:v>9.8188800000000007E-2</c:v>
                      </c:pt>
                      <c:pt idx="237">
                        <c:v>9.8909999999999998E-2</c:v>
                      </c:pt>
                      <c:pt idx="238">
                        <c:v>9.9111999999999992E-2</c:v>
                      </c:pt>
                      <c:pt idx="239">
                        <c:v>9.9479200000000004E-2</c:v>
                      </c:pt>
                      <c:pt idx="240">
                        <c:v>0.10079</c:v>
                      </c:pt>
                      <c:pt idx="241">
                        <c:v>0.10389480000000001</c:v>
                      </c:pt>
                      <c:pt idx="242">
                        <c:v>0.1047472</c:v>
                      </c:pt>
                      <c:pt idx="243">
                        <c:v>0.1048832</c:v>
                      </c:pt>
                      <c:pt idx="244">
                        <c:v>0.10517319999999999</c:v>
                      </c:pt>
                      <c:pt idx="245">
                        <c:v>0.10772320000000001</c:v>
                      </c:pt>
                      <c:pt idx="246">
                        <c:v>0.1091028</c:v>
                      </c:pt>
                      <c:pt idx="247">
                        <c:v>0.10922760000000001</c:v>
                      </c:pt>
                      <c:pt idx="248">
                        <c:v>0.1114372</c:v>
                      </c:pt>
                      <c:pt idx="249">
                        <c:v>0.1132248</c:v>
                      </c:pt>
                      <c:pt idx="250">
                        <c:v>0.1133156</c:v>
                      </c:pt>
                      <c:pt idx="251">
                        <c:v>0.11357879999999999</c:v>
                      </c:pt>
                      <c:pt idx="252">
                        <c:v>0.1144404</c:v>
                      </c:pt>
                      <c:pt idx="253">
                        <c:v>0.1175084</c:v>
                      </c:pt>
                      <c:pt idx="254">
                        <c:v>0.1178524</c:v>
                      </c:pt>
                      <c:pt idx="255">
                        <c:v>0.11804000000000001</c:v>
                      </c:pt>
                      <c:pt idx="256">
                        <c:v>0.11902240000000001</c:v>
                      </c:pt>
                      <c:pt idx="257">
                        <c:v>0.12237999999999999</c:v>
                      </c:pt>
                      <c:pt idx="258">
                        <c:v>0.12308920000000001</c:v>
                      </c:pt>
                      <c:pt idx="259">
                        <c:v>0.1231396</c:v>
                      </c:pt>
                      <c:pt idx="260">
                        <c:v>0.1234024</c:v>
                      </c:pt>
                      <c:pt idx="261">
                        <c:v>0.12532479999999999</c:v>
                      </c:pt>
                      <c:pt idx="262">
                        <c:v>0.1273212</c:v>
                      </c:pt>
                      <c:pt idx="263">
                        <c:v>0.12740399999999999</c:v>
                      </c:pt>
                      <c:pt idx="264">
                        <c:v>0.1279516</c:v>
                      </c:pt>
                      <c:pt idx="265">
                        <c:v>0.1312316</c:v>
                      </c:pt>
                      <c:pt idx="266">
                        <c:v>0.13171720000000001</c:v>
                      </c:pt>
                      <c:pt idx="267">
                        <c:v>0.13180160000000002</c:v>
                      </c:pt>
                      <c:pt idx="268">
                        <c:v>0.13377</c:v>
                      </c:pt>
                      <c:pt idx="269">
                        <c:v>0.1359668</c:v>
                      </c:pt>
                      <c:pt idx="270">
                        <c:v>0.135988</c:v>
                      </c:pt>
                      <c:pt idx="271">
                        <c:v>0.13615679999999999</c:v>
                      </c:pt>
                      <c:pt idx="272">
                        <c:v>0.137762</c:v>
                      </c:pt>
                      <c:pt idx="273">
                        <c:v>0.1411772</c:v>
                      </c:pt>
                      <c:pt idx="274">
                        <c:v>0.1413992</c:v>
                      </c:pt>
                      <c:pt idx="275">
                        <c:v>0.141428</c:v>
                      </c:pt>
                      <c:pt idx="276">
                        <c:v>0.1424368</c:v>
                      </c:pt>
                      <c:pt idx="277">
                        <c:v>0.1458468</c:v>
                      </c:pt>
                      <c:pt idx="278">
                        <c:v>0.14608480000000001</c:v>
                      </c:pt>
                      <c:pt idx="279">
                        <c:v>0.1461112</c:v>
                      </c:pt>
                      <c:pt idx="280">
                        <c:v>0.14633079999999998</c:v>
                      </c:pt>
                      <c:pt idx="281">
                        <c:v>0.148338</c:v>
                      </c:pt>
                      <c:pt idx="282">
                        <c:v>0.15217439999999999</c:v>
                      </c:pt>
                      <c:pt idx="283">
                        <c:v>0.15299080000000001</c:v>
                      </c:pt>
                      <c:pt idx="284">
                        <c:v>0.152862</c:v>
                      </c:pt>
                      <c:pt idx="285">
                        <c:v>0.15298800000000001</c:v>
                      </c:pt>
                      <c:pt idx="286">
                        <c:v>0.15523000000000001</c:v>
                      </c:pt>
                      <c:pt idx="287">
                        <c:v>0.1571572</c:v>
                      </c:pt>
                      <c:pt idx="288">
                        <c:v>0.15712039999999999</c:v>
                      </c:pt>
                      <c:pt idx="289">
                        <c:v>0.157502</c:v>
                      </c:pt>
                      <c:pt idx="290">
                        <c:v>0.16120680000000001</c:v>
                      </c:pt>
                      <c:pt idx="291">
                        <c:v>0.16204719999999997</c:v>
                      </c:pt>
                      <c:pt idx="292">
                        <c:v>0.16197639999999999</c:v>
                      </c:pt>
                      <c:pt idx="293">
                        <c:v>0.16304200000000002</c:v>
                      </c:pt>
                      <c:pt idx="294">
                        <c:v>0.16546959999999999</c:v>
                      </c:pt>
                      <c:pt idx="295">
                        <c:v>0.1654668</c:v>
                      </c:pt>
                      <c:pt idx="296">
                        <c:v>0.16753119999999999</c:v>
                      </c:pt>
                      <c:pt idx="297">
                        <c:v>0.17047399999999999</c:v>
                      </c:pt>
                      <c:pt idx="298">
                        <c:v>0.1703556</c:v>
                      </c:pt>
                      <c:pt idx="299">
                        <c:v>0.1703604</c:v>
                      </c:pt>
                      <c:pt idx="300">
                        <c:v>0.1718228</c:v>
                      </c:pt>
                      <c:pt idx="301">
                        <c:v>0.17523160000000002</c:v>
                      </c:pt>
                      <c:pt idx="302">
                        <c:v>0.17523279999999999</c:v>
                      </c:pt>
                      <c:pt idx="303">
                        <c:v>0.17520040000000001</c:v>
                      </c:pt>
                      <c:pt idx="304">
                        <c:v>0.17807759999999997</c:v>
                      </c:pt>
                      <c:pt idx="305">
                        <c:v>0.17879639999999999</c:v>
                      </c:pt>
                      <c:pt idx="306">
                        <c:v>0.17885039999999999</c:v>
                      </c:pt>
                      <c:pt idx="307">
                        <c:v>0.18242719999999998</c:v>
                      </c:pt>
                      <c:pt idx="308">
                        <c:v>0.1842712</c:v>
                      </c:pt>
                      <c:pt idx="309">
                        <c:v>0.1840492</c:v>
                      </c:pt>
                      <c:pt idx="310">
                        <c:v>0.18406639999999999</c:v>
                      </c:pt>
                      <c:pt idx="311">
                        <c:v>0.18685600000000002</c:v>
                      </c:pt>
                      <c:pt idx="312">
                        <c:v>0.1887896</c:v>
                      </c:pt>
                      <c:pt idx="313">
                        <c:v>0.18862200000000001</c:v>
                      </c:pt>
                      <c:pt idx="314">
                        <c:v>0.18927600000000003</c:v>
                      </c:pt>
                      <c:pt idx="315">
                        <c:v>0.19352319999999998</c:v>
                      </c:pt>
                      <c:pt idx="316">
                        <c:v>0.19441919999999999</c:v>
                      </c:pt>
                      <c:pt idx="317">
                        <c:v>0.1941744</c:v>
                      </c:pt>
                      <c:pt idx="318">
                        <c:v>0.19423120000000002</c:v>
                      </c:pt>
                      <c:pt idx="319">
                        <c:v>0.1959292</c:v>
                      </c:pt>
                      <c:pt idx="320">
                        <c:v>0.1990092</c:v>
                      </c:pt>
                      <c:pt idx="321">
                        <c:v>0.1988772</c:v>
                      </c:pt>
                      <c:pt idx="322">
                        <c:v>0.1988384</c:v>
                      </c:pt>
                      <c:pt idx="323">
                        <c:v>0.20200320000000002</c:v>
                      </c:pt>
                      <c:pt idx="324">
                        <c:v>0.205396</c:v>
                      </c:pt>
                      <c:pt idx="325">
                        <c:v>0.205122</c:v>
                      </c:pt>
                      <c:pt idx="326">
                        <c:v>0.2049812</c:v>
                      </c:pt>
                      <c:pt idx="327">
                        <c:v>0.20506920000000001</c:v>
                      </c:pt>
                      <c:pt idx="328">
                        <c:v>0.20817519999999998</c:v>
                      </c:pt>
                      <c:pt idx="329">
                        <c:v>0.21078720000000001</c:v>
                      </c:pt>
                      <c:pt idx="330">
                        <c:v>0.2104992</c:v>
                      </c:pt>
                      <c:pt idx="331">
                        <c:v>0.21043919999999999</c:v>
                      </c:pt>
                      <c:pt idx="332">
                        <c:v>0.21217759999999999</c:v>
                      </c:pt>
                      <c:pt idx="333">
                        <c:v>0.21618079999999998</c:v>
                      </c:pt>
                      <c:pt idx="334">
                        <c:v>0.21608640000000001</c:v>
                      </c:pt>
                      <c:pt idx="335">
                        <c:v>0.215918</c:v>
                      </c:pt>
                      <c:pt idx="336">
                        <c:v>0.21789760000000002</c:v>
                      </c:pt>
                      <c:pt idx="337">
                        <c:v>0.22192720000000002</c:v>
                      </c:pt>
                      <c:pt idx="338">
                        <c:v>0.22179359999999998</c:v>
                      </c:pt>
                      <c:pt idx="339">
                        <c:v>0.2215992</c:v>
                      </c:pt>
                      <c:pt idx="340">
                        <c:v>0.2224276</c:v>
                      </c:pt>
                      <c:pt idx="341">
                        <c:v>0.22695799999999999</c:v>
                      </c:pt>
                      <c:pt idx="342">
                        <c:v>0.22740639999999998</c:v>
                      </c:pt>
                      <c:pt idx="343">
                        <c:v>0.22712279999999999</c:v>
                      </c:pt>
                      <c:pt idx="344">
                        <c:v>0.22716999999999998</c:v>
                      </c:pt>
                      <c:pt idx="345">
                        <c:v>0.231208</c:v>
                      </c:pt>
                      <c:pt idx="346">
                        <c:v>0.2331464</c:v>
                      </c:pt>
                      <c:pt idx="347">
                        <c:v>0.23276839999999999</c:v>
                      </c:pt>
                      <c:pt idx="348">
                        <c:v>0.23268239999999998</c:v>
                      </c:pt>
                      <c:pt idx="349">
                        <c:v>0.2344048</c:v>
                      </c:pt>
                      <c:pt idx="350">
                        <c:v>0.2384812</c:v>
                      </c:pt>
                      <c:pt idx="351">
                        <c:v>0.23829880000000001</c:v>
                      </c:pt>
                      <c:pt idx="352">
                        <c:v>0.23809239999999998</c:v>
                      </c:pt>
                      <c:pt idx="353">
                        <c:v>0.2399724</c:v>
                      </c:pt>
                      <c:pt idx="354">
                        <c:v>0.24278159999999999</c:v>
                      </c:pt>
                      <c:pt idx="355">
                        <c:v>0.24249519999999999</c:v>
                      </c:pt>
                      <c:pt idx="356">
                        <c:v>0.2424692</c:v>
                      </c:pt>
                      <c:pt idx="357">
                        <c:v>0.2466556</c:v>
                      </c:pt>
                      <c:pt idx="358">
                        <c:v>0.24729479999999998</c:v>
                      </c:pt>
                      <c:pt idx="359">
                        <c:v>0.2469896</c:v>
                      </c:pt>
                      <c:pt idx="360">
                        <c:v>0.24828440000000002</c:v>
                      </c:pt>
                      <c:pt idx="361">
                        <c:v>0.25255159999999999</c:v>
                      </c:pt>
                      <c:pt idx="362">
                        <c:v>0.25238679999999997</c:v>
                      </c:pt>
                      <c:pt idx="363">
                        <c:v>0.25210719999999998</c:v>
                      </c:pt>
                      <c:pt idx="364">
                        <c:v>0.25207439999999998</c:v>
                      </c:pt>
                      <c:pt idx="365">
                        <c:v>0.25390560000000001</c:v>
                      </c:pt>
                      <c:pt idx="366">
                        <c:v>0.25867439999999997</c:v>
                      </c:pt>
                      <c:pt idx="367">
                        <c:v>0.25876280000000002</c:v>
                      </c:pt>
                      <c:pt idx="368">
                        <c:v>0.25837559999999998</c:v>
                      </c:pt>
                      <c:pt idx="369">
                        <c:v>0.26018479999999999</c:v>
                      </c:pt>
                      <c:pt idx="370">
                        <c:v>0.26402799999999998</c:v>
                      </c:pt>
                      <c:pt idx="371">
                        <c:v>0.26372440000000003</c:v>
                      </c:pt>
                      <c:pt idx="372">
                        <c:v>0.26341199999999998</c:v>
                      </c:pt>
                      <c:pt idx="373">
                        <c:v>0.26341239999999999</c:v>
                      </c:pt>
                      <c:pt idx="374">
                        <c:v>0.26757039999999999</c:v>
                      </c:pt>
                      <c:pt idx="375">
                        <c:v>0.27063919999999997</c:v>
                      </c:pt>
                      <c:pt idx="376">
                        <c:v>0.27011479999999999</c:v>
                      </c:pt>
                      <c:pt idx="377">
                        <c:v>0.26983000000000001</c:v>
                      </c:pt>
                      <c:pt idx="378">
                        <c:v>0.27043679999999998</c:v>
                      </c:pt>
                      <c:pt idx="379">
                        <c:v>0.27481680000000003</c:v>
                      </c:pt>
                      <c:pt idx="380">
                        <c:v>0.27477119999999999</c:v>
                      </c:pt>
                      <c:pt idx="381">
                        <c:v>0.27447240000000001</c:v>
                      </c:pt>
                      <c:pt idx="382">
                        <c:v>0.27839320000000001</c:v>
                      </c:pt>
                      <c:pt idx="383">
                        <c:v>0.28047160000000004</c:v>
                      </c:pt>
                      <c:pt idx="384">
                        <c:v>0.27994720000000001</c:v>
                      </c:pt>
                      <c:pt idx="385">
                        <c:v>0.2797364</c:v>
                      </c:pt>
                      <c:pt idx="386">
                        <c:v>0.28356599999999998</c:v>
                      </c:pt>
                      <c:pt idx="387">
                        <c:v>0.28525519999999999</c:v>
                      </c:pt>
                      <c:pt idx="388">
                        <c:v>0.28478200000000004</c:v>
                      </c:pt>
                      <c:pt idx="389">
                        <c:v>0.2846088</c:v>
                      </c:pt>
                      <c:pt idx="390">
                        <c:v>0.28461320000000001</c:v>
                      </c:pt>
                      <c:pt idx="391">
                        <c:v>0.28796840000000001</c:v>
                      </c:pt>
                      <c:pt idx="392">
                        <c:v>0.29280080000000003</c:v>
                      </c:pt>
                      <c:pt idx="393">
                        <c:v>0.29281800000000002</c:v>
                      </c:pt>
                      <c:pt idx="394">
                        <c:v>0.29230640000000002</c:v>
                      </c:pt>
                      <c:pt idx="395">
                        <c:v>0.29214400000000001</c:v>
                      </c:pt>
                      <c:pt idx="396">
                        <c:v>0.29532079999999999</c:v>
                      </c:pt>
                      <c:pt idx="397">
                        <c:v>0.29789159999999998</c:v>
                      </c:pt>
                      <c:pt idx="398">
                        <c:v>0.29742640000000004</c:v>
                      </c:pt>
                      <c:pt idx="399">
                        <c:v>0.29723640000000001</c:v>
                      </c:pt>
                      <c:pt idx="400">
                        <c:v>0.30135679999999998</c:v>
                      </c:pt>
                      <c:pt idx="401">
                        <c:v>0.30401</c:v>
                      </c:pt>
                      <c:pt idx="402">
                        <c:v>0.30346519999999999</c:v>
                      </c:pt>
                      <c:pt idx="403">
                        <c:v>0.30321200000000004</c:v>
                      </c:pt>
                      <c:pt idx="404">
                        <c:v>0.30453759999999996</c:v>
                      </c:pt>
                      <c:pt idx="405">
                        <c:v>0.30972440000000001</c:v>
                      </c:pt>
                      <c:pt idx="406">
                        <c:v>0.3100348</c:v>
                      </c:pt>
                      <c:pt idx="407">
                        <c:v>0.30955680000000002</c:v>
                      </c:pt>
                      <c:pt idx="408">
                        <c:v>0.30940280000000003</c:v>
                      </c:pt>
                      <c:pt idx="409">
                        <c:v>0.3130444</c:v>
                      </c:pt>
                      <c:pt idx="410">
                        <c:v>0.31636720000000002</c:v>
                      </c:pt>
                      <c:pt idx="411">
                        <c:v>0.31584599999999996</c:v>
                      </c:pt>
                      <c:pt idx="412">
                        <c:v>0.3155268</c:v>
                      </c:pt>
                      <c:pt idx="413">
                        <c:v>0.31621080000000001</c:v>
                      </c:pt>
                      <c:pt idx="414">
                        <c:v>0.32134079999999998</c:v>
                      </c:pt>
                      <c:pt idx="415">
                        <c:v>0.3216656</c:v>
                      </c:pt>
                      <c:pt idx="416">
                        <c:v>0.32121119999999997</c:v>
                      </c:pt>
                      <c:pt idx="417">
                        <c:v>0.32103959999999998</c:v>
                      </c:pt>
                      <c:pt idx="418">
                        <c:v>0.32340279999999999</c:v>
                      </c:pt>
                      <c:pt idx="419">
                        <c:v>0.32753959999999999</c:v>
                      </c:pt>
                      <c:pt idx="420">
                        <c:v>0.32713320000000001</c:v>
                      </c:pt>
                      <c:pt idx="421">
                        <c:v>0.326766</c:v>
                      </c:pt>
                      <c:pt idx="422">
                        <c:v>0.33020080000000002</c:v>
                      </c:pt>
                      <c:pt idx="423">
                        <c:v>0.33272679999999999</c:v>
                      </c:pt>
                      <c:pt idx="424">
                        <c:v>0.33218960000000003</c:v>
                      </c:pt>
                      <c:pt idx="425">
                        <c:v>0.33234760000000002</c:v>
                      </c:pt>
                      <c:pt idx="426">
                        <c:v>0.33689279999999999</c:v>
                      </c:pt>
                      <c:pt idx="427">
                        <c:v>0.33682679999999998</c:v>
                      </c:pt>
                      <c:pt idx="428">
                        <c:v>0.33642479999999997</c:v>
                      </c:pt>
                      <c:pt idx="429">
                        <c:v>0.33791519999999997</c:v>
                      </c:pt>
                      <c:pt idx="430">
                        <c:v>0.34256759999999997</c:v>
                      </c:pt>
                      <c:pt idx="431">
                        <c:v>0.34227559999999996</c:v>
                      </c:pt>
                      <c:pt idx="432">
                        <c:v>0.34182519999999994</c:v>
                      </c:pt>
                      <c:pt idx="433">
                        <c:v>0.34469720000000004</c:v>
                      </c:pt>
                      <c:pt idx="434">
                        <c:v>0.34850360000000002</c:v>
                      </c:pt>
                      <c:pt idx="435">
                        <c:v>0.34788839999999999</c:v>
                      </c:pt>
                      <c:pt idx="436">
                        <c:v>0.347466</c:v>
                      </c:pt>
                      <c:pt idx="437">
                        <c:v>0.34730879999999997</c:v>
                      </c:pt>
                      <c:pt idx="438">
                        <c:v>0.34995880000000001</c:v>
                      </c:pt>
                      <c:pt idx="439">
                        <c:v>0.35436039999999996</c:v>
                      </c:pt>
                      <c:pt idx="440">
                        <c:v>0.35384320000000002</c:v>
                      </c:pt>
                      <c:pt idx="441">
                        <c:v>0.35336480000000003</c:v>
                      </c:pt>
                      <c:pt idx="442">
                        <c:v>0.35548999999999997</c:v>
                      </c:pt>
                      <c:pt idx="443">
                        <c:v>0.35994999999999999</c:v>
                      </c:pt>
                      <c:pt idx="444">
                        <c:v>0.35941719999999999</c:v>
                      </c:pt>
                      <c:pt idx="445">
                        <c:v>0.3589252</c:v>
                      </c:pt>
                      <c:pt idx="446">
                        <c:v>0.35872759999999998</c:v>
                      </c:pt>
                      <c:pt idx="447">
                        <c:v>0.36294960000000004</c:v>
                      </c:pt>
                      <c:pt idx="448">
                        <c:v>0.36695439999999996</c:v>
                      </c:pt>
                      <c:pt idx="449">
                        <c:v>0.36621879999999996</c:v>
                      </c:pt>
                      <c:pt idx="450">
                        <c:v>0.36569000000000002</c:v>
                      </c:pt>
                      <c:pt idx="451">
                        <c:v>0.365508</c:v>
                      </c:pt>
                      <c:pt idx="452">
                        <c:v>0.37036960000000002</c:v>
                      </c:pt>
                      <c:pt idx="453">
                        <c:v>0.3718612</c:v>
                      </c:pt>
                      <c:pt idx="454">
                        <c:v>0.37114559999999996</c:v>
                      </c:pt>
                      <c:pt idx="455">
                        <c:v>0.37074800000000002</c:v>
                      </c:pt>
                      <c:pt idx="456">
                        <c:v>0.3718148</c:v>
                      </c:pt>
                      <c:pt idx="457">
                        <c:v>0.37772640000000002</c:v>
                      </c:pt>
                      <c:pt idx="458">
                        <c:v>0.37918199999999996</c:v>
                      </c:pt>
                      <c:pt idx="459">
                        <c:v>0.37834600000000002</c:v>
                      </c:pt>
                      <c:pt idx="460">
                        <c:v>0.37786999999999998</c:v>
                      </c:pt>
                      <c:pt idx="461">
                        <c:v>0.37814560000000003</c:v>
                      </c:pt>
                      <c:pt idx="462">
                        <c:v>0.3838048</c:v>
                      </c:pt>
                      <c:pt idx="463">
                        <c:v>0.3852952</c:v>
                      </c:pt>
                      <c:pt idx="464">
                        <c:v>0.38448399999999999</c:v>
                      </c:pt>
                      <c:pt idx="465">
                        <c:v>0.38399559999999999</c:v>
                      </c:pt>
                      <c:pt idx="466">
                        <c:v>0.3840636</c:v>
                      </c:pt>
                      <c:pt idx="467">
                        <c:v>0.38917119999999999</c:v>
                      </c:pt>
                      <c:pt idx="468">
                        <c:v>0.38928160000000001</c:v>
                      </c:pt>
                      <c:pt idx="469">
                        <c:v>0.3886444</c:v>
                      </c:pt>
                      <c:pt idx="470">
                        <c:v>0.38886039999999999</c:v>
                      </c:pt>
                      <c:pt idx="471">
                        <c:v>0.39456839999999999</c:v>
                      </c:pt>
                      <c:pt idx="472">
                        <c:v>0.3953236</c:v>
                      </c:pt>
                      <c:pt idx="473">
                        <c:v>0.39451599999999998</c:v>
                      </c:pt>
                      <c:pt idx="474">
                        <c:v>0.39404800000000001</c:v>
                      </c:pt>
                      <c:pt idx="475">
                        <c:v>0.3969724</c:v>
                      </c:pt>
                      <c:pt idx="476">
                        <c:v>0.40110799999999996</c:v>
                      </c:pt>
                      <c:pt idx="477">
                        <c:v>0.40033999999999997</c:v>
                      </c:pt>
                      <c:pt idx="478">
                        <c:v>0.39973439999999999</c:v>
                      </c:pt>
                      <c:pt idx="479">
                        <c:v>0.40039599999999997</c:v>
                      </c:pt>
                      <c:pt idx="480">
                        <c:v>0.40616000000000002</c:v>
                      </c:pt>
                      <c:pt idx="481">
                        <c:v>0.40626800000000002</c:v>
                      </c:pt>
                      <c:pt idx="482">
                        <c:v>0.40549999999999997</c:v>
                      </c:pt>
                      <c:pt idx="483">
                        <c:v>0.405028</c:v>
                      </c:pt>
                      <c:pt idx="484">
                        <c:v>0.40488000000000002</c:v>
                      </c:pt>
                      <c:pt idx="485">
                        <c:v>0.41000399999999998</c:v>
                      </c:pt>
                      <c:pt idx="486">
                        <c:v>0.41258800000000001</c:v>
                      </c:pt>
                      <c:pt idx="487">
                        <c:v>0.411688</c:v>
                      </c:pt>
                      <c:pt idx="488">
                        <c:v>0.411352</c:v>
                      </c:pt>
                      <c:pt idx="489">
                        <c:v>0.41658800000000001</c:v>
                      </c:pt>
                      <c:pt idx="490">
                        <c:v>0.417128</c:v>
                      </c:pt>
                      <c:pt idx="491">
                        <c:v>0.41630800000000001</c:v>
                      </c:pt>
                      <c:pt idx="492">
                        <c:v>0.415852</c:v>
                      </c:pt>
                      <c:pt idx="493">
                        <c:v>0.41551199999999999</c:v>
                      </c:pt>
                      <c:pt idx="494">
                        <c:v>0.41737200000000002</c:v>
                      </c:pt>
                      <c:pt idx="495">
                        <c:v>0.42390800000000001</c:v>
                      </c:pt>
                      <c:pt idx="496">
                        <c:v>0.424952</c:v>
                      </c:pt>
                      <c:pt idx="497">
                        <c:v>0.42392400000000002</c:v>
                      </c:pt>
                      <c:pt idx="498">
                        <c:v>0.42332399999999998</c:v>
                      </c:pt>
                      <c:pt idx="499">
                        <c:v>0.42295199999999999</c:v>
                      </c:pt>
                      <c:pt idx="500">
                        <c:v>0.426012</c:v>
                      </c:pt>
                      <c:pt idx="501" formatCode="0.000">
                        <c:v>0.43259599999999998</c:v>
                      </c:pt>
                      <c:pt idx="502" formatCode="0.000">
                        <c:v>0.43284799999999996</c:v>
                      </c:pt>
                      <c:pt idx="503" formatCode="0.000">
                        <c:v>0.43186399999999997</c:v>
                      </c:pt>
                      <c:pt idx="504" formatCode="0.000">
                        <c:v>0.43124800000000002</c:v>
                      </c:pt>
                      <c:pt idx="505" formatCode="0.000">
                        <c:v>0.43091200000000002</c:v>
                      </c:pt>
                      <c:pt idx="506" formatCode="0.000">
                        <c:v>0.43433999999999995</c:v>
                      </c:pt>
                      <c:pt idx="507" formatCode="0.000">
                        <c:v>0.44056800000000002</c:v>
                      </c:pt>
                      <c:pt idx="508" formatCode="0.000">
                        <c:v>0.44008000000000003</c:v>
                      </c:pt>
                      <c:pt idx="509" formatCode="0.000">
                        <c:v>0.43915999999999999</c:v>
                      </c:pt>
                      <c:pt idx="510" formatCode="0.000">
                        <c:v>0.43863599999999997</c:v>
                      </c:pt>
                      <c:pt idx="511" formatCode="0.000">
                        <c:v>0.43841999999999998</c:v>
                      </c:pt>
                      <c:pt idx="512" formatCode="0.000">
                        <c:v>0.44388399999999995</c:v>
                      </c:pt>
                      <c:pt idx="513" formatCode="0.000">
                        <c:v>0.44600800000000002</c:v>
                      </c:pt>
                      <c:pt idx="514" formatCode="0.000">
                        <c:v>0.44505600000000001</c:v>
                      </c:pt>
                      <c:pt idx="515" formatCode="0.000">
                        <c:v>0.44444</c:v>
                      </c:pt>
                      <c:pt idx="516" formatCode="0.000">
                        <c:v>0.44457999999999998</c:v>
                      </c:pt>
                      <c:pt idx="517" formatCode="0.000">
                        <c:v>0.45097599999999999</c:v>
                      </c:pt>
                      <c:pt idx="518" formatCode="0.000">
                        <c:v>0.45216000000000001</c:v>
                      </c:pt>
                      <c:pt idx="519" formatCode="0.000">
                        <c:v>0.45122799999999996</c:v>
                      </c:pt>
                      <c:pt idx="520" formatCode="0.000">
                        <c:v>0.45063200000000003</c:v>
                      </c:pt>
                      <c:pt idx="521" formatCode="0.000">
                        <c:v>0.451104</c:v>
                      </c:pt>
                      <c:pt idx="522" formatCode="0.000">
                        <c:v>0.45772399999999996</c:v>
                      </c:pt>
                      <c:pt idx="523" formatCode="0.000">
                        <c:v>0.45827199999999996</c:v>
                      </c:pt>
                      <c:pt idx="524" formatCode="0.000">
                        <c:v>0.457372</c:v>
                      </c:pt>
                      <c:pt idx="525" formatCode="0.000">
                        <c:v>0.456812</c:v>
                      </c:pt>
                      <c:pt idx="526" formatCode="0.000">
                        <c:v>0.45852400000000004</c:v>
                      </c:pt>
                      <c:pt idx="527" formatCode="0.000">
                        <c:v>0.46392000000000005</c:v>
                      </c:pt>
                      <c:pt idx="528" formatCode="0.000">
                        <c:v>0.46326800000000001</c:v>
                      </c:pt>
                      <c:pt idx="529" formatCode="0.000">
                        <c:v>0.46263199999999999</c:v>
                      </c:pt>
                      <c:pt idx="530" formatCode="0.000">
                        <c:v>0.46765999999999996</c:v>
                      </c:pt>
                      <c:pt idx="531" formatCode="0.000">
                        <c:v>0.46824800000000005</c:v>
                      </c:pt>
                      <c:pt idx="532" formatCode="0.000">
                        <c:v>0.46744799999999997</c:v>
                      </c:pt>
                      <c:pt idx="533" formatCode="0.000">
                        <c:v>0.46748399999999996</c:v>
                      </c:pt>
                      <c:pt idx="534" formatCode="0.000">
                        <c:v>0.47397599999999995</c:v>
                      </c:pt>
                      <c:pt idx="535" formatCode="0.000">
                        <c:v>0.47439999999999999</c:v>
                      </c:pt>
                      <c:pt idx="536" formatCode="0.000">
                        <c:v>0.47352400000000006</c:v>
                      </c:pt>
                      <c:pt idx="537" formatCode="0.000">
                        <c:v>0.472968</c:v>
                      </c:pt>
                      <c:pt idx="538" formatCode="0.000">
                        <c:v>0.474352</c:v>
                      </c:pt>
                      <c:pt idx="539" formatCode="0.000">
                        <c:v>0.48047199999999995</c:v>
                      </c:pt>
                      <c:pt idx="540" formatCode="0.000">
                        <c:v>0.47997599999999996</c:v>
                      </c:pt>
                      <c:pt idx="541" formatCode="0.000">
                        <c:v>0.479184</c:v>
                      </c:pt>
                      <c:pt idx="542" formatCode="0.000">
                        <c:v>0.47872399999999998</c:v>
                      </c:pt>
                      <c:pt idx="543" formatCode="0.000">
                        <c:v>0.48328400000000005</c:v>
                      </c:pt>
                      <c:pt idx="544" formatCode="0.000">
                        <c:v>0.485848</c:v>
                      </c:pt>
                      <c:pt idx="545" formatCode="0.000">
                        <c:v>0.48493200000000003</c:v>
                      </c:pt>
                      <c:pt idx="546" formatCode="0.000">
                        <c:v>0.48436000000000001</c:v>
                      </c:pt>
                      <c:pt idx="547" formatCode="0.000">
                        <c:v>0.48792000000000002</c:v>
                      </c:pt>
                      <c:pt idx="548" formatCode="0.000">
                        <c:v>0.49085999999999996</c:v>
                      </c:pt>
                      <c:pt idx="549" formatCode="0.000">
                        <c:v>0.48995600000000006</c:v>
                      </c:pt>
                      <c:pt idx="550" formatCode="0.000">
                        <c:v>0.48946000000000001</c:v>
                      </c:pt>
                      <c:pt idx="551" formatCode="0.000">
                        <c:v>0.49509999999999998</c:v>
                      </c:pt>
                      <c:pt idx="552" formatCode="0.000">
                        <c:v>0.49782799999999999</c:v>
                      </c:pt>
                      <c:pt idx="553" formatCode="0.000">
                        <c:v>0.49681600000000004</c:v>
                      </c:pt>
                      <c:pt idx="554" formatCode="0.000">
                        <c:v>0.49612800000000001</c:v>
                      </c:pt>
                      <c:pt idx="555" formatCode="0.000">
                        <c:v>0.49573999999999996</c:v>
                      </c:pt>
                      <c:pt idx="556" formatCode="0.000">
                        <c:v>0.49871200000000004</c:v>
                      </c:pt>
                      <c:pt idx="557" formatCode="0.000">
                        <c:v>0.50485999999999998</c:v>
                      </c:pt>
                      <c:pt idx="558" formatCode="0.000">
                        <c:v>0.50406399999999996</c:v>
                      </c:pt>
                      <c:pt idx="559" formatCode="0.000">
                        <c:v>0.503224</c:v>
                      </c:pt>
                      <c:pt idx="560" formatCode="0.000">
                        <c:v>0.50278400000000001</c:v>
                      </c:pt>
                      <c:pt idx="561" formatCode="0.000">
                        <c:v>0.50250399999999995</c:v>
                      </c:pt>
                      <c:pt idx="562" formatCode="0.000">
                        <c:v>0.50697999999999999</c:v>
                      </c:pt>
                      <c:pt idx="563" formatCode="0.000">
                        <c:v>0.51345999999999992</c:v>
                      </c:pt>
                      <c:pt idx="564" formatCode="0.000">
                        <c:v>0.51263999999999998</c:v>
                      </c:pt>
                      <c:pt idx="565" formatCode="0.000">
                        <c:v>0.511768</c:v>
                      </c:pt>
                      <c:pt idx="566" formatCode="0.000">
                        <c:v>0.51126800000000006</c:v>
                      </c:pt>
                      <c:pt idx="567" formatCode="0.000">
                        <c:v>0.51095999999999997</c:v>
                      </c:pt>
                      <c:pt idx="568" formatCode="0.000">
                        <c:v>0.5131</c:v>
                      </c:pt>
                      <c:pt idx="569" formatCode="0.000">
                        <c:v>0.51349600000000006</c:v>
                      </c:pt>
                      <c:pt idx="570" formatCode="0.000">
                        <c:v>0.51926400000000006</c:v>
                      </c:pt>
                      <c:pt idx="571" formatCode="0.000">
                        <c:v>0.52254800000000001</c:v>
                      </c:pt>
                      <c:pt idx="572" formatCode="0.000">
                        <c:v>0.52150399999999997</c:v>
                      </c:pt>
                      <c:pt idx="573" formatCode="0.000">
                        <c:v>0.52082000000000006</c:v>
                      </c:pt>
                      <c:pt idx="574" formatCode="0.000">
                        <c:v>0.52050799999999997</c:v>
                      </c:pt>
                      <c:pt idx="575" formatCode="0.000">
                        <c:v>0.52467200000000003</c:v>
                      </c:pt>
                      <c:pt idx="576" formatCode="0.000">
                        <c:v>0.53127999999999997</c:v>
                      </c:pt>
                      <c:pt idx="577" formatCode="0.000">
                        <c:v>0.530524</c:v>
                      </c:pt>
                      <c:pt idx="578" formatCode="0.000">
                        <c:v>0.52968800000000005</c:v>
                      </c:pt>
                      <c:pt idx="579" formatCode="0.000">
                        <c:v>0.52921200000000002</c:v>
                      </c:pt>
                      <c:pt idx="580" formatCode="0.000">
                        <c:v>0.532084</c:v>
                      </c:pt>
                      <c:pt idx="581" formatCode="0.000">
                        <c:v>0.53883199999999998</c:v>
                      </c:pt>
                      <c:pt idx="582" formatCode="0.000">
                        <c:v>0.53813999999999995</c:v>
                      </c:pt>
                      <c:pt idx="583" formatCode="0.000">
                        <c:v>0.53736800000000007</c:v>
                      </c:pt>
                      <c:pt idx="584" formatCode="0.000">
                        <c:v>0.53694399999999998</c:v>
                      </c:pt>
                      <c:pt idx="585" formatCode="0.000">
                        <c:v>0.53677999999999992</c:v>
                      </c:pt>
                      <c:pt idx="586" formatCode="0.000">
                        <c:v>0.54112400000000005</c:v>
                      </c:pt>
                      <c:pt idx="587" formatCode="0.000">
                        <c:v>0.54457999999999995</c:v>
                      </c:pt>
                      <c:pt idx="588" formatCode="0.000">
                        <c:v>0.54371199999999997</c:v>
                      </c:pt>
                      <c:pt idx="589" formatCode="0.000">
                        <c:v>0.54328399999999999</c:v>
                      </c:pt>
                      <c:pt idx="590" formatCode="0.000">
                        <c:v>0.54919200000000001</c:v>
                      </c:pt>
                      <c:pt idx="591" formatCode="0.000">
                        <c:v>0.55425199999999997</c:v>
                      </c:pt>
                      <c:pt idx="592" formatCode="0.000">
                        <c:v>0.55326799999999998</c:v>
                      </c:pt>
                      <c:pt idx="593" formatCode="0.000">
                        <c:v>0.55259599999999998</c:v>
                      </c:pt>
                      <c:pt idx="594" formatCode="0.000">
                        <c:v>0.55227999999999999</c:v>
                      </c:pt>
                      <c:pt idx="595" formatCode="0.000">
                        <c:v>0.55205599999999999</c:v>
                      </c:pt>
                      <c:pt idx="596" formatCode="0.000">
                        <c:v>0.55199199999999993</c:v>
                      </c:pt>
                      <c:pt idx="597" formatCode="0.000">
                        <c:v>0.55393199999999998</c:v>
                      </c:pt>
                      <c:pt idx="598" formatCode="0.000">
                        <c:v>0.562496</c:v>
                      </c:pt>
                      <c:pt idx="599" formatCode="0.000">
                        <c:v>0.56279200000000007</c:v>
                      </c:pt>
                      <c:pt idx="600" formatCode="0.000">
                        <c:v>0.561948</c:v>
                      </c:pt>
                      <c:pt idx="601" formatCode="0.000">
                        <c:v>0.56146399999999996</c:v>
                      </c:pt>
                      <c:pt idx="602" formatCode="0.000">
                        <c:v>0.56565600000000005</c:v>
                      </c:pt>
                      <c:pt idx="603" formatCode="0.000">
                        <c:v>0.56748799999999999</c:v>
                      </c:pt>
                      <c:pt idx="604" formatCode="0.000">
                        <c:v>0.56682399999999999</c:v>
                      </c:pt>
                      <c:pt idx="605" formatCode="0.000">
                        <c:v>0.56653599999999993</c:v>
                      </c:pt>
                      <c:pt idx="606" formatCode="0.000">
                        <c:v>0.56958399999999998</c:v>
                      </c:pt>
                      <c:pt idx="607" formatCode="0.000">
                        <c:v>0.57672000000000001</c:v>
                      </c:pt>
                      <c:pt idx="608" formatCode="0.000">
                        <c:v>0.57606800000000002</c:v>
                      </c:pt>
                      <c:pt idx="609" formatCode="0.000">
                        <c:v>0.57536399999999999</c:v>
                      </c:pt>
                      <c:pt idx="610" formatCode="0.000">
                        <c:v>0.57536799999999999</c:v>
                      </c:pt>
                      <c:pt idx="611" formatCode="0.000">
                        <c:v>0.58298000000000005</c:v>
                      </c:pt>
                      <c:pt idx="612" formatCode="0.000">
                        <c:v>0.58418799999999993</c:v>
                      </c:pt>
                      <c:pt idx="613" formatCode="0.000">
                        <c:v>0.58341999999999994</c:v>
                      </c:pt>
                      <c:pt idx="614" formatCode="0.000">
                        <c:v>0.58308799999999994</c:v>
                      </c:pt>
                      <c:pt idx="615" formatCode="0.000">
                        <c:v>0.58296799999999993</c:v>
                      </c:pt>
                      <c:pt idx="616" formatCode="0.000">
                        <c:v>0.58296000000000003</c:v>
                      </c:pt>
                      <c:pt idx="617" formatCode="0.000">
                        <c:v>0.58311599999999997</c:v>
                      </c:pt>
                      <c:pt idx="618" formatCode="0.000">
                        <c:v>0.59009599999999995</c:v>
                      </c:pt>
                      <c:pt idx="619" formatCode="0.000">
                        <c:v>0.59734399999999999</c:v>
                      </c:pt>
                      <c:pt idx="620" formatCode="0.000">
                        <c:v>0.59660800000000003</c:v>
                      </c:pt>
                      <c:pt idx="621" formatCode="0.000">
                        <c:v>0.59583599999999992</c:v>
                      </c:pt>
                      <c:pt idx="622" formatCode="0.000">
                        <c:v>0.59557199999999999</c:v>
                      </c:pt>
                      <c:pt idx="623" formatCode="0.000">
                        <c:v>0.59584000000000004</c:v>
                      </c:pt>
                      <c:pt idx="624" formatCode="0.000">
                        <c:v>0.60345199999999999</c:v>
                      </c:pt>
                      <c:pt idx="625" formatCode="0.000">
                        <c:v>0.60387599999999997</c:v>
                      </c:pt>
                      <c:pt idx="626" formatCode="0.000">
                        <c:v>0.603348</c:v>
                      </c:pt>
                      <c:pt idx="627" formatCode="0.000">
                        <c:v>0.60316000000000003</c:v>
                      </c:pt>
                      <c:pt idx="628" formatCode="0.000">
                        <c:v>0.60318399999999994</c:v>
                      </c:pt>
                      <c:pt idx="629" formatCode="0.000">
                        <c:v>0.60441999999999996</c:v>
                      </c:pt>
                      <c:pt idx="630" formatCode="0.000">
                        <c:v>0.61305599999999993</c:v>
                      </c:pt>
                      <c:pt idx="631" formatCode="0.000">
                        <c:v>0.61332799999999998</c:v>
                      </c:pt>
                      <c:pt idx="632" formatCode="0.000">
                        <c:v>0.61276399999999998</c:v>
                      </c:pt>
                      <c:pt idx="633" formatCode="0.000">
                        <c:v>0.61271200000000003</c:v>
                      </c:pt>
                      <c:pt idx="634" formatCode="0.000">
                        <c:v>0.61276000000000008</c:v>
                      </c:pt>
                      <c:pt idx="635" formatCode="0.000">
                        <c:v>0.61319599999999996</c:v>
                      </c:pt>
                      <c:pt idx="636" formatCode="0.000">
                        <c:v>0.62183199999999994</c:v>
                      </c:pt>
                      <c:pt idx="637" formatCode="0.000">
                        <c:v>0.62778</c:v>
                      </c:pt>
                      <c:pt idx="638" formatCode="0.000">
                        <c:v>0.62681199999999992</c:v>
                      </c:pt>
                      <c:pt idx="639" formatCode="0.000">
                        <c:v>0.62627999999999995</c:v>
                      </c:pt>
                      <c:pt idx="640" formatCode="0.000">
                        <c:v>0.62619999999999998</c:v>
                      </c:pt>
                      <c:pt idx="641" formatCode="0.000">
                        <c:v>0.62630399999999997</c:v>
                      </c:pt>
                      <c:pt idx="642" formatCode="0.000">
                        <c:v>0.62662799999999996</c:v>
                      </c:pt>
                      <c:pt idx="643" formatCode="0.000">
                        <c:v>0.63239199999999995</c:v>
                      </c:pt>
                      <c:pt idx="644" formatCode="0.000">
                        <c:v>0.636324</c:v>
                      </c:pt>
                      <c:pt idx="645" formatCode="0.000">
                        <c:v>0.635772</c:v>
                      </c:pt>
                      <c:pt idx="646" formatCode="0.000">
                        <c:v>0.63553599999999999</c:v>
                      </c:pt>
                      <c:pt idx="647" formatCode="0.000">
                        <c:v>0.63562800000000008</c:v>
                      </c:pt>
                      <c:pt idx="648" formatCode="0.000">
                        <c:v>0.63597199999999998</c:v>
                      </c:pt>
                      <c:pt idx="649" formatCode="0.000">
                        <c:v>0.64367200000000002</c:v>
                      </c:pt>
                      <c:pt idx="650" formatCode="0.000">
                        <c:v>0.6486320000000001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'N115 Curvas de Polarización'!$L$4:$L$654</c15:sqref>
                        </c15:formulaRef>
                      </c:ext>
                    </c:extLst>
                    <c:numCache>
                      <c:formatCode>0.0000</c:formatCode>
                      <c:ptCount val="651"/>
                      <c:pt idx="0">
                        <c:v>1.1981200000000001</c:v>
                      </c:pt>
                      <c:pt idx="1">
                        <c:v>1.2000999999999999</c:v>
                      </c:pt>
                      <c:pt idx="2">
                        <c:v>1.2019500000000001</c:v>
                      </c:pt>
                      <c:pt idx="3">
                        <c:v>1.2039299999999999</c:v>
                      </c:pt>
                      <c:pt idx="4">
                        <c:v>1.2059500000000001</c:v>
                      </c:pt>
                      <c:pt idx="5">
                        <c:v>1.20804</c:v>
                      </c:pt>
                      <c:pt idx="6">
                        <c:v>1.2099</c:v>
                      </c:pt>
                      <c:pt idx="7">
                        <c:v>1.2118899999999999</c:v>
                      </c:pt>
                      <c:pt idx="8">
                        <c:v>1.2139</c:v>
                      </c:pt>
                      <c:pt idx="9">
                        <c:v>1.2160200000000001</c:v>
                      </c:pt>
                      <c:pt idx="10">
                        <c:v>1.21797</c:v>
                      </c:pt>
                      <c:pt idx="11">
                        <c:v>1.2199</c:v>
                      </c:pt>
                      <c:pt idx="12">
                        <c:v>1.2222200000000001</c:v>
                      </c:pt>
                      <c:pt idx="13">
                        <c:v>1.22411</c:v>
                      </c:pt>
                      <c:pt idx="14">
                        <c:v>1.2259100000000001</c:v>
                      </c:pt>
                      <c:pt idx="15">
                        <c:v>1.2278800000000001</c:v>
                      </c:pt>
                      <c:pt idx="16">
                        <c:v>1.23007</c:v>
                      </c:pt>
                      <c:pt idx="17">
                        <c:v>1.2320599999999999</c:v>
                      </c:pt>
                      <c:pt idx="18">
                        <c:v>1.23394</c:v>
                      </c:pt>
                      <c:pt idx="19">
                        <c:v>1.2359</c:v>
                      </c:pt>
                      <c:pt idx="20">
                        <c:v>1.23794</c:v>
                      </c:pt>
                      <c:pt idx="21">
                        <c:v>1.24</c:v>
                      </c:pt>
                      <c:pt idx="22">
                        <c:v>1.2420100000000001</c:v>
                      </c:pt>
                      <c:pt idx="23">
                        <c:v>1.2439199999999999</c:v>
                      </c:pt>
                      <c:pt idx="24">
                        <c:v>1.24617</c:v>
                      </c:pt>
                      <c:pt idx="25">
                        <c:v>1.2481100000000001</c:v>
                      </c:pt>
                      <c:pt idx="26">
                        <c:v>1.24996</c:v>
                      </c:pt>
                      <c:pt idx="27">
                        <c:v>1.2519</c:v>
                      </c:pt>
                      <c:pt idx="28">
                        <c:v>1.2539800000000001</c:v>
                      </c:pt>
                      <c:pt idx="29">
                        <c:v>1.25604</c:v>
                      </c:pt>
                      <c:pt idx="30">
                        <c:v>1.2579</c:v>
                      </c:pt>
                      <c:pt idx="31">
                        <c:v>1.25987</c:v>
                      </c:pt>
                      <c:pt idx="32">
                        <c:v>1.26189</c:v>
                      </c:pt>
                      <c:pt idx="33">
                        <c:v>1.2639100000000001</c:v>
                      </c:pt>
                      <c:pt idx="34">
                        <c:v>1.2658400000000001</c:v>
                      </c:pt>
                      <c:pt idx="35">
                        <c:v>1.2678700000000001</c:v>
                      </c:pt>
                      <c:pt idx="36">
                        <c:v>1.2701</c:v>
                      </c:pt>
                      <c:pt idx="37">
                        <c:v>1.2720899999999999</c:v>
                      </c:pt>
                      <c:pt idx="38">
                        <c:v>1.27396</c:v>
                      </c:pt>
                      <c:pt idx="39">
                        <c:v>1.2758799999999999</c:v>
                      </c:pt>
                      <c:pt idx="40">
                        <c:v>1.2779799999999999</c:v>
                      </c:pt>
                      <c:pt idx="41">
                        <c:v>1.28003</c:v>
                      </c:pt>
                      <c:pt idx="42">
                        <c:v>1.28189</c:v>
                      </c:pt>
                      <c:pt idx="43">
                        <c:v>1.28386</c:v>
                      </c:pt>
                      <c:pt idx="44">
                        <c:v>1.2859</c:v>
                      </c:pt>
                      <c:pt idx="45">
                        <c:v>1.2879400000000001</c:v>
                      </c:pt>
                      <c:pt idx="46">
                        <c:v>1.2898499999999999</c:v>
                      </c:pt>
                      <c:pt idx="47">
                        <c:v>1.2918499999999999</c:v>
                      </c:pt>
                      <c:pt idx="48">
                        <c:v>1.29403</c:v>
                      </c:pt>
                      <c:pt idx="49">
                        <c:v>1.2960700000000001</c:v>
                      </c:pt>
                      <c:pt idx="50">
                        <c:v>1.2979400000000001</c:v>
                      </c:pt>
                      <c:pt idx="51">
                        <c:v>1.29989</c:v>
                      </c:pt>
                      <c:pt idx="52">
                        <c:v>1.30199</c:v>
                      </c:pt>
                      <c:pt idx="53">
                        <c:v>1.30403</c:v>
                      </c:pt>
                      <c:pt idx="54">
                        <c:v>1.3058799999999999</c:v>
                      </c:pt>
                      <c:pt idx="55">
                        <c:v>1.3078399999999999</c:v>
                      </c:pt>
                      <c:pt idx="56">
                        <c:v>1.30986</c:v>
                      </c:pt>
                      <c:pt idx="57">
                        <c:v>1.3119099999999999</c:v>
                      </c:pt>
                      <c:pt idx="58">
                        <c:v>1.31382</c:v>
                      </c:pt>
                      <c:pt idx="59">
                        <c:v>1.3158000000000001</c:v>
                      </c:pt>
                      <c:pt idx="60">
                        <c:v>1.3178000000000001</c:v>
                      </c:pt>
                      <c:pt idx="61">
                        <c:v>1.32009</c:v>
                      </c:pt>
                      <c:pt idx="62">
                        <c:v>1.3218700000000001</c:v>
                      </c:pt>
                      <c:pt idx="63">
                        <c:v>1.32389</c:v>
                      </c:pt>
                      <c:pt idx="64">
                        <c:v>1.3259099999999999</c:v>
                      </c:pt>
                      <c:pt idx="65">
                        <c:v>1.32803</c:v>
                      </c:pt>
                      <c:pt idx="66">
                        <c:v>1.32985</c:v>
                      </c:pt>
                      <c:pt idx="67">
                        <c:v>1.33186</c:v>
                      </c:pt>
                      <c:pt idx="68">
                        <c:v>1.33388</c:v>
                      </c:pt>
                      <c:pt idx="69">
                        <c:v>1.3360099999999999</c:v>
                      </c:pt>
                      <c:pt idx="70">
                        <c:v>1.3378300000000001</c:v>
                      </c:pt>
                      <c:pt idx="71">
                        <c:v>1.33982</c:v>
                      </c:pt>
                      <c:pt idx="72">
                        <c:v>1.34182</c:v>
                      </c:pt>
                      <c:pt idx="73">
                        <c:v>1.34389</c:v>
                      </c:pt>
                      <c:pt idx="74">
                        <c:v>1.34588</c:v>
                      </c:pt>
                      <c:pt idx="75">
                        <c:v>1.34785</c:v>
                      </c:pt>
                      <c:pt idx="76">
                        <c:v>1.3501000000000001</c:v>
                      </c:pt>
                      <c:pt idx="77">
                        <c:v>1.35209</c:v>
                      </c:pt>
                      <c:pt idx="78">
                        <c:v>1.3538600000000001</c:v>
                      </c:pt>
                      <c:pt idx="79">
                        <c:v>1.35585</c:v>
                      </c:pt>
                      <c:pt idx="80">
                        <c:v>1.3578699999999999</c:v>
                      </c:pt>
                      <c:pt idx="81">
                        <c:v>1.3599699999999999</c:v>
                      </c:pt>
                      <c:pt idx="82">
                        <c:v>1.36182</c:v>
                      </c:pt>
                      <c:pt idx="83">
                        <c:v>1.36378</c:v>
                      </c:pt>
                      <c:pt idx="84">
                        <c:v>1.36578</c:v>
                      </c:pt>
                      <c:pt idx="85">
                        <c:v>1.36781</c:v>
                      </c:pt>
                      <c:pt idx="86">
                        <c:v>1.36991</c:v>
                      </c:pt>
                      <c:pt idx="87">
                        <c:v>1.37188</c:v>
                      </c:pt>
                      <c:pt idx="88">
                        <c:v>1.37384</c:v>
                      </c:pt>
                      <c:pt idx="89">
                        <c:v>1.3761000000000001</c:v>
                      </c:pt>
                      <c:pt idx="90">
                        <c:v>1.3778699999999999</c:v>
                      </c:pt>
                      <c:pt idx="91">
                        <c:v>1.3798299999999999</c:v>
                      </c:pt>
                      <c:pt idx="92">
                        <c:v>1.38174</c:v>
                      </c:pt>
                      <c:pt idx="93">
                        <c:v>1.38395</c:v>
                      </c:pt>
                      <c:pt idx="94">
                        <c:v>1.38581</c:v>
                      </c:pt>
                      <c:pt idx="95">
                        <c:v>1.38775</c:v>
                      </c:pt>
                      <c:pt idx="96">
                        <c:v>1.3896999999999999</c:v>
                      </c:pt>
                      <c:pt idx="97">
                        <c:v>1.3917299999999999</c:v>
                      </c:pt>
                      <c:pt idx="98">
                        <c:v>1.3937299999999999</c:v>
                      </c:pt>
                      <c:pt idx="99">
                        <c:v>1.39574</c:v>
                      </c:pt>
                      <c:pt idx="100">
                        <c:v>1.3979900000000001</c:v>
                      </c:pt>
                      <c:pt idx="101">
                        <c:v>1.40008</c:v>
                      </c:pt>
                      <c:pt idx="102">
                        <c:v>1.40185</c:v>
                      </c:pt>
                      <c:pt idx="103">
                        <c:v>1.4038200000000001</c:v>
                      </c:pt>
                      <c:pt idx="104">
                        <c:v>1.4057299999999999</c:v>
                      </c:pt>
                      <c:pt idx="105">
                        <c:v>1.4078900000000001</c:v>
                      </c:pt>
                      <c:pt idx="106">
                        <c:v>1.4097599999999999</c:v>
                      </c:pt>
                      <c:pt idx="107">
                        <c:v>1.41168</c:v>
                      </c:pt>
                      <c:pt idx="108">
                        <c:v>1.41371</c:v>
                      </c:pt>
                      <c:pt idx="109">
                        <c:v>1.41574</c:v>
                      </c:pt>
                      <c:pt idx="110">
                        <c:v>1.41771</c:v>
                      </c:pt>
                      <c:pt idx="111">
                        <c:v>1.41964</c:v>
                      </c:pt>
                      <c:pt idx="112">
                        <c:v>1.42174</c:v>
                      </c:pt>
                      <c:pt idx="113">
                        <c:v>1.42404</c:v>
                      </c:pt>
                      <c:pt idx="114">
                        <c:v>1.42581</c:v>
                      </c:pt>
                      <c:pt idx="115">
                        <c:v>1.4277500000000001</c:v>
                      </c:pt>
                      <c:pt idx="116">
                        <c:v>1.4297500000000001</c:v>
                      </c:pt>
                      <c:pt idx="117">
                        <c:v>1.4319900000000001</c:v>
                      </c:pt>
                      <c:pt idx="118">
                        <c:v>1.43377</c:v>
                      </c:pt>
                      <c:pt idx="119">
                        <c:v>1.4356100000000001</c:v>
                      </c:pt>
                      <c:pt idx="120">
                        <c:v>1.43757</c:v>
                      </c:pt>
                      <c:pt idx="121">
                        <c:v>1.4396199999999999</c:v>
                      </c:pt>
                      <c:pt idx="122">
                        <c:v>1.44163</c:v>
                      </c:pt>
                      <c:pt idx="123">
                        <c:v>1.4436</c:v>
                      </c:pt>
                      <c:pt idx="124">
                        <c:v>1.4456</c:v>
                      </c:pt>
                      <c:pt idx="125">
                        <c:v>1.4479200000000001</c:v>
                      </c:pt>
                      <c:pt idx="126">
                        <c:v>1.4498</c:v>
                      </c:pt>
                      <c:pt idx="127">
                        <c:v>1.45167</c:v>
                      </c:pt>
                      <c:pt idx="128">
                        <c:v>1.4535499999999999</c:v>
                      </c:pt>
                      <c:pt idx="129">
                        <c:v>1.45577</c:v>
                      </c:pt>
                      <c:pt idx="130">
                        <c:v>1.45774</c:v>
                      </c:pt>
                      <c:pt idx="131">
                        <c:v>1.4596</c:v>
                      </c:pt>
                      <c:pt idx="132">
                        <c:v>1.4615400000000001</c:v>
                      </c:pt>
                      <c:pt idx="133">
                        <c:v>1.4636499999999999</c:v>
                      </c:pt>
                      <c:pt idx="134">
                        <c:v>1.4657100000000001</c:v>
                      </c:pt>
                      <c:pt idx="135">
                        <c:v>1.46757</c:v>
                      </c:pt>
                      <c:pt idx="136">
                        <c:v>1.4695400000000001</c:v>
                      </c:pt>
                      <c:pt idx="137">
                        <c:v>1.4715499999999999</c:v>
                      </c:pt>
                      <c:pt idx="138">
                        <c:v>1.47377</c:v>
                      </c:pt>
                      <c:pt idx="139">
                        <c:v>1.47563</c:v>
                      </c:pt>
                      <c:pt idx="140">
                        <c:v>1.4776199999999999</c:v>
                      </c:pt>
                      <c:pt idx="141">
                        <c:v>1.47977</c:v>
                      </c:pt>
                      <c:pt idx="142">
                        <c:v>1.4817400000000001</c:v>
                      </c:pt>
                      <c:pt idx="143">
                        <c:v>1.4836</c:v>
                      </c:pt>
                      <c:pt idx="144">
                        <c:v>1.48559</c:v>
                      </c:pt>
                      <c:pt idx="145">
                        <c:v>1.4876199999999999</c:v>
                      </c:pt>
                      <c:pt idx="146">
                        <c:v>1.48969</c:v>
                      </c:pt>
                      <c:pt idx="147">
                        <c:v>1.49152</c:v>
                      </c:pt>
                      <c:pt idx="148">
                        <c:v>1.49353</c:v>
                      </c:pt>
                      <c:pt idx="149">
                        <c:v>1.4955499999999999</c:v>
                      </c:pt>
                      <c:pt idx="150">
                        <c:v>1.49762</c:v>
                      </c:pt>
                      <c:pt idx="151">
                        <c:v>1.4996100000000001</c:v>
                      </c:pt>
                      <c:pt idx="152">
                        <c:v>1.5015799999999999</c:v>
                      </c:pt>
                      <c:pt idx="153">
                        <c:v>1.5037400000000001</c:v>
                      </c:pt>
                      <c:pt idx="154">
                        <c:v>1.5057499999999999</c:v>
                      </c:pt>
                      <c:pt idx="155">
                        <c:v>1.5075700000000001</c:v>
                      </c:pt>
                      <c:pt idx="156">
                        <c:v>1.5095400000000001</c:v>
                      </c:pt>
                      <c:pt idx="157">
                        <c:v>1.5116400000000001</c:v>
                      </c:pt>
                      <c:pt idx="158">
                        <c:v>1.5136499999999999</c:v>
                      </c:pt>
                      <c:pt idx="159">
                        <c:v>1.51552</c:v>
                      </c:pt>
                      <c:pt idx="160">
                        <c:v>1.5174700000000001</c:v>
                      </c:pt>
                      <c:pt idx="161">
                        <c:v>1.5195099999999999</c:v>
                      </c:pt>
                      <c:pt idx="162">
                        <c:v>1.5215399999999999</c:v>
                      </c:pt>
                      <c:pt idx="163">
                        <c:v>1.52355</c:v>
                      </c:pt>
                      <c:pt idx="164">
                        <c:v>1.52556</c:v>
                      </c:pt>
                      <c:pt idx="165">
                        <c:v>1.52782</c:v>
                      </c:pt>
                      <c:pt idx="166">
                        <c:v>1.5297099999999999</c:v>
                      </c:pt>
                      <c:pt idx="167">
                        <c:v>1.5316000000000001</c:v>
                      </c:pt>
                      <c:pt idx="168">
                        <c:v>1.53349</c:v>
                      </c:pt>
                      <c:pt idx="169">
                        <c:v>1.5355700000000001</c:v>
                      </c:pt>
                      <c:pt idx="170">
                        <c:v>1.53766</c:v>
                      </c:pt>
                      <c:pt idx="171">
                        <c:v>1.5395399999999999</c:v>
                      </c:pt>
                      <c:pt idx="172">
                        <c:v>1.54149</c:v>
                      </c:pt>
                      <c:pt idx="173">
                        <c:v>1.5435099999999999</c:v>
                      </c:pt>
                      <c:pt idx="174">
                        <c:v>1.54552</c:v>
                      </c:pt>
                      <c:pt idx="175">
                        <c:v>1.5474699999999999</c:v>
                      </c:pt>
                      <c:pt idx="176">
                        <c:v>1.5494399999999999</c:v>
                      </c:pt>
                      <c:pt idx="177">
                        <c:v>1.55183</c:v>
                      </c:pt>
                      <c:pt idx="178">
                        <c:v>1.55372</c:v>
                      </c:pt>
                      <c:pt idx="179">
                        <c:v>1.5555699999999999</c:v>
                      </c:pt>
                      <c:pt idx="180">
                        <c:v>1.5575000000000001</c:v>
                      </c:pt>
                      <c:pt idx="181">
                        <c:v>1.5595699999999999</c:v>
                      </c:pt>
                      <c:pt idx="182">
                        <c:v>1.5616300000000001</c:v>
                      </c:pt>
                      <c:pt idx="183">
                        <c:v>1.5634600000000001</c:v>
                      </c:pt>
                      <c:pt idx="184">
                        <c:v>1.5654600000000001</c:v>
                      </c:pt>
                      <c:pt idx="185">
                        <c:v>1.5674300000000001</c:v>
                      </c:pt>
                      <c:pt idx="186">
                        <c:v>1.5694600000000001</c:v>
                      </c:pt>
                      <c:pt idx="187">
                        <c:v>1.5713900000000001</c:v>
                      </c:pt>
                      <c:pt idx="188">
                        <c:v>1.5733999999999999</c:v>
                      </c:pt>
                      <c:pt idx="189">
                        <c:v>1.57544</c:v>
                      </c:pt>
                      <c:pt idx="190">
                        <c:v>1.57772</c:v>
                      </c:pt>
                      <c:pt idx="191">
                        <c:v>1.5794600000000001</c:v>
                      </c:pt>
                      <c:pt idx="192">
                        <c:v>1.5814699999999999</c:v>
                      </c:pt>
                      <c:pt idx="193">
                        <c:v>1.5834299999999999</c:v>
                      </c:pt>
                      <c:pt idx="194">
                        <c:v>1.58568</c:v>
                      </c:pt>
                      <c:pt idx="195">
                        <c:v>1.58745</c:v>
                      </c:pt>
                      <c:pt idx="196">
                        <c:v>1.58945</c:v>
                      </c:pt>
                      <c:pt idx="197">
                        <c:v>1.5913999999999999</c:v>
                      </c:pt>
                      <c:pt idx="198">
                        <c:v>1.5934200000000001</c:v>
                      </c:pt>
                      <c:pt idx="199">
                        <c:v>1.59537</c:v>
                      </c:pt>
                      <c:pt idx="200">
                        <c:v>1.59735</c:v>
                      </c:pt>
                      <c:pt idx="201">
                        <c:v>1.59935</c:v>
                      </c:pt>
                      <c:pt idx="202">
                        <c:v>1.60168</c:v>
                      </c:pt>
                      <c:pt idx="203">
                        <c:v>1.60348</c:v>
                      </c:pt>
                      <c:pt idx="204">
                        <c:v>1.60544</c:v>
                      </c:pt>
                      <c:pt idx="205">
                        <c:v>1.60747</c:v>
                      </c:pt>
                      <c:pt idx="206">
                        <c:v>1.6095699999999999</c:v>
                      </c:pt>
                      <c:pt idx="207">
                        <c:v>1.6114299999999999</c:v>
                      </c:pt>
                      <c:pt idx="208">
                        <c:v>1.61338</c:v>
                      </c:pt>
                      <c:pt idx="209">
                        <c:v>1.6153500000000001</c:v>
                      </c:pt>
                      <c:pt idx="210">
                        <c:v>1.6173900000000001</c:v>
                      </c:pt>
                      <c:pt idx="211">
                        <c:v>1.6193599999999999</c:v>
                      </c:pt>
                      <c:pt idx="212">
                        <c:v>1.6213</c:v>
                      </c:pt>
                      <c:pt idx="213">
                        <c:v>1.6232599999999999</c:v>
                      </c:pt>
                      <c:pt idx="214">
                        <c:v>1.6252899999999999</c:v>
                      </c:pt>
                      <c:pt idx="215">
                        <c:v>1.6274599999999999</c:v>
                      </c:pt>
                      <c:pt idx="216">
                        <c:v>1.62941</c:v>
                      </c:pt>
                      <c:pt idx="217">
                        <c:v>1.6312899999999999</c:v>
                      </c:pt>
                      <c:pt idx="218">
                        <c:v>1.63365</c:v>
                      </c:pt>
                      <c:pt idx="219">
                        <c:v>1.6353599999999999</c:v>
                      </c:pt>
                      <c:pt idx="220">
                        <c:v>1.63731</c:v>
                      </c:pt>
                      <c:pt idx="221">
                        <c:v>1.6393</c:v>
                      </c:pt>
                      <c:pt idx="222">
                        <c:v>1.64131</c:v>
                      </c:pt>
                      <c:pt idx="223">
                        <c:v>1.6433199999999999</c:v>
                      </c:pt>
                      <c:pt idx="224">
                        <c:v>1.6452100000000001</c:v>
                      </c:pt>
                      <c:pt idx="225">
                        <c:v>1.6472199999999999</c:v>
                      </c:pt>
                      <c:pt idx="226">
                        <c:v>1.6492</c:v>
                      </c:pt>
                      <c:pt idx="227">
                        <c:v>1.6513599999999999</c:v>
                      </c:pt>
                      <c:pt idx="228">
                        <c:v>1.6533100000000001</c:v>
                      </c:pt>
                      <c:pt idx="229">
                        <c:v>1.6551800000000001</c:v>
                      </c:pt>
                      <c:pt idx="230">
                        <c:v>1.6575599999999999</c:v>
                      </c:pt>
                      <c:pt idx="231">
                        <c:v>1.6593500000000001</c:v>
                      </c:pt>
                      <c:pt idx="232">
                        <c:v>1.66124</c:v>
                      </c:pt>
                      <c:pt idx="233">
                        <c:v>1.66317</c:v>
                      </c:pt>
                      <c:pt idx="234">
                        <c:v>1.6653199999999999</c:v>
                      </c:pt>
                      <c:pt idx="235">
                        <c:v>1.6673199999999999</c:v>
                      </c:pt>
                      <c:pt idx="236">
                        <c:v>1.66916</c:v>
                      </c:pt>
                      <c:pt idx="237">
                        <c:v>1.6711</c:v>
                      </c:pt>
                      <c:pt idx="238">
                        <c:v>1.67313</c:v>
                      </c:pt>
                      <c:pt idx="239">
                        <c:v>1.67519</c:v>
                      </c:pt>
                      <c:pt idx="240">
                        <c:v>1.6772100000000001</c:v>
                      </c:pt>
                      <c:pt idx="241">
                        <c:v>1.6792100000000001</c:v>
                      </c:pt>
                      <c:pt idx="242">
                        <c:v>1.6813400000000001</c:v>
                      </c:pt>
                      <c:pt idx="243">
                        <c:v>1.6833400000000001</c:v>
                      </c:pt>
                      <c:pt idx="244">
                        <c:v>1.68523</c:v>
                      </c:pt>
                      <c:pt idx="245">
                        <c:v>1.6871400000000001</c:v>
                      </c:pt>
                      <c:pt idx="246">
                        <c:v>1.68913</c:v>
                      </c:pt>
                      <c:pt idx="247">
                        <c:v>1.6912199999999999</c:v>
                      </c:pt>
                      <c:pt idx="248">
                        <c:v>1.6931400000000001</c:v>
                      </c:pt>
                      <c:pt idx="249">
                        <c:v>1.69512</c:v>
                      </c:pt>
                      <c:pt idx="250">
                        <c:v>1.69713</c:v>
                      </c:pt>
                      <c:pt idx="251">
                        <c:v>1.6992400000000001</c:v>
                      </c:pt>
                      <c:pt idx="252">
                        <c:v>1.7011000000000001</c:v>
                      </c:pt>
                      <c:pt idx="253">
                        <c:v>1.70319</c:v>
                      </c:pt>
                      <c:pt idx="254">
                        <c:v>1.7053400000000001</c:v>
                      </c:pt>
                      <c:pt idx="255">
                        <c:v>1.70736</c:v>
                      </c:pt>
                      <c:pt idx="256">
                        <c:v>1.7091799999999999</c:v>
                      </c:pt>
                      <c:pt idx="257">
                        <c:v>1.7111099999999999</c:v>
                      </c:pt>
                      <c:pt idx="258">
                        <c:v>1.7131700000000001</c:v>
                      </c:pt>
                      <c:pt idx="259">
                        <c:v>1.7152499999999999</c:v>
                      </c:pt>
                      <c:pt idx="260">
                        <c:v>1.71712</c:v>
                      </c:pt>
                      <c:pt idx="261">
                        <c:v>1.7190700000000001</c:v>
                      </c:pt>
                      <c:pt idx="262">
                        <c:v>1.72109</c:v>
                      </c:pt>
                      <c:pt idx="263">
                        <c:v>1.72316</c:v>
                      </c:pt>
                      <c:pt idx="264">
                        <c:v>1.7250399999999999</c:v>
                      </c:pt>
                      <c:pt idx="265">
                        <c:v>1.7270099999999999</c:v>
                      </c:pt>
                      <c:pt idx="266">
                        <c:v>1.72912</c:v>
                      </c:pt>
                      <c:pt idx="267">
                        <c:v>1.73133</c:v>
                      </c:pt>
                      <c:pt idx="268">
                        <c:v>1.7331399999999999</c:v>
                      </c:pt>
                      <c:pt idx="269">
                        <c:v>1.73509</c:v>
                      </c:pt>
                      <c:pt idx="270">
                        <c:v>1.73709</c:v>
                      </c:pt>
                      <c:pt idx="271">
                        <c:v>1.7392399999999999</c:v>
                      </c:pt>
                      <c:pt idx="272">
                        <c:v>1.74112</c:v>
                      </c:pt>
                      <c:pt idx="273">
                        <c:v>1.7430399999999999</c:v>
                      </c:pt>
                      <c:pt idx="274">
                        <c:v>1.74502</c:v>
                      </c:pt>
                      <c:pt idx="275">
                        <c:v>1.74705</c:v>
                      </c:pt>
                      <c:pt idx="276">
                        <c:v>1.7490300000000001</c:v>
                      </c:pt>
                      <c:pt idx="277">
                        <c:v>1.7509999999999999</c:v>
                      </c:pt>
                      <c:pt idx="278">
                        <c:v>1.75299</c:v>
                      </c:pt>
                      <c:pt idx="279">
                        <c:v>1.75532</c:v>
                      </c:pt>
                      <c:pt idx="280">
                        <c:v>1.75715</c:v>
                      </c:pt>
                      <c:pt idx="281">
                        <c:v>1.75908</c:v>
                      </c:pt>
                      <c:pt idx="282">
                        <c:v>1.7610600000000001</c:v>
                      </c:pt>
                      <c:pt idx="283">
                        <c:v>1.76326</c:v>
                      </c:pt>
                      <c:pt idx="284">
                        <c:v>1.76508</c:v>
                      </c:pt>
                      <c:pt idx="285">
                        <c:v>1.76702</c:v>
                      </c:pt>
                      <c:pt idx="286">
                        <c:v>1.7689900000000001</c:v>
                      </c:pt>
                      <c:pt idx="287">
                        <c:v>1.7711300000000001</c:v>
                      </c:pt>
                      <c:pt idx="288">
                        <c:v>1.77298</c:v>
                      </c:pt>
                      <c:pt idx="289">
                        <c:v>1.77495</c:v>
                      </c:pt>
                      <c:pt idx="290">
                        <c:v>1.77688</c:v>
                      </c:pt>
                      <c:pt idx="291">
                        <c:v>1.7788999999999999</c:v>
                      </c:pt>
                      <c:pt idx="292">
                        <c:v>1.7810699999999999</c:v>
                      </c:pt>
                      <c:pt idx="293">
                        <c:v>1.7829699999999999</c:v>
                      </c:pt>
                      <c:pt idx="294">
                        <c:v>1.78494</c:v>
                      </c:pt>
                      <c:pt idx="295">
                        <c:v>1.78721</c:v>
                      </c:pt>
                      <c:pt idx="296">
                        <c:v>1.78901</c:v>
                      </c:pt>
                      <c:pt idx="297">
                        <c:v>1.79097</c:v>
                      </c:pt>
                      <c:pt idx="298">
                        <c:v>1.79295</c:v>
                      </c:pt>
                      <c:pt idx="299">
                        <c:v>1.7950200000000001</c:v>
                      </c:pt>
                      <c:pt idx="300">
                        <c:v>1.7969200000000001</c:v>
                      </c:pt>
                      <c:pt idx="301">
                        <c:v>1.7988599999999999</c:v>
                      </c:pt>
                      <c:pt idx="302">
                        <c:v>1.8008299999999999</c:v>
                      </c:pt>
                      <c:pt idx="303">
                        <c:v>1.80287</c:v>
                      </c:pt>
                      <c:pt idx="304">
                        <c:v>1.8050299999999999</c:v>
                      </c:pt>
                      <c:pt idx="305">
                        <c:v>1.8069500000000001</c:v>
                      </c:pt>
                      <c:pt idx="306">
                        <c:v>1.8090599999999999</c:v>
                      </c:pt>
                      <c:pt idx="307">
                        <c:v>1.8111699999999999</c:v>
                      </c:pt>
                      <c:pt idx="308">
                        <c:v>1.81301</c:v>
                      </c:pt>
                      <c:pt idx="309">
                        <c:v>1.81487</c:v>
                      </c:pt>
                      <c:pt idx="310">
                        <c:v>1.8168599999999999</c:v>
                      </c:pt>
                      <c:pt idx="311">
                        <c:v>1.81897</c:v>
                      </c:pt>
                      <c:pt idx="312">
                        <c:v>1.8209500000000001</c:v>
                      </c:pt>
                      <c:pt idx="313">
                        <c:v>1.8228200000000001</c:v>
                      </c:pt>
                      <c:pt idx="314">
                        <c:v>1.82477</c:v>
                      </c:pt>
                      <c:pt idx="315">
                        <c:v>1.82677</c:v>
                      </c:pt>
                      <c:pt idx="316">
                        <c:v>1.82887</c:v>
                      </c:pt>
                      <c:pt idx="317">
                        <c:v>1.8308500000000001</c:v>
                      </c:pt>
                      <c:pt idx="318">
                        <c:v>1.8327800000000001</c:v>
                      </c:pt>
                      <c:pt idx="319">
                        <c:v>1.8351599999999999</c:v>
                      </c:pt>
                      <c:pt idx="320">
                        <c:v>1.8369500000000001</c:v>
                      </c:pt>
                      <c:pt idx="321">
                        <c:v>1.8388500000000001</c:v>
                      </c:pt>
                      <c:pt idx="322">
                        <c:v>1.84074</c:v>
                      </c:pt>
                      <c:pt idx="323">
                        <c:v>1.8429500000000001</c:v>
                      </c:pt>
                      <c:pt idx="324">
                        <c:v>1.8449</c:v>
                      </c:pt>
                      <c:pt idx="325">
                        <c:v>1.8467899999999999</c:v>
                      </c:pt>
                      <c:pt idx="326">
                        <c:v>1.84874</c:v>
                      </c:pt>
                      <c:pt idx="327">
                        <c:v>1.85077</c:v>
                      </c:pt>
                      <c:pt idx="328">
                        <c:v>1.85284</c:v>
                      </c:pt>
                      <c:pt idx="329">
                        <c:v>1.8547100000000001</c:v>
                      </c:pt>
                      <c:pt idx="330">
                        <c:v>1.85676</c:v>
                      </c:pt>
                      <c:pt idx="331">
                        <c:v>1.85907</c:v>
                      </c:pt>
                      <c:pt idx="332">
                        <c:v>1.8609500000000001</c:v>
                      </c:pt>
                      <c:pt idx="333">
                        <c:v>1.8628400000000001</c:v>
                      </c:pt>
                      <c:pt idx="334">
                        <c:v>1.86476</c:v>
                      </c:pt>
                      <c:pt idx="335">
                        <c:v>1.8668400000000001</c:v>
                      </c:pt>
                      <c:pt idx="336">
                        <c:v>1.8689199999999999</c:v>
                      </c:pt>
                      <c:pt idx="337">
                        <c:v>1.8707100000000001</c:v>
                      </c:pt>
                      <c:pt idx="338">
                        <c:v>1.8726799999999999</c:v>
                      </c:pt>
                      <c:pt idx="339">
                        <c:v>1.8747</c:v>
                      </c:pt>
                      <c:pt idx="340">
                        <c:v>1.87677</c:v>
                      </c:pt>
                      <c:pt idx="341">
                        <c:v>1.87866</c:v>
                      </c:pt>
                      <c:pt idx="342">
                        <c:v>1.88066</c:v>
                      </c:pt>
                      <c:pt idx="343">
                        <c:v>1.8827799999999999</c:v>
                      </c:pt>
                      <c:pt idx="344">
                        <c:v>1.8849199999999999</c:v>
                      </c:pt>
                      <c:pt idx="345">
                        <c:v>1.88676</c:v>
                      </c:pt>
                      <c:pt idx="346">
                        <c:v>1.88872</c:v>
                      </c:pt>
                      <c:pt idx="347">
                        <c:v>1.8907400000000001</c:v>
                      </c:pt>
                      <c:pt idx="348">
                        <c:v>1.8928700000000001</c:v>
                      </c:pt>
                      <c:pt idx="349">
                        <c:v>1.8946700000000001</c:v>
                      </c:pt>
                      <c:pt idx="350">
                        <c:v>1.8966799999999999</c:v>
                      </c:pt>
                      <c:pt idx="351">
                        <c:v>1.89869</c:v>
                      </c:pt>
                      <c:pt idx="352">
                        <c:v>1.9007499999999999</c:v>
                      </c:pt>
                      <c:pt idx="353">
                        <c:v>1.90265</c:v>
                      </c:pt>
                      <c:pt idx="354">
                        <c:v>1.9046099999999999</c:v>
                      </c:pt>
                      <c:pt idx="355">
                        <c:v>1.9066000000000001</c:v>
                      </c:pt>
                      <c:pt idx="356">
                        <c:v>1.90892</c:v>
                      </c:pt>
                      <c:pt idx="357">
                        <c:v>1.91069</c:v>
                      </c:pt>
                      <c:pt idx="358">
                        <c:v>1.9126700000000001</c:v>
                      </c:pt>
                      <c:pt idx="359">
                        <c:v>1.9146700000000001</c:v>
                      </c:pt>
                      <c:pt idx="360">
                        <c:v>1.9168400000000001</c:v>
                      </c:pt>
                      <c:pt idx="361">
                        <c:v>1.9186399999999999</c:v>
                      </c:pt>
                      <c:pt idx="362">
                        <c:v>1.9206000000000001</c:v>
                      </c:pt>
                      <c:pt idx="363">
                        <c:v>1.92262</c:v>
                      </c:pt>
                      <c:pt idx="364">
                        <c:v>1.9247000000000001</c:v>
                      </c:pt>
                      <c:pt idx="365">
                        <c:v>1.92658</c:v>
                      </c:pt>
                      <c:pt idx="366">
                        <c:v>1.9285399999999999</c:v>
                      </c:pt>
                      <c:pt idx="367">
                        <c:v>1.9305000000000001</c:v>
                      </c:pt>
                      <c:pt idx="368">
                        <c:v>1.9325000000000001</c:v>
                      </c:pt>
                      <c:pt idx="369">
                        <c:v>1.93469</c:v>
                      </c:pt>
                      <c:pt idx="370">
                        <c:v>1.93662</c:v>
                      </c:pt>
                      <c:pt idx="371">
                        <c:v>1.93862</c:v>
                      </c:pt>
                      <c:pt idx="372">
                        <c:v>1.94076</c:v>
                      </c:pt>
                      <c:pt idx="373">
                        <c:v>1.9426300000000001</c:v>
                      </c:pt>
                      <c:pt idx="374">
                        <c:v>1.94455</c:v>
                      </c:pt>
                      <c:pt idx="375">
                        <c:v>1.9465300000000001</c:v>
                      </c:pt>
                      <c:pt idx="376">
                        <c:v>1.9486699999999999</c:v>
                      </c:pt>
                      <c:pt idx="377">
                        <c:v>1.95059</c:v>
                      </c:pt>
                      <c:pt idx="378">
                        <c:v>1.9524999999999999</c:v>
                      </c:pt>
                      <c:pt idx="379">
                        <c:v>1.9544699999999999</c:v>
                      </c:pt>
                      <c:pt idx="380">
                        <c:v>1.9564699999999999</c:v>
                      </c:pt>
                      <c:pt idx="381">
                        <c:v>1.9586699999999999</c:v>
                      </c:pt>
                      <c:pt idx="382">
                        <c:v>1.96058</c:v>
                      </c:pt>
                      <c:pt idx="383">
                        <c:v>1.96251</c:v>
                      </c:pt>
                      <c:pt idx="384">
                        <c:v>1.9648099999999999</c:v>
                      </c:pt>
                      <c:pt idx="385">
                        <c:v>1.96662</c:v>
                      </c:pt>
                      <c:pt idx="386">
                        <c:v>1.96855</c:v>
                      </c:pt>
                      <c:pt idx="387">
                        <c:v>1.9704699999999999</c:v>
                      </c:pt>
                      <c:pt idx="388">
                        <c:v>1.97265</c:v>
                      </c:pt>
                      <c:pt idx="389">
                        <c:v>1.97455</c:v>
                      </c:pt>
                      <c:pt idx="390">
                        <c:v>1.97644</c:v>
                      </c:pt>
                      <c:pt idx="391">
                        <c:v>1.9783599999999999</c:v>
                      </c:pt>
                      <c:pt idx="392">
                        <c:v>1.98041</c:v>
                      </c:pt>
                      <c:pt idx="393">
                        <c:v>1.98248</c:v>
                      </c:pt>
                      <c:pt idx="394">
                        <c:v>1.9844900000000001</c:v>
                      </c:pt>
                      <c:pt idx="395">
                        <c:v>1.9864900000000001</c:v>
                      </c:pt>
                      <c:pt idx="396">
                        <c:v>1.98875</c:v>
                      </c:pt>
                      <c:pt idx="397">
                        <c:v>1.99055</c:v>
                      </c:pt>
                      <c:pt idx="398">
                        <c:v>1.99244</c:v>
                      </c:pt>
                      <c:pt idx="399">
                        <c:v>1.99437</c:v>
                      </c:pt>
                      <c:pt idx="400">
                        <c:v>1.99658</c:v>
                      </c:pt>
                      <c:pt idx="401">
                        <c:v>1.9985200000000001</c:v>
                      </c:pt>
                      <c:pt idx="402">
                        <c:v>2.00041</c:v>
                      </c:pt>
                      <c:pt idx="403">
                        <c:v>2.00237</c:v>
                      </c:pt>
                      <c:pt idx="404">
                        <c:v>2.0043899999999999</c:v>
                      </c:pt>
                      <c:pt idx="405">
                        <c:v>2.0064600000000001</c:v>
                      </c:pt>
                      <c:pt idx="406">
                        <c:v>2.0083299999999999</c:v>
                      </c:pt>
                      <c:pt idx="407">
                        <c:v>2.0104199999999999</c:v>
                      </c:pt>
                      <c:pt idx="408">
                        <c:v>2.0126900000000001</c:v>
                      </c:pt>
                      <c:pt idx="409">
                        <c:v>2.01457</c:v>
                      </c:pt>
                      <c:pt idx="410">
                        <c:v>2.01641</c:v>
                      </c:pt>
                      <c:pt idx="411">
                        <c:v>2.0183399999999998</c:v>
                      </c:pt>
                      <c:pt idx="412">
                        <c:v>2.0205600000000001</c:v>
                      </c:pt>
                      <c:pt idx="413">
                        <c:v>2.0225200000000001</c:v>
                      </c:pt>
                      <c:pt idx="414">
                        <c:v>2.0243699999999998</c:v>
                      </c:pt>
                      <c:pt idx="415">
                        <c:v>2.0263100000000001</c:v>
                      </c:pt>
                      <c:pt idx="416">
                        <c:v>2.0283199999999999</c:v>
                      </c:pt>
                      <c:pt idx="417">
                        <c:v>2.0304099999999998</c:v>
                      </c:pt>
                      <c:pt idx="418">
                        <c:v>2.0322900000000002</c:v>
                      </c:pt>
                      <c:pt idx="419">
                        <c:v>2.0342799999999999</c:v>
                      </c:pt>
                      <c:pt idx="420">
                        <c:v>2.0364499999999999</c:v>
                      </c:pt>
                      <c:pt idx="421">
                        <c:v>2.0385599999999999</c:v>
                      </c:pt>
                      <c:pt idx="422">
                        <c:v>2.0403600000000002</c:v>
                      </c:pt>
                      <c:pt idx="423">
                        <c:v>2.0423</c:v>
                      </c:pt>
                      <c:pt idx="424">
                        <c:v>2.0443799999999999</c:v>
                      </c:pt>
                      <c:pt idx="425">
                        <c:v>2.0464799999999999</c:v>
                      </c:pt>
                      <c:pt idx="426">
                        <c:v>2.0483199999999999</c:v>
                      </c:pt>
                      <c:pt idx="427">
                        <c:v>2.0503</c:v>
                      </c:pt>
                      <c:pt idx="428">
                        <c:v>2.0523699999999998</c:v>
                      </c:pt>
                      <c:pt idx="429">
                        <c:v>2.0544099999999998</c:v>
                      </c:pt>
                      <c:pt idx="430">
                        <c:v>2.0562900000000002</c:v>
                      </c:pt>
                      <c:pt idx="431">
                        <c:v>2.0582699999999998</c:v>
                      </c:pt>
                      <c:pt idx="432">
                        <c:v>2.06027</c:v>
                      </c:pt>
                      <c:pt idx="433">
                        <c:v>2.0625599999999999</c:v>
                      </c:pt>
                      <c:pt idx="434">
                        <c:v>2.0643500000000001</c:v>
                      </c:pt>
                      <c:pt idx="435">
                        <c:v>2.0663100000000001</c:v>
                      </c:pt>
                      <c:pt idx="436">
                        <c:v>2.06839</c:v>
                      </c:pt>
                      <c:pt idx="437">
                        <c:v>2.0704699999999998</c:v>
                      </c:pt>
                      <c:pt idx="438">
                        <c:v>2.0722800000000001</c:v>
                      </c:pt>
                      <c:pt idx="439">
                        <c:v>2.0742699999999998</c:v>
                      </c:pt>
                      <c:pt idx="440">
                        <c:v>2.07626</c:v>
                      </c:pt>
                      <c:pt idx="441">
                        <c:v>2.0783999999999998</c:v>
                      </c:pt>
                      <c:pt idx="442">
                        <c:v>2.0802299999999998</c:v>
                      </c:pt>
                      <c:pt idx="443">
                        <c:v>2.08216</c:v>
                      </c:pt>
                      <c:pt idx="444">
                        <c:v>2.0841799999999999</c:v>
                      </c:pt>
                      <c:pt idx="445">
                        <c:v>2.0861999999999998</c:v>
                      </c:pt>
                      <c:pt idx="446">
                        <c:v>2.08833</c:v>
                      </c:pt>
                      <c:pt idx="447">
                        <c:v>2.0902699999999999</c:v>
                      </c:pt>
                      <c:pt idx="448">
                        <c:v>2.0924100000000001</c:v>
                      </c:pt>
                      <c:pt idx="449">
                        <c:v>2.0944400000000001</c:v>
                      </c:pt>
                      <c:pt idx="450">
                        <c:v>2.09626</c:v>
                      </c:pt>
                      <c:pt idx="451">
                        <c:v>2.09822</c:v>
                      </c:pt>
                      <c:pt idx="452">
                        <c:v>2.1001799999999999</c:v>
                      </c:pt>
                      <c:pt idx="453">
                        <c:v>2.1023200000000002</c:v>
                      </c:pt>
                      <c:pt idx="454">
                        <c:v>2.1042100000000001</c:v>
                      </c:pt>
                      <c:pt idx="455">
                        <c:v>2.1061200000000002</c:v>
                      </c:pt>
                      <c:pt idx="456">
                        <c:v>2.1081300000000001</c:v>
                      </c:pt>
                      <c:pt idx="457">
                        <c:v>2.11015</c:v>
                      </c:pt>
                      <c:pt idx="458">
                        <c:v>2.11226</c:v>
                      </c:pt>
                      <c:pt idx="459">
                        <c:v>2.1142400000000001</c:v>
                      </c:pt>
                      <c:pt idx="460">
                        <c:v>2.1162299999999998</c:v>
                      </c:pt>
                      <c:pt idx="461">
                        <c:v>2.1184599999999998</c:v>
                      </c:pt>
                      <c:pt idx="462">
                        <c:v>2.12025</c:v>
                      </c:pt>
                      <c:pt idx="463">
                        <c:v>2.1221800000000002</c:v>
                      </c:pt>
                      <c:pt idx="464">
                        <c:v>2.1240999999999999</c:v>
                      </c:pt>
                      <c:pt idx="465">
                        <c:v>2.1262799999999999</c:v>
                      </c:pt>
                      <c:pt idx="466">
                        <c:v>2.1281699999999999</c:v>
                      </c:pt>
                      <c:pt idx="467">
                        <c:v>2.13008</c:v>
                      </c:pt>
                      <c:pt idx="468">
                        <c:v>2.1320600000000001</c:v>
                      </c:pt>
                      <c:pt idx="469">
                        <c:v>2.13409</c:v>
                      </c:pt>
                      <c:pt idx="470">
                        <c:v>2.13611</c:v>
                      </c:pt>
                      <c:pt idx="471">
                        <c:v>2.13815</c:v>
                      </c:pt>
                      <c:pt idx="472">
                        <c:v>2.1403099999999999</c:v>
                      </c:pt>
                      <c:pt idx="473">
                        <c:v>2.1424300000000001</c:v>
                      </c:pt>
                      <c:pt idx="474">
                        <c:v>2.14418</c:v>
                      </c:pt>
                      <c:pt idx="475">
                        <c:v>2.1461199999999998</c:v>
                      </c:pt>
                      <c:pt idx="476">
                        <c:v>2.1480600000000001</c:v>
                      </c:pt>
                      <c:pt idx="477">
                        <c:v>2.1502599999999998</c:v>
                      </c:pt>
                      <c:pt idx="478">
                        <c:v>2.1521599999999999</c:v>
                      </c:pt>
                      <c:pt idx="479">
                        <c:v>2.15408</c:v>
                      </c:pt>
                      <c:pt idx="480">
                        <c:v>2.15604</c:v>
                      </c:pt>
                      <c:pt idx="481">
                        <c:v>2.1580599999999999</c:v>
                      </c:pt>
                      <c:pt idx="482">
                        <c:v>2.16011</c:v>
                      </c:pt>
                      <c:pt idx="483">
                        <c:v>2.1620200000000001</c:v>
                      </c:pt>
                      <c:pt idx="484">
                        <c:v>2.1640899999999998</c:v>
                      </c:pt>
                      <c:pt idx="485">
                        <c:v>2.1664599999999998</c:v>
                      </c:pt>
                      <c:pt idx="486">
                        <c:v>2.1681499999999998</c:v>
                      </c:pt>
                      <c:pt idx="487">
                        <c:v>2.1701100000000002</c:v>
                      </c:pt>
                      <c:pt idx="488">
                        <c:v>2.1719900000000001</c:v>
                      </c:pt>
                      <c:pt idx="489">
                        <c:v>2.1742300000000001</c:v>
                      </c:pt>
                      <c:pt idx="490">
                        <c:v>2.1761400000000002</c:v>
                      </c:pt>
                      <c:pt idx="491">
                        <c:v>2.1780300000000001</c:v>
                      </c:pt>
                      <c:pt idx="492">
                        <c:v>2.1799499999999998</c:v>
                      </c:pt>
                      <c:pt idx="493">
                        <c:v>2.1819999999999999</c:v>
                      </c:pt>
                      <c:pt idx="494">
                        <c:v>2.1840700000000002</c:v>
                      </c:pt>
                      <c:pt idx="495">
                        <c:v>2.1859199999999999</c:v>
                      </c:pt>
                      <c:pt idx="496">
                        <c:v>2.18791</c:v>
                      </c:pt>
                      <c:pt idx="497">
                        <c:v>2.1901999999999999</c:v>
                      </c:pt>
                      <c:pt idx="498">
                        <c:v>2.1921599999999999</c:v>
                      </c:pt>
                      <c:pt idx="499">
                        <c:v>2.1939899999999999</c:v>
                      </c:pt>
                      <c:pt idx="500">
                        <c:v>2.1959499999999998</c:v>
                      </c:pt>
                      <c:pt idx="501" formatCode="0.000">
                        <c:v>2.1981099999999998</c:v>
                      </c:pt>
                      <c:pt idx="502" formatCode="0.000">
                        <c:v>2.2000899999999999</c:v>
                      </c:pt>
                      <c:pt idx="503" formatCode="0.000">
                        <c:v>2.202</c:v>
                      </c:pt>
                      <c:pt idx="504" formatCode="0.000">
                        <c:v>2.2039399999999998</c:v>
                      </c:pt>
                      <c:pt idx="505" formatCode="0.000">
                        <c:v>2.2059600000000001</c:v>
                      </c:pt>
                      <c:pt idx="506" formatCode="0.000">
                        <c:v>2.2080199999999999</c:v>
                      </c:pt>
                      <c:pt idx="507" formatCode="0.000">
                        <c:v>2.2099000000000002</c:v>
                      </c:pt>
                      <c:pt idx="508" formatCode="0.000">
                        <c:v>2.2118799999999998</c:v>
                      </c:pt>
                      <c:pt idx="509" formatCode="0.000">
                        <c:v>2.2138800000000001</c:v>
                      </c:pt>
                      <c:pt idx="510" formatCode="0.000">
                        <c:v>2.2161599999999999</c:v>
                      </c:pt>
                      <c:pt idx="511" formatCode="0.000">
                        <c:v>2.2180599999999999</c:v>
                      </c:pt>
                      <c:pt idx="512" formatCode="0.000">
                        <c:v>2.2199200000000001</c:v>
                      </c:pt>
                      <c:pt idx="513" formatCode="0.000">
                        <c:v>2.2219699999999998</c:v>
                      </c:pt>
                      <c:pt idx="514" formatCode="0.000">
                        <c:v>2.22411</c:v>
                      </c:pt>
                      <c:pt idx="515" formatCode="0.000">
                        <c:v>2.22593</c:v>
                      </c:pt>
                      <c:pt idx="516" formatCode="0.000">
                        <c:v>2.2278699999999998</c:v>
                      </c:pt>
                      <c:pt idx="517" formatCode="0.000">
                        <c:v>2.2299199999999999</c:v>
                      </c:pt>
                      <c:pt idx="518" formatCode="0.000">
                        <c:v>2.23203</c:v>
                      </c:pt>
                      <c:pt idx="519" formatCode="0.000">
                        <c:v>2.2338499999999999</c:v>
                      </c:pt>
                      <c:pt idx="520" formatCode="0.000">
                        <c:v>2.23583</c:v>
                      </c:pt>
                      <c:pt idx="521" formatCode="0.000">
                        <c:v>2.2378100000000001</c:v>
                      </c:pt>
                      <c:pt idx="522" formatCode="0.000">
                        <c:v>2.2398699999999998</c:v>
                      </c:pt>
                      <c:pt idx="523" formatCode="0.000">
                        <c:v>2.2419500000000001</c:v>
                      </c:pt>
                      <c:pt idx="524" formatCode="0.000">
                        <c:v>2.2438799999999999</c:v>
                      </c:pt>
                      <c:pt idx="525" formatCode="0.000">
                        <c:v>2.2459799999999999</c:v>
                      </c:pt>
                      <c:pt idx="526" formatCode="0.000">
                        <c:v>2.2480899999999999</c:v>
                      </c:pt>
                      <c:pt idx="527" formatCode="0.000">
                        <c:v>2.24986</c:v>
                      </c:pt>
                      <c:pt idx="528" formatCode="0.000">
                        <c:v>2.2518400000000001</c:v>
                      </c:pt>
                      <c:pt idx="529" formatCode="0.000">
                        <c:v>2.2538299999999998</c:v>
                      </c:pt>
                      <c:pt idx="530" formatCode="0.000">
                        <c:v>2.2559800000000001</c:v>
                      </c:pt>
                      <c:pt idx="531" formatCode="0.000">
                        <c:v>2.2578200000000002</c:v>
                      </c:pt>
                      <c:pt idx="532" formatCode="0.000">
                        <c:v>2.2597499999999999</c:v>
                      </c:pt>
                      <c:pt idx="533" formatCode="0.000">
                        <c:v>2.2617500000000001</c:v>
                      </c:pt>
                      <c:pt idx="534" formatCode="0.000">
                        <c:v>2.2637800000000001</c:v>
                      </c:pt>
                      <c:pt idx="535" formatCode="0.000">
                        <c:v>2.2659099999999999</c:v>
                      </c:pt>
                      <c:pt idx="536" formatCode="0.000">
                        <c:v>2.2678600000000002</c:v>
                      </c:pt>
                      <c:pt idx="537" formatCode="0.000">
                        <c:v>2.2699099999999999</c:v>
                      </c:pt>
                      <c:pt idx="538" formatCode="0.000">
                        <c:v>2.2720500000000001</c:v>
                      </c:pt>
                      <c:pt idx="539" formatCode="0.000">
                        <c:v>2.2738499999999999</c:v>
                      </c:pt>
                      <c:pt idx="540" formatCode="0.000">
                        <c:v>2.2757900000000002</c:v>
                      </c:pt>
                      <c:pt idx="541" formatCode="0.000">
                        <c:v>2.27772</c:v>
                      </c:pt>
                      <c:pt idx="542" formatCode="0.000">
                        <c:v>2.2799200000000002</c:v>
                      </c:pt>
                      <c:pt idx="543" formatCode="0.000">
                        <c:v>2.2817799999999999</c:v>
                      </c:pt>
                      <c:pt idx="544" formatCode="0.000">
                        <c:v>2.2836699999999999</c:v>
                      </c:pt>
                      <c:pt idx="545" formatCode="0.000">
                        <c:v>2.2856299999999998</c:v>
                      </c:pt>
                      <c:pt idx="546" formatCode="0.000">
                        <c:v>2.2876799999999999</c:v>
                      </c:pt>
                      <c:pt idx="547" formatCode="0.000">
                        <c:v>2.2897099999999999</c:v>
                      </c:pt>
                      <c:pt idx="548" formatCode="0.000">
                        <c:v>2.29182</c:v>
                      </c:pt>
                      <c:pt idx="549" formatCode="0.000">
                        <c:v>2.2939799999999999</c:v>
                      </c:pt>
                      <c:pt idx="550" formatCode="0.000">
                        <c:v>2.2960600000000002</c:v>
                      </c:pt>
                      <c:pt idx="551" formatCode="0.000">
                        <c:v>2.2977799999999999</c:v>
                      </c:pt>
                      <c:pt idx="552" formatCode="0.000">
                        <c:v>2.2997100000000001</c:v>
                      </c:pt>
                      <c:pt idx="553" formatCode="0.000">
                        <c:v>2.30159</c:v>
                      </c:pt>
                      <c:pt idx="554" formatCode="0.000">
                        <c:v>2.3037399999999999</c:v>
                      </c:pt>
                      <c:pt idx="555" formatCode="0.000">
                        <c:v>2.3057500000000002</c:v>
                      </c:pt>
                      <c:pt idx="556" formatCode="0.000">
                        <c:v>2.3076599999999998</c:v>
                      </c:pt>
                      <c:pt idx="557" formatCode="0.000">
                        <c:v>2.3096100000000002</c:v>
                      </c:pt>
                      <c:pt idx="558" formatCode="0.000">
                        <c:v>2.3116300000000001</c:v>
                      </c:pt>
                      <c:pt idx="559" formatCode="0.000">
                        <c:v>2.3136999999999999</c:v>
                      </c:pt>
                      <c:pt idx="560" formatCode="0.000">
                        <c:v>2.3155800000000002</c:v>
                      </c:pt>
                      <c:pt idx="561" formatCode="0.000">
                        <c:v>2.3176899999999998</c:v>
                      </c:pt>
                      <c:pt idx="562" formatCode="0.000">
                        <c:v>2.3199399999999999</c:v>
                      </c:pt>
                      <c:pt idx="563" formatCode="0.000">
                        <c:v>2.32178</c:v>
                      </c:pt>
                      <c:pt idx="564" formatCode="0.000">
                        <c:v>2.3236699999999999</c:v>
                      </c:pt>
                      <c:pt idx="565" formatCode="0.000">
                        <c:v>2.3256000000000001</c:v>
                      </c:pt>
                      <c:pt idx="566" formatCode="0.000">
                        <c:v>2.3277800000000002</c:v>
                      </c:pt>
                      <c:pt idx="567" formatCode="0.000">
                        <c:v>2.3297599999999998</c:v>
                      </c:pt>
                      <c:pt idx="568" formatCode="0.000">
                        <c:v>2.33161</c:v>
                      </c:pt>
                      <c:pt idx="569" formatCode="0.000">
                        <c:v>2.33358</c:v>
                      </c:pt>
                      <c:pt idx="570" formatCode="0.000">
                        <c:v>2.3355700000000001</c:v>
                      </c:pt>
                      <c:pt idx="571" formatCode="0.000">
                        <c:v>2.3376700000000001</c:v>
                      </c:pt>
                      <c:pt idx="572" formatCode="0.000">
                        <c:v>2.33954</c:v>
                      </c:pt>
                      <c:pt idx="573" formatCode="0.000">
                        <c:v>2.34152</c:v>
                      </c:pt>
                      <c:pt idx="574" formatCode="0.000">
                        <c:v>2.3437999999999999</c:v>
                      </c:pt>
                      <c:pt idx="575" formatCode="0.000">
                        <c:v>2.3457599999999998</c:v>
                      </c:pt>
                      <c:pt idx="576" formatCode="0.000">
                        <c:v>2.3476599999999999</c:v>
                      </c:pt>
                      <c:pt idx="577" formatCode="0.000">
                        <c:v>2.3495699999999999</c:v>
                      </c:pt>
                      <c:pt idx="578" formatCode="0.000">
                        <c:v>2.3517199999999998</c:v>
                      </c:pt>
                      <c:pt idx="579" formatCode="0.000">
                        <c:v>2.35371</c:v>
                      </c:pt>
                      <c:pt idx="580" formatCode="0.000">
                        <c:v>2.35562</c:v>
                      </c:pt>
                      <c:pt idx="581" formatCode="0.000">
                        <c:v>2.3575200000000001</c:v>
                      </c:pt>
                      <c:pt idx="582" formatCode="0.000">
                        <c:v>2.3595199999999998</c:v>
                      </c:pt>
                      <c:pt idx="583" formatCode="0.000">
                        <c:v>2.3616299999999999</c:v>
                      </c:pt>
                      <c:pt idx="584" formatCode="0.000">
                        <c:v>2.3635100000000002</c:v>
                      </c:pt>
                      <c:pt idx="585" formatCode="0.000">
                        <c:v>2.3654899999999999</c:v>
                      </c:pt>
                      <c:pt idx="586" formatCode="0.000">
                        <c:v>2.36748</c:v>
                      </c:pt>
                      <c:pt idx="587" formatCode="0.000">
                        <c:v>2.3697499999999998</c:v>
                      </c:pt>
                      <c:pt idx="588" formatCode="0.000">
                        <c:v>2.3715999999999999</c:v>
                      </c:pt>
                      <c:pt idx="589" formatCode="0.000">
                        <c:v>2.37351</c:v>
                      </c:pt>
                      <c:pt idx="590" formatCode="0.000">
                        <c:v>2.3755799999999998</c:v>
                      </c:pt>
                      <c:pt idx="591" formatCode="0.000">
                        <c:v>2.3776999999999999</c:v>
                      </c:pt>
                      <c:pt idx="592" formatCode="0.000">
                        <c:v>2.37954</c:v>
                      </c:pt>
                      <c:pt idx="593" formatCode="0.000">
                        <c:v>2.3814799999999998</c:v>
                      </c:pt>
                      <c:pt idx="594" formatCode="0.000">
                        <c:v>2.3835099999999998</c:v>
                      </c:pt>
                      <c:pt idx="595" formatCode="0.000">
                        <c:v>2.3856600000000001</c:v>
                      </c:pt>
                      <c:pt idx="596" formatCode="0.000">
                        <c:v>2.3874599999999999</c:v>
                      </c:pt>
                      <c:pt idx="597" formatCode="0.000">
                        <c:v>2.38944</c:v>
                      </c:pt>
                      <c:pt idx="598" formatCode="0.000">
                        <c:v>2.39141</c:v>
                      </c:pt>
                      <c:pt idx="599" formatCode="0.000">
                        <c:v>2.3934700000000002</c:v>
                      </c:pt>
                      <c:pt idx="600" formatCode="0.000">
                        <c:v>2.3955600000000001</c:v>
                      </c:pt>
                      <c:pt idx="601" formatCode="0.000">
                        <c:v>2.3974899999999999</c:v>
                      </c:pt>
                      <c:pt idx="602" formatCode="0.000">
                        <c:v>2.3996400000000002</c:v>
                      </c:pt>
                      <c:pt idx="603" formatCode="0.000">
                        <c:v>2.4016999999999999</c:v>
                      </c:pt>
                      <c:pt idx="604" formatCode="0.000">
                        <c:v>2.4034800000000001</c:v>
                      </c:pt>
                      <c:pt idx="605" formatCode="0.000">
                        <c:v>2.4054600000000002</c:v>
                      </c:pt>
                      <c:pt idx="606" formatCode="0.000">
                        <c:v>2.40747</c:v>
                      </c:pt>
                      <c:pt idx="607" formatCode="0.000">
                        <c:v>2.4096299999999999</c:v>
                      </c:pt>
                      <c:pt idx="608" formatCode="0.000">
                        <c:v>2.4114499999999999</c:v>
                      </c:pt>
                      <c:pt idx="609" formatCode="0.000">
                        <c:v>2.4134199999999999</c:v>
                      </c:pt>
                      <c:pt idx="610" formatCode="0.000">
                        <c:v>2.4154100000000001</c:v>
                      </c:pt>
                      <c:pt idx="611" formatCode="0.000">
                        <c:v>2.4174500000000001</c:v>
                      </c:pt>
                      <c:pt idx="612" formatCode="0.000">
                        <c:v>2.4195600000000002</c:v>
                      </c:pt>
                      <c:pt idx="613" formatCode="0.000">
                        <c:v>2.4215100000000001</c:v>
                      </c:pt>
                      <c:pt idx="614" formatCode="0.000">
                        <c:v>2.4235699999999998</c:v>
                      </c:pt>
                      <c:pt idx="615" formatCode="0.000">
                        <c:v>2.4256799999999998</c:v>
                      </c:pt>
                      <c:pt idx="616" formatCode="0.000">
                        <c:v>2.4275000000000002</c:v>
                      </c:pt>
                      <c:pt idx="617" formatCode="0.000">
                        <c:v>2.42944</c:v>
                      </c:pt>
                      <c:pt idx="618" formatCode="0.000">
                        <c:v>2.4314100000000001</c:v>
                      </c:pt>
                      <c:pt idx="619" formatCode="0.000">
                        <c:v>2.43357</c:v>
                      </c:pt>
                      <c:pt idx="620" formatCode="0.000">
                        <c:v>2.4354200000000001</c:v>
                      </c:pt>
                      <c:pt idx="621" formatCode="0.000">
                        <c:v>2.4373800000000001</c:v>
                      </c:pt>
                      <c:pt idx="622" formatCode="0.000">
                        <c:v>2.4393099999999999</c:v>
                      </c:pt>
                      <c:pt idx="623" formatCode="0.000">
                        <c:v>2.4413900000000002</c:v>
                      </c:pt>
                      <c:pt idx="624" formatCode="0.000">
                        <c:v>2.4433400000000001</c:v>
                      </c:pt>
                      <c:pt idx="625" formatCode="0.000">
                        <c:v>2.44543</c:v>
                      </c:pt>
                      <c:pt idx="626" formatCode="0.000">
                        <c:v>2.44753</c:v>
                      </c:pt>
                      <c:pt idx="627" formatCode="0.000">
                        <c:v>2.4496899999999999</c:v>
                      </c:pt>
                      <c:pt idx="628" formatCode="0.000">
                        <c:v>2.4514399999999998</c:v>
                      </c:pt>
                      <c:pt idx="629" formatCode="0.000">
                        <c:v>2.4533999999999998</c:v>
                      </c:pt>
                      <c:pt idx="630" formatCode="0.000">
                        <c:v>2.4553500000000001</c:v>
                      </c:pt>
                      <c:pt idx="631" formatCode="0.000">
                        <c:v>2.45756</c:v>
                      </c:pt>
                      <c:pt idx="632" formatCode="0.000">
                        <c:v>2.4593400000000001</c:v>
                      </c:pt>
                      <c:pt idx="633" formatCode="0.000">
                        <c:v>2.4612599999999998</c:v>
                      </c:pt>
                      <c:pt idx="634" formatCode="0.000">
                        <c:v>2.4632700000000001</c:v>
                      </c:pt>
                      <c:pt idx="635" formatCode="0.000">
                        <c:v>2.4652799999999999</c:v>
                      </c:pt>
                      <c:pt idx="636" formatCode="0.000">
                        <c:v>2.4672900000000002</c:v>
                      </c:pt>
                      <c:pt idx="637" formatCode="0.000">
                        <c:v>2.46922</c:v>
                      </c:pt>
                      <c:pt idx="638" formatCode="0.000">
                        <c:v>2.4712200000000002</c:v>
                      </c:pt>
                      <c:pt idx="639" formatCode="0.000">
                        <c:v>2.4735999999999998</c:v>
                      </c:pt>
                      <c:pt idx="640" formatCode="0.000">
                        <c:v>2.4754</c:v>
                      </c:pt>
                      <c:pt idx="641" formatCode="0.000">
                        <c:v>2.4773200000000002</c:v>
                      </c:pt>
                      <c:pt idx="642" formatCode="0.000">
                        <c:v>2.4793099999999999</c:v>
                      </c:pt>
                      <c:pt idx="643" formatCode="0.000">
                        <c:v>2.48136</c:v>
                      </c:pt>
                      <c:pt idx="644" formatCode="0.000">
                        <c:v>2.4833599999999998</c:v>
                      </c:pt>
                      <c:pt idx="645" formatCode="0.000">
                        <c:v>2.4852599999999998</c:v>
                      </c:pt>
                      <c:pt idx="646" formatCode="0.000">
                        <c:v>2.4871799999999999</c:v>
                      </c:pt>
                      <c:pt idx="647" formatCode="0.000">
                        <c:v>2.4892300000000001</c:v>
                      </c:pt>
                      <c:pt idx="648" formatCode="0.000">
                        <c:v>2.4912999999999998</c:v>
                      </c:pt>
                      <c:pt idx="649" formatCode="0.000">
                        <c:v>2.49316</c:v>
                      </c:pt>
                      <c:pt idx="650" formatCode="0.000">
                        <c:v>2.4951500000000002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D729-4DD5-BFB7-2E020FAE72D6}"/>
                  </c:ext>
                </c:extLst>
              </c15:ser>
            </c15:filteredScatterSeries>
          </c:ext>
        </c:extLst>
      </c:scatterChart>
      <c:valAx>
        <c:axId val="503351936"/>
        <c:scaling>
          <c:orientation val="minMax"/>
          <c:max val="1.2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S" noProof="0" dirty="0"/>
                  <a:t>Densidad de Corriente (A/cm2)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.0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6756160"/>
        <c:crosses val="autoZero"/>
        <c:crossBetween val="midCat"/>
        <c:majorUnit val="0.1"/>
      </c:valAx>
      <c:valAx>
        <c:axId val="656756160"/>
        <c:scaling>
          <c:orientation val="minMax"/>
          <c:max val="2.5"/>
          <c:min val="1.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S" noProof="0" dirty="0"/>
                  <a:t>Voltaje (V)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3351936"/>
        <c:crosses val="autoZero"/>
        <c:crossBetween val="midCat"/>
        <c:majorUnit val="0.1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0412776558980292"/>
          <c:y val="0.29793248091955082"/>
          <c:w val="0.11144694001381678"/>
          <c:h val="0.40887158747036373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2000"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Paper!$A$1</c:f>
              <c:strCache>
                <c:ptCount val="1"/>
                <c:pt idx="0">
                  <c:v>Etapa 0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2"/>
            <c:spPr>
              <a:solidFill>
                <a:srgbClr val="00B050"/>
              </a:solidFill>
              <a:ln w="9525">
                <a:noFill/>
              </a:ln>
              <a:effectLst/>
            </c:spPr>
          </c:marker>
          <c:xVal>
            <c:numRef>
              <c:f>'N115 Curvas de Polarización'!$A$4:$A$504</c:f>
              <c:numCache>
                <c:formatCode>0.0000</c:formatCode>
                <c:ptCount val="501"/>
                <c:pt idx="0">
                  <c:v>3.8761480000000001E-2</c:v>
                </c:pt>
                <c:pt idx="1">
                  <c:v>3.9319920000000001E-2</c:v>
                </c:pt>
                <c:pt idx="2">
                  <c:v>4.0138399999999998E-2</c:v>
                </c:pt>
                <c:pt idx="3">
                  <c:v>4.2621200000000005E-2</c:v>
                </c:pt>
                <c:pt idx="4">
                  <c:v>4.3973600000000002E-2</c:v>
                </c:pt>
                <c:pt idx="5">
                  <c:v>4.4456800000000005E-2</c:v>
                </c:pt>
                <c:pt idx="6">
                  <c:v>4.50804E-2</c:v>
                </c:pt>
                <c:pt idx="7">
                  <c:v>4.6899200000000002E-2</c:v>
                </c:pt>
                <c:pt idx="8">
                  <c:v>4.9625199999999994E-2</c:v>
                </c:pt>
                <c:pt idx="9">
                  <c:v>5.0551199999999998E-2</c:v>
                </c:pt>
                <c:pt idx="10">
                  <c:v>5.1031199999999999E-2</c:v>
                </c:pt>
                <c:pt idx="11">
                  <c:v>5.1670800000000003E-2</c:v>
                </c:pt>
                <c:pt idx="12">
                  <c:v>5.2396399999999996E-2</c:v>
                </c:pt>
                <c:pt idx="13">
                  <c:v>5.4277600000000002E-2</c:v>
                </c:pt>
                <c:pt idx="14">
                  <c:v>5.6620400000000001E-2</c:v>
                </c:pt>
                <c:pt idx="15">
                  <c:v>5.7204400000000002E-2</c:v>
                </c:pt>
                <c:pt idx="16">
                  <c:v>5.7815999999999999E-2</c:v>
                </c:pt>
                <c:pt idx="17">
                  <c:v>6.0185199999999994E-2</c:v>
                </c:pt>
                <c:pt idx="18">
                  <c:v>6.12732E-2</c:v>
                </c:pt>
                <c:pt idx="19">
                  <c:v>6.1855200000000006E-2</c:v>
                </c:pt>
                <c:pt idx="20">
                  <c:v>6.2563199999999999E-2</c:v>
                </c:pt>
                <c:pt idx="21">
                  <c:v>6.5101599999999996E-2</c:v>
                </c:pt>
                <c:pt idx="22">
                  <c:v>6.6593600000000003E-2</c:v>
                </c:pt>
                <c:pt idx="23">
                  <c:v>6.7139199999999996E-2</c:v>
                </c:pt>
                <c:pt idx="24">
                  <c:v>6.9440799999999997E-2</c:v>
                </c:pt>
                <c:pt idx="25">
                  <c:v>7.1862800000000004E-2</c:v>
                </c:pt>
                <c:pt idx="26">
                  <c:v>7.2419999999999998E-2</c:v>
                </c:pt>
                <c:pt idx="27">
                  <c:v>7.3036000000000004E-2</c:v>
                </c:pt>
                <c:pt idx="28">
                  <c:v>7.3794799999999994E-2</c:v>
                </c:pt>
                <c:pt idx="29">
                  <c:v>7.5856399999999991E-2</c:v>
                </c:pt>
                <c:pt idx="30">
                  <c:v>7.8217200000000001E-2</c:v>
                </c:pt>
                <c:pt idx="31">
                  <c:v>7.8832799999999995E-2</c:v>
                </c:pt>
                <c:pt idx="32">
                  <c:v>8.0769599999999997E-2</c:v>
                </c:pt>
                <c:pt idx="33">
                  <c:v>8.2492800000000005E-2</c:v>
                </c:pt>
                <c:pt idx="34">
                  <c:v>8.3076000000000011E-2</c:v>
                </c:pt>
                <c:pt idx="35">
                  <c:v>8.3804799999999999E-2</c:v>
                </c:pt>
                <c:pt idx="36">
                  <c:v>8.4894800000000006E-2</c:v>
                </c:pt>
                <c:pt idx="37">
                  <c:v>8.8016400000000009E-2</c:v>
                </c:pt>
                <c:pt idx="38">
                  <c:v>8.9840400000000001E-2</c:v>
                </c:pt>
                <c:pt idx="39">
                  <c:v>9.0398400000000004E-2</c:v>
                </c:pt>
                <c:pt idx="40">
                  <c:v>9.1131200000000009E-2</c:v>
                </c:pt>
                <c:pt idx="41">
                  <c:v>9.3356800000000004E-2</c:v>
                </c:pt>
                <c:pt idx="42">
                  <c:v>9.5408800000000002E-2</c:v>
                </c:pt>
                <c:pt idx="43">
                  <c:v>9.6035999999999996E-2</c:v>
                </c:pt>
                <c:pt idx="44">
                  <c:v>9.6755999999999995E-2</c:v>
                </c:pt>
                <c:pt idx="45">
                  <c:v>9.9221599999999993E-2</c:v>
                </c:pt>
                <c:pt idx="46">
                  <c:v>0.10186719999999999</c:v>
                </c:pt>
                <c:pt idx="47">
                  <c:v>0.10246959999999999</c:v>
                </c:pt>
                <c:pt idx="48">
                  <c:v>0.10315400000000001</c:v>
                </c:pt>
                <c:pt idx="49">
                  <c:v>0.10561920000000001</c:v>
                </c:pt>
                <c:pt idx="50">
                  <c:v>0.1080772</c:v>
                </c:pt>
                <c:pt idx="51">
                  <c:v>0.1086424</c:v>
                </c:pt>
                <c:pt idx="52">
                  <c:v>0.10939439999999999</c:v>
                </c:pt>
                <c:pt idx="53">
                  <c:v>0.11025119999999999</c:v>
                </c:pt>
                <c:pt idx="54">
                  <c:v>0.11219960000000001</c:v>
                </c:pt>
                <c:pt idx="55">
                  <c:v>0.11570800000000001</c:v>
                </c:pt>
                <c:pt idx="56">
                  <c:v>0.1169096</c:v>
                </c:pt>
                <c:pt idx="57">
                  <c:v>0.11749320000000001</c:v>
                </c:pt>
                <c:pt idx="58">
                  <c:v>0.11824999999999999</c:v>
                </c:pt>
                <c:pt idx="59">
                  <c:v>0.11909039999999999</c:v>
                </c:pt>
                <c:pt idx="60">
                  <c:v>0.1199856</c:v>
                </c:pt>
                <c:pt idx="61">
                  <c:v>0.12280440000000001</c:v>
                </c:pt>
                <c:pt idx="62">
                  <c:v>0.12615199999999999</c:v>
                </c:pt>
                <c:pt idx="63">
                  <c:v>0.1269072</c:v>
                </c:pt>
                <c:pt idx="64">
                  <c:v>0.12751400000000002</c:v>
                </c:pt>
                <c:pt idx="65">
                  <c:v>0.12833719999999998</c:v>
                </c:pt>
                <c:pt idx="66">
                  <c:v>0.13159319999999999</c:v>
                </c:pt>
                <c:pt idx="67">
                  <c:v>0.13380800000000001</c:v>
                </c:pt>
                <c:pt idx="68">
                  <c:v>0.13437559999999998</c:v>
                </c:pt>
                <c:pt idx="69">
                  <c:v>0.13506479999999998</c:v>
                </c:pt>
                <c:pt idx="70">
                  <c:v>0.13800599999999999</c:v>
                </c:pt>
                <c:pt idx="71">
                  <c:v>0.14115360000000002</c:v>
                </c:pt>
                <c:pt idx="72">
                  <c:v>0.14177799999999999</c:v>
                </c:pt>
                <c:pt idx="73">
                  <c:v>0.1423876</c:v>
                </c:pt>
                <c:pt idx="74">
                  <c:v>0.14318519999999998</c:v>
                </c:pt>
                <c:pt idx="75">
                  <c:v>0.1451732</c:v>
                </c:pt>
                <c:pt idx="76">
                  <c:v>0.1483468</c:v>
                </c:pt>
                <c:pt idx="77">
                  <c:v>0.14903359999999999</c:v>
                </c:pt>
                <c:pt idx="78">
                  <c:v>0.14969080000000001</c:v>
                </c:pt>
                <c:pt idx="79">
                  <c:v>0.15144199999999999</c:v>
                </c:pt>
                <c:pt idx="80">
                  <c:v>0.15518960000000001</c:v>
                </c:pt>
                <c:pt idx="81">
                  <c:v>0.15694440000000001</c:v>
                </c:pt>
                <c:pt idx="82">
                  <c:v>0.15743880000000002</c:v>
                </c:pt>
                <c:pt idx="83">
                  <c:v>0.1581312</c:v>
                </c:pt>
                <c:pt idx="84">
                  <c:v>0.1598292</c:v>
                </c:pt>
                <c:pt idx="85">
                  <c:v>0.16363720000000001</c:v>
                </c:pt>
                <c:pt idx="86">
                  <c:v>0.16518560000000002</c:v>
                </c:pt>
                <c:pt idx="87">
                  <c:v>0.16566839999999999</c:v>
                </c:pt>
                <c:pt idx="88">
                  <c:v>0.16635079999999999</c:v>
                </c:pt>
                <c:pt idx="89">
                  <c:v>0.16714600000000002</c:v>
                </c:pt>
                <c:pt idx="90">
                  <c:v>0.168124</c:v>
                </c:pt>
                <c:pt idx="91">
                  <c:v>0.1717892</c:v>
                </c:pt>
                <c:pt idx="92">
                  <c:v>0.17416960000000001</c:v>
                </c:pt>
                <c:pt idx="93">
                  <c:v>0.17466159999999997</c:v>
                </c:pt>
                <c:pt idx="94">
                  <c:v>0.17661480000000002</c:v>
                </c:pt>
                <c:pt idx="95">
                  <c:v>0.1804964</c:v>
                </c:pt>
                <c:pt idx="96">
                  <c:v>0.1814732</c:v>
                </c:pt>
                <c:pt idx="97">
                  <c:v>0.18190359999999997</c:v>
                </c:pt>
                <c:pt idx="98">
                  <c:v>0.18257400000000001</c:v>
                </c:pt>
                <c:pt idx="99">
                  <c:v>0.18591560000000001</c:v>
                </c:pt>
                <c:pt idx="100">
                  <c:v>0.18728639999999999</c:v>
                </c:pt>
                <c:pt idx="101">
                  <c:v>0.1878108</c:v>
                </c:pt>
                <c:pt idx="102">
                  <c:v>0.18846679999999999</c:v>
                </c:pt>
                <c:pt idx="103">
                  <c:v>0.18929839999999998</c:v>
                </c:pt>
                <c:pt idx="104">
                  <c:v>0.19296679999999999</c:v>
                </c:pt>
                <c:pt idx="105">
                  <c:v>0.1953664</c:v>
                </c:pt>
                <c:pt idx="106">
                  <c:v>0.19576879999999999</c:v>
                </c:pt>
                <c:pt idx="107">
                  <c:v>0.19632560000000002</c:v>
                </c:pt>
                <c:pt idx="108">
                  <c:v>0.19711519999999999</c:v>
                </c:pt>
                <c:pt idx="109">
                  <c:v>0.2008624</c:v>
                </c:pt>
                <c:pt idx="110">
                  <c:v>0.20314479999999999</c:v>
                </c:pt>
                <c:pt idx="111">
                  <c:v>0.20350280000000001</c:v>
                </c:pt>
                <c:pt idx="112">
                  <c:v>0.20436679999999999</c:v>
                </c:pt>
                <c:pt idx="113">
                  <c:v>0.2081848</c:v>
                </c:pt>
                <c:pt idx="114">
                  <c:v>0.20905799999999999</c:v>
                </c:pt>
                <c:pt idx="115">
                  <c:v>0.20947120000000002</c:v>
                </c:pt>
                <c:pt idx="116">
                  <c:v>0.2100668</c:v>
                </c:pt>
                <c:pt idx="117">
                  <c:v>0.2124384</c:v>
                </c:pt>
                <c:pt idx="118">
                  <c:v>0.21635639999999998</c:v>
                </c:pt>
                <c:pt idx="119">
                  <c:v>0.21693639999999997</c:v>
                </c:pt>
                <c:pt idx="120">
                  <c:v>0.21728719999999999</c:v>
                </c:pt>
                <c:pt idx="121">
                  <c:v>0.217858</c:v>
                </c:pt>
                <c:pt idx="122">
                  <c:v>0.22155519999999998</c:v>
                </c:pt>
                <c:pt idx="123">
                  <c:v>0.22490639999999998</c:v>
                </c:pt>
                <c:pt idx="124">
                  <c:v>0.225158</c:v>
                </c:pt>
                <c:pt idx="125">
                  <c:v>0.2254476</c:v>
                </c:pt>
                <c:pt idx="126">
                  <c:v>0.22620879999999999</c:v>
                </c:pt>
                <c:pt idx="127">
                  <c:v>0.23020119999999999</c:v>
                </c:pt>
                <c:pt idx="128">
                  <c:v>0.23109879999999999</c:v>
                </c:pt>
                <c:pt idx="129">
                  <c:v>0.23137840000000001</c:v>
                </c:pt>
                <c:pt idx="130">
                  <c:v>0.2318752</c:v>
                </c:pt>
                <c:pt idx="131">
                  <c:v>0.23467960000000002</c:v>
                </c:pt>
                <c:pt idx="132">
                  <c:v>0.23811199999999999</c:v>
                </c:pt>
                <c:pt idx="133">
                  <c:v>0.238344</c:v>
                </c:pt>
                <c:pt idx="134">
                  <c:v>0.2386316</c:v>
                </c:pt>
                <c:pt idx="135">
                  <c:v>0.23916440000000003</c:v>
                </c:pt>
                <c:pt idx="136">
                  <c:v>0.24304880000000001</c:v>
                </c:pt>
                <c:pt idx="137">
                  <c:v>0.24655639999999998</c:v>
                </c:pt>
                <c:pt idx="138">
                  <c:v>0.24670559999999997</c:v>
                </c:pt>
                <c:pt idx="139">
                  <c:v>0.24685839999999998</c:v>
                </c:pt>
                <c:pt idx="140">
                  <c:v>0.24765799999999999</c:v>
                </c:pt>
                <c:pt idx="141">
                  <c:v>0.2519168</c:v>
                </c:pt>
                <c:pt idx="142">
                  <c:v>0.25321120000000003</c:v>
                </c:pt>
                <c:pt idx="143">
                  <c:v>0.25327319999999998</c:v>
                </c:pt>
                <c:pt idx="144">
                  <c:v>0.2535616</c:v>
                </c:pt>
                <c:pt idx="145">
                  <c:v>0.25526480000000001</c:v>
                </c:pt>
                <c:pt idx="146">
                  <c:v>0.25981919999999997</c:v>
                </c:pt>
                <c:pt idx="147">
                  <c:v>0.2616656</c:v>
                </c:pt>
                <c:pt idx="148">
                  <c:v>0.26158959999999998</c:v>
                </c:pt>
                <c:pt idx="149">
                  <c:v>0.26175999999999999</c:v>
                </c:pt>
                <c:pt idx="150">
                  <c:v>0.26466000000000001</c:v>
                </c:pt>
                <c:pt idx="151">
                  <c:v>0.26669759999999998</c:v>
                </c:pt>
                <c:pt idx="152">
                  <c:v>0.26673600000000003</c:v>
                </c:pt>
                <c:pt idx="153">
                  <c:v>0.26694440000000003</c:v>
                </c:pt>
                <c:pt idx="154">
                  <c:v>0.26812320000000001</c:v>
                </c:pt>
                <c:pt idx="155">
                  <c:v>0.27234839999999999</c:v>
                </c:pt>
                <c:pt idx="156">
                  <c:v>0.27274320000000002</c:v>
                </c:pt>
                <c:pt idx="157">
                  <c:v>0.27273120000000001</c:v>
                </c:pt>
                <c:pt idx="158">
                  <c:v>0.27295599999999998</c:v>
                </c:pt>
                <c:pt idx="159">
                  <c:v>0.27576919999999999</c:v>
                </c:pt>
                <c:pt idx="160">
                  <c:v>0.27931480000000003</c:v>
                </c:pt>
                <c:pt idx="161">
                  <c:v>0.27923559999999997</c:v>
                </c:pt>
                <c:pt idx="162">
                  <c:v>0.27923520000000002</c:v>
                </c:pt>
                <c:pt idx="163">
                  <c:v>0.28221560000000001</c:v>
                </c:pt>
                <c:pt idx="164">
                  <c:v>0.28509400000000001</c:v>
                </c:pt>
                <c:pt idx="165">
                  <c:v>0.28494120000000001</c:v>
                </c:pt>
                <c:pt idx="166">
                  <c:v>0.28492319999999999</c:v>
                </c:pt>
                <c:pt idx="167">
                  <c:v>0.28708480000000003</c:v>
                </c:pt>
                <c:pt idx="168">
                  <c:v>0.29135120000000003</c:v>
                </c:pt>
                <c:pt idx="169">
                  <c:v>0.29139759999999998</c:v>
                </c:pt>
                <c:pt idx="170">
                  <c:v>0.2912304</c:v>
                </c:pt>
                <c:pt idx="171">
                  <c:v>0.29154599999999997</c:v>
                </c:pt>
                <c:pt idx="172">
                  <c:v>0.29602879999999998</c:v>
                </c:pt>
                <c:pt idx="173">
                  <c:v>0.2973172</c:v>
                </c:pt>
                <c:pt idx="174">
                  <c:v>0.29703959999999996</c:v>
                </c:pt>
                <c:pt idx="175">
                  <c:v>0.29702600000000001</c:v>
                </c:pt>
                <c:pt idx="176">
                  <c:v>0.29995680000000002</c:v>
                </c:pt>
                <c:pt idx="177">
                  <c:v>0.30299880000000001</c:v>
                </c:pt>
                <c:pt idx="178">
                  <c:v>0.30269079999999998</c:v>
                </c:pt>
                <c:pt idx="179">
                  <c:v>0.3025484</c:v>
                </c:pt>
                <c:pt idx="180">
                  <c:v>0.3056796</c:v>
                </c:pt>
                <c:pt idx="181">
                  <c:v>0.3087916</c:v>
                </c:pt>
                <c:pt idx="182">
                  <c:v>0.3084308</c:v>
                </c:pt>
                <c:pt idx="183">
                  <c:v>0.30821680000000001</c:v>
                </c:pt>
                <c:pt idx="184">
                  <c:v>0.30819679999999999</c:v>
                </c:pt>
                <c:pt idx="185">
                  <c:v>0.31067600000000001</c:v>
                </c:pt>
                <c:pt idx="186">
                  <c:v>0.31385600000000002</c:v>
                </c:pt>
                <c:pt idx="187">
                  <c:v>0.31355920000000004</c:v>
                </c:pt>
                <c:pt idx="188">
                  <c:v>0.31332840000000001</c:v>
                </c:pt>
                <c:pt idx="189">
                  <c:v>0.31556319999999999</c:v>
                </c:pt>
                <c:pt idx="190">
                  <c:v>0.31926640000000001</c:v>
                </c:pt>
                <c:pt idx="191">
                  <c:v>0.31892280000000001</c:v>
                </c:pt>
                <c:pt idx="192">
                  <c:v>0.31862400000000002</c:v>
                </c:pt>
                <c:pt idx="193">
                  <c:v>0.31894040000000001</c:v>
                </c:pt>
                <c:pt idx="194">
                  <c:v>0.32305919999999999</c:v>
                </c:pt>
                <c:pt idx="195">
                  <c:v>0.32591360000000003</c:v>
                </c:pt>
                <c:pt idx="196">
                  <c:v>0.3253624</c:v>
                </c:pt>
                <c:pt idx="197">
                  <c:v>0.32501479999999999</c:v>
                </c:pt>
                <c:pt idx="198">
                  <c:v>0.3248876</c:v>
                </c:pt>
                <c:pt idx="199">
                  <c:v>0.32740439999999998</c:v>
                </c:pt>
                <c:pt idx="200">
                  <c:v>0.33077240000000002</c:v>
                </c:pt>
                <c:pt idx="201">
                  <c:v>0.33033279999999998</c:v>
                </c:pt>
                <c:pt idx="202">
                  <c:v>0.33135800000000004</c:v>
                </c:pt>
                <c:pt idx="203">
                  <c:v>0.33644799999999997</c:v>
                </c:pt>
                <c:pt idx="204">
                  <c:v>0.3369048</c:v>
                </c:pt>
                <c:pt idx="205">
                  <c:v>0.33643279999999998</c:v>
                </c:pt>
                <c:pt idx="206">
                  <c:v>0.34070040000000001</c:v>
                </c:pt>
                <c:pt idx="207">
                  <c:v>0.34259480000000003</c:v>
                </c:pt>
                <c:pt idx="208">
                  <c:v>0.3419372</c:v>
                </c:pt>
                <c:pt idx="209">
                  <c:v>0.34157559999999998</c:v>
                </c:pt>
                <c:pt idx="210">
                  <c:v>0.34140999999999999</c:v>
                </c:pt>
                <c:pt idx="211">
                  <c:v>0.34240560000000003</c:v>
                </c:pt>
                <c:pt idx="212">
                  <c:v>0.34772039999999999</c:v>
                </c:pt>
                <c:pt idx="213">
                  <c:v>0.35054079999999999</c:v>
                </c:pt>
                <c:pt idx="214">
                  <c:v>0.34975079999999997</c:v>
                </c:pt>
                <c:pt idx="215">
                  <c:v>0.3492712</c:v>
                </c:pt>
                <c:pt idx="216">
                  <c:v>0.34905000000000003</c:v>
                </c:pt>
                <c:pt idx="217">
                  <c:v>0.35116120000000001</c:v>
                </c:pt>
                <c:pt idx="218">
                  <c:v>0.35632759999999997</c:v>
                </c:pt>
                <c:pt idx="219">
                  <c:v>0.3563828</c:v>
                </c:pt>
                <c:pt idx="220">
                  <c:v>0.35575440000000003</c:v>
                </c:pt>
                <c:pt idx="221">
                  <c:v>0.35542800000000002</c:v>
                </c:pt>
                <c:pt idx="222">
                  <c:v>0.35626440000000004</c:v>
                </c:pt>
                <c:pt idx="223">
                  <c:v>0.3617456</c:v>
                </c:pt>
                <c:pt idx="224">
                  <c:v>0.36404519999999996</c:v>
                </c:pt>
                <c:pt idx="225">
                  <c:v>0.3632476</c:v>
                </c:pt>
                <c:pt idx="226">
                  <c:v>0.3627668</c:v>
                </c:pt>
                <c:pt idx="227">
                  <c:v>0.36257080000000003</c:v>
                </c:pt>
                <c:pt idx="228">
                  <c:v>0.36635879999999998</c:v>
                </c:pt>
                <c:pt idx="229">
                  <c:v>0.36856479999999997</c:v>
                </c:pt>
                <c:pt idx="230">
                  <c:v>0.36793840000000005</c:v>
                </c:pt>
                <c:pt idx="231">
                  <c:v>0.36762600000000001</c:v>
                </c:pt>
                <c:pt idx="232">
                  <c:v>0.37168399999999996</c:v>
                </c:pt>
                <c:pt idx="233">
                  <c:v>0.37481399999999998</c:v>
                </c:pt>
                <c:pt idx="234">
                  <c:v>0.374108</c:v>
                </c:pt>
                <c:pt idx="235">
                  <c:v>0.37362720000000005</c:v>
                </c:pt>
                <c:pt idx="236">
                  <c:v>0.37405320000000003</c:v>
                </c:pt>
                <c:pt idx="237">
                  <c:v>0.378332</c:v>
                </c:pt>
                <c:pt idx="238">
                  <c:v>0.3780732</c:v>
                </c:pt>
                <c:pt idx="239">
                  <c:v>0.37760080000000001</c:v>
                </c:pt>
                <c:pt idx="240">
                  <c:v>0.37952039999999998</c:v>
                </c:pt>
                <c:pt idx="241">
                  <c:v>0.38519399999999998</c:v>
                </c:pt>
                <c:pt idx="242">
                  <c:v>0.38534799999999997</c:v>
                </c:pt>
                <c:pt idx="243">
                  <c:v>0.38463799999999998</c:v>
                </c:pt>
                <c:pt idx="244">
                  <c:v>0.38429079999999999</c:v>
                </c:pt>
                <c:pt idx="245">
                  <c:v>0.38410240000000001</c:v>
                </c:pt>
                <c:pt idx="246">
                  <c:v>0.38432640000000001</c:v>
                </c:pt>
                <c:pt idx="247">
                  <c:v>0.38960159999999999</c:v>
                </c:pt>
                <c:pt idx="248">
                  <c:v>0.39077680000000004</c:v>
                </c:pt>
                <c:pt idx="249">
                  <c:v>0.39013520000000002</c:v>
                </c:pt>
                <c:pt idx="250">
                  <c:v>0.39347080000000001</c:v>
                </c:pt>
                <c:pt idx="251">
                  <c:v>0.39700040000000003</c:v>
                </c:pt>
                <c:pt idx="252">
                  <c:v>0.39635440000000005</c:v>
                </c:pt>
                <c:pt idx="253">
                  <c:v>0.39586799999999994</c:v>
                </c:pt>
                <c:pt idx="254">
                  <c:v>0.39566119999999999</c:v>
                </c:pt>
                <c:pt idx="255">
                  <c:v>0.39596999999999999</c:v>
                </c:pt>
                <c:pt idx="256">
                  <c:v>0.40149200000000002</c:v>
                </c:pt>
                <c:pt idx="257">
                  <c:v>0.40416800000000003</c:v>
                </c:pt>
                <c:pt idx="258">
                  <c:v>0.40344799999999997</c:v>
                </c:pt>
                <c:pt idx="259">
                  <c:v>0.403088</c:v>
                </c:pt>
                <c:pt idx="260">
                  <c:v>0.40744000000000002</c:v>
                </c:pt>
                <c:pt idx="261">
                  <c:v>0.41029200000000005</c:v>
                </c:pt>
                <c:pt idx="262">
                  <c:v>0.409636</c:v>
                </c:pt>
                <c:pt idx="263">
                  <c:v>0.40922800000000004</c:v>
                </c:pt>
                <c:pt idx="264">
                  <c:v>0.40905999999999998</c:v>
                </c:pt>
                <c:pt idx="265">
                  <c:v>0.40922400000000003</c:v>
                </c:pt>
                <c:pt idx="266">
                  <c:v>0.41443199999999997</c:v>
                </c:pt>
                <c:pt idx="267">
                  <c:v>0.41863999999999996</c:v>
                </c:pt>
                <c:pt idx="268">
                  <c:v>0.41802799999999996</c:v>
                </c:pt>
                <c:pt idx="269">
                  <c:v>0.41752</c:v>
                </c:pt>
                <c:pt idx="270">
                  <c:v>0.41738399999999998</c:v>
                </c:pt>
                <c:pt idx="271">
                  <c:v>0.42142000000000002</c:v>
                </c:pt>
                <c:pt idx="272">
                  <c:v>0.42552400000000001</c:v>
                </c:pt>
                <c:pt idx="273">
                  <c:v>0.42497599999999996</c:v>
                </c:pt>
                <c:pt idx="274">
                  <c:v>0.424568</c:v>
                </c:pt>
                <c:pt idx="275">
                  <c:v>0.42448399999999997</c:v>
                </c:pt>
                <c:pt idx="276">
                  <c:v>0.428232</c:v>
                </c:pt>
                <c:pt idx="277">
                  <c:v>0.42999599999999999</c:v>
                </c:pt>
                <c:pt idx="278">
                  <c:v>0.42961199999999999</c:v>
                </c:pt>
                <c:pt idx="279">
                  <c:v>0.42947200000000002</c:v>
                </c:pt>
                <c:pt idx="280">
                  <c:v>0.43332399999999999</c:v>
                </c:pt>
                <c:pt idx="281">
                  <c:v>0.43929200000000002</c:v>
                </c:pt>
                <c:pt idx="282">
                  <c:v>0.43935200000000002</c:v>
                </c:pt>
                <c:pt idx="283">
                  <c:v>0.438836</c:v>
                </c:pt>
                <c:pt idx="284">
                  <c:v>0.43867199999999995</c:v>
                </c:pt>
                <c:pt idx="285">
                  <c:v>0.44042399999999998</c:v>
                </c:pt>
                <c:pt idx="286">
                  <c:v>0.44638</c:v>
                </c:pt>
                <c:pt idx="287">
                  <c:v>0.446608</c:v>
                </c:pt>
                <c:pt idx="288">
                  <c:v>0.44619199999999998</c:v>
                </c:pt>
                <c:pt idx="289">
                  <c:v>0.44613999999999998</c:v>
                </c:pt>
                <c:pt idx="290">
                  <c:v>0.44963999999999998</c:v>
                </c:pt>
                <c:pt idx="291">
                  <c:v>0.45357599999999998</c:v>
                </c:pt>
                <c:pt idx="292">
                  <c:v>0.45322000000000001</c:v>
                </c:pt>
                <c:pt idx="293">
                  <c:v>0.45301200000000003</c:v>
                </c:pt>
                <c:pt idx="294">
                  <c:v>0.45325200000000004</c:v>
                </c:pt>
                <c:pt idx="295">
                  <c:v>0.458812</c:v>
                </c:pt>
                <c:pt idx="296">
                  <c:v>0.462368</c:v>
                </c:pt>
                <c:pt idx="297">
                  <c:v>0.46185200000000004</c:v>
                </c:pt>
                <c:pt idx="298">
                  <c:v>0.46163600000000005</c:v>
                </c:pt>
                <c:pt idx="299">
                  <c:v>0.46172800000000003</c:v>
                </c:pt>
                <c:pt idx="300">
                  <c:v>0.46244000000000002</c:v>
                </c:pt>
                <c:pt idx="301">
                  <c:v>0.46877600000000003</c:v>
                </c:pt>
                <c:pt idx="302">
                  <c:v>0.47043999999999997</c:v>
                </c:pt>
                <c:pt idx="303">
                  <c:v>0.470028</c:v>
                </c:pt>
                <c:pt idx="304">
                  <c:v>0.46995199999999998</c:v>
                </c:pt>
                <c:pt idx="305">
                  <c:v>0.470192</c:v>
                </c:pt>
                <c:pt idx="306">
                  <c:v>0.47538800000000003</c:v>
                </c:pt>
                <c:pt idx="307">
                  <c:v>0.47924</c:v>
                </c:pt>
                <c:pt idx="308">
                  <c:v>0.47875999999999996</c:v>
                </c:pt>
                <c:pt idx="309">
                  <c:v>0.478576</c:v>
                </c:pt>
                <c:pt idx="310">
                  <c:v>0.47988399999999998</c:v>
                </c:pt>
                <c:pt idx="311">
                  <c:v>0.48587200000000003</c:v>
                </c:pt>
                <c:pt idx="312">
                  <c:v>0.48597200000000002</c:v>
                </c:pt>
                <c:pt idx="313">
                  <c:v>0.485628</c:v>
                </c:pt>
                <c:pt idx="314">
                  <c:v>0.48597200000000002</c:v>
                </c:pt>
                <c:pt idx="315">
                  <c:v>0.49203200000000002</c:v>
                </c:pt>
                <c:pt idx="316">
                  <c:v>0.49365200000000004</c:v>
                </c:pt>
                <c:pt idx="317">
                  <c:v>0.493232</c:v>
                </c:pt>
                <c:pt idx="318">
                  <c:v>0.49309600000000003</c:v>
                </c:pt>
                <c:pt idx="319">
                  <c:v>0.493344</c:v>
                </c:pt>
                <c:pt idx="320">
                  <c:v>0.49893599999999999</c:v>
                </c:pt>
                <c:pt idx="321">
                  <c:v>0.50158800000000003</c:v>
                </c:pt>
                <c:pt idx="322">
                  <c:v>0.50107199999999996</c:v>
                </c:pt>
                <c:pt idx="323">
                  <c:v>0.50085599999999997</c:v>
                </c:pt>
                <c:pt idx="324">
                  <c:v>0.50091600000000003</c:v>
                </c:pt>
                <c:pt idx="325">
                  <c:v>0.50470799999999993</c:v>
                </c:pt>
                <c:pt idx="326">
                  <c:v>0.50905200000000006</c:v>
                </c:pt>
                <c:pt idx="327">
                  <c:v>0.50861199999999995</c:v>
                </c:pt>
                <c:pt idx="328">
                  <c:v>0.50833200000000001</c:v>
                </c:pt>
                <c:pt idx="329">
                  <c:v>0.51162399999999997</c:v>
                </c:pt>
                <c:pt idx="330">
                  <c:v>0.51732400000000001</c:v>
                </c:pt>
                <c:pt idx="331">
                  <c:v>0.51695999999999998</c:v>
                </c:pt>
                <c:pt idx="332">
                  <c:v>0.51650399999999996</c:v>
                </c:pt>
                <c:pt idx="333">
                  <c:v>0.51637200000000005</c:v>
                </c:pt>
                <c:pt idx="334">
                  <c:v>0.51834800000000003</c:v>
                </c:pt>
                <c:pt idx="335">
                  <c:v>0.52294400000000008</c:v>
                </c:pt>
                <c:pt idx="336">
                  <c:v>0.52258000000000004</c:v>
                </c:pt>
                <c:pt idx="337">
                  <c:v>0.52227200000000007</c:v>
                </c:pt>
                <c:pt idx="338">
                  <c:v>0.52391599999999994</c:v>
                </c:pt>
                <c:pt idx="339">
                  <c:v>0.53051999999999999</c:v>
                </c:pt>
                <c:pt idx="340">
                  <c:v>0.53054800000000002</c:v>
                </c:pt>
                <c:pt idx="341">
                  <c:v>0.53002000000000005</c:v>
                </c:pt>
                <c:pt idx="342">
                  <c:v>0.52984399999999998</c:v>
                </c:pt>
                <c:pt idx="343">
                  <c:v>0.53002000000000005</c:v>
                </c:pt>
                <c:pt idx="344">
                  <c:v>0.53591999999999995</c:v>
                </c:pt>
                <c:pt idx="345">
                  <c:v>0.53870800000000008</c:v>
                </c:pt>
                <c:pt idx="346">
                  <c:v>0.53800800000000004</c:v>
                </c:pt>
                <c:pt idx="347">
                  <c:v>0.53770799999999996</c:v>
                </c:pt>
                <c:pt idx="348">
                  <c:v>0.53766800000000003</c:v>
                </c:pt>
                <c:pt idx="349">
                  <c:v>0.54249199999999997</c:v>
                </c:pt>
                <c:pt idx="350">
                  <c:v>0.54635199999999995</c:v>
                </c:pt>
                <c:pt idx="351">
                  <c:v>0.54574</c:v>
                </c:pt>
                <c:pt idx="352">
                  <c:v>0.54536799999999996</c:v>
                </c:pt>
                <c:pt idx="353">
                  <c:v>0.54528399999999999</c:v>
                </c:pt>
                <c:pt idx="354">
                  <c:v>0.54867199999999994</c:v>
                </c:pt>
                <c:pt idx="355">
                  <c:v>0.55482799999999999</c:v>
                </c:pt>
                <c:pt idx="356">
                  <c:v>0.55438799999999999</c:v>
                </c:pt>
                <c:pt idx="357">
                  <c:v>0.55387999999999993</c:v>
                </c:pt>
                <c:pt idx="358">
                  <c:v>0.55367199999999994</c:v>
                </c:pt>
                <c:pt idx="359">
                  <c:v>0.55371999999999999</c:v>
                </c:pt>
                <c:pt idx="360">
                  <c:v>0.55923200000000006</c:v>
                </c:pt>
                <c:pt idx="361">
                  <c:v>0.56340800000000002</c:v>
                </c:pt>
                <c:pt idx="362">
                  <c:v>0.56271599999999999</c:v>
                </c:pt>
                <c:pt idx="363">
                  <c:v>0.56228</c:v>
                </c:pt>
                <c:pt idx="364">
                  <c:v>0.56209200000000004</c:v>
                </c:pt>
                <c:pt idx="365">
                  <c:v>0.56437599999999999</c:v>
                </c:pt>
                <c:pt idx="366">
                  <c:v>0.57076400000000005</c:v>
                </c:pt>
                <c:pt idx="367">
                  <c:v>0.57043599999999994</c:v>
                </c:pt>
                <c:pt idx="368">
                  <c:v>0.56987600000000005</c:v>
                </c:pt>
                <c:pt idx="369">
                  <c:v>0.56970799999999999</c:v>
                </c:pt>
                <c:pt idx="370">
                  <c:v>0.57032800000000006</c:v>
                </c:pt>
                <c:pt idx="371">
                  <c:v>0.577044</c:v>
                </c:pt>
                <c:pt idx="372">
                  <c:v>0.57739600000000002</c:v>
                </c:pt>
                <c:pt idx="373">
                  <c:v>0.57684000000000002</c:v>
                </c:pt>
                <c:pt idx="374">
                  <c:v>0.576596</c:v>
                </c:pt>
                <c:pt idx="375">
                  <c:v>0.58027600000000001</c:v>
                </c:pt>
                <c:pt idx="376">
                  <c:v>0.58640800000000004</c:v>
                </c:pt>
                <c:pt idx="377">
                  <c:v>0.58588399999999996</c:v>
                </c:pt>
                <c:pt idx="378">
                  <c:v>0.58530400000000005</c:v>
                </c:pt>
                <c:pt idx="379">
                  <c:v>0.58513599999999999</c:v>
                </c:pt>
                <c:pt idx="380">
                  <c:v>0.58521999999999996</c:v>
                </c:pt>
                <c:pt idx="381">
                  <c:v>0.59082000000000001</c:v>
                </c:pt>
                <c:pt idx="382">
                  <c:v>0.59275199999999995</c:v>
                </c:pt>
                <c:pt idx="383">
                  <c:v>0.59215600000000002</c:v>
                </c:pt>
                <c:pt idx="384">
                  <c:v>0.59186000000000005</c:v>
                </c:pt>
                <c:pt idx="385">
                  <c:v>0.59197600000000006</c:v>
                </c:pt>
                <c:pt idx="386">
                  <c:v>0.59810799999999997</c:v>
                </c:pt>
                <c:pt idx="387">
                  <c:v>0.60008000000000006</c:v>
                </c:pt>
                <c:pt idx="388">
                  <c:v>0.59945199999999998</c:v>
                </c:pt>
                <c:pt idx="389">
                  <c:v>0.59923999999999999</c:v>
                </c:pt>
                <c:pt idx="390">
                  <c:v>0.59941999999999995</c:v>
                </c:pt>
                <c:pt idx="391">
                  <c:v>0.60630000000000006</c:v>
                </c:pt>
                <c:pt idx="392">
                  <c:v>0.60931999999999997</c:v>
                </c:pt>
                <c:pt idx="393">
                  <c:v>0.60856399999999999</c:v>
                </c:pt>
                <c:pt idx="394">
                  <c:v>0.60821999999999998</c:v>
                </c:pt>
                <c:pt idx="395">
                  <c:v>0.60815200000000003</c:v>
                </c:pt>
                <c:pt idx="396">
                  <c:v>0.60821199999999997</c:v>
                </c:pt>
                <c:pt idx="397">
                  <c:v>0.60882000000000003</c:v>
                </c:pt>
                <c:pt idx="398">
                  <c:v>0.61677199999999999</c:v>
                </c:pt>
                <c:pt idx="399">
                  <c:v>0.61988799999999999</c:v>
                </c:pt>
                <c:pt idx="400">
                  <c:v>0.61904400000000004</c:v>
                </c:pt>
                <c:pt idx="401">
                  <c:v>0.61870399999999992</c:v>
                </c:pt>
                <c:pt idx="402">
                  <c:v>0.61861600000000005</c:v>
                </c:pt>
                <c:pt idx="403">
                  <c:v>0.61872000000000005</c:v>
                </c:pt>
                <c:pt idx="404">
                  <c:v>0.62386399999999997</c:v>
                </c:pt>
                <c:pt idx="405">
                  <c:v>0.62757599999999991</c:v>
                </c:pt>
                <c:pt idx="406">
                  <c:v>0.62702000000000002</c:v>
                </c:pt>
                <c:pt idx="407">
                  <c:v>0.62679600000000002</c:v>
                </c:pt>
                <c:pt idx="408">
                  <c:v>0.62671999999999994</c:v>
                </c:pt>
                <c:pt idx="409">
                  <c:v>0.62946800000000003</c:v>
                </c:pt>
                <c:pt idx="410">
                  <c:v>0.63687199999999999</c:v>
                </c:pt>
                <c:pt idx="411">
                  <c:v>0.63660400000000006</c:v>
                </c:pt>
                <c:pt idx="412">
                  <c:v>0.63614400000000004</c:v>
                </c:pt>
                <c:pt idx="413">
                  <c:v>0.63607599999999997</c:v>
                </c:pt>
                <c:pt idx="414">
                  <c:v>0.63617199999999996</c:v>
                </c:pt>
                <c:pt idx="415">
                  <c:v>0.63635599999999992</c:v>
                </c:pt>
                <c:pt idx="416">
                  <c:v>0.63759999999999994</c:v>
                </c:pt>
                <c:pt idx="417">
                  <c:v>0.64464399999999999</c:v>
                </c:pt>
                <c:pt idx="418">
                  <c:v>0.64474799999999999</c:v>
                </c:pt>
                <c:pt idx="419">
                  <c:v>0.64449600000000007</c:v>
                </c:pt>
                <c:pt idx="420">
                  <c:v>0.64463199999999998</c:v>
                </c:pt>
                <c:pt idx="421">
                  <c:v>0.65080399999999994</c:v>
                </c:pt>
                <c:pt idx="422">
                  <c:v>0.65277199999999991</c:v>
                </c:pt>
                <c:pt idx="423">
                  <c:v>0.65237599999999996</c:v>
                </c:pt>
                <c:pt idx="424">
                  <c:v>0.65232400000000001</c:v>
                </c:pt>
                <c:pt idx="425">
                  <c:v>0.65256000000000003</c:v>
                </c:pt>
                <c:pt idx="426">
                  <c:v>0.65819599999999989</c:v>
                </c:pt>
                <c:pt idx="427">
                  <c:v>0.66215199999999996</c:v>
                </c:pt>
                <c:pt idx="428">
                  <c:v>0.66178799999999993</c:v>
                </c:pt>
                <c:pt idx="429">
                  <c:v>0.66172799999999998</c:v>
                </c:pt>
                <c:pt idx="430">
                  <c:v>0.66191999999999995</c:v>
                </c:pt>
                <c:pt idx="431">
                  <c:v>0.66617199999999999</c:v>
                </c:pt>
                <c:pt idx="432">
                  <c:v>0.67032399999999992</c:v>
                </c:pt>
                <c:pt idx="433">
                  <c:v>0.67011200000000004</c:v>
                </c:pt>
                <c:pt idx="434">
                  <c:v>0.67013199999999995</c:v>
                </c:pt>
                <c:pt idx="435">
                  <c:v>0.67033600000000004</c:v>
                </c:pt>
                <c:pt idx="436">
                  <c:v>0.67115999999999998</c:v>
                </c:pt>
                <c:pt idx="437">
                  <c:v>0.67885600000000001</c:v>
                </c:pt>
                <c:pt idx="438">
                  <c:v>0.68047200000000008</c:v>
                </c:pt>
                <c:pt idx="439">
                  <c:v>0.68018400000000001</c:v>
                </c:pt>
                <c:pt idx="440">
                  <c:v>0.68027199999999999</c:v>
                </c:pt>
                <c:pt idx="441">
                  <c:v>0.68065600000000004</c:v>
                </c:pt>
                <c:pt idx="442">
                  <c:v>0.6837399999999999</c:v>
                </c:pt>
                <c:pt idx="443">
                  <c:v>0.69019999999999992</c:v>
                </c:pt>
                <c:pt idx="444">
                  <c:v>0.690168</c:v>
                </c:pt>
                <c:pt idx="445">
                  <c:v>0.69014799999999998</c:v>
                </c:pt>
                <c:pt idx="446">
                  <c:v>0.69055599999999995</c:v>
                </c:pt>
                <c:pt idx="447">
                  <c:v>0.69114399999999998</c:v>
                </c:pt>
                <c:pt idx="448">
                  <c:v>0.69220799999999993</c:v>
                </c:pt>
                <c:pt idx="449">
                  <c:v>0.70090399999999997</c:v>
                </c:pt>
                <c:pt idx="450">
                  <c:v>0.70208399999999993</c:v>
                </c:pt>
                <c:pt idx="451">
                  <c:v>0.70194400000000001</c:v>
                </c:pt>
                <c:pt idx="452">
                  <c:v>0.70233599999999996</c:v>
                </c:pt>
                <c:pt idx="453">
                  <c:v>0.70289599999999997</c:v>
                </c:pt>
                <c:pt idx="454">
                  <c:v>0.70900000000000007</c:v>
                </c:pt>
                <c:pt idx="455">
                  <c:v>0.71534800000000009</c:v>
                </c:pt>
                <c:pt idx="456">
                  <c:v>0.71531199999999995</c:v>
                </c:pt>
                <c:pt idx="457">
                  <c:v>0.71539199999999992</c:v>
                </c:pt>
                <c:pt idx="458">
                  <c:v>0.71600399999999997</c:v>
                </c:pt>
                <c:pt idx="459">
                  <c:v>0.71666799999999997</c:v>
                </c:pt>
                <c:pt idx="460">
                  <c:v>0.71746799999999988</c:v>
                </c:pt>
                <c:pt idx="461">
                  <c:v>0.71839600000000003</c:v>
                </c:pt>
                <c:pt idx="462">
                  <c:v>0.72624799999999989</c:v>
                </c:pt>
                <c:pt idx="463">
                  <c:v>0.72966800000000009</c:v>
                </c:pt>
                <c:pt idx="464">
                  <c:v>0.72971999999999992</c:v>
                </c:pt>
                <c:pt idx="465">
                  <c:v>0.73017600000000005</c:v>
                </c:pt>
                <c:pt idx="466">
                  <c:v>0.73078799999999999</c:v>
                </c:pt>
                <c:pt idx="467">
                  <c:v>0.73164799999999997</c:v>
                </c:pt>
                <c:pt idx="468">
                  <c:v>0.73260400000000003</c:v>
                </c:pt>
                <c:pt idx="469">
                  <c:v>0.73349599999999993</c:v>
                </c:pt>
                <c:pt idx="470">
                  <c:v>0.74020799999999998</c:v>
                </c:pt>
                <c:pt idx="471">
                  <c:v>0.74502399999999991</c:v>
                </c:pt>
                <c:pt idx="472">
                  <c:v>0.74518799999999996</c:v>
                </c:pt>
                <c:pt idx="473">
                  <c:v>0.74570400000000003</c:v>
                </c:pt>
                <c:pt idx="474">
                  <c:v>0.74647599999999992</c:v>
                </c:pt>
                <c:pt idx="475">
                  <c:v>0.74746799999999991</c:v>
                </c:pt>
                <c:pt idx="476">
                  <c:v>0.75317599999999996</c:v>
                </c:pt>
                <c:pt idx="477">
                  <c:v>0.75562399999999996</c:v>
                </c:pt>
                <c:pt idx="478">
                  <c:v>0.7561199999999999</c:v>
                </c:pt>
                <c:pt idx="479">
                  <c:v>0.756996</c:v>
                </c:pt>
                <c:pt idx="480">
                  <c:v>0.75798399999999999</c:v>
                </c:pt>
                <c:pt idx="481">
                  <c:v>0.76037599999999994</c:v>
                </c:pt>
                <c:pt idx="482">
                  <c:v>0.77044799999999991</c:v>
                </c:pt>
                <c:pt idx="483">
                  <c:v>0.77171999999999996</c:v>
                </c:pt>
                <c:pt idx="484">
                  <c:v>0.77218000000000009</c:v>
                </c:pt>
                <c:pt idx="485">
                  <c:v>0.77303200000000005</c:v>
                </c:pt>
                <c:pt idx="486">
                  <c:v>0.774088</c:v>
                </c:pt>
                <c:pt idx="487">
                  <c:v>0.77533600000000003</c:v>
                </c:pt>
                <c:pt idx="488">
                  <c:v>0.77651999999999999</c:v>
                </c:pt>
                <c:pt idx="489">
                  <c:v>0.77780799999999994</c:v>
                </c:pt>
                <c:pt idx="490">
                  <c:v>0.78487200000000001</c:v>
                </c:pt>
                <c:pt idx="491">
                  <c:v>0.791964</c:v>
                </c:pt>
                <c:pt idx="492">
                  <c:v>0.79239599999999999</c:v>
                </c:pt>
                <c:pt idx="493">
                  <c:v>0.79303600000000007</c:v>
                </c:pt>
                <c:pt idx="494">
                  <c:v>0.79416399999999998</c:v>
                </c:pt>
                <c:pt idx="495">
                  <c:v>0.79559999999999997</c:v>
                </c:pt>
                <c:pt idx="496">
                  <c:v>0.79688400000000004</c:v>
                </c:pt>
                <c:pt idx="497">
                  <c:v>0.79820400000000002</c:v>
                </c:pt>
                <c:pt idx="498">
                  <c:v>0.79965199999999992</c:v>
                </c:pt>
                <c:pt idx="499">
                  <c:v>0.80196400000000001</c:v>
                </c:pt>
                <c:pt idx="500">
                  <c:v>0.81330000000000002</c:v>
                </c:pt>
              </c:numCache>
            </c:numRef>
          </c:xVal>
          <c:yVal>
            <c:numRef>
              <c:f>'N115 Curvas de Polarización'!$B$4:$B$504</c:f>
              <c:numCache>
                <c:formatCode>0.0000</c:formatCode>
                <c:ptCount val="501"/>
                <c:pt idx="0">
                  <c:v>1.4972099999999999</c:v>
                </c:pt>
                <c:pt idx="1">
                  <c:v>1.4994099999999999</c:v>
                </c:pt>
                <c:pt idx="2">
                  <c:v>1.5012799999999999</c:v>
                </c:pt>
                <c:pt idx="3">
                  <c:v>1.5032399999999999</c:v>
                </c:pt>
                <c:pt idx="4">
                  <c:v>1.50536</c:v>
                </c:pt>
                <c:pt idx="5">
                  <c:v>1.50735</c:v>
                </c:pt>
                <c:pt idx="6">
                  <c:v>1.50926</c:v>
                </c:pt>
                <c:pt idx="7">
                  <c:v>1.51122</c:v>
                </c:pt>
                <c:pt idx="8">
                  <c:v>1.51329</c:v>
                </c:pt>
                <c:pt idx="9">
                  <c:v>1.5153000000000001</c:v>
                </c:pt>
                <c:pt idx="10">
                  <c:v>1.5171699999999999</c:v>
                </c:pt>
                <c:pt idx="11">
                  <c:v>1.51915</c:v>
                </c:pt>
                <c:pt idx="12">
                  <c:v>1.52115</c:v>
                </c:pt>
                <c:pt idx="13">
                  <c:v>1.5233099999999999</c:v>
                </c:pt>
                <c:pt idx="14">
                  <c:v>1.52518</c:v>
                </c:pt>
                <c:pt idx="15">
                  <c:v>1.52718</c:v>
                </c:pt>
                <c:pt idx="16">
                  <c:v>1.5294000000000001</c:v>
                </c:pt>
                <c:pt idx="17">
                  <c:v>1.5313300000000001</c:v>
                </c:pt>
                <c:pt idx="18">
                  <c:v>1.53321</c:v>
                </c:pt>
                <c:pt idx="19">
                  <c:v>1.5351999999999999</c:v>
                </c:pt>
                <c:pt idx="20">
                  <c:v>1.53732</c:v>
                </c:pt>
                <c:pt idx="21">
                  <c:v>1.5392999999999999</c:v>
                </c:pt>
                <c:pt idx="22">
                  <c:v>1.54114</c:v>
                </c:pt>
                <c:pt idx="23">
                  <c:v>1.54312</c:v>
                </c:pt>
                <c:pt idx="24">
                  <c:v>1.5451299999999999</c:v>
                </c:pt>
                <c:pt idx="25">
                  <c:v>1.54722</c:v>
                </c:pt>
                <c:pt idx="26">
                  <c:v>1.54932</c:v>
                </c:pt>
                <c:pt idx="27">
                  <c:v>1.55131</c:v>
                </c:pt>
                <c:pt idx="28">
                  <c:v>1.5534399999999999</c:v>
                </c:pt>
                <c:pt idx="29">
                  <c:v>1.55532</c:v>
                </c:pt>
                <c:pt idx="30">
                  <c:v>1.5571600000000001</c:v>
                </c:pt>
                <c:pt idx="31">
                  <c:v>1.55911</c:v>
                </c:pt>
                <c:pt idx="32">
                  <c:v>1.5611999999999999</c:v>
                </c:pt>
                <c:pt idx="33">
                  <c:v>1.56325</c:v>
                </c:pt>
                <c:pt idx="34">
                  <c:v>1.5650999999999999</c:v>
                </c:pt>
                <c:pt idx="35">
                  <c:v>1.5670500000000001</c:v>
                </c:pt>
                <c:pt idx="36">
                  <c:v>1.56908</c:v>
                </c:pt>
                <c:pt idx="37">
                  <c:v>1.57104</c:v>
                </c:pt>
                <c:pt idx="38">
                  <c:v>1.573</c:v>
                </c:pt>
                <c:pt idx="39">
                  <c:v>1.57507</c:v>
                </c:pt>
                <c:pt idx="40">
                  <c:v>1.57734</c:v>
                </c:pt>
                <c:pt idx="41">
                  <c:v>1.5793299999999999</c:v>
                </c:pt>
                <c:pt idx="42">
                  <c:v>1.5811500000000001</c:v>
                </c:pt>
                <c:pt idx="43">
                  <c:v>1.5831</c:v>
                </c:pt>
                <c:pt idx="44">
                  <c:v>1.5851</c:v>
                </c:pt>
                <c:pt idx="45">
                  <c:v>1.58724</c:v>
                </c:pt>
                <c:pt idx="46">
                  <c:v>1.5890899999999999</c:v>
                </c:pt>
                <c:pt idx="47">
                  <c:v>1.5910599999999999</c:v>
                </c:pt>
                <c:pt idx="48">
                  <c:v>1.5930500000000001</c:v>
                </c:pt>
                <c:pt idx="49">
                  <c:v>1.5951500000000001</c:v>
                </c:pt>
                <c:pt idx="50">
                  <c:v>1.5969899999999999</c:v>
                </c:pt>
                <c:pt idx="51">
                  <c:v>1.5989599999999999</c:v>
                </c:pt>
                <c:pt idx="52">
                  <c:v>1.60111</c:v>
                </c:pt>
                <c:pt idx="53">
                  <c:v>1.6033200000000001</c:v>
                </c:pt>
                <c:pt idx="54">
                  <c:v>1.6050899999999999</c:v>
                </c:pt>
                <c:pt idx="55">
                  <c:v>1.6070599999999999</c:v>
                </c:pt>
                <c:pt idx="56">
                  <c:v>1.60911</c:v>
                </c:pt>
                <c:pt idx="57">
                  <c:v>1.61127</c:v>
                </c:pt>
                <c:pt idx="58">
                  <c:v>1.6130500000000001</c:v>
                </c:pt>
                <c:pt idx="59">
                  <c:v>1.61497</c:v>
                </c:pt>
                <c:pt idx="60">
                  <c:v>1.61696</c:v>
                </c:pt>
                <c:pt idx="61">
                  <c:v>1.61904</c:v>
                </c:pt>
                <c:pt idx="62">
                  <c:v>1.62096</c:v>
                </c:pt>
                <c:pt idx="63">
                  <c:v>1.6229100000000001</c:v>
                </c:pt>
                <c:pt idx="64">
                  <c:v>1.6249</c:v>
                </c:pt>
                <c:pt idx="65">
                  <c:v>1.6272200000000001</c:v>
                </c:pt>
                <c:pt idx="66">
                  <c:v>1.6290199999999999</c:v>
                </c:pt>
                <c:pt idx="67">
                  <c:v>1.6310199999999999</c:v>
                </c:pt>
                <c:pt idx="68">
                  <c:v>1.6330100000000001</c:v>
                </c:pt>
                <c:pt idx="69">
                  <c:v>1.63524</c:v>
                </c:pt>
                <c:pt idx="70">
                  <c:v>1.6369800000000001</c:v>
                </c:pt>
                <c:pt idx="71">
                  <c:v>1.6389</c:v>
                </c:pt>
                <c:pt idx="72">
                  <c:v>1.6409</c:v>
                </c:pt>
                <c:pt idx="73">
                  <c:v>1.6430199999999999</c:v>
                </c:pt>
                <c:pt idx="74">
                  <c:v>1.6449400000000001</c:v>
                </c:pt>
                <c:pt idx="75">
                  <c:v>1.6468700000000001</c:v>
                </c:pt>
                <c:pt idx="76">
                  <c:v>1.64882</c:v>
                </c:pt>
                <c:pt idx="77">
                  <c:v>1.65083</c:v>
                </c:pt>
                <c:pt idx="78">
                  <c:v>1.6530199999999999</c:v>
                </c:pt>
                <c:pt idx="79">
                  <c:v>1.6549100000000001</c:v>
                </c:pt>
                <c:pt idx="80">
                  <c:v>1.6569199999999999</c:v>
                </c:pt>
                <c:pt idx="81">
                  <c:v>1.6589799999999999</c:v>
                </c:pt>
                <c:pt idx="82">
                  <c:v>1.6609799999999999</c:v>
                </c:pt>
                <c:pt idx="83">
                  <c:v>1.66293</c:v>
                </c:pt>
                <c:pt idx="84">
                  <c:v>1.6648400000000001</c:v>
                </c:pt>
                <c:pt idx="85">
                  <c:v>1.6668499999999999</c:v>
                </c:pt>
                <c:pt idx="86">
                  <c:v>1.66893</c:v>
                </c:pt>
                <c:pt idx="87">
                  <c:v>1.67075</c:v>
                </c:pt>
                <c:pt idx="88">
                  <c:v>1.6727399999999999</c:v>
                </c:pt>
                <c:pt idx="89">
                  <c:v>1.67475</c:v>
                </c:pt>
                <c:pt idx="90">
                  <c:v>1.6769000000000001</c:v>
                </c:pt>
                <c:pt idx="91">
                  <c:v>1.67876</c:v>
                </c:pt>
                <c:pt idx="92">
                  <c:v>1.6808000000000001</c:v>
                </c:pt>
                <c:pt idx="93">
                  <c:v>1.6830000000000001</c:v>
                </c:pt>
                <c:pt idx="94">
                  <c:v>1.6849499999999999</c:v>
                </c:pt>
                <c:pt idx="95">
                  <c:v>1.68676</c:v>
                </c:pt>
                <c:pt idx="96">
                  <c:v>1.68875</c:v>
                </c:pt>
                <c:pt idx="97">
                  <c:v>1.69079</c:v>
                </c:pt>
                <c:pt idx="98">
                  <c:v>1.69279</c:v>
                </c:pt>
                <c:pt idx="99">
                  <c:v>1.6947300000000001</c:v>
                </c:pt>
                <c:pt idx="100">
                  <c:v>1.69672</c:v>
                </c:pt>
                <c:pt idx="101">
                  <c:v>1.69872</c:v>
                </c:pt>
                <c:pt idx="102">
                  <c:v>1.70079</c:v>
                </c:pt>
                <c:pt idx="103">
                  <c:v>1.7027699999999999</c:v>
                </c:pt>
                <c:pt idx="104">
                  <c:v>1.7047300000000001</c:v>
                </c:pt>
                <c:pt idx="105">
                  <c:v>1.70712</c:v>
                </c:pt>
                <c:pt idx="106">
                  <c:v>1.70892</c:v>
                </c:pt>
                <c:pt idx="107">
                  <c:v>1.7107699999999999</c:v>
                </c:pt>
                <c:pt idx="108">
                  <c:v>1.7127300000000001</c:v>
                </c:pt>
                <c:pt idx="109">
                  <c:v>1.7148099999999999</c:v>
                </c:pt>
                <c:pt idx="110">
                  <c:v>1.71678</c:v>
                </c:pt>
                <c:pt idx="111">
                  <c:v>1.71865</c:v>
                </c:pt>
                <c:pt idx="112">
                  <c:v>1.7206399999999999</c:v>
                </c:pt>
                <c:pt idx="113">
                  <c:v>1.7226600000000001</c:v>
                </c:pt>
                <c:pt idx="114">
                  <c:v>1.7247399999999999</c:v>
                </c:pt>
                <c:pt idx="115">
                  <c:v>1.72661</c:v>
                </c:pt>
                <c:pt idx="116">
                  <c:v>1.7286600000000001</c:v>
                </c:pt>
                <c:pt idx="117">
                  <c:v>1.7309399999999999</c:v>
                </c:pt>
                <c:pt idx="118">
                  <c:v>1.7329300000000001</c:v>
                </c:pt>
                <c:pt idx="119">
                  <c:v>1.7347399999999999</c:v>
                </c:pt>
                <c:pt idx="120">
                  <c:v>1.7366699999999999</c:v>
                </c:pt>
                <c:pt idx="121">
                  <c:v>1.7386699999999999</c:v>
                </c:pt>
                <c:pt idx="122">
                  <c:v>1.74088</c:v>
                </c:pt>
                <c:pt idx="123">
                  <c:v>1.74264</c:v>
                </c:pt>
                <c:pt idx="124">
                  <c:v>1.7445999999999999</c:v>
                </c:pt>
                <c:pt idx="125">
                  <c:v>1.7466200000000001</c:v>
                </c:pt>
                <c:pt idx="126">
                  <c:v>1.7486999999999999</c:v>
                </c:pt>
                <c:pt idx="127">
                  <c:v>1.7505900000000001</c:v>
                </c:pt>
                <c:pt idx="128">
                  <c:v>1.75258</c:v>
                </c:pt>
                <c:pt idx="129">
                  <c:v>1.7546600000000001</c:v>
                </c:pt>
                <c:pt idx="130">
                  <c:v>1.7569300000000001</c:v>
                </c:pt>
                <c:pt idx="131">
                  <c:v>1.75867</c:v>
                </c:pt>
                <c:pt idx="132">
                  <c:v>1.7606299999999999</c:v>
                </c:pt>
                <c:pt idx="133">
                  <c:v>1.76275</c:v>
                </c:pt>
                <c:pt idx="134">
                  <c:v>1.76485</c:v>
                </c:pt>
                <c:pt idx="135">
                  <c:v>1.7666500000000001</c:v>
                </c:pt>
                <c:pt idx="136">
                  <c:v>1.7685900000000001</c:v>
                </c:pt>
                <c:pt idx="137">
                  <c:v>1.7704899999999999</c:v>
                </c:pt>
                <c:pt idx="138">
                  <c:v>1.7725900000000001</c:v>
                </c:pt>
                <c:pt idx="139">
                  <c:v>1.7745599999999999</c:v>
                </c:pt>
                <c:pt idx="140">
                  <c:v>1.7765</c:v>
                </c:pt>
                <c:pt idx="141">
                  <c:v>1.7784800000000001</c:v>
                </c:pt>
                <c:pt idx="142">
                  <c:v>1.78084</c:v>
                </c:pt>
                <c:pt idx="143">
                  <c:v>1.7826</c:v>
                </c:pt>
                <c:pt idx="144">
                  <c:v>1.7845899999999999</c:v>
                </c:pt>
                <c:pt idx="145">
                  <c:v>1.78653</c:v>
                </c:pt>
                <c:pt idx="146">
                  <c:v>1.78881</c:v>
                </c:pt>
                <c:pt idx="147">
                  <c:v>1.7905899999999999</c:v>
                </c:pt>
                <c:pt idx="148">
                  <c:v>1.79253</c:v>
                </c:pt>
                <c:pt idx="149">
                  <c:v>1.79453</c:v>
                </c:pt>
                <c:pt idx="150">
                  <c:v>1.7966200000000001</c:v>
                </c:pt>
                <c:pt idx="151">
                  <c:v>1.79853</c:v>
                </c:pt>
                <c:pt idx="152">
                  <c:v>1.80044</c:v>
                </c:pt>
                <c:pt idx="153">
                  <c:v>1.8024100000000001</c:v>
                </c:pt>
                <c:pt idx="154">
                  <c:v>1.80443</c:v>
                </c:pt>
                <c:pt idx="155">
                  <c:v>1.8066500000000001</c:v>
                </c:pt>
                <c:pt idx="156">
                  <c:v>1.8085</c:v>
                </c:pt>
                <c:pt idx="157">
                  <c:v>1.81047</c:v>
                </c:pt>
                <c:pt idx="158">
                  <c:v>1.8127</c:v>
                </c:pt>
                <c:pt idx="159">
                  <c:v>1.81454</c:v>
                </c:pt>
                <c:pt idx="160">
                  <c:v>1.8164899999999999</c:v>
                </c:pt>
                <c:pt idx="161">
                  <c:v>1.8184</c:v>
                </c:pt>
                <c:pt idx="162">
                  <c:v>1.8205199999999999</c:v>
                </c:pt>
                <c:pt idx="163">
                  <c:v>1.8225199999999999</c:v>
                </c:pt>
                <c:pt idx="164">
                  <c:v>1.8243799999999999</c:v>
                </c:pt>
                <c:pt idx="165">
                  <c:v>1.82636</c:v>
                </c:pt>
                <c:pt idx="166">
                  <c:v>1.8283799999999999</c:v>
                </c:pt>
                <c:pt idx="167">
                  <c:v>1.8304800000000001</c:v>
                </c:pt>
                <c:pt idx="168">
                  <c:v>1.8325499999999999</c:v>
                </c:pt>
                <c:pt idx="169">
                  <c:v>1.8344800000000001</c:v>
                </c:pt>
                <c:pt idx="170">
                  <c:v>1.8367199999999999</c:v>
                </c:pt>
                <c:pt idx="171">
                  <c:v>1.8385400000000001</c:v>
                </c:pt>
                <c:pt idx="172">
                  <c:v>1.84039</c:v>
                </c:pt>
                <c:pt idx="173">
                  <c:v>1.8423400000000001</c:v>
                </c:pt>
                <c:pt idx="174">
                  <c:v>1.8443400000000001</c:v>
                </c:pt>
                <c:pt idx="175">
                  <c:v>1.84639</c:v>
                </c:pt>
                <c:pt idx="176">
                  <c:v>1.8483400000000001</c:v>
                </c:pt>
                <c:pt idx="177">
                  <c:v>1.8503099999999999</c:v>
                </c:pt>
                <c:pt idx="178">
                  <c:v>1.8523000000000001</c:v>
                </c:pt>
                <c:pt idx="179">
                  <c:v>1.8544</c:v>
                </c:pt>
                <c:pt idx="180">
                  <c:v>1.8564099999999999</c:v>
                </c:pt>
                <c:pt idx="181">
                  <c:v>1.85836</c:v>
                </c:pt>
                <c:pt idx="182">
                  <c:v>1.8604700000000001</c:v>
                </c:pt>
                <c:pt idx="183">
                  <c:v>1.86252</c:v>
                </c:pt>
                <c:pt idx="184">
                  <c:v>1.8643000000000001</c:v>
                </c:pt>
                <c:pt idx="185">
                  <c:v>1.8663099999999999</c:v>
                </c:pt>
                <c:pt idx="186">
                  <c:v>1.86835</c:v>
                </c:pt>
                <c:pt idx="187">
                  <c:v>1.8704700000000001</c:v>
                </c:pt>
                <c:pt idx="188">
                  <c:v>1.87225</c:v>
                </c:pt>
                <c:pt idx="189">
                  <c:v>1.8742399999999999</c:v>
                </c:pt>
                <c:pt idx="190">
                  <c:v>1.8762300000000001</c:v>
                </c:pt>
                <c:pt idx="191">
                  <c:v>1.87826</c:v>
                </c:pt>
                <c:pt idx="192">
                  <c:v>1.88019</c:v>
                </c:pt>
                <c:pt idx="193">
                  <c:v>1.88226</c:v>
                </c:pt>
                <c:pt idx="194">
                  <c:v>1.8846099999999999</c:v>
                </c:pt>
                <c:pt idx="195">
                  <c:v>1.8865400000000001</c:v>
                </c:pt>
                <c:pt idx="196">
                  <c:v>1.88832</c:v>
                </c:pt>
                <c:pt idx="197">
                  <c:v>1.89025</c:v>
                </c:pt>
                <c:pt idx="198">
                  <c:v>1.8922399999999999</c:v>
                </c:pt>
                <c:pt idx="199">
                  <c:v>1.8944700000000001</c:v>
                </c:pt>
                <c:pt idx="200">
                  <c:v>1.8962399999999999</c:v>
                </c:pt>
                <c:pt idx="201">
                  <c:v>1.8981699999999999</c:v>
                </c:pt>
                <c:pt idx="202">
                  <c:v>1.90018</c:v>
                </c:pt>
                <c:pt idx="203">
                  <c:v>1.9022300000000001</c:v>
                </c:pt>
                <c:pt idx="204">
                  <c:v>1.9041600000000001</c:v>
                </c:pt>
                <c:pt idx="205">
                  <c:v>1.9061399999999999</c:v>
                </c:pt>
                <c:pt idx="206">
                  <c:v>1.9082399999999999</c:v>
                </c:pt>
                <c:pt idx="207">
                  <c:v>1.91048</c:v>
                </c:pt>
                <c:pt idx="208">
                  <c:v>1.91225</c:v>
                </c:pt>
                <c:pt idx="209">
                  <c:v>1.91421</c:v>
                </c:pt>
                <c:pt idx="210">
                  <c:v>1.9161900000000001</c:v>
                </c:pt>
                <c:pt idx="211">
                  <c:v>1.91838</c:v>
                </c:pt>
                <c:pt idx="212">
                  <c:v>1.9201900000000001</c:v>
                </c:pt>
                <c:pt idx="213">
                  <c:v>1.92208</c:v>
                </c:pt>
                <c:pt idx="214">
                  <c:v>1.92404</c:v>
                </c:pt>
                <c:pt idx="215">
                  <c:v>1.9260600000000001</c:v>
                </c:pt>
                <c:pt idx="216">
                  <c:v>1.9281200000000001</c:v>
                </c:pt>
                <c:pt idx="217">
                  <c:v>1.9300299999999999</c:v>
                </c:pt>
                <c:pt idx="218">
                  <c:v>1.9319999999999999</c:v>
                </c:pt>
                <c:pt idx="219">
                  <c:v>1.9343300000000001</c:v>
                </c:pt>
                <c:pt idx="220">
                  <c:v>1.9361900000000001</c:v>
                </c:pt>
                <c:pt idx="221">
                  <c:v>1.9381699999999999</c:v>
                </c:pt>
                <c:pt idx="222">
                  <c:v>1.9400900000000001</c:v>
                </c:pt>
                <c:pt idx="223">
                  <c:v>1.9422900000000001</c:v>
                </c:pt>
                <c:pt idx="224">
                  <c:v>1.94417</c:v>
                </c:pt>
                <c:pt idx="225">
                  <c:v>1.94611</c:v>
                </c:pt>
                <c:pt idx="226">
                  <c:v>1.9480500000000001</c:v>
                </c:pt>
                <c:pt idx="227">
                  <c:v>1.95018</c:v>
                </c:pt>
                <c:pt idx="228">
                  <c:v>1.9521299999999999</c:v>
                </c:pt>
                <c:pt idx="229">
                  <c:v>1.95404</c:v>
                </c:pt>
                <c:pt idx="230">
                  <c:v>1.9559899999999999</c:v>
                </c:pt>
                <c:pt idx="231">
                  <c:v>1.9579899999999999</c:v>
                </c:pt>
                <c:pt idx="232">
                  <c:v>1.9601900000000001</c:v>
                </c:pt>
                <c:pt idx="233">
                  <c:v>1.96207</c:v>
                </c:pt>
                <c:pt idx="234">
                  <c:v>1.96408</c:v>
                </c:pt>
                <c:pt idx="235">
                  <c:v>1.9662599999999999</c:v>
                </c:pt>
                <c:pt idx="236">
                  <c:v>1.9681500000000001</c:v>
                </c:pt>
                <c:pt idx="237">
                  <c:v>1.9700800000000001</c:v>
                </c:pt>
                <c:pt idx="238">
                  <c:v>1.9719899999999999</c:v>
                </c:pt>
                <c:pt idx="239">
                  <c:v>1.9740800000000001</c:v>
                </c:pt>
                <c:pt idx="240">
                  <c:v>1.9760800000000001</c:v>
                </c:pt>
                <c:pt idx="241">
                  <c:v>1.97794</c:v>
                </c:pt>
                <c:pt idx="242">
                  <c:v>1.97993</c:v>
                </c:pt>
                <c:pt idx="243">
                  <c:v>1.98193</c:v>
                </c:pt>
                <c:pt idx="244">
                  <c:v>1.9840899999999999</c:v>
                </c:pt>
                <c:pt idx="245">
                  <c:v>1.9860500000000001</c:v>
                </c:pt>
                <c:pt idx="246">
                  <c:v>1.9879599999999999</c:v>
                </c:pt>
                <c:pt idx="247">
                  <c:v>1.9902500000000001</c:v>
                </c:pt>
                <c:pt idx="248">
                  <c:v>1.99213</c:v>
                </c:pt>
                <c:pt idx="249">
                  <c:v>1.994</c:v>
                </c:pt>
                <c:pt idx="250">
                  <c:v>1.99594</c:v>
                </c:pt>
                <c:pt idx="251">
                  <c:v>1.99804</c:v>
                </c:pt>
                <c:pt idx="252">
                  <c:v>2.0000900000000001</c:v>
                </c:pt>
                <c:pt idx="253">
                  <c:v>2.0019300000000002</c:v>
                </c:pt>
                <c:pt idx="254">
                  <c:v>2.0038800000000001</c:v>
                </c:pt>
                <c:pt idx="255">
                  <c:v>2.0059</c:v>
                </c:pt>
                <c:pt idx="256">
                  <c:v>2.0079199999999999</c:v>
                </c:pt>
                <c:pt idx="257">
                  <c:v>2.0099900000000002</c:v>
                </c:pt>
                <c:pt idx="258">
                  <c:v>2.0119400000000001</c:v>
                </c:pt>
                <c:pt idx="259">
                  <c:v>2.0141399999999998</c:v>
                </c:pt>
                <c:pt idx="260">
                  <c:v>2.0160900000000002</c:v>
                </c:pt>
                <c:pt idx="261">
                  <c:v>2.0179900000000002</c:v>
                </c:pt>
                <c:pt idx="262">
                  <c:v>2.0199199999999999</c:v>
                </c:pt>
                <c:pt idx="263">
                  <c:v>2.02196</c:v>
                </c:pt>
                <c:pt idx="264">
                  <c:v>2.0240399999999998</c:v>
                </c:pt>
                <c:pt idx="265">
                  <c:v>2.0258799999999999</c:v>
                </c:pt>
                <c:pt idx="266">
                  <c:v>2.0278299999999998</c:v>
                </c:pt>
                <c:pt idx="267">
                  <c:v>2.02982</c:v>
                </c:pt>
                <c:pt idx="268">
                  <c:v>2.0318700000000001</c:v>
                </c:pt>
                <c:pt idx="269">
                  <c:v>2.0337900000000002</c:v>
                </c:pt>
                <c:pt idx="270">
                  <c:v>2.0358999999999998</c:v>
                </c:pt>
                <c:pt idx="271">
                  <c:v>2.0380799999999999</c:v>
                </c:pt>
                <c:pt idx="272">
                  <c:v>2.0400999999999998</c:v>
                </c:pt>
                <c:pt idx="273">
                  <c:v>2.0418799999999999</c:v>
                </c:pt>
                <c:pt idx="274">
                  <c:v>2.0438499999999999</c:v>
                </c:pt>
                <c:pt idx="275">
                  <c:v>2.04583</c:v>
                </c:pt>
                <c:pt idx="276">
                  <c:v>2.0480700000000001</c:v>
                </c:pt>
                <c:pt idx="277">
                  <c:v>2.04989</c:v>
                </c:pt>
                <c:pt idx="278">
                  <c:v>2.05185</c:v>
                </c:pt>
                <c:pt idx="279">
                  <c:v>2.0538500000000002</c:v>
                </c:pt>
                <c:pt idx="280">
                  <c:v>2.05586</c:v>
                </c:pt>
                <c:pt idx="281">
                  <c:v>2.0577999999999999</c:v>
                </c:pt>
                <c:pt idx="282">
                  <c:v>2.0597799999999999</c:v>
                </c:pt>
                <c:pt idx="283">
                  <c:v>2.0619499999999999</c:v>
                </c:pt>
                <c:pt idx="284">
                  <c:v>2.06412</c:v>
                </c:pt>
                <c:pt idx="285">
                  <c:v>2.0659100000000001</c:v>
                </c:pt>
                <c:pt idx="286">
                  <c:v>2.06786</c:v>
                </c:pt>
                <c:pt idx="287">
                  <c:v>2.0698799999999999</c:v>
                </c:pt>
                <c:pt idx="288">
                  <c:v>2.0720700000000001</c:v>
                </c:pt>
                <c:pt idx="289">
                  <c:v>2.07382</c:v>
                </c:pt>
                <c:pt idx="290">
                  <c:v>2.0758000000000001</c:v>
                </c:pt>
                <c:pt idx="291">
                  <c:v>2.0777600000000001</c:v>
                </c:pt>
                <c:pt idx="292">
                  <c:v>2.0798199999999998</c:v>
                </c:pt>
                <c:pt idx="293">
                  <c:v>2.0817800000000002</c:v>
                </c:pt>
                <c:pt idx="294">
                  <c:v>2.0836899999999998</c:v>
                </c:pt>
                <c:pt idx="295">
                  <c:v>2.08569</c:v>
                </c:pt>
                <c:pt idx="296">
                  <c:v>2.0880200000000002</c:v>
                </c:pt>
                <c:pt idx="297">
                  <c:v>2.0898300000000001</c:v>
                </c:pt>
                <c:pt idx="298">
                  <c:v>2.09179</c:v>
                </c:pt>
                <c:pt idx="299">
                  <c:v>2.0937800000000002</c:v>
                </c:pt>
                <c:pt idx="300">
                  <c:v>2.0959599999999998</c:v>
                </c:pt>
                <c:pt idx="301">
                  <c:v>2.0977999999999999</c:v>
                </c:pt>
                <c:pt idx="302">
                  <c:v>2.0997699999999999</c:v>
                </c:pt>
                <c:pt idx="303">
                  <c:v>2.1017000000000001</c:v>
                </c:pt>
                <c:pt idx="304">
                  <c:v>2.10379</c:v>
                </c:pt>
                <c:pt idx="305">
                  <c:v>2.10575</c:v>
                </c:pt>
                <c:pt idx="306">
                  <c:v>2.10764</c:v>
                </c:pt>
                <c:pt idx="307">
                  <c:v>2.10961</c:v>
                </c:pt>
                <c:pt idx="308">
                  <c:v>2.11164</c:v>
                </c:pt>
                <c:pt idx="309">
                  <c:v>2.1138300000000001</c:v>
                </c:pt>
                <c:pt idx="310">
                  <c:v>2.11578</c:v>
                </c:pt>
                <c:pt idx="311">
                  <c:v>2.1177299999999999</c:v>
                </c:pt>
                <c:pt idx="312">
                  <c:v>2.1198600000000001</c:v>
                </c:pt>
                <c:pt idx="313">
                  <c:v>2.1217700000000002</c:v>
                </c:pt>
                <c:pt idx="314">
                  <c:v>2.1236700000000002</c:v>
                </c:pt>
                <c:pt idx="315">
                  <c:v>2.1256499999999998</c:v>
                </c:pt>
                <c:pt idx="316">
                  <c:v>2.12771</c:v>
                </c:pt>
                <c:pt idx="317">
                  <c:v>2.12974</c:v>
                </c:pt>
                <c:pt idx="318">
                  <c:v>2.1316000000000002</c:v>
                </c:pt>
                <c:pt idx="319">
                  <c:v>2.1335700000000002</c:v>
                </c:pt>
                <c:pt idx="320">
                  <c:v>2.1355499999999998</c:v>
                </c:pt>
                <c:pt idx="321">
                  <c:v>2.1377199999999998</c:v>
                </c:pt>
                <c:pt idx="322">
                  <c:v>2.13971</c:v>
                </c:pt>
                <c:pt idx="323">
                  <c:v>2.1416300000000001</c:v>
                </c:pt>
                <c:pt idx="324">
                  <c:v>2.1438899999999999</c:v>
                </c:pt>
                <c:pt idx="325">
                  <c:v>2.1457299999999999</c:v>
                </c:pt>
                <c:pt idx="326">
                  <c:v>2.14764</c:v>
                </c:pt>
                <c:pt idx="327">
                  <c:v>2.1495500000000001</c:v>
                </c:pt>
                <c:pt idx="328">
                  <c:v>2.1517300000000001</c:v>
                </c:pt>
                <c:pt idx="329">
                  <c:v>2.1537199999999999</c:v>
                </c:pt>
                <c:pt idx="330">
                  <c:v>2.1555300000000002</c:v>
                </c:pt>
                <c:pt idx="331">
                  <c:v>2.1575099999999998</c:v>
                </c:pt>
                <c:pt idx="332">
                  <c:v>2.1595200000000001</c:v>
                </c:pt>
                <c:pt idx="333">
                  <c:v>2.1615799999999998</c:v>
                </c:pt>
                <c:pt idx="334">
                  <c:v>2.1636299999999999</c:v>
                </c:pt>
                <c:pt idx="335">
                  <c:v>2.1655500000000001</c:v>
                </c:pt>
                <c:pt idx="336">
                  <c:v>2.16777</c:v>
                </c:pt>
                <c:pt idx="337">
                  <c:v>2.1697299999999999</c:v>
                </c:pt>
                <c:pt idx="338">
                  <c:v>2.1716000000000002</c:v>
                </c:pt>
                <c:pt idx="339">
                  <c:v>2.17353</c:v>
                </c:pt>
                <c:pt idx="340">
                  <c:v>2.1756199999999999</c:v>
                </c:pt>
                <c:pt idx="341">
                  <c:v>2.1776599999999999</c:v>
                </c:pt>
                <c:pt idx="342">
                  <c:v>2.1795100000000001</c:v>
                </c:pt>
                <c:pt idx="343">
                  <c:v>2.18146</c:v>
                </c:pt>
                <c:pt idx="344">
                  <c:v>2.1834500000000001</c:v>
                </c:pt>
                <c:pt idx="345">
                  <c:v>2.18546</c:v>
                </c:pt>
                <c:pt idx="346">
                  <c:v>2.1873900000000002</c:v>
                </c:pt>
                <c:pt idx="347">
                  <c:v>2.1894999999999998</c:v>
                </c:pt>
                <c:pt idx="348">
                  <c:v>2.1917399999999998</c:v>
                </c:pt>
                <c:pt idx="349">
                  <c:v>2.1937099999999998</c:v>
                </c:pt>
                <c:pt idx="350">
                  <c:v>2.1955100000000001</c:v>
                </c:pt>
                <c:pt idx="351">
                  <c:v>2.19746</c:v>
                </c:pt>
                <c:pt idx="352">
                  <c:v>2.1994799999999999</c:v>
                </c:pt>
                <c:pt idx="353">
                  <c:v>2.2016200000000001</c:v>
                </c:pt>
                <c:pt idx="354">
                  <c:v>2.20343</c:v>
                </c:pt>
                <c:pt idx="355">
                  <c:v>2.2054200000000002</c:v>
                </c:pt>
                <c:pt idx="356">
                  <c:v>2.2074099999999999</c:v>
                </c:pt>
                <c:pt idx="357">
                  <c:v>2.20946</c:v>
                </c:pt>
                <c:pt idx="358">
                  <c:v>2.2113800000000001</c:v>
                </c:pt>
                <c:pt idx="359">
                  <c:v>2.2133600000000002</c:v>
                </c:pt>
                <c:pt idx="360">
                  <c:v>2.2154799999999999</c:v>
                </c:pt>
                <c:pt idx="361">
                  <c:v>2.2177199999999999</c:v>
                </c:pt>
                <c:pt idx="362">
                  <c:v>2.2195</c:v>
                </c:pt>
                <c:pt idx="363">
                  <c:v>2.2214299999999998</c:v>
                </c:pt>
                <c:pt idx="364">
                  <c:v>2.22343</c:v>
                </c:pt>
                <c:pt idx="365">
                  <c:v>2.2256100000000001</c:v>
                </c:pt>
                <c:pt idx="366">
                  <c:v>2.2273999999999998</c:v>
                </c:pt>
                <c:pt idx="367">
                  <c:v>2.2293500000000002</c:v>
                </c:pt>
                <c:pt idx="368">
                  <c:v>2.2313000000000001</c:v>
                </c:pt>
                <c:pt idx="369">
                  <c:v>2.2333799999999999</c:v>
                </c:pt>
                <c:pt idx="370">
                  <c:v>2.2353200000000002</c:v>
                </c:pt>
                <c:pt idx="371">
                  <c:v>2.2372800000000002</c:v>
                </c:pt>
                <c:pt idx="372">
                  <c:v>2.2392500000000002</c:v>
                </c:pt>
                <c:pt idx="373">
                  <c:v>2.2414700000000001</c:v>
                </c:pt>
                <c:pt idx="374">
                  <c:v>2.2434400000000001</c:v>
                </c:pt>
                <c:pt idx="375">
                  <c:v>2.2453400000000001</c:v>
                </c:pt>
                <c:pt idx="376">
                  <c:v>2.2473000000000001</c:v>
                </c:pt>
                <c:pt idx="377">
                  <c:v>2.24953</c:v>
                </c:pt>
                <c:pt idx="378">
                  <c:v>2.2513700000000001</c:v>
                </c:pt>
                <c:pt idx="379">
                  <c:v>2.2532899999999998</c:v>
                </c:pt>
                <c:pt idx="380">
                  <c:v>2.2552599999999998</c:v>
                </c:pt>
                <c:pt idx="381">
                  <c:v>2.2572899999999998</c:v>
                </c:pt>
                <c:pt idx="382">
                  <c:v>2.2593200000000002</c:v>
                </c:pt>
                <c:pt idx="383">
                  <c:v>2.2612199999999998</c:v>
                </c:pt>
                <c:pt idx="384">
                  <c:v>2.2631800000000002</c:v>
                </c:pt>
                <c:pt idx="385">
                  <c:v>2.2652100000000002</c:v>
                </c:pt>
                <c:pt idx="386">
                  <c:v>2.2674099999999999</c:v>
                </c:pt>
                <c:pt idx="387">
                  <c:v>2.2692700000000001</c:v>
                </c:pt>
                <c:pt idx="388">
                  <c:v>2.2712599999999998</c:v>
                </c:pt>
                <c:pt idx="389">
                  <c:v>2.2734200000000002</c:v>
                </c:pt>
                <c:pt idx="390">
                  <c:v>2.27536</c:v>
                </c:pt>
                <c:pt idx="391">
                  <c:v>2.27725</c:v>
                </c:pt>
                <c:pt idx="392">
                  <c:v>2.2791700000000001</c:v>
                </c:pt>
                <c:pt idx="393">
                  <c:v>2.2812299999999999</c:v>
                </c:pt>
                <c:pt idx="394">
                  <c:v>2.2833100000000002</c:v>
                </c:pt>
                <c:pt idx="395">
                  <c:v>2.2851499999999998</c:v>
                </c:pt>
                <c:pt idx="396">
                  <c:v>2.2871299999999999</c:v>
                </c:pt>
                <c:pt idx="397">
                  <c:v>2.2891300000000001</c:v>
                </c:pt>
                <c:pt idx="398">
                  <c:v>2.2912699999999999</c:v>
                </c:pt>
                <c:pt idx="399">
                  <c:v>2.2932899999999998</c:v>
                </c:pt>
                <c:pt idx="400">
                  <c:v>2.2951800000000002</c:v>
                </c:pt>
                <c:pt idx="401">
                  <c:v>2.2974000000000001</c:v>
                </c:pt>
                <c:pt idx="402">
                  <c:v>2.2993199999999998</c:v>
                </c:pt>
                <c:pt idx="403">
                  <c:v>2.3012199999999998</c:v>
                </c:pt>
                <c:pt idx="404">
                  <c:v>2.3031299999999999</c:v>
                </c:pt>
                <c:pt idx="405">
                  <c:v>2.3052000000000001</c:v>
                </c:pt>
                <c:pt idx="406">
                  <c:v>2.30728</c:v>
                </c:pt>
                <c:pt idx="407">
                  <c:v>2.3091300000000001</c:v>
                </c:pt>
                <c:pt idx="408">
                  <c:v>2.31108</c:v>
                </c:pt>
                <c:pt idx="409">
                  <c:v>2.3130799999999998</c:v>
                </c:pt>
                <c:pt idx="410">
                  <c:v>2.3151600000000001</c:v>
                </c:pt>
                <c:pt idx="411">
                  <c:v>2.3172799999999998</c:v>
                </c:pt>
                <c:pt idx="412">
                  <c:v>2.3191700000000002</c:v>
                </c:pt>
                <c:pt idx="413">
                  <c:v>2.32124</c:v>
                </c:pt>
                <c:pt idx="414">
                  <c:v>2.3232599999999999</c:v>
                </c:pt>
                <c:pt idx="415">
                  <c:v>2.32518</c:v>
                </c:pt>
                <c:pt idx="416">
                  <c:v>2.3271000000000002</c:v>
                </c:pt>
                <c:pt idx="417">
                  <c:v>2.3291200000000001</c:v>
                </c:pt>
                <c:pt idx="418">
                  <c:v>2.33121</c:v>
                </c:pt>
                <c:pt idx="419">
                  <c:v>2.3330600000000001</c:v>
                </c:pt>
                <c:pt idx="420">
                  <c:v>2.3350200000000001</c:v>
                </c:pt>
                <c:pt idx="421">
                  <c:v>2.3370000000000002</c:v>
                </c:pt>
                <c:pt idx="422">
                  <c:v>2.33901</c:v>
                </c:pt>
                <c:pt idx="423">
                  <c:v>2.3409599999999999</c:v>
                </c:pt>
                <c:pt idx="424">
                  <c:v>2.3430499999999999</c:v>
                </c:pt>
                <c:pt idx="425">
                  <c:v>2.3452500000000001</c:v>
                </c:pt>
                <c:pt idx="426">
                  <c:v>2.3473000000000002</c:v>
                </c:pt>
                <c:pt idx="427">
                  <c:v>2.3490799999999998</c:v>
                </c:pt>
                <c:pt idx="428">
                  <c:v>2.3510399999999998</c:v>
                </c:pt>
                <c:pt idx="429">
                  <c:v>2.3530500000000001</c:v>
                </c:pt>
                <c:pt idx="430">
                  <c:v>2.3552599999999999</c:v>
                </c:pt>
                <c:pt idx="431">
                  <c:v>2.35703</c:v>
                </c:pt>
                <c:pt idx="432">
                  <c:v>2.359</c:v>
                </c:pt>
                <c:pt idx="433">
                  <c:v>2.36097</c:v>
                </c:pt>
                <c:pt idx="434">
                  <c:v>2.3630200000000001</c:v>
                </c:pt>
                <c:pt idx="435">
                  <c:v>2.36497</c:v>
                </c:pt>
                <c:pt idx="436">
                  <c:v>2.3669500000000001</c:v>
                </c:pt>
                <c:pt idx="437">
                  <c:v>2.3691200000000001</c:v>
                </c:pt>
                <c:pt idx="438">
                  <c:v>2.3712900000000001</c:v>
                </c:pt>
                <c:pt idx="439">
                  <c:v>2.3731</c:v>
                </c:pt>
                <c:pt idx="440">
                  <c:v>2.3750300000000002</c:v>
                </c:pt>
                <c:pt idx="441">
                  <c:v>2.37703</c:v>
                </c:pt>
                <c:pt idx="442">
                  <c:v>2.37913</c:v>
                </c:pt>
                <c:pt idx="443">
                  <c:v>2.3809999999999998</c:v>
                </c:pt>
                <c:pt idx="444">
                  <c:v>2.3829400000000001</c:v>
                </c:pt>
                <c:pt idx="445">
                  <c:v>2.38489</c:v>
                </c:pt>
                <c:pt idx="446">
                  <c:v>2.3869899999999999</c:v>
                </c:pt>
                <c:pt idx="447">
                  <c:v>2.3889300000000002</c:v>
                </c:pt>
                <c:pt idx="448">
                  <c:v>2.3908700000000001</c:v>
                </c:pt>
                <c:pt idx="449">
                  <c:v>2.3928500000000001</c:v>
                </c:pt>
                <c:pt idx="450">
                  <c:v>2.39506</c:v>
                </c:pt>
                <c:pt idx="451">
                  <c:v>2.39703</c:v>
                </c:pt>
                <c:pt idx="452">
                  <c:v>2.3989799999999999</c:v>
                </c:pt>
                <c:pt idx="453">
                  <c:v>2.40097</c:v>
                </c:pt>
                <c:pt idx="454">
                  <c:v>2.4031099999999999</c:v>
                </c:pt>
                <c:pt idx="455">
                  <c:v>2.4049200000000002</c:v>
                </c:pt>
                <c:pt idx="456">
                  <c:v>2.4068399999999999</c:v>
                </c:pt>
                <c:pt idx="457">
                  <c:v>2.4088699999999998</c:v>
                </c:pt>
                <c:pt idx="458">
                  <c:v>2.41092</c:v>
                </c:pt>
                <c:pt idx="459">
                  <c:v>2.4129100000000001</c:v>
                </c:pt>
                <c:pt idx="460">
                  <c:v>2.41486</c:v>
                </c:pt>
                <c:pt idx="461">
                  <c:v>2.4167900000000002</c:v>
                </c:pt>
                <c:pt idx="462">
                  <c:v>2.4188000000000001</c:v>
                </c:pt>
                <c:pt idx="463">
                  <c:v>2.4209999999999998</c:v>
                </c:pt>
                <c:pt idx="464">
                  <c:v>2.42293</c:v>
                </c:pt>
                <c:pt idx="465">
                  <c:v>2.4249000000000001</c:v>
                </c:pt>
                <c:pt idx="466">
                  <c:v>2.4269400000000001</c:v>
                </c:pt>
                <c:pt idx="467">
                  <c:v>2.42896</c:v>
                </c:pt>
                <c:pt idx="468">
                  <c:v>2.4308900000000002</c:v>
                </c:pt>
                <c:pt idx="469">
                  <c:v>2.4327700000000001</c:v>
                </c:pt>
                <c:pt idx="470">
                  <c:v>2.4348800000000002</c:v>
                </c:pt>
                <c:pt idx="471">
                  <c:v>2.43689</c:v>
                </c:pt>
                <c:pt idx="472">
                  <c:v>2.4387599999999998</c:v>
                </c:pt>
                <c:pt idx="473">
                  <c:v>2.4407299999999998</c:v>
                </c:pt>
                <c:pt idx="474">
                  <c:v>2.4427300000000001</c:v>
                </c:pt>
                <c:pt idx="475">
                  <c:v>2.4449000000000001</c:v>
                </c:pt>
                <c:pt idx="476">
                  <c:v>2.4468899999999998</c:v>
                </c:pt>
                <c:pt idx="477">
                  <c:v>2.4487299999999999</c:v>
                </c:pt>
                <c:pt idx="478">
                  <c:v>2.4510100000000001</c:v>
                </c:pt>
                <c:pt idx="479">
                  <c:v>2.4529100000000001</c:v>
                </c:pt>
                <c:pt idx="480">
                  <c:v>2.4548299999999998</c:v>
                </c:pt>
                <c:pt idx="481">
                  <c:v>2.4567700000000001</c:v>
                </c:pt>
                <c:pt idx="482">
                  <c:v>2.4587400000000001</c:v>
                </c:pt>
                <c:pt idx="483">
                  <c:v>2.4608699999999999</c:v>
                </c:pt>
                <c:pt idx="484">
                  <c:v>2.4626700000000001</c:v>
                </c:pt>
                <c:pt idx="485">
                  <c:v>2.4646599999999999</c:v>
                </c:pt>
                <c:pt idx="486">
                  <c:v>2.4666299999999999</c:v>
                </c:pt>
                <c:pt idx="487">
                  <c:v>2.4686499999999998</c:v>
                </c:pt>
                <c:pt idx="488">
                  <c:v>2.4707400000000002</c:v>
                </c:pt>
                <c:pt idx="489">
                  <c:v>2.4726599999999999</c:v>
                </c:pt>
                <c:pt idx="490">
                  <c:v>2.4748399999999999</c:v>
                </c:pt>
                <c:pt idx="491">
                  <c:v>2.4769000000000001</c:v>
                </c:pt>
                <c:pt idx="492">
                  <c:v>2.4786800000000002</c:v>
                </c:pt>
                <c:pt idx="493">
                  <c:v>2.4806400000000002</c:v>
                </c:pt>
                <c:pt idx="494">
                  <c:v>2.4826600000000001</c:v>
                </c:pt>
                <c:pt idx="495">
                  <c:v>2.48475</c:v>
                </c:pt>
                <c:pt idx="496">
                  <c:v>2.4865900000000001</c:v>
                </c:pt>
                <c:pt idx="497">
                  <c:v>2.48855</c:v>
                </c:pt>
                <c:pt idx="498">
                  <c:v>2.4905499999999998</c:v>
                </c:pt>
                <c:pt idx="499">
                  <c:v>2.4925700000000002</c:v>
                </c:pt>
                <c:pt idx="500">
                  <c:v>2.4945499999999998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D729-4DD5-BFB7-2E020FAE72D6}"/>
            </c:ext>
          </c:extLst>
        </c:ser>
        <c:ser>
          <c:idx val="1"/>
          <c:order val="1"/>
          <c:tx>
            <c:strRef>
              <c:f>Paper!$A$2</c:f>
              <c:strCache>
                <c:ptCount val="1"/>
                <c:pt idx="0">
                  <c:v>Etapa 1</c:v>
                </c:pt>
              </c:strCache>
              <c:extLst xmlns:c15="http://schemas.microsoft.com/office/drawing/2012/chart"/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2"/>
            <c:spPr>
              <a:solidFill>
                <a:srgbClr val="FFC000"/>
              </a:solidFill>
              <a:ln w="9525">
                <a:noFill/>
              </a:ln>
              <a:effectLst/>
            </c:spPr>
          </c:marker>
          <c:xVal>
            <c:numRef>
              <c:f>'N115 Curvas de Polarización'!$C$4:$C$504</c:f>
              <c:numCache>
                <c:formatCode>0.0000</c:formatCode>
                <c:ptCount val="501"/>
                <c:pt idx="0">
                  <c:v>2.8190719999999999E-2</c:v>
                </c:pt>
                <c:pt idx="1">
                  <c:v>2.954888E-2</c:v>
                </c:pt>
                <c:pt idx="2">
                  <c:v>3.078972E-2</c:v>
                </c:pt>
                <c:pt idx="3">
                  <c:v>3.108124E-2</c:v>
                </c:pt>
                <c:pt idx="4">
                  <c:v>3.1439720000000004E-2</c:v>
                </c:pt>
                <c:pt idx="5">
                  <c:v>3.2774119999999997E-2</c:v>
                </c:pt>
                <c:pt idx="6">
                  <c:v>3.38976E-2</c:v>
                </c:pt>
                <c:pt idx="7">
                  <c:v>3.4196879999999999E-2</c:v>
                </c:pt>
                <c:pt idx="8">
                  <c:v>3.5253840000000002E-2</c:v>
                </c:pt>
                <c:pt idx="9">
                  <c:v>3.7025639999999999E-2</c:v>
                </c:pt>
                <c:pt idx="10">
                  <c:v>3.7413599999999998E-2</c:v>
                </c:pt>
                <c:pt idx="11">
                  <c:v>3.7716319999999998E-2</c:v>
                </c:pt>
                <c:pt idx="12">
                  <c:v>3.8286479999999998E-2</c:v>
                </c:pt>
                <c:pt idx="13">
                  <c:v>4.0137200000000005E-2</c:v>
                </c:pt>
                <c:pt idx="14">
                  <c:v>4.0945600000000006E-2</c:v>
                </c:pt>
                <c:pt idx="15">
                  <c:v>4.12456E-2</c:v>
                </c:pt>
                <c:pt idx="16">
                  <c:v>4.2309200000000005E-2</c:v>
                </c:pt>
                <c:pt idx="17">
                  <c:v>4.3921999999999996E-2</c:v>
                </c:pt>
                <c:pt idx="18">
                  <c:v>4.4258400000000003E-2</c:v>
                </c:pt>
                <c:pt idx="19">
                  <c:v>4.4611599999999994E-2</c:v>
                </c:pt>
                <c:pt idx="20">
                  <c:v>4.5525999999999997E-2</c:v>
                </c:pt>
                <c:pt idx="21">
                  <c:v>4.7411199999999994E-2</c:v>
                </c:pt>
                <c:pt idx="22">
                  <c:v>4.78576E-2</c:v>
                </c:pt>
                <c:pt idx="23">
                  <c:v>4.8369600000000006E-2</c:v>
                </c:pt>
                <c:pt idx="24">
                  <c:v>5.0221200000000001E-2</c:v>
                </c:pt>
                <c:pt idx="25">
                  <c:v>5.0723600000000001E-2</c:v>
                </c:pt>
                <c:pt idx="26">
                  <c:v>5.1062799999999998E-2</c:v>
                </c:pt>
                <c:pt idx="27">
                  <c:v>5.2223199999999997E-2</c:v>
                </c:pt>
                <c:pt idx="28">
                  <c:v>5.4266399999999999E-2</c:v>
                </c:pt>
                <c:pt idx="29">
                  <c:v>5.5008800000000004E-2</c:v>
                </c:pt>
                <c:pt idx="30">
                  <c:v>5.5301200000000002E-2</c:v>
                </c:pt>
                <c:pt idx="31">
                  <c:v>5.5694800000000003E-2</c:v>
                </c:pt>
                <c:pt idx="32">
                  <c:v>5.68928E-2</c:v>
                </c:pt>
                <c:pt idx="33">
                  <c:v>5.8872400000000005E-2</c:v>
                </c:pt>
                <c:pt idx="34">
                  <c:v>5.9290799999999998E-2</c:v>
                </c:pt>
                <c:pt idx="35">
                  <c:v>5.9623200000000001E-2</c:v>
                </c:pt>
                <c:pt idx="36">
                  <c:v>6.0772000000000007E-2</c:v>
                </c:pt>
                <c:pt idx="37">
                  <c:v>6.2488400000000006E-2</c:v>
                </c:pt>
                <c:pt idx="38">
                  <c:v>6.2836799999999998E-2</c:v>
                </c:pt>
                <c:pt idx="39">
                  <c:v>6.3228400000000004E-2</c:v>
                </c:pt>
                <c:pt idx="40">
                  <c:v>6.5120800000000006E-2</c:v>
                </c:pt>
                <c:pt idx="41">
                  <c:v>6.5949599999999997E-2</c:v>
                </c:pt>
                <c:pt idx="42">
                  <c:v>6.6262399999999999E-2</c:v>
                </c:pt>
                <c:pt idx="43">
                  <c:v>6.7598400000000003E-2</c:v>
                </c:pt>
                <c:pt idx="44">
                  <c:v>6.9279199999999999E-2</c:v>
                </c:pt>
                <c:pt idx="45">
                  <c:v>6.9585599999999997E-2</c:v>
                </c:pt>
                <c:pt idx="46">
                  <c:v>6.9977999999999999E-2</c:v>
                </c:pt>
                <c:pt idx="47">
                  <c:v>7.190400000000001E-2</c:v>
                </c:pt>
                <c:pt idx="48">
                  <c:v>7.3150400000000004E-2</c:v>
                </c:pt>
                <c:pt idx="49">
                  <c:v>7.3435199999999992E-2</c:v>
                </c:pt>
                <c:pt idx="50">
                  <c:v>7.3958399999999994E-2</c:v>
                </c:pt>
                <c:pt idx="51">
                  <c:v>7.6228799999999999E-2</c:v>
                </c:pt>
                <c:pt idx="52">
                  <c:v>7.80468E-2</c:v>
                </c:pt>
                <c:pt idx="53">
                  <c:v>7.8321199999999994E-2</c:v>
                </c:pt>
                <c:pt idx="54">
                  <c:v>7.8654799999999997E-2</c:v>
                </c:pt>
                <c:pt idx="55">
                  <c:v>8.0585199999999996E-2</c:v>
                </c:pt>
                <c:pt idx="56">
                  <c:v>8.1751599999999994E-2</c:v>
                </c:pt>
                <c:pt idx="57">
                  <c:v>8.2042400000000001E-2</c:v>
                </c:pt>
                <c:pt idx="58">
                  <c:v>8.3898799999999996E-2</c:v>
                </c:pt>
                <c:pt idx="59">
                  <c:v>8.5131200000000004E-2</c:v>
                </c:pt>
                <c:pt idx="60">
                  <c:v>8.5387599999999994E-2</c:v>
                </c:pt>
                <c:pt idx="61">
                  <c:v>8.5746000000000003E-2</c:v>
                </c:pt>
                <c:pt idx="62">
                  <c:v>8.6904800000000004E-2</c:v>
                </c:pt>
                <c:pt idx="63">
                  <c:v>8.9228000000000002E-2</c:v>
                </c:pt>
                <c:pt idx="64">
                  <c:v>8.9874799999999991E-2</c:v>
                </c:pt>
                <c:pt idx="65">
                  <c:v>9.0145199999999995E-2</c:v>
                </c:pt>
                <c:pt idx="66">
                  <c:v>9.0703200000000012E-2</c:v>
                </c:pt>
                <c:pt idx="67">
                  <c:v>9.29928E-2</c:v>
                </c:pt>
                <c:pt idx="68">
                  <c:v>9.3728800000000001E-2</c:v>
                </c:pt>
                <c:pt idx="69">
                  <c:v>9.4003200000000009E-2</c:v>
                </c:pt>
                <c:pt idx="70">
                  <c:v>9.4396000000000008E-2</c:v>
                </c:pt>
                <c:pt idx="71">
                  <c:v>9.6562800000000004E-2</c:v>
                </c:pt>
                <c:pt idx="72">
                  <c:v>9.8411200000000004E-2</c:v>
                </c:pt>
                <c:pt idx="73">
                  <c:v>9.8610799999999998E-2</c:v>
                </c:pt>
                <c:pt idx="74">
                  <c:v>9.8859600000000006E-2</c:v>
                </c:pt>
                <c:pt idx="75">
                  <c:v>9.9674399999999996E-2</c:v>
                </c:pt>
                <c:pt idx="76">
                  <c:v>0.10206799999999999</c:v>
                </c:pt>
                <c:pt idx="77">
                  <c:v>0.102754</c:v>
                </c:pt>
                <c:pt idx="78">
                  <c:v>0.10295680000000001</c:v>
                </c:pt>
                <c:pt idx="79">
                  <c:v>0.10400040000000001</c:v>
                </c:pt>
                <c:pt idx="80">
                  <c:v>0.10607</c:v>
                </c:pt>
                <c:pt idx="81">
                  <c:v>0.1063428</c:v>
                </c:pt>
                <c:pt idx="82">
                  <c:v>0.10656399999999999</c:v>
                </c:pt>
                <c:pt idx="83">
                  <c:v>0.10850600000000001</c:v>
                </c:pt>
                <c:pt idx="84">
                  <c:v>0.1095872</c:v>
                </c:pt>
                <c:pt idx="85">
                  <c:v>0.10975559999999999</c:v>
                </c:pt>
                <c:pt idx="86">
                  <c:v>0.1106448</c:v>
                </c:pt>
                <c:pt idx="87">
                  <c:v>0.11278639999999999</c:v>
                </c:pt>
                <c:pt idx="88">
                  <c:v>0.1130452</c:v>
                </c:pt>
                <c:pt idx="89">
                  <c:v>0.113256</c:v>
                </c:pt>
                <c:pt idx="90">
                  <c:v>0.1140244</c:v>
                </c:pt>
                <c:pt idx="91">
                  <c:v>0.1162516</c:v>
                </c:pt>
                <c:pt idx="92">
                  <c:v>0.1165668</c:v>
                </c:pt>
                <c:pt idx="93">
                  <c:v>0.1167752</c:v>
                </c:pt>
                <c:pt idx="94">
                  <c:v>0.11760279999999999</c:v>
                </c:pt>
                <c:pt idx="95">
                  <c:v>0.12008679999999999</c:v>
                </c:pt>
                <c:pt idx="96">
                  <c:v>0.1205536</c:v>
                </c:pt>
                <c:pt idx="97">
                  <c:v>0.1207028</c:v>
                </c:pt>
                <c:pt idx="98">
                  <c:v>0.1215968</c:v>
                </c:pt>
                <c:pt idx="99">
                  <c:v>0.1237984</c:v>
                </c:pt>
                <c:pt idx="100">
                  <c:v>0.12404560000000001</c:v>
                </c:pt>
                <c:pt idx="101">
                  <c:v>0.1242128</c:v>
                </c:pt>
                <c:pt idx="102">
                  <c:v>0.12530959999999999</c:v>
                </c:pt>
                <c:pt idx="103">
                  <c:v>0.12724199999999999</c:v>
                </c:pt>
                <c:pt idx="104">
                  <c:v>0.12740080000000001</c:v>
                </c:pt>
                <c:pt idx="105">
                  <c:v>0.1275888</c:v>
                </c:pt>
                <c:pt idx="106">
                  <c:v>0.12890280000000001</c:v>
                </c:pt>
                <c:pt idx="107">
                  <c:v>0.13126559999999998</c:v>
                </c:pt>
                <c:pt idx="108">
                  <c:v>0.131462</c:v>
                </c:pt>
                <c:pt idx="109">
                  <c:v>0.1315712</c:v>
                </c:pt>
                <c:pt idx="110">
                  <c:v>0.13263159999999999</c:v>
                </c:pt>
                <c:pt idx="111">
                  <c:v>0.13510839999999999</c:v>
                </c:pt>
                <c:pt idx="112">
                  <c:v>0.13531199999999999</c:v>
                </c:pt>
                <c:pt idx="113">
                  <c:v>0.13537679999999999</c:v>
                </c:pt>
                <c:pt idx="114">
                  <c:v>0.13554840000000001</c:v>
                </c:pt>
                <c:pt idx="115">
                  <c:v>0.13651640000000001</c:v>
                </c:pt>
                <c:pt idx="116">
                  <c:v>0.13850759999999998</c:v>
                </c:pt>
                <c:pt idx="117">
                  <c:v>0.1386116</c:v>
                </c:pt>
                <c:pt idx="118">
                  <c:v>0.1387092</c:v>
                </c:pt>
                <c:pt idx="119">
                  <c:v>0.1404388</c:v>
                </c:pt>
                <c:pt idx="120">
                  <c:v>0.14209040000000001</c:v>
                </c:pt>
                <c:pt idx="121">
                  <c:v>0.14208199999999999</c:v>
                </c:pt>
                <c:pt idx="122">
                  <c:v>0.14306479999999999</c:v>
                </c:pt>
                <c:pt idx="123">
                  <c:v>0.14472279999999998</c:v>
                </c:pt>
                <c:pt idx="124">
                  <c:v>0.144734</c:v>
                </c:pt>
                <c:pt idx="125">
                  <c:v>0.14492160000000001</c:v>
                </c:pt>
                <c:pt idx="126">
                  <c:v>0.14745639999999999</c:v>
                </c:pt>
                <c:pt idx="127">
                  <c:v>0.14858440000000001</c:v>
                </c:pt>
                <c:pt idx="128">
                  <c:v>0.14848600000000001</c:v>
                </c:pt>
                <c:pt idx="129">
                  <c:v>0.1485148</c:v>
                </c:pt>
                <c:pt idx="130">
                  <c:v>0.1493012</c:v>
                </c:pt>
                <c:pt idx="131">
                  <c:v>0.1520348</c:v>
                </c:pt>
                <c:pt idx="132">
                  <c:v>0.15230920000000001</c:v>
                </c:pt>
                <c:pt idx="133">
                  <c:v>0.152226</c:v>
                </c:pt>
                <c:pt idx="134">
                  <c:v>0.15229799999999999</c:v>
                </c:pt>
                <c:pt idx="135">
                  <c:v>0.15436320000000001</c:v>
                </c:pt>
                <c:pt idx="136">
                  <c:v>0.15641279999999999</c:v>
                </c:pt>
                <c:pt idx="137">
                  <c:v>0.15627359999999998</c:v>
                </c:pt>
                <c:pt idx="138">
                  <c:v>0.15620120000000001</c:v>
                </c:pt>
                <c:pt idx="139">
                  <c:v>0.15625719999999998</c:v>
                </c:pt>
                <c:pt idx="140">
                  <c:v>0.15642600000000001</c:v>
                </c:pt>
                <c:pt idx="141">
                  <c:v>0.15892600000000001</c:v>
                </c:pt>
                <c:pt idx="142">
                  <c:v>0.16122399999999998</c:v>
                </c:pt>
                <c:pt idx="143">
                  <c:v>0.16108599999999998</c:v>
                </c:pt>
                <c:pt idx="144">
                  <c:v>0.16091759999999999</c:v>
                </c:pt>
                <c:pt idx="145">
                  <c:v>0.1609392</c:v>
                </c:pt>
                <c:pt idx="146">
                  <c:v>0.16308319999999998</c:v>
                </c:pt>
                <c:pt idx="147">
                  <c:v>0.16574839999999999</c:v>
                </c:pt>
                <c:pt idx="148">
                  <c:v>0.16568560000000002</c:v>
                </c:pt>
                <c:pt idx="149">
                  <c:v>0.16547799999999999</c:v>
                </c:pt>
                <c:pt idx="150">
                  <c:v>0.1654352</c:v>
                </c:pt>
                <c:pt idx="151">
                  <c:v>0.16593959999999999</c:v>
                </c:pt>
                <c:pt idx="152">
                  <c:v>0.16870280000000001</c:v>
                </c:pt>
                <c:pt idx="153">
                  <c:v>0.16885040000000001</c:v>
                </c:pt>
                <c:pt idx="154">
                  <c:v>0.16867480000000001</c:v>
                </c:pt>
                <c:pt idx="155">
                  <c:v>0.17068359999999999</c:v>
                </c:pt>
                <c:pt idx="156">
                  <c:v>0.17293800000000001</c:v>
                </c:pt>
                <c:pt idx="157">
                  <c:v>0.17269519999999999</c:v>
                </c:pt>
                <c:pt idx="158">
                  <c:v>0.17248040000000001</c:v>
                </c:pt>
                <c:pt idx="159">
                  <c:v>0.17243320000000001</c:v>
                </c:pt>
                <c:pt idx="160">
                  <c:v>0.17319320000000002</c:v>
                </c:pt>
                <c:pt idx="161">
                  <c:v>0.17630320000000002</c:v>
                </c:pt>
                <c:pt idx="162">
                  <c:v>0.17691600000000002</c:v>
                </c:pt>
                <c:pt idx="163">
                  <c:v>0.17661079999999998</c:v>
                </c:pt>
                <c:pt idx="164">
                  <c:v>0.1766692</c:v>
                </c:pt>
                <c:pt idx="165">
                  <c:v>0.17947279999999999</c:v>
                </c:pt>
                <c:pt idx="166">
                  <c:v>0.18143160000000003</c:v>
                </c:pt>
                <c:pt idx="167">
                  <c:v>0.18108920000000001</c:v>
                </c:pt>
                <c:pt idx="168">
                  <c:v>0.18088599999999999</c:v>
                </c:pt>
                <c:pt idx="169">
                  <c:v>0.1807936</c:v>
                </c:pt>
                <c:pt idx="170">
                  <c:v>0.18080400000000002</c:v>
                </c:pt>
                <c:pt idx="171">
                  <c:v>0.1828844</c:v>
                </c:pt>
                <c:pt idx="172">
                  <c:v>0.18469239999999998</c:v>
                </c:pt>
                <c:pt idx="173">
                  <c:v>0.18441120000000003</c:v>
                </c:pt>
                <c:pt idx="174">
                  <c:v>0.18425560000000002</c:v>
                </c:pt>
                <c:pt idx="175">
                  <c:v>0.18633759999999999</c:v>
                </c:pt>
                <c:pt idx="176">
                  <c:v>0.18884519999999999</c:v>
                </c:pt>
                <c:pt idx="177">
                  <c:v>0.18859400000000001</c:v>
                </c:pt>
                <c:pt idx="178">
                  <c:v>0.18830919999999998</c:v>
                </c:pt>
                <c:pt idx="179">
                  <c:v>0.1885616</c:v>
                </c:pt>
                <c:pt idx="180">
                  <c:v>0.19134440000000003</c:v>
                </c:pt>
                <c:pt idx="181">
                  <c:v>0.19139639999999999</c:v>
                </c:pt>
                <c:pt idx="182">
                  <c:v>0.19114159999999999</c:v>
                </c:pt>
                <c:pt idx="183">
                  <c:v>0.1911244</c:v>
                </c:pt>
                <c:pt idx="184">
                  <c:v>0.1938328</c:v>
                </c:pt>
                <c:pt idx="185">
                  <c:v>0.19472</c:v>
                </c:pt>
                <c:pt idx="186">
                  <c:v>0.19440079999999998</c:v>
                </c:pt>
                <c:pt idx="187">
                  <c:v>0.19427520000000001</c:v>
                </c:pt>
                <c:pt idx="188">
                  <c:v>0.19667880000000001</c:v>
                </c:pt>
                <c:pt idx="189">
                  <c:v>0.19822040000000002</c:v>
                </c:pt>
                <c:pt idx="190">
                  <c:v>0.197878</c:v>
                </c:pt>
                <c:pt idx="191">
                  <c:v>0.19774360000000002</c:v>
                </c:pt>
                <c:pt idx="192">
                  <c:v>0.20033319999999999</c:v>
                </c:pt>
                <c:pt idx="193">
                  <c:v>0.20131840000000001</c:v>
                </c:pt>
                <c:pt idx="194">
                  <c:v>0.20100119999999999</c:v>
                </c:pt>
                <c:pt idx="195">
                  <c:v>0.20080120000000001</c:v>
                </c:pt>
                <c:pt idx="196">
                  <c:v>0.20087240000000001</c:v>
                </c:pt>
                <c:pt idx="197">
                  <c:v>0.20387319999999998</c:v>
                </c:pt>
                <c:pt idx="198">
                  <c:v>0.20499279999999998</c:v>
                </c:pt>
                <c:pt idx="199">
                  <c:v>0.20463599999999998</c:v>
                </c:pt>
                <c:pt idx="200">
                  <c:v>0.20459320000000003</c:v>
                </c:pt>
                <c:pt idx="201">
                  <c:v>0.20760560000000003</c:v>
                </c:pt>
                <c:pt idx="202">
                  <c:v>0.2084056</c:v>
                </c:pt>
                <c:pt idx="203">
                  <c:v>0.20806000000000002</c:v>
                </c:pt>
                <c:pt idx="204">
                  <c:v>0.20943999999999999</c:v>
                </c:pt>
                <c:pt idx="205">
                  <c:v>0.2116392</c:v>
                </c:pt>
                <c:pt idx="206">
                  <c:v>0.21133479999999999</c:v>
                </c:pt>
                <c:pt idx="207">
                  <c:v>0.21106919999999998</c:v>
                </c:pt>
                <c:pt idx="208">
                  <c:v>0.21098320000000001</c:v>
                </c:pt>
                <c:pt idx="209">
                  <c:v>0.21320319999999998</c:v>
                </c:pt>
                <c:pt idx="210">
                  <c:v>0.21586079999999999</c:v>
                </c:pt>
                <c:pt idx="211">
                  <c:v>0.2155368</c:v>
                </c:pt>
                <c:pt idx="212">
                  <c:v>0.2152328</c:v>
                </c:pt>
                <c:pt idx="213">
                  <c:v>0.21512399999999998</c:v>
                </c:pt>
                <c:pt idx="214">
                  <c:v>0.2175648</c:v>
                </c:pt>
                <c:pt idx="215">
                  <c:v>0.2201332</c:v>
                </c:pt>
                <c:pt idx="216">
                  <c:v>0.21981719999999999</c:v>
                </c:pt>
                <c:pt idx="217">
                  <c:v>0.21952960000000002</c:v>
                </c:pt>
                <c:pt idx="218">
                  <c:v>0.22009200000000001</c:v>
                </c:pt>
                <c:pt idx="219">
                  <c:v>0.22356519999999999</c:v>
                </c:pt>
                <c:pt idx="220">
                  <c:v>0.22388159999999999</c:v>
                </c:pt>
                <c:pt idx="221">
                  <c:v>0.22352080000000002</c:v>
                </c:pt>
                <c:pt idx="222">
                  <c:v>0.22348960000000001</c:v>
                </c:pt>
                <c:pt idx="223">
                  <c:v>0.22651520000000003</c:v>
                </c:pt>
                <c:pt idx="224">
                  <c:v>0.22786719999999999</c:v>
                </c:pt>
                <c:pt idx="225">
                  <c:v>0.22752559999999999</c:v>
                </c:pt>
                <c:pt idx="226">
                  <c:v>0.22735880000000003</c:v>
                </c:pt>
                <c:pt idx="227">
                  <c:v>0.22795960000000001</c:v>
                </c:pt>
                <c:pt idx="228">
                  <c:v>0.2315816</c:v>
                </c:pt>
                <c:pt idx="229">
                  <c:v>0.2320924</c:v>
                </c:pt>
                <c:pt idx="230">
                  <c:v>0.23177720000000002</c:v>
                </c:pt>
                <c:pt idx="231">
                  <c:v>0.23195199999999999</c:v>
                </c:pt>
                <c:pt idx="232">
                  <c:v>0.23538319999999999</c:v>
                </c:pt>
                <c:pt idx="233">
                  <c:v>0.2360276</c:v>
                </c:pt>
                <c:pt idx="234">
                  <c:v>0.23573640000000001</c:v>
                </c:pt>
                <c:pt idx="235">
                  <c:v>0.23565439999999999</c:v>
                </c:pt>
                <c:pt idx="236">
                  <c:v>0.23816600000000002</c:v>
                </c:pt>
                <c:pt idx="237">
                  <c:v>0.23990120000000001</c:v>
                </c:pt>
                <c:pt idx="238">
                  <c:v>0.23963200000000001</c:v>
                </c:pt>
                <c:pt idx="239">
                  <c:v>0.23948519999999998</c:v>
                </c:pt>
                <c:pt idx="240">
                  <c:v>0.2413672</c:v>
                </c:pt>
                <c:pt idx="241">
                  <c:v>0.24346440000000003</c:v>
                </c:pt>
                <c:pt idx="242">
                  <c:v>0.24320720000000001</c:v>
                </c:pt>
                <c:pt idx="243">
                  <c:v>0.24306560000000002</c:v>
                </c:pt>
                <c:pt idx="244">
                  <c:v>0.24481120000000001</c:v>
                </c:pt>
                <c:pt idx="245">
                  <c:v>0.2487356</c:v>
                </c:pt>
                <c:pt idx="246">
                  <c:v>0.2489712</c:v>
                </c:pt>
                <c:pt idx="247">
                  <c:v>0.24862559999999997</c:v>
                </c:pt>
                <c:pt idx="248">
                  <c:v>0.24848600000000001</c:v>
                </c:pt>
                <c:pt idx="249">
                  <c:v>0.24919479999999999</c:v>
                </c:pt>
                <c:pt idx="250">
                  <c:v>0.25305119999999998</c:v>
                </c:pt>
                <c:pt idx="251">
                  <c:v>0.25354320000000002</c:v>
                </c:pt>
                <c:pt idx="252">
                  <c:v>0.2532336</c:v>
                </c:pt>
                <c:pt idx="253">
                  <c:v>0.2530772</c:v>
                </c:pt>
                <c:pt idx="254">
                  <c:v>0.25333719999999998</c:v>
                </c:pt>
                <c:pt idx="255">
                  <c:v>0.25703480000000001</c:v>
                </c:pt>
                <c:pt idx="256">
                  <c:v>0.2581852</c:v>
                </c:pt>
                <c:pt idx="257">
                  <c:v>0.25783280000000003</c:v>
                </c:pt>
                <c:pt idx="258">
                  <c:v>0.2576812</c:v>
                </c:pt>
                <c:pt idx="259">
                  <c:v>0.2603972</c:v>
                </c:pt>
                <c:pt idx="260">
                  <c:v>0.26320119999999997</c:v>
                </c:pt>
                <c:pt idx="261">
                  <c:v>0.26283200000000001</c:v>
                </c:pt>
                <c:pt idx="262">
                  <c:v>0.26251960000000002</c:v>
                </c:pt>
                <c:pt idx="263">
                  <c:v>0.26248880000000002</c:v>
                </c:pt>
                <c:pt idx="264">
                  <c:v>0.26559120000000003</c:v>
                </c:pt>
                <c:pt idx="265">
                  <c:v>0.26731359999999998</c:v>
                </c:pt>
                <c:pt idx="266">
                  <c:v>0.26691680000000001</c:v>
                </c:pt>
                <c:pt idx="267">
                  <c:v>0.2666444</c:v>
                </c:pt>
                <c:pt idx="268">
                  <c:v>0.26706639999999998</c:v>
                </c:pt>
                <c:pt idx="269">
                  <c:v>0.27077839999999997</c:v>
                </c:pt>
                <c:pt idx="270">
                  <c:v>0.270986</c:v>
                </c:pt>
                <c:pt idx="271">
                  <c:v>0.27058959999999999</c:v>
                </c:pt>
                <c:pt idx="272">
                  <c:v>0.27043919999999999</c:v>
                </c:pt>
                <c:pt idx="273">
                  <c:v>0.27323599999999998</c:v>
                </c:pt>
                <c:pt idx="274">
                  <c:v>0.276588</c:v>
                </c:pt>
                <c:pt idx="275">
                  <c:v>0.27627079999999998</c:v>
                </c:pt>
                <c:pt idx="276">
                  <c:v>0.27583200000000002</c:v>
                </c:pt>
                <c:pt idx="277">
                  <c:v>0.2756188</c:v>
                </c:pt>
                <c:pt idx="278">
                  <c:v>0.27662639999999999</c:v>
                </c:pt>
                <c:pt idx="279">
                  <c:v>0.28018399999999999</c:v>
                </c:pt>
                <c:pt idx="280">
                  <c:v>0.2800088</c:v>
                </c:pt>
                <c:pt idx="281">
                  <c:v>0.27959040000000002</c:v>
                </c:pt>
                <c:pt idx="282">
                  <c:v>0.28086159999999999</c:v>
                </c:pt>
                <c:pt idx="283">
                  <c:v>0.28369800000000001</c:v>
                </c:pt>
                <c:pt idx="284">
                  <c:v>0.28336359999999999</c:v>
                </c:pt>
                <c:pt idx="285">
                  <c:v>0.28297600000000001</c:v>
                </c:pt>
                <c:pt idx="286">
                  <c:v>0.28493040000000003</c:v>
                </c:pt>
                <c:pt idx="287">
                  <c:v>0.28856359999999998</c:v>
                </c:pt>
                <c:pt idx="288">
                  <c:v>0.28827359999999996</c:v>
                </c:pt>
                <c:pt idx="289">
                  <c:v>0.28779640000000001</c:v>
                </c:pt>
                <c:pt idx="290">
                  <c:v>0.28750239999999999</c:v>
                </c:pt>
                <c:pt idx="291">
                  <c:v>0.2893424</c:v>
                </c:pt>
                <c:pt idx="292">
                  <c:v>0.2928616</c:v>
                </c:pt>
                <c:pt idx="293">
                  <c:v>0.29256959999999999</c:v>
                </c:pt>
                <c:pt idx="294">
                  <c:v>0.29207719999999998</c:v>
                </c:pt>
                <c:pt idx="295">
                  <c:v>0.29332799999999998</c:v>
                </c:pt>
                <c:pt idx="296">
                  <c:v>0.2968692</c:v>
                </c:pt>
                <c:pt idx="297">
                  <c:v>0.29658840000000003</c:v>
                </c:pt>
                <c:pt idx="298">
                  <c:v>0.2960912</c:v>
                </c:pt>
                <c:pt idx="299">
                  <c:v>0.29582920000000001</c:v>
                </c:pt>
                <c:pt idx="300">
                  <c:v>0.29620160000000001</c:v>
                </c:pt>
                <c:pt idx="301">
                  <c:v>0.30057800000000001</c:v>
                </c:pt>
                <c:pt idx="302">
                  <c:v>0.30208960000000001</c:v>
                </c:pt>
                <c:pt idx="303">
                  <c:v>0.30146840000000003</c:v>
                </c:pt>
                <c:pt idx="304">
                  <c:v>0.30104759999999997</c:v>
                </c:pt>
                <c:pt idx="305">
                  <c:v>0.30080480000000004</c:v>
                </c:pt>
                <c:pt idx="306">
                  <c:v>0.3034984</c:v>
                </c:pt>
                <c:pt idx="307">
                  <c:v>0.30541239999999997</c:v>
                </c:pt>
                <c:pt idx="308">
                  <c:v>0.304892</c:v>
                </c:pt>
                <c:pt idx="309">
                  <c:v>0.30449520000000002</c:v>
                </c:pt>
                <c:pt idx="310">
                  <c:v>0.30681320000000001</c:v>
                </c:pt>
                <c:pt idx="311">
                  <c:v>0.308782</c:v>
                </c:pt>
                <c:pt idx="312">
                  <c:v>0.30823400000000001</c:v>
                </c:pt>
                <c:pt idx="313">
                  <c:v>0.30784279999999997</c:v>
                </c:pt>
                <c:pt idx="314">
                  <c:v>0.31030360000000001</c:v>
                </c:pt>
                <c:pt idx="315">
                  <c:v>0.31361879999999998</c:v>
                </c:pt>
                <c:pt idx="316">
                  <c:v>0.31312200000000001</c:v>
                </c:pt>
                <c:pt idx="317">
                  <c:v>0.31263639999999998</c:v>
                </c:pt>
                <c:pt idx="318">
                  <c:v>0.3134904</c:v>
                </c:pt>
                <c:pt idx="319">
                  <c:v>0.31798480000000001</c:v>
                </c:pt>
                <c:pt idx="320">
                  <c:v>0.3183996</c:v>
                </c:pt>
                <c:pt idx="321">
                  <c:v>0.31776759999999998</c:v>
                </c:pt>
                <c:pt idx="322">
                  <c:v>0.31739840000000002</c:v>
                </c:pt>
                <c:pt idx="323">
                  <c:v>0.31751439999999997</c:v>
                </c:pt>
                <c:pt idx="324">
                  <c:v>0.32174560000000002</c:v>
                </c:pt>
                <c:pt idx="325">
                  <c:v>0.32232799999999995</c:v>
                </c:pt>
                <c:pt idx="326">
                  <c:v>0.3217488</c:v>
                </c:pt>
                <c:pt idx="327">
                  <c:v>0.32138039999999995</c:v>
                </c:pt>
                <c:pt idx="328">
                  <c:v>0.32324559999999997</c:v>
                </c:pt>
                <c:pt idx="329">
                  <c:v>0.3266308</c:v>
                </c:pt>
                <c:pt idx="330">
                  <c:v>0.32616400000000001</c:v>
                </c:pt>
                <c:pt idx="331">
                  <c:v>0.32567999999999997</c:v>
                </c:pt>
                <c:pt idx="332">
                  <c:v>0.32691560000000003</c:v>
                </c:pt>
                <c:pt idx="333">
                  <c:v>0.33077319999999999</c:v>
                </c:pt>
                <c:pt idx="334">
                  <c:v>0.33041519999999996</c:v>
                </c:pt>
                <c:pt idx="335">
                  <c:v>0.329874</c:v>
                </c:pt>
                <c:pt idx="336">
                  <c:v>0.32953719999999997</c:v>
                </c:pt>
                <c:pt idx="337">
                  <c:v>0.33088400000000001</c:v>
                </c:pt>
                <c:pt idx="338">
                  <c:v>0.33497439999999995</c:v>
                </c:pt>
                <c:pt idx="339">
                  <c:v>0.33466799999999997</c:v>
                </c:pt>
                <c:pt idx="340">
                  <c:v>0.33412399999999998</c:v>
                </c:pt>
                <c:pt idx="341">
                  <c:v>0.33597119999999997</c:v>
                </c:pt>
                <c:pt idx="342">
                  <c:v>0.33960400000000002</c:v>
                </c:pt>
                <c:pt idx="343">
                  <c:v>0.33915680000000004</c:v>
                </c:pt>
                <c:pt idx="344">
                  <c:v>0.33861279999999999</c:v>
                </c:pt>
                <c:pt idx="345">
                  <c:v>0.33829360000000003</c:v>
                </c:pt>
                <c:pt idx="346">
                  <c:v>0.33934120000000001</c:v>
                </c:pt>
                <c:pt idx="347">
                  <c:v>0.34402360000000004</c:v>
                </c:pt>
                <c:pt idx="348">
                  <c:v>0.34402320000000003</c:v>
                </c:pt>
                <c:pt idx="349">
                  <c:v>0.34344119999999995</c:v>
                </c:pt>
                <c:pt idx="350">
                  <c:v>0.34308</c:v>
                </c:pt>
                <c:pt idx="351">
                  <c:v>0.34578000000000003</c:v>
                </c:pt>
                <c:pt idx="352">
                  <c:v>0.34930280000000002</c:v>
                </c:pt>
                <c:pt idx="353">
                  <c:v>0.34880560000000005</c:v>
                </c:pt>
                <c:pt idx="354">
                  <c:v>0.34836640000000002</c:v>
                </c:pt>
                <c:pt idx="355">
                  <c:v>0.35169640000000002</c:v>
                </c:pt>
                <c:pt idx="356">
                  <c:v>0.353356</c:v>
                </c:pt>
                <c:pt idx="357">
                  <c:v>0.35278880000000001</c:v>
                </c:pt>
                <c:pt idx="358">
                  <c:v>0.35240920000000003</c:v>
                </c:pt>
                <c:pt idx="359">
                  <c:v>0.35295080000000001</c:v>
                </c:pt>
                <c:pt idx="360">
                  <c:v>0.3577516</c:v>
                </c:pt>
                <c:pt idx="361">
                  <c:v>0.35804999999999998</c:v>
                </c:pt>
                <c:pt idx="362">
                  <c:v>0.3574908</c:v>
                </c:pt>
                <c:pt idx="363">
                  <c:v>0.35718359999999999</c:v>
                </c:pt>
                <c:pt idx="364">
                  <c:v>0.35725720000000005</c:v>
                </c:pt>
                <c:pt idx="365">
                  <c:v>0.36173560000000005</c:v>
                </c:pt>
                <c:pt idx="366">
                  <c:v>0.36329400000000001</c:v>
                </c:pt>
                <c:pt idx="367">
                  <c:v>0.36270000000000002</c:v>
                </c:pt>
                <c:pt idx="368">
                  <c:v>0.36236040000000003</c:v>
                </c:pt>
                <c:pt idx="369">
                  <c:v>0.36462040000000001</c:v>
                </c:pt>
                <c:pt idx="370">
                  <c:v>0.36867919999999998</c:v>
                </c:pt>
                <c:pt idx="371">
                  <c:v>0.3683072</c:v>
                </c:pt>
                <c:pt idx="372">
                  <c:v>0.36785119999999999</c:v>
                </c:pt>
                <c:pt idx="373">
                  <c:v>0.3676352</c:v>
                </c:pt>
                <c:pt idx="374">
                  <c:v>0.37032280000000001</c:v>
                </c:pt>
                <c:pt idx="375">
                  <c:v>0.37449919999999998</c:v>
                </c:pt>
                <c:pt idx="376">
                  <c:v>0.37411800000000001</c:v>
                </c:pt>
                <c:pt idx="377">
                  <c:v>0.37369920000000001</c:v>
                </c:pt>
                <c:pt idx="378">
                  <c:v>0.37351000000000001</c:v>
                </c:pt>
                <c:pt idx="379">
                  <c:v>0.37446959999999996</c:v>
                </c:pt>
                <c:pt idx="380">
                  <c:v>0.37960720000000003</c:v>
                </c:pt>
                <c:pt idx="381">
                  <c:v>0.37984520000000005</c:v>
                </c:pt>
                <c:pt idx="382">
                  <c:v>0.3794092</c:v>
                </c:pt>
                <c:pt idx="383">
                  <c:v>0.37916119999999998</c:v>
                </c:pt>
                <c:pt idx="384">
                  <c:v>0.38053199999999998</c:v>
                </c:pt>
                <c:pt idx="385">
                  <c:v>0.38595199999999996</c:v>
                </c:pt>
                <c:pt idx="386">
                  <c:v>0.38613160000000002</c:v>
                </c:pt>
                <c:pt idx="387">
                  <c:v>0.38567279999999998</c:v>
                </c:pt>
                <c:pt idx="388">
                  <c:v>0.385492</c:v>
                </c:pt>
                <c:pt idx="389">
                  <c:v>0.387096</c:v>
                </c:pt>
                <c:pt idx="390">
                  <c:v>0.39278280000000004</c:v>
                </c:pt>
                <c:pt idx="391">
                  <c:v>0.39307720000000002</c:v>
                </c:pt>
                <c:pt idx="392">
                  <c:v>0.39263480000000001</c:v>
                </c:pt>
                <c:pt idx="393">
                  <c:v>0.39248280000000002</c:v>
                </c:pt>
                <c:pt idx="394">
                  <c:v>0.39246879999999995</c:v>
                </c:pt>
                <c:pt idx="395">
                  <c:v>0.39327319999999999</c:v>
                </c:pt>
                <c:pt idx="396">
                  <c:v>0.39892080000000002</c:v>
                </c:pt>
                <c:pt idx="397">
                  <c:v>0.39959159999999999</c:v>
                </c:pt>
                <c:pt idx="398">
                  <c:v>0.39919919999999998</c:v>
                </c:pt>
                <c:pt idx="399">
                  <c:v>0.39909480000000003</c:v>
                </c:pt>
                <c:pt idx="400">
                  <c:v>0.39984119999999995</c:v>
                </c:pt>
                <c:pt idx="401">
                  <c:v>0.405968</c:v>
                </c:pt>
                <c:pt idx="402">
                  <c:v>0.40808</c:v>
                </c:pt>
                <c:pt idx="403">
                  <c:v>0.40764</c:v>
                </c:pt>
                <c:pt idx="404">
                  <c:v>0.40742800000000001</c:v>
                </c:pt>
                <c:pt idx="405">
                  <c:v>0.40744399999999997</c:v>
                </c:pt>
                <c:pt idx="406">
                  <c:v>0.40990000000000004</c:v>
                </c:pt>
                <c:pt idx="407">
                  <c:v>0.41493600000000003</c:v>
                </c:pt>
                <c:pt idx="408">
                  <c:v>0.41483199999999998</c:v>
                </c:pt>
                <c:pt idx="409">
                  <c:v>0.41458</c:v>
                </c:pt>
                <c:pt idx="410">
                  <c:v>0.41456400000000004</c:v>
                </c:pt>
                <c:pt idx="411">
                  <c:v>0.41490000000000005</c:v>
                </c:pt>
                <c:pt idx="412">
                  <c:v>0.420124</c:v>
                </c:pt>
                <c:pt idx="413">
                  <c:v>0.42386000000000001</c:v>
                </c:pt>
                <c:pt idx="414">
                  <c:v>0.42352400000000001</c:v>
                </c:pt>
                <c:pt idx="415">
                  <c:v>0.42330800000000002</c:v>
                </c:pt>
                <c:pt idx="416">
                  <c:v>0.42337200000000003</c:v>
                </c:pt>
                <c:pt idx="417">
                  <c:v>0.42367600000000005</c:v>
                </c:pt>
                <c:pt idx="418">
                  <c:v>0.42869999999999997</c:v>
                </c:pt>
                <c:pt idx="419">
                  <c:v>0.432284</c:v>
                </c:pt>
                <c:pt idx="420">
                  <c:v>0.43199199999999999</c:v>
                </c:pt>
                <c:pt idx="421">
                  <c:v>0.43188799999999999</c:v>
                </c:pt>
                <c:pt idx="422">
                  <c:v>0.432612</c:v>
                </c:pt>
                <c:pt idx="423">
                  <c:v>0.43897599999999998</c:v>
                </c:pt>
                <c:pt idx="424">
                  <c:v>0.44025199999999998</c:v>
                </c:pt>
                <c:pt idx="425">
                  <c:v>0.44</c:v>
                </c:pt>
                <c:pt idx="426">
                  <c:v>0.44001199999999996</c:v>
                </c:pt>
                <c:pt idx="427">
                  <c:v>0.44017200000000001</c:v>
                </c:pt>
                <c:pt idx="428">
                  <c:v>0.44121199999999999</c:v>
                </c:pt>
                <c:pt idx="429">
                  <c:v>0.44784799999999997</c:v>
                </c:pt>
                <c:pt idx="430">
                  <c:v>0.44913200000000003</c:v>
                </c:pt>
                <c:pt idx="431">
                  <c:v>0.44889600000000002</c:v>
                </c:pt>
                <c:pt idx="432">
                  <c:v>0.448936</c:v>
                </c:pt>
                <c:pt idx="433">
                  <c:v>0.45129199999999997</c:v>
                </c:pt>
                <c:pt idx="434">
                  <c:v>0.45622000000000001</c:v>
                </c:pt>
                <c:pt idx="435">
                  <c:v>0.45625199999999999</c:v>
                </c:pt>
                <c:pt idx="436">
                  <c:v>0.45624799999999999</c:v>
                </c:pt>
                <c:pt idx="437">
                  <c:v>0.456372</c:v>
                </c:pt>
                <c:pt idx="438">
                  <c:v>0.45671599999999996</c:v>
                </c:pt>
                <c:pt idx="439">
                  <c:v>0.46168399999999998</c:v>
                </c:pt>
                <c:pt idx="440">
                  <c:v>0.46553199999999995</c:v>
                </c:pt>
                <c:pt idx="441">
                  <c:v>0.46536</c:v>
                </c:pt>
                <c:pt idx="442">
                  <c:v>0.46533999999999998</c:v>
                </c:pt>
                <c:pt idx="443">
                  <c:v>0.46647599999999995</c:v>
                </c:pt>
                <c:pt idx="444">
                  <c:v>0.47324800000000006</c:v>
                </c:pt>
                <c:pt idx="445">
                  <c:v>0.47419600000000001</c:v>
                </c:pt>
                <c:pt idx="446">
                  <c:v>0.47407200000000005</c:v>
                </c:pt>
                <c:pt idx="447">
                  <c:v>0.47417200000000004</c:v>
                </c:pt>
                <c:pt idx="448">
                  <c:v>0.47451199999999999</c:v>
                </c:pt>
                <c:pt idx="449">
                  <c:v>0.479904</c:v>
                </c:pt>
                <c:pt idx="450">
                  <c:v>0.48310799999999998</c:v>
                </c:pt>
                <c:pt idx="451">
                  <c:v>0.482964</c:v>
                </c:pt>
                <c:pt idx="452">
                  <c:v>0.48305199999999998</c:v>
                </c:pt>
                <c:pt idx="453">
                  <c:v>0.48348399999999997</c:v>
                </c:pt>
                <c:pt idx="454">
                  <c:v>0.48937600000000003</c:v>
                </c:pt>
                <c:pt idx="455">
                  <c:v>0.49388800000000005</c:v>
                </c:pt>
                <c:pt idx="456">
                  <c:v>0.49374000000000001</c:v>
                </c:pt>
                <c:pt idx="457">
                  <c:v>0.49377200000000004</c:v>
                </c:pt>
                <c:pt idx="458">
                  <c:v>0.49402000000000001</c:v>
                </c:pt>
                <c:pt idx="459">
                  <c:v>0.494508</c:v>
                </c:pt>
                <c:pt idx="460">
                  <c:v>0.49501199999999995</c:v>
                </c:pt>
                <c:pt idx="461">
                  <c:v>0.49782799999999999</c:v>
                </c:pt>
                <c:pt idx="462">
                  <c:v>0.50547600000000004</c:v>
                </c:pt>
                <c:pt idx="463">
                  <c:v>0.50627999999999995</c:v>
                </c:pt>
                <c:pt idx="464">
                  <c:v>0.50619599999999998</c:v>
                </c:pt>
                <c:pt idx="465">
                  <c:v>0.50636800000000004</c:v>
                </c:pt>
                <c:pt idx="466">
                  <c:v>0.50681199999999993</c:v>
                </c:pt>
                <c:pt idx="467">
                  <c:v>0.50719599999999998</c:v>
                </c:pt>
                <c:pt idx="468">
                  <c:v>0.50918799999999997</c:v>
                </c:pt>
                <c:pt idx="469">
                  <c:v>0.51675599999999999</c:v>
                </c:pt>
                <c:pt idx="470">
                  <c:v>0.51763599999999999</c:v>
                </c:pt>
                <c:pt idx="471">
                  <c:v>0.51760399999999995</c:v>
                </c:pt>
                <c:pt idx="472">
                  <c:v>0.51791600000000004</c:v>
                </c:pt>
                <c:pt idx="473">
                  <c:v>0.51830399999999999</c:v>
                </c:pt>
                <c:pt idx="474">
                  <c:v>0.51880000000000004</c:v>
                </c:pt>
                <c:pt idx="475">
                  <c:v>0.52274799999999999</c:v>
                </c:pt>
                <c:pt idx="476">
                  <c:v>0.53132800000000002</c:v>
                </c:pt>
                <c:pt idx="477">
                  <c:v>0.53259999999999996</c:v>
                </c:pt>
                <c:pt idx="478">
                  <c:v>0.53247999999999995</c:v>
                </c:pt>
                <c:pt idx="479">
                  <c:v>0.53279600000000005</c:v>
                </c:pt>
                <c:pt idx="480">
                  <c:v>0.53325600000000006</c:v>
                </c:pt>
                <c:pt idx="481">
                  <c:v>0.53388400000000003</c:v>
                </c:pt>
                <c:pt idx="482">
                  <c:v>0.54006399999999999</c:v>
                </c:pt>
                <c:pt idx="483">
                  <c:v>0.54371999999999998</c:v>
                </c:pt>
                <c:pt idx="484">
                  <c:v>0.543736</c:v>
                </c:pt>
                <c:pt idx="485">
                  <c:v>0.54409600000000002</c:v>
                </c:pt>
                <c:pt idx="486">
                  <c:v>0.54457200000000006</c:v>
                </c:pt>
                <c:pt idx="487">
                  <c:v>0.54563600000000001</c:v>
                </c:pt>
                <c:pt idx="488">
                  <c:v>0.55280399999999996</c:v>
                </c:pt>
                <c:pt idx="489">
                  <c:v>0.55409999999999993</c:v>
                </c:pt>
                <c:pt idx="490">
                  <c:v>0.55426799999999998</c:v>
                </c:pt>
                <c:pt idx="491">
                  <c:v>0.55473600000000001</c:v>
                </c:pt>
                <c:pt idx="492">
                  <c:v>0.55543999999999993</c:v>
                </c:pt>
                <c:pt idx="493">
                  <c:v>0.55836399999999997</c:v>
                </c:pt>
                <c:pt idx="494">
                  <c:v>0.56575600000000004</c:v>
                </c:pt>
                <c:pt idx="495">
                  <c:v>0.56640400000000002</c:v>
                </c:pt>
                <c:pt idx="496">
                  <c:v>0.56662400000000002</c:v>
                </c:pt>
                <c:pt idx="497">
                  <c:v>0.56720399999999993</c:v>
                </c:pt>
                <c:pt idx="498">
                  <c:v>0.56790799999999997</c:v>
                </c:pt>
                <c:pt idx="499">
                  <c:v>0.56869999999999998</c:v>
                </c:pt>
                <c:pt idx="500">
                  <c:v>0.57050000000000001</c:v>
                </c:pt>
              </c:numCache>
              <c:extLst xmlns:c15="http://schemas.microsoft.com/office/drawing/2012/chart"/>
            </c:numRef>
          </c:xVal>
          <c:yVal>
            <c:numRef>
              <c:f>'N115 Curvas de Polarización'!$D$4:$D$504</c:f>
              <c:numCache>
                <c:formatCode>0.0000</c:formatCode>
                <c:ptCount val="501"/>
                <c:pt idx="0">
                  <c:v>1.4973000000000001</c:v>
                </c:pt>
                <c:pt idx="1">
                  <c:v>1.4994499999999999</c:v>
                </c:pt>
                <c:pt idx="2">
                  <c:v>1.50136</c:v>
                </c:pt>
                <c:pt idx="3">
                  <c:v>1.50342</c:v>
                </c:pt>
                <c:pt idx="4">
                  <c:v>1.5055099999999999</c:v>
                </c:pt>
                <c:pt idx="5">
                  <c:v>1.5074099999999999</c:v>
                </c:pt>
                <c:pt idx="6">
                  <c:v>1.50935</c:v>
                </c:pt>
                <c:pt idx="7">
                  <c:v>1.51125</c:v>
                </c:pt>
                <c:pt idx="8">
                  <c:v>1.5133300000000001</c:v>
                </c:pt>
                <c:pt idx="9">
                  <c:v>1.5153099999999999</c:v>
                </c:pt>
                <c:pt idx="10">
                  <c:v>1.5172399999999999</c:v>
                </c:pt>
                <c:pt idx="11">
                  <c:v>1.51925</c:v>
                </c:pt>
                <c:pt idx="12">
                  <c:v>1.52119</c:v>
                </c:pt>
                <c:pt idx="13">
                  <c:v>1.52338</c:v>
                </c:pt>
                <c:pt idx="14">
                  <c:v>1.52529</c:v>
                </c:pt>
                <c:pt idx="15">
                  <c:v>1.5272300000000001</c:v>
                </c:pt>
                <c:pt idx="16">
                  <c:v>1.5296400000000001</c:v>
                </c:pt>
                <c:pt idx="17">
                  <c:v>1.5313600000000001</c:v>
                </c:pt>
                <c:pt idx="18">
                  <c:v>1.5332300000000001</c:v>
                </c:pt>
                <c:pt idx="19">
                  <c:v>1.53515</c:v>
                </c:pt>
                <c:pt idx="20">
                  <c:v>1.5372399999999999</c:v>
                </c:pt>
                <c:pt idx="21">
                  <c:v>1.5392999999999999</c:v>
                </c:pt>
                <c:pt idx="22">
                  <c:v>1.54121</c:v>
                </c:pt>
                <c:pt idx="23">
                  <c:v>1.5431900000000001</c:v>
                </c:pt>
                <c:pt idx="24">
                  <c:v>1.5452399999999999</c:v>
                </c:pt>
                <c:pt idx="25">
                  <c:v>1.54728</c:v>
                </c:pt>
                <c:pt idx="26">
                  <c:v>1.5492699999999999</c:v>
                </c:pt>
                <c:pt idx="27">
                  <c:v>1.5512999999999999</c:v>
                </c:pt>
                <c:pt idx="28">
                  <c:v>1.55352</c:v>
                </c:pt>
                <c:pt idx="29">
                  <c:v>1.5553399999999999</c:v>
                </c:pt>
                <c:pt idx="30">
                  <c:v>1.55721</c:v>
                </c:pt>
                <c:pt idx="31">
                  <c:v>1.55914</c:v>
                </c:pt>
                <c:pt idx="32">
                  <c:v>1.56118</c:v>
                </c:pt>
                <c:pt idx="33">
                  <c:v>1.5632999999999999</c:v>
                </c:pt>
                <c:pt idx="34">
                  <c:v>1.5651600000000001</c:v>
                </c:pt>
                <c:pt idx="35">
                  <c:v>1.5671299999999999</c:v>
                </c:pt>
                <c:pt idx="36">
                  <c:v>1.56918</c:v>
                </c:pt>
                <c:pt idx="37">
                  <c:v>1.57125</c:v>
                </c:pt>
                <c:pt idx="38">
                  <c:v>1.5731200000000001</c:v>
                </c:pt>
                <c:pt idx="39">
                  <c:v>1.57524</c:v>
                </c:pt>
                <c:pt idx="40">
                  <c:v>1.57748</c:v>
                </c:pt>
                <c:pt idx="41">
                  <c:v>1.57934</c:v>
                </c:pt>
                <c:pt idx="42">
                  <c:v>1.58121</c:v>
                </c:pt>
                <c:pt idx="43">
                  <c:v>1.58314</c:v>
                </c:pt>
                <c:pt idx="44">
                  <c:v>1.58525</c:v>
                </c:pt>
                <c:pt idx="45">
                  <c:v>1.58728</c:v>
                </c:pt>
                <c:pt idx="46">
                  <c:v>1.5891500000000001</c:v>
                </c:pt>
                <c:pt idx="47">
                  <c:v>1.59114</c:v>
                </c:pt>
                <c:pt idx="48">
                  <c:v>1.5931599999999999</c:v>
                </c:pt>
                <c:pt idx="49">
                  <c:v>1.5952299999999999</c:v>
                </c:pt>
                <c:pt idx="50">
                  <c:v>1.5971</c:v>
                </c:pt>
                <c:pt idx="51">
                  <c:v>1.59911</c:v>
                </c:pt>
                <c:pt idx="52">
                  <c:v>1.6012</c:v>
                </c:pt>
                <c:pt idx="53">
                  <c:v>1.6033299999999999</c:v>
                </c:pt>
                <c:pt idx="54">
                  <c:v>1.6051200000000001</c:v>
                </c:pt>
                <c:pt idx="55">
                  <c:v>1.60711</c:v>
                </c:pt>
                <c:pt idx="56">
                  <c:v>1.6092</c:v>
                </c:pt>
                <c:pt idx="57">
                  <c:v>1.61124</c:v>
                </c:pt>
                <c:pt idx="58">
                  <c:v>1.6130800000000001</c:v>
                </c:pt>
                <c:pt idx="59">
                  <c:v>1.6150599999999999</c:v>
                </c:pt>
                <c:pt idx="60">
                  <c:v>1.6170800000000001</c:v>
                </c:pt>
                <c:pt idx="61">
                  <c:v>1.61911</c:v>
                </c:pt>
                <c:pt idx="62">
                  <c:v>1.62103</c:v>
                </c:pt>
                <c:pt idx="63">
                  <c:v>1.6230100000000001</c:v>
                </c:pt>
                <c:pt idx="64">
                  <c:v>1.62503</c:v>
                </c:pt>
                <c:pt idx="65">
                  <c:v>1.6273200000000001</c:v>
                </c:pt>
                <c:pt idx="66">
                  <c:v>1.6291199999999999</c:v>
                </c:pt>
                <c:pt idx="67">
                  <c:v>1.6310800000000001</c:v>
                </c:pt>
                <c:pt idx="68">
                  <c:v>1.6331</c:v>
                </c:pt>
                <c:pt idx="69">
                  <c:v>1.6352800000000001</c:v>
                </c:pt>
                <c:pt idx="70">
                  <c:v>1.6370499999999999</c:v>
                </c:pt>
                <c:pt idx="71">
                  <c:v>1.63903</c:v>
                </c:pt>
                <c:pt idx="72">
                  <c:v>1.6410100000000001</c:v>
                </c:pt>
                <c:pt idx="73">
                  <c:v>1.643</c:v>
                </c:pt>
                <c:pt idx="74">
                  <c:v>1.64496</c:v>
                </c:pt>
                <c:pt idx="75">
                  <c:v>1.64693</c:v>
                </c:pt>
                <c:pt idx="76">
                  <c:v>1.64893</c:v>
                </c:pt>
                <c:pt idx="77">
                  <c:v>1.65097</c:v>
                </c:pt>
                <c:pt idx="78">
                  <c:v>1.6530499999999999</c:v>
                </c:pt>
                <c:pt idx="79">
                  <c:v>1.6550199999999999</c:v>
                </c:pt>
                <c:pt idx="80">
                  <c:v>1.6569799999999999</c:v>
                </c:pt>
                <c:pt idx="81">
                  <c:v>1.65926</c:v>
                </c:pt>
                <c:pt idx="82">
                  <c:v>1.6610199999999999</c:v>
                </c:pt>
                <c:pt idx="83">
                  <c:v>1.6629499999999999</c:v>
                </c:pt>
                <c:pt idx="84">
                  <c:v>1.66496</c:v>
                </c:pt>
                <c:pt idx="85">
                  <c:v>1.6669400000000001</c:v>
                </c:pt>
                <c:pt idx="86">
                  <c:v>1.6689400000000001</c:v>
                </c:pt>
                <c:pt idx="87">
                  <c:v>1.6708799999999999</c:v>
                </c:pt>
                <c:pt idx="88">
                  <c:v>1.6728799999999999</c:v>
                </c:pt>
                <c:pt idx="89">
                  <c:v>1.67489</c:v>
                </c:pt>
                <c:pt idx="90">
                  <c:v>1.6770099999999999</c:v>
                </c:pt>
                <c:pt idx="91">
                  <c:v>1.6790499999999999</c:v>
                </c:pt>
                <c:pt idx="92">
                  <c:v>1.68092</c:v>
                </c:pt>
                <c:pt idx="93">
                  <c:v>1.68326</c:v>
                </c:pt>
                <c:pt idx="94">
                  <c:v>1.68502</c:v>
                </c:pt>
                <c:pt idx="95">
                  <c:v>1.68692</c:v>
                </c:pt>
                <c:pt idx="96">
                  <c:v>1.68886</c:v>
                </c:pt>
                <c:pt idx="97">
                  <c:v>1.69102</c:v>
                </c:pt>
                <c:pt idx="98">
                  <c:v>1.69296</c:v>
                </c:pt>
                <c:pt idx="99">
                  <c:v>1.69486</c:v>
                </c:pt>
                <c:pt idx="100">
                  <c:v>1.69685</c:v>
                </c:pt>
                <c:pt idx="101">
                  <c:v>1.6988300000000001</c:v>
                </c:pt>
                <c:pt idx="102">
                  <c:v>1.7009099999999999</c:v>
                </c:pt>
                <c:pt idx="103">
                  <c:v>1.70289</c:v>
                </c:pt>
                <c:pt idx="104">
                  <c:v>1.70492</c:v>
                </c:pt>
                <c:pt idx="105">
                  <c:v>1.70709</c:v>
                </c:pt>
                <c:pt idx="106">
                  <c:v>1.70896</c:v>
                </c:pt>
                <c:pt idx="107">
                  <c:v>1.7109099999999999</c:v>
                </c:pt>
                <c:pt idx="108">
                  <c:v>1.7127699999999999</c:v>
                </c:pt>
                <c:pt idx="109">
                  <c:v>1.7149099999999999</c:v>
                </c:pt>
                <c:pt idx="110">
                  <c:v>1.7169300000000001</c:v>
                </c:pt>
                <c:pt idx="111">
                  <c:v>1.71878</c:v>
                </c:pt>
                <c:pt idx="112">
                  <c:v>1.7207399999999999</c:v>
                </c:pt>
                <c:pt idx="113">
                  <c:v>1.7227399999999999</c:v>
                </c:pt>
                <c:pt idx="114">
                  <c:v>1.7248000000000001</c:v>
                </c:pt>
                <c:pt idx="115">
                  <c:v>1.72671</c:v>
                </c:pt>
                <c:pt idx="116">
                  <c:v>1.72878</c:v>
                </c:pt>
                <c:pt idx="117">
                  <c:v>1.73095</c:v>
                </c:pt>
                <c:pt idx="118">
                  <c:v>1.73292</c:v>
                </c:pt>
                <c:pt idx="119">
                  <c:v>1.7347399999999999</c:v>
                </c:pt>
                <c:pt idx="120">
                  <c:v>1.7366900000000001</c:v>
                </c:pt>
                <c:pt idx="121">
                  <c:v>1.73871</c:v>
                </c:pt>
                <c:pt idx="122">
                  <c:v>1.7408999999999999</c:v>
                </c:pt>
                <c:pt idx="123">
                  <c:v>1.7426900000000001</c:v>
                </c:pt>
                <c:pt idx="124">
                  <c:v>1.7446699999999999</c:v>
                </c:pt>
                <c:pt idx="125">
                  <c:v>1.7466999999999999</c:v>
                </c:pt>
                <c:pt idx="126">
                  <c:v>1.7487699999999999</c:v>
                </c:pt>
                <c:pt idx="127">
                  <c:v>1.7506200000000001</c:v>
                </c:pt>
                <c:pt idx="128">
                  <c:v>1.7525900000000001</c:v>
                </c:pt>
                <c:pt idx="129">
                  <c:v>1.75465</c:v>
                </c:pt>
                <c:pt idx="130">
                  <c:v>1.7568699999999999</c:v>
                </c:pt>
                <c:pt idx="131">
                  <c:v>1.7586900000000001</c:v>
                </c:pt>
                <c:pt idx="132">
                  <c:v>1.76067</c:v>
                </c:pt>
                <c:pt idx="133">
                  <c:v>1.7626999999999999</c:v>
                </c:pt>
                <c:pt idx="134">
                  <c:v>1.7648299999999999</c:v>
                </c:pt>
                <c:pt idx="135">
                  <c:v>1.76664</c:v>
                </c:pt>
                <c:pt idx="136">
                  <c:v>1.76858</c:v>
                </c:pt>
                <c:pt idx="137">
                  <c:v>1.7705200000000001</c:v>
                </c:pt>
                <c:pt idx="138">
                  <c:v>1.77264</c:v>
                </c:pt>
                <c:pt idx="139">
                  <c:v>1.77457</c:v>
                </c:pt>
                <c:pt idx="140">
                  <c:v>1.7765</c:v>
                </c:pt>
                <c:pt idx="141">
                  <c:v>1.7784500000000001</c:v>
                </c:pt>
                <c:pt idx="142">
                  <c:v>1.78074</c:v>
                </c:pt>
                <c:pt idx="143">
                  <c:v>1.7825500000000001</c:v>
                </c:pt>
                <c:pt idx="144">
                  <c:v>1.7844899999999999</c:v>
                </c:pt>
                <c:pt idx="145">
                  <c:v>1.7863899999999999</c:v>
                </c:pt>
                <c:pt idx="146">
                  <c:v>1.7887200000000001</c:v>
                </c:pt>
                <c:pt idx="147">
                  <c:v>1.7905599999999999</c:v>
                </c:pt>
                <c:pt idx="148">
                  <c:v>1.79247</c:v>
                </c:pt>
                <c:pt idx="149">
                  <c:v>1.7944100000000001</c:v>
                </c:pt>
                <c:pt idx="150">
                  <c:v>1.7965199999999999</c:v>
                </c:pt>
                <c:pt idx="151">
                  <c:v>1.79853</c:v>
                </c:pt>
                <c:pt idx="152">
                  <c:v>1.8004100000000001</c:v>
                </c:pt>
                <c:pt idx="153">
                  <c:v>1.80236</c:v>
                </c:pt>
                <c:pt idx="154">
                  <c:v>1.8043800000000001</c:v>
                </c:pt>
                <c:pt idx="155">
                  <c:v>1.80657</c:v>
                </c:pt>
                <c:pt idx="156">
                  <c:v>1.8083899999999999</c:v>
                </c:pt>
                <c:pt idx="157">
                  <c:v>1.8103400000000001</c:v>
                </c:pt>
                <c:pt idx="158">
                  <c:v>1.8125899999999999</c:v>
                </c:pt>
                <c:pt idx="159">
                  <c:v>1.8145500000000001</c:v>
                </c:pt>
                <c:pt idx="160">
                  <c:v>1.8164</c:v>
                </c:pt>
                <c:pt idx="161">
                  <c:v>1.81837</c:v>
                </c:pt>
                <c:pt idx="162">
                  <c:v>1.8204400000000001</c:v>
                </c:pt>
                <c:pt idx="163">
                  <c:v>1.82247</c:v>
                </c:pt>
                <c:pt idx="164">
                  <c:v>1.8243199999999999</c:v>
                </c:pt>
                <c:pt idx="165">
                  <c:v>1.8263</c:v>
                </c:pt>
                <c:pt idx="166">
                  <c:v>1.8282799999999999</c:v>
                </c:pt>
                <c:pt idx="167">
                  <c:v>1.8304</c:v>
                </c:pt>
                <c:pt idx="168">
                  <c:v>1.8324199999999999</c:v>
                </c:pt>
                <c:pt idx="169">
                  <c:v>1.8343100000000001</c:v>
                </c:pt>
                <c:pt idx="170">
                  <c:v>1.83667</c:v>
                </c:pt>
                <c:pt idx="171">
                  <c:v>1.83849</c:v>
                </c:pt>
                <c:pt idx="172">
                  <c:v>1.8402700000000001</c:v>
                </c:pt>
                <c:pt idx="173">
                  <c:v>1.8422700000000001</c:v>
                </c:pt>
                <c:pt idx="174">
                  <c:v>1.84432</c:v>
                </c:pt>
                <c:pt idx="175">
                  <c:v>1.8464400000000001</c:v>
                </c:pt>
                <c:pt idx="176">
                  <c:v>1.8482700000000001</c:v>
                </c:pt>
                <c:pt idx="177">
                  <c:v>1.85022</c:v>
                </c:pt>
                <c:pt idx="178">
                  <c:v>1.8522099999999999</c:v>
                </c:pt>
                <c:pt idx="179">
                  <c:v>1.85429</c:v>
                </c:pt>
                <c:pt idx="180">
                  <c:v>1.8563099999999999</c:v>
                </c:pt>
                <c:pt idx="181">
                  <c:v>1.8582799999999999</c:v>
                </c:pt>
                <c:pt idx="182">
                  <c:v>1.8603099999999999</c:v>
                </c:pt>
                <c:pt idx="183">
                  <c:v>1.8624799999999999</c:v>
                </c:pt>
                <c:pt idx="184">
                  <c:v>1.8642300000000001</c:v>
                </c:pt>
                <c:pt idx="185">
                  <c:v>1.86622</c:v>
                </c:pt>
                <c:pt idx="186">
                  <c:v>1.86818</c:v>
                </c:pt>
                <c:pt idx="187">
                  <c:v>1.8703399999999999</c:v>
                </c:pt>
                <c:pt idx="188">
                  <c:v>1.87219</c:v>
                </c:pt>
                <c:pt idx="189">
                  <c:v>1.8741300000000001</c:v>
                </c:pt>
                <c:pt idx="190">
                  <c:v>1.87615</c:v>
                </c:pt>
                <c:pt idx="191">
                  <c:v>1.8781300000000001</c:v>
                </c:pt>
                <c:pt idx="192">
                  <c:v>1.8801300000000001</c:v>
                </c:pt>
                <c:pt idx="193">
                  <c:v>1.8822000000000001</c:v>
                </c:pt>
                <c:pt idx="194">
                  <c:v>1.88428</c:v>
                </c:pt>
                <c:pt idx="195">
                  <c:v>1.88646</c:v>
                </c:pt>
                <c:pt idx="196">
                  <c:v>1.8882000000000001</c:v>
                </c:pt>
                <c:pt idx="197">
                  <c:v>1.89011</c:v>
                </c:pt>
                <c:pt idx="198">
                  <c:v>1.8921300000000001</c:v>
                </c:pt>
                <c:pt idx="199">
                  <c:v>1.8942600000000001</c:v>
                </c:pt>
                <c:pt idx="200">
                  <c:v>1.89615</c:v>
                </c:pt>
                <c:pt idx="201">
                  <c:v>1.8980900000000001</c:v>
                </c:pt>
                <c:pt idx="202">
                  <c:v>1.90008</c:v>
                </c:pt>
                <c:pt idx="203">
                  <c:v>1.90208</c:v>
                </c:pt>
                <c:pt idx="204">
                  <c:v>1.9040999999999999</c:v>
                </c:pt>
                <c:pt idx="205">
                  <c:v>1.9060299999999999</c:v>
                </c:pt>
                <c:pt idx="206">
                  <c:v>1.90805</c:v>
                </c:pt>
                <c:pt idx="207">
                  <c:v>1.91042</c:v>
                </c:pt>
                <c:pt idx="208">
                  <c:v>1.91218</c:v>
                </c:pt>
                <c:pt idx="209">
                  <c:v>1.91404</c:v>
                </c:pt>
                <c:pt idx="210">
                  <c:v>1.9159999999999999</c:v>
                </c:pt>
                <c:pt idx="211">
                  <c:v>1.9182999999999999</c:v>
                </c:pt>
                <c:pt idx="212">
                  <c:v>1.92012</c:v>
                </c:pt>
                <c:pt idx="213">
                  <c:v>1.92198</c:v>
                </c:pt>
                <c:pt idx="214">
                  <c:v>1.9239599999999999</c:v>
                </c:pt>
                <c:pt idx="215">
                  <c:v>1.92605</c:v>
                </c:pt>
                <c:pt idx="216">
                  <c:v>1.92807</c:v>
                </c:pt>
                <c:pt idx="217">
                  <c:v>1.92997</c:v>
                </c:pt>
                <c:pt idx="218">
                  <c:v>1.9319500000000001</c:v>
                </c:pt>
                <c:pt idx="219">
                  <c:v>1.93425</c:v>
                </c:pt>
                <c:pt idx="220">
                  <c:v>1.9361299999999999</c:v>
                </c:pt>
                <c:pt idx="221">
                  <c:v>1.9380200000000001</c:v>
                </c:pt>
                <c:pt idx="222">
                  <c:v>1.9399599999999999</c:v>
                </c:pt>
                <c:pt idx="223">
                  <c:v>1.94217</c:v>
                </c:pt>
                <c:pt idx="224">
                  <c:v>1.9441200000000001</c:v>
                </c:pt>
                <c:pt idx="225">
                  <c:v>1.94598</c:v>
                </c:pt>
                <c:pt idx="226">
                  <c:v>1.9479900000000001</c:v>
                </c:pt>
                <c:pt idx="227">
                  <c:v>1.9500200000000001</c:v>
                </c:pt>
                <c:pt idx="228">
                  <c:v>1.9520599999999999</c:v>
                </c:pt>
                <c:pt idx="229">
                  <c:v>1.9539200000000001</c:v>
                </c:pt>
                <c:pt idx="230">
                  <c:v>1.9559200000000001</c:v>
                </c:pt>
                <c:pt idx="231">
                  <c:v>1.9579200000000001</c:v>
                </c:pt>
                <c:pt idx="232">
                  <c:v>1.9601500000000001</c:v>
                </c:pt>
                <c:pt idx="233">
                  <c:v>1.9619500000000001</c:v>
                </c:pt>
                <c:pt idx="234">
                  <c:v>1.96401</c:v>
                </c:pt>
                <c:pt idx="235">
                  <c:v>1.9660299999999999</c:v>
                </c:pt>
                <c:pt idx="236">
                  <c:v>1.9681200000000001</c:v>
                </c:pt>
                <c:pt idx="237">
                  <c:v>1.96994</c:v>
                </c:pt>
                <c:pt idx="238">
                  <c:v>1.97193</c:v>
                </c:pt>
                <c:pt idx="239">
                  <c:v>1.9739199999999999</c:v>
                </c:pt>
                <c:pt idx="240">
                  <c:v>1.9760500000000001</c:v>
                </c:pt>
                <c:pt idx="241">
                  <c:v>1.97787</c:v>
                </c:pt>
                <c:pt idx="242">
                  <c:v>1.9798500000000001</c:v>
                </c:pt>
                <c:pt idx="243">
                  <c:v>1.98184</c:v>
                </c:pt>
                <c:pt idx="244">
                  <c:v>1.9839</c:v>
                </c:pt>
                <c:pt idx="245">
                  <c:v>1.98593</c:v>
                </c:pt>
                <c:pt idx="246">
                  <c:v>1.9878899999999999</c:v>
                </c:pt>
                <c:pt idx="247">
                  <c:v>1.9901</c:v>
                </c:pt>
                <c:pt idx="248">
                  <c:v>1.9921</c:v>
                </c:pt>
                <c:pt idx="249">
                  <c:v>1.99387</c:v>
                </c:pt>
                <c:pt idx="250">
                  <c:v>1.9958400000000001</c:v>
                </c:pt>
                <c:pt idx="251">
                  <c:v>1.9978800000000001</c:v>
                </c:pt>
                <c:pt idx="252">
                  <c:v>1.9999800000000001</c:v>
                </c:pt>
                <c:pt idx="253">
                  <c:v>2.0018099999999999</c:v>
                </c:pt>
                <c:pt idx="254">
                  <c:v>2.0038</c:v>
                </c:pt>
                <c:pt idx="255">
                  <c:v>2.0057900000000002</c:v>
                </c:pt>
                <c:pt idx="256">
                  <c:v>2.0078499999999999</c:v>
                </c:pt>
                <c:pt idx="257">
                  <c:v>2.0098500000000001</c:v>
                </c:pt>
                <c:pt idx="258">
                  <c:v>2.0118299999999998</c:v>
                </c:pt>
                <c:pt idx="259">
                  <c:v>2.0140500000000001</c:v>
                </c:pt>
                <c:pt idx="260">
                  <c:v>2.01607</c:v>
                </c:pt>
                <c:pt idx="261">
                  <c:v>2.0178600000000002</c:v>
                </c:pt>
                <c:pt idx="262">
                  <c:v>2.0198200000000002</c:v>
                </c:pt>
                <c:pt idx="263">
                  <c:v>2.0218400000000001</c:v>
                </c:pt>
                <c:pt idx="264">
                  <c:v>2.0239199999999999</c:v>
                </c:pt>
                <c:pt idx="265">
                  <c:v>2.0257700000000001</c:v>
                </c:pt>
                <c:pt idx="266">
                  <c:v>2.0276900000000002</c:v>
                </c:pt>
                <c:pt idx="267">
                  <c:v>2.0296799999999999</c:v>
                </c:pt>
                <c:pt idx="268">
                  <c:v>2.0316999999999998</c:v>
                </c:pt>
                <c:pt idx="269">
                  <c:v>2.0337200000000002</c:v>
                </c:pt>
                <c:pt idx="270">
                  <c:v>2.0357500000000002</c:v>
                </c:pt>
                <c:pt idx="271">
                  <c:v>2.03789</c:v>
                </c:pt>
                <c:pt idx="272">
                  <c:v>2.0400800000000001</c:v>
                </c:pt>
                <c:pt idx="273">
                  <c:v>2.0417900000000002</c:v>
                </c:pt>
                <c:pt idx="274">
                  <c:v>2.0436800000000002</c:v>
                </c:pt>
                <c:pt idx="275">
                  <c:v>2.0457000000000001</c:v>
                </c:pt>
                <c:pt idx="276">
                  <c:v>2.0478299999999998</c:v>
                </c:pt>
                <c:pt idx="277">
                  <c:v>2.0497800000000002</c:v>
                </c:pt>
                <c:pt idx="278">
                  <c:v>2.0517099999999999</c:v>
                </c:pt>
                <c:pt idx="279">
                  <c:v>2.0537700000000001</c:v>
                </c:pt>
                <c:pt idx="280">
                  <c:v>2.05579</c:v>
                </c:pt>
                <c:pt idx="281">
                  <c:v>2.0577399999999999</c:v>
                </c:pt>
                <c:pt idx="282">
                  <c:v>2.0596999999999999</c:v>
                </c:pt>
                <c:pt idx="283">
                  <c:v>2.0616599999999998</c:v>
                </c:pt>
                <c:pt idx="284">
                  <c:v>2.0640999999999998</c:v>
                </c:pt>
                <c:pt idx="285">
                  <c:v>2.06582</c:v>
                </c:pt>
                <c:pt idx="286">
                  <c:v>2.0677400000000001</c:v>
                </c:pt>
                <c:pt idx="287">
                  <c:v>2.0697299999999998</c:v>
                </c:pt>
                <c:pt idx="288">
                  <c:v>2.0718800000000002</c:v>
                </c:pt>
                <c:pt idx="289">
                  <c:v>2.0737299999999999</c:v>
                </c:pt>
                <c:pt idx="290">
                  <c:v>2.0756600000000001</c:v>
                </c:pt>
                <c:pt idx="291">
                  <c:v>2.07762</c:v>
                </c:pt>
                <c:pt idx="292">
                  <c:v>2.0796299999999999</c:v>
                </c:pt>
                <c:pt idx="293">
                  <c:v>2.0817100000000002</c:v>
                </c:pt>
                <c:pt idx="294">
                  <c:v>2.0836199999999998</c:v>
                </c:pt>
                <c:pt idx="295">
                  <c:v>2.0855800000000002</c:v>
                </c:pt>
                <c:pt idx="296">
                  <c:v>2.0878199999999998</c:v>
                </c:pt>
                <c:pt idx="297">
                  <c:v>2.0897600000000001</c:v>
                </c:pt>
                <c:pt idx="298">
                  <c:v>2.0916800000000002</c:v>
                </c:pt>
                <c:pt idx="299">
                  <c:v>2.0937000000000001</c:v>
                </c:pt>
                <c:pt idx="300">
                  <c:v>2.09579</c:v>
                </c:pt>
                <c:pt idx="301">
                  <c:v>2.0977399999999999</c:v>
                </c:pt>
                <c:pt idx="302">
                  <c:v>2.09964</c:v>
                </c:pt>
                <c:pt idx="303">
                  <c:v>2.1015600000000001</c:v>
                </c:pt>
                <c:pt idx="304">
                  <c:v>2.1036999999999999</c:v>
                </c:pt>
                <c:pt idx="305">
                  <c:v>2.10568</c:v>
                </c:pt>
                <c:pt idx="306">
                  <c:v>2.10758</c:v>
                </c:pt>
                <c:pt idx="307">
                  <c:v>2.1095199999999998</c:v>
                </c:pt>
                <c:pt idx="308">
                  <c:v>2.1115499999999998</c:v>
                </c:pt>
                <c:pt idx="309">
                  <c:v>2.1137899999999998</c:v>
                </c:pt>
                <c:pt idx="310">
                  <c:v>2.1156299999999999</c:v>
                </c:pt>
                <c:pt idx="311">
                  <c:v>2.1175799999999998</c:v>
                </c:pt>
                <c:pt idx="312">
                  <c:v>2.11965</c:v>
                </c:pt>
                <c:pt idx="313">
                  <c:v>2.12168</c:v>
                </c:pt>
                <c:pt idx="314">
                  <c:v>2.12358</c:v>
                </c:pt>
                <c:pt idx="315">
                  <c:v>2.1255500000000001</c:v>
                </c:pt>
                <c:pt idx="316">
                  <c:v>2.12758</c:v>
                </c:pt>
                <c:pt idx="317">
                  <c:v>2.1296499999999998</c:v>
                </c:pt>
                <c:pt idx="318">
                  <c:v>2.13151</c:v>
                </c:pt>
                <c:pt idx="319">
                  <c:v>2.1334499999999998</c:v>
                </c:pt>
                <c:pt idx="320">
                  <c:v>2.1354799999999998</c:v>
                </c:pt>
                <c:pt idx="321">
                  <c:v>2.1375299999999999</c:v>
                </c:pt>
                <c:pt idx="322">
                  <c:v>2.1395200000000001</c:v>
                </c:pt>
                <c:pt idx="323">
                  <c:v>2.1415299999999999</c:v>
                </c:pt>
                <c:pt idx="324">
                  <c:v>2.14377</c:v>
                </c:pt>
                <c:pt idx="325">
                  <c:v>2.1457099999999998</c:v>
                </c:pt>
                <c:pt idx="326">
                  <c:v>2.1475200000000001</c:v>
                </c:pt>
                <c:pt idx="327">
                  <c:v>2.1495199999999999</c:v>
                </c:pt>
                <c:pt idx="328">
                  <c:v>2.1516099999999998</c:v>
                </c:pt>
                <c:pt idx="329">
                  <c:v>2.1537000000000002</c:v>
                </c:pt>
                <c:pt idx="330">
                  <c:v>2.15551</c:v>
                </c:pt>
                <c:pt idx="331">
                  <c:v>2.1574599999999999</c:v>
                </c:pt>
                <c:pt idx="332">
                  <c:v>2.1594799999999998</c:v>
                </c:pt>
                <c:pt idx="333">
                  <c:v>2.1615099999999998</c:v>
                </c:pt>
                <c:pt idx="334">
                  <c:v>2.1634899999999999</c:v>
                </c:pt>
                <c:pt idx="335">
                  <c:v>2.1655199999999999</c:v>
                </c:pt>
                <c:pt idx="336">
                  <c:v>2.1675300000000002</c:v>
                </c:pt>
                <c:pt idx="337">
                  <c:v>2.1697000000000002</c:v>
                </c:pt>
                <c:pt idx="338">
                  <c:v>2.1714699999999998</c:v>
                </c:pt>
                <c:pt idx="339">
                  <c:v>2.1734499999999999</c:v>
                </c:pt>
                <c:pt idx="340">
                  <c:v>2.1754799999999999</c:v>
                </c:pt>
                <c:pt idx="341">
                  <c:v>2.1776</c:v>
                </c:pt>
                <c:pt idx="342">
                  <c:v>2.1793999999999998</c:v>
                </c:pt>
                <c:pt idx="343">
                  <c:v>2.1813500000000001</c:v>
                </c:pt>
                <c:pt idx="344">
                  <c:v>2.18336</c:v>
                </c:pt>
                <c:pt idx="345">
                  <c:v>2.1853500000000001</c:v>
                </c:pt>
                <c:pt idx="346">
                  <c:v>2.1873399999999998</c:v>
                </c:pt>
                <c:pt idx="347">
                  <c:v>2.1893899999999999</c:v>
                </c:pt>
                <c:pt idx="348">
                  <c:v>2.1916000000000002</c:v>
                </c:pt>
                <c:pt idx="349">
                  <c:v>2.1936499999999999</c:v>
                </c:pt>
                <c:pt idx="350">
                  <c:v>2.1954500000000001</c:v>
                </c:pt>
                <c:pt idx="351">
                  <c:v>2.1974100000000001</c:v>
                </c:pt>
                <c:pt idx="352">
                  <c:v>2.1993900000000002</c:v>
                </c:pt>
                <c:pt idx="353">
                  <c:v>2.2015799999999999</c:v>
                </c:pt>
                <c:pt idx="354">
                  <c:v>2.2033900000000002</c:v>
                </c:pt>
                <c:pt idx="355">
                  <c:v>2.20533</c:v>
                </c:pt>
                <c:pt idx="356">
                  <c:v>2.2073499999999999</c:v>
                </c:pt>
                <c:pt idx="357">
                  <c:v>2.20939</c:v>
                </c:pt>
                <c:pt idx="358">
                  <c:v>2.2113299999999998</c:v>
                </c:pt>
                <c:pt idx="359">
                  <c:v>2.2132999999999998</c:v>
                </c:pt>
                <c:pt idx="360">
                  <c:v>2.21536</c:v>
                </c:pt>
                <c:pt idx="361">
                  <c:v>2.21766</c:v>
                </c:pt>
                <c:pt idx="362">
                  <c:v>2.2194099999999999</c:v>
                </c:pt>
                <c:pt idx="363">
                  <c:v>2.2213500000000002</c:v>
                </c:pt>
                <c:pt idx="364">
                  <c:v>2.2233800000000001</c:v>
                </c:pt>
                <c:pt idx="365">
                  <c:v>2.2255099999999999</c:v>
                </c:pt>
                <c:pt idx="366">
                  <c:v>2.2273700000000001</c:v>
                </c:pt>
                <c:pt idx="367">
                  <c:v>2.2292900000000002</c:v>
                </c:pt>
                <c:pt idx="368">
                  <c:v>2.2312400000000001</c:v>
                </c:pt>
                <c:pt idx="369">
                  <c:v>2.2332800000000002</c:v>
                </c:pt>
                <c:pt idx="370">
                  <c:v>2.2353000000000001</c:v>
                </c:pt>
                <c:pt idx="371">
                  <c:v>2.23719</c:v>
                </c:pt>
                <c:pt idx="372">
                  <c:v>2.2392300000000001</c:v>
                </c:pt>
                <c:pt idx="373">
                  <c:v>2.2414999999999998</c:v>
                </c:pt>
                <c:pt idx="374">
                  <c:v>2.2433399999999999</c:v>
                </c:pt>
                <c:pt idx="375">
                  <c:v>2.24532</c:v>
                </c:pt>
                <c:pt idx="376">
                  <c:v>2.2472599999999998</c:v>
                </c:pt>
                <c:pt idx="377">
                  <c:v>2.24952</c:v>
                </c:pt>
                <c:pt idx="378">
                  <c:v>2.2513200000000002</c:v>
                </c:pt>
                <c:pt idx="379">
                  <c:v>2.2532299999999998</c:v>
                </c:pt>
                <c:pt idx="380">
                  <c:v>2.2551999999999999</c:v>
                </c:pt>
                <c:pt idx="381">
                  <c:v>2.2572000000000001</c:v>
                </c:pt>
                <c:pt idx="382">
                  <c:v>2.25928</c:v>
                </c:pt>
                <c:pt idx="383">
                  <c:v>2.2611300000000001</c:v>
                </c:pt>
                <c:pt idx="384">
                  <c:v>2.2631299999999999</c:v>
                </c:pt>
                <c:pt idx="385">
                  <c:v>2.2651400000000002</c:v>
                </c:pt>
                <c:pt idx="386">
                  <c:v>2.2673899999999998</c:v>
                </c:pt>
                <c:pt idx="387">
                  <c:v>2.2692299999999999</c:v>
                </c:pt>
                <c:pt idx="388">
                  <c:v>2.27128</c:v>
                </c:pt>
                <c:pt idx="389">
                  <c:v>2.2732999999999999</c:v>
                </c:pt>
                <c:pt idx="390">
                  <c:v>2.2753199999999998</c:v>
                </c:pt>
                <c:pt idx="391">
                  <c:v>2.2771300000000001</c:v>
                </c:pt>
                <c:pt idx="392">
                  <c:v>2.2791299999999999</c:v>
                </c:pt>
                <c:pt idx="393">
                  <c:v>2.2810999999999999</c:v>
                </c:pt>
                <c:pt idx="394">
                  <c:v>2.2831800000000002</c:v>
                </c:pt>
                <c:pt idx="395">
                  <c:v>2.2850899999999998</c:v>
                </c:pt>
                <c:pt idx="396">
                  <c:v>2.2870699999999999</c:v>
                </c:pt>
                <c:pt idx="397">
                  <c:v>2.2890700000000002</c:v>
                </c:pt>
                <c:pt idx="398">
                  <c:v>2.29121</c:v>
                </c:pt>
                <c:pt idx="399">
                  <c:v>2.2931599999999999</c:v>
                </c:pt>
                <c:pt idx="400">
                  <c:v>2.2951000000000001</c:v>
                </c:pt>
                <c:pt idx="401">
                  <c:v>2.2973400000000002</c:v>
                </c:pt>
                <c:pt idx="402">
                  <c:v>2.2992900000000001</c:v>
                </c:pt>
                <c:pt idx="403">
                  <c:v>2.3011200000000001</c:v>
                </c:pt>
                <c:pt idx="404">
                  <c:v>2.30307</c:v>
                </c:pt>
                <c:pt idx="405">
                  <c:v>2.3051300000000001</c:v>
                </c:pt>
                <c:pt idx="406">
                  <c:v>2.3072599999999999</c:v>
                </c:pt>
                <c:pt idx="407">
                  <c:v>2.3090600000000001</c:v>
                </c:pt>
                <c:pt idx="408">
                  <c:v>2.3110300000000001</c:v>
                </c:pt>
                <c:pt idx="409">
                  <c:v>2.3130199999999999</c:v>
                </c:pt>
                <c:pt idx="410">
                  <c:v>2.3150499999999998</c:v>
                </c:pt>
                <c:pt idx="411">
                  <c:v>2.3171599999999999</c:v>
                </c:pt>
                <c:pt idx="412">
                  <c:v>2.31908</c:v>
                </c:pt>
                <c:pt idx="413">
                  <c:v>2.3211400000000002</c:v>
                </c:pt>
                <c:pt idx="414">
                  <c:v>2.3232599999999999</c:v>
                </c:pt>
                <c:pt idx="415">
                  <c:v>2.3250799999999998</c:v>
                </c:pt>
                <c:pt idx="416">
                  <c:v>2.3270300000000002</c:v>
                </c:pt>
                <c:pt idx="417">
                  <c:v>2.3290099999999998</c:v>
                </c:pt>
                <c:pt idx="418">
                  <c:v>2.3311600000000001</c:v>
                </c:pt>
                <c:pt idx="419">
                  <c:v>2.33297</c:v>
                </c:pt>
                <c:pt idx="420">
                  <c:v>2.3349600000000001</c:v>
                </c:pt>
                <c:pt idx="421">
                  <c:v>2.3369499999999999</c:v>
                </c:pt>
                <c:pt idx="422">
                  <c:v>2.33894</c:v>
                </c:pt>
                <c:pt idx="423">
                  <c:v>2.3409300000000002</c:v>
                </c:pt>
                <c:pt idx="424">
                  <c:v>2.3429899999999999</c:v>
                </c:pt>
                <c:pt idx="425">
                  <c:v>2.3450600000000001</c:v>
                </c:pt>
                <c:pt idx="426">
                  <c:v>2.3472400000000002</c:v>
                </c:pt>
                <c:pt idx="427">
                  <c:v>2.3490000000000002</c:v>
                </c:pt>
                <c:pt idx="428">
                  <c:v>2.3509799999999998</c:v>
                </c:pt>
                <c:pt idx="429">
                  <c:v>2.3529499999999999</c:v>
                </c:pt>
                <c:pt idx="430">
                  <c:v>2.3551099999999998</c:v>
                </c:pt>
                <c:pt idx="431">
                  <c:v>2.3569900000000001</c:v>
                </c:pt>
                <c:pt idx="432">
                  <c:v>2.3589600000000002</c:v>
                </c:pt>
                <c:pt idx="433">
                  <c:v>2.3609200000000001</c:v>
                </c:pt>
                <c:pt idx="434">
                  <c:v>2.3629099999999998</c:v>
                </c:pt>
                <c:pt idx="435">
                  <c:v>2.3649100000000001</c:v>
                </c:pt>
                <c:pt idx="436">
                  <c:v>2.3668499999999999</c:v>
                </c:pt>
                <c:pt idx="437">
                  <c:v>2.3688600000000002</c:v>
                </c:pt>
                <c:pt idx="438">
                  <c:v>2.3712800000000001</c:v>
                </c:pt>
                <c:pt idx="439">
                  <c:v>2.3730000000000002</c:v>
                </c:pt>
                <c:pt idx="440">
                  <c:v>2.37493</c:v>
                </c:pt>
                <c:pt idx="441">
                  <c:v>2.3768799999999999</c:v>
                </c:pt>
                <c:pt idx="442">
                  <c:v>2.3790300000000002</c:v>
                </c:pt>
                <c:pt idx="443">
                  <c:v>2.3809499999999999</c:v>
                </c:pt>
                <c:pt idx="444">
                  <c:v>2.3828399999999998</c:v>
                </c:pt>
                <c:pt idx="445">
                  <c:v>2.38483</c:v>
                </c:pt>
                <c:pt idx="446">
                  <c:v>2.3868100000000001</c:v>
                </c:pt>
                <c:pt idx="447">
                  <c:v>2.3888799999999999</c:v>
                </c:pt>
                <c:pt idx="448">
                  <c:v>2.3907699999999998</c:v>
                </c:pt>
                <c:pt idx="449">
                  <c:v>2.39276</c:v>
                </c:pt>
                <c:pt idx="450">
                  <c:v>2.3949400000000001</c:v>
                </c:pt>
                <c:pt idx="451">
                  <c:v>2.3969800000000001</c:v>
                </c:pt>
                <c:pt idx="452">
                  <c:v>2.3988700000000001</c:v>
                </c:pt>
                <c:pt idx="453">
                  <c:v>2.4008699999999998</c:v>
                </c:pt>
                <c:pt idx="454">
                  <c:v>2.403</c:v>
                </c:pt>
                <c:pt idx="455">
                  <c:v>2.4049299999999998</c:v>
                </c:pt>
                <c:pt idx="456">
                  <c:v>2.4068000000000001</c:v>
                </c:pt>
                <c:pt idx="457">
                  <c:v>2.40882</c:v>
                </c:pt>
                <c:pt idx="458">
                  <c:v>2.4108499999999999</c:v>
                </c:pt>
                <c:pt idx="459">
                  <c:v>2.41289</c:v>
                </c:pt>
                <c:pt idx="460">
                  <c:v>2.41473</c:v>
                </c:pt>
                <c:pt idx="461">
                  <c:v>2.4167100000000001</c:v>
                </c:pt>
                <c:pt idx="462">
                  <c:v>2.4186999999999999</c:v>
                </c:pt>
                <c:pt idx="463">
                  <c:v>2.4209100000000001</c:v>
                </c:pt>
                <c:pt idx="464">
                  <c:v>2.4226899999999998</c:v>
                </c:pt>
                <c:pt idx="465">
                  <c:v>2.42482</c:v>
                </c:pt>
                <c:pt idx="466">
                  <c:v>2.4268399999999999</c:v>
                </c:pt>
                <c:pt idx="467">
                  <c:v>2.4289000000000001</c:v>
                </c:pt>
                <c:pt idx="468">
                  <c:v>2.4307500000000002</c:v>
                </c:pt>
                <c:pt idx="469">
                  <c:v>2.4326599999999998</c:v>
                </c:pt>
                <c:pt idx="470">
                  <c:v>2.4346999999999999</c:v>
                </c:pt>
                <c:pt idx="471">
                  <c:v>2.4367800000000002</c:v>
                </c:pt>
                <c:pt idx="472">
                  <c:v>2.4386199999999998</c:v>
                </c:pt>
                <c:pt idx="473">
                  <c:v>2.4406400000000001</c:v>
                </c:pt>
                <c:pt idx="474">
                  <c:v>2.44265</c:v>
                </c:pt>
                <c:pt idx="475">
                  <c:v>2.4447100000000002</c:v>
                </c:pt>
                <c:pt idx="476">
                  <c:v>2.4467599999999998</c:v>
                </c:pt>
                <c:pt idx="477">
                  <c:v>2.4487299999999999</c:v>
                </c:pt>
                <c:pt idx="478">
                  <c:v>2.4508800000000002</c:v>
                </c:pt>
                <c:pt idx="479">
                  <c:v>2.4528300000000001</c:v>
                </c:pt>
                <c:pt idx="480">
                  <c:v>2.4546899999999998</c:v>
                </c:pt>
                <c:pt idx="481">
                  <c:v>2.45668</c:v>
                </c:pt>
                <c:pt idx="482">
                  <c:v>2.4586000000000001</c:v>
                </c:pt>
                <c:pt idx="483">
                  <c:v>2.4607399999999999</c:v>
                </c:pt>
                <c:pt idx="484">
                  <c:v>2.4625900000000001</c:v>
                </c:pt>
                <c:pt idx="485">
                  <c:v>2.46455</c:v>
                </c:pt>
                <c:pt idx="486">
                  <c:v>2.46651</c:v>
                </c:pt>
                <c:pt idx="487">
                  <c:v>2.4685600000000001</c:v>
                </c:pt>
                <c:pt idx="488">
                  <c:v>2.4706800000000002</c:v>
                </c:pt>
                <c:pt idx="489">
                  <c:v>2.4726599999999999</c:v>
                </c:pt>
                <c:pt idx="490">
                  <c:v>2.4745900000000001</c:v>
                </c:pt>
                <c:pt idx="491">
                  <c:v>2.4768599999999998</c:v>
                </c:pt>
                <c:pt idx="492">
                  <c:v>2.4786299999999999</c:v>
                </c:pt>
                <c:pt idx="493">
                  <c:v>2.4805199999999998</c:v>
                </c:pt>
                <c:pt idx="494">
                  <c:v>2.4825499999999998</c:v>
                </c:pt>
                <c:pt idx="495">
                  <c:v>2.4847000000000001</c:v>
                </c:pt>
                <c:pt idx="496">
                  <c:v>2.4865499999999998</c:v>
                </c:pt>
                <c:pt idx="497">
                  <c:v>2.4885000000000002</c:v>
                </c:pt>
                <c:pt idx="498">
                  <c:v>2.4904199999999999</c:v>
                </c:pt>
                <c:pt idx="499">
                  <c:v>2.4923999999999999</c:v>
                </c:pt>
                <c:pt idx="500">
                  <c:v>2.4944899999999999</c:v>
                </c:pt>
              </c:numCache>
              <c:extLst xmlns:c15="http://schemas.microsoft.com/office/drawing/2012/chart"/>
            </c:numRef>
          </c:y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1-D729-4DD5-BFB7-2E020FAE72D6}"/>
            </c:ext>
          </c:extLst>
        </c:ser>
        <c:ser>
          <c:idx val="2"/>
          <c:order val="2"/>
          <c:tx>
            <c:strRef>
              <c:f>Paper!$A$3</c:f>
              <c:strCache>
                <c:ptCount val="1"/>
                <c:pt idx="0">
                  <c:v>Etapa 2</c:v>
                </c:pt>
              </c:strCache>
              <c:extLst xmlns:c15="http://schemas.microsoft.com/office/drawing/2012/chart"/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2"/>
            <c:spPr>
              <a:solidFill>
                <a:srgbClr val="FF7B21"/>
              </a:solidFill>
              <a:ln w="9525">
                <a:noFill/>
              </a:ln>
              <a:effectLst/>
            </c:spPr>
          </c:marker>
          <c:xVal>
            <c:numRef>
              <c:f>'N115 Curvas de Polarización'!$E$4:$E$1254</c:f>
              <c:numCache>
                <c:formatCode>0.0000</c:formatCode>
                <c:ptCount val="1251"/>
                <c:pt idx="0">
                  <c:v>-2.8938919999999999E-4</c:v>
                </c:pt>
                <c:pt idx="1">
                  <c:v>-2.241624E-4</c:v>
                </c:pt>
                <c:pt idx="2">
                  <c:v>-1.5930239999999997E-4</c:v>
                </c:pt>
                <c:pt idx="3">
                  <c:v>-1.346884E-4</c:v>
                </c:pt>
                <c:pt idx="4">
                  <c:v>-1.1119999999999999E-4</c:v>
                </c:pt>
                <c:pt idx="5">
                  <c:v>-8.7904799999999992E-5</c:v>
                </c:pt>
                <c:pt idx="6">
                  <c:v>-7.5612799999999995E-5</c:v>
                </c:pt>
                <c:pt idx="7">
                  <c:v>-7.0557999999999998E-5</c:v>
                </c:pt>
                <c:pt idx="8">
                  <c:v>-6.1408399999999993E-5</c:v>
                </c:pt>
                <c:pt idx="9">
                  <c:v>-4.5333600000000002E-5</c:v>
                </c:pt>
                <c:pt idx="10">
                  <c:v>-3.3796320000000002E-5</c:v>
                </c:pt>
                <c:pt idx="11">
                  <c:v>-2.3143119999999997E-5</c:v>
                </c:pt>
                <c:pt idx="12">
                  <c:v>-1.82424E-5</c:v>
                </c:pt>
                <c:pt idx="13">
                  <c:v>-1.155216E-5</c:v>
                </c:pt>
                <c:pt idx="14">
                  <c:v>-1.4020720000000001E-5</c:v>
                </c:pt>
                <c:pt idx="15">
                  <c:v>-5.9562400000000001E-6</c:v>
                </c:pt>
                <c:pt idx="16">
                  <c:v>-3.8661519999999999E-6</c:v>
                </c:pt>
                <c:pt idx="17">
                  <c:v>6.7720800000000002E-6</c:v>
                </c:pt>
                <c:pt idx="18">
                  <c:v>7.5411599999999996E-6</c:v>
                </c:pt>
                <c:pt idx="19">
                  <c:v>1.1947480000000001E-5</c:v>
                </c:pt>
                <c:pt idx="20">
                  <c:v>2.2526680000000001E-5</c:v>
                </c:pt>
                <c:pt idx="21">
                  <c:v>2.449948E-5</c:v>
                </c:pt>
                <c:pt idx="22">
                  <c:v>3.0208079999999998E-5</c:v>
                </c:pt>
                <c:pt idx="23">
                  <c:v>4.0954800000000003E-5</c:v>
                </c:pt>
                <c:pt idx="24">
                  <c:v>3.9675239999999999E-5</c:v>
                </c:pt>
                <c:pt idx="25">
                  <c:v>4.6907999999999999E-5</c:v>
                </c:pt>
                <c:pt idx="26">
                  <c:v>4.8426800000000002E-5</c:v>
                </c:pt>
                <c:pt idx="27">
                  <c:v>4.8537600000000001E-5</c:v>
                </c:pt>
                <c:pt idx="28">
                  <c:v>5.5654800000000001E-5</c:v>
                </c:pt>
                <c:pt idx="29">
                  <c:v>5.9719999999999997E-5</c:v>
                </c:pt>
                <c:pt idx="30">
                  <c:v>6.5357999999999993E-5</c:v>
                </c:pt>
                <c:pt idx="31">
                  <c:v>7.1273999999999996E-5</c:v>
                </c:pt>
                <c:pt idx="32">
                  <c:v>7.6781199999999996E-5</c:v>
                </c:pt>
                <c:pt idx="33">
                  <c:v>7.29388E-5</c:v>
                </c:pt>
                <c:pt idx="34">
                  <c:v>7.4133600000000005E-5</c:v>
                </c:pt>
                <c:pt idx="35">
                  <c:v>8.0776800000000002E-5</c:v>
                </c:pt>
                <c:pt idx="36">
                  <c:v>8.55596E-5</c:v>
                </c:pt>
                <c:pt idx="37">
                  <c:v>8.5488799999999994E-5</c:v>
                </c:pt>
                <c:pt idx="38">
                  <c:v>8.6396400000000005E-5</c:v>
                </c:pt>
                <c:pt idx="39">
                  <c:v>9.8287600000000004E-5</c:v>
                </c:pt>
                <c:pt idx="40">
                  <c:v>1.014012E-4</c:v>
                </c:pt>
                <c:pt idx="41">
                  <c:v>1.050456E-4</c:v>
                </c:pt>
                <c:pt idx="42">
                  <c:v>9.8627600000000004E-5</c:v>
                </c:pt>
                <c:pt idx="43">
                  <c:v>1.10244E-4</c:v>
                </c:pt>
                <c:pt idx="44">
                  <c:v>1.1782519999999999E-4</c:v>
                </c:pt>
                <c:pt idx="45">
                  <c:v>1.230356E-4</c:v>
                </c:pt>
                <c:pt idx="46">
                  <c:v>1.2097480000000001E-4</c:v>
                </c:pt>
                <c:pt idx="47">
                  <c:v>1.2254719999999999E-4</c:v>
                </c:pt>
                <c:pt idx="48">
                  <c:v>1.220424E-4</c:v>
                </c:pt>
                <c:pt idx="49">
                  <c:v>1.2006879999999999E-4</c:v>
                </c:pt>
                <c:pt idx="50">
                  <c:v>1.31638E-4</c:v>
                </c:pt>
                <c:pt idx="51">
                  <c:v>1.302172E-4</c:v>
                </c:pt>
                <c:pt idx="52">
                  <c:v>1.3224839999999999E-4</c:v>
                </c:pt>
                <c:pt idx="53">
                  <c:v>1.345792E-4</c:v>
                </c:pt>
                <c:pt idx="54">
                  <c:v>1.3151919999999999E-4</c:v>
                </c:pt>
                <c:pt idx="55">
                  <c:v>1.2817800000000001E-4</c:v>
                </c:pt>
                <c:pt idx="56">
                  <c:v>1.216108E-4</c:v>
                </c:pt>
                <c:pt idx="57">
                  <c:v>1.2938239999999999E-4</c:v>
                </c:pt>
                <c:pt idx="58">
                  <c:v>1.329704E-4</c:v>
                </c:pt>
                <c:pt idx="59">
                  <c:v>1.36122E-4</c:v>
                </c:pt>
                <c:pt idx="60">
                  <c:v>1.2929480000000001E-4</c:v>
                </c:pt>
                <c:pt idx="61">
                  <c:v>1.3177560000000001E-4</c:v>
                </c:pt>
                <c:pt idx="62">
                  <c:v>1.3340039999999999E-4</c:v>
                </c:pt>
                <c:pt idx="63">
                  <c:v>1.3316000000000001E-4</c:v>
                </c:pt>
                <c:pt idx="64">
                  <c:v>1.418216E-4</c:v>
                </c:pt>
                <c:pt idx="65">
                  <c:v>1.442688E-4</c:v>
                </c:pt>
                <c:pt idx="66">
                  <c:v>1.4108799999999999E-4</c:v>
                </c:pt>
                <c:pt idx="67">
                  <c:v>1.4787160000000001E-4</c:v>
                </c:pt>
                <c:pt idx="68">
                  <c:v>1.4337400000000001E-4</c:v>
                </c:pt>
                <c:pt idx="69">
                  <c:v>1.49486E-4</c:v>
                </c:pt>
                <c:pt idx="70">
                  <c:v>1.4673439999999998E-4</c:v>
                </c:pt>
                <c:pt idx="71">
                  <c:v>1.3786079999999999E-4</c:v>
                </c:pt>
                <c:pt idx="72">
                  <c:v>1.4776439999999999E-4</c:v>
                </c:pt>
                <c:pt idx="73">
                  <c:v>1.4206559999999999E-4</c:v>
                </c:pt>
                <c:pt idx="74">
                  <c:v>1.44036E-4</c:v>
                </c:pt>
                <c:pt idx="75">
                  <c:v>1.4658600000000001E-4</c:v>
                </c:pt>
                <c:pt idx="76">
                  <c:v>1.4702359999999999E-4</c:v>
                </c:pt>
                <c:pt idx="77">
                  <c:v>1.4893320000000001E-4</c:v>
                </c:pt>
                <c:pt idx="78">
                  <c:v>1.4834480000000002E-4</c:v>
                </c:pt>
                <c:pt idx="79">
                  <c:v>1.5044320000000001E-4</c:v>
                </c:pt>
                <c:pt idx="80">
                  <c:v>1.4645000000000001E-4</c:v>
                </c:pt>
                <c:pt idx="81">
                  <c:v>1.4458839999999999E-4</c:v>
                </c:pt>
                <c:pt idx="82">
                  <c:v>1.5018159999999998E-4</c:v>
                </c:pt>
                <c:pt idx="83">
                  <c:v>1.485588E-4</c:v>
                </c:pt>
                <c:pt idx="84">
                  <c:v>1.4909E-4</c:v>
                </c:pt>
                <c:pt idx="85">
                  <c:v>1.5343600000000001E-4</c:v>
                </c:pt>
                <c:pt idx="86">
                  <c:v>1.5751839999999999E-4</c:v>
                </c:pt>
                <c:pt idx="87">
                  <c:v>1.5698559999999999E-4</c:v>
                </c:pt>
                <c:pt idx="88">
                  <c:v>1.655792E-4</c:v>
                </c:pt>
                <c:pt idx="89">
                  <c:v>1.636648E-4</c:v>
                </c:pt>
                <c:pt idx="90">
                  <c:v>1.5965639999999999E-4</c:v>
                </c:pt>
                <c:pt idx="91">
                  <c:v>1.566172E-4</c:v>
                </c:pt>
                <c:pt idx="92">
                  <c:v>1.5924839999999999E-4</c:v>
                </c:pt>
                <c:pt idx="93">
                  <c:v>1.6488519999999999E-4</c:v>
                </c:pt>
                <c:pt idx="94">
                  <c:v>1.5963080000000002E-4</c:v>
                </c:pt>
                <c:pt idx="95">
                  <c:v>1.4588120000000001E-4</c:v>
                </c:pt>
                <c:pt idx="96">
                  <c:v>1.4718519999999999E-4</c:v>
                </c:pt>
                <c:pt idx="97">
                  <c:v>1.601656E-4</c:v>
                </c:pt>
                <c:pt idx="98">
                  <c:v>1.547416E-4</c:v>
                </c:pt>
                <c:pt idx="99">
                  <c:v>1.390672E-4</c:v>
                </c:pt>
                <c:pt idx="100">
                  <c:v>1.3729319999999999E-4</c:v>
                </c:pt>
                <c:pt idx="101">
                  <c:v>1.5186399999999998E-4</c:v>
                </c:pt>
                <c:pt idx="102">
                  <c:v>1.426508E-4</c:v>
                </c:pt>
                <c:pt idx="103">
                  <c:v>1.519828E-4</c:v>
                </c:pt>
                <c:pt idx="104">
                  <c:v>1.5822359999999999E-4</c:v>
                </c:pt>
                <c:pt idx="105">
                  <c:v>1.4862679999999998E-4</c:v>
                </c:pt>
                <c:pt idx="106">
                  <c:v>1.517232E-4</c:v>
                </c:pt>
                <c:pt idx="107">
                  <c:v>1.455416E-4</c:v>
                </c:pt>
                <c:pt idx="108">
                  <c:v>1.5333520000000001E-4</c:v>
                </c:pt>
                <c:pt idx="109">
                  <c:v>1.4611999999999999E-4</c:v>
                </c:pt>
                <c:pt idx="110">
                  <c:v>1.4297759999999998E-4</c:v>
                </c:pt>
                <c:pt idx="111">
                  <c:v>1.4412480000000001E-4</c:v>
                </c:pt>
                <c:pt idx="112">
                  <c:v>1.5097400000000001E-4</c:v>
                </c:pt>
                <c:pt idx="113">
                  <c:v>1.3637440000000001E-4</c:v>
                </c:pt>
                <c:pt idx="114">
                  <c:v>1.4282919999999998E-4</c:v>
                </c:pt>
                <c:pt idx="115">
                  <c:v>1.308084E-4</c:v>
                </c:pt>
                <c:pt idx="116">
                  <c:v>1.3903600000000002E-4</c:v>
                </c:pt>
                <c:pt idx="117">
                  <c:v>1.477792E-4</c:v>
                </c:pt>
                <c:pt idx="118">
                  <c:v>1.435388E-4</c:v>
                </c:pt>
                <c:pt idx="119">
                  <c:v>1.4316080000000001E-4</c:v>
                </c:pt>
                <c:pt idx="120">
                  <c:v>1.444812E-4</c:v>
                </c:pt>
                <c:pt idx="121">
                  <c:v>1.4096160000000001E-4</c:v>
                </c:pt>
                <c:pt idx="122">
                  <c:v>1.517968E-4</c:v>
                </c:pt>
                <c:pt idx="123">
                  <c:v>1.4167199999999999E-4</c:v>
                </c:pt>
                <c:pt idx="124">
                  <c:v>1.3924280000000001E-4</c:v>
                </c:pt>
                <c:pt idx="125">
                  <c:v>1.4061640000000001E-4</c:v>
                </c:pt>
                <c:pt idx="126">
                  <c:v>1.4956919999999999E-4</c:v>
                </c:pt>
                <c:pt idx="127">
                  <c:v>1.4060240000000001E-4</c:v>
                </c:pt>
                <c:pt idx="128">
                  <c:v>1.4005999999999998E-4</c:v>
                </c:pt>
                <c:pt idx="129">
                  <c:v>1.4291760000000002E-4</c:v>
                </c:pt>
                <c:pt idx="130">
                  <c:v>1.4487840000000001E-4</c:v>
                </c:pt>
                <c:pt idx="131">
                  <c:v>1.4563919999999999E-4</c:v>
                </c:pt>
                <c:pt idx="132">
                  <c:v>1.4473519999999999E-4</c:v>
                </c:pt>
                <c:pt idx="133">
                  <c:v>1.4301319999999998E-4</c:v>
                </c:pt>
                <c:pt idx="134">
                  <c:v>1.3756E-4</c:v>
                </c:pt>
                <c:pt idx="135">
                  <c:v>1.425392E-4</c:v>
                </c:pt>
                <c:pt idx="136">
                  <c:v>1.473492E-4</c:v>
                </c:pt>
                <c:pt idx="137">
                  <c:v>1.366556E-4</c:v>
                </c:pt>
                <c:pt idx="138">
                  <c:v>1.3819440000000001E-4</c:v>
                </c:pt>
                <c:pt idx="139">
                  <c:v>1.449748E-4</c:v>
                </c:pt>
                <c:pt idx="140">
                  <c:v>1.3825640000000001E-4</c:v>
                </c:pt>
                <c:pt idx="141">
                  <c:v>1.39266E-4</c:v>
                </c:pt>
                <c:pt idx="142">
                  <c:v>1.4562159999999998E-4</c:v>
                </c:pt>
                <c:pt idx="143">
                  <c:v>1.519344E-4</c:v>
                </c:pt>
                <c:pt idx="144">
                  <c:v>1.6116640000000002E-4</c:v>
                </c:pt>
                <c:pt idx="145">
                  <c:v>1.488296E-4</c:v>
                </c:pt>
                <c:pt idx="146">
                  <c:v>1.4647999999999999E-4</c:v>
                </c:pt>
                <c:pt idx="147">
                  <c:v>1.4876639999999999E-4</c:v>
                </c:pt>
                <c:pt idx="148">
                  <c:v>1.4023040000000001E-4</c:v>
                </c:pt>
                <c:pt idx="149">
                  <c:v>1.5289519999999999E-4</c:v>
                </c:pt>
                <c:pt idx="150">
                  <c:v>1.4737999999999999E-4</c:v>
                </c:pt>
                <c:pt idx="151">
                  <c:v>1.3881120000000001E-4</c:v>
                </c:pt>
                <c:pt idx="152">
                  <c:v>1.4874039999999999E-4</c:v>
                </c:pt>
                <c:pt idx="153">
                  <c:v>1.511044E-4</c:v>
                </c:pt>
                <c:pt idx="154">
                  <c:v>1.5291959999999999E-4</c:v>
                </c:pt>
                <c:pt idx="155">
                  <c:v>1.595496E-4</c:v>
                </c:pt>
                <c:pt idx="156">
                  <c:v>1.4473040000000001E-4</c:v>
                </c:pt>
                <c:pt idx="157">
                  <c:v>1.5377160000000002E-4</c:v>
                </c:pt>
                <c:pt idx="158">
                  <c:v>1.4584679999999999E-4</c:v>
                </c:pt>
                <c:pt idx="159">
                  <c:v>1.484496E-4</c:v>
                </c:pt>
                <c:pt idx="160">
                  <c:v>1.3885359999999999E-4</c:v>
                </c:pt>
                <c:pt idx="161">
                  <c:v>1.5105439999999999E-4</c:v>
                </c:pt>
                <c:pt idx="162">
                  <c:v>1.521444E-4</c:v>
                </c:pt>
                <c:pt idx="163">
                  <c:v>1.5902119999999998E-4</c:v>
                </c:pt>
                <c:pt idx="164">
                  <c:v>1.492756E-4</c:v>
                </c:pt>
                <c:pt idx="165">
                  <c:v>1.5198879999999998E-4</c:v>
                </c:pt>
                <c:pt idx="166">
                  <c:v>1.5558640000000001E-4</c:v>
                </c:pt>
                <c:pt idx="167">
                  <c:v>1.6312679999999998E-4</c:v>
                </c:pt>
                <c:pt idx="168">
                  <c:v>1.654228E-4</c:v>
                </c:pt>
                <c:pt idx="169">
                  <c:v>1.5689760000000001E-4</c:v>
                </c:pt>
                <c:pt idx="170">
                  <c:v>1.674996E-4</c:v>
                </c:pt>
                <c:pt idx="171">
                  <c:v>1.5612159999999999E-4</c:v>
                </c:pt>
                <c:pt idx="172">
                  <c:v>1.5913159999999998E-4</c:v>
                </c:pt>
                <c:pt idx="173">
                  <c:v>1.595744E-4</c:v>
                </c:pt>
                <c:pt idx="174">
                  <c:v>1.621924E-4</c:v>
                </c:pt>
                <c:pt idx="175">
                  <c:v>1.568284E-4</c:v>
                </c:pt>
                <c:pt idx="176">
                  <c:v>1.48362E-4</c:v>
                </c:pt>
                <c:pt idx="177">
                  <c:v>1.54518E-4</c:v>
                </c:pt>
                <c:pt idx="178">
                  <c:v>1.51972E-4</c:v>
                </c:pt>
                <c:pt idx="179">
                  <c:v>1.597484E-4</c:v>
                </c:pt>
                <c:pt idx="180">
                  <c:v>1.5873680000000001E-4</c:v>
                </c:pt>
                <c:pt idx="181">
                  <c:v>1.6403919999999998E-4</c:v>
                </c:pt>
                <c:pt idx="182">
                  <c:v>1.6210240000000002E-4</c:v>
                </c:pt>
                <c:pt idx="183">
                  <c:v>1.6499239999999998E-4</c:v>
                </c:pt>
                <c:pt idx="184">
                  <c:v>1.6068079999999999E-4</c:v>
                </c:pt>
                <c:pt idx="185">
                  <c:v>1.6901119999999999E-4</c:v>
                </c:pt>
                <c:pt idx="186">
                  <c:v>1.6562279999999998E-4</c:v>
                </c:pt>
                <c:pt idx="187">
                  <c:v>1.6283439999999999E-4</c:v>
                </c:pt>
                <c:pt idx="188">
                  <c:v>1.8130799999999998E-4</c:v>
                </c:pt>
                <c:pt idx="189">
                  <c:v>1.6641E-4</c:v>
                </c:pt>
                <c:pt idx="190">
                  <c:v>1.6795199999999999E-4</c:v>
                </c:pt>
                <c:pt idx="191">
                  <c:v>1.7326319999999998E-4</c:v>
                </c:pt>
                <c:pt idx="192">
                  <c:v>1.814052E-4</c:v>
                </c:pt>
                <c:pt idx="193">
                  <c:v>1.6980519999999999E-4</c:v>
                </c:pt>
                <c:pt idx="194">
                  <c:v>1.7786519999999999E-4</c:v>
                </c:pt>
                <c:pt idx="195">
                  <c:v>1.7342440000000001E-4</c:v>
                </c:pt>
                <c:pt idx="196">
                  <c:v>1.7405400000000001E-4</c:v>
                </c:pt>
                <c:pt idx="197">
                  <c:v>1.683892E-4</c:v>
                </c:pt>
                <c:pt idx="198">
                  <c:v>1.6829679999999999E-4</c:v>
                </c:pt>
                <c:pt idx="199">
                  <c:v>1.70314E-4</c:v>
                </c:pt>
                <c:pt idx="200">
                  <c:v>1.7812200000000001E-4</c:v>
                </c:pt>
                <c:pt idx="201">
                  <c:v>1.7005760000000003E-4</c:v>
                </c:pt>
                <c:pt idx="202">
                  <c:v>1.722056E-4</c:v>
                </c:pt>
                <c:pt idx="203">
                  <c:v>1.7740160000000001E-4</c:v>
                </c:pt>
                <c:pt idx="204">
                  <c:v>1.7975719999999999E-4</c:v>
                </c:pt>
                <c:pt idx="205">
                  <c:v>1.791028E-4</c:v>
                </c:pt>
                <c:pt idx="206">
                  <c:v>1.8821199999999999E-4</c:v>
                </c:pt>
                <c:pt idx="207">
                  <c:v>1.778676E-4</c:v>
                </c:pt>
                <c:pt idx="208">
                  <c:v>1.7820920000000001E-4</c:v>
                </c:pt>
                <c:pt idx="209">
                  <c:v>1.8621800000000001E-4</c:v>
                </c:pt>
                <c:pt idx="210">
                  <c:v>1.821592E-4</c:v>
                </c:pt>
                <c:pt idx="211">
                  <c:v>1.774472E-4</c:v>
                </c:pt>
                <c:pt idx="212">
                  <c:v>1.881516E-4</c:v>
                </c:pt>
                <c:pt idx="213">
                  <c:v>1.8662439999999998E-4</c:v>
                </c:pt>
                <c:pt idx="214">
                  <c:v>1.8871639999999999E-4</c:v>
                </c:pt>
                <c:pt idx="215">
                  <c:v>1.8603479999999999E-4</c:v>
                </c:pt>
                <c:pt idx="216">
                  <c:v>1.8977799999999998E-4</c:v>
                </c:pt>
                <c:pt idx="217">
                  <c:v>1.8912399999999999E-4</c:v>
                </c:pt>
                <c:pt idx="218">
                  <c:v>1.9225200000000002E-4</c:v>
                </c:pt>
                <c:pt idx="219">
                  <c:v>2.0092599999999998E-4</c:v>
                </c:pt>
                <c:pt idx="220">
                  <c:v>2.0258559999999999E-4</c:v>
                </c:pt>
                <c:pt idx="221">
                  <c:v>1.9142200000000001E-4</c:v>
                </c:pt>
                <c:pt idx="222">
                  <c:v>1.9314239999999999E-4</c:v>
                </c:pt>
                <c:pt idx="223">
                  <c:v>2.0351520000000002E-4</c:v>
                </c:pt>
                <c:pt idx="224">
                  <c:v>1.9337E-4</c:v>
                </c:pt>
                <c:pt idx="225">
                  <c:v>1.9748200000000002E-4</c:v>
                </c:pt>
                <c:pt idx="226">
                  <c:v>2.05248E-4</c:v>
                </c:pt>
                <c:pt idx="227">
                  <c:v>2.0237280000000001E-4</c:v>
                </c:pt>
                <c:pt idx="228">
                  <c:v>2.003192E-4</c:v>
                </c:pt>
                <c:pt idx="229">
                  <c:v>1.9913600000000001E-4</c:v>
                </c:pt>
                <c:pt idx="230">
                  <c:v>2.0591920000000001E-4</c:v>
                </c:pt>
                <c:pt idx="231">
                  <c:v>2.0027199999999998E-4</c:v>
                </c:pt>
                <c:pt idx="232">
                  <c:v>2.082904E-4</c:v>
                </c:pt>
                <c:pt idx="233">
                  <c:v>2.0482119999999998E-4</c:v>
                </c:pt>
                <c:pt idx="234">
                  <c:v>2.0521480000000001E-4</c:v>
                </c:pt>
                <c:pt idx="235">
                  <c:v>1.9343959999999999E-4</c:v>
                </c:pt>
                <c:pt idx="236">
                  <c:v>1.996864E-4</c:v>
                </c:pt>
                <c:pt idx="237">
                  <c:v>2.0021000000000001E-4</c:v>
                </c:pt>
                <c:pt idx="238">
                  <c:v>2.0712999999999998E-4</c:v>
                </c:pt>
                <c:pt idx="239">
                  <c:v>1.9738080000000001E-4</c:v>
                </c:pt>
                <c:pt idx="240">
                  <c:v>1.984888E-4</c:v>
                </c:pt>
                <c:pt idx="241">
                  <c:v>1.9802400000000001E-4</c:v>
                </c:pt>
                <c:pt idx="242">
                  <c:v>2.1671E-4</c:v>
                </c:pt>
                <c:pt idx="243">
                  <c:v>2.120952E-4</c:v>
                </c:pt>
                <c:pt idx="244">
                  <c:v>2.0499159999999998E-4</c:v>
                </c:pt>
                <c:pt idx="245">
                  <c:v>2.070892E-4</c:v>
                </c:pt>
                <c:pt idx="246">
                  <c:v>2.179836E-4</c:v>
                </c:pt>
                <c:pt idx="247">
                  <c:v>2.13952E-4</c:v>
                </c:pt>
                <c:pt idx="248">
                  <c:v>2.1900119999999999E-4</c:v>
                </c:pt>
                <c:pt idx="249">
                  <c:v>2.149152E-4</c:v>
                </c:pt>
                <c:pt idx="250">
                  <c:v>2.246188E-4</c:v>
                </c:pt>
                <c:pt idx="251">
                  <c:v>2.2203000000000001E-4</c:v>
                </c:pt>
                <c:pt idx="252">
                  <c:v>2.2516840000000001E-4</c:v>
                </c:pt>
                <c:pt idx="253">
                  <c:v>2.181532E-4</c:v>
                </c:pt>
                <c:pt idx="254">
                  <c:v>2.2563679999999998E-4</c:v>
                </c:pt>
                <c:pt idx="255">
                  <c:v>2.1857560000000003E-4</c:v>
                </c:pt>
                <c:pt idx="256">
                  <c:v>2.298132E-4</c:v>
                </c:pt>
                <c:pt idx="257">
                  <c:v>2.2328119999999999E-4</c:v>
                </c:pt>
                <c:pt idx="258">
                  <c:v>2.285136E-4</c:v>
                </c:pt>
                <c:pt idx="259">
                  <c:v>2.3728559999999999E-4</c:v>
                </c:pt>
                <c:pt idx="260">
                  <c:v>2.353852E-4</c:v>
                </c:pt>
                <c:pt idx="261">
                  <c:v>2.3697679999999999E-4</c:v>
                </c:pt>
                <c:pt idx="262">
                  <c:v>2.2882520000000001E-4</c:v>
                </c:pt>
                <c:pt idx="263">
                  <c:v>2.2881640000000001E-4</c:v>
                </c:pt>
                <c:pt idx="264">
                  <c:v>2.2569240000000002E-4</c:v>
                </c:pt>
                <c:pt idx="265">
                  <c:v>2.2899719999999998E-4</c:v>
                </c:pt>
                <c:pt idx="266">
                  <c:v>2.37354E-4</c:v>
                </c:pt>
                <c:pt idx="267">
                  <c:v>2.3329039999999998E-4</c:v>
                </c:pt>
                <c:pt idx="268">
                  <c:v>2.3199160000000001E-4</c:v>
                </c:pt>
                <c:pt idx="269">
                  <c:v>2.385516E-4</c:v>
                </c:pt>
                <c:pt idx="270">
                  <c:v>2.4794960000000001E-4</c:v>
                </c:pt>
                <c:pt idx="271">
                  <c:v>2.5188599999999999E-4</c:v>
                </c:pt>
                <c:pt idx="272">
                  <c:v>2.3487080000000001E-4</c:v>
                </c:pt>
                <c:pt idx="273">
                  <c:v>2.3886999999999999E-4</c:v>
                </c:pt>
                <c:pt idx="274">
                  <c:v>2.4721239999999999E-4</c:v>
                </c:pt>
                <c:pt idx="275">
                  <c:v>2.4449760000000003E-4</c:v>
                </c:pt>
                <c:pt idx="276">
                  <c:v>2.3993119999999999E-4</c:v>
                </c:pt>
                <c:pt idx="277">
                  <c:v>2.4460319999999999E-4</c:v>
                </c:pt>
                <c:pt idx="278">
                  <c:v>2.5430640000000002E-4</c:v>
                </c:pt>
                <c:pt idx="279">
                  <c:v>2.4756959999999999E-4</c:v>
                </c:pt>
                <c:pt idx="280">
                  <c:v>2.4342E-4</c:v>
                </c:pt>
                <c:pt idx="281">
                  <c:v>2.4866720000000001E-4</c:v>
                </c:pt>
                <c:pt idx="282">
                  <c:v>2.5223039999999996E-4</c:v>
                </c:pt>
                <c:pt idx="283">
                  <c:v>2.5864239999999998E-4</c:v>
                </c:pt>
                <c:pt idx="284">
                  <c:v>2.5110680000000002E-4</c:v>
                </c:pt>
                <c:pt idx="285">
                  <c:v>2.5533359999999999E-4</c:v>
                </c:pt>
                <c:pt idx="286">
                  <c:v>2.5717520000000002E-4</c:v>
                </c:pt>
                <c:pt idx="287">
                  <c:v>2.568192E-4</c:v>
                </c:pt>
                <c:pt idx="288">
                  <c:v>2.588124E-4</c:v>
                </c:pt>
                <c:pt idx="289">
                  <c:v>2.5975439999999998E-4</c:v>
                </c:pt>
                <c:pt idx="290">
                  <c:v>2.640772E-4</c:v>
                </c:pt>
                <c:pt idx="291">
                  <c:v>2.6122839999999999E-4</c:v>
                </c:pt>
                <c:pt idx="292">
                  <c:v>2.6415520000000004E-4</c:v>
                </c:pt>
                <c:pt idx="293">
                  <c:v>2.6029040000000002E-4</c:v>
                </c:pt>
                <c:pt idx="294">
                  <c:v>2.6366680000000002E-4</c:v>
                </c:pt>
                <c:pt idx="295">
                  <c:v>2.5080640000000004E-4</c:v>
                </c:pt>
                <c:pt idx="296">
                  <c:v>2.56662E-4</c:v>
                </c:pt>
                <c:pt idx="297">
                  <c:v>2.6194E-4</c:v>
                </c:pt>
                <c:pt idx="298">
                  <c:v>2.574284E-4</c:v>
                </c:pt>
                <c:pt idx="299">
                  <c:v>2.6146639999999999E-4</c:v>
                </c:pt>
                <c:pt idx="300">
                  <c:v>2.6418239999999999E-4</c:v>
                </c:pt>
                <c:pt idx="301">
                  <c:v>2.5425680000000001E-4</c:v>
                </c:pt>
                <c:pt idx="302">
                  <c:v>2.688608E-4</c:v>
                </c:pt>
                <c:pt idx="303">
                  <c:v>2.6228120000000002E-4</c:v>
                </c:pt>
                <c:pt idx="304">
                  <c:v>2.7601759999999997E-4</c:v>
                </c:pt>
                <c:pt idx="305">
                  <c:v>2.7085519999999998E-4</c:v>
                </c:pt>
                <c:pt idx="306">
                  <c:v>2.6547719999999998E-4</c:v>
                </c:pt>
                <c:pt idx="307">
                  <c:v>2.6495199999999999E-4</c:v>
                </c:pt>
                <c:pt idx="308">
                  <c:v>2.6603919999999999E-4</c:v>
                </c:pt>
                <c:pt idx="309">
                  <c:v>2.7593879999999999E-4</c:v>
                </c:pt>
                <c:pt idx="310">
                  <c:v>2.7569759999999997E-4</c:v>
                </c:pt>
                <c:pt idx="311">
                  <c:v>2.7307239999999999E-4</c:v>
                </c:pt>
                <c:pt idx="312">
                  <c:v>2.6341280000000003E-4</c:v>
                </c:pt>
                <c:pt idx="313">
                  <c:v>2.7115599999999999E-4</c:v>
                </c:pt>
                <c:pt idx="314">
                  <c:v>2.7717239999999998E-4</c:v>
                </c:pt>
                <c:pt idx="315">
                  <c:v>2.6596319999999999E-4</c:v>
                </c:pt>
                <c:pt idx="316">
                  <c:v>2.7336039999999997E-4</c:v>
                </c:pt>
                <c:pt idx="317">
                  <c:v>2.6471919999999997E-4</c:v>
                </c:pt>
                <c:pt idx="318">
                  <c:v>2.7195680000000001E-4</c:v>
                </c:pt>
                <c:pt idx="319">
                  <c:v>2.721884E-4</c:v>
                </c:pt>
                <c:pt idx="320">
                  <c:v>2.6857960000000001E-4</c:v>
                </c:pt>
                <c:pt idx="321">
                  <c:v>2.7220439999999999E-4</c:v>
                </c:pt>
                <c:pt idx="322">
                  <c:v>2.6828280000000001E-4</c:v>
                </c:pt>
                <c:pt idx="323">
                  <c:v>2.8097400000000002E-4</c:v>
                </c:pt>
                <c:pt idx="324">
                  <c:v>2.7877840000000001E-4</c:v>
                </c:pt>
                <c:pt idx="325">
                  <c:v>2.7300879999999999E-4</c:v>
                </c:pt>
                <c:pt idx="326">
                  <c:v>2.6653960000000003E-4</c:v>
                </c:pt>
                <c:pt idx="327">
                  <c:v>2.69518E-4</c:v>
                </c:pt>
                <c:pt idx="328">
                  <c:v>2.7320839999999996E-4</c:v>
                </c:pt>
                <c:pt idx="329">
                  <c:v>2.7580239999999999E-4</c:v>
                </c:pt>
                <c:pt idx="330">
                  <c:v>2.7549120000000001E-4</c:v>
                </c:pt>
                <c:pt idx="331">
                  <c:v>2.7545919999999999E-4</c:v>
                </c:pt>
                <c:pt idx="332">
                  <c:v>2.7851679999999998E-4</c:v>
                </c:pt>
                <c:pt idx="333">
                  <c:v>2.8122640000000001E-4</c:v>
                </c:pt>
                <c:pt idx="334">
                  <c:v>2.7901120000000003E-4</c:v>
                </c:pt>
                <c:pt idx="335">
                  <c:v>2.7148280000000003E-4</c:v>
                </c:pt>
                <c:pt idx="336">
                  <c:v>2.7492880000000002E-4</c:v>
                </c:pt>
                <c:pt idx="337">
                  <c:v>2.7962240000000001E-4</c:v>
                </c:pt>
                <c:pt idx="338">
                  <c:v>2.7962279999999999E-4</c:v>
                </c:pt>
                <c:pt idx="339">
                  <c:v>2.8296240000000002E-4</c:v>
                </c:pt>
                <c:pt idx="340">
                  <c:v>2.818044E-4</c:v>
                </c:pt>
                <c:pt idx="341">
                  <c:v>2.8555760000000002E-4</c:v>
                </c:pt>
                <c:pt idx="342">
                  <c:v>2.9701559999999996E-4</c:v>
                </c:pt>
                <c:pt idx="343">
                  <c:v>2.8716400000000002E-4</c:v>
                </c:pt>
                <c:pt idx="344">
                  <c:v>2.8710599999999997E-4</c:v>
                </c:pt>
                <c:pt idx="345">
                  <c:v>2.8866200000000002E-4</c:v>
                </c:pt>
                <c:pt idx="346">
                  <c:v>2.7910080000000001E-4</c:v>
                </c:pt>
                <c:pt idx="347">
                  <c:v>2.7759559999999999E-4</c:v>
                </c:pt>
                <c:pt idx="348">
                  <c:v>2.8029960000000001E-4</c:v>
                </c:pt>
                <c:pt idx="349">
                  <c:v>2.8119479999999997E-4</c:v>
                </c:pt>
                <c:pt idx="350">
                  <c:v>2.8805440000000002E-4</c:v>
                </c:pt>
                <c:pt idx="351">
                  <c:v>2.9011960000000002E-4</c:v>
                </c:pt>
                <c:pt idx="352">
                  <c:v>2.8560759999999999E-4</c:v>
                </c:pt>
                <c:pt idx="353">
                  <c:v>2.9040119999999999E-4</c:v>
                </c:pt>
                <c:pt idx="354">
                  <c:v>2.9561440000000001E-4</c:v>
                </c:pt>
                <c:pt idx="355">
                  <c:v>2.9309360000000001E-4</c:v>
                </c:pt>
                <c:pt idx="356">
                  <c:v>2.8625800000000001E-4</c:v>
                </c:pt>
                <c:pt idx="357">
                  <c:v>2.8556879999999999E-4</c:v>
                </c:pt>
                <c:pt idx="358">
                  <c:v>2.9370360000000002E-4</c:v>
                </c:pt>
                <c:pt idx="359">
                  <c:v>2.9385320000000002E-4</c:v>
                </c:pt>
                <c:pt idx="360">
                  <c:v>2.9273999999999999E-4</c:v>
                </c:pt>
                <c:pt idx="361">
                  <c:v>2.9446680000000001E-4</c:v>
                </c:pt>
                <c:pt idx="362">
                  <c:v>2.9746280000000002E-4</c:v>
                </c:pt>
                <c:pt idx="363">
                  <c:v>2.9810840000000003E-4</c:v>
                </c:pt>
                <c:pt idx="364">
                  <c:v>2.9747599999999997E-4</c:v>
                </c:pt>
                <c:pt idx="365">
                  <c:v>2.9754640000000001E-4</c:v>
                </c:pt>
                <c:pt idx="366">
                  <c:v>3.0738679999999999E-4</c:v>
                </c:pt>
                <c:pt idx="367">
                  <c:v>3.0278999999999999E-4</c:v>
                </c:pt>
                <c:pt idx="368">
                  <c:v>2.9814920000000001E-4</c:v>
                </c:pt>
                <c:pt idx="369">
                  <c:v>2.9420640000000001E-4</c:v>
                </c:pt>
                <c:pt idx="370">
                  <c:v>3.0355920000000003E-4</c:v>
                </c:pt>
                <c:pt idx="371">
                  <c:v>3.0136399999999998E-4</c:v>
                </c:pt>
                <c:pt idx="372">
                  <c:v>2.9381239999999999E-4</c:v>
                </c:pt>
                <c:pt idx="373">
                  <c:v>2.961692E-4</c:v>
                </c:pt>
                <c:pt idx="374">
                  <c:v>3.0601320000000001E-4</c:v>
                </c:pt>
                <c:pt idx="375">
                  <c:v>3.0894359999999999E-4</c:v>
                </c:pt>
                <c:pt idx="376">
                  <c:v>3.043988E-4</c:v>
                </c:pt>
                <c:pt idx="377">
                  <c:v>2.9937080000000003E-4</c:v>
                </c:pt>
                <c:pt idx="378">
                  <c:v>3.055644E-4</c:v>
                </c:pt>
                <c:pt idx="379">
                  <c:v>3.1030080000000001E-4</c:v>
                </c:pt>
                <c:pt idx="380">
                  <c:v>3.1419519999999998E-4</c:v>
                </c:pt>
                <c:pt idx="381">
                  <c:v>3.0836680000000002E-4</c:v>
                </c:pt>
                <c:pt idx="382">
                  <c:v>3.0634279999999998E-4</c:v>
                </c:pt>
                <c:pt idx="383">
                  <c:v>3.1548399999999999E-4</c:v>
                </c:pt>
                <c:pt idx="384">
                  <c:v>3.2019199999999996E-4</c:v>
                </c:pt>
                <c:pt idx="385">
                  <c:v>3.1301320000000002E-4</c:v>
                </c:pt>
                <c:pt idx="386">
                  <c:v>3.0775319999999998E-4</c:v>
                </c:pt>
                <c:pt idx="387">
                  <c:v>3.1606480000000002E-4</c:v>
                </c:pt>
                <c:pt idx="388">
                  <c:v>3.1891360000000003E-4</c:v>
                </c:pt>
                <c:pt idx="389">
                  <c:v>3.0760999999999999E-4</c:v>
                </c:pt>
                <c:pt idx="390">
                  <c:v>3.117908E-4</c:v>
                </c:pt>
                <c:pt idx="391">
                  <c:v>3.1247000000000002E-4</c:v>
                </c:pt>
                <c:pt idx="392">
                  <c:v>3.200376E-4</c:v>
                </c:pt>
                <c:pt idx="393">
                  <c:v>3.1486319999999998E-4</c:v>
                </c:pt>
                <c:pt idx="394">
                  <c:v>3.0938800000000001E-4</c:v>
                </c:pt>
                <c:pt idx="395">
                  <c:v>3.0589080000000002E-4</c:v>
                </c:pt>
                <c:pt idx="396">
                  <c:v>3.1078360000000001E-4</c:v>
                </c:pt>
                <c:pt idx="397">
                  <c:v>3.1036799999999999E-4</c:v>
                </c:pt>
                <c:pt idx="398">
                  <c:v>3.1923960000000001E-4</c:v>
                </c:pt>
                <c:pt idx="399">
                  <c:v>3.1950000000000001E-4</c:v>
                </c:pt>
                <c:pt idx="400">
                  <c:v>3.1690040000000003E-4</c:v>
                </c:pt>
                <c:pt idx="401">
                  <c:v>3.091476E-4</c:v>
                </c:pt>
                <c:pt idx="402">
                  <c:v>3.0334159999999998E-4</c:v>
                </c:pt>
                <c:pt idx="403">
                  <c:v>3.2202279999999999E-4</c:v>
                </c:pt>
                <c:pt idx="404">
                  <c:v>3.1716439999999996E-4</c:v>
                </c:pt>
                <c:pt idx="405">
                  <c:v>3.1202200000000002E-4</c:v>
                </c:pt>
                <c:pt idx="406">
                  <c:v>3.1407280000000004E-4</c:v>
                </c:pt>
                <c:pt idx="407">
                  <c:v>3.1687519999999995E-4</c:v>
                </c:pt>
                <c:pt idx="408">
                  <c:v>3.2316640000000003E-4</c:v>
                </c:pt>
                <c:pt idx="409">
                  <c:v>3.1678199999999999E-4</c:v>
                </c:pt>
                <c:pt idx="410">
                  <c:v>3.1282079999999995E-4</c:v>
                </c:pt>
                <c:pt idx="411">
                  <c:v>3.2007439999999997E-4</c:v>
                </c:pt>
                <c:pt idx="412">
                  <c:v>3.2171159999999996E-4</c:v>
                </c:pt>
                <c:pt idx="413">
                  <c:v>3.0892199999999999E-4</c:v>
                </c:pt>
                <c:pt idx="414">
                  <c:v>3.0704840000000001E-4</c:v>
                </c:pt>
                <c:pt idx="415">
                  <c:v>3.1615240000000002E-4</c:v>
                </c:pt>
                <c:pt idx="416">
                  <c:v>3.1708600000000006E-4</c:v>
                </c:pt>
                <c:pt idx="417">
                  <c:v>3.0959E-4</c:v>
                </c:pt>
                <c:pt idx="418">
                  <c:v>3.1140680000000002E-4</c:v>
                </c:pt>
                <c:pt idx="419">
                  <c:v>3.1506159999999999E-4</c:v>
                </c:pt>
                <c:pt idx="420">
                  <c:v>3.1503599999999998E-4</c:v>
                </c:pt>
                <c:pt idx="421">
                  <c:v>3.0686120000000003E-4</c:v>
                </c:pt>
                <c:pt idx="422">
                  <c:v>3.0443359999999999E-4</c:v>
                </c:pt>
                <c:pt idx="423">
                  <c:v>3.1069600000000001E-4</c:v>
                </c:pt>
                <c:pt idx="424">
                  <c:v>3.0854720000000001E-4</c:v>
                </c:pt>
                <c:pt idx="425">
                  <c:v>3.0225919999999999E-4</c:v>
                </c:pt>
                <c:pt idx="426">
                  <c:v>3.1004079999999998E-4</c:v>
                </c:pt>
                <c:pt idx="427">
                  <c:v>3.0421320000000002E-4</c:v>
                </c:pt>
                <c:pt idx="428">
                  <c:v>2.982204E-4</c:v>
                </c:pt>
                <c:pt idx="429">
                  <c:v>3.0008199999999996E-4</c:v>
                </c:pt>
                <c:pt idx="430">
                  <c:v>3.0396440000000002E-4</c:v>
                </c:pt>
                <c:pt idx="431">
                  <c:v>2.9722880000000002E-4</c:v>
                </c:pt>
                <c:pt idx="432">
                  <c:v>3.0056439999999999E-4</c:v>
                </c:pt>
                <c:pt idx="433">
                  <c:v>3.090616E-4</c:v>
                </c:pt>
                <c:pt idx="434">
                  <c:v>3.0014000000000001E-4</c:v>
                </c:pt>
                <c:pt idx="435">
                  <c:v>3.0732280000000001E-4</c:v>
                </c:pt>
                <c:pt idx="436">
                  <c:v>3.034612E-4</c:v>
                </c:pt>
                <c:pt idx="437">
                  <c:v>3.0607879999999999E-4</c:v>
                </c:pt>
                <c:pt idx="438">
                  <c:v>3.1502679999999999E-4</c:v>
                </c:pt>
                <c:pt idx="439">
                  <c:v>3.1438639999999997E-4</c:v>
                </c:pt>
                <c:pt idx="440">
                  <c:v>3.1142440000000001E-4</c:v>
                </c:pt>
                <c:pt idx="441">
                  <c:v>3.0639600000000001E-4</c:v>
                </c:pt>
                <c:pt idx="442">
                  <c:v>3.2382400000000001E-4</c:v>
                </c:pt>
                <c:pt idx="443">
                  <c:v>3.2547239999999996E-4</c:v>
                </c:pt>
                <c:pt idx="444">
                  <c:v>3.1560240000000003E-4</c:v>
                </c:pt>
                <c:pt idx="445">
                  <c:v>3.1067280000000001E-4</c:v>
                </c:pt>
                <c:pt idx="446">
                  <c:v>3.1795759999999999E-4</c:v>
                </c:pt>
                <c:pt idx="447">
                  <c:v>3.235604E-4</c:v>
                </c:pt>
                <c:pt idx="448">
                  <c:v>3.3031560000000001E-4</c:v>
                </c:pt>
                <c:pt idx="449">
                  <c:v>3.2280160000000004E-4</c:v>
                </c:pt>
                <c:pt idx="450">
                  <c:v>3.2324719999999999E-4</c:v>
                </c:pt>
                <c:pt idx="451">
                  <c:v>3.39224E-4</c:v>
                </c:pt>
                <c:pt idx="452">
                  <c:v>3.3426640000000003E-4</c:v>
                </c:pt>
                <c:pt idx="453">
                  <c:v>3.2609560000000003E-4</c:v>
                </c:pt>
                <c:pt idx="454">
                  <c:v>3.2817560000000004E-4</c:v>
                </c:pt>
                <c:pt idx="455">
                  <c:v>3.2690719999999999E-4</c:v>
                </c:pt>
                <c:pt idx="456">
                  <c:v>3.3085800000000001E-4</c:v>
                </c:pt>
                <c:pt idx="457">
                  <c:v>3.2943840000000001E-4</c:v>
                </c:pt>
                <c:pt idx="458">
                  <c:v>3.1811359999999996E-4</c:v>
                </c:pt>
                <c:pt idx="459">
                  <c:v>3.2394680000000003E-4</c:v>
                </c:pt>
                <c:pt idx="460">
                  <c:v>3.3125519999999999E-4</c:v>
                </c:pt>
                <c:pt idx="461">
                  <c:v>3.363436E-4</c:v>
                </c:pt>
                <c:pt idx="462">
                  <c:v>3.3662280000000002E-4</c:v>
                </c:pt>
                <c:pt idx="463">
                  <c:v>3.3251919999999999E-4</c:v>
                </c:pt>
                <c:pt idx="464">
                  <c:v>3.2936359999999999E-4</c:v>
                </c:pt>
                <c:pt idx="465">
                  <c:v>3.3838519999999998E-4</c:v>
                </c:pt>
                <c:pt idx="466">
                  <c:v>3.3460799999999996E-4</c:v>
                </c:pt>
                <c:pt idx="467">
                  <c:v>3.3440599999999998E-4</c:v>
                </c:pt>
                <c:pt idx="468">
                  <c:v>3.2759040000000003E-4</c:v>
                </c:pt>
                <c:pt idx="469">
                  <c:v>3.4021559999999998E-4</c:v>
                </c:pt>
                <c:pt idx="470">
                  <c:v>3.3952000000000006E-4</c:v>
                </c:pt>
                <c:pt idx="471">
                  <c:v>3.3588999999999998E-4</c:v>
                </c:pt>
                <c:pt idx="472">
                  <c:v>3.2901159999999997E-4</c:v>
                </c:pt>
                <c:pt idx="473">
                  <c:v>3.3570999999999997E-4</c:v>
                </c:pt>
                <c:pt idx="474">
                  <c:v>3.3073159999999995E-4</c:v>
                </c:pt>
                <c:pt idx="475">
                  <c:v>3.3702280000000003E-4</c:v>
                </c:pt>
                <c:pt idx="476">
                  <c:v>3.279372E-4</c:v>
                </c:pt>
                <c:pt idx="477">
                  <c:v>3.4203839999999999E-4</c:v>
                </c:pt>
                <c:pt idx="478">
                  <c:v>3.4057679999999999E-4</c:v>
                </c:pt>
                <c:pt idx="479">
                  <c:v>3.4540359999999997E-4</c:v>
                </c:pt>
                <c:pt idx="480">
                  <c:v>3.3722240000000001E-4</c:v>
                </c:pt>
                <c:pt idx="481">
                  <c:v>3.4168840000000001E-4</c:v>
                </c:pt>
                <c:pt idx="482">
                  <c:v>3.4798639999999997E-4</c:v>
                </c:pt>
                <c:pt idx="483">
                  <c:v>3.4129560000000002E-4</c:v>
                </c:pt>
                <c:pt idx="484">
                  <c:v>3.374308E-4</c:v>
                </c:pt>
                <c:pt idx="485">
                  <c:v>3.3910359999999998E-4</c:v>
                </c:pt>
                <c:pt idx="486">
                  <c:v>3.4841280000000004E-4</c:v>
                </c:pt>
                <c:pt idx="487">
                  <c:v>3.3922800000000001E-4</c:v>
                </c:pt>
                <c:pt idx="488">
                  <c:v>3.3856079999999996E-4</c:v>
                </c:pt>
                <c:pt idx="489">
                  <c:v>3.3049559999999997E-4</c:v>
                </c:pt>
                <c:pt idx="490">
                  <c:v>3.2913799999999998E-4</c:v>
                </c:pt>
                <c:pt idx="491">
                  <c:v>3.4245360000000004E-4</c:v>
                </c:pt>
                <c:pt idx="492">
                  <c:v>3.418928E-4</c:v>
                </c:pt>
                <c:pt idx="493">
                  <c:v>3.341032E-4</c:v>
                </c:pt>
                <c:pt idx="494">
                  <c:v>3.3169280000000002E-4</c:v>
                </c:pt>
                <c:pt idx="495">
                  <c:v>3.3107240000000005E-4</c:v>
                </c:pt>
                <c:pt idx="496">
                  <c:v>3.4067600000000004E-4</c:v>
                </c:pt>
                <c:pt idx="497">
                  <c:v>3.3346920000000004E-4</c:v>
                </c:pt>
                <c:pt idx="498">
                  <c:v>3.3123279999999999E-4</c:v>
                </c:pt>
                <c:pt idx="499">
                  <c:v>3.3386440000000004E-4</c:v>
                </c:pt>
                <c:pt idx="500">
                  <c:v>3.3712359999999998E-4</c:v>
                </c:pt>
                <c:pt idx="501" formatCode="0.000">
                  <c:v>3.3912360000000003E-4</c:v>
                </c:pt>
                <c:pt idx="502" formatCode="0.000">
                  <c:v>3.4039680000000003E-4</c:v>
                </c:pt>
                <c:pt idx="503" formatCode="0.000">
                  <c:v>3.3675280000000001E-4</c:v>
                </c:pt>
                <c:pt idx="504" formatCode="0.000">
                  <c:v>3.362568E-4</c:v>
                </c:pt>
                <c:pt idx="505" formatCode="0.000">
                  <c:v>3.4435040000000002E-4</c:v>
                </c:pt>
                <c:pt idx="506" formatCode="0.000">
                  <c:v>3.3884400000000004E-4</c:v>
                </c:pt>
                <c:pt idx="507" formatCode="0.000">
                  <c:v>3.4375679999999997E-4</c:v>
                </c:pt>
                <c:pt idx="508" formatCode="0.000">
                  <c:v>3.424848E-4</c:v>
                </c:pt>
                <c:pt idx="509" formatCode="0.000">
                  <c:v>3.4951120000000001E-4</c:v>
                </c:pt>
                <c:pt idx="510" formatCode="0.000">
                  <c:v>3.4884640000000001E-4</c:v>
                </c:pt>
                <c:pt idx="511" formatCode="0.000">
                  <c:v>3.5059600000000006E-4</c:v>
                </c:pt>
                <c:pt idx="512" formatCode="0.000">
                  <c:v>3.4884E-4</c:v>
                </c:pt>
                <c:pt idx="513" formatCode="0.000">
                  <c:v>3.5446480000000003E-4</c:v>
                </c:pt>
                <c:pt idx="514" formatCode="0.000">
                  <c:v>3.5791760000000001E-4</c:v>
                </c:pt>
                <c:pt idx="515" formatCode="0.000">
                  <c:v>3.5172839999999996E-4</c:v>
                </c:pt>
                <c:pt idx="516" formatCode="0.000">
                  <c:v>3.4560880000000002E-4</c:v>
                </c:pt>
                <c:pt idx="517" formatCode="0.000">
                  <c:v>3.3987919999999998E-4</c:v>
                </c:pt>
                <c:pt idx="518" formatCode="0.000">
                  <c:v>3.4209160000000003E-4</c:v>
                </c:pt>
                <c:pt idx="519" formatCode="0.000">
                  <c:v>3.4655999999999999E-4</c:v>
                </c:pt>
                <c:pt idx="520" formatCode="0.000">
                  <c:v>3.4851720000000002E-4</c:v>
                </c:pt>
                <c:pt idx="521" formatCode="0.000">
                  <c:v>3.46182E-4</c:v>
                </c:pt>
                <c:pt idx="522" formatCode="0.000">
                  <c:v>3.4622199999999998E-4</c:v>
                </c:pt>
                <c:pt idx="523" formatCode="0.000">
                  <c:v>3.4494799999999998E-4</c:v>
                </c:pt>
                <c:pt idx="524" formatCode="0.000">
                  <c:v>3.5321720000000003E-4</c:v>
                </c:pt>
                <c:pt idx="525" formatCode="0.000">
                  <c:v>3.5455319999999998E-4</c:v>
                </c:pt>
                <c:pt idx="526" formatCode="0.000">
                  <c:v>3.4490640000000005E-4</c:v>
                </c:pt>
                <c:pt idx="527" formatCode="0.000">
                  <c:v>3.3695360000000001E-4</c:v>
                </c:pt>
                <c:pt idx="528" formatCode="0.000">
                  <c:v>3.4467999999999999E-4</c:v>
                </c:pt>
                <c:pt idx="529" formatCode="0.000">
                  <c:v>3.5686240000000003E-4</c:v>
                </c:pt>
                <c:pt idx="530" formatCode="0.000">
                  <c:v>3.5107159999999999E-4</c:v>
                </c:pt>
                <c:pt idx="531" formatCode="0.000">
                  <c:v>3.4994600000000001E-4</c:v>
                </c:pt>
                <c:pt idx="532" formatCode="0.000">
                  <c:v>3.4942000000000003E-4</c:v>
                </c:pt>
                <c:pt idx="533" formatCode="0.000">
                  <c:v>3.5879439999999998E-4</c:v>
                </c:pt>
                <c:pt idx="534" formatCode="0.000">
                  <c:v>3.6065239999999996E-4</c:v>
                </c:pt>
                <c:pt idx="535" formatCode="0.000">
                  <c:v>3.5429759999999999E-4</c:v>
                </c:pt>
                <c:pt idx="536" formatCode="0.000">
                  <c:v>3.5217079999999996E-4</c:v>
                </c:pt>
                <c:pt idx="537" formatCode="0.000">
                  <c:v>3.586528E-4</c:v>
                </c:pt>
                <c:pt idx="538" formatCode="0.000">
                  <c:v>3.6249320000000004E-4</c:v>
                </c:pt>
                <c:pt idx="539" formatCode="0.000">
                  <c:v>3.5916639999999998E-4</c:v>
                </c:pt>
                <c:pt idx="540" formatCode="0.000">
                  <c:v>3.527828E-4</c:v>
                </c:pt>
                <c:pt idx="541" formatCode="0.000">
                  <c:v>3.5576200000000003E-4</c:v>
                </c:pt>
                <c:pt idx="542" formatCode="0.000">
                  <c:v>3.6076959999999998E-4</c:v>
                </c:pt>
                <c:pt idx="543" formatCode="0.000">
                  <c:v>3.619192E-4</c:v>
                </c:pt>
                <c:pt idx="544" formatCode="0.000">
                  <c:v>3.5833600000000001E-4</c:v>
                </c:pt>
                <c:pt idx="545" formatCode="0.000">
                  <c:v>3.5466079999999997E-4</c:v>
                </c:pt>
                <c:pt idx="546" formatCode="0.000">
                  <c:v>3.5322800000000003E-4</c:v>
                </c:pt>
                <c:pt idx="547" formatCode="0.000">
                  <c:v>3.5635840000000001E-4</c:v>
                </c:pt>
                <c:pt idx="548" formatCode="0.000">
                  <c:v>3.6532679999999997E-4</c:v>
                </c:pt>
                <c:pt idx="549" formatCode="0.000">
                  <c:v>3.5838599999999998E-4</c:v>
                </c:pt>
                <c:pt idx="550" formatCode="0.000">
                  <c:v>3.5984040000000003E-4</c:v>
                </c:pt>
                <c:pt idx="551" formatCode="0.000">
                  <c:v>3.6206799999999995E-4</c:v>
                </c:pt>
                <c:pt idx="552" formatCode="0.000">
                  <c:v>3.7235959999999999E-4</c:v>
                </c:pt>
                <c:pt idx="553" formatCode="0.000">
                  <c:v>3.6806680000000001E-4</c:v>
                </c:pt>
                <c:pt idx="554" formatCode="0.000">
                  <c:v>3.642928E-4</c:v>
                </c:pt>
                <c:pt idx="555" formatCode="0.000">
                  <c:v>3.5907240000000002E-4</c:v>
                </c:pt>
                <c:pt idx="556" formatCode="0.000">
                  <c:v>3.633876E-4</c:v>
                </c:pt>
                <c:pt idx="557" formatCode="0.000">
                  <c:v>3.6964760000000001E-4</c:v>
                </c:pt>
                <c:pt idx="558" formatCode="0.000">
                  <c:v>3.6712000000000002E-4</c:v>
                </c:pt>
                <c:pt idx="559" formatCode="0.000">
                  <c:v>3.6242760000000001E-4</c:v>
                </c:pt>
                <c:pt idx="560" formatCode="0.000">
                  <c:v>3.6802920000000004E-4</c:v>
                </c:pt>
                <c:pt idx="561" formatCode="0.000">
                  <c:v>3.7595719999999997E-4</c:v>
                </c:pt>
                <c:pt idx="562" formatCode="0.000">
                  <c:v>3.7969639999999998E-4</c:v>
                </c:pt>
                <c:pt idx="563" formatCode="0.000">
                  <c:v>3.6906279999999997E-4</c:v>
                </c:pt>
                <c:pt idx="564" formatCode="0.000">
                  <c:v>3.667376E-4</c:v>
                </c:pt>
                <c:pt idx="565" formatCode="0.000">
                  <c:v>3.7026719999999998E-4</c:v>
                </c:pt>
                <c:pt idx="566" formatCode="0.000">
                  <c:v>3.77802E-4</c:v>
                </c:pt>
                <c:pt idx="567" formatCode="0.000">
                  <c:v>3.6941719999999999E-4</c:v>
                </c:pt>
                <c:pt idx="568" formatCode="0.000">
                  <c:v>3.6889760000000002E-4</c:v>
                </c:pt>
                <c:pt idx="569" formatCode="0.000">
                  <c:v>3.5627600000000004E-4</c:v>
                </c:pt>
                <c:pt idx="570" formatCode="0.000">
                  <c:v>3.7439359999999998E-4</c:v>
                </c:pt>
                <c:pt idx="571" formatCode="0.000">
                  <c:v>3.7434559999999998E-4</c:v>
                </c:pt>
                <c:pt idx="572" formatCode="0.000">
                  <c:v>3.6690639999999999E-4</c:v>
                </c:pt>
                <c:pt idx="573" formatCode="0.000">
                  <c:v>3.6796839999999996E-4</c:v>
                </c:pt>
                <c:pt idx="574" formatCode="0.000">
                  <c:v>3.6971479999999999E-4</c:v>
                </c:pt>
                <c:pt idx="575" formatCode="0.000">
                  <c:v>3.775572E-4</c:v>
                </c:pt>
                <c:pt idx="576" formatCode="0.000">
                  <c:v>3.756872E-4</c:v>
                </c:pt>
                <c:pt idx="577" formatCode="0.000">
                  <c:v>3.7548400000000004E-4</c:v>
                </c:pt>
                <c:pt idx="578" formatCode="0.000">
                  <c:v>3.7943039999999996E-4</c:v>
                </c:pt>
                <c:pt idx="579" formatCode="0.000">
                  <c:v>3.7875920000000001E-4</c:v>
                </c:pt>
                <c:pt idx="580" formatCode="0.000">
                  <c:v>3.74428E-4</c:v>
                </c:pt>
                <c:pt idx="581" formatCode="0.000">
                  <c:v>3.7244319999999999E-4</c:v>
                </c:pt>
                <c:pt idx="582" formatCode="0.000">
                  <c:v>3.7617079999999995E-4</c:v>
                </c:pt>
                <c:pt idx="583" formatCode="0.000">
                  <c:v>3.6965320000000002E-4</c:v>
                </c:pt>
                <c:pt idx="584" formatCode="0.000">
                  <c:v>3.7226000000000002E-4</c:v>
                </c:pt>
                <c:pt idx="585" formatCode="0.000">
                  <c:v>3.7281880000000002E-4</c:v>
                </c:pt>
                <c:pt idx="586" formatCode="0.000">
                  <c:v>3.7608919999999998E-4</c:v>
                </c:pt>
                <c:pt idx="587" formatCode="0.000">
                  <c:v>3.7300800000000003E-4</c:v>
                </c:pt>
                <c:pt idx="588" formatCode="0.000">
                  <c:v>3.7081320000000002E-4</c:v>
                </c:pt>
                <c:pt idx="589" formatCode="0.000">
                  <c:v>3.6720999999999998E-4</c:v>
                </c:pt>
                <c:pt idx="590" formatCode="0.000">
                  <c:v>3.7173719999999998E-4</c:v>
                </c:pt>
                <c:pt idx="591" formatCode="0.000">
                  <c:v>3.7971320000000002E-4</c:v>
                </c:pt>
                <c:pt idx="592" formatCode="0.000">
                  <c:v>3.8254359999999999E-4</c:v>
                </c:pt>
                <c:pt idx="593" formatCode="0.000">
                  <c:v>3.7816879999999996E-4</c:v>
                </c:pt>
                <c:pt idx="594" formatCode="0.000">
                  <c:v>3.8038519999999997E-4</c:v>
                </c:pt>
                <c:pt idx="595" formatCode="0.000">
                  <c:v>3.7705520000000001E-4</c:v>
                </c:pt>
                <c:pt idx="596" formatCode="0.000">
                  <c:v>3.8627759999999996E-4</c:v>
                </c:pt>
                <c:pt idx="597" formatCode="0.000">
                  <c:v>3.9004480000000004E-4</c:v>
                </c:pt>
                <c:pt idx="598" formatCode="0.000">
                  <c:v>3.9062399999999995E-4</c:v>
                </c:pt>
                <c:pt idx="599" formatCode="0.000">
                  <c:v>3.7956839999999997E-4</c:v>
                </c:pt>
                <c:pt idx="600" formatCode="0.000">
                  <c:v>3.8459479999999999E-4</c:v>
                </c:pt>
                <c:pt idx="601" formatCode="0.000">
                  <c:v>3.9652279999999996E-4</c:v>
                </c:pt>
                <c:pt idx="602" formatCode="0.000">
                  <c:v>3.9070119999999999E-4</c:v>
                </c:pt>
                <c:pt idx="603" formatCode="0.000">
                  <c:v>3.8371919999999999E-4</c:v>
                </c:pt>
                <c:pt idx="604" formatCode="0.000">
                  <c:v>3.8082240000000004E-4</c:v>
                </c:pt>
                <c:pt idx="605" formatCode="0.000">
                  <c:v>3.796464E-4</c:v>
                </c:pt>
                <c:pt idx="606" formatCode="0.000">
                  <c:v>3.9288799999999998E-4</c:v>
                </c:pt>
                <c:pt idx="607" formatCode="0.000">
                  <c:v>3.9493920000000004E-4</c:v>
                </c:pt>
                <c:pt idx="608" formatCode="0.000">
                  <c:v>3.8466599999999998E-4</c:v>
                </c:pt>
                <c:pt idx="609" formatCode="0.000">
                  <c:v>3.9038639999999997E-4</c:v>
                </c:pt>
                <c:pt idx="610" formatCode="0.000">
                  <c:v>4.0266400000000001E-4</c:v>
                </c:pt>
                <c:pt idx="611" formatCode="0.000">
                  <c:v>3.9414480000000003E-4</c:v>
                </c:pt>
                <c:pt idx="612" formatCode="0.000">
                  <c:v>3.8975959999999998E-4</c:v>
                </c:pt>
                <c:pt idx="613" formatCode="0.000">
                  <c:v>3.8695320000000001E-4</c:v>
                </c:pt>
                <c:pt idx="614" formatCode="0.000">
                  <c:v>3.9811640000000004E-4</c:v>
                </c:pt>
                <c:pt idx="615" formatCode="0.000">
                  <c:v>4.0046800000000002E-4</c:v>
                </c:pt>
                <c:pt idx="616" formatCode="0.000">
                  <c:v>3.9872600000000002E-4</c:v>
                </c:pt>
                <c:pt idx="617" formatCode="0.000">
                  <c:v>3.9653280000000001E-4</c:v>
                </c:pt>
                <c:pt idx="618" formatCode="0.000">
                  <c:v>3.9893680000000002E-4</c:v>
                </c:pt>
                <c:pt idx="619" formatCode="0.000">
                  <c:v>4.0401199999999998E-4</c:v>
                </c:pt>
                <c:pt idx="620" formatCode="0.000">
                  <c:v>3.9352119999999999E-4</c:v>
                </c:pt>
                <c:pt idx="621" formatCode="0.000">
                  <c:v>3.8824440000000002E-4</c:v>
                </c:pt>
                <c:pt idx="622" formatCode="0.000">
                  <c:v>3.9620000000000004E-4</c:v>
                </c:pt>
                <c:pt idx="623" formatCode="0.000">
                  <c:v>4.0201599999999999E-4</c:v>
                </c:pt>
                <c:pt idx="624" formatCode="0.000">
                  <c:v>3.973604E-4</c:v>
                </c:pt>
                <c:pt idx="625" formatCode="0.000">
                  <c:v>3.9516559999999999E-4</c:v>
                </c:pt>
                <c:pt idx="626" formatCode="0.000">
                  <c:v>3.959012E-4</c:v>
                </c:pt>
                <c:pt idx="627" formatCode="0.000">
                  <c:v>4.0574399999999998E-4</c:v>
                </c:pt>
                <c:pt idx="628" formatCode="0.000">
                  <c:v>3.9972800000000002E-4</c:v>
                </c:pt>
                <c:pt idx="629" formatCode="0.000">
                  <c:v>3.9956440000000001E-4</c:v>
                </c:pt>
                <c:pt idx="630" formatCode="0.000">
                  <c:v>4.0309600000000003E-4</c:v>
                </c:pt>
                <c:pt idx="631" formatCode="0.000">
                  <c:v>4.0054800000000003E-4</c:v>
                </c:pt>
                <c:pt idx="632" formatCode="0.000">
                  <c:v>4.1130800000000004E-4</c:v>
                </c:pt>
                <c:pt idx="633" formatCode="0.000">
                  <c:v>4.0649600000000001E-4</c:v>
                </c:pt>
                <c:pt idx="634" formatCode="0.000">
                  <c:v>4.0939600000000002E-4</c:v>
                </c:pt>
                <c:pt idx="635" formatCode="0.000">
                  <c:v>4.0492800000000004E-4</c:v>
                </c:pt>
                <c:pt idx="636" formatCode="0.000">
                  <c:v>4.0663199999999998E-4</c:v>
                </c:pt>
                <c:pt idx="637" formatCode="0.000">
                  <c:v>4.1389200000000001E-4</c:v>
                </c:pt>
                <c:pt idx="638" formatCode="0.000">
                  <c:v>4.1174400000000002E-4</c:v>
                </c:pt>
                <c:pt idx="639" formatCode="0.000">
                  <c:v>4.0608400000000002E-4</c:v>
                </c:pt>
                <c:pt idx="640" formatCode="0.000">
                  <c:v>4.061E-4</c:v>
                </c:pt>
                <c:pt idx="641" formatCode="0.000">
                  <c:v>4.1112799999999997E-4</c:v>
                </c:pt>
                <c:pt idx="642" formatCode="0.000">
                  <c:v>4.2024800000000002E-4</c:v>
                </c:pt>
                <c:pt idx="643" formatCode="0.000">
                  <c:v>4.18284E-4</c:v>
                </c:pt>
                <c:pt idx="644" formatCode="0.000">
                  <c:v>4.13884E-4</c:v>
                </c:pt>
                <c:pt idx="645" formatCode="0.000">
                  <c:v>4.1045199999999995E-4</c:v>
                </c:pt>
                <c:pt idx="646" formatCode="0.000">
                  <c:v>4.2490399999999998E-4</c:v>
                </c:pt>
                <c:pt idx="647" formatCode="0.000">
                  <c:v>4.1952000000000005E-4</c:v>
                </c:pt>
                <c:pt idx="648" formatCode="0.000">
                  <c:v>4.0858799999999999E-4</c:v>
                </c:pt>
                <c:pt idx="649" formatCode="0.000">
                  <c:v>4.1726399999999998E-4</c:v>
                </c:pt>
                <c:pt idx="650" formatCode="0.000">
                  <c:v>4.32304E-4</c:v>
                </c:pt>
                <c:pt idx="651" formatCode="0.000">
                  <c:v>4.2301199999999995E-4</c:v>
                </c:pt>
                <c:pt idx="652" formatCode="0.000">
                  <c:v>4.21944E-4</c:v>
                </c:pt>
                <c:pt idx="653" formatCode="0.000">
                  <c:v>4.2099999999999999E-4</c:v>
                </c:pt>
                <c:pt idx="654" formatCode="0.000">
                  <c:v>4.2105999999999996E-4</c:v>
                </c:pt>
                <c:pt idx="655" formatCode="0.000">
                  <c:v>4.3054399999999999E-4</c:v>
                </c:pt>
                <c:pt idx="656" formatCode="0.000">
                  <c:v>4.3058800000000003E-4</c:v>
                </c:pt>
                <c:pt idx="657" formatCode="0.000">
                  <c:v>4.3124799999999996E-4</c:v>
                </c:pt>
                <c:pt idx="658" formatCode="0.000">
                  <c:v>4.33936E-4</c:v>
                </c:pt>
                <c:pt idx="659" formatCode="0.000">
                  <c:v>4.39624E-4</c:v>
                </c:pt>
                <c:pt idx="660" formatCode="0.000">
                  <c:v>4.4227200000000001E-4</c:v>
                </c:pt>
                <c:pt idx="661" formatCode="0.000">
                  <c:v>4.3876800000000002E-4</c:v>
                </c:pt>
                <c:pt idx="662" formatCode="0.000">
                  <c:v>4.3676000000000001E-4</c:v>
                </c:pt>
                <c:pt idx="663" formatCode="0.000">
                  <c:v>4.5581999999999996E-4</c:v>
                </c:pt>
                <c:pt idx="664" formatCode="0.000">
                  <c:v>4.5251999999999998E-4</c:v>
                </c:pt>
                <c:pt idx="665" formatCode="0.000">
                  <c:v>4.5164400000000001E-4</c:v>
                </c:pt>
                <c:pt idx="666" formatCode="0.000">
                  <c:v>4.5551199999999999E-4</c:v>
                </c:pt>
                <c:pt idx="667" formatCode="0.000">
                  <c:v>4.6578799999999997E-4</c:v>
                </c:pt>
                <c:pt idx="668" formatCode="0.000">
                  <c:v>4.8025999999999999E-4</c:v>
                </c:pt>
                <c:pt idx="669" formatCode="0.000">
                  <c:v>4.7747600000000001E-4</c:v>
                </c:pt>
                <c:pt idx="670" formatCode="0.000">
                  <c:v>4.7449199999999997E-4</c:v>
                </c:pt>
                <c:pt idx="671" formatCode="0.000">
                  <c:v>4.8017999999999997E-4</c:v>
                </c:pt>
                <c:pt idx="672" formatCode="0.000">
                  <c:v>5.0024800000000001E-4</c:v>
                </c:pt>
                <c:pt idx="673" formatCode="0.000">
                  <c:v>4.96632E-4</c:v>
                </c:pt>
                <c:pt idx="674" formatCode="0.000">
                  <c:v>4.9479199999999997E-4</c:v>
                </c:pt>
                <c:pt idx="675" formatCode="0.000">
                  <c:v>4.9558800000000004E-4</c:v>
                </c:pt>
                <c:pt idx="676" formatCode="0.000">
                  <c:v>5.2605199999999994E-4</c:v>
                </c:pt>
                <c:pt idx="677" formatCode="0.000">
                  <c:v>5.2749200000000006E-4</c:v>
                </c:pt>
                <c:pt idx="678" formatCode="0.000">
                  <c:v>5.3615999999999994E-4</c:v>
                </c:pt>
                <c:pt idx="679" formatCode="0.000">
                  <c:v>5.4012400000000001E-4</c:v>
                </c:pt>
                <c:pt idx="680" formatCode="0.000">
                  <c:v>5.3447200000000003E-4</c:v>
                </c:pt>
                <c:pt idx="681" formatCode="0.000">
                  <c:v>5.6045200000000002E-4</c:v>
                </c:pt>
                <c:pt idx="682" formatCode="0.000">
                  <c:v>5.9893200000000005E-4</c:v>
                </c:pt>
                <c:pt idx="683" formatCode="0.000">
                  <c:v>6.0490399999999997E-4</c:v>
                </c:pt>
                <c:pt idx="684" formatCode="0.000">
                  <c:v>6.0772400000000002E-4</c:v>
                </c:pt>
                <c:pt idx="685" formatCode="0.000">
                  <c:v>6.1734400000000003E-4</c:v>
                </c:pt>
                <c:pt idx="686" formatCode="0.000">
                  <c:v>6.3740400000000005E-4</c:v>
                </c:pt>
                <c:pt idx="687" formatCode="0.000">
                  <c:v>6.8256000000000002E-4</c:v>
                </c:pt>
                <c:pt idx="688" formatCode="0.000">
                  <c:v>6.9791199999999997E-4</c:v>
                </c:pt>
                <c:pt idx="689" formatCode="0.000">
                  <c:v>7.0615200000000004E-4</c:v>
                </c:pt>
                <c:pt idx="690" formatCode="0.000">
                  <c:v>7.2771199999999993E-4</c:v>
                </c:pt>
                <c:pt idx="691" formatCode="0.000">
                  <c:v>8.141E-4</c:v>
                </c:pt>
                <c:pt idx="692" formatCode="0.000">
                  <c:v>8.6267199999999998E-4</c:v>
                </c:pt>
                <c:pt idx="693" formatCode="0.000">
                  <c:v>8.8195999999999999E-4</c:v>
                </c:pt>
                <c:pt idx="694" formatCode="0.000">
                  <c:v>9.1448799999999998E-4</c:v>
                </c:pt>
                <c:pt idx="695" formatCode="0.000">
                  <c:v>9.4318400000000001E-4</c:v>
                </c:pt>
                <c:pt idx="696" formatCode="0.000">
                  <c:v>1.00844E-3</c:v>
                </c:pt>
                <c:pt idx="697" formatCode="0.000">
                  <c:v>1.1167760000000001E-3</c:v>
                </c:pt>
                <c:pt idx="698" formatCode="0.000">
                  <c:v>1.181716E-3</c:v>
                </c:pt>
                <c:pt idx="699" formatCode="0.000">
                  <c:v>1.213528E-3</c:v>
                </c:pt>
                <c:pt idx="700" formatCode="0.000">
                  <c:v>1.2597839999999999E-3</c:v>
                </c:pt>
                <c:pt idx="701" formatCode="0.000">
                  <c:v>1.3722840000000001E-3</c:v>
                </c:pt>
                <c:pt idx="702" formatCode="0.000">
                  <c:v>1.4962320000000001E-3</c:v>
                </c:pt>
                <c:pt idx="703" formatCode="0.000">
                  <c:v>1.5480679999999999E-3</c:v>
                </c:pt>
                <c:pt idx="704" formatCode="0.000">
                  <c:v>1.5887640000000001E-3</c:v>
                </c:pt>
                <c:pt idx="705" formatCode="0.000">
                  <c:v>1.670504E-3</c:v>
                </c:pt>
                <c:pt idx="706" formatCode="0.000">
                  <c:v>1.8917680000000001E-3</c:v>
                </c:pt>
                <c:pt idx="707" formatCode="0.000">
                  <c:v>1.9873080000000001E-3</c:v>
                </c:pt>
                <c:pt idx="708" formatCode="0.000">
                  <c:v>2.0327399999999999E-3</c:v>
                </c:pt>
                <c:pt idx="709" formatCode="0.000">
                  <c:v>2.1033039999999999E-3</c:v>
                </c:pt>
                <c:pt idx="710" formatCode="0.000">
                  <c:v>2.1852E-3</c:v>
                </c:pt>
                <c:pt idx="711" formatCode="0.000">
                  <c:v>2.39902E-3</c:v>
                </c:pt>
                <c:pt idx="712" formatCode="0.000">
                  <c:v>2.6324160000000003E-3</c:v>
                </c:pt>
                <c:pt idx="713" formatCode="0.000">
                  <c:v>2.6958919999999996E-3</c:v>
                </c:pt>
                <c:pt idx="714" formatCode="0.000">
                  <c:v>2.7774720000000004E-3</c:v>
                </c:pt>
                <c:pt idx="715" formatCode="0.000">
                  <c:v>2.8956359999999996E-3</c:v>
                </c:pt>
                <c:pt idx="716" formatCode="0.000">
                  <c:v>3.230428E-3</c:v>
                </c:pt>
                <c:pt idx="717" formatCode="0.000">
                  <c:v>3.4861360000000004E-3</c:v>
                </c:pt>
                <c:pt idx="718" formatCode="0.000">
                  <c:v>3.5772399999999998E-3</c:v>
                </c:pt>
                <c:pt idx="719" formatCode="0.000">
                  <c:v>3.6634359999999999E-3</c:v>
                </c:pt>
                <c:pt idx="720" formatCode="0.000">
                  <c:v>3.765656E-3</c:v>
                </c:pt>
                <c:pt idx="721" formatCode="0.000">
                  <c:v>4.1260799999999999E-3</c:v>
                </c:pt>
                <c:pt idx="722" formatCode="0.000">
                  <c:v>4.53836E-3</c:v>
                </c:pt>
                <c:pt idx="723" formatCode="0.000">
                  <c:v>4.6054399999999997E-3</c:v>
                </c:pt>
                <c:pt idx="724" formatCode="0.000">
                  <c:v>4.6876399999999999E-3</c:v>
                </c:pt>
                <c:pt idx="725" formatCode="0.000">
                  <c:v>4.8234000000000003E-3</c:v>
                </c:pt>
                <c:pt idx="726" formatCode="0.000">
                  <c:v>4.9567600000000002E-3</c:v>
                </c:pt>
                <c:pt idx="727" formatCode="0.000">
                  <c:v>5.3002400000000003E-3</c:v>
                </c:pt>
                <c:pt idx="728" formatCode="0.000">
                  <c:v>5.8112399999999996E-3</c:v>
                </c:pt>
                <c:pt idx="729" formatCode="0.000">
                  <c:v>5.9246400000000001E-3</c:v>
                </c:pt>
                <c:pt idx="730" formatCode="0.000">
                  <c:v>6.0189199999999997E-3</c:v>
                </c:pt>
                <c:pt idx="731" formatCode="0.000">
                  <c:v>6.23356E-3</c:v>
                </c:pt>
                <c:pt idx="732" formatCode="0.000">
                  <c:v>6.8437999999999997E-3</c:v>
                </c:pt>
                <c:pt idx="733" formatCode="0.000">
                  <c:v>7.0515999999999999E-3</c:v>
                </c:pt>
                <c:pt idx="734" formatCode="0.000">
                  <c:v>7.1465599999999997E-3</c:v>
                </c:pt>
                <c:pt idx="735" formatCode="0.000">
                  <c:v>7.2716000000000005E-3</c:v>
                </c:pt>
                <c:pt idx="736" formatCode="0.000">
                  <c:v>7.6893999999999999E-3</c:v>
                </c:pt>
                <c:pt idx="737" formatCode="0.000">
                  <c:v>8.2197599999999996E-3</c:v>
                </c:pt>
                <c:pt idx="738" formatCode="0.000">
                  <c:v>8.3091599999999995E-3</c:v>
                </c:pt>
                <c:pt idx="739" formatCode="0.000">
                  <c:v>8.4389600000000006E-3</c:v>
                </c:pt>
                <c:pt idx="740" formatCode="0.000">
                  <c:v>8.5932400000000003E-3</c:v>
                </c:pt>
                <c:pt idx="741" formatCode="0.000">
                  <c:v>9.2269199999999996E-3</c:v>
                </c:pt>
                <c:pt idx="742" formatCode="0.000">
                  <c:v>9.6146400000000007E-3</c:v>
                </c:pt>
                <c:pt idx="743" formatCode="0.000">
                  <c:v>9.7116800000000003E-3</c:v>
                </c:pt>
                <c:pt idx="744" formatCode="0.000">
                  <c:v>9.8481599999999999E-3</c:v>
                </c:pt>
                <c:pt idx="745" formatCode="0.000">
                  <c:v>1.004532E-2</c:v>
                </c:pt>
                <c:pt idx="746" formatCode="0.000">
                  <c:v>1.080912E-2</c:v>
                </c:pt>
                <c:pt idx="747" formatCode="0.000">
                  <c:v>1.1249800000000001E-2</c:v>
                </c:pt>
                <c:pt idx="748" formatCode="0.000">
                  <c:v>1.1347560000000001E-2</c:v>
                </c:pt>
                <c:pt idx="749" formatCode="0.000">
                  <c:v>1.148792E-2</c:v>
                </c:pt>
                <c:pt idx="750" formatCode="0.000">
                  <c:v>1.1805920000000001E-2</c:v>
                </c:pt>
                <c:pt idx="751" formatCode="0.000">
                  <c:v>1.2677799999999999E-2</c:v>
                </c:pt>
                <c:pt idx="752" formatCode="0.000">
                  <c:v>1.2815680000000001E-2</c:v>
                </c:pt>
                <c:pt idx="753" formatCode="0.000">
                  <c:v>1.2955399999999999E-2</c:v>
                </c:pt>
                <c:pt idx="754" formatCode="0.000">
                  <c:v>1.3111999999999999E-2</c:v>
                </c:pt>
                <c:pt idx="755" formatCode="0.000">
                  <c:v>1.395572E-2</c:v>
                </c:pt>
                <c:pt idx="756" formatCode="0.000">
                  <c:v>1.446588E-2</c:v>
                </c:pt>
                <c:pt idx="757" formatCode="0.000">
                  <c:v>1.4552600000000001E-2</c:v>
                </c:pt>
                <c:pt idx="758" formatCode="0.000">
                  <c:v>1.47318E-2</c:v>
                </c:pt>
                <c:pt idx="759" formatCode="0.000">
                  <c:v>1.50092E-2</c:v>
                </c:pt>
                <c:pt idx="760" formatCode="0.000">
                  <c:v>1.6051599999999999E-2</c:v>
                </c:pt>
                <c:pt idx="761" formatCode="0.000">
                  <c:v>1.6512840000000001E-2</c:v>
                </c:pt>
                <c:pt idx="762" formatCode="0.000">
                  <c:v>1.6596120000000002E-2</c:v>
                </c:pt>
                <c:pt idx="763" formatCode="0.000">
                  <c:v>1.6745840000000001E-2</c:v>
                </c:pt>
                <c:pt idx="764" formatCode="0.000">
                  <c:v>1.694696E-2</c:v>
                </c:pt>
                <c:pt idx="765" formatCode="0.000">
                  <c:v>1.7786039999999999E-2</c:v>
                </c:pt>
                <c:pt idx="766" formatCode="0.000">
                  <c:v>1.8535360000000001E-2</c:v>
                </c:pt>
                <c:pt idx="767" formatCode="0.000">
                  <c:v>1.861676E-2</c:v>
                </c:pt>
                <c:pt idx="768" formatCode="0.000">
                  <c:v>1.8763719999999998E-2</c:v>
                </c:pt>
                <c:pt idx="769" formatCode="0.000">
                  <c:v>1.9177679999999999E-2</c:v>
                </c:pt>
                <c:pt idx="770" formatCode="0.000">
                  <c:v>2.0367479999999997E-2</c:v>
                </c:pt>
                <c:pt idx="771" formatCode="0.000">
                  <c:v>2.0600360000000002E-2</c:v>
                </c:pt>
                <c:pt idx="772" formatCode="0.000">
                  <c:v>2.0698080000000001E-2</c:v>
                </c:pt>
                <c:pt idx="773" formatCode="0.000">
                  <c:v>2.088456E-2</c:v>
                </c:pt>
                <c:pt idx="774" formatCode="0.000">
                  <c:v>2.1367199999999999E-2</c:v>
                </c:pt>
                <c:pt idx="775" formatCode="0.000">
                  <c:v>2.2667880000000001E-2</c:v>
                </c:pt>
                <c:pt idx="776" formatCode="0.000">
                  <c:v>2.2884999999999999E-2</c:v>
                </c:pt>
                <c:pt idx="777" formatCode="0.000">
                  <c:v>2.2972359999999997E-2</c:v>
                </c:pt>
                <c:pt idx="778" formatCode="0.000">
                  <c:v>2.3181919999999998E-2</c:v>
                </c:pt>
                <c:pt idx="779" formatCode="0.000">
                  <c:v>2.3410400000000001E-2</c:v>
                </c:pt>
                <c:pt idx="780" formatCode="0.000">
                  <c:v>2.402864E-2</c:v>
                </c:pt>
                <c:pt idx="781" formatCode="0.000">
                  <c:v>2.5482680000000001E-2</c:v>
                </c:pt>
                <c:pt idx="782" formatCode="0.000">
                  <c:v>2.5873240000000002E-2</c:v>
                </c:pt>
                <c:pt idx="783" formatCode="0.000">
                  <c:v>2.5942599999999996E-2</c:v>
                </c:pt>
                <c:pt idx="784" formatCode="0.000">
                  <c:v>2.617036E-2</c:v>
                </c:pt>
                <c:pt idx="785" formatCode="0.000">
                  <c:v>2.751528E-2</c:v>
                </c:pt>
                <c:pt idx="786" formatCode="0.000">
                  <c:v>2.7996919999999998E-2</c:v>
                </c:pt>
                <c:pt idx="787" formatCode="0.000">
                  <c:v>2.8096719999999999E-2</c:v>
                </c:pt>
                <c:pt idx="788" formatCode="0.000">
                  <c:v>2.8282159999999997E-2</c:v>
                </c:pt>
                <c:pt idx="789" formatCode="0.000">
                  <c:v>2.9491999999999997E-2</c:v>
                </c:pt>
                <c:pt idx="790" formatCode="0.000">
                  <c:v>3.0096479999999998E-2</c:v>
                </c:pt>
                <c:pt idx="791" formatCode="0.000">
                  <c:v>3.0206319999999998E-2</c:v>
                </c:pt>
                <c:pt idx="792" formatCode="0.000">
                  <c:v>3.046712E-2</c:v>
                </c:pt>
                <c:pt idx="793" formatCode="0.000">
                  <c:v>3.1623720000000001E-2</c:v>
                </c:pt>
                <c:pt idx="794" formatCode="0.000">
                  <c:v>3.1771720000000003E-2</c:v>
                </c:pt>
                <c:pt idx="795" formatCode="0.000">
                  <c:v>3.195692E-2</c:v>
                </c:pt>
                <c:pt idx="796" formatCode="0.000">
                  <c:v>3.2195839999999996E-2</c:v>
                </c:pt>
                <c:pt idx="797" formatCode="0.000">
                  <c:v>3.2744919999999997E-2</c:v>
                </c:pt>
                <c:pt idx="798" formatCode="0.000">
                  <c:v>3.4357280000000004E-2</c:v>
                </c:pt>
                <c:pt idx="799" formatCode="0.000">
                  <c:v>3.4597039999999996E-2</c:v>
                </c:pt>
                <c:pt idx="800" formatCode="0.000">
                  <c:v>3.4702199999999996E-2</c:v>
                </c:pt>
                <c:pt idx="801" formatCode="0.000">
                  <c:v>3.5701160000000003E-2</c:v>
                </c:pt>
                <c:pt idx="802" formatCode="0.000">
                  <c:v>3.72778E-2</c:v>
                </c:pt>
                <c:pt idx="803" formatCode="0.000">
                  <c:v>3.7379760000000005E-2</c:v>
                </c:pt>
                <c:pt idx="804" formatCode="0.000">
                  <c:v>3.7489439999999999E-2</c:v>
                </c:pt>
                <c:pt idx="805" formatCode="0.000">
                  <c:v>3.7725120000000001E-2</c:v>
                </c:pt>
                <c:pt idx="806" formatCode="0.000">
                  <c:v>3.9321839999999997E-2</c:v>
                </c:pt>
                <c:pt idx="807" formatCode="0.000">
                  <c:v>3.9909479999999997E-2</c:v>
                </c:pt>
                <c:pt idx="808" formatCode="0.000">
                  <c:v>4.0008000000000002E-2</c:v>
                </c:pt>
                <c:pt idx="809" formatCode="0.000">
                  <c:v>4.02104E-2</c:v>
                </c:pt>
                <c:pt idx="810" formatCode="0.000">
                  <c:v>4.0910000000000002E-2</c:v>
                </c:pt>
                <c:pt idx="811" formatCode="0.000">
                  <c:v>4.2767199999999998E-2</c:v>
                </c:pt>
                <c:pt idx="812" formatCode="0.000">
                  <c:v>4.3092800000000001E-2</c:v>
                </c:pt>
                <c:pt idx="813" formatCode="0.000">
                  <c:v>4.3150800000000003E-2</c:v>
                </c:pt>
                <c:pt idx="814" formatCode="0.000">
                  <c:v>4.3354400000000001E-2</c:v>
                </c:pt>
                <c:pt idx="815" formatCode="0.000">
                  <c:v>4.4096000000000003E-2</c:v>
                </c:pt>
                <c:pt idx="816" formatCode="0.000">
                  <c:v>4.5731599999999997E-2</c:v>
                </c:pt>
                <c:pt idx="817" formatCode="0.000">
                  <c:v>4.5825600000000001E-2</c:v>
                </c:pt>
                <c:pt idx="818" formatCode="0.000">
                  <c:v>4.5965199999999998E-2</c:v>
                </c:pt>
                <c:pt idx="819" formatCode="0.000">
                  <c:v>4.6373199999999996E-2</c:v>
                </c:pt>
                <c:pt idx="820" formatCode="0.000">
                  <c:v>4.8308400000000001E-2</c:v>
                </c:pt>
                <c:pt idx="821" formatCode="0.000">
                  <c:v>4.8744800000000005E-2</c:v>
                </c:pt>
                <c:pt idx="822" formatCode="0.000">
                  <c:v>4.8794000000000004E-2</c:v>
                </c:pt>
                <c:pt idx="823" formatCode="0.000">
                  <c:v>4.89816E-2</c:v>
                </c:pt>
                <c:pt idx="824" formatCode="0.000">
                  <c:v>4.92188E-2</c:v>
                </c:pt>
                <c:pt idx="825" formatCode="0.000">
                  <c:v>5.01828E-2</c:v>
                </c:pt>
                <c:pt idx="826" formatCode="0.000">
                  <c:v>5.2231199999999998E-2</c:v>
                </c:pt>
                <c:pt idx="827" formatCode="0.000">
                  <c:v>5.2511599999999999E-2</c:v>
                </c:pt>
                <c:pt idx="828" formatCode="0.000">
                  <c:v>5.2550400000000004E-2</c:v>
                </c:pt>
                <c:pt idx="829" formatCode="0.000">
                  <c:v>5.2716000000000006E-2</c:v>
                </c:pt>
                <c:pt idx="830" formatCode="0.000">
                  <c:v>5.3963200000000003E-2</c:v>
                </c:pt>
                <c:pt idx="831" formatCode="0.000">
                  <c:v>5.5072000000000003E-2</c:v>
                </c:pt>
                <c:pt idx="832" formatCode="0.000">
                  <c:v>5.5123600000000002E-2</c:v>
                </c:pt>
                <c:pt idx="833" formatCode="0.000">
                  <c:v>5.5413199999999996E-2</c:v>
                </c:pt>
                <c:pt idx="834" formatCode="0.000">
                  <c:v>5.6911199999999995E-2</c:v>
                </c:pt>
                <c:pt idx="835" formatCode="0.000">
                  <c:v>5.7000400000000007E-2</c:v>
                </c:pt>
                <c:pt idx="836" formatCode="0.000">
                  <c:v>5.7157199999999998E-2</c:v>
                </c:pt>
                <c:pt idx="837" formatCode="0.000">
                  <c:v>5.7352E-2</c:v>
                </c:pt>
                <c:pt idx="838" formatCode="0.000">
                  <c:v>5.81548E-2</c:v>
                </c:pt>
                <c:pt idx="839" formatCode="0.000">
                  <c:v>6.0337200000000001E-2</c:v>
                </c:pt>
                <c:pt idx="840" formatCode="0.000">
                  <c:v>6.0696399999999998E-2</c:v>
                </c:pt>
                <c:pt idx="841" formatCode="0.000">
                  <c:v>6.0696399999999998E-2</c:v>
                </c:pt>
                <c:pt idx="842" formatCode="0.000">
                  <c:v>6.0823600000000005E-2</c:v>
                </c:pt>
                <c:pt idx="843" formatCode="0.000">
                  <c:v>6.1558400000000006E-2</c:v>
                </c:pt>
                <c:pt idx="844" formatCode="0.000">
                  <c:v>6.3737600000000005E-2</c:v>
                </c:pt>
                <c:pt idx="845" formatCode="0.000">
                  <c:v>6.41428E-2</c:v>
                </c:pt>
                <c:pt idx="846" formatCode="0.000">
                  <c:v>6.4103999999999994E-2</c:v>
                </c:pt>
                <c:pt idx="847" formatCode="0.000">
                  <c:v>6.4253600000000008E-2</c:v>
                </c:pt>
                <c:pt idx="848" formatCode="0.000">
                  <c:v>6.6032400000000005E-2</c:v>
                </c:pt>
                <c:pt idx="849" formatCode="0.000">
                  <c:v>6.6569599999999993E-2</c:v>
                </c:pt>
                <c:pt idx="850" formatCode="0.000">
                  <c:v>6.6558000000000006E-2</c:v>
                </c:pt>
                <c:pt idx="851" formatCode="0.000">
                  <c:v>6.6661999999999999E-2</c:v>
                </c:pt>
                <c:pt idx="852" formatCode="0.000">
                  <c:v>6.6832000000000003E-2</c:v>
                </c:pt>
                <c:pt idx="853" formatCode="0.000">
                  <c:v>6.8378800000000003E-2</c:v>
                </c:pt>
                <c:pt idx="854" formatCode="0.000">
                  <c:v>7.0357200000000009E-2</c:v>
                </c:pt>
                <c:pt idx="855" formatCode="0.000">
                  <c:v>7.0368799999999995E-2</c:v>
                </c:pt>
                <c:pt idx="856" formatCode="0.000">
                  <c:v>7.03376E-2</c:v>
                </c:pt>
                <c:pt idx="857" formatCode="0.000">
                  <c:v>7.0835200000000001E-2</c:v>
                </c:pt>
                <c:pt idx="858" formatCode="0.000">
                  <c:v>7.2997599999999996E-2</c:v>
                </c:pt>
                <c:pt idx="859" formatCode="0.000">
                  <c:v>7.3482000000000006E-2</c:v>
                </c:pt>
                <c:pt idx="860" formatCode="0.000">
                  <c:v>7.3391600000000001E-2</c:v>
                </c:pt>
                <c:pt idx="861" formatCode="0.000">
                  <c:v>7.3454800000000001E-2</c:v>
                </c:pt>
                <c:pt idx="862" formatCode="0.000">
                  <c:v>7.36232E-2</c:v>
                </c:pt>
                <c:pt idx="863" formatCode="0.000">
                  <c:v>7.5603999999999991E-2</c:v>
                </c:pt>
                <c:pt idx="864" formatCode="0.000">
                  <c:v>7.6642399999999999E-2</c:v>
                </c:pt>
                <c:pt idx="865" formatCode="0.000">
                  <c:v>7.6509600000000011E-2</c:v>
                </c:pt>
                <c:pt idx="866" formatCode="0.000">
                  <c:v>7.6525999999999997E-2</c:v>
                </c:pt>
                <c:pt idx="867" formatCode="0.000">
                  <c:v>7.6628399999999999E-2</c:v>
                </c:pt>
                <c:pt idx="868" formatCode="0.000">
                  <c:v>7.7792E-2</c:v>
                </c:pt>
                <c:pt idx="869" formatCode="0.000">
                  <c:v>7.9864400000000002E-2</c:v>
                </c:pt>
                <c:pt idx="870" formatCode="0.000">
                  <c:v>7.9860399999999998E-2</c:v>
                </c:pt>
                <c:pt idx="871" formatCode="0.000">
                  <c:v>7.97712E-2</c:v>
                </c:pt>
                <c:pt idx="872" formatCode="0.000">
                  <c:v>7.9800399999999994E-2</c:v>
                </c:pt>
                <c:pt idx="873" formatCode="0.000">
                  <c:v>7.9905199999999996E-2</c:v>
                </c:pt>
                <c:pt idx="874" formatCode="0.000">
                  <c:v>8.0265199999999995E-2</c:v>
                </c:pt>
                <c:pt idx="875" formatCode="0.000">
                  <c:v>8.2466399999999995E-2</c:v>
                </c:pt>
                <c:pt idx="876" formatCode="0.000">
                  <c:v>8.3980800000000008E-2</c:v>
                </c:pt>
                <c:pt idx="877" formatCode="0.000">
                  <c:v>8.3763599999999994E-2</c:v>
                </c:pt>
                <c:pt idx="878" formatCode="0.000">
                  <c:v>8.3664799999999998E-2</c:v>
                </c:pt>
                <c:pt idx="879" formatCode="0.000">
                  <c:v>8.3676E-2</c:v>
                </c:pt>
                <c:pt idx="880" formatCode="0.000">
                  <c:v>8.3777199999999996E-2</c:v>
                </c:pt>
                <c:pt idx="881" formatCode="0.000">
                  <c:v>8.5534800000000008E-2</c:v>
                </c:pt>
                <c:pt idx="882" formatCode="0.000">
                  <c:v>8.6801600000000007E-2</c:v>
                </c:pt>
                <c:pt idx="883" formatCode="0.000">
                  <c:v>8.66088E-2</c:v>
                </c:pt>
                <c:pt idx="884" formatCode="0.000">
                  <c:v>8.6543599999999998E-2</c:v>
                </c:pt>
                <c:pt idx="885" formatCode="0.000">
                  <c:v>8.6584000000000008E-2</c:v>
                </c:pt>
                <c:pt idx="886" formatCode="0.000">
                  <c:v>8.7200399999999997E-2</c:v>
                </c:pt>
                <c:pt idx="887" formatCode="0.000">
                  <c:v>8.9343599999999995E-2</c:v>
                </c:pt>
                <c:pt idx="888" formatCode="0.000">
                  <c:v>8.9499600000000012E-2</c:v>
                </c:pt>
                <c:pt idx="889" formatCode="0.000">
                  <c:v>8.9353999999999989E-2</c:v>
                </c:pt>
                <c:pt idx="890" formatCode="0.000">
                  <c:v>8.9332800000000004E-2</c:v>
                </c:pt>
                <c:pt idx="891" formatCode="0.000">
                  <c:v>8.9427199999999998E-2</c:v>
                </c:pt>
                <c:pt idx="892" formatCode="0.000">
                  <c:v>9.1282000000000002E-2</c:v>
                </c:pt>
                <c:pt idx="893" formatCode="0.000">
                  <c:v>9.2810400000000015E-2</c:v>
                </c:pt>
                <c:pt idx="894" formatCode="0.000">
                  <c:v>9.2610399999999996E-2</c:v>
                </c:pt>
                <c:pt idx="895" formatCode="0.000">
                  <c:v>9.2511200000000002E-2</c:v>
                </c:pt>
                <c:pt idx="896" formatCode="0.000">
                  <c:v>9.2994800000000002E-2</c:v>
                </c:pt>
                <c:pt idx="897" formatCode="0.000">
                  <c:v>9.5217200000000002E-2</c:v>
                </c:pt>
                <c:pt idx="898" formatCode="0.000">
                  <c:v>9.5799200000000001E-2</c:v>
                </c:pt>
                <c:pt idx="899" formatCode="0.000">
                  <c:v>9.5595599999999989E-2</c:v>
                </c:pt>
                <c:pt idx="900" formatCode="0.000">
                  <c:v>9.5510400000000009E-2</c:v>
                </c:pt>
                <c:pt idx="901" formatCode="0.000">
                  <c:v>9.5519599999999996E-2</c:v>
                </c:pt>
                <c:pt idx="902" formatCode="0.000">
                  <c:v>9.5599600000000007E-2</c:v>
                </c:pt>
                <c:pt idx="903" formatCode="0.000">
                  <c:v>9.72576E-2</c:v>
                </c:pt>
                <c:pt idx="904" formatCode="0.000">
                  <c:v>9.9376800000000001E-2</c:v>
                </c:pt>
                <c:pt idx="905" formatCode="0.000">
                  <c:v>9.9332400000000001E-2</c:v>
                </c:pt>
                <c:pt idx="906" formatCode="0.000">
                  <c:v>9.9124799999999999E-2</c:v>
                </c:pt>
                <c:pt idx="907" formatCode="0.000">
                  <c:v>9.9106400000000011E-2</c:v>
                </c:pt>
                <c:pt idx="908" formatCode="0.000">
                  <c:v>0.1008492</c:v>
                </c:pt>
                <c:pt idx="909" formatCode="0.000">
                  <c:v>0.1015944</c:v>
                </c:pt>
                <c:pt idx="910" formatCode="0.000">
                  <c:v>0.1013828</c:v>
                </c:pt>
                <c:pt idx="911" formatCode="0.000">
                  <c:v>0.10130119999999999</c:v>
                </c:pt>
                <c:pt idx="912" formatCode="0.000">
                  <c:v>0.101288</c:v>
                </c:pt>
                <c:pt idx="913" formatCode="0.000">
                  <c:v>0.101356</c:v>
                </c:pt>
                <c:pt idx="914" formatCode="0.000">
                  <c:v>0.10314759999999999</c:v>
                </c:pt>
                <c:pt idx="915" formatCode="0.000">
                  <c:v>0.10351879999999999</c:v>
                </c:pt>
                <c:pt idx="916" formatCode="0.000">
                  <c:v>0.1033316</c:v>
                </c:pt>
                <c:pt idx="917" formatCode="0.000">
                  <c:v>0.1032616</c:v>
                </c:pt>
                <c:pt idx="918" formatCode="0.000">
                  <c:v>0.10454000000000001</c:v>
                </c:pt>
                <c:pt idx="919" formatCode="0.000">
                  <c:v>0.10627</c:v>
                </c:pt>
                <c:pt idx="920" formatCode="0.000">
                  <c:v>0.1060628</c:v>
                </c:pt>
                <c:pt idx="921" formatCode="0.000">
                  <c:v>0.10587199999999999</c:v>
                </c:pt>
                <c:pt idx="922" formatCode="0.000">
                  <c:v>0.10580120000000001</c:v>
                </c:pt>
                <c:pt idx="923" formatCode="0.000">
                  <c:v>0.1064056</c:v>
                </c:pt>
                <c:pt idx="924" formatCode="0.000">
                  <c:v>0.1087436</c:v>
                </c:pt>
                <c:pt idx="925" formatCode="0.000">
                  <c:v>0.1092756</c:v>
                </c:pt>
                <c:pt idx="926" formatCode="0.000">
                  <c:v>0.109</c:v>
                </c:pt>
                <c:pt idx="927" formatCode="0.000">
                  <c:v>0.1095908</c:v>
                </c:pt>
                <c:pt idx="928" formatCode="0.000">
                  <c:v>0.11180960000000001</c:v>
                </c:pt>
                <c:pt idx="929" formatCode="0.000">
                  <c:v>0.11190079999999999</c:v>
                </c:pt>
                <c:pt idx="930" formatCode="0.000">
                  <c:v>0.11163000000000001</c:v>
                </c:pt>
                <c:pt idx="931" formatCode="0.000">
                  <c:v>0.11148</c:v>
                </c:pt>
                <c:pt idx="932" formatCode="0.000">
                  <c:v>0.1114916</c:v>
                </c:pt>
                <c:pt idx="933" formatCode="0.000">
                  <c:v>0.11339</c:v>
                </c:pt>
                <c:pt idx="934" formatCode="0.000">
                  <c:v>0.1149276</c:v>
                </c:pt>
                <c:pt idx="935" formatCode="0.000">
                  <c:v>0.1146176</c:v>
                </c:pt>
                <c:pt idx="936" formatCode="0.000">
                  <c:v>0.11438319999999999</c:v>
                </c:pt>
                <c:pt idx="937" formatCode="0.000">
                  <c:v>0.11425200000000001</c:v>
                </c:pt>
                <c:pt idx="938" formatCode="0.000">
                  <c:v>0.11495079999999999</c:v>
                </c:pt>
                <c:pt idx="939" formatCode="0.000">
                  <c:v>0.11720639999999999</c:v>
                </c:pt>
                <c:pt idx="940" formatCode="0.000">
                  <c:v>0.11727600000000001</c:v>
                </c:pt>
                <c:pt idx="941" formatCode="0.000">
                  <c:v>0.1169724</c:v>
                </c:pt>
                <c:pt idx="942" formatCode="0.000">
                  <c:v>0.1168064</c:v>
                </c:pt>
                <c:pt idx="943" formatCode="0.000">
                  <c:v>0.117644</c:v>
                </c:pt>
                <c:pt idx="944" formatCode="0.000">
                  <c:v>0.1197564</c:v>
                </c:pt>
                <c:pt idx="945" formatCode="0.000">
                  <c:v>0.1196256</c:v>
                </c:pt>
                <c:pt idx="946" formatCode="0.000">
                  <c:v>0.11933920000000001</c:v>
                </c:pt>
                <c:pt idx="947" formatCode="0.000">
                  <c:v>0.1191624</c:v>
                </c:pt>
                <c:pt idx="948" formatCode="0.000">
                  <c:v>0.1195876</c:v>
                </c:pt>
                <c:pt idx="949" formatCode="0.000">
                  <c:v>0.12182079999999999</c:v>
                </c:pt>
                <c:pt idx="950" formatCode="0.000">
                  <c:v>0.1218388</c:v>
                </c:pt>
                <c:pt idx="951" formatCode="0.000">
                  <c:v>0.1215292</c:v>
                </c:pt>
                <c:pt idx="952" formatCode="0.000">
                  <c:v>0.1213424</c:v>
                </c:pt>
                <c:pt idx="953" formatCode="0.000">
                  <c:v>0.12242599999999999</c:v>
                </c:pt>
                <c:pt idx="954" formatCode="0.000">
                  <c:v>0.12425760000000001</c:v>
                </c:pt>
                <c:pt idx="955" formatCode="0.000">
                  <c:v>0.123986</c:v>
                </c:pt>
                <c:pt idx="956" formatCode="0.000">
                  <c:v>0.12370279999999999</c:v>
                </c:pt>
                <c:pt idx="957" formatCode="0.000">
                  <c:v>0.1236604</c:v>
                </c:pt>
                <c:pt idx="958" formatCode="0.000">
                  <c:v>0.12562719999999999</c:v>
                </c:pt>
                <c:pt idx="959" formatCode="0.000">
                  <c:v>0.12642880000000001</c:v>
                </c:pt>
                <c:pt idx="960" formatCode="0.000">
                  <c:v>0.12607679999999999</c:v>
                </c:pt>
                <c:pt idx="961" formatCode="0.000">
                  <c:v>0.1258484</c:v>
                </c:pt>
                <c:pt idx="962" formatCode="0.000">
                  <c:v>0.12623760000000001</c:v>
                </c:pt>
                <c:pt idx="963" formatCode="0.000">
                  <c:v>0.1282596</c:v>
                </c:pt>
                <c:pt idx="964" formatCode="0.000">
                  <c:v>0.12811359999999999</c:v>
                </c:pt>
                <c:pt idx="965" formatCode="0.000">
                  <c:v>0.12783559999999999</c:v>
                </c:pt>
                <c:pt idx="966" formatCode="0.000">
                  <c:v>0.12771079999999999</c:v>
                </c:pt>
                <c:pt idx="967" formatCode="0.000">
                  <c:v>0.12934680000000001</c:v>
                </c:pt>
                <c:pt idx="968" formatCode="0.000">
                  <c:v>0.1299592</c:v>
                </c:pt>
                <c:pt idx="969" formatCode="0.000">
                  <c:v>0.1296312</c:v>
                </c:pt>
                <c:pt idx="970" formatCode="0.000">
                  <c:v>0.12942960000000001</c:v>
                </c:pt>
                <c:pt idx="971" formatCode="0.000">
                  <c:v>0.12941039999999998</c:v>
                </c:pt>
                <c:pt idx="972" formatCode="0.000">
                  <c:v>0.1314824</c:v>
                </c:pt>
                <c:pt idx="973" formatCode="0.000">
                  <c:v>0.13361239999999999</c:v>
                </c:pt>
                <c:pt idx="974" formatCode="0.000">
                  <c:v>0.13337479999999999</c:v>
                </c:pt>
                <c:pt idx="975" formatCode="0.000">
                  <c:v>0.13306080000000001</c:v>
                </c:pt>
                <c:pt idx="976" formatCode="0.000">
                  <c:v>0.1331416</c:v>
                </c:pt>
                <c:pt idx="977" formatCode="0.000">
                  <c:v>0.1355508</c:v>
                </c:pt>
                <c:pt idx="978" formatCode="0.000">
                  <c:v>0.1364196</c:v>
                </c:pt>
                <c:pt idx="979" formatCode="0.000">
                  <c:v>0.1360536</c:v>
                </c:pt>
                <c:pt idx="980" formatCode="0.000">
                  <c:v>0.1358432</c:v>
                </c:pt>
                <c:pt idx="981" formatCode="0.000">
                  <c:v>0.1357064</c:v>
                </c:pt>
                <c:pt idx="982" formatCode="0.000">
                  <c:v>0.13562559999999999</c:v>
                </c:pt>
                <c:pt idx="983" formatCode="0.000">
                  <c:v>0.13690920000000001</c:v>
                </c:pt>
                <c:pt idx="984" formatCode="0.000">
                  <c:v>0.13962279999999999</c:v>
                </c:pt>
                <c:pt idx="985" formatCode="0.000">
                  <c:v>0.1402516</c:v>
                </c:pt>
                <c:pt idx="986" formatCode="0.000">
                  <c:v>0.13987959999999999</c:v>
                </c:pt>
                <c:pt idx="987" formatCode="0.000">
                  <c:v>0.13969239999999999</c:v>
                </c:pt>
                <c:pt idx="988" formatCode="0.000">
                  <c:v>0.13978560000000001</c:v>
                </c:pt>
                <c:pt idx="989" formatCode="0.000">
                  <c:v>0.14192199999999999</c:v>
                </c:pt>
                <c:pt idx="990" formatCode="0.000">
                  <c:v>0.14197279999999998</c:v>
                </c:pt>
                <c:pt idx="991" formatCode="0.000">
                  <c:v>0.14172760000000001</c:v>
                </c:pt>
                <c:pt idx="992" formatCode="0.000">
                  <c:v>0.14247680000000001</c:v>
                </c:pt>
                <c:pt idx="993" formatCode="0.000">
                  <c:v>0.1450012</c:v>
                </c:pt>
                <c:pt idx="994" formatCode="0.000">
                  <c:v>0.1449308</c:v>
                </c:pt>
                <c:pt idx="995" formatCode="0.000">
                  <c:v>0.1446568</c:v>
                </c:pt>
                <c:pt idx="996" formatCode="0.000">
                  <c:v>0.14473720000000001</c:v>
                </c:pt>
                <c:pt idx="997" formatCode="0.000">
                  <c:v>0.1472908</c:v>
                </c:pt>
                <c:pt idx="998" formatCode="0.000">
                  <c:v>0.14807880000000001</c:v>
                </c:pt>
                <c:pt idx="999" formatCode="0.000">
                  <c:v>0.14776</c:v>
                </c:pt>
                <c:pt idx="1000" formatCode="0.000">
                  <c:v>0.14759559999999999</c:v>
                </c:pt>
                <c:pt idx="1001" formatCode="0.000">
                  <c:v>0.14757439999999999</c:v>
                </c:pt>
                <c:pt idx="1002" formatCode="0.000">
                  <c:v>0.14968680000000001</c:v>
                </c:pt>
                <c:pt idx="1003" formatCode="0.000">
                  <c:v>0.1514848</c:v>
                </c:pt>
                <c:pt idx="1004" formatCode="0.000">
                  <c:v>0.15116080000000001</c:v>
                </c:pt>
                <c:pt idx="1005" formatCode="0.000">
                  <c:v>0.15093799999999999</c:v>
                </c:pt>
                <c:pt idx="1006" formatCode="0.000">
                  <c:v>0.15136079999999999</c:v>
                </c:pt>
                <c:pt idx="1007" formatCode="0.000">
                  <c:v>0.1541344</c:v>
                </c:pt>
                <c:pt idx="1008" formatCode="0.000">
                  <c:v>0.15425</c:v>
                </c:pt>
                <c:pt idx="1009" formatCode="0.000">
                  <c:v>0.15395799999999998</c:v>
                </c:pt>
                <c:pt idx="1010" formatCode="0.000">
                  <c:v>0.1537936</c:v>
                </c:pt>
                <c:pt idx="1011" formatCode="0.000">
                  <c:v>0.1539008</c:v>
                </c:pt>
                <c:pt idx="1012" formatCode="0.000">
                  <c:v>0.15664320000000001</c:v>
                </c:pt>
                <c:pt idx="1013" formatCode="0.000">
                  <c:v>0.15812760000000001</c:v>
                </c:pt>
                <c:pt idx="1014" formatCode="0.000">
                  <c:v>0.1577624</c:v>
                </c:pt>
                <c:pt idx="1015" formatCode="0.000">
                  <c:v>0.15750520000000001</c:v>
                </c:pt>
                <c:pt idx="1016" formatCode="0.000">
                  <c:v>0.15737600000000002</c:v>
                </c:pt>
                <c:pt idx="1017" formatCode="0.000">
                  <c:v>0.1574344</c:v>
                </c:pt>
                <c:pt idx="1018" formatCode="0.000">
                  <c:v>0.15993479999999999</c:v>
                </c:pt>
                <c:pt idx="1019" formatCode="0.000">
                  <c:v>0.16119559999999999</c:v>
                </c:pt>
                <c:pt idx="1020" formatCode="0.000">
                  <c:v>0.16080839999999999</c:v>
                </c:pt>
                <c:pt idx="1021" formatCode="0.000">
                  <c:v>0.16056960000000001</c:v>
                </c:pt>
                <c:pt idx="1022" formatCode="0.000">
                  <c:v>0.1604216</c:v>
                </c:pt>
                <c:pt idx="1023" formatCode="0.000">
                  <c:v>0.16198760000000001</c:v>
                </c:pt>
                <c:pt idx="1024" formatCode="0.000">
                  <c:v>0.1640384</c:v>
                </c:pt>
                <c:pt idx="1025" formatCode="0.000">
                  <c:v>0.16371040000000001</c:v>
                </c:pt>
                <c:pt idx="1026" formatCode="0.000">
                  <c:v>0.1634216</c:v>
                </c:pt>
                <c:pt idx="1027" formatCode="0.000">
                  <c:v>0.16379359999999998</c:v>
                </c:pt>
                <c:pt idx="1028" formatCode="0.000">
                  <c:v>0.16682639999999999</c:v>
                </c:pt>
                <c:pt idx="1029" formatCode="0.000">
                  <c:v>0.1673048</c:v>
                </c:pt>
                <c:pt idx="1030" formatCode="0.000">
                  <c:v>0.1669252</c:v>
                </c:pt>
                <c:pt idx="1031" formatCode="0.000">
                  <c:v>0.16668399999999997</c:v>
                </c:pt>
                <c:pt idx="1032" formatCode="0.000">
                  <c:v>0.16666440000000002</c:v>
                </c:pt>
                <c:pt idx="1033" formatCode="0.000">
                  <c:v>0.169126</c:v>
                </c:pt>
                <c:pt idx="1034" formatCode="0.000">
                  <c:v>0.1721268</c:v>
                </c:pt>
                <c:pt idx="1035" formatCode="0.000">
                  <c:v>0.17197080000000001</c:v>
                </c:pt>
                <c:pt idx="1036" formatCode="0.000">
                  <c:v>0.17158680000000001</c:v>
                </c:pt>
                <c:pt idx="1037" formatCode="0.000">
                  <c:v>0.17135840000000002</c:v>
                </c:pt>
                <c:pt idx="1038" formatCode="0.000">
                  <c:v>0.17123480000000002</c:v>
                </c:pt>
                <c:pt idx="1039" formatCode="0.000">
                  <c:v>0.17226</c:v>
                </c:pt>
                <c:pt idx="1040" formatCode="0.000">
                  <c:v>0.1751692</c:v>
                </c:pt>
                <c:pt idx="1041" formatCode="0.000">
                  <c:v>0.17503039999999997</c:v>
                </c:pt>
                <c:pt idx="1042" formatCode="0.000">
                  <c:v>0.174904</c:v>
                </c:pt>
                <c:pt idx="1043" formatCode="0.000">
                  <c:v>0.177758</c:v>
                </c:pt>
                <c:pt idx="1044" formatCode="0.000">
                  <c:v>0.1794724</c:v>
                </c:pt>
                <c:pt idx="1045" formatCode="0.000">
                  <c:v>0.1790532</c:v>
                </c:pt>
                <c:pt idx="1046" formatCode="0.000">
                  <c:v>0.17877600000000002</c:v>
                </c:pt>
                <c:pt idx="1047" formatCode="0.000">
                  <c:v>0.17862239999999999</c:v>
                </c:pt>
                <c:pt idx="1048" formatCode="0.000">
                  <c:v>0.1790928</c:v>
                </c:pt>
                <c:pt idx="1049" formatCode="0.000">
                  <c:v>0.18248439999999999</c:v>
                </c:pt>
                <c:pt idx="1050" formatCode="0.000">
                  <c:v>0.1835456</c:v>
                </c:pt>
                <c:pt idx="1051" formatCode="0.000">
                  <c:v>0.18310400000000002</c:v>
                </c:pt>
                <c:pt idx="1052" formatCode="0.000">
                  <c:v>0.18282319999999999</c:v>
                </c:pt>
                <c:pt idx="1053" formatCode="0.000">
                  <c:v>0.18268519999999999</c:v>
                </c:pt>
                <c:pt idx="1054" formatCode="0.000">
                  <c:v>0.1825532</c:v>
                </c:pt>
                <c:pt idx="1055" formatCode="0.000">
                  <c:v>0.1842888</c:v>
                </c:pt>
                <c:pt idx="1056" formatCode="0.000">
                  <c:v>0.18716999999999998</c:v>
                </c:pt>
                <c:pt idx="1057" formatCode="0.000">
                  <c:v>0.18692399999999998</c:v>
                </c:pt>
                <c:pt idx="1058" formatCode="0.000">
                  <c:v>0.18659040000000002</c:v>
                </c:pt>
                <c:pt idx="1059" formatCode="0.000">
                  <c:v>0.18638960000000002</c:v>
                </c:pt>
                <c:pt idx="1060" formatCode="0.000">
                  <c:v>0.18675920000000001</c:v>
                </c:pt>
                <c:pt idx="1061" formatCode="0.000">
                  <c:v>0.1900724</c:v>
                </c:pt>
                <c:pt idx="1062" formatCode="0.000">
                  <c:v>0.1905328</c:v>
                </c:pt>
                <c:pt idx="1063" formatCode="0.000">
                  <c:v>0.19014040000000001</c:v>
                </c:pt>
                <c:pt idx="1064" formatCode="0.000">
                  <c:v>0.18990120000000002</c:v>
                </c:pt>
                <c:pt idx="1065" formatCode="0.000">
                  <c:v>0.1904952</c:v>
                </c:pt>
                <c:pt idx="1066" formatCode="0.000">
                  <c:v>0.19406800000000002</c:v>
                </c:pt>
                <c:pt idx="1067" formatCode="0.000">
                  <c:v>0.1948164</c:v>
                </c:pt>
                <c:pt idx="1068" formatCode="0.000">
                  <c:v>0.19439319999999999</c:v>
                </c:pt>
                <c:pt idx="1069" formatCode="0.000">
                  <c:v>0.19413160000000002</c:v>
                </c:pt>
                <c:pt idx="1070" formatCode="0.000">
                  <c:v>0.19431119999999999</c:v>
                </c:pt>
                <c:pt idx="1071" formatCode="0.000">
                  <c:v>0.19768840000000001</c:v>
                </c:pt>
                <c:pt idx="1072" formatCode="0.000">
                  <c:v>0.1985228</c:v>
                </c:pt>
                <c:pt idx="1073" formatCode="0.000">
                  <c:v>0.19810120000000001</c:v>
                </c:pt>
                <c:pt idx="1074" formatCode="0.000">
                  <c:v>0.19788039999999998</c:v>
                </c:pt>
                <c:pt idx="1075" formatCode="0.000">
                  <c:v>0.1980864</c:v>
                </c:pt>
                <c:pt idx="1076" formatCode="0.000">
                  <c:v>0.2016608</c:v>
                </c:pt>
                <c:pt idx="1077" formatCode="0.000">
                  <c:v>0.203046</c:v>
                </c:pt>
                <c:pt idx="1078" formatCode="0.000">
                  <c:v>0.20261560000000001</c:v>
                </c:pt>
                <c:pt idx="1079" formatCode="0.000">
                  <c:v>0.20239080000000001</c:v>
                </c:pt>
                <c:pt idx="1080" formatCode="0.000">
                  <c:v>0.20343800000000001</c:v>
                </c:pt>
                <c:pt idx="1081" formatCode="0.000">
                  <c:v>0.20724399999999998</c:v>
                </c:pt>
                <c:pt idx="1082" formatCode="0.000">
                  <c:v>0.20744479999999998</c:v>
                </c:pt>
                <c:pt idx="1083" formatCode="0.000">
                  <c:v>0.2070844</c:v>
                </c:pt>
                <c:pt idx="1084" formatCode="0.000">
                  <c:v>0.20689560000000001</c:v>
                </c:pt>
                <c:pt idx="1085" formatCode="0.000">
                  <c:v>0.207486</c:v>
                </c:pt>
                <c:pt idx="1086" formatCode="0.000">
                  <c:v>0.21104320000000001</c:v>
                </c:pt>
                <c:pt idx="1087" formatCode="0.000">
                  <c:v>0.21117039999999998</c:v>
                </c:pt>
                <c:pt idx="1088" formatCode="0.000">
                  <c:v>0.21082239999999999</c:v>
                </c:pt>
                <c:pt idx="1089" formatCode="0.000">
                  <c:v>0.21065880000000001</c:v>
                </c:pt>
                <c:pt idx="1090" formatCode="0.000">
                  <c:v>0.21109439999999999</c:v>
                </c:pt>
                <c:pt idx="1091" formatCode="0.000">
                  <c:v>0.215086</c:v>
                </c:pt>
                <c:pt idx="1092" formatCode="0.000">
                  <c:v>0.21817119999999998</c:v>
                </c:pt>
                <c:pt idx="1093" formatCode="0.000">
                  <c:v>0.21778960000000003</c:v>
                </c:pt>
                <c:pt idx="1094" formatCode="0.000">
                  <c:v>0.21741840000000001</c:v>
                </c:pt>
                <c:pt idx="1095" formatCode="0.000">
                  <c:v>0.21725359999999999</c:v>
                </c:pt>
                <c:pt idx="1096" formatCode="0.000">
                  <c:v>0.21717400000000001</c:v>
                </c:pt>
                <c:pt idx="1097" formatCode="0.000">
                  <c:v>0.21711639999999999</c:v>
                </c:pt>
                <c:pt idx="1098" formatCode="0.000">
                  <c:v>0.21934239999999999</c:v>
                </c:pt>
                <c:pt idx="1099" formatCode="0.000">
                  <c:v>0.2217364</c:v>
                </c:pt>
                <c:pt idx="1100" formatCode="0.000">
                  <c:v>0.2214188</c:v>
                </c:pt>
                <c:pt idx="1101" formatCode="0.000">
                  <c:v>0.22118599999999999</c:v>
                </c:pt>
                <c:pt idx="1102" formatCode="0.000">
                  <c:v>0.22349920000000001</c:v>
                </c:pt>
                <c:pt idx="1103" formatCode="0.000">
                  <c:v>0.22782840000000001</c:v>
                </c:pt>
                <c:pt idx="1104" formatCode="0.000">
                  <c:v>0.228524</c:v>
                </c:pt>
                <c:pt idx="1105" formatCode="0.000">
                  <c:v>0.22806799999999999</c:v>
                </c:pt>
                <c:pt idx="1106" formatCode="0.000">
                  <c:v>0.22784559999999998</c:v>
                </c:pt>
                <c:pt idx="1107" formatCode="0.000">
                  <c:v>0.22776080000000001</c:v>
                </c:pt>
                <c:pt idx="1108" formatCode="0.000">
                  <c:v>0.22773160000000001</c:v>
                </c:pt>
                <c:pt idx="1109" formatCode="0.000">
                  <c:v>0.22849599999999998</c:v>
                </c:pt>
                <c:pt idx="1110" formatCode="0.000">
                  <c:v>0.2323288</c:v>
                </c:pt>
                <c:pt idx="1111" formatCode="0.000">
                  <c:v>0.23246639999999999</c:v>
                </c:pt>
                <c:pt idx="1112" formatCode="0.000">
                  <c:v>0.2321676</c:v>
                </c:pt>
                <c:pt idx="1113" formatCode="0.000">
                  <c:v>0.23313400000000001</c:v>
                </c:pt>
                <c:pt idx="1114" formatCode="0.000">
                  <c:v>0.23701440000000001</c:v>
                </c:pt>
                <c:pt idx="1115" formatCode="0.000">
                  <c:v>0.23705120000000002</c:v>
                </c:pt>
                <c:pt idx="1116" formatCode="0.000">
                  <c:v>0.23671639999999999</c:v>
                </c:pt>
                <c:pt idx="1117" formatCode="0.000">
                  <c:v>0.2365824</c:v>
                </c:pt>
                <c:pt idx="1118" formatCode="0.000">
                  <c:v>0.23696840000000002</c:v>
                </c:pt>
                <c:pt idx="1119" formatCode="0.000">
                  <c:v>0.241148</c:v>
                </c:pt>
                <c:pt idx="1120" formatCode="0.000">
                  <c:v>0.24199880000000001</c:v>
                </c:pt>
                <c:pt idx="1121" formatCode="0.000">
                  <c:v>0.24161359999999998</c:v>
                </c:pt>
                <c:pt idx="1122" formatCode="0.000">
                  <c:v>0.24145040000000001</c:v>
                </c:pt>
                <c:pt idx="1123" formatCode="0.000">
                  <c:v>0.24191680000000002</c:v>
                </c:pt>
                <c:pt idx="1124" formatCode="0.000">
                  <c:v>0.24619599999999997</c:v>
                </c:pt>
                <c:pt idx="1125" formatCode="0.000">
                  <c:v>0.2468524</c:v>
                </c:pt>
                <c:pt idx="1126" formatCode="0.000">
                  <c:v>0.24652280000000001</c:v>
                </c:pt>
                <c:pt idx="1127" formatCode="0.000">
                  <c:v>0.24816240000000001</c:v>
                </c:pt>
                <c:pt idx="1128" formatCode="0.000">
                  <c:v>0.25209239999999999</c:v>
                </c:pt>
                <c:pt idx="1129" formatCode="0.000">
                  <c:v>0.2519324</c:v>
                </c:pt>
                <c:pt idx="1130" formatCode="0.000">
                  <c:v>0.25163679999999999</c:v>
                </c:pt>
                <c:pt idx="1131" formatCode="0.000">
                  <c:v>0.25154559999999998</c:v>
                </c:pt>
                <c:pt idx="1132" formatCode="0.000">
                  <c:v>0.25150319999999998</c:v>
                </c:pt>
                <c:pt idx="1133" formatCode="0.000">
                  <c:v>0.25210480000000002</c:v>
                </c:pt>
                <c:pt idx="1134" formatCode="0.000">
                  <c:v>0.25656319999999999</c:v>
                </c:pt>
                <c:pt idx="1135" formatCode="0.000">
                  <c:v>0.25714480000000001</c:v>
                </c:pt>
                <c:pt idx="1136" formatCode="0.000">
                  <c:v>0.25684479999999998</c:v>
                </c:pt>
                <c:pt idx="1137" formatCode="0.000">
                  <c:v>0.259376</c:v>
                </c:pt>
                <c:pt idx="1138" formatCode="0.000">
                  <c:v>0.26339800000000002</c:v>
                </c:pt>
                <c:pt idx="1139" formatCode="0.000">
                  <c:v>0.26319239999999999</c:v>
                </c:pt>
                <c:pt idx="1140" formatCode="0.000">
                  <c:v>0.26289200000000001</c:v>
                </c:pt>
                <c:pt idx="1141" formatCode="0.000">
                  <c:v>0.26279760000000002</c:v>
                </c:pt>
                <c:pt idx="1142" formatCode="0.000">
                  <c:v>0.26280760000000003</c:v>
                </c:pt>
                <c:pt idx="1143" formatCode="0.000">
                  <c:v>0.26454759999999999</c:v>
                </c:pt>
                <c:pt idx="1144" formatCode="0.000">
                  <c:v>0.26935599999999998</c:v>
                </c:pt>
                <c:pt idx="1145" formatCode="0.000">
                  <c:v>0.2695612</c:v>
                </c:pt>
                <c:pt idx="1146" formatCode="0.000">
                  <c:v>0.26922279999999998</c:v>
                </c:pt>
                <c:pt idx="1147" formatCode="0.000">
                  <c:v>0.26911400000000002</c:v>
                </c:pt>
                <c:pt idx="1148" formatCode="0.000">
                  <c:v>0.26911840000000004</c:v>
                </c:pt>
                <c:pt idx="1149" formatCode="0.000">
                  <c:v>0.2695284</c:v>
                </c:pt>
                <c:pt idx="1150" formatCode="0.000">
                  <c:v>0.27425559999999999</c:v>
                </c:pt>
                <c:pt idx="1151" formatCode="0.000">
                  <c:v>0.27644999999999997</c:v>
                </c:pt>
                <c:pt idx="1152" formatCode="0.000">
                  <c:v>0.27603440000000001</c:v>
                </c:pt>
                <c:pt idx="1153" formatCode="0.000">
                  <c:v>0.27582999999999996</c:v>
                </c:pt>
                <c:pt idx="1154" formatCode="0.000">
                  <c:v>0.27581880000000003</c:v>
                </c:pt>
                <c:pt idx="1155" formatCode="0.000">
                  <c:v>0.27902199999999999</c:v>
                </c:pt>
                <c:pt idx="1156" formatCode="0.000">
                  <c:v>0.28389439999999999</c:v>
                </c:pt>
                <c:pt idx="1157" formatCode="0.000">
                  <c:v>0.28389799999999998</c:v>
                </c:pt>
                <c:pt idx="1158" formatCode="0.000">
                  <c:v>0.28356399999999998</c:v>
                </c:pt>
                <c:pt idx="1159" formatCode="0.000">
                  <c:v>0.28349839999999998</c:v>
                </c:pt>
                <c:pt idx="1160" formatCode="0.000">
                  <c:v>0.28355239999999998</c:v>
                </c:pt>
                <c:pt idx="1161" formatCode="0.000">
                  <c:v>0.28395879999999996</c:v>
                </c:pt>
                <c:pt idx="1162" formatCode="0.000">
                  <c:v>0.28850039999999999</c:v>
                </c:pt>
                <c:pt idx="1163" formatCode="0.000">
                  <c:v>0.28925640000000002</c:v>
                </c:pt>
                <c:pt idx="1164" formatCode="0.000">
                  <c:v>0.28899239999999998</c:v>
                </c:pt>
                <c:pt idx="1165" formatCode="0.000">
                  <c:v>0.28893720000000001</c:v>
                </c:pt>
                <c:pt idx="1166" formatCode="0.000">
                  <c:v>0.28990880000000002</c:v>
                </c:pt>
                <c:pt idx="1167" formatCode="0.000">
                  <c:v>0.29501719999999998</c:v>
                </c:pt>
                <c:pt idx="1168" formatCode="0.000">
                  <c:v>0.29544720000000002</c:v>
                </c:pt>
                <c:pt idx="1169" formatCode="0.000">
                  <c:v>0.29516720000000002</c:v>
                </c:pt>
                <c:pt idx="1170" formatCode="0.000">
                  <c:v>0.29511399999999999</c:v>
                </c:pt>
                <c:pt idx="1171" formatCode="0.000">
                  <c:v>0.29583480000000001</c:v>
                </c:pt>
                <c:pt idx="1172" formatCode="0.000">
                  <c:v>0.30130440000000003</c:v>
                </c:pt>
                <c:pt idx="1173" formatCode="0.000">
                  <c:v>0.30314360000000001</c:v>
                </c:pt>
                <c:pt idx="1174" formatCode="0.000">
                  <c:v>0.30274400000000001</c:v>
                </c:pt>
                <c:pt idx="1175" formatCode="0.000">
                  <c:v>0.30259599999999998</c:v>
                </c:pt>
                <c:pt idx="1176" formatCode="0.000">
                  <c:v>0.30264560000000001</c:v>
                </c:pt>
                <c:pt idx="1177" formatCode="0.000">
                  <c:v>0.30275279999999999</c:v>
                </c:pt>
                <c:pt idx="1178" formatCode="0.000">
                  <c:v>0.30491839999999998</c:v>
                </c:pt>
                <c:pt idx="1179" formatCode="0.000">
                  <c:v>0.31024679999999999</c:v>
                </c:pt>
                <c:pt idx="1180" formatCode="0.000">
                  <c:v>0.31040440000000002</c:v>
                </c:pt>
                <c:pt idx="1181" formatCode="0.000">
                  <c:v>0.31012679999999998</c:v>
                </c:pt>
                <c:pt idx="1182" formatCode="0.000">
                  <c:v>0.3101064</c:v>
                </c:pt>
                <c:pt idx="1183" formatCode="0.000">
                  <c:v>0.31353320000000001</c:v>
                </c:pt>
                <c:pt idx="1184" formatCode="0.000">
                  <c:v>0.31521280000000002</c:v>
                </c:pt>
                <c:pt idx="1185" formatCode="0.000">
                  <c:v>0.31536320000000001</c:v>
                </c:pt>
                <c:pt idx="1186" formatCode="0.000">
                  <c:v>0.32053240000000005</c:v>
                </c:pt>
                <c:pt idx="1187" formatCode="0.000">
                  <c:v>0.32266240000000002</c:v>
                </c:pt>
                <c:pt idx="1188" formatCode="0.000">
                  <c:v>0.32232640000000001</c:v>
                </c:pt>
                <c:pt idx="1189" formatCode="0.000">
                  <c:v>0.3222276</c:v>
                </c:pt>
                <c:pt idx="1190" formatCode="0.000">
                  <c:v>0.32232640000000001</c:v>
                </c:pt>
                <c:pt idx="1191" formatCode="0.000">
                  <c:v>0.32339039999999997</c:v>
                </c:pt>
                <c:pt idx="1192" formatCode="0.000">
                  <c:v>0.32906160000000001</c:v>
                </c:pt>
                <c:pt idx="1193" formatCode="0.000">
                  <c:v>0.3296116</c:v>
                </c:pt>
                <c:pt idx="1194" formatCode="0.000">
                  <c:v>0.32937559999999999</c:v>
                </c:pt>
                <c:pt idx="1195" formatCode="0.000">
                  <c:v>0.32940399999999997</c:v>
                </c:pt>
                <c:pt idx="1196" formatCode="0.000">
                  <c:v>0.32954600000000001</c:v>
                </c:pt>
                <c:pt idx="1197" formatCode="0.000">
                  <c:v>0.32997199999999999</c:v>
                </c:pt>
                <c:pt idx="1198" formatCode="0.000">
                  <c:v>0.33509239999999996</c:v>
                </c:pt>
                <c:pt idx="1199" formatCode="0.000">
                  <c:v>0.33840120000000001</c:v>
                </c:pt>
                <c:pt idx="1200" formatCode="0.000">
                  <c:v>0.33809119999999998</c:v>
                </c:pt>
                <c:pt idx="1201" formatCode="0.000">
                  <c:v>0.33801039999999999</c:v>
                </c:pt>
                <c:pt idx="1202" formatCode="0.000">
                  <c:v>0.338088</c:v>
                </c:pt>
                <c:pt idx="1203" formatCode="0.000">
                  <c:v>0.33823520000000001</c:v>
                </c:pt>
                <c:pt idx="1204" formatCode="0.000">
                  <c:v>0.34228439999999999</c:v>
                </c:pt>
                <c:pt idx="1205" formatCode="0.000">
                  <c:v>0.34505360000000002</c:v>
                </c:pt>
                <c:pt idx="1206" formatCode="0.000">
                  <c:v>0.34482399999999996</c:v>
                </c:pt>
                <c:pt idx="1207" formatCode="0.000">
                  <c:v>0.34480440000000001</c:v>
                </c:pt>
                <c:pt idx="1208" formatCode="0.000">
                  <c:v>0.34515479999999998</c:v>
                </c:pt>
                <c:pt idx="1209" formatCode="0.000">
                  <c:v>0.35045760000000004</c:v>
                </c:pt>
                <c:pt idx="1210" formatCode="0.000">
                  <c:v>0.35304519999999995</c:v>
                </c:pt>
                <c:pt idx="1211" formatCode="0.000">
                  <c:v>0.35276839999999998</c:v>
                </c:pt>
                <c:pt idx="1212" formatCode="0.000">
                  <c:v>0.35276159999999995</c:v>
                </c:pt>
                <c:pt idx="1213" formatCode="0.000">
                  <c:v>0.35294439999999999</c:v>
                </c:pt>
                <c:pt idx="1214" formatCode="0.000">
                  <c:v>0.35598759999999996</c:v>
                </c:pt>
                <c:pt idx="1215" formatCode="0.000">
                  <c:v>0.36186200000000002</c:v>
                </c:pt>
                <c:pt idx="1216" formatCode="0.000">
                  <c:v>0.36189120000000002</c:v>
                </c:pt>
                <c:pt idx="1217" formatCode="0.000">
                  <c:v>0.36174200000000001</c:v>
                </c:pt>
                <c:pt idx="1218" formatCode="0.000">
                  <c:v>0.36182599999999998</c:v>
                </c:pt>
                <c:pt idx="1219" formatCode="0.000">
                  <c:v>0.3620604</c:v>
                </c:pt>
                <c:pt idx="1220" formatCode="0.000">
                  <c:v>0.36264919999999995</c:v>
                </c:pt>
                <c:pt idx="1221" formatCode="0.000">
                  <c:v>0.36829040000000002</c:v>
                </c:pt>
                <c:pt idx="1222" formatCode="0.000">
                  <c:v>0.36964759999999997</c:v>
                </c:pt>
                <c:pt idx="1223" formatCode="0.000">
                  <c:v>0.36951919999999999</c:v>
                </c:pt>
                <c:pt idx="1224" formatCode="0.000">
                  <c:v>0.36961039999999995</c:v>
                </c:pt>
                <c:pt idx="1225" formatCode="0.000">
                  <c:v>0.3724712</c:v>
                </c:pt>
                <c:pt idx="1226" formatCode="0.000">
                  <c:v>0.37790199999999996</c:v>
                </c:pt>
                <c:pt idx="1227" formatCode="0.000">
                  <c:v>0.37785800000000003</c:v>
                </c:pt>
                <c:pt idx="1228" formatCode="0.000">
                  <c:v>0.37775080000000005</c:v>
                </c:pt>
                <c:pt idx="1229" formatCode="0.000">
                  <c:v>0.37792679999999995</c:v>
                </c:pt>
                <c:pt idx="1230" formatCode="0.000">
                  <c:v>0.38034959999999995</c:v>
                </c:pt>
                <c:pt idx="1231" formatCode="0.000">
                  <c:v>0.38740439999999998</c:v>
                </c:pt>
                <c:pt idx="1232" formatCode="0.000">
                  <c:v>0.38807920000000001</c:v>
                </c:pt>
                <c:pt idx="1233" formatCode="0.000">
                  <c:v>0.38788159999999999</c:v>
                </c:pt>
                <c:pt idx="1234" formatCode="0.000">
                  <c:v>0.38800440000000003</c:v>
                </c:pt>
                <c:pt idx="1235" formatCode="0.000">
                  <c:v>0.38827800000000001</c:v>
                </c:pt>
                <c:pt idx="1236" formatCode="0.000">
                  <c:v>0.38860080000000002</c:v>
                </c:pt>
                <c:pt idx="1237" formatCode="0.000">
                  <c:v>0.38910280000000003</c:v>
                </c:pt>
                <c:pt idx="1238" formatCode="0.000">
                  <c:v>0.39418880000000001</c:v>
                </c:pt>
                <c:pt idx="1239" formatCode="0.000">
                  <c:v>0.39577480000000004</c:v>
                </c:pt>
                <c:pt idx="1240" formatCode="0.000">
                  <c:v>0.39570959999999999</c:v>
                </c:pt>
                <c:pt idx="1241" formatCode="0.000">
                  <c:v>0.39586880000000002</c:v>
                </c:pt>
                <c:pt idx="1242" formatCode="0.000">
                  <c:v>0.40024399999999999</c:v>
                </c:pt>
                <c:pt idx="1243" formatCode="0.000">
                  <c:v>0.40733199999999997</c:v>
                </c:pt>
                <c:pt idx="1244" formatCode="0.000">
                  <c:v>0.40760800000000003</c:v>
                </c:pt>
                <c:pt idx="1245" formatCode="0.000">
                  <c:v>0.40732399999999996</c:v>
                </c:pt>
                <c:pt idx="1246" formatCode="0.000">
                  <c:v>0.40746000000000004</c:v>
                </c:pt>
                <c:pt idx="1247" formatCode="0.000">
                  <c:v>0.407804</c:v>
                </c:pt>
                <c:pt idx="1248" formatCode="0.000">
                  <c:v>0.40817199999999998</c:v>
                </c:pt>
                <c:pt idx="1249" formatCode="0.000">
                  <c:v>0.40865600000000002</c:v>
                </c:pt>
                <c:pt idx="1250" formatCode="0.000">
                  <c:v>0.41219600000000001</c:v>
                </c:pt>
              </c:numCache>
              <c:extLst xmlns:c15="http://schemas.microsoft.com/office/drawing/2012/chart"/>
            </c:numRef>
          </c:xVal>
          <c:yVal>
            <c:numRef>
              <c:f>'N115 Curvas de Polarización'!$F$4:$F$1254</c:f>
              <c:numCache>
                <c:formatCode>0.0000</c:formatCode>
                <c:ptCount val="1251"/>
                <c:pt idx="0">
                  <c:v>-1.6912899999999999E-5</c:v>
                </c:pt>
                <c:pt idx="1">
                  <c:v>1.8727699999999999E-3</c:v>
                </c:pt>
                <c:pt idx="2">
                  <c:v>3.8630700000000001E-3</c:v>
                </c:pt>
                <c:pt idx="3">
                  <c:v>5.8772399999999997E-3</c:v>
                </c:pt>
                <c:pt idx="4">
                  <c:v>7.9766000000000004E-3</c:v>
                </c:pt>
                <c:pt idx="5">
                  <c:v>9.8299300000000006E-3</c:v>
                </c:pt>
                <c:pt idx="6">
                  <c:v>1.18297E-2</c:v>
                </c:pt>
                <c:pt idx="7">
                  <c:v>1.4020599999999999E-2</c:v>
                </c:pt>
                <c:pt idx="8">
                  <c:v>1.61339E-2</c:v>
                </c:pt>
                <c:pt idx="9">
                  <c:v>1.7954700000000001E-2</c:v>
                </c:pt>
                <c:pt idx="10">
                  <c:v>1.9876100000000001E-2</c:v>
                </c:pt>
                <c:pt idx="11">
                  <c:v>2.1930700000000001E-2</c:v>
                </c:pt>
                <c:pt idx="12">
                  <c:v>2.4035999999999998E-2</c:v>
                </c:pt>
                <c:pt idx="13">
                  <c:v>2.5855400000000001E-2</c:v>
                </c:pt>
                <c:pt idx="14">
                  <c:v>2.78366E-2</c:v>
                </c:pt>
                <c:pt idx="15">
                  <c:v>2.9817E-2</c:v>
                </c:pt>
                <c:pt idx="16">
                  <c:v>3.1846100000000002E-2</c:v>
                </c:pt>
                <c:pt idx="17">
                  <c:v>3.3806000000000003E-2</c:v>
                </c:pt>
                <c:pt idx="18">
                  <c:v>3.5773100000000002E-2</c:v>
                </c:pt>
                <c:pt idx="19">
                  <c:v>3.7750400000000003E-2</c:v>
                </c:pt>
                <c:pt idx="20">
                  <c:v>4.0079200000000002E-2</c:v>
                </c:pt>
                <c:pt idx="21">
                  <c:v>4.1863499999999998E-2</c:v>
                </c:pt>
                <c:pt idx="22">
                  <c:v>4.3848499999999999E-2</c:v>
                </c:pt>
                <c:pt idx="23">
                  <c:v>4.5804200000000003E-2</c:v>
                </c:pt>
                <c:pt idx="24">
                  <c:v>4.79744E-2</c:v>
                </c:pt>
                <c:pt idx="25">
                  <c:v>4.9829600000000002E-2</c:v>
                </c:pt>
                <c:pt idx="26">
                  <c:v>5.1801E-2</c:v>
                </c:pt>
                <c:pt idx="27">
                  <c:v>5.3790699999999997E-2</c:v>
                </c:pt>
                <c:pt idx="28">
                  <c:v>5.5837199999999997E-2</c:v>
                </c:pt>
                <c:pt idx="29">
                  <c:v>5.7787499999999999E-2</c:v>
                </c:pt>
                <c:pt idx="30">
                  <c:v>5.9743900000000003E-2</c:v>
                </c:pt>
                <c:pt idx="31">
                  <c:v>6.1709300000000002E-2</c:v>
                </c:pt>
                <c:pt idx="32">
                  <c:v>6.3716800000000004E-2</c:v>
                </c:pt>
                <c:pt idx="33">
                  <c:v>6.5847199999999995E-2</c:v>
                </c:pt>
                <c:pt idx="34">
                  <c:v>6.77899E-2</c:v>
                </c:pt>
                <c:pt idx="35">
                  <c:v>6.9810999999999998E-2</c:v>
                </c:pt>
                <c:pt idx="36">
                  <c:v>7.1970099999999995E-2</c:v>
                </c:pt>
                <c:pt idx="37">
                  <c:v>7.3815099999999995E-2</c:v>
                </c:pt>
                <c:pt idx="38">
                  <c:v>7.5760300000000003E-2</c:v>
                </c:pt>
                <c:pt idx="39">
                  <c:v>7.7690300000000004E-2</c:v>
                </c:pt>
                <c:pt idx="40">
                  <c:v>7.9787899999999995E-2</c:v>
                </c:pt>
                <c:pt idx="41">
                  <c:v>8.1765500000000005E-2</c:v>
                </c:pt>
                <c:pt idx="42">
                  <c:v>8.3671700000000002E-2</c:v>
                </c:pt>
                <c:pt idx="43">
                  <c:v>8.5640800000000003E-2</c:v>
                </c:pt>
                <c:pt idx="44">
                  <c:v>8.7648599999999993E-2</c:v>
                </c:pt>
                <c:pt idx="45">
                  <c:v>8.98201E-2</c:v>
                </c:pt>
                <c:pt idx="46">
                  <c:v>9.1747400000000007E-2</c:v>
                </c:pt>
                <c:pt idx="47">
                  <c:v>9.3651999999999999E-2</c:v>
                </c:pt>
                <c:pt idx="48">
                  <c:v>9.5959500000000003E-2</c:v>
                </c:pt>
                <c:pt idx="49">
                  <c:v>9.7805500000000004E-2</c:v>
                </c:pt>
                <c:pt idx="50">
                  <c:v>9.9693100000000007E-2</c:v>
                </c:pt>
                <c:pt idx="51">
                  <c:v>0.10161199999999999</c:v>
                </c:pt>
                <c:pt idx="52">
                  <c:v>0.103813</c:v>
                </c:pt>
                <c:pt idx="53">
                  <c:v>0.105766</c:v>
                </c:pt>
                <c:pt idx="54">
                  <c:v>0.10767699999999999</c:v>
                </c:pt>
                <c:pt idx="55">
                  <c:v>0.109611</c:v>
                </c:pt>
                <c:pt idx="56">
                  <c:v>0.111648</c:v>
                </c:pt>
                <c:pt idx="57">
                  <c:v>0.1137</c:v>
                </c:pt>
                <c:pt idx="58">
                  <c:v>0.115717</c:v>
                </c:pt>
                <c:pt idx="59">
                  <c:v>0.117657</c:v>
                </c:pt>
                <c:pt idx="60">
                  <c:v>0.11995</c:v>
                </c:pt>
                <c:pt idx="61">
                  <c:v>0.121769</c:v>
                </c:pt>
                <c:pt idx="62">
                  <c:v>0.123695</c:v>
                </c:pt>
                <c:pt idx="63">
                  <c:v>0.125608</c:v>
                </c:pt>
                <c:pt idx="64">
                  <c:v>0.12775</c:v>
                </c:pt>
                <c:pt idx="65">
                  <c:v>0.129742</c:v>
                </c:pt>
                <c:pt idx="66">
                  <c:v>0.13162499999999999</c:v>
                </c:pt>
                <c:pt idx="67">
                  <c:v>0.13356000000000001</c:v>
                </c:pt>
                <c:pt idx="68">
                  <c:v>0.1356</c:v>
                </c:pt>
                <c:pt idx="69">
                  <c:v>0.13767299999999999</c:v>
                </c:pt>
                <c:pt idx="70">
                  <c:v>0.139566</c:v>
                </c:pt>
                <c:pt idx="71">
                  <c:v>0.141571</c:v>
                </c:pt>
                <c:pt idx="72">
                  <c:v>0.14390800000000001</c:v>
                </c:pt>
                <c:pt idx="73">
                  <c:v>0.14576800000000001</c:v>
                </c:pt>
                <c:pt idx="74">
                  <c:v>0.14762900000000001</c:v>
                </c:pt>
                <c:pt idx="75">
                  <c:v>0.14956700000000001</c:v>
                </c:pt>
                <c:pt idx="76">
                  <c:v>0.151698</c:v>
                </c:pt>
                <c:pt idx="77">
                  <c:v>0.15374399999999999</c:v>
                </c:pt>
                <c:pt idx="78">
                  <c:v>0.155614</c:v>
                </c:pt>
                <c:pt idx="79">
                  <c:v>0.15754599999999999</c:v>
                </c:pt>
                <c:pt idx="80">
                  <c:v>0.159583</c:v>
                </c:pt>
                <c:pt idx="81">
                  <c:v>0.16167500000000001</c:v>
                </c:pt>
                <c:pt idx="82">
                  <c:v>0.163549</c:v>
                </c:pt>
                <c:pt idx="83">
                  <c:v>0.16552</c:v>
                </c:pt>
                <c:pt idx="84">
                  <c:v>0.167793</c:v>
                </c:pt>
                <c:pt idx="85">
                  <c:v>0.16975999999999999</c:v>
                </c:pt>
                <c:pt idx="86">
                  <c:v>0.171597</c:v>
                </c:pt>
                <c:pt idx="87">
                  <c:v>0.17352799999999999</c:v>
                </c:pt>
                <c:pt idx="88">
                  <c:v>0.17566899999999999</c:v>
                </c:pt>
                <c:pt idx="89">
                  <c:v>0.17771799999999999</c:v>
                </c:pt>
                <c:pt idx="90">
                  <c:v>0.17955599999999999</c:v>
                </c:pt>
                <c:pt idx="91">
                  <c:v>0.181508</c:v>
                </c:pt>
                <c:pt idx="92">
                  <c:v>0.18354599999999999</c:v>
                </c:pt>
                <c:pt idx="93">
                  <c:v>0.18563099999999999</c:v>
                </c:pt>
                <c:pt idx="94">
                  <c:v>0.18751399999999999</c:v>
                </c:pt>
                <c:pt idx="95">
                  <c:v>0.18948899999999999</c:v>
                </c:pt>
                <c:pt idx="96">
                  <c:v>0.191498</c:v>
                </c:pt>
                <c:pt idx="97">
                  <c:v>0.19375600000000001</c:v>
                </c:pt>
                <c:pt idx="98">
                  <c:v>0.195573</c:v>
                </c:pt>
                <c:pt idx="99">
                  <c:v>0.19752600000000001</c:v>
                </c:pt>
                <c:pt idx="100">
                  <c:v>0.199571</c:v>
                </c:pt>
                <c:pt idx="101">
                  <c:v>0.20169899999999999</c:v>
                </c:pt>
                <c:pt idx="102">
                  <c:v>0.203517</c:v>
                </c:pt>
                <c:pt idx="103">
                  <c:v>0.205486</c:v>
                </c:pt>
                <c:pt idx="104">
                  <c:v>0.20752200000000001</c:v>
                </c:pt>
                <c:pt idx="105">
                  <c:v>0.20960599999999999</c:v>
                </c:pt>
                <c:pt idx="106">
                  <c:v>0.21146999999999999</c:v>
                </c:pt>
                <c:pt idx="107">
                  <c:v>0.21345600000000001</c:v>
                </c:pt>
                <c:pt idx="108">
                  <c:v>0.21545800000000001</c:v>
                </c:pt>
                <c:pt idx="109">
                  <c:v>0.217502</c:v>
                </c:pt>
                <c:pt idx="110">
                  <c:v>0.21953900000000001</c:v>
                </c:pt>
                <c:pt idx="111">
                  <c:v>0.22148200000000001</c:v>
                </c:pt>
                <c:pt idx="112">
                  <c:v>0.22362399999999999</c:v>
                </c:pt>
                <c:pt idx="113">
                  <c:v>0.22570699999999999</c:v>
                </c:pt>
                <c:pt idx="114">
                  <c:v>0.22748599999999999</c:v>
                </c:pt>
                <c:pt idx="115">
                  <c:v>0.22946900000000001</c:v>
                </c:pt>
                <c:pt idx="116">
                  <c:v>0.23146600000000001</c:v>
                </c:pt>
                <c:pt idx="117">
                  <c:v>0.233569</c:v>
                </c:pt>
                <c:pt idx="118">
                  <c:v>0.235434</c:v>
                </c:pt>
                <c:pt idx="119">
                  <c:v>0.23740600000000001</c:v>
                </c:pt>
                <c:pt idx="120">
                  <c:v>0.23940800000000001</c:v>
                </c:pt>
                <c:pt idx="121">
                  <c:v>0.24140800000000001</c:v>
                </c:pt>
                <c:pt idx="122">
                  <c:v>0.24349199999999999</c:v>
                </c:pt>
                <c:pt idx="123">
                  <c:v>0.245449</c:v>
                </c:pt>
                <c:pt idx="124">
                  <c:v>0.24748300000000001</c:v>
                </c:pt>
                <c:pt idx="125">
                  <c:v>0.24968299999999999</c:v>
                </c:pt>
                <c:pt idx="126">
                  <c:v>0.25146299999999999</c:v>
                </c:pt>
                <c:pt idx="127">
                  <c:v>0.25342199999999998</c:v>
                </c:pt>
                <c:pt idx="128">
                  <c:v>0.25541000000000003</c:v>
                </c:pt>
                <c:pt idx="129">
                  <c:v>0.25758500000000001</c:v>
                </c:pt>
                <c:pt idx="130">
                  <c:v>0.25942599999999999</c:v>
                </c:pt>
                <c:pt idx="131">
                  <c:v>0.26139299999999999</c:v>
                </c:pt>
                <c:pt idx="132">
                  <c:v>0.263372</c:v>
                </c:pt>
                <c:pt idx="133">
                  <c:v>0.26539299999999999</c:v>
                </c:pt>
                <c:pt idx="134">
                  <c:v>0.26737100000000003</c:v>
                </c:pt>
                <c:pt idx="135">
                  <c:v>0.26941799999999999</c:v>
                </c:pt>
                <c:pt idx="136">
                  <c:v>0.27149899999999999</c:v>
                </c:pt>
                <c:pt idx="137">
                  <c:v>0.27366699999999999</c:v>
                </c:pt>
                <c:pt idx="138">
                  <c:v>0.27545399999999998</c:v>
                </c:pt>
                <c:pt idx="139">
                  <c:v>0.27741100000000002</c:v>
                </c:pt>
                <c:pt idx="140">
                  <c:v>0.27937400000000001</c:v>
                </c:pt>
                <c:pt idx="141">
                  <c:v>0.28153299999999998</c:v>
                </c:pt>
                <c:pt idx="142">
                  <c:v>0.28339599999999998</c:v>
                </c:pt>
                <c:pt idx="143">
                  <c:v>0.28534399999999999</c:v>
                </c:pt>
                <c:pt idx="144">
                  <c:v>0.2873</c:v>
                </c:pt>
                <c:pt idx="145">
                  <c:v>0.28933500000000001</c:v>
                </c:pt>
                <c:pt idx="146">
                  <c:v>0.29133399999999998</c:v>
                </c:pt>
                <c:pt idx="147">
                  <c:v>0.29327599999999998</c:v>
                </c:pt>
                <c:pt idx="148">
                  <c:v>0.29530499999999998</c:v>
                </c:pt>
                <c:pt idx="149">
                  <c:v>0.297649</c:v>
                </c:pt>
                <c:pt idx="150">
                  <c:v>0.29941699999999999</c:v>
                </c:pt>
                <c:pt idx="151">
                  <c:v>0.30135299999999998</c:v>
                </c:pt>
                <c:pt idx="152">
                  <c:v>0.30332500000000001</c:v>
                </c:pt>
                <c:pt idx="153">
                  <c:v>0.30547600000000003</c:v>
                </c:pt>
                <c:pt idx="154">
                  <c:v>0.30740099999999998</c:v>
                </c:pt>
                <c:pt idx="155">
                  <c:v>0.30934200000000001</c:v>
                </c:pt>
                <c:pt idx="156">
                  <c:v>0.31129000000000001</c:v>
                </c:pt>
                <c:pt idx="157">
                  <c:v>0.31332700000000002</c:v>
                </c:pt>
                <c:pt idx="158">
                  <c:v>0.31534200000000001</c:v>
                </c:pt>
                <c:pt idx="159">
                  <c:v>0.31727300000000003</c:v>
                </c:pt>
                <c:pt idx="160">
                  <c:v>0.319241</c:v>
                </c:pt>
                <c:pt idx="161">
                  <c:v>0.32162200000000002</c:v>
                </c:pt>
                <c:pt idx="162">
                  <c:v>0.32341199999999998</c:v>
                </c:pt>
                <c:pt idx="163">
                  <c:v>0.325345</c:v>
                </c:pt>
                <c:pt idx="164">
                  <c:v>0.32726899999999998</c:v>
                </c:pt>
                <c:pt idx="165">
                  <c:v>0.32948</c:v>
                </c:pt>
                <c:pt idx="166">
                  <c:v>0.33137699999999998</c:v>
                </c:pt>
                <c:pt idx="167">
                  <c:v>0.333291</c:v>
                </c:pt>
                <c:pt idx="168">
                  <c:v>0.33521499999999999</c:v>
                </c:pt>
                <c:pt idx="169">
                  <c:v>0.33726899999999999</c:v>
                </c:pt>
                <c:pt idx="170">
                  <c:v>0.33931699999999998</c:v>
                </c:pt>
                <c:pt idx="171">
                  <c:v>0.341227</c:v>
                </c:pt>
                <c:pt idx="172">
                  <c:v>0.34316799999999997</c:v>
                </c:pt>
                <c:pt idx="173">
                  <c:v>0.34519699999999998</c:v>
                </c:pt>
                <c:pt idx="174">
                  <c:v>0.34739999999999999</c:v>
                </c:pt>
                <c:pt idx="175">
                  <c:v>0.34930299999999997</c:v>
                </c:pt>
                <c:pt idx="176">
                  <c:v>0.35124899999999998</c:v>
                </c:pt>
                <c:pt idx="177">
                  <c:v>0.35336899999999999</c:v>
                </c:pt>
                <c:pt idx="178">
                  <c:v>0.35536000000000001</c:v>
                </c:pt>
                <c:pt idx="179">
                  <c:v>0.35724099999999998</c:v>
                </c:pt>
                <c:pt idx="180">
                  <c:v>0.35919499999999999</c:v>
                </c:pt>
                <c:pt idx="181">
                  <c:v>0.36128300000000002</c:v>
                </c:pt>
                <c:pt idx="182">
                  <c:v>0.36331400000000003</c:v>
                </c:pt>
                <c:pt idx="183">
                  <c:v>0.36520200000000003</c:v>
                </c:pt>
                <c:pt idx="184">
                  <c:v>0.36715599999999998</c:v>
                </c:pt>
                <c:pt idx="185">
                  <c:v>0.36918000000000001</c:v>
                </c:pt>
                <c:pt idx="186">
                  <c:v>0.37134299999999998</c:v>
                </c:pt>
                <c:pt idx="187">
                  <c:v>0.37329200000000001</c:v>
                </c:pt>
                <c:pt idx="188">
                  <c:v>0.37515799999999999</c:v>
                </c:pt>
                <c:pt idx="189">
                  <c:v>0.37743900000000002</c:v>
                </c:pt>
                <c:pt idx="190">
                  <c:v>0.379359</c:v>
                </c:pt>
                <c:pt idx="191">
                  <c:v>0.38122800000000001</c:v>
                </c:pt>
                <c:pt idx="192">
                  <c:v>0.38314199999999998</c:v>
                </c:pt>
                <c:pt idx="193">
                  <c:v>0.38522600000000001</c:v>
                </c:pt>
                <c:pt idx="194">
                  <c:v>0.387291</c:v>
                </c:pt>
                <c:pt idx="195">
                  <c:v>0.38915</c:v>
                </c:pt>
                <c:pt idx="196">
                  <c:v>0.39110499999999998</c:v>
                </c:pt>
                <c:pt idx="197">
                  <c:v>0.39313500000000001</c:v>
                </c:pt>
                <c:pt idx="198">
                  <c:v>0.39520499999999997</c:v>
                </c:pt>
                <c:pt idx="199">
                  <c:v>0.397229</c:v>
                </c:pt>
                <c:pt idx="200">
                  <c:v>0.39912399999999998</c:v>
                </c:pt>
                <c:pt idx="201">
                  <c:v>0.40135199999999999</c:v>
                </c:pt>
                <c:pt idx="202">
                  <c:v>0.40331600000000001</c:v>
                </c:pt>
                <c:pt idx="203">
                  <c:v>0.40518300000000002</c:v>
                </c:pt>
                <c:pt idx="204">
                  <c:v>0.40710299999999999</c:v>
                </c:pt>
                <c:pt idx="205">
                  <c:v>0.40919299999999997</c:v>
                </c:pt>
                <c:pt idx="206">
                  <c:v>0.41129599999999999</c:v>
                </c:pt>
                <c:pt idx="207">
                  <c:v>0.41320000000000001</c:v>
                </c:pt>
                <c:pt idx="208">
                  <c:v>0.41513100000000003</c:v>
                </c:pt>
                <c:pt idx="209">
                  <c:v>0.417184</c:v>
                </c:pt>
                <c:pt idx="210">
                  <c:v>0.41924099999999997</c:v>
                </c:pt>
                <c:pt idx="211">
                  <c:v>0.42113</c:v>
                </c:pt>
                <c:pt idx="212">
                  <c:v>0.42315599999999998</c:v>
                </c:pt>
                <c:pt idx="213">
                  <c:v>0.42547099999999999</c:v>
                </c:pt>
                <c:pt idx="214">
                  <c:v>0.42734</c:v>
                </c:pt>
                <c:pt idx="215">
                  <c:v>0.42920999999999998</c:v>
                </c:pt>
                <c:pt idx="216">
                  <c:v>0.43112899999999998</c:v>
                </c:pt>
                <c:pt idx="217">
                  <c:v>0.43321599999999999</c:v>
                </c:pt>
                <c:pt idx="218">
                  <c:v>0.43530400000000002</c:v>
                </c:pt>
                <c:pt idx="219">
                  <c:v>0.437143</c:v>
                </c:pt>
                <c:pt idx="220">
                  <c:v>0.43909900000000002</c:v>
                </c:pt>
                <c:pt idx="221">
                  <c:v>0.44112000000000001</c:v>
                </c:pt>
                <c:pt idx="222">
                  <c:v>0.44318800000000003</c:v>
                </c:pt>
                <c:pt idx="223">
                  <c:v>0.44508700000000001</c:v>
                </c:pt>
                <c:pt idx="224">
                  <c:v>0.44706499999999999</c:v>
                </c:pt>
                <c:pt idx="225">
                  <c:v>0.44925999999999999</c:v>
                </c:pt>
                <c:pt idx="226">
                  <c:v>0.45132299999999997</c:v>
                </c:pt>
                <c:pt idx="227">
                  <c:v>0.45316600000000001</c:v>
                </c:pt>
                <c:pt idx="228">
                  <c:v>0.45507999999999998</c:v>
                </c:pt>
                <c:pt idx="229">
                  <c:v>0.45719700000000002</c:v>
                </c:pt>
                <c:pt idx="230">
                  <c:v>0.45926400000000001</c:v>
                </c:pt>
                <c:pt idx="231">
                  <c:v>0.46112700000000001</c:v>
                </c:pt>
                <c:pt idx="232">
                  <c:v>0.46307399999999999</c:v>
                </c:pt>
                <c:pt idx="233">
                  <c:v>0.46510899999999999</c:v>
                </c:pt>
                <c:pt idx="234">
                  <c:v>0.46715299999999998</c:v>
                </c:pt>
                <c:pt idx="235">
                  <c:v>0.46906199999999998</c:v>
                </c:pt>
                <c:pt idx="236">
                  <c:v>0.47103200000000001</c:v>
                </c:pt>
                <c:pt idx="237">
                  <c:v>0.47305199999999997</c:v>
                </c:pt>
                <c:pt idx="238">
                  <c:v>0.47532799999999997</c:v>
                </c:pt>
                <c:pt idx="239">
                  <c:v>0.47714499999999999</c:v>
                </c:pt>
                <c:pt idx="240">
                  <c:v>0.47907499999999997</c:v>
                </c:pt>
                <c:pt idx="241">
                  <c:v>0.48116199999999998</c:v>
                </c:pt>
                <c:pt idx="242">
                  <c:v>0.483269</c:v>
                </c:pt>
                <c:pt idx="243">
                  <c:v>0.48508299999999999</c:v>
                </c:pt>
                <c:pt idx="244">
                  <c:v>0.48703800000000003</c:v>
                </c:pt>
                <c:pt idx="245">
                  <c:v>0.48906699999999997</c:v>
                </c:pt>
                <c:pt idx="246">
                  <c:v>0.49110900000000002</c:v>
                </c:pt>
                <c:pt idx="247">
                  <c:v>0.49300899999999998</c:v>
                </c:pt>
                <c:pt idx="248">
                  <c:v>0.49498199999999998</c:v>
                </c:pt>
                <c:pt idx="249">
                  <c:v>0.49698300000000001</c:v>
                </c:pt>
                <c:pt idx="250">
                  <c:v>0.49898700000000001</c:v>
                </c:pt>
                <c:pt idx="251">
                  <c:v>0.50110600000000005</c:v>
                </c:pt>
                <c:pt idx="252">
                  <c:v>0.50302800000000003</c:v>
                </c:pt>
                <c:pt idx="253">
                  <c:v>0.50517999999999996</c:v>
                </c:pt>
                <c:pt idx="254">
                  <c:v>0.50724999999999998</c:v>
                </c:pt>
                <c:pt idx="255">
                  <c:v>0.50903799999999999</c:v>
                </c:pt>
                <c:pt idx="256">
                  <c:v>0.51100299999999999</c:v>
                </c:pt>
                <c:pt idx="257">
                  <c:v>0.51305400000000001</c:v>
                </c:pt>
                <c:pt idx="258">
                  <c:v>0.51513200000000003</c:v>
                </c:pt>
                <c:pt idx="259">
                  <c:v>0.51700900000000005</c:v>
                </c:pt>
                <c:pt idx="260">
                  <c:v>0.51896900000000001</c:v>
                </c:pt>
                <c:pt idx="261">
                  <c:v>0.52098199999999995</c:v>
                </c:pt>
                <c:pt idx="262">
                  <c:v>0.522984</c:v>
                </c:pt>
                <c:pt idx="263">
                  <c:v>0.52509799999999995</c:v>
                </c:pt>
                <c:pt idx="264">
                  <c:v>0.52703</c:v>
                </c:pt>
                <c:pt idx="265">
                  <c:v>0.529084</c:v>
                </c:pt>
                <c:pt idx="266">
                  <c:v>0.53125999999999995</c:v>
                </c:pt>
                <c:pt idx="267">
                  <c:v>0.53303800000000001</c:v>
                </c:pt>
                <c:pt idx="268">
                  <c:v>0.53498999999999997</c:v>
                </c:pt>
                <c:pt idx="269">
                  <c:v>0.536991</c:v>
                </c:pt>
                <c:pt idx="270">
                  <c:v>0.53907499999999997</c:v>
                </c:pt>
                <c:pt idx="271">
                  <c:v>0.54097300000000004</c:v>
                </c:pt>
                <c:pt idx="272">
                  <c:v>0.54292799999999997</c:v>
                </c:pt>
                <c:pt idx="273">
                  <c:v>0.54490000000000005</c:v>
                </c:pt>
                <c:pt idx="274">
                  <c:v>0.54691699999999999</c:v>
                </c:pt>
                <c:pt idx="275">
                  <c:v>0.54891500000000004</c:v>
                </c:pt>
                <c:pt idx="276">
                  <c:v>0.55098100000000005</c:v>
                </c:pt>
                <c:pt idx="277">
                  <c:v>0.55308400000000002</c:v>
                </c:pt>
                <c:pt idx="278">
                  <c:v>0.55521500000000001</c:v>
                </c:pt>
                <c:pt idx="279">
                  <c:v>0.55699900000000002</c:v>
                </c:pt>
                <c:pt idx="280">
                  <c:v>0.55895300000000003</c:v>
                </c:pt>
                <c:pt idx="281">
                  <c:v>0.56088899999999997</c:v>
                </c:pt>
                <c:pt idx="282">
                  <c:v>0.56305000000000005</c:v>
                </c:pt>
                <c:pt idx="283">
                  <c:v>0.56495399999999996</c:v>
                </c:pt>
                <c:pt idx="284">
                  <c:v>0.566913</c:v>
                </c:pt>
                <c:pt idx="285">
                  <c:v>0.56886899999999996</c:v>
                </c:pt>
                <c:pt idx="286">
                  <c:v>0.57091800000000004</c:v>
                </c:pt>
                <c:pt idx="287">
                  <c:v>0.57290399999999997</c:v>
                </c:pt>
                <c:pt idx="288">
                  <c:v>0.57486099999999996</c:v>
                </c:pt>
                <c:pt idx="289">
                  <c:v>0.57697100000000001</c:v>
                </c:pt>
                <c:pt idx="290">
                  <c:v>0.57916900000000004</c:v>
                </c:pt>
                <c:pt idx="291">
                  <c:v>0.58098300000000003</c:v>
                </c:pt>
                <c:pt idx="292">
                  <c:v>0.58293799999999996</c:v>
                </c:pt>
                <c:pt idx="293">
                  <c:v>0.58488099999999998</c:v>
                </c:pt>
                <c:pt idx="294">
                  <c:v>0.58707200000000004</c:v>
                </c:pt>
                <c:pt idx="295">
                  <c:v>0.58894899999999994</c:v>
                </c:pt>
                <c:pt idx="296">
                  <c:v>0.59087900000000004</c:v>
                </c:pt>
                <c:pt idx="297">
                  <c:v>0.59281399999999995</c:v>
                </c:pt>
                <c:pt idx="298">
                  <c:v>0.59485699999999997</c:v>
                </c:pt>
                <c:pt idx="299">
                  <c:v>0.59688399999999997</c:v>
                </c:pt>
                <c:pt idx="300">
                  <c:v>0.59879899999999997</c:v>
                </c:pt>
                <c:pt idx="301">
                  <c:v>0.60075400000000001</c:v>
                </c:pt>
                <c:pt idx="302">
                  <c:v>0.603078</c:v>
                </c:pt>
                <c:pt idx="303">
                  <c:v>0.604966</c:v>
                </c:pt>
                <c:pt idx="304">
                  <c:v>0.60689199999999999</c:v>
                </c:pt>
                <c:pt idx="305">
                  <c:v>0.60880900000000004</c:v>
                </c:pt>
                <c:pt idx="306">
                  <c:v>0.61100900000000002</c:v>
                </c:pt>
                <c:pt idx="307">
                  <c:v>0.61292599999999997</c:v>
                </c:pt>
                <c:pt idx="308">
                  <c:v>0.61484000000000005</c:v>
                </c:pt>
                <c:pt idx="309">
                  <c:v>0.61677400000000004</c:v>
                </c:pt>
                <c:pt idx="310">
                  <c:v>0.61885699999999999</c:v>
                </c:pt>
                <c:pt idx="311">
                  <c:v>0.62085400000000002</c:v>
                </c:pt>
                <c:pt idx="312">
                  <c:v>0.62276100000000001</c:v>
                </c:pt>
                <c:pt idx="313">
                  <c:v>0.62472300000000003</c:v>
                </c:pt>
                <c:pt idx="314">
                  <c:v>0.62674200000000002</c:v>
                </c:pt>
                <c:pt idx="315">
                  <c:v>0.62896200000000002</c:v>
                </c:pt>
                <c:pt idx="316">
                  <c:v>0.63084300000000004</c:v>
                </c:pt>
                <c:pt idx="317">
                  <c:v>0.63276399999999999</c:v>
                </c:pt>
                <c:pt idx="318">
                  <c:v>0.634884</c:v>
                </c:pt>
                <c:pt idx="319">
                  <c:v>0.63689600000000002</c:v>
                </c:pt>
                <c:pt idx="320">
                  <c:v>0.63878599999999996</c:v>
                </c:pt>
                <c:pt idx="321">
                  <c:v>0.64073400000000003</c:v>
                </c:pt>
                <c:pt idx="322">
                  <c:v>0.642764</c:v>
                </c:pt>
                <c:pt idx="323">
                  <c:v>0.64480800000000005</c:v>
                </c:pt>
                <c:pt idx="324">
                  <c:v>0.64670499999999997</c:v>
                </c:pt>
                <c:pt idx="325">
                  <c:v>0.64868300000000001</c:v>
                </c:pt>
                <c:pt idx="326">
                  <c:v>0.65070099999999997</c:v>
                </c:pt>
                <c:pt idx="327">
                  <c:v>0.65277099999999999</c:v>
                </c:pt>
                <c:pt idx="328">
                  <c:v>0.65480700000000003</c:v>
                </c:pt>
                <c:pt idx="329">
                  <c:v>0.656717</c:v>
                </c:pt>
                <c:pt idx="330">
                  <c:v>0.659022</c:v>
                </c:pt>
                <c:pt idx="331">
                  <c:v>0.66090800000000005</c:v>
                </c:pt>
                <c:pt idx="332">
                  <c:v>0.66272500000000001</c:v>
                </c:pt>
                <c:pt idx="333">
                  <c:v>0.66468499999999997</c:v>
                </c:pt>
                <c:pt idx="334">
                  <c:v>0.66678499999999996</c:v>
                </c:pt>
                <c:pt idx="335">
                  <c:v>0.66881000000000002</c:v>
                </c:pt>
                <c:pt idx="336">
                  <c:v>0.670678</c:v>
                </c:pt>
                <c:pt idx="337">
                  <c:v>0.67265900000000001</c:v>
                </c:pt>
                <c:pt idx="338">
                  <c:v>0.67468099999999998</c:v>
                </c:pt>
                <c:pt idx="339">
                  <c:v>0.676728</c:v>
                </c:pt>
                <c:pt idx="340">
                  <c:v>0.67876899999999996</c:v>
                </c:pt>
                <c:pt idx="341">
                  <c:v>0.68071000000000004</c:v>
                </c:pt>
                <c:pt idx="342">
                  <c:v>0.68292200000000003</c:v>
                </c:pt>
                <c:pt idx="343">
                  <c:v>0.68489800000000001</c:v>
                </c:pt>
                <c:pt idx="344">
                  <c:v>0.68673099999999998</c:v>
                </c:pt>
                <c:pt idx="345">
                  <c:v>0.68866700000000003</c:v>
                </c:pt>
                <c:pt idx="346">
                  <c:v>0.69072900000000004</c:v>
                </c:pt>
                <c:pt idx="347">
                  <c:v>0.69280900000000001</c:v>
                </c:pt>
                <c:pt idx="348">
                  <c:v>0.69463799999999998</c:v>
                </c:pt>
                <c:pt idx="349">
                  <c:v>0.69660999999999995</c:v>
                </c:pt>
                <c:pt idx="350">
                  <c:v>0.69862199999999997</c:v>
                </c:pt>
                <c:pt idx="351">
                  <c:v>0.70064300000000002</c:v>
                </c:pt>
                <c:pt idx="352">
                  <c:v>0.70257599999999998</c:v>
                </c:pt>
                <c:pt idx="353">
                  <c:v>0.70466700000000004</c:v>
                </c:pt>
                <c:pt idx="354">
                  <c:v>0.70691300000000001</c:v>
                </c:pt>
                <c:pt idx="355">
                  <c:v>0.70888499999999999</c:v>
                </c:pt>
                <c:pt idx="356">
                  <c:v>0.71070800000000001</c:v>
                </c:pt>
                <c:pt idx="357">
                  <c:v>0.71264400000000006</c:v>
                </c:pt>
                <c:pt idx="358">
                  <c:v>0.71465699999999999</c:v>
                </c:pt>
                <c:pt idx="359">
                  <c:v>0.71677500000000005</c:v>
                </c:pt>
                <c:pt idx="360">
                  <c:v>0.718634</c:v>
                </c:pt>
                <c:pt idx="361">
                  <c:v>0.72060599999999997</c:v>
                </c:pt>
                <c:pt idx="362">
                  <c:v>0.72260999999999997</c:v>
                </c:pt>
                <c:pt idx="363">
                  <c:v>0.72467099999999995</c:v>
                </c:pt>
                <c:pt idx="364">
                  <c:v>0.72657000000000005</c:v>
                </c:pt>
                <c:pt idx="365">
                  <c:v>0.72855599999999998</c:v>
                </c:pt>
                <c:pt idx="366">
                  <c:v>0.73072599999999999</c:v>
                </c:pt>
                <c:pt idx="367">
                  <c:v>0.73284000000000005</c:v>
                </c:pt>
                <c:pt idx="368">
                  <c:v>0.73467899999999997</c:v>
                </c:pt>
                <c:pt idx="369">
                  <c:v>0.73665499999999995</c:v>
                </c:pt>
                <c:pt idx="370">
                  <c:v>0.73867499999999997</c:v>
                </c:pt>
                <c:pt idx="371">
                  <c:v>0.74080999999999997</c:v>
                </c:pt>
                <c:pt idx="372">
                  <c:v>0.74261100000000002</c:v>
                </c:pt>
                <c:pt idx="373">
                  <c:v>0.74455899999999997</c:v>
                </c:pt>
                <c:pt idx="374">
                  <c:v>0.74655000000000005</c:v>
                </c:pt>
                <c:pt idx="375">
                  <c:v>0.74858899999999995</c:v>
                </c:pt>
                <c:pt idx="376">
                  <c:v>0.75054200000000004</c:v>
                </c:pt>
                <c:pt idx="377">
                  <c:v>0.75249900000000003</c:v>
                </c:pt>
                <c:pt idx="378">
                  <c:v>0.75447900000000001</c:v>
                </c:pt>
                <c:pt idx="379">
                  <c:v>0.75682000000000005</c:v>
                </c:pt>
                <c:pt idx="380">
                  <c:v>0.75862799999999997</c:v>
                </c:pt>
                <c:pt idx="381">
                  <c:v>0.76060499999999998</c:v>
                </c:pt>
                <c:pt idx="382">
                  <c:v>0.76258099999999995</c:v>
                </c:pt>
                <c:pt idx="383">
                  <c:v>0.76476699999999997</c:v>
                </c:pt>
                <c:pt idx="384">
                  <c:v>0.76658700000000002</c:v>
                </c:pt>
                <c:pt idx="385">
                  <c:v>0.76854599999999995</c:v>
                </c:pt>
                <c:pt idx="386">
                  <c:v>0.77052399999999999</c:v>
                </c:pt>
                <c:pt idx="387">
                  <c:v>0.77263999999999999</c:v>
                </c:pt>
                <c:pt idx="388">
                  <c:v>0.774536</c:v>
                </c:pt>
                <c:pt idx="389">
                  <c:v>0.77647100000000002</c:v>
                </c:pt>
                <c:pt idx="390">
                  <c:v>0.77844199999999997</c:v>
                </c:pt>
                <c:pt idx="391">
                  <c:v>0.78045600000000004</c:v>
                </c:pt>
                <c:pt idx="392">
                  <c:v>0.78263400000000005</c:v>
                </c:pt>
                <c:pt idx="393">
                  <c:v>0.78454100000000004</c:v>
                </c:pt>
                <c:pt idx="394">
                  <c:v>0.78657200000000005</c:v>
                </c:pt>
                <c:pt idx="395">
                  <c:v>0.78873800000000005</c:v>
                </c:pt>
                <c:pt idx="396">
                  <c:v>0.79057200000000005</c:v>
                </c:pt>
                <c:pt idx="397">
                  <c:v>0.79249800000000004</c:v>
                </c:pt>
                <c:pt idx="398">
                  <c:v>0.79446899999999998</c:v>
                </c:pt>
                <c:pt idx="399">
                  <c:v>0.79653799999999997</c:v>
                </c:pt>
                <c:pt idx="400">
                  <c:v>0.79850900000000002</c:v>
                </c:pt>
                <c:pt idx="401">
                  <c:v>0.80042100000000005</c:v>
                </c:pt>
                <c:pt idx="402">
                  <c:v>0.80237899999999995</c:v>
                </c:pt>
                <c:pt idx="403">
                  <c:v>0.80440699999999998</c:v>
                </c:pt>
                <c:pt idx="404">
                  <c:v>0.80658399999999997</c:v>
                </c:pt>
                <c:pt idx="405">
                  <c:v>0.80851300000000004</c:v>
                </c:pt>
                <c:pt idx="406">
                  <c:v>0.81045400000000001</c:v>
                </c:pt>
                <c:pt idx="407">
                  <c:v>0.81281700000000001</c:v>
                </c:pt>
                <c:pt idx="408">
                  <c:v>0.81454400000000005</c:v>
                </c:pt>
                <c:pt idx="409">
                  <c:v>0.81643900000000003</c:v>
                </c:pt>
                <c:pt idx="410">
                  <c:v>0.81839600000000001</c:v>
                </c:pt>
                <c:pt idx="411">
                  <c:v>0.82052000000000003</c:v>
                </c:pt>
                <c:pt idx="412">
                  <c:v>0.82247499999999996</c:v>
                </c:pt>
                <c:pt idx="413">
                  <c:v>0.82433999999999996</c:v>
                </c:pt>
                <c:pt idx="414">
                  <c:v>0.82631699999999997</c:v>
                </c:pt>
                <c:pt idx="415">
                  <c:v>0.82832600000000001</c:v>
                </c:pt>
                <c:pt idx="416">
                  <c:v>0.83042700000000003</c:v>
                </c:pt>
                <c:pt idx="417">
                  <c:v>0.83242000000000005</c:v>
                </c:pt>
                <c:pt idx="418">
                  <c:v>0.83442300000000003</c:v>
                </c:pt>
                <c:pt idx="419">
                  <c:v>0.83671899999999999</c:v>
                </c:pt>
                <c:pt idx="420">
                  <c:v>0.83851100000000001</c:v>
                </c:pt>
                <c:pt idx="421">
                  <c:v>0.84035599999999999</c:v>
                </c:pt>
                <c:pt idx="422">
                  <c:v>0.84232300000000004</c:v>
                </c:pt>
                <c:pt idx="423">
                  <c:v>0.84437899999999999</c:v>
                </c:pt>
                <c:pt idx="424">
                  <c:v>0.846418</c:v>
                </c:pt>
                <c:pt idx="425">
                  <c:v>0.848275</c:v>
                </c:pt>
                <c:pt idx="426">
                  <c:v>0.85025300000000004</c:v>
                </c:pt>
                <c:pt idx="427">
                  <c:v>0.85227399999999998</c:v>
                </c:pt>
                <c:pt idx="428">
                  <c:v>0.85429100000000002</c:v>
                </c:pt>
                <c:pt idx="429">
                  <c:v>0.85623000000000005</c:v>
                </c:pt>
                <c:pt idx="430">
                  <c:v>0.858344</c:v>
                </c:pt>
                <c:pt idx="431">
                  <c:v>0.86053900000000005</c:v>
                </c:pt>
                <c:pt idx="432">
                  <c:v>0.86250899999999997</c:v>
                </c:pt>
                <c:pt idx="433">
                  <c:v>0.86433800000000005</c:v>
                </c:pt>
                <c:pt idx="434">
                  <c:v>0.866282</c:v>
                </c:pt>
                <c:pt idx="435">
                  <c:v>0.86831999999999998</c:v>
                </c:pt>
                <c:pt idx="436">
                  <c:v>0.87040099999999998</c:v>
                </c:pt>
                <c:pt idx="437">
                  <c:v>0.87226400000000004</c:v>
                </c:pt>
                <c:pt idx="438">
                  <c:v>0.87423600000000001</c:v>
                </c:pt>
                <c:pt idx="439">
                  <c:v>0.876251</c:v>
                </c:pt>
                <c:pt idx="440">
                  <c:v>0.87830200000000003</c:v>
                </c:pt>
                <c:pt idx="441">
                  <c:v>0.88019700000000001</c:v>
                </c:pt>
                <c:pt idx="442">
                  <c:v>0.88218700000000005</c:v>
                </c:pt>
                <c:pt idx="443">
                  <c:v>0.88434999999999997</c:v>
                </c:pt>
                <c:pt idx="444">
                  <c:v>0.88645600000000002</c:v>
                </c:pt>
                <c:pt idx="445">
                  <c:v>0.888293</c:v>
                </c:pt>
                <c:pt idx="446">
                  <c:v>0.89027800000000001</c:v>
                </c:pt>
                <c:pt idx="447">
                  <c:v>0.89233799999999996</c:v>
                </c:pt>
                <c:pt idx="448">
                  <c:v>0.89444699999999999</c:v>
                </c:pt>
                <c:pt idx="449">
                  <c:v>0.89623299999999995</c:v>
                </c:pt>
                <c:pt idx="450">
                  <c:v>0.89818900000000002</c:v>
                </c:pt>
                <c:pt idx="451">
                  <c:v>0.90019700000000002</c:v>
                </c:pt>
                <c:pt idx="452">
                  <c:v>0.90224199999999999</c:v>
                </c:pt>
                <c:pt idx="453">
                  <c:v>0.90416600000000003</c:v>
                </c:pt>
                <c:pt idx="454">
                  <c:v>0.90611600000000003</c:v>
                </c:pt>
                <c:pt idx="455">
                  <c:v>0.90812300000000001</c:v>
                </c:pt>
                <c:pt idx="456">
                  <c:v>0.91045799999999999</c:v>
                </c:pt>
                <c:pt idx="457">
                  <c:v>0.91223399999999999</c:v>
                </c:pt>
                <c:pt idx="458">
                  <c:v>0.91422899999999996</c:v>
                </c:pt>
                <c:pt idx="459">
                  <c:v>0.91622899999999996</c:v>
                </c:pt>
                <c:pt idx="460">
                  <c:v>0.91839099999999996</c:v>
                </c:pt>
                <c:pt idx="461">
                  <c:v>0.92020400000000002</c:v>
                </c:pt>
                <c:pt idx="462">
                  <c:v>0.92218299999999997</c:v>
                </c:pt>
                <c:pt idx="463">
                  <c:v>0.92419700000000005</c:v>
                </c:pt>
                <c:pt idx="464">
                  <c:v>0.92629499999999998</c:v>
                </c:pt>
                <c:pt idx="465">
                  <c:v>0.92816500000000002</c:v>
                </c:pt>
                <c:pt idx="466">
                  <c:v>0.93010999999999999</c:v>
                </c:pt>
                <c:pt idx="467">
                  <c:v>0.93211200000000005</c:v>
                </c:pt>
                <c:pt idx="468">
                  <c:v>0.93409900000000001</c:v>
                </c:pt>
                <c:pt idx="469">
                  <c:v>0.93624499999999999</c:v>
                </c:pt>
                <c:pt idx="470">
                  <c:v>0.93817300000000003</c:v>
                </c:pt>
                <c:pt idx="471">
                  <c:v>0.94030899999999995</c:v>
                </c:pt>
                <c:pt idx="472">
                  <c:v>0.94241200000000003</c:v>
                </c:pt>
                <c:pt idx="473">
                  <c:v>0.94418999999999997</c:v>
                </c:pt>
                <c:pt idx="474">
                  <c:v>0.94612799999999997</c:v>
                </c:pt>
                <c:pt idx="475">
                  <c:v>0.94814100000000001</c:v>
                </c:pt>
                <c:pt idx="476">
                  <c:v>0.95018800000000003</c:v>
                </c:pt>
                <c:pt idx="477">
                  <c:v>0.95213800000000004</c:v>
                </c:pt>
                <c:pt idx="478">
                  <c:v>0.95404199999999995</c:v>
                </c:pt>
                <c:pt idx="479">
                  <c:v>0.956044</c:v>
                </c:pt>
                <c:pt idx="480">
                  <c:v>0.95803799999999995</c:v>
                </c:pt>
                <c:pt idx="481">
                  <c:v>0.96020300000000003</c:v>
                </c:pt>
                <c:pt idx="482">
                  <c:v>0.96212200000000003</c:v>
                </c:pt>
                <c:pt idx="483">
                  <c:v>0.96413000000000004</c:v>
                </c:pt>
                <c:pt idx="484">
                  <c:v>0.96645700000000001</c:v>
                </c:pt>
                <c:pt idx="485">
                  <c:v>0.968171</c:v>
                </c:pt>
                <c:pt idx="486">
                  <c:v>0.97004800000000002</c:v>
                </c:pt>
                <c:pt idx="487">
                  <c:v>0.97205799999999998</c:v>
                </c:pt>
                <c:pt idx="488">
                  <c:v>0.97424999999999995</c:v>
                </c:pt>
                <c:pt idx="489">
                  <c:v>0.976132</c:v>
                </c:pt>
                <c:pt idx="490">
                  <c:v>0.97801300000000002</c:v>
                </c:pt>
                <c:pt idx="491">
                  <c:v>0.98001199999999999</c:v>
                </c:pt>
                <c:pt idx="492">
                  <c:v>0.98198300000000005</c:v>
                </c:pt>
                <c:pt idx="493">
                  <c:v>0.98408499999999999</c:v>
                </c:pt>
                <c:pt idx="494">
                  <c:v>0.98608200000000001</c:v>
                </c:pt>
                <c:pt idx="495">
                  <c:v>0.98821300000000001</c:v>
                </c:pt>
                <c:pt idx="496">
                  <c:v>0.99043400000000004</c:v>
                </c:pt>
                <c:pt idx="497">
                  <c:v>0.99215699999999996</c:v>
                </c:pt>
                <c:pt idx="498">
                  <c:v>0.99403799999999998</c:v>
                </c:pt>
                <c:pt idx="499">
                  <c:v>0.99601099999999998</c:v>
                </c:pt>
                <c:pt idx="500">
                  <c:v>0.99816499999999997</c:v>
                </c:pt>
                <c:pt idx="501" formatCode="0.000">
                  <c:v>1.0001</c:v>
                </c:pt>
                <c:pt idx="502" formatCode="0.000">
                  <c:v>1.00196</c:v>
                </c:pt>
                <c:pt idx="503" formatCode="0.000">
                  <c:v>1.0039499999999999</c:v>
                </c:pt>
                <c:pt idx="504" formatCode="0.000">
                  <c:v>1.0059499999999999</c:v>
                </c:pt>
                <c:pt idx="505" formatCode="0.000">
                  <c:v>1.0080499999999999</c:v>
                </c:pt>
                <c:pt idx="506" formatCode="0.000">
                  <c:v>1.0099199999999999</c:v>
                </c:pt>
                <c:pt idx="507" formatCode="0.000">
                  <c:v>1.01206</c:v>
                </c:pt>
                <c:pt idx="508" formatCode="0.000">
                  <c:v>1.0143</c:v>
                </c:pt>
                <c:pt idx="509" formatCode="0.000">
                  <c:v>1.0161500000000001</c:v>
                </c:pt>
                <c:pt idx="510" formatCode="0.000">
                  <c:v>1.0180100000000001</c:v>
                </c:pt>
                <c:pt idx="511" formatCode="0.000">
                  <c:v>1.01999</c:v>
                </c:pt>
                <c:pt idx="512" formatCode="0.000">
                  <c:v>1.0220899999999999</c:v>
                </c:pt>
                <c:pt idx="513" formatCode="0.000">
                  <c:v>1.0241100000000001</c:v>
                </c:pt>
                <c:pt idx="514" formatCode="0.000">
                  <c:v>1.0259199999999999</c:v>
                </c:pt>
                <c:pt idx="515" formatCode="0.000">
                  <c:v>1.0279199999999999</c:v>
                </c:pt>
                <c:pt idx="516" formatCode="0.000">
                  <c:v>1.0299199999999999</c:v>
                </c:pt>
                <c:pt idx="517" formatCode="0.000">
                  <c:v>1.03203</c:v>
                </c:pt>
                <c:pt idx="518" formatCode="0.000">
                  <c:v>1.0338700000000001</c:v>
                </c:pt>
                <c:pt idx="519" formatCode="0.000">
                  <c:v>1.03589</c:v>
                </c:pt>
                <c:pt idx="520" formatCode="0.000">
                  <c:v>1.0380400000000001</c:v>
                </c:pt>
                <c:pt idx="521" formatCode="0.000">
                  <c:v>1.04013</c:v>
                </c:pt>
                <c:pt idx="522" formatCode="0.000">
                  <c:v>1.0419499999999999</c:v>
                </c:pt>
                <c:pt idx="523" formatCode="0.000">
                  <c:v>1.0439400000000001</c:v>
                </c:pt>
                <c:pt idx="524" formatCode="0.000">
                  <c:v>1.0460700000000001</c:v>
                </c:pt>
                <c:pt idx="525" formatCode="0.000">
                  <c:v>1.0481</c:v>
                </c:pt>
                <c:pt idx="526" formatCode="0.000">
                  <c:v>1.04989</c:v>
                </c:pt>
                <c:pt idx="527" formatCode="0.000">
                  <c:v>1.0518799999999999</c:v>
                </c:pt>
                <c:pt idx="528" formatCode="0.000">
                  <c:v>1.05389</c:v>
                </c:pt>
                <c:pt idx="529" formatCode="0.000">
                  <c:v>1.0559499999999999</c:v>
                </c:pt>
                <c:pt idx="530" formatCode="0.000">
                  <c:v>1.05783</c:v>
                </c:pt>
                <c:pt idx="531" formatCode="0.000">
                  <c:v>1.05982</c:v>
                </c:pt>
                <c:pt idx="532" formatCode="0.000">
                  <c:v>1.0618300000000001</c:v>
                </c:pt>
                <c:pt idx="533" formatCode="0.000">
                  <c:v>1.0641400000000001</c:v>
                </c:pt>
                <c:pt idx="534" formatCode="0.000">
                  <c:v>1.0658799999999999</c:v>
                </c:pt>
                <c:pt idx="535" formatCode="0.000">
                  <c:v>1.06793</c:v>
                </c:pt>
                <c:pt idx="536" formatCode="0.000">
                  <c:v>1.0699399999999999</c:v>
                </c:pt>
                <c:pt idx="537" formatCode="0.000">
                  <c:v>1.0720700000000001</c:v>
                </c:pt>
                <c:pt idx="538" formatCode="0.000">
                  <c:v>1.07386</c:v>
                </c:pt>
                <c:pt idx="539" formatCode="0.000">
                  <c:v>1.0758700000000001</c:v>
                </c:pt>
                <c:pt idx="540" formatCode="0.000">
                  <c:v>1.0778799999999999</c:v>
                </c:pt>
                <c:pt idx="541" formatCode="0.000">
                  <c:v>1.08</c:v>
                </c:pt>
                <c:pt idx="542" formatCode="0.000">
                  <c:v>1.0818099999999999</c:v>
                </c:pt>
                <c:pt idx="543" formatCode="0.000">
                  <c:v>1.0838000000000001</c:v>
                </c:pt>
                <c:pt idx="544" formatCode="0.000">
                  <c:v>1.0858000000000001</c:v>
                </c:pt>
                <c:pt idx="545" formatCode="0.000">
                  <c:v>1.0878399999999999</c:v>
                </c:pt>
                <c:pt idx="546" formatCode="0.000">
                  <c:v>1.08988</c:v>
                </c:pt>
                <c:pt idx="547" formatCode="0.000">
                  <c:v>1.0918600000000001</c:v>
                </c:pt>
                <c:pt idx="548" formatCode="0.000">
                  <c:v>1.09406</c:v>
                </c:pt>
                <c:pt idx="549" formatCode="0.000">
                  <c:v>1.0960799999999999</c:v>
                </c:pt>
                <c:pt idx="550" formatCode="0.000">
                  <c:v>1.0978399999999999</c:v>
                </c:pt>
                <c:pt idx="551" formatCode="0.000">
                  <c:v>1.0998300000000001</c:v>
                </c:pt>
                <c:pt idx="552" formatCode="0.000">
                  <c:v>1.1018300000000001</c:v>
                </c:pt>
                <c:pt idx="553" formatCode="0.000">
                  <c:v>1.1039099999999999</c:v>
                </c:pt>
                <c:pt idx="554" formatCode="0.000">
                  <c:v>1.10578</c:v>
                </c:pt>
                <c:pt idx="555" formatCode="0.000">
                  <c:v>1.10772</c:v>
                </c:pt>
                <c:pt idx="556" formatCode="0.000">
                  <c:v>1.1097399999999999</c:v>
                </c:pt>
                <c:pt idx="557" formatCode="0.000">
                  <c:v>1.11175</c:v>
                </c:pt>
                <c:pt idx="558" formatCode="0.000">
                  <c:v>1.1138399999999999</c:v>
                </c:pt>
                <c:pt idx="559" formatCode="0.000">
                  <c:v>1.11582</c:v>
                </c:pt>
                <c:pt idx="560" formatCode="0.000">
                  <c:v>1.1178600000000001</c:v>
                </c:pt>
                <c:pt idx="561" formatCode="0.000">
                  <c:v>1.12009</c:v>
                </c:pt>
                <c:pt idx="562" formatCode="0.000">
                  <c:v>1.12181</c:v>
                </c:pt>
                <c:pt idx="563" formatCode="0.000">
                  <c:v>1.12374</c:v>
                </c:pt>
                <c:pt idx="564" formatCode="0.000">
                  <c:v>1.12578</c:v>
                </c:pt>
                <c:pt idx="565" formatCode="0.000">
                  <c:v>1.1279600000000001</c:v>
                </c:pt>
                <c:pt idx="566" formatCode="0.000">
                  <c:v>1.1297900000000001</c:v>
                </c:pt>
                <c:pt idx="567" formatCode="0.000">
                  <c:v>1.13171</c:v>
                </c:pt>
                <c:pt idx="568" formatCode="0.000">
                  <c:v>1.1337299999999999</c:v>
                </c:pt>
                <c:pt idx="569" formatCode="0.000">
                  <c:v>1.1356999999999999</c:v>
                </c:pt>
                <c:pt idx="570" formatCode="0.000">
                  <c:v>1.1377200000000001</c:v>
                </c:pt>
                <c:pt idx="571" formatCode="0.000">
                  <c:v>1.13975</c:v>
                </c:pt>
                <c:pt idx="572" formatCode="0.000">
                  <c:v>1.1420600000000001</c:v>
                </c:pt>
                <c:pt idx="573" formatCode="0.000">
                  <c:v>1.1440900000000001</c:v>
                </c:pt>
                <c:pt idx="574" formatCode="0.000">
                  <c:v>1.1458200000000001</c:v>
                </c:pt>
                <c:pt idx="575" formatCode="0.000">
                  <c:v>1.14775</c:v>
                </c:pt>
                <c:pt idx="576" formatCode="0.000">
                  <c:v>1.14975</c:v>
                </c:pt>
                <c:pt idx="577" formatCode="0.000">
                  <c:v>1.15191</c:v>
                </c:pt>
                <c:pt idx="578" formatCode="0.000">
                  <c:v>1.1537500000000001</c:v>
                </c:pt>
                <c:pt idx="579" formatCode="0.000">
                  <c:v>1.1556200000000001</c:v>
                </c:pt>
                <c:pt idx="580" formatCode="0.000">
                  <c:v>1.1576599999999999</c:v>
                </c:pt>
                <c:pt idx="581" formatCode="0.000">
                  <c:v>1.1596500000000001</c:v>
                </c:pt>
                <c:pt idx="582" formatCode="0.000">
                  <c:v>1.1617</c:v>
                </c:pt>
                <c:pt idx="583" formatCode="0.000">
                  <c:v>1.1635800000000001</c:v>
                </c:pt>
                <c:pt idx="584" formatCode="0.000">
                  <c:v>1.16578</c:v>
                </c:pt>
                <c:pt idx="585" formatCode="0.000">
                  <c:v>1.1680299999999999</c:v>
                </c:pt>
                <c:pt idx="586" formatCode="0.000">
                  <c:v>1.16978</c:v>
                </c:pt>
                <c:pt idx="587" formatCode="0.000">
                  <c:v>1.1717200000000001</c:v>
                </c:pt>
                <c:pt idx="588" formatCode="0.000">
                  <c:v>1.17371</c:v>
                </c:pt>
                <c:pt idx="589" formatCode="0.000">
                  <c:v>1.1758900000000001</c:v>
                </c:pt>
                <c:pt idx="590" formatCode="0.000">
                  <c:v>1.1777599999999999</c:v>
                </c:pt>
                <c:pt idx="591" formatCode="0.000">
                  <c:v>1.1796</c:v>
                </c:pt>
                <c:pt idx="592" formatCode="0.000">
                  <c:v>1.1816199999999999</c:v>
                </c:pt>
                <c:pt idx="593" formatCode="0.000">
                  <c:v>1.1836199999999999</c:v>
                </c:pt>
                <c:pt idx="594" formatCode="0.000">
                  <c:v>1.1857</c:v>
                </c:pt>
                <c:pt idx="595" formatCode="0.000">
                  <c:v>1.1875500000000001</c:v>
                </c:pt>
                <c:pt idx="596" formatCode="0.000">
                  <c:v>1.18956</c:v>
                </c:pt>
                <c:pt idx="597" formatCode="0.000">
                  <c:v>1.19181</c:v>
                </c:pt>
                <c:pt idx="598" formatCode="0.000">
                  <c:v>1.1937800000000001</c:v>
                </c:pt>
                <c:pt idx="599" formatCode="0.000">
                  <c:v>1.1956500000000001</c:v>
                </c:pt>
                <c:pt idx="600" formatCode="0.000">
                  <c:v>1.1976800000000001</c:v>
                </c:pt>
                <c:pt idx="601" formatCode="0.000">
                  <c:v>1.1998500000000001</c:v>
                </c:pt>
                <c:pt idx="602" formatCode="0.000">
                  <c:v>1.20174</c:v>
                </c:pt>
                <c:pt idx="603" formatCode="0.000">
                  <c:v>1.20357</c:v>
                </c:pt>
                <c:pt idx="604" formatCode="0.000">
                  <c:v>1.2055899999999999</c:v>
                </c:pt>
                <c:pt idx="605" formatCode="0.000">
                  <c:v>1.2075899999999999</c:v>
                </c:pt>
                <c:pt idx="606" formatCode="0.000">
                  <c:v>1.2096800000000001</c:v>
                </c:pt>
                <c:pt idx="607" formatCode="0.000">
                  <c:v>1.2115199999999999</c:v>
                </c:pt>
                <c:pt idx="608" formatCode="0.000">
                  <c:v>1.2135199999999999</c:v>
                </c:pt>
                <c:pt idx="609" formatCode="0.000">
                  <c:v>1.2155199999999999</c:v>
                </c:pt>
                <c:pt idx="610" formatCode="0.000">
                  <c:v>1.2177800000000001</c:v>
                </c:pt>
                <c:pt idx="611" formatCode="0.000">
                  <c:v>1.21957</c:v>
                </c:pt>
                <c:pt idx="612" formatCode="0.000">
                  <c:v>1.2216499999999999</c:v>
                </c:pt>
                <c:pt idx="613" formatCode="0.000">
                  <c:v>1.2236499999999999</c:v>
                </c:pt>
                <c:pt idx="614" formatCode="0.000">
                  <c:v>1.2257199999999999</c:v>
                </c:pt>
                <c:pt idx="615" formatCode="0.000">
                  <c:v>1.22753</c:v>
                </c:pt>
                <c:pt idx="616" formatCode="0.000">
                  <c:v>1.22963</c:v>
                </c:pt>
                <c:pt idx="617" formatCode="0.000">
                  <c:v>1.23169</c:v>
                </c:pt>
                <c:pt idx="618" formatCode="0.000">
                  <c:v>1.2337100000000001</c:v>
                </c:pt>
                <c:pt idx="619" formatCode="0.000">
                  <c:v>1.2355400000000001</c:v>
                </c:pt>
                <c:pt idx="620" formatCode="0.000">
                  <c:v>1.2375499999999999</c:v>
                </c:pt>
                <c:pt idx="621" formatCode="0.000">
                  <c:v>1.2395400000000001</c:v>
                </c:pt>
                <c:pt idx="622" formatCode="0.000">
                  <c:v>1.24176</c:v>
                </c:pt>
                <c:pt idx="623" formatCode="0.000">
                  <c:v>1.2436100000000001</c:v>
                </c:pt>
                <c:pt idx="624" formatCode="0.000">
                  <c:v>1.24563</c:v>
                </c:pt>
                <c:pt idx="625" formatCode="0.000">
                  <c:v>1.24793</c:v>
                </c:pt>
                <c:pt idx="626" formatCode="0.000">
                  <c:v>1.24976</c:v>
                </c:pt>
                <c:pt idx="627" formatCode="0.000">
                  <c:v>1.2515499999999999</c:v>
                </c:pt>
                <c:pt idx="628" formatCode="0.000">
                  <c:v>1.25356</c:v>
                </c:pt>
                <c:pt idx="629" formatCode="0.000">
                  <c:v>1.25562</c:v>
                </c:pt>
                <c:pt idx="630" formatCode="0.000">
                  <c:v>1.2576799999999999</c:v>
                </c:pt>
                <c:pt idx="631" formatCode="0.000">
                  <c:v>1.2595099999999999</c:v>
                </c:pt>
                <c:pt idx="632" formatCode="0.000">
                  <c:v>1.2615000000000001</c:v>
                </c:pt>
                <c:pt idx="633" formatCode="0.000">
                  <c:v>1.2635000000000001</c:v>
                </c:pt>
                <c:pt idx="634" formatCode="0.000">
                  <c:v>1.2656099999999999</c:v>
                </c:pt>
                <c:pt idx="635" formatCode="0.000">
                  <c:v>1.26753</c:v>
                </c:pt>
                <c:pt idx="636" formatCode="0.000">
                  <c:v>1.2696000000000001</c:v>
                </c:pt>
                <c:pt idx="637" formatCode="0.000">
                  <c:v>1.27169</c:v>
                </c:pt>
                <c:pt idx="638" formatCode="0.000">
                  <c:v>1.27372</c:v>
                </c:pt>
                <c:pt idx="639" formatCode="0.000">
                  <c:v>1.27552</c:v>
                </c:pt>
                <c:pt idx="640" formatCode="0.000">
                  <c:v>1.2775099999999999</c:v>
                </c:pt>
                <c:pt idx="641" formatCode="0.000">
                  <c:v>1.2796000000000001</c:v>
                </c:pt>
                <c:pt idx="642" formatCode="0.000">
                  <c:v>1.2816700000000001</c:v>
                </c:pt>
                <c:pt idx="643" formatCode="0.000">
                  <c:v>1.28349</c:v>
                </c:pt>
                <c:pt idx="644" formatCode="0.000">
                  <c:v>1.28549</c:v>
                </c:pt>
                <c:pt idx="645" formatCode="0.000">
                  <c:v>1.28749</c:v>
                </c:pt>
                <c:pt idx="646" formatCode="0.000">
                  <c:v>1.2895799999999999</c:v>
                </c:pt>
                <c:pt idx="647" formatCode="0.000">
                  <c:v>1.29145</c:v>
                </c:pt>
                <c:pt idx="648" formatCode="0.000">
                  <c:v>1.2935300000000001</c:v>
                </c:pt>
                <c:pt idx="649" formatCode="0.000">
                  <c:v>1.2958499999999999</c:v>
                </c:pt>
                <c:pt idx="650" formatCode="0.000">
                  <c:v>1.2977300000000001</c:v>
                </c:pt>
                <c:pt idx="651" formatCode="0.000">
                  <c:v>1.2995300000000001</c:v>
                </c:pt>
                <c:pt idx="652" formatCode="0.000">
                  <c:v>1.30152</c:v>
                </c:pt>
                <c:pt idx="653" formatCode="0.000">
                  <c:v>1.3035099999999999</c:v>
                </c:pt>
                <c:pt idx="654" formatCode="0.000">
                  <c:v>1.30568</c:v>
                </c:pt>
                <c:pt idx="655" formatCode="0.000">
                  <c:v>1.3074600000000001</c:v>
                </c:pt>
                <c:pt idx="656" formatCode="0.000">
                  <c:v>1.3094300000000001</c:v>
                </c:pt>
                <c:pt idx="657" formatCode="0.000">
                  <c:v>1.3114300000000001</c:v>
                </c:pt>
                <c:pt idx="658" formatCode="0.000">
                  <c:v>1.3135300000000001</c:v>
                </c:pt>
                <c:pt idx="659" formatCode="0.000">
                  <c:v>1.3153900000000001</c:v>
                </c:pt>
                <c:pt idx="660" formatCode="0.000">
                  <c:v>1.3173600000000001</c:v>
                </c:pt>
                <c:pt idx="661" formatCode="0.000">
                  <c:v>1.31951</c:v>
                </c:pt>
                <c:pt idx="662" formatCode="0.000">
                  <c:v>1.32172</c:v>
                </c:pt>
                <c:pt idx="663" formatCode="0.000">
                  <c:v>1.3234900000000001</c:v>
                </c:pt>
                <c:pt idx="664" formatCode="0.000">
                  <c:v>1.3254600000000001</c:v>
                </c:pt>
                <c:pt idx="665" formatCode="0.000">
                  <c:v>1.32748</c:v>
                </c:pt>
                <c:pt idx="666" formatCode="0.000">
                  <c:v>1.3296699999999999</c:v>
                </c:pt>
                <c:pt idx="667" formatCode="0.000">
                  <c:v>1.3314699999999999</c:v>
                </c:pt>
                <c:pt idx="668" formatCode="0.000">
                  <c:v>1.33344</c:v>
                </c:pt>
                <c:pt idx="669" formatCode="0.000">
                  <c:v>1.3354299999999999</c:v>
                </c:pt>
                <c:pt idx="670" formatCode="0.000">
                  <c:v>1.3375300000000001</c:v>
                </c:pt>
                <c:pt idx="671" formatCode="0.000">
                  <c:v>1.3393900000000001</c:v>
                </c:pt>
                <c:pt idx="672" formatCode="0.000">
                  <c:v>1.34135</c:v>
                </c:pt>
                <c:pt idx="673" formatCode="0.000">
                  <c:v>1.34335</c:v>
                </c:pt>
                <c:pt idx="674" formatCode="0.000">
                  <c:v>1.3456699999999999</c:v>
                </c:pt>
                <c:pt idx="675" formatCode="0.000">
                  <c:v>1.3474900000000001</c:v>
                </c:pt>
                <c:pt idx="676" formatCode="0.000">
                  <c:v>1.34948</c:v>
                </c:pt>
                <c:pt idx="677" formatCode="0.000">
                  <c:v>1.35148</c:v>
                </c:pt>
                <c:pt idx="678" formatCode="0.000">
                  <c:v>1.35365</c:v>
                </c:pt>
                <c:pt idx="679" formatCode="0.000">
                  <c:v>1.3554200000000001</c:v>
                </c:pt>
                <c:pt idx="680" formatCode="0.000">
                  <c:v>1.35738</c:v>
                </c:pt>
                <c:pt idx="681" formatCode="0.000">
                  <c:v>1.35937</c:v>
                </c:pt>
                <c:pt idx="682" formatCode="0.000">
                  <c:v>1.36145</c:v>
                </c:pt>
                <c:pt idx="683" formatCode="0.000">
                  <c:v>1.3633599999999999</c:v>
                </c:pt>
                <c:pt idx="684" formatCode="0.000">
                  <c:v>1.3653</c:v>
                </c:pt>
                <c:pt idx="685" formatCode="0.000">
                  <c:v>1.36724</c:v>
                </c:pt>
                <c:pt idx="686" formatCode="0.000">
                  <c:v>1.3692800000000001</c:v>
                </c:pt>
                <c:pt idx="687" formatCode="0.000">
                  <c:v>1.3714599999999999</c:v>
                </c:pt>
                <c:pt idx="688" formatCode="0.000">
                  <c:v>1.3733599999999999</c:v>
                </c:pt>
                <c:pt idx="689" formatCode="0.000">
                  <c:v>1.37531</c:v>
                </c:pt>
                <c:pt idx="690" formatCode="0.000">
                  <c:v>1.37744</c:v>
                </c:pt>
                <c:pt idx="691" formatCode="0.000">
                  <c:v>1.3793800000000001</c:v>
                </c:pt>
                <c:pt idx="692" formatCode="0.000">
                  <c:v>1.3813</c:v>
                </c:pt>
                <c:pt idx="693" formatCode="0.000">
                  <c:v>1.38323</c:v>
                </c:pt>
                <c:pt idx="694" formatCode="0.000">
                  <c:v>1.3853599999999999</c:v>
                </c:pt>
                <c:pt idx="695" formatCode="0.000">
                  <c:v>1.38731</c:v>
                </c:pt>
                <c:pt idx="696" formatCode="0.000">
                  <c:v>1.3892</c:v>
                </c:pt>
                <c:pt idx="697" formatCode="0.000">
                  <c:v>1.3912500000000001</c:v>
                </c:pt>
                <c:pt idx="698" formatCode="0.000">
                  <c:v>1.3932500000000001</c:v>
                </c:pt>
                <c:pt idx="699" formatCode="0.000">
                  <c:v>1.3954299999999999</c:v>
                </c:pt>
                <c:pt idx="700" formatCode="0.000">
                  <c:v>1.3974</c:v>
                </c:pt>
                <c:pt idx="701" formatCode="0.000">
                  <c:v>1.39924</c:v>
                </c:pt>
                <c:pt idx="702" formatCode="0.000">
                  <c:v>1.40147</c:v>
                </c:pt>
                <c:pt idx="703" formatCode="0.000">
                  <c:v>1.4033599999999999</c:v>
                </c:pt>
                <c:pt idx="704" formatCode="0.000">
                  <c:v>1.40526</c:v>
                </c:pt>
                <c:pt idx="705" formatCode="0.000">
                  <c:v>1.4072499999999999</c:v>
                </c:pt>
                <c:pt idx="706" formatCode="0.000">
                  <c:v>1.4093800000000001</c:v>
                </c:pt>
                <c:pt idx="707" formatCode="0.000">
                  <c:v>1.4113100000000001</c:v>
                </c:pt>
                <c:pt idx="708" formatCode="0.000">
                  <c:v>1.41316</c:v>
                </c:pt>
                <c:pt idx="709" formatCode="0.000">
                  <c:v>1.41513</c:v>
                </c:pt>
                <c:pt idx="710" formatCode="0.000">
                  <c:v>1.41716</c:v>
                </c:pt>
                <c:pt idx="711" formatCode="0.000">
                  <c:v>1.4192800000000001</c:v>
                </c:pt>
                <c:pt idx="712" formatCode="0.000">
                  <c:v>1.4212400000000001</c:v>
                </c:pt>
                <c:pt idx="713" formatCode="0.000">
                  <c:v>1.4231400000000001</c:v>
                </c:pt>
                <c:pt idx="714" formatCode="0.000">
                  <c:v>1.4253800000000001</c:v>
                </c:pt>
                <c:pt idx="715" formatCode="0.000">
                  <c:v>1.4273400000000001</c:v>
                </c:pt>
                <c:pt idx="716" formatCode="0.000">
                  <c:v>1.42927</c:v>
                </c:pt>
                <c:pt idx="717" formatCode="0.000">
                  <c:v>1.4311199999999999</c:v>
                </c:pt>
                <c:pt idx="718" formatCode="0.000">
                  <c:v>1.4332100000000001</c:v>
                </c:pt>
                <c:pt idx="719" formatCode="0.000">
                  <c:v>1.43526</c:v>
                </c:pt>
                <c:pt idx="720" formatCode="0.000">
                  <c:v>1.4371400000000001</c:v>
                </c:pt>
                <c:pt idx="721" formatCode="0.000">
                  <c:v>1.4391</c:v>
                </c:pt>
                <c:pt idx="722" formatCode="0.000">
                  <c:v>1.44113</c:v>
                </c:pt>
                <c:pt idx="723" formatCode="0.000">
                  <c:v>1.4431799999999999</c:v>
                </c:pt>
                <c:pt idx="724" formatCode="0.000">
                  <c:v>1.4450799999999999</c:v>
                </c:pt>
                <c:pt idx="725" formatCode="0.000">
                  <c:v>1.4471400000000001</c:v>
                </c:pt>
                <c:pt idx="726" formatCode="0.000">
                  <c:v>1.4494100000000001</c:v>
                </c:pt>
                <c:pt idx="727" formatCode="0.000">
                  <c:v>1.4513199999999999</c:v>
                </c:pt>
                <c:pt idx="728" formatCode="0.000">
                  <c:v>1.45323</c:v>
                </c:pt>
                <c:pt idx="729" formatCode="0.000">
                  <c:v>1.45512</c:v>
                </c:pt>
                <c:pt idx="730" formatCode="0.000">
                  <c:v>1.4571400000000001</c:v>
                </c:pt>
                <c:pt idx="731" formatCode="0.000">
                  <c:v>1.4592400000000001</c:v>
                </c:pt>
                <c:pt idx="732" formatCode="0.000">
                  <c:v>1.4610799999999999</c:v>
                </c:pt>
                <c:pt idx="733" formatCode="0.000">
                  <c:v>1.46309</c:v>
                </c:pt>
                <c:pt idx="734" formatCode="0.000">
                  <c:v>1.46509</c:v>
                </c:pt>
                <c:pt idx="735" formatCode="0.000">
                  <c:v>1.4671700000000001</c:v>
                </c:pt>
                <c:pt idx="736" formatCode="0.000">
                  <c:v>1.46905</c:v>
                </c:pt>
                <c:pt idx="737" formatCode="0.000">
                  <c:v>1.4710399999999999</c:v>
                </c:pt>
                <c:pt idx="738" formatCode="0.000">
                  <c:v>1.4732000000000001</c:v>
                </c:pt>
                <c:pt idx="739" formatCode="0.000">
                  <c:v>1.4753499999999999</c:v>
                </c:pt>
                <c:pt idx="740" formatCode="0.000">
                  <c:v>1.4771300000000001</c:v>
                </c:pt>
                <c:pt idx="741" formatCode="0.000">
                  <c:v>1.4791000000000001</c:v>
                </c:pt>
                <c:pt idx="742" formatCode="0.000">
                  <c:v>1.4812000000000001</c:v>
                </c:pt>
                <c:pt idx="743" formatCode="0.000">
                  <c:v>1.48329</c:v>
                </c:pt>
                <c:pt idx="744" formatCode="0.000">
                  <c:v>1.4851000000000001</c:v>
                </c:pt>
                <c:pt idx="745" formatCode="0.000">
                  <c:v>1.48705</c:v>
                </c:pt>
                <c:pt idx="746" formatCode="0.000">
                  <c:v>1.4890699999999999</c:v>
                </c:pt>
                <c:pt idx="747" formatCode="0.000">
                  <c:v>1.49115</c:v>
                </c:pt>
                <c:pt idx="748" formatCode="0.000">
                  <c:v>1.4930099999999999</c:v>
                </c:pt>
                <c:pt idx="749" formatCode="0.000">
                  <c:v>1.4950000000000001</c:v>
                </c:pt>
                <c:pt idx="750" formatCode="0.000">
                  <c:v>1.49698</c:v>
                </c:pt>
                <c:pt idx="751" formatCode="0.000">
                  <c:v>1.4992799999999999</c:v>
                </c:pt>
                <c:pt idx="752" formatCode="0.000">
                  <c:v>1.50108</c:v>
                </c:pt>
                <c:pt idx="753" formatCode="0.000">
                  <c:v>1.5031099999999999</c:v>
                </c:pt>
                <c:pt idx="754" formatCode="0.000">
                  <c:v>1.5050600000000001</c:v>
                </c:pt>
                <c:pt idx="755" formatCode="0.000">
                  <c:v>1.5072399999999999</c:v>
                </c:pt>
                <c:pt idx="756" formatCode="0.000">
                  <c:v>1.5090399999999999</c:v>
                </c:pt>
                <c:pt idx="757" formatCode="0.000">
                  <c:v>1.5109699999999999</c:v>
                </c:pt>
                <c:pt idx="758" formatCode="0.000">
                  <c:v>1.5129900000000001</c:v>
                </c:pt>
                <c:pt idx="759" formatCode="0.000">
                  <c:v>1.51495</c:v>
                </c:pt>
                <c:pt idx="760" formatCode="0.000">
                  <c:v>1.51695</c:v>
                </c:pt>
                <c:pt idx="761" formatCode="0.000">
                  <c:v>1.51891</c:v>
                </c:pt>
                <c:pt idx="762" formatCode="0.000">
                  <c:v>1.5208600000000001</c:v>
                </c:pt>
                <c:pt idx="763" formatCode="0.000">
                  <c:v>1.52291</c:v>
                </c:pt>
                <c:pt idx="764" formatCode="0.000">
                  <c:v>1.5250900000000001</c:v>
                </c:pt>
                <c:pt idx="765" formatCode="0.000">
                  <c:v>1.52701</c:v>
                </c:pt>
                <c:pt idx="766" formatCode="0.000">
                  <c:v>1.5289600000000001</c:v>
                </c:pt>
                <c:pt idx="767" formatCode="0.000">
                  <c:v>1.53125</c:v>
                </c:pt>
                <c:pt idx="768" formatCode="0.000">
                  <c:v>1.53301</c:v>
                </c:pt>
                <c:pt idx="769" formatCode="0.000">
                  <c:v>1.53498</c:v>
                </c:pt>
                <c:pt idx="770" formatCode="0.000">
                  <c:v>1.5369200000000001</c:v>
                </c:pt>
                <c:pt idx="771" formatCode="0.000">
                  <c:v>1.5390999999999999</c:v>
                </c:pt>
                <c:pt idx="772" formatCode="0.000">
                  <c:v>1.5409600000000001</c:v>
                </c:pt>
                <c:pt idx="773" formatCode="0.000">
                  <c:v>1.5429299999999999</c:v>
                </c:pt>
                <c:pt idx="774" formatCode="0.000">
                  <c:v>1.54491</c:v>
                </c:pt>
                <c:pt idx="775" formatCode="0.000">
                  <c:v>1.54691</c:v>
                </c:pt>
                <c:pt idx="776" formatCode="0.000">
                  <c:v>1.5490699999999999</c:v>
                </c:pt>
                <c:pt idx="777" formatCode="0.000">
                  <c:v>1.55098</c:v>
                </c:pt>
                <c:pt idx="778" formatCode="0.000">
                  <c:v>1.5529299999999999</c:v>
                </c:pt>
                <c:pt idx="779" formatCode="0.000">
                  <c:v>1.5552600000000001</c:v>
                </c:pt>
                <c:pt idx="780" formatCode="0.000">
                  <c:v>1.5569999999999999</c:v>
                </c:pt>
                <c:pt idx="781" formatCode="0.000">
                  <c:v>1.55888</c:v>
                </c:pt>
                <c:pt idx="782" formatCode="0.000">
                  <c:v>1.56094</c:v>
                </c:pt>
                <c:pt idx="783" formatCode="0.000">
                  <c:v>1.56301</c:v>
                </c:pt>
                <c:pt idx="784" formatCode="0.000">
                  <c:v>1.5649299999999999</c:v>
                </c:pt>
                <c:pt idx="785" formatCode="0.000">
                  <c:v>1.56684</c:v>
                </c:pt>
                <c:pt idx="786" formatCode="0.000">
                  <c:v>1.5688299999999999</c:v>
                </c:pt>
                <c:pt idx="787" formatCode="0.000">
                  <c:v>1.5708500000000001</c:v>
                </c:pt>
                <c:pt idx="788" formatCode="0.000">
                  <c:v>1.5728899999999999</c:v>
                </c:pt>
                <c:pt idx="789" formatCode="0.000">
                  <c:v>1.5749599999999999</c:v>
                </c:pt>
                <c:pt idx="790" formatCode="0.000">
                  <c:v>1.5769299999999999</c:v>
                </c:pt>
                <c:pt idx="791" formatCode="0.000">
                  <c:v>1.57911</c:v>
                </c:pt>
                <c:pt idx="792" formatCode="0.000">
                  <c:v>1.5809599999999999</c:v>
                </c:pt>
                <c:pt idx="793" formatCode="0.000">
                  <c:v>1.5828899999999999</c:v>
                </c:pt>
                <c:pt idx="794" formatCode="0.000">
                  <c:v>1.58487</c:v>
                </c:pt>
                <c:pt idx="795" formatCode="0.000">
                  <c:v>1.58704</c:v>
                </c:pt>
                <c:pt idx="796" formatCode="0.000">
                  <c:v>1.58893</c:v>
                </c:pt>
                <c:pt idx="797" formatCode="0.000">
                  <c:v>1.5908199999999999</c:v>
                </c:pt>
                <c:pt idx="798" formatCode="0.000">
                  <c:v>1.5928199999999999</c:v>
                </c:pt>
                <c:pt idx="799" formatCode="0.000">
                  <c:v>1.59484</c:v>
                </c:pt>
                <c:pt idx="800" formatCode="0.000">
                  <c:v>1.5968800000000001</c:v>
                </c:pt>
                <c:pt idx="801" formatCode="0.000">
                  <c:v>1.59874</c:v>
                </c:pt>
                <c:pt idx="802" formatCode="0.000">
                  <c:v>1.60077</c:v>
                </c:pt>
                <c:pt idx="803" formatCode="0.000">
                  <c:v>1.60311</c:v>
                </c:pt>
                <c:pt idx="804" formatCode="0.000">
                  <c:v>1.60493</c:v>
                </c:pt>
                <c:pt idx="805" formatCode="0.000">
                  <c:v>1.6068499999999999</c:v>
                </c:pt>
                <c:pt idx="806" formatCode="0.000">
                  <c:v>1.6087800000000001</c:v>
                </c:pt>
                <c:pt idx="807" formatCode="0.000">
                  <c:v>1.6108800000000001</c:v>
                </c:pt>
                <c:pt idx="808" formatCode="0.000">
                  <c:v>1.61293</c:v>
                </c:pt>
                <c:pt idx="809" formatCode="0.000">
                  <c:v>1.61473</c:v>
                </c:pt>
                <c:pt idx="810" formatCode="0.000">
                  <c:v>1.6167400000000001</c:v>
                </c:pt>
                <c:pt idx="811" formatCode="0.000">
                  <c:v>1.6187400000000001</c:v>
                </c:pt>
                <c:pt idx="812" formatCode="0.000">
                  <c:v>1.62087</c:v>
                </c:pt>
                <c:pt idx="813" formatCode="0.000">
                  <c:v>1.6227100000000001</c:v>
                </c:pt>
                <c:pt idx="814" formatCode="0.000">
                  <c:v>1.6246799999999999</c:v>
                </c:pt>
                <c:pt idx="815" formatCode="0.000">
                  <c:v>1.6268499999999999</c:v>
                </c:pt>
                <c:pt idx="816" formatCode="0.000">
                  <c:v>1.6289100000000001</c:v>
                </c:pt>
                <c:pt idx="817" formatCode="0.000">
                  <c:v>1.6307100000000001</c:v>
                </c:pt>
                <c:pt idx="818" formatCode="0.000">
                  <c:v>1.6327100000000001</c:v>
                </c:pt>
                <c:pt idx="819" formatCode="0.000">
                  <c:v>1.6348100000000001</c:v>
                </c:pt>
                <c:pt idx="820" formatCode="0.000">
                  <c:v>1.6369</c:v>
                </c:pt>
                <c:pt idx="821" formatCode="0.000">
                  <c:v>1.63869</c:v>
                </c:pt>
                <c:pt idx="822" formatCode="0.000">
                  <c:v>1.6407</c:v>
                </c:pt>
                <c:pt idx="823" formatCode="0.000">
                  <c:v>1.6427</c:v>
                </c:pt>
                <c:pt idx="824" formatCode="0.000">
                  <c:v>1.64479</c:v>
                </c:pt>
                <c:pt idx="825" formatCode="0.000">
                  <c:v>1.6466700000000001</c:v>
                </c:pt>
                <c:pt idx="826" formatCode="0.000">
                  <c:v>1.6486499999999999</c:v>
                </c:pt>
                <c:pt idx="827" formatCode="0.000">
                  <c:v>1.65062</c:v>
                </c:pt>
                <c:pt idx="828" formatCode="0.000">
                  <c:v>1.6528799999999999</c:v>
                </c:pt>
                <c:pt idx="829" formatCode="0.000">
                  <c:v>1.6547400000000001</c:v>
                </c:pt>
                <c:pt idx="830" formatCode="0.000">
                  <c:v>1.65672</c:v>
                </c:pt>
                <c:pt idx="831" formatCode="0.000">
                  <c:v>1.6587099999999999</c:v>
                </c:pt>
                <c:pt idx="832" formatCode="0.000">
                  <c:v>1.66082</c:v>
                </c:pt>
                <c:pt idx="833" formatCode="0.000">
                  <c:v>1.6627000000000001</c:v>
                </c:pt>
                <c:pt idx="834" formatCode="0.000">
                  <c:v>1.6645799999999999</c:v>
                </c:pt>
                <c:pt idx="835" formatCode="0.000">
                  <c:v>1.66658</c:v>
                </c:pt>
                <c:pt idx="836" formatCode="0.000">
                  <c:v>1.66856</c:v>
                </c:pt>
                <c:pt idx="837" formatCode="0.000">
                  <c:v>1.67059</c:v>
                </c:pt>
                <c:pt idx="838" formatCode="0.000">
                  <c:v>1.67255</c:v>
                </c:pt>
                <c:pt idx="839" formatCode="0.000">
                  <c:v>1.67452</c:v>
                </c:pt>
                <c:pt idx="840" formatCode="0.000">
                  <c:v>1.67659</c:v>
                </c:pt>
                <c:pt idx="841" formatCode="0.000">
                  <c:v>1.67875</c:v>
                </c:pt>
                <c:pt idx="842" formatCode="0.000">
                  <c:v>1.68065</c:v>
                </c:pt>
                <c:pt idx="843" formatCode="0.000">
                  <c:v>1.68266</c:v>
                </c:pt>
                <c:pt idx="844" formatCode="0.000">
                  <c:v>1.68482</c:v>
                </c:pt>
                <c:pt idx="845" formatCode="0.000">
                  <c:v>1.68665</c:v>
                </c:pt>
                <c:pt idx="846" formatCode="0.000">
                  <c:v>1.6886099999999999</c:v>
                </c:pt>
                <c:pt idx="847" formatCode="0.000">
                  <c:v>1.69055</c:v>
                </c:pt>
                <c:pt idx="848" formatCode="0.000">
                  <c:v>1.69269</c:v>
                </c:pt>
                <c:pt idx="849" formatCode="0.000">
                  <c:v>1.6945699999999999</c:v>
                </c:pt>
                <c:pt idx="850" formatCode="0.000">
                  <c:v>1.69652</c:v>
                </c:pt>
                <c:pt idx="851" formatCode="0.000">
                  <c:v>1.6984900000000001</c:v>
                </c:pt>
                <c:pt idx="852" formatCode="0.000">
                  <c:v>1.7004600000000001</c:v>
                </c:pt>
                <c:pt idx="853" formatCode="0.000">
                  <c:v>1.70265</c:v>
                </c:pt>
                <c:pt idx="854" formatCode="0.000">
                  <c:v>1.70459</c:v>
                </c:pt>
                <c:pt idx="855" formatCode="0.000">
                  <c:v>1.7066399999999999</c:v>
                </c:pt>
                <c:pt idx="856" formatCode="0.000">
                  <c:v>1.70885</c:v>
                </c:pt>
                <c:pt idx="857" formatCode="0.000">
                  <c:v>1.7106300000000001</c:v>
                </c:pt>
                <c:pt idx="858" formatCode="0.000">
                  <c:v>1.7125699999999999</c:v>
                </c:pt>
                <c:pt idx="859" formatCode="0.000">
                  <c:v>1.7144999999999999</c:v>
                </c:pt>
                <c:pt idx="860" formatCode="0.000">
                  <c:v>1.7166300000000001</c:v>
                </c:pt>
                <c:pt idx="861" formatCode="0.000">
                  <c:v>1.71855</c:v>
                </c:pt>
                <c:pt idx="862" formatCode="0.000">
                  <c:v>1.7204699999999999</c:v>
                </c:pt>
                <c:pt idx="863" formatCode="0.000">
                  <c:v>1.72245</c:v>
                </c:pt>
                <c:pt idx="864" formatCode="0.000">
                  <c:v>1.72444</c:v>
                </c:pt>
                <c:pt idx="865" formatCode="0.000">
                  <c:v>1.72651</c:v>
                </c:pt>
                <c:pt idx="866" formatCode="0.000">
                  <c:v>1.7285600000000001</c:v>
                </c:pt>
                <c:pt idx="867" formatCode="0.000">
                  <c:v>1.73054</c:v>
                </c:pt>
                <c:pt idx="868" formatCode="0.000">
                  <c:v>1.73271</c:v>
                </c:pt>
                <c:pt idx="869" formatCode="0.000">
                  <c:v>1.7345699999999999</c:v>
                </c:pt>
                <c:pt idx="870" formatCode="0.000">
                  <c:v>1.7364900000000001</c:v>
                </c:pt>
                <c:pt idx="871" formatCode="0.000">
                  <c:v>1.7383999999999999</c:v>
                </c:pt>
                <c:pt idx="872" formatCode="0.000">
                  <c:v>1.74057</c:v>
                </c:pt>
                <c:pt idx="873" formatCode="0.000">
                  <c:v>1.7425299999999999</c:v>
                </c:pt>
                <c:pt idx="874" formatCode="0.000">
                  <c:v>1.7444599999999999</c:v>
                </c:pt>
                <c:pt idx="875" formatCode="0.000">
                  <c:v>1.7463900000000001</c:v>
                </c:pt>
                <c:pt idx="876" formatCode="0.000">
                  <c:v>1.74844</c:v>
                </c:pt>
                <c:pt idx="877" formatCode="0.000">
                  <c:v>1.75048</c:v>
                </c:pt>
                <c:pt idx="878" formatCode="0.000">
                  <c:v>1.7524</c:v>
                </c:pt>
                <c:pt idx="879" formatCode="0.000">
                  <c:v>1.75441</c:v>
                </c:pt>
                <c:pt idx="880" formatCode="0.000">
                  <c:v>1.7567200000000001</c:v>
                </c:pt>
                <c:pt idx="881" formatCode="0.000">
                  <c:v>1.7585999999999999</c:v>
                </c:pt>
                <c:pt idx="882" formatCode="0.000">
                  <c:v>1.7605299999999999</c:v>
                </c:pt>
                <c:pt idx="883" formatCode="0.000">
                  <c:v>1.7624299999999999</c:v>
                </c:pt>
                <c:pt idx="884" formatCode="0.000">
                  <c:v>1.7645500000000001</c:v>
                </c:pt>
                <c:pt idx="885" formatCode="0.000">
                  <c:v>1.76651</c:v>
                </c:pt>
                <c:pt idx="886" formatCode="0.000">
                  <c:v>1.7683599999999999</c:v>
                </c:pt>
                <c:pt idx="887" formatCode="0.000">
                  <c:v>1.7703500000000001</c:v>
                </c:pt>
                <c:pt idx="888" formatCode="0.000">
                  <c:v>1.77237</c:v>
                </c:pt>
                <c:pt idx="889" formatCode="0.000">
                  <c:v>1.77447</c:v>
                </c:pt>
                <c:pt idx="890" formatCode="0.000">
                  <c:v>1.7763100000000001</c:v>
                </c:pt>
                <c:pt idx="891" formatCode="0.000">
                  <c:v>1.7783199999999999</c:v>
                </c:pt>
                <c:pt idx="892" formatCode="0.000">
                  <c:v>1.7805599999999999</c:v>
                </c:pt>
                <c:pt idx="893" formatCode="0.000">
                  <c:v>1.7825800000000001</c:v>
                </c:pt>
                <c:pt idx="894" formatCode="0.000">
                  <c:v>1.7844100000000001</c:v>
                </c:pt>
                <c:pt idx="895" formatCode="0.000">
                  <c:v>1.7863800000000001</c:v>
                </c:pt>
                <c:pt idx="896" formatCode="0.000">
                  <c:v>1.7885</c:v>
                </c:pt>
                <c:pt idx="897" formatCode="0.000">
                  <c:v>1.79051</c:v>
                </c:pt>
                <c:pt idx="898" formatCode="0.000">
                  <c:v>1.7923500000000001</c:v>
                </c:pt>
                <c:pt idx="899" formatCode="0.000">
                  <c:v>1.7943199999999999</c:v>
                </c:pt>
                <c:pt idx="900" formatCode="0.000">
                  <c:v>1.79634</c:v>
                </c:pt>
                <c:pt idx="901" formatCode="0.000">
                  <c:v>1.7984500000000001</c:v>
                </c:pt>
                <c:pt idx="902" formatCode="0.000">
                  <c:v>1.8003100000000001</c:v>
                </c:pt>
                <c:pt idx="903" formatCode="0.000">
                  <c:v>1.8023</c:v>
                </c:pt>
                <c:pt idx="904" formatCode="0.000">
                  <c:v>1.8042899999999999</c:v>
                </c:pt>
                <c:pt idx="905" formatCode="0.000">
                  <c:v>1.8065500000000001</c:v>
                </c:pt>
                <c:pt idx="906" formatCode="0.000">
                  <c:v>1.8083499999999999</c:v>
                </c:pt>
                <c:pt idx="907" formatCode="0.000">
                  <c:v>1.81036</c:v>
                </c:pt>
                <c:pt idx="908" formatCode="0.000">
                  <c:v>1.8123899999999999</c:v>
                </c:pt>
                <c:pt idx="909" formatCode="0.000">
                  <c:v>1.8144800000000001</c:v>
                </c:pt>
                <c:pt idx="910" formatCode="0.000">
                  <c:v>1.8163400000000001</c:v>
                </c:pt>
                <c:pt idx="911" formatCode="0.000">
                  <c:v>1.8183100000000001</c:v>
                </c:pt>
                <c:pt idx="912" formatCode="0.000">
                  <c:v>1.8203199999999999</c:v>
                </c:pt>
                <c:pt idx="913" formatCode="0.000">
                  <c:v>1.8224199999999999</c:v>
                </c:pt>
                <c:pt idx="914" formatCode="0.000">
                  <c:v>1.8242700000000001</c:v>
                </c:pt>
                <c:pt idx="915" formatCode="0.000">
                  <c:v>1.82623</c:v>
                </c:pt>
                <c:pt idx="916" formatCode="0.000">
                  <c:v>1.82823</c:v>
                </c:pt>
                <c:pt idx="917" formatCode="0.000">
                  <c:v>1.8303</c:v>
                </c:pt>
                <c:pt idx="918" formatCode="0.000">
                  <c:v>1.83236</c:v>
                </c:pt>
                <c:pt idx="919" formatCode="0.000">
                  <c:v>1.83432</c:v>
                </c:pt>
                <c:pt idx="920" formatCode="0.000">
                  <c:v>1.8364</c:v>
                </c:pt>
                <c:pt idx="921" formatCode="0.000">
                  <c:v>1.8384799999999999</c:v>
                </c:pt>
                <c:pt idx="922" formatCode="0.000">
                  <c:v>1.8403099999999999</c:v>
                </c:pt>
                <c:pt idx="923" formatCode="0.000">
                  <c:v>1.84229</c:v>
                </c:pt>
                <c:pt idx="924" formatCode="0.000">
                  <c:v>1.84423</c:v>
                </c:pt>
                <c:pt idx="925" formatCode="0.000">
                  <c:v>1.8462799999999999</c:v>
                </c:pt>
                <c:pt idx="926" formatCode="0.000">
                  <c:v>1.8481799999999999</c:v>
                </c:pt>
                <c:pt idx="927" formatCode="0.000">
                  <c:v>1.85019</c:v>
                </c:pt>
                <c:pt idx="928" formatCode="0.000">
                  <c:v>1.8521799999999999</c:v>
                </c:pt>
                <c:pt idx="929" formatCode="0.000">
                  <c:v>1.8542000000000001</c:v>
                </c:pt>
                <c:pt idx="930" formatCode="0.000">
                  <c:v>1.85636</c:v>
                </c:pt>
                <c:pt idx="931" formatCode="0.000">
                  <c:v>1.8582799999999999</c:v>
                </c:pt>
                <c:pt idx="932" formatCode="0.000">
                  <c:v>1.8604700000000001</c:v>
                </c:pt>
                <c:pt idx="933" formatCode="0.000">
                  <c:v>1.8624700000000001</c:v>
                </c:pt>
                <c:pt idx="934" formatCode="0.000">
                  <c:v>1.8643099999999999</c:v>
                </c:pt>
                <c:pt idx="935" formatCode="0.000">
                  <c:v>1.86622</c:v>
                </c:pt>
                <c:pt idx="936" formatCode="0.000">
                  <c:v>1.8682300000000001</c:v>
                </c:pt>
                <c:pt idx="937" formatCode="0.000">
                  <c:v>1.87042</c:v>
                </c:pt>
                <c:pt idx="938" formatCode="0.000">
                  <c:v>1.87222</c:v>
                </c:pt>
                <c:pt idx="939" formatCode="0.000">
                  <c:v>1.8741300000000001</c:v>
                </c:pt>
                <c:pt idx="940" formatCode="0.000">
                  <c:v>1.8761000000000001</c:v>
                </c:pt>
                <c:pt idx="941" formatCode="0.000">
                  <c:v>1.8781399999999999</c:v>
                </c:pt>
                <c:pt idx="942" formatCode="0.000">
                  <c:v>1.8801399999999999</c:v>
                </c:pt>
                <c:pt idx="943" formatCode="0.000">
                  <c:v>1.88225</c:v>
                </c:pt>
                <c:pt idx="944" formatCode="0.000">
                  <c:v>1.8841600000000001</c:v>
                </c:pt>
                <c:pt idx="945" formatCode="0.000">
                  <c:v>1.88639</c:v>
                </c:pt>
                <c:pt idx="946" formatCode="0.000">
                  <c:v>1.8882399999999999</c:v>
                </c:pt>
                <c:pt idx="947" formatCode="0.000">
                  <c:v>1.89018</c:v>
                </c:pt>
                <c:pt idx="948" formatCode="0.000">
                  <c:v>1.8920999999999999</c:v>
                </c:pt>
                <c:pt idx="949" formatCode="0.000">
                  <c:v>1.89428</c:v>
                </c:pt>
                <c:pt idx="950" formatCode="0.000">
                  <c:v>1.8961600000000001</c:v>
                </c:pt>
                <c:pt idx="951" formatCode="0.000">
                  <c:v>1.8981399999999999</c:v>
                </c:pt>
                <c:pt idx="952" formatCode="0.000">
                  <c:v>1.9000999999999999</c:v>
                </c:pt>
                <c:pt idx="953" formatCode="0.000">
                  <c:v>1.9020999999999999</c:v>
                </c:pt>
                <c:pt idx="954" formatCode="0.000">
                  <c:v>1.90412</c:v>
                </c:pt>
                <c:pt idx="955" formatCode="0.000">
                  <c:v>1.90605</c:v>
                </c:pt>
                <c:pt idx="956" formatCode="0.000">
                  <c:v>1.9080600000000001</c:v>
                </c:pt>
                <c:pt idx="957" formatCode="0.000">
                  <c:v>1.91049</c:v>
                </c:pt>
                <c:pt idx="958" formatCode="0.000">
                  <c:v>1.91222</c:v>
                </c:pt>
                <c:pt idx="959" formatCode="0.000">
                  <c:v>1.91414</c:v>
                </c:pt>
                <c:pt idx="960" formatCode="0.000">
                  <c:v>1.9161300000000001</c:v>
                </c:pt>
                <c:pt idx="961" formatCode="0.000">
                  <c:v>1.91838</c:v>
                </c:pt>
                <c:pt idx="962" formatCode="0.000">
                  <c:v>1.92018</c:v>
                </c:pt>
                <c:pt idx="963" formatCode="0.000">
                  <c:v>1.92204</c:v>
                </c:pt>
                <c:pt idx="964" formatCode="0.000">
                  <c:v>1.92398</c:v>
                </c:pt>
                <c:pt idx="965" formatCode="0.000">
                  <c:v>1.9260299999999999</c:v>
                </c:pt>
                <c:pt idx="966" formatCode="0.000">
                  <c:v>1.9280900000000001</c:v>
                </c:pt>
                <c:pt idx="967" formatCode="0.000">
                  <c:v>1.9299599999999999</c:v>
                </c:pt>
                <c:pt idx="968" formatCode="0.000">
                  <c:v>1.9319500000000001</c:v>
                </c:pt>
                <c:pt idx="969" formatCode="0.000">
                  <c:v>1.93418</c:v>
                </c:pt>
                <c:pt idx="970" formatCode="0.000">
                  <c:v>1.9361699999999999</c:v>
                </c:pt>
                <c:pt idx="971" formatCode="0.000">
                  <c:v>1.9380599999999999</c:v>
                </c:pt>
                <c:pt idx="972" formatCode="0.000">
                  <c:v>1.94001</c:v>
                </c:pt>
                <c:pt idx="973" formatCode="0.000">
                  <c:v>1.94224</c:v>
                </c:pt>
                <c:pt idx="974" formatCode="0.000">
                  <c:v>1.94414</c:v>
                </c:pt>
                <c:pt idx="975" formatCode="0.000">
                  <c:v>1.94601</c:v>
                </c:pt>
                <c:pt idx="976" formatCode="0.000">
                  <c:v>1.94807</c:v>
                </c:pt>
                <c:pt idx="977" formatCode="0.000">
                  <c:v>1.9500599999999999</c:v>
                </c:pt>
                <c:pt idx="978" formatCode="0.000">
                  <c:v>1.9521200000000001</c:v>
                </c:pt>
                <c:pt idx="979" formatCode="0.000">
                  <c:v>1.95397</c:v>
                </c:pt>
                <c:pt idx="980" formatCode="0.000">
                  <c:v>1.9559599999999999</c:v>
                </c:pt>
                <c:pt idx="981" formatCode="0.000">
                  <c:v>1.9579599999999999</c:v>
                </c:pt>
                <c:pt idx="982" formatCode="0.000">
                  <c:v>1.9601999999999999</c:v>
                </c:pt>
                <c:pt idx="983" formatCode="0.000">
                  <c:v>1.9620899999999999</c:v>
                </c:pt>
                <c:pt idx="984" formatCode="0.000">
                  <c:v>1.9640500000000001</c:v>
                </c:pt>
                <c:pt idx="985" formatCode="0.000">
                  <c:v>1.96614</c:v>
                </c:pt>
                <c:pt idx="986" formatCode="0.000">
                  <c:v>1.96814</c:v>
                </c:pt>
                <c:pt idx="987" formatCode="0.000">
                  <c:v>1.9700200000000001</c:v>
                </c:pt>
                <c:pt idx="988" formatCode="0.000">
                  <c:v>1.97197</c:v>
                </c:pt>
                <c:pt idx="989" formatCode="0.000">
                  <c:v>1.9739800000000001</c:v>
                </c:pt>
                <c:pt idx="990" formatCode="0.000">
                  <c:v>1.9760800000000001</c:v>
                </c:pt>
                <c:pt idx="991" formatCode="0.000">
                  <c:v>1.97794</c:v>
                </c:pt>
                <c:pt idx="992" formatCode="0.000">
                  <c:v>1.9799199999999999</c:v>
                </c:pt>
                <c:pt idx="993" formatCode="0.000">
                  <c:v>1.98193</c:v>
                </c:pt>
                <c:pt idx="994" formatCode="0.000">
                  <c:v>1.98414</c:v>
                </c:pt>
                <c:pt idx="995" formatCode="0.000">
                  <c:v>1.9860899999999999</c:v>
                </c:pt>
                <c:pt idx="996" formatCode="0.000">
                  <c:v>1.9879599999999999</c:v>
                </c:pt>
                <c:pt idx="997" formatCode="0.000">
                  <c:v>1.9901800000000001</c:v>
                </c:pt>
                <c:pt idx="998" formatCode="0.000">
                  <c:v>1.9921199999999999</c:v>
                </c:pt>
                <c:pt idx="999" formatCode="0.000">
                  <c:v>1.99397</c:v>
                </c:pt>
                <c:pt idx="1000" formatCode="0.000">
                  <c:v>1.9959800000000001</c:v>
                </c:pt>
                <c:pt idx="1001" formatCode="0.000">
                  <c:v>1.9980599999999999</c:v>
                </c:pt>
                <c:pt idx="1002" formatCode="0.000">
                  <c:v>2.0001000000000002</c:v>
                </c:pt>
                <c:pt idx="1003" formatCode="0.000">
                  <c:v>2.0019499999999999</c:v>
                </c:pt>
                <c:pt idx="1004" formatCode="0.000">
                  <c:v>2.0038800000000001</c:v>
                </c:pt>
                <c:pt idx="1005" formatCode="0.000">
                  <c:v>2.0059</c:v>
                </c:pt>
                <c:pt idx="1006" formatCode="0.000">
                  <c:v>2.0079899999999999</c:v>
                </c:pt>
                <c:pt idx="1007" formatCode="0.000">
                  <c:v>2.0100699999999998</c:v>
                </c:pt>
                <c:pt idx="1008" formatCode="0.000">
                  <c:v>2.0119699999999998</c:v>
                </c:pt>
                <c:pt idx="1009" formatCode="0.000">
                  <c:v>2.0141100000000001</c:v>
                </c:pt>
                <c:pt idx="1010" formatCode="0.000">
                  <c:v>2.0160800000000001</c:v>
                </c:pt>
                <c:pt idx="1011" formatCode="0.000">
                  <c:v>2.01796</c:v>
                </c:pt>
                <c:pt idx="1012" formatCode="0.000">
                  <c:v>2.01993</c:v>
                </c:pt>
                <c:pt idx="1013" formatCode="0.000">
                  <c:v>2.02197</c:v>
                </c:pt>
                <c:pt idx="1014" formatCode="0.000">
                  <c:v>2.0240499999999999</c:v>
                </c:pt>
                <c:pt idx="1015" formatCode="0.000">
                  <c:v>2.0259100000000001</c:v>
                </c:pt>
                <c:pt idx="1016" formatCode="0.000">
                  <c:v>2.0278999999999998</c:v>
                </c:pt>
                <c:pt idx="1017" formatCode="0.000">
                  <c:v>2.0298400000000001</c:v>
                </c:pt>
                <c:pt idx="1018" formatCode="0.000">
                  <c:v>2.0319400000000001</c:v>
                </c:pt>
                <c:pt idx="1019" formatCode="0.000">
                  <c:v>2.0337800000000001</c:v>
                </c:pt>
                <c:pt idx="1020" formatCode="0.000">
                  <c:v>2.0358900000000002</c:v>
                </c:pt>
                <c:pt idx="1021" formatCode="0.000">
                  <c:v>2.0382199999999999</c:v>
                </c:pt>
                <c:pt idx="1022" formatCode="0.000">
                  <c:v>2.0401099999999999</c:v>
                </c:pt>
                <c:pt idx="1023" formatCode="0.000">
                  <c:v>2.0419299999999998</c:v>
                </c:pt>
                <c:pt idx="1024" formatCode="0.000">
                  <c:v>2.04386</c:v>
                </c:pt>
                <c:pt idx="1025" formatCode="0.000">
                  <c:v>2.04589</c:v>
                </c:pt>
                <c:pt idx="1026" formatCode="0.000">
                  <c:v>2.0480700000000001</c:v>
                </c:pt>
                <c:pt idx="1027" formatCode="0.000">
                  <c:v>2.0499100000000001</c:v>
                </c:pt>
                <c:pt idx="1028" formatCode="0.000">
                  <c:v>2.0518900000000002</c:v>
                </c:pt>
                <c:pt idx="1029" formatCode="0.000">
                  <c:v>2.0539000000000001</c:v>
                </c:pt>
                <c:pt idx="1030" formatCode="0.000">
                  <c:v>2.05599</c:v>
                </c:pt>
                <c:pt idx="1031" formatCode="0.000">
                  <c:v>2.0578599999999998</c:v>
                </c:pt>
                <c:pt idx="1032" formatCode="0.000">
                  <c:v>2.05986</c:v>
                </c:pt>
                <c:pt idx="1033" formatCode="0.000">
                  <c:v>2.0619900000000002</c:v>
                </c:pt>
                <c:pt idx="1034" formatCode="0.000">
                  <c:v>2.0640999999999998</c:v>
                </c:pt>
                <c:pt idx="1035" formatCode="0.000">
                  <c:v>2.0659100000000001</c:v>
                </c:pt>
                <c:pt idx="1036" formatCode="0.000">
                  <c:v>2.06785</c:v>
                </c:pt>
                <c:pt idx="1037" formatCode="0.000">
                  <c:v>2.0698799999999999</c:v>
                </c:pt>
                <c:pt idx="1038" formatCode="0.000">
                  <c:v>2.07199</c:v>
                </c:pt>
                <c:pt idx="1039" formatCode="0.000">
                  <c:v>2.0738599999999998</c:v>
                </c:pt>
                <c:pt idx="1040" formatCode="0.000">
                  <c:v>2.07586</c:v>
                </c:pt>
                <c:pt idx="1041" formatCode="0.000">
                  <c:v>2.0778599999999998</c:v>
                </c:pt>
                <c:pt idx="1042" formatCode="0.000">
                  <c:v>2.0799300000000001</c:v>
                </c:pt>
                <c:pt idx="1043" formatCode="0.000">
                  <c:v>2.0818099999999999</c:v>
                </c:pt>
                <c:pt idx="1044" formatCode="0.000">
                  <c:v>2.0837599999999998</c:v>
                </c:pt>
                <c:pt idx="1045" formatCode="0.000">
                  <c:v>2.0857700000000001</c:v>
                </c:pt>
                <c:pt idx="1046" formatCode="0.000">
                  <c:v>2.0880999999999998</c:v>
                </c:pt>
                <c:pt idx="1047" formatCode="0.000">
                  <c:v>2.08989</c:v>
                </c:pt>
                <c:pt idx="1048" formatCode="0.000">
                  <c:v>2.0918800000000002</c:v>
                </c:pt>
                <c:pt idx="1049" formatCode="0.000">
                  <c:v>2.0938099999999999</c:v>
                </c:pt>
                <c:pt idx="1050" formatCode="0.000">
                  <c:v>2.09606</c:v>
                </c:pt>
                <c:pt idx="1051" formatCode="0.000">
                  <c:v>2.0978400000000001</c:v>
                </c:pt>
                <c:pt idx="1052" formatCode="0.000">
                  <c:v>2.0998199999999998</c:v>
                </c:pt>
                <c:pt idx="1053" formatCode="0.000">
                  <c:v>2.10182</c:v>
                </c:pt>
                <c:pt idx="1054" formatCode="0.000">
                  <c:v>2.10378</c:v>
                </c:pt>
                <c:pt idx="1055" formatCode="0.000">
                  <c:v>2.1057899999999998</c:v>
                </c:pt>
                <c:pt idx="1056" formatCode="0.000">
                  <c:v>2.1077400000000002</c:v>
                </c:pt>
                <c:pt idx="1057" formatCode="0.000">
                  <c:v>2.1097299999999999</c:v>
                </c:pt>
                <c:pt idx="1058" formatCode="0.000">
                  <c:v>2.1116999999999999</c:v>
                </c:pt>
                <c:pt idx="1059" formatCode="0.000">
                  <c:v>2.1139100000000002</c:v>
                </c:pt>
                <c:pt idx="1060" formatCode="0.000">
                  <c:v>2.1158299999999999</c:v>
                </c:pt>
                <c:pt idx="1061" formatCode="0.000">
                  <c:v>2.1178900000000001</c:v>
                </c:pt>
                <c:pt idx="1062" formatCode="0.000">
                  <c:v>2.12005</c:v>
                </c:pt>
                <c:pt idx="1063" formatCode="0.000">
                  <c:v>2.1218400000000002</c:v>
                </c:pt>
                <c:pt idx="1064" formatCode="0.000">
                  <c:v>2.1237599999999999</c:v>
                </c:pt>
                <c:pt idx="1065" formatCode="0.000">
                  <c:v>2.1257299999999999</c:v>
                </c:pt>
                <c:pt idx="1066" formatCode="0.000">
                  <c:v>2.1278199999999998</c:v>
                </c:pt>
                <c:pt idx="1067" formatCode="0.000">
                  <c:v>2.1297700000000002</c:v>
                </c:pt>
                <c:pt idx="1068" formatCode="0.000">
                  <c:v>2.13165</c:v>
                </c:pt>
                <c:pt idx="1069" formatCode="0.000">
                  <c:v>2.1336300000000001</c:v>
                </c:pt>
                <c:pt idx="1070" formatCode="0.000">
                  <c:v>2.13565</c:v>
                </c:pt>
                <c:pt idx="1071" formatCode="0.000">
                  <c:v>2.1378699999999999</c:v>
                </c:pt>
                <c:pt idx="1072" formatCode="0.000">
                  <c:v>2.1398299999999999</c:v>
                </c:pt>
                <c:pt idx="1073" formatCode="0.000">
                  <c:v>2.14175</c:v>
                </c:pt>
                <c:pt idx="1074" formatCode="0.000">
                  <c:v>2.1440700000000001</c:v>
                </c:pt>
                <c:pt idx="1075" formatCode="0.000">
                  <c:v>2.1457999999999999</c:v>
                </c:pt>
                <c:pt idx="1076" formatCode="0.000">
                  <c:v>2.1477300000000001</c:v>
                </c:pt>
                <c:pt idx="1077" formatCode="0.000">
                  <c:v>2.14968</c:v>
                </c:pt>
                <c:pt idx="1078" formatCode="0.000">
                  <c:v>2.1518700000000002</c:v>
                </c:pt>
                <c:pt idx="1079" formatCode="0.000">
                  <c:v>2.1537600000000001</c:v>
                </c:pt>
                <c:pt idx="1080" formatCode="0.000">
                  <c:v>2.15564</c:v>
                </c:pt>
                <c:pt idx="1081" formatCode="0.000">
                  <c:v>2.1576200000000001</c:v>
                </c:pt>
                <c:pt idx="1082" formatCode="0.000">
                  <c:v>2.1596299999999999</c:v>
                </c:pt>
                <c:pt idx="1083" formatCode="0.000">
                  <c:v>2.1617099999999998</c:v>
                </c:pt>
                <c:pt idx="1084" formatCode="0.000">
                  <c:v>2.1637</c:v>
                </c:pt>
                <c:pt idx="1085" formatCode="0.000">
                  <c:v>2.1657899999999999</c:v>
                </c:pt>
                <c:pt idx="1086" formatCode="0.000">
                  <c:v>2.16805</c:v>
                </c:pt>
                <c:pt idx="1087" formatCode="0.000">
                  <c:v>2.1697799999999998</c:v>
                </c:pt>
                <c:pt idx="1088" formatCode="0.000">
                  <c:v>2.1716600000000001</c:v>
                </c:pt>
                <c:pt idx="1089" formatCode="0.000">
                  <c:v>2.1735799999999998</c:v>
                </c:pt>
                <c:pt idx="1090" formatCode="0.000">
                  <c:v>2.1758299999999999</c:v>
                </c:pt>
                <c:pt idx="1091" formatCode="0.000">
                  <c:v>2.1777199999999999</c:v>
                </c:pt>
                <c:pt idx="1092" formatCode="0.000">
                  <c:v>2.1796600000000002</c:v>
                </c:pt>
                <c:pt idx="1093" formatCode="0.000">
                  <c:v>2.1815600000000002</c:v>
                </c:pt>
                <c:pt idx="1094" formatCode="0.000">
                  <c:v>2.1835800000000001</c:v>
                </c:pt>
                <c:pt idx="1095" formatCode="0.000">
                  <c:v>2.1856499999999999</c:v>
                </c:pt>
                <c:pt idx="1096" formatCode="0.000">
                  <c:v>2.1875399999999998</c:v>
                </c:pt>
                <c:pt idx="1097" formatCode="0.000">
                  <c:v>2.1895699999999998</c:v>
                </c:pt>
                <c:pt idx="1098" formatCode="0.000">
                  <c:v>2.1919900000000001</c:v>
                </c:pt>
                <c:pt idx="1099" formatCode="0.000">
                  <c:v>2.1937700000000002</c:v>
                </c:pt>
                <c:pt idx="1100" formatCode="0.000">
                  <c:v>2.1956899999999999</c:v>
                </c:pt>
                <c:pt idx="1101" formatCode="0.000">
                  <c:v>2.1975699999999998</c:v>
                </c:pt>
                <c:pt idx="1102" formatCode="0.000">
                  <c:v>2.1997100000000001</c:v>
                </c:pt>
                <c:pt idx="1103" formatCode="0.000">
                  <c:v>2.2017500000000001</c:v>
                </c:pt>
                <c:pt idx="1104" formatCode="0.000">
                  <c:v>2.20357</c:v>
                </c:pt>
                <c:pt idx="1105" formatCode="0.000">
                  <c:v>2.2055500000000001</c:v>
                </c:pt>
                <c:pt idx="1106" formatCode="0.000">
                  <c:v>2.2075499999999999</c:v>
                </c:pt>
                <c:pt idx="1107" formatCode="0.000">
                  <c:v>2.20966</c:v>
                </c:pt>
                <c:pt idx="1108" formatCode="0.000">
                  <c:v>2.2115100000000001</c:v>
                </c:pt>
                <c:pt idx="1109" formatCode="0.000">
                  <c:v>2.2135099999999999</c:v>
                </c:pt>
                <c:pt idx="1110" formatCode="0.000">
                  <c:v>2.2156699999999998</c:v>
                </c:pt>
                <c:pt idx="1111" formatCode="0.000">
                  <c:v>2.2177699999999998</c:v>
                </c:pt>
                <c:pt idx="1112" formatCode="0.000">
                  <c:v>2.2196199999999999</c:v>
                </c:pt>
                <c:pt idx="1113" formatCode="0.000">
                  <c:v>2.2215799999999999</c:v>
                </c:pt>
                <c:pt idx="1114" formatCode="0.000">
                  <c:v>2.2237499999999999</c:v>
                </c:pt>
                <c:pt idx="1115" formatCode="0.000">
                  <c:v>2.22573</c:v>
                </c:pt>
                <c:pt idx="1116" formatCode="0.000">
                  <c:v>2.22756</c:v>
                </c:pt>
                <c:pt idx="1117" formatCode="0.000">
                  <c:v>2.2295099999999999</c:v>
                </c:pt>
                <c:pt idx="1118" formatCode="0.000">
                  <c:v>2.2315200000000002</c:v>
                </c:pt>
                <c:pt idx="1119" formatCode="0.000">
                  <c:v>2.2336399999999998</c:v>
                </c:pt>
                <c:pt idx="1120" formatCode="0.000">
                  <c:v>2.23549</c:v>
                </c:pt>
                <c:pt idx="1121" formatCode="0.000">
                  <c:v>2.2374800000000001</c:v>
                </c:pt>
                <c:pt idx="1122" formatCode="0.000">
                  <c:v>2.2394500000000002</c:v>
                </c:pt>
                <c:pt idx="1123" formatCode="0.000">
                  <c:v>2.2416999999999998</c:v>
                </c:pt>
                <c:pt idx="1124" formatCode="0.000">
                  <c:v>2.2435299999999998</c:v>
                </c:pt>
                <c:pt idx="1125" formatCode="0.000">
                  <c:v>2.2455500000000002</c:v>
                </c:pt>
                <c:pt idx="1126" formatCode="0.000">
                  <c:v>2.2475100000000001</c:v>
                </c:pt>
                <c:pt idx="1127" formatCode="0.000">
                  <c:v>2.2496900000000002</c:v>
                </c:pt>
                <c:pt idx="1128" formatCode="0.000">
                  <c:v>2.2515100000000001</c:v>
                </c:pt>
                <c:pt idx="1129" formatCode="0.000">
                  <c:v>2.25346</c:v>
                </c:pt>
                <c:pt idx="1130" formatCode="0.000">
                  <c:v>2.2554699999999999</c:v>
                </c:pt>
                <c:pt idx="1131" formatCode="0.000">
                  <c:v>2.2576399999999999</c:v>
                </c:pt>
                <c:pt idx="1132" formatCode="0.000">
                  <c:v>2.2594400000000001</c:v>
                </c:pt>
                <c:pt idx="1133" formatCode="0.000">
                  <c:v>2.2614100000000001</c:v>
                </c:pt>
                <c:pt idx="1134" formatCode="0.000">
                  <c:v>2.2633700000000001</c:v>
                </c:pt>
                <c:pt idx="1135" formatCode="0.000">
                  <c:v>2.2653799999999999</c:v>
                </c:pt>
                <c:pt idx="1136" formatCode="0.000">
                  <c:v>2.2675200000000002</c:v>
                </c:pt>
                <c:pt idx="1137" formatCode="0.000">
                  <c:v>2.2694800000000002</c:v>
                </c:pt>
                <c:pt idx="1138" formatCode="0.000">
                  <c:v>2.2715000000000001</c:v>
                </c:pt>
                <c:pt idx="1139" formatCode="0.000">
                  <c:v>2.2736700000000001</c:v>
                </c:pt>
                <c:pt idx="1140" formatCode="0.000">
                  <c:v>2.2754699999999999</c:v>
                </c:pt>
                <c:pt idx="1141" formatCode="0.000">
                  <c:v>2.2774299999999998</c:v>
                </c:pt>
                <c:pt idx="1142" formatCode="0.000">
                  <c:v>2.2793600000000001</c:v>
                </c:pt>
                <c:pt idx="1143" formatCode="0.000">
                  <c:v>2.2814999999999999</c:v>
                </c:pt>
                <c:pt idx="1144" formatCode="0.000">
                  <c:v>2.2833899999999998</c:v>
                </c:pt>
                <c:pt idx="1145" formatCode="0.000">
                  <c:v>2.28531</c:v>
                </c:pt>
                <c:pt idx="1146" formatCode="0.000">
                  <c:v>2.2873000000000001</c:v>
                </c:pt>
                <c:pt idx="1147" formatCode="0.000">
                  <c:v>2.28932</c:v>
                </c:pt>
                <c:pt idx="1148" formatCode="0.000">
                  <c:v>2.2915100000000002</c:v>
                </c:pt>
                <c:pt idx="1149" formatCode="0.000">
                  <c:v>2.2934299999999999</c:v>
                </c:pt>
                <c:pt idx="1150" formatCode="0.000">
                  <c:v>2.2953800000000002</c:v>
                </c:pt>
                <c:pt idx="1151" formatCode="0.000">
                  <c:v>2.2975699999999999</c:v>
                </c:pt>
                <c:pt idx="1152" formatCode="0.000">
                  <c:v>2.2993899999999998</c:v>
                </c:pt>
                <c:pt idx="1153" formatCode="0.000">
                  <c:v>2.3013499999999998</c:v>
                </c:pt>
                <c:pt idx="1154" formatCode="0.000">
                  <c:v>2.3032699999999999</c:v>
                </c:pt>
                <c:pt idx="1155" formatCode="0.000">
                  <c:v>2.3054899999999998</c:v>
                </c:pt>
                <c:pt idx="1156" formatCode="0.000">
                  <c:v>2.3073800000000002</c:v>
                </c:pt>
                <c:pt idx="1157" formatCode="0.000">
                  <c:v>2.3092899999999998</c:v>
                </c:pt>
                <c:pt idx="1158" formatCode="0.000">
                  <c:v>2.3112599999999999</c:v>
                </c:pt>
                <c:pt idx="1159" formatCode="0.000">
                  <c:v>2.3132899999999998</c:v>
                </c:pt>
                <c:pt idx="1160" formatCode="0.000">
                  <c:v>2.3153199999999998</c:v>
                </c:pt>
                <c:pt idx="1161" formatCode="0.000">
                  <c:v>2.31738</c:v>
                </c:pt>
                <c:pt idx="1162" formatCode="0.000">
                  <c:v>2.31941</c:v>
                </c:pt>
                <c:pt idx="1163" formatCode="0.000">
                  <c:v>2.3216600000000001</c:v>
                </c:pt>
                <c:pt idx="1164" formatCode="0.000">
                  <c:v>2.3233799999999998</c:v>
                </c:pt>
                <c:pt idx="1165" formatCode="0.000">
                  <c:v>2.32531</c:v>
                </c:pt>
                <c:pt idx="1166" formatCode="0.000">
                  <c:v>2.3272599999999999</c:v>
                </c:pt>
                <c:pt idx="1167" formatCode="0.000">
                  <c:v>2.3294299999999999</c:v>
                </c:pt>
                <c:pt idx="1168" formatCode="0.000">
                  <c:v>2.3313299999999999</c:v>
                </c:pt>
                <c:pt idx="1169" formatCode="0.000">
                  <c:v>2.3332099999999998</c:v>
                </c:pt>
                <c:pt idx="1170" formatCode="0.000">
                  <c:v>2.3351999999999999</c:v>
                </c:pt>
                <c:pt idx="1171" formatCode="0.000">
                  <c:v>2.3371900000000001</c:v>
                </c:pt>
                <c:pt idx="1172" formatCode="0.000">
                  <c:v>2.33928</c:v>
                </c:pt>
                <c:pt idx="1173" formatCode="0.000">
                  <c:v>2.34118</c:v>
                </c:pt>
                <c:pt idx="1174" formatCode="0.000">
                  <c:v>2.3431799999999998</c:v>
                </c:pt>
                <c:pt idx="1175" formatCode="0.000">
                  <c:v>2.3455900000000001</c:v>
                </c:pt>
                <c:pt idx="1176" formatCode="0.000">
                  <c:v>2.3473700000000002</c:v>
                </c:pt>
                <c:pt idx="1177" formatCode="0.000">
                  <c:v>2.3492700000000002</c:v>
                </c:pt>
                <c:pt idx="1178" formatCode="0.000">
                  <c:v>2.3512200000000001</c:v>
                </c:pt>
                <c:pt idx="1179" formatCode="0.000">
                  <c:v>2.3533200000000001</c:v>
                </c:pt>
                <c:pt idx="1180" formatCode="0.000">
                  <c:v>2.35534</c:v>
                </c:pt>
                <c:pt idx="1181" formatCode="0.000">
                  <c:v>2.35717</c:v>
                </c:pt>
                <c:pt idx="1182" formatCode="0.000">
                  <c:v>2.3591600000000001</c:v>
                </c:pt>
                <c:pt idx="1183" formatCode="0.000">
                  <c:v>2.3611800000000001</c:v>
                </c:pt>
                <c:pt idx="1184" formatCode="0.000">
                  <c:v>2.36327</c:v>
                </c:pt>
                <c:pt idx="1185" formatCode="0.000">
                  <c:v>2.3651300000000002</c:v>
                </c:pt>
                <c:pt idx="1186" formatCode="0.000">
                  <c:v>2.3671199999999999</c:v>
                </c:pt>
                <c:pt idx="1187" formatCode="0.000">
                  <c:v>2.36937</c:v>
                </c:pt>
                <c:pt idx="1188" formatCode="0.000">
                  <c:v>2.3713899999999999</c:v>
                </c:pt>
                <c:pt idx="1189" formatCode="0.000">
                  <c:v>2.3732600000000001</c:v>
                </c:pt>
                <c:pt idx="1190" formatCode="0.000">
                  <c:v>2.3752300000000002</c:v>
                </c:pt>
                <c:pt idx="1191" formatCode="0.000">
                  <c:v>2.3773300000000002</c:v>
                </c:pt>
                <c:pt idx="1192" formatCode="0.000">
                  <c:v>2.3793199999999999</c:v>
                </c:pt>
                <c:pt idx="1193" formatCode="0.000">
                  <c:v>2.3811100000000001</c:v>
                </c:pt>
                <c:pt idx="1194" formatCode="0.000">
                  <c:v>2.3831099999999998</c:v>
                </c:pt>
                <c:pt idx="1195" formatCode="0.000">
                  <c:v>2.3851200000000001</c:v>
                </c:pt>
                <c:pt idx="1196" formatCode="0.000">
                  <c:v>2.3871899999999999</c:v>
                </c:pt>
                <c:pt idx="1197" formatCode="0.000">
                  <c:v>2.3890799999999999</c:v>
                </c:pt>
                <c:pt idx="1198" formatCode="0.000">
                  <c:v>2.39106</c:v>
                </c:pt>
                <c:pt idx="1199" formatCode="0.000">
                  <c:v>2.3930500000000001</c:v>
                </c:pt>
                <c:pt idx="1200" formatCode="0.000">
                  <c:v>2.39534</c:v>
                </c:pt>
                <c:pt idx="1201" formatCode="0.000">
                  <c:v>2.3971399999999998</c:v>
                </c:pt>
                <c:pt idx="1202" formatCode="0.000">
                  <c:v>2.3990999999999998</c:v>
                </c:pt>
                <c:pt idx="1203" formatCode="0.000">
                  <c:v>2.4011300000000002</c:v>
                </c:pt>
                <c:pt idx="1204" formatCode="0.000">
                  <c:v>2.4032900000000001</c:v>
                </c:pt>
                <c:pt idx="1205" formatCode="0.000">
                  <c:v>2.4051100000000001</c:v>
                </c:pt>
                <c:pt idx="1206" formatCode="0.000">
                  <c:v>2.4070900000000002</c:v>
                </c:pt>
                <c:pt idx="1207" formatCode="0.000">
                  <c:v>2.40909</c:v>
                </c:pt>
                <c:pt idx="1208" formatCode="0.000">
                  <c:v>2.4111799999999999</c:v>
                </c:pt>
                <c:pt idx="1209" formatCode="0.000">
                  <c:v>2.4130099999999999</c:v>
                </c:pt>
                <c:pt idx="1210" formatCode="0.000">
                  <c:v>2.4150100000000001</c:v>
                </c:pt>
                <c:pt idx="1211" formatCode="0.000">
                  <c:v>2.4169999999999998</c:v>
                </c:pt>
                <c:pt idx="1212" formatCode="0.000">
                  <c:v>2.4190399999999999</c:v>
                </c:pt>
                <c:pt idx="1213" formatCode="0.000">
                  <c:v>2.4211100000000001</c:v>
                </c:pt>
                <c:pt idx="1214" formatCode="0.000">
                  <c:v>2.4230800000000001</c:v>
                </c:pt>
                <c:pt idx="1215" formatCode="0.000">
                  <c:v>2.4251800000000001</c:v>
                </c:pt>
                <c:pt idx="1216" formatCode="0.000">
                  <c:v>2.4272800000000001</c:v>
                </c:pt>
                <c:pt idx="1217" formatCode="0.000">
                  <c:v>2.42903</c:v>
                </c:pt>
                <c:pt idx="1218" formatCode="0.000">
                  <c:v>2.4310299999999998</c:v>
                </c:pt>
                <c:pt idx="1219" formatCode="0.000">
                  <c:v>2.4329900000000002</c:v>
                </c:pt>
                <c:pt idx="1220" formatCode="0.000">
                  <c:v>2.4351699999999998</c:v>
                </c:pt>
                <c:pt idx="1221" formatCode="0.000">
                  <c:v>2.4369800000000001</c:v>
                </c:pt>
                <c:pt idx="1222" formatCode="0.000">
                  <c:v>2.4388800000000002</c:v>
                </c:pt>
                <c:pt idx="1223" formatCode="0.000">
                  <c:v>2.4408799999999999</c:v>
                </c:pt>
                <c:pt idx="1224" formatCode="0.000">
                  <c:v>2.4428800000000002</c:v>
                </c:pt>
                <c:pt idx="1225" formatCode="0.000">
                  <c:v>2.4450699999999999</c:v>
                </c:pt>
                <c:pt idx="1226" formatCode="0.000">
                  <c:v>2.4470100000000001</c:v>
                </c:pt>
                <c:pt idx="1227" formatCode="0.000">
                  <c:v>2.4489700000000001</c:v>
                </c:pt>
                <c:pt idx="1228" formatCode="0.000">
                  <c:v>2.45126</c:v>
                </c:pt>
                <c:pt idx="1229" formatCode="0.000">
                  <c:v>2.4529999999999998</c:v>
                </c:pt>
                <c:pt idx="1230" formatCode="0.000">
                  <c:v>2.4548899999999998</c:v>
                </c:pt>
                <c:pt idx="1231" formatCode="0.000">
                  <c:v>2.4569200000000002</c:v>
                </c:pt>
                <c:pt idx="1232" formatCode="0.000">
                  <c:v>2.4590200000000002</c:v>
                </c:pt>
                <c:pt idx="1233" formatCode="0.000">
                  <c:v>2.4609299999999998</c:v>
                </c:pt>
                <c:pt idx="1234" formatCode="0.000">
                  <c:v>2.4628199999999998</c:v>
                </c:pt>
                <c:pt idx="1235" formatCode="0.000">
                  <c:v>2.46475</c:v>
                </c:pt>
                <c:pt idx="1236" formatCode="0.000">
                  <c:v>2.46679</c:v>
                </c:pt>
                <c:pt idx="1237" formatCode="0.000">
                  <c:v>2.46889</c:v>
                </c:pt>
                <c:pt idx="1238" formatCode="0.000">
                  <c:v>2.4709099999999999</c:v>
                </c:pt>
                <c:pt idx="1239" formatCode="0.000">
                  <c:v>2.4729899999999998</c:v>
                </c:pt>
                <c:pt idx="1240" formatCode="0.000">
                  <c:v>2.4751099999999999</c:v>
                </c:pt>
                <c:pt idx="1241" formatCode="0.000">
                  <c:v>2.4769600000000001</c:v>
                </c:pt>
                <c:pt idx="1242" formatCode="0.000">
                  <c:v>2.4788399999999999</c:v>
                </c:pt>
                <c:pt idx="1243" formatCode="0.000">
                  <c:v>2.4807800000000002</c:v>
                </c:pt>
                <c:pt idx="1244" formatCode="0.000">
                  <c:v>2.48299</c:v>
                </c:pt>
                <c:pt idx="1245" formatCode="0.000">
                  <c:v>2.4849100000000002</c:v>
                </c:pt>
                <c:pt idx="1246" formatCode="0.000">
                  <c:v>2.4867599999999999</c:v>
                </c:pt>
                <c:pt idx="1247" formatCode="0.000">
                  <c:v>2.48874</c:v>
                </c:pt>
                <c:pt idx="1248" formatCode="0.000">
                  <c:v>2.4907499999999998</c:v>
                </c:pt>
                <c:pt idx="1249" formatCode="0.000">
                  <c:v>2.4928400000000002</c:v>
                </c:pt>
                <c:pt idx="1250" formatCode="0.000">
                  <c:v>2.4946799999999998</c:v>
                </c:pt>
              </c:numCache>
              <c:extLst xmlns:c15="http://schemas.microsoft.com/office/drawing/2012/chart"/>
            </c:numRef>
          </c:y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2-D729-4DD5-BFB7-2E020FAE72D6}"/>
            </c:ext>
          </c:extLst>
        </c:ser>
        <c:ser>
          <c:idx val="3"/>
          <c:order val="3"/>
          <c:tx>
            <c:strRef>
              <c:f>Paper!$A$4</c:f>
              <c:strCache>
                <c:ptCount val="1"/>
                <c:pt idx="0">
                  <c:v>Etapa 3</c:v>
                </c:pt>
              </c:strCache>
              <c:extLst xmlns:c15="http://schemas.microsoft.com/office/drawing/2012/chart"/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2"/>
            <c:spPr>
              <a:solidFill>
                <a:srgbClr val="FF0000"/>
              </a:solidFill>
              <a:ln w="9525">
                <a:noFill/>
              </a:ln>
              <a:effectLst/>
            </c:spPr>
          </c:marker>
          <c:xVal>
            <c:numRef>
              <c:f>'N115 Curvas de Polarización'!$G$4:$G$1254</c:f>
              <c:numCache>
                <c:formatCode>0.0000</c:formatCode>
                <c:ptCount val="1251"/>
                <c:pt idx="0">
                  <c:v>-2.5602679999999997E-4</c:v>
                </c:pt>
                <c:pt idx="1">
                  <c:v>-1.915528E-4</c:v>
                </c:pt>
                <c:pt idx="2">
                  <c:v>-1.2120080000000001E-4</c:v>
                </c:pt>
                <c:pt idx="3">
                  <c:v>-8.0903199999999995E-5</c:v>
                </c:pt>
                <c:pt idx="4">
                  <c:v>-5.168E-5</c:v>
                </c:pt>
                <c:pt idx="5">
                  <c:v>-2.8105920000000003E-5</c:v>
                </c:pt>
                <c:pt idx="6">
                  <c:v>-1.530428E-5</c:v>
                </c:pt>
                <c:pt idx="7">
                  <c:v>-1.6242839999999999E-5</c:v>
                </c:pt>
                <c:pt idx="8">
                  <c:v>-1.2675600000000001E-6</c:v>
                </c:pt>
                <c:pt idx="9">
                  <c:v>6.6980399999999995E-6</c:v>
                </c:pt>
                <c:pt idx="10">
                  <c:v>1.090832E-5</c:v>
                </c:pt>
                <c:pt idx="11">
                  <c:v>2.28456E-5</c:v>
                </c:pt>
                <c:pt idx="12">
                  <c:v>2.5548880000000001E-5</c:v>
                </c:pt>
                <c:pt idx="13">
                  <c:v>3.0442920000000001E-5</c:v>
                </c:pt>
                <c:pt idx="14">
                  <c:v>3.5702759999999997E-5</c:v>
                </c:pt>
                <c:pt idx="15">
                  <c:v>3.705504E-5</c:v>
                </c:pt>
                <c:pt idx="16">
                  <c:v>4.3202400000000005E-5</c:v>
                </c:pt>
                <c:pt idx="17">
                  <c:v>4.8363599999999999E-5</c:v>
                </c:pt>
                <c:pt idx="18">
                  <c:v>4.5596400000000003E-5</c:v>
                </c:pt>
                <c:pt idx="19">
                  <c:v>5.51044E-5</c:v>
                </c:pt>
                <c:pt idx="20">
                  <c:v>5.6192000000000007E-5</c:v>
                </c:pt>
                <c:pt idx="21">
                  <c:v>6.1659200000000001E-5</c:v>
                </c:pt>
                <c:pt idx="22">
                  <c:v>6.2213999999999998E-5</c:v>
                </c:pt>
                <c:pt idx="23">
                  <c:v>5.9495199999999999E-5</c:v>
                </c:pt>
                <c:pt idx="24">
                  <c:v>6.8765999999999999E-5</c:v>
                </c:pt>
                <c:pt idx="25">
                  <c:v>7.4332399999999993E-5</c:v>
                </c:pt>
                <c:pt idx="26">
                  <c:v>6.976000000000001E-5</c:v>
                </c:pt>
                <c:pt idx="27">
                  <c:v>7.6020799999999996E-5</c:v>
                </c:pt>
                <c:pt idx="28">
                  <c:v>7.43972E-5</c:v>
                </c:pt>
                <c:pt idx="29">
                  <c:v>7.4160799999999996E-5</c:v>
                </c:pt>
                <c:pt idx="30">
                  <c:v>8.1366000000000007E-5</c:v>
                </c:pt>
                <c:pt idx="31">
                  <c:v>8.2421600000000004E-5</c:v>
                </c:pt>
                <c:pt idx="32">
                  <c:v>7.9523600000000005E-5</c:v>
                </c:pt>
                <c:pt idx="33">
                  <c:v>8.0531600000000007E-5</c:v>
                </c:pt>
                <c:pt idx="34">
                  <c:v>8.7986000000000008E-5</c:v>
                </c:pt>
                <c:pt idx="35">
                  <c:v>8.8410400000000003E-5</c:v>
                </c:pt>
                <c:pt idx="36">
                  <c:v>8.390760000000001E-5</c:v>
                </c:pt>
                <c:pt idx="37">
                  <c:v>8.82728E-5</c:v>
                </c:pt>
                <c:pt idx="38">
                  <c:v>8.8259999999999999E-5</c:v>
                </c:pt>
                <c:pt idx="39">
                  <c:v>9.1396399999999991E-5</c:v>
                </c:pt>
                <c:pt idx="40">
                  <c:v>8.7280399999999992E-5</c:v>
                </c:pt>
                <c:pt idx="41">
                  <c:v>9.1201999999999999E-5</c:v>
                </c:pt>
                <c:pt idx="42">
                  <c:v>9.2684800000000011E-5</c:v>
                </c:pt>
                <c:pt idx="43">
                  <c:v>9.8807600000000006E-5</c:v>
                </c:pt>
                <c:pt idx="44">
                  <c:v>9.8710399999999996E-5</c:v>
                </c:pt>
                <c:pt idx="45">
                  <c:v>9.6329599999999993E-5</c:v>
                </c:pt>
                <c:pt idx="46">
                  <c:v>9.7477200000000002E-5</c:v>
                </c:pt>
                <c:pt idx="47">
                  <c:v>1.000708E-4</c:v>
                </c:pt>
                <c:pt idx="48">
                  <c:v>1.0382000000000001E-4</c:v>
                </c:pt>
                <c:pt idx="49">
                  <c:v>1.100088E-4</c:v>
                </c:pt>
                <c:pt idx="50">
                  <c:v>1.0923199999999999E-4</c:v>
                </c:pt>
                <c:pt idx="51">
                  <c:v>1.013704E-4</c:v>
                </c:pt>
                <c:pt idx="52">
                  <c:v>1.0518599999999999E-4</c:v>
                </c:pt>
                <c:pt idx="53">
                  <c:v>1.102224E-4</c:v>
                </c:pt>
                <c:pt idx="54">
                  <c:v>1.14224E-4</c:v>
                </c:pt>
                <c:pt idx="55">
                  <c:v>1.1601399999999999E-4</c:v>
                </c:pt>
                <c:pt idx="56">
                  <c:v>1.110924E-4</c:v>
                </c:pt>
                <c:pt idx="57">
                  <c:v>1.081128E-4</c:v>
                </c:pt>
                <c:pt idx="58">
                  <c:v>1.056324E-4</c:v>
                </c:pt>
                <c:pt idx="59">
                  <c:v>1.1196720000000001E-4</c:v>
                </c:pt>
                <c:pt idx="60">
                  <c:v>1.206584E-4</c:v>
                </c:pt>
                <c:pt idx="61">
                  <c:v>1.162408E-4</c:v>
                </c:pt>
                <c:pt idx="62">
                  <c:v>1.16568E-4</c:v>
                </c:pt>
                <c:pt idx="63">
                  <c:v>1.1547119999999999E-4</c:v>
                </c:pt>
                <c:pt idx="64">
                  <c:v>1.2767439999999998E-4</c:v>
                </c:pt>
                <c:pt idx="65">
                  <c:v>1.2152760000000001E-4</c:v>
                </c:pt>
                <c:pt idx="66">
                  <c:v>1.2454639999999998E-4</c:v>
                </c:pt>
                <c:pt idx="67">
                  <c:v>1.1585359999999999E-4</c:v>
                </c:pt>
                <c:pt idx="68">
                  <c:v>1.196112E-4</c:v>
                </c:pt>
                <c:pt idx="69">
                  <c:v>1.2594320000000001E-4</c:v>
                </c:pt>
                <c:pt idx="70">
                  <c:v>1.229336E-4</c:v>
                </c:pt>
                <c:pt idx="71">
                  <c:v>1.2148279999999999E-4</c:v>
                </c:pt>
                <c:pt idx="72">
                  <c:v>1.186432E-4</c:v>
                </c:pt>
                <c:pt idx="73">
                  <c:v>1.2275280000000001E-4</c:v>
                </c:pt>
                <c:pt idx="74">
                  <c:v>1.2509519999999999E-4</c:v>
                </c:pt>
                <c:pt idx="75">
                  <c:v>1.31104E-4</c:v>
                </c:pt>
                <c:pt idx="76">
                  <c:v>1.237504E-4</c:v>
                </c:pt>
                <c:pt idx="77">
                  <c:v>1.274608E-4</c:v>
                </c:pt>
                <c:pt idx="78">
                  <c:v>1.2567439999999999E-4</c:v>
                </c:pt>
                <c:pt idx="79">
                  <c:v>1.266908E-4</c:v>
                </c:pt>
                <c:pt idx="80">
                  <c:v>1.2683679999999999E-4</c:v>
                </c:pt>
                <c:pt idx="81">
                  <c:v>1.2767200000000001E-4</c:v>
                </c:pt>
                <c:pt idx="82">
                  <c:v>1.2391599999999998E-4</c:v>
                </c:pt>
                <c:pt idx="83">
                  <c:v>1.33084E-4</c:v>
                </c:pt>
                <c:pt idx="84">
                  <c:v>1.337528E-4</c:v>
                </c:pt>
                <c:pt idx="85">
                  <c:v>1.3126880000000001E-4</c:v>
                </c:pt>
                <c:pt idx="86">
                  <c:v>1.2793080000000001E-4</c:v>
                </c:pt>
                <c:pt idx="87">
                  <c:v>1.316488E-4</c:v>
                </c:pt>
                <c:pt idx="88">
                  <c:v>1.2640240000000001E-4</c:v>
                </c:pt>
                <c:pt idx="89">
                  <c:v>1.3702159999999999E-4</c:v>
                </c:pt>
                <c:pt idx="90">
                  <c:v>1.349352E-4</c:v>
                </c:pt>
                <c:pt idx="91">
                  <c:v>1.3069040000000001E-4</c:v>
                </c:pt>
                <c:pt idx="92">
                  <c:v>1.3005920000000001E-4</c:v>
                </c:pt>
                <c:pt idx="93">
                  <c:v>1.3430239999999999E-4</c:v>
                </c:pt>
                <c:pt idx="94">
                  <c:v>1.3437360000000001E-4</c:v>
                </c:pt>
                <c:pt idx="95">
                  <c:v>1.301176E-4</c:v>
                </c:pt>
                <c:pt idx="96">
                  <c:v>1.275824E-4</c:v>
                </c:pt>
                <c:pt idx="97">
                  <c:v>1.2809240000000001E-4</c:v>
                </c:pt>
                <c:pt idx="98">
                  <c:v>1.389416E-4</c:v>
                </c:pt>
                <c:pt idx="99">
                  <c:v>1.35038E-4</c:v>
                </c:pt>
                <c:pt idx="100">
                  <c:v>1.352472E-4</c:v>
                </c:pt>
                <c:pt idx="101">
                  <c:v>1.3993400000000001E-4</c:v>
                </c:pt>
                <c:pt idx="102">
                  <c:v>1.357288E-4</c:v>
                </c:pt>
                <c:pt idx="103">
                  <c:v>1.3692199999999999E-4</c:v>
                </c:pt>
                <c:pt idx="104">
                  <c:v>1.3965639999999999E-4</c:v>
                </c:pt>
                <c:pt idx="105">
                  <c:v>1.3029679999999999E-4</c:v>
                </c:pt>
                <c:pt idx="106">
                  <c:v>1.310784E-4</c:v>
                </c:pt>
                <c:pt idx="107">
                  <c:v>1.3078680000000001E-4</c:v>
                </c:pt>
                <c:pt idx="108">
                  <c:v>1.3456120000000002E-4</c:v>
                </c:pt>
                <c:pt idx="109">
                  <c:v>1.3269440000000001E-4</c:v>
                </c:pt>
                <c:pt idx="110">
                  <c:v>1.302136E-4</c:v>
                </c:pt>
                <c:pt idx="111">
                  <c:v>1.2930600000000001E-4</c:v>
                </c:pt>
                <c:pt idx="112">
                  <c:v>1.364708E-4</c:v>
                </c:pt>
                <c:pt idx="113">
                  <c:v>1.428736E-4</c:v>
                </c:pt>
                <c:pt idx="114">
                  <c:v>1.3325039999999999E-4</c:v>
                </c:pt>
                <c:pt idx="115">
                  <c:v>1.3272760000000001E-4</c:v>
                </c:pt>
                <c:pt idx="116">
                  <c:v>1.383872E-4</c:v>
                </c:pt>
                <c:pt idx="117">
                  <c:v>1.3935799999999999E-4</c:v>
                </c:pt>
                <c:pt idx="118">
                  <c:v>1.357512E-4</c:v>
                </c:pt>
                <c:pt idx="119">
                  <c:v>1.2792239999999999E-4</c:v>
                </c:pt>
                <c:pt idx="120">
                  <c:v>1.3079960000000001E-4</c:v>
                </c:pt>
                <c:pt idx="121">
                  <c:v>1.3847840000000001E-4</c:v>
                </c:pt>
                <c:pt idx="122">
                  <c:v>1.5395479999999998E-4</c:v>
                </c:pt>
                <c:pt idx="123">
                  <c:v>1.51132E-4</c:v>
                </c:pt>
                <c:pt idx="124">
                  <c:v>1.3960159999999998E-4</c:v>
                </c:pt>
                <c:pt idx="125">
                  <c:v>1.3882879999999999E-4</c:v>
                </c:pt>
                <c:pt idx="126">
                  <c:v>1.4362279999999999E-4</c:v>
                </c:pt>
                <c:pt idx="127">
                  <c:v>1.457184E-4</c:v>
                </c:pt>
                <c:pt idx="128">
                  <c:v>1.4874800000000001E-4</c:v>
                </c:pt>
                <c:pt idx="129">
                  <c:v>1.496084E-4</c:v>
                </c:pt>
                <c:pt idx="130">
                  <c:v>1.4844519999999999E-4</c:v>
                </c:pt>
                <c:pt idx="131">
                  <c:v>1.5351000000000001E-4</c:v>
                </c:pt>
                <c:pt idx="132">
                  <c:v>1.485112E-4</c:v>
                </c:pt>
                <c:pt idx="133">
                  <c:v>1.489932E-4</c:v>
                </c:pt>
                <c:pt idx="134">
                  <c:v>1.4846919999999999E-4</c:v>
                </c:pt>
                <c:pt idx="135">
                  <c:v>1.4821680000000001E-4</c:v>
                </c:pt>
                <c:pt idx="136">
                  <c:v>1.5241880000000001E-4</c:v>
                </c:pt>
                <c:pt idx="137">
                  <c:v>1.519708E-4</c:v>
                </c:pt>
                <c:pt idx="138">
                  <c:v>1.5232439999999999E-4</c:v>
                </c:pt>
                <c:pt idx="139">
                  <c:v>1.397336E-4</c:v>
                </c:pt>
                <c:pt idx="140">
                  <c:v>1.3818000000000001E-4</c:v>
                </c:pt>
                <c:pt idx="141">
                  <c:v>1.387088E-4</c:v>
                </c:pt>
                <c:pt idx="142">
                  <c:v>1.4067879999999999E-4</c:v>
                </c:pt>
                <c:pt idx="143">
                  <c:v>1.4593080000000001E-4</c:v>
                </c:pt>
                <c:pt idx="144">
                  <c:v>1.461352E-4</c:v>
                </c:pt>
                <c:pt idx="145">
                  <c:v>1.319572E-4</c:v>
                </c:pt>
                <c:pt idx="146">
                  <c:v>1.3298119999999999E-4</c:v>
                </c:pt>
                <c:pt idx="147">
                  <c:v>1.3612079999999999E-4</c:v>
                </c:pt>
                <c:pt idx="148">
                  <c:v>1.3510680000000002E-4</c:v>
                </c:pt>
                <c:pt idx="149">
                  <c:v>1.4231439999999999E-4</c:v>
                </c:pt>
                <c:pt idx="150">
                  <c:v>1.3438959999999999E-4</c:v>
                </c:pt>
                <c:pt idx="151">
                  <c:v>1.367568E-4</c:v>
                </c:pt>
                <c:pt idx="152">
                  <c:v>1.36422E-4</c:v>
                </c:pt>
                <c:pt idx="153">
                  <c:v>1.3398880000000001E-4</c:v>
                </c:pt>
                <c:pt idx="154">
                  <c:v>1.3788879999999999E-4</c:v>
                </c:pt>
                <c:pt idx="155">
                  <c:v>1.3795880000000001E-4</c:v>
                </c:pt>
                <c:pt idx="156">
                  <c:v>1.3267199999999999E-4</c:v>
                </c:pt>
                <c:pt idx="157">
                  <c:v>1.3025919999999999E-4</c:v>
                </c:pt>
                <c:pt idx="158">
                  <c:v>1.4144959999999999E-4</c:v>
                </c:pt>
                <c:pt idx="159">
                  <c:v>1.4002600000000002E-4</c:v>
                </c:pt>
                <c:pt idx="160">
                  <c:v>1.317112E-4</c:v>
                </c:pt>
                <c:pt idx="161">
                  <c:v>1.3457480000000002E-4</c:v>
                </c:pt>
                <c:pt idx="162">
                  <c:v>1.2593000000000001E-4</c:v>
                </c:pt>
                <c:pt idx="163">
                  <c:v>1.2899680000000001E-4</c:v>
                </c:pt>
                <c:pt idx="164">
                  <c:v>1.3139759999999999E-4</c:v>
                </c:pt>
                <c:pt idx="165">
                  <c:v>1.2668320000000001E-4</c:v>
                </c:pt>
                <c:pt idx="166">
                  <c:v>1.243444E-4</c:v>
                </c:pt>
                <c:pt idx="167">
                  <c:v>1.323668E-4</c:v>
                </c:pt>
                <c:pt idx="168">
                  <c:v>1.342812E-4</c:v>
                </c:pt>
                <c:pt idx="169">
                  <c:v>1.3047800000000001E-4</c:v>
                </c:pt>
                <c:pt idx="170">
                  <c:v>1.3390759999999999E-4</c:v>
                </c:pt>
                <c:pt idx="171">
                  <c:v>1.288696E-4</c:v>
                </c:pt>
                <c:pt idx="172">
                  <c:v>1.282016E-4</c:v>
                </c:pt>
                <c:pt idx="173">
                  <c:v>1.3141159999999999E-4</c:v>
                </c:pt>
                <c:pt idx="174">
                  <c:v>1.38622E-4</c:v>
                </c:pt>
                <c:pt idx="175">
                  <c:v>1.3209119999999999E-4</c:v>
                </c:pt>
                <c:pt idx="176">
                  <c:v>1.3018599999999999E-4</c:v>
                </c:pt>
                <c:pt idx="177">
                  <c:v>1.3872400000000001E-4</c:v>
                </c:pt>
                <c:pt idx="178">
                  <c:v>1.3804759999999999E-4</c:v>
                </c:pt>
                <c:pt idx="179">
                  <c:v>1.3352160000000001E-4</c:v>
                </c:pt>
                <c:pt idx="180">
                  <c:v>1.3501680000000001E-4</c:v>
                </c:pt>
                <c:pt idx="181">
                  <c:v>1.3667240000000001E-4</c:v>
                </c:pt>
                <c:pt idx="182">
                  <c:v>1.415144E-4</c:v>
                </c:pt>
                <c:pt idx="183">
                  <c:v>1.3459440000000001E-4</c:v>
                </c:pt>
                <c:pt idx="184">
                  <c:v>1.3177720000000001E-4</c:v>
                </c:pt>
                <c:pt idx="185">
                  <c:v>1.3204039999999999E-4</c:v>
                </c:pt>
                <c:pt idx="186">
                  <c:v>1.3735600000000002E-4</c:v>
                </c:pt>
                <c:pt idx="187">
                  <c:v>1.4298880000000001E-4</c:v>
                </c:pt>
                <c:pt idx="188">
                  <c:v>1.3420079999999998E-4</c:v>
                </c:pt>
                <c:pt idx="189">
                  <c:v>1.3381600000000001E-4</c:v>
                </c:pt>
                <c:pt idx="190">
                  <c:v>1.3668559999999998E-4</c:v>
                </c:pt>
                <c:pt idx="191">
                  <c:v>1.386108E-4</c:v>
                </c:pt>
                <c:pt idx="192">
                  <c:v>1.3715999999999999E-4</c:v>
                </c:pt>
                <c:pt idx="193">
                  <c:v>1.355324E-4</c:v>
                </c:pt>
                <c:pt idx="194">
                  <c:v>1.41092E-4</c:v>
                </c:pt>
                <c:pt idx="195">
                  <c:v>1.417608E-4</c:v>
                </c:pt>
                <c:pt idx="196">
                  <c:v>1.4083119999999999E-4</c:v>
                </c:pt>
                <c:pt idx="197">
                  <c:v>1.4103879999999999E-4</c:v>
                </c:pt>
                <c:pt idx="198">
                  <c:v>1.3990960000000001E-4</c:v>
                </c:pt>
                <c:pt idx="199">
                  <c:v>1.3628879999999998E-4</c:v>
                </c:pt>
                <c:pt idx="200">
                  <c:v>1.5043000000000001E-4</c:v>
                </c:pt>
                <c:pt idx="201">
                  <c:v>1.4180639999999999E-4</c:v>
                </c:pt>
                <c:pt idx="202">
                  <c:v>1.401036E-4</c:v>
                </c:pt>
                <c:pt idx="203">
                  <c:v>1.446676E-4</c:v>
                </c:pt>
                <c:pt idx="204">
                  <c:v>1.4134839999999999E-4</c:v>
                </c:pt>
                <c:pt idx="205">
                  <c:v>1.4411360000000001E-4</c:v>
                </c:pt>
                <c:pt idx="206">
                  <c:v>1.4728199999999999E-4</c:v>
                </c:pt>
                <c:pt idx="207">
                  <c:v>1.4316280000000001E-4</c:v>
                </c:pt>
                <c:pt idx="208">
                  <c:v>1.3819519999999999E-4</c:v>
                </c:pt>
                <c:pt idx="209">
                  <c:v>1.40996E-4</c:v>
                </c:pt>
                <c:pt idx="210">
                  <c:v>1.4852680000000001E-4</c:v>
                </c:pt>
                <c:pt idx="211">
                  <c:v>1.4476119999999999E-4</c:v>
                </c:pt>
                <c:pt idx="212">
                  <c:v>1.4546399999999999E-4</c:v>
                </c:pt>
                <c:pt idx="213">
                  <c:v>1.4387239999999999E-4</c:v>
                </c:pt>
                <c:pt idx="214">
                  <c:v>1.4833359999999999E-4</c:v>
                </c:pt>
                <c:pt idx="215">
                  <c:v>1.428856E-4</c:v>
                </c:pt>
                <c:pt idx="216">
                  <c:v>1.453344E-4</c:v>
                </c:pt>
                <c:pt idx="217">
                  <c:v>1.4144240000000001E-4</c:v>
                </c:pt>
                <c:pt idx="218">
                  <c:v>1.544428E-4</c:v>
                </c:pt>
                <c:pt idx="219">
                  <c:v>1.5695959999999999E-4</c:v>
                </c:pt>
                <c:pt idx="220">
                  <c:v>1.4961999999999999E-4</c:v>
                </c:pt>
                <c:pt idx="221">
                  <c:v>1.49042E-4</c:v>
                </c:pt>
                <c:pt idx="222">
                  <c:v>1.531084E-4</c:v>
                </c:pt>
                <c:pt idx="223">
                  <c:v>1.5948000000000001E-4</c:v>
                </c:pt>
                <c:pt idx="224">
                  <c:v>1.5996360000000001E-4</c:v>
                </c:pt>
                <c:pt idx="225">
                  <c:v>1.5264799999999999E-4</c:v>
                </c:pt>
                <c:pt idx="226">
                  <c:v>1.6315519999999999E-4</c:v>
                </c:pt>
                <c:pt idx="227">
                  <c:v>1.6845320000000001E-4</c:v>
                </c:pt>
                <c:pt idx="228">
                  <c:v>1.525636E-4</c:v>
                </c:pt>
                <c:pt idx="229">
                  <c:v>1.562628E-4</c:v>
                </c:pt>
                <c:pt idx="230">
                  <c:v>1.5394359999999999E-4</c:v>
                </c:pt>
                <c:pt idx="231">
                  <c:v>1.5985559999999999E-4</c:v>
                </c:pt>
                <c:pt idx="232">
                  <c:v>1.6463839999999999E-4</c:v>
                </c:pt>
                <c:pt idx="233">
                  <c:v>1.5939600000000002E-4</c:v>
                </c:pt>
                <c:pt idx="234">
                  <c:v>1.6326239999999998E-4</c:v>
                </c:pt>
                <c:pt idx="235">
                  <c:v>1.7395399999999998E-4</c:v>
                </c:pt>
                <c:pt idx="236">
                  <c:v>1.755344E-4</c:v>
                </c:pt>
                <c:pt idx="237">
                  <c:v>1.7448720000000001E-4</c:v>
                </c:pt>
                <c:pt idx="238">
                  <c:v>1.7643840000000001E-4</c:v>
                </c:pt>
                <c:pt idx="239">
                  <c:v>1.719E-4</c:v>
                </c:pt>
                <c:pt idx="240">
                  <c:v>1.814676E-4</c:v>
                </c:pt>
                <c:pt idx="241">
                  <c:v>1.7063399999999999E-4</c:v>
                </c:pt>
                <c:pt idx="242">
                  <c:v>1.81898E-4</c:v>
                </c:pt>
                <c:pt idx="243">
                  <c:v>1.7455319999999999E-4</c:v>
                </c:pt>
                <c:pt idx="244">
                  <c:v>1.817504E-4</c:v>
                </c:pt>
                <c:pt idx="245">
                  <c:v>1.8760280000000001E-4</c:v>
                </c:pt>
                <c:pt idx="246">
                  <c:v>1.865592E-4</c:v>
                </c:pt>
                <c:pt idx="247">
                  <c:v>1.804524E-4</c:v>
                </c:pt>
                <c:pt idx="248">
                  <c:v>1.8065359999999998E-4</c:v>
                </c:pt>
                <c:pt idx="249">
                  <c:v>1.7994960000000001E-4</c:v>
                </c:pt>
                <c:pt idx="250">
                  <c:v>1.9120200000000002E-4</c:v>
                </c:pt>
                <c:pt idx="251">
                  <c:v>1.8908320000000001E-4</c:v>
                </c:pt>
                <c:pt idx="252">
                  <c:v>1.8685279999999999E-4</c:v>
                </c:pt>
                <c:pt idx="253">
                  <c:v>1.89054E-4</c:v>
                </c:pt>
                <c:pt idx="254">
                  <c:v>1.9599760000000002E-4</c:v>
                </c:pt>
                <c:pt idx="255">
                  <c:v>1.9547879999999999E-4</c:v>
                </c:pt>
                <c:pt idx="256">
                  <c:v>1.9232599999999999E-4</c:v>
                </c:pt>
                <c:pt idx="257">
                  <c:v>1.8777999999999999E-4</c:v>
                </c:pt>
                <c:pt idx="258">
                  <c:v>1.98362E-4</c:v>
                </c:pt>
                <c:pt idx="259">
                  <c:v>1.8951960000000001E-4</c:v>
                </c:pt>
                <c:pt idx="260">
                  <c:v>1.9461039999999998E-4</c:v>
                </c:pt>
                <c:pt idx="261">
                  <c:v>2.0389440000000001E-4</c:v>
                </c:pt>
                <c:pt idx="262">
                  <c:v>2.0608359999999999E-4</c:v>
                </c:pt>
                <c:pt idx="263">
                  <c:v>1.965724E-4</c:v>
                </c:pt>
                <c:pt idx="264">
                  <c:v>2.0483200000000001E-4</c:v>
                </c:pt>
                <c:pt idx="265">
                  <c:v>2.0832320000000002E-4</c:v>
                </c:pt>
                <c:pt idx="266">
                  <c:v>2.1191680000000001E-4</c:v>
                </c:pt>
                <c:pt idx="267">
                  <c:v>2.0900479999999999E-4</c:v>
                </c:pt>
                <c:pt idx="268">
                  <c:v>2.1155640000000001E-4</c:v>
                </c:pt>
                <c:pt idx="269">
                  <c:v>2.1752879999999998E-4</c:v>
                </c:pt>
                <c:pt idx="270">
                  <c:v>2.2246120000000001E-4</c:v>
                </c:pt>
                <c:pt idx="271">
                  <c:v>2.2775040000000001E-4</c:v>
                </c:pt>
                <c:pt idx="272">
                  <c:v>2.179956E-4</c:v>
                </c:pt>
                <c:pt idx="273">
                  <c:v>2.060164E-4</c:v>
                </c:pt>
                <c:pt idx="274">
                  <c:v>2.0736760000000001E-4</c:v>
                </c:pt>
                <c:pt idx="275">
                  <c:v>2.1866839999999999E-4</c:v>
                </c:pt>
                <c:pt idx="276">
                  <c:v>2.138412E-4</c:v>
                </c:pt>
                <c:pt idx="277">
                  <c:v>2.247288E-4</c:v>
                </c:pt>
                <c:pt idx="278">
                  <c:v>2.2291919999999998E-4</c:v>
                </c:pt>
                <c:pt idx="279">
                  <c:v>2.1939920000000002E-4</c:v>
                </c:pt>
                <c:pt idx="280">
                  <c:v>2.193656E-4</c:v>
                </c:pt>
                <c:pt idx="281">
                  <c:v>2.2056840000000001E-4</c:v>
                </c:pt>
                <c:pt idx="282">
                  <c:v>2.2190959999999999E-4</c:v>
                </c:pt>
                <c:pt idx="283">
                  <c:v>2.3277360000000002E-4</c:v>
                </c:pt>
                <c:pt idx="284">
                  <c:v>2.3263280000000001E-4</c:v>
                </c:pt>
                <c:pt idx="285">
                  <c:v>2.2928480000000001E-4</c:v>
                </c:pt>
                <c:pt idx="286">
                  <c:v>2.2673959999999999E-4</c:v>
                </c:pt>
                <c:pt idx="287">
                  <c:v>2.3336519999999999E-4</c:v>
                </c:pt>
                <c:pt idx="288">
                  <c:v>2.3624559999999999E-4</c:v>
                </c:pt>
                <c:pt idx="289">
                  <c:v>2.351004E-4</c:v>
                </c:pt>
                <c:pt idx="290">
                  <c:v>2.3071959999999999E-4</c:v>
                </c:pt>
                <c:pt idx="291">
                  <c:v>2.267216E-4</c:v>
                </c:pt>
                <c:pt idx="292">
                  <c:v>2.33976E-4</c:v>
                </c:pt>
                <c:pt idx="293">
                  <c:v>2.429496E-4</c:v>
                </c:pt>
                <c:pt idx="294">
                  <c:v>2.3896839999999999E-4</c:v>
                </c:pt>
                <c:pt idx="295">
                  <c:v>2.3397279999999999E-4</c:v>
                </c:pt>
                <c:pt idx="296">
                  <c:v>2.3610840000000001E-4</c:v>
                </c:pt>
                <c:pt idx="297">
                  <c:v>2.435808E-4</c:v>
                </c:pt>
                <c:pt idx="298">
                  <c:v>2.40578E-4</c:v>
                </c:pt>
                <c:pt idx="299">
                  <c:v>2.3618119999999998E-4</c:v>
                </c:pt>
                <c:pt idx="300">
                  <c:v>2.3321360000000001E-4</c:v>
                </c:pt>
                <c:pt idx="301">
                  <c:v>2.3434040000000001E-4</c:v>
                </c:pt>
                <c:pt idx="302">
                  <c:v>2.3997839999999999E-4</c:v>
                </c:pt>
                <c:pt idx="303">
                  <c:v>2.4385159999999999E-4</c:v>
                </c:pt>
                <c:pt idx="304">
                  <c:v>2.4309639999999999E-4</c:v>
                </c:pt>
                <c:pt idx="305">
                  <c:v>2.387628E-4</c:v>
                </c:pt>
                <c:pt idx="306">
                  <c:v>2.4597479999999999E-4</c:v>
                </c:pt>
                <c:pt idx="307">
                  <c:v>2.4888120000000002E-4</c:v>
                </c:pt>
                <c:pt idx="308">
                  <c:v>2.43384E-4</c:v>
                </c:pt>
                <c:pt idx="309">
                  <c:v>2.3869560000000002E-4</c:v>
                </c:pt>
                <c:pt idx="310">
                  <c:v>2.4979599999999999E-4</c:v>
                </c:pt>
                <c:pt idx="311">
                  <c:v>2.6072040000000001E-4</c:v>
                </c:pt>
                <c:pt idx="312">
                  <c:v>2.5337880000000001E-4</c:v>
                </c:pt>
                <c:pt idx="313">
                  <c:v>2.4779199999999999E-4</c:v>
                </c:pt>
                <c:pt idx="314">
                  <c:v>2.4242799999999999E-4</c:v>
                </c:pt>
                <c:pt idx="315">
                  <c:v>2.5582319999999998E-4</c:v>
                </c:pt>
                <c:pt idx="316">
                  <c:v>2.5760959999999999E-4</c:v>
                </c:pt>
                <c:pt idx="317">
                  <c:v>2.5626719999999998E-4</c:v>
                </c:pt>
                <c:pt idx="318">
                  <c:v>2.5545959999999997E-4</c:v>
                </c:pt>
                <c:pt idx="319">
                  <c:v>2.5913560000000001E-4</c:v>
                </c:pt>
                <c:pt idx="320">
                  <c:v>2.7636480000000003E-4</c:v>
                </c:pt>
                <c:pt idx="321">
                  <c:v>2.6718759999999999E-4</c:v>
                </c:pt>
                <c:pt idx="322">
                  <c:v>2.6488679999999999E-4</c:v>
                </c:pt>
                <c:pt idx="323">
                  <c:v>2.6650920000000002E-4</c:v>
                </c:pt>
                <c:pt idx="324">
                  <c:v>2.6872119999999999E-4</c:v>
                </c:pt>
                <c:pt idx="325">
                  <c:v>2.6570439999999999E-4</c:v>
                </c:pt>
                <c:pt idx="326">
                  <c:v>2.6745760000000001E-4</c:v>
                </c:pt>
                <c:pt idx="327">
                  <c:v>2.73656E-4</c:v>
                </c:pt>
                <c:pt idx="328">
                  <c:v>2.8231079999999997E-4</c:v>
                </c:pt>
                <c:pt idx="329">
                  <c:v>2.706796E-4</c:v>
                </c:pt>
                <c:pt idx="330">
                  <c:v>2.7392159999999998E-4</c:v>
                </c:pt>
                <c:pt idx="331">
                  <c:v>2.8363640000000001E-4</c:v>
                </c:pt>
                <c:pt idx="332">
                  <c:v>2.7829840000000004E-4</c:v>
                </c:pt>
                <c:pt idx="333">
                  <c:v>2.76252E-4</c:v>
                </c:pt>
                <c:pt idx="334">
                  <c:v>2.8305559999999998E-4</c:v>
                </c:pt>
                <c:pt idx="335">
                  <c:v>2.7932519999999999E-4</c:v>
                </c:pt>
                <c:pt idx="336">
                  <c:v>2.870684E-4</c:v>
                </c:pt>
                <c:pt idx="337">
                  <c:v>2.8056959999999998E-4</c:v>
                </c:pt>
                <c:pt idx="338">
                  <c:v>2.7834560000000003E-4</c:v>
                </c:pt>
                <c:pt idx="339">
                  <c:v>2.7004079999999998E-4</c:v>
                </c:pt>
                <c:pt idx="340">
                  <c:v>2.723572E-4</c:v>
                </c:pt>
                <c:pt idx="341">
                  <c:v>2.777492E-4</c:v>
                </c:pt>
                <c:pt idx="342">
                  <c:v>2.8805479999999999E-4</c:v>
                </c:pt>
                <c:pt idx="343">
                  <c:v>2.8028079999999999E-4</c:v>
                </c:pt>
                <c:pt idx="344">
                  <c:v>2.7249920000000001E-4</c:v>
                </c:pt>
                <c:pt idx="345">
                  <c:v>2.8123239999999999E-4</c:v>
                </c:pt>
                <c:pt idx="346">
                  <c:v>2.8269079999999999E-4</c:v>
                </c:pt>
                <c:pt idx="347">
                  <c:v>2.7995519999999999E-4</c:v>
                </c:pt>
                <c:pt idx="348">
                  <c:v>2.8056640000000002E-4</c:v>
                </c:pt>
                <c:pt idx="349">
                  <c:v>2.9136839999999999E-4</c:v>
                </c:pt>
                <c:pt idx="350">
                  <c:v>2.8830039999999999E-4</c:v>
                </c:pt>
                <c:pt idx="351">
                  <c:v>2.8998320000000002E-4</c:v>
                </c:pt>
                <c:pt idx="352">
                  <c:v>2.9246799999999999E-4</c:v>
                </c:pt>
                <c:pt idx="353">
                  <c:v>2.9760920000000002E-4</c:v>
                </c:pt>
                <c:pt idx="354">
                  <c:v>3.0209360000000001E-4</c:v>
                </c:pt>
                <c:pt idx="355">
                  <c:v>3.0703799999999998E-4</c:v>
                </c:pt>
                <c:pt idx="356">
                  <c:v>2.8947799999999997E-4</c:v>
                </c:pt>
                <c:pt idx="357">
                  <c:v>2.8955959999999998E-4</c:v>
                </c:pt>
                <c:pt idx="358">
                  <c:v>3.0189639999999998E-4</c:v>
                </c:pt>
                <c:pt idx="359">
                  <c:v>2.9398400000000001E-4</c:v>
                </c:pt>
                <c:pt idx="360">
                  <c:v>2.950548E-4</c:v>
                </c:pt>
                <c:pt idx="361">
                  <c:v>2.9391239999999999E-4</c:v>
                </c:pt>
                <c:pt idx="362">
                  <c:v>3.0468280000000002E-4</c:v>
                </c:pt>
                <c:pt idx="363">
                  <c:v>3.0505879999999998E-4</c:v>
                </c:pt>
                <c:pt idx="364">
                  <c:v>2.9671839999999999E-4</c:v>
                </c:pt>
                <c:pt idx="365">
                  <c:v>2.9906240000000003E-4</c:v>
                </c:pt>
                <c:pt idx="366">
                  <c:v>2.998904E-4</c:v>
                </c:pt>
                <c:pt idx="367">
                  <c:v>3.060332E-4</c:v>
                </c:pt>
                <c:pt idx="368">
                  <c:v>2.9922679999999999E-4</c:v>
                </c:pt>
                <c:pt idx="369">
                  <c:v>3.000592E-4</c:v>
                </c:pt>
                <c:pt idx="370">
                  <c:v>2.8604359999999997E-4</c:v>
                </c:pt>
                <c:pt idx="371">
                  <c:v>2.9641679999999998E-4</c:v>
                </c:pt>
                <c:pt idx="372">
                  <c:v>3.0291200000000002E-4</c:v>
                </c:pt>
                <c:pt idx="373">
                  <c:v>3.0293479999999998E-4</c:v>
                </c:pt>
                <c:pt idx="374">
                  <c:v>2.9600520000000002E-4</c:v>
                </c:pt>
                <c:pt idx="375">
                  <c:v>3.0177160000000004E-4</c:v>
                </c:pt>
                <c:pt idx="376">
                  <c:v>3.0432119999999999E-4</c:v>
                </c:pt>
                <c:pt idx="377">
                  <c:v>3.1282160000000001E-4</c:v>
                </c:pt>
                <c:pt idx="378">
                  <c:v>3.105432E-4</c:v>
                </c:pt>
                <c:pt idx="379">
                  <c:v>3.0347879999999999E-4</c:v>
                </c:pt>
                <c:pt idx="380">
                  <c:v>2.994812E-4</c:v>
                </c:pt>
                <c:pt idx="381">
                  <c:v>3.0340880000000002E-4</c:v>
                </c:pt>
                <c:pt idx="382">
                  <c:v>3.1224080000000003E-4</c:v>
                </c:pt>
                <c:pt idx="383">
                  <c:v>3.0946000000000001E-4</c:v>
                </c:pt>
                <c:pt idx="384">
                  <c:v>3.1114599999999999E-4</c:v>
                </c:pt>
                <c:pt idx="385">
                  <c:v>3.0373040000000002E-4</c:v>
                </c:pt>
                <c:pt idx="386">
                  <c:v>3.0848959999999999E-4</c:v>
                </c:pt>
                <c:pt idx="387">
                  <c:v>3.1833159999999997E-4</c:v>
                </c:pt>
                <c:pt idx="388">
                  <c:v>3.1230599999999999E-4</c:v>
                </c:pt>
                <c:pt idx="389">
                  <c:v>3.1087399999999999E-4</c:v>
                </c:pt>
                <c:pt idx="390">
                  <c:v>3.0997480000000003E-4</c:v>
                </c:pt>
                <c:pt idx="391">
                  <c:v>3.0600800000000003E-4</c:v>
                </c:pt>
                <c:pt idx="392">
                  <c:v>3.1868479999999996E-4</c:v>
                </c:pt>
                <c:pt idx="393">
                  <c:v>3.2028840000000004E-4</c:v>
                </c:pt>
                <c:pt idx="394">
                  <c:v>3.0802280000000003E-4</c:v>
                </c:pt>
                <c:pt idx="395">
                  <c:v>3.16414E-4</c:v>
                </c:pt>
                <c:pt idx="396">
                  <c:v>3.1232640000000001E-4</c:v>
                </c:pt>
                <c:pt idx="397">
                  <c:v>3.1682519999999998E-4</c:v>
                </c:pt>
                <c:pt idx="398">
                  <c:v>3.2185800000000001E-4</c:v>
                </c:pt>
                <c:pt idx="399">
                  <c:v>3.1922480000000001E-4</c:v>
                </c:pt>
                <c:pt idx="400">
                  <c:v>3.1659960000000002E-4</c:v>
                </c:pt>
                <c:pt idx="401">
                  <c:v>3.0758000000000001E-4</c:v>
                </c:pt>
                <c:pt idx="402">
                  <c:v>3.2285399999999997E-4</c:v>
                </c:pt>
                <c:pt idx="403">
                  <c:v>3.1817159999999995E-4</c:v>
                </c:pt>
                <c:pt idx="404">
                  <c:v>3.209916E-4</c:v>
                </c:pt>
                <c:pt idx="405">
                  <c:v>3.1489279999999999E-4</c:v>
                </c:pt>
                <c:pt idx="406">
                  <c:v>3.2179359999999995E-4</c:v>
                </c:pt>
                <c:pt idx="407">
                  <c:v>3.2772159999999999E-4</c:v>
                </c:pt>
                <c:pt idx="408">
                  <c:v>3.2459839999999997E-4</c:v>
                </c:pt>
                <c:pt idx="409">
                  <c:v>3.220772E-4</c:v>
                </c:pt>
                <c:pt idx="410">
                  <c:v>3.2611279999999999E-4</c:v>
                </c:pt>
                <c:pt idx="411">
                  <c:v>3.2636119999999996E-4</c:v>
                </c:pt>
                <c:pt idx="412">
                  <c:v>3.3162280000000001E-4</c:v>
                </c:pt>
                <c:pt idx="413">
                  <c:v>3.2306880000000003E-4</c:v>
                </c:pt>
                <c:pt idx="414">
                  <c:v>3.2301280000000002E-4</c:v>
                </c:pt>
                <c:pt idx="415">
                  <c:v>3.2428040000000001E-4</c:v>
                </c:pt>
                <c:pt idx="416">
                  <c:v>3.2640320000000003E-4</c:v>
                </c:pt>
                <c:pt idx="417">
                  <c:v>3.3604399999999997E-4</c:v>
                </c:pt>
                <c:pt idx="418">
                  <c:v>3.3552079999999996E-4</c:v>
                </c:pt>
                <c:pt idx="419">
                  <c:v>3.2928720000000001E-4</c:v>
                </c:pt>
                <c:pt idx="420">
                  <c:v>3.2735399999999997E-4</c:v>
                </c:pt>
                <c:pt idx="421">
                  <c:v>3.2869479999999998E-4</c:v>
                </c:pt>
                <c:pt idx="422">
                  <c:v>3.3226879999999999E-4</c:v>
                </c:pt>
                <c:pt idx="423">
                  <c:v>3.3124800000000002E-4</c:v>
                </c:pt>
                <c:pt idx="424">
                  <c:v>3.2467360000000003E-4</c:v>
                </c:pt>
                <c:pt idx="425">
                  <c:v>3.21696E-4</c:v>
                </c:pt>
                <c:pt idx="426">
                  <c:v>3.3208160000000001E-4</c:v>
                </c:pt>
                <c:pt idx="427">
                  <c:v>3.3603239999999997E-4</c:v>
                </c:pt>
                <c:pt idx="428">
                  <c:v>3.3183160000000003E-4</c:v>
                </c:pt>
                <c:pt idx="429">
                  <c:v>3.279596E-4</c:v>
                </c:pt>
                <c:pt idx="430">
                  <c:v>3.3661520000000003E-4</c:v>
                </c:pt>
                <c:pt idx="431">
                  <c:v>3.3867880000000003E-4</c:v>
                </c:pt>
                <c:pt idx="432">
                  <c:v>3.2951840000000003E-4</c:v>
                </c:pt>
                <c:pt idx="433">
                  <c:v>3.2591320000000001E-4</c:v>
                </c:pt>
                <c:pt idx="434">
                  <c:v>3.2940039999999996E-4</c:v>
                </c:pt>
                <c:pt idx="435">
                  <c:v>3.3460640000000002E-4</c:v>
                </c:pt>
                <c:pt idx="436">
                  <c:v>3.3017920000000001E-4</c:v>
                </c:pt>
                <c:pt idx="437">
                  <c:v>3.3083960000000002E-4</c:v>
                </c:pt>
                <c:pt idx="438">
                  <c:v>3.291732E-4</c:v>
                </c:pt>
                <c:pt idx="439">
                  <c:v>3.4169760000000001E-4</c:v>
                </c:pt>
                <c:pt idx="440">
                  <c:v>3.4263920000000001E-4</c:v>
                </c:pt>
                <c:pt idx="441">
                  <c:v>3.3881960000000001E-4</c:v>
                </c:pt>
                <c:pt idx="442">
                  <c:v>3.3099879999999999E-4</c:v>
                </c:pt>
                <c:pt idx="443">
                  <c:v>3.377864E-4</c:v>
                </c:pt>
                <c:pt idx="444">
                  <c:v>3.4741000000000004E-4</c:v>
                </c:pt>
                <c:pt idx="445">
                  <c:v>3.4009760000000002E-4</c:v>
                </c:pt>
                <c:pt idx="446">
                  <c:v>3.3888439999999999E-4</c:v>
                </c:pt>
                <c:pt idx="447">
                  <c:v>3.3584799999999997E-4</c:v>
                </c:pt>
                <c:pt idx="448">
                  <c:v>3.464424E-4</c:v>
                </c:pt>
                <c:pt idx="449">
                  <c:v>3.3539640000000004E-4</c:v>
                </c:pt>
                <c:pt idx="450">
                  <c:v>3.2563599999999997E-4</c:v>
                </c:pt>
                <c:pt idx="451">
                  <c:v>3.3519680000000001E-4</c:v>
                </c:pt>
                <c:pt idx="452">
                  <c:v>3.3455840000000002E-4</c:v>
                </c:pt>
                <c:pt idx="453">
                  <c:v>3.3574720000000002E-4</c:v>
                </c:pt>
                <c:pt idx="454">
                  <c:v>3.3663760000000002E-4</c:v>
                </c:pt>
                <c:pt idx="455">
                  <c:v>3.3018440000000005E-4</c:v>
                </c:pt>
                <c:pt idx="456">
                  <c:v>3.2935239999999996E-4</c:v>
                </c:pt>
                <c:pt idx="457">
                  <c:v>3.3563000000000001E-4</c:v>
                </c:pt>
                <c:pt idx="458">
                  <c:v>3.3918560000000003E-4</c:v>
                </c:pt>
                <c:pt idx="459">
                  <c:v>3.3630279999999997E-4</c:v>
                </c:pt>
                <c:pt idx="460">
                  <c:v>3.3523560000000001E-4</c:v>
                </c:pt>
                <c:pt idx="461">
                  <c:v>3.4018199999999996E-4</c:v>
                </c:pt>
                <c:pt idx="462">
                  <c:v>3.4546080000000002E-4</c:v>
                </c:pt>
                <c:pt idx="463">
                  <c:v>3.400268E-4</c:v>
                </c:pt>
                <c:pt idx="464">
                  <c:v>3.4176119999999996E-4</c:v>
                </c:pt>
                <c:pt idx="465">
                  <c:v>3.3399119999999997E-4</c:v>
                </c:pt>
                <c:pt idx="466">
                  <c:v>3.4356999999999996E-4</c:v>
                </c:pt>
                <c:pt idx="467">
                  <c:v>3.4701520000000001E-4</c:v>
                </c:pt>
                <c:pt idx="468">
                  <c:v>3.3819679999999997E-4</c:v>
                </c:pt>
                <c:pt idx="469">
                  <c:v>3.3345680000000004E-4</c:v>
                </c:pt>
                <c:pt idx="470">
                  <c:v>3.3208960000000003E-4</c:v>
                </c:pt>
                <c:pt idx="471">
                  <c:v>3.4107079999999996E-4</c:v>
                </c:pt>
                <c:pt idx="472">
                  <c:v>3.3995839999999999E-4</c:v>
                </c:pt>
                <c:pt idx="473">
                  <c:v>3.3472599999999998E-4</c:v>
                </c:pt>
                <c:pt idx="474">
                  <c:v>3.3701E-4</c:v>
                </c:pt>
                <c:pt idx="475">
                  <c:v>3.3786879999999996E-4</c:v>
                </c:pt>
                <c:pt idx="476">
                  <c:v>3.4489079999999999E-4</c:v>
                </c:pt>
                <c:pt idx="477">
                  <c:v>3.3880519999999998E-4</c:v>
                </c:pt>
                <c:pt idx="478">
                  <c:v>3.3671800000000001E-4</c:v>
                </c:pt>
                <c:pt idx="479">
                  <c:v>3.3615399999999997E-4</c:v>
                </c:pt>
                <c:pt idx="480">
                  <c:v>3.4659719999999999E-4</c:v>
                </c:pt>
                <c:pt idx="481">
                  <c:v>3.4897960000000001E-4</c:v>
                </c:pt>
                <c:pt idx="482">
                  <c:v>3.4539599999999998E-4</c:v>
                </c:pt>
                <c:pt idx="483">
                  <c:v>3.3913079999999999E-4</c:v>
                </c:pt>
                <c:pt idx="484">
                  <c:v>3.4483720000000003E-4</c:v>
                </c:pt>
                <c:pt idx="485">
                  <c:v>3.5262E-4</c:v>
                </c:pt>
                <c:pt idx="486">
                  <c:v>3.4976359999999999E-4</c:v>
                </c:pt>
                <c:pt idx="487">
                  <c:v>3.4341839999999998E-4</c:v>
                </c:pt>
                <c:pt idx="488">
                  <c:v>3.3907880000000004E-4</c:v>
                </c:pt>
                <c:pt idx="489">
                  <c:v>3.3756920000000003E-4</c:v>
                </c:pt>
                <c:pt idx="490">
                  <c:v>3.4958839999999999E-4</c:v>
                </c:pt>
                <c:pt idx="491">
                  <c:v>3.4774480000000004E-4</c:v>
                </c:pt>
                <c:pt idx="492">
                  <c:v>3.4395000000000004E-4</c:v>
                </c:pt>
                <c:pt idx="493">
                  <c:v>3.5012159999999999E-4</c:v>
                </c:pt>
                <c:pt idx="494">
                  <c:v>3.5547159999999999E-4</c:v>
                </c:pt>
                <c:pt idx="495">
                  <c:v>3.4831679999999999E-4</c:v>
                </c:pt>
                <c:pt idx="496">
                  <c:v>3.4732879999999999E-4</c:v>
                </c:pt>
                <c:pt idx="497">
                  <c:v>3.467368E-4</c:v>
                </c:pt>
                <c:pt idx="498">
                  <c:v>3.5179359999999997E-4</c:v>
                </c:pt>
                <c:pt idx="499">
                  <c:v>3.5340559999999998E-4</c:v>
                </c:pt>
                <c:pt idx="500">
                  <c:v>3.4378039999999999E-4</c:v>
                </c:pt>
                <c:pt idx="501" formatCode="0.000">
                  <c:v>3.4821919999999999E-4</c:v>
                </c:pt>
                <c:pt idx="502" formatCode="0.000">
                  <c:v>3.467764E-4</c:v>
                </c:pt>
                <c:pt idx="503" formatCode="0.000">
                  <c:v>3.5445799999999999E-4</c:v>
                </c:pt>
                <c:pt idx="504" formatCode="0.000">
                  <c:v>3.5913040000000001E-4</c:v>
                </c:pt>
                <c:pt idx="505" formatCode="0.000">
                  <c:v>3.535112E-4</c:v>
                </c:pt>
                <c:pt idx="506" formatCode="0.000">
                  <c:v>3.5262200000000003E-4</c:v>
                </c:pt>
                <c:pt idx="507" formatCode="0.000">
                  <c:v>3.4852320000000001E-4</c:v>
                </c:pt>
                <c:pt idx="508" formatCode="0.000">
                  <c:v>3.572844E-4</c:v>
                </c:pt>
                <c:pt idx="509" formatCode="0.000">
                  <c:v>3.6328960000000003E-4</c:v>
                </c:pt>
                <c:pt idx="510" formatCode="0.000">
                  <c:v>3.555276E-4</c:v>
                </c:pt>
                <c:pt idx="511" formatCode="0.000">
                  <c:v>3.594968E-4</c:v>
                </c:pt>
                <c:pt idx="512" formatCode="0.000">
                  <c:v>3.600392E-4</c:v>
                </c:pt>
                <c:pt idx="513" formatCode="0.000">
                  <c:v>3.7122000000000001E-4</c:v>
                </c:pt>
                <c:pt idx="514" formatCode="0.000">
                  <c:v>3.6250079999999998E-4</c:v>
                </c:pt>
                <c:pt idx="515" formatCode="0.000">
                  <c:v>3.5325000000000005E-4</c:v>
                </c:pt>
                <c:pt idx="516" formatCode="0.000">
                  <c:v>3.5643639999999999E-4</c:v>
                </c:pt>
                <c:pt idx="517" formatCode="0.000">
                  <c:v>3.5593920000000001E-4</c:v>
                </c:pt>
                <c:pt idx="518" formatCode="0.000">
                  <c:v>3.6318759999999999E-4</c:v>
                </c:pt>
                <c:pt idx="519" formatCode="0.000">
                  <c:v>3.5913279999999996E-4</c:v>
                </c:pt>
                <c:pt idx="520" formatCode="0.000">
                  <c:v>3.5785720000000001E-4</c:v>
                </c:pt>
                <c:pt idx="521" formatCode="0.000">
                  <c:v>3.53498E-4</c:v>
                </c:pt>
                <c:pt idx="522" formatCode="0.000">
                  <c:v>3.6192559999999996E-4</c:v>
                </c:pt>
                <c:pt idx="523" formatCode="0.000">
                  <c:v>3.6199319999999998E-4</c:v>
                </c:pt>
                <c:pt idx="524" formatCode="0.000">
                  <c:v>3.6519679999999998E-4</c:v>
                </c:pt>
                <c:pt idx="525" formatCode="0.000">
                  <c:v>3.583476E-4</c:v>
                </c:pt>
                <c:pt idx="526" formatCode="0.000">
                  <c:v>3.5884079999999997E-4</c:v>
                </c:pt>
                <c:pt idx="527" formatCode="0.000">
                  <c:v>3.6465280000000003E-4</c:v>
                </c:pt>
                <c:pt idx="528" formatCode="0.000">
                  <c:v>3.6049280000000002E-4</c:v>
                </c:pt>
                <c:pt idx="529" formatCode="0.000">
                  <c:v>3.5945440000000002E-4</c:v>
                </c:pt>
                <c:pt idx="530" formatCode="0.000">
                  <c:v>3.5445160000000003E-4</c:v>
                </c:pt>
                <c:pt idx="531" formatCode="0.000">
                  <c:v>3.6366440000000001E-4</c:v>
                </c:pt>
                <c:pt idx="532" formatCode="0.000">
                  <c:v>3.5993799999999997E-4</c:v>
                </c:pt>
                <c:pt idx="533" formatCode="0.000">
                  <c:v>3.5829600000000003E-4</c:v>
                </c:pt>
                <c:pt idx="534" formatCode="0.000">
                  <c:v>3.5900439999999998E-4</c:v>
                </c:pt>
                <c:pt idx="535" formatCode="0.000">
                  <c:v>3.637364E-4</c:v>
                </c:pt>
                <c:pt idx="536" formatCode="0.000">
                  <c:v>3.690268E-4</c:v>
                </c:pt>
                <c:pt idx="537" formatCode="0.000">
                  <c:v>3.6573679999999997E-4</c:v>
                </c:pt>
                <c:pt idx="538" formatCode="0.000">
                  <c:v>3.6127439999999994E-4</c:v>
                </c:pt>
                <c:pt idx="539" formatCode="0.000">
                  <c:v>3.625376E-4</c:v>
                </c:pt>
                <c:pt idx="540" formatCode="0.000">
                  <c:v>3.7032679999999998E-4</c:v>
                </c:pt>
                <c:pt idx="541" formatCode="0.000">
                  <c:v>3.7257840000000001E-4</c:v>
                </c:pt>
                <c:pt idx="542" formatCode="0.000">
                  <c:v>3.6718439999999997E-4</c:v>
                </c:pt>
                <c:pt idx="543" formatCode="0.000">
                  <c:v>3.6105560000000003E-4</c:v>
                </c:pt>
                <c:pt idx="544" formatCode="0.000">
                  <c:v>3.6660760000000001E-4</c:v>
                </c:pt>
                <c:pt idx="545" formatCode="0.000">
                  <c:v>3.7302599999999999E-4</c:v>
                </c:pt>
                <c:pt idx="546" formatCode="0.000">
                  <c:v>3.6858000000000003E-4</c:v>
                </c:pt>
                <c:pt idx="547" formatCode="0.000">
                  <c:v>3.6287800000000002E-4</c:v>
                </c:pt>
                <c:pt idx="548" formatCode="0.000">
                  <c:v>3.6484919999999995E-4</c:v>
                </c:pt>
                <c:pt idx="549" formatCode="0.000">
                  <c:v>3.7314840000000004E-4</c:v>
                </c:pt>
                <c:pt idx="550" formatCode="0.000">
                  <c:v>3.7262879999999996E-4</c:v>
                </c:pt>
                <c:pt idx="551" formatCode="0.000">
                  <c:v>3.6575240000000003E-4</c:v>
                </c:pt>
                <c:pt idx="552" formatCode="0.000">
                  <c:v>3.6755199999999999E-4</c:v>
                </c:pt>
                <c:pt idx="553" formatCode="0.000">
                  <c:v>3.7420719999999995E-4</c:v>
                </c:pt>
                <c:pt idx="554" formatCode="0.000">
                  <c:v>3.7837280000000003E-4</c:v>
                </c:pt>
                <c:pt idx="555" formatCode="0.000">
                  <c:v>3.7501520000000004E-4</c:v>
                </c:pt>
                <c:pt idx="556" formatCode="0.000">
                  <c:v>3.758508E-4</c:v>
                </c:pt>
                <c:pt idx="557" formatCode="0.000">
                  <c:v>3.7306119999999996E-4</c:v>
                </c:pt>
                <c:pt idx="558" formatCode="0.000">
                  <c:v>3.7374400000000002E-4</c:v>
                </c:pt>
                <c:pt idx="559" formatCode="0.000">
                  <c:v>3.7955919999999998E-4</c:v>
                </c:pt>
                <c:pt idx="560" formatCode="0.000">
                  <c:v>3.7827680000000004E-4</c:v>
                </c:pt>
                <c:pt idx="561" formatCode="0.000">
                  <c:v>3.7543839999999999E-4</c:v>
                </c:pt>
                <c:pt idx="562" formatCode="0.000">
                  <c:v>3.7662760000000003E-4</c:v>
                </c:pt>
                <c:pt idx="563" formatCode="0.000">
                  <c:v>3.8126119999999999E-4</c:v>
                </c:pt>
                <c:pt idx="564" formatCode="0.000">
                  <c:v>3.8998280000000004E-4</c:v>
                </c:pt>
                <c:pt idx="565" formatCode="0.000">
                  <c:v>3.8620080000000001E-4</c:v>
                </c:pt>
                <c:pt idx="566" formatCode="0.000">
                  <c:v>3.8422599999999999E-4</c:v>
                </c:pt>
                <c:pt idx="567" formatCode="0.000">
                  <c:v>3.8098919999999999E-4</c:v>
                </c:pt>
                <c:pt idx="568" formatCode="0.000">
                  <c:v>3.8142360000000003E-4</c:v>
                </c:pt>
                <c:pt idx="569" formatCode="0.000">
                  <c:v>3.8851480000000002E-4</c:v>
                </c:pt>
                <c:pt idx="570" formatCode="0.000">
                  <c:v>3.8726200000000003E-4</c:v>
                </c:pt>
                <c:pt idx="571" formatCode="0.000">
                  <c:v>3.7993759999999999E-4</c:v>
                </c:pt>
                <c:pt idx="572" formatCode="0.000">
                  <c:v>3.8311159999999999E-4</c:v>
                </c:pt>
                <c:pt idx="573" formatCode="0.000">
                  <c:v>3.8904920000000005E-4</c:v>
                </c:pt>
                <c:pt idx="574" formatCode="0.000">
                  <c:v>3.8239919999999997E-4</c:v>
                </c:pt>
                <c:pt idx="575" formatCode="0.000">
                  <c:v>3.8059120000000002E-4</c:v>
                </c:pt>
                <c:pt idx="576" formatCode="0.000">
                  <c:v>3.7980399999999997E-4</c:v>
                </c:pt>
                <c:pt idx="577" formatCode="0.000">
                  <c:v>3.9210200000000002E-4</c:v>
                </c:pt>
                <c:pt idx="578" formatCode="0.000">
                  <c:v>3.9042199999999997E-4</c:v>
                </c:pt>
                <c:pt idx="579" formatCode="0.000">
                  <c:v>3.8561880000000001E-4</c:v>
                </c:pt>
                <c:pt idx="580" formatCode="0.000">
                  <c:v>3.8465520000000004E-4</c:v>
                </c:pt>
                <c:pt idx="581" formatCode="0.000">
                  <c:v>3.863208E-4</c:v>
                </c:pt>
                <c:pt idx="582" formatCode="0.000">
                  <c:v>3.957012E-4</c:v>
                </c:pt>
                <c:pt idx="583" formatCode="0.000">
                  <c:v>3.9429560000000001E-4</c:v>
                </c:pt>
                <c:pt idx="584" formatCode="0.000">
                  <c:v>3.9015759999999996E-4</c:v>
                </c:pt>
                <c:pt idx="585" formatCode="0.000">
                  <c:v>3.8883240000000001E-4</c:v>
                </c:pt>
                <c:pt idx="586" formatCode="0.000">
                  <c:v>3.8544319999999998E-4</c:v>
                </c:pt>
                <c:pt idx="587" formatCode="0.000">
                  <c:v>3.9660599999999998E-4</c:v>
                </c:pt>
                <c:pt idx="588" formatCode="0.000">
                  <c:v>3.9631560000000004E-4</c:v>
                </c:pt>
                <c:pt idx="589" formatCode="0.000">
                  <c:v>3.936848E-4</c:v>
                </c:pt>
                <c:pt idx="590" formatCode="0.000">
                  <c:v>3.9111399999999997E-4</c:v>
                </c:pt>
                <c:pt idx="591" formatCode="0.000">
                  <c:v>3.9608440000000003E-4</c:v>
                </c:pt>
                <c:pt idx="592" formatCode="0.000">
                  <c:v>3.9207119999999998E-4</c:v>
                </c:pt>
                <c:pt idx="593" formatCode="0.000">
                  <c:v>3.9284600000000003E-4</c:v>
                </c:pt>
                <c:pt idx="594" formatCode="0.000">
                  <c:v>3.9270720000000002E-4</c:v>
                </c:pt>
                <c:pt idx="595" formatCode="0.000">
                  <c:v>3.95616E-4</c:v>
                </c:pt>
                <c:pt idx="596" formatCode="0.000">
                  <c:v>3.9959639999999997E-4</c:v>
                </c:pt>
                <c:pt idx="597" formatCode="0.000">
                  <c:v>3.9715159999999998E-4</c:v>
                </c:pt>
                <c:pt idx="598" formatCode="0.000">
                  <c:v>3.9270759999999999E-4</c:v>
                </c:pt>
                <c:pt idx="599" formatCode="0.000">
                  <c:v>3.9281640000000002E-4</c:v>
                </c:pt>
                <c:pt idx="600" formatCode="0.000">
                  <c:v>4.0022799999999998E-4</c:v>
                </c:pt>
                <c:pt idx="601" formatCode="0.000">
                  <c:v>3.9723799999999995E-4</c:v>
                </c:pt>
                <c:pt idx="602" formatCode="0.000">
                  <c:v>3.9608520000000003E-4</c:v>
                </c:pt>
                <c:pt idx="603" formatCode="0.000">
                  <c:v>3.9197320000000001E-4</c:v>
                </c:pt>
                <c:pt idx="604" formatCode="0.000">
                  <c:v>3.9813439999999999E-4</c:v>
                </c:pt>
                <c:pt idx="605" formatCode="0.000">
                  <c:v>3.9921720000000001E-4</c:v>
                </c:pt>
                <c:pt idx="606" formatCode="0.000">
                  <c:v>3.9749920000000001E-4</c:v>
                </c:pt>
                <c:pt idx="607" formatCode="0.000">
                  <c:v>3.9075119999999996E-4</c:v>
                </c:pt>
                <c:pt idx="608" formatCode="0.000">
                  <c:v>3.9836679999999999E-4</c:v>
                </c:pt>
                <c:pt idx="609" formatCode="0.000">
                  <c:v>4.0350800000000001E-4</c:v>
                </c:pt>
                <c:pt idx="610" formatCode="0.000">
                  <c:v>4.0200800000000003E-4</c:v>
                </c:pt>
                <c:pt idx="611" formatCode="0.000">
                  <c:v>3.9397719999999996E-4</c:v>
                </c:pt>
                <c:pt idx="612" formatCode="0.000">
                  <c:v>3.9626920000000005E-4</c:v>
                </c:pt>
                <c:pt idx="613" formatCode="0.000">
                  <c:v>4.06368E-4</c:v>
                </c:pt>
                <c:pt idx="614" formatCode="0.000">
                  <c:v>4.0565600000000001E-4</c:v>
                </c:pt>
                <c:pt idx="615" formatCode="0.000">
                  <c:v>4.0220400000000003E-4</c:v>
                </c:pt>
                <c:pt idx="616" formatCode="0.000">
                  <c:v>4.0393199999999997E-4</c:v>
                </c:pt>
                <c:pt idx="617" formatCode="0.000">
                  <c:v>4.1515999999999998E-4</c:v>
                </c:pt>
                <c:pt idx="618" formatCode="0.000">
                  <c:v>4.12156E-4</c:v>
                </c:pt>
                <c:pt idx="619" formatCode="0.000">
                  <c:v>4.0404799999999995E-4</c:v>
                </c:pt>
                <c:pt idx="620" formatCode="0.000">
                  <c:v>4.0019199999999995E-4</c:v>
                </c:pt>
                <c:pt idx="621" formatCode="0.000">
                  <c:v>4.0188000000000002E-4</c:v>
                </c:pt>
                <c:pt idx="622" formatCode="0.000">
                  <c:v>4.1019600000000004E-4</c:v>
                </c:pt>
                <c:pt idx="623" formatCode="0.000">
                  <c:v>4.0891999999999995E-4</c:v>
                </c:pt>
                <c:pt idx="624" formatCode="0.000">
                  <c:v>4.0547600000000005E-4</c:v>
                </c:pt>
                <c:pt idx="625" formatCode="0.000">
                  <c:v>4.1766400000000005E-4</c:v>
                </c:pt>
                <c:pt idx="626" formatCode="0.000">
                  <c:v>4.19892E-4</c:v>
                </c:pt>
                <c:pt idx="627" formatCode="0.000">
                  <c:v>4.0823600000000003E-4</c:v>
                </c:pt>
                <c:pt idx="628" formatCode="0.000">
                  <c:v>4.0938799999999995E-4</c:v>
                </c:pt>
                <c:pt idx="629" formatCode="0.000">
                  <c:v>4.1542E-4</c:v>
                </c:pt>
                <c:pt idx="630" formatCode="0.000">
                  <c:v>4.2804399999999998E-4</c:v>
                </c:pt>
                <c:pt idx="631" formatCode="0.000">
                  <c:v>4.2217200000000001E-4</c:v>
                </c:pt>
                <c:pt idx="632" formatCode="0.000">
                  <c:v>4.1778000000000003E-4</c:v>
                </c:pt>
                <c:pt idx="633" formatCode="0.000">
                  <c:v>4.1188799999999996E-4</c:v>
                </c:pt>
                <c:pt idx="634" formatCode="0.000">
                  <c:v>4.2598400000000002E-4</c:v>
                </c:pt>
                <c:pt idx="635" formatCode="0.000">
                  <c:v>4.3135199999999997E-4</c:v>
                </c:pt>
                <c:pt idx="636" formatCode="0.000">
                  <c:v>4.1891999999999998E-4</c:v>
                </c:pt>
                <c:pt idx="637" formatCode="0.000">
                  <c:v>4.21376E-4</c:v>
                </c:pt>
                <c:pt idx="638" formatCode="0.000">
                  <c:v>4.1963199999999997E-4</c:v>
                </c:pt>
                <c:pt idx="639" formatCode="0.000">
                  <c:v>4.2830800000000002E-4</c:v>
                </c:pt>
                <c:pt idx="640" formatCode="0.000">
                  <c:v>4.3395999999999994E-4</c:v>
                </c:pt>
                <c:pt idx="641" formatCode="0.000">
                  <c:v>4.2919199999999995E-4</c:v>
                </c:pt>
                <c:pt idx="642" formatCode="0.000">
                  <c:v>4.2512399999999998E-4</c:v>
                </c:pt>
                <c:pt idx="643" formatCode="0.000">
                  <c:v>4.20884E-4</c:v>
                </c:pt>
                <c:pt idx="644" formatCode="0.000">
                  <c:v>4.3396400000000001E-4</c:v>
                </c:pt>
                <c:pt idx="645" formatCode="0.000">
                  <c:v>4.3384399999999996E-4</c:v>
                </c:pt>
                <c:pt idx="646" formatCode="0.000">
                  <c:v>4.31292E-4</c:v>
                </c:pt>
                <c:pt idx="647" formatCode="0.000">
                  <c:v>4.2348400000000001E-4</c:v>
                </c:pt>
                <c:pt idx="648" formatCode="0.000">
                  <c:v>4.3917200000000004E-4</c:v>
                </c:pt>
                <c:pt idx="649" formatCode="0.000">
                  <c:v>4.5845200000000003E-4</c:v>
                </c:pt>
                <c:pt idx="650" formatCode="0.000">
                  <c:v>4.4829599999999999E-4</c:v>
                </c:pt>
                <c:pt idx="651" formatCode="0.000">
                  <c:v>4.40016E-4</c:v>
                </c:pt>
                <c:pt idx="652" formatCode="0.000">
                  <c:v>4.3965200000000001E-4</c:v>
                </c:pt>
                <c:pt idx="653" formatCode="0.000">
                  <c:v>4.6643599999999998E-4</c:v>
                </c:pt>
                <c:pt idx="654" formatCode="0.000">
                  <c:v>4.52056E-4</c:v>
                </c:pt>
                <c:pt idx="655" formatCode="0.000">
                  <c:v>4.49436E-4</c:v>
                </c:pt>
                <c:pt idx="656" formatCode="0.000">
                  <c:v>4.4802399999999999E-4</c:v>
                </c:pt>
                <c:pt idx="657" formatCode="0.000">
                  <c:v>4.6739200000000001E-4</c:v>
                </c:pt>
                <c:pt idx="658" formatCode="0.000">
                  <c:v>4.6634799999999995E-4</c:v>
                </c:pt>
                <c:pt idx="659" formatCode="0.000">
                  <c:v>4.6584800000000004E-4</c:v>
                </c:pt>
                <c:pt idx="660" formatCode="0.000">
                  <c:v>4.60092E-4</c:v>
                </c:pt>
                <c:pt idx="661" formatCode="0.000">
                  <c:v>4.6403199999999996E-4</c:v>
                </c:pt>
                <c:pt idx="662" formatCode="0.000">
                  <c:v>4.8348799999999996E-4</c:v>
                </c:pt>
                <c:pt idx="663" formatCode="0.000">
                  <c:v>4.8366800000000003E-4</c:v>
                </c:pt>
                <c:pt idx="664" formatCode="0.000">
                  <c:v>4.7217599999999999E-4</c:v>
                </c:pt>
                <c:pt idx="665" formatCode="0.000">
                  <c:v>4.7343999999999999E-4</c:v>
                </c:pt>
                <c:pt idx="666" formatCode="0.000">
                  <c:v>4.9249599999999993E-4</c:v>
                </c:pt>
                <c:pt idx="667" formatCode="0.000">
                  <c:v>5.0169199999999998E-4</c:v>
                </c:pt>
                <c:pt idx="668" formatCode="0.000">
                  <c:v>4.9220399999999999E-4</c:v>
                </c:pt>
                <c:pt idx="669" formatCode="0.000">
                  <c:v>4.8009600000000001E-4</c:v>
                </c:pt>
                <c:pt idx="670" formatCode="0.000">
                  <c:v>5.0667599999999996E-4</c:v>
                </c:pt>
                <c:pt idx="671" formatCode="0.000">
                  <c:v>5.0762400000000003E-4</c:v>
                </c:pt>
                <c:pt idx="672" formatCode="0.000">
                  <c:v>5.0294400000000007E-4</c:v>
                </c:pt>
                <c:pt idx="673" formatCode="0.000">
                  <c:v>4.9505600000000001E-4</c:v>
                </c:pt>
                <c:pt idx="674" formatCode="0.000">
                  <c:v>5.1196400000000006E-4</c:v>
                </c:pt>
                <c:pt idx="675" formatCode="0.000">
                  <c:v>5.4107199999999997E-4</c:v>
                </c:pt>
                <c:pt idx="676" formatCode="0.000">
                  <c:v>5.3881199999999995E-4</c:v>
                </c:pt>
                <c:pt idx="677" formatCode="0.000">
                  <c:v>5.3656000000000005E-4</c:v>
                </c:pt>
                <c:pt idx="678" formatCode="0.000">
                  <c:v>5.3486799999999998E-4</c:v>
                </c:pt>
                <c:pt idx="679" formatCode="0.000">
                  <c:v>5.4734800000000002E-4</c:v>
                </c:pt>
                <c:pt idx="680" formatCode="0.000">
                  <c:v>5.6818800000000007E-4</c:v>
                </c:pt>
                <c:pt idx="681" formatCode="0.000">
                  <c:v>5.8792800000000004E-4</c:v>
                </c:pt>
                <c:pt idx="682" formatCode="0.000">
                  <c:v>5.9165599999999997E-4</c:v>
                </c:pt>
                <c:pt idx="683" formatCode="0.000">
                  <c:v>5.87092E-4</c:v>
                </c:pt>
                <c:pt idx="684" formatCode="0.000">
                  <c:v>5.8739199999999995E-4</c:v>
                </c:pt>
                <c:pt idx="685" formatCode="0.000">
                  <c:v>6.1214400000000001E-4</c:v>
                </c:pt>
                <c:pt idx="686" formatCode="0.000">
                  <c:v>6.44996E-4</c:v>
                </c:pt>
                <c:pt idx="687" formatCode="0.000">
                  <c:v>6.5291600000000002E-4</c:v>
                </c:pt>
                <c:pt idx="688" formatCode="0.000">
                  <c:v>6.5717599999999998E-4</c:v>
                </c:pt>
                <c:pt idx="689" formatCode="0.000">
                  <c:v>6.6751599999999994E-4</c:v>
                </c:pt>
                <c:pt idx="690" formatCode="0.000">
                  <c:v>7.2202799999999999E-4</c:v>
                </c:pt>
                <c:pt idx="691" formatCode="0.000">
                  <c:v>7.5077199999999992E-4</c:v>
                </c:pt>
                <c:pt idx="692" formatCode="0.000">
                  <c:v>7.5898400000000009E-4</c:v>
                </c:pt>
                <c:pt idx="693" formatCode="0.000">
                  <c:v>7.7915999999999999E-4</c:v>
                </c:pt>
                <c:pt idx="694" formatCode="0.000">
                  <c:v>8.5249199999999994E-4</c:v>
                </c:pt>
                <c:pt idx="695" formatCode="0.000">
                  <c:v>9.1356400000000006E-4</c:v>
                </c:pt>
                <c:pt idx="696" formatCode="0.000">
                  <c:v>9.35092E-4</c:v>
                </c:pt>
                <c:pt idx="697" formatCode="0.000">
                  <c:v>9.6108799999999992E-4</c:v>
                </c:pt>
                <c:pt idx="698" formatCode="0.000">
                  <c:v>1.036756E-3</c:v>
                </c:pt>
                <c:pt idx="699" formatCode="0.000">
                  <c:v>1.118504E-3</c:v>
                </c:pt>
                <c:pt idx="700" formatCode="0.000">
                  <c:v>1.1508359999999999E-3</c:v>
                </c:pt>
                <c:pt idx="701" formatCode="0.000">
                  <c:v>1.181896E-3</c:v>
                </c:pt>
                <c:pt idx="702" formatCode="0.000">
                  <c:v>1.2191120000000001E-3</c:v>
                </c:pt>
                <c:pt idx="703" formatCode="0.000">
                  <c:v>1.3217519999999998E-3</c:v>
                </c:pt>
                <c:pt idx="704" formatCode="0.000">
                  <c:v>1.439056E-3</c:v>
                </c:pt>
                <c:pt idx="705" formatCode="0.000">
                  <c:v>1.47478E-3</c:v>
                </c:pt>
                <c:pt idx="706" formatCode="0.000">
                  <c:v>1.5157359999999999E-3</c:v>
                </c:pt>
                <c:pt idx="707" formatCode="0.000">
                  <c:v>1.5675040000000002E-3</c:v>
                </c:pt>
                <c:pt idx="708" formatCode="0.000">
                  <c:v>1.711684E-3</c:v>
                </c:pt>
                <c:pt idx="709" formatCode="0.000">
                  <c:v>1.8953680000000001E-3</c:v>
                </c:pt>
                <c:pt idx="710" formatCode="0.000">
                  <c:v>1.931856E-3</c:v>
                </c:pt>
                <c:pt idx="711" formatCode="0.000">
                  <c:v>1.9654720000000002E-3</c:v>
                </c:pt>
                <c:pt idx="712" formatCode="0.000">
                  <c:v>2.0232200000000001E-3</c:v>
                </c:pt>
                <c:pt idx="713" formatCode="0.000">
                  <c:v>2.2898720000000001E-3</c:v>
                </c:pt>
                <c:pt idx="714" formatCode="0.000">
                  <c:v>2.3603719999999999E-3</c:v>
                </c:pt>
                <c:pt idx="715" formatCode="0.000">
                  <c:v>2.3860080000000002E-3</c:v>
                </c:pt>
                <c:pt idx="716" formatCode="0.000">
                  <c:v>2.5127999999999999E-3</c:v>
                </c:pt>
                <c:pt idx="717" formatCode="0.000">
                  <c:v>2.7636200000000001E-3</c:v>
                </c:pt>
                <c:pt idx="718" formatCode="0.000">
                  <c:v>2.8631360000000001E-3</c:v>
                </c:pt>
                <c:pt idx="719" formatCode="0.000">
                  <c:v>2.9229680000000002E-3</c:v>
                </c:pt>
                <c:pt idx="720" formatCode="0.000">
                  <c:v>2.986748E-3</c:v>
                </c:pt>
                <c:pt idx="721" formatCode="0.000">
                  <c:v>3.2260959999999999E-3</c:v>
                </c:pt>
                <c:pt idx="722" formatCode="0.000">
                  <c:v>3.473004E-3</c:v>
                </c:pt>
                <c:pt idx="723" formatCode="0.000">
                  <c:v>3.5483120000000001E-3</c:v>
                </c:pt>
                <c:pt idx="724" formatCode="0.000">
                  <c:v>3.6168840000000003E-3</c:v>
                </c:pt>
                <c:pt idx="725" formatCode="0.000">
                  <c:v>3.6714400000000002E-3</c:v>
                </c:pt>
                <c:pt idx="726" formatCode="0.000">
                  <c:v>3.9798239999999999E-3</c:v>
                </c:pt>
                <c:pt idx="727" formatCode="0.000">
                  <c:v>4.3146E-3</c:v>
                </c:pt>
                <c:pt idx="728" formatCode="0.000">
                  <c:v>4.3303999999999999E-3</c:v>
                </c:pt>
                <c:pt idx="729" formatCode="0.000">
                  <c:v>4.3864799999999999E-3</c:v>
                </c:pt>
                <c:pt idx="730" formatCode="0.000">
                  <c:v>4.5014799999999995E-3</c:v>
                </c:pt>
                <c:pt idx="731" formatCode="0.000">
                  <c:v>4.6984799999999997E-3</c:v>
                </c:pt>
                <c:pt idx="732" formatCode="0.000">
                  <c:v>5.1593999999999998E-3</c:v>
                </c:pt>
                <c:pt idx="733" formatCode="0.000">
                  <c:v>5.2600800000000003E-3</c:v>
                </c:pt>
                <c:pt idx="734" formatCode="0.000">
                  <c:v>5.3184799999999996E-3</c:v>
                </c:pt>
                <c:pt idx="735" formatCode="0.000">
                  <c:v>5.4857999999999999E-3</c:v>
                </c:pt>
                <c:pt idx="736" formatCode="0.000">
                  <c:v>5.9702399999999999E-3</c:v>
                </c:pt>
                <c:pt idx="737" formatCode="0.000">
                  <c:v>6.1330399999999993E-3</c:v>
                </c:pt>
                <c:pt idx="738" formatCode="0.000">
                  <c:v>6.1907999999999998E-3</c:v>
                </c:pt>
                <c:pt idx="739" formatCode="0.000">
                  <c:v>6.2709200000000001E-3</c:v>
                </c:pt>
                <c:pt idx="740" formatCode="0.000">
                  <c:v>6.5615999999999999E-3</c:v>
                </c:pt>
                <c:pt idx="741" formatCode="0.000">
                  <c:v>7.0884800000000003E-3</c:v>
                </c:pt>
                <c:pt idx="742" formatCode="0.000">
                  <c:v>7.1708400000000004E-3</c:v>
                </c:pt>
                <c:pt idx="743" formatCode="0.000">
                  <c:v>7.2334000000000001E-3</c:v>
                </c:pt>
                <c:pt idx="744" formatCode="0.000">
                  <c:v>7.3320399999999997E-3</c:v>
                </c:pt>
                <c:pt idx="745" formatCode="0.000">
                  <c:v>7.8446399999999999E-3</c:v>
                </c:pt>
                <c:pt idx="746" formatCode="0.000">
                  <c:v>8.3371599999999997E-3</c:v>
                </c:pt>
                <c:pt idx="747" formatCode="0.000">
                  <c:v>8.3842799999999992E-3</c:v>
                </c:pt>
                <c:pt idx="748" formatCode="0.000">
                  <c:v>8.4605200000000009E-3</c:v>
                </c:pt>
                <c:pt idx="749" formatCode="0.000">
                  <c:v>8.9248799999999996E-3</c:v>
                </c:pt>
                <c:pt idx="750" formatCode="0.000">
                  <c:v>9.3938800000000003E-3</c:v>
                </c:pt>
                <c:pt idx="751" formatCode="0.000">
                  <c:v>9.4471199999999998E-3</c:v>
                </c:pt>
                <c:pt idx="752" formatCode="0.000">
                  <c:v>9.5304399999999994E-3</c:v>
                </c:pt>
                <c:pt idx="753" formatCode="0.000">
                  <c:v>9.7367199999999991E-3</c:v>
                </c:pt>
                <c:pt idx="754" formatCode="0.000">
                  <c:v>1.0481039999999999E-2</c:v>
                </c:pt>
                <c:pt idx="755" formatCode="0.000">
                  <c:v>1.0981959999999999E-2</c:v>
                </c:pt>
                <c:pt idx="756" formatCode="0.000">
                  <c:v>1.101308E-2</c:v>
                </c:pt>
                <c:pt idx="757" formatCode="0.000">
                  <c:v>1.109504E-2</c:v>
                </c:pt>
                <c:pt idx="758" formatCode="0.000">
                  <c:v>1.12114E-2</c:v>
                </c:pt>
                <c:pt idx="759" formatCode="0.000">
                  <c:v>1.1507440000000001E-2</c:v>
                </c:pt>
                <c:pt idx="760" formatCode="0.000">
                  <c:v>1.2343E-2</c:v>
                </c:pt>
                <c:pt idx="761" formatCode="0.000">
                  <c:v>1.2477160000000001E-2</c:v>
                </c:pt>
                <c:pt idx="762" formatCode="0.000">
                  <c:v>1.254972E-2</c:v>
                </c:pt>
                <c:pt idx="763" formatCode="0.000">
                  <c:v>1.27622E-2</c:v>
                </c:pt>
                <c:pt idx="764" formatCode="0.000">
                  <c:v>1.3610000000000001E-2</c:v>
                </c:pt>
                <c:pt idx="765" formatCode="0.000">
                  <c:v>1.3957919999999999E-2</c:v>
                </c:pt>
                <c:pt idx="766" formatCode="0.000">
                  <c:v>1.40216E-2</c:v>
                </c:pt>
                <c:pt idx="767" formatCode="0.000">
                  <c:v>1.412132E-2</c:v>
                </c:pt>
                <c:pt idx="768" formatCode="0.000">
                  <c:v>1.4818599999999999E-2</c:v>
                </c:pt>
                <c:pt idx="769" formatCode="0.000">
                  <c:v>1.5494920000000001E-2</c:v>
                </c:pt>
                <c:pt idx="770" formatCode="0.000">
                  <c:v>1.5551680000000002E-2</c:v>
                </c:pt>
                <c:pt idx="771" formatCode="0.000">
                  <c:v>1.5670320000000001E-2</c:v>
                </c:pt>
                <c:pt idx="772" formatCode="0.000">
                  <c:v>1.6063320000000002E-2</c:v>
                </c:pt>
                <c:pt idx="773" formatCode="0.000">
                  <c:v>1.709724E-2</c:v>
                </c:pt>
                <c:pt idx="774" formatCode="0.000">
                  <c:v>1.7297E-2</c:v>
                </c:pt>
                <c:pt idx="775" formatCode="0.000">
                  <c:v>1.736304E-2</c:v>
                </c:pt>
                <c:pt idx="776" formatCode="0.000">
                  <c:v>1.748984E-2</c:v>
                </c:pt>
                <c:pt idx="777" formatCode="0.000">
                  <c:v>1.81592E-2</c:v>
                </c:pt>
                <c:pt idx="778" formatCode="0.000">
                  <c:v>1.9299400000000001E-2</c:v>
                </c:pt>
                <c:pt idx="779" formatCode="0.000">
                  <c:v>1.9447200000000001E-2</c:v>
                </c:pt>
                <c:pt idx="780" formatCode="0.000">
                  <c:v>1.9507960000000001E-2</c:v>
                </c:pt>
                <c:pt idx="781" formatCode="0.000">
                  <c:v>1.9638679999999999E-2</c:v>
                </c:pt>
                <c:pt idx="782" formatCode="0.000">
                  <c:v>2.034764E-2</c:v>
                </c:pt>
                <c:pt idx="783" formatCode="0.000">
                  <c:v>2.1448160000000001E-2</c:v>
                </c:pt>
                <c:pt idx="784" formatCode="0.000">
                  <c:v>2.1542279999999997E-2</c:v>
                </c:pt>
                <c:pt idx="785" formatCode="0.000">
                  <c:v>2.1612599999999999E-2</c:v>
                </c:pt>
                <c:pt idx="786" formatCode="0.000">
                  <c:v>2.17866E-2</c:v>
                </c:pt>
                <c:pt idx="787" formatCode="0.000">
                  <c:v>2.2631720000000001E-2</c:v>
                </c:pt>
                <c:pt idx="788" formatCode="0.000">
                  <c:v>2.3872000000000001E-2</c:v>
                </c:pt>
                <c:pt idx="789" formatCode="0.000">
                  <c:v>2.3976879999999999E-2</c:v>
                </c:pt>
                <c:pt idx="790" formatCode="0.000">
                  <c:v>2.4061560000000003E-2</c:v>
                </c:pt>
                <c:pt idx="791" formatCode="0.000">
                  <c:v>2.4212520000000001E-2</c:v>
                </c:pt>
                <c:pt idx="792" formatCode="0.000">
                  <c:v>2.4828280000000001E-2</c:v>
                </c:pt>
                <c:pt idx="793" formatCode="0.000">
                  <c:v>2.6208719999999998E-2</c:v>
                </c:pt>
                <c:pt idx="794" formatCode="0.000">
                  <c:v>2.6494559999999997E-2</c:v>
                </c:pt>
                <c:pt idx="795" formatCode="0.000">
                  <c:v>2.6552039999999999E-2</c:v>
                </c:pt>
                <c:pt idx="796" formatCode="0.000">
                  <c:v>2.6705960000000001E-2</c:v>
                </c:pt>
                <c:pt idx="797" formatCode="0.000">
                  <c:v>2.7624320000000001E-2</c:v>
                </c:pt>
                <c:pt idx="798" formatCode="0.000">
                  <c:v>2.8461360000000002E-2</c:v>
                </c:pt>
                <c:pt idx="799" formatCode="0.000">
                  <c:v>2.8509400000000001E-2</c:v>
                </c:pt>
                <c:pt idx="800" formatCode="0.000">
                  <c:v>2.8654519999999999E-2</c:v>
                </c:pt>
                <c:pt idx="801" formatCode="0.000">
                  <c:v>2.933388E-2</c:v>
                </c:pt>
                <c:pt idx="802" formatCode="0.000">
                  <c:v>3.0752399999999999E-2</c:v>
                </c:pt>
                <c:pt idx="803" formatCode="0.000">
                  <c:v>3.0895280000000001E-2</c:v>
                </c:pt>
                <c:pt idx="804" formatCode="0.000">
                  <c:v>3.099004E-2</c:v>
                </c:pt>
                <c:pt idx="805" formatCode="0.000">
                  <c:v>3.1161880000000003E-2</c:v>
                </c:pt>
                <c:pt idx="806" formatCode="0.000">
                  <c:v>3.252476E-2</c:v>
                </c:pt>
                <c:pt idx="807" formatCode="0.000">
                  <c:v>3.3354720000000004E-2</c:v>
                </c:pt>
                <c:pt idx="808" formatCode="0.000">
                  <c:v>3.3366560000000003E-2</c:v>
                </c:pt>
                <c:pt idx="809" formatCode="0.000">
                  <c:v>3.3504079999999999E-2</c:v>
                </c:pt>
                <c:pt idx="810" formatCode="0.000">
                  <c:v>3.4565320000000004E-2</c:v>
                </c:pt>
                <c:pt idx="811" formatCode="0.000">
                  <c:v>3.6037359999999997E-2</c:v>
                </c:pt>
                <c:pt idx="812" formatCode="0.000">
                  <c:v>3.6092279999999997E-2</c:v>
                </c:pt>
                <c:pt idx="813" formatCode="0.000">
                  <c:v>3.6167079999999997E-2</c:v>
                </c:pt>
                <c:pt idx="814" formatCode="0.000">
                  <c:v>3.6342640000000002E-2</c:v>
                </c:pt>
                <c:pt idx="815" formatCode="0.000">
                  <c:v>3.6829279999999999E-2</c:v>
                </c:pt>
                <c:pt idx="816" formatCode="0.000">
                  <c:v>3.8546119999999996E-2</c:v>
                </c:pt>
                <c:pt idx="817" formatCode="0.000">
                  <c:v>3.9204040000000002E-2</c:v>
                </c:pt>
                <c:pt idx="818" formatCode="0.000">
                  <c:v>3.9200439999999996E-2</c:v>
                </c:pt>
                <c:pt idx="819" formatCode="0.000">
                  <c:v>3.9327519999999998E-2</c:v>
                </c:pt>
                <c:pt idx="820" formatCode="0.000">
                  <c:v>3.996736E-2</c:v>
                </c:pt>
                <c:pt idx="821" formatCode="0.000">
                  <c:v>4.1760400000000003E-2</c:v>
                </c:pt>
                <c:pt idx="822" formatCode="0.000">
                  <c:v>4.2104000000000003E-2</c:v>
                </c:pt>
                <c:pt idx="823" formatCode="0.000">
                  <c:v>4.2122799999999995E-2</c:v>
                </c:pt>
                <c:pt idx="824" formatCode="0.000">
                  <c:v>4.2259599999999994E-2</c:v>
                </c:pt>
                <c:pt idx="825" formatCode="0.000">
                  <c:v>4.3539199999999993E-2</c:v>
                </c:pt>
                <c:pt idx="826" formatCode="0.000">
                  <c:v>4.4951999999999999E-2</c:v>
                </c:pt>
                <c:pt idx="827" formatCode="0.000">
                  <c:v>4.4949599999999999E-2</c:v>
                </c:pt>
                <c:pt idx="828" formatCode="0.000">
                  <c:v>4.5041200000000003E-2</c:v>
                </c:pt>
                <c:pt idx="829" formatCode="0.000">
                  <c:v>4.5186400000000002E-2</c:v>
                </c:pt>
                <c:pt idx="830" formatCode="0.000">
                  <c:v>4.6456799999999993E-2</c:v>
                </c:pt>
                <c:pt idx="831" formatCode="0.000">
                  <c:v>4.82864E-2</c:v>
                </c:pt>
                <c:pt idx="832" formatCode="0.000">
                  <c:v>4.8479599999999998E-2</c:v>
                </c:pt>
                <c:pt idx="833" formatCode="0.000">
                  <c:v>4.8468400000000002E-2</c:v>
                </c:pt>
                <c:pt idx="834" formatCode="0.000">
                  <c:v>4.8620799999999999E-2</c:v>
                </c:pt>
                <c:pt idx="835" formatCode="0.000">
                  <c:v>4.8825599999999997E-2</c:v>
                </c:pt>
                <c:pt idx="836" formatCode="0.000">
                  <c:v>5.0396400000000001E-2</c:v>
                </c:pt>
                <c:pt idx="837" formatCode="0.000">
                  <c:v>5.1900399999999999E-2</c:v>
                </c:pt>
                <c:pt idx="838" formatCode="0.000">
                  <c:v>5.1855200000000004E-2</c:v>
                </c:pt>
                <c:pt idx="839" formatCode="0.000">
                  <c:v>5.1914399999999999E-2</c:v>
                </c:pt>
                <c:pt idx="840" formatCode="0.000">
                  <c:v>5.20568E-2</c:v>
                </c:pt>
                <c:pt idx="841" formatCode="0.000">
                  <c:v>5.2826000000000005E-2</c:v>
                </c:pt>
                <c:pt idx="842" formatCode="0.000">
                  <c:v>5.4813599999999997E-2</c:v>
                </c:pt>
                <c:pt idx="843" formatCode="0.000">
                  <c:v>5.5210000000000002E-2</c:v>
                </c:pt>
                <c:pt idx="844" formatCode="0.000">
                  <c:v>5.5170000000000004E-2</c:v>
                </c:pt>
                <c:pt idx="845" formatCode="0.000">
                  <c:v>5.5275600000000001E-2</c:v>
                </c:pt>
                <c:pt idx="846" formatCode="0.000">
                  <c:v>5.5566000000000004E-2</c:v>
                </c:pt>
                <c:pt idx="847" formatCode="0.000">
                  <c:v>5.7537200000000004E-2</c:v>
                </c:pt>
                <c:pt idx="848" formatCode="0.000">
                  <c:v>5.8321600000000001E-2</c:v>
                </c:pt>
                <c:pt idx="849" formatCode="0.000">
                  <c:v>5.8250000000000003E-2</c:v>
                </c:pt>
                <c:pt idx="850" formatCode="0.000">
                  <c:v>5.8351600000000003E-2</c:v>
                </c:pt>
                <c:pt idx="851" formatCode="0.000">
                  <c:v>5.9031200000000006E-2</c:v>
                </c:pt>
                <c:pt idx="852" formatCode="0.000">
                  <c:v>6.1044799999999996E-2</c:v>
                </c:pt>
                <c:pt idx="853" formatCode="0.000">
                  <c:v>6.1215200000000004E-2</c:v>
                </c:pt>
                <c:pt idx="854" formatCode="0.000">
                  <c:v>6.1181599999999996E-2</c:v>
                </c:pt>
                <c:pt idx="855" formatCode="0.000">
                  <c:v>6.1512799999999999E-2</c:v>
                </c:pt>
                <c:pt idx="856" formatCode="0.000">
                  <c:v>6.3534400000000005E-2</c:v>
                </c:pt>
                <c:pt idx="857" formatCode="0.000">
                  <c:v>6.3950400000000004E-2</c:v>
                </c:pt>
                <c:pt idx="858" formatCode="0.000">
                  <c:v>6.3874399999999998E-2</c:v>
                </c:pt>
                <c:pt idx="859" formatCode="0.000">
                  <c:v>6.3973199999999994E-2</c:v>
                </c:pt>
                <c:pt idx="860" formatCode="0.000">
                  <c:v>6.5284800000000004E-2</c:v>
                </c:pt>
                <c:pt idx="861" formatCode="0.000">
                  <c:v>6.6996E-2</c:v>
                </c:pt>
                <c:pt idx="862" formatCode="0.000">
                  <c:v>6.6869600000000001E-2</c:v>
                </c:pt>
                <c:pt idx="863" formatCode="0.000">
                  <c:v>6.6841999999999999E-2</c:v>
                </c:pt>
                <c:pt idx="864" formatCode="0.000">
                  <c:v>6.6988400000000003E-2</c:v>
                </c:pt>
                <c:pt idx="865" formatCode="0.000">
                  <c:v>6.8124400000000002E-2</c:v>
                </c:pt>
                <c:pt idx="866" formatCode="0.000">
                  <c:v>7.0202000000000001E-2</c:v>
                </c:pt>
                <c:pt idx="867" formatCode="0.000">
                  <c:v>7.0324799999999993E-2</c:v>
                </c:pt>
                <c:pt idx="868" formatCode="0.000">
                  <c:v>7.0225999999999997E-2</c:v>
                </c:pt>
                <c:pt idx="869" formatCode="0.000">
                  <c:v>7.0278000000000007E-2</c:v>
                </c:pt>
                <c:pt idx="870" formatCode="0.000">
                  <c:v>7.0530400000000007E-2</c:v>
                </c:pt>
                <c:pt idx="871" formatCode="0.000">
                  <c:v>7.2572799999999993E-2</c:v>
                </c:pt>
                <c:pt idx="872" formatCode="0.000">
                  <c:v>7.3510400000000004E-2</c:v>
                </c:pt>
                <c:pt idx="873" formatCode="0.000">
                  <c:v>7.3312799999999997E-2</c:v>
                </c:pt>
                <c:pt idx="874" formatCode="0.000">
                  <c:v>7.3309200000000005E-2</c:v>
                </c:pt>
                <c:pt idx="875" formatCode="0.000">
                  <c:v>7.4786000000000005E-2</c:v>
                </c:pt>
                <c:pt idx="876" formatCode="0.000">
                  <c:v>7.6177599999999998E-2</c:v>
                </c:pt>
                <c:pt idx="877" formatCode="0.000">
                  <c:v>7.5993599999999994E-2</c:v>
                </c:pt>
                <c:pt idx="878" formatCode="0.000">
                  <c:v>7.59412E-2</c:v>
                </c:pt>
                <c:pt idx="879" formatCode="0.000">
                  <c:v>7.6298000000000005E-2</c:v>
                </c:pt>
                <c:pt idx="880" formatCode="0.000">
                  <c:v>7.8394400000000003E-2</c:v>
                </c:pt>
                <c:pt idx="881" formatCode="0.000">
                  <c:v>7.8820399999999999E-2</c:v>
                </c:pt>
                <c:pt idx="882" formatCode="0.000">
                  <c:v>7.8659599999999996E-2</c:v>
                </c:pt>
                <c:pt idx="883" formatCode="0.000">
                  <c:v>7.8659599999999996E-2</c:v>
                </c:pt>
                <c:pt idx="884" formatCode="0.000">
                  <c:v>7.8762399999999996E-2</c:v>
                </c:pt>
                <c:pt idx="885" formatCode="0.000">
                  <c:v>8.0533599999999997E-2</c:v>
                </c:pt>
                <c:pt idx="886" formatCode="0.000">
                  <c:v>8.1395199999999987E-2</c:v>
                </c:pt>
                <c:pt idx="887" formatCode="0.000">
                  <c:v>8.1194400000000014E-2</c:v>
                </c:pt>
                <c:pt idx="888" formatCode="0.000">
                  <c:v>8.1213999999999995E-2</c:v>
                </c:pt>
                <c:pt idx="889" formatCode="0.000">
                  <c:v>8.3035599999999987E-2</c:v>
                </c:pt>
                <c:pt idx="890" formatCode="0.000">
                  <c:v>8.4289199999999995E-2</c:v>
                </c:pt>
                <c:pt idx="891" formatCode="0.000">
                  <c:v>8.4052000000000002E-2</c:v>
                </c:pt>
                <c:pt idx="892" formatCode="0.000">
                  <c:v>8.3965999999999999E-2</c:v>
                </c:pt>
                <c:pt idx="893" formatCode="0.000">
                  <c:v>8.4006399999999995E-2</c:v>
                </c:pt>
                <c:pt idx="894" formatCode="0.000">
                  <c:v>8.5687599999999989E-2</c:v>
                </c:pt>
                <c:pt idx="895" formatCode="0.000">
                  <c:v>8.7223200000000001E-2</c:v>
                </c:pt>
                <c:pt idx="896" formatCode="0.000">
                  <c:v>8.6946399999999993E-2</c:v>
                </c:pt>
                <c:pt idx="897" formatCode="0.000">
                  <c:v>8.6829199999999995E-2</c:v>
                </c:pt>
                <c:pt idx="898" formatCode="0.000">
                  <c:v>8.6793200000000001E-2</c:v>
                </c:pt>
                <c:pt idx="899" formatCode="0.000">
                  <c:v>8.7283200000000005E-2</c:v>
                </c:pt>
                <c:pt idx="900" formatCode="0.000">
                  <c:v>8.9539199999999999E-2</c:v>
                </c:pt>
                <c:pt idx="901" formatCode="0.000">
                  <c:v>9.0413599999999997E-2</c:v>
                </c:pt>
                <c:pt idx="902" formatCode="0.000">
                  <c:v>9.0120400000000003E-2</c:v>
                </c:pt>
                <c:pt idx="903" formatCode="0.000">
                  <c:v>8.9989200000000005E-2</c:v>
                </c:pt>
                <c:pt idx="904" formatCode="0.000">
                  <c:v>9.0277600000000013E-2</c:v>
                </c:pt>
                <c:pt idx="905" formatCode="0.000">
                  <c:v>9.2432E-2</c:v>
                </c:pt>
                <c:pt idx="906" formatCode="0.000">
                  <c:v>9.2824000000000004E-2</c:v>
                </c:pt>
                <c:pt idx="907" formatCode="0.000">
                  <c:v>9.256919999999999E-2</c:v>
                </c:pt>
                <c:pt idx="908" formatCode="0.000">
                  <c:v>9.2485600000000001E-2</c:v>
                </c:pt>
                <c:pt idx="909" formatCode="0.000">
                  <c:v>9.356479999999999E-2</c:v>
                </c:pt>
                <c:pt idx="910" formatCode="0.000">
                  <c:v>9.5210399999999987E-2</c:v>
                </c:pt>
                <c:pt idx="911" formatCode="0.000">
                  <c:v>9.4975599999999993E-2</c:v>
                </c:pt>
                <c:pt idx="912" formatCode="0.000">
                  <c:v>9.4790799999999995E-2</c:v>
                </c:pt>
                <c:pt idx="913" formatCode="0.000">
                  <c:v>9.5046000000000005E-2</c:v>
                </c:pt>
                <c:pt idx="914" formatCode="0.000">
                  <c:v>9.6972799999999998E-2</c:v>
                </c:pt>
                <c:pt idx="915" formatCode="0.000">
                  <c:v>9.6901200000000007E-2</c:v>
                </c:pt>
                <c:pt idx="916" formatCode="0.000">
                  <c:v>9.670999999999999E-2</c:v>
                </c:pt>
                <c:pt idx="917" formatCode="0.000">
                  <c:v>9.6635600000000002E-2</c:v>
                </c:pt>
                <c:pt idx="918" formatCode="0.000">
                  <c:v>9.7457600000000005E-2</c:v>
                </c:pt>
                <c:pt idx="919" formatCode="0.000">
                  <c:v>9.9253599999999997E-2</c:v>
                </c:pt>
                <c:pt idx="920" formatCode="0.000">
                  <c:v>9.9065200000000006E-2</c:v>
                </c:pt>
                <c:pt idx="921" formatCode="0.000">
                  <c:v>9.8830799999999996E-2</c:v>
                </c:pt>
                <c:pt idx="922" formatCode="0.000">
                  <c:v>9.8947599999999997E-2</c:v>
                </c:pt>
                <c:pt idx="923" formatCode="0.000">
                  <c:v>0.1010624</c:v>
                </c:pt>
                <c:pt idx="924" formatCode="0.000">
                  <c:v>0.10198359999999999</c:v>
                </c:pt>
                <c:pt idx="925" formatCode="0.000">
                  <c:v>0.10165399999999999</c:v>
                </c:pt>
                <c:pt idx="926" formatCode="0.000">
                  <c:v>0.101462</c:v>
                </c:pt>
                <c:pt idx="927" formatCode="0.000">
                  <c:v>0.10242760000000001</c:v>
                </c:pt>
                <c:pt idx="928" formatCode="0.000">
                  <c:v>0.10368359999999999</c:v>
                </c:pt>
                <c:pt idx="929" formatCode="0.000">
                  <c:v>0.10341160000000001</c:v>
                </c:pt>
                <c:pt idx="930" formatCode="0.000">
                  <c:v>0.1032208</c:v>
                </c:pt>
                <c:pt idx="931" formatCode="0.000">
                  <c:v>0.1040156</c:v>
                </c:pt>
                <c:pt idx="932" formatCode="0.000">
                  <c:v>0.105834</c:v>
                </c:pt>
                <c:pt idx="933" formatCode="0.000">
                  <c:v>0.1055972</c:v>
                </c:pt>
                <c:pt idx="934" formatCode="0.000">
                  <c:v>0.1053212</c:v>
                </c:pt>
                <c:pt idx="935" formatCode="0.000">
                  <c:v>0.1051888</c:v>
                </c:pt>
                <c:pt idx="936" formatCode="0.000">
                  <c:v>0.10632720000000001</c:v>
                </c:pt>
                <c:pt idx="937" formatCode="0.000">
                  <c:v>0.10820199999999999</c:v>
                </c:pt>
                <c:pt idx="938" formatCode="0.000">
                  <c:v>0.10790319999999999</c:v>
                </c:pt>
                <c:pt idx="939" formatCode="0.000">
                  <c:v>0.1076332</c:v>
                </c:pt>
                <c:pt idx="940" formatCode="0.000">
                  <c:v>0.10797599999999999</c:v>
                </c:pt>
                <c:pt idx="941" formatCode="0.000">
                  <c:v>0.11015000000000001</c:v>
                </c:pt>
                <c:pt idx="942" formatCode="0.000">
                  <c:v>0.1101496</c:v>
                </c:pt>
                <c:pt idx="943" formatCode="0.000">
                  <c:v>0.1097964</c:v>
                </c:pt>
                <c:pt idx="944" formatCode="0.000">
                  <c:v>0.109596</c:v>
                </c:pt>
                <c:pt idx="945" formatCode="0.000">
                  <c:v>0.11102479999999999</c:v>
                </c:pt>
                <c:pt idx="946" formatCode="0.000">
                  <c:v>0.1127148</c:v>
                </c:pt>
                <c:pt idx="947" formatCode="0.000">
                  <c:v>0.11235279999999999</c:v>
                </c:pt>
                <c:pt idx="948" formatCode="0.000">
                  <c:v>0.1120312</c:v>
                </c:pt>
                <c:pt idx="949" formatCode="0.000">
                  <c:v>0.1120472</c:v>
                </c:pt>
                <c:pt idx="950" formatCode="0.000">
                  <c:v>0.114104</c:v>
                </c:pt>
                <c:pt idx="951" formatCode="0.000">
                  <c:v>0.11445880000000001</c:v>
                </c:pt>
                <c:pt idx="952" formatCode="0.000">
                  <c:v>0.11408799999999999</c:v>
                </c:pt>
                <c:pt idx="953" formatCode="0.000">
                  <c:v>0.11381959999999999</c:v>
                </c:pt>
                <c:pt idx="954" formatCode="0.000">
                  <c:v>0.1140072</c:v>
                </c:pt>
                <c:pt idx="955" formatCode="0.000">
                  <c:v>0.11620240000000001</c:v>
                </c:pt>
                <c:pt idx="956" formatCode="0.000">
                  <c:v>0.11655160000000001</c:v>
                </c:pt>
                <c:pt idx="957" formatCode="0.000">
                  <c:v>0.1161272</c:v>
                </c:pt>
                <c:pt idx="958" formatCode="0.000">
                  <c:v>0.1159384</c:v>
                </c:pt>
                <c:pt idx="959" formatCode="0.000">
                  <c:v>0.11766199999999999</c:v>
                </c:pt>
                <c:pt idx="960" formatCode="0.000">
                  <c:v>0.11842560000000001</c:v>
                </c:pt>
                <c:pt idx="961" formatCode="0.000">
                  <c:v>0.1180156</c:v>
                </c:pt>
                <c:pt idx="962" formatCode="0.000">
                  <c:v>0.11770600000000001</c:v>
                </c:pt>
                <c:pt idx="963" formatCode="0.000">
                  <c:v>0.11846040000000001</c:v>
                </c:pt>
                <c:pt idx="964" formatCode="0.000">
                  <c:v>0.1208008</c:v>
                </c:pt>
                <c:pt idx="965" formatCode="0.000">
                  <c:v>0.12086719999999999</c:v>
                </c:pt>
                <c:pt idx="966" formatCode="0.000">
                  <c:v>0.1204112</c:v>
                </c:pt>
                <c:pt idx="967" formatCode="0.000">
                  <c:v>0.12008279999999999</c:v>
                </c:pt>
                <c:pt idx="968" formatCode="0.000">
                  <c:v>0.11999079999999999</c:v>
                </c:pt>
                <c:pt idx="969" formatCode="0.000">
                  <c:v>0.12189679999999999</c:v>
                </c:pt>
                <c:pt idx="970" formatCode="0.000">
                  <c:v>0.12342800000000001</c:v>
                </c:pt>
                <c:pt idx="971" formatCode="0.000">
                  <c:v>0.1229696</c:v>
                </c:pt>
                <c:pt idx="972" formatCode="0.000">
                  <c:v>0.1225976</c:v>
                </c:pt>
                <c:pt idx="973" formatCode="0.000">
                  <c:v>0.1223588</c:v>
                </c:pt>
                <c:pt idx="974" formatCode="0.000">
                  <c:v>0.1238908</c:v>
                </c:pt>
                <c:pt idx="975" formatCode="0.000">
                  <c:v>0.125226</c:v>
                </c:pt>
                <c:pt idx="976" formatCode="0.000">
                  <c:v>0.1247668</c:v>
                </c:pt>
                <c:pt idx="977" formatCode="0.000">
                  <c:v>0.12441039999999999</c:v>
                </c:pt>
                <c:pt idx="978" formatCode="0.000">
                  <c:v>0.12433080000000001</c:v>
                </c:pt>
                <c:pt idx="979" formatCode="0.000">
                  <c:v>0.12642880000000001</c:v>
                </c:pt>
                <c:pt idx="980" formatCode="0.000">
                  <c:v>0.12680920000000001</c:v>
                </c:pt>
                <c:pt idx="981" formatCode="0.000">
                  <c:v>0.12636240000000001</c:v>
                </c:pt>
                <c:pt idx="982" formatCode="0.000">
                  <c:v>0.12606400000000001</c:v>
                </c:pt>
                <c:pt idx="983" formatCode="0.000">
                  <c:v>0.1275268</c:v>
                </c:pt>
                <c:pt idx="984" formatCode="0.000">
                  <c:v>0.129112</c:v>
                </c:pt>
                <c:pt idx="985" formatCode="0.000">
                  <c:v>0.12864240000000002</c:v>
                </c:pt>
                <c:pt idx="986" formatCode="0.000">
                  <c:v>0.12824960000000002</c:v>
                </c:pt>
                <c:pt idx="987" formatCode="0.000">
                  <c:v>0.1282092</c:v>
                </c:pt>
                <c:pt idx="988" formatCode="0.000">
                  <c:v>0.13050240000000002</c:v>
                </c:pt>
                <c:pt idx="989" formatCode="0.000">
                  <c:v>0.13115959999999999</c:v>
                </c:pt>
                <c:pt idx="990" formatCode="0.000">
                  <c:v>0.1306592</c:v>
                </c:pt>
                <c:pt idx="991" formatCode="0.000">
                  <c:v>0.13035679999999999</c:v>
                </c:pt>
                <c:pt idx="992" formatCode="0.000">
                  <c:v>0.13024079999999999</c:v>
                </c:pt>
                <c:pt idx="993" formatCode="0.000">
                  <c:v>0.1324688</c:v>
                </c:pt>
                <c:pt idx="994" formatCode="0.000">
                  <c:v>0.1338548</c:v>
                </c:pt>
                <c:pt idx="995" formatCode="0.000">
                  <c:v>0.13336200000000001</c:v>
                </c:pt>
                <c:pt idx="996" formatCode="0.000">
                  <c:v>0.13299640000000001</c:v>
                </c:pt>
                <c:pt idx="997" formatCode="0.000">
                  <c:v>0.13292000000000001</c:v>
                </c:pt>
                <c:pt idx="998" formatCode="0.000">
                  <c:v>0.13507520000000001</c:v>
                </c:pt>
                <c:pt idx="999" formatCode="0.000">
                  <c:v>0.13543440000000001</c:v>
                </c:pt>
                <c:pt idx="1000" formatCode="0.000">
                  <c:v>0.1350064</c:v>
                </c:pt>
                <c:pt idx="1001" formatCode="0.000">
                  <c:v>0.13496</c:v>
                </c:pt>
                <c:pt idx="1002" formatCode="0.000">
                  <c:v>0.137214</c:v>
                </c:pt>
                <c:pt idx="1003" formatCode="0.000">
                  <c:v>0.13753319999999999</c:v>
                </c:pt>
                <c:pt idx="1004" formatCode="0.000">
                  <c:v>0.1370664</c:v>
                </c:pt>
                <c:pt idx="1005" formatCode="0.000">
                  <c:v>0.136768</c:v>
                </c:pt>
                <c:pt idx="1006" formatCode="0.000">
                  <c:v>0.1372176</c:v>
                </c:pt>
                <c:pt idx="1007" formatCode="0.000">
                  <c:v>0.1397468</c:v>
                </c:pt>
                <c:pt idx="1008" formatCode="0.000">
                  <c:v>0.1400052</c:v>
                </c:pt>
                <c:pt idx="1009" formatCode="0.000">
                  <c:v>0.13957240000000001</c:v>
                </c:pt>
                <c:pt idx="1010" formatCode="0.000">
                  <c:v>0.1392516</c:v>
                </c:pt>
                <c:pt idx="1011" formatCode="0.000">
                  <c:v>0.13953279999999998</c:v>
                </c:pt>
                <c:pt idx="1012" formatCode="0.000">
                  <c:v>0.14214959999999999</c:v>
                </c:pt>
                <c:pt idx="1013" formatCode="0.000">
                  <c:v>0.1426528</c:v>
                </c:pt>
                <c:pt idx="1014" formatCode="0.000">
                  <c:v>0.14218839999999999</c:v>
                </c:pt>
                <c:pt idx="1015" formatCode="0.000">
                  <c:v>0.14188800000000001</c:v>
                </c:pt>
                <c:pt idx="1016" formatCode="0.000">
                  <c:v>0.142152</c:v>
                </c:pt>
                <c:pt idx="1017" formatCode="0.000">
                  <c:v>0.14478199999999999</c:v>
                </c:pt>
                <c:pt idx="1018" formatCode="0.000">
                  <c:v>0.14522640000000001</c:v>
                </c:pt>
                <c:pt idx="1019" formatCode="0.000">
                  <c:v>0.1447812</c:v>
                </c:pt>
                <c:pt idx="1020" formatCode="0.000">
                  <c:v>0.14448439999999999</c:v>
                </c:pt>
                <c:pt idx="1021" formatCode="0.000">
                  <c:v>0.1453808</c:v>
                </c:pt>
                <c:pt idx="1022" formatCode="0.000">
                  <c:v>0.14823520000000001</c:v>
                </c:pt>
                <c:pt idx="1023" formatCode="0.000">
                  <c:v>0.14884120000000001</c:v>
                </c:pt>
                <c:pt idx="1024" formatCode="0.000">
                  <c:v>0.1483468</c:v>
                </c:pt>
                <c:pt idx="1025" formatCode="0.000">
                  <c:v>0.14804919999999999</c:v>
                </c:pt>
                <c:pt idx="1026" formatCode="0.000">
                  <c:v>0.14782519999999999</c:v>
                </c:pt>
                <c:pt idx="1027" formatCode="0.000">
                  <c:v>0.1485476</c:v>
                </c:pt>
                <c:pt idx="1028" formatCode="0.000">
                  <c:v>0.15100520000000001</c:v>
                </c:pt>
                <c:pt idx="1029" formatCode="0.000">
                  <c:v>0.1507888</c:v>
                </c:pt>
                <c:pt idx="1030" formatCode="0.000">
                  <c:v>0.15038959999999998</c:v>
                </c:pt>
                <c:pt idx="1031" formatCode="0.000">
                  <c:v>0.15103239999999998</c:v>
                </c:pt>
                <c:pt idx="1032" formatCode="0.000">
                  <c:v>0.15346560000000001</c:v>
                </c:pt>
                <c:pt idx="1033" formatCode="0.000">
                  <c:v>0.15321799999999999</c:v>
                </c:pt>
                <c:pt idx="1034" formatCode="0.000">
                  <c:v>0.1528312</c:v>
                </c:pt>
                <c:pt idx="1035" formatCode="0.000">
                  <c:v>0.1533844</c:v>
                </c:pt>
                <c:pt idx="1036" formatCode="0.000">
                  <c:v>0.15596759999999998</c:v>
                </c:pt>
                <c:pt idx="1037" formatCode="0.000">
                  <c:v>0.1558244</c:v>
                </c:pt>
                <c:pt idx="1038" formatCode="0.000">
                  <c:v>0.1554152</c:v>
                </c:pt>
                <c:pt idx="1039" formatCode="0.000">
                  <c:v>0.1551564</c:v>
                </c:pt>
                <c:pt idx="1040" formatCode="0.000">
                  <c:v>0.1566052</c:v>
                </c:pt>
                <c:pt idx="1041" formatCode="0.000">
                  <c:v>0.15913720000000001</c:v>
                </c:pt>
                <c:pt idx="1042" formatCode="0.000">
                  <c:v>0.1588252</c:v>
                </c:pt>
                <c:pt idx="1043" formatCode="0.000">
                  <c:v>0.15843959999999999</c:v>
                </c:pt>
                <c:pt idx="1044" formatCode="0.000">
                  <c:v>0.15831600000000001</c:v>
                </c:pt>
                <c:pt idx="1045" formatCode="0.000">
                  <c:v>0.1607248</c:v>
                </c:pt>
                <c:pt idx="1046" formatCode="0.000">
                  <c:v>0.1617992</c:v>
                </c:pt>
                <c:pt idx="1047" formatCode="0.000">
                  <c:v>0.16133120000000001</c:v>
                </c:pt>
                <c:pt idx="1048" formatCode="0.000">
                  <c:v>0.16101400000000002</c:v>
                </c:pt>
                <c:pt idx="1049" formatCode="0.000">
                  <c:v>0.16144919999999999</c:v>
                </c:pt>
                <c:pt idx="1050" formatCode="0.000">
                  <c:v>0.164266</c:v>
                </c:pt>
                <c:pt idx="1051" formatCode="0.000">
                  <c:v>0.1642372</c:v>
                </c:pt>
                <c:pt idx="1052" formatCode="0.000">
                  <c:v>0.16383120000000001</c:v>
                </c:pt>
                <c:pt idx="1053" formatCode="0.000">
                  <c:v>0.1635752</c:v>
                </c:pt>
                <c:pt idx="1054" formatCode="0.000">
                  <c:v>0.16511880000000001</c:v>
                </c:pt>
                <c:pt idx="1055" formatCode="0.000">
                  <c:v>0.1676388</c:v>
                </c:pt>
                <c:pt idx="1056" formatCode="0.000">
                  <c:v>0.1672632</c:v>
                </c:pt>
                <c:pt idx="1057" formatCode="0.000">
                  <c:v>0.16686280000000001</c:v>
                </c:pt>
                <c:pt idx="1058" formatCode="0.000">
                  <c:v>0.1666176</c:v>
                </c:pt>
                <c:pt idx="1059" formatCode="0.000">
                  <c:v>0.1683192</c:v>
                </c:pt>
                <c:pt idx="1060" formatCode="0.000">
                  <c:v>0.17060919999999999</c:v>
                </c:pt>
                <c:pt idx="1061" formatCode="0.000">
                  <c:v>0.17023279999999999</c:v>
                </c:pt>
                <c:pt idx="1062" formatCode="0.000">
                  <c:v>0.1698508</c:v>
                </c:pt>
                <c:pt idx="1063" formatCode="0.000">
                  <c:v>0.16966039999999999</c:v>
                </c:pt>
                <c:pt idx="1064" formatCode="0.000">
                  <c:v>0.17186399999999999</c:v>
                </c:pt>
                <c:pt idx="1065" formatCode="0.000">
                  <c:v>0.17381080000000002</c:v>
                </c:pt>
                <c:pt idx="1066" formatCode="0.000">
                  <c:v>0.17334599999999997</c:v>
                </c:pt>
                <c:pt idx="1067" formatCode="0.000">
                  <c:v>0.1730032</c:v>
                </c:pt>
                <c:pt idx="1068" formatCode="0.000">
                  <c:v>0.17299</c:v>
                </c:pt>
                <c:pt idx="1069" formatCode="0.000">
                  <c:v>0.17588920000000002</c:v>
                </c:pt>
                <c:pt idx="1070" formatCode="0.000">
                  <c:v>0.17734279999999999</c:v>
                </c:pt>
                <c:pt idx="1071" formatCode="0.000">
                  <c:v>0.17684</c:v>
                </c:pt>
                <c:pt idx="1072" formatCode="0.000">
                  <c:v>0.17650880000000002</c:v>
                </c:pt>
                <c:pt idx="1073" formatCode="0.000">
                  <c:v>0.17676999999999998</c:v>
                </c:pt>
                <c:pt idx="1074" formatCode="0.000">
                  <c:v>0.1800524</c:v>
                </c:pt>
                <c:pt idx="1075" formatCode="0.000">
                  <c:v>0.18114239999999998</c:v>
                </c:pt>
                <c:pt idx="1076" formatCode="0.000">
                  <c:v>0.18066960000000001</c:v>
                </c:pt>
                <c:pt idx="1077" formatCode="0.000">
                  <c:v>0.18035959999999998</c:v>
                </c:pt>
                <c:pt idx="1078" formatCode="0.000">
                  <c:v>0.18018439999999999</c:v>
                </c:pt>
                <c:pt idx="1079" formatCode="0.000">
                  <c:v>0.1819528</c:v>
                </c:pt>
                <c:pt idx="1080" formatCode="0.000">
                  <c:v>0.18489159999999999</c:v>
                </c:pt>
                <c:pt idx="1081" formatCode="0.000">
                  <c:v>0.18459440000000002</c:v>
                </c:pt>
                <c:pt idx="1082" formatCode="0.000">
                  <c:v>0.1842068</c:v>
                </c:pt>
                <c:pt idx="1083" formatCode="0.000">
                  <c:v>0.1839952</c:v>
                </c:pt>
                <c:pt idx="1084" formatCode="0.000">
                  <c:v>0.1845956</c:v>
                </c:pt>
                <c:pt idx="1085" formatCode="0.000">
                  <c:v>0.18816160000000001</c:v>
                </c:pt>
                <c:pt idx="1086" formatCode="0.000">
                  <c:v>0.188974</c:v>
                </c:pt>
                <c:pt idx="1087" formatCode="0.000">
                  <c:v>0.18851880000000001</c:v>
                </c:pt>
                <c:pt idx="1088" formatCode="0.000">
                  <c:v>0.18823519999999999</c:v>
                </c:pt>
                <c:pt idx="1089" formatCode="0.000">
                  <c:v>0.18846959999999999</c:v>
                </c:pt>
                <c:pt idx="1090" formatCode="0.000">
                  <c:v>0.19193000000000002</c:v>
                </c:pt>
                <c:pt idx="1091" formatCode="0.000">
                  <c:v>0.1930076</c:v>
                </c:pt>
                <c:pt idx="1092" formatCode="0.000">
                  <c:v>0.19255359999999999</c:v>
                </c:pt>
                <c:pt idx="1093" formatCode="0.000">
                  <c:v>0.19227360000000002</c:v>
                </c:pt>
                <c:pt idx="1094" formatCode="0.000">
                  <c:v>0.19219</c:v>
                </c:pt>
                <c:pt idx="1095" formatCode="0.000">
                  <c:v>0.1948192</c:v>
                </c:pt>
                <c:pt idx="1096" formatCode="0.000">
                  <c:v>0.19668720000000001</c:v>
                </c:pt>
                <c:pt idx="1097" formatCode="0.000">
                  <c:v>0.1962516</c:v>
                </c:pt>
                <c:pt idx="1098" formatCode="0.000">
                  <c:v>0.19598160000000001</c:v>
                </c:pt>
                <c:pt idx="1099" formatCode="0.000">
                  <c:v>0.19668119999999997</c:v>
                </c:pt>
                <c:pt idx="1100" formatCode="0.000">
                  <c:v>0.20005800000000001</c:v>
                </c:pt>
                <c:pt idx="1101" formatCode="0.000">
                  <c:v>0.20004840000000002</c:v>
                </c:pt>
                <c:pt idx="1102" formatCode="0.000">
                  <c:v>0.19969480000000001</c:v>
                </c:pt>
                <c:pt idx="1103" formatCode="0.000">
                  <c:v>0.19966719999999999</c:v>
                </c:pt>
                <c:pt idx="1104" formatCode="0.000">
                  <c:v>0.2026888</c:v>
                </c:pt>
                <c:pt idx="1105" formatCode="0.000">
                  <c:v>0.20464839999999998</c:v>
                </c:pt>
                <c:pt idx="1106" formatCode="0.000">
                  <c:v>0.20419720000000002</c:v>
                </c:pt>
                <c:pt idx="1107" formatCode="0.000">
                  <c:v>0.20390039999999998</c:v>
                </c:pt>
                <c:pt idx="1108" formatCode="0.000">
                  <c:v>0.2037428</c:v>
                </c:pt>
                <c:pt idx="1109" formatCode="0.000">
                  <c:v>0.20565280000000002</c:v>
                </c:pt>
                <c:pt idx="1110" formatCode="0.000">
                  <c:v>0.2091432</c:v>
                </c:pt>
                <c:pt idx="1111" formatCode="0.000">
                  <c:v>0.2089684</c:v>
                </c:pt>
                <c:pt idx="1112" formatCode="0.000">
                  <c:v>0.20857240000000002</c:v>
                </c:pt>
                <c:pt idx="1113" formatCode="0.000">
                  <c:v>0.20837520000000001</c:v>
                </c:pt>
                <c:pt idx="1114" formatCode="0.000">
                  <c:v>0.20936920000000001</c:v>
                </c:pt>
                <c:pt idx="1115" formatCode="0.000">
                  <c:v>0.21319680000000002</c:v>
                </c:pt>
                <c:pt idx="1116" formatCode="0.000">
                  <c:v>0.213366</c:v>
                </c:pt>
                <c:pt idx="1117" formatCode="0.000">
                  <c:v>0.21290439999999999</c:v>
                </c:pt>
                <c:pt idx="1118" formatCode="0.000">
                  <c:v>0.21270800000000001</c:v>
                </c:pt>
                <c:pt idx="1119" formatCode="0.000">
                  <c:v>0.21283719999999998</c:v>
                </c:pt>
                <c:pt idx="1120" formatCode="0.000">
                  <c:v>0.2165156</c:v>
                </c:pt>
                <c:pt idx="1121" formatCode="0.000">
                  <c:v>0.21801120000000002</c:v>
                </c:pt>
                <c:pt idx="1122" formatCode="0.000">
                  <c:v>0.2175376</c:v>
                </c:pt>
                <c:pt idx="1123" formatCode="0.000">
                  <c:v>0.21728280000000003</c:v>
                </c:pt>
                <c:pt idx="1124" formatCode="0.000">
                  <c:v>0.21831040000000002</c:v>
                </c:pt>
                <c:pt idx="1125" formatCode="0.000">
                  <c:v>0.22225400000000001</c:v>
                </c:pt>
                <c:pt idx="1126" formatCode="0.000">
                  <c:v>0.2224632</c:v>
                </c:pt>
                <c:pt idx="1127" formatCode="0.000">
                  <c:v>0.2220636</c:v>
                </c:pt>
                <c:pt idx="1128" formatCode="0.000">
                  <c:v>0.22188680000000002</c:v>
                </c:pt>
                <c:pt idx="1129" formatCode="0.000">
                  <c:v>0.22351360000000001</c:v>
                </c:pt>
                <c:pt idx="1130" formatCode="0.000">
                  <c:v>0.22733920000000002</c:v>
                </c:pt>
                <c:pt idx="1131" formatCode="0.000">
                  <c:v>0.2271976</c:v>
                </c:pt>
                <c:pt idx="1132" formatCode="0.000">
                  <c:v>0.22682960000000002</c:v>
                </c:pt>
                <c:pt idx="1133" formatCode="0.000">
                  <c:v>0.22670120000000002</c:v>
                </c:pt>
                <c:pt idx="1134" formatCode="0.000">
                  <c:v>0.22845880000000002</c:v>
                </c:pt>
                <c:pt idx="1135" formatCode="0.000">
                  <c:v>0.23159440000000001</c:v>
                </c:pt>
                <c:pt idx="1136" formatCode="0.000">
                  <c:v>0.23128799999999999</c:v>
                </c:pt>
                <c:pt idx="1137" formatCode="0.000">
                  <c:v>0.23104040000000001</c:v>
                </c:pt>
                <c:pt idx="1138" formatCode="0.000">
                  <c:v>0.231096</c:v>
                </c:pt>
                <c:pt idx="1139" formatCode="0.000">
                  <c:v>0.23475159999999998</c:v>
                </c:pt>
                <c:pt idx="1140" formatCode="0.000">
                  <c:v>0.2366916</c:v>
                </c:pt>
                <c:pt idx="1141" formatCode="0.000">
                  <c:v>0.236286</c:v>
                </c:pt>
                <c:pt idx="1142" formatCode="0.000">
                  <c:v>0.2360584</c:v>
                </c:pt>
                <c:pt idx="1143" formatCode="0.000">
                  <c:v>0.23732639999999999</c:v>
                </c:pt>
                <c:pt idx="1144" formatCode="0.000">
                  <c:v>0.24117239999999998</c:v>
                </c:pt>
                <c:pt idx="1145" formatCode="0.000">
                  <c:v>0.2410544</c:v>
                </c:pt>
                <c:pt idx="1146" formatCode="0.000">
                  <c:v>0.24076440000000002</c:v>
                </c:pt>
                <c:pt idx="1147" formatCode="0.000">
                  <c:v>0.24090879999999998</c:v>
                </c:pt>
                <c:pt idx="1148" formatCode="0.000">
                  <c:v>0.24460999999999999</c:v>
                </c:pt>
                <c:pt idx="1149" formatCode="0.000">
                  <c:v>0.2450504</c:v>
                </c:pt>
                <c:pt idx="1150" formatCode="0.000">
                  <c:v>0.24476520000000002</c:v>
                </c:pt>
                <c:pt idx="1151" formatCode="0.000">
                  <c:v>0.24463960000000001</c:v>
                </c:pt>
                <c:pt idx="1152" formatCode="0.000">
                  <c:v>0.24701200000000001</c:v>
                </c:pt>
                <c:pt idx="1153" formatCode="0.000">
                  <c:v>0.25025200000000003</c:v>
                </c:pt>
                <c:pt idx="1154" formatCode="0.000">
                  <c:v>0.24992599999999998</c:v>
                </c:pt>
                <c:pt idx="1155" formatCode="0.000">
                  <c:v>0.2496592</c:v>
                </c:pt>
                <c:pt idx="1156" formatCode="0.000">
                  <c:v>0.2496708</c:v>
                </c:pt>
                <c:pt idx="1157" formatCode="0.000">
                  <c:v>0.25321759999999999</c:v>
                </c:pt>
                <c:pt idx="1158" formatCode="0.000">
                  <c:v>0.25580359999999996</c:v>
                </c:pt>
                <c:pt idx="1159" formatCode="0.000">
                  <c:v>0.25536320000000001</c:v>
                </c:pt>
                <c:pt idx="1160" formatCode="0.000">
                  <c:v>0.2551736</c:v>
                </c:pt>
                <c:pt idx="1161" formatCode="0.000">
                  <c:v>0.2551388</c:v>
                </c:pt>
                <c:pt idx="1162" formatCode="0.000">
                  <c:v>0.25758439999999999</c:v>
                </c:pt>
                <c:pt idx="1163" formatCode="0.000">
                  <c:v>0.26187360000000004</c:v>
                </c:pt>
                <c:pt idx="1164" formatCode="0.000">
                  <c:v>0.2617448</c:v>
                </c:pt>
                <c:pt idx="1165" formatCode="0.000">
                  <c:v>0.26145200000000002</c:v>
                </c:pt>
                <c:pt idx="1166" formatCode="0.000">
                  <c:v>0.26140560000000002</c:v>
                </c:pt>
                <c:pt idx="1167" formatCode="0.000">
                  <c:v>0.26249079999999997</c:v>
                </c:pt>
                <c:pt idx="1168" formatCode="0.000">
                  <c:v>0.26748840000000002</c:v>
                </c:pt>
                <c:pt idx="1169" formatCode="0.000">
                  <c:v>0.26827079999999998</c:v>
                </c:pt>
                <c:pt idx="1170" formatCode="0.000">
                  <c:v>0.26795200000000002</c:v>
                </c:pt>
                <c:pt idx="1171" formatCode="0.000">
                  <c:v>0.26781080000000002</c:v>
                </c:pt>
                <c:pt idx="1172" formatCode="0.000">
                  <c:v>0.26798759999999999</c:v>
                </c:pt>
                <c:pt idx="1173" formatCode="0.000">
                  <c:v>0.27191960000000004</c:v>
                </c:pt>
                <c:pt idx="1174" formatCode="0.000">
                  <c:v>0.2749124</c:v>
                </c:pt>
                <c:pt idx="1175" formatCode="0.000">
                  <c:v>0.27454719999999999</c:v>
                </c:pt>
                <c:pt idx="1176" formatCode="0.000">
                  <c:v>0.27435280000000001</c:v>
                </c:pt>
                <c:pt idx="1177" formatCode="0.000">
                  <c:v>0.27437080000000003</c:v>
                </c:pt>
                <c:pt idx="1178" formatCode="0.000">
                  <c:v>0.27618200000000004</c:v>
                </c:pt>
                <c:pt idx="1179" formatCode="0.000">
                  <c:v>0.28147</c:v>
                </c:pt>
                <c:pt idx="1180" formatCode="0.000">
                  <c:v>0.28196399999999999</c:v>
                </c:pt>
                <c:pt idx="1181" formatCode="0.000">
                  <c:v>0.28159680000000004</c:v>
                </c:pt>
                <c:pt idx="1182" formatCode="0.000">
                  <c:v>0.2815088</c:v>
                </c:pt>
                <c:pt idx="1183" formatCode="0.000">
                  <c:v>0.28242200000000001</c:v>
                </c:pt>
                <c:pt idx="1184" formatCode="0.000">
                  <c:v>0.28714079999999997</c:v>
                </c:pt>
                <c:pt idx="1185" formatCode="0.000">
                  <c:v>0.28730319999999998</c:v>
                </c:pt>
                <c:pt idx="1186" formatCode="0.000">
                  <c:v>0.28705079999999999</c:v>
                </c:pt>
                <c:pt idx="1187" formatCode="0.000">
                  <c:v>0.2870432</c:v>
                </c:pt>
                <c:pt idx="1188" formatCode="0.000">
                  <c:v>0.29065200000000002</c:v>
                </c:pt>
                <c:pt idx="1189" formatCode="0.000">
                  <c:v>0.29388760000000003</c:v>
                </c:pt>
                <c:pt idx="1190" formatCode="0.000">
                  <c:v>0.29354160000000001</c:v>
                </c:pt>
                <c:pt idx="1191" formatCode="0.000">
                  <c:v>0.29346800000000001</c:v>
                </c:pt>
                <c:pt idx="1192" formatCode="0.000">
                  <c:v>0.2935104</c:v>
                </c:pt>
                <c:pt idx="1193" formatCode="0.000">
                  <c:v>0.29502</c:v>
                </c:pt>
                <c:pt idx="1194" formatCode="0.000">
                  <c:v>0.30071919999999996</c:v>
                </c:pt>
                <c:pt idx="1195" formatCode="0.000">
                  <c:v>0.30151039999999996</c:v>
                </c:pt>
                <c:pt idx="1196" formatCode="0.000">
                  <c:v>0.3012128</c:v>
                </c:pt>
                <c:pt idx="1197" formatCode="0.000">
                  <c:v>0.30122080000000001</c:v>
                </c:pt>
                <c:pt idx="1198" formatCode="0.000">
                  <c:v>0.3013516</c:v>
                </c:pt>
                <c:pt idx="1199" formatCode="0.000">
                  <c:v>0.30473800000000001</c:v>
                </c:pt>
                <c:pt idx="1200" formatCode="0.000">
                  <c:v>0.30893759999999998</c:v>
                </c:pt>
                <c:pt idx="1201" formatCode="0.000">
                  <c:v>0.30870999999999998</c:v>
                </c:pt>
                <c:pt idx="1202" formatCode="0.000">
                  <c:v>0.30858640000000004</c:v>
                </c:pt>
                <c:pt idx="1203" formatCode="0.000">
                  <c:v>0.30865880000000001</c:v>
                </c:pt>
                <c:pt idx="1204" formatCode="0.000">
                  <c:v>0.31138440000000001</c:v>
                </c:pt>
                <c:pt idx="1205" formatCode="0.000">
                  <c:v>0.3163164</c:v>
                </c:pt>
                <c:pt idx="1206" formatCode="0.000">
                  <c:v>0.31621320000000003</c:v>
                </c:pt>
                <c:pt idx="1207" formatCode="0.000">
                  <c:v>0.31607639999999998</c:v>
                </c:pt>
                <c:pt idx="1208" formatCode="0.000">
                  <c:v>0.31619240000000004</c:v>
                </c:pt>
                <c:pt idx="1209" formatCode="0.000">
                  <c:v>0.31641200000000003</c:v>
                </c:pt>
                <c:pt idx="1210" formatCode="0.000">
                  <c:v>0.32068840000000004</c:v>
                </c:pt>
                <c:pt idx="1211" formatCode="0.000">
                  <c:v>0.3237024</c:v>
                </c:pt>
                <c:pt idx="1212" formatCode="0.000">
                  <c:v>0.32339519999999999</c:v>
                </c:pt>
                <c:pt idx="1213" formatCode="0.000">
                  <c:v>0.32335880000000006</c:v>
                </c:pt>
                <c:pt idx="1214" formatCode="0.000">
                  <c:v>0.32393720000000004</c:v>
                </c:pt>
                <c:pt idx="1215" formatCode="0.000">
                  <c:v>0.32957760000000003</c:v>
                </c:pt>
                <c:pt idx="1216" formatCode="0.000">
                  <c:v>0.33134239999999998</c:v>
                </c:pt>
                <c:pt idx="1217" formatCode="0.000">
                  <c:v>0.331044</c:v>
                </c:pt>
                <c:pt idx="1218" formatCode="0.000">
                  <c:v>0.33104359999999999</c:v>
                </c:pt>
                <c:pt idx="1219" formatCode="0.000">
                  <c:v>0.33123079999999999</c:v>
                </c:pt>
                <c:pt idx="1220" formatCode="0.000">
                  <c:v>0.3342348</c:v>
                </c:pt>
                <c:pt idx="1221" formatCode="0.000">
                  <c:v>0.33934800000000004</c:v>
                </c:pt>
                <c:pt idx="1222" formatCode="0.000">
                  <c:v>0.33923960000000003</c:v>
                </c:pt>
                <c:pt idx="1223" formatCode="0.000">
                  <c:v>0.33918399999999999</c:v>
                </c:pt>
                <c:pt idx="1224" formatCode="0.000">
                  <c:v>0.33931319999999998</c:v>
                </c:pt>
                <c:pt idx="1225" formatCode="0.000">
                  <c:v>0.33989400000000003</c:v>
                </c:pt>
                <c:pt idx="1226" formatCode="0.000">
                  <c:v>0.34569279999999997</c:v>
                </c:pt>
                <c:pt idx="1227" formatCode="0.000">
                  <c:v>0.34929319999999997</c:v>
                </c:pt>
                <c:pt idx="1228" formatCode="0.000">
                  <c:v>0.34897399999999995</c:v>
                </c:pt>
                <c:pt idx="1229" formatCode="0.000">
                  <c:v>0.34894520000000001</c:v>
                </c:pt>
                <c:pt idx="1230" formatCode="0.000">
                  <c:v>0.34914319999999999</c:v>
                </c:pt>
                <c:pt idx="1231" formatCode="0.000">
                  <c:v>0.34944760000000002</c:v>
                </c:pt>
                <c:pt idx="1232" formatCode="0.000">
                  <c:v>0.35261039999999999</c:v>
                </c:pt>
                <c:pt idx="1233" formatCode="0.000">
                  <c:v>0.35930960000000001</c:v>
                </c:pt>
                <c:pt idx="1234" formatCode="0.000">
                  <c:v>0.359846</c:v>
                </c:pt>
                <c:pt idx="1235" formatCode="0.000">
                  <c:v>0.35956359999999998</c:v>
                </c:pt>
                <c:pt idx="1236" formatCode="0.000">
                  <c:v>0.35975999999999997</c:v>
                </c:pt>
                <c:pt idx="1237" formatCode="0.000">
                  <c:v>0.36008000000000001</c:v>
                </c:pt>
                <c:pt idx="1238" formatCode="0.000">
                  <c:v>0.3605044</c:v>
                </c:pt>
                <c:pt idx="1239" formatCode="0.000">
                  <c:v>0.36507800000000001</c:v>
                </c:pt>
                <c:pt idx="1240" formatCode="0.000">
                  <c:v>0.36986199999999997</c:v>
                </c:pt>
                <c:pt idx="1241" formatCode="0.000">
                  <c:v>0.36968719999999999</c:v>
                </c:pt>
                <c:pt idx="1242" formatCode="0.000">
                  <c:v>0.36968600000000001</c:v>
                </c:pt>
                <c:pt idx="1243" formatCode="0.000">
                  <c:v>0.36999519999999997</c:v>
                </c:pt>
                <c:pt idx="1244" formatCode="0.000">
                  <c:v>0.37280679999999999</c:v>
                </c:pt>
                <c:pt idx="1245" formatCode="0.000">
                  <c:v>0.37837200000000004</c:v>
                </c:pt>
                <c:pt idx="1246" formatCode="0.000">
                  <c:v>0.37838279999999996</c:v>
                </c:pt>
                <c:pt idx="1247" formatCode="0.000">
                  <c:v>0.37842399999999998</c:v>
                </c:pt>
                <c:pt idx="1248" formatCode="0.000">
                  <c:v>0.37875999999999999</c:v>
                </c:pt>
                <c:pt idx="1249" formatCode="0.000">
                  <c:v>0.37922919999999999</c:v>
                </c:pt>
                <c:pt idx="1250" formatCode="0.000">
                  <c:v>0.38423879999999999</c:v>
                </c:pt>
              </c:numCache>
              <c:extLst xmlns:c15="http://schemas.microsoft.com/office/drawing/2012/chart"/>
            </c:numRef>
          </c:xVal>
          <c:yVal>
            <c:numRef>
              <c:f>'N115 Curvas de Polarización'!$H$4:$H$1254</c:f>
              <c:numCache>
                <c:formatCode>0.0000</c:formatCode>
                <c:ptCount val="1251"/>
                <c:pt idx="0">
                  <c:v>-3.87625E-5</c:v>
                </c:pt>
                <c:pt idx="1">
                  <c:v>1.86856E-3</c:v>
                </c:pt>
                <c:pt idx="2">
                  <c:v>3.8432399999999999E-3</c:v>
                </c:pt>
                <c:pt idx="3">
                  <c:v>5.8565700000000002E-3</c:v>
                </c:pt>
                <c:pt idx="4">
                  <c:v>7.9156199999999999E-3</c:v>
                </c:pt>
                <c:pt idx="5">
                  <c:v>9.8171400000000002E-3</c:v>
                </c:pt>
                <c:pt idx="6">
                  <c:v>1.1807700000000001E-2</c:v>
                </c:pt>
                <c:pt idx="7">
                  <c:v>1.3976199999999999E-2</c:v>
                </c:pt>
                <c:pt idx="8">
                  <c:v>1.6105600000000001E-2</c:v>
                </c:pt>
                <c:pt idx="9">
                  <c:v>1.7911E-2</c:v>
                </c:pt>
                <c:pt idx="10">
                  <c:v>1.9869499999999998E-2</c:v>
                </c:pt>
                <c:pt idx="11">
                  <c:v>2.1899600000000002E-2</c:v>
                </c:pt>
                <c:pt idx="12">
                  <c:v>2.3961199999999998E-2</c:v>
                </c:pt>
                <c:pt idx="13">
                  <c:v>2.5830599999999999E-2</c:v>
                </c:pt>
                <c:pt idx="14">
                  <c:v>2.7806000000000001E-2</c:v>
                </c:pt>
                <c:pt idx="15">
                  <c:v>2.97831E-2</c:v>
                </c:pt>
                <c:pt idx="16">
                  <c:v>3.1811100000000002E-2</c:v>
                </c:pt>
                <c:pt idx="17">
                  <c:v>3.3779499999999997E-2</c:v>
                </c:pt>
                <c:pt idx="18">
                  <c:v>3.57332E-2</c:v>
                </c:pt>
                <c:pt idx="19">
                  <c:v>3.7716899999999998E-2</c:v>
                </c:pt>
                <c:pt idx="20">
                  <c:v>4.0054199999999998E-2</c:v>
                </c:pt>
                <c:pt idx="21">
                  <c:v>4.1842900000000002E-2</c:v>
                </c:pt>
                <c:pt idx="22">
                  <c:v>4.3821499999999999E-2</c:v>
                </c:pt>
                <c:pt idx="23">
                  <c:v>4.5787799999999997E-2</c:v>
                </c:pt>
                <c:pt idx="24">
                  <c:v>4.7932599999999999E-2</c:v>
                </c:pt>
                <c:pt idx="25">
                  <c:v>4.9815499999999999E-2</c:v>
                </c:pt>
                <c:pt idx="26">
                  <c:v>5.1773100000000002E-2</c:v>
                </c:pt>
                <c:pt idx="27">
                  <c:v>5.3751500000000001E-2</c:v>
                </c:pt>
                <c:pt idx="28">
                  <c:v>5.5804100000000002E-2</c:v>
                </c:pt>
                <c:pt idx="29">
                  <c:v>5.7771500000000003E-2</c:v>
                </c:pt>
                <c:pt idx="30">
                  <c:v>5.9715699999999997E-2</c:v>
                </c:pt>
                <c:pt idx="31">
                  <c:v>6.1677000000000003E-2</c:v>
                </c:pt>
                <c:pt idx="32">
                  <c:v>6.3690399999999994E-2</c:v>
                </c:pt>
                <c:pt idx="33">
                  <c:v>6.5839300000000003E-2</c:v>
                </c:pt>
                <c:pt idx="34">
                  <c:v>6.7776400000000001E-2</c:v>
                </c:pt>
                <c:pt idx="35">
                  <c:v>6.9772399999999998E-2</c:v>
                </c:pt>
                <c:pt idx="36">
                  <c:v>7.1903099999999998E-2</c:v>
                </c:pt>
                <c:pt idx="37">
                  <c:v>7.3802300000000001E-2</c:v>
                </c:pt>
                <c:pt idx="38">
                  <c:v>7.5735200000000003E-2</c:v>
                </c:pt>
                <c:pt idx="39">
                  <c:v>7.7660699999999999E-2</c:v>
                </c:pt>
                <c:pt idx="40">
                  <c:v>7.9765900000000001E-2</c:v>
                </c:pt>
                <c:pt idx="41">
                  <c:v>8.1753099999999995E-2</c:v>
                </c:pt>
                <c:pt idx="42">
                  <c:v>8.3646799999999993E-2</c:v>
                </c:pt>
                <c:pt idx="43">
                  <c:v>8.5611199999999998E-2</c:v>
                </c:pt>
                <c:pt idx="44">
                  <c:v>8.7637499999999993E-2</c:v>
                </c:pt>
                <c:pt idx="45">
                  <c:v>8.9807700000000004E-2</c:v>
                </c:pt>
                <c:pt idx="46">
                  <c:v>9.1734200000000002E-2</c:v>
                </c:pt>
                <c:pt idx="47">
                  <c:v>9.3637200000000004E-2</c:v>
                </c:pt>
                <c:pt idx="48">
                  <c:v>9.5924300000000004E-2</c:v>
                </c:pt>
                <c:pt idx="49">
                  <c:v>9.7785999999999998E-2</c:v>
                </c:pt>
                <c:pt idx="50">
                  <c:v>9.9677199999999994E-2</c:v>
                </c:pt>
                <c:pt idx="51">
                  <c:v>0.101602</c:v>
                </c:pt>
                <c:pt idx="52">
                  <c:v>0.10379099999999999</c:v>
                </c:pt>
                <c:pt idx="53">
                  <c:v>0.10575900000000001</c:v>
                </c:pt>
                <c:pt idx="54">
                  <c:v>0.10764899999999999</c:v>
                </c:pt>
                <c:pt idx="55">
                  <c:v>0.109593</c:v>
                </c:pt>
                <c:pt idx="56">
                  <c:v>0.111621</c:v>
                </c:pt>
                <c:pt idx="57">
                  <c:v>0.113681</c:v>
                </c:pt>
                <c:pt idx="58">
                  <c:v>0.115707</c:v>
                </c:pt>
                <c:pt idx="59">
                  <c:v>0.117645</c:v>
                </c:pt>
                <c:pt idx="60">
                  <c:v>0.119897</c:v>
                </c:pt>
                <c:pt idx="61">
                  <c:v>0.121764</c:v>
                </c:pt>
                <c:pt idx="62">
                  <c:v>0.123669</c:v>
                </c:pt>
                <c:pt idx="63">
                  <c:v>0.12559100000000001</c:v>
                </c:pt>
                <c:pt idx="64">
                  <c:v>0.12773000000000001</c:v>
                </c:pt>
                <c:pt idx="65">
                  <c:v>0.12972900000000001</c:v>
                </c:pt>
                <c:pt idx="66">
                  <c:v>0.131608</c:v>
                </c:pt>
                <c:pt idx="67">
                  <c:v>0.133547</c:v>
                </c:pt>
                <c:pt idx="68">
                  <c:v>0.13557900000000001</c:v>
                </c:pt>
                <c:pt idx="69">
                  <c:v>0.137651</c:v>
                </c:pt>
                <c:pt idx="70">
                  <c:v>0.139543</c:v>
                </c:pt>
                <c:pt idx="71">
                  <c:v>0.14156199999999999</c:v>
                </c:pt>
                <c:pt idx="72">
                  <c:v>0.143845</c:v>
                </c:pt>
                <c:pt idx="73">
                  <c:v>0.14576</c:v>
                </c:pt>
                <c:pt idx="74">
                  <c:v>0.14761199999999999</c:v>
                </c:pt>
                <c:pt idx="75">
                  <c:v>0.14955599999999999</c:v>
                </c:pt>
                <c:pt idx="76">
                  <c:v>0.151666</c:v>
                </c:pt>
                <c:pt idx="77">
                  <c:v>0.15373400000000001</c:v>
                </c:pt>
                <c:pt idx="78">
                  <c:v>0.15559700000000001</c:v>
                </c:pt>
                <c:pt idx="79">
                  <c:v>0.15753400000000001</c:v>
                </c:pt>
                <c:pt idx="80">
                  <c:v>0.15956100000000001</c:v>
                </c:pt>
                <c:pt idx="81">
                  <c:v>0.16164999999999999</c:v>
                </c:pt>
                <c:pt idx="82">
                  <c:v>0.16353100000000001</c:v>
                </c:pt>
                <c:pt idx="83">
                  <c:v>0.16551099999999999</c:v>
                </c:pt>
                <c:pt idx="84">
                  <c:v>0.167715</c:v>
                </c:pt>
                <c:pt idx="85">
                  <c:v>0.16975999999999999</c:v>
                </c:pt>
                <c:pt idx="86">
                  <c:v>0.17158399999999999</c:v>
                </c:pt>
                <c:pt idx="87">
                  <c:v>0.17352300000000001</c:v>
                </c:pt>
                <c:pt idx="88">
                  <c:v>0.17566399999999999</c:v>
                </c:pt>
                <c:pt idx="89">
                  <c:v>0.17771200000000001</c:v>
                </c:pt>
                <c:pt idx="90">
                  <c:v>0.17954600000000001</c:v>
                </c:pt>
                <c:pt idx="91">
                  <c:v>0.181504</c:v>
                </c:pt>
                <c:pt idx="92">
                  <c:v>0.18352499999999999</c:v>
                </c:pt>
                <c:pt idx="93">
                  <c:v>0.18560399999999999</c:v>
                </c:pt>
                <c:pt idx="94">
                  <c:v>0.18749499999999999</c:v>
                </c:pt>
                <c:pt idx="95">
                  <c:v>0.189475</c:v>
                </c:pt>
                <c:pt idx="96">
                  <c:v>0.19147700000000001</c:v>
                </c:pt>
                <c:pt idx="97">
                  <c:v>0.19375600000000001</c:v>
                </c:pt>
                <c:pt idx="98">
                  <c:v>0.19555800000000001</c:v>
                </c:pt>
                <c:pt idx="99">
                  <c:v>0.19750999999999999</c:v>
                </c:pt>
                <c:pt idx="100">
                  <c:v>0.199542</c:v>
                </c:pt>
                <c:pt idx="101">
                  <c:v>0.201685</c:v>
                </c:pt>
                <c:pt idx="102">
                  <c:v>0.20351</c:v>
                </c:pt>
                <c:pt idx="103">
                  <c:v>0.20547499999999999</c:v>
                </c:pt>
                <c:pt idx="104">
                  <c:v>0.20750399999999999</c:v>
                </c:pt>
                <c:pt idx="105">
                  <c:v>0.20957500000000001</c:v>
                </c:pt>
                <c:pt idx="106">
                  <c:v>0.21145800000000001</c:v>
                </c:pt>
                <c:pt idx="107">
                  <c:v>0.21344299999999999</c:v>
                </c:pt>
                <c:pt idx="108">
                  <c:v>0.21543300000000001</c:v>
                </c:pt>
                <c:pt idx="109">
                  <c:v>0.21746799999999999</c:v>
                </c:pt>
                <c:pt idx="110">
                  <c:v>0.219529</c:v>
                </c:pt>
                <c:pt idx="111">
                  <c:v>0.221473</c:v>
                </c:pt>
                <c:pt idx="112">
                  <c:v>0.223575</c:v>
                </c:pt>
                <c:pt idx="113">
                  <c:v>0.22567999999999999</c:v>
                </c:pt>
                <c:pt idx="114">
                  <c:v>0.22747800000000001</c:v>
                </c:pt>
                <c:pt idx="115">
                  <c:v>0.22945399999999999</c:v>
                </c:pt>
                <c:pt idx="116">
                  <c:v>0.231436</c:v>
                </c:pt>
                <c:pt idx="117">
                  <c:v>0.23352500000000001</c:v>
                </c:pt>
                <c:pt idx="118">
                  <c:v>0.23542199999999999</c:v>
                </c:pt>
                <c:pt idx="119">
                  <c:v>0.23738500000000001</c:v>
                </c:pt>
                <c:pt idx="120">
                  <c:v>0.23937800000000001</c:v>
                </c:pt>
                <c:pt idx="121">
                  <c:v>0.24137500000000001</c:v>
                </c:pt>
                <c:pt idx="122">
                  <c:v>0.24349699999999999</c:v>
                </c:pt>
                <c:pt idx="123">
                  <c:v>0.24543100000000001</c:v>
                </c:pt>
                <c:pt idx="124">
                  <c:v>0.24745</c:v>
                </c:pt>
                <c:pt idx="125">
                  <c:v>0.249667</c:v>
                </c:pt>
                <c:pt idx="126">
                  <c:v>0.25144699999999998</c:v>
                </c:pt>
                <c:pt idx="127">
                  <c:v>0.25340099999999999</c:v>
                </c:pt>
                <c:pt idx="128">
                  <c:v>0.255382</c:v>
                </c:pt>
                <c:pt idx="129">
                  <c:v>0.25755299999999998</c:v>
                </c:pt>
                <c:pt idx="130">
                  <c:v>0.25941199999999998</c:v>
                </c:pt>
                <c:pt idx="131">
                  <c:v>0.26136100000000001</c:v>
                </c:pt>
                <c:pt idx="132">
                  <c:v>0.26333899999999999</c:v>
                </c:pt>
                <c:pt idx="133">
                  <c:v>0.26535199999999998</c:v>
                </c:pt>
                <c:pt idx="134">
                  <c:v>0.267341</c:v>
                </c:pt>
                <c:pt idx="135">
                  <c:v>0.269399</c:v>
                </c:pt>
                <c:pt idx="136">
                  <c:v>0.27145399999999997</c:v>
                </c:pt>
                <c:pt idx="137">
                  <c:v>0.273642</c:v>
                </c:pt>
                <c:pt idx="138">
                  <c:v>0.275424</c:v>
                </c:pt>
                <c:pt idx="139">
                  <c:v>0.277391</c:v>
                </c:pt>
                <c:pt idx="140">
                  <c:v>0.27935100000000002</c:v>
                </c:pt>
                <c:pt idx="141">
                  <c:v>0.281501</c:v>
                </c:pt>
                <c:pt idx="142">
                  <c:v>0.28337899999999999</c:v>
                </c:pt>
                <c:pt idx="143">
                  <c:v>0.28531699999999999</c:v>
                </c:pt>
                <c:pt idx="144">
                  <c:v>0.28727599999999998</c:v>
                </c:pt>
                <c:pt idx="145">
                  <c:v>0.28930800000000001</c:v>
                </c:pt>
                <c:pt idx="146">
                  <c:v>0.29132400000000003</c:v>
                </c:pt>
                <c:pt idx="147">
                  <c:v>0.29325899999999999</c:v>
                </c:pt>
                <c:pt idx="148">
                  <c:v>0.29530200000000001</c:v>
                </c:pt>
                <c:pt idx="149">
                  <c:v>0.29761799999999999</c:v>
                </c:pt>
                <c:pt idx="150">
                  <c:v>0.299402</c:v>
                </c:pt>
                <c:pt idx="151">
                  <c:v>0.30133300000000002</c:v>
                </c:pt>
                <c:pt idx="152">
                  <c:v>0.30330000000000001</c:v>
                </c:pt>
                <c:pt idx="153">
                  <c:v>0.30545499999999998</c:v>
                </c:pt>
                <c:pt idx="154">
                  <c:v>0.307392</c:v>
                </c:pt>
                <c:pt idx="155">
                  <c:v>0.30932399999999999</c:v>
                </c:pt>
                <c:pt idx="156">
                  <c:v>0.31126900000000002</c:v>
                </c:pt>
                <c:pt idx="157">
                  <c:v>0.313305</c:v>
                </c:pt>
                <c:pt idx="158">
                  <c:v>0.315332</c:v>
                </c:pt>
                <c:pt idx="159">
                  <c:v>0.31725900000000001</c:v>
                </c:pt>
                <c:pt idx="160">
                  <c:v>0.31922499999999998</c:v>
                </c:pt>
                <c:pt idx="161">
                  <c:v>0.32160499999999997</c:v>
                </c:pt>
                <c:pt idx="162">
                  <c:v>0.32341300000000001</c:v>
                </c:pt>
                <c:pt idx="163">
                  <c:v>0.32532100000000003</c:v>
                </c:pt>
                <c:pt idx="164">
                  <c:v>0.32724999999999999</c:v>
                </c:pt>
                <c:pt idx="165">
                  <c:v>0.32946599999999998</c:v>
                </c:pt>
                <c:pt idx="166">
                  <c:v>0.33137800000000001</c:v>
                </c:pt>
                <c:pt idx="167">
                  <c:v>0.333264</c:v>
                </c:pt>
                <c:pt idx="168">
                  <c:v>0.33520100000000003</c:v>
                </c:pt>
                <c:pt idx="169">
                  <c:v>0.33723900000000001</c:v>
                </c:pt>
                <c:pt idx="170">
                  <c:v>0.33930700000000003</c:v>
                </c:pt>
                <c:pt idx="171">
                  <c:v>0.34120400000000001</c:v>
                </c:pt>
                <c:pt idx="172">
                  <c:v>0.34315800000000002</c:v>
                </c:pt>
                <c:pt idx="173">
                  <c:v>0.34518199999999999</c:v>
                </c:pt>
                <c:pt idx="174">
                  <c:v>0.34739700000000001</c:v>
                </c:pt>
                <c:pt idx="175">
                  <c:v>0.349271</c:v>
                </c:pt>
                <c:pt idx="176">
                  <c:v>0.35123900000000002</c:v>
                </c:pt>
                <c:pt idx="177">
                  <c:v>0.35333599999999998</c:v>
                </c:pt>
                <c:pt idx="178">
                  <c:v>0.35535600000000001</c:v>
                </c:pt>
                <c:pt idx="179">
                  <c:v>0.35722700000000002</c:v>
                </c:pt>
                <c:pt idx="180">
                  <c:v>0.359182</c:v>
                </c:pt>
                <c:pt idx="181">
                  <c:v>0.361265</c:v>
                </c:pt>
                <c:pt idx="182">
                  <c:v>0.36331000000000002</c:v>
                </c:pt>
                <c:pt idx="183">
                  <c:v>0.36519200000000002</c:v>
                </c:pt>
                <c:pt idx="184">
                  <c:v>0.36714999999999998</c:v>
                </c:pt>
                <c:pt idx="185">
                  <c:v>0.36917299999999997</c:v>
                </c:pt>
                <c:pt idx="186">
                  <c:v>0.37134299999999998</c:v>
                </c:pt>
                <c:pt idx="187">
                  <c:v>0.37327100000000002</c:v>
                </c:pt>
                <c:pt idx="188">
                  <c:v>0.37515500000000002</c:v>
                </c:pt>
                <c:pt idx="189">
                  <c:v>0.37742599999999998</c:v>
                </c:pt>
                <c:pt idx="190">
                  <c:v>0.37936700000000001</c:v>
                </c:pt>
                <c:pt idx="191">
                  <c:v>0.38122299999999998</c:v>
                </c:pt>
                <c:pt idx="192">
                  <c:v>0.38314599999999999</c:v>
                </c:pt>
                <c:pt idx="193">
                  <c:v>0.385237</c:v>
                </c:pt>
                <c:pt idx="194">
                  <c:v>0.38730199999999998</c:v>
                </c:pt>
                <c:pt idx="195">
                  <c:v>0.38915300000000003</c:v>
                </c:pt>
                <c:pt idx="196">
                  <c:v>0.39111000000000001</c:v>
                </c:pt>
                <c:pt idx="197">
                  <c:v>0.39313500000000001</c:v>
                </c:pt>
                <c:pt idx="198">
                  <c:v>0.39521000000000001</c:v>
                </c:pt>
                <c:pt idx="199">
                  <c:v>0.39721000000000001</c:v>
                </c:pt>
                <c:pt idx="200">
                  <c:v>0.39912799999999998</c:v>
                </c:pt>
                <c:pt idx="201">
                  <c:v>0.401339</c:v>
                </c:pt>
                <c:pt idx="202">
                  <c:v>0.40331800000000001</c:v>
                </c:pt>
                <c:pt idx="203">
                  <c:v>0.40518900000000002</c:v>
                </c:pt>
                <c:pt idx="204">
                  <c:v>0.407115</c:v>
                </c:pt>
                <c:pt idx="205">
                  <c:v>0.40919899999999998</c:v>
                </c:pt>
                <c:pt idx="206">
                  <c:v>0.41130899999999998</c:v>
                </c:pt>
                <c:pt idx="207">
                  <c:v>0.41320499999999999</c:v>
                </c:pt>
                <c:pt idx="208">
                  <c:v>0.41513600000000001</c:v>
                </c:pt>
                <c:pt idx="209">
                  <c:v>0.417184</c:v>
                </c:pt>
                <c:pt idx="210">
                  <c:v>0.41925000000000001</c:v>
                </c:pt>
                <c:pt idx="211">
                  <c:v>0.42113699999999998</c:v>
                </c:pt>
                <c:pt idx="212">
                  <c:v>0.42315599999999998</c:v>
                </c:pt>
                <c:pt idx="213">
                  <c:v>0.425454</c:v>
                </c:pt>
                <c:pt idx="214">
                  <c:v>0.42734499999999997</c:v>
                </c:pt>
                <c:pt idx="215">
                  <c:v>0.42920599999999998</c:v>
                </c:pt>
                <c:pt idx="216">
                  <c:v>0.43114200000000003</c:v>
                </c:pt>
                <c:pt idx="217">
                  <c:v>0.43321500000000002</c:v>
                </c:pt>
                <c:pt idx="218">
                  <c:v>0.43531399999999998</c:v>
                </c:pt>
                <c:pt idx="219">
                  <c:v>0.43714799999999998</c:v>
                </c:pt>
                <c:pt idx="220">
                  <c:v>0.43911499999999998</c:v>
                </c:pt>
                <c:pt idx="221">
                  <c:v>0.441133</c:v>
                </c:pt>
                <c:pt idx="222">
                  <c:v>0.44319500000000001</c:v>
                </c:pt>
                <c:pt idx="223">
                  <c:v>0.44509900000000002</c:v>
                </c:pt>
                <c:pt idx="224">
                  <c:v>0.447075</c:v>
                </c:pt>
                <c:pt idx="225">
                  <c:v>0.44923999999999997</c:v>
                </c:pt>
                <c:pt idx="226">
                  <c:v>0.45133400000000001</c:v>
                </c:pt>
                <c:pt idx="227">
                  <c:v>0.45316299999999998</c:v>
                </c:pt>
                <c:pt idx="228">
                  <c:v>0.45509500000000003</c:v>
                </c:pt>
                <c:pt idx="229">
                  <c:v>0.45720499999999997</c:v>
                </c:pt>
                <c:pt idx="230">
                  <c:v>0.459283</c:v>
                </c:pt>
                <c:pt idx="231">
                  <c:v>0.46113599999999999</c:v>
                </c:pt>
                <c:pt idx="232">
                  <c:v>0.46308899999999997</c:v>
                </c:pt>
                <c:pt idx="233">
                  <c:v>0.465115</c:v>
                </c:pt>
                <c:pt idx="234">
                  <c:v>0.46718599999999999</c:v>
                </c:pt>
                <c:pt idx="235">
                  <c:v>0.46907399999999999</c:v>
                </c:pt>
                <c:pt idx="236">
                  <c:v>0.47104499999999999</c:v>
                </c:pt>
                <c:pt idx="237">
                  <c:v>0.47305700000000001</c:v>
                </c:pt>
                <c:pt idx="238">
                  <c:v>0.47533399999999998</c:v>
                </c:pt>
                <c:pt idx="239">
                  <c:v>0.47714200000000001</c:v>
                </c:pt>
                <c:pt idx="240">
                  <c:v>0.47907899999999998</c:v>
                </c:pt>
                <c:pt idx="241">
                  <c:v>0.48114899999999999</c:v>
                </c:pt>
                <c:pt idx="242">
                  <c:v>0.48327799999999999</c:v>
                </c:pt>
                <c:pt idx="243">
                  <c:v>0.485095</c:v>
                </c:pt>
                <c:pt idx="244">
                  <c:v>0.48704799999999998</c:v>
                </c:pt>
                <c:pt idx="245">
                  <c:v>0.48907600000000001</c:v>
                </c:pt>
                <c:pt idx="246">
                  <c:v>0.491122</c:v>
                </c:pt>
                <c:pt idx="247">
                  <c:v>0.49301899999999999</c:v>
                </c:pt>
                <c:pt idx="248">
                  <c:v>0.49499399999999999</c:v>
                </c:pt>
                <c:pt idx="249">
                  <c:v>0.49699399999999999</c:v>
                </c:pt>
                <c:pt idx="250">
                  <c:v>0.499</c:v>
                </c:pt>
                <c:pt idx="251">
                  <c:v>0.50110900000000003</c:v>
                </c:pt>
                <c:pt idx="252">
                  <c:v>0.50303399999999998</c:v>
                </c:pt>
                <c:pt idx="253">
                  <c:v>0.50517000000000001</c:v>
                </c:pt>
                <c:pt idx="254">
                  <c:v>0.50725200000000004</c:v>
                </c:pt>
                <c:pt idx="255">
                  <c:v>0.50903900000000002</c:v>
                </c:pt>
                <c:pt idx="256">
                  <c:v>0.51100299999999999</c:v>
                </c:pt>
                <c:pt idx="257">
                  <c:v>0.51306700000000005</c:v>
                </c:pt>
                <c:pt idx="258">
                  <c:v>0.51514599999999999</c:v>
                </c:pt>
                <c:pt idx="259">
                  <c:v>0.51701900000000001</c:v>
                </c:pt>
                <c:pt idx="260">
                  <c:v>0.51898</c:v>
                </c:pt>
                <c:pt idx="261">
                  <c:v>0.52099899999999999</c:v>
                </c:pt>
                <c:pt idx="262">
                  <c:v>0.52299499999999999</c:v>
                </c:pt>
                <c:pt idx="263">
                  <c:v>0.52510500000000004</c:v>
                </c:pt>
                <c:pt idx="264">
                  <c:v>0.52703299999999997</c:v>
                </c:pt>
                <c:pt idx="265">
                  <c:v>0.52909899999999999</c:v>
                </c:pt>
                <c:pt idx="266">
                  <c:v>0.53125500000000003</c:v>
                </c:pt>
                <c:pt idx="267">
                  <c:v>0.53304399999999996</c:v>
                </c:pt>
                <c:pt idx="268">
                  <c:v>0.53499600000000003</c:v>
                </c:pt>
                <c:pt idx="269">
                  <c:v>0.53700499999999995</c:v>
                </c:pt>
                <c:pt idx="270">
                  <c:v>0.53908599999999995</c:v>
                </c:pt>
                <c:pt idx="271">
                  <c:v>0.54097600000000001</c:v>
                </c:pt>
                <c:pt idx="272">
                  <c:v>0.54294200000000004</c:v>
                </c:pt>
                <c:pt idx="273">
                  <c:v>0.54491299999999998</c:v>
                </c:pt>
                <c:pt idx="274">
                  <c:v>0.546933</c:v>
                </c:pt>
                <c:pt idx="275">
                  <c:v>0.548925</c:v>
                </c:pt>
                <c:pt idx="276">
                  <c:v>0.55098499999999995</c:v>
                </c:pt>
                <c:pt idx="277">
                  <c:v>0.55310800000000004</c:v>
                </c:pt>
                <c:pt idx="278">
                  <c:v>0.55520800000000003</c:v>
                </c:pt>
                <c:pt idx="279">
                  <c:v>0.55701100000000003</c:v>
                </c:pt>
                <c:pt idx="280">
                  <c:v>0.55896400000000002</c:v>
                </c:pt>
                <c:pt idx="281">
                  <c:v>0.56091000000000002</c:v>
                </c:pt>
                <c:pt idx="282">
                  <c:v>0.56306800000000001</c:v>
                </c:pt>
                <c:pt idx="283">
                  <c:v>0.56496800000000003</c:v>
                </c:pt>
                <c:pt idx="284">
                  <c:v>0.56693199999999999</c:v>
                </c:pt>
                <c:pt idx="285">
                  <c:v>0.568886</c:v>
                </c:pt>
                <c:pt idx="286">
                  <c:v>0.57093400000000005</c:v>
                </c:pt>
                <c:pt idx="287">
                  <c:v>0.57291499999999995</c:v>
                </c:pt>
                <c:pt idx="288">
                  <c:v>0.57487699999999997</c:v>
                </c:pt>
                <c:pt idx="289">
                  <c:v>0.57696599999999998</c:v>
                </c:pt>
                <c:pt idx="290">
                  <c:v>0.57919200000000004</c:v>
                </c:pt>
                <c:pt idx="291">
                  <c:v>0.58098099999999997</c:v>
                </c:pt>
                <c:pt idx="292">
                  <c:v>0.58294599999999996</c:v>
                </c:pt>
                <c:pt idx="293">
                  <c:v>0.58489999999999998</c:v>
                </c:pt>
                <c:pt idx="294">
                  <c:v>0.58707299999999996</c:v>
                </c:pt>
                <c:pt idx="295">
                  <c:v>0.58895600000000004</c:v>
                </c:pt>
                <c:pt idx="296">
                  <c:v>0.59089499999999995</c:v>
                </c:pt>
                <c:pt idx="297">
                  <c:v>0.59282100000000004</c:v>
                </c:pt>
                <c:pt idx="298">
                  <c:v>0.59487100000000004</c:v>
                </c:pt>
                <c:pt idx="299">
                  <c:v>0.59689099999999995</c:v>
                </c:pt>
                <c:pt idx="300">
                  <c:v>0.59882599999999997</c:v>
                </c:pt>
                <c:pt idx="301">
                  <c:v>0.60076799999999997</c:v>
                </c:pt>
                <c:pt idx="302">
                  <c:v>0.603105</c:v>
                </c:pt>
                <c:pt idx="303">
                  <c:v>0.60496700000000003</c:v>
                </c:pt>
                <c:pt idx="304">
                  <c:v>0.606908</c:v>
                </c:pt>
                <c:pt idx="305">
                  <c:v>0.60880800000000002</c:v>
                </c:pt>
                <c:pt idx="306">
                  <c:v>0.61102199999999995</c:v>
                </c:pt>
                <c:pt idx="307">
                  <c:v>0.61292899999999995</c:v>
                </c:pt>
                <c:pt idx="308">
                  <c:v>0.61485599999999996</c:v>
                </c:pt>
                <c:pt idx="309">
                  <c:v>0.61677499999999996</c:v>
                </c:pt>
                <c:pt idx="310">
                  <c:v>0.61887499999999995</c:v>
                </c:pt>
                <c:pt idx="311">
                  <c:v>0.62086699999999995</c:v>
                </c:pt>
                <c:pt idx="312">
                  <c:v>0.62278800000000001</c:v>
                </c:pt>
                <c:pt idx="313">
                  <c:v>0.62473900000000004</c:v>
                </c:pt>
                <c:pt idx="314">
                  <c:v>0.62676900000000002</c:v>
                </c:pt>
                <c:pt idx="315">
                  <c:v>0.628969</c:v>
                </c:pt>
                <c:pt idx="316">
                  <c:v>0.63087099999999996</c:v>
                </c:pt>
                <c:pt idx="317">
                  <c:v>0.63279099999999999</c:v>
                </c:pt>
                <c:pt idx="318">
                  <c:v>0.634907</c:v>
                </c:pt>
                <c:pt idx="319">
                  <c:v>0.636911</c:v>
                </c:pt>
                <c:pt idx="320">
                  <c:v>0.63881500000000002</c:v>
                </c:pt>
                <c:pt idx="321">
                  <c:v>0.64075300000000002</c:v>
                </c:pt>
                <c:pt idx="322">
                  <c:v>0.64280700000000002</c:v>
                </c:pt>
                <c:pt idx="323">
                  <c:v>0.64483500000000005</c:v>
                </c:pt>
                <c:pt idx="324">
                  <c:v>0.646729</c:v>
                </c:pt>
                <c:pt idx="325">
                  <c:v>0.64870700000000003</c:v>
                </c:pt>
                <c:pt idx="326">
                  <c:v>0.650725</c:v>
                </c:pt>
                <c:pt idx="327">
                  <c:v>0.65282600000000002</c:v>
                </c:pt>
                <c:pt idx="328">
                  <c:v>0.65482600000000002</c:v>
                </c:pt>
                <c:pt idx="329">
                  <c:v>0.65673800000000004</c:v>
                </c:pt>
                <c:pt idx="330">
                  <c:v>0.65906200000000004</c:v>
                </c:pt>
                <c:pt idx="331">
                  <c:v>0.66091500000000003</c:v>
                </c:pt>
                <c:pt idx="332">
                  <c:v>0.66275499999999998</c:v>
                </c:pt>
                <c:pt idx="333">
                  <c:v>0.66471000000000002</c:v>
                </c:pt>
                <c:pt idx="334">
                  <c:v>0.66684600000000005</c:v>
                </c:pt>
                <c:pt idx="335">
                  <c:v>0.66883300000000001</c:v>
                </c:pt>
                <c:pt idx="336">
                  <c:v>0.67071599999999998</c:v>
                </c:pt>
                <c:pt idx="337">
                  <c:v>0.67269199999999996</c:v>
                </c:pt>
                <c:pt idx="338">
                  <c:v>0.67471000000000003</c:v>
                </c:pt>
                <c:pt idx="339">
                  <c:v>0.67676800000000004</c:v>
                </c:pt>
                <c:pt idx="340">
                  <c:v>0.67879199999999995</c:v>
                </c:pt>
                <c:pt idx="341">
                  <c:v>0.68073799999999995</c:v>
                </c:pt>
                <c:pt idx="342">
                  <c:v>0.682975</c:v>
                </c:pt>
                <c:pt idx="343">
                  <c:v>0.68490200000000001</c:v>
                </c:pt>
                <c:pt idx="344">
                  <c:v>0.686755</c:v>
                </c:pt>
                <c:pt idx="345">
                  <c:v>0.688689</c:v>
                </c:pt>
                <c:pt idx="346">
                  <c:v>0.69079900000000005</c:v>
                </c:pt>
                <c:pt idx="347">
                  <c:v>0.692824</c:v>
                </c:pt>
                <c:pt idx="348">
                  <c:v>0.69466600000000001</c:v>
                </c:pt>
                <c:pt idx="349">
                  <c:v>0.69664700000000002</c:v>
                </c:pt>
                <c:pt idx="350">
                  <c:v>0.69866899999999998</c:v>
                </c:pt>
                <c:pt idx="351">
                  <c:v>0.70069599999999999</c:v>
                </c:pt>
                <c:pt idx="352">
                  <c:v>0.70261099999999999</c:v>
                </c:pt>
                <c:pt idx="353">
                  <c:v>0.70469800000000005</c:v>
                </c:pt>
                <c:pt idx="354">
                  <c:v>0.70693899999999998</c:v>
                </c:pt>
                <c:pt idx="355">
                  <c:v>0.70889100000000005</c:v>
                </c:pt>
                <c:pt idx="356">
                  <c:v>0.71075299999999997</c:v>
                </c:pt>
                <c:pt idx="357">
                  <c:v>0.71267199999999997</c:v>
                </c:pt>
                <c:pt idx="358">
                  <c:v>0.714727</c:v>
                </c:pt>
                <c:pt idx="359">
                  <c:v>0.71680600000000005</c:v>
                </c:pt>
                <c:pt idx="360">
                  <c:v>0.71867099999999995</c:v>
                </c:pt>
                <c:pt idx="361">
                  <c:v>0.72064799999999996</c:v>
                </c:pt>
                <c:pt idx="362">
                  <c:v>0.72266600000000003</c:v>
                </c:pt>
                <c:pt idx="363">
                  <c:v>0.72473299999999996</c:v>
                </c:pt>
                <c:pt idx="364">
                  <c:v>0.72661100000000001</c:v>
                </c:pt>
                <c:pt idx="365">
                  <c:v>0.72861100000000001</c:v>
                </c:pt>
                <c:pt idx="366">
                  <c:v>0.73077000000000003</c:v>
                </c:pt>
                <c:pt idx="367">
                  <c:v>0.73285400000000001</c:v>
                </c:pt>
                <c:pt idx="368">
                  <c:v>0.734711</c:v>
                </c:pt>
                <c:pt idx="369">
                  <c:v>0.73668599999999995</c:v>
                </c:pt>
                <c:pt idx="370">
                  <c:v>0.73875500000000005</c:v>
                </c:pt>
                <c:pt idx="371">
                  <c:v>0.74081600000000003</c:v>
                </c:pt>
                <c:pt idx="372">
                  <c:v>0.74263400000000002</c:v>
                </c:pt>
                <c:pt idx="373">
                  <c:v>0.74460599999999999</c:v>
                </c:pt>
                <c:pt idx="374">
                  <c:v>0.746618</c:v>
                </c:pt>
                <c:pt idx="375">
                  <c:v>0.748664</c:v>
                </c:pt>
                <c:pt idx="376">
                  <c:v>0.75057399999999996</c:v>
                </c:pt>
                <c:pt idx="377">
                  <c:v>0.75255399999999995</c:v>
                </c:pt>
                <c:pt idx="378">
                  <c:v>0.75456299999999998</c:v>
                </c:pt>
                <c:pt idx="379">
                  <c:v>0.75687599999999999</c:v>
                </c:pt>
                <c:pt idx="380">
                  <c:v>0.75865300000000002</c:v>
                </c:pt>
                <c:pt idx="381">
                  <c:v>0.76065000000000005</c:v>
                </c:pt>
                <c:pt idx="382">
                  <c:v>0.76268800000000003</c:v>
                </c:pt>
                <c:pt idx="383">
                  <c:v>0.76480099999999995</c:v>
                </c:pt>
                <c:pt idx="384">
                  <c:v>0.76661999999999997</c:v>
                </c:pt>
                <c:pt idx="385">
                  <c:v>0.76859900000000003</c:v>
                </c:pt>
                <c:pt idx="386">
                  <c:v>0.77060600000000001</c:v>
                </c:pt>
                <c:pt idx="387">
                  <c:v>0.772729</c:v>
                </c:pt>
                <c:pt idx="388">
                  <c:v>0.77456800000000003</c:v>
                </c:pt>
                <c:pt idx="389">
                  <c:v>0.77654000000000001</c:v>
                </c:pt>
                <c:pt idx="390">
                  <c:v>0.77854000000000001</c:v>
                </c:pt>
                <c:pt idx="391">
                  <c:v>0.78055300000000005</c:v>
                </c:pt>
                <c:pt idx="392">
                  <c:v>0.78265700000000005</c:v>
                </c:pt>
                <c:pt idx="393">
                  <c:v>0.78459299999999998</c:v>
                </c:pt>
                <c:pt idx="394">
                  <c:v>0.78674500000000003</c:v>
                </c:pt>
                <c:pt idx="395">
                  <c:v>0.78883000000000003</c:v>
                </c:pt>
                <c:pt idx="396">
                  <c:v>0.79060600000000003</c:v>
                </c:pt>
                <c:pt idx="397">
                  <c:v>0.79256800000000005</c:v>
                </c:pt>
                <c:pt idx="398">
                  <c:v>0.79456199999999999</c:v>
                </c:pt>
                <c:pt idx="399">
                  <c:v>0.79664100000000004</c:v>
                </c:pt>
                <c:pt idx="400">
                  <c:v>0.79855100000000001</c:v>
                </c:pt>
                <c:pt idx="401">
                  <c:v>0.80048699999999995</c:v>
                </c:pt>
                <c:pt idx="402">
                  <c:v>0.80248600000000003</c:v>
                </c:pt>
                <c:pt idx="403">
                  <c:v>0.80449599999999999</c:v>
                </c:pt>
                <c:pt idx="404">
                  <c:v>0.80661700000000003</c:v>
                </c:pt>
                <c:pt idx="405">
                  <c:v>0.808562</c:v>
                </c:pt>
                <c:pt idx="406">
                  <c:v>0.81057699999999999</c:v>
                </c:pt>
                <c:pt idx="407">
                  <c:v>0.81285600000000002</c:v>
                </c:pt>
                <c:pt idx="408">
                  <c:v>0.81457400000000002</c:v>
                </c:pt>
                <c:pt idx="409">
                  <c:v>0.81649799999999995</c:v>
                </c:pt>
                <c:pt idx="410">
                  <c:v>0.81850100000000003</c:v>
                </c:pt>
                <c:pt idx="411">
                  <c:v>0.82063399999999997</c:v>
                </c:pt>
                <c:pt idx="412">
                  <c:v>0.82251200000000002</c:v>
                </c:pt>
                <c:pt idx="413">
                  <c:v>0.82440199999999997</c:v>
                </c:pt>
                <c:pt idx="414">
                  <c:v>0.82638999999999996</c:v>
                </c:pt>
                <c:pt idx="415">
                  <c:v>0.82839099999999999</c:v>
                </c:pt>
                <c:pt idx="416">
                  <c:v>0.83046799999999998</c:v>
                </c:pt>
                <c:pt idx="417">
                  <c:v>0.832453</c:v>
                </c:pt>
                <c:pt idx="418">
                  <c:v>0.83462800000000004</c:v>
                </c:pt>
                <c:pt idx="419">
                  <c:v>0.83682100000000004</c:v>
                </c:pt>
                <c:pt idx="420">
                  <c:v>0.83854099999999998</c:v>
                </c:pt>
                <c:pt idx="421">
                  <c:v>0.84040899999999996</c:v>
                </c:pt>
                <c:pt idx="422">
                  <c:v>0.842414</c:v>
                </c:pt>
                <c:pt idx="423">
                  <c:v>0.84448800000000002</c:v>
                </c:pt>
                <c:pt idx="424">
                  <c:v>0.846472</c:v>
                </c:pt>
                <c:pt idx="425">
                  <c:v>0.84833899999999995</c:v>
                </c:pt>
                <c:pt idx="426">
                  <c:v>0.85033700000000001</c:v>
                </c:pt>
                <c:pt idx="427">
                  <c:v>0.85234900000000002</c:v>
                </c:pt>
                <c:pt idx="428">
                  <c:v>0.85439600000000004</c:v>
                </c:pt>
                <c:pt idx="429">
                  <c:v>0.85629699999999997</c:v>
                </c:pt>
                <c:pt idx="430">
                  <c:v>0.85843499999999995</c:v>
                </c:pt>
                <c:pt idx="431">
                  <c:v>0.86058000000000001</c:v>
                </c:pt>
                <c:pt idx="432">
                  <c:v>0.86253899999999994</c:v>
                </c:pt>
                <c:pt idx="433">
                  <c:v>0.86439200000000005</c:v>
                </c:pt>
                <c:pt idx="434">
                  <c:v>0.86635600000000001</c:v>
                </c:pt>
                <c:pt idx="435">
                  <c:v>0.86843300000000001</c:v>
                </c:pt>
                <c:pt idx="436">
                  <c:v>0.87045799999999995</c:v>
                </c:pt>
                <c:pt idx="437">
                  <c:v>0.87232900000000002</c:v>
                </c:pt>
                <c:pt idx="438">
                  <c:v>0.87431700000000001</c:v>
                </c:pt>
                <c:pt idx="439">
                  <c:v>0.87632100000000002</c:v>
                </c:pt>
                <c:pt idx="440">
                  <c:v>0.87840099999999999</c:v>
                </c:pt>
                <c:pt idx="441">
                  <c:v>0.88027200000000005</c:v>
                </c:pt>
                <c:pt idx="442">
                  <c:v>0.88227599999999995</c:v>
                </c:pt>
                <c:pt idx="443">
                  <c:v>0.88446800000000003</c:v>
                </c:pt>
                <c:pt idx="444">
                  <c:v>0.88650399999999996</c:v>
                </c:pt>
                <c:pt idx="445">
                  <c:v>0.88834500000000005</c:v>
                </c:pt>
                <c:pt idx="446">
                  <c:v>0.89035500000000001</c:v>
                </c:pt>
                <c:pt idx="447">
                  <c:v>0.89248099999999997</c:v>
                </c:pt>
                <c:pt idx="448">
                  <c:v>0.89447699999999997</c:v>
                </c:pt>
                <c:pt idx="449">
                  <c:v>0.89627900000000005</c:v>
                </c:pt>
                <c:pt idx="450">
                  <c:v>0.89826700000000004</c:v>
                </c:pt>
                <c:pt idx="451">
                  <c:v>0.90029400000000004</c:v>
                </c:pt>
                <c:pt idx="452">
                  <c:v>0.90233699999999994</c:v>
                </c:pt>
                <c:pt idx="453">
                  <c:v>0.90422899999999995</c:v>
                </c:pt>
                <c:pt idx="454">
                  <c:v>0.90622100000000005</c:v>
                </c:pt>
                <c:pt idx="455">
                  <c:v>0.90822899999999995</c:v>
                </c:pt>
                <c:pt idx="456">
                  <c:v>0.91050600000000004</c:v>
                </c:pt>
                <c:pt idx="457">
                  <c:v>0.91228200000000004</c:v>
                </c:pt>
                <c:pt idx="458">
                  <c:v>0.91431899999999999</c:v>
                </c:pt>
                <c:pt idx="459">
                  <c:v>0.91635100000000003</c:v>
                </c:pt>
                <c:pt idx="460">
                  <c:v>0.91842900000000005</c:v>
                </c:pt>
                <c:pt idx="461">
                  <c:v>0.92025199999999996</c:v>
                </c:pt>
                <c:pt idx="462">
                  <c:v>0.92227599999999998</c:v>
                </c:pt>
                <c:pt idx="463">
                  <c:v>0.92427599999999999</c:v>
                </c:pt>
                <c:pt idx="464">
                  <c:v>0.92638500000000001</c:v>
                </c:pt>
                <c:pt idx="465">
                  <c:v>0.92822899999999997</c:v>
                </c:pt>
                <c:pt idx="466">
                  <c:v>0.93021900000000002</c:v>
                </c:pt>
                <c:pt idx="467">
                  <c:v>0.93223400000000001</c:v>
                </c:pt>
                <c:pt idx="468">
                  <c:v>0.93426900000000002</c:v>
                </c:pt>
                <c:pt idx="469">
                  <c:v>0.93629200000000001</c:v>
                </c:pt>
                <c:pt idx="470">
                  <c:v>0.93826100000000001</c:v>
                </c:pt>
                <c:pt idx="471">
                  <c:v>0.9405</c:v>
                </c:pt>
                <c:pt idx="472">
                  <c:v>0.942469</c:v>
                </c:pt>
                <c:pt idx="473">
                  <c:v>0.94423800000000002</c:v>
                </c:pt>
                <c:pt idx="474">
                  <c:v>0.94622600000000001</c:v>
                </c:pt>
                <c:pt idx="475">
                  <c:v>0.948245</c:v>
                </c:pt>
                <c:pt idx="476">
                  <c:v>0.95029600000000003</c:v>
                </c:pt>
                <c:pt idx="477">
                  <c:v>0.95218899999999995</c:v>
                </c:pt>
                <c:pt idx="478">
                  <c:v>0.95415000000000005</c:v>
                </c:pt>
                <c:pt idx="479">
                  <c:v>0.95616999999999996</c:v>
                </c:pt>
                <c:pt idx="480">
                  <c:v>0.95819200000000004</c:v>
                </c:pt>
                <c:pt idx="481">
                  <c:v>0.96024100000000001</c:v>
                </c:pt>
                <c:pt idx="482">
                  <c:v>0.962233</c:v>
                </c:pt>
                <c:pt idx="483">
                  <c:v>0.96428499999999995</c:v>
                </c:pt>
                <c:pt idx="484">
                  <c:v>0.96648199999999995</c:v>
                </c:pt>
                <c:pt idx="485">
                  <c:v>0.96822699999999995</c:v>
                </c:pt>
                <c:pt idx="486">
                  <c:v>0.97016800000000003</c:v>
                </c:pt>
                <c:pt idx="487">
                  <c:v>0.97219800000000001</c:v>
                </c:pt>
                <c:pt idx="488">
                  <c:v>0.97436800000000001</c:v>
                </c:pt>
                <c:pt idx="489">
                  <c:v>0.97618099999999997</c:v>
                </c:pt>
                <c:pt idx="490">
                  <c:v>0.97813300000000003</c:v>
                </c:pt>
                <c:pt idx="491">
                  <c:v>0.98015300000000005</c:v>
                </c:pt>
                <c:pt idx="492">
                  <c:v>0.98215399999999997</c:v>
                </c:pt>
                <c:pt idx="493">
                  <c:v>0.98412900000000003</c:v>
                </c:pt>
                <c:pt idx="494">
                  <c:v>0.98618399999999995</c:v>
                </c:pt>
                <c:pt idx="495">
                  <c:v>0.98846699999999998</c:v>
                </c:pt>
                <c:pt idx="496">
                  <c:v>0.99047399999999997</c:v>
                </c:pt>
                <c:pt idx="497">
                  <c:v>0.99221199999999998</c:v>
                </c:pt>
                <c:pt idx="498">
                  <c:v>0.99417999999999995</c:v>
                </c:pt>
                <c:pt idx="499">
                  <c:v>0.99617199999999995</c:v>
                </c:pt>
                <c:pt idx="500">
                  <c:v>0.99828700000000004</c:v>
                </c:pt>
                <c:pt idx="501" formatCode="0.000">
                  <c:v>1.0001599999999999</c:v>
                </c:pt>
                <c:pt idx="502" formatCode="0.000">
                  <c:v>1.00207</c:v>
                </c:pt>
                <c:pt idx="503" formatCode="0.000">
                  <c:v>1.0041100000000001</c:v>
                </c:pt>
                <c:pt idx="504" formatCode="0.000">
                  <c:v>1.0061199999999999</c:v>
                </c:pt>
                <c:pt idx="505" formatCode="0.000">
                  <c:v>1.0081</c:v>
                </c:pt>
                <c:pt idx="506" formatCode="0.000">
                  <c:v>1.01003</c:v>
                </c:pt>
                <c:pt idx="507" formatCode="0.000">
                  <c:v>1.0122</c:v>
                </c:pt>
                <c:pt idx="508" formatCode="0.000">
                  <c:v>1.01437</c:v>
                </c:pt>
                <c:pt idx="509" formatCode="0.000">
                  <c:v>1.0161899999999999</c:v>
                </c:pt>
                <c:pt idx="510" formatCode="0.000">
                  <c:v>1.01816</c:v>
                </c:pt>
                <c:pt idx="511" formatCode="0.000">
                  <c:v>1.0201499999999999</c:v>
                </c:pt>
                <c:pt idx="512" formatCode="0.000">
                  <c:v>1.0223500000000001</c:v>
                </c:pt>
                <c:pt idx="513" formatCode="0.000">
                  <c:v>1.02416</c:v>
                </c:pt>
                <c:pt idx="514" formatCode="0.000">
                  <c:v>1.0260400000000001</c:v>
                </c:pt>
                <c:pt idx="515" formatCode="0.000">
                  <c:v>1.02806</c:v>
                </c:pt>
                <c:pt idx="516" formatCode="0.000">
                  <c:v>1.0300499999999999</c:v>
                </c:pt>
                <c:pt idx="517" formatCode="0.000">
                  <c:v>1.03209</c:v>
                </c:pt>
                <c:pt idx="518" formatCode="0.000">
                  <c:v>1.03399</c:v>
                </c:pt>
                <c:pt idx="519" formatCode="0.000">
                  <c:v>1.036</c:v>
                </c:pt>
                <c:pt idx="520" formatCode="0.000">
                  <c:v>1.0383199999999999</c:v>
                </c:pt>
                <c:pt idx="521" formatCode="0.000">
                  <c:v>1.04016</c:v>
                </c:pt>
                <c:pt idx="522" formatCode="0.000">
                  <c:v>1.04209</c:v>
                </c:pt>
                <c:pt idx="523" formatCode="0.000">
                  <c:v>1.04409</c:v>
                </c:pt>
                <c:pt idx="524" formatCode="0.000">
                  <c:v>1.0462100000000001</c:v>
                </c:pt>
                <c:pt idx="525" formatCode="0.000">
                  <c:v>1.0481400000000001</c:v>
                </c:pt>
                <c:pt idx="526" formatCode="0.000">
                  <c:v>1.04999</c:v>
                </c:pt>
                <c:pt idx="527" formatCode="0.000">
                  <c:v>1.05202</c:v>
                </c:pt>
                <c:pt idx="528" formatCode="0.000">
                  <c:v>1.0540400000000001</c:v>
                </c:pt>
                <c:pt idx="529" formatCode="0.000">
                  <c:v>1.0560700000000001</c:v>
                </c:pt>
                <c:pt idx="530" formatCode="0.000">
                  <c:v>1.0579400000000001</c:v>
                </c:pt>
                <c:pt idx="531" formatCode="0.000">
                  <c:v>1.0599499999999999</c:v>
                </c:pt>
                <c:pt idx="532" formatCode="0.000">
                  <c:v>1.0619400000000001</c:v>
                </c:pt>
                <c:pt idx="533" formatCode="0.000">
                  <c:v>1.06416</c:v>
                </c:pt>
                <c:pt idx="534" formatCode="0.000">
                  <c:v>1.06599</c:v>
                </c:pt>
                <c:pt idx="535" formatCode="0.000">
                  <c:v>1.06809</c:v>
                </c:pt>
                <c:pt idx="536" formatCode="0.000">
                  <c:v>1.07016</c:v>
                </c:pt>
                <c:pt idx="537" formatCode="0.000">
                  <c:v>1.07212</c:v>
                </c:pt>
                <c:pt idx="538" formatCode="0.000">
                  <c:v>1.07395</c:v>
                </c:pt>
                <c:pt idx="539" formatCode="0.000">
                  <c:v>1.0760099999999999</c:v>
                </c:pt>
                <c:pt idx="540" formatCode="0.000">
                  <c:v>1.07802</c:v>
                </c:pt>
                <c:pt idx="541" formatCode="0.000">
                  <c:v>1.0800799999999999</c:v>
                </c:pt>
                <c:pt idx="542" formatCode="0.000">
                  <c:v>1.08192</c:v>
                </c:pt>
                <c:pt idx="543" formatCode="0.000">
                  <c:v>1.0839300000000001</c:v>
                </c:pt>
                <c:pt idx="544" formatCode="0.000">
                  <c:v>1.0859300000000001</c:v>
                </c:pt>
                <c:pt idx="545" formatCode="0.000">
                  <c:v>1.08809</c:v>
                </c:pt>
                <c:pt idx="546" formatCode="0.000">
                  <c:v>1.08999</c:v>
                </c:pt>
                <c:pt idx="547" formatCode="0.000">
                  <c:v>1.0920000000000001</c:v>
                </c:pt>
                <c:pt idx="548" formatCode="0.000">
                  <c:v>1.09429</c:v>
                </c:pt>
                <c:pt idx="549" formatCode="0.000">
                  <c:v>1.09613</c:v>
                </c:pt>
                <c:pt idx="550" formatCode="0.000">
                  <c:v>1.0979399999999999</c:v>
                </c:pt>
                <c:pt idx="551" formatCode="0.000">
                  <c:v>1.09995</c:v>
                </c:pt>
                <c:pt idx="552" formatCode="0.000">
                  <c:v>1.1020399999999999</c:v>
                </c:pt>
                <c:pt idx="553" formatCode="0.000">
                  <c:v>1.10405</c:v>
                </c:pt>
                <c:pt idx="554" formatCode="0.000">
                  <c:v>1.10588</c:v>
                </c:pt>
                <c:pt idx="555" formatCode="0.000">
                  <c:v>1.10788</c:v>
                </c:pt>
                <c:pt idx="556" formatCode="0.000">
                  <c:v>1.10988</c:v>
                </c:pt>
                <c:pt idx="557" formatCode="0.000">
                  <c:v>1.11199</c:v>
                </c:pt>
                <c:pt idx="558" formatCode="0.000">
                  <c:v>1.11391</c:v>
                </c:pt>
                <c:pt idx="559" formatCode="0.000">
                  <c:v>1.1160099999999999</c:v>
                </c:pt>
                <c:pt idx="560" formatCode="0.000">
                  <c:v>1.11815</c:v>
                </c:pt>
                <c:pt idx="561" formatCode="0.000">
                  <c:v>1.1201099999999999</c:v>
                </c:pt>
                <c:pt idx="562" formatCode="0.000">
                  <c:v>1.12192</c:v>
                </c:pt>
                <c:pt idx="563" formatCode="0.000">
                  <c:v>1.1238999999999999</c:v>
                </c:pt>
                <c:pt idx="564" formatCode="0.000">
                  <c:v>1.1259699999999999</c:v>
                </c:pt>
                <c:pt idx="565" formatCode="0.000">
                  <c:v>1.1280600000000001</c:v>
                </c:pt>
                <c:pt idx="566" formatCode="0.000">
                  <c:v>1.12988</c:v>
                </c:pt>
                <c:pt idx="567" formatCode="0.000">
                  <c:v>1.1318900000000001</c:v>
                </c:pt>
                <c:pt idx="568" formatCode="0.000">
                  <c:v>1.1338900000000001</c:v>
                </c:pt>
                <c:pt idx="569" formatCode="0.000">
                  <c:v>1.13598</c:v>
                </c:pt>
                <c:pt idx="570" formatCode="0.000">
                  <c:v>1.1378299999999999</c:v>
                </c:pt>
                <c:pt idx="571" formatCode="0.000">
                  <c:v>1.13995</c:v>
                </c:pt>
                <c:pt idx="572" formatCode="0.000">
                  <c:v>1.1421699999999999</c:v>
                </c:pt>
                <c:pt idx="573" formatCode="0.000">
                  <c:v>1.14412</c:v>
                </c:pt>
                <c:pt idx="574" formatCode="0.000">
                  <c:v>1.14594</c:v>
                </c:pt>
                <c:pt idx="575" formatCode="0.000">
                  <c:v>1.1479200000000001</c:v>
                </c:pt>
                <c:pt idx="576" formatCode="0.000">
                  <c:v>1.1499200000000001</c:v>
                </c:pt>
                <c:pt idx="577" formatCode="0.000">
                  <c:v>1.1520699999999999</c:v>
                </c:pt>
                <c:pt idx="578" formatCode="0.000">
                  <c:v>1.15384</c:v>
                </c:pt>
                <c:pt idx="579" formatCode="0.000">
                  <c:v>1.1558200000000001</c:v>
                </c:pt>
                <c:pt idx="580" formatCode="0.000">
                  <c:v>1.1578299999999999</c:v>
                </c:pt>
                <c:pt idx="581" formatCode="0.000">
                  <c:v>1.15994</c:v>
                </c:pt>
                <c:pt idx="582" formatCode="0.000">
                  <c:v>1.1617900000000001</c:v>
                </c:pt>
                <c:pt idx="583" formatCode="0.000">
                  <c:v>1.16378</c:v>
                </c:pt>
                <c:pt idx="584" formatCode="0.000">
                  <c:v>1.16591</c:v>
                </c:pt>
                <c:pt idx="585" formatCode="0.000">
                  <c:v>1.16811</c:v>
                </c:pt>
                <c:pt idx="586" formatCode="0.000">
                  <c:v>1.16987</c:v>
                </c:pt>
                <c:pt idx="587" formatCode="0.000">
                  <c:v>1.17188</c:v>
                </c:pt>
                <c:pt idx="588" formatCode="0.000">
                  <c:v>1.17391</c:v>
                </c:pt>
                <c:pt idx="589" formatCode="0.000">
                  <c:v>1.1760699999999999</c:v>
                </c:pt>
                <c:pt idx="590" formatCode="0.000">
                  <c:v>1.17784</c:v>
                </c:pt>
                <c:pt idx="591" formatCode="0.000">
                  <c:v>1.1798299999999999</c:v>
                </c:pt>
                <c:pt idx="592" formatCode="0.000">
                  <c:v>1.1818299999999999</c:v>
                </c:pt>
                <c:pt idx="593" formatCode="0.000">
                  <c:v>1.1839200000000001</c:v>
                </c:pt>
                <c:pt idx="594" formatCode="0.000">
                  <c:v>1.18577</c:v>
                </c:pt>
                <c:pt idx="595" formatCode="0.000">
                  <c:v>1.18774</c:v>
                </c:pt>
                <c:pt idx="596" formatCode="0.000">
                  <c:v>1.1897599999999999</c:v>
                </c:pt>
                <c:pt idx="597" formatCode="0.000">
                  <c:v>1.1920999999999999</c:v>
                </c:pt>
                <c:pt idx="598" formatCode="0.000">
                  <c:v>1.19384</c:v>
                </c:pt>
                <c:pt idx="599" formatCode="0.000">
                  <c:v>1.19587</c:v>
                </c:pt>
                <c:pt idx="600" formatCode="0.000">
                  <c:v>1.1978599999999999</c:v>
                </c:pt>
                <c:pt idx="601" formatCode="0.000">
                  <c:v>1.20004</c:v>
                </c:pt>
                <c:pt idx="602" formatCode="0.000">
                  <c:v>1.2018200000000001</c:v>
                </c:pt>
                <c:pt idx="603" formatCode="0.000">
                  <c:v>1.2037500000000001</c:v>
                </c:pt>
                <c:pt idx="604" formatCode="0.000">
                  <c:v>1.20577</c:v>
                </c:pt>
                <c:pt idx="605" formatCode="0.000">
                  <c:v>1.2078899999999999</c:v>
                </c:pt>
                <c:pt idx="606" formatCode="0.000">
                  <c:v>1.2097500000000001</c:v>
                </c:pt>
                <c:pt idx="607" formatCode="0.000">
                  <c:v>1.2116899999999999</c:v>
                </c:pt>
                <c:pt idx="608" formatCode="0.000">
                  <c:v>1.2137</c:v>
                </c:pt>
                <c:pt idx="609" formatCode="0.000">
                  <c:v>1.2156899999999999</c:v>
                </c:pt>
                <c:pt idx="610" formatCode="0.000">
                  <c:v>1.21784</c:v>
                </c:pt>
                <c:pt idx="611" formatCode="0.000">
                  <c:v>1.21976</c:v>
                </c:pt>
                <c:pt idx="612" formatCode="0.000">
                  <c:v>1.2218500000000001</c:v>
                </c:pt>
                <c:pt idx="613" formatCode="0.000">
                  <c:v>1.2239800000000001</c:v>
                </c:pt>
                <c:pt idx="614" formatCode="0.000">
                  <c:v>1.2257899999999999</c:v>
                </c:pt>
                <c:pt idx="615" formatCode="0.000">
                  <c:v>1.2277199999999999</c:v>
                </c:pt>
                <c:pt idx="616" formatCode="0.000">
                  <c:v>1.2298</c:v>
                </c:pt>
                <c:pt idx="617" formatCode="0.000">
                  <c:v>1.2319599999999999</c:v>
                </c:pt>
                <c:pt idx="618" formatCode="0.000">
                  <c:v>1.2337800000000001</c:v>
                </c:pt>
                <c:pt idx="619" formatCode="0.000">
                  <c:v>1.2357400000000001</c:v>
                </c:pt>
                <c:pt idx="620" formatCode="0.000">
                  <c:v>1.2377400000000001</c:v>
                </c:pt>
                <c:pt idx="621" formatCode="0.000">
                  <c:v>1.2397499999999999</c:v>
                </c:pt>
                <c:pt idx="622" formatCode="0.000">
                  <c:v>1.2418499999999999</c:v>
                </c:pt>
                <c:pt idx="623" formatCode="0.000">
                  <c:v>1.24383</c:v>
                </c:pt>
                <c:pt idx="624" formatCode="0.000">
                  <c:v>1.2458400000000001</c:v>
                </c:pt>
                <c:pt idx="625" formatCode="0.000">
                  <c:v>1.2480800000000001</c:v>
                </c:pt>
                <c:pt idx="626" formatCode="0.000">
                  <c:v>1.2498199999999999</c:v>
                </c:pt>
                <c:pt idx="627" formatCode="0.000">
                  <c:v>1.2517400000000001</c:v>
                </c:pt>
                <c:pt idx="628" formatCode="0.000">
                  <c:v>1.2537700000000001</c:v>
                </c:pt>
                <c:pt idx="629" formatCode="0.000">
                  <c:v>1.2559100000000001</c:v>
                </c:pt>
                <c:pt idx="630" formatCode="0.000">
                  <c:v>1.25776</c:v>
                </c:pt>
                <c:pt idx="631" formatCode="0.000">
                  <c:v>1.25966</c:v>
                </c:pt>
                <c:pt idx="632" formatCode="0.000">
                  <c:v>1.26169</c:v>
                </c:pt>
                <c:pt idx="633" formatCode="0.000">
                  <c:v>1.26366</c:v>
                </c:pt>
                <c:pt idx="634" formatCode="0.000">
                  <c:v>1.2657099999999999</c:v>
                </c:pt>
                <c:pt idx="635" formatCode="0.000">
                  <c:v>1.2677400000000001</c:v>
                </c:pt>
                <c:pt idx="636" formatCode="0.000">
                  <c:v>1.26999</c:v>
                </c:pt>
                <c:pt idx="637" formatCode="0.000">
                  <c:v>1.27206</c:v>
                </c:pt>
                <c:pt idx="638" formatCode="0.000">
                  <c:v>1.2737700000000001</c:v>
                </c:pt>
                <c:pt idx="639" formatCode="0.000">
                  <c:v>1.27572</c:v>
                </c:pt>
                <c:pt idx="640" formatCode="0.000">
                  <c:v>1.2777099999999999</c:v>
                </c:pt>
                <c:pt idx="641" formatCode="0.000">
                  <c:v>1.2798799999999999</c:v>
                </c:pt>
                <c:pt idx="642" formatCode="0.000">
                  <c:v>1.2817499999999999</c:v>
                </c:pt>
                <c:pt idx="643" formatCode="0.000">
                  <c:v>1.28365</c:v>
                </c:pt>
                <c:pt idx="644" formatCode="0.000">
                  <c:v>1.2856799999999999</c:v>
                </c:pt>
                <c:pt idx="645" formatCode="0.000">
                  <c:v>1.2876799999999999</c:v>
                </c:pt>
                <c:pt idx="646" formatCode="0.000">
                  <c:v>1.2897000000000001</c:v>
                </c:pt>
                <c:pt idx="647" formatCode="0.000">
                  <c:v>1.29159</c:v>
                </c:pt>
                <c:pt idx="648" formatCode="0.000">
                  <c:v>1.29379</c:v>
                </c:pt>
                <c:pt idx="649" formatCode="0.000">
                  <c:v>1.2960499999999999</c:v>
                </c:pt>
                <c:pt idx="650" formatCode="0.000">
                  <c:v>1.29779</c:v>
                </c:pt>
                <c:pt idx="651" formatCode="0.000">
                  <c:v>1.2997000000000001</c:v>
                </c:pt>
                <c:pt idx="652" formatCode="0.000">
                  <c:v>1.30172</c:v>
                </c:pt>
                <c:pt idx="653" formatCode="0.000">
                  <c:v>1.3038700000000001</c:v>
                </c:pt>
                <c:pt idx="654" formatCode="0.000">
                  <c:v>1.30576</c:v>
                </c:pt>
                <c:pt idx="655" formatCode="0.000">
                  <c:v>1.30762</c:v>
                </c:pt>
                <c:pt idx="656" formatCode="0.000">
                  <c:v>1.3096099999999999</c:v>
                </c:pt>
                <c:pt idx="657" formatCode="0.000">
                  <c:v>1.31162</c:v>
                </c:pt>
                <c:pt idx="658" formatCode="0.000">
                  <c:v>1.31369</c:v>
                </c:pt>
                <c:pt idx="659" formatCode="0.000">
                  <c:v>1.31555</c:v>
                </c:pt>
                <c:pt idx="660" formatCode="0.000">
                  <c:v>1.3175600000000001</c:v>
                </c:pt>
                <c:pt idx="661" formatCode="0.000">
                  <c:v>1.3198300000000001</c:v>
                </c:pt>
                <c:pt idx="662" formatCode="0.000">
                  <c:v>1.3217699999999999</c:v>
                </c:pt>
                <c:pt idx="663" formatCode="0.000">
                  <c:v>1.3236699999999999</c:v>
                </c:pt>
                <c:pt idx="664" formatCode="0.000">
                  <c:v>1.32569</c:v>
                </c:pt>
                <c:pt idx="665" formatCode="0.000">
                  <c:v>1.3278399999999999</c:v>
                </c:pt>
                <c:pt idx="666" formatCode="0.000">
                  <c:v>1.32972</c:v>
                </c:pt>
                <c:pt idx="667" formatCode="0.000">
                  <c:v>1.33165</c:v>
                </c:pt>
                <c:pt idx="668" formatCode="0.000">
                  <c:v>1.33365</c:v>
                </c:pt>
                <c:pt idx="669" formatCode="0.000">
                  <c:v>1.3356600000000001</c:v>
                </c:pt>
                <c:pt idx="670" formatCode="0.000">
                  <c:v>1.33769</c:v>
                </c:pt>
                <c:pt idx="671" formatCode="0.000">
                  <c:v>1.3395600000000001</c:v>
                </c:pt>
                <c:pt idx="672" formatCode="0.000">
                  <c:v>1.34154</c:v>
                </c:pt>
                <c:pt idx="673" formatCode="0.000">
                  <c:v>1.34354</c:v>
                </c:pt>
                <c:pt idx="674" formatCode="0.000">
                  <c:v>1.34578</c:v>
                </c:pt>
                <c:pt idx="675" formatCode="0.000">
                  <c:v>1.3476900000000001</c:v>
                </c:pt>
                <c:pt idx="676" formatCode="0.000">
                  <c:v>1.3496900000000001</c:v>
                </c:pt>
                <c:pt idx="677" formatCode="0.000">
                  <c:v>1.3517399999999999</c:v>
                </c:pt>
                <c:pt idx="678" formatCode="0.000">
                  <c:v>1.3537300000000001</c:v>
                </c:pt>
                <c:pt idx="679" formatCode="0.000">
                  <c:v>1.3556299999999999</c:v>
                </c:pt>
                <c:pt idx="680" formatCode="0.000">
                  <c:v>1.3575600000000001</c:v>
                </c:pt>
                <c:pt idx="681" formatCode="0.000">
                  <c:v>1.3595999999999999</c:v>
                </c:pt>
                <c:pt idx="682" formatCode="0.000">
                  <c:v>1.36168</c:v>
                </c:pt>
                <c:pt idx="683" formatCode="0.000">
                  <c:v>1.3635200000000001</c:v>
                </c:pt>
                <c:pt idx="684" formatCode="0.000">
                  <c:v>1.3654999999999999</c:v>
                </c:pt>
                <c:pt idx="685" formatCode="0.000">
                  <c:v>1.3674999999999999</c:v>
                </c:pt>
                <c:pt idx="686" formatCode="0.000">
                  <c:v>1.36961</c:v>
                </c:pt>
                <c:pt idx="687" formatCode="0.000">
                  <c:v>1.3716299999999999</c:v>
                </c:pt>
                <c:pt idx="688" formatCode="0.000">
                  <c:v>1.3735299999999999</c:v>
                </c:pt>
                <c:pt idx="689" formatCode="0.000">
                  <c:v>1.37575</c:v>
                </c:pt>
                <c:pt idx="690" formatCode="0.000">
                  <c:v>1.37771</c:v>
                </c:pt>
                <c:pt idx="691" formatCode="0.000">
                  <c:v>1.37951</c:v>
                </c:pt>
                <c:pt idx="692" formatCode="0.000">
                  <c:v>1.3814900000000001</c:v>
                </c:pt>
                <c:pt idx="693" formatCode="0.000">
                  <c:v>1.3835500000000001</c:v>
                </c:pt>
                <c:pt idx="694" formatCode="0.000">
                  <c:v>1.3856299999999999</c:v>
                </c:pt>
                <c:pt idx="695" formatCode="0.000">
                  <c:v>1.3874599999999999</c:v>
                </c:pt>
                <c:pt idx="696" formatCode="0.000">
                  <c:v>1.38944</c:v>
                </c:pt>
                <c:pt idx="697" formatCode="0.000">
                  <c:v>1.3914599999999999</c:v>
                </c:pt>
                <c:pt idx="698" formatCode="0.000">
                  <c:v>1.3935500000000001</c:v>
                </c:pt>
                <c:pt idx="699" formatCode="0.000">
                  <c:v>1.39558</c:v>
                </c:pt>
                <c:pt idx="700" formatCode="0.000">
                  <c:v>1.3975900000000001</c:v>
                </c:pt>
                <c:pt idx="701" formatCode="0.000">
                  <c:v>1.39981</c:v>
                </c:pt>
                <c:pt idx="702" formatCode="0.000">
                  <c:v>1.4016999999999999</c:v>
                </c:pt>
                <c:pt idx="703" formatCode="0.000">
                  <c:v>1.4035599999999999</c:v>
                </c:pt>
                <c:pt idx="704" formatCode="0.000">
                  <c:v>1.40547</c:v>
                </c:pt>
                <c:pt idx="705" formatCode="0.000">
                  <c:v>1.40751</c:v>
                </c:pt>
                <c:pt idx="706" formatCode="0.000">
                  <c:v>1.40961</c:v>
                </c:pt>
                <c:pt idx="707" formatCode="0.000">
                  <c:v>1.41143</c:v>
                </c:pt>
                <c:pt idx="708" formatCode="0.000">
                  <c:v>1.41343</c:v>
                </c:pt>
                <c:pt idx="709" formatCode="0.000">
                  <c:v>1.41544</c:v>
                </c:pt>
                <c:pt idx="710" formatCode="0.000">
                  <c:v>1.41747</c:v>
                </c:pt>
                <c:pt idx="711" formatCode="0.000">
                  <c:v>1.4194</c:v>
                </c:pt>
                <c:pt idx="712" formatCode="0.000">
                  <c:v>1.42144</c:v>
                </c:pt>
                <c:pt idx="713" formatCode="0.000">
                  <c:v>1.4236</c:v>
                </c:pt>
                <c:pt idx="714" formatCode="0.000">
                  <c:v>1.4256899999999999</c:v>
                </c:pt>
                <c:pt idx="715" formatCode="0.000">
                  <c:v>1.4274899999999999</c:v>
                </c:pt>
                <c:pt idx="716" formatCode="0.000">
                  <c:v>1.42947</c:v>
                </c:pt>
                <c:pt idx="717" formatCode="0.000">
                  <c:v>1.4314199999999999</c:v>
                </c:pt>
                <c:pt idx="718" formatCode="0.000">
                  <c:v>1.43354</c:v>
                </c:pt>
                <c:pt idx="719" formatCode="0.000">
                  <c:v>1.4354</c:v>
                </c:pt>
                <c:pt idx="720" formatCode="0.000">
                  <c:v>1.43737</c:v>
                </c:pt>
                <c:pt idx="721" formatCode="0.000">
                  <c:v>1.4394100000000001</c:v>
                </c:pt>
                <c:pt idx="722" formatCode="0.000">
                  <c:v>1.4413899999999999</c:v>
                </c:pt>
                <c:pt idx="723" formatCode="0.000">
                  <c:v>1.44333</c:v>
                </c:pt>
                <c:pt idx="724" formatCode="0.000">
                  <c:v>1.4453</c:v>
                </c:pt>
                <c:pt idx="725" formatCode="0.000">
                  <c:v>1.4474400000000001</c:v>
                </c:pt>
                <c:pt idx="726" formatCode="0.000">
                  <c:v>1.4495100000000001</c:v>
                </c:pt>
                <c:pt idx="727" formatCode="0.000">
                  <c:v>1.45139</c:v>
                </c:pt>
                <c:pt idx="728" formatCode="0.000">
                  <c:v>1.4534</c:v>
                </c:pt>
                <c:pt idx="729" formatCode="0.000">
                  <c:v>1.4554</c:v>
                </c:pt>
                <c:pt idx="730" formatCode="0.000">
                  <c:v>1.4574400000000001</c:v>
                </c:pt>
                <c:pt idx="731" formatCode="0.000">
                  <c:v>1.45939</c:v>
                </c:pt>
                <c:pt idx="732" formatCode="0.000">
                  <c:v>1.46136</c:v>
                </c:pt>
                <c:pt idx="733" formatCode="0.000">
                  <c:v>1.4633</c:v>
                </c:pt>
                <c:pt idx="734" formatCode="0.000">
                  <c:v>1.46533</c:v>
                </c:pt>
                <c:pt idx="735" formatCode="0.000">
                  <c:v>1.4673099999999999</c:v>
                </c:pt>
                <c:pt idx="736" formatCode="0.000">
                  <c:v>1.46926</c:v>
                </c:pt>
                <c:pt idx="737" formatCode="0.000">
                  <c:v>1.4712400000000001</c:v>
                </c:pt>
                <c:pt idx="738" formatCode="0.000">
                  <c:v>1.47357</c:v>
                </c:pt>
                <c:pt idx="739" formatCode="0.000">
                  <c:v>1.47539</c:v>
                </c:pt>
                <c:pt idx="740" formatCode="0.000">
                  <c:v>1.47739</c:v>
                </c:pt>
                <c:pt idx="741" formatCode="0.000">
                  <c:v>1.4794</c:v>
                </c:pt>
                <c:pt idx="742" formatCode="0.000">
                  <c:v>1.4815700000000001</c:v>
                </c:pt>
                <c:pt idx="743" formatCode="0.000">
                  <c:v>1.4833799999999999</c:v>
                </c:pt>
                <c:pt idx="744" formatCode="0.000">
                  <c:v>1.48533</c:v>
                </c:pt>
                <c:pt idx="745" formatCode="0.000">
                  <c:v>1.48732</c:v>
                </c:pt>
                <c:pt idx="746" formatCode="0.000">
                  <c:v>1.48946</c:v>
                </c:pt>
                <c:pt idx="747" formatCode="0.000">
                  <c:v>1.4913400000000001</c:v>
                </c:pt>
                <c:pt idx="748" formatCode="0.000">
                  <c:v>1.4933000000000001</c:v>
                </c:pt>
                <c:pt idx="749" formatCode="0.000">
                  <c:v>1.4952700000000001</c:v>
                </c:pt>
                <c:pt idx="750" formatCode="0.000">
                  <c:v>1.49726</c:v>
                </c:pt>
                <c:pt idx="751" formatCode="0.000">
                  <c:v>1.4994099999999999</c:v>
                </c:pt>
                <c:pt idx="752" formatCode="0.000">
                  <c:v>1.5013300000000001</c:v>
                </c:pt>
                <c:pt idx="753" formatCode="0.000">
                  <c:v>1.5034000000000001</c:v>
                </c:pt>
                <c:pt idx="754" formatCode="0.000">
                  <c:v>1.5054799999999999</c:v>
                </c:pt>
                <c:pt idx="755" formatCode="0.000">
                  <c:v>1.5073799999999999</c:v>
                </c:pt>
                <c:pt idx="756" formatCode="0.000">
                  <c:v>1.5093300000000001</c:v>
                </c:pt>
                <c:pt idx="757" formatCode="0.000">
                  <c:v>1.5112399999999999</c:v>
                </c:pt>
                <c:pt idx="758" formatCode="0.000">
                  <c:v>1.5133000000000001</c:v>
                </c:pt>
                <c:pt idx="759" formatCode="0.000">
                  <c:v>1.51532</c:v>
                </c:pt>
                <c:pt idx="760" formatCode="0.000">
                  <c:v>1.5172399999999999</c:v>
                </c:pt>
                <c:pt idx="761" formatCode="0.000">
                  <c:v>1.51918</c:v>
                </c:pt>
                <c:pt idx="762" formatCode="0.000">
                  <c:v>1.52118</c:v>
                </c:pt>
                <c:pt idx="763" formatCode="0.000">
                  <c:v>1.52336</c:v>
                </c:pt>
                <c:pt idx="764" formatCode="0.000">
                  <c:v>1.5253300000000001</c:v>
                </c:pt>
                <c:pt idx="765" formatCode="0.000">
                  <c:v>1.5271699999999999</c:v>
                </c:pt>
                <c:pt idx="766" formatCode="0.000">
                  <c:v>1.52945</c:v>
                </c:pt>
                <c:pt idx="767" formatCode="0.000">
                  <c:v>1.5313300000000001</c:v>
                </c:pt>
                <c:pt idx="768" formatCode="0.000">
                  <c:v>1.53315</c:v>
                </c:pt>
                <c:pt idx="769" formatCode="0.000">
                  <c:v>1.53522</c:v>
                </c:pt>
                <c:pt idx="770" formatCode="0.000">
                  <c:v>1.5373399999999999</c:v>
                </c:pt>
                <c:pt idx="771" formatCode="0.000">
                  <c:v>1.53929</c:v>
                </c:pt>
                <c:pt idx="772" formatCode="0.000">
                  <c:v>1.54115</c:v>
                </c:pt>
                <c:pt idx="773" formatCode="0.000">
                  <c:v>1.54314</c:v>
                </c:pt>
                <c:pt idx="774" formatCode="0.000">
                  <c:v>1.5451699999999999</c:v>
                </c:pt>
                <c:pt idx="775" formatCode="0.000">
                  <c:v>1.54725</c:v>
                </c:pt>
                <c:pt idx="776" formatCode="0.000">
                  <c:v>1.54931</c:v>
                </c:pt>
                <c:pt idx="777" formatCode="0.000">
                  <c:v>1.5513300000000001</c:v>
                </c:pt>
                <c:pt idx="778" formatCode="0.000">
                  <c:v>1.55342</c:v>
                </c:pt>
                <c:pt idx="779" formatCode="0.000">
                  <c:v>1.5553399999999999</c:v>
                </c:pt>
                <c:pt idx="780" formatCode="0.000">
                  <c:v>1.5572999999999999</c:v>
                </c:pt>
                <c:pt idx="781" formatCode="0.000">
                  <c:v>1.55918</c:v>
                </c:pt>
                <c:pt idx="782" formatCode="0.000">
                  <c:v>1.5612900000000001</c:v>
                </c:pt>
                <c:pt idx="783" formatCode="0.000">
                  <c:v>1.5632900000000001</c:v>
                </c:pt>
                <c:pt idx="784" formatCode="0.000">
                  <c:v>1.5651600000000001</c:v>
                </c:pt>
                <c:pt idx="785" formatCode="0.000">
                  <c:v>1.5671299999999999</c:v>
                </c:pt>
                <c:pt idx="786" formatCode="0.000">
                  <c:v>1.5691299999999999</c:v>
                </c:pt>
                <c:pt idx="787" formatCode="0.000">
                  <c:v>1.5712200000000001</c:v>
                </c:pt>
                <c:pt idx="788" formatCode="0.000">
                  <c:v>1.57308</c:v>
                </c:pt>
                <c:pt idx="789" formatCode="0.000">
                  <c:v>1.5752200000000001</c:v>
                </c:pt>
                <c:pt idx="790" formatCode="0.000">
                  <c:v>1.57752</c:v>
                </c:pt>
                <c:pt idx="791" formatCode="0.000">
                  <c:v>1.5793200000000001</c:v>
                </c:pt>
                <c:pt idx="792" formatCode="0.000">
                  <c:v>1.5812200000000001</c:v>
                </c:pt>
                <c:pt idx="793" formatCode="0.000">
                  <c:v>1.5831299999999999</c:v>
                </c:pt>
                <c:pt idx="794" formatCode="0.000">
                  <c:v>1.5851900000000001</c:v>
                </c:pt>
                <c:pt idx="795" formatCode="0.000">
                  <c:v>1.58728</c:v>
                </c:pt>
                <c:pt idx="796" formatCode="0.000">
                  <c:v>1.5891599999999999</c:v>
                </c:pt>
                <c:pt idx="797" formatCode="0.000">
                  <c:v>1.5910899999999999</c:v>
                </c:pt>
                <c:pt idx="798" formatCode="0.000">
                  <c:v>1.5931</c:v>
                </c:pt>
                <c:pt idx="799" formatCode="0.000">
                  <c:v>1.5952200000000001</c:v>
                </c:pt>
                <c:pt idx="800" formatCode="0.000">
                  <c:v>1.59707</c:v>
                </c:pt>
                <c:pt idx="801" formatCode="0.000">
                  <c:v>1.5990599999999999</c:v>
                </c:pt>
                <c:pt idx="802" formatCode="0.000">
                  <c:v>1.6012900000000001</c:v>
                </c:pt>
                <c:pt idx="803" formatCode="0.000">
                  <c:v>1.6033200000000001</c:v>
                </c:pt>
                <c:pt idx="804" formatCode="0.000">
                  <c:v>1.60517</c:v>
                </c:pt>
                <c:pt idx="805" formatCode="0.000">
                  <c:v>1.6071800000000001</c:v>
                </c:pt>
                <c:pt idx="806" formatCode="0.000">
                  <c:v>1.6092599999999999</c:v>
                </c:pt>
                <c:pt idx="807" formatCode="0.000">
                  <c:v>1.6112899999999999</c:v>
                </c:pt>
                <c:pt idx="808" formatCode="0.000">
                  <c:v>1.6131</c:v>
                </c:pt>
                <c:pt idx="809" formatCode="0.000">
                  <c:v>1.6150500000000001</c:v>
                </c:pt>
                <c:pt idx="810" formatCode="0.000">
                  <c:v>1.6170800000000001</c:v>
                </c:pt>
                <c:pt idx="811" formatCode="0.000">
                  <c:v>1.6190500000000001</c:v>
                </c:pt>
                <c:pt idx="812" formatCode="0.000">
                  <c:v>1.6209800000000001</c:v>
                </c:pt>
                <c:pt idx="813" formatCode="0.000">
                  <c:v>1.6229499999999999</c:v>
                </c:pt>
                <c:pt idx="814" formatCode="0.000">
                  <c:v>1.6249899999999999</c:v>
                </c:pt>
                <c:pt idx="815" formatCode="0.000">
                  <c:v>1.6272800000000001</c:v>
                </c:pt>
                <c:pt idx="816" formatCode="0.000">
                  <c:v>1.6291199999999999</c:v>
                </c:pt>
                <c:pt idx="817" formatCode="0.000">
                  <c:v>1.63107</c:v>
                </c:pt>
                <c:pt idx="818" formatCode="0.000">
                  <c:v>1.6331</c:v>
                </c:pt>
                <c:pt idx="819" formatCode="0.000">
                  <c:v>1.6352199999999999</c:v>
                </c:pt>
                <c:pt idx="820" formatCode="0.000">
                  <c:v>1.6370400000000001</c:v>
                </c:pt>
                <c:pt idx="821" formatCode="0.000">
                  <c:v>1.6390100000000001</c:v>
                </c:pt>
                <c:pt idx="822" formatCode="0.000">
                  <c:v>1.64097</c:v>
                </c:pt>
                <c:pt idx="823" formatCode="0.000">
                  <c:v>1.6431199999999999</c:v>
                </c:pt>
                <c:pt idx="824" formatCode="0.000">
                  <c:v>1.6449800000000001</c:v>
                </c:pt>
                <c:pt idx="825" formatCode="0.000">
                  <c:v>1.64693</c:v>
                </c:pt>
                <c:pt idx="826" formatCode="0.000">
                  <c:v>1.6489199999999999</c:v>
                </c:pt>
                <c:pt idx="827" formatCode="0.000">
                  <c:v>1.65093</c:v>
                </c:pt>
                <c:pt idx="828" formatCode="0.000">
                  <c:v>1.65306</c:v>
                </c:pt>
                <c:pt idx="829" formatCode="0.000">
                  <c:v>1.65496</c:v>
                </c:pt>
                <c:pt idx="830" formatCode="0.000">
                  <c:v>1.6570100000000001</c:v>
                </c:pt>
                <c:pt idx="831" formatCode="0.000">
                  <c:v>1.6592199999999999</c:v>
                </c:pt>
                <c:pt idx="832" formatCode="0.000">
                  <c:v>1.6610100000000001</c:v>
                </c:pt>
                <c:pt idx="833" formatCode="0.000">
                  <c:v>1.66296</c:v>
                </c:pt>
                <c:pt idx="834" formatCode="0.000">
                  <c:v>1.66489</c:v>
                </c:pt>
                <c:pt idx="835" formatCode="0.000">
                  <c:v>1.6670199999999999</c:v>
                </c:pt>
                <c:pt idx="836" formatCode="0.000">
                  <c:v>1.66896</c:v>
                </c:pt>
                <c:pt idx="837" formatCode="0.000">
                  <c:v>1.6708700000000001</c:v>
                </c:pt>
                <c:pt idx="838" formatCode="0.000">
                  <c:v>1.6728099999999999</c:v>
                </c:pt>
                <c:pt idx="839" formatCode="0.000">
                  <c:v>1.6748499999999999</c:v>
                </c:pt>
                <c:pt idx="840" formatCode="0.000">
                  <c:v>1.6770099999999999</c:v>
                </c:pt>
                <c:pt idx="841" formatCode="0.000">
                  <c:v>1.679</c:v>
                </c:pt>
                <c:pt idx="842" formatCode="0.000">
                  <c:v>1.68093</c:v>
                </c:pt>
                <c:pt idx="843" formatCode="0.000">
                  <c:v>1.6832400000000001</c:v>
                </c:pt>
                <c:pt idx="844" formatCode="0.000">
                  <c:v>1.6849700000000001</c:v>
                </c:pt>
                <c:pt idx="845" formatCode="0.000">
                  <c:v>1.68686</c:v>
                </c:pt>
                <c:pt idx="846" formatCode="0.000">
                  <c:v>1.68886</c:v>
                </c:pt>
                <c:pt idx="847" formatCode="0.000">
                  <c:v>1.69092</c:v>
                </c:pt>
                <c:pt idx="848" formatCode="0.000">
                  <c:v>1.6929399999999999</c:v>
                </c:pt>
                <c:pt idx="849" formatCode="0.000">
                  <c:v>1.69482</c:v>
                </c:pt>
                <c:pt idx="850" formatCode="0.000">
                  <c:v>1.69675</c:v>
                </c:pt>
                <c:pt idx="851" formatCode="0.000">
                  <c:v>1.6988099999999999</c:v>
                </c:pt>
                <c:pt idx="852" formatCode="0.000">
                  <c:v>1.7008700000000001</c:v>
                </c:pt>
                <c:pt idx="853" formatCode="0.000">
                  <c:v>1.70289</c:v>
                </c:pt>
                <c:pt idx="854" formatCode="0.000">
                  <c:v>1.70495</c:v>
                </c:pt>
                <c:pt idx="855" formatCode="0.000">
                  <c:v>1.7071099999999999</c:v>
                </c:pt>
                <c:pt idx="856" formatCode="0.000">
                  <c:v>1.70895</c:v>
                </c:pt>
                <c:pt idx="857" formatCode="0.000">
                  <c:v>1.7109300000000001</c:v>
                </c:pt>
                <c:pt idx="858" formatCode="0.000">
                  <c:v>1.71286</c:v>
                </c:pt>
                <c:pt idx="859" formatCode="0.000">
                  <c:v>1.7150099999999999</c:v>
                </c:pt>
                <c:pt idx="860" formatCode="0.000">
                  <c:v>1.71692</c:v>
                </c:pt>
                <c:pt idx="861" formatCode="0.000">
                  <c:v>1.71872</c:v>
                </c:pt>
                <c:pt idx="862" formatCode="0.000">
                  <c:v>1.72072</c:v>
                </c:pt>
                <c:pt idx="863" formatCode="0.000">
                  <c:v>1.7227300000000001</c:v>
                </c:pt>
                <c:pt idx="864" formatCode="0.000">
                  <c:v>1.7247600000000001</c:v>
                </c:pt>
                <c:pt idx="865" formatCode="0.000">
                  <c:v>1.72671</c:v>
                </c:pt>
                <c:pt idx="866" formatCode="0.000">
                  <c:v>1.7287999999999999</c:v>
                </c:pt>
                <c:pt idx="867" formatCode="0.000">
                  <c:v>1.7311099999999999</c:v>
                </c:pt>
                <c:pt idx="868" formatCode="0.000">
                  <c:v>1.73295</c:v>
                </c:pt>
                <c:pt idx="869" formatCode="0.000">
                  <c:v>1.73481</c:v>
                </c:pt>
                <c:pt idx="870" formatCode="0.000">
                  <c:v>1.73682</c:v>
                </c:pt>
                <c:pt idx="871" formatCode="0.000">
                  <c:v>1.73889</c:v>
                </c:pt>
                <c:pt idx="872" formatCode="0.000">
                  <c:v>1.7409300000000001</c:v>
                </c:pt>
                <c:pt idx="873" formatCode="0.000">
                  <c:v>1.74278</c:v>
                </c:pt>
                <c:pt idx="874" formatCode="0.000">
                  <c:v>1.74472</c:v>
                </c:pt>
                <c:pt idx="875" formatCode="0.000">
                  <c:v>1.7467699999999999</c:v>
                </c:pt>
                <c:pt idx="876" formatCode="0.000">
                  <c:v>1.7488600000000001</c:v>
                </c:pt>
                <c:pt idx="877" formatCode="0.000">
                  <c:v>1.7506999999999999</c:v>
                </c:pt>
                <c:pt idx="878" formatCode="0.000">
                  <c:v>1.7526900000000001</c:v>
                </c:pt>
                <c:pt idx="879" formatCode="0.000">
                  <c:v>1.7549699999999999</c:v>
                </c:pt>
                <c:pt idx="880" formatCode="0.000">
                  <c:v>1.7569399999999999</c:v>
                </c:pt>
                <c:pt idx="881" formatCode="0.000">
                  <c:v>1.75875</c:v>
                </c:pt>
                <c:pt idx="882" formatCode="0.000">
                  <c:v>1.7606999999999999</c:v>
                </c:pt>
                <c:pt idx="883" formatCode="0.000">
                  <c:v>1.76284</c:v>
                </c:pt>
                <c:pt idx="884" formatCode="0.000">
                  <c:v>1.7648600000000001</c:v>
                </c:pt>
                <c:pt idx="885" formatCode="0.000">
                  <c:v>1.7667299999999999</c:v>
                </c:pt>
                <c:pt idx="886" formatCode="0.000">
                  <c:v>1.7686999999999999</c:v>
                </c:pt>
                <c:pt idx="887" formatCode="0.000">
                  <c:v>1.7706999999999999</c:v>
                </c:pt>
                <c:pt idx="888" formatCode="0.000">
                  <c:v>1.77277</c:v>
                </c:pt>
                <c:pt idx="889" formatCode="0.000">
                  <c:v>1.77467</c:v>
                </c:pt>
                <c:pt idx="890" formatCode="0.000">
                  <c:v>1.7766500000000001</c:v>
                </c:pt>
                <c:pt idx="891" formatCode="0.000">
                  <c:v>1.7786500000000001</c:v>
                </c:pt>
                <c:pt idx="892" formatCode="0.000">
                  <c:v>1.7809299999999999</c:v>
                </c:pt>
                <c:pt idx="893" formatCode="0.000">
                  <c:v>1.7827</c:v>
                </c:pt>
                <c:pt idx="894" formatCode="0.000">
                  <c:v>1.78471</c:v>
                </c:pt>
                <c:pt idx="895" formatCode="0.000">
                  <c:v>1.7867299999999999</c:v>
                </c:pt>
                <c:pt idx="896" formatCode="0.000">
                  <c:v>1.7888599999999999</c:v>
                </c:pt>
                <c:pt idx="897" formatCode="0.000">
                  <c:v>1.7907</c:v>
                </c:pt>
                <c:pt idx="898" formatCode="0.000">
                  <c:v>1.7926800000000001</c:v>
                </c:pt>
                <c:pt idx="899" formatCode="0.000">
                  <c:v>1.7946599999999999</c:v>
                </c:pt>
                <c:pt idx="900" formatCode="0.000">
                  <c:v>1.7967900000000001</c:v>
                </c:pt>
                <c:pt idx="901" formatCode="0.000">
                  <c:v>1.7986200000000001</c:v>
                </c:pt>
                <c:pt idx="902" formatCode="0.000">
                  <c:v>1.8006200000000001</c:v>
                </c:pt>
                <c:pt idx="903" formatCode="0.000">
                  <c:v>1.8026</c:v>
                </c:pt>
                <c:pt idx="904" formatCode="0.000">
                  <c:v>1.8046199999999999</c:v>
                </c:pt>
                <c:pt idx="905" formatCode="0.000">
                  <c:v>1.8067200000000001</c:v>
                </c:pt>
                <c:pt idx="906" formatCode="0.000">
                  <c:v>1.8086800000000001</c:v>
                </c:pt>
                <c:pt idx="907" formatCode="0.000">
                  <c:v>1.81087</c:v>
                </c:pt>
                <c:pt idx="908" formatCode="0.000">
                  <c:v>1.81287</c:v>
                </c:pt>
                <c:pt idx="909" formatCode="0.000">
                  <c:v>1.8146599999999999</c:v>
                </c:pt>
                <c:pt idx="910" formatCode="0.000">
                  <c:v>1.8166500000000001</c:v>
                </c:pt>
                <c:pt idx="911" formatCode="0.000">
                  <c:v>1.8186</c:v>
                </c:pt>
                <c:pt idx="912" formatCode="0.000">
                  <c:v>1.82073</c:v>
                </c:pt>
                <c:pt idx="913" formatCode="0.000">
                  <c:v>1.8225899999999999</c:v>
                </c:pt>
                <c:pt idx="914" formatCode="0.000">
                  <c:v>1.82453</c:v>
                </c:pt>
                <c:pt idx="915" formatCode="0.000">
                  <c:v>1.8265100000000001</c:v>
                </c:pt>
                <c:pt idx="916" formatCode="0.000">
                  <c:v>1.82856</c:v>
                </c:pt>
                <c:pt idx="917" formatCode="0.000">
                  <c:v>1.8307100000000001</c:v>
                </c:pt>
                <c:pt idx="918" formatCode="0.000">
                  <c:v>1.83263</c:v>
                </c:pt>
                <c:pt idx="919" formatCode="0.000">
                  <c:v>1.83464</c:v>
                </c:pt>
                <c:pt idx="920" formatCode="0.000">
                  <c:v>1.8368800000000001</c:v>
                </c:pt>
                <c:pt idx="921" formatCode="0.000">
                  <c:v>1.8385800000000001</c:v>
                </c:pt>
                <c:pt idx="922" formatCode="0.000">
                  <c:v>1.8405100000000001</c:v>
                </c:pt>
                <c:pt idx="923" formatCode="0.000">
                  <c:v>1.84257</c:v>
                </c:pt>
                <c:pt idx="924" formatCode="0.000">
                  <c:v>1.8447</c:v>
                </c:pt>
                <c:pt idx="925" formatCode="0.000">
                  <c:v>1.84656</c:v>
                </c:pt>
                <c:pt idx="926" formatCode="0.000">
                  <c:v>1.8485100000000001</c:v>
                </c:pt>
                <c:pt idx="927" formatCode="0.000">
                  <c:v>1.8505</c:v>
                </c:pt>
                <c:pt idx="928" formatCode="0.000">
                  <c:v>1.8525</c:v>
                </c:pt>
                <c:pt idx="929" formatCode="0.000">
                  <c:v>1.8545100000000001</c:v>
                </c:pt>
                <c:pt idx="930" formatCode="0.000">
                  <c:v>1.8566400000000001</c:v>
                </c:pt>
                <c:pt idx="931" formatCode="0.000">
                  <c:v>1.85866</c:v>
                </c:pt>
                <c:pt idx="932" formatCode="0.000">
                  <c:v>1.86087</c:v>
                </c:pt>
                <c:pt idx="933" formatCode="0.000">
                  <c:v>1.86259</c:v>
                </c:pt>
                <c:pt idx="934" formatCode="0.000">
                  <c:v>1.86452</c:v>
                </c:pt>
                <c:pt idx="935" formatCode="0.000">
                  <c:v>1.8664799999999999</c:v>
                </c:pt>
                <c:pt idx="936" formatCode="0.000">
                  <c:v>1.86866</c:v>
                </c:pt>
                <c:pt idx="937" formatCode="0.000">
                  <c:v>1.8705000000000001</c:v>
                </c:pt>
                <c:pt idx="938" formatCode="0.000">
                  <c:v>1.8724400000000001</c:v>
                </c:pt>
                <c:pt idx="939" formatCode="0.000">
                  <c:v>1.8744499999999999</c:v>
                </c:pt>
                <c:pt idx="940" formatCode="0.000">
                  <c:v>1.87643</c:v>
                </c:pt>
                <c:pt idx="941" formatCode="0.000">
                  <c:v>1.87846</c:v>
                </c:pt>
                <c:pt idx="942" formatCode="0.000">
                  <c:v>1.88036</c:v>
                </c:pt>
                <c:pt idx="943" formatCode="0.000">
                  <c:v>1.8824399999999999</c:v>
                </c:pt>
                <c:pt idx="944" formatCode="0.000">
                  <c:v>1.8847799999999999</c:v>
                </c:pt>
                <c:pt idx="945" formatCode="0.000">
                  <c:v>1.88659</c:v>
                </c:pt>
                <c:pt idx="946" formatCode="0.000">
                  <c:v>1.8885099999999999</c:v>
                </c:pt>
                <c:pt idx="947" formatCode="0.000">
                  <c:v>1.8905000000000001</c:v>
                </c:pt>
                <c:pt idx="948" formatCode="0.000">
                  <c:v>1.89259</c:v>
                </c:pt>
                <c:pt idx="949" formatCode="0.000">
                  <c:v>1.8945399999999999</c:v>
                </c:pt>
                <c:pt idx="950" formatCode="0.000">
                  <c:v>1.8964399999999999</c:v>
                </c:pt>
                <c:pt idx="951" formatCode="0.000">
                  <c:v>1.8983699999999999</c:v>
                </c:pt>
                <c:pt idx="952" formatCode="0.000">
                  <c:v>1.9004300000000001</c:v>
                </c:pt>
                <c:pt idx="953" formatCode="0.000">
                  <c:v>1.90249</c:v>
                </c:pt>
                <c:pt idx="954" formatCode="0.000">
                  <c:v>1.9043699999999999</c:v>
                </c:pt>
                <c:pt idx="955" formatCode="0.000">
                  <c:v>1.9063699999999999</c:v>
                </c:pt>
                <c:pt idx="956" formatCode="0.000">
                  <c:v>1.9085799999999999</c:v>
                </c:pt>
                <c:pt idx="957" formatCode="0.000">
                  <c:v>1.9105799999999999</c:v>
                </c:pt>
                <c:pt idx="958" formatCode="0.000">
                  <c:v>1.9124699999999999</c:v>
                </c:pt>
                <c:pt idx="959" formatCode="0.000">
                  <c:v>1.91442</c:v>
                </c:pt>
                <c:pt idx="960" formatCode="0.000">
                  <c:v>1.9165700000000001</c:v>
                </c:pt>
                <c:pt idx="961" formatCode="0.000">
                  <c:v>1.91855</c:v>
                </c:pt>
                <c:pt idx="962" formatCode="0.000">
                  <c:v>1.92038</c:v>
                </c:pt>
                <c:pt idx="963" formatCode="0.000">
                  <c:v>1.9223399999999999</c:v>
                </c:pt>
                <c:pt idx="964" formatCode="0.000">
                  <c:v>1.92438</c:v>
                </c:pt>
                <c:pt idx="965" formatCode="0.000">
                  <c:v>1.9264399999999999</c:v>
                </c:pt>
                <c:pt idx="966" formatCode="0.000">
                  <c:v>1.9282900000000001</c:v>
                </c:pt>
                <c:pt idx="967" formatCode="0.000">
                  <c:v>1.9302900000000001</c:v>
                </c:pt>
                <c:pt idx="968" formatCode="0.000">
                  <c:v>1.93231</c:v>
                </c:pt>
                <c:pt idx="969" formatCode="0.000">
                  <c:v>1.9345600000000001</c:v>
                </c:pt>
                <c:pt idx="970" formatCode="0.000">
                  <c:v>1.93649</c:v>
                </c:pt>
                <c:pt idx="971" formatCode="0.000">
                  <c:v>1.9383699999999999</c:v>
                </c:pt>
                <c:pt idx="972" formatCode="0.000">
                  <c:v>1.9404600000000001</c:v>
                </c:pt>
                <c:pt idx="973" formatCode="0.000">
                  <c:v>1.94251</c:v>
                </c:pt>
                <c:pt idx="974" formatCode="0.000">
                  <c:v>1.9443600000000001</c:v>
                </c:pt>
                <c:pt idx="975" formatCode="0.000">
                  <c:v>1.9463699999999999</c:v>
                </c:pt>
                <c:pt idx="976" formatCode="0.000">
                  <c:v>1.9484300000000001</c:v>
                </c:pt>
                <c:pt idx="977" formatCode="0.000">
                  <c:v>1.95045</c:v>
                </c:pt>
                <c:pt idx="978" formatCode="0.000">
                  <c:v>1.9523200000000001</c:v>
                </c:pt>
                <c:pt idx="979" formatCode="0.000">
                  <c:v>1.9542900000000001</c:v>
                </c:pt>
                <c:pt idx="980" formatCode="0.000">
                  <c:v>1.9562999999999999</c:v>
                </c:pt>
                <c:pt idx="981" formatCode="0.000">
                  <c:v>1.95838</c:v>
                </c:pt>
                <c:pt idx="982" formatCode="0.000">
                  <c:v>1.9604999999999999</c:v>
                </c:pt>
                <c:pt idx="983" formatCode="0.000">
                  <c:v>1.9623299999999999</c:v>
                </c:pt>
                <c:pt idx="984" formatCode="0.000">
                  <c:v>1.96445</c:v>
                </c:pt>
                <c:pt idx="985" formatCode="0.000">
                  <c:v>1.96652</c:v>
                </c:pt>
                <c:pt idx="986" formatCode="0.000">
                  <c:v>1.96831</c:v>
                </c:pt>
                <c:pt idx="987" formatCode="0.000">
                  <c:v>1.97028</c:v>
                </c:pt>
                <c:pt idx="988" formatCode="0.000">
                  <c:v>1.9723200000000001</c:v>
                </c:pt>
                <c:pt idx="989" formatCode="0.000">
                  <c:v>1.9744299999999999</c:v>
                </c:pt>
                <c:pt idx="990" formatCode="0.000">
                  <c:v>1.9762599999999999</c:v>
                </c:pt>
                <c:pt idx="991" formatCode="0.000">
                  <c:v>1.9782200000000001</c:v>
                </c:pt>
                <c:pt idx="992" formatCode="0.000">
                  <c:v>1.9802200000000001</c:v>
                </c:pt>
                <c:pt idx="993" formatCode="0.000">
                  <c:v>1.9823</c:v>
                </c:pt>
                <c:pt idx="994" formatCode="0.000">
                  <c:v>1.98445</c:v>
                </c:pt>
                <c:pt idx="995" formatCode="0.000">
                  <c:v>1.9863</c:v>
                </c:pt>
                <c:pt idx="996" formatCode="0.000">
                  <c:v>1.9883999999999999</c:v>
                </c:pt>
                <c:pt idx="997" formatCode="0.000">
                  <c:v>1.99047</c:v>
                </c:pt>
                <c:pt idx="998" formatCode="0.000">
                  <c:v>1.9923299999999999</c:v>
                </c:pt>
                <c:pt idx="999" formatCode="0.000">
                  <c:v>1.9942500000000001</c:v>
                </c:pt>
                <c:pt idx="1000" formatCode="0.000">
                  <c:v>1.9963200000000001</c:v>
                </c:pt>
                <c:pt idx="1001" formatCode="0.000">
                  <c:v>1.9984200000000001</c:v>
                </c:pt>
                <c:pt idx="1002" formatCode="0.000">
                  <c:v>2.00027</c:v>
                </c:pt>
                <c:pt idx="1003" formatCode="0.000">
                  <c:v>2.0022199999999999</c:v>
                </c:pt>
                <c:pt idx="1004" formatCode="0.000">
                  <c:v>2.0042200000000001</c:v>
                </c:pt>
                <c:pt idx="1005" formatCode="0.000">
                  <c:v>2.00624</c:v>
                </c:pt>
                <c:pt idx="1006" formatCode="0.000">
                  <c:v>2.0081899999999999</c:v>
                </c:pt>
                <c:pt idx="1007" formatCode="0.000">
                  <c:v>2.0102799999999998</c:v>
                </c:pt>
                <c:pt idx="1008" formatCode="0.000">
                  <c:v>2.01241</c:v>
                </c:pt>
                <c:pt idx="1009" formatCode="0.000">
                  <c:v>2.0144600000000001</c:v>
                </c:pt>
                <c:pt idx="1010" formatCode="0.000">
                  <c:v>2.0162800000000001</c:v>
                </c:pt>
                <c:pt idx="1011" formatCode="0.000">
                  <c:v>2.01824</c:v>
                </c:pt>
                <c:pt idx="1012" formatCode="0.000">
                  <c:v>2.0202300000000002</c:v>
                </c:pt>
                <c:pt idx="1013" formatCode="0.000">
                  <c:v>2.0223800000000001</c:v>
                </c:pt>
                <c:pt idx="1014" formatCode="0.000">
                  <c:v>2.0241799999999999</c:v>
                </c:pt>
                <c:pt idx="1015" formatCode="0.000">
                  <c:v>2.0261499999999999</c:v>
                </c:pt>
                <c:pt idx="1016" formatCode="0.000">
                  <c:v>2.0281400000000001</c:v>
                </c:pt>
                <c:pt idx="1017" formatCode="0.000">
                  <c:v>2.0301999999999998</c:v>
                </c:pt>
                <c:pt idx="1018" formatCode="0.000">
                  <c:v>2.0321400000000001</c:v>
                </c:pt>
                <c:pt idx="1019" formatCode="0.000">
                  <c:v>2.03409</c:v>
                </c:pt>
                <c:pt idx="1020" formatCode="0.000">
                  <c:v>2.0362</c:v>
                </c:pt>
                <c:pt idx="1021" formatCode="0.000">
                  <c:v>2.0384899999999999</c:v>
                </c:pt>
                <c:pt idx="1022" formatCode="0.000">
                  <c:v>2.0402499999999999</c:v>
                </c:pt>
                <c:pt idx="1023" formatCode="0.000">
                  <c:v>2.0422099999999999</c:v>
                </c:pt>
                <c:pt idx="1024" formatCode="0.000">
                  <c:v>2.04419</c:v>
                </c:pt>
                <c:pt idx="1025" formatCode="0.000">
                  <c:v>2.0464000000000002</c:v>
                </c:pt>
                <c:pt idx="1026" formatCode="0.000">
                  <c:v>2.0482399999999998</c:v>
                </c:pt>
                <c:pt idx="1027" formatCode="0.000">
                  <c:v>2.0501999999999998</c:v>
                </c:pt>
                <c:pt idx="1028" formatCode="0.000">
                  <c:v>2.0521699999999998</c:v>
                </c:pt>
                <c:pt idx="1029" formatCode="0.000">
                  <c:v>2.0541499999999999</c:v>
                </c:pt>
                <c:pt idx="1030" formatCode="0.000">
                  <c:v>2.0561600000000002</c:v>
                </c:pt>
                <c:pt idx="1031" formatCode="0.000">
                  <c:v>2.0581200000000002</c:v>
                </c:pt>
                <c:pt idx="1032" formatCode="0.000">
                  <c:v>2.06013</c:v>
                </c:pt>
                <c:pt idx="1033" formatCode="0.000">
                  <c:v>2.0624699999999998</c:v>
                </c:pt>
                <c:pt idx="1034" formatCode="0.000">
                  <c:v>2.0642999999999998</c:v>
                </c:pt>
                <c:pt idx="1035" formatCode="0.000">
                  <c:v>2.06623</c:v>
                </c:pt>
                <c:pt idx="1036" formatCode="0.000">
                  <c:v>2.0682499999999999</c:v>
                </c:pt>
                <c:pt idx="1037" formatCode="0.000">
                  <c:v>2.07037</c:v>
                </c:pt>
                <c:pt idx="1038" formatCode="0.000">
                  <c:v>2.0722200000000002</c:v>
                </c:pt>
                <c:pt idx="1039" formatCode="0.000">
                  <c:v>2.07416</c:v>
                </c:pt>
                <c:pt idx="1040" formatCode="0.000">
                  <c:v>2.07613</c:v>
                </c:pt>
                <c:pt idx="1041" formatCode="0.000">
                  <c:v>2.0782099999999999</c:v>
                </c:pt>
                <c:pt idx="1042" formatCode="0.000">
                  <c:v>2.0801599999999998</c:v>
                </c:pt>
                <c:pt idx="1043" formatCode="0.000">
                  <c:v>2.0820699999999999</c:v>
                </c:pt>
                <c:pt idx="1044" formatCode="0.000">
                  <c:v>2.0840299999999998</c:v>
                </c:pt>
                <c:pt idx="1045" formatCode="0.000">
                  <c:v>2.0860400000000001</c:v>
                </c:pt>
                <c:pt idx="1046" formatCode="0.000">
                  <c:v>2.08819</c:v>
                </c:pt>
                <c:pt idx="1047" formatCode="0.000">
                  <c:v>2.0901299999999998</c:v>
                </c:pt>
                <c:pt idx="1048" formatCode="0.000">
                  <c:v>2.0920700000000001</c:v>
                </c:pt>
                <c:pt idx="1049" formatCode="0.000">
                  <c:v>2.0943100000000001</c:v>
                </c:pt>
                <c:pt idx="1050" formatCode="0.000">
                  <c:v>2.0961699999999999</c:v>
                </c:pt>
                <c:pt idx="1051" formatCode="0.000">
                  <c:v>2.0981000000000001</c:v>
                </c:pt>
                <c:pt idx="1052" formatCode="0.000">
                  <c:v>2.10012</c:v>
                </c:pt>
                <c:pt idx="1053" formatCode="0.000">
                  <c:v>2.10216</c:v>
                </c:pt>
                <c:pt idx="1054" formatCode="0.000">
                  <c:v>2.1041300000000001</c:v>
                </c:pt>
                <c:pt idx="1055" formatCode="0.000">
                  <c:v>2.10602</c:v>
                </c:pt>
                <c:pt idx="1056" formatCode="0.000">
                  <c:v>2.1080199999999998</c:v>
                </c:pt>
                <c:pt idx="1057" formatCode="0.000">
                  <c:v>2.11002</c:v>
                </c:pt>
                <c:pt idx="1058" formatCode="0.000">
                  <c:v>2.1122100000000001</c:v>
                </c:pt>
                <c:pt idx="1059" formatCode="0.000">
                  <c:v>2.1141200000000002</c:v>
                </c:pt>
                <c:pt idx="1060" formatCode="0.000">
                  <c:v>2.1160000000000001</c:v>
                </c:pt>
                <c:pt idx="1061" formatCode="0.000">
                  <c:v>2.1183999999999998</c:v>
                </c:pt>
                <c:pt idx="1062" formatCode="0.000">
                  <c:v>2.1201699999999999</c:v>
                </c:pt>
                <c:pt idx="1063" formatCode="0.000">
                  <c:v>2.12202</c:v>
                </c:pt>
                <c:pt idx="1064" formatCode="0.000">
                  <c:v>2.1240100000000002</c:v>
                </c:pt>
                <c:pt idx="1065" formatCode="0.000">
                  <c:v>2.1261299999999999</c:v>
                </c:pt>
                <c:pt idx="1066" formatCode="0.000">
                  <c:v>2.1281099999999999</c:v>
                </c:pt>
                <c:pt idx="1067" formatCode="0.000">
                  <c:v>2.1299800000000002</c:v>
                </c:pt>
                <c:pt idx="1068" formatCode="0.000">
                  <c:v>2.1319599999999999</c:v>
                </c:pt>
                <c:pt idx="1069" formatCode="0.000">
                  <c:v>2.13395</c:v>
                </c:pt>
                <c:pt idx="1070" formatCode="0.000">
                  <c:v>2.1360299999999999</c:v>
                </c:pt>
                <c:pt idx="1071" formatCode="0.000">
                  <c:v>2.13802</c:v>
                </c:pt>
                <c:pt idx="1072" formatCode="0.000">
                  <c:v>2.1400399999999999</c:v>
                </c:pt>
                <c:pt idx="1073" formatCode="0.000">
                  <c:v>2.1423000000000001</c:v>
                </c:pt>
                <c:pt idx="1074" formatCode="0.000">
                  <c:v>2.14412</c:v>
                </c:pt>
                <c:pt idx="1075" formatCode="0.000">
                  <c:v>2.1459999999999999</c:v>
                </c:pt>
                <c:pt idx="1076" formatCode="0.000">
                  <c:v>2.1479300000000001</c:v>
                </c:pt>
                <c:pt idx="1077" formatCode="0.000">
                  <c:v>2.1500699999999999</c:v>
                </c:pt>
                <c:pt idx="1078" formatCode="0.000">
                  <c:v>2.1520999999999999</c:v>
                </c:pt>
                <c:pt idx="1079" formatCode="0.000">
                  <c:v>2.15394</c:v>
                </c:pt>
                <c:pt idx="1080" formatCode="0.000">
                  <c:v>2.1559499999999998</c:v>
                </c:pt>
                <c:pt idx="1081" formatCode="0.000">
                  <c:v>2.15794</c:v>
                </c:pt>
                <c:pt idx="1082" formatCode="0.000">
                  <c:v>2.1600299999999999</c:v>
                </c:pt>
                <c:pt idx="1083" formatCode="0.000">
                  <c:v>2.16188</c:v>
                </c:pt>
                <c:pt idx="1084" formatCode="0.000">
                  <c:v>2.1639900000000001</c:v>
                </c:pt>
                <c:pt idx="1085" formatCode="0.000">
                  <c:v>2.16628</c:v>
                </c:pt>
                <c:pt idx="1086" formatCode="0.000">
                  <c:v>2.1681400000000002</c:v>
                </c:pt>
                <c:pt idx="1087" formatCode="0.000">
                  <c:v>2.17001</c:v>
                </c:pt>
                <c:pt idx="1088" formatCode="0.000">
                  <c:v>2.1719400000000002</c:v>
                </c:pt>
                <c:pt idx="1089" formatCode="0.000">
                  <c:v>2.17401</c:v>
                </c:pt>
                <c:pt idx="1090" formatCode="0.000">
                  <c:v>2.1760600000000001</c:v>
                </c:pt>
                <c:pt idx="1091" formatCode="0.000">
                  <c:v>2.1778599999999999</c:v>
                </c:pt>
                <c:pt idx="1092" formatCode="0.000">
                  <c:v>2.17984</c:v>
                </c:pt>
                <c:pt idx="1093" formatCode="0.000">
                  <c:v>2.18187</c:v>
                </c:pt>
                <c:pt idx="1094" formatCode="0.000">
                  <c:v>2.18391</c:v>
                </c:pt>
                <c:pt idx="1095" formatCode="0.000">
                  <c:v>2.1858300000000002</c:v>
                </c:pt>
                <c:pt idx="1096" formatCode="0.000">
                  <c:v>2.18784</c:v>
                </c:pt>
                <c:pt idx="1097" formatCode="0.000">
                  <c:v>2.19</c:v>
                </c:pt>
                <c:pt idx="1098" formatCode="0.000">
                  <c:v>2.1921400000000002</c:v>
                </c:pt>
                <c:pt idx="1099" formatCode="0.000">
                  <c:v>2.1939799999999998</c:v>
                </c:pt>
                <c:pt idx="1100" formatCode="0.000">
                  <c:v>2.1958899999999999</c:v>
                </c:pt>
                <c:pt idx="1101" formatCode="0.000">
                  <c:v>2.1979299999999999</c:v>
                </c:pt>
                <c:pt idx="1102" formatCode="0.000">
                  <c:v>2.2000799999999998</c:v>
                </c:pt>
                <c:pt idx="1103" formatCode="0.000">
                  <c:v>2.2018800000000001</c:v>
                </c:pt>
                <c:pt idx="1104" formatCode="0.000">
                  <c:v>2.20384</c:v>
                </c:pt>
                <c:pt idx="1105" formatCode="0.000">
                  <c:v>2.2058300000000002</c:v>
                </c:pt>
                <c:pt idx="1106" formatCode="0.000">
                  <c:v>2.2078700000000002</c:v>
                </c:pt>
                <c:pt idx="1107" formatCode="0.000">
                  <c:v>2.2098</c:v>
                </c:pt>
                <c:pt idx="1108" formatCode="0.000">
                  <c:v>2.2117800000000001</c:v>
                </c:pt>
                <c:pt idx="1109" formatCode="0.000">
                  <c:v>2.2137799999999999</c:v>
                </c:pt>
                <c:pt idx="1110" formatCode="0.000">
                  <c:v>2.21611</c:v>
                </c:pt>
                <c:pt idx="1111" formatCode="0.000">
                  <c:v>2.2179099999999998</c:v>
                </c:pt>
                <c:pt idx="1112" formatCode="0.000">
                  <c:v>2.2198699999999998</c:v>
                </c:pt>
                <c:pt idx="1113" formatCode="0.000">
                  <c:v>2.2219199999999999</c:v>
                </c:pt>
                <c:pt idx="1114" formatCode="0.000">
                  <c:v>2.22404</c:v>
                </c:pt>
                <c:pt idx="1115" formatCode="0.000">
                  <c:v>2.2257899999999999</c:v>
                </c:pt>
                <c:pt idx="1116" formatCode="0.000">
                  <c:v>2.2277300000000002</c:v>
                </c:pt>
                <c:pt idx="1117" formatCode="0.000">
                  <c:v>2.2297799999999999</c:v>
                </c:pt>
                <c:pt idx="1118" formatCode="0.000">
                  <c:v>2.23177</c:v>
                </c:pt>
                <c:pt idx="1119" formatCode="0.000">
                  <c:v>2.2337400000000001</c:v>
                </c:pt>
                <c:pt idx="1120" formatCode="0.000">
                  <c:v>2.2357200000000002</c:v>
                </c:pt>
                <c:pt idx="1121" formatCode="0.000">
                  <c:v>2.2377099999999999</c:v>
                </c:pt>
                <c:pt idx="1122" formatCode="0.000">
                  <c:v>2.2397300000000002</c:v>
                </c:pt>
                <c:pt idx="1123" formatCode="0.000">
                  <c:v>2.2418499999999999</c:v>
                </c:pt>
                <c:pt idx="1124" formatCode="0.000">
                  <c:v>2.2438199999999999</c:v>
                </c:pt>
                <c:pt idx="1125" formatCode="0.000">
                  <c:v>2.2458200000000001</c:v>
                </c:pt>
                <c:pt idx="1126" formatCode="0.000">
                  <c:v>2.2480099999999998</c:v>
                </c:pt>
                <c:pt idx="1127" formatCode="0.000">
                  <c:v>2.2498</c:v>
                </c:pt>
                <c:pt idx="1128" formatCode="0.000">
                  <c:v>2.2517200000000002</c:v>
                </c:pt>
                <c:pt idx="1129" formatCode="0.000">
                  <c:v>2.2537199999999999</c:v>
                </c:pt>
                <c:pt idx="1130" formatCode="0.000">
                  <c:v>2.2558400000000001</c:v>
                </c:pt>
                <c:pt idx="1131" formatCode="0.000">
                  <c:v>2.2577400000000001</c:v>
                </c:pt>
                <c:pt idx="1132" formatCode="0.000">
                  <c:v>2.2596699999999998</c:v>
                </c:pt>
                <c:pt idx="1133" formatCode="0.000">
                  <c:v>2.2616700000000001</c:v>
                </c:pt>
                <c:pt idx="1134" formatCode="0.000">
                  <c:v>2.2636699999999998</c:v>
                </c:pt>
                <c:pt idx="1135" formatCode="0.000">
                  <c:v>2.2658</c:v>
                </c:pt>
                <c:pt idx="1136" formatCode="0.000">
                  <c:v>2.2678099999999999</c:v>
                </c:pt>
                <c:pt idx="1137" formatCode="0.000">
                  <c:v>2.2697699999999998</c:v>
                </c:pt>
                <c:pt idx="1138" formatCode="0.000">
                  <c:v>2.2720500000000001</c:v>
                </c:pt>
                <c:pt idx="1139" formatCode="0.000">
                  <c:v>2.2737599999999998</c:v>
                </c:pt>
                <c:pt idx="1140" formatCode="0.000">
                  <c:v>2.2757000000000001</c:v>
                </c:pt>
                <c:pt idx="1141" formatCode="0.000">
                  <c:v>2.2776700000000001</c:v>
                </c:pt>
                <c:pt idx="1142" formatCode="0.000">
                  <c:v>2.27976</c:v>
                </c:pt>
                <c:pt idx="1143" formatCode="0.000">
                  <c:v>2.2817400000000001</c:v>
                </c:pt>
                <c:pt idx="1144" formatCode="0.000">
                  <c:v>2.2836400000000001</c:v>
                </c:pt>
                <c:pt idx="1145" formatCode="0.000">
                  <c:v>2.28559</c:v>
                </c:pt>
                <c:pt idx="1146" formatCode="0.000">
                  <c:v>2.2875800000000002</c:v>
                </c:pt>
                <c:pt idx="1147" formatCode="0.000">
                  <c:v>2.2896800000000002</c:v>
                </c:pt>
                <c:pt idx="1148" formatCode="0.000">
                  <c:v>2.2916799999999999</c:v>
                </c:pt>
                <c:pt idx="1149" formatCode="0.000">
                  <c:v>2.29365</c:v>
                </c:pt>
                <c:pt idx="1150" formatCode="0.000">
                  <c:v>2.2959399999999999</c:v>
                </c:pt>
                <c:pt idx="1151" formatCode="0.000">
                  <c:v>2.2977300000000001</c:v>
                </c:pt>
                <c:pt idx="1152" formatCode="0.000">
                  <c:v>2.2996500000000002</c:v>
                </c:pt>
                <c:pt idx="1153" formatCode="0.000">
                  <c:v>2.3016100000000002</c:v>
                </c:pt>
                <c:pt idx="1154" formatCode="0.000">
                  <c:v>2.3037100000000001</c:v>
                </c:pt>
                <c:pt idx="1155" formatCode="0.000">
                  <c:v>2.3057099999999999</c:v>
                </c:pt>
                <c:pt idx="1156" formatCode="0.000">
                  <c:v>2.3075999999999999</c:v>
                </c:pt>
                <c:pt idx="1157" formatCode="0.000">
                  <c:v>2.3095400000000001</c:v>
                </c:pt>
                <c:pt idx="1158" formatCode="0.000">
                  <c:v>2.3115299999999999</c:v>
                </c:pt>
                <c:pt idx="1159" formatCode="0.000">
                  <c:v>2.3135599999999998</c:v>
                </c:pt>
                <c:pt idx="1160" formatCode="0.000">
                  <c:v>2.3154699999999999</c:v>
                </c:pt>
                <c:pt idx="1161" formatCode="0.000">
                  <c:v>2.31758</c:v>
                </c:pt>
                <c:pt idx="1162" formatCode="0.000">
                  <c:v>2.3199100000000001</c:v>
                </c:pt>
                <c:pt idx="1163" formatCode="0.000">
                  <c:v>2.3217400000000001</c:v>
                </c:pt>
                <c:pt idx="1164" formatCode="0.000">
                  <c:v>2.3236300000000001</c:v>
                </c:pt>
                <c:pt idx="1165" formatCode="0.000">
                  <c:v>2.3255699999999999</c:v>
                </c:pt>
                <c:pt idx="1166" formatCode="0.000">
                  <c:v>2.3276500000000002</c:v>
                </c:pt>
                <c:pt idx="1167" formatCode="0.000">
                  <c:v>2.3297099999999999</c:v>
                </c:pt>
                <c:pt idx="1168" formatCode="0.000">
                  <c:v>2.3315100000000002</c:v>
                </c:pt>
                <c:pt idx="1169" formatCode="0.000">
                  <c:v>2.3334800000000002</c:v>
                </c:pt>
                <c:pt idx="1170" formatCode="0.000">
                  <c:v>2.3355000000000001</c:v>
                </c:pt>
                <c:pt idx="1171" formatCode="0.000">
                  <c:v>2.3376000000000001</c:v>
                </c:pt>
                <c:pt idx="1172" formatCode="0.000">
                  <c:v>2.3394499999999998</c:v>
                </c:pt>
                <c:pt idx="1173" formatCode="0.000">
                  <c:v>2.34144</c:v>
                </c:pt>
                <c:pt idx="1174" formatCode="0.000">
                  <c:v>2.3435800000000002</c:v>
                </c:pt>
                <c:pt idx="1175" formatCode="0.000">
                  <c:v>2.34572</c:v>
                </c:pt>
                <c:pt idx="1176" formatCode="0.000">
                  <c:v>2.3475799999999998</c:v>
                </c:pt>
                <c:pt idx="1177" formatCode="0.000">
                  <c:v>2.3495400000000002</c:v>
                </c:pt>
                <c:pt idx="1178" formatCode="0.000">
                  <c:v>2.3515000000000001</c:v>
                </c:pt>
                <c:pt idx="1179" formatCode="0.000">
                  <c:v>2.3536800000000002</c:v>
                </c:pt>
                <c:pt idx="1180" formatCode="0.000">
                  <c:v>2.3555100000000002</c:v>
                </c:pt>
                <c:pt idx="1181" formatCode="0.000">
                  <c:v>2.3574899999999999</c:v>
                </c:pt>
                <c:pt idx="1182" formatCode="0.000">
                  <c:v>2.3595000000000002</c:v>
                </c:pt>
                <c:pt idx="1183" formatCode="0.000">
                  <c:v>2.3615699999999999</c:v>
                </c:pt>
                <c:pt idx="1184" formatCode="0.000">
                  <c:v>2.3633799999999998</c:v>
                </c:pt>
                <c:pt idx="1185" formatCode="0.000">
                  <c:v>2.3653900000000001</c:v>
                </c:pt>
                <c:pt idx="1186" formatCode="0.000">
                  <c:v>2.3673700000000002</c:v>
                </c:pt>
                <c:pt idx="1187" formatCode="0.000">
                  <c:v>2.36965</c:v>
                </c:pt>
                <c:pt idx="1188" formatCode="0.000">
                  <c:v>2.3715099999999998</c:v>
                </c:pt>
                <c:pt idx="1189" formatCode="0.000">
                  <c:v>2.37351</c:v>
                </c:pt>
                <c:pt idx="1190" formatCode="0.000">
                  <c:v>2.37548</c:v>
                </c:pt>
                <c:pt idx="1191" formatCode="0.000">
                  <c:v>2.37764</c:v>
                </c:pt>
                <c:pt idx="1192" formatCode="0.000">
                  <c:v>2.3794499999999998</c:v>
                </c:pt>
                <c:pt idx="1193" formatCode="0.000">
                  <c:v>2.3814000000000002</c:v>
                </c:pt>
                <c:pt idx="1194" formatCode="0.000">
                  <c:v>2.3833899999999999</c:v>
                </c:pt>
                <c:pt idx="1195" formatCode="0.000">
                  <c:v>2.3854500000000001</c:v>
                </c:pt>
                <c:pt idx="1196" formatCode="0.000">
                  <c:v>2.3873799999999998</c:v>
                </c:pt>
                <c:pt idx="1197" formatCode="0.000">
                  <c:v>2.3893399999999998</c:v>
                </c:pt>
                <c:pt idx="1198" formatCode="0.000">
                  <c:v>2.3913000000000002</c:v>
                </c:pt>
                <c:pt idx="1199" formatCode="0.000">
                  <c:v>2.3933200000000001</c:v>
                </c:pt>
                <c:pt idx="1200" formatCode="0.000">
                  <c:v>2.39547</c:v>
                </c:pt>
                <c:pt idx="1201" formatCode="0.000">
                  <c:v>2.39737</c:v>
                </c:pt>
                <c:pt idx="1202" formatCode="0.000">
                  <c:v>2.3993699999999998</c:v>
                </c:pt>
                <c:pt idx="1203" formatCode="0.000">
                  <c:v>2.4014600000000002</c:v>
                </c:pt>
                <c:pt idx="1204" formatCode="0.000">
                  <c:v>2.4033899999999999</c:v>
                </c:pt>
                <c:pt idx="1205" formatCode="0.000">
                  <c:v>2.4053599999999999</c:v>
                </c:pt>
                <c:pt idx="1206" formatCode="0.000">
                  <c:v>2.4073600000000002</c:v>
                </c:pt>
                <c:pt idx="1207" formatCode="0.000">
                  <c:v>2.40951</c:v>
                </c:pt>
                <c:pt idx="1208" formatCode="0.000">
                  <c:v>2.41134</c:v>
                </c:pt>
                <c:pt idx="1209" formatCode="0.000">
                  <c:v>2.4132600000000002</c:v>
                </c:pt>
                <c:pt idx="1210" formatCode="0.000">
                  <c:v>2.41527</c:v>
                </c:pt>
                <c:pt idx="1211" formatCode="0.000">
                  <c:v>2.4172699999999998</c:v>
                </c:pt>
                <c:pt idx="1212" formatCode="0.000">
                  <c:v>2.4195199999999999</c:v>
                </c:pt>
                <c:pt idx="1213" formatCode="0.000">
                  <c:v>2.4214199999999999</c:v>
                </c:pt>
                <c:pt idx="1214" formatCode="0.000">
                  <c:v>2.4234</c:v>
                </c:pt>
                <c:pt idx="1215" formatCode="0.000">
                  <c:v>2.42557</c:v>
                </c:pt>
                <c:pt idx="1216" formatCode="0.000">
                  <c:v>2.4273600000000002</c:v>
                </c:pt>
                <c:pt idx="1217" formatCode="0.000">
                  <c:v>2.4292600000000002</c:v>
                </c:pt>
                <c:pt idx="1218" formatCode="0.000">
                  <c:v>2.43127</c:v>
                </c:pt>
                <c:pt idx="1219" formatCode="0.000">
                  <c:v>2.43344</c:v>
                </c:pt>
                <c:pt idx="1220" formatCode="0.000">
                  <c:v>2.4353199999999999</c:v>
                </c:pt>
                <c:pt idx="1221" formatCode="0.000">
                  <c:v>2.4371700000000001</c:v>
                </c:pt>
                <c:pt idx="1222" formatCode="0.000">
                  <c:v>2.4391400000000001</c:v>
                </c:pt>
                <c:pt idx="1223" formatCode="0.000">
                  <c:v>2.4411800000000001</c:v>
                </c:pt>
                <c:pt idx="1224" formatCode="0.000">
                  <c:v>2.4432399999999999</c:v>
                </c:pt>
                <c:pt idx="1225" formatCode="0.000">
                  <c:v>2.4452500000000001</c:v>
                </c:pt>
                <c:pt idx="1226" formatCode="0.000">
                  <c:v>2.4473099999999999</c:v>
                </c:pt>
                <c:pt idx="1227" formatCode="0.000">
                  <c:v>2.4494199999999999</c:v>
                </c:pt>
                <c:pt idx="1228" formatCode="0.000">
                  <c:v>2.4513400000000001</c:v>
                </c:pt>
                <c:pt idx="1229" formatCode="0.000">
                  <c:v>2.45329</c:v>
                </c:pt>
                <c:pt idx="1230" formatCode="0.000">
                  <c:v>2.45513</c:v>
                </c:pt>
                <c:pt idx="1231" formatCode="0.000">
                  <c:v>2.45723</c:v>
                </c:pt>
                <c:pt idx="1232" formatCode="0.000">
                  <c:v>2.4592700000000001</c:v>
                </c:pt>
                <c:pt idx="1233" formatCode="0.000">
                  <c:v>2.4610799999999999</c:v>
                </c:pt>
                <c:pt idx="1234" formatCode="0.000">
                  <c:v>2.46305</c:v>
                </c:pt>
                <c:pt idx="1235" formatCode="0.000">
                  <c:v>2.4650699999999999</c:v>
                </c:pt>
                <c:pt idx="1236" formatCode="0.000">
                  <c:v>2.46706</c:v>
                </c:pt>
                <c:pt idx="1237" formatCode="0.000">
                  <c:v>2.4690300000000001</c:v>
                </c:pt>
                <c:pt idx="1238" formatCode="0.000">
                  <c:v>2.4711500000000002</c:v>
                </c:pt>
                <c:pt idx="1239" formatCode="0.000">
                  <c:v>2.4734500000000001</c:v>
                </c:pt>
                <c:pt idx="1240" formatCode="0.000">
                  <c:v>2.47532</c:v>
                </c:pt>
                <c:pt idx="1241" formatCode="0.000">
                  <c:v>2.4771100000000001</c:v>
                </c:pt>
                <c:pt idx="1242" formatCode="0.000">
                  <c:v>2.4790800000000002</c:v>
                </c:pt>
                <c:pt idx="1243" formatCode="0.000">
                  <c:v>2.48109</c:v>
                </c:pt>
                <c:pt idx="1244" formatCode="0.000">
                  <c:v>2.4832299999999998</c:v>
                </c:pt>
                <c:pt idx="1245" formatCode="0.000">
                  <c:v>2.4850400000000001</c:v>
                </c:pt>
                <c:pt idx="1246" formatCode="0.000">
                  <c:v>2.4870199999999998</c:v>
                </c:pt>
                <c:pt idx="1247" formatCode="0.000">
                  <c:v>2.4890099999999999</c:v>
                </c:pt>
                <c:pt idx="1248" formatCode="0.000">
                  <c:v>2.4910399999999999</c:v>
                </c:pt>
                <c:pt idx="1249" formatCode="0.000">
                  <c:v>2.4929600000000001</c:v>
                </c:pt>
                <c:pt idx="1250" formatCode="0.000">
                  <c:v>2.4949499999999998</c:v>
                </c:pt>
              </c:numCache>
              <c:extLst xmlns:c15="http://schemas.microsoft.com/office/drawing/2012/chart"/>
            </c:numRef>
          </c:y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3-D729-4DD5-BFB7-2E020FAE72D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03351936"/>
        <c:axId val="656756160"/>
        <c:extLst>
          <c:ext xmlns:c15="http://schemas.microsoft.com/office/drawing/2012/chart" uri="{02D57815-91ED-43cb-92C2-25804820EDAC}">
            <c15:filteredScatterSeries>
              <c15:ser>
                <c:idx val="5"/>
                <c:order val="4"/>
                <c:tx>
                  <c:strRef>
                    <c:extLst>
                      <c:ext uri="{02D57815-91ED-43cb-92C2-25804820EDAC}">
                        <c15:formulaRef>
                          <c15:sqref>Paper!$A$5</c15:sqref>
                        </c15:formulaRef>
                      </c:ext>
                    </c:extLst>
                    <c:strCache>
                      <c:ptCount val="1"/>
                      <c:pt idx="0">
                        <c:v>Etapa 4</c:v>
                      </c:pt>
                    </c:strCache>
                  </c:strRef>
                </c:tx>
                <c:spPr>
                  <a:ln w="25400" cap="rnd">
                    <a:noFill/>
                    <a:round/>
                  </a:ln>
                  <a:effectLst/>
                </c:spPr>
                <c:marker>
                  <c:symbol val="circle"/>
                  <c:size val="2"/>
                  <c:spPr>
                    <a:solidFill>
                      <a:srgbClr val="00B0F0"/>
                    </a:solidFill>
                    <a:ln w="9525">
                      <a:noFill/>
                    </a:ln>
                    <a:effectLst/>
                  </c:spPr>
                </c:marker>
                <c:xVal>
                  <c:numRef>
                    <c:extLst>
                      <c:ext uri="{02D57815-91ED-43cb-92C2-25804820EDAC}">
                        <c15:formulaRef>
                          <c15:sqref>'N115 Curvas de Polarización'!$I$4:$I$654</c15:sqref>
                        </c15:formulaRef>
                      </c:ext>
                    </c:extLst>
                    <c:numCache>
                      <c:formatCode>0.0000</c:formatCode>
                      <c:ptCount val="651"/>
                      <c:pt idx="0">
                        <c:v>4.2643599999999998E-4</c:v>
                      </c:pt>
                      <c:pt idx="1">
                        <c:v>4.2943199999999999E-4</c:v>
                      </c:pt>
                      <c:pt idx="2">
                        <c:v>4.3137599999999997E-4</c:v>
                      </c:pt>
                      <c:pt idx="3">
                        <c:v>4.2803200000000001E-4</c:v>
                      </c:pt>
                      <c:pt idx="4">
                        <c:v>4.2001999999999995E-4</c:v>
                      </c:pt>
                      <c:pt idx="5">
                        <c:v>4.11116E-4</c:v>
                      </c:pt>
                      <c:pt idx="6">
                        <c:v>4.0654000000000005E-4</c:v>
                      </c:pt>
                      <c:pt idx="7">
                        <c:v>3.9276640000000004E-4</c:v>
                      </c:pt>
                      <c:pt idx="8">
                        <c:v>3.8389920000000001E-4</c:v>
                      </c:pt>
                      <c:pt idx="9">
                        <c:v>3.7698080000000001E-4</c:v>
                      </c:pt>
                      <c:pt idx="10">
                        <c:v>3.7456639999999998E-4</c:v>
                      </c:pt>
                      <c:pt idx="11">
                        <c:v>3.637092E-4</c:v>
                      </c:pt>
                      <c:pt idx="12">
                        <c:v>3.4941239999999998E-4</c:v>
                      </c:pt>
                      <c:pt idx="13">
                        <c:v>3.4796440000000001E-4</c:v>
                      </c:pt>
                      <c:pt idx="14">
                        <c:v>3.5337920000000003E-4</c:v>
                      </c:pt>
                      <c:pt idx="15">
                        <c:v>3.310632E-4</c:v>
                      </c:pt>
                      <c:pt idx="16">
                        <c:v>3.1717919999999997E-4</c:v>
                      </c:pt>
                      <c:pt idx="17">
                        <c:v>3.1370759999999997E-4</c:v>
                      </c:pt>
                      <c:pt idx="18">
                        <c:v>3.1586919999999999E-4</c:v>
                      </c:pt>
                      <c:pt idx="19">
                        <c:v>3.1742800000000002E-4</c:v>
                      </c:pt>
                      <c:pt idx="20">
                        <c:v>3.0427319999999999E-4</c:v>
                      </c:pt>
                      <c:pt idx="21">
                        <c:v>2.9641919999999998E-4</c:v>
                      </c:pt>
                      <c:pt idx="22">
                        <c:v>3.042392E-4</c:v>
                      </c:pt>
                      <c:pt idx="23">
                        <c:v>3.037184E-4</c:v>
                      </c:pt>
                      <c:pt idx="24">
                        <c:v>2.9649959999999997E-4</c:v>
                      </c:pt>
                      <c:pt idx="25">
                        <c:v>2.995292E-4</c:v>
                      </c:pt>
                      <c:pt idx="26">
                        <c:v>3.0445599999999999E-4</c:v>
                      </c:pt>
                      <c:pt idx="27">
                        <c:v>3.0180920000000001E-4</c:v>
                      </c:pt>
                      <c:pt idx="28">
                        <c:v>2.9973000000000001E-4</c:v>
                      </c:pt>
                      <c:pt idx="29">
                        <c:v>2.993796E-4</c:v>
                      </c:pt>
                      <c:pt idx="30">
                        <c:v>2.9967359999999996E-4</c:v>
                      </c:pt>
                      <c:pt idx="31">
                        <c:v>2.87342E-4</c:v>
                      </c:pt>
                      <c:pt idx="32">
                        <c:v>2.881068E-4</c:v>
                      </c:pt>
                      <c:pt idx="33">
                        <c:v>2.9118919999999998E-4</c:v>
                      </c:pt>
                      <c:pt idx="34">
                        <c:v>2.9933640000000001E-4</c:v>
                      </c:pt>
                      <c:pt idx="35">
                        <c:v>2.924612E-4</c:v>
                      </c:pt>
                      <c:pt idx="36">
                        <c:v>2.9290719999999998E-4</c:v>
                      </c:pt>
                      <c:pt idx="37">
                        <c:v>3.080596E-4</c:v>
                      </c:pt>
                      <c:pt idx="38">
                        <c:v>3.1931559999999996E-4</c:v>
                      </c:pt>
                      <c:pt idx="39">
                        <c:v>3.1375359999999999E-4</c:v>
                      </c:pt>
                      <c:pt idx="40">
                        <c:v>3.1560639999999999E-4</c:v>
                      </c:pt>
                      <c:pt idx="41">
                        <c:v>3.1841800000000005E-4</c:v>
                      </c:pt>
                      <c:pt idx="42">
                        <c:v>3.2931280000000001E-4</c:v>
                      </c:pt>
                      <c:pt idx="43">
                        <c:v>3.400144E-4</c:v>
                      </c:pt>
                      <c:pt idx="44">
                        <c:v>3.4002079999999996E-4</c:v>
                      </c:pt>
                      <c:pt idx="45">
                        <c:v>3.4766879999999998E-4</c:v>
                      </c:pt>
                      <c:pt idx="46">
                        <c:v>3.5527440000000001E-4</c:v>
                      </c:pt>
                      <c:pt idx="47">
                        <c:v>3.5848280000000003E-4</c:v>
                      </c:pt>
                      <c:pt idx="48">
                        <c:v>3.6515279999999999E-4</c:v>
                      </c:pt>
                      <c:pt idx="49">
                        <c:v>3.701744E-4</c:v>
                      </c:pt>
                      <c:pt idx="50">
                        <c:v>3.7499879999999998E-4</c:v>
                      </c:pt>
                      <c:pt idx="51">
                        <c:v>3.7811840000000002E-4</c:v>
                      </c:pt>
                      <c:pt idx="52">
                        <c:v>3.6554919999999997E-4</c:v>
                      </c:pt>
                      <c:pt idx="53">
                        <c:v>3.7780160000000003E-4</c:v>
                      </c:pt>
                      <c:pt idx="54">
                        <c:v>3.918924E-4</c:v>
                      </c:pt>
                      <c:pt idx="55">
                        <c:v>3.9043159999999999E-4</c:v>
                      </c:pt>
                      <c:pt idx="56">
                        <c:v>3.8860800000000003E-4</c:v>
                      </c:pt>
                      <c:pt idx="57">
                        <c:v>3.9714040000000001E-4</c:v>
                      </c:pt>
                      <c:pt idx="58">
                        <c:v>4.0306400000000002E-4</c:v>
                      </c:pt>
                      <c:pt idx="59">
                        <c:v>4.1206000000000001E-4</c:v>
                      </c:pt>
                      <c:pt idx="60">
                        <c:v>4.1018800000000002E-4</c:v>
                      </c:pt>
                      <c:pt idx="61">
                        <c:v>4.2312000000000003E-4</c:v>
                      </c:pt>
                      <c:pt idx="62">
                        <c:v>4.2642800000000002E-4</c:v>
                      </c:pt>
                      <c:pt idx="63">
                        <c:v>4.31808E-4</c:v>
                      </c:pt>
                      <c:pt idx="64">
                        <c:v>4.25532E-4</c:v>
                      </c:pt>
                      <c:pt idx="65">
                        <c:v>4.44E-4</c:v>
                      </c:pt>
                      <c:pt idx="66">
                        <c:v>4.58608E-4</c:v>
                      </c:pt>
                      <c:pt idx="67">
                        <c:v>4.6149599999999999E-4</c:v>
                      </c:pt>
                      <c:pt idx="68">
                        <c:v>4.5427200000000003E-4</c:v>
                      </c:pt>
                      <c:pt idx="69">
                        <c:v>4.8166399999999997E-4</c:v>
                      </c:pt>
                      <c:pt idx="70">
                        <c:v>4.85456E-4</c:v>
                      </c:pt>
                      <c:pt idx="71">
                        <c:v>4.8764399999999997E-4</c:v>
                      </c:pt>
                      <c:pt idx="72">
                        <c:v>4.8939600000000002E-4</c:v>
                      </c:pt>
                      <c:pt idx="73">
                        <c:v>5.1803999999999999E-4</c:v>
                      </c:pt>
                      <c:pt idx="74">
                        <c:v>5.2596800000000003E-4</c:v>
                      </c:pt>
                      <c:pt idx="75">
                        <c:v>5.2514400000000007E-4</c:v>
                      </c:pt>
                      <c:pt idx="76">
                        <c:v>5.4133600000000001E-4</c:v>
                      </c:pt>
                      <c:pt idx="77">
                        <c:v>5.5761199999999997E-4</c:v>
                      </c:pt>
                      <c:pt idx="78">
                        <c:v>5.5866399999999995E-4</c:v>
                      </c:pt>
                      <c:pt idx="79">
                        <c:v>5.7118799999999993E-4</c:v>
                      </c:pt>
                      <c:pt idx="80">
                        <c:v>5.9221999999999996E-4</c:v>
                      </c:pt>
                      <c:pt idx="81">
                        <c:v>5.9505199999999999E-4</c:v>
                      </c:pt>
                      <c:pt idx="82">
                        <c:v>6.0063999999999994E-4</c:v>
                      </c:pt>
                      <c:pt idx="83">
                        <c:v>6.2195999999999996E-4</c:v>
                      </c:pt>
                      <c:pt idx="84">
                        <c:v>6.4128399999999999E-4</c:v>
                      </c:pt>
                      <c:pt idx="85">
                        <c:v>6.49396E-4</c:v>
                      </c:pt>
                      <c:pt idx="86">
                        <c:v>6.5493599999999995E-4</c:v>
                      </c:pt>
                      <c:pt idx="87">
                        <c:v>6.9105999999999996E-4</c:v>
                      </c:pt>
                      <c:pt idx="88">
                        <c:v>7.0822399999999992E-4</c:v>
                      </c:pt>
                      <c:pt idx="89">
                        <c:v>7.2127200000000002E-4</c:v>
                      </c:pt>
                      <c:pt idx="90">
                        <c:v>7.5072799999999999E-4</c:v>
                      </c:pt>
                      <c:pt idx="91">
                        <c:v>8.2038E-4</c:v>
                      </c:pt>
                      <c:pt idx="92">
                        <c:v>8.4290400000000001E-4</c:v>
                      </c:pt>
                      <c:pt idx="93">
                        <c:v>8.5671200000000003E-4</c:v>
                      </c:pt>
                      <c:pt idx="94">
                        <c:v>8.8830000000000007E-4</c:v>
                      </c:pt>
                      <c:pt idx="95">
                        <c:v>9.7406000000000012E-4</c:v>
                      </c:pt>
                      <c:pt idx="96">
                        <c:v>1.018808E-3</c:v>
                      </c:pt>
                      <c:pt idx="97">
                        <c:v>1.0379079999999999E-3</c:v>
                      </c:pt>
                      <c:pt idx="98">
                        <c:v>1.0629039999999999E-3</c:v>
                      </c:pt>
                      <c:pt idx="99">
                        <c:v>1.1889280000000001E-3</c:v>
                      </c:pt>
                      <c:pt idx="100">
                        <c:v>1.247668E-3</c:v>
                      </c:pt>
                      <c:pt idx="101">
                        <c:v>1.28776E-3</c:v>
                      </c:pt>
                      <c:pt idx="102">
                        <c:v>1.3285479999999999E-3</c:v>
                      </c:pt>
                      <c:pt idx="103">
                        <c:v>1.4395600000000001E-3</c:v>
                      </c:pt>
                      <c:pt idx="104">
                        <c:v>1.6057959999999998E-3</c:v>
                      </c:pt>
                      <c:pt idx="105">
                        <c:v>1.6720560000000001E-3</c:v>
                      </c:pt>
                      <c:pt idx="106">
                        <c:v>1.7211280000000002E-3</c:v>
                      </c:pt>
                      <c:pt idx="107">
                        <c:v>1.9275680000000002E-3</c:v>
                      </c:pt>
                      <c:pt idx="108">
                        <c:v>2.107088E-3</c:v>
                      </c:pt>
                      <c:pt idx="109">
                        <c:v>2.1873919999999998E-3</c:v>
                      </c:pt>
                      <c:pt idx="110">
                        <c:v>2.2626880000000001E-3</c:v>
                      </c:pt>
                      <c:pt idx="111">
                        <c:v>2.4337919999999997E-3</c:v>
                      </c:pt>
                      <c:pt idx="112">
                        <c:v>2.6926679999999996E-3</c:v>
                      </c:pt>
                      <c:pt idx="113">
                        <c:v>2.8228839999999999E-3</c:v>
                      </c:pt>
                      <c:pt idx="114">
                        <c:v>2.9409760000000001E-3</c:v>
                      </c:pt>
                      <c:pt idx="115">
                        <c:v>3.2681519999999999E-3</c:v>
                      </c:pt>
                      <c:pt idx="116">
                        <c:v>3.5502519999999998E-3</c:v>
                      </c:pt>
                      <c:pt idx="117">
                        <c:v>3.6655520000000003E-3</c:v>
                      </c:pt>
                      <c:pt idx="118">
                        <c:v>3.7923760000000001E-3</c:v>
                      </c:pt>
                      <c:pt idx="119">
                        <c:v>3.962948E-3</c:v>
                      </c:pt>
                      <c:pt idx="120">
                        <c:v>4.3319999999999999E-3</c:v>
                      </c:pt>
                      <c:pt idx="121">
                        <c:v>4.9617200000000002E-3</c:v>
                      </c:pt>
                      <c:pt idx="122">
                        <c:v>5.1823200000000007E-3</c:v>
                      </c:pt>
                      <c:pt idx="123">
                        <c:v>5.4691599999999998E-3</c:v>
                      </c:pt>
                      <c:pt idx="124">
                        <c:v>6.0216000000000002E-3</c:v>
                      </c:pt>
                      <c:pt idx="125">
                        <c:v>6.2578800000000004E-3</c:v>
                      </c:pt>
                      <c:pt idx="126">
                        <c:v>6.4867600000000003E-3</c:v>
                      </c:pt>
                      <c:pt idx="127">
                        <c:v>7.2330799999999994E-3</c:v>
                      </c:pt>
                      <c:pt idx="128">
                        <c:v>7.5607199999999999E-3</c:v>
                      </c:pt>
                      <c:pt idx="129">
                        <c:v>7.8746000000000007E-3</c:v>
                      </c:pt>
                      <c:pt idx="130">
                        <c:v>8.7775600000000002E-3</c:v>
                      </c:pt>
                      <c:pt idx="131">
                        <c:v>9.1081599999999988E-3</c:v>
                      </c:pt>
                      <c:pt idx="132">
                        <c:v>9.3770399999999997E-3</c:v>
                      </c:pt>
                      <c:pt idx="133">
                        <c:v>1.015776E-2</c:v>
                      </c:pt>
                      <c:pt idx="134">
                        <c:v>1.091632E-2</c:v>
                      </c:pt>
                      <c:pt idx="135">
                        <c:v>1.119672E-2</c:v>
                      </c:pt>
                      <c:pt idx="136">
                        <c:v>1.1786479999999998E-2</c:v>
                      </c:pt>
                      <c:pt idx="137">
                        <c:v>1.298356E-2</c:v>
                      </c:pt>
                      <c:pt idx="138">
                        <c:v>1.336328E-2</c:v>
                      </c:pt>
                      <c:pt idx="139">
                        <c:v>1.3695919999999999E-2</c:v>
                      </c:pt>
                      <c:pt idx="140">
                        <c:v>1.412912E-2</c:v>
                      </c:pt>
                      <c:pt idx="141">
                        <c:v>1.473444E-2</c:v>
                      </c:pt>
                      <c:pt idx="142">
                        <c:v>1.6268480000000002E-2</c:v>
                      </c:pt>
                      <c:pt idx="143">
                        <c:v>1.69734E-2</c:v>
                      </c:pt>
                      <c:pt idx="144">
                        <c:v>1.7348880000000001E-2</c:v>
                      </c:pt>
                      <c:pt idx="145">
                        <c:v>1.778716E-2</c:v>
                      </c:pt>
                      <c:pt idx="146">
                        <c:v>1.8491880000000002E-2</c:v>
                      </c:pt>
                      <c:pt idx="147">
                        <c:v>2.021572E-2</c:v>
                      </c:pt>
                      <c:pt idx="148">
                        <c:v>2.0841560000000002E-2</c:v>
                      </c:pt>
                      <c:pt idx="149">
                        <c:v>2.1284519999999998E-2</c:v>
                      </c:pt>
                      <c:pt idx="150">
                        <c:v>2.2857240000000001E-2</c:v>
                      </c:pt>
                      <c:pt idx="151">
                        <c:v>2.351052E-2</c:v>
                      </c:pt>
                      <c:pt idx="152">
                        <c:v>2.4015080000000001E-2</c:v>
                      </c:pt>
                      <c:pt idx="153">
                        <c:v>2.51918E-2</c:v>
                      </c:pt>
                      <c:pt idx="154">
                        <c:v>2.7184E-2</c:v>
                      </c:pt>
                      <c:pt idx="155">
                        <c:v>2.7791920000000001E-2</c:v>
                      </c:pt>
                      <c:pt idx="156">
                        <c:v>2.8296960000000003E-2</c:v>
                      </c:pt>
                      <c:pt idx="157">
                        <c:v>2.977432E-2</c:v>
                      </c:pt>
                      <c:pt idx="158">
                        <c:v>3.110448E-2</c:v>
                      </c:pt>
                      <c:pt idx="159">
                        <c:v>3.1629879999999999E-2</c:v>
                      </c:pt>
                      <c:pt idx="160">
                        <c:v>3.2266959999999997E-2</c:v>
                      </c:pt>
                      <c:pt idx="161">
                        <c:v>3.2970640000000002E-2</c:v>
                      </c:pt>
                      <c:pt idx="162">
                        <c:v>3.4691960000000001E-2</c:v>
                      </c:pt>
                      <c:pt idx="163">
                        <c:v>3.6564440000000004E-2</c:v>
                      </c:pt>
                      <c:pt idx="164">
                        <c:v>3.7120840000000002E-2</c:v>
                      </c:pt>
                      <c:pt idx="165">
                        <c:v>3.7747639999999999E-2</c:v>
                      </c:pt>
                      <c:pt idx="166">
                        <c:v>3.8472920000000001E-2</c:v>
                      </c:pt>
                      <c:pt idx="167">
                        <c:v>4.0470800000000001E-2</c:v>
                      </c:pt>
                      <c:pt idx="168">
                        <c:v>4.2573999999999994E-2</c:v>
                      </c:pt>
                      <c:pt idx="169">
                        <c:v>4.3170400000000005E-2</c:v>
                      </c:pt>
                      <c:pt idx="170">
                        <c:v>4.3852799999999997E-2</c:v>
                      </c:pt>
                      <c:pt idx="171">
                        <c:v>4.6237599999999997E-2</c:v>
                      </c:pt>
                      <c:pt idx="172">
                        <c:v>4.7428800000000007E-2</c:v>
                      </c:pt>
                      <c:pt idx="173">
                        <c:v>4.8047199999999998E-2</c:v>
                      </c:pt>
                      <c:pt idx="174">
                        <c:v>4.8796799999999994E-2</c:v>
                      </c:pt>
                      <c:pt idx="175">
                        <c:v>5.0440399999999996E-2</c:v>
                      </c:pt>
                      <c:pt idx="176">
                        <c:v>5.2682E-2</c:v>
                      </c:pt>
                      <c:pt idx="177">
                        <c:v>5.3329599999999998E-2</c:v>
                      </c:pt>
                      <c:pt idx="178">
                        <c:v>5.4074400000000002E-2</c:v>
                      </c:pt>
                      <c:pt idx="179">
                        <c:v>5.4903599999999997E-2</c:v>
                      </c:pt>
                      <c:pt idx="180">
                        <c:v>5.6595199999999998E-2</c:v>
                      </c:pt>
                      <c:pt idx="181">
                        <c:v>5.9163199999999999E-2</c:v>
                      </c:pt>
                      <c:pt idx="182">
                        <c:v>5.9889999999999999E-2</c:v>
                      </c:pt>
                      <c:pt idx="183">
                        <c:v>6.1022800000000002E-2</c:v>
                      </c:pt>
                      <c:pt idx="184">
                        <c:v>6.3229599999999997E-2</c:v>
                      </c:pt>
                      <c:pt idx="185">
                        <c:v>6.3944799999999996E-2</c:v>
                      </c:pt>
                      <c:pt idx="186">
                        <c:v>6.4730400000000007E-2</c:v>
                      </c:pt>
                      <c:pt idx="187">
                        <c:v>6.5642400000000004E-2</c:v>
                      </c:pt>
                      <c:pt idx="188">
                        <c:v>6.7577999999999999E-2</c:v>
                      </c:pt>
                      <c:pt idx="189">
                        <c:v>7.0544399999999993E-2</c:v>
                      </c:pt>
                      <c:pt idx="190">
                        <c:v>7.15808E-2</c:v>
                      </c:pt>
                      <c:pt idx="191">
                        <c:v>7.2244000000000003E-2</c:v>
                      </c:pt>
                      <c:pt idx="192">
                        <c:v>7.4436000000000002E-2</c:v>
                      </c:pt>
                      <c:pt idx="193">
                        <c:v>7.6352799999999998E-2</c:v>
                      </c:pt>
                      <c:pt idx="194">
                        <c:v>7.7050800000000003E-2</c:v>
                      </c:pt>
                      <c:pt idx="195">
                        <c:v>7.7848399999999998E-2</c:v>
                      </c:pt>
                      <c:pt idx="196">
                        <c:v>8.05424E-2</c:v>
                      </c:pt>
                      <c:pt idx="197">
                        <c:v>8.1953600000000015E-2</c:v>
                      </c:pt>
                      <c:pt idx="198">
                        <c:v>8.27016E-2</c:v>
                      </c:pt>
                      <c:pt idx="199">
                        <c:v>8.3574400000000007E-2</c:v>
                      </c:pt>
                      <c:pt idx="200">
                        <c:v>8.6386800000000014E-2</c:v>
                      </c:pt>
                      <c:pt idx="201">
                        <c:v>8.7823200000000004E-2</c:v>
                      </c:pt>
                      <c:pt idx="202">
                        <c:v>8.8594800000000001E-2</c:v>
                      </c:pt>
                      <c:pt idx="203">
                        <c:v>9.0805999999999998E-2</c:v>
                      </c:pt>
                      <c:pt idx="204">
                        <c:v>9.2894400000000002E-2</c:v>
                      </c:pt>
                      <c:pt idx="205">
                        <c:v>9.3646800000000002E-2</c:v>
                      </c:pt>
                      <c:pt idx="206">
                        <c:v>9.4486399999999998E-2</c:v>
                      </c:pt>
                      <c:pt idx="207">
                        <c:v>9.7316E-2</c:v>
                      </c:pt>
                      <c:pt idx="208">
                        <c:v>9.8648399999999997E-2</c:v>
                      </c:pt>
                      <c:pt idx="209">
                        <c:v>9.9474000000000007E-2</c:v>
                      </c:pt>
                      <c:pt idx="210">
                        <c:v>0.10041159999999999</c:v>
                      </c:pt>
                      <c:pt idx="211">
                        <c:v>0.102766</c:v>
                      </c:pt>
                      <c:pt idx="212">
                        <c:v>0.1055828</c:v>
                      </c:pt>
                      <c:pt idx="213">
                        <c:v>0.1063448</c:v>
                      </c:pt>
                      <c:pt idx="214">
                        <c:v>0.10717879999999999</c:v>
                      </c:pt>
                      <c:pt idx="215">
                        <c:v>0.1081804</c:v>
                      </c:pt>
                      <c:pt idx="216">
                        <c:v>0.1113996</c:v>
                      </c:pt>
                      <c:pt idx="217">
                        <c:v>0.11316039999999999</c:v>
                      </c:pt>
                      <c:pt idx="218">
                        <c:v>0.1139312</c:v>
                      </c:pt>
                      <c:pt idx="219">
                        <c:v>0.11514279999999999</c:v>
                      </c:pt>
                      <c:pt idx="220">
                        <c:v>0.11857319999999999</c:v>
                      </c:pt>
                      <c:pt idx="221">
                        <c:v>0.11969160000000001</c:v>
                      </c:pt>
                      <c:pt idx="222">
                        <c:v>0.12051439999999999</c:v>
                      </c:pt>
                      <c:pt idx="223">
                        <c:v>0.1214784</c:v>
                      </c:pt>
                      <c:pt idx="224">
                        <c:v>0.1236472</c:v>
                      </c:pt>
                      <c:pt idx="225">
                        <c:v>0.12712799999999999</c:v>
                      </c:pt>
                      <c:pt idx="226">
                        <c:v>0.12805800000000001</c:v>
                      </c:pt>
                      <c:pt idx="227">
                        <c:v>0.12884480000000001</c:v>
                      </c:pt>
                      <c:pt idx="228">
                        <c:v>0.12981400000000001</c:v>
                      </c:pt>
                      <c:pt idx="229">
                        <c:v>0.1308164</c:v>
                      </c:pt>
                      <c:pt idx="230">
                        <c:v>0.13402359999999999</c:v>
                      </c:pt>
                      <c:pt idx="231">
                        <c:v>0.1365712</c:v>
                      </c:pt>
                      <c:pt idx="232">
                        <c:v>0.1373084</c:v>
                      </c:pt>
                      <c:pt idx="233">
                        <c:v>0.13822719999999999</c:v>
                      </c:pt>
                      <c:pt idx="234">
                        <c:v>0.14010400000000001</c:v>
                      </c:pt>
                      <c:pt idx="235">
                        <c:v>0.14374439999999999</c:v>
                      </c:pt>
                      <c:pt idx="236">
                        <c:v>0.14477320000000002</c:v>
                      </c:pt>
                      <c:pt idx="237">
                        <c:v>0.145568</c:v>
                      </c:pt>
                      <c:pt idx="238">
                        <c:v>0.14652560000000001</c:v>
                      </c:pt>
                      <c:pt idx="239">
                        <c:v>0.14759559999999999</c:v>
                      </c:pt>
                      <c:pt idx="240">
                        <c:v>0.14905160000000001</c:v>
                      </c:pt>
                      <c:pt idx="241">
                        <c:v>0.1528796</c:v>
                      </c:pt>
                      <c:pt idx="242">
                        <c:v>0.15452199999999999</c:v>
                      </c:pt>
                      <c:pt idx="243">
                        <c:v>0.155276</c:v>
                      </c:pt>
                      <c:pt idx="244">
                        <c:v>0.15622</c:v>
                      </c:pt>
                      <c:pt idx="245">
                        <c:v>0.15724280000000002</c:v>
                      </c:pt>
                      <c:pt idx="246">
                        <c:v>0.16031999999999999</c:v>
                      </c:pt>
                      <c:pt idx="247">
                        <c:v>0.1640308</c:v>
                      </c:pt>
                      <c:pt idx="248">
                        <c:v>0.16499759999999999</c:v>
                      </c:pt>
                      <c:pt idx="249">
                        <c:v>0.16576440000000001</c:v>
                      </c:pt>
                      <c:pt idx="250">
                        <c:v>0.166738</c:v>
                      </c:pt>
                      <c:pt idx="251">
                        <c:v>0.16897799999999999</c:v>
                      </c:pt>
                      <c:pt idx="252">
                        <c:v>0.17211880000000002</c:v>
                      </c:pt>
                      <c:pt idx="253">
                        <c:v>0.17298359999999999</c:v>
                      </c:pt>
                      <c:pt idx="254">
                        <c:v>0.17388200000000001</c:v>
                      </c:pt>
                      <c:pt idx="255">
                        <c:v>0.17492959999999999</c:v>
                      </c:pt>
                      <c:pt idx="256">
                        <c:v>0.17681239999999998</c:v>
                      </c:pt>
                      <c:pt idx="257">
                        <c:v>0.1807124</c:v>
                      </c:pt>
                      <c:pt idx="258">
                        <c:v>0.18251519999999999</c:v>
                      </c:pt>
                      <c:pt idx="259">
                        <c:v>0.18329879999999998</c:v>
                      </c:pt>
                      <c:pt idx="260">
                        <c:v>0.1849372</c:v>
                      </c:pt>
                      <c:pt idx="261">
                        <c:v>0.18852679999999999</c:v>
                      </c:pt>
                      <c:pt idx="262">
                        <c:v>0.1894536</c:v>
                      </c:pt>
                      <c:pt idx="263">
                        <c:v>0.19029160000000001</c:v>
                      </c:pt>
                      <c:pt idx="264">
                        <c:v>0.19131399999999998</c:v>
                      </c:pt>
                      <c:pt idx="265">
                        <c:v>0.1925076</c:v>
                      </c:pt>
                      <c:pt idx="266">
                        <c:v>0.19629760000000002</c:v>
                      </c:pt>
                      <c:pt idx="267">
                        <c:v>0.19842479999999998</c:v>
                      </c:pt>
                      <c:pt idx="268">
                        <c:v>0.1991956</c:v>
                      </c:pt>
                      <c:pt idx="269">
                        <c:v>0.2003624</c:v>
                      </c:pt>
                      <c:pt idx="270">
                        <c:v>0.20416200000000001</c:v>
                      </c:pt>
                      <c:pt idx="271">
                        <c:v>0.20526160000000002</c:v>
                      </c:pt>
                      <c:pt idx="272">
                        <c:v>0.20611760000000001</c:v>
                      </c:pt>
                      <c:pt idx="273">
                        <c:v>0.20711279999999999</c:v>
                      </c:pt>
                      <c:pt idx="274">
                        <c:v>0.20816320000000002</c:v>
                      </c:pt>
                      <c:pt idx="275">
                        <c:v>0.21178999999999998</c:v>
                      </c:pt>
                      <c:pt idx="276">
                        <c:v>0.21392679999999997</c:v>
                      </c:pt>
                      <c:pt idx="277">
                        <c:v>0.2147384</c:v>
                      </c:pt>
                      <c:pt idx="278">
                        <c:v>0.2157144</c:v>
                      </c:pt>
                      <c:pt idx="279">
                        <c:v>0.21750839999999999</c:v>
                      </c:pt>
                      <c:pt idx="280">
                        <c:v>0.22172799999999998</c:v>
                      </c:pt>
                      <c:pt idx="281">
                        <c:v>0.22309480000000001</c:v>
                      </c:pt>
                      <c:pt idx="282">
                        <c:v>0.22387480000000001</c:v>
                      </c:pt>
                      <c:pt idx="283">
                        <c:v>0.22672400000000001</c:v>
                      </c:pt>
                      <c:pt idx="284">
                        <c:v>0.22875039999999999</c:v>
                      </c:pt>
                      <c:pt idx="285">
                        <c:v>0.22952320000000001</c:v>
                      </c:pt>
                      <c:pt idx="286">
                        <c:v>0.23270559999999998</c:v>
                      </c:pt>
                      <c:pt idx="287">
                        <c:v>0.2355516</c:v>
                      </c:pt>
                      <c:pt idx="288">
                        <c:v>0.2362756</c:v>
                      </c:pt>
                      <c:pt idx="289">
                        <c:v>0.23717559999999999</c:v>
                      </c:pt>
                      <c:pt idx="290">
                        <c:v>0.23826080000000002</c:v>
                      </c:pt>
                      <c:pt idx="291">
                        <c:v>0.2410928</c:v>
                      </c:pt>
                      <c:pt idx="292">
                        <c:v>0.2445928</c:v>
                      </c:pt>
                      <c:pt idx="293">
                        <c:v>0.24540600000000001</c:v>
                      </c:pt>
                      <c:pt idx="294">
                        <c:v>0.246278</c:v>
                      </c:pt>
                      <c:pt idx="295">
                        <c:v>0.25027080000000002</c:v>
                      </c:pt>
                      <c:pt idx="296">
                        <c:v>0.25220400000000004</c:v>
                      </c:pt>
                      <c:pt idx="297">
                        <c:v>0.25296160000000001</c:v>
                      </c:pt>
                      <c:pt idx="298">
                        <c:v>0.25393959999999999</c:v>
                      </c:pt>
                      <c:pt idx="299">
                        <c:v>0.2566196</c:v>
                      </c:pt>
                      <c:pt idx="300">
                        <c:v>0.259654</c:v>
                      </c:pt>
                      <c:pt idx="301">
                        <c:v>0.26045400000000002</c:v>
                      </c:pt>
                      <c:pt idx="302">
                        <c:v>0.26137840000000001</c:v>
                      </c:pt>
                      <c:pt idx="303">
                        <c:v>0.26378240000000003</c:v>
                      </c:pt>
                      <c:pt idx="304">
                        <c:v>0.26684999999999998</c:v>
                      </c:pt>
                      <c:pt idx="305">
                        <c:v>0.26769480000000001</c:v>
                      </c:pt>
                      <c:pt idx="306">
                        <c:v>0.26863239999999999</c:v>
                      </c:pt>
                      <c:pt idx="307">
                        <c:v>0.2696868</c:v>
                      </c:pt>
                      <c:pt idx="308">
                        <c:v>0.27266879999999999</c:v>
                      </c:pt>
                      <c:pt idx="309">
                        <c:v>0.27662759999999997</c:v>
                      </c:pt>
                      <c:pt idx="310">
                        <c:v>0.27750560000000002</c:v>
                      </c:pt>
                      <c:pt idx="311">
                        <c:v>0.27827239999999998</c:v>
                      </c:pt>
                      <c:pt idx="312">
                        <c:v>0.28157399999999999</c:v>
                      </c:pt>
                      <c:pt idx="313">
                        <c:v>0.2849796</c:v>
                      </c:pt>
                      <c:pt idx="314">
                        <c:v>0.2856804</c:v>
                      </c:pt>
                      <c:pt idx="315">
                        <c:v>0.2865492</c:v>
                      </c:pt>
                      <c:pt idx="316">
                        <c:v>0.28782720000000001</c:v>
                      </c:pt>
                      <c:pt idx="317">
                        <c:v>0.29235279999999997</c:v>
                      </c:pt>
                      <c:pt idx="318">
                        <c:v>0.29412840000000001</c:v>
                      </c:pt>
                      <c:pt idx="319">
                        <c:v>0.29486080000000003</c:v>
                      </c:pt>
                      <c:pt idx="320">
                        <c:v>0.29581040000000003</c:v>
                      </c:pt>
                      <c:pt idx="321">
                        <c:v>0.29688320000000001</c:v>
                      </c:pt>
                      <c:pt idx="322">
                        <c:v>0.29924000000000001</c:v>
                      </c:pt>
                      <c:pt idx="323">
                        <c:v>0.30355599999999999</c:v>
                      </c:pt>
                      <c:pt idx="324">
                        <c:v>0.30446840000000003</c:v>
                      </c:pt>
                      <c:pt idx="325">
                        <c:v>0.30528320000000003</c:v>
                      </c:pt>
                      <c:pt idx="326">
                        <c:v>0.30630160000000001</c:v>
                      </c:pt>
                      <c:pt idx="327">
                        <c:v>0.30729919999999999</c:v>
                      </c:pt>
                      <c:pt idx="328">
                        <c:v>0.311172</c:v>
                      </c:pt>
                      <c:pt idx="329">
                        <c:v>0.31428080000000003</c:v>
                      </c:pt>
                      <c:pt idx="330">
                        <c:v>0.3149884</c:v>
                      </c:pt>
                      <c:pt idx="331">
                        <c:v>0.31589279999999997</c:v>
                      </c:pt>
                      <c:pt idx="332">
                        <c:v>0.31768640000000004</c:v>
                      </c:pt>
                      <c:pt idx="333">
                        <c:v>0.32225239999999999</c:v>
                      </c:pt>
                      <c:pt idx="334">
                        <c:v>0.32337519999999997</c:v>
                      </c:pt>
                      <c:pt idx="335">
                        <c:v>0.32416159999999999</c:v>
                      </c:pt>
                      <c:pt idx="336">
                        <c:v>0.3251676</c:v>
                      </c:pt>
                      <c:pt idx="337">
                        <c:v>0.327376</c:v>
                      </c:pt>
                      <c:pt idx="338">
                        <c:v>0.33132040000000001</c:v>
                      </c:pt>
                      <c:pt idx="339">
                        <c:v>0.33209000000000005</c:v>
                      </c:pt>
                      <c:pt idx="340">
                        <c:v>0.33588400000000002</c:v>
                      </c:pt>
                      <c:pt idx="341">
                        <c:v>0.33842280000000002</c:v>
                      </c:pt>
                      <c:pt idx="342">
                        <c:v>0.33910079999999998</c:v>
                      </c:pt>
                      <c:pt idx="343">
                        <c:v>0.34003</c:v>
                      </c:pt>
                      <c:pt idx="344">
                        <c:v>0.34110039999999997</c:v>
                      </c:pt>
                      <c:pt idx="345">
                        <c:v>0.34358640000000001</c:v>
                      </c:pt>
                      <c:pt idx="346">
                        <c:v>0.3476592</c:v>
                      </c:pt>
                      <c:pt idx="347">
                        <c:v>0.34851919999999997</c:v>
                      </c:pt>
                      <c:pt idx="348">
                        <c:v>0.34938319999999995</c:v>
                      </c:pt>
                      <c:pt idx="349">
                        <c:v>0.3520932</c:v>
                      </c:pt>
                      <c:pt idx="350">
                        <c:v>0.35680439999999997</c:v>
                      </c:pt>
                      <c:pt idx="351">
                        <c:v>0.35797679999999998</c:v>
                      </c:pt>
                      <c:pt idx="352">
                        <c:v>0.35868920000000004</c:v>
                      </c:pt>
                      <c:pt idx="353">
                        <c:v>0.35964039999999997</c:v>
                      </c:pt>
                      <c:pt idx="354">
                        <c:v>0.3607108</c:v>
                      </c:pt>
                      <c:pt idx="355">
                        <c:v>0.36446640000000002</c:v>
                      </c:pt>
                      <c:pt idx="356">
                        <c:v>0.36860320000000002</c:v>
                      </c:pt>
                      <c:pt idx="357">
                        <c:v>0.36933359999999998</c:v>
                      </c:pt>
                      <c:pt idx="358">
                        <c:v>0.37015720000000002</c:v>
                      </c:pt>
                      <c:pt idx="359">
                        <c:v>0.37118400000000001</c:v>
                      </c:pt>
                      <c:pt idx="360">
                        <c:v>0.37257640000000003</c:v>
                      </c:pt>
                      <c:pt idx="361">
                        <c:v>0.37722639999999996</c:v>
                      </c:pt>
                      <c:pt idx="362">
                        <c:v>0.37840960000000001</c:v>
                      </c:pt>
                      <c:pt idx="363">
                        <c:v>0.37981399999999998</c:v>
                      </c:pt>
                      <c:pt idx="364">
                        <c:v>0.38439200000000001</c:v>
                      </c:pt>
                      <c:pt idx="365">
                        <c:v>0.38541439999999999</c:v>
                      </c:pt>
                      <c:pt idx="366">
                        <c:v>0.38622599999999996</c:v>
                      </c:pt>
                      <c:pt idx="367">
                        <c:v>0.38726480000000002</c:v>
                      </c:pt>
                      <c:pt idx="368">
                        <c:v>0.38838720000000004</c:v>
                      </c:pt>
                      <c:pt idx="369">
                        <c:v>0.39123160000000001</c:v>
                      </c:pt>
                      <c:pt idx="370">
                        <c:v>0.39639600000000003</c:v>
                      </c:pt>
                      <c:pt idx="371">
                        <c:v>0.3975824</c:v>
                      </c:pt>
                      <c:pt idx="372">
                        <c:v>0.3983196</c:v>
                      </c:pt>
                      <c:pt idx="373">
                        <c:v>0.39928559999999996</c:v>
                      </c:pt>
                      <c:pt idx="374">
                        <c:v>0.40031599999999995</c:v>
                      </c:pt>
                      <c:pt idx="375">
                        <c:v>0.40481200000000001</c:v>
                      </c:pt>
                      <c:pt idx="376">
                        <c:v>0.406976</c:v>
                      </c:pt>
                      <c:pt idx="377">
                        <c:v>0.40762799999999999</c:v>
                      </c:pt>
                      <c:pt idx="378">
                        <c:v>0.41178400000000004</c:v>
                      </c:pt>
                      <c:pt idx="379">
                        <c:v>0.41361199999999998</c:v>
                      </c:pt>
                      <c:pt idx="380">
                        <c:v>0.41491600000000001</c:v>
                      </c:pt>
                      <c:pt idx="381">
                        <c:v>0.418908</c:v>
                      </c:pt>
                      <c:pt idx="382">
                        <c:v>0.41974400000000001</c:v>
                      </c:pt>
                      <c:pt idx="383">
                        <c:v>0.42064000000000001</c:v>
                      </c:pt>
                      <c:pt idx="384">
                        <c:v>0.42170799999999997</c:v>
                      </c:pt>
                      <c:pt idx="385">
                        <c:v>0.42342399999999997</c:v>
                      </c:pt>
                      <c:pt idx="386">
                        <c:v>0.42871599999999999</c:v>
                      </c:pt>
                      <c:pt idx="387">
                        <c:v>0.43116399999999999</c:v>
                      </c:pt>
                      <c:pt idx="388">
                        <c:v>0.43181600000000003</c:v>
                      </c:pt>
                      <c:pt idx="389">
                        <c:v>0.43306800000000001</c:v>
                      </c:pt>
                      <c:pt idx="390">
                        <c:v>0.43636800000000003</c:v>
                      </c:pt>
                      <c:pt idx="391">
                        <c:v>0.43726399999999999</c:v>
                      </c:pt>
                      <c:pt idx="392">
                        <c:v>0.43826799999999999</c:v>
                      </c:pt>
                      <c:pt idx="393">
                        <c:v>0.43940800000000002</c:v>
                      </c:pt>
                      <c:pt idx="394">
                        <c:v>0.44138800000000006</c:v>
                      </c:pt>
                      <c:pt idx="395">
                        <c:v>0.44687199999999999</c:v>
                      </c:pt>
                      <c:pt idx="396">
                        <c:v>0.44825200000000004</c:v>
                      </c:pt>
                      <c:pt idx="397">
                        <c:v>0.44900000000000001</c:v>
                      </c:pt>
                      <c:pt idx="398">
                        <c:v>0.45001199999999997</c:v>
                      </c:pt>
                      <c:pt idx="399">
                        <c:v>0.452156</c:v>
                      </c:pt>
                      <c:pt idx="400">
                        <c:v>0.45757199999999998</c:v>
                      </c:pt>
                      <c:pt idx="401">
                        <c:v>0.45877600000000002</c:v>
                      </c:pt>
                      <c:pt idx="402">
                        <c:v>0.45941200000000004</c:v>
                      </c:pt>
                      <c:pt idx="403">
                        <c:v>0.46393600000000002</c:v>
                      </c:pt>
                      <c:pt idx="404">
                        <c:v>0.46705199999999997</c:v>
                      </c:pt>
                      <c:pt idx="405">
                        <c:v>0.46770800000000001</c:v>
                      </c:pt>
                      <c:pt idx="406">
                        <c:v>0.46862000000000004</c:v>
                      </c:pt>
                      <c:pt idx="407">
                        <c:v>0.46972400000000003</c:v>
                      </c:pt>
                      <c:pt idx="408">
                        <c:v>0.47092399999999995</c:v>
                      </c:pt>
                      <c:pt idx="409">
                        <c:v>0.47292000000000001</c:v>
                      </c:pt>
                      <c:pt idx="410">
                        <c:v>0.47863999999999995</c:v>
                      </c:pt>
                      <c:pt idx="411">
                        <c:v>0.48022399999999998</c:v>
                      </c:pt>
                      <c:pt idx="412">
                        <c:v>0.48096800000000001</c:v>
                      </c:pt>
                      <c:pt idx="413">
                        <c:v>0.48196399999999995</c:v>
                      </c:pt>
                      <c:pt idx="414">
                        <c:v>0.48310799999999998</c:v>
                      </c:pt>
                      <c:pt idx="415">
                        <c:v>0.48509599999999997</c:v>
                      </c:pt>
                      <c:pt idx="416">
                        <c:v>0.49056</c:v>
                      </c:pt>
                      <c:pt idx="417">
                        <c:v>0.49170799999999998</c:v>
                      </c:pt>
                      <c:pt idx="418">
                        <c:v>0.49252800000000002</c:v>
                      </c:pt>
                      <c:pt idx="419">
                        <c:v>0.49357200000000001</c:v>
                      </c:pt>
                      <c:pt idx="420">
                        <c:v>0.49507199999999996</c:v>
                      </c:pt>
                      <c:pt idx="421">
                        <c:v>0.50064799999999998</c:v>
                      </c:pt>
                      <c:pt idx="422">
                        <c:v>0.50384799999999996</c:v>
                      </c:pt>
                      <c:pt idx="423">
                        <c:v>0.50445600000000002</c:v>
                      </c:pt>
                      <c:pt idx="424">
                        <c:v>0.50537599999999994</c:v>
                      </c:pt>
                      <c:pt idx="425">
                        <c:v>0.50650799999999996</c:v>
                      </c:pt>
                      <c:pt idx="426">
                        <c:v>0.50773599999999997</c:v>
                      </c:pt>
                      <c:pt idx="427">
                        <c:v>0.51175599999999999</c:v>
                      </c:pt>
                      <c:pt idx="428">
                        <c:v>0.51629600000000009</c:v>
                      </c:pt>
                      <c:pt idx="429">
                        <c:v>0.51702000000000004</c:v>
                      </c:pt>
                      <c:pt idx="430">
                        <c:v>0.51791600000000004</c:v>
                      </c:pt>
                      <c:pt idx="431">
                        <c:v>0.51902000000000004</c:v>
                      </c:pt>
                      <c:pt idx="432">
                        <c:v>0.521536</c:v>
                      </c:pt>
                      <c:pt idx="433">
                        <c:v>0.526864</c:v>
                      </c:pt>
                      <c:pt idx="434">
                        <c:v>0.52793999999999996</c:v>
                      </c:pt>
                      <c:pt idx="435">
                        <c:v>0.52879600000000004</c:v>
                      </c:pt>
                      <c:pt idx="436">
                        <c:v>0.52985199999999999</c:v>
                      </c:pt>
                      <c:pt idx="437">
                        <c:v>0.53289200000000003</c:v>
                      </c:pt>
                      <c:pt idx="438">
                        <c:v>0.53782799999999997</c:v>
                      </c:pt>
                      <c:pt idx="439">
                        <c:v>0.53871599999999997</c:v>
                      </c:pt>
                      <c:pt idx="440">
                        <c:v>0.53957599999999994</c:v>
                      </c:pt>
                      <c:pt idx="441">
                        <c:v>0.54071199999999997</c:v>
                      </c:pt>
                      <c:pt idx="442">
                        <c:v>0.54375200000000001</c:v>
                      </c:pt>
                      <c:pt idx="443">
                        <c:v>0.54793999999999998</c:v>
                      </c:pt>
                      <c:pt idx="444">
                        <c:v>0.54875600000000002</c:v>
                      </c:pt>
                      <c:pt idx="445">
                        <c:v>0.54972399999999999</c:v>
                      </c:pt>
                      <c:pt idx="446">
                        <c:v>0.55099600000000004</c:v>
                      </c:pt>
                      <c:pt idx="447">
                        <c:v>0.55679599999999996</c:v>
                      </c:pt>
                      <c:pt idx="448">
                        <c:v>0.55880399999999997</c:v>
                      </c:pt>
                      <c:pt idx="449">
                        <c:v>0.55958799999999997</c:v>
                      </c:pt>
                      <c:pt idx="450">
                        <c:v>0.56051200000000001</c:v>
                      </c:pt>
                      <c:pt idx="451">
                        <c:v>0.56596000000000002</c:v>
                      </c:pt>
                      <c:pt idx="452">
                        <c:v>0.56879600000000008</c:v>
                      </c:pt>
                      <c:pt idx="453">
                        <c:v>0.56953200000000004</c:v>
                      </c:pt>
                      <c:pt idx="454">
                        <c:v>0.57050000000000001</c:v>
                      </c:pt>
                      <c:pt idx="455">
                        <c:v>0.571716</c:v>
                      </c:pt>
                      <c:pt idx="456">
                        <c:v>0.57284000000000002</c:v>
                      </c:pt>
                      <c:pt idx="457">
                        <c:v>0.57777599999999996</c:v>
                      </c:pt>
                      <c:pt idx="458">
                        <c:v>0.58254399999999995</c:v>
                      </c:pt>
                      <c:pt idx="459">
                        <c:v>0.58323999999999998</c:v>
                      </c:pt>
                      <c:pt idx="460">
                        <c:v>0.58413599999999999</c:v>
                      </c:pt>
                      <c:pt idx="461">
                        <c:v>0.58528400000000003</c:v>
                      </c:pt>
                      <c:pt idx="462">
                        <c:v>0.58655199999999996</c:v>
                      </c:pt>
                      <c:pt idx="463">
                        <c:v>0.58821599999999996</c:v>
                      </c:pt>
                      <c:pt idx="464">
                        <c:v>0.59438400000000002</c:v>
                      </c:pt>
                      <c:pt idx="465">
                        <c:v>0.59600399999999998</c:v>
                      </c:pt>
                      <c:pt idx="466">
                        <c:v>0.59682400000000002</c:v>
                      </c:pt>
                      <c:pt idx="467">
                        <c:v>0.59895200000000004</c:v>
                      </c:pt>
                      <c:pt idx="468">
                        <c:v>0.60475599999999996</c:v>
                      </c:pt>
                      <c:pt idx="469">
                        <c:v>0.60583199999999993</c:v>
                      </c:pt>
                      <c:pt idx="470">
                        <c:v>0.60670400000000002</c:v>
                      </c:pt>
                      <c:pt idx="471">
                        <c:v>0.60786000000000007</c:v>
                      </c:pt>
                      <c:pt idx="472">
                        <c:v>0.60913200000000001</c:v>
                      </c:pt>
                      <c:pt idx="473">
                        <c:v>0.61265999999999998</c:v>
                      </c:pt>
                      <c:pt idx="474">
                        <c:v>0.61737600000000004</c:v>
                      </c:pt>
                      <c:pt idx="475">
                        <c:v>0.618224</c:v>
                      </c:pt>
                      <c:pt idx="476">
                        <c:v>0.619228</c:v>
                      </c:pt>
                      <c:pt idx="477">
                        <c:v>0.62042799999999998</c:v>
                      </c:pt>
                      <c:pt idx="478">
                        <c:v>0.62172400000000005</c:v>
                      </c:pt>
                      <c:pt idx="479">
                        <c:v>0.62787599999999999</c:v>
                      </c:pt>
                      <c:pt idx="480">
                        <c:v>0.63003200000000004</c:v>
                      </c:pt>
                      <c:pt idx="481">
                        <c:v>0.63092399999999993</c:v>
                      </c:pt>
                      <c:pt idx="482">
                        <c:v>0.63207199999999997</c:v>
                      </c:pt>
                      <c:pt idx="483">
                        <c:v>0.63336000000000003</c:v>
                      </c:pt>
                      <c:pt idx="484">
                        <c:v>0.63793999999999995</c:v>
                      </c:pt>
                      <c:pt idx="485">
                        <c:v>0.6409999999999999</c:v>
                      </c:pt>
                      <c:pt idx="486">
                        <c:v>0.64190799999999992</c:v>
                      </c:pt>
                      <c:pt idx="487">
                        <c:v>0.6431</c:v>
                      </c:pt>
                      <c:pt idx="488">
                        <c:v>0.64427999999999996</c:v>
                      </c:pt>
                      <c:pt idx="489">
                        <c:v>0.64998</c:v>
                      </c:pt>
                      <c:pt idx="490">
                        <c:v>0.6529640000000001</c:v>
                      </c:pt>
                      <c:pt idx="491">
                        <c:v>0.65386</c:v>
                      </c:pt>
                      <c:pt idx="492">
                        <c:v>0.65498000000000001</c:v>
                      </c:pt>
                      <c:pt idx="493">
                        <c:v>0.65624799999999994</c:v>
                      </c:pt>
                      <c:pt idx="494">
                        <c:v>0.66094800000000009</c:v>
                      </c:pt>
                      <c:pt idx="495">
                        <c:v>0.664632</c:v>
                      </c:pt>
                      <c:pt idx="496">
                        <c:v>0.66555999999999993</c:v>
                      </c:pt>
                      <c:pt idx="497">
                        <c:v>0.66673199999999999</c:v>
                      </c:pt>
                      <c:pt idx="498">
                        <c:v>0.66804799999999998</c:v>
                      </c:pt>
                      <c:pt idx="499">
                        <c:v>0.67049199999999998</c:v>
                      </c:pt>
                      <c:pt idx="500">
                        <c:v>0.67743600000000004</c:v>
                      </c:pt>
                      <c:pt idx="501" formatCode="0.000">
                        <c:v>0.67922799999999994</c:v>
                      </c:pt>
                      <c:pt idx="502" formatCode="0.000">
                        <c:v>0.68011200000000005</c:v>
                      </c:pt>
                      <c:pt idx="503" formatCode="0.000">
                        <c:v>0.68137200000000009</c:v>
                      </c:pt>
                      <c:pt idx="504" formatCode="0.000">
                        <c:v>0.68280399999999997</c:v>
                      </c:pt>
                      <c:pt idx="505" formatCode="0.000">
                        <c:v>0.684284</c:v>
                      </c:pt>
                      <c:pt idx="506" formatCode="0.000">
                        <c:v>0.68780399999999997</c:v>
                      </c:pt>
                      <c:pt idx="507" formatCode="0.000">
                        <c:v>0.69345200000000007</c:v>
                      </c:pt>
                      <c:pt idx="508" formatCode="0.000">
                        <c:v>0.69453599999999993</c:v>
                      </c:pt>
                      <c:pt idx="509" formatCode="0.000">
                        <c:v>0.69566000000000006</c:v>
                      </c:pt>
                      <c:pt idx="510" formatCode="0.000">
                        <c:v>0.69712000000000007</c:v>
                      </c:pt>
                      <c:pt idx="511" formatCode="0.000">
                        <c:v>0.69857600000000009</c:v>
                      </c:pt>
                      <c:pt idx="512" formatCode="0.000">
                        <c:v>0.70327200000000001</c:v>
                      </c:pt>
                      <c:pt idx="513" formatCode="0.000">
                        <c:v>0.70761200000000002</c:v>
                      </c:pt>
                      <c:pt idx="514" formatCode="0.000">
                        <c:v>0.70867199999999997</c:v>
                      </c:pt>
                      <c:pt idx="515" formatCode="0.000">
                        <c:v>0.709928</c:v>
                      </c:pt>
                      <c:pt idx="516" formatCode="0.000">
                        <c:v>0.71138400000000002</c:v>
                      </c:pt>
                      <c:pt idx="517" formatCode="0.000">
                        <c:v>0.71521600000000007</c:v>
                      </c:pt>
                      <c:pt idx="518" formatCode="0.000">
                        <c:v>0.7202639999999999</c:v>
                      </c:pt>
                      <c:pt idx="519" formatCode="0.000">
                        <c:v>0.72139200000000003</c:v>
                      </c:pt>
                      <c:pt idx="520" formatCode="0.000">
                        <c:v>0.72270000000000001</c:v>
                      </c:pt>
                      <c:pt idx="521" formatCode="0.000">
                        <c:v>0.72426000000000001</c:v>
                      </c:pt>
                      <c:pt idx="522" formatCode="0.000">
                        <c:v>0.7258960000000001</c:v>
                      </c:pt>
                      <c:pt idx="523" formatCode="0.000">
                        <c:v>0.73055599999999998</c:v>
                      </c:pt>
                      <c:pt idx="524" formatCode="0.000">
                        <c:v>0.73522799999999999</c:v>
                      </c:pt>
                      <c:pt idx="525" formatCode="0.000">
                        <c:v>0.73638000000000003</c:v>
                      </c:pt>
                      <c:pt idx="526" formatCode="0.000">
                        <c:v>0.73773600000000006</c:v>
                      </c:pt>
                      <c:pt idx="527" formatCode="0.000">
                        <c:v>0.73938000000000004</c:v>
                      </c:pt>
                      <c:pt idx="528" formatCode="0.000">
                        <c:v>0.74234399999999989</c:v>
                      </c:pt>
                      <c:pt idx="529" formatCode="0.000">
                        <c:v>0.74997600000000009</c:v>
                      </c:pt>
                      <c:pt idx="530" formatCode="0.000">
                        <c:v>0.751996</c:v>
                      </c:pt>
                      <c:pt idx="531" formatCode="0.000">
                        <c:v>0.75313599999999992</c:v>
                      </c:pt>
                      <c:pt idx="532" formatCode="0.000">
                        <c:v>0.75466399999999989</c:v>
                      </c:pt>
                      <c:pt idx="533" formatCode="0.000">
                        <c:v>0.75639200000000006</c:v>
                      </c:pt>
                      <c:pt idx="534" formatCode="0.000">
                        <c:v>0.75814400000000004</c:v>
                      </c:pt>
                      <c:pt idx="535" formatCode="0.000">
                        <c:v>0.75995199999999996</c:v>
                      </c:pt>
                      <c:pt idx="536" formatCode="0.000">
                        <c:v>0.76268800000000003</c:v>
                      </c:pt>
                      <c:pt idx="537" formatCode="0.000">
                        <c:v>0.77005999999999997</c:v>
                      </c:pt>
                      <c:pt idx="538" formatCode="0.000">
                        <c:v>0.77176</c:v>
                      </c:pt>
                      <c:pt idx="539" formatCode="0.000">
                        <c:v>0.77314800000000006</c:v>
                      </c:pt>
                      <c:pt idx="540" formatCode="0.000">
                        <c:v>0.77482399999999996</c:v>
                      </c:pt>
                      <c:pt idx="541" formatCode="0.000">
                        <c:v>0.77664800000000001</c:v>
                      </c:pt>
                      <c:pt idx="542" formatCode="0.000">
                        <c:v>0.77850399999999997</c:v>
                      </c:pt>
                      <c:pt idx="543" formatCode="0.000">
                        <c:v>0.78049999999999997</c:v>
                      </c:pt>
                      <c:pt idx="544" formatCode="0.000">
                        <c:v>0.78808400000000001</c:v>
                      </c:pt>
                      <c:pt idx="545" formatCode="0.000">
                        <c:v>0.79087999999999992</c:v>
                      </c:pt>
                      <c:pt idx="546" formatCode="0.000">
                        <c:v>0.79216399999999998</c:v>
                      </c:pt>
                      <c:pt idx="547" formatCode="0.000">
                        <c:v>0.793852</c:v>
                      </c:pt>
                      <c:pt idx="548" formatCode="0.000">
                        <c:v>0.79573199999999999</c:v>
                      </c:pt>
                      <c:pt idx="549" formatCode="0.000">
                        <c:v>0.79770799999999997</c:v>
                      </c:pt>
                      <c:pt idx="550" formatCode="0.000">
                        <c:v>0.80086400000000002</c:v>
                      </c:pt>
                      <c:pt idx="551" formatCode="0.000">
                        <c:v>0.80809600000000004</c:v>
                      </c:pt>
                      <c:pt idx="552" formatCode="0.000">
                        <c:v>0.80988399999999994</c:v>
                      </c:pt>
                      <c:pt idx="553" formatCode="0.000">
                        <c:v>0.81140800000000002</c:v>
                      </c:pt>
                      <c:pt idx="554" formatCode="0.000">
                        <c:v>0.81323599999999996</c:v>
                      </c:pt>
                      <c:pt idx="555" formatCode="0.000">
                        <c:v>0.81511200000000006</c:v>
                      </c:pt>
                      <c:pt idx="556" formatCode="0.000">
                        <c:v>0.82129599999999991</c:v>
                      </c:pt>
                      <c:pt idx="557" formatCode="0.000">
                        <c:v>0.82691199999999998</c:v>
                      </c:pt>
                      <c:pt idx="558" formatCode="0.000">
                        <c:v>0.82835999999999999</c:v>
                      </c:pt>
                      <c:pt idx="559" formatCode="0.000">
                        <c:v>0.83010800000000007</c:v>
                      </c:pt>
                      <c:pt idx="560" formatCode="0.000">
                        <c:v>0.83205600000000002</c:v>
                      </c:pt>
                      <c:pt idx="561" formatCode="0.000">
                        <c:v>0.834144</c:v>
                      </c:pt>
                      <c:pt idx="562" formatCode="0.000">
                        <c:v>0.83626</c:v>
                      </c:pt>
                      <c:pt idx="563" formatCode="0.000">
                        <c:v>0.83842399999999995</c:v>
                      </c:pt>
                      <c:pt idx="564" formatCode="0.000">
                        <c:v>0.84044799999999997</c:v>
                      </c:pt>
                      <c:pt idx="565" formatCode="0.000">
                        <c:v>0.84736400000000001</c:v>
                      </c:pt>
                      <c:pt idx="566" formatCode="0.000">
                        <c:v>0.85177999999999998</c:v>
                      </c:pt>
                      <c:pt idx="567" formatCode="0.000">
                        <c:v>0.85342399999999996</c:v>
                      </c:pt>
                      <c:pt idx="568" formatCode="0.000">
                        <c:v>0.85532399999999997</c:v>
                      </c:pt>
                      <c:pt idx="569" formatCode="0.000">
                        <c:v>0.85738000000000003</c:v>
                      </c:pt>
                      <c:pt idx="570" formatCode="0.000">
                        <c:v>0.85949600000000004</c:v>
                      </c:pt>
                      <c:pt idx="571" formatCode="0.000">
                        <c:v>0.86165599999999998</c:v>
                      </c:pt>
                      <c:pt idx="572" formatCode="0.000">
                        <c:v>0.86427999999999994</c:v>
                      </c:pt>
                      <c:pt idx="573" formatCode="0.000">
                        <c:v>0.87252799999999997</c:v>
                      </c:pt>
                      <c:pt idx="574" formatCode="0.000">
                        <c:v>0.87504800000000005</c:v>
                      </c:pt>
                      <c:pt idx="575" formatCode="0.000">
                        <c:v>0.87683999999999995</c:v>
                      </c:pt>
                      <c:pt idx="576" formatCode="0.000">
                        <c:v>0.87885599999999997</c:v>
                      </c:pt>
                      <c:pt idx="577" formatCode="0.000">
                        <c:v>0.88104799999999994</c:v>
                      </c:pt>
                      <c:pt idx="578" formatCode="0.000">
                        <c:v>0.88333600000000001</c:v>
                      </c:pt>
                      <c:pt idx="579" formatCode="0.000">
                        <c:v>0.88569199999999992</c:v>
                      </c:pt>
                      <c:pt idx="580" formatCode="0.000">
                        <c:v>0.88802400000000004</c:v>
                      </c:pt>
                      <c:pt idx="581" formatCode="0.000">
                        <c:v>0.89087999999999989</c:v>
                      </c:pt>
                      <c:pt idx="582" formatCode="0.000">
                        <c:v>0.89885599999999999</c:v>
                      </c:pt>
                      <c:pt idx="583" formatCode="0.000">
                        <c:v>0.90095999999999998</c:v>
                      </c:pt>
                      <c:pt idx="584" formatCode="0.000">
                        <c:v>0.902864</c:v>
                      </c:pt>
                      <c:pt idx="585" formatCode="0.000">
                        <c:v>0.90509600000000001</c:v>
                      </c:pt>
                      <c:pt idx="586" formatCode="0.000">
                        <c:v>0.90751199999999999</c:v>
                      </c:pt>
                      <c:pt idx="587" formatCode="0.000">
                        <c:v>0.909856</c:v>
                      </c:pt>
                      <c:pt idx="588" formatCode="0.000">
                        <c:v>0.91276000000000002</c:v>
                      </c:pt>
                      <c:pt idx="589" formatCode="0.000">
                        <c:v>0.91960400000000009</c:v>
                      </c:pt>
                      <c:pt idx="590" formatCode="0.000">
                        <c:v>0.92171999999999998</c:v>
                      </c:pt>
                      <c:pt idx="591" formatCode="0.000">
                        <c:v>0.92383999999999999</c:v>
                      </c:pt>
                      <c:pt idx="592" formatCode="0.000">
                        <c:v>0.926176</c:v>
                      </c:pt>
                      <c:pt idx="593" formatCode="0.000">
                        <c:v>0.92863200000000001</c:v>
                      </c:pt>
                      <c:pt idx="594" formatCode="0.000">
                        <c:v>0.93410799999999994</c:v>
                      </c:pt>
                      <c:pt idx="595" formatCode="0.000">
                        <c:v>0.93986800000000004</c:v>
                      </c:pt>
                      <c:pt idx="596" formatCode="0.000">
                        <c:v>0.9417279999999999</c:v>
                      </c:pt>
                      <c:pt idx="597" formatCode="0.000">
                        <c:v>0.94388000000000005</c:v>
                      </c:pt>
                      <c:pt idx="598" formatCode="0.000">
                        <c:v>0.94625200000000009</c:v>
                      </c:pt>
                      <c:pt idx="599" formatCode="0.000">
                        <c:v>0.94877999999999996</c:v>
                      </c:pt>
                      <c:pt idx="600" formatCode="0.000">
                        <c:v>0.95131200000000005</c:v>
                      </c:pt>
                      <c:pt idx="601" formatCode="0.000">
                        <c:v>0.95377999999999996</c:v>
                      </c:pt>
                      <c:pt idx="602" formatCode="0.000">
                        <c:v>0.96275599999999995</c:v>
                      </c:pt>
                      <c:pt idx="603" formatCode="0.000">
                        <c:v>0.96656800000000009</c:v>
                      </c:pt>
                      <c:pt idx="604" formatCode="0.000">
                        <c:v>0.968476</c:v>
                      </c:pt>
                      <c:pt idx="605" formatCode="0.000">
                        <c:v>0.97075599999999995</c:v>
                      </c:pt>
                      <c:pt idx="606" formatCode="0.000">
                        <c:v>0.97314800000000001</c:v>
                      </c:pt>
                      <c:pt idx="607" formatCode="0.000">
                        <c:v>0.97572400000000004</c:v>
                      </c:pt>
                      <c:pt idx="608" formatCode="0.000">
                        <c:v>0.97829200000000005</c:v>
                      </c:pt>
                      <c:pt idx="609" formatCode="0.000">
                        <c:v>0.98097599999999996</c:v>
                      </c:pt>
                      <c:pt idx="610" formatCode="0.000">
                        <c:v>0.98357200000000011</c:v>
                      </c:pt>
                      <c:pt idx="611" formatCode="0.000">
                        <c:v>0.986232</c:v>
                      </c:pt>
                      <c:pt idx="612" formatCode="0.000">
                        <c:v>0.988792</c:v>
                      </c:pt>
                      <c:pt idx="613" formatCode="0.000">
                        <c:v>0.99693200000000004</c:v>
                      </c:pt>
                      <c:pt idx="614" formatCode="0.000">
                        <c:v>0.99960400000000005</c:v>
                      </c:pt>
                      <c:pt idx="615" formatCode="0.000">
                        <c:v>1.0018800000000001</c:v>
                      </c:pt>
                      <c:pt idx="616" formatCode="0.000">
                        <c:v>1.0044119999999999</c:v>
                      </c:pt>
                      <c:pt idx="617" formatCode="0.000">
                        <c:v>1.0070319999999999</c:v>
                      </c:pt>
                      <c:pt idx="618" formatCode="0.000">
                        <c:v>1.0097560000000001</c:v>
                      </c:pt>
                      <c:pt idx="619" formatCode="0.000">
                        <c:v>1.0124039999999999</c:v>
                      </c:pt>
                      <c:pt idx="620" formatCode="0.000">
                        <c:v>1.015096</c:v>
                      </c:pt>
                      <c:pt idx="621" formatCode="0.000">
                        <c:v>1.0175559999999999</c:v>
                      </c:pt>
                      <c:pt idx="622" formatCode="0.000">
                        <c:v>1.026216</c:v>
                      </c:pt>
                      <c:pt idx="623" formatCode="0.000">
                        <c:v>1.029288</c:v>
                      </c:pt>
                      <c:pt idx="624" formatCode="0.000">
                        <c:v>1.0315719999999999</c:v>
                      </c:pt>
                      <c:pt idx="625" formatCode="0.000">
                        <c:v>1.034052</c:v>
                      </c:pt>
                      <c:pt idx="626" formatCode="0.000">
                        <c:v>1.0367520000000001</c:v>
                      </c:pt>
                      <c:pt idx="627" formatCode="0.000">
                        <c:v>1.0394479999999999</c:v>
                      </c:pt>
                      <c:pt idx="628" formatCode="0.000">
                        <c:v>1.0421480000000001</c:v>
                      </c:pt>
                      <c:pt idx="629" formatCode="0.000">
                        <c:v>1.047248</c:v>
                      </c:pt>
                      <c:pt idx="630" formatCode="0.000">
                        <c:v>1.051396</c:v>
                      </c:pt>
                      <c:pt idx="631" formatCode="0.000">
                        <c:v>1.0539639999999999</c:v>
                      </c:pt>
                      <c:pt idx="632" formatCode="0.000">
                        <c:v>1.0566039999999999</c:v>
                      </c:pt>
                      <c:pt idx="633" formatCode="0.000">
                        <c:v>1.0593919999999999</c:v>
                      </c:pt>
                      <c:pt idx="634" formatCode="0.000">
                        <c:v>1.0622719999999999</c:v>
                      </c:pt>
                      <c:pt idx="635" formatCode="0.000">
                        <c:v>1.0651680000000001</c:v>
                      </c:pt>
                      <c:pt idx="636" formatCode="0.000">
                        <c:v>1.0680480000000001</c:v>
                      </c:pt>
                      <c:pt idx="637" formatCode="0.000">
                        <c:v>1.070864</c:v>
                      </c:pt>
                      <c:pt idx="638" formatCode="0.000">
                        <c:v>1.07382</c:v>
                      </c:pt>
                      <c:pt idx="639" formatCode="0.000">
                        <c:v>1.0767359999999999</c:v>
                      </c:pt>
                      <c:pt idx="640" formatCode="0.000">
                        <c:v>1.079588</c:v>
                      </c:pt>
                      <c:pt idx="641" formatCode="0.000">
                        <c:v>1.0876680000000001</c:v>
                      </c:pt>
                      <c:pt idx="642" formatCode="0.000">
                        <c:v>1.092816</c:v>
                      </c:pt>
                      <c:pt idx="643" formatCode="0.000">
                        <c:v>1.0950800000000001</c:v>
                      </c:pt>
                      <c:pt idx="644" formatCode="0.000">
                        <c:v>1.097788</c:v>
                      </c:pt>
                      <c:pt idx="645" formatCode="0.000">
                        <c:v>1.100684</c:v>
                      </c:pt>
                      <c:pt idx="646" formatCode="0.000">
                        <c:v>1.1035999999999999</c:v>
                      </c:pt>
                      <c:pt idx="647" formatCode="0.000">
                        <c:v>1.106592</c:v>
                      </c:pt>
                      <c:pt idx="648" formatCode="0.000">
                        <c:v>1.1095999999999999</c:v>
                      </c:pt>
                      <c:pt idx="649" formatCode="0.000">
                        <c:v>1.1126040000000001</c:v>
                      </c:pt>
                      <c:pt idx="650" formatCode="0.000">
                        <c:v>1.115688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'N115 Curvas de Polarización'!$J$4:$J$654</c15:sqref>
                        </c15:formulaRef>
                      </c:ext>
                    </c:extLst>
                    <c:numCache>
                      <c:formatCode>0.0000</c:formatCode>
                      <c:ptCount val="651"/>
                      <c:pt idx="0">
                        <c:v>1.1976800000000001</c:v>
                      </c:pt>
                      <c:pt idx="1">
                        <c:v>1.1998200000000001</c:v>
                      </c:pt>
                      <c:pt idx="2">
                        <c:v>1.20173</c:v>
                      </c:pt>
                      <c:pt idx="3">
                        <c:v>1.20357</c:v>
                      </c:pt>
                      <c:pt idx="4">
                        <c:v>1.2056</c:v>
                      </c:pt>
                      <c:pt idx="5">
                        <c:v>1.20763</c:v>
                      </c:pt>
                      <c:pt idx="6">
                        <c:v>1.20967</c:v>
                      </c:pt>
                      <c:pt idx="7">
                        <c:v>1.2115199999999999</c:v>
                      </c:pt>
                      <c:pt idx="8">
                        <c:v>1.21353</c:v>
                      </c:pt>
                      <c:pt idx="9">
                        <c:v>1.2155199999999999</c:v>
                      </c:pt>
                      <c:pt idx="10">
                        <c:v>1.21774</c:v>
                      </c:pt>
                      <c:pt idx="11">
                        <c:v>1.2195400000000001</c:v>
                      </c:pt>
                      <c:pt idx="12">
                        <c:v>1.2215800000000001</c:v>
                      </c:pt>
                      <c:pt idx="13">
                        <c:v>1.2237199999999999</c:v>
                      </c:pt>
                      <c:pt idx="14">
                        <c:v>1.2256800000000001</c:v>
                      </c:pt>
                      <c:pt idx="15">
                        <c:v>1.2275199999999999</c:v>
                      </c:pt>
                      <c:pt idx="16">
                        <c:v>1.2296</c:v>
                      </c:pt>
                      <c:pt idx="17">
                        <c:v>1.23163</c:v>
                      </c:pt>
                      <c:pt idx="18">
                        <c:v>1.23367</c:v>
                      </c:pt>
                      <c:pt idx="19">
                        <c:v>1.23556</c:v>
                      </c:pt>
                      <c:pt idx="20">
                        <c:v>1.2375400000000001</c:v>
                      </c:pt>
                      <c:pt idx="21">
                        <c:v>1.2395700000000001</c:v>
                      </c:pt>
                      <c:pt idx="22">
                        <c:v>1.2416700000000001</c:v>
                      </c:pt>
                      <c:pt idx="23">
                        <c:v>1.2436199999999999</c:v>
                      </c:pt>
                      <c:pt idx="24">
                        <c:v>1.2455499999999999</c:v>
                      </c:pt>
                      <c:pt idx="25">
                        <c:v>1.2479199999999999</c:v>
                      </c:pt>
                      <c:pt idx="26">
                        <c:v>1.24969</c:v>
                      </c:pt>
                      <c:pt idx="27">
                        <c:v>1.2515700000000001</c:v>
                      </c:pt>
                      <c:pt idx="28">
                        <c:v>1.2535400000000001</c:v>
                      </c:pt>
                      <c:pt idx="29">
                        <c:v>1.2555499999999999</c:v>
                      </c:pt>
                      <c:pt idx="30">
                        <c:v>1.2576000000000001</c:v>
                      </c:pt>
                      <c:pt idx="31">
                        <c:v>1.2595099999999999</c:v>
                      </c:pt>
                      <c:pt idx="32">
                        <c:v>1.2614799999999999</c:v>
                      </c:pt>
                      <c:pt idx="33">
                        <c:v>1.26349</c:v>
                      </c:pt>
                      <c:pt idx="34">
                        <c:v>1.26555</c:v>
                      </c:pt>
                      <c:pt idx="35">
                        <c:v>1.2675700000000001</c:v>
                      </c:pt>
                      <c:pt idx="36">
                        <c:v>1.26952</c:v>
                      </c:pt>
                      <c:pt idx="37">
                        <c:v>1.2717499999999999</c:v>
                      </c:pt>
                      <c:pt idx="38">
                        <c:v>1.2737099999999999</c:v>
                      </c:pt>
                      <c:pt idx="39">
                        <c:v>1.27552</c:v>
                      </c:pt>
                      <c:pt idx="40">
                        <c:v>1.27749</c:v>
                      </c:pt>
                      <c:pt idx="41">
                        <c:v>1.27956</c:v>
                      </c:pt>
                      <c:pt idx="42">
                        <c:v>1.28165</c:v>
                      </c:pt>
                      <c:pt idx="43">
                        <c:v>1.28348</c:v>
                      </c:pt>
                      <c:pt idx="44">
                        <c:v>1.28548</c:v>
                      </c:pt>
                      <c:pt idx="45">
                        <c:v>1.28749</c:v>
                      </c:pt>
                      <c:pt idx="46">
                        <c:v>1.28955</c:v>
                      </c:pt>
                      <c:pt idx="47">
                        <c:v>1.2914399999999999</c:v>
                      </c:pt>
                      <c:pt idx="48">
                        <c:v>1.29349</c:v>
                      </c:pt>
                      <c:pt idx="49">
                        <c:v>1.2957399999999999</c:v>
                      </c:pt>
                      <c:pt idx="50">
                        <c:v>1.2977000000000001</c:v>
                      </c:pt>
                      <c:pt idx="51">
                        <c:v>1.2995000000000001</c:v>
                      </c:pt>
                      <c:pt idx="52">
                        <c:v>1.30149</c:v>
                      </c:pt>
                      <c:pt idx="53">
                        <c:v>1.3035399999999999</c:v>
                      </c:pt>
                      <c:pt idx="54">
                        <c:v>1.30562</c:v>
                      </c:pt>
                      <c:pt idx="55">
                        <c:v>1.3074300000000001</c:v>
                      </c:pt>
                      <c:pt idx="56">
                        <c:v>1.30942</c:v>
                      </c:pt>
                      <c:pt idx="57">
                        <c:v>1.3114300000000001</c:v>
                      </c:pt>
                      <c:pt idx="58">
                        <c:v>1.3135300000000001</c:v>
                      </c:pt>
                      <c:pt idx="59">
                        <c:v>1.3153999999999999</c:v>
                      </c:pt>
                      <c:pt idx="60">
                        <c:v>1.3173999999999999</c:v>
                      </c:pt>
                      <c:pt idx="61">
                        <c:v>1.3195699999999999</c:v>
                      </c:pt>
                      <c:pt idx="62">
                        <c:v>1.32169</c:v>
                      </c:pt>
                      <c:pt idx="63">
                        <c:v>1.3234699999999999</c:v>
                      </c:pt>
                      <c:pt idx="64">
                        <c:v>1.3254699999999999</c:v>
                      </c:pt>
                      <c:pt idx="65">
                        <c:v>1.3275399999999999</c:v>
                      </c:pt>
                      <c:pt idx="66">
                        <c:v>1.3296699999999999</c:v>
                      </c:pt>
                      <c:pt idx="67">
                        <c:v>1.3314699999999999</c:v>
                      </c:pt>
                      <c:pt idx="68">
                        <c:v>1.33344</c:v>
                      </c:pt>
                      <c:pt idx="69">
                        <c:v>1.3354600000000001</c:v>
                      </c:pt>
                      <c:pt idx="70">
                        <c:v>1.3375600000000001</c:v>
                      </c:pt>
                      <c:pt idx="71">
                        <c:v>1.33941</c:v>
                      </c:pt>
                      <c:pt idx="72">
                        <c:v>1.34138</c:v>
                      </c:pt>
                      <c:pt idx="73">
                        <c:v>1.3433999999999999</c:v>
                      </c:pt>
                      <c:pt idx="74">
                        <c:v>1.34571</c:v>
                      </c:pt>
                      <c:pt idx="75">
                        <c:v>1.3474699999999999</c:v>
                      </c:pt>
                      <c:pt idx="76">
                        <c:v>1.3494699999999999</c:v>
                      </c:pt>
                      <c:pt idx="77">
                        <c:v>1.35151</c:v>
                      </c:pt>
                      <c:pt idx="78">
                        <c:v>1.35365</c:v>
                      </c:pt>
                      <c:pt idx="79">
                        <c:v>1.35544</c:v>
                      </c:pt>
                      <c:pt idx="80">
                        <c:v>1.3574200000000001</c:v>
                      </c:pt>
                      <c:pt idx="81">
                        <c:v>1.3593900000000001</c:v>
                      </c:pt>
                      <c:pt idx="82">
                        <c:v>1.3614900000000001</c:v>
                      </c:pt>
                      <c:pt idx="83">
                        <c:v>1.36337</c:v>
                      </c:pt>
                      <c:pt idx="84">
                        <c:v>1.3653299999999999</c:v>
                      </c:pt>
                      <c:pt idx="85">
                        <c:v>1.3673200000000001</c:v>
                      </c:pt>
                      <c:pt idx="86">
                        <c:v>1.3693299999999999</c:v>
                      </c:pt>
                      <c:pt idx="87">
                        <c:v>1.37144</c:v>
                      </c:pt>
                      <c:pt idx="88">
                        <c:v>1.37338</c:v>
                      </c:pt>
                      <c:pt idx="89">
                        <c:v>1.37534</c:v>
                      </c:pt>
                      <c:pt idx="90">
                        <c:v>1.3775900000000001</c:v>
                      </c:pt>
                      <c:pt idx="91">
                        <c:v>1.3793800000000001</c:v>
                      </c:pt>
                      <c:pt idx="92">
                        <c:v>1.38131</c:v>
                      </c:pt>
                      <c:pt idx="93">
                        <c:v>1.3832800000000001</c:v>
                      </c:pt>
                      <c:pt idx="94">
                        <c:v>1.3853899999999999</c:v>
                      </c:pt>
                      <c:pt idx="95">
                        <c:v>1.38733</c:v>
                      </c:pt>
                      <c:pt idx="96">
                        <c:v>1.3892599999999999</c:v>
                      </c:pt>
                      <c:pt idx="97">
                        <c:v>1.3912899999999999</c:v>
                      </c:pt>
                      <c:pt idx="98">
                        <c:v>1.39327</c:v>
                      </c:pt>
                      <c:pt idx="99">
                        <c:v>1.3954299999999999</c:v>
                      </c:pt>
                      <c:pt idx="100">
                        <c:v>1.3973899999999999</c:v>
                      </c:pt>
                      <c:pt idx="101">
                        <c:v>1.3993500000000001</c:v>
                      </c:pt>
                      <c:pt idx="102">
                        <c:v>1.4016299999999999</c:v>
                      </c:pt>
                      <c:pt idx="103">
                        <c:v>1.4033899999999999</c:v>
                      </c:pt>
                      <c:pt idx="104">
                        <c:v>1.40527</c:v>
                      </c:pt>
                      <c:pt idx="105">
                        <c:v>1.4072800000000001</c:v>
                      </c:pt>
                      <c:pt idx="106">
                        <c:v>1.4093899999999999</c:v>
                      </c:pt>
                      <c:pt idx="107">
                        <c:v>1.41133</c:v>
                      </c:pt>
                      <c:pt idx="108">
                        <c:v>1.4132</c:v>
                      </c:pt>
                      <c:pt idx="109">
                        <c:v>1.41516</c:v>
                      </c:pt>
                      <c:pt idx="110">
                        <c:v>1.4171899999999999</c:v>
                      </c:pt>
                      <c:pt idx="111">
                        <c:v>1.4192800000000001</c:v>
                      </c:pt>
                      <c:pt idx="112">
                        <c:v>1.4212400000000001</c:v>
                      </c:pt>
                      <c:pt idx="113">
                        <c:v>1.42317</c:v>
                      </c:pt>
                      <c:pt idx="114">
                        <c:v>1.42553</c:v>
                      </c:pt>
                      <c:pt idx="115">
                        <c:v>1.42733</c:v>
                      </c:pt>
                      <c:pt idx="116">
                        <c:v>1.4292</c:v>
                      </c:pt>
                      <c:pt idx="117">
                        <c:v>1.43119</c:v>
                      </c:pt>
                      <c:pt idx="118">
                        <c:v>1.4332400000000001</c:v>
                      </c:pt>
                      <c:pt idx="119">
                        <c:v>1.43526</c:v>
                      </c:pt>
                      <c:pt idx="120">
                        <c:v>1.43712</c:v>
                      </c:pt>
                      <c:pt idx="121">
                        <c:v>1.4391499999999999</c:v>
                      </c:pt>
                      <c:pt idx="122">
                        <c:v>1.4411700000000001</c:v>
                      </c:pt>
                      <c:pt idx="123">
                        <c:v>1.44319</c:v>
                      </c:pt>
                      <c:pt idx="124">
                        <c:v>1.4451099999999999</c:v>
                      </c:pt>
                      <c:pt idx="125">
                        <c:v>1.44719</c:v>
                      </c:pt>
                      <c:pt idx="126">
                        <c:v>1.4494899999999999</c:v>
                      </c:pt>
                      <c:pt idx="127">
                        <c:v>1.4513400000000001</c:v>
                      </c:pt>
                      <c:pt idx="128">
                        <c:v>1.45312</c:v>
                      </c:pt>
                      <c:pt idx="129">
                        <c:v>1.45513</c:v>
                      </c:pt>
                      <c:pt idx="130">
                        <c:v>1.45723</c:v>
                      </c:pt>
                      <c:pt idx="131">
                        <c:v>1.4593100000000001</c:v>
                      </c:pt>
                      <c:pt idx="132">
                        <c:v>1.4611099999999999</c:v>
                      </c:pt>
                      <c:pt idx="133">
                        <c:v>1.4630799999999999</c:v>
                      </c:pt>
                      <c:pt idx="134">
                        <c:v>1.4651000000000001</c:v>
                      </c:pt>
                      <c:pt idx="135">
                        <c:v>1.46719</c:v>
                      </c:pt>
                      <c:pt idx="136">
                        <c:v>1.4690700000000001</c:v>
                      </c:pt>
                      <c:pt idx="137">
                        <c:v>1.4710700000000001</c:v>
                      </c:pt>
                      <c:pt idx="138">
                        <c:v>1.4732499999999999</c:v>
                      </c:pt>
                      <c:pt idx="139">
                        <c:v>1.4753099999999999</c:v>
                      </c:pt>
                      <c:pt idx="140">
                        <c:v>1.47706</c:v>
                      </c:pt>
                      <c:pt idx="141">
                        <c:v>1.4790700000000001</c:v>
                      </c:pt>
                      <c:pt idx="142">
                        <c:v>1.48116</c:v>
                      </c:pt>
                      <c:pt idx="143">
                        <c:v>1.48325</c:v>
                      </c:pt>
                      <c:pt idx="144">
                        <c:v>1.4850399999999999</c:v>
                      </c:pt>
                      <c:pt idx="145">
                        <c:v>1.48706</c:v>
                      </c:pt>
                      <c:pt idx="146">
                        <c:v>1.4890600000000001</c:v>
                      </c:pt>
                      <c:pt idx="147">
                        <c:v>1.49119</c:v>
                      </c:pt>
                      <c:pt idx="148">
                        <c:v>1.4930300000000001</c:v>
                      </c:pt>
                      <c:pt idx="149">
                        <c:v>1.49501</c:v>
                      </c:pt>
                      <c:pt idx="150">
                        <c:v>1.4970300000000001</c:v>
                      </c:pt>
                      <c:pt idx="151">
                        <c:v>1.49929</c:v>
                      </c:pt>
                      <c:pt idx="152">
                        <c:v>1.50108</c:v>
                      </c:pt>
                      <c:pt idx="153">
                        <c:v>1.50301</c:v>
                      </c:pt>
                      <c:pt idx="154">
                        <c:v>1.5050699999999999</c:v>
                      </c:pt>
                      <c:pt idx="155">
                        <c:v>1.5072000000000001</c:v>
                      </c:pt>
                      <c:pt idx="156">
                        <c:v>1.5090399999999999</c:v>
                      </c:pt>
                      <c:pt idx="157">
                        <c:v>1.5109699999999999</c:v>
                      </c:pt>
                      <c:pt idx="158">
                        <c:v>1.5129999999999999</c:v>
                      </c:pt>
                      <c:pt idx="159">
                        <c:v>1.51508</c:v>
                      </c:pt>
                      <c:pt idx="160">
                        <c:v>1.51695</c:v>
                      </c:pt>
                      <c:pt idx="161">
                        <c:v>1.51891</c:v>
                      </c:pt>
                      <c:pt idx="162">
                        <c:v>1.5208999999999999</c:v>
                      </c:pt>
                      <c:pt idx="163">
                        <c:v>1.52291</c:v>
                      </c:pt>
                      <c:pt idx="164">
                        <c:v>1.5250300000000001</c:v>
                      </c:pt>
                      <c:pt idx="165">
                        <c:v>1.5269699999999999</c:v>
                      </c:pt>
                      <c:pt idx="166">
                        <c:v>1.5290900000000001</c:v>
                      </c:pt>
                      <c:pt idx="167">
                        <c:v>1.53128</c:v>
                      </c:pt>
                      <c:pt idx="168">
                        <c:v>1.53298</c:v>
                      </c:pt>
                      <c:pt idx="169">
                        <c:v>1.5349299999999999</c:v>
                      </c:pt>
                      <c:pt idx="170">
                        <c:v>1.5369200000000001</c:v>
                      </c:pt>
                      <c:pt idx="171">
                        <c:v>1.5389299999999999</c:v>
                      </c:pt>
                      <c:pt idx="172">
                        <c:v>1.54094</c:v>
                      </c:pt>
                      <c:pt idx="173">
                        <c:v>1.54287</c:v>
                      </c:pt>
                      <c:pt idx="174">
                        <c:v>1.54491</c:v>
                      </c:pt>
                      <c:pt idx="175">
                        <c:v>1.54691</c:v>
                      </c:pt>
                      <c:pt idx="176">
                        <c:v>1.5490200000000001</c:v>
                      </c:pt>
                      <c:pt idx="177">
                        <c:v>1.5509299999999999</c:v>
                      </c:pt>
                      <c:pt idx="178">
                        <c:v>1.55311</c:v>
                      </c:pt>
                      <c:pt idx="179">
                        <c:v>1.55522</c:v>
                      </c:pt>
                      <c:pt idx="180">
                        <c:v>1.5569200000000001</c:v>
                      </c:pt>
                      <c:pt idx="181">
                        <c:v>1.55884</c:v>
                      </c:pt>
                      <c:pt idx="182">
                        <c:v>1.5608900000000001</c:v>
                      </c:pt>
                      <c:pt idx="183">
                        <c:v>1.5629999999999999</c:v>
                      </c:pt>
                      <c:pt idx="184">
                        <c:v>1.56494</c:v>
                      </c:pt>
                      <c:pt idx="185">
                        <c:v>1.5668500000000001</c:v>
                      </c:pt>
                      <c:pt idx="186">
                        <c:v>1.56877</c:v>
                      </c:pt>
                      <c:pt idx="187">
                        <c:v>1.5707899999999999</c:v>
                      </c:pt>
                      <c:pt idx="188">
                        <c:v>1.5728500000000001</c:v>
                      </c:pt>
                      <c:pt idx="189">
                        <c:v>1.57491</c:v>
                      </c:pt>
                      <c:pt idx="190">
                        <c:v>1.5768899999999999</c:v>
                      </c:pt>
                      <c:pt idx="191">
                        <c:v>1.5791999999999999</c:v>
                      </c:pt>
                      <c:pt idx="192">
                        <c:v>1.58094</c:v>
                      </c:pt>
                      <c:pt idx="193">
                        <c:v>1.5829</c:v>
                      </c:pt>
                      <c:pt idx="194">
                        <c:v>1.5848100000000001</c:v>
                      </c:pt>
                      <c:pt idx="195">
                        <c:v>1.58684</c:v>
                      </c:pt>
                      <c:pt idx="196">
                        <c:v>1.5888899999999999</c:v>
                      </c:pt>
                      <c:pt idx="197">
                        <c:v>1.59077</c:v>
                      </c:pt>
                      <c:pt idx="198">
                        <c:v>1.59276</c:v>
                      </c:pt>
                      <c:pt idx="199">
                        <c:v>1.5948100000000001</c:v>
                      </c:pt>
                      <c:pt idx="200">
                        <c:v>1.59683</c:v>
                      </c:pt>
                      <c:pt idx="201">
                        <c:v>1.5986899999999999</c:v>
                      </c:pt>
                      <c:pt idx="202">
                        <c:v>1.60077</c:v>
                      </c:pt>
                      <c:pt idx="203">
                        <c:v>1.60314</c:v>
                      </c:pt>
                      <c:pt idx="204">
                        <c:v>1.6049199999999999</c:v>
                      </c:pt>
                      <c:pt idx="205">
                        <c:v>1.6067800000000001</c:v>
                      </c:pt>
                      <c:pt idx="206">
                        <c:v>1.6087800000000001</c:v>
                      </c:pt>
                      <c:pt idx="207">
                        <c:v>1.6109</c:v>
                      </c:pt>
                      <c:pt idx="208">
                        <c:v>1.6127899999999999</c:v>
                      </c:pt>
                      <c:pt idx="209">
                        <c:v>1.6146799999999999</c:v>
                      </c:pt>
                      <c:pt idx="210">
                        <c:v>1.61669</c:v>
                      </c:pt>
                      <c:pt idx="211">
                        <c:v>1.61869</c:v>
                      </c:pt>
                      <c:pt idx="212">
                        <c:v>1.6208</c:v>
                      </c:pt>
                      <c:pt idx="213">
                        <c:v>1.6226499999999999</c:v>
                      </c:pt>
                      <c:pt idx="214">
                        <c:v>1.6246499999999999</c:v>
                      </c:pt>
                      <c:pt idx="215">
                        <c:v>1.6267499999999999</c:v>
                      </c:pt>
                      <c:pt idx="216">
                        <c:v>1.6289</c:v>
                      </c:pt>
                      <c:pt idx="217">
                        <c:v>1.6307199999999999</c:v>
                      </c:pt>
                      <c:pt idx="218">
                        <c:v>1.6326799999999999</c:v>
                      </c:pt>
                      <c:pt idx="219">
                        <c:v>1.6347</c:v>
                      </c:pt>
                      <c:pt idx="220">
                        <c:v>1.6368499999999999</c:v>
                      </c:pt>
                      <c:pt idx="221">
                        <c:v>1.6386000000000001</c:v>
                      </c:pt>
                      <c:pt idx="222">
                        <c:v>1.6405700000000001</c:v>
                      </c:pt>
                      <c:pt idx="223">
                        <c:v>1.64263</c:v>
                      </c:pt>
                      <c:pt idx="224">
                        <c:v>1.64472</c:v>
                      </c:pt>
                      <c:pt idx="225">
                        <c:v>1.64655</c:v>
                      </c:pt>
                      <c:pt idx="226">
                        <c:v>1.64855</c:v>
                      </c:pt>
                      <c:pt idx="227">
                        <c:v>1.6505300000000001</c:v>
                      </c:pt>
                      <c:pt idx="228">
                        <c:v>1.6527499999999999</c:v>
                      </c:pt>
                      <c:pt idx="229">
                        <c:v>1.65463</c:v>
                      </c:pt>
                      <c:pt idx="230">
                        <c:v>1.65663</c:v>
                      </c:pt>
                      <c:pt idx="231">
                        <c:v>1.6586000000000001</c:v>
                      </c:pt>
                      <c:pt idx="232">
                        <c:v>1.66079</c:v>
                      </c:pt>
                      <c:pt idx="233">
                        <c:v>1.6625799999999999</c:v>
                      </c:pt>
                      <c:pt idx="234">
                        <c:v>1.6645000000000001</c:v>
                      </c:pt>
                      <c:pt idx="235">
                        <c:v>1.6665099999999999</c:v>
                      </c:pt>
                      <c:pt idx="236">
                        <c:v>1.6685399999999999</c:v>
                      </c:pt>
                      <c:pt idx="237">
                        <c:v>1.67055</c:v>
                      </c:pt>
                      <c:pt idx="238">
                        <c:v>1.6724399999999999</c:v>
                      </c:pt>
                      <c:pt idx="239">
                        <c:v>1.67445</c:v>
                      </c:pt>
                      <c:pt idx="240">
                        <c:v>1.6764300000000001</c:v>
                      </c:pt>
                      <c:pt idx="241">
                        <c:v>1.6786000000000001</c:v>
                      </c:pt>
                      <c:pt idx="242">
                        <c:v>1.68049</c:v>
                      </c:pt>
                      <c:pt idx="243">
                        <c:v>1.68255</c:v>
                      </c:pt>
                      <c:pt idx="244">
                        <c:v>1.68475</c:v>
                      </c:pt>
                      <c:pt idx="245">
                        <c:v>1.6865600000000001</c:v>
                      </c:pt>
                      <c:pt idx="246">
                        <c:v>1.6884300000000001</c:v>
                      </c:pt>
                      <c:pt idx="247">
                        <c:v>1.69042</c:v>
                      </c:pt>
                      <c:pt idx="248">
                        <c:v>1.69248</c:v>
                      </c:pt>
                      <c:pt idx="249">
                        <c:v>1.69451</c:v>
                      </c:pt>
                      <c:pt idx="250">
                        <c:v>1.69638</c:v>
                      </c:pt>
                      <c:pt idx="251">
                        <c:v>1.6983699999999999</c:v>
                      </c:pt>
                      <c:pt idx="252">
                        <c:v>1.7003600000000001</c:v>
                      </c:pt>
                      <c:pt idx="253">
                        <c:v>1.70252</c:v>
                      </c:pt>
                      <c:pt idx="254">
                        <c:v>1.70442</c:v>
                      </c:pt>
                      <c:pt idx="255">
                        <c:v>1.7064299999999999</c:v>
                      </c:pt>
                      <c:pt idx="256">
                        <c:v>1.7087699999999999</c:v>
                      </c:pt>
                      <c:pt idx="257">
                        <c:v>1.7105399999999999</c:v>
                      </c:pt>
                      <c:pt idx="258">
                        <c:v>1.71234</c:v>
                      </c:pt>
                      <c:pt idx="259">
                        <c:v>1.7143299999999999</c:v>
                      </c:pt>
                      <c:pt idx="260">
                        <c:v>1.71644</c:v>
                      </c:pt>
                      <c:pt idx="261">
                        <c:v>1.7184200000000001</c:v>
                      </c:pt>
                      <c:pt idx="262">
                        <c:v>1.7203200000000001</c:v>
                      </c:pt>
                      <c:pt idx="263">
                        <c:v>1.72228</c:v>
                      </c:pt>
                      <c:pt idx="264">
                        <c:v>1.7242999999999999</c:v>
                      </c:pt>
                      <c:pt idx="265">
                        <c:v>1.72628</c:v>
                      </c:pt>
                      <c:pt idx="266">
                        <c:v>1.7283299999999999</c:v>
                      </c:pt>
                      <c:pt idx="267">
                        <c:v>1.73034</c:v>
                      </c:pt>
                      <c:pt idx="268">
                        <c:v>1.7326600000000001</c:v>
                      </c:pt>
                      <c:pt idx="269">
                        <c:v>1.73451</c:v>
                      </c:pt>
                      <c:pt idx="270">
                        <c:v>1.73627</c:v>
                      </c:pt>
                      <c:pt idx="271">
                        <c:v>1.73828</c:v>
                      </c:pt>
                      <c:pt idx="272">
                        <c:v>1.7403200000000001</c:v>
                      </c:pt>
                      <c:pt idx="273">
                        <c:v>1.7424599999999999</c:v>
                      </c:pt>
                      <c:pt idx="274">
                        <c:v>1.7442500000000001</c:v>
                      </c:pt>
                      <c:pt idx="275">
                        <c:v>1.7462500000000001</c:v>
                      </c:pt>
                      <c:pt idx="276">
                        <c:v>1.74824</c:v>
                      </c:pt>
                      <c:pt idx="277">
                        <c:v>1.7502899999999999</c:v>
                      </c:pt>
                      <c:pt idx="278">
                        <c:v>1.7522200000000001</c:v>
                      </c:pt>
                      <c:pt idx="279">
                        <c:v>1.7542800000000001</c:v>
                      </c:pt>
                      <c:pt idx="280">
                        <c:v>1.75651</c:v>
                      </c:pt>
                      <c:pt idx="281">
                        <c:v>1.7584599999999999</c:v>
                      </c:pt>
                      <c:pt idx="282">
                        <c:v>1.76023</c:v>
                      </c:pt>
                      <c:pt idx="283">
                        <c:v>1.7622599999999999</c:v>
                      </c:pt>
                      <c:pt idx="284">
                        <c:v>1.7643</c:v>
                      </c:pt>
                      <c:pt idx="285">
                        <c:v>1.7664</c:v>
                      </c:pt>
                      <c:pt idx="286">
                        <c:v>1.7682</c:v>
                      </c:pt>
                      <c:pt idx="287">
                        <c:v>1.77013</c:v>
                      </c:pt>
                      <c:pt idx="288">
                        <c:v>1.77217</c:v>
                      </c:pt>
                      <c:pt idx="289">
                        <c:v>1.7742800000000001</c:v>
                      </c:pt>
                      <c:pt idx="290">
                        <c:v>1.77616</c:v>
                      </c:pt>
                      <c:pt idx="291">
                        <c:v>1.77813</c:v>
                      </c:pt>
                      <c:pt idx="292">
                        <c:v>1.7801499999999999</c:v>
                      </c:pt>
                      <c:pt idx="293">
                        <c:v>1.78233</c:v>
                      </c:pt>
                      <c:pt idx="294">
                        <c:v>1.7842199999999999</c:v>
                      </c:pt>
                      <c:pt idx="295">
                        <c:v>1.7861899999999999</c:v>
                      </c:pt>
                      <c:pt idx="296">
                        <c:v>1.7882</c:v>
                      </c:pt>
                      <c:pt idx="297">
                        <c:v>1.79036</c:v>
                      </c:pt>
                      <c:pt idx="298">
                        <c:v>1.79217</c:v>
                      </c:pt>
                      <c:pt idx="299">
                        <c:v>1.79409</c:v>
                      </c:pt>
                      <c:pt idx="300">
                        <c:v>1.7960799999999999</c:v>
                      </c:pt>
                      <c:pt idx="301">
                        <c:v>1.7981499999999999</c:v>
                      </c:pt>
                      <c:pt idx="302">
                        <c:v>1.80013</c:v>
                      </c:pt>
                      <c:pt idx="303">
                        <c:v>1.8020499999999999</c:v>
                      </c:pt>
                      <c:pt idx="304">
                        <c:v>1.80399</c:v>
                      </c:pt>
                      <c:pt idx="305">
                        <c:v>1.8063899999999999</c:v>
                      </c:pt>
                      <c:pt idx="306">
                        <c:v>1.80819</c:v>
                      </c:pt>
                      <c:pt idx="307">
                        <c:v>1.81013</c:v>
                      </c:pt>
                      <c:pt idx="308">
                        <c:v>1.81206</c:v>
                      </c:pt>
                      <c:pt idx="309">
                        <c:v>1.81419</c:v>
                      </c:pt>
                      <c:pt idx="310">
                        <c:v>1.8161400000000001</c:v>
                      </c:pt>
                      <c:pt idx="311">
                        <c:v>1.81803</c:v>
                      </c:pt>
                      <c:pt idx="312">
                        <c:v>1.82003</c:v>
                      </c:pt>
                      <c:pt idx="313">
                        <c:v>1.8220499999999999</c:v>
                      </c:pt>
                      <c:pt idx="314">
                        <c:v>1.82409</c:v>
                      </c:pt>
                      <c:pt idx="315">
                        <c:v>1.8259399999999999</c:v>
                      </c:pt>
                      <c:pt idx="316">
                        <c:v>1.8279300000000001</c:v>
                      </c:pt>
                      <c:pt idx="317">
                        <c:v>1.8299399999999999</c:v>
                      </c:pt>
                      <c:pt idx="318">
                        <c:v>1.8321700000000001</c:v>
                      </c:pt>
                      <c:pt idx="319">
                        <c:v>1.8340000000000001</c:v>
                      </c:pt>
                      <c:pt idx="320">
                        <c:v>1.8360799999999999</c:v>
                      </c:pt>
                      <c:pt idx="321">
                        <c:v>1.83805</c:v>
                      </c:pt>
                      <c:pt idx="322">
                        <c:v>1.8401099999999999</c:v>
                      </c:pt>
                      <c:pt idx="323">
                        <c:v>1.84195</c:v>
                      </c:pt>
                      <c:pt idx="324">
                        <c:v>1.84395</c:v>
                      </c:pt>
                      <c:pt idx="325">
                        <c:v>1.84598</c:v>
                      </c:pt>
                      <c:pt idx="326">
                        <c:v>1.8480799999999999</c:v>
                      </c:pt>
                      <c:pt idx="327">
                        <c:v>1.84989</c:v>
                      </c:pt>
                      <c:pt idx="328">
                        <c:v>1.85189</c:v>
                      </c:pt>
                      <c:pt idx="329">
                        <c:v>1.8539000000000001</c:v>
                      </c:pt>
                      <c:pt idx="330">
                        <c:v>1.8560099999999999</c:v>
                      </c:pt>
                      <c:pt idx="331">
                        <c:v>1.8579300000000001</c:v>
                      </c:pt>
                      <c:pt idx="332">
                        <c:v>1.85988</c:v>
                      </c:pt>
                      <c:pt idx="333">
                        <c:v>1.8621000000000001</c:v>
                      </c:pt>
                      <c:pt idx="334">
                        <c:v>1.8641300000000001</c:v>
                      </c:pt>
                      <c:pt idx="335">
                        <c:v>1.86592</c:v>
                      </c:pt>
                      <c:pt idx="336">
                        <c:v>1.86788</c:v>
                      </c:pt>
                      <c:pt idx="337">
                        <c:v>1.86991</c:v>
                      </c:pt>
                      <c:pt idx="338">
                        <c:v>1.8719399999999999</c:v>
                      </c:pt>
                      <c:pt idx="339">
                        <c:v>1.87382</c:v>
                      </c:pt>
                      <c:pt idx="340">
                        <c:v>1.87578</c:v>
                      </c:pt>
                      <c:pt idx="341">
                        <c:v>1.8777900000000001</c:v>
                      </c:pt>
                      <c:pt idx="342">
                        <c:v>1.87974</c:v>
                      </c:pt>
                      <c:pt idx="343">
                        <c:v>1.88185</c:v>
                      </c:pt>
                      <c:pt idx="344">
                        <c:v>1.8838299999999999</c:v>
                      </c:pt>
                      <c:pt idx="345">
                        <c:v>1.8859900000000001</c:v>
                      </c:pt>
                      <c:pt idx="346">
                        <c:v>1.88809</c:v>
                      </c:pt>
                      <c:pt idx="347">
                        <c:v>1.88981</c:v>
                      </c:pt>
                      <c:pt idx="348">
                        <c:v>1.8917200000000001</c:v>
                      </c:pt>
                      <c:pt idx="349">
                        <c:v>1.89378</c:v>
                      </c:pt>
                      <c:pt idx="350">
                        <c:v>1.8959600000000001</c:v>
                      </c:pt>
                      <c:pt idx="351">
                        <c:v>1.8977900000000001</c:v>
                      </c:pt>
                      <c:pt idx="352">
                        <c:v>1.89974</c:v>
                      </c:pt>
                      <c:pt idx="353">
                        <c:v>1.9016999999999999</c:v>
                      </c:pt>
                      <c:pt idx="354">
                        <c:v>1.9036999999999999</c:v>
                      </c:pt>
                      <c:pt idx="355">
                        <c:v>1.9057299999999999</c:v>
                      </c:pt>
                      <c:pt idx="356">
                        <c:v>1.9077900000000001</c:v>
                      </c:pt>
                      <c:pt idx="357">
                        <c:v>1.90991</c:v>
                      </c:pt>
                      <c:pt idx="358">
                        <c:v>1.91194</c:v>
                      </c:pt>
                      <c:pt idx="359">
                        <c:v>1.91378</c:v>
                      </c:pt>
                      <c:pt idx="360">
                        <c:v>1.9157500000000001</c:v>
                      </c:pt>
                      <c:pt idx="361">
                        <c:v>1.91764</c:v>
                      </c:pt>
                      <c:pt idx="362">
                        <c:v>1.9198500000000001</c:v>
                      </c:pt>
                      <c:pt idx="363">
                        <c:v>1.9217200000000001</c:v>
                      </c:pt>
                      <c:pt idx="364">
                        <c:v>1.9236200000000001</c:v>
                      </c:pt>
                      <c:pt idx="365">
                        <c:v>1.9256500000000001</c:v>
                      </c:pt>
                      <c:pt idx="366">
                        <c:v>1.92767</c:v>
                      </c:pt>
                      <c:pt idx="367">
                        <c:v>1.9296899999999999</c:v>
                      </c:pt>
                      <c:pt idx="368">
                        <c:v>1.93157</c:v>
                      </c:pt>
                      <c:pt idx="369">
                        <c:v>1.9336500000000001</c:v>
                      </c:pt>
                      <c:pt idx="370">
                        <c:v>1.9359599999999999</c:v>
                      </c:pt>
                      <c:pt idx="371">
                        <c:v>1.9377500000000001</c:v>
                      </c:pt>
                      <c:pt idx="372">
                        <c:v>1.9396500000000001</c:v>
                      </c:pt>
                      <c:pt idx="373">
                        <c:v>1.94164</c:v>
                      </c:pt>
                      <c:pt idx="374">
                        <c:v>1.94384</c:v>
                      </c:pt>
                      <c:pt idx="375">
                        <c:v>1.94574</c:v>
                      </c:pt>
                      <c:pt idx="376">
                        <c:v>1.9476500000000001</c:v>
                      </c:pt>
                      <c:pt idx="377">
                        <c:v>1.9496100000000001</c:v>
                      </c:pt>
                      <c:pt idx="378">
                        <c:v>1.9515899999999999</c:v>
                      </c:pt>
                      <c:pt idx="379">
                        <c:v>1.95367</c:v>
                      </c:pt>
                      <c:pt idx="380">
                        <c:v>1.9555499999999999</c:v>
                      </c:pt>
                      <c:pt idx="381">
                        <c:v>1.95753</c:v>
                      </c:pt>
                      <c:pt idx="382">
                        <c:v>1.95977</c:v>
                      </c:pt>
                      <c:pt idx="383">
                        <c:v>1.96174</c:v>
                      </c:pt>
                      <c:pt idx="384">
                        <c:v>1.96356</c:v>
                      </c:pt>
                      <c:pt idx="385">
                        <c:v>1.9655800000000001</c:v>
                      </c:pt>
                      <c:pt idx="386">
                        <c:v>1.9677500000000001</c:v>
                      </c:pt>
                      <c:pt idx="387">
                        <c:v>1.9697100000000001</c:v>
                      </c:pt>
                      <c:pt idx="388">
                        <c:v>1.9715400000000001</c:v>
                      </c:pt>
                      <c:pt idx="389">
                        <c:v>1.9735</c:v>
                      </c:pt>
                      <c:pt idx="390">
                        <c:v>1.9755400000000001</c:v>
                      </c:pt>
                      <c:pt idx="391">
                        <c:v>1.97763</c:v>
                      </c:pt>
                      <c:pt idx="392">
                        <c:v>1.97946</c:v>
                      </c:pt>
                      <c:pt idx="393">
                        <c:v>1.9814499999999999</c:v>
                      </c:pt>
                      <c:pt idx="394">
                        <c:v>1.9834700000000001</c:v>
                      </c:pt>
                      <c:pt idx="395">
                        <c:v>1.98573</c:v>
                      </c:pt>
                      <c:pt idx="396">
                        <c:v>1.9875700000000001</c:v>
                      </c:pt>
                      <c:pt idx="397">
                        <c:v>1.98953</c:v>
                      </c:pt>
                      <c:pt idx="398">
                        <c:v>1.9916</c:v>
                      </c:pt>
                      <c:pt idx="399">
                        <c:v>1.9936799999999999</c:v>
                      </c:pt>
                      <c:pt idx="400">
                        <c:v>1.9954700000000001</c:v>
                      </c:pt>
                      <c:pt idx="401">
                        <c:v>1.9974799999999999</c:v>
                      </c:pt>
                      <c:pt idx="402">
                        <c:v>1.9995099999999999</c:v>
                      </c:pt>
                      <c:pt idx="403">
                        <c:v>2.0015200000000002</c:v>
                      </c:pt>
                      <c:pt idx="404">
                        <c:v>2.0034200000000002</c:v>
                      </c:pt>
                      <c:pt idx="405">
                        <c:v>2.00543</c:v>
                      </c:pt>
                      <c:pt idx="406">
                        <c:v>2.0074299999999998</c:v>
                      </c:pt>
                      <c:pt idx="407">
                        <c:v>2.0095499999999999</c:v>
                      </c:pt>
                      <c:pt idx="408">
                        <c:v>2.0114899999999998</c:v>
                      </c:pt>
                      <c:pt idx="409">
                        <c:v>2.0134699999999999</c:v>
                      </c:pt>
                      <c:pt idx="410">
                        <c:v>2.0156499999999999</c:v>
                      </c:pt>
                      <c:pt idx="411">
                        <c:v>2.0177100000000001</c:v>
                      </c:pt>
                      <c:pt idx="412">
                        <c:v>2.01946</c:v>
                      </c:pt>
                      <c:pt idx="413">
                        <c:v>2.0214099999999999</c:v>
                      </c:pt>
                      <c:pt idx="414">
                        <c:v>2.02339</c:v>
                      </c:pt>
                      <c:pt idx="415">
                        <c:v>2.02542</c:v>
                      </c:pt>
                      <c:pt idx="416">
                        <c:v>2.0274000000000001</c:v>
                      </c:pt>
                      <c:pt idx="417">
                        <c:v>2.0293399999999999</c:v>
                      </c:pt>
                      <c:pt idx="418">
                        <c:v>2.03138</c:v>
                      </c:pt>
                      <c:pt idx="419">
                        <c:v>2.0333600000000001</c:v>
                      </c:pt>
                      <c:pt idx="420">
                        <c:v>2.03545</c:v>
                      </c:pt>
                      <c:pt idx="421">
                        <c:v>2.0373999999999999</c:v>
                      </c:pt>
                      <c:pt idx="422">
                        <c:v>2.0395400000000001</c:v>
                      </c:pt>
                      <c:pt idx="423">
                        <c:v>2.0416799999999999</c:v>
                      </c:pt>
                      <c:pt idx="424">
                        <c:v>2.04338</c:v>
                      </c:pt>
                      <c:pt idx="425">
                        <c:v>2.0453399999999999</c:v>
                      </c:pt>
                      <c:pt idx="426">
                        <c:v>2.0473499999999998</c:v>
                      </c:pt>
                      <c:pt idx="427">
                        <c:v>2.0495800000000002</c:v>
                      </c:pt>
                      <c:pt idx="428">
                        <c:v>2.0514100000000002</c:v>
                      </c:pt>
                      <c:pt idx="429">
                        <c:v>2.05335</c:v>
                      </c:pt>
                      <c:pt idx="430">
                        <c:v>2.0553599999999999</c:v>
                      </c:pt>
                      <c:pt idx="431">
                        <c:v>2.0573999999999999</c:v>
                      </c:pt>
                      <c:pt idx="432">
                        <c:v>2.0593499999999998</c:v>
                      </c:pt>
                      <c:pt idx="433">
                        <c:v>2.06134</c:v>
                      </c:pt>
                      <c:pt idx="434">
                        <c:v>2.0635599999999998</c:v>
                      </c:pt>
                      <c:pt idx="435">
                        <c:v>2.06568</c:v>
                      </c:pt>
                      <c:pt idx="436">
                        <c:v>2.0674299999999999</c:v>
                      </c:pt>
                      <c:pt idx="437">
                        <c:v>2.0693999999999999</c:v>
                      </c:pt>
                      <c:pt idx="438">
                        <c:v>2.0713400000000002</c:v>
                      </c:pt>
                      <c:pt idx="439">
                        <c:v>2.0734599999999999</c:v>
                      </c:pt>
                      <c:pt idx="440">
                        <c:v>2.0753599999999999</c:v>
                      </c:pt>
                      <c:pt idx="441">
                        <c:v>2.0773100000000002</c:v>
                      </c:pt>
                      <c:pt idx="442">
                        <c:v>2.0792999999999999</c:v>
                      </c:pt>
                      <c:pt idx="443">
                        <c:v>2.0812499999999998</c:v>
                      </c:pt>
                      <c:pt idx="444">
                        <c:v>2.08331</c:v>
                      </c:pt>
                      <c:pt idx="445">
                        <c:v>2.0852400000000002</c:v>
                      </c:pt>
                      <c:pt idx="446">
                        <c:v>2.0872600000000001</c:v>
                      </c:pt>
                      <c:pt idx="447">
                        <c:v>2.08961</c:v>
                      </c:pt>
                      <c:pt idx="448">
                        <c:v>2.09137</c:v>
                      </c:pt>
                      <c:pt idx="449">
                        <c:v>2.09328</c:v>
                      </c:pt>
                      <c:pt idx="450">
                        <c:v>2.0953499999999998</c:v>
                      </c:pt>
                      <c:pt idx="451">
                        <c:v>2.0975299999999999</c:v>
                      </c:pt>
                      <c:pt idx="452">
                        <c:v>2.0993300000000001</c:v>
                      </c:pt>
                      <c:pt idx="453">
                        <c:v>2.1012400000000002</c:v>
                      </c:pt>
                      <c:pt idx="454">
                        <c:v>2.1032500000000001</c:v>
                      </c:pt>
                      <c:pt idx="455">
                        <c:v>2.1053700000000002</c:v>
                      </c:pt>
                      <c:pt idx="456">
                        <c:v>2.10731</c:v>
                      </c:pt>
                      <c:pt idx="457">
                        <c:v>2.1092399999999998</c:v>
                      </c:pt>
                      <c:pt idx="458">
                        <c:v>2.1111900000000001</c:v>
                      </c:pt>
                      <c:pt idx="459">
                        <c:v>2.1135999999999999</c:v>
                      </c:pt>
                      <c:pt idx="460">
                        <c:v>2.1153900000000001</c:v>
                      </c:pt>
                      <c:pt idx="461">
                        <c:v>2.1172599999999999</c:v>
                      </c:pt>
                      <c:pt idx="462">
                        <c:v>2.1192600000000001</c:v>
                      </c:pt>
                      <c:pt idx="463">
                        <c:v>2.1214599999999999</c:v>
                      </c:pt>
                      <c:pt idx="464">
                        <c:v>2.1233499999999998</c:v>
                      </c:pt>
                      <c:pt idx="465">
                        <c:v>2.1252499999999999</c:v>
                      </c:pt>
                      <c:pt idx="466">
                        <c:v>2.12717</c:v>
                      </c:pt>
                      <c:pt idx="467">
                        <c:v>2.1292900000000001</c:v>
                      </c:pt>
                      <c:pt idx="468">
                        <c:v>2.1312799999999998</c:v>
                      </c:pt>
                      <c:pt idx="469">
                        <c:v>2.1331899999999999</c:v>
                      </c:pt>
                      <c:pt idx="470">
                        <c:v>2.1351399999999998</c:v>
                      </c:pt>
                      <c:pt idx="471">
                        <c:v>2.1371600000000002</c:v>
                      </c:pt>
                      <c:pt idx="472">
                        <c:v>2.1393599999999999</c:v>
                      </c:pt>
                      <c:pt idx="473">
                        <c:v>2.1412399999999998</c:v>
                      </c:pt>
                      <c:pt idx="474">
                        <c:v>2.1432899999999999</c:v>
                      </c:pt>
                      <c:pt idx="475">
                        <c:v>2.1453600000000002</c:v>
                      </c:pt>
                      <c:pt idx="476">
                        <c:v>2.1473100000000001</c:v>
                      </c:pt>
                      <c:pt idx="477">
                        <c:v>2.1491899999999999</c:v>
                      </c:pt>
                      <c:pt idx="478">
                        <c:v>2.1511900000000002</c:v>
                      </c:pt>
                      <c:pt idx="479">
                        <c:v>2.1532900000000001</c:v>
                      </c:pt>
                      <c:pt idx="480">
                        <c:v>2.1552899999999999</c:v>
                      </c:pt>
                      <c:pt idx="481">
                        <c:v>2.1571500000000001</c:v>
                      </c:pt>
                      <c:pt idx="482">
                        <c:v>2.1591300000000002</c:v>
                      </c:pt>
                      <c:pt idx="483">
                        <c:v>2.1611600000000002</c:v>
                      </c:pt>
                      <c:pt idx="484">
                        <c:v>2.1633599999999999</c:v>
                      </c:pt>
                      <c:pt idx="485">
                        <c:v>2.1653099999999998</c:v>
                      </c:pt>
                      <c:pt idx="486">
                        <c:v>2.1671399999999998</c:v>
                      </c:pt>
                      <c:pt idx="487">
                        <c:v>2.1694300000000002</c:v>
                      </c:pt>
                      <c:pt idx="488">
                        <c:v>2.1713300000000002</c:v>
                      </c:pt>
                      <c:pt idx="489">
                        <c:v>2.1732100000000001</c:v>
                      </c:pt>
                      <c:pt idx="490">
                        <c:v>2.1751200000000002</c:v>
                      </c:pt>
                      <c:pt idx="491">
                        <c:v>2.1772200000000002</c:v>
                      </c:pt>
                      <c:pt idx="492">
                        <c:v>2.1792899999999999</c:v>
                      </c:pt>
                      <c:pt idx="493">
                        <c:v>2.1811400000000001</c:v>
                      </c:pt>
                      <c:pt idx="494">
                        <c:v>2.1831100000000001</c:v>
                      </c:pt>
                      <c:pt idx="495">
                        <c:v>2.1850999999999998</c:v>
                      </c:pt>
                      <c:pt idx="496">
                        <c:v>2.18716</c:v>
                      </c:pt>
                      <c:pt idx="497">
                        <c:v>2.1891400000000001</c:v>
                      </c:pt>
                      <c:pt idx="498">
                        <c:v>2.19109</c:v>
                      </c:pt>
                      <c:pt idx="499">
                        <c:v>2.19339</c:v>
                      </c:pt>
                      <c:pt idx="500">
                        <c:v>2.1953100000000001</c:v>
                      </c:pt>
                      <c:pt idx="501" formatCode="0.000">
                        <c:v>2.19713</c:v>
                      </c:pt>
                      <c:pt idx="502" formatCode="0.000">
                        <c:v>2.1991100000000001</c:v>
                      </c:pt>
                      <c:pt idx="503" formatCode="0.000">
                        <c:v>2.2012</c:v>
                      </c:pt>
                      <c:pt idx="504" formatCode="0.000">
                        <c:v>2.2032699999999998</c:v>
                      </c:pt>
                      <c:pt idx="505" formatCode="0.000">
                        <c:v>2.2050800000000002</c:v>
                      </c:pt>
                      <c:pt idx="506" formatCode="0.000">
                        <c:v>2.20709</c:v>
                      </c:pt>
                      <c:pt idx="507" formatCode="0.000">
                        <c:v>2.2090900000000002</c:v>
                      </c:pt>
                      <c:pt idx="508" formatCode="0.000">
                        <c:v>2.2110699999999999</c:v>
                      </c:pt>
                      <c:pt idx="509" formatCode="0.000">
                        <c:v>2.2130200000000002</c:v>
                      </c:pt>
                      <c:pt idx="510" formatCode="0.000">
                        <c:v>2.2151100000000001</c:v>
                      </c:pt>
                      <c:pt idx="511" formatCode="0.000">
                        <c:v>2.2174499999999999</c:v>
                      </c:pt>
                      <c:pt idx="512" formatCode="0.000">
                        <c:v>2.2193000000000001</c:v>
                      </c:pt>
                      <c:pt idx="513" formatCode="0.000">
                        <c:v>2.2211500000000002</c:v>
                      </c:pt>
                      <c:pt idx="514" formatCode="0.000">
                        <c:v>2.22309</c:v>
                      </c:pt>
                      <c:pt idx="515" formatCode="0.000">
                        <c:v>2.2251500000000002</c:v>
                      </c:pt>
                      <c:pt idx="516" formatCode="0.000">
                        <c:v>2.2272400000000001</c:v>
                      </c:pt>
                      <c:pt idx="517" formatCode="0.000">
                        <c:v>2.2290399999999999</c:v>
                      </c:pt>
                      <c:pt idx="518" formatCode="0.000">
                        <c:v>2.2310599999999998</c:v>
                      </c:pt>
                      <c:pt idx="519" formatCode="0.000">
                        <c:v>2.2330700000000001</c:v>
                      </c:pt>
                      <c:pt idx="520" formatCode="0.000">
                        <c:v>2.2351800000000002</c:v>
                      </c:pt>
                      <c:pt idx="521" formatCode="0.000">
                        <c:v>2.2370000000000001</c:v>
                      </c:pt>
                      <c:pt idx="522" formatCode="0.000">
                        <c:v>2.2389899999999998</c:v>
                      </c:pt>
                      <c:pt idx="523" formatCode="0.000">
                        <c:v>2.2411300000000001</c:v>
                      </c:pt>
                      <c:pt idx="524" formatCode="0.000">
                        <c:v>2.2432699999999999</c:v>
                      </c:pt>
                      <c:pt idx="525" formatCode="0.000">
                        <c:v>2.2450399999999999</c:v>
                      </c:pt>
                      <c:pt idx="526" formatCode="0.000">
                        <c:v>2.24708</c:v>
                      </c:pt>
                      <c:pt idx="527" formatCode="0.000">
                        <c:v>2.2490899999999998</c:v>
                      </c:pt>
                      <c:pt idx="528" formatCode="0.000">
                        <c:v>2.2512599999999998</c:v>
                      </c:pt>
                      <c:pt idx="529" formatCode="0.000">
                        <c:v>2.2530399999999999</c:v>
                      </c:pt>
                      <c:pt idx="530" formatCode="0.000">
                        <c:v>2.25502</c:v>
                      </c:pt>
                      <c:pt idx="531" formatCode="0.000">
                        <c:v>2.2570000000000001</c:v>
                      </c:pt>
                      <c:pt idx="532" formatCode="0.000">
                        <c:v>2.2591000000000001</c:v>
                      </c:pt>
                      <c:pt idx="533" formatCode="0.000">
                        <c:v>2.2609499999999998</c:v>
                      </c:pt>
                      <c:pt idx="534" formatCode="0.000">
                        <c:v>2.2629299999999999</c:v>
                      </c:pt>
                      <c:pt idx="535" formatCode="0.000">
                        <c:v>2.2649599999999999</c:v>
                      </c:pt>
                      <c:pt idx="536" formatCode="0.000">
                        <c:v>2.26728</c:v>
                      </c:pt>
                      <c:pt idx="537" formatCode="0.000">
                        <c:v>2.2690299999999999</c:v>
                      </c:pt>
                      <c:pt idx="538" formatCode="0.000">
                        <c:v>2.2710599999999999</c:v>
                      </c:pt>
                      <c:pt idx="539" formatCode="0.000">
                        <c:v>2.2729900000000001</c:v>
                      </c:pt>
                      <c:pt idx="540" formatCode="0.000">
                        <c:v>2.2751700000000001</c:v>
                      </c:pt>
                      <c:pt idx="541" formatCode="0.000">
                        <c:v>2.2769900000000001</c:v>
                      </c:pt>
                      <c:pt idx="542" formatCode="0.000">
                        <c:v>2.2789199999999998</c:v>
                      </c:pt>
                      <c:pt idx="543" formatCode="0.000">
                        <c:v>2.28091</c:v>
                      </c:pt>
                      <c:pt idx="544" formatCode="0.000">
                        <c:v>2.2829600000000001</c:v>
                      </c:pt>
                      <c:pt idx="545" formatCode="0.000">
                        <c:v>2.2849400000000002</c:v>
                      </c:pt>
                      <c:pt idx="546" formatCode="0.000">
                        <c:v>2.28688</c:v>
                      </c:pt>
                      <c:pt idx="547" formatCode="0.000">
                        <c:v>2.2888899999999999</c:v>
                      </c:pt>
                      <c:pt idx="548" formatCode="0.000">
                        <c:v>2.2908499999999998</c:v>
                      </c:pt>
                      <c:pt idx="549" formatCode="0.000">
                        <c:v>2.2930100000000002</c:v>
                      </c:pt>
                      <c:pt idx="550" formatCode="0.000">
                        <c:v>2.29495</c:v>
                      </c:pt>
                      <c:pt idx="551" formatCode="0.000">
                        <c:v>2.29704</c:v>
                      </c:pt>
                      <c:pt idx="552" formatCode="0.000">
                        <c:v>2.2990300000000001</c:v>
                      </c:pt>
                      <c:pt idx="553" formatCode="0.000">
                        <c:v>2.3009599999999999</c:v>
                      </c:pt>
                      <c:pt idx="554" formatCode="0.000">
                        <c:v>2.3029099999999998</c:v>
                      </c:pt>
                      <c:pt idx="555" formatCode="0.000">
                        <c:v>2.3048700000000002</c:v>
                      </c:pt>
                      <c:pt idx="556" formatCode="0.000">
                        <c:v>2.3069799999999998</c:v>
                      </c:pt>
                      <c:pt idx="557" formatCode="0.000">
                        <c:v>2.3089400000000002</c:v>
                      </c:pt>
                      <c:pt idx="558" formatCode="0.000">
                        <c:v>2.3108499999999998</c:v>
                      </c:pt>
                      <c:pt idx="559" formatCode="0.000">
                        <c:v>2.3128000000000002</c:v>
                      </c:pt>
                      <c:pt idx="560" formatCode="0.000">
                        <c:v>2.3148300000000002</c:v>
                      </c:pt>
                      <c:pt idx="561" formatCode="0.000">
                        <c:v>2.31697</c:v>
                      </c:pt>
                      <c:pt idx="562" formatCode="0.000">
                        <c:v>2.3188599999999999</c:v>
                      </c:pt>
                      <c:pt idx="563" formatCode="0.000">
                        <c:v>2.3209300000000002</c:v>
                      </c:pt>
                      <c:pt idx="564" formatCode="0.000">
                        <c:v>2.3231099999999998</c:v>
                      </c:pt>
                      <c:pt idx="565" formatCode="0.000">
                        <c:v>2.3249900000000001</c:v>
                      </c:pt>
                      <c:pt idx="566" formatCode="0.000">
                        <c:v>2.3268399999999998</c:v>
                      </c:pt>
                      <c:pt idx="567" formatCode="0.000">
                        <c:v>2.32884</c:v>
                      </c:pt>
                      <c:pt idx="568" formatCode="0.000">
                        <c:v>2.3310399999999998</c:v>
                      </c:pt>
                      <c:pt idx="569" formatCode="0.000">
                        <c:v>2.3329399999999998</c:v>
                      </c:pt>
                      <c:pt idx="570" formatCode="0.000">
                        <c:v>2.3347799999999999</c:v>
                      </c:pt>
                      <c:pt idx="571" formatCode="0.000">
                        <c:v>2.3367599999999999</c:v>
                      </c:pt>
                      <c:pt idx="572" formatCode="0.000">
                        <c:v>2.3387799999999999</c:v>
                      </c:pt>
                      <c:pt idx="573" formatCode="0.000">
                        <c:v>2.3408199999999999</c:v>
                      </c:pt>
                      <c:pt idx="574" formatCode="0.000">
                        <c:v>2.3428599999999999</c:v>
                      </c:pt>
                      <c:pt idx="575" formatCode="0.000">
                        <c:v>2.3449</c:v>
                      </c:pt>
                      <c:pt idx="576" formatCode="0.000">
                        <c:v>2.34721</c:v>
                      </c:pt>
                      <c:pt idx="577" formatCode="0.000">
                        <c:v>2.3489300000000002</c:v>
                      </c:pt>
                      <c:pt idx="578" formatCode="0.000">
                        <c:v>2.3507699999999998</c:v>
                      </c:pt>
                      <c:pt idx="579" formatCode="0.000">
                        <c:v>2.3527300000000002</c:v>
                      </c:pt>
                      <c:pt idx="580" formatCode="0.000">
                        <c:v>2.3549899999999999</c:v>
                      </c:pt>
                      <c:pt idx="581" formatCode="0.000">
                        <c:v>2.3569</c:v>
                      </c:pt>
                      <c:pt idx="582" formatCode="0.000">
                        <c:v>2.3587799999999999</c:v>
                      </c:pt>
                      <c:pt idx="583" formatCode="0.000">
                        <c:v>2.36077</c:v>
                      </c:pt>
                      <c:pt idx="584" formatCode="0.000">
                        <c:v>2.3627400000000001</c:v>
                      </c:pt>
                      <c:pt idx="585" formatCode="0.000">
                        <c:v>2.3648600000000002</c:v>
                      </c:pt>
                      <c:pt idx="586" formatCode="0.000">
                        <c:v>2.36673</c:v>
                      </c:pt>
                      <c:pt idx="587" formatCode="0.000">
                        <c:v>2.3687499999999999</c:v>
                      </c:pt>
                      <c:pt idx="588" formatCode="0.000">
                        <c:v>2.3711099999999998</c:v>
                      </c:pt>
                      <c:pt idx="589" formatCode="0.000">
                        <c:v>2.37296</c:v>
                      </c:pt>
                      <c:pt idx="590" formatCode="0.000">
                        <c:v>2.3748200000000002</c:v>
                      </c:pt>
                      <c:pt idx="591" formatCode="0.000">
                        <c:v>2.3767499999999999</c:v>
                      </c:pt>
                      <c:pt idx="592" formatCode="0.000">
                        <c:v>2.3788200000000002</c:v>
                      </c:pt>
                      <c:pt idx="593" formatCode="0.000">
                        <c:v>2.3809100000000001</c:v>
                      </c:pt>
                      <c:pt idx="594" formatCode="0.000">
                        <c:v>2.3827199999999999</c:v>
                      </c:pt>
                      <c:pt idx="595" formatCode="0.000">
                        <c:v>2.3847100000000001</c:v>
                      </c:pt>
                      <c:pt idx="596" formatCode="0.000">
                        <c:v>2.38673</c:v>
                      </c:pt>
                      <c:pt idx="597" formatCode="0.000">
                        <c:v>2.38876</c:v>
                      </c:pt>
                      <c:pt idx="598" formatCode="0.000">
                        <c:v>2.3906700000000001</c:v>
                      </c:pt>
                      <c:pt idx="599" formatCode="0.000">
                        <c:v>2.39269</c:v>
                      </c:pt>
                      <c:pt idx="600" formatCode="0.000">
                        <c:v>2.3948499999999999</c:v>
                      </c:pt>
                      <c:pt idx="601" formatCode="0.000">
                        <c:v>2.3969399999999998</c:v>
                      </c:pt>
                      <c:pt idx="602" formatCode="0.000">
                        <c:v>2.3987599999999998</c:v>
                      </c:pt>
                      <c:pt idx="603" formatCode="0.000">
                        <c:v>2.4007100000000001</c:v>
                      </c:pt>
                      <c:pt idx="604" formatCode="0.000">
                        <c:v>2.4028299999999998</c:v>
                      </c:pt>
                      <c:pt idx="605" formatCode="0.000">
                        <c:v>2.4048799999999999</c:v>
                      </c:pt>
                      <c:pt idx="606" formatCode="0.000">
                        <c:v>2.4067099999999999</c:v>
                      </c:pt>
                      <c:pt idx="607" formatCode="0.000">
                        <c:v>2.4087100000000001</c:v>
                      </c:pt>
                      <c:pt idx="608" formatCode="0.000">
                        <c:v>2.41072</c:v>
                      </c:pt>
                      <c:pt idx="609" formatCode="0.000">
                        <c:v>2.4128099999999999</c:v>
                      </c:pt>
                      <c:pt idx="610" formatCode="0.000">
                        <c:v>2.4146800000000002</c:v>
                      </c:pt>
                      <c:pt idx="611" formatCode="0.000">
                        <c:v>2.4166599999999998</c:v>
                      </c:pt>
                      <c:pt idx="612" formatCode="0.000">
                        <c:v>2.41865</c:v>
                      </c:pt>
                      <c:pt idx="613" formatCode="0.000">
                        <c:v>2.4209299999999998</c:v>
                      </c:pt>
                      <c:pt idx="614" formatCode="0.000">
                        <c:v>2.42266</c:v>
                      </c:pt>
                      <c:pt idx="615" formatCode="0.000">
                        <c:v>2.4247000000000001</c:v>
                      </c:pt>
                      <c:pt idx="616" formatCode="0.000">
                        <c:v>2.4267500000000002</c:v>
                      </c:pt>
                      <c:pt idx="617" formatCode="0.000">
                        <c:v>2.4288500000000002</c:v>
                      </c:pt>
                      <c:pt idx="618" formatCode="0.000">
                        <c:v>2.43066</c:v>
                      </c:pt>
                      <c:pt idx="619" formatCode="0.000">
                        <c:v>2.4326300000000001</c:v>
                      </c:pt>
                      <c:pt idx="620" formatCode="0.000">
                        <c:v>2.4346299999999998</c:v>
                      </c:pt>
                      <c:pt idx="621" formatCode="0.000">
                        <c:v>2.4367399999999999</c:v>
                      </c:pt>
                      <c:pt idx="622" formatCode="0.000">
                        <c:v>2.43859</c:v>
                      </c:pt>
                      <c:pt idx="623" formatCode="0.000">
                        <c:v>2.44055</c:v>
                      </c:pt>
                      <c:pt idx="624" formatCode="0.000">
                        <c:v>2.4425599999999998</c:v>
                      </c:pt>
                      <c:pt idx="625" formatCode="0.000">
                        <c:v>2.4445800000000002</c:v>
                      </c:pt>
                      <c:pt idx="626" formatCode="0.000">
                        <c:v>2.4466600000000001</c:v>
                      </c:pt>
                      <c:pt idx="627" formatCode="0.000">
                        <c:v>2.4485899999999998</c:v>
                      </c:pt>
                      <c:pt idx="628" formatCode="0.000">
                        <c:v>2.45078</c:v>
                      </c:pt>
                      <c:pt idx="629" formatCode="0.000">
                        <c:v>2.4528500000000002</c:v>
                      </c:pt>
                      <c:pt idx="630" formatCode="0.000">
                        <c:v>2.4546199999999998</c:v>
                      </c:pt>
                      <c:pt idx="631" formatCode="0.000">
                        <c:v>2.4566300000000001</c:v>
                      </c:pt>
                      <c:pt idx="632" formatCode="0.000">
                        <c:v>2.45858</c:v>
                      </c:pt>
                      <c:pt idx="633" formatCode="0.000">
                        <c:v>2.4606300000000001</c:v>
                      </c:pt>
                      <c:pt idx="634" formatCode="0.000">
                        <c:v>2.46251</c:v>
                      </c:pt>
                      <c:pt idx="635" formatCode="0.000">
                        <c:v>2.4645000000000001</c:v>
                      </c:pt>
                      <c:pt idx="636" formatCode="0.000">
                        <c:v>2.4664299999999999</c:v>
                      </c:pt>
                      <c:pt idx="637" formatCode="0.000">
                        <c:v>2.4683999999999999</c:v>
                      </c:pt>
                      <c:pt idx="638" formatCode="0.000">
                        <c:v>2.4706299999999999</c:v>
                      </c:pt>
                      <c:pt idx="639" formatCode="0.000">
                        <c:v>2.4725100000000002</c:v>
                      </c:pt>
                      <c:pt idx="640" formatCode="0.000">
                        <c:v>2.4745200000000001</c:v>
                      </c:pt>
                      <c:pt idx="641" formatCode="0.000">
                        <c:v>2.4767999999999999</c:v>
                      </c:pt>
                      <c:pt idx="642" formatCode="0.000">
                        <c:v>2.4785699999999999</c:v>
                      </c:pt>
                      <c:pt idx="643" formatCode="0.000">
                        <c:v>2.4804400000000002</c:v>
                      </c:pt>
                      <c:pt idx="644" formatCode="0.000">
                        <c:v>2.4824799999999998</c:v>
                      </c:pt>
                      <c:pt idx="645" formatCode="0.000">
                        <c:v>2.4844599999999999</c:v>
                      </c:pt>
                      <c:pt idx="646" formatCode="0.000">
                        <c:v>2.4864999999999999</c:v>
                      </c:pt>
                      <c:pt idx="647" formatCode="0.000">
                        <c:v>2.4884200000000001</c:v>
                      </c:pt>
                      <c:pt idx="648" formatCode="0.000">
                        <c:v>2.4903900000000001</c:v>
                      </c:pt>
                      <c:pt idx="649" formatCode="0.000">
                        <c:v>2.4923500000000001</c:v>
                      </c:pt>
                      <c:pt idx="650" formatCode="0.000">
                        <c:v>2.4944600000000001</c:v>
                      </c:pt>
                    </c:numCache>
                  </c:numRef>
                </c:yVal>
                <c:smooth val="0"/>
                <c:extLst>
                  <c:ext xmlns:c16="http://schemas.microsoft.com/office/drawing/2014/chart" uri="{C3380CC4-5D6E-409C-BE32-E72D297353CC}">
                    <c16:uniqueId val="{00000004-D729-4DD5-BFB7-2E020FAE72D6}"/>
                  </c:ext>
                </c:extLst>
              </c15:ser>
            </c15:filteredScatterSeries>
            <c15:filteredScatterSeries>
              <c15:ser>
                <c:idx val="6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Paper!$A$6</c15:sqref>
                        </c15:formulaRef>
                      </c:ext>
                    </c:extLst>
                    <c:strCache>
                      <c:ptCount val="1"/>
                      <c:pt idx="0">
                        <c:v>Etapa 5</c:v>
                      </c:pt>
                    </c:strCache>
                  </c:strRef>
                </c:tx>
                <c:spPr>
                  <a:ln w="25400" cap="rnd">
                    <a:noFill/>
                    <a:round/>
                  </a:ln>
                  <a:effectLst/>
                </c:spPr>
                <c:marker>
                  <c:symbol val="circle"/>
                  <c:size val="2"/>
                  <c:spPr>
                    <a:solidFill>
                      <a:srgbClr val="3A64FC"/>
                    </a:solidFill>
                    <a:ln w="9525">
                      <a:noFill/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'N115 Curvas de Polarización'!$K$4:$K$654</c15:sqref>
                        </c15:formulaRef>
                      </c:ext>
                    </c:extLst>
                    <c:numCache>
                      <c:formatCode>0.0000</c:formatCode>
                      <c:ptCount val="651"/>
                      <c:pt idx="0">
                        <c:v>3.5219800000000002E-4</c:v>
                      </c:pt>
                      <c:pt idx="1">
                        <c:v>3.5157760000000004E-4</c:v>
                      </c:pt>
                      <c:pt idx="2">
                        <c:v>3.465028E-4</c:v>
                      </c:pt>
                      <c:pt idx="3">
                        <c:v>3.3673679999999997E-4</c:v>
                      </c:pt>
                      <c:pt idx="4">
                        <c:v>3.4243959999999998E-4</c:v>
                      </c:pt>
                      <c:pt idx="5">
                        <c:v>3.3893640000000005E-4</c:v>
                      </c:pt>
                      <c:pt idx="6">
                        <c:v>3.3012159999999999E-4</c:v>
                      </c:pt>
                      <c:pt idx="7">
                        <c:v>3.1663120000000001E-4</c:v>
                      </c:pt>
                      <c:pt idx="8">
                        <c:v>3.1197000000000001E-4</c:v>
                      </c:pt>
                      <c:pt idx="9">
                        <c:v>3.1602079999999997E-4</c:v>
                      </c:pt>
                      <c:pt idx="10">
                        <c:v>3.0623560000000001E-4</c:v>
                      </c:pt>
                      <c:pt idx="11">
                        <c:v>2.8334999999999998E-4</c:v>
                      </c:pt>
                      <c:pt idx="12">
                        <c:v>2.8285480000000003E-4</c:v>
                      </c:pt>
                      <c:pt idx="13">
                        <c:v>2.6749120000000003E-4</c:v>
                      </c:pt>
                      <c:pt idx="14">
                        <c:v>2.6254639999999998E-4</c:v>
                      </c:pt>
                      <c:pt idx="15">
                        <c:v>2.5862319999999999E-4</c:v>
                      </c:pt>
                      <c:pt idx="16">
                        <c:v>2.4970400000000001E-4</c:v>
                      </c:pt>
                      <c:pt idx="17">
                        <c:v>2.5036840000000003E-4</c:v>
                      </c:pt>
                      <c:pt idx="18">
                        <c:v>2.3597920000000003E-4</c:v>
                      </c:pt>
                      <c:pt idx="19">
                        <c:v>2.3970839999999999E-4</c:v>
                      </c:pt>
                      <c:pt idx="20">
                        <c:v>2.2623399999999999E-4</c:v>
                      </c:pt>
                      <c:pt idx="21">
                        <c:v>2.3013120000000002E-4</c:v>
                      </c:pt>
                      <c:pt idx="22">
                        <c:v>2.3295840000000002E-4</c:v>
                      </c:pt>
                      <c:pt idx="23">
                        <c:v>2.2650520000000001E-4</c:v>
                      </c:pt>
                      <c:pt idx="24">
                        <c:v>2.09242E-4</c:v>
                      </c:pt>
                      <c:pt idx="25">
                        <c:v>2.214924E-4</c:v>
                      </c:pt>
                      <c:pt idx="26">
                        <c:v>2.1581759999999997E-4</c:v>
                      </c:pt>
                      <c:pt idx="27">
                        <c:v>2.190956E-4</c:v>
                      </c:pt>
                      <c:pt idx="28">
                        <c:v>2.13138E-4</c:v>
                      </c:pt>
                      <c:pt idx="29">
                        <c:v>2.0997519999999998E-4</c:v>
                      </c:pt>
                      <c:pt idx="30">
                        <c:v>2.1208080000000002E-4</c:v>
                      </c:pt>
                      <c:pt idx="31">
                        <c:v>2.1774120000000002E-4</c:v>
                      </c:pt>
                      <c:pt idx="32">
                        <c:v>2.061656E-4</c:v>
                      </c:pt>
                      <c:pt idx="33">
                        <c:v>2.0693480000000001E-4</c:v>
                      </c:pt>
                      <c:pt idx="34">
                        <c:v>2.1641640000000001E-4</c:v>
                      </c:pt>
                      <c:pt idx="35">
                        <c:v>2.1840879999999999E-4</c:v>
                      </c:pt>
                      <c:pt idx="36">
                        <c:v>2.244728E-4</c:v>
                      </c:pt>
                      <c:pt idx="37">
                        <c:v>2.2290959999999999E-4</c:v>
                      </c:pt>
                      <c:pt idx="38">
                        <c:v>2.3368360000000001E-4</c:v>
                      </c:pt>
                      <c:pt idx="39">
                        <c:v>2.414928E-4</c:v>
                      </c:pt>
                      <c:pt idx="40">
                        <c:v>2.4346880000000002E-4</c:v>
                      </c:pt>
                      <c:pt idx="41">
                        <c:v>2.4038600000000001E-4</c:v>
                      </c:pt>
                      <c:pt idx="42">
                        <c:v>2.4400000000000002E-4</c:v>
                      </c:pt>
                      <c:pt idx="43">
                        <c:v>2.5514400000000001E-4</c:v>
                      </c:pt>
                      <c:pt idx="44">
                        <c:v>2.5812319999999998E-4</c:v>
                      </c:pt>
                      <c:pt idx="45">
                        <c:v>2.5586279999999999E-4</c:v>
                      </c:pt>
                      <c:pt idx="46">
                        <c:v>2.6042360000000001E-4</c:v>
                      </c:pt>
                      <c:pt idx="47">
                        <c:v>2.646328E-4</c:v>
                      </c:pt>
                      <c:pt idx="48">
                        <c:v>2.7403520000000002E-4</c:v>
                      </c:pt>
                      <c:pt idx="49">
                        <c:v>2.7904239999999999E-4</c:v>
                      </c:pt>
                      <c:pt idx="50">
                        <c:v>2.8189440000000001E-4</c:v>
                      </c:pt>
                      <c:pt idx="51">
                        <c:v>2.8294360000000001E-4</c:v>
                      </c:pt>
                      <c:pt idx="52">
                        <c:v>2.77994E-4</c:v>
                      </c:pt>
                      <c:pt idx="53">
                        <c:v>2.8832519999999999E-4</c:v>
                      </c:pt>
                      <c:pt idx="54">
                        <c:v>3.0113359999999997E-4</c:v>
                      </c:pt>
                      <c:pt idx="55">
                        <c:v>2.9786679999999999E-4</c:v>
                      </c:pt>
                      <c:pt idx="56">
                        <c:v>3.01902E-4</c:v>
                      </c:pt>
                      <c:pt idx="57">
                        <c:v>3.0472959999999999E-4</c:v>
                      </c:pt>
                      <c:pt idx="58">
                        <c:v>3.0577760000000001E-4</c:v>
                      </c:pt>
                      <c:pt idx="59">
                        <c:v>3.1895800000000005E-4</c:v>
                      </c:pt>
                      <c:pt idx="60">
                        <c:v>3.1805479999999996E-4</c:v>
                      </c:pt>
                      <c:pt idx="61">
                        <c:v>3.2333280000000002E-4</c:v>
                      </c:pt>
                      <c:pt idx="62">
                        <c:v>3.2404359999999998E-4</c:v>
                      </c:pt>
                      <c:pt idx="63">
                        <c:v>3.3446680000000001E-4</c:v>
                      </c:pt>
                      <c:pt idx="64">
                        <c:v>3.3558680000000002E-4</c:v>
                      </c:pt>
                      <c:pt idx="65">
                        <c:v>3.376904E-4</c:v>
                      </c:pt>
                      <c:pt idx="66">
                        <c:v>3.5783160000000001E-4</c:v>
                      </c:pt>
                      <c:pt idx="67">
                        <c:v>3.553648E-4</c:v>
                      </c:pt>
                      <c:pt idx="68">
                        <c:v>3.5453840000000003E-4</c:v>
                      </c:pt>
                      <c:pt idx="69">
                        <c:v>3.6065359999999999E-4</c:v>
                      </c:pt>
                      <c:pt idx="70">
                        <c:v>3.6450839999999996E-4</c:v>
                      </c:pt>
                      <c:pt idx="71">
                        <c:v>3.8189679999999995E-4</c:v>
                      </c:pt>
                      <c:pt idx="72">
                        <c:v>3.8959279999999997E-4</c:v>
                      </c:pt>
                      <c:pt idx="73">
                        <c:v>3.8808439999999999E-4</c:v>
                      </c:pt>
                      <c:pt idx="74">
                        <c:v>3.9896719999999998E-4</c:v>
                      </c:pt>
                      <c:pt idx="75">
                        <c:v>4.1177600000000004E-4</c:v>
                      </c:pt>
                      <c:pt idx="76">
                        <c:v>4.26492E-4</c:v>
                      </c:pt>
                      <c:pt idx="77">
                        <c:v>4.2603200000000002E-4</c:v>
                      </c:pt>
                      <c:pt idx="78">
                        <c:v>4.2738400000000005E-4</c:v>
                      </c:pt>
                      <c:pt idx="79">
                        <c:v>4.5635599999999999E-4</c:v>
                      </c:pt>
                      <c:pt idx="80">
                        <c:v>4.7636400000000001E-4</c:v>
                      </c:pt>
                      <c:pt idx="81">
                        <c:v>4.8003999999999999E-4</c:v>
                      </c:pt>
                      <c:pt idx="82">
                        <c:v>4.8886800000000005E-4</c:v>
                      </c:pt>
                      <c:pt idx="83">
                        <c:v>5.1050400000000006E-4</c:v>
                      </c:pt>
                      <c:pt idx="84">
                        <c:v>5.45584E-4</c:v>
                      </c:pt>
                      <c:pt idx="85">
                        <c:v>5.4999200000000002E-4</c:v>
                      </c:pt>
                      <c:pt idx="86">
                        <c:v>5.6006000000000003E-4</c:v>
                      </c:pt>
                      <c:pt idx="87">
                        <c:v>5.7943600000000001E-4</c:v>
                      </c:pt>
                      <c:pt idx="88">
                        <c:v>6.2246399999999998E-4</c:v>
                      </c:pt>
                      <c:pt idx="89">
                        <c:v>6.3383999999999999E-4</c:v>
                      </c:pt>
                      <c:pt idx="90">
                        <c:v>6.4614000000000002E-4</c:v>
                      </c:pt>
                      <c:pt idx="91">
                        <c:v>6.5711199999999995E-4</c:v>
                      </c:pt>
                      <c:pt idx="92">
                        <c:v>7.1603200000000002E-4</c:v>
                      </c:pt>
                      <c:pt idx="93">
                        <c:v>7.5538800000000007E-4</c:v>
                      </c:pt>
                      <c:pt idx="94">
                        <c:v>7.7707600000000003E-4</c:v>
                      </c:pt>
                      <c:pt idx="95">
                        <c:v>7.9698799999999999E-4</c:v>
                      </c:pt>
                      <c:pt idx="96">
                        <c:v>8.3621600000000009E-4</c:v>
                      </c:pt>
                      <c:pt idx="97">
                        <c:v>9.2941200000000001E-4</c:v>
                      </c:pt>
                      <c:pt idx="98">
                        <c:v>9.9287200000000011E-4</c:v>
                      </c:pt>
                      <c:pt idx="99">
                        <c:v>1.016044E-3</c:v>
                      </c:pt>
                      <c:pt idx="100">
                        <c:v>1.0498040000000001E-3</c:v>
                      </c:pt>
                      <c:pt idx="101">
                        <c:v>1.13798E-3</c:v>
                      </c:pt>
                      <c:pt idx="102">
                        <c:v>1.2713959999999999E-3</c:v>
                      </c:pt>
                      <c:pt idx="103">
                        <c:v>1.315936E-3</c:v>
                      </c:pt>
                      <c:pt idx="104">
                        <c:v>1.3453480000000001E-3</c:v>
                      </c:pt>
                      <c:pt idx="105">
                        <c:v>1.445064E-3</c:v>
                      </c:pt>
                      <c:pt idx="106">
                        <c:v>1.6396200000000001E-3</c:v>
                      </c:pt>
                      <c:pt idx="107">
                        <c:v>1.7294599999999999E-3</c:v>
                      </c:pt>
                      <c:pt idx="108">
                        <c:v>1.7753559999999999E-3</c:v>
                      </c:pt>
                      <c:pt idx="109">
                        <c:v>1.901736E-3</c:v>
                      </c:pt>
                      <c:pt idx="110">
                        <c:v>2.1116640000000001E-3</c:v>
                      </c:pt>
                      <c:pt idx="111">
                        <c:v>2.1995039999999997E-3</c:v>
                      </c:pt>
                      <c:pt idx="112">
                        <c:v>2.2757559999999999E-3</c:v>
                      </c:pt>
                      <c:pt idx="113">
                        <c:v>2.364592E-3</c:v>
                      </c:pt>
                      <c:pt idx="114">
                        <c:v>2.5901079999999998E-3</c:v>
                      </c:pt>
                      <c:pt idx="115">
                        <c:v>2.956284E-3</c:v>
                      </c:pt>
                      <c:pt idx="116">
                        <c:v>3.1179720000000001E-3</c:v>
                      </c:pt>
                      <c:pt idx="117">
                        <c:v>3.1945319999999999E-3</c:v>
                      </c:pt>
                      <c:pt idx="118">
                        <c:v>3.2752759999999997E-3</c:v>
                      </c:pt>
                      <c:pt idx="119">
                        <c:v>3.6276720000000002E-3</c:v>
                      </c:pt>
                      <c:pt idx="120">
                        <c:v>4.0196800000000003E-3</c:v>
                      </c:pt>
                      <c:pt idx="121">
                        <c:v>4.14752E-3</c:v>
                      </c:pt>
                      <c:pt idx="122">
                        <c:v>4.27036E-3</c:v>
                      </c:pt>
                      <c:pt idx="123">
                        <c:v>4.5944000000000002E-3</c:v>
                      </c:pt>
                      <c:pt idx="124">
                        <c:v>5.07684E-3</c:v>
                      </c:pt>
                      <c:pt idx="125">
                        <c:v>5.19952E-3</c:v>
                      </c:pt>
                      <c:pt idx="126">
                        <c:v>5.3510800000000002E-3</c:v>
                      </c:pt>
                      <c:pt idx="127">
                        <c:v>5.5417599999999997E-3</c:v>
                      </c:pt>
                      <c:pt idx="128">
                        <c:v>6.0380399999999997E-3</c:v>
                      </c:pt>
                      <c:pt idx="129">
                        <c:v>6.6341200000000003E-3</c:v>
                      </c:pt>
                      <c:pt idx="130">
                        <c:v>6.7888400000000008E-3</c:v>
                      </c:pt>
                      <c:pt idx="131">
                        <c:v>6.9538400000000002E-3</c:v>
                      </c:pt>
                      <c:pt idx="132">
                        <c:v>7.3688799999999995E-3</c:v>
                      </c:pt>
                      <c:pt idx="133">
                        <c:v>8.1885199999999995E-3</c:v>
                      </c:pt>
                      <c:pt idx="134">
                        <c:v>8.4230799999999995E-3</c:v>
                      </c:pt>
                      <c:pt idx="135">
                        <c:v>8.5850800000000001E-3</c:v>
                      </c:pt>
                      <c:pt idx="136">
                        <c:v>8.8342799999999999E-3</c:v>
                      </c:pt>
                      <c:pt idx="137">
                        <c:v>9.2109600000000007E-3</c:v>
                      </c:pt>
                      <c:pt idx="138">
                        <c:v>1.0181279999999999E-2</c:v>
                      </c:pt>
                      <c:pt idx="139">
                        <c:v>1.0601879999999999E-2</c:v>
                      </c:pt>
                      <c:pt idx="140">
                        <c:v>1.0792600000000001E-2</c:v>
                      </c:pt>
                      <c:pt idx="141">
                        <c:v>1.1039760000000001E-2</c:v>
                      </c:pt>
                      <c:pt idx="142">
                        <c:v>1.187616E-2</c:v>
                      </c:pt>
                      <c:pt idx="143">
                        <c:v>1.260444E-2</c:v>
                      </c:pt>
                      <c:pt idx="144">
                        <c:v>1.2818920000000001E-2</c:v>
                      </c:pt>
                      <c:pt idx="145">
                        <c:v>1.3088880000000001E-2</c:v>
                      </c:pt>
                      <c:pt idx="146">
                        <c:v>1.3746799999999998E-2</c:v>
                      </c:pt>
                      <c:pt idx="147">
                        <c:v>1.4990159999999999E-2</c:v>
                      </c:pt>
                      <c:pt idx="148">
                        <c:v>1.539892E-2</c:v>
                      </c:pt>
                      <c:pt idx="149">
                        <c:v>1.5625320000000002E-2</c:v>
                      </c:pt>
                      <c:pt idx="150">
                        <c:v>1.5983520000000001E-2</c:v>
                      </c:pt>
                      <c:pt idx="151">
                        <c:v>1.7139479999999999E-2</c:v>
                      </c:pt>
                      <c:pt idx="152">
                        <c:v>1.818084E-2</c:v>
                      </c:pt>
                      <c:pt idx="153">
                        <c:v>1.8416040000000002E-2</c:v>
                      </c:pt>
                      <c:pt idx="154">
                        <c:v>1.87352E-2</c:v>
                      </c:pt>
                      <c:pt idx="155">
                        <c:v>1.9396159999999999E-2</c:v>
                      </c:pt>
                      <c:pt idx="156">
                        <c:v>2.0876280000000001E-2</c:v>
                      </c:pt>
                      <c:pt idx="157">
                        <c:v>2.1324800000000001E-2</c:v>
                      </c:pt>
                      <c:pt idx="158">
                        <c:v>2.1603839999999999E-2</c:v>
                      </c:pt>
                      <c:pt idx="159">
                        <c:v>2.1989079999999998E-2</c:v>
                      </c:pt>
                      <c:pt idx="160">
                        <c:v>2.3066039999999999E-2</c:v>
                      </c:pt>
                      <c:pt idx="161">
                        <c:v>2.410704E-2</c:v>
                      </c:pt>
                      <c:pt idx="162">
                        <c:v>2.439968E-2</c:v>
                      </c:pt>
                      <c:pt idx="163">
                        <c:v>2.5014359999999999E-2</c:v>
                      </c:pt>
                      <c:pt idx="164">
                        <c:v>2.6689600000000001E-2</c:v>
                      </c:pt>
                      <c:pt idx="165">
                        <c:v>2.7247720000000003E-2</c:v>
                      </c:pt>
                      <c:pt idx="166">
                        <c:v>2.756376E-2</c:v>
                      </c:pt>
                      <c:pt idx="167">
                        <c:v>2.8010719999999999E-2</c:v>
                      </c:pt>
                      <c:pt idx="168">
                        <c:v>2.9627880000000002E-2</c:v>
                      </c:pt>
                      <c:pt idx="169">
                        <c:v>3.065524E-2</c:v>
                      </c:pt>
                      <c:pt idx="170">
                        <c:v>3.0946999999999999E-2</c:v>
                      </c:pt>
                      <c:pt idx="171">
                        <c:v>3.1343360000000001E-2</c:v>
                      </c:pt>
                      <c:pt idx="172">
                        <c:v>3.2775599999999995E-2</c:v>
                      </c:pt>
                      <c:pt idx="173">
                        <c:v>3.3865119999999999E-2</c:v>
                      </c:pt>
                      <c:pt idx="174">
                        <c:v>3.4181799999999998E-2</c:v>
                      </c:pt>
                      <c:pt idx="175">
                        <c:v>3.460916E-2</c:v>
                      </c:pt>
                      <c:pt idx="176">
                        <c:v>3.6164120000000001E-2</c:v>
                      </c:pt>
                      <c:pt idx="177">
                        <c:v>3.7701239999999997E-2</c:v>
                      </c:pt>
                      <c:pt idx="178">
                        <c:v>3.8013680000000001E-2</c:v>
                      </c:pt>
                      <c:pt idx="179">
                        <c:v>3.8404759999999996E-2</c:v>
                      </c:pt>
                      <c:pt idx="180">
                        <c:v>3.9012479999999995E-2</c:v>
                      </c:pt>
                      <c:pt idx="181">
                        <c:v>4.0986399999999999E-2</c:v>
                      </c:pt>
                      <c:pt idx="182">
                        <c:v>4.1882400000000007E-2</c:v>
                      </c:pt>
                      <c:pt idx="183">
                        <c:v>4.2222799999999998E-2</c:v>
                      </c:pt>
                      <c:pt idx="184">
                        <c:v>4.3004399999999998E-2</c:v>
                      </c:pt>
                      <c:pt idx="185">
                        <c:v>4.4819199999999997E-2</c:v>
                      </c:pt>
                      <c:pt idx="186">
                        <c:v>4.5210800000000002E-2</c:v>
                      </c:pt>
                      <c:pt idx="187">
                        <c:v>4.5638399999999996E-2</c:v>
                      </c:pt>
                      <c:pt idx="188">
                        <c:v>4.6980399999999999E-2</c:v>
                      </c:pt>
                      <c:pt idx="189">
                        <c:v>4.8595600000000003E-2</c:v>
                      </c:pt>
                      <c:pt idx="190">
                        <c:v>4.8941600000000002E-2</c:v>
                      </c:pt>
                      <c:pt idx="191">
                        <c:v>4.9368800000000004E-2</c:v>
                      </c:pt>
                      <c:pt idx="192">
                        <c:v>5.0886399999999998E-2</c:v>
                      </c:pt>
                      <c:pt idx="193">
                        <c:v>5.2420799999999997E-2</c:v>
                      </c:pt>
                      <c:pt idx="194">
                        <c:v>5.27672E-2</c:v>
                      </c:pt>
                      <c:pt idx="195">
                        <c:v>5.3256400000000002E-2</c:v>
                      </c:pt>
                      <c:pt idx="196">
                        <c:v>5.5412800000000005E-2</c:v>
                      </c:pt>
                      <c:pt idx="197">
                        <c:v>5.6192399999999997E-2</c:v>
                      </c:pt>
                      <c:pt idx="198">
                        <c:v>5.6545600000000001E-2</c:v>
                      </c:pt>
                      <c:pt idx="199">
                        <c:v>5.7475600000000002E-2</c:v>
                      </c:pt>
                      <c:pt idx="200">
                        <c:v>5.9524800000000003E-2</c:v>
                      </c:pt>
                      <c:pt idx="201">
                        <c:v>5.9919599999999996E-2</c:v>
                      </c:pt>
                      <c:pt idx="202">
                        <c:v>6.0316400000000006E-2</c:v>
                      </c:pt>
                      <c:pt idx="203">
                        <c:v>6.1600000000000002E-2</c:v>
                      </c:pt>
                      <c:pt idx="204">
                        <c:v>6.3591200000000001E-2</c:v>
                      </c:pt>
                      <c:pt idx="205">
                        <c:v>6.3931600000000005E-2</c:v>
                      </c:pt>
                      <c:pt idx="206">
                        <c:v>6.4325599999999997E-2</c:v>
                      </c:pt>
                      <c:pt idx="207">
                        <c:v>6.5341999999999997E-2</c:v>
                      </c:pt>
                      <c:pt idx="208">
                        <c:v>6.7829199999999992E-2</c:v>
                      </c:pt>
                      <c:pt idx="209">
                        <c:v>6.8554400000000001E-2</c:v>
                      </c:pt>
                      <c:pt idx="210">
                        <c:v>6.8859599999999993E-2</c:v>
                      </c:pt>
                      <c:pt idx="211">
                        <c:v>6.9306000000000006E-2</c:v>
                      </c:pt>
                      <c:pt idx="212">
                        <c:v>7.0644399999999996E-2</c:v>
                      </c:pt>
                      <c:pt idx="213">
                        <c:v>7.2703199999999996E-2</c:v>
                      </c:pt>
                      <c:pt idx="214">
                        <c:v>7.30296E-2</c:v>
                      </c:pt>
                      <c:pt idx="215">
                        <c:v>7.4001200000000003E-2</c:v>
                      </c:pt>
                      <c:pt idx="216">
                        <c:v>7.62708E-2</c:v>
                      </c:pt>
                      <c:pt idx="217">
                        <c:v>7.6621599999999998E-2</c:v>
                      </c:pt>
                      <c:pt idx="218">
                        <c:v>7.6961600000000005E-2</c:v>
                      </c:pt>
                      <c:pt idx="219">
                        <c:v>7.8817999999999999E-2</c:v>
                      </c:pt>
                      <c:pt idx="220">
                        <c:v>8.0497599999999989E-2</c:v>
                      </c:pt>
                      <c:pt idx="221">
                        <c:v>8.0757600000000013E-2</c:v>
                      </c:pt>
                      <c:pt idx="222">
                        <c:v>8.1214399999999992E-2</c:v>
                      </c:pt>
                      <c:pt idx="223">
                        <c:v>8.3723600000000009E-2</c:v>
                      </c:pt>
                      <c:pt idx="224">
                        <c:v>8.4600399999999992E-2</c:v>
                      </c:pt>
                      <c:pt idx="225">
                        <c:v>8.4872799999999998E-2</c:v>
                      </c:pt>
                      <c:pt idx="226">
                        <c:v>8.5273199999999993E-2</c:v>
                      </c:pt>
                      <c:pt idx="227">
                        <c:v>8.7324800000000008E-2</c:v>
                      </c:pt>
                      <c:pt idx="228">
                        <c:v>8.9364000000000013E-2</c:v>
                      </c:pt>
                      <c:pt idx="229">
                        <c:v>8.9569200000000002E-2</c:v>
                      </c:pt>
                      <c:pt idx="230">
                        <c:v>8.9907199999999993E-2</c:v>
                      </c:pt>
                      <c:pt idx="231">
                        <c:v>9.0541999999999997E-2</c:v>
                      </c:pt>
                      <c:pt idx="232">
                        <c:v>9.3364799999999998E-2</c:v>
                      </c:pt>
                      <c:pt idx="233">
                        <c:v>9.4389600000000004E-2</c:v>
                      </c:pt>
                      <c:pt idx="234">
                        <c:v>9.4583200000000006E-2</c:v>
                      </c:pt>
                      <c:pt idx="235">
                        <c:v>9.5280400000000001E-2</c:v>
                      </c:pt>
                      <c:pt idx="236">
                        <c:v>9.8188800000000007E-2</c:v>
                      </c:pt>
                      <c:pt idx="237">
                        <c:v>9.8909999999999998E-2</c:v>
                      </c:pt>
                      <c:pt idx="238">
                        <c:v>9.9111999999999992E-2</c:v>
                      </c:pt>
                      <c:pt idx="239">
                        <c:v>9.9479200000000004E-2</c:v>
                      </c:pt>
                      <c:pt idx="240">
                        <c:v>0.10079</c:v>
                      </c:pt>
                      <c:pt idx="241">
                        <c:v>0.10389480000000001</c:v>
                      </c:pt>
                      <c:pt idx="242">
                        <c:v>0.1047472</c:v>
                      </c:pt>
                      <c:pt idx="243">
                        <c:v>0.1048832</c:v>
                      </c:pt>
                      <c:pt idx="244">
                        <c:v>0.10517319999999999</c:v>
                      </c:pt>
                      <c:pt idx="245">
                        <c:v>0.10772320000000001</c:v>
                      </c:pt>
                      <c:pt idx="246">
                        <c:v>0.1091028</c:v>
                      </c:pt>
                      <c:pt idx="247">
                        <c:v>0.10922760000000001</c:v>
                      </c:pt>
                      <c:pt idx="248">
                        <c:v>0.1114372</c:v>
                      </c:pt>
                      <c:pt idx="249">
                        <c:v>0.1132248</c:v>
                      </c:pt>
                      <c:pt idx="250">
                        <c:v>0.1133156</c:v>
                      </c:pt>
                      <c:pt idx="251">
                        <c:v>0.11357879999999999</c:v>
                      </c:pt>
                      <c:pt idx="252">
                        <c:v>0.1144404</c:v>
                      </c:pt>
                      <c:pt idx="253">
                        <c:v>0.1175084</c:v>
                      </c:pt>
                      <c:pt idx="254">
                        <c:v>0.1178524</c:v>
                      </c:pt>
                      <c:pt idx="255">
                        <c:v>0.11804000000000001</c:v>
                      </c:pt>
                      <c:pt idx="256">
                        <c:v>0.11902240000000001</c:v>
                      </c:pt>
                      <c:pt idx="257">
                        <c:v>0.12237999999999999</c:v>
                      </c:pt>
                      <c:pt idx="258">
                        <c:v>0.12308920000000001</c:v>
                      </c:pt>
                      <c:pt idx="259">
                        <c:v>0.1231396</c:v>
                      </c:pt>
                      <c:pt idx="260">
                        <c:v>0.1234024</c:v>
                      </c:pt>
                      <c:pt idx="261">
                        <c:v>0.12532479999999999</c:v>
                      </c:pt>
                      <c:pt idx="262">
                        <c:v>0.1273212</c:v>
                      </c:pt>
                      <c:pt idx="263">
                        <c:v>0.12740399999999999</c:v>
                      </c:pt>
                      <c:pt idx="264">
                        <c:v>0.1279516</c:v>
                      </c:pt>
                      <c:pt idx="265">
                        <c:v>0.1312316</c:v>
                      </c:pt>
                      <c:pt idx="266">
                        <c:v>0.13171720000000001</c:v>
                      </c:pt>
                      <c:pt idx="267">
                        <c:v>0.13180160000000002</c:v>
                      </c:pt>
                      <c:pt idx="268">
                        <c:v>0.13377</c:v>
                      </c:pt>
                      <c:pt idx="269">
                        <c:v>0.1359668</c:v>
                      </c:pt>
                      <c:pt idx="270">
                        <c:v>0.135988</c:v>
                      </c:pt>
                      <c:pt idx="271">
                        <c:v>0.13615679999999999</c:v>
                      </c:pt>
                      <c:pt idx="272">
                        <c:v>0.137762</c:v>
                      </c:pt>
                      <c:pt idx="273">
                        <c:v>0.1411772</c:v>
                      </c:pt>
                      <c:pt idx="274">
                        <c:v>0.1413992</c:v>
                      </c:pt>
                      <c:pt idx="275">
                        <c:v>0.141428</c:v>
                      </c:pt>
                      <c:pt idx="276">
                        <c:v>0.1424368</c:v>
                      </c:pt>
                      <c:pt idx="277">
                        <c:v>0.1458468</c:v>
                      </c:pt>
                      <c:pt idx="278">
                        <c:v>0.14608480000000001</c:v>
                      </c:pt>
                      <c:pt idx="279">
                        <c:v>0.1461112</c:v>
                      </c:pt>
                      <c:pt idx="280">
                        <c:v>0.14633079999999998</c:v>
                      </c:pt>
                      <c:pt idx="281">
                        <c:v>0.148338</c:v>
                      </c:pt>
                      <c:pt idx="282">
                        <c:v>0.15217439999999999</c:v>
                      </c:pt>
                      <c:pt idx="283">
                        <c:v>0.15299080000000001</c:v>
                      </c:pt>
                      <c:pt idx="284">
                        <c:v>0.152862</c:v>
                      </c:pt>
                      <c:pt idx="285">
                        <c:v>0.15298800000000001</c:v>
                      </c:pt>
                      <c:pt idx="286">
                        <c:v>0.15523000000000001</c:v>
                      </c:pt>
                      <c:pt idx="287">
                        <c:v>0.1571572</c:v>
                      </c:pt>
                      <c:pt idx="288">
                        <c:v>0.15712039999999999</c:v>
                      </c:pt>
                      <c:pt idx="289">
                        <c:v>0.157502</c:v>
                      </c:pt>
                      <c:pt idx="290">
                        <c:v>0.16120680000000001</c:v>
                      </c:pt>
                      <c:pt idx="291">
                        <c:v>0.16204719999999997</c:v>
                      </c:pt>
                      <c:pt idx="292">
                        <c:v>0.16197639999999999</c:v>
                      </c:pt>
                      <c:pt idx="293">
                        <c:v>0.16304200000000002</c:v>
                      </c:pt>
                      <c:pt idx="294">
                        <c:v>0.16546959999999999</c:v>
                      </c:pt>
                      <c:pt idx="295">
                        <c:v>0.1654668</c:v>
                      </c:pt>
                      <c:pt idx="296">
                        <c:v>0.16753119999999999</c:v>
                      </c:pt>
                      <c:pt idx="297">
                        <c:v>0.17047399999999999</c:v>
                      </c:pt>
                      <c:pt idx="298">
                        <c:v>0.1703556</c:v>
                      </c:pt>
                      <c:pt idx="299">
                        <c:v>0.1703604</c:v>
                      </c:pt>
                      <c:pt idx="300">
                        <c:v>0.1718228</c:v>
                      </c:pt>
                      <c:pt idx="301">
                        <c:v>0.17523160000000002</c:v>
                      </c:pt>
                      <c:pt idx="302">
                        <c:v>0.17523279999999999</c:v>
                      </c:pt>
                      <c:pt idx="303">
                        <c:v>0.17520040000000001</c:v>
                      </c:pt>
                      <c:pt idx="304">
                        <c:v>0.17807759999999997</c:v>
                      </c:pt>
                      <c:pt idx="305">
                        <c:v>0.17879639999999999</c:v>
                      </c:pt>
                      <c:pt idx="306">
                        <c:v>0.17885039999999999</c:v>
                      </c:pt>
                      <c:pt idx="307">
                        <c:v>0.18242719999999998</c:v>
                      </c:pt>
                      <c:pt idx="308">
                        <c:v>0.1842712</c:v>
                      </c:pt>
                      <c:pt idx="309">
                        <c:v>0.1840492</c:v>
                      </c:pt>
                      <c:pt idx="310">
                        <c:v>0.18406639999999999</c:v>
                      </c:pt>
                      <c:pt idx="311">
                        <c:v>0.18685600000000002</c:v>
                      </c:pt>
                      <c:pt idx="312">
                        <c:v>0.1887896</c:v>
                      </c:pt>
                      <c:pt idx="313">
                        <c:v>0.18862200000000001</c:v>
                      </c:pt>
                      <c:pt idx="314">
                        <c:v>0.18927600000000003</c:v>
                      </c:pt>
                      <c:pt idx="315">
                        <c:v>0.19352319999999998</c:v>
                      </c:pt>
                      <c:pt idx="316">
                        <c:v>0.19441919999999999</c:v>
                      </c:pt>
                      <c:pt idx="317">
                        <c:v>0.1941744</c:v>
                      </c:pt>
                      <c:pt idx="318">
                        <c:v>0.19423120000000002</c:v>
                      </c:pt>
                      <c:pt idx="319">
                        <c:v>0.1959292</c:v>
                      </c:pt>
                      <c:pt idx="320">
                        <c:v>0.1990092</c:v>
                      </c:pt>
                      <c:pt idx="321">
                        <c:v>0.1988772</c:v>
                      </c:pt>
                      <c:pt idx="322">
                        <c:v>0.1988384</c:v>
                      </c:pt>
                      <c:pt idx="323">
                        <c:v>0.20200320000000002</c:v>
                      </c:pt>
                      <c:pt idx="324">
                        <c:v>0.205396</c:v>
                      </c:pt>
                      <c:pt idx="325">
                        <c:v>0.205122</c:v>
                      </c:pt>
                      <c:pt idx="326">
                        <c:v>0.2049812</c:v>
                      </c:pt>
                      <c:pt idx="327">
                        <c:v>0.20506920000000001</c:v>
                      </c:pt>
                      <c:pt idx="328">
                        <c:v>0.20817519999999998</c:v>
                      </c:pt>
                      <c:pt idx="329">
                        <c:v>0.21078720000000001</c:v>
                      </c:pt>
                      <c:pt idx="330">
                        <c:v>0.2104992</c:v>
                      </c:pt>
                      <c:pt idx="331">
                        <c:v>0.21043919999999999</c:v>
                      </c:pt>
                      <c:pt idx="332">
                        <c:v>0.21217759999999999</c:v>
                      </c:pt>
                      <c:pt idx="333">
                        <c:v>0.21618079999999998</c:v>
                      </c:pt>
                      <c:pt idx="334">
                        <c:v>0.21608640000000001</c:v>
                      </c:pt>
                      <c:pt idx="335">
                        <c:v>0.215918</c:v>
                      </c:pt>
                      <c:pt idx="336">
                        <c:v>0.21789760000000002</c:v>
                      </c:pt>
                      <c:pt idx="337">
                        <c:v>0.22192720000000002</c:v>
                      </c:pt>
                      <c:pt idx="338">
                        <c:v>0.22179359999999998</c:v>
                      </c:pt>
                      <c:pt idx="339">
                        <c:v>0.2215992</c:v>
                      </c:pt>
                      <c:pt idx="340">
                        <c:v>0.2224276</c:v>
                      </c:pt>
                      <c:pt idx="341">
                        <c:v>0.22695799999999999</c:v>
                      </c:pt>
                      <c:pt idx="342">
                        <c:v>0.22740639999999998</c:v>
                      </c:pt>
                      <c:pt idx="343">
                        <c:v>0.22712279999999999</c:v>
                      </c:pt>
                      <c:pt idx="344">
                        <c:v>0.22716999999999998</c:v>
                      </c:pt>
                      <c:pt idx="345">
                        <c:v>0.231208</c:v>
                      </c:pt>
                      <c:pt idx="346">
                        <c:v>0.2331464</c:v>
                      </c:pt>
                      <c:pt idx="347">
                        <c:v>0.23276839999999999</c:v>
                      </c:pt>
                      <c:pt idx="348">
                        <c:v>0.23268239999999998</c:v>
                      </c:pt>
                      <c:pt idx="349">
                        <c:v>0.2344048</c:v>
                      </c:pt>
                      <c:pt idx="350">
                        <c:v>0.2384812</c:v>
                      </c:pt>
                      <c:pt idx="351">
                        <c:v>0.23829880000000001</c:v>
                      </c:pt>
                      <c:pt idx="352">
                        <c:v>0.23809239999999998</c:v>
                      </c:pt>
                      <c:pt idx="353">
                        <c:v>0.2399724</c:v>
                      </c:pt>
                      <c:pt idx="354">
                        <c:v>0.24278159999999999</c:v>
                      </c:pt>
                      <c:pt idx="355">
                        <c:v>0.24249519999999999</c:v>
                      </c:pt>
                      <c:pt idx="356">
                        <c:v>0.2424692</c:v>
                      </c:pt>
                      <c:pt idx="357">
                        <c:v>0.2466556</c:v>
                      </c:pt>
                      <c:pt idx="358">
                        <c:v>0.24729479999999998</c:v>
                      </c:pt>
                      <c:pt idx="359">
                        <c:v>0.2469896</c:v>
                      </c:pt>
                      <c:pt idx="360">
                        <c:v>0.24828440000000002</c:v>
                      </c:pt>
                      <c:pt idx="361">
                        <c:v>0.25255159999999999</c:v>
                      </c:pt>
                      <c:pt idx="362">
                        <c:v>0.25238679999999997</c:v>
                      </c:pt>
                      <c:pt idx="363">
                        <c:v>0.25210719999999998</c:v>
                      </c:pt>
                      <c:pt idx="364">
                        <c:v>0.25207439999999998</c:v>
                      </c:pt>
                      <c:pt idx="365">
                        <c:v>0.25390560000000001</c:v>
                      </c:pt>
                      <c:pt idx="366">
                        <c:v>0.25867439999999997</c:v>
                      </c:pt>
                      <c:pt idx="367">
                        <c:v>0.25876280000000002</c:v>
                      </c:pt>
                      <c:pt idx="368">
                        <c:v>0.25837559999999998</c:v>
                      </c:pt>
                      <c:pt idx="369">
                        <c:v>0.26018479999999999</c:v>
                      </c:pt>
                      <c:pt idx="370">
                        <c:v>0.26402799999999998</c:v>
                      </c:pt>
                      <c:pt idx="371">
                        <c:v>0.26372440000000003</c:v>
                      </c:pt>
                      <c:pt idx="372">
                        <c:v>0.26341199999999998</c:v>
                      </c:pt>
                      <c:pt idx="373">
                        <c:v>0.26341239999999999</c:v>
                      </c:pt>
                      <c:pt idx="374">
                        <c:v>0.26757039999999999</c:v>
                      </c:pt>
                      <c:pt idx="375">
                        <c:v>0.27063919999999997</c:v>
                      </c:pt>
                      <c:pt idx="376">
                        <c:v>0.27011479999999999</c:v>
                      </c:pt>
                      <c:pt idx="377">
                        <c:v>0.26983000000000001</c:v>
                      </c:pt>
                      <c:pt idx="378">
                        <c:v>0.27043679999999998</c:v>
                      </c:pt>
                      <c:pt idx="379">
                        <c:v>0.27481680000000003</c:v>
                      </c:pt>
                      <c:pt idx="380">
                        <c:v>0.27477119999999999</c:v>
                      </c:pt>
                      <c:pt idx="381">
                        <c:v>0.27447240000000001</c:v>
                      </c:pt>
                      <c:pt idx="382">
                        <c:v>0.27839320000000001</c:v>
                      </c:pt>
                      <c:pt idx="383">
                        <c:v>0.28047160000000004</c:v>
                      </c:pt>
                      <c:pt idx="384">
                        <c:v>0.27994720000000001</c:v>
                      </c:pt>
                      <c:pt idx="385">
                        <c:v>0.2797364</c:v>
                      </c:pt>
                      <c:pt idx="386">
                        <c:v>0.28356599999999998</c:v>
                      </c:pt>
                      <c:pt idx="387">
                        <c:v>0.28525519999999999</c:v>
                      </c:pt>
                      <c:pt idx="388">
                        <c:v>0.28478200000000004</c:v>
                      </c:pt>
                      <c:pt idx="389">
                        <c:v>0.2846088</c:v>
                      </c:pt>
                      <c:pt idx="390">
                        <c:v>0.28461320000000001</c:v>
                      </c:pt>
                      <c:pt idx="391">
                        <c:v>0.28796840000000001</c:v>
                      </c:pt>
                      <c:pt idx="392">
                        <c:v>0.29280080000000003</c:v>
                      </c:pt>
                      <c:pt idx="393">
                        <c:v>0.29281800000000002</c:v>
                      </c:pt>
                      <c:pt idx="394">
                        <c:v>0.29230640000000002</c:v>
                      </c:pt>
                      <c:pt idx="395">
                        <c:v>0.29214400000000001</c:v>
                      </c:pt>
                      <c:pt idx="396">
                        <c:v>0.29532079999999999</c:v>
                      </c:pt>
                      <c:pt idx="397">
                        <c:v>0.29789159999999998</c:v>
                      </c:pt>
                      <c:pt idx="398">
                        <c:v>0.29742640000000004</c:v>
                      </c:pt>
                      <c:pt idx="399">
                        <c:v>0.29723640000000001</c:v>
                      </c:pt>
                      <c:pt idx="400">
                        <c:v>0.30135679999999998</c:v>
                      </c:pt>
                      <c:pt idx="401">
                        <c:v>0.30401</c:v>
                      </c:pt>
                      <c:pt idx="402">
                        <c:v>0.30346519999999999</c:v>
                      </c:pt>
                      <c:pt idx="403">
                        <c:v>0.30321200000000004</c:v>
                      </c:pt>
                      <c:pt idx="404">
                        <c:v>0.30453759999999996</c:v>
                      </c:pt>
                      <c:pt idx="405">
                        <c:v>0.30972440000000001</c:v>
                      </c:pt>
                      <c:pt idx="406">
                        <c:v>0.3100348</c:v>
                      </c:pt>
                      <c:pt idx="407">
                        <c:v>0.30955680000000002</c:v>
                      </c:pt>
                      <c:pt idx="408">
                        <c:v>0.30940280000000003</c:v>
                      </c:pt>
                      <c:pt idx="409">
                        <c:v>0.3130444</c:v>
                      </c:pt>
                      <c:pt idx="410">
                        <c:v>0.31636720000000002</c:v>
                      </c:pt>
                      <c:pt idx="411">
                        <c:v>0.31584599999999996</c:v>
                      </c:pt>
                      <c:pt idx="412">
                        <c:v>0.3155268</c:v>
                      </c:pt>
                      <c:pt idx="413">
                        <c:v>0.31621080000000001</c:v>
                      </c:pt>
                      <c:pt idx="414">
                        <c:v>0.32134079999999998</c:v>
                      </c:pt>
                      <c:pt idx="415">
                        <c:v>0.3216656</c:v>
                      </c:pt>
                      <c:pt idx="416">
                        <c:v>0.32121119999999997</c:v>
                      </c:pt>
                      <c:pt idx="417">
                        <c:v>0.32103959999999998</c:v>
                      </c:pt>
                      <c:pt idx="418">
                        <c:v>0.32340279999999999</c:v>
                      </c:pt>
                      <c:pt idx="419">
                        <c:v>0.32753959999999999</c:v>
                      </c:pt>
                      <c:pt idx="420">
                        <c:v>0.32713320000000001</c:v>
                      </c:pt>
                      <c:pt idx="421">
                        <c:v>0.326766</c:v>
                      </c:pt>
                      <c:pt idx="422">
                        <c:v>0.33020080000000002</c:v>
                      </c:pt>
                      <c:pt idx="423">
                        <c:v>0.33272679999999999</c:v>
                      </c:pt>
                      <c:pt idx="424">
                        <c:v>0.33218960000000003</c:v>
                      </c:pt>
                      <c:pt idx="425">
                        <c:v>0.33234760000000002</c:v>
                      </c:pt>
                      <c:pt idx="426">
                        <c:v>0.33689279999999999</c:v>
                      </c:pt>
                      <c:pt idx="427">
                        <c:v>0.33682679999999998</c:v>
                      </c:pt>
                      <c:pt idx="428">
                        <c:v>0.33642479999999997</c:v>
                      </c:pt>
                      <c:pt idx="429">
                        <c:v>0.33791519999999997</c:v>
                      </c:pt>
                      <c:pt idx="430">
                        <c:v>0.34256759999999997</c:v>
                      </c:pt>
                      <c:pt idx="431">
                        <c:v>0.34227559999999996</c:v>
                      </c:pt>
                      <c:pt idx="432">
                        <c:v>0.34182519999999994</c:v>
                      </c:pt>
                      <c:pt idx="433">
                        <c:v>0.34469720000000004</c:v>
                      </c:pt>
                      <c:pt idx="434">
                        <c:v>0.34850360000000002</c:v>
                      </c:pt>
                      <c:pt idx="435">
                        <c:v>0.34788839999999999</c:v>
                      </c:pt>
                      <c:pt idx="436">
                        <c:v>0.347466</c:v>
                      </c:pt>
                      <c:pt idx="437">
                        <c:v>0.34730879999999997</c:v>
                      </c:pt>
                      <c:pt idx="438">
                        <c:v>0.34995880000000001</c:v>
                      </c:pt>
                      <c:pt idx="439">
                        <c:v>0.35436039999999996</c:v>
                      </c:pt>
                      <c:pt idx="440">
                        <c:v>0.35384320000000002</c:v>
                      </c:pt>
                      <c:pt idx="441">
                        <c:v>0.35336480000000003</c:v>
                      </c:pt>
                      <c:pt idx="442">
                        <c:v>0.35548999999999997</c:v>
                      </c:pt>
                      <c:pt idx="443">
                        <c:v>0.35994999999999999</c:v>
                      </c:pt>
                      <c:pt idx="444">
                        <c:v>0.35941719999999999</c:v>
                      </c:pt>
                      <c:pt idx="445">
                        <c:v>0.3589252</c:v>
                      </c:pt>
                      <c:pt idx="446">
                        <c:v>0.35872759999999998</c:v>
                      </c:pt>
                      <c:pt idx="447">
                        <c:v>0.36294960000000004</c:v>
                      </c:pt>
                      <c:pt idx="448">
                        <c:v>0.36695439999999996</c:v>
                      </c:pt>
                      <c:pt idx="449">
                        <c:v>0.36621879999999996</c:v>
                      </c:pt>
                      <c:pt idx="450">
                        <c:v>0.36569000000000002</c:v>
                      </c:pt>
                      <c:pt idx="451">
                        <c:v>0.365508</c:v>
                      </c:pt>
                      <c:pt idx="452">
                        <c:v>0.37036960000000002</c:v>
                      </c:pt>
                      <c:pt idx="453">
                        <c:v>0.3718612</c:v>
                      </c:pt>
                      <c:pt idx="454">
                        <c:v>0.37114559999999996</c:v>
                      </c:pt>
                      <c:pt idx="455">
                        <c:v>0.37074800000000002</c:v>
                      </c:pt>
                      <c:pt idx="456">
                        <c:v>0.3718148</c:v>
                      </c:pt>
                      <c:pt idx="457">
                        <c:v>0.37772640000000002</c:v>
                      </c:pt>
                      <c:pt idx="458">
                        <c:v>0.37918199999999996</c:v>
                      </c:pt>
                      <c:pt idx="459">
                        <c:v>0.37834600000000002</c:v>
                      </c:pt>
                      <c:pt idx="460">
                        <c:v>0.37786999999999998</c:v>
                      </c:pt>
                      <c:pt idx="461">
                        <c:v>0.37814560000000003</c:v>
                      </c:pt>
                      <c:pt idx="462">
                        <c:v>0.3838048</c:v>
                      </c:pt>
                      <c:pt idx="463">
                        <c:v>0.3852952</c:v>
                      </c:pt>
                      <c:pt idx="464">
                        <c:v>0.38448399999999999</c:v>
                      </c:pt>
                      <c:pt idx="465">
                        <c:v>0.38399559999999999</c:v>
                      </c:pt>
                      <c:pt idx="466">
                        <c:v>0.3840636</c:v>
                      </c:pt>
                      <c:pt idx="467">
                        <c:v>0.38917119999999999</c:v>
                      </c:pt>
                      <c:pt idx="468">
                        <c:v>0.38928160000000001</c:v>
                      </c:pt>
                      <c:pt idx="469">
                        <c:v>0.3886444</c:v>
                      </c:pt>
                      <c:pt idx="470">
                        <c:v>0.38886039999999999</c:v>
                      </c:pt>
                      <c:pt idx="471">
                        <c:v>0.39456839999999999</c:v>
                      </c:pt>
                      <c:pt idx="472">
                        <c:v>0.3953236</c:v>
                      </c:pt>
                      <c:pt idx="473">
                        <c:v>0.39451599999999998</c:v>
                      </c:pt>
                      <c:pt idx="474">
                        <c:v>0.39404800000000001</c:v>
                      </c:pt>
                      <c:pt idx="475">
                        <c:v>0.3969724</c:v>
                      </c:pt>
                      <c:pt idx="476">
                        <c:v>0.40110799999999996</c:v>
                      </c:pt>
                      <c:pt idx="477">
                        <c:v>0.40033999999999997</c:v>
                      </c:pt>
                      <c:pt idx="478">
                        <c:v>0.39973439999999999</c:v>
                      </c:pt>
                      <c:pt idx="479">
                        <c:v>0.40039599999999997</c:v>
                      </c:pt>
                      <c:pt idx="480">
                        <c:v>0.40616000000000002</c:v>
                      </c:pt>
                      <c:pt idx="481">
                        <c:v>0.40626800000000002</c:v>
                      </c:pt>
                      <c:pt idx="482">
                        <c:v>0.40549999999999997</c:v>
                      </c:pt>
                      <c:pt idx="483">
                        <c:v>0.405028</c:v>
                      </c:pt>
                      <c:pt idx="484">
                        <c:v>0.40488000000000002</c:v>
                      </c:pt>
                      <c:pt idx="485">
                        <c:v>0.41000399999999998</c:v>
                      </c:pt>
                      <c:pt idx="486">
                        <c:v>0.41258800000000001</c:v>
                      </c:pt>
                      <c:pt idx="487">
                        <c:v>0.411688</c:v>
                      </c:pt>
                      <c:pt idx="488">
                        <c:v>0.411352</c:v>
                      </c:pt>
                      <c:pt idx="489">
                        <c:v>0.41658800000000001</c:v>
                      </c:pt>
                      <c:pt idx="490">
                        <c:v>0.417128</c:v>
                      </c:pt>
                      <c:pt idx="491">
                        <c:v>0.41630800000000001</c:v>
                      </c:pt>
                      <c:pt idx="492">
                        <c:v>0.415852</c:v>
                      </c:pt>
                      <c:pt idx="493">
                        <c:v>0.41551199999999999</c:v>
                      </c:pt>
                      <c:pt idx="494">
                        <c:v>0.41737200000000002</c:v>
                      </c:pt>
                      <c:pt idx="495">
                        <c:v>0.42390800000000001</c:v>
                      </c:pt>
                      <c:pt idx="496">
                        <c:v>0.424952</c:v>
                      </c:pt>
                      <c:pt idx="497">
                        <c:v>0.42392400000000002</c:v>
                      </c:pt>
                      <c:pt idx="498">
                        <c:v>0.42332399999999998</c:v>
                      </c:pt>
                      <c:pt idx="499">
                        <c:v>0.42295199999999999</c:v>
                      </c:pt>
                      <c:pt idx="500">
                        <c:v>0.426012</c:v>
                      </c:pt>
                      <c:pt idx="501" formatCode="0.000">
                        <c:v>0.43259599999999998</c:v>
                      </c:pt>
                      <c:pt idx="502" formatCode="0.000">
                        <c:v>0.43284799999999996</c:v>
                      </c:pt>
                      <c:pt idx="503" formatCode="0.000">
                        <c:v>0.43186399999999997</c:v>
                      </c:pt>
                      <c:pt idx="504" formatCode="0.000">
                        <c:v>0.43124800000000002</c:v>
                      </c:pt>
                      <c:pt idx="505" formatCode="0.000">
                        <c:v>0.43091200000000002</c:v>
                      </c:pt>
                      <c:pt idx="506" formatCode="0.000">
                        <c:v>0.43433999999999995</c:v>
                      </c:pt>
                      <c:pt idx="507" formatCode="0.000">
                        <c:v>0.44056800000000002</c:v>
                      </c:pt>
                      <c:pt idx="508" formatCode="0.000">
                        <c:v>0.44008000000000003</c:v>
                      </c:pt>
                      <c:pt idx="509" formatCode="0.000">
                        <c:v>0.43915999999999999</c:v>
                      </c:pt>
                      <c:pt idx="510" formatCode="0.000">
                        <c:v>0.43863599999999997</c:v>
                      </c:pt>
                      <c:pt idx="511" formatCode="0.000">
                        <c:v>0.43841999999999998</c:v>
                      </c:pt>
                      <c:pt idx="512" formatCode="0.000">
                        <c:v>0.44388399999999995</c:v>
                      </c:pt>
                      <c:pt idx="513" formatCode="0.000">
                        <c:v>0.44600800000000002</c:v>
                      </c:pt>
                      <c:pt idx="514" formatCode="0.000">
                        <c:v>0.44505600000000001</c:v>
                      </c:pt>
                      <c:pt idx="515" formatCode="0.000">
                        <c:v>0.44444</c:v>
                      </c:pt>
                      <c:pt idx="516" formatCode="0.000">
                        <c:v>0.44457999999999998</c:v>
                      </c:pt>
                      <c:pt idx="517" formatCode="0.000">
                        <c:v>0.45097599999999999</c:v>
                      </c:pt>
                      <c:pt idx="518" formatCode="0.000">
                        <c:v>0.45216000000000001</c:v>
                      </c:pt>
                      <c:pt idx="519" formatCode="0.000">
                        <c:v>0.45122799999999996</c:v>
                      </c:pt>
                      <c:pt idx="520" formatCode="0.000">
                        <c:v>0.45063200000000003</c:v>
                      </c:pt>
                      <c:pt idx="521" formatCode="0.000">
                        <c:v>0.451104</c:v>
                      </c:pt>
                      <c:pt idx="522" formatCode="0.000">
                        <c:v>0.45772399999999996</c:v>
                      </c:pt>
                      <c:pt idx="523" formatCode="0.000">
                        <c:v>0.45827199999999996</c:v>
                      </c:pt>
                      <c:pt idx="524" formatCode="0.000">
                        <c:v>0.457372</c:v>
                      </c:pt>
                      <c:pt idx="525" formatCode="0.000">
                        <c:v>0.456812</c:v>
                      </c:pt>
                      <c:pt idx="526" formatCode="0.000">
                        <c:v>0.45852400000000004</c:v>
                      </c:pt>
                      <c:pt idx="527" formatCode="0.000">
                        <c:v>0.46392000000000005</c:v>
                      </c:pt>
                      <c:pt idx="528" formatCode="0.000">
                        <c:v>0.46326800000000001</c:v>
                      </c:pt>
                      <c:pt idx="529" formatCode="0.000">
                        <c:v>0.46263199999999999</c:v>
                      </c:pt>
                      <c:pt idx="530" formatCode="0.000">
                        <c:v>0.46765999999999996</c:v>
                      </c:pt>
                      <c:pt idx="531" formatCode="0.000">
                        <c:v>0.46824800000000005</c:v>
                      </c:pt>
                      <c:pt idx="532" formatCode="0.000">
                        <c:v>0.46744799999999997</c:v>
                      </c:pt>
                      <c:pt idx="533" formatCode="0.000">
                        <c:v>0.46748399999999996</c:v>
                      </c:pt>
                      <c:pt idx="534" formatCode="0.000">
                        <c:v>0.47397599999999995</c:v>
                      </c:pt>
                      <c:pt idx="535" formatCode="0.000">
                        <c:v>0.47439999999999999</c:v>
                      </c:pt>
                      <c:pt idx="536" formatCode="0.000">
                        <c:v>0.47352400000000006</c:v>
                      </c:pt>
                      <c:pt idx="537" formatCode="0.000">
                        <c:v>0.472968</c:v>
                      </c:pt>
                      <c:pt idx="538" formatCode="0.000">
                        <c:v>0.474352</c:v>
                      </c:pt>
                      <c:pt idx="539" formatCode="0.000">
                        <c:v>0.48047199999999995</c:v>
                      </c:pt>
                      <c:pt idx="540" formatCode="0.000">
                        <c:v>0.47997599999999996</c:v>
                      </c:pt>
                      <c:pt idx="541" formatCode="0.000">
                        <c:v>0.479184</c:v>
                      </c:pt>
                      <c:pt idx="542" formatCode="0.000">
                        <c:v>0.47872399999999998</c:v>
                      </c:pt>
                      <c:pt idx="543" formatCode="0.000">
                        <c:v>0.48328400000000005</c:v>
                      </c:pt>
                      <c:pt idx="544" formatCode="0.000">
                        <c:v>0.485848</c:v>
                      </c:pt>
                      <c:pt idx="545" formatCode="0.000">
                        <c:v>0.48493200000000003</c:v>
                      </c:pt>
                      <c:pt idx="546" formatCode="0.000">
                        <c:v>0.48436000000000001</c:v>
                      </c:pt>
                      <c:pt idx="547" formatCode="0.000">
                        <c:v>0.48792000000000002</c:v>
                      </c:pt>
                      <c:pt idx="548" formatCode="0.000">
                        <c:v>0.49085999999999996</c:v>
                      </c:pt>
                      <c:pt idx="549" formatCode="0.000">
                        <c:v>0.48995600000000006</c:v>
                      </c:pt>
                      <c:pt idx="550" formatCode="0.000">
                        <c:v>0.48946000000000001</c:v>
                      </c:pt>
                      <c:pt idx="551" formatCode="0.000">
                        <c:v>0.49509999999999998</c:v>
                      </c:pt>
                      <c:pt idx="552" formatCode="0.000">
                        <c:v>0.49782799999999999</c:v>
                      </c:pt>
                      <c:pt idx="553" formatCode="0.000">
                        <c:v>0.49681600000000004</c:v>
                      </c:pt>
                      <c:pt idx="554" formatCode="0.000">
                        <c:v>0.49612800000000001</c:v>
                      </c:pt>
                      <c:pt idx="555" formatCode="0.000">
                        <c:v>0.49573999999999996</c:v>
                      </c:pt>
                      <c:pt idx="556" formatCode="0.000">
                        <c:v>0.49871200000000004</c:v>
                      </c:pt>
                      <c:pt idx="557" formatCode="0.000">
                        <c:v>0.50485999999999998</c:v>
                      </c:pt>
                      <c:pt idx="558" formatCode="0.000">
                        <c:v>0.50406399999999996</c:v>
                      </c:pt>
                      <c:pt idx="559" formatCode="0.000">
                        <c:v>0.503224</c:v>
                      </c:pt>
                      <c:pt idx="560" formatCode="0.000">
                        <c:v>0.50278400000000001</c:v>
                      </c:pt>
                      <c:pt idx="561" formatCode="0.000">
                        <c:v>0.50250399999999995</c:v>
                      </c:pt>
                      <c:pt idx="562" formatCode="0.000">
                        <c:v>0.50697999999999999</c:v>
                      </c:pt>
                      <c:pt idx="563" formatCode="0.000">
                        <c:v>0.51345999999999992</c:v>
                      </c:pt>
                      <c:pt idx="564" formatCode="0.000">
                        <c:v>0.51263999999999998</c:v>
                      </c:pt>
                      <c:pt idx="565" formatCode="0.000">
                        <c:v>0.511768</c:v>
                      </c:pt>
                      <c:pt idx="566" formatCode="0.000">
                        <c:v>0.51126800000000006</c:v>
                      </c:pt>
                      <c:pt idx="567" formatCode="0.000">
                        <c:v>0.51095999999999997</c:v>
                      </c:pt>
                      <c:pt idx="568" formatCode="0.000">
                        <c:v>0.5131</c:v>
                      </c:pt>
                      <c:pt idx="569" formatCode="0.000">
                        <c:v>0.51349600000000006</c:v>
                      </c:pt>
                      <c:pt idx="570" formatCode="0.000">
                        <c:v>0.51926400000000006</c:v>
                      </c:pt>
                      <c:pt idx="571" formatCode="0.000">
                        <c:v>0.52254800000000001</c:v>
                      </c:pt>
                      <c:pt idx="572" formatCode="0.000">
                        <c:v>0.52150399999999997</c:v>
                      </c:pt>
                      <c:pt idx="573" formatCode="0.000">
                        <c:v>0.52082000000000006</c:v>
                      </c:pt>
                      <c:pt idx="574" formatCode="0.000">
                        <c:v>0.52050799999999997</c:v>
                      </c:pt>
                      <c:pt idx="575" formatCode="0.000">
                        <c:v>0.52467200000000003</c:v>
                      </c:pt>
                      <c:pt idx="576" formatCode="0.000">
                        <c:v>0.53127999999999997</c:v>
                      </c:pt>
                      <c:pt idx="577" formatCode="0.000">
                        <c:v>0.530524</c:v>
                      </c:pt>
                      <c:pt idx="578" formatCode="0.000">
                        <c:v>0.52968800000000005</c:v>
                      </c:pt>
                      <c:pt idx="579" formatCode="0.000">
                        <c:v>0.52921200000000002</c:v>
                      </c:pt>
                      <c:pt idx="580" formatCode="0.000">
                        <c:v>0.532084</c:v>
                      </c:pt>
                      <c:pt idx="581" formatCode="0.000">
                        <c:v>0.53883199999999998</c:v>
                      </c:pt>
                      <c:pt idx="582" formatCode="0.000">
                        <c:v>0.53813999999999995</c:v>
                      </c:pt>
                      <c:pt idx="583" formatCode="0.000">
                        <c:v>0.53736800000000007</c:v>
                      </c:pt>
                      <c:pt idx="584" formatCode="0.000">
                        <c:v>0.53694399999999998</c:v>
                      </c:pt>
                      <c:pt idx="585" formatCode="0.000">
                        <c:v>0.53677999999999992</c:v>
                      </c:pt>
                      <c:pt idx="586" formatCode="0.000">
                        <c:v>0.54112400000000005</c:v>
                      </c:pt>
                      <c:pt idx="587" formatCode="0.000">
                        <c:v>0.54457999999999995</c:v>
                      </c:pt>
                      <c:pt idx="588" formatCode="0.000">
                        <c:v>0.54371199999999997</c:v>
                      </c:pt>
                      <c:pt idx="589" formatCode="0.000">
                        <c:v>0.54328399999999999</c:v>
                      </c:pt>
                      <c:pt idx="590" formatCode="0.000">
                        <c:v>0.54919200000000001</c:v>
                      </c:pt>
                      <c:pt idx="591" formatCode="0.000">
                        <c:v>0.55425199999999997</c:v>
                      </c:pt>
                      <c:pt idx="592" formatCode="0.000">
                        <c:v>0.55326799999999998</c:v>
                      </c:pt>
                      <c:pt idx="593" formatCode="0.000">
                        <c:v>0.55259599999999998</c:v>
                      </c:pt>
                      <c:pt idx="594" formatCode="0.000">
                        <c:v>0.55227999999999999</c:v>
                      </c:pt>
                      <c:pt idx="595" formatCode="0.000">
                        <c:v>0.55205599999999999</c:v>
                      </c:pt>
                      <c:pt idx="596" formatCode="0.000">
                        <c:v>0.55199199999999993</c:v>
                      </c:pt>
                      <c:pt idx="597" formatCode="0.000">
                        <c:v>0.55393199999999998</c:v>
                      </c:pt>
                      <c:pt idx="598" formatCode="0.000">
                        <c:v>0.562496</c:v>
                      </c:pt>
                      <c:pt idx="599" formatCode="0.000">
                        <c:v>0.56279200000000007</c:v>
                      </c:pt>
                      <c:pt idx="600" formatCode="0.000">
                        <c:v>0.561948</c:v>
                      </c:pt>
                      <c:pt idx="601" formatCode="0.000">
                        <c:v>0.56146399999999996</c:v>
                      </c:pt>
                      <c:pt idx="602" formatCode="0.000">
                        <c:v>0.56565600000000005</c:v>
                      </c:pt>
                      <c:pt idx="603" formatCode="0.000">
                        <c:v>0.56748799999999999</c:v>
                      </c:pt>
                      <c:pt idx="604" formatCode="0.000">
                        <c:v>0.56682399999999999</c:v>
                      </c:pt>
                      <c:pt idx="605" formatCode="0.000">
                        <c:v>0.56653599999999993</c:v>
                      </c:pt>
                      <c:pt idx="606" formatCode="0.000">
                        <c:v>0.56958399999999998</c:v>
                      </c:pt>
                      <c:pt idx="607" formatCode="0.000">
                        <c:v>0.57672000000000001</c:v>
                      </c:pt>
                      <c:pt idx="608" formatCode="0.000">
                        <c:v>0.57606800000000002</c:v>
                      </c:pt>
                      <c:pt idx="609" formatCode="0.000">
                        <c:v>0.57536399999999999</c:v>
                      </c:pt>
                      <c:pt idx="610" formatCode="0.000">
                        <c:v>0.57536799999999999</c:v>
                      </c:pt>
                      <c:pt idx="611" formatCode="0.000">
                        <c:v>0.58298000000000005</c:v>
                      </c:pt>
                      <c:pt idx="612" formatCode="0.000">
                        <c:v>0.58418799999999993</c:v>
                      </c:pt>
                      <c:pt idx="613" formatCode="0.000">
                        <c:v>0.58341999999999994</c:v>
                      </c:pt>
                      <c:pt idx="614" formatCode="0.000">
                        <c:v>0.58308799999999994</c:v>
                      </c:pt>
                      <c:pt idx="615" formatCode="0.000">
                        <c:v>0.58296799999999993</c:v>
                      </c:pt>
                      <c:pt idx="616" formatCode="0.000">
                        <c:v>0.58296000000000003</c:v>
                      </c:pt>
                      <c:pt idx="617" formatCode="0.000">
                        <c:v>0.58311599999999997</c:v>
                      </c:pt>
                      <c:pt idx="618" formatCode="0.000">
                        <c:v>0.59009599999999995</c:v>
                      </c:pt>
                      <c:pt idx="619" formatCode="0.000">
                        <c:v>0.59734399999999999</c:v>
                      </c:pt>
                      <c:pt idx="620" formatCode="0.000">
                        <c:v>0.59660800000000003</c:v>
                      </c:pt>
                      <c:pt idx="621" formatCode="0.000">
                        <c:v>0.59583599999999992</c:v>
                      </c:pt>
                      <c:pt idx="622" formatCode="0.000">
                        <c:v>0.59557199999999999</c:v>
                      </c:pt>
                      <c:pt idx="623" formatCode="0.000">
                        <c:v>0.59584000000000004</c:v>
                      </c:pt>
                      <c:pt idx="624" formatCode="0.000">
                        <c:v>0.60345199999999999</c:v>
                      </c:pt>
                      <c:pt idx="625" formatCode="0.000">
                        <c:v>0.60387599999999997</c:v>
                      </c:pt>
                      <c:pt idx="626" formatCode="0.000">
                        <c:v>0.603348</c:v>
                      </c:pt>
                      <c:pt idx="627" formatCode="0.000">
                        <c:v>0.60316000000000003</c:v>
                      </c:pt>
                      <c:pt idx="628" formatCode="0.000">
                        <c:v>0.60318399999999994</c:v>
                      </c:pt>
                      <c:pt idx="629" formatCode="0.000">
                        <c:v>0.60441999999999996</c:v>
                      </c:pt>
                      <c:pt idx="630" formatCode="0.000">
                        <c:v>0.61305599999999993</c:v>
                      </c:pt>
                      <c:pt idx="631" formatCode="0.000">
                        <c:v>0.61332799999999998</c:v>
                      </c:pt>
                      <c:pt idx="632" formatCode="0.000">
                        <c:v>0.61276399999999998</c:v>
                      </c:pt>
                      <c:pt idx="633" formatCode="0.000">
                        <c:v>0.61271200000000003</c:v>
                      </c:pt>
                      <c:pt idx="634" formatCode="0.000">
                        <c:v>0.61276000000000008</c:v>
                      </c:pt>
                      <c:pt idx="635" formatCode="0.000">
                        <c:v>0.61319599999999996</c:v>
                      </c:pt>
                      <c:pt idx="636" formatCode="0.000">
                        <c:v>0.62183199999999994</c:v>
                      </c:pt>
                      <c:pt idx="637" formatCode="0.000">
                        <c:v>0.62778</c:v>
                      </c:pt>
                      <c:pt idx="638" formatCode="0.000">
                        <c:v>0.62681199999999992</c:v>
                      </c:pt>
                      <c:pt idx="639" formatCode="0.000">
                        <c:v>0.62627999999999995</c:v>
                      </c:pt>
                      <c:pt idx="640" formatCode="0.000">
                        <c:v>0.62619999999999998</c:v>
                      </c:pt>
                      <c:pt idx="641" formatCode="0.000">
                        <c:v>0.62630399999999997</c:v>
                      </c:pt>
                      <c:pt idx="642" formatCode="0.000">
                        <c:v>0.62662799999999996</c:v>
                      </c:pt>
                      <c:pt idx="643" formatCode="0.000">
                        <c:v>0.63239199999999995</c:v>
                      </c:pt>
                      <c:pt idx="644" formatCode="0.000">
                        <c:v>0.636324</c:v>
                      </c:pt>
                      <c:pt idx="645" formatCode="0.000">
                        <c:v>0.635772</c:v>
                      </c:pt>
                      <c:pt idx="646" formatCode="0.000">
                        <c:v>0.63553599999999999</c:v>
                      </c:pt>
                      <c:pt idx="647" formatCode="0.000">
                        <c:v>0.63562800000000008</c:v>
                      </c:pt>
                      <c:pt idx="648" formatCode="0.000">
                        <c:v>0.63597199999999998</c:v>
                      </c:pt>
                      <c:pt idx="649" formatCode="0.000">
                        <c:v>0.64367200000000002</c:v>
                      </c:pt>
                      <c:pt idx="650" formatCode="0.000">
                        <c:v>0.6486320000000001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'N115 Curvas de Polarización'!$L$4:$L$654</c15:sqref>
                        </c15:formulaRef>
                      </c:ext>
                    </c:extLst>
                    <c:numCache>
                      <c:formatCode>0.0000</c:formatCode>
                      <c:ptCount val="651"/>
                      <c:pt idx="0">
                        <c:v>1.1981200000000001</c:v>
                      </c:pt>
                      <c:pt idx="1">
                        <c:v>1.2000999999999999</c:v>
                      </c:pt>
                      <c:pt idx="2">
                        <c:v>1.2019500000000001</c:v>
                      </c:pt>
                      <c:pt idx="3">
                        <c:v>1.2039299999999999</c:v>
                      </c:pt>
                      <c:pt idx="4">
                        <c:v>1.2059500000000001</c:v>
                      </c:pt>
                      <c:pt idx="5">
                        <c:v>1.20804</c:v>
                      </c:pt>
                      <c:pt idx="6">
                        <c:v>1.2099</c:v>
                      </c:pt>
                      <c:pt idx="7">
                        <c:v>1.2118899999999999</c:v>
                      </c:pt>
                      <c:pt idx="8">
                        <c:v>1.2139</c:v>
                      </c:pt>
                      <c:pt idx="9">
                        <c:v>1.2160200000000001</c:v>
                      </c:pt>
                      <c:pt idx="10">
                        <c:v>1.21797</c:v>
                      </c:pt>
                      <c:pt idx="11">
                        <c:v>1.2199</c:v>
                      </c:pt>
                      <c:pt idx="12">
                        <c:v>1.2222200000000001</c:v>
                      </c:pt>
                      <c:pt idx="13">
                        <c:v>1.22411</c:v>
                      </c:pt>
                      <c:pt idx="14">
                        <c:v>1.2259100000000001</c:v>
                      </c:pt>
                      <c:pt idx="15">
                        <c:v>1.2278800000000001</c:v>
                      </c:pt>
                      <c:pt idx="16">
                        <c:v>1.23007</c:v>
                      </c:pt>
                      <c:pt idx="17">
                        <c:v>1.2320599999999999</c:v>
                      </c:pt>
                      <c:pt idx="18">
                        <c:v>1.23394</c:v>
                      </c:pt>
                      <c:pt idx="19">
                        <c:v>1.2359</c:v>
                      </c:pt>
                      <c:pt idx="20">
                        <c:v>1.23794</c:v>
                      </c:pt>
                      <c:pt idx="21">
                        <c:v>1.24</c:v>
                      </c:pt>
                      <c:pt idx="22">
                        <c:v>1.2420100000000001</c:v>
                      </c:pt>
                      <c:pt idx="23">
                        <c:v>1.2439199999999999</c:v>
                      </c:pt>
                      <c:pt idx="24">
                        <c:v>1.24617</c:v>
                      </c:pt>
                      <c:pt idx="25">
                        <c:v>1.2481100000000001</c:v>
                      </c:pt>
                      <c:pt idx="26">
                        <c:v>1.24996</c:v>
                      </c:pt>
                      <c:pt idx="27">
                        <c:v>1.2519</c:v>
                      </c:pt>
                      <c:pt idx="28">
                        <c:v>1.2539800000000001</c:v>
                      </c:pt>
                      <c:pt idx="29">
                        <c:v>1.25604</c:v>
                      </c:pt>
                      <c:pt idx="30">
                        <c:v>1.2579</c:v>
                      </c:pt>
                      <c:pt idx="31">
                        <c:v>1.25987</c:v>
                      </c:pt>
                      <c:pt idx="32">
                        <c:v>1.26189</c:v>
                      </c:pt>
                      <c:pt idx="33">
                        <c:v>1.2639100000000001</c:v>
                      </c:pt>
                      <c:pt idx="34">
                        <c:v>1.2658400000000001</c:v>
                      </c:pt>
                      <c:pt idx="35">
                        <c:v>1.2678700000000001</c:v>
                      </c:pt>
                      <c:pt idx="36">
                        <c:v>1.2701</c:v>
                      </c:pt>
                      <c:pt idx="37">
                        <c:v>1.2720899999999999</c:v>
                      </c:pt>
                      <c:pt idx="38">
                        <c:v>1.27396</c:v>
                      </c:pt>
                      <c:pt idx="39">
                        <c:v>1.2758799999999999</c:v>
                      </c:pt>
                      <c:pt idx="40">
                        <c:v>1.2779799999999999</c:v>
                      </c:pt>
                      <c:pt idx="41">
                        <c:v>1.28003</c:v>
                      </c:pt>
                      <c:pt idx="42">
                        <c:v>1.28189</c:v>
                      </c:pt>
                      <c:pt idx="43">
                        <c:v>1.28386</c:v>
                      </c:pt>
                      <c:pt idx="44">
                        <c:v>1.2859</c:v>
                      </c:pt>
                      <c:pt idx="45">
                        <c:v>1.2879400000000001</c:v>
                      </c:pt>
                      <c:pt idx="46">
                        <c:v>1.2898499999999999</c:v>
                      </c:pt>
                      <c:pt idx="47">
                        <c:v>1.2918499999999999</c:v>
                      </c:pt>
                      <c:pt idx="48">
                        <c:v>1.29403</c:v>
                      </c:pt>
                      <c:pt idx="49">
                        <c:v>1.2960700000000001</c:v>
                      </c:pt>
                      <c:pt idx="50">
                        <c:v>1.2979400000000001</c:v>
                      </c:pt>
                      <c:pt idx="51">
                        <c:v>1.29989</c:v>
                      </c:pt>
                      <c:pt idx="52">
                        <c:v>1.30199</c:v>
                      </c:pt>
                      <c:pt idx="53">
                        <c:v>1.30403</c:v>
                      </c:pt>
                      <c:pt idx="54">
                        <c:v>1.3058799999999999</c:v>
                      </c:pt>
                      <c:pt idx="55">
                        <c:v>1.3078399999999999</c:v>
                      </c:pt>
                      <c:pt idx="56">
                        <c:v>1.30986</c:v>
                      </c:pt>
                      <c:pt idx="57">
                        <c:v>1.3119099999999999</c:v>
                      </c:pt>
                      <c:pt idx="58">
                        <c:v>1.31382</c:v>
                      </c:pt>
                      <c:pt idx="59">
                        <c:v>1.3158000000000001</c:v>
                      </c:pt>
                      <c:pt idx="60">
                        <c:v>1.3178000000000001</c:v>
                      </c:pt>
                      <c:pt idx="61">
                        <c:v>1.32009</c:v>
                      </c:pt>
                      <c:pt idx="62">
                        <c:v>1.3218700000000001</c:v>
                      </c:pt>
                      <c:pt idx="63">
                        <c:v>1.32389</c:v>
                      </c:pt>
                      <c:pt idx="64">
                        <c:v>1.3259099999999999</c:v>
                      </c:pt>
                      <c:pt idx="65">
                        <c:v>1.32803</c:v>
                      </c:pt>
                      <c:pt idx="66">
                        <c:v>1.32985</c:v>
                      </c:pt>
                      <c:pt idx="67">
                        <c:v>1.33186</c:v>
                      </c:pt>
                      <c:pt idx="68">
                        <c:v>1.33388</c:v>
                      </c:pt>
                      <c:pt idx="69">
                        <c:v>1.3360099999999999</c:v>
                      </c:pt>
                      <c:pt idx="70">
                        <c:v>1.3378300000000001</c:v>
                      </c:pt>
                      <c:pt idx="71">
                        <c:v>1.33982</c:v>
                      </c:pt>
                      <c:pt idx="72">
                        <c:v>1.34182</c:v>
                      </c:pt>
                      <c:pt idx="73">
                        <c:v>1.34389</c:v>
                      </c:pt>
                      <c:pt idx="74">
                        <c:v>1.34588</c:v>
                      </c:pt>
                      <c:pt idx="75">
                        <c:v>1.34785</c:v>
                      </c:pt>
                      <c:pt idx="76">
                        <c:v>1.3501000000000001</c:v>
                      </c:pt>
                      <c:pt idx="77">
                        <c:v>1.35209</c:v>
                      </c:pt>
                      <c:pt idx="78">
                        <c:v>1.3538600000000001</c:v>
                      </c:pt>
                      <c:pt idx="79">
                        <c:v>1.35585</c:v>
                      </c:pt>
                      <c:pt idx="80">
                        <c:v>1.3578699999999999</c:v>
                      </c:pt>
                      <c:pt idx="81">
                        <c:v>1.3599699999999999</c:v>
                      </c:pt>
                      <c:pt idx="82">
                        <c:v>1.36182</c:v>
                      </c:pt>
                      <c:pt idx="83">
                        <c:v>1.36378</c:v>
                      </c:pt>
                      <c:pt idx="84">
                        <c:v>1.36578</c:v>
                      </c:pt>
                      <c:pt idx="85">
                        <c:v>1.36781</c:v>
                      </c:pt>
                      <c:pt idx="86">
                        <c:v>1.36991</c:v>
                      </c:pt>
                      <c:pt idx="87">
                        <c:v>1.37188</c:v>
                      </c:pt>
                      <c:pt idx="88">
                        <c:v>1.37384</c:v>
                      </c:pt>
                      <c:pt idx="89">
                        <c:v>1.3761000000000001</c:v>
                      </c:pt>
                      <c:pt idx="90">
                        <c:v>1.3778699999999999</c:v>
                      </c:pt>
                      <c:pt idx="91">
                        <c:v>1.3798299999999999</c:v>
                      </c:pt>
                      <c:pt idx="92">
                        <c:v>1.38174</c:v>
                      </c:pt>
                      <c:pt idx="93">
                        <c:v>1.38395</c:v>
                      </c:pt>
                      <c:pt idx="94">
                        <c:v>1.38581</c:v>
                      </c:pt>
                      <c:pt idx="95">
                        <c:v>1.38775</c:v>
                      </c:pt>
                      <c:pt idx="96">
                        <c:v>1.3896999999999999</c:v>
                      </c:pt>
                      <c:pt idx="97">
                        <c:v>1.3917299999999999</c:v>
                      </c:pt>
                      <c:pt idx="98">
                        <c:v>1.3937299999999999</c:v>
                      </c:pt>
                      <c:pt idx="99">
                        <c:v>1.39574</c:v>
                      </c:pt>
                      <c:pt idx="100">
                        <c:v>1.3979900000000001</c:v>
                      </c:pt>
                      <c:pt idx="101">
                        <c:v>1.40008</c:v>
                      </c:pt>
                      <c:pt idx="102">
                        <c:v>1.40185</c:v>
                      </c:pt>
                      <c:pt idx="103">
                        <c:v>1.4038200000000001</c:v>
                      </c:pt>
                      <c:pt idx="104">
                        <c:v>1.4057299999999999</c:v>
                      </c:pt>
                      <c:pt idx="105">
                        <c:v>1.4078900000000001</c:v>
                      </c:pt>
                      <c:pt idx="106">
                        <c:v>1.4097599999999999</c:v>
                      </c:pt>
                      <c:pt idx="107">
                        <c:v>1.41168</c:v>
                      </c:pt>
                      <c:pt idx="108">
                        <c:v>1.41371</c:v>
                      </c:pt>
                      <c:pt idx="109">
                        <c:v>1.41574</c:v>
                      </c:pt>
                      <c:pt idx="110">
                        <c:v>1.41771</c:v>
                      </c:pt>
                      <c:pt idx="111">
                        <c:v>1.41964</c:v>
                      </c:pt>
                      <c:pt idx="112">
                        <c:v>1.42174</c:v>
                      </c:pt>
                      <c:pt idx="113">
                        <c:v>1.42404</c:v>
                      </c:pt>
                      <c:pt idx="114">
                        <c:v>1.42581</c:v>
                      </c:pt>
                      <c:pt idx="115">
                        <c:v>1.4277500000000001</c:v>
                      </c:pt>
                      <c:pt idx="116">
                        <c:v>1.4297500000000001</c:v>
                      </c:pt>
                      <c:pt idx="117">
                        <c:v>1.4319900000000001</c:v>
                      </c:pt>
                      <c:pt idx="118">
                        <c:v>1.43377</c:v>
                      </c:pt>
                      <c:pt idx="119">
                        <c:v>1.4356100000000001</c:v>
                      </c:pt>
                      <c:pt idx="120">
                        <c:v>1.43757</c:v>
                      </c:pt>
                      <c:pt idx="121">
                        <c:v>1.4396199999999999</c:v>
                      </c:pt>
                      <c:pt idx="122">
                        <c:v>1.44163</c:v>
                      </c:pt>
                      <c:pt idx="123">
                        <c:v>1.4436</c:v>
                      </c:pt>
                      <c:pt idx="124">
                        <c:v>1.4456</c:v>
                      </c:pt>
                      <c:pt idx="125">
                        <c:v>1.4479200000000001</c:v>
                      </c:pt>
                      <c:pt idx="126">
                        <c:v>1.4498</c:v>
                      </c:pt>
                      <c:pt idx="127">
                        <c:v>1.45167</c:v>
                      </c:pt>
                      <c:pt idx="128">
                        <c:v>1.4535499999999999</c:v>
                      </c:pt>
                      <c:pt idx="129">
                        <c:v>1.45577</c:v>
                      </c:pt>
                      <c:pt idx="130">
                        <c:v>1.45774</c:v>
                      </c:pt>
                      <c:pt idx="131">
                        <c:v>1.4596</c:v>
                      </c:pt>
                      <c:pt idx="132">
                        <c:v>1.4615400000000001</c:v>
                      </c:pt>
                      <c:pt idx="133">
                        <c:v>1.4636499999999999</c:v>
                      </c:pt>
                      <c:pt idx="134">
                        <c:v>1.4657100000000001</c:v>
                      </c:pt>
                      <c:pt idx="135">
                        <c:v>1.46757</c:v>
                      </c:pt>
                      <c:pt idx="136">
                        <c:v>1.4695400000000001</c:v>
                      </c:pt>
                      <c:pt idx="137">
                        <c:v>1.4715499999999999</c:v>
                      </c:pt>
                      <c:pt idx="138">
                        <c:v>1.47377</c:v>
                      </c:pt>
                      <c:pt idx="139">
                        <c:v>1.47563</c:v>
                      </c:pt>
                      <c:pt idx="140">
                        <c:v>1.4776199999999999</c:v>
                      </c:pt>
                      <c:pt idx="141">
                        <c:v>1.47977</c:v>
                      </c:pt>
                      <c:pt idx="142">
                        <c:v>1.4817400000000001</c:v>
                      </c:pt>
                      <c:pt idx="143">
                        <c:v>1.4836</c:v>
                      </c:pt>
                      <c:pt idx="144">
                        <c:v>1.48559</c:v>
                      </c:pt>
                      <c:pt idx="145">
                        <c:v>1.4876199999999999</c:v>
                      </c:pt>
                      <c:pt idx="146">
                        <c:v>1.48969</c:v>
                      </c:pt>
                      <c:pt idx="147">
                        <c:v>1.49152</c:v>
                      </c:pt>
                      <c:pt idx="148">
                        <c:v>1.49353</c:v>
                      </c:pt>
                      <c:pt idx="149">
                        <c:v>1.4955499999999999</c:v>
                      </c:pt>
                      <c:pt idx="150">
                        <c:v>1.49762</c:v>
                      </c:pt>
                      <c:pt idx="151">
                        <c:v>1.4996100000000001</c:v>
                      </c:pt>
                      <c:pt idx="152">
                        <c:v>1.5015799999999999</c:v>
                      </c:pt>
                      <c:pt idx="153">
                        <c:v>1.5037400000000001</c:v>
                      </c:pt>
                      <c:pt idx="154">
                        <c:v>1.5057499999999999</c:v>
                      </c:pt>
                      <c:pt idx="155">
                        <c:v>1.5075700000000001</c:v>
                      </c:pt>
                      <c:pt idx="156">
                        <c:v>1.5095400000000001</c:v>
                      </c:pt>
                      <c:pt idx="157">
                        <c:v>1.5116400000000001</c:v>
                      </c:pt>
                      <c:pt idx="158">
                        <c:v>1.5136499999999999</c:v>
                      </c:pt>
                      <c:pt idx="159">
                        <c:v>1.51552</c:v>
                      </c:pt>
                      <c:pt idx="160">
                        <c:v>1.5174700000000001</c:v>
                      </c:pt>
                      <c:pt idx="161">
                        <c:v>1.5195099999999999</c:v>
                      </c:pt>
                      <c:pt idx="162">
                        <c:v>1.5215399999999999</c:v>
                      </c:pt>
                      <c:pt idx="163">
                        <c:v>1.52355</c:v>
                      </c:pt>
                      <c:pt idx="164">
                        <c:v>1.52556</c:v>
                      </c:pt>
                      <c:pt idx="165">
                        <c:v>1.52782</c:v>
                      </c:pt>
                      <c:pt idx="166">
                        <c:v>1.5297099999999999</c:v>
                      </c:pt>
                      <c:pt idx="167">
                        <c:v>1.5316000000000001</c:v>
                      </c:pt>
                      <c:pt idx="168">
                        <c:v>1.53349</c:v>
                      </c:pt>
                      <c:pt idx="169">
                        <c:v>1.5355700000000001</c:v>
                      </c:pt>
                      <c:pt idx="170">
                        <c:v>1.53766</c:v>
                      </c:pt>
                      <c:pt idx="171">
                        <c:v>1.5395399999999999</c:v>
                      </c:pt>
                      <c:pt idx="172">
                        <c:v>1.54149</c:v>
                      </c:pt>
                      <c:pt idx="173">
                        <c:v>1.5435099999999999</c:v>
                      </c:pt>
                      <c:pt idx="174">
                        <c:v>1.54552</c:v>
                      </c:pt>
                      <c:pt idx="175">
                        <c:v>1.5474699999999999</c:v>
                      </c:pt>
                      <c:pt idx="176">
                        <c:v>1.5494399999999999</c:v>
                      </c:pt>
                      <c:pt idx="177">
                        <c:v>1.55183</c:v>
                      </c:pt>
                      <c:pt idx="178">
                        <c:v>1.55372</c:v>
                      </c:pt>
                      <c:pt idx="179">
                        <c:v>1.5555699999999999</c:v>
                      </c:pt>
                      <c:pt idx="180">
                        <c:v>1.5575000000000001</c:v>
                      </c:pt>
                      <c:pt idx="181">
                        <c:v>1.5595699999999999</c:v>
                      </c:pt>
                      <c:pt idx="182">
                        <c:v>1.5616300000000001</c:v>
                      </c:pt>
                      <c:pt idx="183">
                        <c:v>1.5634600000000001</c:v>
                      </c:pt>
                      <c:pt idx="184">
                        <c:v>1.5654600000000001</c:v>
                      </c:pt>
                      <c:pt idx="185">
                        <c:v>1.5674300000000001</c:v>
                      </c:pt>
                      <c:pt idx="186">
                        <c:v>1.5694600000000001</c:v>
                      </c:pt>
                      <c:pt idx="187">
                        <c:v>1.5713900000000001</c:v>
                      </c:pt>
                      <c:pt idx="188">
                        <c:v>1.5733999999999999</c:v>
                      </c:pt>
                      <c:pt idx="189">
                        <c:v>1.57544</c:v>
                      </c:pt>
                      <c:pt idx="190">
                        <c:v>1.57772</c:v>
                      </c:pt>
                      <c:pt idx="191">
                        <c:v>1.5794600000000001</c:v>
                      </c:pt>
                      <c:pt idx="192">
                        <c:v>1.5814699999999999</c:v>
                      </c:pt>
                      <c:pt idx="193">
                        <c:v>1.5834299999999999</c:v>
                      </c:pt>
                      <c:pt idx="194">
                        <c:v>1.58568</c:v>
                      </c:pt>
                      <c:pt idx="195">
                        <c:v>1.58745</c:v>
                      </c:pt>
                      <c:pt idx="196">
                        <c:v>1.58945</c:v>
                      </c:pt>
                      <c:pt idx="197">
                        <c:v>1.5913999999999999</c:v>
                      </c:pt>
                      <c:pt idx="198">
                        <c:v>1.5934200000000001</c:v>
                      </c:pt>
                      <c:pt idx="199">
                        <c:v>1.59537</c:v>
                      </c:pt>
                      <c:pt idx="200">
                        <c:v>1.59735</c:v>
                      </c:pt>
                      <c:pt idx="201">
                        <c:v>1.59935</c:v>
                      </c:pt>
                      <c:pt idx="202">
                        <c:v>1.60168</c:v>
                      </c:pt>
                      <c:pt idx="203">
                        <c:v>1.60348</c:v>
                      </c:pt>
                      <c:pt idx="204">
                        <c:v>1.60544</c:v>
                      </c:pt>
                      <c:pt idx="205">
                        <c:v>1.60747</c:v>
                      </c:pt>
                      <c:pt idx="206">
                        <c:v>1.6095699999999999</c:v>
                      </c:pt>
                      <c:pt idx="207">
                        <c:v>1.6114299999999999</c:v>
                      </c:pt>
                      <c:pt idx="208">
                        <c:v>1.61338</c:v>
                      </c:pt>
                      <c:pt idx="209">
                        <c:v>1.6153500000000001</c:v>
                      </c:pt>
                      <c:pt idx="210">
                        <c:v>1.6173900000000001</c:v>
                      </c:pt>
                      <c:pt idx="211">
                        <c:v>1.6193599999999999</c:v>
                      </c:pt>
                      <c:pt idx="212">
                        <c:v>1.6213</c:v>
                      </c:pt>
                      <c:pt idx="213">
                        <c:v>1.6232599999999999</c:v>
                      </c:pt>
                      <c:pt idx="214">
                        <c:v>1.6252899999999999</c:v>
                      </c:pt>
                      <c:pt idx="215">
                        <c:v>1.6274599999999999</c:v>
                      </c:pt>
                      <c:pt idx="216">
                        <c:v>1.62941</c:v>
                      </c:pt>
                      <c:pt idx="217">
                        <c:v>1.6312899999999999</c:v>
                      </c:pt>
                      <c:pt idx="218">
                        <c:v>1.63365</c:v>
                      </c:pt>
                      <c:pt idx="219">
                        <c:v>1.6353599999999999</c:v>
                      </c:pt>
                      <c:pt idx="220">
                        <c:v>1.63731</c:v>
                      </c:pt>
                      <c:pt idx="221">
                        <c:v>1.6393</c:v>
                      </c:pt>
                      <c:pt idx="222">
                        <c:v>1.64131</c:v>
                      </c:pt>
                      <c:pt idx="223">
                        <c:v>1.6433199999999999</c:v>
                      </c:pt>
                      <c:pt idx="224">
                        <c:v>1.6452100000000001</c:v>
                      </c:pt>
                      <c:pt idx="225">
                        <c:v>1.6472199999999999</c:v>
                      </c:pt>
                      <c:pt idx="226">
                        <c:v>1.6492</c:v>
                      </c:pt>
                      <c:pt idx="227">
                        <c:v>1.6513599999999999</c:v>
                      </c:pt>
                      <c:pt idx="228">
                        <c:v>1.6533100000000001</c:v>
                      </c:pt>
                      <c:pt idx="229">
                        <c:v>1.6551800000000001</c:v>
                      </c:pt>
                      <c:pt idx="230">
                        <c:v>1.6575599999999999</c:v>
                      </c:pt>
                      <c:pt idx="231">
                        <c:v>1.6593500000000001</c:v>
                      </c:pt>
                      <c:pt idx="232">
                        <c:v>1.66124</c:v>
                      </c:pt>
                      <c:pt idx="233">
                        <c:v>1.66317</c:v>
                      </c:pt>
                      <c:pt idx="234">
                        <c:v>1.6653199999999999</c:v>
                      </c:pt>
                      <c:pt idx="235">
                        <c:v>1.6673199999999999</c:v>
                      </c:pt>
                      <c:pt idx="236">
                        <c:v>1.66916</c:v>
                      </c:pt>
                      <c:pt idx="237">
                        <c:v>1.6711</c:v>
                      </c:pt>
                      <c:pt idx="238">
                        <c:v>1.67313</c:v>
                      </c:pt>
                      <c:pt idx="239">
                        <c:v>1.67519</c:v>
                      </c:pt>
                      <c:pt idx="240">
                        <c:v>1.6772100000000001</c:v>
                      </c:pt>
                      <c:pt idx="241">
                        <c:v>1.6792100000000001</c:v>
                      </c:pt>
                      <c:pt idx="242">
                        <c:v>1.6813400000000001</c:v>
                      </c:pt>
                      <c:pt idx="243">
                        <c:v>1.6833400000000001</c:v>
                      </c:pt>
                      <c:pt idx="244">
                        <c:v>1.68523</c:v>
                      </c:pt>
                      <c:pt idx="245">
                        <c:v>1.6871400000000001</c:v>
                      </c:pt>
                      <c:pt idx="246">
                        <c:v>1.68913</c:v>
                      </c:pt>
                      <c:pt idx="247">
                        <c:v>1.6912199999999999</c:v>
                      </c:pt>
                      <c:pt idx="248">
                        <c:v>1.6931400000000001</c:v>
                      </c:pt>
                      <c:pt idx="249">
                        <c:v>1.69512</c:v>
                      </c:pt>
                      <c:pt idx="250">
                        <c:v>1.69713</c:v>
                      </c:pt>
                      <c:pt idx="251">
                        <c:v>1.6992400000000001</c:v>
                      </c:pt>
                      <c:pt idx="252">
                        <c:v>1.7011000000000001</c:v>
                      </c:pt>
                      <c:pt idx="253">
                        <c:v>1.70319</c:v>
                      </c:pt>
                      <c:pt idx="254">
                        <c:v>1.7053400000000001</c:v>
                      </c:pt>
                      <c:pt idx="255">
                        <c:v>1.70736</c:v>
                      </c:pt>
                      <c:pt idx="256">
                        <c:v>1.7091799999999999</c:v>
                      </c:pt>
                      <c:pt idx="257">
                        <c:v>1.7111099999999999</c:v>
                      </c:pt>
                      <c:pt idx="258">
                        <c:v>1.7131700000000001</c:v>
                      </c:pt>
                      <c:pt idx="259">
                        <c:v>1.7152499999999999</c:v>
                      </c:pt>
                      <c:pt idx="260">
                        <c:v>1.71712</c:v>
                      </c:pt>
                      <c:pt idx="261">
                        <c:v>1.7190700000000001</c:v>
                      </c:pt>
                      <c:pt idx="262">
                        <c:v>1.72109</c:v>
                      </c:pt>
                      <c:pt idx="263">
                        <c:v>1.72316</c:v>
                      </c:pt>
                      <c:pt idx="264">
                        <c:v>1.7250399999999999</c:v>
                      </c:pt>
                      <c:pt idx="265">
                        <c:v>1.7270099999999999</c:v>
                      </c:pt>
                      <c:pt idx="266">
                        <c:v>1.72912</c:v>
                      </c:pt>
                      <c:pt idx="267">
                        <c:v>1.73133</c:v>
                      </c:pt>
                      <c:pt idx="268">
                        <c:v>1.7331399999999999</c:v>
                      </c:pt>
                      <c:pt idx="269">
                        <c:v>1.73509</c:v>
                      </c:pt>
                      <c:pt idx="270">
                        <c:v>1.73709</c:v>
                      </c:pt>
                      <c:pt idx="271">
                        <c:v>1.7392399999999999</c:v>
                      </c:pt>
                      <c:pt idx="272">
                        <c:v>1.74112</c:v>
                      </c:pt>
                      <c:pt idx="273">
                        <c:v>1.7430399999999999</c:v>
                      </c:pt>
                      <c:pt idx="274">
                        <c:v>1.74502</c:v>
                      </c:pt>
                      <c:pt idx="275">
                        <c:v>1.74705</c:v>
                      </c:pt>
                      <c:pt idx="276">
                        <c:v>1.7490300000000001</c:v>
                      </c:pt>
                      <c:pt idx="277">
                        <c:v>1.7509999999999999</c:v>
                      </c:pt>
                      <c:pt idx="278">
                        <c:v>1.75299</c:v>
                      </c:pt>
                      <c:pt idx="279">
                        <c:v>1.75532</c:v>
                      </c:pt>
                      <c:pt idx="280">
                        <c:v>1.75715</c:v>
                      </c:pt>
                      <c:pt idx="281">
                        <c:v>1.75908</c:v>
                      </c:pt>
                      <c:pt idx="282">
                        <c:v>1.7610600000000001</c:v>
                      </c:pt>
                      <c:pt idx="283">
                        <c:v>1.76326</c:v>
                      </c:pt>
                      <c:pt idx="284">
                        <c:v>1.76508</c:v>
                      </c:pt>
                      <c:pt idx="285">
                        <c:v>1.76702</c:v>
                      </c:pt>
                      <c:pt idx="286">
                        <c:v>1.7689900000000001</c:v>
                      </c:pt>
                      <c:pt idx="287">
                        <c:v>1.7711300000000001</c:v>
                      </c:pt>
                      <c:pt idx="288">
                        <c:v>1.77298</c:v>
                      </c:pt>
                      <c:pt idx="289">
                        <c:v>1.77495</c:v>
                      </c:pt>
                      <c:pt idx="290">
                        <c:v>1.77688</c:v>
                      </c:pt>
                      <c:pt idx="291">
                        <c:v>1.7788999999999999</c:v>
                      </c:pt>
                      <c:pt idx="292">
                        <c:v>1.7810699999999999</c:v>
                      </c:pt>
                      <c:pt idx="293">
                        <c:v>1.7829699999999999</c:v>
                      </c:pt>
                      <c:pt idx="294">
                        <c:v>1.78494</c:v>
                      </c:pt>
                      <c:pt idx="295">
                        <c:v>1.78721</c:v>
                      </c:pt>
                      <c:pt idx="296">
                        <c:v>1.78901</c:v>
                      </c:pt>
                      <c:pt idx="297">
                        <c:v>1.79097</c:v>
                      </c:pt>
                      <c:pt idx="298">
                        <c:v>1.79295</c:v>
                      </c:pt>
                      <c:pt idx="299">
                        <c:v>1.7950200000000001</c:v>
                      </c:pt>
                      <c:pt idx="300">
                        <c:v>1.7969200000000001</c:v>
                      </c:pt>
                      <c:pt idx="301">
                        <c:v>1.7988599999999999</c:v>
                      </c:pt>
                      <c:pt idx="302">
                        <c:v>1.8008299999999999</c:v>
                      </c:pt>
                      <c:pt idx="303">
                        <c:v>1.80287</c:v>
                      </c:pt>
                      <c:pt idx="304">
                        <c:v>1.8050299999999999</c:v>
                      </c:pt>
                      <c:pt idx="305">
                        <c:v>1.8069500000000001</c:v>
                      </c:pt>
                      <c:pt idx="306">
                        <c:v>1.8090599999999999</c:v>
                      </c:pt>
                      <c:pt idx="307">
                        <c:v>1.8111699999999999</c:v>
                      </c:pt>
                      <c:pt idx="308">
                        <c:v>1.81301</c:v>
                      </c:pt>
                      <c:pt idx="309">
                        <c:v>1.81487</c:v>
                      </c:pt>
                      <c:pt idx="310">
                        <c:v>1.8168599999999999</c:v>
                      </c:pt>
                      <c:pt idx="311">
                        <c:v>1.81897</c:v>
                      </c:pt>
                      <c:pt idx="312">
                        <c:v>1.8209500000000001</c:v>
                      </c:pt>
                      <c:pt idx="313">
                        <c:v>1.8228200000000001</c:v>
                      </c:pt>
                      <c:pt idx="314">
                        <c:v>1.82477</c:v>
                      </c:pt>
                      <c:pt idx="315">
                        <c:v>1.82677</c:v>
                      </c:pt>
                      <c:pt idx="316">
                        <c:v>1.82887</c:v>
                      </c:pt>
                      <c:pt idx="317">
                        <c:v>1.8308500000000001</c:v>
                      </c:pt>
                      <c:pt idx="318">
                        <c:v>1.8327800000000001</c:v>
                      </c:pt>
                      <c:pt idx="319">
                        <c:v>1.8351599999999999</c:v>
                      </c:pt>
                      <c:pt idx="320">
                        <c:v>1.8369500000000001</c:v>
                      </c:pt>
                      <c:pt idx="321">
                        <c:v>1.8388500000000001</c:v>
                      </c:pt>
                      <c:pt idx="322">
                        <c:v>1.84074</c:v>
                      </c:pt>
                      <c:pt idx="323">
                        <c:v>1.8429500000000001</c:v>
                      </c:pt>
                      <c:pt idx="324">
                        <c:v>1.8449</c:v>
                      </c:pt>
                      <c:pt idx="325">
                        <c:v>1.8467899999999999</c:v>
                      </c:pt>
                      <c:pt idx="326">
                        <c:v>1.84874</c:v>
                      </c:pt>
                      <c:pt idx="327">
                        <c:v>1.85077</c:v>
                      </c:pt>
                      <c:pt idx="328">
                        <c:v>1.85284</c:v>
                      </c:pt>
                      <c:pt idx="329">
                        <c:v>1.8547100000000001</c:v>
                      </c:pt>
                      <c:pt idx="330">
                        <c:v>1.85676</c:v>
                      </c:pt>
                      <c:pt idx="331">
                        <c:v>1.85907</c:v>
                      </c:pt>
                      <c:pt idx="332">
                        <c:v>1.8609500000000001</c:v>
                      </c:pt>
                      <c:pt idx="333">
                        <c:v>1.8628400000000001</c:v>
                      </c:pt>
                      <c:pt idx="334">
                        <c:v>1.86476</c:v>
                      </c:pt>
                      <c:pt idx="335">
                        <c:v>1.8668400000000001</c:v>
                      </c:pt>
                      <c:pt idx="336">
                        <c:v>1.8689199999999999</c:v>
                      </c:pt>
                      <c:pt idx="337">
                        <c:v>1.8707100000000001</c:v>
                      </c:pt>
                      <c:pt idx="338">
                        <c:v>1.8726799999999999</c:v>
                      </c:pt>
                      <c:pt idx="339">
                        <c:v>1.8747</c:v>
                      </c:pt>
                      <c:pt idx="340">
                        <c:v>1.87677</c:v>
                      </c:pt>
                      <c:pt idx="341">
                        <c:v>1.87866</c:v>
                      </c:pt>
                      <c:pt idx="342">
                        <c:v>1.88066</c:v>
                      </c:pt>
                      <c:pt idx="343">
                        <c:v>1.8827799999999999</c:v>
                      </c:pt>
                      <c:pt idx="344">
                        <c:v>1.8849199999999999</c:v>
                      </c:pt>
                      <c:pt idx="345">
                        <c:v>1.88676</c:v>
                      </c:pt>
                      <c:pt idx="346">
                        <c:v>1.88872</c:v>
                      </c:pt>
                      <c:pt idx="347">
                        <c:v>1.8907400000000001</c:v>
                      </c:pt>
                      <c:pt idx="348">
                        <c:v>1.8928700000000001</c:v>
                      </c:pt>
                      <c:pt idx="349">
                        <c:v>1.8946700000000001</c:v>
                      </c:pt>
                      <c:pt idx="350">
                        <c:v>1.8966799999999999</c:v>
                      </c:pt>
                      <c:pt idx="351">
                        <c:v>1.89869</c:v>
                      </c:pt>
                      <c:pt idx="352">
                        <c:v>1.9007499999999999</c:v>
                      </c:pt>
                      <c:pt idx="353">
                        <c:v>1.90265</c:v>
                      </c:pt>
                      <c:pt idx="354">
                        <c:v>1.9046099999999999</c:v>
                      </c:pt>
                      <c:pt idx="355">
                        <c:v>1.9066000000000001</c:v>
                      </c:pt>
                      <c:pt idx="356">
                        <c:v>1.90892</c:v>
                      </c:pt>
                      <c:pt idx="357">
                        <c:v>1.91069</c:v>
                      </c:pt>
                      <c:pt idx="358">
                        <c:v>1.9126700000000001</c:v>
                      </c:pt>
                      <c:pt idx="359">
                        <c:v>1.9146700000000001</c:v>
                      </c:pt>
                      <c:pt idx="360">
                        <c:v>1.9168400000000001</c:v>
                      </c:pt>
                      <c:pt idx="361">
                        <c:v>1.9186399999999999</c:v>
                      </c:pt>
                      <c:pt idx="362">
                        <c:v>1.9206000000000001</c:v>
                      </c:pt>
                      <c:pt idx="363">
                        <c:v>1.92262</c:v>
                      </c:pt>
                      <c:pt idx="364">
                        <c:v>1.9247000000000001</c:v>
                      </c:pt>
                      <c:pt idx="365">
                        <c:v>1.92658</c:v>
                      </c:pt>
                      <c:pt idx="366">
                        <c:v>1.9285399999999999</c:v>
                      </c:pt>
                      <c:pt idx="367">
                        <c:v>1.9305000000000001</c:v>
                      </c:pt>
                      <c:pt idx="368">
                        <c:v>1.9325000000000001</c:v>
                      </c:pt>
                      <c:pt idx="369">
                        <c:v>1.93469</c:v>
                      </c:pt>
                      <c:pt idx="370">
                        <c:v>1.93662</c:v>
                      </c:pt>
                      <c:pt idx="371">
                        <c:v>1.93862</c:v>
                      </c:pt>
                      <c:pt idx="372">
                        <c:v>1.94076</c:v>
                      </c:pt>
                      <c:pt idx="373">
                        <c:v>1.9426300000000001</c:v>
                      </c:pt>
                      <c:pt idx="374">
                        <c:v>1.94455</c:v>
                      </c:pt>
                      <c:pt idx="375">
                        <c:v>1.9465300000000001</c:v>
                      </c:pt>
                      <c:pt idx="376">
                        <c:v>1.9486699999999999</c:v>
                      </c:pt>
                      <c:pt idx="377">
                        <c:v>1.95059</c:v>
                      </c:pt>
                      <c:pt idx="378">
                        <c:v>1.9524999999999999</c:v>
                      </c:pt>
                      <c:pt idx="379">
                        <c:v>1.9544699999999999</c:v>
                      </c:pt>
                      <c:pt idx="380">
                        <c:v>1.9564699999999999</c:v>
                      </c:pt>
                      <c:pt idx="381">
                        <c:v>1.9586699999999999</c:v>
                      </c:pt>
                      <c:pt idx="382">
                        <c:v>1.96058</c:v>
                      </c:pt>
                      <c:pt idx="383">
                        <c:v>1.96251</c:v>
                      </c:pt>
                      <c:pt idx="384">
                        <c:v>1.9648099999999999</c:v>
                      </c:pt>
                      <c:pt idx="385">
                        <c:v>1.96662</c:v>
                      </c:pt>
                      <c:pt idx="386">
                        <c:v>1.96855</c:v>
                      </c:pt>
                      <c:pt idx="387">
                        <c:v>1.9704699999999999</c:v>
                      </c:pt>
                      <c:pt idx="388">
                        <c:v>1.97265</c:v>
                      </c:pt>
                      <c:pt idx="389">
                        <c:v>1.97455</c:v>
                      </c:pt>
                      <c:pt idx="390">
                        <c:v>1.97644</c:v>
                      </c:pt>
                      <c:pt idx="391">
                        <c:v>1.9783599999999999</c:v>
                      </c:pt>
                      <c:pt idx="392">
                        <c:v>1.98041</c:v>
                      </c:pt>
                      <c:pt idx="393">
                        <c:v>1.98248</c:v>
                      </c:pt>
                      <c:pt idx="394">
                        <c:v>1.9844900000000001</c:v>
                      </c:pt>
                      <c:pt idx="395">
                        <c:v>1.9864900000000001</c:v>
                      </c:pt>
                      <c:pt idx="396">
                        <c:v>1.98875</c:v>
                      </c:pt>
                      <c:pt idx="397">
                        <c:v>1.99055</c:v>
                      </c:pt>
                      <c:pt idx="398">
                        <c:v>1.99244</c:v>
                      </c:pt>
                      <c:pt idx="399">
                        <c:v>1.99437</c:v>
                      </c:pt>
                      <c:pt idx="400">
                        <c:v>1.99658</c:v>
                      </c:pt>
                      <c:pt idx="401">
                        <c:v>1.9985200000000001</c:v>
                      </c:pt>
                      <c:pt idx="402">
                        <c:v>2.00041</c:v>
                      </c:pt>
                      <c:pt idx="403">
                        <c:v>2.00237</c:v>
                      </c:pt>
                      <c:pt idx="404">
                        <c:v>2.0043899999999999</c:v>
                      </c:pt>
                      <c:pt idx="405">
                        <c:v>2.0064600000000001</c:v>
                      </c:pt>
                      <c:pt idx="406">
                        <c:v>2.0083299999999999</c:v>
                      </c:pt>
                      <c:pt idx="407">
                        <c:v>2.0104199999999999</c:v>
                      </c:pt>
                      <c:pt idx="408">
                        <c:v>2.0126900000000001</c:v>
                      </c:pt>
                      <c:pt idx="409">
                        <c:v>2.01457</c:v>
                      </c:pt>
                      <c:pt idx="410">
                        <c:v>2.01641</c:v>
                      </c:pt>
                      <c:pt idx="411">
                        <c:v>2.0183399999999998</c:v>
                      </c:pt>
                      <c:pt idx="412">
                        <c:v>2.0205600000000001</c:v>
                      </c:pt>
                      <c:pt idx="413">
                        <c:v>2.0225200000000001</c:v>
                      </c:pt>
                      <c:pt idx="414">
                        <c:v>2.0243699999999998</c:v>
                      </c:pt>
                      <c:pt idx="415">
                        <c:v>2.0263100000000001</c:v>
                      </c:pt>
                      <c:pt idx="416">
                        <c:v>2.0283199999999999</c:v>
                      </c:pt>
                      <c:pt idx="417">
                        <c:v>2.0304099999999998</c:v>
                      </c:pt>
                      <c:pt idx="418">
                        <c:v>2.0322900000000002</c:v>
                      </c:pt>
                      <c:pt idx="419">
                        <c:v>2.0342799999999999</c:v>
                      </c:pt>
                      <c:pt idx="420">
                        <c:v>2.0364499999999999</c:v>
                      </c:pt>
                      <c:pt idx="421">
                        <c:v>2.0385599999999999</c:v>
                      </c:pt>
                      <c:pt idx="422">
                        <c:v>2.0403600000000002</c:v>
                      </c:pt>
                      <c:pt idx="423">
                        <c:v>2.0423</c:v>
                      </c:pt>
                      <c:pt idx="424">
                        <c:v>2.0443799999999999</c:v>
                      </c:pt>
                      <c:pt idx="425">
                        <c:v>2.0464799999999999</c:v>
                      </c:pt>
                      <c:pt idx="426">
                        <c:v>2.0483199999999999</c:v>
                      </c:pt>
                      <c:pt idx="427">
                        <c:v>2.0503</c:v>
                      </c:pt>
                      <c:pt idx="428">
                        <c:v>2.0523699999999998</c:v>
                      </c:pt>
                      <c:pt idx="429">
                        <c:v>2.0544099999999998</c:v>
                      </c:pt>
                      <c:pt idx="430">
                        <c:v>2.0562900000000002</c:v>
                      </c:pt>
                      <c:pt idx="431">
                        <c:v>2.0582699999999998</c:v>
                      </c:pt>
                      <c:pt idx="432">
                        <c:v>2.06027</c:v>
                      </c:pt>
                      <c:pt idx="433">
                        <c:v>2.0625599999999999</c:v>
                      </c:pt>
                      <c:pt idx="434">
                        <c:v>2.0643500000000001</c:v>
                      </c:pt>
                      <c:pt idx="435">
                        <c:v>2.0663100000000001</c:v>
                      </c:pt>
                      <c:pt idx="436">
                        <c:v>2.06839</c:v>
                      </c:pt>
                      <c:pt idx="437">
                        <c:v>2.0704699999999998</c:v>
                      </c:pt>
                      <c:pt idx="438">
                        <c:v>2.0722800000000001</c:v>
                      </c:pt>
                      <c:pt idx="439">
                        <c:v>2.0742699999999998</c:v>
                      </c:pt>
                      <c:pt idx="440">
                        <c:v>2.07626</c:v>
                      </c:pt>
                      <c:pt idx="441">
                        <c:v>2.0783999999999998</c:v>
                      </c:pt>
                      <c:pt idx="442">
                        <c:v>2.0802299999999998</c:v>
                      </c:pt>
                      <c:pt idx="443">
                        <c:v>2.08216</c:v>
                      </c:pt>
                      <c:pt idx="444">
                        <c:v>2.0841799999999999</c:v>
                      </c:pt>
                      <c:pt idx="445">
                        <c:v>2.0861999999999998</c:v>
                      </c:pt>
                      <c:pt idx="446">
                        <c:v>2.08833</c:v>
                      </c:pt>
                      <c:pt idx="447">
                        <c:v>2.0902699999999999</c:v>
                      </c:pt>
                      <c:pt idx="448">
                        <c:v>2.0924100000000001</c:v>
                      </c:pt>
                      <c:pt idx="449">
                        <c:v>2.0944400000000001</c:v>
                      </c:pt>
                      <c:pt idx="450">
                        <c:v>2.09626</c:v>
                      </c:pt>
                      <c:pt idx="451">
                        <c:v>2.09822</c:v>
                      </c:pt>
                      <c:pt idx="452">
                        <c:v>2.1001799999999999</c:v>
                      </c:pt>
                      <c:pt idx="453">
                        <c:v>2.1023200000000002</c:v>
                      </c:pt>
                      <c:pt idx="454">
                        <c:v>2.1042100000000001</c:v>
                      </c:pt>
                      <c:pt idx="455">
                        <c:v>2.1061200000000002</c:v>
                      </c:pt>
                      <c:pt idx="456">
                        <c:v>2.1081300000000001</c:v>
                      </c:pt>
                      <c:pt idx="457">
                        <c:v>2.11015</c:v>
                      </c:pt>
                      <c:pt idx="458">
                        <c:v>2.11226</c:v>
                      </c:pt>
                      <c:pt idx="459">
                        <c:v>2.1142400000000001</c:v>
                      </c:pt>
                      <c:pt idx="460">
                        <c:v>2.1162299999999998</c:v>
                      </c:pt>
                      <c:pt idx="461">
                        <c:v>2.1184599999999998</c:v>
                      </c:pt>
                      <c:pt idx="462">
                        <c:v>2.12025</c:v>
                      </c:pt>
                      <c:pt idx="463">
                        <c:v>2.1221800000000002</c:v>
                      </c:pt>
                      <c:pt idx="464">
                        <c:v>2.1240999999999999</c:v>
                      </c:pt>
                      <c:pt idx="465">
                        <c:v>2.1262799999999999</c:v>
                      </c:pt>
                      <c:pt idx="466">
                        <c:v>2.1281699999999999</c:v>
                      </c:pt>
                      <c:pt idx="467">
                        <c:v>2.13008</c:v>
                      </c:pt>
                      <c:pt idx="468">
                        <c:v>2.1320600000000001</c:v>
                      </c:pt>
                      <c:pt idx="469">
                        <c:v>2.13409</c:v>
                      </c:pt>
                      <c:pt idx="470">
                        <c:v>2.13611</c:v>
                      </c:pt>
                      <c:pt idx="471">
                        <c:v>2.13815</c:v>
                      </c:pt>
                      <c:pt idx="472">
                        <c:v>2.1403099999999999</c:v>
                      </c:pt>
                      <c:pt idx="473">
                        <c:v>2.1424300000000001</c:v>
                      </c:pt>
                      <c:pt idx="474">
                        <c:v>2.14418</c:v>
                      </c:pt>
                      <c:pt idx="475">
                        <c:v>2.1461199999999998</c:v>
                      </c:pt>
                      <c:pt idx="476">
                        <c:v>2.1480600000000001</c:v>
                      </c:pt>
                      <c:pt idx="477">
                        <c:v>2.1502599999999998</c:v>
                      </c:pt>
                      <c:pt idx="478">
                        <c:v>2.1521599999999999</c:v>
                      </c:pt>
                      <c:pt idx="479">
                        <c:v>2.15408</c:v>
                      </c:pt>
                      <c:pt idx="480">
                        <c:v>2.15604</c:v>
                      </c:pt>
                      <c:pt idx="481">
                        <c:v>2.1580599999999999</c:v>
                      </c:pt>
                      <c:pt idx="482">
                        <c:v>2.16011</c:v>
                      </c:pt>
                      <c:pt idx="483">
                        <c:v>2.1620200000000001</c:v>
                      </c:pt>
                      <c:pt idx="484">
                        <c:v>2.1640899999999998</c:v>
                      </c:pt>
                      <c:pt idx="485">
                        <c:v>2.1664599999999998</c:v>
                      </c:pt>
                      <c:pt idx="486">
                        <c:v>2.1681499999999998</c:v>
                      </c:pt>
                      <c:pt idx="487">
                        <c:v>2.1701100000000002</c:v>
                      </c:pt>
                      <c:pt idx="488">
                        <c:v>2.1719900000000001</c:v>
                      </c:pt>
                      <c:pt idx="489">
                        <c:v>2.1742300000000001</c:v>
                      </c:pt>
                      <c:pt idx="490">
                        <c:v>2.1761400000000002</c:v>
                      </c:pt>
                      <c:pt idx="491">
                        <c:v>2.1780300000000001</c:v>
                      </c:pt>
                      <c:pt idx="492">
                        <c:v>2.1799499999999998</c:v>
                      </c:pt>
                      <c:pt idx="493">
                        <c:v>2.1819999999999999</c:v>
                      </c:pt>
                      <c:pt idx="494">
                        <c:v>2.1840700000000002</c:v>
                      </c:pt>
                      <c:pt idx="495">
                        <c:v>2.1859199999999999</c:v>
                      </c:pt>
                      <c:pt idx="496">
                        <c:v>2.18791</c:v>
                      </c:pt>
                      <c:pt idx="497">
                        <c:v>2.1901999999999999</c:v>
                      </c:pt>
                      <c:pt idx="498">
                        <c:v>2.1921599999999999</c:v>
                      </c:pt>
                      <c:pt idx="499">
                        <c:v>2.1939899999999999</c:v>
                      </c:pt>
                      <c:pt idx="500">
                        <c:v>2.1959499999999998</c:v>
                      </c:pt>
                      <c:pt idx="501" formatCode="0.000">
                        <c:v>2.1981099999999998</c:v>
                      </c:pt>
                      <c:pt idx="502" formatCode="0.000">
                        <c:v>2.2000899999999999</c:v>
                      </c:pt>
                      <c:pt idx="503" formatCode="0.000">
                        <c:v>2.202</c:v>
                      </c:pt>
                      <c:pt idx="504" formatCode="0.000">
                        <c:v>2.2039399999999998</c:v>
                      </c:pt>
                      <c:pt idx="505" formatCode="0.000">
                        <c:v>2.2059600000000001</c:v>
                      </c:pt>
                      <c:pt idx="506" formatCode="0.000">
                        <c:v>2.2080199999999999</c:v>
                      </c:pt>
                      <c:pt idx="507" formatCode="0.000">
                        <c:v>2.2099000000000002</c:v>
                      </c:pt>
                      <c:pt idx="508" formatCode="0.000">
                        <c:v>2.2118799999999998</c:v>
                      </c:pt>
                      <c:pt idx="509" formatCode="0.000">
                        <c:v>2.2138800000000001</c:v>
                      </c:pt>
                      <c:pt idx="510" formatCode="0.000">
                        <c:v>2.2161599999999999</c:v>
                      </c:pt>
                      <c:pt idx="511" formatCode="0.000">
                        <c:v>2.2180599999999999</c:v>
                      </c:pt>
                      <c:pt idx="512" formatCode="0.000">
                        <c:v>2.2199200000000001</c:v>
                      </c:pt>
                      <c:pt idx="513" formatCode="0.000">
                        <c:v>2.2219699999999998</c:v>
                      </c:pt>
                      <c:pt idx="514" formatCode="0.000">
                        <c:v>2.22411</c:v>
                      </c:pt>
                      <c:pt idx="515" formatCode="0.000">
                        <c:v>2.22593</c:v>
                      </c:pt>
                      <c:pt idx="516" formatCode="0.000">
                        <c:v>2.2278699999999998</c:v>
                      </c:pt>
                      <c:pt idx="517" formatCode="0.000">
                        <c:v>2.2299199999999999</c:v>
                      </c:pt>
                      <c:pt idx="518" formatCode="0.000">
                        <c:v>2.23203</c:v>
                      </c:pt>
                      <c:pt idx="519" formatCode="0.000">
                        <c:v>2.2338499999999999</c:v>
                      </c:pt>
                      <c:pt idx="520" formatCode="0.000">
                        <c:v>2.23583</c:v>
                      </c:pt>
                      <c:pt idx="521" formatCode="0.000">
                        <c:v>2.2378100000000001</c:v>
                      </c:pt>
                      <c:pt idx="522" formatCode="0.000">
                        <c:v>2.2398699999999998</c:v>
                      </c:pt>
                      <c:pt idx="523" formatCode="0.000">
                        <c:v>2.2419500000000001</c:v>
                      </c:pt>
                      <c:pt idx="524" formatCode="0.000">
                        <c:v>2.2438799999999999</c:v>
                      </c:pt>
                      <c:pt idx="525" formatCode="0.000">
                        <c:v>2.2459799999999999</c:v>
                      </c:pt>
                      <c:pt idx="526" formatCode="0.000">
                        <c:v>2.2480899999999999</c:v>
                      </c:pt>
                      <c:pt idx="527" formatCode="0.000">
                        <c:v>2.24986</c:v>
                      </c:pt>
                      <c:pt idx="528" formatCode="0.000">
                        <c:v>2.2518400000000001</c:v>
                      </c:pt>
                      <c:pt idx="529" formatCode="0.000">
                        <c:v>2.2538299999999998</c:v>
                      </c:pt>
                      <c:pt idx="530" formatCode="0.000">
                        <c:v>2.2559800000000001</c:v>
                      </c:pt>
                      <c:pt idx="531" formatCode="0.000">
                        <c:v>2.2578200000000002</c:v>
                      </c:pt>
                      <c:pt idx="532" formatCode="0.000">
                        <c:v>2.2597499999999999</c:v>
                      </c:pt>
                      <c:pt idx="533" formatCode="0.000">
                        <c:v>2.2617500000000001</c:v>
                      </c:pt>
                      <c:pt idx="534" formatCode="0.000">
                        <c:v>2.2637800000000001</c:v>
                      </c:pt>
                      <c:pt idx="535" formatCode="0.000">
                        <c:v>2.2659099999999999</c:v>
                      </c:pt>
                      <c:pt idx="536" formatCode="0.000">
                        <c:v>2.2678600000000002</c:v>
                      </c:pt>
                      <c:pt idx="537" formatCode="0.000">
                        <c:v>2.2699099999999999</c:v>
                      </c:pt>
                      <c:pt idx="538" formatCode="0.000">
                        <c:v>2.2720500000000001</c:v>
                      </c:pt>
                      <c:pt idx="539" formatCode="0.000">
                        <c:v>2.2738499999999999</c:v>
                      </c:pt>
                      <c:pt idx="540" formatCode="0.000">
                        <c:v>2.2757900000000002</c:v>
                      </c:pt>
                      <c:pt idx="541" formatCode="0.000">
                        <c:v>2.27772</c:v>
                      </c:pt>
                      <c:pt idx="542" formatCode="0.000">
                        <c:v>2.2799200000000002</c:v>
                      </c:pt>
                      <c:pt idx="543" formatCode="0.000">
                        <c:v>2.2817799999999999</c:v>
                      </c:pt>
                      <c:pt idx="544" formatCode="0.000">
                        <c:v>2.2836699999999999</c:v>
                      </c:pt>
                      <c:pt idx="545" formatCode="0.000">
                        <c:v>2.2856299999999998</c:v>
                      </c:pt>
                      <c:pt idx="546" formatCode="0.000">
                        <c:v>2.2876799999999999</c:v>
                      </c:pt>
                      <c:pt idx="547" formatCode="0.000">
                        <c:v>2.2897099999999999</c:v>
                      </c:pt>
                      <c:pt idx="548" formatCode="0.000">
                        <c:v>2.29182</c:v>
                      </c:pt>
                      <c:pt idx="549" formatCode="0.000">
                        <c:v>2.2939799999999999</c:v>
                      </c:pt>
                      <c:pt idx="550" formatCode="0.000">
                        <c:v>2.2960600000000002</c:v>
                      </c:pt>
                      <c:pt idx="551" formatCode="0.000">
                        <c:v>2.2977799999999999</c:v>
                      </c:pt>
                      <c:pt idx="552" formatCode="0.000">
                        <c:v>2.2997100000000001</c:v>
                      </c:pt>
                      <c:pt idx="553" formatCode="0.000">
                        <c:v>2.30159</c:v>
                      </c:pt>
                      <c:pt idx="554" formatCode="0.000">
                        <c:v>2.3037399999999999</c:v>
                      </c:pt>
                      <c:pt idx="555" formatCode="0.000">
                        <c:v>2.3057500000000002</c:v>
                      </c:pt>
                      <c:pt idx="556" formatCode="0.000">
                        <c:v>2.3076599999999998</c:v>
                      </c:pt>
                      <c:pt idx="557" formatCode="0.000">
                        <c:v>2.3096100000000002</c:v>
                      </c:pt>
                      <c:pt idx="558" formatCode="0.000">
                        <c:v>2.3116300000000001</c:v>
                      </c:pt>
                      <c:pt idx="559" formatCode="0.000">
                        <c:v>2.3136999999999999</c:v>
                      </c:pt>
                      <c:pt idx="560" formatCode="0.000">
                        <c:v>2.3155800000000002</c:v>
                      </c:pt>
                      <c:pt idx="561" formatCode="0.000">
                        <c:v>2.3176899999999998</c:v>
                      </c:pt>
                      <c:pt idx="562" formatCode="0.000">
                        <c:v>2.3199399999999999</c:v>
                      </c:pt>
                      <c:pt idx="563" formatCode="0.000">
                        <c:v>2.32178</c:v>
                      </c:pt>
                      <c:pt idx="564" formatCode="0.000">
                        <c:v>2.3236699999999999</c:v>
                      </c:pt>
                      <c:pt idx="565" formatCode="0.000">
                        <c:v>2.3256000000000001</c:v>
                      </c:pt>
                      <c:pt idx="566" formatCode="0.000">
                        <c:v>2.3277800000000002</c:v>
                      </c:pt>
                      <c:pt idx="567" formatCode="0.000">
                        <c:v>2.3297599999999998</c:v>
                      </c:pt>
                      <c:pt idx="568" formatCode="0.000">
                        <c:v>2.33161</c:v>
                      </c:pt>
                      <c:pt idx="569" formatCode="0.000">
                        <c:v>2.33358</c:v>
                      </c:pt>
                      <c:pt idx="570" formatCode="0.000">
                        <c:v>2.3355700000000001</c:v>
                      </c:pt>
                      <c:pt idx="571" formatCode="0.000">
                        <c:v>2.3376700000000001</c:v>
                      </c:pt>
                      <c:pt idx="572" formatCode="0.000">
                        <c:v>2.33954</c:v>
                      </c:pt>
                      <c:pt idx="573" formatCode="0.000">
                        <c:v>2.34152</c:v>
                      </c:pt>
                      <c:pt idx="574" formatCode="0.000">
                        <c:v>2.3437999999999999</c:v>
                      </c:pt>
                      <c:pt idx="575" formatCode="0.000">
                        <c:v>2.3457599999999998</c:v>
                      </c:pt>
                      <c:pt idx="576" formatCode="0.000">
                        <c:v>2.3476599999999999</c:v>
                      </c:pt>
                      <c:pt idx="577" formatCode="0.000">
                        <c:v>2.3495699999999999</c:v>
                      </c:pt>
                      <c:pt idx="578" formatCode="0.000">
                        <c:v>2.3517199999999998</c:v>
                      </c:pt>
                      <c:pt idx="579" formatCode="0.000">
                        <c:v>2.35371</c:v>
                      </c:pt>
                      <c:pt idx="580" formatCode="0.000">
                        <c:v>2.35562</c:v>
                      </c:pt>
                      <c:pt idx="581" formatCode="0.000">
                        <c:v>2.3575200000000001</c:v>
                      </c:pt>
                      <c:pt idx="582" formatCode="0.000">
                        <c:v>2.3595199999999998</c:v>
                      </c:pt>
                      <c:pt idx="583" formatCode="0.000">
                        <c:v>2.3616299999999999</c:v>
                      </c:pt>
                      <c:pt idx="584" formatCode="0.000">
                        <c:v>2.3635100000000002</c:v>
                      </c:pt>
                      <c:pt idx="585" formatCode="0.000">
                        <c:v>2.3654899999999999</c:v>
                      </c:pt>
                      <c:pt idx="586" formatCode="0.000">
                        <c:v>2.36748</c:v>
                      </c:pt>
                      <c:pt idx="587" formatCode="0.000">
                        <c:v>2.3697499999999998</c:v>
                      </c:pt>
                      <c:pt idx="588" formatCode="0.000">
                        <c:v>2.3715999999999999</c:v>
                      </c:pt>
                      <c:pt idx="589" formatCode="0.000">
                        <c:v>2.37351</c:v>
                      </c:pt>
                      <c:pt idx="590" formatCode="0.000">
                        <c:v>2.3755799999999998</c:v>
                      </c:pt>
                      <c:pt idx="591" formatCode="0.000">
                        <c:v>2.3776999999999999</c:v>
                      </c:pt>
                      <c:pt idx="592" formatCode="0.000">
                        <c:v>2.37954</c:v>
                      </c:pt>
                      <c:pt idx="593" formatCode="0.000">
                        <c:v>2.3814799999999998</c:v>
                      </c:pt>
                      <c:pt idx="594" formatCode="0.000">
                        <c:v>2.3835099999999998</c:v>
                      </c:pt>
                      <c:pt idx="595" formatCode="0.000">
                        <c:v>2.3856600000000001</c:v>
                      </c:pt>
                      <c:pt idx="596" formatCode="0.000">
                        <c:v>2.3874599999999999</c:v>
                      </c:pt>
                      <c:pt idx="597" formatCode="0.000">
                        <c:v>2.38944</c:v>
                      </c:pt>
                      <c:pt idx="598" formatCode="0.000">
                        <c:v>2.39141</c:v>
                      </c:pt>
                      <c:pt idx="599" formatCode="0.000">
                        <c:v>2.3934700000000002</c:v>
                      </c:pt>
                      <c:pt idx="600" formatCode="0.000">
                        <c:v>2.3955600000000001</c:v>
                      </c:pt>
                      <c:pt idx="601" formatCode="0.000">
                        <c:v>2.3974899999999999</c:v>
                      </c:pt>
                      <c:pt idx="602" formatCode="0.000">
                        <c:v>2.3996400000000002</c:v>
                      </c:pt>
                      <c:pt idx="603" formatCode="0.000">
                        <c:v>2.4016999999999999</c:v>
                      </c:pt>
                      <c:pt idx="604" formatCode="0.000">
                        <c:v>2.4034800000000001</c:v>
                      </c:pt>
                      <c:pt idx="605" formatCode="0.000">
                        <c:v>2.4054600000000002</c:v>
                      </c:pt>
                      <c:pt idx="606" formatCode="0.000">
                        <c:v>2.40747</c:v>
                      </c:pt>
                      <c:pt idx="607" formatCode="0.000">
                        <c:v>2.4096299999999999</c:v>
                      </c:pt>
                      <c:pt idx="608" formatCode="0.000">
                        <c:v>2.4114499999999999</c:v>
                      </c:pt>
                      <c:pt idx="609" formatCode="0.000">
                        <c:v>2.4134199999999999</c:v>
                      </c:pt>
                      <c:pt idx="610" formatCode="0.000">
                        <c:v>2.4154100000000001</c:v>
                      </c:pt>
                      <c:pt idx="611" formatCode="0.000">
                        <c:v>2.4174500000000001</c:v>
                      </c:pt>
                      <c:pt idx="612" formatCode="0.000">
                        <c:v>2.4195600000000002</c:v>
                      </c:pt>
                      <c:pt idx="613" formatCode="0.000">
                        <c:v>2.4215100000000001</c:v>
                      </c:pt>
                      <c:pt idx="614" formatCode="0.000">
                        <c:v>2.4235699999999998</c:v>
                      </c:pt>
                      <c:pt idx="615" formatCode="0.000">
                        <c:v>2.4256799999999998</c:v>
                      </c:pt>
                      <c:pt idx="616" formatCode="0.000">
                        <c:v>2.4275000000000002</c:v>
                      </c:pt>
                      <c:pt idx="617" formatCode="0.000">
                        <c:v>2.42944</c:v>
                      </c:pt>
                      <c:pt idx="618" formatCode="0.000">
                        <c:v>2.4314100000000001</c:v>
                      </c:pt>
                      <c:pt idx="619" formatCode="0.000">
                        <c:v>2.43357</c:v>
                      </c:pt>
                      <c:pt idx="620" formatCode="0.000">
                        <c:v>2.4354200000000001</c:v>
                      </c:pt>
                      <c:pt idx="621" formatCode="0.000">
                        <c:v>2.4373800000000001</c:v>
                      </c:pt>
                      <c:pt idx="622" formatCode="0.000">
                        <c:v>2.4393099999999999</c:v>
                      </c:pt>
                      <c:pt idx="623" formatCode="0.000">
                        <c:v>2.4413900000000002</c:v>
                      </c:pt>
                      <c:pt idx="624" formatCode="0.000">
                        <c:v>2.4433400000000001</c:v>
                      </c:pt>
                      <c:pt idx="625" formatCode="0.000">
                        <c:v>2.44543</c:v>
                      </c:pt>
                      <c:pt idx="626" formatCode="0.000">
                        <c:v>2.44753</c:v>
                      </c:pt>
                      <c:pt idx="627" formatCode="0.000">
                        <c:v>2.4496899999999999</c:v>
                      </c:pt>
                      <c:pt idx="628" formatCode="0.000">
                        <c:v>2.4514399999999998</c:v>
                      </c:pt>
                      <c:pt idx="629" formatCode="0.000">
                        <c:v>2.4533999999999998</c:v>
                      </c:pt>
                      <c:pt idx="630" formatCode="0.000">
                        <c:v>2.4553500000000001</c:v>
                      </c:pt>
                      <c:pt idx="631" formatCode="0.000">
                        <c:v>2.45756</c:v>
                      </c:pt>
                      <c:pt idx="632" formatCode="0.000">
                        <c:v>2.4593400000000001</c:v>
                      </c:pt>
                      <c:pt idx="633" formatCode="0.000">
                        <c:v>2.4612599999999998</c:v>
                      </c:pt>
                      <c:pt idx="634" formatCode="0.000">
                        <c:v>2.4632700000000001</c:v>
                      </c:pt>
                      <c:pt idx="635" formatCode="0.000">
                        <c:v>2.4652799999999999</c:v>
                      </c:pt>
                      <c:pt idx="636" formatCode="0.000">
                        <c:v>2.4672900000000002</c:v>
                      </c:pt>
                      <c:pt idx="637" formatCode="0.000">
                        <c:v>2.46922</c:v>
                      </c:pt>
                      <c:pt idx="638" formatCode="0.000">
                        <c:v>2.4712200000000002</c:v>
                      </c:pt>
                      <c:pt idx="639" formatCode="0.000">
                        <c:v>2.4735999999999998</c:v>
                      </c:pt>
                      <c:pt idx="640" formatCode="0.000">
                        <c:v>2.4754</c:v>
                      </c:pt>
                      <c:pt idx="641" formatCode="0.000">
                        <c:v>2.4773200000000002</c:v>
                      </c:pt>
                      <c:pt idx="642" formatCode="0.000">
                        <c:v>2.4793099999999999</c:v>
                      </c:pt>
                      <c:pt idx="643" formatCode="0.000">
                        <c:v>2.48136</c:v>
                      </c:pt>
                      <c:pt idx="644" formatCode="0.000">
                        <c:v>2.4833599999999998</c:v>
                      </c:pt>
                      <c:pt idx="645" formatCode="0.000">
                        <c:v>2.4852599999999998</c:v>
                      </c:pt>
                      <c:pt idx="646" formatCode="0.000">
                        <c:v>2.4871799999999999</c:v>
                      </c:pt>
                      <c:pt idx="647" formatCode="0.000">
                        <c:v>2.4892300000000001</c:v>
                      </c:pt>
                      <c:pt idx="648" formatCode="0.000">
                        <c:v>2.4912999999999998</c:v>
                      </c:pt>
                      <c:pt idx="649" formatCode="0.000">
                        <c:v>2.49316</c:v>
                      </c:pt>
                      <c:pt idx="650" formatCode="0.000">
                        <c:v>2.4951500000000002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D729-4DD5-BFB7-2E020FAE72D6}"/>
                  </c:ext>
                </c:extLst>
              </c15:ser>
            </c15:filteredScatterSeries>
          </c:ext>
        </c:extLst>
      </c:scatterChart>
      <c:valAx>
        <c:axId val="503351936"/>
        <c:scaling>
          <c:orientation val="minMax"/>
          <c:max val="1.2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S" noProof="0" dirty="0"/>
                  <a:t>Densidad de Corriente (A/cm2)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.0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6756160"/>
        <c:crosses val="autoZero"/>
        <c:crossBetween val="midCat"/>
        <c:majorUnit val="0.1"/>
      </c:valAx>
      <c:valAx>
        <c:axId val="656756160"/>
        <c:scaling>
          <c:orientation val="minMax"/>
          <c:max val="2.5"/>
          <c:min val="1.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S" noProof="0" dirty="0"/>
                  <a:t>Voltaje (V)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3351936"/>
        <c:crosses val="autoZero"/>
        <c:crossBetween val="midCat"/>
        <c:majorUnit val="0.1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0412776558980292"/>
          <c:y val="0.29793248091955082"/>
          <c:w val="0.11144694001381678"/>
          <c:h val="0.40887158747036373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2000"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Paper!$A$1</c:f>
              <c:strCache>
                <c:ptCount val="1"/>
                <c:pt idx="0">
                  <c:v>Etapa 0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2"/>
            <c:spPr>
              <a:solidFill>
                <a:srgbClr val="00B050"/>
              </a:solidFill>
              <a:ln w="9525">
                <a:noFill/>
              </a:ln>
              <a:effectLst/>
            </c:spPr>
          </c:marker>
          <c:xVal>
            <c:numRef>
              <c:f>'N115 Curvas de Polarización'!$A$4:$A$504</c:f>
              <c:numCache>
                <c:formatCode>0.0000</c:formatCode>
                <c:ptCount val="501"/>
                <c:pt idx="0">
                  <c:v>3.8761480000000001E-2</c:v>
                </c:pt>
                <c:pt idx="1">
                  <c:v>3.9319920000000001E-2</c:v>
                </c:pt>
                <c:pt idx="2">
                  <c:v>4.0138399999999998E-2</c:v>
                </c:pt>
                <c:pt idx="3">
                  <c:v>4.2621200000000005E-2</c:v>
                </c:pt>
                <c:pt idx="4">
                  <c:v>4.3973600000000002E-2</c:v>
                </c:pt>
                <c:pt idx="5">
                  <c:v>4.4456800000000005E-2</c:v>
                </c:pt>
                <c:pt idx="6">
                  <c:v>4.50804E-2</c:v>
                </c:pt>
                <c:pt idx="7">
                  <c:v>4.6899200000000002E-2</c:v>
                </c:pt>
                <c:pt idx="8">
                  <c:v>4.9625199999999994E-2</c:v>
                </c:pt>
                <c:pt idx="9">
                  <c:v>5.0551199999999998E-2</c:v>
                </c:pt>
                <c:pt idx="10">
                  <c:v>5.1031199999999999E-2</c:v>
                </c:pt>
                <c:pt idx="11">
                  <c:v>5.1670800000000003E-2</c:v>
                </c:pt>
                <c:pt idx="12">
                  <c:v>5.2396399999999996E-2</c:v>
                </c:pt>
                <c:pt idx="13">
                  <c:v>5.4277600000000002E-2</c:v>
                </c:pt>
                <c:pt idx="14">
                  <c:v>5.6620400000000001E-2</c:v>
                </c:pt>
                <c:pt idx="15">
                  <c:v>5.7204400000000002E-2</c:v>
                </c:pt>
                <c:pt idx="16">
                  <c:v>5.7815999999999999E-2</c:v>
                </c:pt>
                <c:pt idx="17">
                  <c:v>6.0185199999999994E-2</c:v>
                </c:pt>
                <c:pt idx="18">
                  <c:v>6.12732E-2</c:v>
                </c:pt>
                <c:pt idx="19">
                  <c:v>6.1855200000000006E-2</c:v>
                </c:pt>
                <c:pt idx="20">
                  <c:v>6.2563199999999999E-2</c:v>
                </c:pt>
                <c:pt idx="21">
                  <c:v>6.5101599999999996E-2</c:v>
                </c:pt>
                <c:pt idx="22">
                  <c:v>6.6593600000000003E-2</c:v>
                </c:pt>
                <c:pt idx="23">
                  <c:v>6.7139199999999996E-2</c:v>
                </c:pt>
                <c:pt idx="24">
                  <c:v>6.9440799999999997E-2</c:v>
                </c:pt>
                <c:pt idx="25">
                  <c:v>7.1862800000000004E-2</c:v>
                </c:pt>
                <c:pt idx="26">
                  <c:v>7.2419999999999998E-2</c:v>
                </c:pt>
                <c:pt idx="27">
                  <c:v>7.3036000000000004E-2</c:v>
                </c:pt>
                <c:pt idx="28">
                  <c:v>7.3794799999999994E-2</c:v>
                </c:pt>
                <c:pt idx="29">
                  <c:v>7.5856399999999991E-2</c:v>
                </c:pt>
                <c:pt idx="30">
                  <c:v>7.8217200000000001E-2</c:v>
                </c:pt>
                <c:pt idx="31">
                  <c:v>7.8832799999999995E-2</c:v>
                </c:pt>
                <c:pt idx="32">
                  <c:v>8.0769599999999997E-2</c:v>
                </c:pt>
                <c:pt idx="33">
                  <c:v>8.2492800000000005E-2</c:v>
                </c:pt>
                <c:pt idx="34">
                  <c:v>8.3076000000000011E-2</c:v>
                </c:pt>
                <c:pt idx="35">
                  <c:v>8.3804799999999999E-2</c:v>
                </c:pt>
                <c:pt idx="36">
                  <c:v>8.4894800000000006E-2</c:v>
                </c:pt>
                <c:pt idx="37">
                  <c:v>8.8016400000000009E-2</c:v>
                </c:pt>
                <c:pt idx="38">
                  <c:v>8.9840400000000001E-2</c:v>
                </c:pt>
                <c:pt idx="39">
                  <c:v>9.0398400000000004E-2</c:v>
                </c:pt>
                <c:pt idx="40">
                  <c:v>9.1131200000000009E-2</c:v>
                </c:pt>
                <c:pt idx="41">
                  <c:v>9.3356800000000004E-2</c:v>
                </c:pt>
                <c:pt idx="42">
                  <c:v>9.5408800000000002E-2</c:v>
                </c:pt>
                <c:pt idx="43">
                  <c:v>9.6035999999999996E-2</c:v>
                </c:pt>
                <c:pt idx="44">
                  <c:v>9.6755999999999995E-2</c:v>
                </c:pt>
                <c:pt idx="45">
                  <c:v>9.9221599999999993E-2</c:v>
                </c:pt>
                <c:pt idx="46">
                  <c:v>0.10186719999999999</c:v>
                </c:pt>
                <c:pt idx="47">
                  <c:v>0.10246959999999999</c:v>
                </c:pt>
                <c:pt idx="48">
                  <c:v>0.10315400000000001</c:v>
                </c:pt>
                <c:pt idx="49">
                  <c:v>0.10561920000000001</c:v>
                </c:pt>
                <c:pt idx="50">
                  <c:v>0.1080772</c:v>
                </c:pt>
                <c:pt idx="51">
                  <c:v>0.1086424</c:v>
                </c:pt>
                <c:pt idx="52">
                  <c:v>0.10939439999999999</c:v>
                </c:pt>
                <c:pt idx="53">
                  <c:v>0.11025119999999999</c:v>
                </c:pt>
                <c:pt idx="54">
                  <c:v>0.11219960000000001</c:v>
                </c:pt>
                <c:pt idx="55">
                  <c:v>0.11570800000000001</c:v>
                </c:pt>
                <c:pt idx="56">
                  <c:v>0.1169096</c:v>
                </c:pt>
                <c:pt idx="57">
                  <c:v>0.11749320000000001</c:v>
                </c:pt>
                <c:pt idx="58">
                  <c:v>0.11824999999999999</c:v>
                </c:pt>
                <c:pt idx="59">
                  <c:v>0.11909039999999999</c:v>
                </c:pt>
                <c:pt idx="60">
                  <c:v>0.1199856</c:v>
                </c:pt>
                <c:pt idx="61">
                  <c:v>0.12280440000000001</c:v>
                </c:pt>
                <c:pt idx="62">
                  <c:v>0.12615199999999999</c:v>
                </c:pt>
                <c:pt idx="63">
                  <c:v>0.1269072</c:v>
                </c:pt>
                <c:pt idx="64">
                  <c:v>0.12751400000000002</c:v>
                </c:pt>
                <c:pt idx="65">
                  <c:v>0.12833719999999998</c:v>
                </c:pt>
                <c:pt idx="66">
                  <c:v>0.13159319999999999</c:v>
                </c:pt>
                <c:pt idx="67">
                  <c:v>0.13380800000000001</c:v>
                </c:pt>
                <c:pt idx="68">
                  <c:v>0.13437559999999998</c:v>
                </c:pt>
                <c:pt idx="69">
                  <c:v>0.13506479999999998</c:v>
                </c:pt>
                <c:pt idx="70">
                  <c:v>0.13800599999999999</c:v>
                </c:pt>
                <c:pt idx="71">
                  <c:v>0.14115360000000002</c:v>
                </c:pt>
                <c:pt idx="72">
                  <c:v>0.14177799999999999</c:v>
                </c:pt>
                <c:pt idx="73">
                  <c:v>0.1423876</c:v>
                </c:pt>
                <c:pt idx="74">
                  <c:v>0.14318519999999998</c:v>
                </c:pt>
                <c:pt idx="75">
                  <c:v>0.1451732</c:v>
                </c:pt>
                <c:pt idx="76">
                  <c:v>0.1483468</c:v>
                </c:pt>
                <c:pt idx="77">
                  <c:v>0.14903359999999999</c:v>
                </c:pt>
                <c:pt idx="78">
                  <c:v>0.14969080000000001</c:v>
                </c:pt>
                <c:pt idx="79">
                  <c:v>0.15144199999999999</c:v>
                </c:pt>
                <c:pt idx="80">
                  <c:v>0.15518960000000001</c:v>
                </c:pt>
                <c:pt idx="81">
                  <c:v>0.15694440000000001</c:v>
                </c:pt>
                <c:pt idx="82">
                  <c:v>0.15743880000000002</c:v>
                </c:pt>
                <c:pt idx="83">
                  <c:v>0.1581312</c:v>
                </c:pt>
                <c:pt idx="84">
                  <c:v>0.1598292</c:v>
                </c:pt>
                <c:pt idx="85">
                  <c:v>0.16363720000000001</c:v>
                </c:pt>
                <c:pt idx="86">
                  <c:v>0.16518560000000002</c:v>
                </c:pt>
                <c:pt idx="87">
                  <c:v>0.16566839999999999</c:v>
                </c:pt>
                <c:pt idx="88">
                  <c:v>0.16635079999999999</c:v>
                </c:pt>
                <c:pt idx="89">
                  <c:v>0.16714600000000002</c:v>
                </c:pt>
                <c:pt idx="90">
                  <c:v>0.168124</c:v>
                </c:pt>
                <c:pt idx="91">
                  <c:v>0.1717892</c:v>
                </c:pt>
                <c:pt idx="92">
                  <c:v>0.17416960000000001</c:v>
                </c:pt>
                <c:pt idx="93">
                  <c:v>0.17466159999999997</c:v>
                </c:pt>
                <c:pt idx="94">
                  <c:v>0.17661480000000002</c:v>
                </c:pt>
                <c:pt idx="95">
                  <c:v>0.1804964</c:v>
                </c:pt>
                <c:pt idx="96">
                  <c:v>0.1814732</c:v>
                </c:pt>
                <c:pt idx="97">
                  <c:v>0.18190359999999997</c:v>
                </c:pt>
                <c:pt idx="98">
                  <c:v>0.18257400000000001</c:v>
                </c:pt>
                <c:pt idx="99">
                  <c:v>0.18591560000000001</c:v>
                </c:pt>
                <c:pt idx="100">
                  <c:v>0.18728639999999999</c:v>
                </c:pt>
                <c:pt idx="101">
                  <c:v>0.1878108</c:v>
                </c:pt>
                <c:pt idx="102">
                  <c:v>0.18846679999999999</c:v>
                </c:pt>
                <c:pt idx="103">
                  <c:v>0.18929839999999998</c:v>
                </c:pt>
                <c:pt idx="104">
                  <c:v>0.19296679999999999</c:v>
                </c:pt>
                <c:pt idx="105">
                  <c:v>0.1953664</c:v>
                </c:pt>
                <c:pt idx="106">
                  <c:v>0.19576879999999999</c:v>
                </c:pt>
                <c:pt idx="107">
                  <c:v>0.19632560000000002</c:v>
                </c:pt>
                <c:pt idx="108">
                  <c:v>0.19711519999999999</c:v>
                </c:pt>
                <c:pt idx="109">
                  <c:v>0.2008624</c:v>
                </c:pt>
                <c:pt idx="110">
                  <c:v>0.20314479999999999</c:v>
                </c:pt>
                <c:pt idx="111">
                  <c:v>0.20350280000000001</c:v>
                </c:pt>
                <c:pt idx="112">
                  <c:v>0.20436679999999999</c:v>
                </c:pt>
                <c:pt idx="113">
                  <c:v>0.2081848</c:v>
                </c:pt>
                <c:pt idx="114">
                  <c:v>0.20905799999999999</c:v>
                </c:pt>
                <c:pt idx="115">
                  <c:v>0.20947120000000002</c:v>
                </c:pt>
                <c:pt idx="116">
                  <c:v>0.2100668</c:v>
                </c:pt>
                <c:pt idx="117">
                  <c:v>0.2124384</c:v>
                </c:pt>
                <c:pt idx="118">
                  <c:v>0.21635639999999998</c:v>
                </c:pt>
                <c:pt idx="119">
                  <c:v>0.21693639999999997</c:v>
                </c:pt>
                <c:pt idx="120">
                  <c:v>0.21728719999999999</c:v>
                </c:pt>
                <c:pt idx="121">
                  <c:v>0.217858</c:v>
                </c:pt>
                <c:pt idx="122">
                  <c:v>0.22155519999999998</c:v>
                </c:pt>
                <c:pt idx="123">
                  <c:v>0.22490639999999998</c:v>
                </c:pt>
                <c:pt idx="124">
                  <c:v>0.225158</c:v>
                </c:pt>
                <c:pt idx="125">
                  <c:v>0.2254476</c:v>
                </c:pt>
                <c:pt idx="126">
                  <c:v>0.22620879999999999</c:v>
                </c:pt>
                <c:pt idx="127">
                  <c:v>0.23020119999999999</c:v>
                </c:pt>
                <c:pt idx="128">
                  <c:v>0.23109879999999999</c:v>
                </c:pt>
                <c:pt idx="129">
                  <c:v>0.23137840000000001</c:v>
                </c:pt>
                <c:pt idx="130">
                  <c:v>0.2318752</c:v>
                </c:pt>
                <c:pt idx="131">
                  <c:v>0.23467960000000002</c:v>
                </c:pt>
                <c:pt idx="132">
                  <c:v>0.23811199999999999</c:v>
                </c:pt>
                <c:pt idx="133">
                  <c:v>0.238344</c:v>
                </c:pt>
                <c:pt idx="134">
                  <c:v>0.2386316</c:v>
                </c:pt>
                <c:pt idx="135">
                  <c:v>0.23916440000000003</c:v>
                </c:pt>
                <c:pt idx="136">
                  <c:v>0.24304880000000001</c:v>
                </c:pt>
                <c:pt idx="137">
                  <c:v>0.24655639999999998</c:v>
                </c:pt>
                <c:pt idx="138">
                  <c:v>0.24670559999999997</c:v>
                </c:pt>
                <c:pt idx="139">
                  <c:v>0.24685839999999998</c:v>
                </c:pt>
                <c:pt idx="140">
                  <c:v>0.24765799999999999</c:v>
                </c:pt>
                <c:pt idx="141">
                  <c:v>0.2519168</c:v>
                </c:pt>
                <c:pt idx="142">
                  <c:v>0.25321120000000003</c:v>
                </c:pt>
                <c:pt idx="143">
                  <c:v>0.25327319999999998</c:v>
                </c:pt>
                <c:pt idx="144">
                  <c:v>0.2535616</c:v>
                </c:pt>
                <c:pt idx="145">
                  <c:v>0.25526480000000001</c:v>
                </c:pt>
                <c:pt idx="146">
                  <c:v>0.25981919999999997</c:v>
                </c:pt>
                <c:pt idx="147">
                  <c:v>0.2616656</c:v>
                </c:pt>
                <c:pt idx="148">
                  <c:v>0.26158959999999998</c:v>
                </c:pt>
                <c:pt idx="149">
                  <c:v>0.26175999999999999</c:v>
                </c:pt>
                <c:pt idx="150">
                  <c:v>0.26466000000000001</c:v>
                </c:pt>
                <c:pt idx="151">
                  <c:v>0.26669759999999998</c:v>
                </c:pt>
                <c:pt idx="152">
                  <c:v>0.26673600000000003</c:v>
                </c:pt>
                <c:pt idx="153">
                  <c:v>0.26694440000000003</c:v>
                </c:pt>
                <c:pt idx="154">
                  <c:v>0.26812320000000001</c:v>
                </c:pt>
                <c:pt idx="155">
                  <c:v>0.27234839999999999</c:v>
                </c:pt>
                <c:pt idx="156">
                  <c:v>0.27274320000000002</c:v>
                </c:pt>
                <c:pt idx="157">
                  <c:v>0.27273120000000001</c:v>
                </c:pt>
                <c:pt idx="158">
                  <c:v>0.27295599999999998</c:v>
                </c:pt>
                <c:pt idx="159">
                  <c:v>0.27576919999999999</c:v>
                </c:pt>
                <c:pt idx="160">
                  <c:v>0.27931480000000003</c:v>
                </c:pt>
                <c:pt idx="161">
                  <c:v>0.27923559999999997</c:v>
                </c:pt>
                <c:pt idx="162">
                  <c:v>0.27923520000000002</c:v>
                </c:pt>
                <c:pt idx="163">
                  <c:v>0.28221560000000001</c:v>
                </c:pt>
                <c:pt idx="164">
                  <c:v>0.28509400000000001</c:v>
                </c:pt>
                <c:pt idx="165">
                  <c:v>0.28494120000000001</c:v>
                </c:pt>
                <c:pt idx="166">
                  <c:v>0.28492319999999999</c:v>
                </c:pt>
                <c:pt idx="167">
                  <c:v>0.28708480000000003</c:v>
                </c:pt>
                <c:pt idx="168">
                  <c:v>0.29135120000000003</c:v>
                </c:pt>
                <c:pt idx="169">
                  <c:v>0.29139759999999998</c:v>
                </c:pt>
                <c:pt idx="170">
                  <c:v>0.2912304</c:v>
                </c:pt>
                <c:pt idx="171">
                  <c:v>0.29154599999999997</c:v>
                </c:pt>
                <c:pt idx="172">
                  <c:v>0.29602879999999998</c:v>
                </c:pt>
                <c:pt idx="173">
                  <c:v>0.2973172</c:v>
                </c:pt>
                <c:pt idx="174">
                  <c:v>0.29703959999999996</c:v>
                </c:pt>
                <c:pt idx="175">
                  <c:v>0.29702600000000001</c:v>
                </c:pt>
                <c:pt idx="176">
                  <c:v>0.29995680000000002</c:v>
                </c:pt>
                <c:pt idx="177">
                  <c:v>0.30299880000000001</c:v>
                </c:pt>
                <c:pt idx="178">
                  <c:v>0.30269079999999998</c:v>
                </c:pt>
                <c:pt idx="179">
                  <c:v>0.3025484</c:v>
                </c:pt>
                <c:pt idx="180">
                  <c:v>0.3056796</c:v>
                </c:pt>
                <c:pt idx="181">
                  <c:v>0.3087916</c:v>
                </c:pt>
                <c:pt idx="182">
                  <c:v>0.3084308</c:v>
                </c:pt>
                <c:pt idx="183">
                  <c:v>0.30821680000000001</c:v>
                </c:pt>
                <c:pt idx="184">
                  <c:v>0.30819679999999999</c:v>
                </c:pt>
                <c:pt idx="185">
                  <c:v>0.31067600000000001</c:v>
                </c:pt>
                <c:pt idx="186">
                  <c:v>0.31385600000000002</c:v>
                </c:pt>
                <c:pt idx="187">
                  <c:v>0.31355920000000004</c:v>
                </c:pt>
                <c:pt idx="188">
                  <c:v>0.31332840000000001</c:v>
                </c:pt>
                <c:pt idx="189">
                  <c:v>0.31556319999999999</c:v>
                </c:pt>
                <c:pt idx="190">
                  <c:v>0.31926640000000001</c:v>
                </c:pt>
                <c:pt idx="191">
                  <c:v>0.31892280000000001</c:v>
                </c:pt>
                <c:pt idx="192">
                  <c:v>0.31862400000000002</c:v>
                </c:pt>
                <c:pt idx="193">
                  <c:v>0.31894040000000001</c:v>
                </c:pt>
                <c:pt idx="194">
                  <c:v>0.32305919999999999</c:v>
                </c:pt>
                <c:pt idx="195">
                  <c:v>0.32591360000000003</c:v>
                </c:pt>
                <c:pt idx="196">
                  <c:v>0.3253624</c:v>
                </c:pt>
                <c:pt idx="197">
                  <c:v>0.32501479999999999</c:v>
                </c:pt>
                <c:pt idx="198">
                  <c:v>0.3248876</c:v>
                </c:pt>
                <c:pt idx="199">
                  <c:v>0.32740439999999998</c:v>
                </c:pt>
                <c:pt idx="200">
                  <c:v>0.33077240000000002</c:v>
                </c:pt>
                <c:pt idx="201">
                  <c:v>0.33033279999999998</c:v>
                </c:pt>
                <c:pt idx="202">
                  <c:v>0.33135800000000004</c:v>
                </c:pt>
                <c:pt idx="203">
                  <c:v>0.33644799999999997</c:v>
                </c:pt>
                <c:pt idx="204">
                  <c:v>0.3369048</c:v>
                </c:pt>
                <c:pt idx="205">
                  <c:v>0.33643279999999998</c:v>
                </c:pt>
                <c:pt idx="206">
                  <c:v>0.34070040000000001</c:v>
                </c:pt>
                <c:pt idx="207">
                  <c:v>0.34259480000000003</c:v>
                </c:pt>
                <c:pt idx="208">
                  <c:v>0.3419372</c:v>
                </c:pt>
                <c:pt idx="209">
                  <c:v>0.34157559999999998</c:v>
                </c:pt>
                <c:pt idx="210">
                  <c:v>0.34140999999999999</c:v>
                </c:pt>
                <c:pt idx="211">
                  <c:v>0.34240560000000003</c:v>
                </c:pt>
                <c:pt idx="212">
                  <c:v>0.34772039999999999</c:v>
                </c:pt>
                <c:pt idx="213">
                  <c:v>0.35054079999999999</c:v>
                </c:pt>
                <c:pt idx="214">
                  <c:v>0.34975079999999997</c:v>
                </c:pt>
                <c:pt idx="215">
                  <c:v>0.3492712</c:v>
                </c:pt>
                <c:pt idx="216">
                  <c:v>0.34905000000000003</c:v>
                </c:pt>
                <c:pt idx="217">
                  <c:v>0.35116120000000001</c:v>
                </c:pt>
                <c:pt idx="218">
                  <c:v>0.35632759999999997</c:v>
                </c:pt>
                <c:pt idx="219">
                  <c:v>0.3563828</c:v>
                </c:pt>
                <c:pt idx="220">
                  <c:v>0.35575440000000003</c:v>
                </c:pt>
                <c:pt idx="221">
                  <c:v>0.35542800000000002</c:v>
                </c:pt>
                <c:pt idx="222">
                  <c:v>0.35626440000000004</c:v>
                </c:pt>
                <c:pt idx="223">
                  <c:v>0.3617456</c:v>
                </c:pt>
                <c:pt idx="224">
                  <c:v>0.36404519999999996</c:v>
                </c:pt>
                <c:pt idx="225">
                  <c:v>0.3632476</c:v>
                </c:pt>
                <c:pt idx="226">
                  <c:v>0.3627668</c:v>
                </c:pt>
                <c:pt idx="227">
                  <c:v>0.36257080000000003</c:v>
                </c:pt>
                <c:pt idx="228">
                  <c:v>0.36635879999999998</c:v>
                </c:pt>
                <c:pt idx="229">
                  <c:v>0.36856479999999997</c:v>
                </c:pt>
                <c:pt idx="230">
                  <c:v>0.36793840000000005</c:v>
                </c:pt>
                <c:pt idx="231">
                  <c:v>0.36762600000000001</c:v>
                </c:pt>
                <c:pt idx="232">
                  <c:v>0.37168399999999996</c:v>
                </c:pt>
                <c:pt idx="233">
                  <c:v>0.37481399999999998</c:v>
                </c:pt>
                <c:pt idx="234">
                  <c:v>0.374108</c:v>
                </c:pt>
                <c:pt idx="235">
                  <c:v>0.37362720000000005</c:v>
                </c:pt>
                <c:pt idx="236">
                  <c:v>0.37405320000000003</c:v>
                </c:pt>
                <c:pt idx="237">
                  <c:v>0.378332</c:v>
                </c:pt>
                <c:pt idx="238">
                  <c:v>0.3780732</c:v>
                </c:pt>
                <c:pt idx="239">
                  <c:v>0.37760080000000001</c:v>
                </c:pt>
                <c:pt idx="240">
                  <c:v>0.37952039999999998</c:v>
                </c:pt>
                <c:pt idx="241">
                  <c:v>0.38519399999999998</c:v>
                </c:pt>
                <c:pt idx="242">
                  <c:v>0.38534799999999997</c:v>
                </c:pt>
                <c:pt idx="243">
                  <c:v>0.38463799999999998</c:v>
                </c:pt>
                <c:pt idx="244">
                  <c:v>0.38429079999999999</c:v>
                </c:pt>
                <c:pt idx="245">
                  <c:v>0.38410240000000001</c:v>
                </c:pt>
                <c:pt idx="246">
                  <c:v>0.38432640000000001</c:v>
                </c:pt>
                <c:pt idx="247">
                  <c:v>0.38960159999999999</c:v>
                </c:pt>
                <c:pt idx="248">
                  <c:v>0.39077680000000004</c:v>
                </c:pt>
                <c:pt idx="249">
                  <c:v>0.39013520000000002</c:v>
                </c:pt>
                <c:pt idx="250">
                  <c:v>0.39347080000000001</c:v>
                </c:pt>
                <c:pt idx="251">
                  <c:v>0.39700040000000003</c:v>
                </c:pt>
                <c:pt idx="252">
                  <c:v>0.39635440000000005</c:v>
                </c:pt>
                <c:pt idx="253">
                  <c:v>0.39586799999999994</c:v>
                </c:pt>
                <c:pt idx="254">
                  <c:v>0.39566119999999999</c:v>
                </c:pt>
                <c:pt idx="255">
                  <c:v>0.39596999999999999</c:v>
                </c:pt>
                <c:pt idx="256">
                  <c:v>0.40149200000000002</c:v>
                </c:pt>
                <c:pt idx="257">
                  <c:v>0.40416800000000003</c:v>
                </c:pt>
                <c:pt idx="258">
                  <c:v>0.40344799999999997</c:v>
                </c:pt>
                <c:pt idx="259">
                  <c:v>0.403088</c:v>
                </c:pt>
                <c:pt idx="260">
                  <c:v>0.40744000000000002</c:v>
                </c:pt>
                <c:pt idx="261">
                  <c:v>0.41029200000000005</c:v>
                </c:pt>
                <c:pt idx="262">
                  <c:v>0.409636</c:v>
                </c:pt>
                <c:pt idx="263">
                  <c:v>0.40922800000000004</c:v>
                </c:pt>
                <c:pt idx="264">
                  <c:v>0.40905999999999998</c:v>
                </c:pt>
                <c:pt idx="265">
                  <c:v>0.40922400000000003</c:v>
                </c:pt>
                <c:pt idx="266">
                  <c:v>0.41443199999999997</c:v>
                </c:pt>
                <c:pt idx="267">
                  <c:v>0.41863999999999996</c:v>
                </c:pt>
                <c:pt idx="268">
                  <c:v>0.41802799999999996</c:v>
                </c:pt>
                <c:pt idx="269">
                  <c:v>0.41752</c:v>
                </c:pt>
                <c:pt idx="270">
                  <c:v>0.41738399999999998</c:v>
                </c:pt>
                <c:pt idx="271">
                  <c:v>0.42142000000000002</c:v>
                </c:pt>
                <c:pt idx="272">
                  <c:v>0.42552400000000001</c:v>
                </c:pt>
                <c:pt idx="273">
                  <c:v>0.42497599999999996</c:v>
                </c:pt>
                <c:pt idx="274">
                  <c:v>0.424568</c:v>
                </c:pt>
                <c:pt idx="275">
                  <c:v>0.42448399999999997</c:v>
                </c:pt>
                <c:pt idx="276">
                  <c:v>0.428232</c:v>
                </c:pt>
                <c:pt idx="277">
                  <c:v>0.42999599999999999</c:v>
                </c:pt>
                <c:pt idx="278">
                  <c:v>0.42961199999999999</c:v>
                </c:pt>
                <c:pt idx="279">
                  <c:v>0.42947200000000002</c:v>
                </c:pt>
                <c:pt idx="280">
                  <c:v>0.43332399999999999</c:v>
                </c:pt>
                <c:pt idx="281">
                  <c:v>0.43929200000000002</c:v>
                </c:pt>
                <c:pt idx="282">
                  <c:v>0.43935200000000002</c:v>
                </c:pt>
                <c:pt idx="283">
                  <c:v>0.438836</c:v>
                </c:pt>
                <c:pt idx="284">
                  <c:v>0.43867199999999995</c:v>
                </c:pt>
                <c:pt idx="285">
                  <c:v>0.44042399999999998</c:v>
                </c:pt>
                <c:pt idx="286">
                  <c:v>0.44638</c:v>
                </c:pt>
                <c:pt idx="287">
                  <c:v>0.446608</c:v>
                </c:pt>
                <c:pt idx="288">
                  <c:v>0.44619199999999998</c:v>
                </c:pt>
                <c:pt idx="289">
                  <c:v>0.44613999999999998</c:v>
                </c:pt>
                <c:pt idx="290">
                  <c:v>0.44963999999999998</c:v>
                </c:pt>
                <c:pt idx="291">
                  <c:v>0.45357599999999998</c:v>
                </c:pt>
                <c:pt idx="292">
                  <c:v>0.45322000000000001</c:v>
                </c:pt>
                <c:pt idx="293">
                  <c:v>0.45301200000000003</c:v>
                </c:pt>
                <c:pt idx="294">
                  <c:v>0.45325200000000004</c:v>
                </c:pt>
                <c:pt idx="295">
                  <c:v>0.458812</c:v>
                </c:pt>
                <c:pt idx="296">
                  <c:v>0.462368</c:v>
                </c:pt>
                <c:pt idx="297">
                  <c:v>0.46185200000000004</c:v>
                </c:pt>
                <c:pt idx="298">
                  <c:v>0.46163600000000005</c:v>
                </c:pt>
                <c:pt idx="299">
                  <c:v>0.46172800000000003</c:v>
                </c:pt>
                <c:pt idx="300">
                  <c:v>0.46244000000000002</c:v>
                </c:pt>
                <c:pt idx="301">
                  <c:v>0.46877600000000003</c:v>
                </c:pt>
                <c:pt idx="302">
                  <c:v>0.47043999999999997</c:v>
                </c:pt>
                <c:pt idx="303">
                  <c:v>0.470028</c:v>
                </c:pt>
                <c:pt idx="304">
                  <c:v>0.46995199999999998</c:v>
                </c:pt>
                <c:pt idx="305">
                  <c:v>0.470192</c:v>
                </c:pt>
                <c:pt idx="306">
                  <c:v>0.47538800000000003</c:v>
                </c:pt>
                <c:pt idx="307">
                  <c:v>0.47924</c:v>
                </c:pt>
                <c:pt idx="308">
                  <c:v>0.47875999999999996</c:v>
                </c:pt>
                <c:pt idx="309">
                  <c:v>0.478576</c:v>
                </c:pt>
                <c:pt idx="310">
                  <c:v>0.47988399999999998</c:v>
                </c:pt>
                <c:pt idx="311">
                  <c:v>0.48587200000000003</c:v>
                </c:pt>
                <c:pt idx="312">
                  <c:v>0.48597200000000002</c:v>
                </c:pt>
                <c:pt idx="313">
                  <c:v>0.485628</c:v>
                </c:pt>
                <c:pt idx="314">
                  <c:v>0.48597200000000002</c:v>
                </c:pt>
                <c:pt idx="315">
                  <c:v>0.49203200000000002</c:v>
                </c:pt>
                <c:pt idx="316">
                  <c:v>0.49365200000000004</c:v>
                </c:pt>
                <c:pt idx="317">
                  <c:v>0.493232</c:v>
                </c:pt>
                <c:pt idx="318">
                  <c:v>0.49309600000000003</c:v>
                </c:pt>
                <c:pt idx="319">
                  <c:v>0.493344</c:v>
                </c:pt>
                <c:pt idx="320">
                  <c:v>0.49893599999999999</c:v>
                </c:pt>
                <c:pt idx="321">
                  <c:v>0.50158800000000003</c:v>
                </c:pt>
                <c:pt idx="322">
                  <c:v>0.50107199999999996</c:v>
                </c:pt>
                <c:pt idx="323">
                  <c:v>0.50085599999999997</c:v>
                </c:pt>
                <c:pt idx="324">
                  <c:v>0.50091600000000003</c:v>
                </c:pt>
                <c:pt idx="325">
                  <c:v>0.50470799999999993</c:v>
                </c:pt>
                <c:pt idx="326">
                  <c:v>0.50905200000000006</c:v>
                </c:pt>
                <c:pt idx="327">
                  <c:v>0.50861199999999995</c:v>
                </c:pt>
                <c:pt idx="328">
                  <c:v>0.50833200000000001</c:v>
                </c:pt>
                <c:pt idx="329">
                  <c:v>0.51162399999999997</c:v>
                </c:pt>
                <c:pt idx="330">
                  <c:v>0.51732400000000001</c:v>
                </c:pt>
                <c:pt idx="331">
                  <c:v>0.51695999999999998</c:v>
                </c:pt>
                <c:pt idx="332">
                  <c:v>0.51650399999999996</c:v>
                </c:pt>
                <c:pt idx="333">
                  <c:v>0.51637200000000005</c:v>
                </c:pt>
                <c:pt idx="334">
                  <c:v>0.51834800000000003</c:v>
                </c:pt>
                <c:pt idx="335">
                  <c:v>0.52294400000000008</c:v>
                </c:pt>
                <c:pt idx="336">
                  <c:v>0.52258000000000004</c:v>
                </c:pt>
                <c:pt idx="337">
                  <c:v>0.52227200000000007</c:v>
                </c:pt>
                <c:pt idx="338">
                  <c:v>0.52391599999999994</c:v>
                </c:pt>
                <c:pt idx="339">
                  <c:v>0.53051999999999999</c:v>
                </c:pt>
                <c:pt idx="340">
                  <c:v>0.53054800000000002</c:v>
                </c:pt>
                <c:pt idx="341">
                  <c:v>0.53002000000000005</c:v>
                </c:pt>
                <c:pt idx="342">
                  <c:v>0.52984399999999998</c:v>
                </c:pt>
                <c:pt idx="343">
                  <c:v>0.53002000000000005</c:v>
                </c:pt>
                <c:pt idx="344">
                  <c:v>0.53591999999999995</c:v>
                </c:pt>
                <c:pt idx="345">
                  <c:v>0.53870800000000008</c:v>
                </c:pt>
                <c:pt idx="346">
                  <c:v>0.53800800000000004</c:v>
                </c:pt>
                <c:pt idx="347">
                  <c:v>0.53770799999999996</c:v>
                </c:pt>
                <c:pt idx="348">
                  <c:v>0.53766800000000003</c:v>
                </c:pt>
                <c:pt idx="349">
                  <c:v>0.54249199999999997</c:v>
                </c:pt>
                <c:pt idx="350">
                  <c:v>0.54635199999999995</c:v>
                </c:pt>
                <c:pt idx="351">
                  <c:v>0.54574</c:v>
                </c:pt>
                <c:pt idx="352">
                  <c:v>0.54536799999999996</c:v>
                </c:pt>
                <c:pt idx="353">
                  <c:v>0.54528399999999999</c:v>
                </c:pt>
                <c:pt idx="354">
                  <c:v>0.54867199999999994</c:v>
                </c:pt>
                <c:pt idx="355">
                  <c:v>0.55482799999999999</c:v>
                </c:pt>
                <c:pt idx="356">
                  <c:v>0.55438799999999999</c:v>
                </c:pt>
                <c:pt idx="357">
                  <c:v>0.55387999999999993</c:v>
                </c:pt>
                <c:pt idx="358">
                  <c:v>0.55367199999999994</c:v>
                </c:pt>
                <c:pt idx="359">
                  <c:v>0.55371999999999999</c:v>
                </c:pt>
                <c:pt idx="360">
                  <c:v>0.55923200000000006</c:v>
                </c:pt>
                <c:pt idx="361">
                  <c:v>0.56340800000000002</c:v>
                </c:pt>
                <c:pt idx="362">
                  <c:v>0.56271599999999999</c:v>
                </c:pt>
                <c:pt idx="363">
                  <c:v>0.56228</c:v>
                </c:pt>
                <c:pt idx="364">
                  <c:v>0.56209200000000004</c:v>
                </c:pt>
                <c:pt idx="365">
                  <c:v>0.56437599999999999</c:v>
                </c:pt>
                <c:pt idx="366">
                  <c:v>0.57076400000000005</c:v>
                </c:pt>
                <c:pt idx="367">
                  <c:v>0.57043599999999994</c:v>
                </c:pt>
                <c:pt idx="368">
                  <c:v>0.56987600000000005</c:v>
                </c:pt>
                <c:pt idx="369">
                  <c:v>0.56970799999999999</c:v>
                </c:pt>
                <c:pt idx="370">
                  <c:v>0.57032800000000006</c:v>
                </c:pt>
                <c:pt idx="371">
                  <c:v>0.577044</c:v>
                </c:pt>
                <c:pt idx="372">
                  <c:v>0.57739600000000002</c:v>
                </c:pt>
                <c:pt idx="373">
                  <c:v>0.57684000000000002</c:v>
                </c:pt>
                <c:pt idx="374">
                  <c:v>0.576596</c:v>
                </c:pt>
                <c:pt idx="375">
                  <c:v>0.58027600000000001</c:v>
                </c:pt>
                <c:pt idx="376">
                  <c:v>0.58640800000000004</c:v>
                </c:pt>
                <c:pt idx="377">
                  <c:v>0.58588399999999996</c:v>
                </c:pt>
                <c:pt idx="378">
                  <c:v>0.58530400000000005</c:v>
                </c:pt>
                <c:pt idx="379">
                  <c:v>0.58513599999999999</c:v>
                </c:pt>
                <c:pt idx="380">
                  <c:v>0.58521999999999996</c:v>
                </c:pt>
                <c:pt idx="381">
                  <c:v>0.59082000000000001</c:v>
                </c:pt>
                <c:pt idx="382">
                  <c:v>0.59275199999999995</c:v>
                </c:pt>
                <c:pt idx="383">
                  <c:v>0.59215600000000002</c:v>
                </c:pt>
                <c:pt idx="384">
                  <c:v>0.59186000000000005</c:v>
                </c:pt>
                <c:pt idx="385">
                  <c:v>0.59197600000000006</c:v>
                </c:pt>
                <c:pt idx="386">
                  <c:v>0.59810799999999997</c:v>
                </c:pt>
                <c:pt idx="387">
                  <c:v>0.60008000000000006</c:v>
                </c:pt>
                <c:pt idx="388">
                  <c:v>0.59945199999999998</c:v>
                </c:pt>
                <c:pt idx="389">
                  <c:v>0.59923999999999999</c:v>
                </c:pt>
                <c:pt idx="390">
                  <c:v>0.59941999999999995</c:v>
                </c:pt>
                <c:pt idx="391">
                  <c:v>0.60630000000000006</c:v>
                </c:pt>
                <c:pt idx="392">
                  <c:v>0.60931999999999997</c:v>
                </c:pt>
                <c:pt idx="393">
                  <c:v>0.60856399999999999</c:v>
                </c:pt>
                <c:pt idx="394">
                  <c:v>0.60821999999999998</c:v>
                </c:pt>
                <c:pt idx="395">
                  <c:v>0.60815200000000003</c:v>
                </c:pt>
                <c:pt idx="396">
                  <c:v>0.60821199999999997</c:v>
                </c:pt>
                <c:pt idx="397">
                  <c:v>0.60882000000000003</c:v>
                </c:pt>
                <c:pt idx="398">
                  <c:v>0.61677199999999999</c:v>
                </c:pt>
                <c:pt idx="399">
                  <c:v>0.61988799999999999</c:v>
                </c:pt>
                <c:pt idx="400">
                  <c:v>0.61904400000000004</c:v>
                </c:pt>
                <c:pt idx="401">
                  <c:v>0.61870399999999992</c:v>
                </c:pt>
                <c:pt idx="402">
                  <c:v>0.61861600000000005</c:v>
                </c:pt>
                <c:pt idx="403">
                  <c:v>0.61872000000000005</c:v>
                </c:pt>
                <c:pt idx="404">
                  <c:v>0.62386399999999997</c:v>
                </c:pt>
                <c:pt idx="405">
                  <c:v>0.62757599999999991</c:v>
                </c:pt>
                <c:pt idx="406">
                  <c:v>0.62702000000000002</c:v>
                </c:pt>
                <c:pt idx="407">
                  <c:v>0.62679600000000002</c:v>
                </c:pt>
                <c:pt idx="408">
                  <c:v>0.62671999999999994</c:v>
                </c:pt>
                <c:pt idx="409">
                  <c:v>0.62946800000000003</c:v>
                </c:pt>
                <c:pt idx="410">
                  <c:v>0.63687199999999999</c:v>
                </c:pt>
                <c:pt idx="411">
                  <c:v>0.63660400000000006</c:v>
                </c:pt>
                <c:pt idx="412">
                  <c:v>0.63614400000000004</c:v>
                </c:pt>
                <c:pt idx="413">
                  <c:v>0.63607599999999997</c:v>
                </c:pt>
                <c:pt idx="414">
                  <c:v>0.63617199999999996</c:v>
                </c:pt>
                <c:pt idx="415">
                  <c:v>0.63635599999999992</c:v>
                </c:pt>
                <c:pt idx="416">
                  <c:v>0.63759999999999994</c:v>
                </c:pt>
                <c:pt idx="417">
                  <c:v>0.64464399999999999</c:v>
                </c:pt>
                <c:pt idx="418">
                  <c:v>0.64474799999999999</c:v>
                </c:pt>
                <c:pt idx="419">
                  <c:v>0.64449600000000007</c:v>
                </c:pt>
                <c:pt idx="420">
                  <c:v>0.64463199999999998</c:v>
                </c:pt>
                <c:pt idx="421">
                  <c:v>0.65080399999999994</c:v>
                </c:pt>
                <c:pt idx="422">
                  <c:v>0.65277199999999991</c:v>
                </c:pt>
                <c:pt idx="423">
                  <c:v>0.65237599999999996</c:v>
                </c:pt>
                <c:pt idx="424">
                  <c:v>0.65232400000000001</c:v>
                </c:pt>
                <c:pt idx="425">
                  <c:v>0.65256000000000003</c:v>
                </c:pt>
                <c:pt idx="426">
                  <c:v>0.65819599999999989</c:v>
                </c:pt>
                <c:pt idx="427">
                  <c:v>0.66215199999999996</c:v>
                </c:pt>
                <c:pt idx="428">
                  <c:v>0.66178799999999993</c:v>
                </c:pt>
                <c:pt idx="429">
                  <c:v>0.66172799999999998</c:v>
                </c:pt>
                <c:pt idx="430">
                  <c:v>0.66191999999999995</c:v>
                </c:pt>
                <c:pt idx="431">
                  <c:v>0.66617199999999999</c:v>
                </c:pt>
                <c:pt idx="432">
                  <c:v>0.67032399999999992</c:v>
                </c:pt>
                <c:pt idx="433">
                  <c:v>0.67011200000000004</c:v>
                </c:pt>
                <c:pt idx="434">
                  <c:v>0.67013199999999995</c:v>
                </c:pt>
                <c:pt idx="435">
                  <c:v>0.67033600000000004</c:v>
                </c:pt>
                <c:pt idx="436">
                  <c:v>0.67115999999999998</c:v>
                </c:pt>
                <c:pt idx="437">
                  <c:v>0.67885600000000001</c:v>
                </c:pt>
                <c:pt idx="438">
                  <c:v>0.68047200000000008</c:v>
                </c:pt>
                <c:pt idx="439">
                  <c:v>0.68018400000000001</c:v>
                </c:pt>
                <c:pt idx="440">
                  <c:v>0.68027199999999999</c:v>
                </c:pt>
                <c:pt idx="441">
                  <c:v>0.68065600000000004</c:v>
                </c:pt>
                <c:pt idx="442">
                  <c:v>0.6837399999999999</c:v>
                </c:pt>
                <c:pt idx="443">
                  <c:v>0.69019999999999992</c:v>
                </c:pt>
                <c:pt idx="444">
                  <c:v>0.690168</c:v>
                </c:pt>
                <c:pt idx="445">
                  <c:v>0.69014799999999998</c:v>
                </c:pt>
                <c:pt idx="446">
                  <c:v>0.69055599999999995</c:v>
                </c:pt>
                <c:pt idx="447">
                  <c:v>0.69114399999999998</c:v>
                </c:pt>
                <c:pt idx="448">
                  <c:v>0.69220799999999993</c:v>
                </c:pt>
                <c:pt idx="449">
                  <c:v>0.70090399999999997</c:v>
                </c:pt>
                <c:pt idx="450">
                  <c:v>0.70208399999999993</c:v>
                </c:pt>
                <c:pt idx="451">
                  <c:v>0.70194400000000001</c:v>
                </c:pt>
                <c:pt idx="452">
                  <c:v>0.70233599999999996</c:v>
                </c:pt>
                <c:pt idx="453">
                  <c:v>0.70289599999999997</c:v>
                </c:pt>
                <c:pt idx="454">
                  <c:v>0.70900000000000007</c:v>
                </c:pt>
                <c:pt idx="455">
                  <c:v>0.71534800000000009</c:v>
                </c:pt>
                <c:pt idx="456">
                  <c:v>0.71531199999999995</c:v>
                </c:pt>
                <c:pt idx="457">
                  <c:v>0.71539199999999992</c:v>
                </c:pt>
                <c:pt idx="458">
                  <c:v>0.71600399999999997</c:v>
                </c:pt>
                <c:pt idx="459">
                  <c:v>0.71666799999999997</c:v>
                </c:pt>
                <c:pt idx="460">
                  <c:v>0.71746799999999988</c:v>
                </c:pt>
                <c:pt idx="461">
                  <c:v>0.71839600000000003</c:v>
                </c:pt>
                <c:pt idx="462">
                  <c:v>0.72624799999999989</c:v>
                </c:pt>
                <c:pt idx="463">
                  <c:v>0.72966800000000009</c:v>
                </c:pt>
                <c:pt idx="464">
                  <c:v>0.72971999999999992</c:v>
                </c:pt>
                <c:pt idx="465">
                  <c:v>0.73017600000000005</c:v>
                </c:pt>
                <c:pt idx="466">
                  <c:v>0.73078799999999999</c:v>
                </c:pt>
                <c:pt idx="467">
                  <c:v>0.73164799999999997</c:v>
                </c:pt>
                <c:pt idx="468">
                  <c:v>0.73260400000000003</c:v>
                </c:pt>
                <c:pt idx="469">
                  <c:v>0.73349599999999993</c:v>
                </c:pt>
                <c:pt idx="470">
                  <c:v>0.74020799999999998</c:v>
                </c:pt>
                <c:pt idx="471">
                  <c:v>0.74502399999999991</c:v>
                </c:pt>
                <c:pt idx="472">
                  <c:v>0.74518799999999996</c:v>
                </c:pt>
                <c:pt idx="473">
                  <c:v>0.74570400000000003</c:v>
                </c:pt>
                <c:pt idx="474">
                  <c:v>0.74647599999999992</c:v>
                </c:pt>
                <c:pt idx="475">
                  <c:v>0.74746799999999991</c:v>
                </c:pt>
                <c:pt idx="476">
                  <c:v>0.75317599999999996</c:v>
                </c:pt>
                <c:pt idx="477">
                  <c:v>0.75562399999999996</c:v>
                </c:pt>
                <c:pt idx="478">
                  <c:v>0.7561199999999999</c:v>
                </c:pt>
                <c:pt idx="479">
                  <c:v>0.756996</c:v>
                </c:pt>
                <c:pt idx="480">
                  <c:v>0.75798399999999999</c:v>
                </c:pt>
                <c:pt idx="481">
                  <c:v>0.76037599999999994</c:v>
                </c:pt>
                <c:pt idx="482">
                  <c:v>0.77044799999999991</c:v>
                </c:pt>
                <c:pt idx="483">
                  <c:v>0.77171999999999996</c:v>
                </c:pt>
                <c:pt idx="484">
                  <c:v>0.77218000000000009</c:v>
                </c:pt>
                <c:pt idx="485">
                  <c:v>0.77303200000000005</c:v>
                </c:pt>
                <c:pt idx="486">
                  <c:v>0.774088</c:v>
                </c:pt>
                <c:pt idx="487">
                  <c:v>0.77533600000000003</c:v>
                </c:pt>
                <c:pt idx="488">
                  <c:v>0.77651999999999999</c:v>
                </c:pt>
                <c:pt idx="489">
                  <c:v>0.77780799999999994</c:v>
                </c:pt>
                <c:pt idx="490">
                  <c:v>0.78487200000000001</c:v>
                </c:pt>
                <c:pt idx="491">
                  <c:v>0.791964</c:v>
                </c:pt>
                <c:pt idx="492">
                  <c:v>0.79239599999999999</c:v>
                </c:pt>
                <c:pt idx="493">
                  <c:v>0.79303600000000007</c:v>
                </c:pt>
                <c:pt idx="494">
                  <c:v>0.79416399999999998</c:v>
                </c:pt>
                <c:pt idx="495">
                  <c:v>0.79559999999999997</c:v>
                </c:pt>
                <c:pt idx="496">
                  <c:v>0.79688400000000004</c:v>
                </c:pt>
                <c:pt idx="497">
                  <c:v>0.79820400000000002</c:v>
                </c:pt>
                <c:pt idx="498">
                  <c:v>0.79965199999999992</c:v>
                </c:pt>
                <c:pt idx="499">
                  <c:v>0.80196400000000001</c:v>
                </c:pt>
                <c:pt idx="500">
                  <c:v>0.81330000000000002</c:v>
                </c:pt>
              </c:numCache>
            </c:numRef>
          </c:xVal>
          <c:yVal>
            <c:numRef>
              <c:f>'N115 Curvas de Polarización'!$B$4:$B$504</c:f>
              <c:numCache>
                <c:formatCode>0.0000</c:formatCode>
                <c:ptCount val="501"/>
                <c:pt idx="0">
                  <c:v>1.4972099999999999</c:v>
                </c:pt>
                <c:pt idx="1">
                  <c:v>1.4994099999999999</c:v>
                </c:pt>
                <c:pt idx="2">
                  <c:v>1.5012799999999999</c:v>
                </c:pt>
                <c:pt idx="3">
                  <c:v>1.5032399999999999</c:v>
                </c:pt>
                <c:pt idx="4">
                  <c:v>1.50536</c:v>
                </c:pt>
                <c:pt idx="5">
                  <c:v>1.50735</c:v>
                </c:pt>
                <c:pt idx="6">
                  <c:v>1.50926</c:v>
                </c:pt>
                <c:pt idx="7">
                  <c:v>1.51122</c:v>
                </c:pt>
                <c:pt idx="8">
                  <c:v>1.51329</c:v>
                </c:pt>
                <c:pt idx="9">
                  <c:v>1.5153000000000001</c:v>
                </c:pt>
                <c:pt idx="10">
                  <c:v>1.5171699999999999</c:v>
                </c:pt>
                <c:pt idx="11">
                  <c:v>1.51915</c:v>
                </c:pt>
                <c:pt idx="12">
                  <c:v>1.52115</c:v>
                </c:pt>
                <c:pt idx="13">
                  <c:v>1.5233099999999999</c:v>
                </c:pt>
                <c:pt idx="14">
                  <c:v>1.52518</c:v>
                </c:pt>
                <c:pt idx="15">
                  <c:v>1.52718</c:v>
                </c:pt>
                <c:pt idx="16">
                  <c:v>1.5294000000000001</c:v>
                </c:pt>
                <c:pt idx="17">
                  <c:v>1.5313300000000001</c:v>
                </c:pt>
                <c:pt idx="18">
                  <c:v>1.53321</c:v>
                </c:pt>
                <c:pt idx="19">
                  <c:v>1.5351999999999999</c:v>
                </c:pt>
                <c:pt idx="20">
                  <c:v>1.53732</c:v>
                </c:pt>
                <c:pt idx="21">
                  <c:v>1.5392999999999999</c:v>
                </c:pt>
                <c:pt idx="22">
                  <c:v>1.54114</c:v>
                </c:pt>
                <c:pt idx="23">
                  <c:v>1.54312</c:v>
                </c:pt>
                <c:pt idx="24">
                  <c:v>1.5451299999999999</c:v>
                </c:pt>
                <c:pt idx="25">
                  <c:v>1.54722</c:v>
                </c:pt>
                <c:pt idx="26">
                  <c:v>1.54932</c:v>
                </c:pt>
                <c:pt idx="27">
                  <c:v>1.55131</c:v>
                </c:pt>
                <c:pt idx="28">
                  <c:v>1.5534399999999999</c:v>
                </c:pt>
                <c:pt idx="29">
                  <c:v>1.55532</c:v>
                </c:pt>
                <c:pt idx="30">
                  <c:v>1.5571600000000001</c:v>
                </c:pt>
                <c:pt idx="31">
                  <c:v>1.55911</c:v>
                </c:pt>
                <c:pt idx="32">
                  <c:v>1.5611999999999999</c:v>
                </c:pt>
                <c:pt idx="33">
                  <c:v>1.56325</c:v>
                </c:pt>
                <c:pt idx="34">
                  <c:v>1.5650999999999999</c:v>
                </c:pt>
                <c:pt idx="35">
                  <c:v>1.5670500000000001</c:v>
                </c:pt>
                <c:pt idx="36">
                  <c:v>1.56908</c:v>
                </c:pt>
                <c:pt idx="37">
                  <c:v>1.57104</c:v>
                </c:pt>
                <c:pt idx="38">
                  <c:v>1.573</c:v>
                </c:pt>
                <c:pt idx="39">
                  <c:v>1.57507</c:v>
                </c:pt>
                <c:pt idx="40">
                  <c:v>1.57734</c:v>
                </c:pt>
                <c:pt idx="41">
                  <c:v>1.5793299999999999</c:v>
                </c:pt>
                <c:pt idx="42">
                  <c:v>1.5811500000000001</c:v>
                </c:pt>
                <c:pt idx="43">
                  <c:v>1.5831</c:v>
                </c:pt>
                <c:pt idx="44">
                  <c:v>1.5851</c:v>
                </c:pt>
                <c:pt idx="45">
                  <c:v>1.58724</c:v>
                </c:pt>
                <c:pt idx="46">
                  <c:v>1.5890899999999999</c:v>
                </c:pt>
                <c:pt idx="47">
                  <c:v>1.5910599999999999</c:v>
                </c:pt>
                <c:pt idx="48">
                  <c:v>1.5930500000000001</c:v>
                </c:pt>
                <c:pt idx="49">
                  <c:v>1.5951500000000001</c:v>
                </c:pt>
                <c:pt idx="50">
                  <c:v>1.5969899999999999</c:v>
                </c:pt>
                <c:pt idx="51">
                  <c:v>1.5989599999999999</c:v>
                </c:pt>
                <c:pt idx="52">
                  <c:v>1.60111</c:v>
                </c:pt>
                <c:pt idx="53">
                  <c:v>1.6033200000000001</c:v>
                </c:pt>
                <c:pt idx="54">
                  <c:v>1.6050899999999999</c:v>
                </c:pt>
                <c:pt idx="55">
                  <c:v>1.6070599999999999</c:v>
                </c:pt>
                <c:pt idx="56">
                  <c:v>1.60911</c:v>
                </c:pt>
                <c:pt idx="57">
                  <c:v>1.61127</c:v>
                </c:pt>
                <c:pt idx="58">
                  <c:v>1.6130500000000001</c:v>
                </c:pt>
                <c:pt idx="59">
                  <c:v>1.61497</c:v>
                </c:pt>
                <c:pt idx="60">
                  <c:v>1.61696</c:v>
                </c:pt>
                <c:pt idx="61">
                  <c:v>1.61904</c:v>
                </c:pt>
                <c:pt idx="62">
                  <c:v>1.62096</c:v>
                </c:pt>
                <c:pt idx="63">
                  <c:v>1.6229100000000001</c:v>
                </c:pt>
                <c:pt idx="64">
                  <c:v>1.6249</c:v>
                </c:pt>
                <c:pt idx="65">
                  <c:v>1.6272200000000001</c:v>
                </c:pt>
                <c:pt idx="66">
                  <c:v>1.6290199999999999</c:v>
                </c:pt>
                <c:pt idx="67">
                  <c:v>1.6310199999999999</c:v>
                </c:pt>
                <c:pt idx="68">
                  <c:v>1.6330100000000001</c:v>
                </c:pt>
                <c:pt idx="69">
                  <c:v>1.63524</c:v>
                </c:pt>
                <c:pt idx="70">
                  <c:v>1.6369800000000001</c:v>
                </c:pt>
                <c:pt idx="71">
                  <c:v>1.6389</c:v>
                </c:pt>
                <c:pt idx="72">
                  <c:v>1.6409</c:v>
                </c:pt>
                <c:pt idx="73">
                  <c:v>1.6430199999999999</c:v>
                </c:pt>
                <c:pt idx="74">
                  <c:v>1.6449400000000001</c:v>
                </c:pt>
                <c:pt idx="75">
                  <c:v>1.6468700000000001</c:v>
                </c:pt>
                <c:pt idx="76">
                  <c:v>1.64882</c:v>
                </c:pt>
                <c:pt idx="77">
                  <c:v>1.65083</c:v>
                </c:pt>
                <c:pt idx="78">
                  <c:v>1.6530199999999999</c:v>
                </c:pt>
                <c:pt idx="79">
                  <c:v>1.6549100000000001</c:v>
                </c:pt>
                <c:pt idx="80">
                  <c:v>1.6569199999999999</c:v>
                </c:pt>
                <c:pt idx="81">
                  <c:v>1.6589799999999999</c:v>
                </c:pt>
                <c:pt idx="82">
                  <c:v>1.6609799999999999</c:v>
                </c:pt>
                <c:pt idx="83">
                  <c:v>1.66293</c:v>
                </c:pt>
                <c:pt idx="84">
                  <c:v>1.6648400000000001</c:v>
                </c:pt>
                <c:pt idx="85">
                  <c:v>1.6668499999999999</c:v>
                </c:pt>
                <c:pt idx="86">
                  <c:v>1.66893</c:v>
                </c:pt>
                <c:pt idx="87">
                  <c:v>1.67075</c:v>
                </c:pt>
                <c:pt idx="88">
                  <c:v>1.6727399999999999</c:v>
                </c:pt>
                <c:pt idx="89">
                  <c:v>1.67475</c:v>
                </c:pt>
                <c:pt idx="90">
                  <c:v>1.6769000000000001</c:v>
                </c:pt>
                <c:pt idx="91">
                  <c:v>1.67876</c:v>
                </c:pt>
                <c:pt idx="92">
                  <c:v>1.6808000000000001</c:v>
                </c:pt>
                <c:pt idx="93">
                  <c:v>1.6830000000000001</c:v>
                </c:pt>
                <c:pt idx="94">
                  <c:v>1.6849499999999999</c:v>
                </c:pt>
                <c:pt idx="95">
                  <c:v>1.68676</c:v>
                </c:pt>
                <c:pt idx="96">
                  <c:v>1.68875</c:v>
                </c:pt>
                <c:pt idx="97">
                  <c:v>1.69079</c:v>
                </c:pt>
                <c:pt idx="98">
                  <c:v>1.69279</c:v>
                </c:pt>
                <c:pt idx="99">
                  <c:v>1.6947300000000001</c:v>
                </c:pt>
                <c:pt idx="100">
                  <c:v>1.69672</c:v>
                </c:pt>
                <c:pt idx="101">
                  <c:v>1.69872</c:v>
                </c:pt>
                <c:pt idx="102">
                  <c:v>1.70079</c:v>
                </c:pt>
                <c:pt idx="103">
                  <c:v>1.7027699999999999</c:v>
                </c:pt>
                <c:pt idx="104">
                  <c:v>1.7047300000000001</c:v>
                </c:pt>
                <c:pt idx="105">
                  <c:v>1.70712</c:v>
                </c:pt>
                <c:pt idx="106">
                  <c:v>1.70892</c:v>
                </c:pt>
                <c:pt idx="107">
                  <c:v>1.7107699999999999</c:v>
                </c:pt>
                <c:pt idx="108">
                  <c:v>1.7127300000000001</c:v>
                </c:pt>
                <c:pt idx="109">
                  <c:v>1.7148099999999999</c:v>
                </c:pt>
                <c:pt idx="110">
                  <c:v>1.71678</c:v>
                </c:pt>
                <c:pt idx="111">
                  <c:v>1.71865</c:v>
                </c:pt>
                <c:pt idx="112">
                  <c:v>1.7206399999999999</c:v>
                </c:pt>
                <c:pt idx="113">
                  <c:v>1.7226600000000001</c:v>
                </c:pt>
                <c:pt idx="114">
                  <c:v>1.7247399999999999</c:v>
                </c:pt>
                <c:pt idx="115">
                  <c:v>1.72661</c:v>
                </c:pt>
                <c:pt idx="116">
                  <c:v>1.7286600000000001</c:v>
                </c:pt>
                <c:pt idx="117">
                  <c:v>1.7309399999999999</c:v>
                </c:pt>
                <c:pt idx="118">
                  <c:v>1.7329300000000001</c:v>
                </c:pt>
                <c:pt idx="119">
                  <c:v>1.7347399999999999</c:v>
                </c:pt>
                <c:pt idx="120">
                  <c:v>1.7366699999999999</c:v>
                </c:pt>
                <c:pt idx="121">
                  <c:v>1.7386699999999999</c:v>
                </c:pt>
                <c:pt idx="122">
                  <c:v>1.74088</c:v>
                </c:pt>
                <c:pt idx="123">
                  <c:v>1.74264</c:v>
                </c:pt>
                <c:pt idx="124">
                  <c:v>1.7445999999999999</c:v>
                </c:pt>
                <c:pt idx="125">
                  <c:v>1.7466200000000001</c:v>
                </c:pt>
                <c:pt idx="126">
                  <c:v>1.7486999999999999</c:v>
                </c:pt>
                <c:pt idx="127">
                  <c:v>1.7505900000000001</c:v>
                </c:pt>
                <c:pt idx="128">
                  <c:v>1.75258</c:v>
                </c:pt>
                <c:pt idx="129">
                  <c:v>1.7546600000000001</c:v>
                </c:pt>
                <c:pt idx="130">
                  <c:v>1.7569300000000001</c:v>
                </c:pt>
                <c:pt idx="131">
                  <c:v>1.75867</c:v>
                </c:pt>
                <c:pt idx="132">
                  <c:v>1.7606299999999999</c:v>
                </c:pt>
                <c:pt idx="133">
                  <c:v>1.76275</c:v>
                </c:pt>
                <c:pt idx="134">
                  <c:v>1.76485</c:v>
                </c:pt>
                <c:pt idx="135">
                  <c:v>1.7666500000000001</c:v>
                </c:pt>
                <c:pt idx="136">
                  <c:v>1.7685900000000001</c:v>
                </c:pt>
                <c:pt idx="137">
                  <c:v>1.7704899999999999</c:v>
                </c:pt>
                <c:pt idx="138">
                  <c:v>1.7725900000000001</c:v>
                </c:pt>
                <c:pt idx="139">
                  <c:v>1.7745599999999999</c:v>
                </c:pt>
                <c:pt idx="140">
                  <c:v>1.7765</c:v>
                </c:pt>
                <c:pt idx="141">
                  <c:v>1.7784800000000001</c:v>
                </c:pt>
                <c:pt idx="142">
                  <c:v>1.78084</c:v>
                </c:pt>
                <c:pt idx="143">
                  <c:v>1.7826</c:v>
                </c:pt>
                <c:pt idx="144">
                  <c:v>1.7845899999999999</c:v>
                </c:pt>
                <c:pt idx="145">
                  <c:v>1.78653</c:v>
                </c:pt>
                <c:pt idx="146">
                  <c:v>1.78881</c:v>
                </c:pt>
                <c:pt idx="147">
                  <c:v>1.7905899999999999</c:v>
                </c:pt>
                <c:pt idx="148">
                  <c:v>1.79253</c:v>
                </c:pt>
                <c:pt idx="149">
                  <c:v>1.79453</c:v>
                </c:pt>
                <c:pt idx="150">
                  <c:v>1.7966200000000001</c:v>
                </c:pt>
                <c:pt idx="151">
                  <c:v>1.79853</c:v>
                </c:pt>
                <c:pt idx="152">
                  <c:v>1.80044</c:v>
                </c:pt>
                <c:pt idx="153">
                  <c:v>1.8024100000000001</c:v>
                </c:pt>
                <c:pt idx="154">
                  <c:v>1.80443</c:v>
                </c:pt>
                <c:pt idx="155">
                  <c:v>1.8066500000000001</c:v>
                </c:pt>
                <c:pt idx="156">
                  <c:v>1.8085</c:v>
                </c:pt>
                <c:pt idx="157">
                  <c:v>1.81047</c:v>
                </c:pt>
                <c:pt idx="158">
                  <c:v>1.8127</c:v>
                </c:pt>
                <c:pt idx="159">
                  <c:v>1.81454</c:v>
                </c:pt>
                <c:pt idx="160">
                  <c:v>1.8164899999999999</c:v>
                </c:pt>
                <c:pt idx="161">
                  <c:v>1.8184</c:v>
                </c:pt>
                <c:pt idx="162">
                  <c:v>1.8205199999999999</c:v>
                </c:pt>
                <c:pt idx="163">
                  <c:v>1.8225199999999999</c:v>
                </c:pt>
                <c:pt idx="164">
                  <c:v>1.8243799999999999</c:v>
                </c:pt>
                <c:pt idx="165">
                  <c:v>1.82636</c:v>
                </c:pt>
                <c:pt idx="166">
                  <c:v>1.8283799999999999</c:v>
                </c:pt>
                <c:pt idx="167">
                  <c:v>1.8304800000000001</c:v>
                </c:pt>
                <c:pt idx="168">
                  <c:v>1.8325499999999999</c:v>
                </c:pt>
                <c:pt idx="169">
                  <c:v>1.8344800000000001</c:v>
                </c:pt>
                <c:pt idx="170">
                  <c:v>1.8367199999999999</c:v>
                </c:pt>
                <c:pt idx="171">
                  <c:v>1.8385400000000001</c:v>
                </c:pt>
                <c:pt idx="172">
                  <c:v>1.84039</c:v>
                </c:pt>
                <c:pt idx="173">
                  <c:v>1.8423400000000001</c:v>
                </c:pt>
                <c:pt idx="174">
                  <c:v>1.8443400000000001</c:v>
                </c:pt>
                <c:pt idx="175">
                  <c:v>1.84639</c:v>
                </c:pt>
                <c:pt idx="176">
                  <c:v>1.8483400000000001</c:v>
                </c:pt>
                <c:pt idx="177">
                  <c:v>1.8503099999999999</c:v>
                </c:pt>
                <c:pt idx="178">
                  <c:v>1.8523000000000001</c:v>
                </c:pt>
                <c:pt idx="179">
                  <c:v>1.8544</c:v>
                </c:pt>
                <c:pt idx="180">
                  <c:v>1.8564099999999999</c:v>
                </c:pt>
                <c:pt idx="181">
                  <c:v>1.85836</c:v>
                </c:pt>
                <c:pt idx="182">
                  <c:v>1.8604700000000001</c:v>
                </c:pt>
                <c:pt idx="183">
                  <c:v>1.86252</c:v>
                </c:pt>
                <c:pt idx="184">
                  <c:v>1.8643000000000001</c:v>
                </c:pt>
                <c:pt idx="185">
                  <c:v>1.8663099999999999</c:v>
                </c:pt>
                <c:pt idx="186">
                  <c:v>1.86835</c:v>
                </c:pt>
                <c:pt idx="187">
                  <c:v>1.8704700000000001</c:v>
                </c:pt>
                <c:pt idx="188">
                  <c:v>1.87225</c:v>
                </c:pt>
                <c:pt idx="189">
                  <c:v>1.8742399999999999</c:v>
                </c:pt>
                <c:pt idx="190">
                  <c:v>1.8762300000000001</c:v>
                </c:pt>
                <c:pt idx="191">
                  <c:v>1.87826</c:v>
                </c:pt>
                <c:pt idx="192">
                  <c:v>1.88019</c:v>
                </c:pt>
                <c:pt idx="193">
                  <c:v>1.88226</c:v>
                </c:pt>
                <c:pt idx="194">
                  <c:v>1.8846099999999999</c:v>
                </c:pt>
                <c:pt idx="195">
                  <c:v>1.8865400000000001</c:v>
                </c:pt>
                <c:pt idx="196">
                  <c:v>1.88832</c:v>
                </c:pt>
                <c:pt idx="197">
                  <c:v>1.89025</c:v>
                </c:pt>
                <c:pt idx="198">
                  <c:v>1.8922399999999999</c:v>
                </c:pt>
                <c:pt idx="199">
                  <c:v>1.8944700000000001</c:v>
                </c:pt>
                <c:pt idx="200">
                  <c:v>1.8962399999999999</c:v>
                </c:pt>
                <c:pt idx="201">
                  <c:v>1.8981699999999999</c:v>
                </c:pt>
                <c:pt idx="202">
                  <c:v>1.90018</c:v>
                </c:pt>
                <c:pt idx="203">
                  <c:v>1.9022300000000001</c:v>
                </c:pt>
                <c:pt idx="204">
                  <c:v>1.9041600000000001</c:v>
                </c:pt>
                <c:pt idx="205">
                  <c:v>1.9061399999999999</c:v>
                </c:pt>
                <c:pt idx="206">
                  <c:v>1.9082399999999999</c:v>
                </c:pt>
                <c:pt idx="207">
                  <c:v>1.91048</c:v>
                </c:pt>
                <c:pt idx="208">
                  <c:v>1.91225</c:v>
                </c:pt>
                <c:pt idx="209">
                  <c:v>1.91421</c:v>
                </c:pt>
                <c:pt idx="210">
                  <c:v>1.9161900000000001</c:v>
                </c:pt>
                <c:pt idx="211">
                  <c:v>1.91838</c:v>
                </c:pt>
                <c:pt idx="212">
                  <c:v>1.9201900000000001</c:v>
                </c:pt>
                <c:pt idx="213">
                  <c:v>1.92208</c:v>
                </c:pt>
                <c:pt idx="214">
                  <c:v>1.92404</c:v>
                </c:pt>
                <c:pt idx="215">
                  <c:v>1.9260600000000001</c:v>
                </c:pt>
                <c:pt idx="216">
                  <c:v>1.9281200000000001</c:v>
                </c:pt>
                <c:pt idx="217">
                  <c:v>1.9300299999999999</c:v>
                </c:pt>
                <c:pt idx="218">
                  <c:v>1.9319999999999999</c:v>
                </c:pt>
                <c:pt idx="219">
                  <c:v>1.9343300000000001</c:v>
                </c:pt>
                <c:pt idx="220">
                  <c:v>1.9361900000000001</c:v>
                </c:pt>
                <c:pt idx="221">
                  <c:v>1.9381699999999999</c:v>
                </c:pt>
                <c:pt idx="222">
                  <c:v>1.9400900000000001</c:v>
                </c:pt>
                <c:pt idx="223">
                  <c:v>1.9422900000000001</c:v>
                </c:pt>
                <c:pt idx="224">
                  <c:v>1.94417</c:v>
                </c:pt>
                <c:pt idx="225">
                  <c:v>1.94611</c:v>
                </c:pt>
                <c:pt idx="226">
                  <c:v>1.9480500000000001</c:v>
                </c:pt>
                <c:pt idx="227">
                  <c:v>1.95018</c:v>
                </c:pt>
                <c:pt idx="228">
                  <c:v>1.9521299999999999</c:v>
                </c:pt>
                <c:pt idx="229">
                  <c:v>1.95404</c:v>
                </c:pt>
                <c:pt idx="230">
                  <c:v>1.9559899999999999</c:v>
                </c:pt>
                <c:pt idx="231">
                  <c:v>1.9579899999999999</c:v>
                </c:pt>
                <c:pt idx="232">
                  <c:v>1.9601900000000001</c:v>
                </c:pt>
                <c:pt idx="233">
                  <c:v>1.96207</c:v>
                </c:pt>
                <c:pt idx="234">
                  <c:v>1.96408</c:v>
                </c:pt>
                <c:pt idx="235">
                  <c:v>1.9662599999999999</c:v>
                </c:pt>
                <c:pt idx="236">
                  <c:v>1.9681500000000001</c:v>
                </c:pt>
                <c:pt idx="237">
                  <c:v>1.9700800000000001</c:v>
                </c:pt>
                <c:pt idx="238">
                  <c:v>1.9719899999999999</c:v>
                </c:pt>
                <c:pt idx="239">
                  <c:v>1.9740800000000001</c:v>
                </c:pt>
                <c:pt idx="240">
                  <c:v>1.9760800000000001</c:v>
                </c:pt>
                <c:pt idx="241">
                  <c:v>1.97794</c:v>
                </c:pt>
                <c:pt idx="242">
                  <c:v>1.97993</c:v>
                </c:pt>
                <c:pt idx="243">
                  <c:v>1.98193</c:v>
                </c:pt>
                <c:pt idx="244">
                  <c:v>1.9840899999999999</c:v>
                </c:pt>
                <c:pt idx="245">
                  <c:v>1.9860500000000001</c:v>
                </c:pt>
                <c:pt idx="246">
                  <c:v>1.9879599999999999</c:v>
                </c:pt>
                <c:pt idx="247">
                  <c:v>1.9902500000000001</c:v>
                </c:pt>
                <c:pt idx="248">
                  <c:v>1.99213</c:v>
                </c:pt>
                <c:pt idx="249">
                  <c:v>1.994</c:v>
                </c:pt>
                <c:pt idx="250">
                  <c:v>1.99594</c:v>
                </c:pt>
                <c:pt idx="251">
                  <c:v>1.99804</c:v>
                </c:pt>
                <c:pt idx="252">
                  <c:v>2.0000900000000001</c:v>
                </c:pt>
                <c:pt idx="253">
                  <c:v>2.0019300000000002</c:v>
                </c:pt>
                <c:pt idx="254">
                  <c:v>2.0038800000000001</c:v>
                </c:pt>
                <c:pt idx="255">
                  <c:v>2.0059</c:v>
                </c:pt>
                <c:pt idx="256">
                  <c:v>2.0079199999999999</c:v>
                </c:pt>
                <c:pt idx="257">
                  <c:v>2.0099900000000002</c:v>
                </c:pt>
                <c:pt idx="258">
                  <c:v>2.0119400000000001</c:v>
                </c:pt>
                <c:pt idx="259">
                  <c:v>2.0141399999999998</c:v>
                </c:pt>
                <c:pt idx="260">
                  <c:v>2.0160900000000002</c:v>
                </c:pt>
                <c:pt idx="261">
                  <c:v>2.0179900000000002</c:v>
                </c:pt>
                <c:pt idx="262">
                  <c:v>2.0199199999999999</c:v>
                </c:pt>
                <c:pt idx="263">
                  <c:v>2.02196</c:v>
                </c:pt>
                <c:pt idx="264">
                  <c:v>2.0240399999999998</c:v>
                </c:pt>
                <c:pt idx="265">
                  <c:v>2.0258799999999999</c:v>
                </c:pt>
                <c:pt idx="266">
                  <c:v>2.0278299999999998</c:v>
                </c:pt>
                <c:pt idx="267">
                  <c:v>2.02982</c:v>
                </c:pt>
                <c:pt idx="268">
                  <c:v>2.0318700000000001</c:v>
                </c:pt>
                <c:pt idx="269">
                  <c:v>2.0337900000000002</c:v>
                </c:pt>
                <c:pt idx="270">
                  <c:v>2.0358999999999998</c:v>
                </c:pt>
                <c:pt idx="271">
                  <c:v>2.0380799999999999</c:v>
                </c:pt>
                <c:pt idx="272">
                  <c:v>2.0400999999999998</c:v>
                </c:pt>
                <c:pt idx="273">
                  <c:v>2.0418799999999999</c:v>
                </c:pt>
                <c:pt idx="274">
                  <c:v>2.0438499999999999</c:v>
                </c:pt>
                <c:pt idx="275">
                  <c:v>2.04583</c:v>
                </c:pt>
                <c:pt idx="276">
                  <c:v>2.0480700000000001</c:v>
                </c:pt>
                <c:pt idx="277">
                  <c:v>2.04989</c:v>
                </c:pt>
                <c:pt idx="278">
                  <c:v>2.05185</c:v>
                </c:pt>
                <c:pt idx="279">
                  <c:v>2.0538500000000002</c:v>
                </c:pt>
                <c:pt idx="280">
                  <c:v>2.05586</c:v>
                </c:pt>
                <c:pt idx="281">
                  <c:v>2.0577999999999999</c:v>
                </c:pt>
                <c:pt idx="282">
                  <c:v>2.0597799999999999</c:v>
                </c:pt>
                <c:pt idx="283">
                  <c:v>2.0619499999999999</c:v>
                </c:pt>
                <c:pt idx="284">
                  <c:v>2.06412</c:v>
                </c:pt>
                <c:pt idx="285">
                  <c:v>2.0659100000000001</c:v>
                </c:pt>
                <c:pt idx="286">
                  <c:v>2.06786</c:v>
                </c:pt>
                <c:pt idx="287">
                  <c:v>2.0698799999999999</c:v>
                </c:pt>
                <c:pt idx="288">
                  <c:v>2.0720700000000001</c:v>
                </c:pt>
                <c:pt idx="289">
                  <c:v>2.07382</c:v>
                </c:pt>
                <c:pt idx="290">
                  <c:v>2.0758000000000001</c:v>
                </c:pt>
                <c:pt idx="291">
                  <c:v>2.0777600000000001</c:v>
                </c:pt>
                <c:pt idx="292">
                  <c:v>2.0798199999999998</c:v>
                </c:pt>
                <c:pt idx="293">
                  <c:v>2.0817800000000002</c:v>
                </c:pt>
                <c:pt idx="294">
                  <c:v>2.0836899999999998</c:v>
                </c:pt>
                <c:pt idx="295">
                  <c:v>2.08569</c:v>
                </c:pt>
                <c:pt idx="296">
                  <c:v>2.0880200000000002</c:v>
                </c:pt>
                <c:pt idx="297">
                  <c:v>2.0898300000000001</c:v>
                </c:pt>
                <c:pt idx="298">
                  <c:v>2.09179</c:v>
                </c:pt>
                <c:pt idx="299">
                  <c:v>2.0937800000000002</c:v>
                </c:pt>
                <c:pt idx="300">
                  <c:v>2.0959599999999998</c:v>
                </c:pt>
                <c:pt idx="301">
                  <c:v>2.0977999999999999</c:v>
                </c:pt>
                <c:pt idx="302">
                  <c:v>2.0997699999999999</c:v>
                </c:pt>
                <c:pt idx="303">
                  <c:v>2.1017000000000001</c:v>
                </c:pt>
                <c:pt idx="304">
                  <c:v>2.10379</c:v>
                </c:pt>
                <c:pt idx="305">
                  <c:v>2.10575</c:v>
                </c:pt>
                <c:pt idx="306">
                  <c:v>2.10764</c:v>
                </c:pt>
                <c:pt idx="307">
                  <c:v>2.10961</c:v>
                </c:pt>
                <c:pt idx="308">
                  <c:v>2.11164</c:v>
                </c:pt>
                <c:pt idx="309">
                  <c:v>2.1138300000000001</c:v>
                </c:pt>
                <c:pt idx="310">
                  <c:v>2.11578</c:v>
                </c:pt>
                <c:pt idx="311">
                  <c:v>2.1177299999999999</c:v>
                </c:pt>
                <c:pt idx="312">
                  <c:v>2.1198600000000001</c:v>
                </c:pt>
                <c:pt idx="313">
                  <c:v>2.1217700000000002</c:v>
                </c:pt>
                <c:pt idx="314">
                  <c:v>2.1236700000000002</c:v>
                </c:pt>
                <c:pt idx="315">
                  <c:v>2.1256499999999998</c:v>
                </c:pt>
                <c:pt idx="316">
                  <c:v>2.12771</c:v>
                </c:pt>
                <c:pt idx="317">
                  <c:v>2.12974</c:v>
                </c:pt>
                <c:pt idx="318">
                  <c:v>2.1316000000000002</c:v>
                </c:pt>
                <c:pt idx="319">
                  <c:v>2.1335700000000002</c:v>
                </c:pt>
                <c:pt idx="320">
                  <c:v>2.1355499999999998</c:v>
                </c:pt>
                <c:pt idx="321">
                  <c:v>2.1377199999999998</c:v>
                </c:pt>
                <c:pt idx="322">
                  <c:v>2.13971</c:v>
                </c:pt>
                <c:pt idx="323">
                  <c:v>2.1416300000000001</c:v>
                </c:pt>
                <c:pt idx="324">
                  <c:v>2.1438899999999999</c:v>
                </c:pt>
                <c:pt idx="325">
                  <c:v>2.1457299999999999</c:v>
                </c:pt>
                <c:pt idx="326">
                  <c:v>2.14764</c:v>
                </c:pt>
                <c:pt idx="327">
                  <c:v>2.1495500000000001</c:v>
                </c:pt>
                <c:pt idx="328">
                  <c:v>2.1517300000000001</c:v>
                </c:pt>
                <c:pt idx="329">
                  <c:v>2.1537199999999999</c:v>
                </c:pt>
                <c:pt idx="330">
                  <c:v>2.1555300000000002</c:v>
                </c:pt>
                <c:pt idx="331">
                  <c:v>2.1575099999999998</c:v>
                </c:pt>
                <c:pt idx="332">
                  <c:v>2.1595200000000001</c:v>
                </c:pt>
                <c:pt idx="333">
                  <c:v>2.1615799999999998</c:v>
                </c:pt>
                <c:pt idx="334">
                  <c:v>2.1636299999999999</c:v>
                </c:pt>
                <c:pt idx="335">
                  <c:v>2.1655500000000001</c:v>
                </c:pt>
                <c:pt idx="336">
                  <c:v>2.16777</c:v>
                </c:pt>
                <c:pt idx="337">
                  <c:v>2.1697299999999999</c:v>
                </c:pt>
                <c:pt idx="338">
                  <c:v>2.1716000000000002</c:v>
                </c:pt>
                <c:pt idx="339">
                  <c:v>2.17353</c:v>
                </c:pt>
                <c:pt idx="340">
                  <c:v>2.1756199999999999</c:v>
                </c:pt>
                <c:pt idx="341">
                  <c:v>2.1776599999999999</c:v>
                </c:pt>
                <c:pt idx="342">
                  <c:v>2.1795100000000001</c:v>
                </c:pt>
                <c:pt idx="343">
                  <c:v>2.18146</c:v>
                </c:pt>
                <c:pt idx="344">
                  <c:v>2.1834500000000001</c:v>
                </c:pt>
                <c:pt idx="345">
                  <c:v>2.18546</c:v>
                </c:pt>
                <c:pt idx="346">
                  <c:v>2.1873900000000002</c:v>
                </c:pt>
                <c:pt idx="347">
                  <c:v>2.1894999999999998</c:v>
                </c:pt>
                <c:pt idx="348">
                  <c:v>2.1917399999999998</c:v>
                </c:pt>
                <c:pt idx="349">
                  <c:v>2.1937099999999998</c:v>
                </c:pt>
                <c:pt idx="350">
                  <c:v>2.1955100000000001</c:v>
                </c:pt>
                <c:pt idx="351">
                  <c:v>2.19746</c:v>
                </c:pt>
                <c:pt idx="352">
                  <c:v>2.1994799999999999</c:v>
                </c:pt>
                <c:pt idx="353">
                  <c:v>2.2016200000000001</c:v>
                </c:pt>
                <c:pt idx="354">
                  <c:v>2.20343</c:v>
                </c:pt>
                <c:pt idx="355">
                  <c:v>2.2054200000000002</c:v>
                </c:pt>
                <c:pt idx="356">
                  <c:v>2.2074099999999999</c:v>
                </c:pt>
                <c:pt idx="357">
                  <c:v>2.20946</c:v>
                </c:pt>
                <c:pt idx="358">
                  <c:v>2.2113800000000001</c:v>
                </c:pt>
                <c:pt idx="359">
                  <c:v>2.2133600000000002</c:v>
                </c:pt>
                <c:pt idx="360">
                  <c:v>2.2154799999999999</c:v>
                </c:pt>
                <c:pt idx="361">
                  <c:v>2.2177199999999999</c:v>
                </c:pt>
                <c:pt idx="362">
                  <c:v>2.2195</c:v>
                </c:pt>
                <c:pt idx="363">
                  <c:v>2.2214299999999998</c:v>
                </c:pt>
                <c:pt idx="364">
                  <c:v>2.22343</c:v>
                </c:pt>
                <c:pt idx="365">
                  <c:v>2.2256100000000001</c:v>
                </c:pt>
                <c:pt idx="366">
                  <c:v>2.2273999999999998</c:v>
                </c:pt>
                <c:pt idx="367">
                  <c:v>2.2293500000000002</c:v>
                </c:pt>
                <c:pt idx="368">
                  <c:v>2.2313000000000001</c:v>
                </c:pt>
                <c:pt idx="369">
                  <c:v>2.2333799999999999</c:v>
                </c:pt>
                <c:pt idx="370">
                  <c:v>2.2353200000000002</c:v>
                </c:pt>
                <c:pt idx="371">
                  <c:v>2.2372800000000002</c:v>
                </c:pt>
                <c:pt idx="372">
                  <c:v>2.2392500000000002</c:v>
                </c:pt>
                <c:pt idx="373">
                  <c:v>2.2414700000000001</c:v>
                </c:pt>
                <c:pt idx="374">
                  <c:v>2.2434400000000001</c:v>
                </c:pt>
                <c:pt idx="375">
                  <c:v>2.2453400000000001</c:v>
                </c:pt>
                <c:pt idx="376">
                  <c:v>2.2473000000000001</c:v>
                </c:pt>
                <c:pt idx="377">
                  <c:v>2.24953</c:v>
                </c:pt>
                <c:pt idx="378">
                  <c:v>2.2513700000000001</c:v>
                </c:pt>
                <c:pt idx="379">
                  <c:v>2.2532899999999998</c:v>
                </c:pt>
                <c:pt idx="380">
                  <c:v>2.2552599999999998</c:v>
                </c:pt>
                <c:pt idx="381">
                  <c:v>2.2572899999999998</c:v>
                </c:pt>
                <c:pt idx="382">
                  <c:v>2.2593200000000002</c:v>
                </c:pt>
                <c:pt idx="383">
                  <c:v>2.2612199999999998</c:v>
                </c:pt>
                <c:pt idx="384">
                  <c:v>2.2631800000000002</c:v>
                </c:pt>
                <c:pt idx="385">
                  <c:v>2.2652100000000002</c:v>
                </c:pt>
                <c:pt idx="386">
                  <c:v>2.2674099999999999</c:v>
                </c:pt>
                <c:pt idx="387">
                  <c:v>2.2692700000000001</c:v>
                </c:pt>
                <c:pt idx="388">
                  <c:v>2.2712599999999998</c:v>
                </c:pt>
                <c:pt idx="389">
                  <c:v>2.2734200000000002</c:v>
                </c:pt>
                <c:pt idx="390">
                  <c:v>2.27536</c:v>
                </c:pt>
                <c:pt idx="391">
                  <c:v>2.27725</c:v>
                </c:pt>
                <c:pt idx="392">
                  <c:v>2.2791700000000001</c:v>
                </c:pt>
                <c:pt idx="393">
                  <c:v>2.2812299999999999</c:v>
                </c:pt>
                <c:pt idx="394">
                  <c:v>2.2833100000000002</c:v>
                </c:pt>
                <c:pt idx="395">
                  <c:v>2.2851499999999998</c:v>
                </c:pt>
                <c:pt idx="396">
                  <c:v>2.2871299999999999</c:v>
                </c:pt>
                <c:pt idx="397">
                  <c:v>2.2891300000000001</c:v>
                </c:pt>
                <c:pt idx="398">
                  <c:v>2.2912699999999999</c:v>
                </c:pt>
                <c:pt idx="399">
                  <c:v>2.2932899999999998</c:v>
                </c:pt>
                <c:pt idx="400">
                  <c:v>2.2951800000000002</c:v>
                </c:pt>
                <c:pt idx="401">
                  <c:v>2.2974000000000001</c:v>
                </c:pt>
                <c:pt idx="402">
                  <c:v>2.2993199999999998</c:v>
                </c:pt>
                <c:pt idx="403">
                  <c:v>2.3012199999999998</c:v>
                </c:pt>
                <c:pt idx="404">
                  <c:v>2.3031299999999999</c:v>
                </c:pt>
                <c:pt idx="405">
                  <c:v>2.3052000000000001</c:v>
                </c:pt>
                <c:pt idx="406">
                  <c:v>2.30728</c:v>
                </c:pt>
                <c:pt idx="407">
                  <c:v>2.3091300000000001</c:v>
                </c:pt>
                <c:pt idx="408">
                  <c:v>2.31108</c:v>
                </c:pt>
                <c:pt idx="409">
                  <c:v>2.3130799999999998</c:v>
                </c:pt>
                <c:pt idx="410">
                  <c:v>2.3151600000000001</c:v>
                </c:pt>
                <c:pt idx="411">
                  <c:v>2.3172799999999998</c:v>
                </c:pt>
                <c:pt idx="412">
                  <c:v>2.3191700000000002</c:v>
                </c:pt>
                <c:pt idx="413">
                  <c:v>2.32124</c:v>
                </c:pt>
                <c:pt idx="414">
                  <c:v>2.3232599999999999</c:v>
                </c:pt>
                <c:pt idx="415">
                  <c:v>2.32518</c:v>
                </c:pt>
                <c:pt idx="416">
                  <c:v>2.3271000000000002</c:v>
                </c:pt>
                <c:pt idx="417">
                  <c:v>2.3291200000000001</c:v>
                </c:pt>
                <c:pt idx="418">
                  <c:v>2.33121</c:v>
                </c:pt>
                <c:pt idx="419">
                  <c:v>2.3330600000000001</c:v>
                </c:pt>
                <c:pt idx="420">
                  <c:v>2.3350200000000001</c:v>
                </c:pt>
                <c:pt idx="421">
                  <c:v>2.3370000000000002</c:v>
                </c:pt>
                <c:pt idx="422">
                  <c:v>2.33901</c:v>
                </c:pt>
                <c:pt idx="423">
                  <c:v>2.3409599999999999</c:v>
                </c:pt>
                <c:pt idx="424">
                  <c:v>2.3430499999999999</c:v>
                </c:pt>
                <c:pt idx="425">
                  <c:v>2.3452500000000001</c:v>
                </c:pt>
                <c:pt idx="426">
                  <c:v>2.3473000000000002</c:v>
                </c:pt>
                <c:pt idx="427">
                  <c:v>2.3490799999999998</c:v>
                </c:pt>
                <c:pt idx="428">
                  <c:v>2.3510399999999998</c:v>
                </c:pt>
                <c:pt idx="429">
                  <c:v>2.3530500000000001</c:v>
                </c:pt>
                <c:pt idx="430">
                  <c:v>2.3552599999999999</c:v>
                </c:pt>
                <c:pt idx="431">
                  <c:v>2.35703</c:v>
                </c:pt>
                <c:pt idx="432">
                  <c:v>2.359</c:v>
                </c:pt>
                <c:pt idx="433">
                  <c:v>2.36097</c:v>
                </c:pt>
                <c:pt idx="434">
                  <c:v>2.3630200000000001</c:v>
                </c:pt>
                <c:pt idx="435">
                  <c:v>2.36497</c:v>
                </c:pt>
                <c:pt idx="436">
                  <c:v>2.3669500000000001</c:v>
                </c:pt>
                <c:pt idx="437">
                  <c:v>2.3691200000000001</c:v>
                </c:pt>
                <c:pt idx="438">
                  <c:v>2.3712900000000001</c:v>
                </c:pt>
                <c:pt idx="439">
                  <c:v>2.3731</c:v>
                </c:pt>
                <c:pt idx="440">
                  <c:v>2.3750300000000002</c:v>
                </c:pt>
                <c:pt idx="441">
                  <c:v>2.37703</c:v>
                </c:pt>
                <c:pt idx="442">
                  <c:v>2.37913</c:v>
                </c:pt>
                <c:pt idx="443">
                  <c:v>2.3809999999999998</c:v>
                </c:pt>
                <c:pt idx="444">
                  <c:v>2.3829400000000001</c:v>
                </c:pt>
                <c:pt idx="445">
                  <c:v>2.38489</c:v>
                </c:pt>
                <c:pt idx="446">
                  <c:v>2.3869899999999999</c:v>
                </c:pt>
                <c:pt idx="447">
                  <c:v>2.3889300000000002</c:v>
                </c:pt>
                <c:pt idx="448">
                  <c:v>2.3908700000000001</c:v>
                </c:pt>
                <c:pt idx="449">
                  <c:v>2.3928500000000001</c:v>
                </c:pt>
                <c:pt idx="450">
                  <c:v>2.39506</c:v>
                </c:pt>
                <c:pt idx="451">
                  <c:v>2.39703</c:v>
                </c:pt>
                <c:pt idx="452">
                  <c:v>2.3989799999999999</c:v>
                </c:pt>
                <c:pt idx="453">
                  <c:v>2.40097</c:v>
                </c:pt>
                <c:pt idx="454">
                  <c:v>2.4031099999999999</c:v>
                </c:pt>
                <c:pt idx="455">
                  <c:v>2.4049200000000002</c:v>
                </c:pt>
                <c:pt idx="456">
                  <c:v>2.4068399999999999</c:v>
                </c:pt>
                <c:pt idx="457">
                  <c:v>2.4088699999999998</c:v>
                </c:pt>
                <c:pt idx="458">
                  <c:v>2.41092</c:v>
                </c:pt>
                <c:pt idx="459">
                  <c:v>2.4129100000000001</c:v>
                </c:pt>
                <c:pt idx="460">
                  <c:v>2.41486</c:v>
                </c:pt>
                <c:pt idx="461">
                  <c:v>2.4167900000000002</c:v>
                </c:pt>
                <c:pt idx="462">
                  <c:v>2.4188000000000001</c:v>
                </c:pt>
                <c:pt idx="463">
                  <c:v>2.4209999999999998</c:v>
                </c:pt>
                <c:pt idx="464">
                  <c:v>2.42293</c:v>
                </c:pt>
                <c:pt idx="465">
                  <c:v>2.4249000000000001</c:v>
                </c:pt>
                <c:pt idx="466">
                  <c:v>2.4269400000000001</c:v>
                </c:pt>
                <c:pt idx="467">
                  <c:v>2.42896</c:v>
                </c:pt>
                <c:pt idx="468">
                  <c:v>2.4308900000000002</c:v>
                </c:pt>
                <c:pt idx="469">
                  <c:v>2.4327700000000001</c:v>
                </c:pt>
                <c:pt idx="470">
                  <c:v>2.4348800000000002</c:v>
                </c:pt>
                <c:pt idx="471">
                  <c:v>2.43689</c:v>
                </c:pt>
                <c:pt idx="472">
                  <c:v>2.4387599999999998</c:v>
                </c:pt>
                <c:pt idx="473">
                  <c:v>2.4407299999999998</c:v>
                </c:pt>
                <c:pt idx="474">
                  <c:v>2.4427300000000001</c:v>
                </c:pt>
                <c:pt idx="475">
                  <c:v>2.4449000000000001</c:v>
                </c:pt>
                <c:pt idx="476">
                  <c:v>2.4468899999999998</c:v>
                </c:pt>
                <c:pt idx="477">
                  <c:v>2.4487299999999999</c:v>
                </c:pt>
                <c:pt idx="478">
                  <c:v>2.4510100000000001</c:v>
                </c:pt>
                <c:pt idx="479">
                  <c:v>2.4529100000000001</c:v>
                </c:pt>
                <c:pt idx="480">
                  <c:v>2.4548299999999998</c:v>
                </c:pt>
                <c:pt idx="481">
                  <c:v>2.4567700000000001</c:v>
                </c:pt>
                <c:pt idx="482">
                  <c:v>2.4587400000000001</c:v>
                </c:pt>
                <c:pt idx="483">
                  <c:v>2.4608699999999999</c:v>
                </c:pt>
                <c:pt idx="484">
                  <c:v>2.4626700000000001</c:v>
                </c:pt>
                <c:pt idx="485">
                  <c:v>2.4646599999999999</c:v>
                </c:pt>
                <c:pt idx="486">
                  <c:v>2.4666299999999999</c:v>
                </c:pt>
                <c:pt idx="487">
                  <c:v>2.4686499999999998</c:v>
                </c:pt>
                <c:pt idx="488">
                  <c:v>2.4707400000000002</c:v>
                </c:pt>
                <c:pt idx="489">
                  <c:v>2.4726599999999999</c:v>
                </c:pt>
                <c:pt idx="490">
                  <c:v>2.4748399999999999</c:v>
                </c:pt>
                <c:pt idx="491">
                  <c:v>2.4769000000000001</c:v>
                </c:pt>
                <c:pt idx="492">
                  <c:v>2.4786800000000002</c:v>
                </c:pt>
                <c:pt idx="493">
                  <c:v>2.4806400000000002</c:v>
                </c:pt>
                <c:pt idx="494">
                  <c:v>2.4826600000000001</c:v>
                </c:pt>
                <c:pt idx="495">
                  <c:v>2.48475</c:v>
                </c:pt>
                <c:pt idx="496">
                  <c:v>2.4865900000000001</c:v>
                </c:pt>
                <c:pt idx="497">
                  <c:v>2.48855</c:v>
                </c:pt>
                <c:pt idx="498">
                  <c:v>2.4905499999999998</c:v>
                </c:pt>
                <c:pt idx="499">
                  <c:v>2.4925700000000002</c:v>
                </c:pt>
                <c:pt idx="500">
                  <c:v>2.4945499999999998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D729-4DD5-BFB7-2E020FAE72D6}"/>
            </c:ext>
          </c:extLst>
        </c:ser>
        <c:ser>
          <c:idx val="3"/>
          <c:order val="3"/>
          <c:tx>
            <c:strRef>
              <c:f>Paper!$A$4</c:f>
              <c:strCache>
                <c:ptCount val="1"/>
                <c:pt idx="0">
                  <c:v>Etapa 3</c:v>
                </c:pt>
              </c:strCache>
              <c:extLst xmlns:c15="http://schemas.microsoft.com/office/drawing/2012/chart"/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2"/>
            <c:spPr>
              <a:solidFill>
                <a:srgbClr val="FF0000"/>
              </a:solidFill>
              <a:ln w="9525">
                <a:noFill/>
              </a:ln>
              <a:effectLst/>
            </c:spPr>
          </c:marker>
          <c:xVal>
            <c:numRef>
              <c:f>'N115 Curvas de Polarización'!$G$4:$G$1254</c:f>
              <c:numCache>
                <c:formatCode>0.0000</c:formatCode>
                <c:ptCount val="1251"/>
                <c:pt idx="0">
                  <c:v>-2.5602679999999997E-4</c:v>
                </c:pt>
                <c:pt idx="1">
                  <c:v>-1.915528E-4</c:v>
                </c:pt>
                <c:pt idx="2">
                  <c:v>-1.2120080000000001E-4</c:v>
                </c:pt>
                <c:pt idx="3">
                  <c:v>-8.0903199999999995E-5</c:v>
                </c:pt>
                <c:pt idx="4">
                  <c:v>-5.168E-5</c:v>
                </c:pt>
                <c:pt idx="5">
                  <c:v>-2.8105920000000003E-5</c:v>
                </c:pt>
                <c:pt idx="6">
                  <c:v>-1.530428E-5</c:v>
                </c:pt>
                <c:pt idx="7">
                  <c:v>-1.6242839999999999E-5</c:v>
                </c:pt>
                <c:pt idx="8">
                  <c:v>-1.2675600000000001E-6</c:v>
                </c:pt>
                <c:pt idx="9">
                  <c:v>6.6980399999999995E-6</c:v>
                </c:pt>
                <c:pt idx="10">
                  <c:v>1.090832E-5</c:v>
                </c:pt>
                <c:pt idx="11">
                  <c:v>2.28456E-5</c:v>
                </c:pt>
                <c:pt idx="12">
                  <c:v>2.5548880000000001E-5</c:v>
                </c:pt>
                <c:pt idx="13">
                  <c:v>3.0442920000000001E-5</c:v>
                </c:pt>
                <c:pt idx="14">
                  <c:v>3.5702759999999997E-5</c:v>
                </c:pt>
                <c:pt idx="15">
                  <c:v>3.705504E-5</c:v>
                </c:pt>
                <c:pt idx="16">
                  <c:v>4.3202400000000005E-5</c:v>
                </c:pt>
                <c:pt idx="17">
                  <c:v>4.8363599999999999E-5</c:v>
                </c:pt>
                <c:pt idx="18">
                  <c:v>4.5596400000000003E-5</c:v>
                </c:pt>
                <c:pt idx="19">
                  <c:v>5.51044E-5</c:v>
                </c:pt>
                <c:pt idx="20">
                  <c:v>5.6192000000000007E-5</c:v>
                </c:pt>
                <c:pt idx="21">
                  <c:v>6.1659200000000001E-5</c:v>
                </c:pt>
                <c:pt idx="22">
                  <c:v>6.2213999999999998E-5</c:v>
                </c:pt>
                <c:pt idx="23">
                  <c:v>5.9495199999999999E-5</c:v>
                </c:pt>
                <c:pt idx="24">
                  <c:v>6.8765999999999999E-5</c:v>
                </c:pt>
                <c:pt idx="25">
                  <c:v>7.4332399999999993E-5</c:v>
                </c:pt>
                <c:pt idx="26">
                  <c:v>6.976000000000001E-5</c:v>
                </c:pt>
                <c:pt idx="27">
                  <c:v>7.6020799999999996E-5</c:v>
                </c:pt>
                <c:pt idx="28">
                  <c:v>7.43972E-5</c:v>
                </c:pt>
                <c:pt idx="29">
                  <c:v>7.4160799999999996E-5</c:v>
                </c:pt>
                <c:pt idx="30">
                  <c:v>8.1366000000000007E-5</c:v>
                </c:pt>
                <c:pt idx="31">
                  <c:v>8.2421600000000004E-5</c:v>
                </c:pt>
                <c:pt idx="32">
                  <c:v>7.9523600000000005E-5</c:v>
                </c:pt>
                <c:pt idx="33">
                  <c:v>8.0531600000000007E-5</c:v>
                </c:pt>
                <c:pt idx="34">
                  <c:v>8.7986000000000008E-5</c:v>
                </c:pt>
                <c:pt idx="35">
                  <c:v>8.8410400000000003E-5</c:v>
                </c:pt>
                <c:pt idx="36">
                  <c:v>8.390760000000001E-5</c:v>
                </c:pt>
                <c:pt idx="37">
                  <c:v>8.82728E-5</c:v>
                </c:pt>
                <c:pt idx="38">
                  <c:v>8.8259999999999999E-5</c:v>
                </c:pt>
                <c:pt idx="39">
                  <c:v>9.1396399999999991E-5</c:v>
                </c:pt>
                <c:pt idx="40">
                  <c:v>8.7280399999999992E-5</c:v>
                </c:pt>
                <c:pt idx="41">
                  <c:v>9.1201999999999999E-5</c:v>
                </c:pt>
                <c:pt idx="42">
                  <c:v>9.2684800000000011E-5</c:v>
                </c:pt>
                <c:pt idx="43">
                  <c:v>9.8807600000000006E-5</c:v>
                </c:pt>
                <c:pt idx="44">
                  <c:v>9.8710399999999996E-5</c:v>
                </c:pt>
                <c:pt idx="45">
                  <c:v>9.6329599999999993E-5</c:v>
                </c:pt>
                <c:pt idx="46">
                  <c:v>9.7477200000000002E-5</c:v>
                </c:pt>
                <c:pt idx="47">
                  <c:v>1.000708E-4</c:v>
                </c:pt>
                <c:pt idx="48">
                  <c:v>1.0382000000000001E-4</c:v>
                </c:pt>
                <c:pt idx="49">
                  <c:v>1.100088E-4</c:v>
                </c:pt>
                <c:pt idx="50">
                  <c:v>1.0923199999999999E-4</c:v>
                </c:pt>
                <c:pt idx="51">
                  <c:v>1.013704E-4</c:v>
                </c:pt>
                <c:pt idx="52">
                  <c:v>1.0518599999999999E-4</c:v>
                </c:pt>
                <c:pt idx="53">
                  <c:v>1.102224E-4</c:v>
                </c:pt>
                <c:pt idx="54">
                  <c:v>1.14224E-4</c:v>
                </c:pt>
                <c:pt idx="55">
                  <c:v>1.1601399999999999E-4</c:v>
                </c:pt>
                <c:pt idx="56">
                  <c:v>1.110924E-4</c:v>
                </c:pt>
                <c:pt idx="57">
                  <c:v>1.081128E-4</c:v>
                </c:pt>
                <c:pt idx="58">
                  <c:v>1.056324E-4</c:v>
                </c:pt>
                <c:pt idx="59">
                  <c:v>1.1196720000000001E-4</c:v>
                </c:pt>
                <c:pt idx="60">
                  <c:v>1.206584E-4</c:v>
                </c:pt>
                <c:pt idx="61">
                  <c:v>1.162408E-4</c:v>
                </c:pt>
                <c:pt idx="62">
                  <c:v>1.16568E-4</c:v>
                </c:pt>
                <c:pt idx="63">
                  <c:v>1.1547119999999999E-4</c:v>
                </c:pt>
                <c:pt idx="64">
                  <c:v>1.2767439999999998E-4</c:v>
                </c:pt>
                <c:pt idx="65">
                  <c:v>1.2152760000000001E-4</c:v>
                </c:pt>
                <c:pt idx="66">
                  <c:v>1.2454639999999998E-4</c:v>
                </c:pt>
                <c:pt idx="67">
                  <c:v>1.1585359999999999E-4</c:v>
                </c:pt>
                <c:pt idx="68">
                  <c:v>1.196112E-4</c:v>
                </c:pt>
                <c:pt idx="69">
                  <c:v>1.2594320000000001E-4</c:v>
                </c:pt>
                <c:pt idx="70">
                  <c:v>1.229336E-4</c:v>
                </c:pt>
                <c:pt idx="71">
                  <c:v>1.2148279999999999E-4</c:v>
                </c:pt>
                <c:pt idx="72">
                  <c:v>1.186432E-4</c:v>
                </c:pt>
                <c:pt idx="73">
                  <c:v>1.2275280000000001E-4</c:v>
                </c:pt>
                <c:pt idx="74">
                  <c:v>1.2509519999999999E-4</c:v>
                </c:pt>
                <c:pt idx="75">
                  <c:v>1.31104E-4</c:v>
                </c:pt>
                <c:pt idx="76">
                  <c:v>1.237504E-4</c:v>
                </c:pt>
                <c:pt idx="77">
                  <c:v>1.274608E-4</c:v>
                </c:pt>
                <c:pt idx="78">
                  <c:v>1.2567439999999999E-4</c:v>
                </c:pt>
                <c:pt idx="79">
                  <c:v>1.266908E-4</c:v>
                </c:pt>
                <c:pt idx="80">
                  <c:v>1.2683679999999999E-4</c:v>
                </c:pt>
                <c:pt idx="81">
                  <c:v>1.2767200000000001E-4</c:v>
                </c:pt>
                <c:pt idx="82">
                  <c:v>1.2391599999999998E-4</c:v>
                </c:pt>
                <c:pt idx="83">
                  <c:v>1.33084E-4</c:v>
                </c:pt>
                <c:pt idx="84">
                  <c:v>1.337528E-4</c:v>
                </c:pt>
                <c:pt idx="85">
                  <c:v>1.3126880000000001E-4</c:v>
                </c:pt>
                <c:pt idx="86">
                  <c:v>1.2793080000000001E-4</c:v>
                </c:pt>
                <c:pt idx="87">
                  <c:v>1.316488E-4</c:v>
                </c:pt>
                <c:pt idx="88">
                  <c:v>1.2640240000000001E-4</c:v>
                </c:pt>
                <c:pt idx="89">
                  <c:v>1.3702159999999999E-4</c:v>
                </c:pt>
                <c:pt idx="90">
                  <c:v>1.349352E-4</c:v>
                </c:pt>
                <c:pt idx="91">
                  <c:v>1.3069040000000001E-4</c:v>
                </c:pt>
                <c:pt idx="92">
                  <c:v>1.3005920000000001E-4</c:v>
                </c:pt>
                <c:pt idx="93">
                  <c:v>1.3430239999999999E-4</c:v>
                </c:pt>
                <c:pt idx="94">
                  <c:v>1.3437360000000001E-4</c:v>
                </c:pt>
                <c:pt idx="95">
                  <c:v>1.301176E-4</c:v>
                </c:pt>
                <c:pt idx="96">
                  <c:v>1.275824E-4</c:v>
                </c:pt>
                <c:pt idx="97">
                  <c:v>1.2809240000000001E-4</c:v>
                </c:pt>
                <c:pt idx="98">
                  <c:v>1.389416E-4</c:v>
                </c:pt>
                <c:pt idx="99">
                  <c:v>1.35038E-4</c:v>
                </c:pt>
                <c:pt idx="100">
                  <c:v>1.352472E-4</c:v>
                </c:pt>
                <c:pt idx="101">
                  <c:v>1.3993400000000001E-4</c:v>
                </c:pt>
                <c:pt idx="102">
                  <c:v>1.357288E-4</c:v>
                </c:pt>
                <c:pt idx="103">
                  <c:v>1.3692199999999999E-4</c:v>
                </c:pt>
                <c:pt idx="104">
                  <c:v>1.3965639999999999E-4</c:v>
                </c:pt>
                <c:pt idx="105">
                  <c:v>1.3029679999999999E-4</c:v>
                </c:pt>
                <c:pt idx="106">
                  <c:v>1.310784E-4</c:v>
                </c:pt>
                <c:pt idx="107">
                  <c:v>1.3078680000000001E-4</c:v>
                </c:pt>
                <c:pt idx="108">
                  <c:v>1.3456120000000002E-4</c:v>
                </c:pt>
                <c:pt idx="109">
                  <c:v>1.3269440000000001E-4</c:v>
                </c:pt>
                <c:pt idx="110">
                  <c:v>1.302136E-4</c:v>
                </c:pt>
                <c:pt idx="111">
                  <c:v>1.2930600000000001E-4</c:v>
                </c:pt>
                <c:pt idx="112">
                  <c:v>1.364708E-4</c:v>
                </c:pt>
                <c:pt idx="113">
                  <c:v>1.428736E-4</c:v>
                </c:pt>
                <c:pt idx="114">
                  <c:v>1.3325039999999999E-4</c:v>
                </c:pt>
                <c:pt idx="115">
                  <c:v>1.3272760000000001E-4</c:v>
                </c:pt>
                <c:pt idx="116">
                  <c:v>1.383872E-4</c:v>
                </c:pt>
                <c:pt idx="117">
                  <c:v>1.3935799999999999E-4</c:v>
                </c:pt>
                <c:pt idx="118">
                  <c:v>1.357512E-4</c:v>
                </c:pt>
                <c:pt idx="119">
                  <c:v>1.2792239999999999E-4</c:v>
                </c:pt>
                <c:pt idx="120">
                  <c:v>1.3079960000000001E-4</c:v>
                </c:pt>
                <c:pt idx="121">
                  <c:v>1.3847840000000001E-4</c:v>
                </c:pt>
                <c:pt idx="122">
                  <c:v>1.5395479999999998E-4</c:v>
                </c:pt>
                <c:pt idx="123">
                  <c:v>1.51132E-4</c:v>
                </c:pt>
                <c:pt idx="124">
                  <c:v>1.3960159999999998E-4</c:v>
                </c:pt>
                <c:pt idx="125">
                  <c:v>1.3882879999999999E-4</c:v>
                </c:pt>
                <c:pt idx="126">
                  <c:v>1.4362279999999999E-4</c:v>
                </c:pt>
                <c:pt idx="127">
                  <c:v>1.457184E-4</c:v>
                </c:pt>
                <c:pt idx="128">
                  <c:v>1.4874800000000001E-4</c:v>
                </c:pt>
                <c:pt idx="129">
                  <c:v>1.496084E-4</c:v>
                </c:pt>
                <c:pt idx="130">
                  <c:v>1.4844519999999999E-4</c:v>
                </c:pt>
                <c:pt idx="131">
                  <c:v>1.5351000000000001E-4</c:v>
                </c:pt>
                <c:pt idx="132">
                  <c:v>1.485112E-4</c:v>
                </c:pt>
                <c:pt idx="133">
                  <c:v>1.489932E-4</c:v>
                </c:pt>
                <c:pt idx="134">
                  <c:v>1.4846919999999999E-4</c:v>
                </c:pt>
                <c:pt idx="135">
                  <c:v>1.4821680000000001E-4</c:v>
                </c:pt>
                <c:pt idx="136">
                  <c:v>1.5241880000000001E-4</c:v>
                </c:pt>
                <c:pt idx="137">
                  <c:v>1.519708E-4</c:v>
                </c:pt>
                <c:pt idx="138">
                  <c:v>1.5232439999999999E-4</c:v>
                </c:pt>
                <c:pt idx="139">
                  <c:v>1.397336E-4</c:v>
                </c:pt>
                <c:pt idx="140">
                  <c:v>1.3818000000000001E-4</c:v>
                </c:pt>
                <c:pt idx="141">
                  <c:v>1.387088E-4</c:v>
                </c:pt>
                <c:pt idx="142">
                  <c:v>1.4067879999999999E-4</c:v>
                </c:pt>
                <c:pt idx="143">
                  <c:v>1.4593080000000001E-4</c:v>
                </c:pt>
                <c:pt idx="144">
                  <c:v>1.461352E-4</c:v>
                </c:pt>
                <c:pt idx="145">
                  <c:v>1.319572E-4</c:v>
                </c:pt>
                <c:pt idx="146">
                  <c:v>1.3298119999999999E-4</c:v>
                </c:pt>
                <c:pt idx="147">
                  <c:v>1.3612079999999999E-4</c:v>
                </c:pt>
                <c:pt idx="148">
                  <c:v>1.3510680000000002E-4</c:v>
                </c:pt>
                <c:pt idx="149">
                  <c:v>1.4231439999999999E-4</c:v>
                </c:pt>
                <c:pt idx="150">
                  <c:v>1.3438959999999999E-4</c:v>
                </c:pt>
                <c:pt idx="151">
                  <c:v>1.367568E-4</c:v>
                </c:pt>
                <c:pt idx="152">
                  <c:v>1.36422E-4</c:v>
                </c:pt>
                <c:pt idx="153">
                  <c:v>1.3398880000000001E-4</c:v>
                </c:pt>
                <c:pt idx="154">
                  <c:v>1.3788879999999999E-4</c:v>
                </c:pt>
                <c:pt idx="155">
                  <c:v>1.3795880000000001E-4</c:v>
                </c:pt>
                <c:pt idx="156">
                  <c:v>1.3267199999999999E-4</c:v>
                </c:pt>
                <c:pt idx="157">
                  <c:v>1.3025919999999999E-4</c:v>
                </c:pt>
                <c:pt idx="158">
                  <c:v>1.4144959999999999E-4</c:v>
                </c:pt>
                <c:pt idx="159">
                  <c:v>1.4002600000000002E-4</c:v>
                </c:pt>
                <c:pt idx="160">
                  <c:v>1.317112E-4</c:v>
                </c:pt>
                <c:pt idx="161">
                  <c:v>1.3457480000000002E-4</c:v>
                </c:pt>
                <c:pt idx="162">
                  <c:v>1.2593000000000001E-4</c:v>
                </c:pt>
                <c:pt idx="163">
                  <c:v>1.2899680000000001E-4</c:v>
                </c:pt>
                <c:pt idx="164">
                  <c:v>1.3139759999999999E-4</c:v>
                </c:pt>
                <c:pt idx="165">
                  <c:v>1.2668320000000001E-4</c:v>
                </c:pt>
                <c:pt idx="166">
                  <c:v>1.243444E-4</c:v>
                </c:pt>
                <c:pt idx="167">
                  <c:v>1.323668E-4</c:v>
                </c:pt>
                <c:pt idx="168">
                  <c:v>1.342812E-4</c:v>
                </c:pt>
                <c:pt idx="169">
                  <c:v>1.3047800000000001E-4</c:v>
                </c:pt>
                <c:pt idx="170">
                  <c:v>1.3390759999999999E-4</c:v>
                </c:pt>
                <c:pt idx="171">
                  <c:v>1.288696E-4</c:v>
                </c:pt>
                <c:pt idx="172">
                  <c:v>1.282016E-4</c:v>
                </c:pt>
                <c:pt idx="173">
                  <c:v>1.3141159999999999E-4</c:v>
                </c:pt>
                <c:pt idx="174">
                  <c:v>1.38622E-4</c:v>
                </c:pt>
                <c:pt idx="175">
                  <c:v>1.3209119999999999E-4</c:v>
                </c:pt>
                <c:pt idx="176">
                  <c:v>1.3018599999999999E-4</c:v>
                </c:pt>
                <c:pt idx="177">
                  <c:v>1.3872400000000001E-4</c:v>
                </c:pt>
                <c:pt idx="178">
                  <c:v>1.3804759999999999E-4</c:v>
                </c:pt>
                <c:pt idx="179">
                  <c:v>1.3352160000000001E-4</c:v>
                </c:pt>
                <c:pt idx="180">
                  <c:v>1.3501680000000001E-4</c:v>
                </c:pt>
                <c:pt idx="181">
                  <c:v>1.3667240000000001E-4</c:v>
                </c:pt>
                <c:pt idx="182">
                  <c:v>1.415144E-4</c:v>
                </c:pt>
                <c:pt idx="183">
                  <c:v>1.3459440000000001E-4</c:v>
                </c:pt>
                <c:pt idx="184">
                  <c:v>1.3177720000000001E-4</c:v>
                </c:pt>
                <c:pt idx="185">
                  <c:v>1.3204039999999999E-4</c:v>
                </c:pt>
                <c:pt idx="186">
                  <c:v>1.3735600000000002E-4</c:v>
                </c:pt>
                <c:pt idx="187">
                  <c:v>1.4298880000000001E-4</c:v>
                </c:pt>
                <c:pt idx="188">
                  <c:v>1.3420079999999998E-4</c:v>
                </c:pt>
                <c:pt idx="189">
                  <c:v>1.3381600000000001E-4</c:v>
                </c:pt>
                <c:pt idx="190">
                  <c:v>1.3668559999999998E-4</c:v>
                </c:pt>
                <c:pt idx="191">
                  <c:v>1.386108E-4</c:v>
                </c:pt>
                <c:pt idx="192">
                  <c:v>1.3715999999999999E-4</c:v>
                </c:pt>
                <c:pt idx="193">
                  <c:v>1.355324E-4</c:v>
                </c:pt>
                <c:pt idx="194">
                  <c:v>1.41092E-4</c:v>
                </c:pt>
                <c:pt idx="195">
                  <c:v>1.417608E-4</c:v>
                </c:pt>
                <c:pt idx="196">
                  <c:v>1.4083119999999999E-4</c:v>
                </c:pt>
                <c:pt idx="197">
                  <c:v>1.4103879999999999E-4</c:v>
                </c:pt>
                <c:pt idx="198">
                  <c:v>1.3990960000000001E-4</c:v>
                </c:pt>
                <c:pt idx="199">
                  <c:v>1.3628879999999998E-4</c:v>
                </c:pt>
                <c:pt idx="200">
                  <c:v>1.5043000000000001E-4</c:v>
                </c:pt>
                <c:pt idx="201">
                  <c:v>1.4180639999999999E-4</c:v>
                </c:pt>
                <c:pt idx="202">
                  <c:v>1.401036E-4</c:v>
                </c:pt>
                <c:pt idx="203">
                  <c:v>1.446676E-4</c:v>
                </c:pt>
                <c:pt idx="204">
                  <c:v>1.4134839999999999E-4</c:v>
                </c:pt>
                <c:pt idx="205">
                  <c:v>1.4411360000000001E-4</c:v>
                </c:pt>
                <c:pt idx="206">
                  <c:v>1.4728199999999999E-4</c:v>
                </c:pt>
                <c:pt idx="207">
                  <c:v>1.4316280000000001E-4</c:v>
                </c:pt>
                <c:pt idx="208">
                  <c:v>1.3819519999999999E-4</c:v>
                </c:pt>
                <c:pt idx="209">
                  <c:v>1.40996E-4</c:v>
                </c:pt>
                <c:pt idx="210">
                  <c:v>1.4852680000000001E-4</c:v>
                </c:pt>
                <c:pt idx="211">
                  <c:v>1.4476119999999999E-4</c:v>
                </c:pt>
                <c:pt idx="212">
                  <c:v>1.4546399999999999E-4</c:v>
                </c:pt>
                <c:pt idx="213">
                  <c:v>1.4387239999999999E-4</c:v>
                </c:pt>
                <c:pt idx="214">
                  <c:v>1.4833359999999999E-4</c:v>
                </c:pt>
                <c:pt idx="215">
                  <c:v>1.428856E-4</c:v>
                </c:pt>
                <c:pt idx="216">
                  <c:v>1.453344E-4</c:v>
                </c:pt>
                <c:pt idx="217">
                  <c:v>1.4144240000000001E-4</c:v>
                </c:pt>
                <c:pt idx="218">
                  <c:v>1.544428E-4</c:v>
                </c:pt>
                <c:pt idx="219">
                  <c:v>1.5695959999999999E-4</c:v>
                </c:pt>
                <c:pt idx="220">
                  <c:v>1.4961999999999999E-4</c:v>
                </c:pt>
                <c:pt idx="221">
                  <c:v>1.49042E-4</c:v>
                </c:pt>
                <c:pt idx="222">
                  <c:v>1.531084E-4</c:v>
                </c:pt>
                <c:pt idx="223">
                  <c:v>1.5948000000000001E-4</c:v>
                </c:pt>
                <c:pt idx="224">
                  <c:v>1.5996360000000001E-4</c:v>
                </c:pt>
                <c:pt idx="225">
                  <c:v>1.5264799999999999E-4</c:v>
                </c:pt>
                <c:pt idx="226">
                  <c:v>1.6315519999999999E-4</c:v>
                </c:pt>
                <c:pt idx="227">
                  <c:v>1.6845320000000001E-4</c:v>
                </c:pt>
                <c:pt idx="228">
                  <c:v>1.525636E-4</c:v>
                </c:pt>
                <c:pt idx="229">
                  <c:v>1.562628E-4</c:v>
                </c:pt>
                <c:pt idx="230">
                  <c:v>1.5394359999999999E-4</c:v>
                </c:pt>
                <c:pt idx="231">
                  <c:v>1.5985559999999999E-4</c:v>
                </c:pt>
                <c:pt idx="232">
                  <c:v>1.6463839999999999E-4</c:v>
                </c:pt>
                <c:pt idx="233">
                  <c:v>1.5939600000000002E-4</c:v>
                </c:pt>
                <c:pt idx="234">
                  <c:v>1.6326239999999998E-4</c:v>
                </c:pt>
                <c:pt idx="235">
                  <c:v>1.7395399999999998E-4</c:v>
                </c:pt>
                <c:pt idx="236">
                  <c:v>1.755344E-4</c:v>
                </c:pt>
                <c:pt idx="237">
                  <c:v>1.7448720000000001E-4</c:v>
                </c:pt>
                <c:pt idx="238">
                  <c:v>1.7643840000000001E-4</c:v>
                </c:pt>
                <c:pt idx="239">
                  <c:v>1.719E-4</c:v>
                </c:pt>
                <c:pt idx="240">
                  <c:v>1.814676E-4</c:v>
                </c:pt>
                <c:pt idx="241">
                  <c:v>1.7063399999999999E-4</c:v>
                </c:pt>
                <c:pt idx="242">
                  <c:v>1.81898E-4</c:v>
                </c:pt>
                <c:pt idx="243">
                  <c:v>1.7455319999999999E-4</c:v>
                </c:pt>
                <c:pt idx="244">
                  <c:v>1.817504E-4</c:v>
                </c:pt>
                <c:pt idx="245">
                  <c:v>1.8760280000000001E-4</c:v>
                </c:pt>
                <c:pt idx="246">
                  <c:v>1.865592E-4</c:v>
                </c:pt>
                <c:pt idx="247">
                  <c:v>1.804524E-4</c:v>
                </c:pt>
                <c:pt idx="248">
                  <c:v>1.8065359999999998E-4</c:v>
                </c:pt>
                <c:pt idx="249">
                  <c:v>1.7994960000000001E-4</c:v>
                </c:pt>
                <c:pt idx="250">
                  <c:v>1.9120200000000002E-4</c:v>
                </c:pt>
                <c:pt idx="251">
                  <c:v>1.8908320000000001E-4</c:v>
                </c:pt>
                <c:pt idx="252">
                  <c:v>1.8685279999999999E-4</c:v>
                </c:pt>
                <c:pt idx="253">
                  <c:v>1.89054E-4</c:v>
                </c:pt>
                <c:pt idx="254">
                  <c:v>1.9599760000000002E-4</c:v>
                </c:pt>
                <c:pt idx="255">
                  <c:v>1.9547879999999999E-4</c:v>
                </c:pt>
                <c:pt idx="256">
                  <c:v>1.9232599999999999E-4</c:v>
                </c:pt>
                <c:pt idx="257">
                  <c:v>1.8777999999999999E-4</c:v>
                </c:pt>
                <c:pt idx="258">
                  <c:v>1.98362E-4</c:v>
                </c:pt>
                <c:pt idx="259">
                  <c:v>1.8951960000000001E-4</c:v>
                </c:pt>
                <c:pt idx="260">
                  <c:v>1.9461039999999998E-4</c:v>
                </c:pt>
                <c:pt idx="261">
                  <c:v>2.0389440000000001E-4</c:v>
                </c:pt>
                <c:pt idx="262">
                  <c:v>2.0608359999999999E-4</c:v>
                </c:pt>
                <c:pt idx="263">
                  <c:v>1.965724E-4</c:v>
                </c:pt>
                <c:pt idx="264">
                  <c:v>2.0483200000000001E-4</c:v>
                </c:pt>
                <c:pt idx="265">
                  <c:v>2.0832320000000002E-4</c:v>
                </c:pt>
                <c:pt idx="266">
                  <c:v>2.1191680000000001E-4</c:v>
                </c:pt>
                <c:pt idx="267">
                  <c:v>2.0900479999999999E-4</c:v>
                </c:pt>
                <c:pt idx="268">
                  <c:v>2.1155640000000001E-4</c:v>
                </c:pt>
                <c:pt idx="269">
                  <c:v>2.1752879999999998E-4</c:v>
                </c:pt>
                <c:pt idx="270">
                  <c:v>2.2246120000000001E-4</c:v>
                </c:pt>
                <c:pt idx="271">
                  <c:v>2.2775040000000001E-4</c:v>
                </c:pt>
                <c:pt idx="272">
                  <c:v>2.179956E-4</c:v>
                </c:pt>
                <c:pt idx="273">
                  <c:v>2.060164E-4</c:v>
                </c:pt>
                <c:pt idx="274">
                  <c:v>2.0736760000000001E-4</c:v>
                </c:pt>
                <c:pt idx="275">
                  <c:v>2.1866839999999999E-4</c:v>
                </c:pt>
                <c:pt idx="276">
                  <c:v>2.138412E-4</c:v>
                </c:pt>
                <c:pt idx="277">
                  <c:v>2.247288E-4</c:v>
                </c:pt>
                <c:pt idx="278">
                  <c:v>2.2291919999999998E-4</c:v>
                </c:pt>
                <c:pt idx="279">
                  <c:v>2.1939920000000002E-4</c:v>
                </c:pt>
                <c:pt idx="280">
                  <c:v>2.193656E-4</c:v>
                </c:pt>
                <c:pt idx="281">
                  <c:v>2.2056840000000001E-4</c:v>
                </c:pt>
                <c:pt idx="282">
                  <c:v>2.2190959999999999E-4</c:v>
                </c:pt>
                <c:pt idx="283">
                  <c:v>2.3277360000000002E-4</c:v>
                </c:pt>
                <c:pt idx="284">
                  <c:v>2.3263280000000001E-4</c:v>
                </c:pt>
                <c:pt idx="285">
                  <c:v>2.2928480000000001E-4</c:v>
                </c:pt>
                <c:pt idx="286">
                  <c:v>2.2673959999999999E-4</c:v>
                </c:pt>
                <c:pt idx="287">
                  <c:v>2.3336519999999999E-4</c:v>
                </c:pt>
                <c:pt idx="288">
                  <c:v>2.3624559999999999E-4</c:v>
                </c:pt>
                <c:pt idx="289">
                  <c:v>2.351004E-4</c:v>
                </c:pt>
                <c:pt idx="290">
                  <c:v>2.3071959999999999E-4</c:v>
                </c:pt>
                <c:pt idx="291">
                  <c:v>2.267216E-4</c:v>
                </c:pt>
                <c:pt idx="292">
                  <c:v>2.33976E-4</c:v>
                </c:pt>
                <c:pt idx="293">
                  <c:v>2.429496E-4</c:v>
                </c:pt>
                <c:pt idx="294">
                  <c:v>2.3896839999999999E-4</c:v>
                </c:pt>
                <c:pt idx="295">
                  <c:v>2.3397279999999999E-4</c:v>
                </c:pt>
                <c:pt idx="296">
                  <c:v>2.3610840000000001E-4</c:v>
                </c:pt>
                <c:pt idx="297">
                  <c:v>2.435808E-4</c:v>
                </c:pt>
                <c:pt idx="298">
                  <c:v>2.40578E-4</c:v>
                </c:pt>
                <c:pt idx="299">
                  <c:v>2.3618119999999998E-4</c:v>
                </c:pt>
                <c:pt idx="300">
                  <c:v>2.3321360000000001E-4</c:v>
                </c:pt>
                <c:pt idx="301">
                  <c:v>2.3434040000000001E-4</c:v>
                </c:pt>
                <c:pt idx="302">
                  <c:v>2.3997839999999999E-4</c:v>
                </c:pt>
                <c:pt idx="303">
                  <c:v>2.4385159999999999E-4</c:v>
                </c:pt>
                <c:pt idx="304">
                  <c:v>2.4309639999999999E-4</c:v>
                </c:pt>
                <c:pt idx="305">
                  <c:v>2.387628E-4</c:v>
                </c:pt>
                <c:pt idx="306">
                  <c:v>2.4597479999999999E-4</c:v>
                </c:pt>
                <c:pt idx="307">
                  <c:v>2.4888120000000002E-4</c:v>
                </c:pt>
                <c:pt idx="308">
                  <c:v>2.43384E-4</c:v>
                </c:pt>
                <c:pt idx="309">
                  <c:v>2.3869560000000002E-4</c:v>
                </c:pt>
                <c:pt idx="310">
                  <c:v>2.4979599999999999E-4</c:v>
                </c:pt>
                <c:pt idx="311">
                  <c:v>2.6072040000000001E-4</c:v>
                </c:pt>
                <c:pt idx="312">
                  <c:v>2.5337880000000001E-4</c:v>
                </c:pt>
                <c:pt idx="313">
                  <c:v>2.4779199999999999E-4</c:v>
                </c:pt>
                <c:pt idx="314">
                  <c:v>2.4242799999999999E-4</c:v>
                </c:pt>
                <c:pt idx="315">
                  <c:v>2.5582319999999998E-4</c:v>
                </c:pt>
                <c:pt idx="316">
                  <c:v>2.5760959999999999E-4</c:v>
                </c:pt>
                <c:pt idx="317">
                  <c:v>2.5626719999999998E-4</c:v>
                </c:pt>
                <c:pt idx="318">
                  <c:v>2.5545959999999997E-4</c:v>
                </c:pt>
                <c:pt idx="319">
                  <c:v>2.5913560000000001E-4</c:v>
                </c:pt>
                <c:pt idx="320">
                  <c:v>2.7636480000000003E-4</c:v>
                </c:pt>
                <c:pt idx="321">
                  <c:v>2.6718759999999999E-4</c:v>
                </c:pt>
                <c:pt idx="322">
                  <c:v>2.6488679999999999E-4</c:v>
                </c:pt>
                <c:pt idx="323">
                  <c:v>2.6650920000000002E-4</c:v>
                </c:pt>
                <c:pt idx="324">
                  <c:v>2.6872119999999999E-4</c:v>
                </c:pt>
                <c:pt idx="325">
                  <c:v>2.6570439999999999E-4</c:v>
                </c:pt>
                <c:pt idx="326">
                  <c:v>2.6745760000000001E-4</c:v>
                </c:pt>
                <c:pt idx="327">
                  <c:v>2.73656E-4</c:v>
                </c:pt>
                <c:pt idx="328">
                  <c:v>2.8231079999999997E-4</c:v>
                </c:pt>
                <c:pt idx="329">
                  <c:v>2.706796E-4</c:v>
                </c:pt>
                <c:pt idx="330">
                  <c:v>2.7392159999999998E-4</c:v>
                </c:pt>
                <c:pt idx="331">
                  <c:v>2.8363640000000001E-4</c:v>
                </c:pt>
                <c:pt idx="332">
                  <c:v>2.7829840000000004E-4</c:v>
                </c:pt>
                <c:pt idx="333">
                  <c:v>2.76252E-4</c:v>
                </c:pt>
                <c:pt idx="334">
                  <c:v>2.8305559999999998E-4</c:v>
                </c:pt>
                <c:pt idx="335">
                  <c:v>2.7932519999999999E-4</c:v>
                </c:pt>
                <c:pt idx="336">
                  <c:v>2.870684E-4</c:v>
                </c:pt>
                <c:pt idx="337">
                  <c:v>2.8056959999999998E-4</c:v>
                </c:pt>
                <c:pt idx="338">
                  <c:v>2.7834560000000003E-4</c:v>
                </c:pt>
                <c:pt idx="339">
                  <c:v>2.7004079999999998E-4</c:v>
                </c:pt>
                <c:pt idx="340">
                  <c:v>2.723572E-4</c:v>
                </c:pt>
                <c:pt idx="341">
                  <c:v>2.777492E-4</c:v>
                </c:pt>
                <c:pt idx="342">
                  <c:v>2.8805479999999999E-4</c:v>
                </c:pt>
                <c:pt idx="343">
                  <c:v>2.8028079999999999E-4</c:v>
                </c:pt>
                <c:pt idx="344">
                  <c:v>2.7249920000000001E-4</c:v>
                </c:pt>
                <c:pt idx="345">
                  <c:v>2.8123239999999999E-4</c:v>
                </c:pt>
                <c:pt idx="346">
                  <c:v>2.8269079999999999E-4</c:v>
                </c:pt>
                <c:pt idx="347">
                  <c:v>2.7995519999999999E-4</c:v>
                </c:pt>
                <c:pt idx="348">
                  <c:v>2.8056640000000002E-4</c:v>
                </c:pt>
                <c:pt idx="349">
                  <c:v>2.9136839999999999E-4</c:v>
                </c:pt>
                <c:pt idx="350">
                  <c:v>2.8830039999999999E-4</c:v>
                </c:pt>
                <c:pt idx="351">
                  <c:v>2.8998320000000002E-4</c:v>
                </c:pt>
                <c:pt idx="352">
                  <c:v>2.9246799999999999E-4</c:v>
                </c:pt>
                <c:pt idx="353">
                  <c:v>2.9760920000000002E-4</c:v>
                </c:pt>
                <c:pt idx="354">
                  <c:v>3.0209360000000001E-4</c:v>
                </c:pt>
                <c:pt idx="355">
                  <c:v>3.0703799999999998E-4</c:v>
                </c:pt>
                <c:pt idx="356">
                  <c:v>2.8947799999999997E-4</c:v>
                </c:pt>
                <c:pt idx="357">
                  <c:v>2.8955959999999998E-4</c:v>
                </c:pt>
                <c:pt idx="358">
                  <c:v>3.0189639999999998E-4</c:v>
                </c:pt>
                <c:pt idx="359">
                  <c:v>2.9398400000000001E-4</c:v>
                </c:pt>
                <c:pt idx="360">
                  <c:v>2.950548E-4</c:v>
                </c:pt>
                <c:pt idx="361">
                  <c:v>2.9391239999999999E-4</c:v>
                </c:pt>
                <c:pt idx="362">
                  <c:v>3.0468280000000002E-4</c:v>
                </c:pt>
                <c:pt idx="363">
                  <c:v>3.0505879999999998E-4</c:v>
                </c:pt>
                <c:pt idx="364">
                  <c:v>2.9671839999999999E-4</c:v>
                </c:pt>
                <c:pt idx="365">
                  <c:v>2.9906240000000003E-4</c:v>
                </c:pt>
                <c:pt idx="366">
                  <c:v>2.998904E-4</c:v>
                </c:pt>
                <c:pt idx="367">
                  <c:v>3.060332E-4</c:v>
                </c:pt>
                <c:pt idx="368">
                  <c:v>2.9922679999999999E-4</c:v>
                </c:pt>
                <c:pt idx="369">
                  <c:v>3.000592E-4</c:v>
                </c:pt>
                <c:pt idx="370">
                  <c:v>2.8604359999999997E-4</c:v>
                </c:pt>
                <c:pt idx="371">
                  <c:v>2.9641679999999998E-4</c:v>
                </c:pt>
                <c:pt idx="372">
                  <c:v>3.0291200000000002E-4</c:v>
                </c:pt>
                <c:pt idx="373">
                  <c:v>3.0293479999999998E-4</c:v>
                </c:pt>
                <c:pt idx="374">
                  <c:v>2.9600520000000002E-4</c:v>
                </c:pt>
                <c:pt idx="375">
                  <c:v>3.0177160000000004E-4</c:v>
                </c:pt>
                <c:pt idx="376">
                  <c:v>3.0432119999999999E-4</c:v>
                </c:pt>
                <c:pt idx="377">
                  <c:v>3.1282160000000001E-4</c:v>
                </c:pt>
                <c:pt idx="378">
                  <c:v>3.105432E-4</c:v>
                </c:pt>
                <c:pt idx="379">
                  <c:v>3.0347879999999999E-4</c:v>
                </c:pt>
                <c:pt idx="380">
                  <c:v>2.994812E-4</c:v>
                </c:pt>
                <c:pt idx="381">
                  <c:v>3.0340880000000002E-4</c:v>
                </c:pt>
                <c:pt idx="382">
                  <c:v>3.1224080000000003E-4</c:v>
                </c:pt>
                <c:pt idx="383">
                  <c:v>3.0946000000000001E-4</c:v>
                </c:pt>
                <c:pt idx="384">
                  <c:v>3.1114599999999999E-4</c:v>
                </c:pt>
                <c:pt idx="385">
                  <c:v>3.0373040000000002E-4</c:v>
                </c:pt>
                <c:pt idx="386">
                  <c:v>3.0848959999999999E-4</c:v>
                </c:pt>
                <c:pt idx="387">
                  <c:v>3.1833159999999997E-4</c:v>
                </c:pt>
                <c:pt idx="388">
                  <c:v>3.1230599999999999E-4</c:v>
                </c:pt>
                <c:pt idx="389">
                  <c:v>3.1087399999999999E-4</c:v>
                </c:pt>
                <c:pt idx="390">
                  <c:v>3.0997480000000003E-4</c:v>
                </c:pt>
                <c:pt idx="391">
                  <c:v>3.0600800000000003E-4</c:v>
                </c:pt>
                <c:pt idx="392">
                  <c:v>3.1868479999999996E-4</c:v>
                </c:pt>
                <c:pt idx="393">
                  <c:v>3.2028840000000004E-4</c:v>
                </c:pt>
                <c:pt idx="394">
                  <c:v>3.0802280000000003E-4</c:v>
                </c:pt>
                <c:pt idx="395">
                  <c:v>3.16414E-4</c:v>
                </c:pt>
                <c:pt idx="396">
                  <c:v>3.1232640000000001E-4</c:v>
                </c:pt>
                <c:pt idx="397">
                  <c:v>3.1682519999999998E-4</c:v>
                </c:pt>
                <c:pt idx="398">
                  <c:v>3.2185800000000001E-4</c:v>
                </c:pt>
                <c:pt idx="399">
                  <c:v>3.1922480000000001E-4</c:v>
                </c:pt>
                <c:pt idx="400">
                  <c:v>3.1659960000000002E-4</c:v>
                </c:pt>
                <c:pt idx="401">
                  <c:v>3.0758000000000001E-4</c:v>
                </c:pt>
                <c:pt idx="402">
                  <c:v>3.2285399999999997E-4</c:v>
                </c:pt>
                <c:pt idx="403">
                  <c:v>3.1817159999999995E-4</c:v>
                </c:pt>
                <c:pt idx="404">
                  <c:v>3.209916E-4</c:v>
                </c:pt>
                <c:pt idx="405">
                  <c:v>3.1489279999999999E-4</c:v>
                </c:pt>
                <c:pt idx="406">
                  <c:v>3.2179359999999995E-4</c:v>
                </c:pt>
                <c:pt idx="407">
                  <c:v>3.2772159999999999E-4</c:v>
                </c:pt>
                <c:pt idx="408">
                  <c:v>3.2459839999999997E-4</c:v>
                </c:pt>
                <c:pt idx="409">
                  <c:v>3.220772E-4</c:v>
                </c:pt>
                <c:pt idx="410">
                  <c:v>3.2611279999999999E-4</c:v>
                </c:pt>
                <c:pt idx="411">
                  <c:v>3.2636119999999996E-4</c:v>
                </c:pt>
                <c:pt idx="412">
                  <c:v>3.3162280000000001E-4</c:v>
                </c:pt>
                <c:pt idx="413">
                  <c:v>3.2306880000000003E-4</c:v>
                </c:pt>
                <c:pt idx="414">
                  <c:v>3.2301280000000002E-4</c:v>
                </c:pt>
                <c:pt idx="415">
                  <c:v>3.2428040000000001E-4</c:v>
                </c:pt>
                <c:pt idx="416">
                  <c:v>3.2640320000000003E-4</c:v>
                </c:pt>
                <c:pt idx="417">
                  <c:v>3.3604399999999997E-4</c:v>
                </c:pt>
                <c:pt idx="418">
                  <c:v>3.3552079999999996E-4</c:v>
                </c:pt>
                <c:pt idx="419">
                  <c:v>3.2928720000000001E-4</c:v>
                </c:pt>
                <c:pt idx="420">
                  <c:v>3.2735399999999997E-4</c:v>
                </c:pt>
                <c:pt idx="421">
                  <c:v>3.2869479999999998E-4</c:v>
                </c:pt>
                <c:pt idx="422">
                  <c:v>3.3226879999999999E-4</c:v>
                </c:pt>
                <c:pt idx="423">
                  <c:v>3.3124800000000002E-4</c:v>
                </c:pt>
                <c:pt idx="424">
                  <c:v>3.2467360000000003E-4</c:v>
                </c:pt>
                <c:pt idx="425">
                  <c:v>3.21696E-4</c:v>
                </c:pt>
                <c:pt idx="426">
                  <c:v>3.3208160000000001E-4</c:v>
                </c:pt>
                <c:pt idx="427">
                  <c:v>3.3603239999999997E-4</c:v>
                </c:pt>
                <c:pt idx="428">
                  <c:v>3.3183160000000003E-4</c:v>
                </c:pt>
                <c:pt idx="429">
                  <c:v>3.279596E-4</c:v>
                </c:pt>
                <c:pt idx="430">
                  <c:v>3.3661520000000003E-4</c:v>
                </c:pt>
                <c:pt idx="431">
                  <c:v>3.3867880000000003E-4</c:v>
                </c:pt>
                <c:pt idx="432">
                  <c:v>3.2951840000000003E-4</c:v>
                </c:pt>
                <c:pt idx="433">
                  <c:v>3.2591320000000001E-4</c:v>
                </c:pt>
                <c:pt idx="434">
                  <c:v>3.2940039999999996E-4</c:v>
                </c:pt>
                <c:pt idx="435">
                  <c:v>3.3460640000000002E-4</c:v>
                </c:pt>
                <c:pt idx="436">
                  <c:v>3.3017920000000001E-4</c:v>
                </c:pt>
                <c:pt idx="437">
                  <c:v>3.3083960000000002E-4</c:v>
                </c:pt>
                <c:pt idx="438">
                  <c:v>3.291732E-4</c:v>
                </c:pt>
                <c:pt idx="439">
                  <c:v>3.4169760000000001E-4</c:v>
                </c:pt>
                <c:pt idx="440">
                  <c:v>3.4263920000000001E-4</c:v>
                </c:pt>
                <c:pt idx="441">
                  <c:v>3.3881960000000001E-4</c:v>
                </c:pt>
                <c:pt idx="442">
                  <c:v>3.3099879999999999E-4</c:v>
                </c:pt>
                <c:pt idx="443">
                  <c:v>3.377864E-4</c:v>
                </c:pt>
                <c:pt idx="444">
                  <c:v>3.4741000000000004E-4</c:v>
                </c:pt>
                <c:pt idx="445">
                  <c:v>3.4009760000000002E-4</c:v>
                </c:pt>
                <c:pt idx="446">
                  <c:v>3.3888439999999999E-4</c:v>
                </c:pt>
                <c:pt idx="447">
                  <c:v>3.3584799999999997E-4</c:v>
                </c:pt>
                <c:pt idx="448">
                  <c:v>3.464424E-4</c:v>
                </c:pt>
                <c:pt idx="449">
                  <c:v>3.3539640000000004E-4</c:v>
                </c:pt>
                <c:pt idx="450">
                  <c:v>3.2563599999999997E-4</c:v>
                </c:pt>
                <c:pt idx="451">
                  <c:v>3.3519680000000001E-4</c:v>
                </c:pt>
                <c:pt idx="452">
                  <c:v>3.3455840000000002E-4</c:v>
                </c:pt>
                <c:pt idx="453">
                  <c:v>3.3574720000000002E-4</c:v>
                </c:pt>
                <c:pt idx="454">
                  <c:v>3.3663760000000002E-4</c:v>
                </c:pt>
                <c:pt idx="455">
                  <c:v>3.3018440000000005E-4</c:v>
                </c:pt>
                <c:pt idx="456">
                  <c:v>3.2935239999999996E-4</c:v>
                </c:pt>
                <c:pt idx="457">
                  <c:v>3.3563000000000001E-4</c:v>
                </c:pt>
                <c:pt idx="458">
                  <c:v>3.3918560000000003E-4</c:v>
                </c:pt>
                <c:pt idx="459">
                  <c:v>3.3630279999999997E-4</c:v>
                </c:pt>
                <c:pt idx="460">
                  <c:v>3.3523560000000001E-4</c:v>
                </c:pt>
                <c:pt idx="461">
                  <c:v>3.4018199999999996E-4</c:v>
                </c:pt>
                <c:pt idx="462">
                  <c:v>3.4546080000000002E-4</c:v>
                </c:pt>
                <c:pt idx="463">
                  <c:v>3.400268E-4</c:v>
                </c:pt>
                <c:pt idx="464">
                  <c:v>3.4176119999999996E-4</c:v>
                </c:pt>
                <c:pt idx="465">
                  <c:v>3.3399119999999997E-4</c:v>
                </c:pt>
                <c:pt idx="466">
                  <c:v>3.4356999999999996E-4</c:v>
                </c:pt>
                <c:pt idx="467">
                  <c:v>3.4701520000000001E-4</c:v>
                </c:pt>
                <c:pt idx="468">
                  <c:v>3.3819679999999997E-4</c:v>
                </c:pt>
                <c:pt idx="469">
                  <c:v>3.3345680000000004E-4</c:v>
                </c:pt>
                <c:pt idx="470">
                  <c:v>3.3208960000000003E-4</c:v>
                </c:pt>
                <c:pt idx="471">
                  <c:v>3.4107079999999996E-4</c:v>
                </c:pt>
                <c:pt idx="472">
                  <c:v>3.3995839999999999E-4</c:v>
                </c:pt>
                <c:pt idx="473">
                  <c:v>3.3472599999999998E-4</c:v>
                </c:pt>
                <c:pt idx="474">
                  <c:v>3.3701E-4</c:v>
                </c:pt>
                <c:pt idx="475">
                  <c:v>3.3786879999999996E-4</c:v>
                </c:pt>
                <c:pt idx="476">
                  <c:v>3.4489079999999999E-4</c:v>
                </c:pt>
                <c:pt idx="477">
                  <c:v>3.3880519999999998E-4</c:v>
                </c:pt>
                <c:pt idx="478">
                  <c:v>3.3671800000000001E-4</c:v>
                </c:pt>
                <c:pt idx="479">
                  <c:v>3.3615399999999997E-4</c:v>
                </c:pt>
                <c:pt idx="480">
                  <c:v>3.4659719999999999E-4</c:v>
                </c:pt>
                <c:pt idx="481">
                  <c:v>3.4897960000000001E-4</c:v>
                </c:pt>
                <c:pt idx="482">
                  <c:v>3.4539599999999998E-4</c:v>
                </c:pt>
                <c:pt idx="483">
                  <c:v>3.3913079999999999E-4</c:v>
                </c:pt>
                <c:pt idx="484">
                  <c:v>3.4483720000000003E-4</c:v>
                </c:pt>
                <c:pt idx="485">
                  <c:v>3.5262E-4</c:v>
                </c:pt>
                <c:pt idx="486">
                  <c:v>3.4976359999999999E-4</c:v>
                </c:pt>
                <c:pt idx="487">
                  <c:v>3.4341839999999998E-4</c:v>
                </c:pt>
                <c:pt idx="488">
                  <c:v>3.3907880000000004E-4</c:v>
                </c:pt>
                <c:pt idx="489">
                  <c:v>3.3756920000000003E-4</c:v>
                </c:pt>
                <c:pt idx="490">
                  <c:v>3.4958839999999999E-4</c:v>
                </c:pt>
                <c:pt idx="491">
                  <c:v>3.4774480000000004E-4</c:v>
                </c:pt>
                <c:pt idx="492">
                  <c:v>3.4395000000000004E-4</c:v>
                </c:pt>
                <c:pt idx="493">
                  <c:v>3.5012159999999999E-4</c:v>
                </c:pt>
                <c:pt idx="494">
                  <c:v>3.5547159999999999E-4</c:v>
                </c:pt>
                <c:pt idx="495">
                  <c:v>3.4831679999999999E-4</c:v>
                </c:pt>
                <c:pt idx="496">
                  <c:v>3.4732879999999999E-4</c:v>
                </c:pt>
                <c:pt idx="497">
                  <c:v>3.467368E-4</c:v>
                </c:pt>
                <c:pt idx="498">
                  <c:v>3.5179359999999997E-4</c:v>
                </c:pt>
                <c:pt idx="499">
                  <c:v>3.5340559999999998E-4</c:v>
                </c:pt>
                <c:pt idx="500">
                  <c:v>3.4378039999999999E-4</c:v>
                </c:pt>
                <c:pt idx="501" formatCode="0.000">
                  <c:v>3.4821919999999999E-4</c:v>
                </c:pt>
                <c:pt idx="502" formatCode="0.000">
                  <c:v>3.467764E-4</c:v>
                </c:pt>
                <c:pt idx="503" formatCode="0.000">
                  <c:v>3.5445799999999999E-4</c:v>
                </c:pt>
                <c:pt idx="504" formatCode="0.000">
                  <c:v>3.5913040000000001E-4</c:v>
                </c:pt>
                <c:pt idx="505" formatCode="0.000">
                  <c:v>3.535112E-4</c:v>
                </c:pt>
                <c:pt idx="506" formatCode="0.000">
                  <c:v>3.5262200000000003E-4</c:v>
                </c:pt>
                <c:pt idx="507" formatCode="0.000">
                  <c:v>3.4852320000000001E-4</c:v>
                </c:pt>
                <c:pt idx="508" formatCode="0.000">
                  <c:v>3.572844E-4</c:v>
                </c:pt>
                <c:pt idx="509" formatCode="0.000">
                  <c:v>3.6328960000000003E-4</c:v>
                </c:pt>
                <c:pt idx="510" formatCode="0.000">
                  <c:v>3.555276E-4</c:v>
                </c:pt>
                <c:pt idx="511" formatCode="0.000">
                  <c:v>3.594968E-4</c:v>
                </c:pt>
                <c:pt idx="512" formatCode="0.000">
                  <c:v>3.600392E-4</c:v>
                </c:pt>
                <c:pt idx="513" formatCode="0.000">
                  <c:v>3.7122000000000001E-4</c:v>
                </c:pt>
                <c:pt idx="514" formatCode="0.000">
                  <c:v>3.6250079999999998E-4</c:v>
                </c:pt>
                <c:pt idx="515" formatCode="0.000">
                  <c:v>3.5325000000000005E-4</c:v>
                </c:pt>
                <c:pt idx="516" formatCode="0.000">
                  <c:v>3.5643639999999999E-4</c:v>
                </c:pt>
                <c:pt idx="517" formatCode="0.000">
                  <c:v>3.5593920000000001E-4</c:v>
                </c:pt>
                <c:pt idx="518" formatCode="0.000">
                  <c:v>3.6318759999999999E-4</c:v>
                </c:pt>
                <c:pt idx="519" formatCode="0.000">
                  <c:v>3.5913279999999996E-4</c:v>
                </c:pt>
                <c:pt idx="520" formatCode="0.000">
                  <c:v>3.5785720000000001E-4</c:v>
                </c:pt>
                <c:pt idx="521" formatCode="0.000">
                  <c:v>3.53498E-4</c:v>
                </c:pt>
                <c:pt idx="522" formatCode="0.000">
                  <c:v>3.6192559999999996E-4</c:v>
                </c:pt>
                <c:pt idx="523" formatCode="0.000">
                  <c:v>3.6199319999999998E-4</c:v>
                </c:pt>
                <c:pt idx="524" formatCode="0.000">
                  <c:v>3.6519679999999998E-4</c:v>
                </c:pt>
                <c:pt idx="525" formatCode="0.000">
                  <c:v>3.583476E-4</c:v>
                </c:pt>
                <c:pt idx="526" formatCode="0.000">
                  <c:v>3.5884079999999997E-4</c:v>
                </c:pt>
                <c:pt idx="527" formatCode="0.000">
                  <c:v>3.6465280000000003E-4</c:v>
                </c:pt>
                <c:pt idx="528" formatCode="0.000">
                  <c:v>3.6049280000000002E-4</c:v>
                </c:pt>
                <c:pt idx="529" formatCode="0.000">
                  <c:v>3.5945440000000002E-4</c:v>
                </c:pt>
                <c:pt idx="530" formatCode="0.000">
                  <c:v>3.5445160000000003E-4</c:v>
                </c:pt>
                <c:pt idx="531" formatCode="0.000">
                  <c:v>3.6366440000000001E-4</c:v>
                </c:pt>
                <c:pt idx="532" formatCode="0.000">
                  <c:v>3.5993799999999997E-4</c:v>
                </c:pt>
                <c:pt idx="533" formatCode="0.000">
                  <c:v>3.5829600000000003E-4</c:v>
                </c:pt>
                <c:pt idx="534" formatCode="0.000">
                  <c:v>3.5900439999999998E-4</c:v>
                </c:pt>
                <c:pt idx="535" formatCode="0.000">
                  <c:v>3.637364E-4</c:v>
                </c:pt>
                <c:pt idx="536" formatCode="0.000">
                  <c:v>3.690268E-4</c:v>
                </c:pt>
                <c:pt idx="537" formatCode="0.000">
                  <c:v>3.6573679999999997E-4</c:v>
                </c:pt>
                <c:pt idx="538" formatCode="0.000">
                  <c:v>3.6127439999999994E-4</c:v>
                </c:pt>
                <c:pt idx="539" formatCode="0.000">
                  <c:v>3.625376E-4</c:v>
                </c:pt>
                <c:pt idx="540" formatCode="0.000">
                  <c:v>3.7032679999999998E-4</c:v>
                </c:pt>
                <c:pt idx="541" formatCode="0.000">
                  <c:v>3.7257840000000001E-4</c:v>
                </c:pt>
                <c:pt idx="542" formatCode="0.000">
                  <c:v>3.6718439999999997E-4</c:v>
                </c:pt>
                <c:pt idx="543" formatCode="0.000">
                  <c:v>3.6105560000000003E-4</c:v>
                </c:pt>
                <c:pt idx="544" formatCode="0.000">
                  <c:v>3.6660760000000001E-4</c:v>
                </c:pt>
                <c:pt idx="545" formatCode="0.000">
                  <c:v>3.7302599999999999E-4</c:v>
                </c:pt>
                <c:pt idx="546" formatCode="0.000">
                  <c:v>3.6858000000000003E-4</c:v>
                </c:pt>
                <c:pt idx="547" formatCode="0.000">
                  <c:v>3.6287800000000002E-4</c:v>
                </c:pt>
                <c:pt idx="548" formatCode="0.000">
                  <c:v>3.6484919999999995E-4</c:v>
                </c:pt>
                <c:pt idx="549" formatCode="0.000">
                  <c:v>3.7314840000000004E-4</c:v>
                </c:pt>
                <c:pt idx="550" formatCode="0.000">
                  <c:v>3.7262879999999996E-4</c:v>
                </c:pt>
                <c:pt idx="551" formatCode="0.000">
                  <c:v>3.6575240000000003E-4</c:v>
                </c:pt>
                <c:pt idx="552" formatCode="0.000">
                  <c:v>3.6755199999999999E-4</c:v>
                </c:pt>
                <c:pt idx="553" formatCode="0.000">
                  <c:v>3.7420719999999995E-4</c:v>
                </c:pt>
                <c:pt idx="554" formatCode="0.000">
                  <c:v>3.7837280000000003E-4</c:v>
                </c:pt>
                <c:pt idx="555" formatCode="0.000">
                  <c:v>3.7501520000000004E-4</c:v>
                </c:pt>
                <c:pt idx="556" formatCode="0.000">
                  <c:v>3.758508E-4</c:v>
                </c:pt>
                <c:pt idx="557" formatCode="0.000">
                  <c:v>3.7306119999999996E-4</c:v>
                </c:pt>
                <c:pt idx="558" formatCode="0.000">
                  <c:v>3.7374400000000002E-4</c:v>
                </c:pt>
                <c:pt idx="559" formatCode="0.000">
                  <c:v>3.7955919999999998E-4</c:v>
                </c:pt>
                <c:pt idx="560" formatCode="0.000">
                  <c:v>3.7827680000000004E-4</c:v>
                </c:pt>
                <c:pt idx="561" formatCode="0.000">
                  <c:v>3.7543839999999999E-4</c:v>
                </c:pt>
                <c:pt idx="562" formatCode="0.000">
                  <c:v>3.7662760000000003E-4</c:v>
                </c:pt>
                <c:pt idx="563" formatCode="0.000">
                  <c:v>3.8126119999999999E-4</c:v>
                </c:pt>
                <c:pt idx="564" formatCode="0.000">
                  <c:v>3.8998280000000004E-4</c:v>
                </c:pt>
                <c:pt idx="565" formatCode="0.000">
                  <c:v>3.8620080000000001E-4</c:v>
                </c:pt>
                <c:pt idx="566" formatCode="0.000">
                  <c:v>3.8422599999999999E-4</c:v>
                </c:pt>
                <c:pt idx="567" formatCode="0.000">
                  <c:v>3.8098919999999999E-4</c:v>
                </c:pt>
                <c:pt idx="568" formatCode="0.000">
                  <c:v>3.8142360000000003E-4</c:v>
                </c:pt>
                <c:pt idx="569" formatCode="0.000">
                  <c:v>3.8851480000000002E-4</c:v>
                </c:pt>
                <c:pt idx="570" formatCode="0.000">
                  <c:v>3.8726200000000003E-4</c:v>
                </c:pt>
                <c:pt idx="571" formatCode="0.000">
                  <c:v>3.7993759999999999E-4</c:v>
                </c:pt>
                <c:pt idx="572" formatCode="0.000">
                  <c:v>3.8311159999999999E-4</c:v>
                </c:pt>
                <c:pt idx="573" formatCode="0.000">
                  <c:v>3.8904920000000005E-4</c:v>
                </c:pt>
                <c:pt idx="574" formatCode="0.000">
                  <c:v>3.8239919999999997E-4</c:v>
                </c:pt>
                <c:pt idx="575" formatCode="0.000">
                  <c:v>3.8059120000000002E-4</c:v>
                </c:pt>
                <c:pt idx="576" formatCode="0.000">
                  <c:v>3.7980399999999997E-4</c:v>
                </c:pt>
                <c:pt idx="577" formatCode="0.000">
                  <c:v>3.9210200000000002E-4</c:v>
                </c:pt>
                <c:pt idx="578" formatCode="0.000">
                  <c:v>3.9042199999999997E-4</c:v>
                </c:pt>
                <c:pt idx="579" formatCode="0.000">
                  <c:v>3.8561880000000001E-4</c:v>
                </c:pt>
                <c:pt idx="580" formatCode="0.000">
                  <c:v>3.8465520000000004E-4</c:v>
                </c:pt>
                <c:pt idx="581" formatCode="0.000">
                  <c:v>3.863208E-4</c:v>
                </c:pt>
                <c:pt idx="582" formatCode="0.000">
                  <c:v>3.957012E-4</c:v>
                </c:pt>
                <c:pt idx="583" formatCode="0.000">
                  <c:v>3.9429560000000001E-4</c:v>
                </c:pt>
                <c:pt idx="584" formatCode="0.000">
                  <c:v>3.9015759999999996E-4</c:v>
                </c:pt>
                <c:pt idx="585" formatCode="0.000">
                  <c:v>3.8883240000000001E-4</c:v>
                </c:pt>
                <c:pt idx="586" formatCode="0.000">
                  <c:v>3.8544319999999998E-4</c:v>
                </c:pt>
                <c:pt idx="587" formatCode="0.000">
                  <c:v>3.9660599999999998E-4</c:v>
                </c:pt>
                <c:pt idx="588" formatCode="0.000">
                  <c:v>3.9631560000000004E-4</c:v>
                </c:pt>
                <c:pt idx="589" formatCode="0.000">
                  <c:v>3.936848E-4</c:v>
                </c:pt>
                <c:pt idx="590" formatCode="0.000">
                  <c:v>3.9111399999999997E-4</c:v>
                </c:pt>
                <c:pt idx="591" formatCode="0.000">
                  <c:v>3.9608440000000003E-4</c:v>
                </c:pt>
                <c:pt idx="592" formatCode="0.000">
                  <c:v>3.9207119999999998E-4</c:v>
                </c:pt>
                <c:pt idx="593" formatCode="0.000">
                  <c:v>3.9284600000000003E-4</c:v>
                </c:pt>
                <c:pt idx="594" formatCode="0.000">
                  <c:v>3.9270720000000002E-4</c:v>
                </c:pt>
                <c:pt idx="595" formatCode="0.000">
                  <c:v>3.95616E-4</c:v>
                </c:pt>
                <c:pt idx="596" formatCode="0.000">
                  <c:v>3.9959639999999997E-4</c:v>
                </c:pt>
                <c:pt idx="597" formatCode="0.000">
                  <c:v>3.9715159999999998E-4</c:v>
                </c:pt>
                <c:pt idx="598" formatCode="0.000">
                  <c:v>3.9270759999999999E-4</c:v>
                </c:pt>
                <c:pt idx="599" formatCode="0.000">
                  <c:v>3.9281640000000002E-4</c:v>
                </c:pt>
                <c:pt idx="600" formatCode="0.000">
                  <c:v>4.0022799999999998E-4</c:v>
                </c:pt>
                <c:pt idx="601" formatCode="0.000">
                  <c:v>3.9723799999999995E-4</c:v>
                </c:pt>
                <c:pt idx="602" formatCode="0.000">
                  <c:v>3.9608520000000003E-4</c:v>
                </c:pt>
                <c:pt idx="603" formatCode="0.000">
                  <c:v>3.9197320000000001E-4</c:v>
                </c:pt>
                <c:pt idx="604" formatCode="0.000">
                  <c:v>3.9813439999999999E-4</c:v>
                </c:pt>
                <c:pt idx="605" formatCode="0.000">
                  <c:v>3.9921720000000001E-4</c:v>
                </c:pt>
                <c:pt idx="606" formatCode="0.000">
                  <c:v>3.9749920000000001E-4</c:v>
                </c:pt>
                <c:pt idx="607" formatCode="0.000">
                  <c:v>3.9075119999999996E-4</c:v>
                </c:pt>
                <c:pt idx="608" formatCode="0.000">
                  <c:v>3.9836679999999999E-4</c:v>
                </c:pt>
                <c:pt idx="609" formatCode="0.000">
                  <c:v>4.0350800000000001E-4</c:v>
                </c:pt>
                <c:pt idx="610" formatCode="0.000">
                  <c:v>4.0200800000000003E-4</c:v>
                </c:pt>
                <c:pt idx="611" formatCode="0.000">
                  <c:v>3.9397719999999996E-4</c:v>
                </c:pt>
                <c:pt idx="612" formatCode="0.000">
                  <c:v>3.9626920000000005E-4</c:v>
                </c:pt>
                <c:pt idx="613" formatCode="0.000">
                  <c:v>4.06368E-4</c:v>
                </c:pt>
                <c:pt idx="614" formatCode="0.000">
                  <c:v>4.0565600000000001E-4</c:v>
                </c:pt>
                <c:pt idx="615" formatCode="0.000">
                  <c:v>4.0220400000000003E-4</c:v>
                </c:pt>
                <c:pt idx="616" formatCode="0.000">
                  <c:v>4.0393199999999997E-4</c:v>
                </c:pt>
                <c:pt idx="617" formatCode="0.000">
                  <c:v>4.1515999999999998E-4</c:v>
                </c:pt>
                <c:pt idx="618" formatCode="0.000">
                  <c:v>4.12156E-4</c:v>
                </c:pt>
                <c:pt idx="619" formatCode="0.000">
                  <c:v>4.0404799999999995E-4</c:v>
                </c:pt>
                <c:pt idx="620" formatCode="0.000">
                  <c:v>4.0019199999999995E-4</c:v>
                </c:pt>
                <c:pt idx="621" formatCode="0.000">
                  <c:v>4.0188000000000002E-4</c:v>
                </c:pt>
                <c:pt idx="622" formatCode="0.000">
                  <c:v>4.1019600000000004E-4</c:v>
                </c:pt>
                <c:pt idx="623" formatCode="0.000">
                  <c:v>4.0891999999999995E-4</c:v>
                </c:pt>
                <c:pt idx="624" formatCode="0.000">
                  <c:v>4.0547600000000005E-4</c:v>
                </c:pt>
                <c:pt idx="625" formatCode="0.000">
                  <c:v>4.1766400000000005E-4</c:v>
                </c:pt>
                <c:pt idx="626" formatCode="0.000">
                  <c:v>4.19892E-4</c:v>
                </c:pt>
                <c:pt idx="627" formatCode="0.000">
                  <c:v>4.0823600000000003E-4</c:v>
                </c:pt>
                <c:pt idx="628" formatCode="0.000">
                  <c:v>4.0938799999999995E-4</c:v>
                </c:pt>
                <c:pt idx="629" formatCode="0.000">
                  <c:v>4.1542E-4</c:v>
                </c:pt>
                <c:pt idx="630" formatCode="0.000">
                  <c:v>4.2804399999999998E-4</c:v>
                </c:pt>
                <c:pt idx="631" formatCode="0.000">
                  <c:v>4.2217200000000001E-4</c:v>
                </c:pt>
                <c:pt idx="632" formatCode="0.000">
                  <c:v>4.1778000000000003E-4</c:v>
                </c:pt>
                <c:pt idx="633" formatCode="0.000">
                  <c:v>4.1188799999999996E-4</c:v>
                </c:pt>
                <c:pt idx="634" formatCode="0.000">
                  <c:v>4.2598400000000002E-4</c:v>
                </c:pt>
                <c:pt idx="635" formatCode="0.000">
                  <c:v>4.3135199999999997E-4</c:v>
                </c:pt>
                <c:pt idx="636" formatCode="0.000">
                  <c:v>4.1891999999999998E-4</c:v>
                </c:pt>
                <c:pt idx="637" formatCode="0.000">
                  <c:v>4.21376E-4</c:v>
                </c:pt>
                <c:pt idx="638" formatCode="0.000">
                  <c:v>4.1963199999999997E-4</c:v>
                </c:pt>
                <c:pt idx="639" formatCode="0.000">
                  <c:v>4.2830800000000002E-4</c:v>
                </c:pt>
                <c:pt idx="640" formatCode="0.000">
                  <c:v>4.3395999999999994E-4</c:v>
                </c:pt>
                <c:pt idx="641" formatCode="0.000">
                  <c:v>4.2919199999999995E-4</c:v>
                </c:pt>
                <c:pt idx="642" formatCode="0.000">
                  <c:v>4.2512399999999998E-4</c:v>
                </c:pt>
                <c:pt idx="643" formatCode="0.000">
                  <c:v>4.20884E-4</c:v>
                </c:pt>
                <c:pt idx="644" formatCode="0.000">
                  <c:v>4.3396400000000001E-4</c:v>
                </c:pt>
                <c:pt idx="645" formatCode="0.000">
                  <c:v>4.3384399999999996E-4</c:v>
                </c:pt>
                <c:pt idx="646" formatCode="0.000">
                  <c:v>4.31292E-4</c:v>
                </c:pt>
                <c:pt idx="647" formatCode="0.000">
                  <c:v>4.2348400000000001E-4</c:v>
                </c:pt>
                <c:pt idx="648" formatCode="0.000">
                  <c:v>4.3917200000000004E-4</c:v>
                </c:pt>
                <c:pt idx="649" formatCode="0.000">
                  <c:v>4.5845200000000003E-4</c:v>
                </c:pt>
                <c:pt idx="650" formatCode="0.000">
                  <c:v>4.4829599999999999E-4</c:v>
                </c:pt>
                <c:pt idx="651" formatCode="0.000">
                  <c:v>4.40016E-4</c:v>
                </c:pt>
                <c:pt idx="652" formatCode="0.000">
                  <c:v>4.3965200000000001E-4</c:v>
                </c:pt>
                <c:pt idx="653" formatCode="0.000">
                  <c:v>4.6643599999999998E-4</c:v>
                </c:pt>
                <c:pt idx="654" formatCode="0.000">
                  <c:v>4.52056E-4</c:v>
                </c:pt>
                <c:pt idx="655" formatCode="0.000">
                  <c:v>4.49436E-4</c:v>
                </c:pt>
                <c:pt idx="656" formatCode="0.000">
                  <c:v>4.4802399999999999E-4</c:v>
                </c:pt>
                <c:pt idx="657" formatCode="0.000">
                  <c:v>4.6739200000000001E-4</c:v>
                </c:pt>
                <c:pt idx="658" formatCode="0.000">
                  <c:v>4.6634799999999995E-4</c:v>
                </c:pt>
                <c:pt idx="659" formatCode="0.000">
                  <c:v>4.6584800000000004E-4</c:v>
                </c:pt>
                <c:pt idx="660" formatCode="0.000">
                  <c:v>4.60092E-4</c:v>
                </c:pt>
                <c:pt idx="661" formatCode="0.000">
                  <c:v>4.6403199999999996E-4</c:v>
                </c:pt>
                <c:pt idx="662" formatCode="0.000">
                  <c:v>4.8348799999999996E-4</c:v>
                </c:pt>
                <c:pt idx="663" formatCode="0.000">
                  <c:v>4.8366800000000003E-4</c:v>
                </c:pt>
                <c:pt idx="664" formatCode="0.000">
                  <c:v>4.7217599999999999E-4</c:v>
                </c:pt>
                <c:pt idx="665" formatCode="0.000">
                  <c:v>4.7343999999999999E-4</c:v>
                </c:pt>
                <c:pt idx="666" formatCode="0.000">
                  <c:v>4.9249599999999993E-4</c:v>
                </c:pt>
                <c:pt idx="667" formatCode="0.000">
                  <c:v>5.0169199999999998E-4</c:v>
                </c:pt>
                <c:pt idx="668" formatCode="0.000">
                  <c:v>4.9220399999999999E-4</c:v>
                </c:pt>
                <c:pt idx="669" formatCode="0.000">
                  <c:v>4.8009600000000001E-4</c:v>
                </c:pt>
                <c:pt idx="670" formatCode="0.000">
                  <c:v>5.0667599999999996E-4</c:v>
                </c:pt>
                <c:pt idx="671" formatCode="0.000">
                  <c:v>5.0762400000000003E-4</c:v>
                </c:pt>
                <c:pt idx="672" formatCode="0.000">
                  <c:v>5.0294400000000007E-4</c:v>
                </c:pt>
                <c:pt idx="673" formatCode="0.000">
                  <c:v>4.9505600000000001E-4</c:v>
                </c:pt>
                <c:pt idx="674" formatCode="0.000">
                  <c:v>5.1196400000000006E-4</c:v>
                </c:pt>
                <c:pt idx="675" formatCode="0.000">
                  <c:v>5.4107199999999997E-4</c:v>
                </c:pt>
                <c:pt idx="676" formatCode="0.000">
                  <c:v>5.3881199999999995E-4</c:v>
                </c:pt>
                <c:pt idx="677" formatCode="0.000">
                  <c:v>5.3656000000000005E-4</c:v>
                </c:pt>
                <c:pt idx="678" formatCode="0.000">
                  <c:v>5.3486799999999998E-4</c:v>
                </c:pt>
                <c:pt idx="679" formatCode="0.000">
                  <c:v>5.4734800000000002E-4</c:v>
                </c:pt>
                <c:pt idx="680" formatCode="0.000">
                  <c:v>5.6818800000000007E-4</c:v>
                </c:pt>
                <c:pt idx="681" formatCode="0.000">
                  <c:v>5.8792800000000004E-4</c:v>
                </c:pt>
                <c:pt idx="682" formatCode="0.000">
                  <c:v>5.9165599999999997E-4</c:v>
                </c:pt>
                <c:pt idx="683" formatCode="0.000">
                  <c:v>5.87092E-4</c:v>
                </c:pt>
                <c:pt idx="684" formatCode="0.000">
                  <c:v>5.8739199999999995E-4</c:v>
                </c:pt>
                <c:pt idx="685" formatCode="0.000">
                  <c:v>6.1214400000000001E-4</c:v>
                </c:pt>
                <c:pt idx="686" formatCode="0.000">
                  <c:v>6.44996E-4</c:v>
                </c:pt>
                <c:pt idx="687" formatCode="0.000">
                  <c:v>6.5291600000000002E-4</c:v>
                </c:pt>
                <c:pt idx="688" formatCode="0.000">
                  <c:v>6.5717599999999998E-4</c:v>
                </c:pt>
                <c:pt idx="689" formatCode="0.000">
                  <c:v>6.6751599999999994E-4</c:v>
                </c:pt>
                <c:pt idx="690" formatCode="0.000">
                  <c:v>7.2202799999999999E-4</c:v>
                </c:pt>
                <c:pt idx="691" formatCode="0.000">
                  <c:v>7.5077199999999992E-4</c:v>
                </c:pt>
                <c:pt idx="692" formatCode="0.000">
                  <c:v>7.5898400000000009E-4</c:v>
                </c:pt>
                <c:pt idx="693" formatCode="0.000">
                  <c:v>7.7915999999999999E-4</c:v>
                </c:pt>
                <c:pt idx="694" formatCode="0.000">
                  <c:v>8.5249199999999994E-4</c:v>
                </c:pt>
                <c:pt idx="695" formatCode="0.000">
                  <c:v>9.1356400000000006E-4</c:v>
                </c:pt>
                <c:pt idx="696" formatCode="0.000">
                  <c:v>9.35092E-4</c:v>
                </c:pt>
                <c:pt idx="697" formatCode="0.000">
                  <c:v>9.6108799999999992E-4</c:v>
                </c:pt>
                <c:pt idx="698" formatCode="0.000">
                  <c:v>1.036756E-3</c:v>
                </c:pt>
                <c:pt idx="699" formatCode="0.000">
                  <c:v>1.118504E-3</c:v>
                </c:pt>
                <c:pt idx="700" formatCode="0.000">
                  <c:v>1.1508359999999999E-3</c:v>
                </c:pt>
                <c:pt idx="701" formatCode="0.000">
                  <c:v>1.181896E-3</c:v>
                </c:pt>
                <c:pt idx="702" formatCode="0.000">
                  <c:v>1.2191120000000001E-3</c:v>
                </c:pt>
                <c:pt idx="703" formatCode="0.000">
                  <c:v>1.3217519999999998E-3</c:v>
                </c:pt>
                <c:pt idx="704" formatCode="0.000">
                  <c:v>1.439056E-3</c:v>
                </c:pt>
                <c:pt idx="705" formatCode="0.000">
                  <c:v>1.47478E-3</c:v>
                </c:pt>
                <c:pt idx="706" formatCode="0.000">
                  <c:v>1.5157359999999999E-3</c:v>
                </c:pt>
                <c:pt idx="707" formatCode="0.000">
                  <c:v>1.5675040000000002E-3</c:v>
                </c:pt>
                <c:pt idx="708" formatCode="0.000">
                  <c:v>1.711684E-3</c:v>
                </c:pt>
                <c:pt idx="709" formatCode="0.000">
                  <c:v>1.8953680000000001E-3</c:v>
                </c:pt>
                <c:pt idx="710" formatCode="0.000">
                  <c:v>1.931856E-3</c:v>
                </c:pt>
                <c:pt idx="711" formatCode="0.000">
                  <c:v>1.9654720000000002E-3</c:v>
                </c:pt>
                <c:pt idx="712" formatCode="0.000">
                  <c:v>2.0232200000000001E-3</c:v>
                </c:pt>
                <c:pt idx="713" formatCode="0.000">
                  <c:v>2.2898720000000001E-3</c:v>
                </c:pt>
                <c:pt idx="714" formatCode="0.000">
                  <c:v>2.3603719999999999E-3</c:v>
                </c:pt>
                <c:pt idx="715" formatCode="0.000">
                  <c:v>2.3860080000000002E-3</c:v>
                </c:pt>
                <c:pt idx="716" formatCode="0.000">
                  <c:v>2.5127999999999999E-3</c:v>
                </c:pt>
                <c:pt idx="717" formatCode="0.000">
                  <c:v>2.7636200000000001E-3</c:v>
                </c:pt>
                <c:pt idx="718" formatCode="0.000">
                  <c:v>2.8631360000000001E-3</c:v>
                </c:pt>
                <c:pt idx="719" formatCode="0.000">
                  <c:v>2.9229680000000002E-3</c:v>
                </c:pt>
                <c:pt idx="720" formatCode="0.000">
                  <c:v>2.986748E-3</c:v>
                </c:pt>
                <c:pt idx="721" formatCode="0.000">
                  <c:v>3.2260959999999999E-3</c:v>
                </c:pt>
                <c:pt idx="722" formatCode="0.000">
                  <c:v>3.473004E-3</c:v>
                </c:pt>
                <c:pt idx="723" formatCode="0.000">
                  <c:v>3.5483120000000001E-3</c:v>
                </c:pt>
                <c:pt idx="724" formatCode="0.000">
                  <c:v>3.6168840000000003E-3</c:v>
                </c:pt>
                <c:pt idx="725" formatCode="0.000">
                  <c:v>3.6714400000000002E-3</c:v>
                </c:pt>
                <c:pt idx="726" formatCode="0.000">
                  <c:v>3.9798239999999999E-3</c:v>
                </c:pt>
                <c:pt idx="727" formatCode="0.000">
                  <c:v>4.3146E-3</c:v>
                </c:pt>
                <c:pt idx="728" formatCode="0.000">
                  <c:v>4.3303999999999999E-3</c:v>
                </c:pt>
                <c:pt idx="729" formatCode="0.000">
                  <c:v>4.3864799999999999E-3</c:v>
                </c:pt>
                <c:pt idx="730" formatCode="0.000">
                  <c:v>4.5014799999999995E-3</c:v>
                </c:pt>
                <c:pt idx="731" formatCode="0.000">
                  <c:v>4.6984799999999997E-3</c:v>
                </c:pt>
                <c:pt idx="732" formatCode="0.000">
                  <c:v>5.1593999999999998E-3</c:v>
                </c:pt>
                <c:pt idx="733" formatCode="0.000">
                  <c:v>5.2600800000000003E-3</c:v>
                </c:pt>
                <c:pt idx="734" formatCode="0.000">
                  <c:v>5.3184799999999996E-3</c:v>
                </c:pt>
                <c:pt idx="735" formatCode="0.000">
                  <c:v>5.4857999999999999E-3</c:v>
                </c:pt>
                <c:pt idx="736" formatCode="0.000">
                  <c:v>5.9702399999999999E-3</c:v>
                </c:pt>
                <c:pt idx="737" formatCode="0.000">
                  <c:v>6.1330399999999993E-3</c:v>
                </c:pt>
                <c:pt idx="738" formatCode="0.000">
                  <c:v>6.1907999999999998E-3</c:v>
                </c:pt>
                <c:pt idx="739" formatCode="0.000">
                  <c:v>6.2709200000000001E-3</c:v>
                </c:pt>
                <c:pt idx="740" formatCode="0.000">
                  <c:v>6.5615999999999999E-3</c:v>
                </c:pt>
                <c:pt idx="741" formatCode="0.000">
                  <c:v>7.0884800000000003E-3</c:v>
                </c:pt>
                <c:pt idx="742" formatCode="0.000">
                  <c:v>7.1708400000000004E-3</c:v>
                </c:pt>
                <c:pt idx="743" formatCode="0.000">
                  <c:v>7.2334000000000001E-3</c:v>
                </c:pt>
                <c:pt idx="744" formatCode="0.000">
                  <c:v>7.3320399999999997E-3</c:v>
                </c:pt>
                <c:pt idx="745" formatCode="0.000">
                  <c:v>7.8446399999999999E-3</c:v>
                </c:pt>
                <c:pt idx="746" formatCode="0.000">
                  <c:v>8.3371599999999997E-3</c:v>
                </c:pt>
                <c:pt idx="747" formatCode="0.000">
                  <c:v>8.3842799999999992E-3</c:v>
                </c:pt>
                <c:pt idx="748" formatCode="0.000">
                  <c:v>8.4605200000000009E-3</c:v>
                </c:pt>
                <c:pt idx="749" formatCode="0.000">
                  <c:v>8.9248799999999996E-3</c:v>
                </c:pt>
                <c:pt idx="750" formatCode="0.000">
                  <c:v>9.3938800000000003E-3</c:v>
                </c:pt>
                <c:pt idx="751" formatCode="0.000">
                  <c:v>9.4471199999999998E-3</c:v>
                </c:pt>
                <c:pt idx="752" formatCode="0.000">
                  <c:v>9.5304399999999994E-3</c:v>
                </c:pt>
                <c:pt idx="753" formatCode="0.000">
                  <c:v>9.7367199999999991E-3</c:v>
                </c:pt>
                <c:pt idx="754" formatCode="0.000">
                  <c:v>1.0481039999999999E-2</c:v>
                </c:pt>
                <c:pt idx="755" formatCode="0.000">
                  <c:v>1.0981959999999999E-2</c:v>
                </c:pt>
                <c:pt idx="756" formatCode="0.000">
                  <c:v>1.101308E-2</c:v>
                </c:pt>
                <c:pt idx="757" formatCode="0.000">
                  <c:v>1.109504E-2</c:v>
                </c:pt>
                <c:pt idx="758" formatCode="0.000">
                  <c:v>1.12114E-2</c:v>
                </c:pt>
                <c:pt idx="759" formatCode="0.000">
                  <c:v>1.1507440000000001E-2</c:v>
                </c:pt>
                <c:pt idx="760" formatCode="0.000">
                  <c:v>1.2343E-2</c:v>
                </c:pt>
                <c:pt idx="761" formatCode="0.000">
                  <c:v>1.2477160000000001E-2</c:v>
                </c:pt>
                <c:pt idx="762" formatCode="0.000">
                  <c:v>1.254972E-2</c:v>
                </c:pt>
                <c:pt idx="763" formatCode="0.000">
                  <c:v>1.27622E-2</c:v>
                </c:pt>
                <c:pt idx="764" formatCode="0.000">
                  <c:v>1.3610000000000001E-2</c:v>
                </c:pt>
                <c:pt idx="765" formatCode="0.000">
                  <c:v>1.3957919999999999E-2</c:v>
                </c:pt>
                <c:pt idx="766" formatCode="0.000">
                  <c:v>1.40216E-2</c:v>
                </c:pt>
                <c:pt idx="767" formatCode="0.000">
                  <c:v>1.412132E-2</c:v>
                </c:pt>
                <c:pt idx="768" formatCode="0.000">
                  <c:v>1.4818599999999999E-2</c:v>
                </c:pt>
                <c:pt idx="769" formatCode="0.000">
                  <c:v>1.5494920000000001E-2</c:v>
                </c:pt>
                <c:pt idx="770" formatCode="0.000">
                  <c:v>1.5551680000000002E-2</c:v>
                </c:pt>
                <c:pt idx="771" formatCode="0.000">
                  <c:v>1.5670320000000001E-2</c:v>
                </c:pt>
                <c:pt idx="772" formatCode="0.000">
                  <c:v>1.6063320000000002E-2</c:v>
                </c:pt>
                <c:pt idx="773" formatCode="0.000">
                  <c:v>1.709724E-2</c:v>
                </c:pt>
                <c:pt idx="774" formatCode="0.000">
                  <c:v>1.7297E-2</c:v>
                </c:pt>
                <c:pt idx="775" formatCode="0.000">
                  <c:v>1.736304E-2</c:v>
                </c:pt>
                <c:pt idx="776" formatCode="0.000">
                  <c:v>1.748984E-2</c:v>
                </c:pt>
                <c:pt idx="777" formatCode="0.000">
                  <c:v>1.81592E-2</c:v>
                </c:pt>
                <c:pt idx="778" formatCode="0.000">
                  <c:v>1.9299400000000001E-2</c:v>
                </c:pt>
                <c:pt idx="779" formatCode="0.000">
                  <c:v>1.9447200000000001E-2</c:v>
                </c:pt>
                <c:pt idx="780" formatCode="0.000">
                  <c:v>1.9507960000000001E-2</c:v>
                </c:pt>
                <c:pt idx="781" formatCode="0.000">
                  <c:v>1.9638679999999999E-2</c:v>
                </c:pt>
                <c:pt idx="782" formatCode="0.000">
                  <c:v>2.034764E-2</c:v>
                </c:pt>
                <c:pt idx="783" formatCode="0.000">
                  <c:v>2.1448160000000001E-2</c:v>
                </c:pt>
                <c:pt idx="784" formatCode="0.000">
                  <c:v>2.1542279999999997E-2</c:v>
                </c:pt>
                <c:pt idx="785" formatCode="0.000">
                  <c:v>2.1612599999999999E-2</c:v>
                </c:pt>
                <c:pt idx="786" formatCode="0.000">
                  <c:v>2.17866E-2</c:v>
                </c:pt>
                <c:pt idx="787" formatCode="0.000">
                  <c:v>2.2631720000000001E-2</c:v>
                </c:pt>
                <c:pt idx="788" formatCode="0.000">
                  <c:v>2.3872000000000001E-2</c:v>
                </c:pt>
                <c:pt idx="789" formatCode="0.000">
                  <c:v>2.3976879999999999E-2</c:v>
                </c:pt>
                <c:pt idx="790" formatCode="0.000">
                  <c:v>2.4061560000000003E-2</c:v>
                </c:pt>
                <c:pt idx="791" formatCode="0.000">
                  <c:v>2.4212520000000001E-2</c:v>
                </c:pt>
                <c:pt idx="792" formatCode="0.000">
                  <c:v>2.4828280000000001E-2</c:v>
                </c:pt>
                <c:pt idx="793" formatCode="0.000">
                  <c:v>2.6208719999999998E-2</c:v>
                </c:pt>
                <c:pt idx="794" formatCode="0.000">
                  <c:v>2.6494559999999997E-2</c:v>
                </c:pt>
                <c:pt idx="795" formatCode="0.000">
                  <c:v>2.6552039999999999E-2</c:v>
                </c:pt>
                <c:pt idx="796" formatCode="0.000">
                  <c:v>2.6705960000000001E-2</c:v>
                </c:pt>
                <c:pt idx="797" formatCode="0.000">
                  <c:v>2.7624320000000001E-2</c:v>
                </c:pt>
                <c:pt idx="798" formatCode="0.000">
                  <c:v>2.8461360000000002E-2</c:v>
                </c:pt>
                <c:pt idx="799" formatCode="0.000">
                  <c:v>2.8509400000000001E-2</c:v>
                </c:pt>
                <c:pt idx="800" formatCode="0.000">
                  <c:v>2.8654519999999999E-2</c:v>
                </c:pt>
                <c:pt idx="801" formatCode="0.000">
                  <c:v>2.933388E-2</c:v>
                </c:pt>
                <c:pt idx="802" formatCode="0.000">
                  <c:v>3.0752399999999999E-2</c:v>
                </c:pt>
                <c:pt idx="803" formatCode="0.000">
                  <c:v>3.0895280000000001E-2</c:v>
                </c:pt>
                <c:pt idx="804" formatCode="0.000">
                  <c:v>3.099004E-2</c:v>
                </c:pt>
                <c:pt idx="805" formatCode="0.000">
                  <c:v>3.1161880000000003E-2</c:v>
                </c:pt>
                <c:pt idx="806" formatCode="0.000">
                  <c:v>3.252476E-2</c:v>
                </c:pt>
                <c:pt idx="807" formatCode="0.000">
                  <c:v>3.3354720000000004E-2</c:v>
                </c:pt>
                <c:pt idx="808" formatCode="0.000">
                  <c:v>3.3366560000000003E-2</c:v>
                </c:pt>
                <c:pt idx="809" formatCode="0.000">
                  <c:v>3.3504079999999999E-2</c:v>
                </c:pt>
                <c:pt idx="810" formatCode="0.000">
                  <c:v>3.4565320000000004E-2</c:v>
                </c:pt>
                <c:pt idx="811" formatCode="0.000">
                  <c:v>3.6037359999999997E-2</c:v>
                </c:pt>
                <c:pt idx="812" formatCode="0.000">
                  <c:v>3.6092279999999997E-2</c:v>
                </c:pt>
                <c:pt idx="813" formatCode="0.000">
                  <c:v>3.6167079999999997E-2</c:v>
                </c:pt>
                <c:pt idx="814" formatCode="0.000">
                  <c:v>3.6342640000000002E-2</c:v>
                </c:pt>
                <c:pt idx="815" formatCode="0.000">
                  <c:v>3.6829279999999999E-2</c:v>
                </c:pt>
                <c:pt idx="816" formatCode="0.000">
                  <c:v>3.8546119999999996E-2</c:v>
                </c:pt>
                <c:pt idx="817" formatCode="0.000">
                  <c:v>3.9204040000000002E-2</c:v>
                </c:pt>
                <c:pt idx="818" formatCode="0.000">
                  <c:v>3.9200439999999996E-2</c:v>
                </c:pt>
                <c:pt idx="819" formatCode="0.000">
                  <c:v>3.9327519999999998E-2</c:v>
                </c:pt>
                <c:pt idx="820" formatCode="0.000">
                  <c:v>3.996736E-2</c:v>
                </c:pt>
                <c:pt idx="821" formatCode="0.000">
                  <c:v>4.1760400000000003E-2</c:v>
                </c:pt>
                <c:pt idx="822" formatCode="0.000">
                  <c:v>4.2104000000000003E-2</c:v>
                </c:pt>
                <c:pt idx="823" formatCode="0.000">
                  <c:v>4.2122799999999995E-2</c:v>
                </c:pt>
                <c:pt idx="824" formatCode="0.000">
                  <c:v>4.2259599999999994E-2</c:v>
                </c:pt>
                <c:pt idx="825" formatCode="0.000">
                  <c:v>4.3539199999999993E-2</c:v>
                </c:pt>
                <c:pt idx="826" formatCode="0.000">
                  <c:v>4.4951999999999999E-2</c:v>
                </c:pt>
                <c:pt idx="827" formatCode="0.000">
                  <c:v>4.4949599999999999E-2</c:v>
                </c:pt>
                <c:pt idx="828" formatCode="0.000">
                  <c:v>4.5041200000000003E-2</c:v>
                </c:pt>
                <c:pt idx="829" formatCode="0.000">
                  <c:v>4.5186400000000002E-2</c:v>
                </c:pt>
                <c:pt idx="830" formatCode="0.000">
                  <c:v>4.6456799999999993E-2</c:v>
                </c:pt>
                <c:pt idx="831" formatCode="0.000">
                  <c:v>4.82864E-2</c:v>
                </c:pt>
                <c:pt idx="832" formatCode="0.000">
                  <c:v>4.8479599999999998E-2</c:v>
                </c:pt>
                <c:pt idx="833" formatCode="0.000">
                  <c:v>4.8468400000000002E-2</c:v>
                </c:pt>
                <c:pt idx="834" formatCode="0.000">
                  <c:v>4.8620799999999999E-2</c:v>
                </c:pt>
                <c:pt idx="835" formatCode="0.000">
                  <c:v>4.8825599999999997E-2</c:v>
                </c:pt>
                <c:pt idx="836" formatCode="0.000">
                  <c:v>5.0396400000000001E-2</c:v>
                </c:pt>
                <c:pt idx="837" formatCode="0.000">
                  <c:v>5.1900399999999999E-2</c:v>
                </c:pt>
                <c:pt idx="838" formatCode="0.000">
                  <c:v>5.1855200000000004E-2</c:v>
                </c:pt>
                <c:pt idx="839" formatCode="0.000">
                  <c:v>5.1914399999999999E-2</c:v>
                </c:pt>
                <c:pt idx="840" formatCode="0.000">
                  <c:v>5.20568E-2</c:v>
                </c:pt>
                <c:pt idx="841" formatCode="0.000">
                  <c:v>5.2826000000000005E-2</c:v>
                </c:pt>
                <c:pt idx="842" formatCode="0.000">
                  <c:v>5.4813599999999997E-2</c:v>
                </c:pt>
                <c:pt idx="843" formatCode="0.000">
                  <c:v>5.5210000000000002E-2</c:v>
                </c:pt>
                <c:pt idx="844" formatCode="0.000">
                  <c:v>5.5170000000000004E-2</c:v>
                </c:pt>
                <c:pt idx="845" formatCode="0.000">
                  <c:v>5.5275600000000001E-2</c:v>
                </c:pt>
                <c:pt idx="846" formatCode="0.000">
                  <c:v>5.5566000000000004E-2</c:v>
                </c:pt>
                <c:pt idx="847" formatCode="0.000">
                  <c:v>5.7537200000000004E-2</c:v>
                </c:pt>
                <c:pt idx="848" formatCode="0.000">
                  <c:v>5.8321600000000001E-2</c:v>
                </c:pt>
                <c:pt idx="849" formatCode="0.000">
                  <c:v>5.8250000000000003E-2</c:v>
                </c:pt>
                <c:pt idx="850" formatCode="0.000">
                  <c:v>5.8351600000000003E-2</c:v>
                </c:pt>
                <c:pt idx="851" formatCode="0.000">
                  <c:v>5.9031200000000006E-2</c:v>
                </c:pt>
                <c:pt idx="852" formatCode="0.000">
                  <c:v>6.1044799999999996E-2</c:v>
                </c:pt>
                <c:pt idx="853" formatCode="0.000">
                  <c:v>6.1215200000000004E-2</c:v>
                </c:pt>
                <c:pt idx="854" formatCode="0.000">
                  <c:v>6.1181599999999996E-2</c:v>
                </c:pt>
                <c:pt idx="855" formatCode="0.000">
                  <c:v>6.1512799999999999E-2</c:v>
                </c:pt>
                <c:pt idx="856" formatCode="0.000">
                  <c:v>6.3534400000000005E-2</c:v>
                </c:pt>
                <c:pt idx="857" formatCode="0.000">
                  <c:v>6.3950400000000004E-2</c:v>
                </c:pt>
                <c:pt idx="858" formatCode="0.000">
                  <c:v>6.3874399999999998E-2</c:v>
                </c:pt>
                <c:pt idx="859" formatCode="0.000">
                  <c:v>6.3973199999999994E-2</c:v>
                </c:pt>
                <c:pt idx="860" formatCode="0.000">
                  <c:v>6.5284800000000004E-2</c:v>
                </c:pt>
                <c:pt idx="861" formatCode="0.000">
                  <c:v>6.6996E-2</c:v>
                </c:pt>
                <c:pt idx="862" formatCode="0.000">
                  <c:v>6.6869600000000001E-2</c:v>
                </c:pt>
                <c:pt idx="863" formatCode="0.000">
                  <c:v>6.6841999999999999E-2</c:v>
                </c:pt>
                <c:pt idx="864" formatCode="0.000">
                  <c:v>6.6988400000000003E-2</c:v>
                </c:pt>
                <c:pt idx="865" formatCode="0.000">
                  <c:v>6.8124400000000002E-2</c:v>
                </c:pt>
                <c:pt idx="866" formatCode="0.000">
                  <c:v>7.0202000000000001E-2</c:v>
                </c:pt>
                <c:pt idx="867" formatCode="0.000">
                  <c:v>7.0324799999999993E-2</c:v>
                </c:pt>
                <c:pt idx="868" formatCode="0.000">
                  <c:v>7.0225999999999997E-2</c:v>
                </c:pt>
                <c:pt idx="869" formatCode="0.000">
                  <c:v>7.0278000000000007E-2</c:v>
                </c:pt>
                <c:pt idx="870" formatCode="0.000">
                  <c:v>7.0530400000000007E-2</c:v>
                </c:pt>
                <c:pt idx="871" formatCode="0.000">
                  <c:v>7.2572799999999993E-2</c:v>
                </c:pt>
                <c:pt idx="872" formatCode="0.000">
                  <c:v>7.3510400000000004E-2</c:v>
                </c:pt>
                <c:pt idx="873" formatCode="0.000">
                  <c:v>7.3312799999999997E-2</c:v>
                </c:pt>
                <c:pt idx="874" formatCode="0.000">
                  <c:v>7.3309200000000005E-2</c:v>
                </c:pt>
                <c:pt idx="875" formatCode="0.000">
                  <c:v>7.4786000000000005E-2</c:v>
                </c:pt>
                <c:pt idx="876" formatCode="0.000">
                  <c:v>7.6177599999999998E-2</c:v>
                </c:pt>
                <c:pt idx="877" formatCode="0.000">
                  <c:v>7.5993599999999994E-2</c:v>
                </c:pt>
                <c:pt idx="878" formatCode="0.000">
                  <c:v>7.59412E-2</c:v>
                </c:pt>
                <c:pt idx="879" formatCode="0.000">
                  <c:v>7.6298000000000005E-2</c:v>
                </c:pt>
                <c:pt idx="880" formatCode="0.000">
                  <c:v>7.8394400000000003E-2</c:v>
                </c:pt>
                <c:pt idx="881" formatCode="0.000">
                  <c:v>7.8820399999999999E-2</c:v>
                </c:pt>
                <c:pt idx="882" formatCode="0.000">
                  <c:v>7.8659599999999996E-2</c:v>
                </c:pt>
                <c:pt idx="883" formatCode="0.000">
                  <c:v>7.8659599999999996E-2</c:v>
                </c:pt>
                <c:pt idx="884" formatCode="0.000">
                  <c:v>7.8762399999999996E-2</c:v>
                </c:pt>
                <c:pt idx="885" formatCode="0.000">
                  <c:v>8.0533599999999997E-2</c:v>
                </c:pt>
                <c:pt idx="886" formatCode="0.000">
                  <c:v>8.1395199999999987E-2</c:v>
                </c:pt>
                <c:pt idx="887" formatCode="0.000">
                  <c:v>8.1194400000000014E-2</c:v>
                </c:pt>
                <c:pt idx="888" formatCode="0.000">
                  <c:v>8.1213999999999995E-2</c:v>
                </c:pt>
                <c:pt idx="889" formatCode="0.000">
                  <c:v>8.3035599999999987E-2</c:v>
                </c:pt>
                <c:pt idx="890" formatCode="0.000">
                  <c:v>8.4289199999999995E-2</c:v>
                </c:pt>
                <c:pt idx="891" formatCode="0.000">
                  <c:v>8.4052000000000002E-2</c:v>
                </c:pt>
                <c:pt idx="892" formatCode="0.000">
                  <c:v>8.3965999999999999E-2</c:v>
                </c:pt>
                <c:pt idx="893" formatCode="0.000">
                  <c:v>8.4006399999999995E-2</c:v>
                </c:pt>
                <c:pt idx="894" formatCode="0.000">
                  <c:v>8.5687599999999989E-2</c:v>
                </c:pt>
                <c:pt idx="895" formatCode="0.000">
                  <c:v>8.7223200000000001E-2</c:v>
                </c:pt>
                <c:pt idx="896" formatCode="0.000">
                  <c:v>8.6946399999999993E-2</c:v>
                </c:pt>
                <c:pt idx="897" formatCode="0.000">
                  <c:v>8.6829199999999995E-2</c:v>
                </c:pt>
                <c:pt idx="898" formatCode="0.000">
                  <c:v>8.6793200000000001E-2</c:v>
                </c:pt>
                <c:pt idx="899" formatCode="0.000">
                  <c:v>8.7283200000000005E-2</c:v>
                </c:pt>
                <c:pt idx="900" formatCode="0.000">
                  <c:v>8.9539199999999999E-2</c:v>
                </c:pt>
                <c:pt idx="901" formatCode="0.000">
                  <c:v>9.0413599999999997E-2</c:v>
                </c:pt>
                <c:pt idx="902" formatCode="0.000">
                  <c:v>9.0120400000000003E-2</c:v>
                </c:pt>
                <c:pt idx="903" formatCode="0.000">
                  <c:v>8.9989200000000005E-2</c:v>
                </c:pt>
                <c:pt idx="904" formatCode="0.000">
                  <c:v>9.0277600000000013E-2</c:v>
                </c:pt>
                <c:pt idx="905" formatCode="0.000">
                  <c:v>9.2432E-2</c:v>
                </c:pt>
                <c:pt idx="906" formatCode="0.000">
                  <c:v>9.2824000000000004E-2</c:v>
                </c:pt>
                <c:pt idx="907" formatCode="0.000">
                  <c:v>9.256919999999999E-2</c:v>
                </c:pt>
                <c:pt idx="908" formatCode="0.000">
                  <c:v>9.2485600000000001E-2</c:v>
                </c:pt>
                <c:pt idx="909" formatCode="0.000">
                  <c:v>9.356479999999999E-2</c:v>
                </c:pt>
                <c:pt idx="910" formatCode="0.000">
                  <c:v>9.5210399999999987E-2</c:v>
                </c:pt>
                <c:pt idx="911" formatCode="0.000">
                  <c:v>9.4975599999999993E-2</c:v>
                </c:pt>
                <c:pt idx="912" formatCode="0.000">
                  <c:v>9.4790799999999995E-2</c:v>
                </c:pt>
                <c:pt idx="913" formatCode="0.000">
                  <c:v>9.5046000000000005E-2</c:v>
                </c:pt>
                <c:pt idx="914" formatCode="0.000">
                  <c:v>9.6972799999999998E-2</c:v>
                </c:pt>
                <c:pt idx="915" formatCode="0.000">
                  <c:v>9.6901200000000007E-2</c:v>
                </c:pt>
                <c:pt idx="916" formatCode="0.000">
                  <c:v>9.670999999999999E-2</c:v>
                </c:pt>
                <c:pt idx="917" formatCode="0.000">
                  <c:v>9.6635600000000002E-2</c:v>
                </c:pt>
                <c:pt idx="918" formatCode="0.000">
                  <c:v>9.7457600000000005E-2</c:v>
                </c:pt>
                <c:pt idx="919" formatCode="0.000">
                  <c:v>9.9253599999999997E-2</c:v>
                </c:pt>
                <c:pt idx="920" formatCode="0.000">
                  <c:v>9.9065200000000006E-2</c:v>
                </c:pt>
                <c:pt idx="921" formatCode="0.000">
                  <c:v>9.8830799999999996E-2</c:v>
                </c:pt>
                <c:pt idx="922" formatCode="0.000">
                  <c:v>9.8947599999999997E-2</c:v>
                </c:pt>
                <c:pt idx="923" formatCode="0.000">
                  <c:v>0.1010624</c:v>
                </c:pt>
                <c:pt idx="924" formatCode="0.000">
                  <c:v>0.10198359999999999</c:v>
                </c:pt>
                <c:pt idx="925" formatCode="0.000">
                  <c:v>0.10165399999999999</c:v>
                </c:pt>
                <c:pt idx="926" formatCode="0.000">
                  <c:v>0.101462</c:v>
                </c:pt>
                <c:pt idx="927" formatCode="0.000">
                  <c:v>0.10242760000000001</c:v>
                </c:pt>
                <c:pt idx="928" formatCode="0.000">
                  <c:v>0.10368359999999999</c:v>
                </c:pt>
                <c:pt idx="929" formatCode="0.000">
                  <c:v>0.10341160000000001</c:v>
                </c:pt>
                <c:pt idx="930" formatCode="0.000">
                  <c:v>0.1032208</c:v>
                </c:pt>
                <c:pt idx="931" formatCode="0.000">
                  <c:v>0.1040156</c:v>
                </c:pt>
                <c:pt idx="932" formatCode="0.000">
                  <c:v>0.105834</c:v>
                </c:pt>
                <c:pt idx="933" formatCode="0.000">
                  <c:v>0.1055972</c:v>
                </c:pt>
                <c:pt idx="934" formatCode="0.000">
                  <c:v>0.1053212</c:v>
                </c:pt>
                <c:pt idx="935" formatCode="0.000">
                  <c:v>0.1051888</c:v>
                </c:pt>
                <c:pt idx="936" formatCode="0.000">
                  <c:v>0.10632720000000001</c:v>
                </c:pt>
                <c:pt idx="937" formatCode="0.000">
                  <c:v>0.10820199999999999</c:v>
                </c:pt>
                <c:pt idx="938" formatCode="0.000">
                  <c:v>0.10790319999999999</c:v>
                </c:pt>
                <c:pt idx="939" formatCode="0.000">
                  <c:v>0.1076332</c:v>
                </c:pt>
                <c:pt idx="940" formatCode="0.000">
                  <c:v>0.10797599999999999</c:v>
                </c:pt>
                <c:pt idx="941" formatCode="0.000">
                  <c:v>0.11015000000000001</c:v>
                </c:pt>
                <c:pt idx="942" formatCode="0.000">
                  <c:v>0.1101496</c:v>
                </c:pt>
                <c:pt idx="943" formatCode="0.000">
                  <c:v>0.1097964</c:v>
                </c:pt>
                <c:pt idx="944" formatCode="0.000">
                  <c:v>0.109596</c:v>
                </c:pt>
                <c:pt idx="945" formatCode="0.000">
                  <c:v>0.11102479999999999</c:v>
                </c:pt>
                <c:pt idx="946" formatCode="0.000">
                  <c:v>0.1127148</c:v>
                </c:pt>
                <c:pt idx="947" formatCode="0.000">
                  <c:v>0.11235279999999999</c:v>
                </c:pt>
                <c:pt idx="948" formatCode="0.000">
                  <c:v>0.1120312</c:v>
                </c:pt>
                <c:pt idx="949" formatCode="0.000">
                  <c:v>0.1120472</c:v>
                </c:pt>
                <c:pt idx="950" formatCode="0.000">
                  <c:v>0.114104</c:v>
                </c:pt>
                <c:pt idx="951" formatCode="0.000">
                  <c:v>0.11445880000000001</c:v>
                </c:pt>
                <c:pt idx="952" formatCode="0.000">
                  <c:v>0.11408799999999999</c:v>
                </c:pt>
                <c:pt idx="953" formatCode="0.000">
                  <c:v>0.11381959999999999</c:v>
                </c:pt>
                <c:pt idx="954" formatCode="0.000">
                  <c:v>0.1140072</c:v>
                </c:pt>
                <c:pt idx="955" formatCode="0.000">
                  <c:v>0.11620240000000001</c:v>
                </c:pt>
                <c:pt idx="956" formatCode="0.000">
                  <c:v>0.11655160000000001</c:v>
                </c:pt>
                <c:pt idx="957" formatCode="0.000">
                  <c:v>0.1161272</c:v>
                </c:pt>
                <c:pt idx="958" formatCode="0.000">
                  <c:v>0.1159384</c:v>
                </c:pt>
                <c:pt idx="959" formatCode="0.000">
                  <c:v>0.11766199999999999</c:v>
                </c:pt>
                <c:pt idx="960" formatCode="0.000">
                  <c:v>0.11842560000000001</c:v>
                </c:pt>
                <c:pt idx="961" formatCode="0.000">
                  <c:v>0.1180156</c:v>
                </c:pt>
                <c:pt idx="962" formatCode="0.000">
                  <c:v>0.11770600000000001</c:v>
                </c:pt>
                <c:pt idx="963" formatCode="0.000">
                  <c:v>0.11846040000000001</c:v>
                </c:pt>
                <c:pt idx="964" formatCode="0.000">
                  <c:v>0.1208008</c:v>
                </c:pt>
                <c:pt idx="965" formatCode="0.000">
                  <c:v>0.12086719999999999</c:v>
                </c:pt>
                <c:pt idx="966" formatCode="0.000">
                  <c:v>0.1204112</c:v>
                </c:pt>
                <c:pt idx="967" formatCode="0.000">
                  <c:v>0.12008279999999999</c:v>
                </c:pt>
                <c:pt idx="968" formatCode="0.000">
                  <c:v>0.11999079999999999</c:v>
                </c:pt>
                <c:pt idx="969" formatCode="0.000">
                  <c:v>0.12189679999999999</c:v>
                </c:pt>
                <c:pt idx="970" formatCode="0.000">
                  <c:v>0.12342800000000001</c:v>
                </c:pt>
                <c:pt idx="971" formatCode="0.000">
                  <c:v>0.1229696</c:v>
                </c:pt>
                <c:pt idx="972" formatCode="0.000">
                  <c:v>0.1225976</c:v>
                </c:pt>
                <c:pt idx="973" formatCode="0.000">
                  <c:v>0.1223588</c:v>
                </c:pt>
                <c:pt idx="974" formatCode="0.000">
                  <c:v>0.1238908</c:v>
                </c:pt>
                <c:pt idx="975" formatCode="0.000">
                  <c:v>0.125226</c:v>
                </c:pt>
                <c:pt idx="976" formatCode="0.000">
                  <c:v>0.1247668</c:v>
                </c:pt>
                <c:pt idx="977" formatCode="0.000">
                  <c:v>0.12441039999999999</c:v>
                </c:pt>
                <c:pt idx="978" formatCode="0.000">
                  <c:v>0.12433080000000001</c:v>
                </c:pt>
                <c:pt idx="979" formatCode="0.000">
                  <c:v>0.12642880000000001</c:v>
                </c:pt>
                <c:pt idx="980" formatCode="0.000">
                  <c:v>0.12680920000000001</c:v>
                </c:pt>
                <c:pt idx="981" formatCode="0.000">
                  <c:v>0.12636240000000001</c:v>
                </c:pt>
                <c:pt idx="982" formatCode="0.000">
                  <c:v>0.12606400000000001</c:v>
                </c:pt>
                <c:pt idx="983" formatCode="0.000">
                  <c:v>0.1275268</c:v>
                </c:pt>
                <c:pt idx="984" formatCode="0.000">
                  <c:v>0.129112</c:v>
                </c:pt>
                <c:pt idx="985" formatCode="0.000">
                  <c:v>0.12864240000000002</c:v>
                </c:pt>
                <c:pt idx="986" formatCode="0.000">
                  <c:v>0.12824960000000002</c:v>
                </c:pt>
                <c:pt idx="987" formatCode="0.000">
                  <c:v>0.1282092</c:v>
                </c:pt>
                <c:pt idx="988" formatCode="0.000">
                  <c:v>0.13050240000000002</c:v>
                </c:pt>
                <c:pt idx="989" formatCode="0.000">
                  <c:v>0.13115959999999999</c:v>
                </c:pt>
                <c:pt idx="990" formatCode="0.000">
                  <c:v>0.1306592</c:v>
                </c:pt>
                <c:pt idx="991" formatCode="0.000">
                  <c:v>0.13035679999999999</c:v>
                </c:pt>
                <c:pt idx="992" formatCode="0.000">
                  <c:v>0.13024079999999999</c:v>
                </c:pt>
                <c:pt idx="993" formatCode="0.000">
                  <c:v>0.1324688</c:v>
                </c:pt>
                <c:pt idx="994" formatCode="0.000">
                  <c:v>0.1338548</c:v>
                </c:pt>
                <c:pt idx="995" formatCode="0.000">
                  <c:v>0.13336200000000001</c:v>
                </c:pt>
                <c:pt idx="996" formatCode="0.000">
                  <c:v>0.13299640000000001</c:v>
                </c:pt>
                <c:pt idx="997" formatCode="0.000">
                  <c:v>0.13292000000000001</c:v>
                </c:pt>
                <c:pt idx="998" formatCode="0.000">
                  <c:v>0.13507520000000001</c:v>
                </c:pt>
                <c:pt idx="999" formatCode="0.000">
                  <c:v>0.13543440000000001</c:v>
                </c:pt>
                <c:pt idx="1000" formatCode="0.000">
                  <c:v>0.1350064</c:v>
                </c:pt>
                <c:pt idx="1001" formatCode="0.000">
                  <c:v>0.13496</c:v>
                </c:pt>
                <c:pt idx="1002" formatCode="0.000">
                  <c:v>0.137214</c:v>
                </c:pt>
                <c:pt idx="1003" formatCode="0.000">
                  <c:v>0.13753319999999999</c:v>
                </c:pt>
                <c:pt idx="1004" formatCode="0.000">
                  <c:v>0.1370664</c:v>
                </c:pt>
                <c:pt idx="1005" formatCode="0.000">
                  <c:v>0.136768</c:v>
                </c:pt>
                <c:pt idx="1006" formatCode="0.000">
                  <c:v>0.1372176</c:v>
                </c:pt>
                <c:pt idx="1007" formatCode="0.000">
                  <c:v>0.1397468</c:v>
                </c:pt>
                <c:pt idx="1008" formatCode="0.000">
                  <c:v>0.1400052</c:v>
                </c:pt>
                <c:pt idx="1009" formatCode="0.000">
                  <c:v>0.13957240000000001</c:v>
                </c:pt>
                <c:pt idx="1010" formatCode="0.000">
                  <c:v>0.1392516</c:v>
                </c:pt>
                <c:pt idx="1011" formatCode="0.000">
                  <c:v>0.13953279999999998</c:v>
                </c:pt>
                <c:pt idx="1012" formatCode="0.000">
                  <c:v>0.14214959999999999</c:v>
                </c:pt>
                <c:pt idx="1013" formatCode="0.000">
                  <c:v>0.1426528</c:v>
                </c:pt>
                <c:pt idx="1014" formatCode="0.000">
                  <c:v>0.14218839999999999</c:v>
                </c:pt>
                <c:pt idx="1015" formatCode="0.000">
                  <c:v>0.14188800000000001</c:v>
                </c:pt>
                <c:pt idx="1016" formatCode="0.000">
                  <c:v>0.142152</c:v>
                </c:pt>
                <c:pt idx="1017" formatCode="0.000">
                  <c:v>0.14478199999999999</c:v>
                </c:pt>
                <c:pt idx="1018" formatCode="0.000">
                  <c:v>0.14522640000000001</c:v>
                </c:pt>
                <c:pt idx="1019" formatCode="0.000">
                  <c:v>0.1447812</c:v>
                </c:pt>
                <c:pt idx="1020" formatCode="0.000">
                  <c:v>0.14448439999999999</c:v>
                </c:pt>
                <c:pt idx="1021" formatCode="0.000">
                  <c:v>0.1453808</c:v>
                </c:pt>
                <c:pt idx="1022" formatCode="0.000">
                  <c:v>0.14823520000000001</c:v>
                </c:pt>
                <c:pt idx="1023" formatCode="0.000">
                  <c:v>0.14884120000000001</c:v>
                </c:pt>
                <c:pt idx="1024" formatCode="0.000">
                  <c:v>0.1483468</c:v>
                </c:pt>
                <c:pt idx="1025" formatCode="0.000">
                  <c:v>0.14804919999999999</c:v>
                </c:pt>
                <c:pt idx="1026" formatCode="0.000">
                  <c:v>0.14782519999999999</c:v>
                </c:pt>
                <c:pt idx="1027" formatCode="0.000">
                  <c:v>0.1485476</c:v>
                </c:pt>
                <c:pt idx="1028" formatCode="0.000">
                  <c:v>0.15100520000000001</c:v>
                </c:pt>
                <c:pt idx="1029" formatCode="0.000">
                  <c:v>0.1507888</c:v>
                </c:pt>
                <c:pt idx="1030" formatCode="0.000">
                  <c:v>0.15038959999999998</c:v>
                </c:pt>
                <c:pt idx="1031" formatCode="0.000">
                  <c:v>0.15103239999999998</c:v>
                </c:pt>
                <c:pt idx="1032" formatCode="0.000">
                  <c:v>0.15346560000000001</c:v>
                </c:pt>
                <c:pt idx="1033" formatCode="0.000">
                  <c:v>0.15321799999999999</c:v>
                </c:pt>
                <c:pt idx="1034" formatCode="0.000">
                  <c:v>0.1528312</c:v>
                </c:pt>
                <c:pt idx="1035" formatCode="0.000">
                  <c:v>0.1533844</c:v>
                </c:pt>
                <c:pt idx="1036" formatCode="0.000">
                  <c:v>0.15596759999999998</c:v>
                </c:pt>
                <c:pt idx="1037" formatCode="0.000">
                  <c:v>0.1558244</c:v>
                </c:pt>
                <c:pt idx="1038" formatCode="0.000">
                  <c:v>0.1554152</c:v>
                </c:pt>
                <c:pt idx="1039" formatCode="0.000">
                  <c:v>0.1551564</c:v>
                </c:pt>
                <c:pt idx="1040" formatCode="0.000">
                  <c:v>0.1566052</c:v>
                </c:pt>
                <c:pt idx="1041" formatCode="0.000">
                  <c:v>0.15913720000000001</c:v>
                </c:pt>
                <c:pt idx="1042" formatCode="0.000">
                  <c:v>0.1588252</c:v>
                </c:pt>
                <c:pt idx="1043" formatCode="0.000">
                  <c:v>0.15843959999999999</c:v>
                </c:pt>
                <c:pt idx="1044" formatCode="0.000">
                  <c:v>0.15831600000000001</c:v>
                </c:pt>
                <c:pt idx="1045" formatCode="0.000">
                  <c:v>0.1607248</c:v>
                </c:pt>
                <c:pt idx="1046" formatCode="0.000">
                  <c:v>0.1617992</c:v>
                </c:pt>
                <c:pt idx="1047" formatCode="0.000">
                  <c:v>0.16133120000000001</c:v>
                </c:pt>
                <c:pt idx="1048" formatCode="0.000">
                  <c:v>0.16101400000000002</c:v>
                </c:pt>
                <c:pt idx="1049" formatCode="0.000">
                  <c:v>0.16144919999999999</c:v>
                </c:pt>
                <c:pt idx="1050" formatCode="0.000">
                  <c:v>0.164266</c:v>
                </c:pt>
                <c:pt idx="1051" formatCode="0.000">
                  <c:v>0.1642372</c:v>
                </c:pt>
                <c:pt idx="1052" formatCode="0.000">
                  <c:v>0.16383120000000001</c:v>
                </c:pt>
                <c:pt idx="1053" formatCode="0.000">
                  <c:v>0.1635752</c:v>
                </c:pt>
                <c:pt idx="1054" formatCode="0.000">
                  <c:v>0.16511880000000001</c:v>
                </c:pt>
                <c:pt idx="1055" formatCode="0.000">
                  <c:v>0.1676388</c:v>
                </c:pt>
                <c:pt idx="1056" formatCode="0.000">
                  <c:v>0.1672632</c:v>
                </c:pt>
                <c:pt idx="1057" formatCode="0.000">
                  <c:v>0.16686280000000001</c:v>
                </c:pt>
                <c:pt idx="1058" formatCode="0.000">
                  <c:v>0.1666176</c:v>
                </c:pt>
                <c:pt idx="1059" formatCode="0.000">
                  <c:v>0.1683192</c:v>
                </c:pt>
                <c:pt idx="1060" formatCode="0.000">
                  <c:v>0.17060919999999999</c:v>
                </c:pt>
                <c:pt idx="1061" formatCode="0.000">
                  <c:v>0.17023279999999999</c:v>
                </c:pt>
                <c:pt idx="1062" formatCode="0.000">
                  <c:v>0.1698508</c:v>
                </c:pt>
                <c:pt idx="1063" formatCode="0.000">
                  <c:v>0.16966039999999999</c:v>
                </c:pt>
                <c:pt idx="1064" formatCode="0.000">
                  <c:v>0.17186399999999999</c:v>
                </c:pt>
                <c:pt idx="1065" formatCode="0.000">
                  <c:v>0.17381080000000002</c:v>
                </c:pt>
                <c:pt idx="1066" formatCode="0.000">
                  <c:v>0.17334599999999997</c:v>
                </c:pt>
                <c:pt idx="1067" formatCode="0.000">
                  <c:v>0.1730032</c:v>
                </c:pt>
                <c:pt idx="1068" formatCode="0.000">
                  <c:v>0.17299</c:v>
                </c:pt>
                <c:pt idx="1069" formatCode="0.000">
                  <c:v>0.17588920000000002</c:v>
                </c:pt>
                <c:pt idx="1070" formatCode="0.000">
                  <c:v>0.17734279999999999</c:v>
                </c:pt>
                <c:pt idx="1071" formatCode="0.000">
                  <c:v>0.17684</c:v>
                </c:pt>
                <c:pt idx="1072" formatCode="0.000">
                  <c:v>0.17650880000000002</c:v>
                </c:pt>
                <c:pt idx="1073" formatCode="0.000">
                  <c:v>0.17676999999999998</c:v>
                </c:pt>
                <c:pt idx="1074" formatCode="0.000">
                  <c:v>0.1800524</c:v>
                </c:pt>
                <c:pt idx="1075" formatCode="0.000">
                  <c:v>0.18114239999999998</c:v>
                </c:pt>
                <c:pt idx="1076" formatCode="0.000">
                  <c:v>0.18066960000000001</c:v>
                </c:pt>
                <c:pt idx="1077" formatCode="0.000">
                  <c:v>0.18035959999999998</c:v>
                </c:pt>
                <c:pt idx="1078" formatCode="0.000">
                  <c:v>0.18018439999999999</c:v>
                </c:pt>
                <c:pt idx="1079" formatCode="0.000">
                  <c:v>0.1819528</c:v>
                </c:pt>
                <c:pt idx="1080" formatCode="0.000">
                  <c:v>0.18489159999999999</c:v>
                </c:pt>
                <c:pt idx="1081" formatCode="0.000">
                  <c:v>0.18459440000000002</c:v>
                </c:pt>
                <c:pt idx="1082" formatCode="0.000">
                  <c:v>0.1842068</c:v>
                </c:pt>
                <c:pt idx="1083" formatCode="0.000">
                  <c:v>0.1839952</c:v>
                </c:pt>
                <c:pt idx="1084" formatCode="0.000">
                  <c:v>0.1845956</c:v>
                </c:pt>
                <c:pt idx="1085" formatCode="0.000">
                  <c:v>0.18816160000000001</c:v>
                </c:pt>
                <c:pt idx="1086" formatCode="0.000">
                  <c:v>0.188974</c:v>
                </c:pt>
                <c:pt idx="1087" formatCode="0.000">
                  <c:v>0.18851880000000001</c:v>
                </c:pt>
                <c:pt idx="1088" formatCode="0.000">
                  <c:v>0.18823519999999999</c:v>
                </c:pt>
                <c:pt idx="1089" formatCode="0.000">
                  <c:v>0.18846959999999999</c:v>
                </c:pt>
                <c:pt idx="1090" formatCode="0.000">
                  <c:v>0.19193000000000002</c:v>
                </c:pt>
                <c:pt idx="1091" formatCode="0.000">
                  <c:v>0.1930076</c:v>
                </c:pt>
                <c:pt idx="1092" formatCode="0.000">
                  <c:v>0.19255359999999999</c:v>
                </c:pt>
                <c:pt idx="1093" formatCode="0.000">
                  <c:v>0.19227360000000002</c:v>
                </c:pt>
                <c:pt idx="1094" formatCode="0.000">
                  <c:v>0.19219</c:v>
                </c:pt>
                <c:pt idx="1095" formatCode="0.000">
                  <c:v>0.1948192</c:v>
                </c:pt>
                <c:pt idx="1096" formatCode="0.000">
                  <c:v>0.19668720000000001</c:v>
                </c:pt>
                <c:pt idx="1097" formatCode="0.000">
                  <c:v>0.1962516</c:v>
                </c:pt>
                <c:pt idx="1098" formatCode="0.000">
                  <c:v>0.19598160000000001</c:v>
                </c:pt>
                <c:pt idx="1099" formatCode="0.000">
                  <c:v>0.19668119999999997</c:v>
                </c:pt>
                <c:pt idx="1100" formatCode="0.000">
                  <c:v>0.20005800000000001</c:v>
                </c:pt>
                <c:pt idx="1101" formatCode="0.000">
                  <c:v>0.20004840000000002</c:v>
                </c:pt>
                <c:pt idx="1102" formatCode="0.000">
                  <c:v>0.19969480000000001</c:v>
                </c:pt>
                <c:pt idx="1103" formatCode="0.000">
                  <c:v>0.19966719999999999</c:v>
                </c:pt>
                <c:pt idx="1104" formatCode="0.000">
                  <c:v>0.2026888</c:v>
                </c:pt>
                <c:pt idx="1105" formatCode="0.000">
                  <c:v>0.20464839999999998</c:v>
                </c:pt>
                <c:pt idx="1106" formatCode="0.000">
                  <c:v>0.20419720000000002</c:v>
                </c:pt>
                <c:pt idx="1107" formatCode="0.000">
                  <c:v>0.20390039999999998</c:v>
                </c:pt>
                <c:pt idx="1108" formatCode="0.000">
                  <c:v>0.2037428</c:v>
                </c:pt>
                <c:pt idx="1109" formatCode="0.000">
                  <c:v>0.20565280000000002</c:v>
                </c:pt>
                <c:pt idx="1110" formatCode="0.000">
                  <c:v>0.2091432</c:v>
                </c:pt>
                <c:pt idx="1111" formatCode="0.000">
                  <c:v>0.2089684</c:v>
                </c:pt>
                <c:pt idx="1112" formatCode="0.000">
                  <c:v>0.20857240000000002</c:v>
                </c:pt>
                <c:pt idx="1113" formatCode="0.000">
                  <c:v>0.20837520000000001</c:v>
                </c:pt>
                <c:pt idx="1114" formatCode="0.000">
                  <c:v>0.20936920000000001</c:v>
                </c:pt>
                <c:pt idx="1115" formatCode="0.000">
                  <c:v>0.21319680000000002</c:v>
                </c:pt>
                <c:pt idx="1116" formatCode="0.000">
                  <c:v>0.213366</c:v>
                </c:pt>
                <c:pt idx="1117" formatCode="0.000">
                  <c:v>0.21290439999999999</c:v>
                </c:pt>
                <c:pt idx="1118" formatCode="0.000">
                  <c:v>0.21270800000000001</c:v>
                </c:pt>
                <c:pt idx="1119" formatCode="0.000">
                  <c:v>0.21283719999999998</c:v>
                </c:pt>
                <c:pt idx="1120" formatCode="0.000">
                  <c:v>0.2165156</c:v>
                </c:pt>
                <c:pt idx="1121" formatCode="0.000">
                  <c:v>0.21801120000000002</c:v>
                </c:pt>
                <c:pt idx="1122" formatCode="0.000">
                  <c:v>0.2175376</c:v>
                </c:pt>
                <c:pt idx="1123" formatCode="0.000">
                  <c:v>0.21728280000000003</c:v>
                </c:pt>
                <c:pt idx="1124" formatCode="0.000">
                  <c:v>0.21831040000000002</c:v>
                </c:pt>
                <c:pt idx="1125" formatCode="0.000">
                  <c:v>0.22225400000000001</c:v>
                </c:pt>
                <c:pt idx="1126" formatCode="0.000">
                  <c:v>0.2224632</c:v>
                </c:pt>
                <c:pt idx="1127" formatCode="0.000">
                  <c:v>0.2220636</c:v>
                </c:pt>
                <c:pt idx="1128" formatCode="0.000">
                  <c:v>0.22188680000000002</c:v>
                </c:pt>
                <c:pt idx="1129" formatCode="0.000">
                  <c:v>0.22351360000000001</c:v>
                </c:pt>
                <c:pt idx="1130" formatCode="0.000">
                  <c:v>0.22733920000000002</c:v>
                </c:pt>
                <c:pt idx="1131" formatCode="0.000">
                  <c:v>0.2271976</c:v>
                </c:pt>
                <c:pt idx="1132" formatCode="0.000">
                  <c:v>0.22682960000000002</c:v>
                </c:pt>
                <c:pt idx="1133" formatCode="0.000">
                  <c:v>0.22670120000000002</c:v>
                </c:pt>
                <c:pt idx="1134" formatCode="0.000">
                  <c:v>0.22845880000000002</c:v>
                </c:pt>
                <c:pt idx="1135" formatCode="0.000">
                  <c:v>0.23159440000000001</c:v>
                </c:pt>
                <c:pt idx="1136" formatCode="0.000">
                  <c:v>0.23128799999999999</c:v>
                </c:pt>
                <c:pt idx="1137" formatCode="0.000">
                  <c:v>0.23104040000000001</c:v>
                </c:pt>
                <c:pt idx="1138" formatCode="0.000">
                  <c:v>0.231096</c:v>
                </c:pt>
                <c:pt idx="1139" formatCode="0.000">
                  <c:v>0.23475159999999998</c:v>
                </c:pt>
                <c:pt idx="1140" formatCode="0.000">
                  <c:v>0.2366916</c:v>
                </c:pt>
                <c:pt idx="1141" formatCode="0.000">
                  <c:v>0.236286</c:v>
                </c:pt>
                <c:pt idx="1142" formatCode="0.000">
                  <c:v>0.2360584</c:v>
                </c:pt>
                <c:pt idx="1143" formatCode="0.000">
                  <c:v>0.23732639999999999</c:v>
                </c:pt>
                <c:pt idx="1144" formatCode="0.000">
                  <c:v>0.24117239999999998</c:v>
                </c:pt>
                <c:pt idx="1145" formatCode="0.000">
                  <c:v>0.2410544</c:v>
                </c:pt>
                <c:pt idx="1146" formatCode="0.000">
                  <c:v>0.24076440000000002</c:v>
                </c:pt>
                <c:pt idx="1147" formatCode="0.000">
                  <c:v>0.24090879999999998</c:v>
                </c:pt>
                <c:pt idx="1148" formatCode="0.000">
                  <c:v>0.24460999999999999</c:v>
                </c:pt>
                <c:pt idx="1149" formatCode="0.000">
                  <c:v>0.2450504</c:v>
                </c:pt>
                <c:pt idx="1150" formatCode="0.000">
                  <c:v>0.24476520000000002</c:v>
                </c:pt>
                <c:pt idx="1151" formatCode="0.000">
                  <c:v>0.24463960000000001</c:v>
                </c:pt>
                <c:pt idx="1152" formatCode="0.000">
                  <c:v>0.24701200000000001</c:v>
                </c:pt>
                <c:pt idx="1153" formatCode="0.000">
                  <c:v>0.25025200000000003</c:v>
                </c:pt>
                <c:pt idx="1154" formatCode="0.000">
                  <c:v>0.24992599999999998</c:v>
                </c:pt>
                <c:pt idx="1155" formatCode="0.000">
                  <c:v>0.2496592</c:v>
                </c:pt>
                <c:pt idx="1156" formatCode="0.000">
                  <c:v>0.2496708</c:v>
                </c:pt>
                <c:pt idx="1157" formatCode="0.000">
                  <c:v>0.25321759999999999</c:v>
                </c:pt>
                <c:pt idx="1158" formatCode="0.000">
                  <c:v>0.25580359999999996</c:v>
                </c:pt>
                <c:pt idx="1159" formatCode="0.000">
                  <c:v>0.25536320000000001</c:v>
                </c:pt>
                <c:pt idx="1160" formatCode="0.000">
                  <c:v>0.2551736</c:v>
                </c:pt>
                <c:pt idx="1161" formatCode="0.000">
                  <c:v>0.2551388</c:v>
                </c:pt>
                <c:pt idx="1162" formatCode="0.000">
                  <c:v>0.25758439999999999</c:v>
                </c:pt>
                <c:pt idx="1163" formatCode="0.000">
                  <c:v>0.26187360000000004</c:v>
                </c:pt>
                <c:pt idx="1164" formatCode="0.000">
                  <c:v>0.2617448</c:v>
                </c:pt>
                <c:pt idx="1165" formatCode="0.000">
                  <c:v>0.26145200000000002</c:v>
                </c:pt>
                <c:pt idx="1166" formatCode="0.000">
                  <c:v>0.26140560000000002</c:v>
                </c:pt>
                <c:pt idx="1167" formatCode="0.000">
                  <c:v>0.26249079999999997</c:v>
                </c:pt>
                <c:pt idx="1168" formatCode="0.000">
                  <c:v>0.26748840000000002</c:v>
                </c:pt>
                <c:pt idx="1169" formatCode="0.000">
                  <c:v>0.26827079999999998</c:v>
                </c:pt>
                <c:pt idx="1170" formatCode="0.000">
                  <c:v>0.26795200000000002</c:v>
                </c:pt>
                <c:pt idx="1171" formatCode="0.000">
                  <c:v>0.26781080000000002</c:v>
                </c:pt>
                <c:pt idx="1172" formatCode="0.000">
                  <c:v>0.26798759999999999</c:v>
                </c:pt>
                <c:pt idx="1173" formatCode="0.000">
                  <c:v>0.27191960000000004</c:v>
                </c:pt>
                <c:pt idx="1174" formatCode="0.000">
                  <c:v>0.2749124</c:v>
                </c:pt>
                <c:pt idx="1175" formatCode="0.000">
                  <c:v>0.27454719999999999</c:v>
                </c:pt>
                <c:pt idx="1176" formatCode="0.000">
                  <c:v>0.27435280000000001</c:v>
                </c:pt>
                <c:pt idx="1177" formatCode="0.000">
                  <c:v>0.27437080000000003</c:v>
                </c:pt>
                <c:pt idx="1178" formatCode="0.000">
                  <c:v>0.27618200000000004</c:v>
                </c:pt>
                <c:pt idx="1179" formatCode="0.000">
                  <c:v>0.28147</c:v>
                </c:pt>
                <c:pt idx="1180" formatCode="0.000">
                  <c:v>0.28196399999999999</c:v>
                </c:pt>
                <c:pt idx="1181" formatCode="0.000">
                  <c:v>0.28159680000000004</c:v>
                </c:pt>
                <c:pt idx="1182" formatCode="0.000">
                  <c:v>0.2815088</c:v>
                </c:pt>
                <c:pt idx="1183" formatCode="0.000">
                  <c:v>0.28242200000000001</c:v>
                </c:pt>
                <c:pt idx="1184" formatCode="0.000">
                  <c:v>0.28714079999999997</c:v>
                </c:pt>
                <c:pt idx="1185" formatCode="0.000">
                  <c:v>0.28730319999999998</c:v>
                </c:pt>
                <c:pt idx="1186" formatCode="0.000">
                  <c:v>0.28705079999999999</c:v>
                </c:pt>
                <c:pt idx="1187" formatCode="0.000">
                  <c:v>0.2870432</c:v>
                </c:pt>
                <c:pt idx="1188" formatCode="0.000">
                  <c:v>0.29065200000000002</c:v>
                </c:pt>
                <c:pt idx="1189" formatCode="0.000">
                  <c:v>0.29388760000000003</c:v>
                </c:pt>
                <c:pt idx="1190" formatCode="0.000">
                  <c:v>0.29354160000000001</c:v>
                </c:pt>
                <c:pt idx="1191" formatCode="0.000">
                  <c:v>0.29346800000000001</c:v>
                </c:pt>
                <c:pt idx="1192" formatCode="0.000">
                  <c:v>0.2935104</c:v>
                </c:pt>
                <c:pt idx="1193" formatCode="0.000">
                  <c:v>0.29502</c:v>
                </c:pt>
                <c:pt idx="1194" formatCode="0.000">
                  <c:v>0.30071919999999996</c:v>
                </c:pt>
                <c:pt idx="1195" formatCode="0.000">
                  <c:v>0.30151039999999996</c:v>
                </c:pt>
                <c:pt idx="1196" formatCode="0.000">
                  <c:v>0.3012128</c:v>
                </c:pt>
                <c:pt idx="1197" formatCode="0.000">
                  <c:v>0.30122080000000001</c:v>
                </c:pt>
                <c:pt idx="1198" formatCode="0.000">
                  <c:v>0.3013516</c:v>
                </c:pt>
                <c:pt idx="1199" formatCode="0.000">
                  <c:v>0.30473800000000001</c:v>
                </c:pt>
                <c:pt idx="1200" formatCode="0.000">
                  <c:v>0.30893759999999998</c:v>
                </c:pt>
                <c:pt idx="1201" formatCode="0.000">
                  <c:v>0.30870999999999998</c:v>
                </c:pt>
                <c:pt idx="1202" formatCode="0.000">
                  <c:v>0.30858640000000004</c:v>
                </c:pt>
                <c:pt idx="1203" formatCode="0.000">
                  <c:v>0.30865880000000001</c:v>
                </c:pt>
                <c:pt idx="1204" formatCode="0.000">
                  <c:v>0.31138440000000001</c:v>
                </c:pt>
                <c:pt idx="1205" formatCode="0.000">
                  <c:v>0.3163164</c:v>
                </c:pt>
                <c:pt idx="1206" formatCode="0.000">
                  <c:v>0.31621320000000003</c:v>
                </c:pt>
                <c:pt idx="1207" formatCode="0.000">
                  <c:v>0.31607639999999998</c:v>
                </c:pt>
                <c:pt idx="1208" formatCode="0.000">
                  <c:v>0.31619240000000004</c:v>
                </c:pt>
                <c:pt idx="1209" formatCode="0.000">
                  <c:v>0.31641200000000003</c:v>
                </c:pt>
                <c:pt idx="1210" formatCode="0.000">
                  <c:v>0.32068840000000004</c:v>
                </c:pt>
                <c:pt idx="1211" formatCode="0.000">
                  <c:v>0.3237024</c:v>
                </c:pt>
                <c:pt idx="1212" formatCode="0.000">
                  <c:v>0.32339519999999999</c:v>
                </c:pt>
                <c:pt idx="1213" formatCode="0.000">
                  <c:v>0.32335880000000006</c:v>
                </c:pt>
                <c:pt idx="1214" formatCode="0.000">
                  <c:v>0.32393720000000004</c:v>
                </c:pt>
                <c:pt idx="1215" formatCode="0.000">
                  <c:v>0.32957760000000003</c:v>
                </c:pt>
                <c:pt idx="1216" formatCode="0.000">
                  <c:v>0.33134239999999998</c:v>
                </c:pt>
                <c:pt idx="1217" formatCode="0.000">
                  <c:v>0.331044</c:v>
                </c:pt>
                <c:pt idx="1218" formatCode="0.000">
                  <c:v>0.33104359999999999</c:v>
                </c:pt>
                <c:pt idx="1219" formatCode="0.000">
                  <c:v>0.33123079999999999</c:v>
                </c:pt>
                <c:pt idx="1220" formatCode="0.000">
                  <c:v>0.3342348</c:v>
                </c:pt>
                <c:pt idx="1221" formatCode="0.000">
                  <c:v>0.33934800000000004</c:v>
                </c:pt>
                <c:pt idx="1222" formatCode="0.000">
                  <c:v>0.33923960000000003</c:v>
                </c:pt>
                <c:pt idx="1223" formatCode="0.000">
                  <c:v>0.33918399999999999</c:v>
                </c:pt>
                <c:pt idx="1224" formatCode="0.000">
                  <c:v>0.33931319999999998</c:v>
                </c:pt>
                <c:pt idx="1225" formatCode="0.000">
                  <c:v>0.33989400000000003</c:v>
                </c:pt>
                <c:pt idx="1226" formatCode="0.000">
                  <c:v>0.34569279999999997</c:v>
                </c:pt>
                <c:pt idx="1227" formatCode="0.000">
                  <c:v>0.34929319999999997</c:v>
                </c:pt>
                <c:pt idx="1228" formatCode="0.000">
                  <c:v>0.34897399999999995</c:v>
                </c:pt>
                <c:pt idx="1229" formatCode="0.000">
                  <c:v>0.34894520000000001</c:v>
                </c:pt>
                <c:pt idx="1230" formatCode="0.000">
                  <c:v>0.34914319999999999</c:v>
                </c:pt>
                <c:pt idx="1231" formatCode="0.000">
                  <c:v>0.34944760000000002</c:v>
                </c:pt>
                <c:pt idx="1232" formatCode="0.000">
                  <c:v>0.35261039999999999</c:v>
                </c:pt>
                <c:pt idx="1233" formatCode="0.000">
                  <c:v>0.35930960000000001</c:v>
                </c:pt>
                <c:pt idx="1234" formatCode="0.000">
                  <c:v>0.359846</c:v>
                </c:pt>
                <c:pt idx="1235" formatCode="0.000">
                  <c:v>0.35956359999999998</c:v>
                </c:pt>
                <c:pt idx="1236" formatCode="0.000">
                  <c:v>0.35975999999999997</c:v>
                </c:pt>
                <c:pt idx="1237" formatCode="0.000">
                  <c:v>0.36008000000000001</c:v>
                </c:pt>
                <c:pt idx="1238" formatCode="0.000">
                  <c:v>0.3605044</c:v>
                </c:pt>
                <c:pt idx="1239" formatCode="0.000">
                  <c:v>0.36507800000000001</c:v>
                </c:pt>
                <c:pt idx="1240" formatCode="0.000">
                  <c:v>0.36986199999999997</c:v>
                </c:pt>
                <c:pt idx="1241" formatCode="0.000">
                  <c:v>0.36968719999999999</c:v>
                </c:pt>
                <c:pt idx="1242" formatCode="0.000">
                  <c:v>0.36968600000000001</c:v>
                </c:pt>
                <c:pt idx="1243" formatCode="0.000">
                  <c:v>0.36999519999999997</c:v>
                </c:pt>
                <c:pt idx="1244" formatCode="0.000">
                  <c:v>0.37280679999999999</c:v>
                </c:pt>
                <c:pt idx="1245" formatCode="0.000">
                  <c:v>0.37837200000000004</c:v>
                </c:pt>
                <c:pt idx="1246" formatCode="0.000">
                  <c:v>0.37838279999999996</c:v>
                </c:pt>
                <c:pt idx="1247" formatCode="0.000">
                  <c:v>0.37842399999999998</c:v>
                </c:pt>
                <c:pt idx="1248" formatCode="0.000">
                  <c:v>0.37875999999999999</c:v>
                </c:pt>
                <c:pt idx="1249" formatCode="0.000">
                  <c:v>0.37922919999999999</c:v>
                </c:pt>
                <c:pt idx="1250" formatCode="0.000">
                  <c:v>0.38423879999999999</c:v>
                </c:pt>
              </c:numCache>
              <c:extLst xmlns:c15="http://schemas.microsoft.com/office/drawing/2012/chart"/>
            </c:numRef>
          </c:xVal>
          <c:yVal>
            <c:numRef>
              <c:f>'N115 Curvas de Polarización'!$H$4:$H$1254</c:f>
              <c:numCache>
                <c:formatCode>0.0000</c:formatCode>
                <c:ptCount val="1251"/>
                <c:pt idx="0">
                  <c:v>-3.87625E-5</c:v>
                </c:pt>
                <c:pt idx="1">
                  <c:v>1.86856E-3</c:v>
                </c:pt>
                <c:pt idx="2">
                  <c:v>3.8432399999999999E-3</c:v>
                </c:pt>
                <c:pt idx="3">
                  <c:v>5.8565700000000002E-3</c:v>
                </c:pt>
                <c:pt idx="4">
                  <c:v>7.9156199999999999E-3</c:v>
                </c:pt>
                <c:pt idx="5">
                  <c:v>9.8171400000000002E-3</c:v>
                </c:pt>
                <c:pt idx="6">
                  <c:v>1.1807700000000001E-2</c:v>
                </c:pt>
                <c:pt idx="7">
                  <c:v>1.3976199999999999E-2</c:v>
                </c:pt>
                <c:pt idx="8">
                  <c:v>1.6105600000000001E-2</c:v>
                </c:pt>
                <c:pt idx="9">
                  <c:v>1.7911E-2</c:v>
                </c:pt>
                <c:pt idx="10">
                  <c:v>1.9869499999999998E-2</c:v>
                </c:pt>
                <c:pt idx="11">
                  <c:v>2.1899600000000002E-2</c:v>
                </c:pt>
                <c:pt idx="12">
                  <c:v>2.3961199999999998E-2</c:v>
                </c:pt>
                <c:pt idx="13">
                  <c:v>2.5830599999999999E-2</c:v>
                </c:pt>
                <c:pt idx="14">
                  <c:v>2.7806000000000001E-2</c:v>
                </c:pt>
                <c:pt idx="15">
                  <c:v>2.97831E-2</c:v>
                </c:pt>
                <c:pt idx="16">
                  <c:v>3.1811100000000002E-2</c:v>
                </c:pt>
                <c:pt idx="17">
                  <c:v>3.3779499999999997E-2</c:v>
                </c:pt>
                <c:pt idx="18">
                  <c:v>3.57332E-2</c:v>
                </c:pt>
                <c:pt idx="19">
                  <c:v>3.7716899999999998E-2</c:v>
                </c:pt>
                <c:pt idx="20">
                  <c:v>4.0054199999999998E-2</c:v>
                </c:pt>
                <c:pt idx="21">
                  <c:v>4.1842900000000002E-2</c:v>
                </c:pt>
                <c:pt idx="22">
                  <c:v>4.3821499999999999E-2</c:v>
                </c:pt>
                <c:pt idx="23">
                  <c:v>4.5787799999999997E-2</c:v>
                </c:pt>
                <c:pt idx="24">
                  <c:v>4.7932599999999999E-2</c:v>
                </c:pt>
                <c:pt idx="25">
                  <c:v>4.9815499999999999E-2</c:v>
                </c:pt>
                <c:pt idx="26">
                  <c:v>5.1773100000000002E-2</c:v>
                </c:pt>
                <c:pt idx="27">
                  <c:v>5.3751500000000001E-2</c:v>
                </c:pt>
                <c:pt idx="28">
                  <c:v>5.5804100000000002E-2</c:v>
                </c:pt>
                <c:pt idx="29">
                  <c:v>5.7771500000000003E-2</c:v>
                </c:pt>
                <c:pt idx="30">
                  <c:v>5.9715699999999997E-2</c:v>
                </c:pt>
                <c:pt idx="31">
                  <c:v>6.1677000000000003E-2</c:v>
                </c:pt>
                <c:pt idx="32">
                  <c:v>6.3690399999999994E-2</c:v>
                </c:pt>
                <c:pt idx="33">
                  <c:v>6.5839300000000003E-2</c:v>
                </c:pt>
                <c:pt idx="34">
                  <c:v>6.7776400000000001E-2</c:v>
                </c:pt>
                <c:pt idx="35">
                  <c:v>6.9772399999999998E-2</c:v>
                </c:pt>
                <c:pt idx="36">
                  <c:v>7.1903099999999998E-2</c:v>
                </c:pt>
                <c:pt idx="37">
                  <c:v>7.3802300000000001E-2</c:v>
                </c:pt>
                <c:pt idx="38">
                  <c:v>7.5735200000000003E-2</c:v>
                </c:pt>
                <c:pt idx="39">
                  <c:v>7.7660699999999999E-2</c:v>
                </c:pt>
                <c:pt idx="40">
                  <c:v>7.9765900000000001E-2</c:v>
                </c:pt>
                <c:pt idx="41">
                  <c:v>8.1753099999999995E-2</c:v>
                </c:pt>
                <c:pt idx="42">
                  <c:v>8.3646799999999993E-2</c:v>
                </c:pt>
                <c:pt idx="43">
                  <c:v>8.5611199999999998E-2</c:v>
                </c:pt>
                <c:pt idx="44">
                  <c:v>8.7637499999999993E-2</c:v>
                </c:pt>
                <c:pt idx="45">
                  <c:v>8.9807700000000004E-2</c:v>
                </c:pt>
                <c:pt idx="46">
                  <c:v>9.1734200000000002E-2</c:v>
                </c:pt>
                <c:pt idx="47">
                  <c:v>9.3637200000000004E-2</c:v>
                </c:pt>
                <c:pt idx="48">
                  <c:v>9.5924300000000004E-2</c:v>
                </c:pt>
                <c:pt idx="49">
                  <c:v>9.7785999999999998E-2</c:v>
                </c:pt>
                <c:pt idx="50">
                  <c:v>9.9677199999999994E-2</c:v>
                </c:pt>
                <c:pt idx="51">
                  <c:v>0.101602</c:v>
                </c:pt>
                <c:pt idx="52">
                  <c:v>0.10379099999999999</c:v>
                </c:pt>
                <c:pt idx="53">
                  <c:v>0.10575900000000001</c:v>
                </c:pt>
                <c:pt idx="54">
                  <c:v>0.10764899999999999</c:v>
                </c:pt>
                <c:pt idx="55">
                  <c:v>0.109593</c:v>
                </c:pt>
                <c:pt idx="56">
                  <c:v>0.111621</c:v>
                </c:pt>
                <c:pt idx="57">
                  <c:v>0.113681</c:v>
                </c:pt>
                <c:pt idx="58">
                  <c:v>0.115707</c:v>
                </c:pt>
                <c:pt idx="59">
                  <c:v>0.117645</c:v>
                </c:pt>
                <c:pt idx="60">
                  <c:v>0.119897</c:v>
                </c:pt>
                <c:pt idx="61">
                  <c:v>0.121764</c:v>
                </c:pt>
                <c:pt idx="62">
                  <c:v>0.123669</c:v>
                </c:pt>
                <c:pt idx="63">
                  <c:v>0.12559100000000001</c:v>
                </c:pt>
                <c:pt idx="64">
                  <c:v>0.12773000000000001</c:v>
                </c:pt>
                <c:pt idx="65">
                  <c:v>0.12972900000000001</c:v>
                </c:pt>
                <c:pt idx="66">
                  <c:v>0.131608</c:v>
                </c:pt>
                <c:pt idx="67">
                  <c:v>0.133547</c:v>
                </c:pt>
                <c:pt idx="68">
                  <c:v>0.13557900000000001</c:v>
                </c:pt>
                <c:pt idx="69">
                  <c:v>0.137651</c:v>
                </c:pt>
                <c:pt idx="70">
                  <c:v>0.139543</c:v>
                </c:pt>
                <c:pt idx="71">
                  <c:v>0.14156199999999999</c:v>
                </c:pt>
                <c:pt idx="72">
                  <c:v>0.143845</c:v>
                </c:pt>
                <c:pt idx="73">
                  <c:v>0.14576</c:v>
                </c:pt>
                <c:pt idx="74">
                  <c:v>0.14761199999999999</c:v>
                </c:pt>
                <c:pt idx="75">
                  <c:v>0.14955599999999999</c:v>
                </c:pt>
                <c:pt idx="76">
                  <c:v>0.151666</c:v>
                </c:pt>
                <c:pt idx="77">
                  <c:v>0.15373400000000001</c:v>
                </c:pt>
                <c:pt idx="78">
                  <c:v>0.15559700000000001</c:v>
                </c:pt>
                <c:pt idx="79">
                  <c:v>0.15753400000000001</c:v>
                </c:pt>
                <c:pt idx="80">
                  <c:v>0.15956100000000001</c:v>
                </c:pt>
                <c:pt idx="81">
                  <c:v>0.16164999999999999</c:v>
                </c:pt>
                <c:pt idx="82">
                  <c:v>0.16353100000000001</c:v>
                </c:pt>
                <c:pt idx="83">
                  <c:v>0.16551099999999999</c:v>
                </c:pt>
                <c:pt idx="84">
                  <c:v>0.167715</c:v>
                </c:pt>
                <c:pt idx="85">
                  <c:v>0.16975999999999999</c:v>
                </c:pt>
                <c:pt idx="86">
                  <c:v>0.17158399999999999</c:v>
                </c:pt>
                <c:pt idx="87">
                  <c:v>0.17352300000000001</c:v>
                </c:pt>
                <c:pt idx="88">
                  <c:v>0.17566399999999999</c:v>
                </c:pt>
                <c:pt idx="89">
                  <c:v>0.17771200000000001</c:v>
                </c:pt>
                <c:pt idx="90">
                  <c:v>0.17954600000000001</c:v>
                </c:pt>
                <c:pt idx="91">
                  <c:v>0.181504</c:v>
                </c:pt>
                <c:pt idx="92">
                  <c:v>0.18352499999999999</c:v>
                </c:pt>
                <c:pt idx="93">
                  <c:v>0.18560399999999999</c:v>
                </c:pt>
                <c:pt idx="94">
                  <c:v>0.18749499999999999</c:v>
                </c:pt>
                <c:pt idx="95">
                  <c:v>0.189475</c:v>
                </c:pt>
                <c:pt idx="96">
                  <c:v>0.19147700000000001</c:v>
                </c:pt>
                <c:pt idx="97">
                  <c:v>0.19375600000000001</c:v>
                </c:pt>
                <c:pt idx="98">
                  <c:v>0.19555800000000001</c:v>
                </c:pt>
                <c:pt idx="99">
                  <c:v>0.19750999999999999</c:v>
                </c:pt>
                <c:pt idx="100">
                  <c:v>0.199542</c:v>
                </c:pt>
                <c:pt idx="101">
                  <c:v>0.201685</c:v>
                </c:pt>
                <c:pt idx="102">
                  <c:v>0.20351</c:v>
                </c:pt>
                <c:pt idx="103">
                  <c:v>0.20547499999999999</c:v>
                </c:pt>
                <c:pt idx="104">
                  <c:v>0.20750399999999999</c:v>
                </c:pt>
                <c:pt idx="105">
                  <c:v>0.20957500000000001</c:v>
                </c:pt>
                <c:pt idx="106">
                  <c:v>0.21145800000000001</c:v>
                </c:pt>
                <c:pt idx="107">
                  <c:v>0.21344299999999999</c:v>
                </c:pt>
                <c:pt idx="108">
                  <c:v>0.21543300000000001</c:v>
                </c:pt>
                <c:pt idx="109">
                  <c:v>0.21746799999999999</c:v>
                </c:pt>
                <c:pt idx="110">
                  <c:v>0.219529</c:v>
                </c:pt>
                <c:pt idx="111">
                  <c:v>0.221473</c:v>
                </c:pt>
                <c:pt idx="112">
                  <c:v>0.223575</c:v>
                </c:pt>
                <c:pt idx="113">
                  <c:v>0.22567999999999999</c:v>
                </c:pt>
                <c:pt idx="114">
                  <c:v>0.22747800000000001</c:v>
                </c:pt>
                <c:pt idx="115">
                  <c:v>0.22945399999999999</c:v>
                </c:pt>
                <c:pt idx="116">
                  <c:v>0.231436</c:v>
                </c:pt>
                <c:pt idx="117">
                  <c:v>0.23352500000000001</c:v>
                </c:pt>
                <c:pt idx="118">
                  <c:v>0.23542199999999999</c:v>
                </c:pt>
                <c:pt idx="119">
                  <c:v>0.23738500000000001</c:v>
                </c:pt>
                <c:pt idx="120">
                  <c:v>0.23937800000000001</c:v>
                </c:pt>
                <c:pt idx="121">
                  <c:v>0.24137500000000001</c:v>
                </c:pt>
                <c:pt idx="122">
                  <c:v>0.24349699999999999</c:v>
                </c:pt>
                <c:pt idx="123">
                  <c:v>0.24543100000000001</c:v>
                </c:pt>
                <c:pt idx="124">
                  <c:v>0.24745</c:v>
                </c:pt>
                <c:pt idx="125">
                  <c:v>0.249667</c:v>
                </c:pt>
                <c:pt idx="126">
                  <c:v>0.25144699999999998</c:v>
                </c:pt>
                <c:pt idx="127">
                  <c:v>0.25340099999999999</c:v>
                </c:pt>
                <c:pt idx="128">
                  <c:v>0.255382</c:v>
                </c:pt>
                <c:pt idx="129">
                  <c:v>0.25755299999999998</c:v>
                </c:pt>
                <c:pt idx="130">
                  <c:v>0.25941199999999998</c:v>
                </c:pt>
                <c:pt idx="131">
                  <c:v>0.26136100000000001</c:v>
                </c:pt>
                <c:pt idx="132">
                  <c:v>0.26333899999999999</c:v>
                </c:pt>
                <c:pt idx="133">
                  <c:v>0.26535199999999998</c:v>
                </c:pt>
                <c:pt idx="134">
                  <c:v>0.267341</c:v>
                </c:pt>
                <c:pt idx="135">
                  <c:v>0.269399</c:v>
                </c:pt>
                <c:pt idx="136">
                  <c:v>0.27145399999999997</c:v>
                </c:pt>
                <c:pt idx="137">
                  <c:v>0.273642</c:v>
                </c:pt>
                <c:pt idx="138">
                  <c:v>0.275424</c:v>
                </c:pt>
                <c:pt idx="139">
                  <c:v>0.277391</c:v>
                </c:pt>
                <c:pt idx="140">
                  <c:v>0.27935100000000002</c:v>
                </c:pt>
                <c:pt idx="141">
                  <c:v>0.281501</c:v>
                </c:pt>
                <c:pt idx="142">
                  <c:v>0.28337899999999999</c:v>
                </c:pt>
                <c:pt idx="143">
                  <c:v>0.28531699999999999</c:v>
                </c:pt>
                <c:pt idx="144">
                  <c:v>0.28727599999999998</c:v>
                </c:pt>
                <c:pt idx="145">
                  <c:v>0.28930800000000001</c:v>
                </c:pt>
                <c:pt idx="146">
                  <c:v>0.29132400000000003</c:v>
                </c:pt>
                <c:pt idx="147">
                  <c:v>0.29325899999999999</c:v>
                </c:pt>
                <c:pt idx="148">
                  <c:v>0.29530200000000001</c:v>
                </c:pt>
                <c:pt idx="149">
                  <c:v>0.29761799999999999</c:v>
                </c:pt>
                <c:pt idx="150">
                  <c:v>0.299402</c:v>
                </c:pt>
                <c:pt idx="151">
                  <c:v>0.30133300000000002</c:v>
                </c:pt>
                <c:pt idx="152">
                  <c:v>0.30330000000000001</c:v>
                </c:pt>
                <c:pt idx="153">
                  <c:v>0.30545499999999998</c:v>
                </c:pt>
                <c:pt idx="154">
                  <c:v>0.307392</c:v>
                </c:pt>
                <c:pt idx="155">
                  <c:v>0.30932399999999999</c:v>
                </c:pt>
                <c:pt idx="156">
                  <c:v>0.31126900000000002</c:v>
                </c:pt>
                <c:pt idx="157">
                  <c:v>0.313305</c:v>
                </c:pt>
                <c:pt idx="158">
                  <c:v>0.315332</c:v>
                </c:pt>
                <c:pt idx="159">
                  <c:v>0.31725900000000001</c:v>
                </c:pt>
                <c:pt idx="160">
                  <c:v>0.31922499999999998</c:v>
                </c:pt>
                <c:pt idx="161">
                  <c:v>0.32160499999999997</c:v>
                </c:pt>
                <c:pt idx="162">
                  <c:v>0.32341300000000001</c:v>
                </c:pt>
                <c:pt idx="163">
                  <c:v>0.32532100000000003</c:v>
                </c:pt>
                <c:pt idx="164">
                  <c:v>0.32724999999999999</c:v>
                </c:pt>
                <c:pt idx="165">
                  <c:v>0.32946599999999998</c:v>
                </c:pt>
                <c:pt idx="166">
                  <c:v>0.33137800000000001</c:v>
                </c:pt>
                <c:pt idx="167">
                  <c:v>0.333264</c:v>
                </c:pt>
                <c:pt idx="168">
                  <c:v>0.33520100000000003</c:v>
                </c:pt>
                <c:pt idx="169">
                  <c:v>0.33723900000000001</c:v>
                </c:pt>
                <c:pt idx="170">
                  <c:v>0.33930700000000003</c:v>
                </c:pt>
                <c:pt idx="171">
                  <c:v>0.34120400000000001</c:v>
                </c:pt>
                <c:pt idx="172">
                  <c:v>0.34315800000000002</c:v>
                </c:pt>
                <c:pt idx="173">
                  <c:v>0.34518199999999999</c:v>
                </c:pt>
                <c:pt idx="174">
                  <c:v>0.34739700000000001</c:v>
                </c:pt>
                <c:pt idx="175">
                  <c:v>0.349271</c:v>
                </c:pt>
                <c:pt idx="176">
                  <c:v>0.35123900000000002</c:v>
                </c:pt>
                <c:pt idx="177">
                  <c:v>0.35333599999999998</c:v>
                </c:pt>
                <c:pt idx="178">
                  <c:v>0.35535600000000001</c:v>
                </c:pt>
                <c:pt idx="179">
                  <c:v>0.35722700000000002</c:v>
                </c:pt>
                <c:pt idx="180">
                  <c:v>0.359182</c:v>
                </c:pt>
                <c:pt idx="181">
                  <c:v>0.361265</c:v>
                </c:pt>
                <c:pt idx="182">
                  <c:v>0.36331000000000002</c:v>
                </c:pt>
                <c:pt idx="183">
                  <c:v>0.36519200000000002</c:v>
                </c:pt>
                <c:pt idx="184">
                  <c:v>0.36714999999999998</c:v>
                </c:pt>
                <c:pt idx="185">
                  <c:v>0.36917299999999997</c:v>
                </c:pt>
                <c:pt idx="186">
                  <c:v>0.37134299999999998</c:v>
                </c:pt>
                <c:pt idx="187">
                  <c:v>0.37327100000000002</c:v>
                </c:pt>
                <c:pt idx="188">
                  <c:v>0.37515500000000002</c:v>
                </c:pt>
                <c:pt idx="189">
                  <c:v>0.37742599999999998</c:v>
                </c:pt>
                <c:pt idx="190">
                  <c:v>0.37936700000000001</c:v>
                </c:pt>
                <c:pt idx="191">
                  <c:v>0.38122299999999998</c:v>
                </c:pt>
                <c:pt idx="192">
                  <c:v>0.38314599999999999</c:v>
                </c:pt>
                <c:pt idx="193">
                  <c:v>0.385237</c:v>
                </c:pt>
                <c:pt idx="194">
                  <c:v>0.38730199999999998</c:v>
                </c:pt>
                <c:pt idx="195">
                  <c:v>0.38915300000000003</c:v>
                </c:pt>
                <c:pt idx="196">
                  <c:v>0.39111000000000001</c:v>
                </c:pt>
                <c:pt idx="197">
                  <c:v>0.39313500000000001</c:v>
                </c:pt>
                <c:pt idx="198">
                  <c:v>0.39521000000000001</c:v>
                </c:pt>
                <c:pt idx="199">
                  <c:v>0.39721000000000001</c:v>
                </c:pt>
                <c:pt idx="200">
                  <c:v>0.39912799999999998</c:v>
                </c:pt>
                <c:pt idx="201">
                  <c:v>0.401339</c:v>
                </c:pt>
                <c:pt idx="202">
                  <c:v>0.40331800000000001</c:v>
                </c:pt>
                <c:pt idx="203">
                  <c:v>0.40518900000000002</c:v>
                </c:pt>
                <c:pt idx="204">
                  <c:v>0.407115</c:v>
                </c:pt>
                <c:pt idx="205">
                  <c:v>0.40919899999999998</c:v>
                </c:pt>
                <c:pt idx="206">
                  <c:v>0.41130899999999998</c:v>
                </c:pt>
                <c:pt idx="207">
                  <c:v>0.41320499999999999</c:v>
                </c:pt>
                <c:pt idx="208">
                  <c:v>0.41513600000000001</c:v>
                </c:pt>
                <c:pt idx="209">
                  <c:v>0.417184</c:v>
                </c:pt>
                <c:pt idx="210">
                  <c:v>0.41925000000000001</c:v>
                </c:pt>
                <c:pt idx="211">
                  <c:v>0.42113699999999998</c:v>
                </c:pt>
                <c:pt idx="212">
                  <c:v>0.42315599999999998</c:v>
                </c:pt>
                <c:pt idx="213">
                  <c:v>0.425454</c:v>
                </c:pt>
                <c:pt idx="214">
                  <c:v>0.42734499999999997</c:v>
                </c:pt>
                <c:pt idx="215">
                  <c:v>0.42920599999999998</c:v>
                </c:pt>
                <c:pt idx="216">
                  <c:v>0.43114200000000003</c:v>
                </c:pt>
                <c:pt idx="217">
                  <c:v>0.43321500000000002</c:v>
                </c:pt>
                <c:pt idx="218">
                  <c:v>0.43531399999999998</c:v>
                </c:pt>
                <c:pt idx="219">
                  <c:v>0.43714799999999998</c:v>
                </c:pt>
                <c:pt idx="220">
                  <c:v>0.43911499999999998</c:v>
                </c:pt>
                <c:pt idx="221">
                  <c:v>0.441133</c:v>
                </c:pt>
                <c:pt idx="222">
                  <c:v>0.44319500000000001</c:v>
                </c:pt>
                <c:pt idx="223">
                  <c:v>0.44509900000000002</c:v>
                </c:pt>
                <c:pt idx="224">
                  <c:v>0.447075</c:v>
                </c:pt>
                <c:pt idx="225">
                  <c:v>0.44923999999999997</c:v>
                </c:pt>
                <c:pt idx="226">
                  <c:v>0.45133400000000001</c:v>
                </c:pt>
                <c:pt idx="227">
                  <c:v>0.45316299999999998</c:v>
                </c:pt>
                <c:pt idx="228">
                  <c:v>0.45509500000000003</c:v>
                </c:pt>
                <c:pt idx="229">
                  <c:v>0.45720499999999997</c:v>
                </c:pt>
                <c:pt idx="230">
                  <c:v>0.459283</c:v>
                </c:pt>
                <c:pt idx="231">
                  <c:v>0.46113599999999999</c:v>
                </c:pt>
                <c:pt idx="232">
                  <c:v>0.46308899999999997</c:v>
                </c:pt>
                <c:pt idx="233">
                  <c:v>0.465115</c:v>
                </c:pt>
                <c:pt idx="234">
                  <c:v>0.46718599999999999</c:v>
                </c:pt>
                <c:pt idx="235">
                  <c:v>0.46907399999999999</c:v>
                </c:pt>
                <c:pt idx="236">
                  <c:v>0.47104499999999999</c:v>
                </c:pt>
                <c:pt idx="237">
                  <c:v>0.47305700000000001</c:v>
                </c:pt>
                <c:pt idx="238">
                  <c:v>0.47533399999999998</c:v>
                </c:pt>
                <c:pt idx="239">
                  <c:v>0.47714200000000001</c:v>
                </c:pt>
                <c:pt idx="240">
                  <c:v>0.47907899999999998</c:v>
                </c:pt>
                <c:pt idx="241">
                  <c:v>0.48114899999999999</c:v>
                </c:pt>
                <c:pt idx="242">
                  <c:v>0.48327799999999999</c:v>
                </c:pt>
                <c:pt idx="243">
                  <c:v>0.485095</c:v>
                </c:pt>
                <c:pt idx="244">
                  <c:v>0.48704799999999998</c:v>
                </c:pt>
                <c:pt idx="245">
                  <c:v>0.48907600000000001</c:v>
                </c:pt>
                <c:pt idx="246">
                  <c:v>0.491122</c:v>
                </c:pt>
                <c:pt idx="247">
                  <c:v>0.49301899999999999</c:v>
                </c:pt>
                <c:pt idx="248">
                  <c:v>0.49499399999999999</c:v>
                </c:pt>
                <c:pt idx="249">
                  <c:v>0.49699399999999999</c:v>
                </c:pt>
                <c:pt idx="250">
                  <c:v>0.499</c:v>
                </c:pt>
                <c:pt idx="251">
                  <c:v>0.50110900000000003</c:v>
                </c:pt>
                <c:pt idx="252">
                  <c:v>0.50303399999999998</c:v>
                </c:pt>
                <c:pt idx="253">
                  <c:v>0.50517000000000001</c:v>
                </c:pt>
                <c:pt idx="254">
                  <c:v>0.50725200000000004</c:v>
                </c:pt>
                <c:pt idx="255">
                  <c:v>0.50903900000000002</c:v>
                </c:pt>
                <c:pt idx="256">
                  <c:v>0.51100299999999999</c:v>
                </c:pt>
                <c:pt idx="257">
                  <c:v>0.51306700000000005</c:v>
                </c:pt>
                <c:pt idx="258">
                  <c:v>0.51514599999999999</c:v>
                </c:pt>
                <c:pt idx="259">
                  <c:v>0.51701900000000001</c:v>
                </c:pt>
                <c:pt idx="260">
                  <c:v>0.51898</c:v>
                </c:pt>
                <c:pt idx="261">
                  <c:v>0.52099899999999999</c:v>
                </c:pt>
                <c:pt idx="262">
                  <c:v>0.52299499999999999</c:v>
                </c:pt>
                <c:pt idx="263">
                  <c:v>0.52510500000000004</c:v>
                </c:pt>
                <c:pt idx="264">
                  <c:v>0.52703299999999997</c:v>
                </c:pt>
                <c:pt idx="265">
                  <c:v>0.52909899999999999</c:v>
                </c:pt>
                <c:pt idx="266">
                  <c:v>0.53125500000000003</c:v>
                </c:pt>
                <c:pt idx="267">
                  <c:v>0.53304399999999996</c:v>
                </c:pt>
                <c:pt idx="268">
                  <c:v>0.53499600000000003</c:v>
                </c:pt>
                <c:pt idx="269">
                  <c:v>0.53700499999999995</c:v>
                </c:pt>
                <c:pt idx="270">
                  <c:v>0.53908599999999995</c:v>
                </c:pt>
                <c:pt idx="271">
                  <c:v>0.54097600000000001</c:v>
                </c:pt>
                <c:pt idx="272">
                  <c:v>0.54294200000000004</c:v>
                </c:pt>
                <c:pt idx="273">
                  <c:v>0.54491299999999998</c:v>
                </c:pt>
                <c:pt idx="274">
                  <c:v>0.546933</c:v>
                </c:pt>
                <c:pt idx="275">
                  <c:v>0.548925</c:v>
                </c:pt>
                <c:pt idx="276">
                  <c:v>0.55098499999999995</c:v>
                </c:pt>
                <c:pt idx="277">
                  <c:v>0.55310800000000004</c:v>
                </c:pt>
                <c:pt idx="278">
                  <c:v>0.55520800000000003</c:v>
                </c:pt>
                <c:pt idx="279">
                  <c:v>0.55701100000000003</c:v>
                </c:pt>
                <c:pt idx="280">
                  <c:v>0.55896400000000002</c:v>
                </c:pt>
                <c:pt idx="281">
                  <c:v>0.56091000000000002</c:v>
                </c:pt>
                <c:pt idx="282">
                  <c:v>0.56306800000000001</c:v>
                </c:pt>
                <c:pt idx="283">
                  <c:v>0.56496800000000003</c:v>
                </c:pt>
                <c:pt idx="284">
                  <c:v>0.56693199999999999</c:v>
                </c:pt>
                <c:pt idx="285">
                  <c:v>0.568886</c:v>
                </c:pt>
                <c:pt idx="286">
                  <c:v>0.57093400000000005</c:v>
                </c:pt>
                <c:pt idx="287">
                  <c:v>0.57291499999999995</c:v>
                </c:pt>
                <c:pt idx="288">
                  <c:v>0.57487699999999997</c:v>
                </c:pt>
                <c:pt idx="289">
                  <c:v>0.57696599999999998</c:v>
                </c:pt>
                <c:pt idx="290">
                  <c:v>0.57919200000000004</c:v>
                </c:pt>
                <c:pt idx="291">
                  <c:v>0.58098099999999997</c:v>
                </c:pt>
                <c:pt idx="292">
                  <c:v>0.58294599999999996</c:v>
                </c:pt>
                <c:pt idx="293">
                  <c:v>0.58489999999999998</c:v>
                </c:pt>
                <c:pt idx="294">
                  <c:v>0.58707299999999996</c:v>
                </c:pt>
                <c:pt idx="295">
                  <c:v>0.58895600000000004</c:v>
                </c:pt>
                <c:pt idx="296">
                  <c:v>0.59089499999999995</c:v>
                </c:pt>
                <c:pt idx="297">
                  <c:v>0.59282100000000004</c:v>
                </c:pt>
                <c:pt idx="298">
                  <c:v>0.59487100000000004</c:v>
                </c:pt>
                <c:pt idx="299">
                  <c:v>0.59689099999999995</c:v>
                </c:pt>
                <c:pt idx="300">
                  <c:v>0.59882599999999997</c:v>
                </c:pt>
                <c:pt idx="301">
                  <c:v>0.60076799999999997</c:v>
                </c:pt>
                <c:pt idx="302">
                  <c:v>0.603105</c:v>
                </c:pt>
                <c:pt idx="303">
                  <c:v>0.60496700000000003</c:v>
                </c:pt>
                <c:pt idx="304">
                  <c:v>0.606908</c:v>
                </c:pt>
                <c:pt idx="305">
                  <c:v>0.60880800000000002</c:v>
                </c:pt>
                <c:pt idx="306">
                  <c:v>0.61102199999999995</c:v>
                </c:pt>
                <c:pt idx="307">
                  <c:v>0.61292899999999995</c:v>
                </c:pt>
                <c:pt idx="308">
                  <c:v>0.61485599999999996</c:v>
                </c:pt>
                <c:pt idx="309">
                  <c:v>0.61677499999999996</c:v>
                </c:pt>
                <c:pt idx="310">
                  <c:v>0.61887499999999995</c:v>
                </c:pt>
                <c:pt idx="311">
                  <c:v>0.62086699999999995</c:v>
                </c:pt>
                <c:pt idx="312">
                  <c:v>0.62278800000000001</c:v>
                </c:pt>
                <c:pt idx="313">
                  <c:v>0.62473900000000004</c:v>
                </c:pt>
                <c:pt idx="314">
                  <c:v>0.62676900000000002</c:v>
                </c:pt>
                <c:pt idx="315">
                  <c:v>0.628969</c:v>
                </c:pt>
                <c:pt idx="316">
                  <c:v>0.63087099999999996</c:v>
                </c:pt>
                <c:pt idx="317">
                  <c:v>0.63279099999999999</c:v>
                </c:pt>
                <c:pt idx="318">
                  <c:v>0.634907</c:v>
                </c:pt>
                <c:pt idx="319">
                  <c:v>0.636911</c:v>
                </c:pt>
                <c:pt idx="320">
                  <c:v>0.63881500000000002</c:v>
                </c:pt>
                <c:pt idx="321">
                  <c:v>0.64075300000000002</c:v>
                </c:pt>
                <c:pt idx="322">
                  <c:v>0.64280700000000002</c:v>
                </c:pt>
                <c:pt idx="323">
                  <c:v>0.64483500000000005</c:v>
                </c:pt>
                <c:pt idx="324">
                  <c:v>0.646729</c:v>
                </c:pt>
                <c:pt idx="325">
                  <c:v>0.64870700000000003</c:v>
                </c:pt>
                <c:pt idx="326">
                  <c:v>0.650725</c:v>
                </c:pt>
                <c:pt idx="327">
                  <c:v>0.65282600000000002</c:v>
                </c:pt>
                <c:pt idx="328">
                  <c:v>0.65482600000000002</c:v>
                </c:pt>
                <c:pt idx="329">
                  <c:v>0.65673800000000004</c:v>
                </c:pt>
                <c:pt idx="330">
                  <c:v>0.65906200000000004</c:v>
                </c:pt>
                <c:pt idx="331">
                  <c:v>0.66091500000000003</c:v>
                </c:pt>
                <c:pt idx="332">
                  <c:v>0.66275499999999998</c:v>
                </c:pt>
                <c:pt idx="333">
                  <c:v>0.66471000000000002</c:v>
                </c:pt>
                <c:pt idx="334">
                  <c:v>0.66684600000000005</c:v>
                </c:pt>
                <c:pt idx="335">
                  <c:v>0.66883300000000001</c:v>
                </c:pt>
                <c:pt idx="336">
                  <c:v>0.67071599999999998</c:v>
                </c:pt>
                <c:pt idx="337">
                  <c:v>0.67269199999999996</c:v>
                </c:pt>
                <c:pt idx="338">
                  <c:v>0.67471000000000003</c:v>
                </c:pt>
                <c:pt idx="339">
                  <c:v>0.67676800000000004</c:v>
                </c:pt>
                <c:pt idx="340">
                  <c:v>0.67879199999999995</c:v>
                </c:pt>
                <c:pt idx="341">
                  <c:v>0.68073799999999995</c:v>
                </c:pt>
                <c:pt idx="342">
                  <c:v>0.682975</c:v>
                </c:pt>
                <c:pt idx="343">
                  <c:v>0.68490200000000001</c:v>
                </c:pt>
                <c:pt idx="344">
                  <c:v>0.686755</c:v>
                </c:pt>
                <c:pt idx="345">
                  <c:v>0.688689</c:v>
                </c:pt>
                <c:pt idx="346">
                  <c:v>0.69079900000000005</c:v>
                </c:pt>
                <c:pt idx="347">
                  <c:v>0.692824</c:v>
                </c:pt>
                <c:pt idx="348">
                  <c:v>0.69466600000000001</c:v>
                </c:pt>
                <c:pt idx="349">
                  <c:v>0.69664700000000002</c:v>
                </c:pt>
                <c:pt idx="350">
                  <c:v>0.69866899999999998</c:v>
                </c:pt>
                <c:pt idx="351">
                  <c:v>0.70069599999999999</c:v>
                </c:pt>
                <c:pt idx="352">
                  <c:v>0.70261099999999999</c:v>
                </c:pt>
                <c:pt idx="353">
                  <c:v>0.70469800000000005</c:v>
                </c:pt>
                <c:pt idx="354">
                  <c:v>0.70693899999999998</c:v>
                </c:pt>
                <c:pt idx="355">
                  <c:v>0.70889100000000005</c:v>
                </c:pt>
                <c:pt idx="356">
                  <c:v>0.71075299999999997</c:v>
                </c:pt>
                <c:pt idx="357">
                  <c:v>0.71267199999999997</c:v>
                </c:pt>
                <c:pt idx="358">
                  <c:v>0.714727</c:v>
                </c:pt>
                <c:pt idx="359">
                  <c:v>0.71680600000000005</c:v>
                </c:pt>
                <c:pt idx="360">
                  <c:v>0.71867099999999995</c:v>
                </c:pt>
                <c:pt idx="361">
                  <c:v>0.72064799999999996</c:v>
                </c:pt>
                <c:pt idx="362">
                  <c:v>0.72266600000000003</c:v>
                </c:pt>
                <c:pt idx="363">
                  <c:v>0.72473299999999996</c:v>
                </c:pt>
                <c:pt idx="364">
                  <c:v>0.72661100000000001</c:v>
                </c:pt>
                <c:pt idx="365">
                  <c:v>0.72861100000000001</c:v>
                </c:pt>
                <c:pt idx="366">
                  <c:v>0.73077000000000003</c:v>
                </c:pt>
                <c:pt idx="367">
                  <c:v>0.73285400000000001</c:v>
                </c:pt>
                <c:pt idx="368">
                  <c:v>0.734711</c:v>
                </c:pt>
                <c:pt idx="369">
                  <c:v>0.73668599999999995</c:v>
                </c:pt>
                <c:pt idx="370">
                  <c:v>0.73875500000000005</c:v>
                </c:pt>
                <c:pt idx="371">
                  <c:v>0.74081600000000003</c:v>
                </c:pt>
                <c:pt idx="372">
                  <c:v>0.74263400000000002</c:v>
                </c:pt>
                <c:pt idx="373">
                  <c:v>0.74460599999999999</c:v>
                </c:pt>
                <c:pt idx="374">
                  <c:v>0.746618</c:v>
                </c:pt>
                <c:pt idx="375">
                  <c:v>0.748664</c:v>
                </c:pt>
                <c:pt idx="376">
                  <c:v>0.75057399999999996</c:v>
                </c:pt>
                <c:pt idx="377">
                  <c:v>0.75255399999999995</c:v>
                </c:pt>
                <c:pt idx="378">
                  <c:v>0.75456299999999998</c:v>
                </c:pt>
                <c:pt idx="379">
                  <c:v>0.75687599999999999</c:v>
                </c:pt>
                <c:pt idx="380">
                  <c:v>0.75865300000000002</c:v>
                </c:pt>
                <c:pt idx="381">
                  <c:v>0.76065000000000005</c:v>
                </c:pt>
                <c:pt idx="382">
                  <c:v>0.76268800000000003</c:v>
                </c:pt>
                <c:pt idx="383">
                  <c:v>0.76480099999999995</c:v>
                </c:pt>
                <c:pt idx="384">
                  <c:v>0.76661999999999997</c:v>
                </c:pt>
                <c:pt idx="385">
                  <c:v>0.76859900000000003</c:v>
                </c:pt>
                <c:pt idx="386">
                  <c:v>0.77060600000000001</c:v>
                </c:pt>
                <c:pt idx="387">
                  <c:v>0.772729</c:v>
                </c:pt>
                <c:pt idx="388">
                  <c:v>0.77456800000000003</c:v>
                </c:pt>
                <c:pt idx="389">
                  <c:v>0.77654000000000001</c:v>
                </c:pt>
                <c:pt idx="390">
                  <c:v>0.77854000000000001</c:v>
                </c:pt>
                <c:pt idx="391">
                  <c:v>0.78055300000000005</c:v>
                </c:pt>
                <c:pt idx="392">
                  <c:v>0.78265700000000005</c:v>
                </c:pt>
                <c:pt idx="393">
                  <c:v>0.78459299999999998</c:v>
                </c:pt>
                <c:pt idx="394">
                  <c:v>0.78674500000000003</c:v>
                </c:pt>
                <c:pt idx="395">
                  <c:v>0.78883000000000003</c:v>
                </c:pt>
                <c:pt idx="396">
                  <c:v>0.79060600000000003</c:v>
                </c:pt>
                <c:pt idx="397">
                  <c:v>0.79256800000000005</c:v>
                </c:pt>
                <c:pt idx="398">
                  <c:v>0.79456199999999999</c:v>
                </c:pt>
                <c:pt idx="399">
                  <c:v>0.79664100000000004</c:v>
                </c:pt>
                <c:pt idx="400">
                  <c:v>0.79855100000000001</c:v>
                </c:pt>
                <c:pt idx="401">
                  <c:v>0.80048699999999995</c:v>
                </c:pt>
                <c:pt idx="402">
                  <c:v>0.80248600000000003</c:v>
                </c:pt>
                <c:pt idx="403">
                  <c:v>0.80449599999999999</c:v>
                </c:pt>
                <c:pt idx="404">
                  <c:v>0.80661700000000003</c:v>
                </c:pt>
                <c:pt idx="405">
                  <c:v>0.808562</c:v>
                </c:pt>
                <c:pt idx="406">
                  <c:v>0.81057699999999999</c:v>
                </c:pt>
                <c:pt idx="407">
                  <c:v>0.81285600000000002</c:v>
                </c:pt>
                <c:pt idx="408">
                  <c:v>0.81457400000000002</c:v>
                </c:pt>
                <c:pt idx="409">
                  <c:v>0.81649799999999995</c:v>
                </c:pt>
                <c:pt idx="410">
                  <c:v>0.81850100000000003</c:v>
                </c:pt>
                <c:pt idx="411">
                  <c:v>0.82063399999999997</c:v>
                </c:pt>
                <c:pt idx="412">
                  <c:v>0.82251200000000002</c:v>
                </c:pt>
                <c:pt idx="413">
                  <c:v>0.82440199999999997</c:v>
                </c:pt>
                <c:pt idx="414">
                  <c:v>0.82638999999999996</c:v>
                </c:pt>
                <c:pt idx="415">
                  <c:v>0.82839099999999999</c:v>
                </c:pt>
                <c:pt idx="416">
                  <c:v>0.83046799999999998</c:v>
                </c:pt>
                <c:pt idx="417">
                  <c:v>0.832453</c:v>
                </c:pt>
                <c:pt idx="418">
                  <c:v>0.83462800000000004</c:v>
                </c:pt>
                <c:pt idx="419">
                  <c:v>0.83682100000000004</c:v>
                </c:pt>
                <c:pt idx="420">
                  <c:v>0.83854099999999998</c:v>
                </c:pt>
                <c:pt idx="421">
                  <c:v>0.84040899999999996</c:v>
                </c:pt>
                <c:pt idx="422">
                  <c:v>0.842414</c:v>
                </c:pt>
                <c:pt idx="423">
                  <c:v>0.84448800000000002</c:v>
                </c:pt>
                <c:pt idx="424">
                  <c:v>0.846472</c:v>
                </c:pt>
                <c:pt idx="425">
                  <c:v>0.84833899999999995</c:v>
                </c:pt>
                <c:pt idx="426">
                  <c:v>0.85033700000000001</c:v>
                </c:pt>
                <c:pt idx="427">
                  <c:v>0.85234900000000002</c:v>
                </c:pt>
                <c:pt idx="428">
                  <c:v>0.85439600000000004</c:v>
                </c:pt>
                <c:pt idx="429">
                  <c:v>0.85629699999999997</c:v>
                </c:pt>
                <c:pt idx="430">
                  <c:v>0.85843499999999995</c:v>
                </c:pt>
                <c:pt idx="431">
                  <c:v>0.86058000000000001</c:v>
                </c:pt>
                <c:pt idx="432">
                  <c:v>0.86253899999999994</c:v>
                </c:pt>
                <c:pt idx="433">
                  <c:v>0.86439200000000005</c:v>
                </c:pt>
                <c:pt idx="434">
                  <c:v>0.86635600000000001</c:v>
                </c:pt>
                <c:pt idx="435">
                  <c:v>0.86843300000000001</c:v>
                </c:pt>
                <c:pt idx="436">
                  <c:v>0.87045799999999995</c:v>
                </c:pt>
                <c:pt idx="437">
                  <c:v>0.87232900000000002</c:v>
                </c:pt>
                <c:pt idx="438">
                  <c:v>0.87431700000000001</c:v>
                </c:pt>
                <c:pt idx="439">
                  <c:v>0.87632100000000002</c:v>
                </c:pt>
                <c:pt idx="440">
                  <c:v>0.87840099999999999</c:v>
                </c:pt>
                <c:pt idx="441">
                  <c:v>0.88027200000000005</c:v>
                </c:pt>
                <c:pt idx="442">
                  <c:v>0.88227599999999995</c:v>
                </c:pt>
                <c:pt idx="443">
                  <c:v>0.88446800000000003</c:v>
                </c:pt>
                <c:pt idx="444">
                  <c:v>0.88650399999999996</c:v>
                </c:pt>
                <c:pt idx="445">
                  <c:v>0.88834500000000005</c:v>
                </c:pt>
                <c:pt idx="446">
                  <c:v>0.89035500000000001</c:v>
                </c:pt>
                <c:pt idx="447">
                  <c:v>0.89248099999999997</c:v>
                </c:pt>
                <c:pt idx="448">
                  <c:v>0.89447699999999997</c:v>
                </c:pt>
                <c:pt idx="449">
                  <c:v>0.89627900000000005</c:v>
                </c:pt>
                <c:pt idx="450">
                  <c:v>0.89826700000000004</c:v>
                </c:pt>
                <c:pt idx="451">
                  <c:v>0.90029400000000004</c:v>
                </c:pt>
                <c:pt idx="452">
                  <c:v>0.90233699999999994</c:v>
                </c:pt>
                <c:pt idx="453">
                  <c:v>0.90422899999999995</c:v>
                </c:pt>
                <c:pt idx="454">
                  <c:v>0.90622100000000005</c:v>
                </c:pt>
                <c:pt idx="455">
                  <c:v>0.90822899999999995</c:v>
                </c:pt>
                <c:pt idx="456">
                  <c:v>0.91050600000000004</c:v>
                </c:pt>
                <c:pt idx="457">
                  <c:v>0.91228200000000004</c:v>
                </c:pt>
                <c:pt idx="458">
                  <c:v>0.91431899999999999</c:v>
                </c:pt>
                <c:pt idx="459">
                  <c:v>0.91635100000000003</c:v>
                </c:pt>
                <c:pt idx="460">
                  <c:v>0.91842900000000005</c:v>
                </c:pt>
                <c:pt idx="461">
                  <c:v>0.92025199999999996</c:v>
                </c:pt>
                <c:pt idx="462">
                  <c:v>0.92227599999999998</c:v>
                </c:pt>
                <c:pt idx="463">
                  <c:v>0.92427599999999999</c:v>
                </c:pt>
                <c:pt idx="464">
                  <c:v>0.92638500000000001</c:v>
                </c:pt>
                <c:pt idx="465">
                  <c:v>0.92822899999999997</c:v>
                </c:pt>
                <c:pt idx="466">
                  <c:v>0.93021900000000002</c:v>
                </c:pt>
                <c:pt idx="467">
                  <c:v>0.93223400000000001</c:v>
                </c:pt>
                <c:pt idx="468">
                  <c:v>0.93426900000000002</c:v>
                </c:pt>
                <c:pt idx="469">
                  <c:v>0.93629200000000001</c:v>
                </c:pt>
                <c:pt idx="470">
                  <c:v>0.93826100000000001</c:v>
                </c:pt>
                <c:pt idx="471">
                  <c:v>0.9405</c:v>
                </c:pt>
                <c:pt idx="472">
                  <c:v>0.942469</c:v>
                </c:pt>
                <c:pt idx="473">
                  <c:v>0.94423800000000002</c:v>
                </c:pt>
                <c:pt idx="474">
                  <c:v>0.94622600000000001</c:v>
                </c:pt>
                <c:pt idx="475">
                  <c:v>0.948245</c:v>
                </c:pt>
                <c:pt idx="476">
                  <c:v>0.95029600000000003</c:v>
                </c:pt>
                <c:pt idx="477">
                  <c:v>0.95218899999999995</c:v>
                </c:pt>
                <c:pt idx="478">
                  <c:v>0.95415000000000005</c:v>
                </c:pt>
                <c:pt idx="479">
                  <c:v>0.95616999999999996</c:v>
                </c:pt>
                <c:pt idx="480">
                  <c:v>0.95819200000000004</c:v>
                </c:pt>
                <c:pt idx="481">
                  <c:v>0.96024100000000001</c:v>
                </c:pt>
                <c:pt idx="482">
                  <c:v>0.962233</c:v>
                </c:pt>
                <c:pt idx="483">
                  <c:v>0.96428499999999995</c:v>
                </c:pt>
                <c:pt idx="484">
                  <c:v>0.96648199999999995</c:v>
                </c:pt>
                <c:pt idx="485">
                  <c:v>0.96822699999999995</c:v>
                </c:pt>
                <c:pt idx="486">
                  <c:v>0.97016800000000003</c:v>
                </c:pt>
                <c:pt idx="487">
                  <c:v>0.97219800000000001</c:v>
                </c:pt>
                <c:pt idx="488">
                  <c:v>0.97436800000000001</c:v>
                </c:pt>
                <c:pt idx="489">
                  <c:v>0.97618099999999997</c:v>
                </c:pt>
                <c:pt idx="490">
                  <c:v>0.97813300000000003</c:v>
                </c:pt>
                <c:pt idx="491">
                  <c:v>0.98015300000000005</c:v>
                </c:pt>
                <c:pt idx="492">
                  <c:v>0.98215399999999997</c:v>
                </c:pt>
                <c:pt idx="493">
                  <c:v>0.98412900000000003</c:v>
                </c:pt>
                <c:pt idx="494">
                  <c:v>0.98618399999999995</c:v>
                </c:pt>
                <c:pt idx="495">
                  <c:v>0.98846699999999998</c:v>
                </c:pt>
                <c:pt idx="496">
                  <c:v>0.99047399999999997</c:v>
                </c:pt>
                <c:pt idx="497">
                  <c:v>0.99221199999999998</c:v>
                </c:pt>
                <c:pt idx="498">
                  <c:v>0.99417999999999995</c:v>
                </c:pt>
                <c:pt idx="499">
                  <c:v>0.99617199999999995</c:v>
                </c:pt>
                <c:pt idx="500">
                  <c:v>0.99828700000000004</c:v>
                </c:pt>
                <c:pt idx="501" formatCode="0.000">
                  <c:v>1.0001599999999999</c:v>
                </c:pt>
                <c:pt idx="502" formatCode="0.000">
                  <c:v>1.00207</c:v>
                </c:pt>
                <c:pt idx="503" formatCode="0.000">
                  <c:v>1.0041100000000001</c:v>
                </c:pt>
                <c:pt idx="504" formatCode="0.000">
                  <c:v>1.0061199999999999</c:v>
                </c:pt>
                <c:pt idx="505" formatCode="0.000">
                  <c:v>1.0081</c:v>
                </c:pt>
                <c:pt idx="506" formatCode="0.000">
                  <c:v>1.01003</c:v>
                </c:pt>
                <c:pt idx="507" formatCode="0.000">
                  <c:v>1.0122</c:v>
                </c:pt>
                <c:pt idx="508" formatCode="0.000">
                  <c:v>1.01437</c:v>
                </c:pt>
                <c:pt idx="509" formatCode="0.000">
                  <c:v>1.0161899999999999</c:v>
                </c:pt>
                <c:pt idx="510" formatCode="0.000">
                  <c:v>1.01816</c:v>
                </c:pt>
                <c:pt idx="511" formatCode="0.000">
                  <c:v>1.0201499999999999</c:v>
                </c:pt>
                <c:pt idx="512" formatCode="0.000">
                  <c:v>1.0223500000000001</c:v>
                </c:pt>
                <c:pt idx="513" formatCode="0.000">
                  <c:v>1.02416</c:v>
                </c:pt>
                <c:pt idx="514" formatCode="0.000">
                  <c:v>1.0260400000000001</c:v>
                </c:pt>
                <c:pt idx="515" formatCode="0.000">
                  <c:v>1.02806</c:v>
                </c:pt>
                <c:pt idx="516" formatCode="0.000">
                  <c:v>1.0300499999999999</c:v>
                </c:pt>
                <c:pt idx="517" formatCode="0.000">
                  <c:v>1.03209</c:v>
                </c:pt>
                <c:pt idx="518" formatCode="0.000">
                  <c:v>1.03399</c:v>
                </c:pt>
                <c:pt idx="519" formatCode="0.000">
                  <c:v>1.036</c:v>
                </c:pt>
                <c:pt idx="520" formatCode="0.000">
                  <c:v>1.0383199999999999</c:v>
                </c:pt>
                <c:pt idx="521" formatCode="0.000">
                  <c:v>1.04016</c:v>
                </c:pt>
                <c:pt idx="522" formatCode="0.000">
                  <c:v>1.04209</c:v>
                </c:pt>
                <c:pt idx="523" formatCode="0.000">
                  <c:v>1.04409</c:v>
                </c:pt>
                <c:pt idx="524" formatCode="0.000">
                  <c:v>1.0462100000000001</c:v>
                </c:pt>
                <c:pt idx="525" formatCode="0.000">
                  <c:v>1.0481400000000001</c:v>
                </c:pt>
                <c:pt idx="526" formatCode="0.000">
                  <c:v>1.04999</c:v>
                </c:pt>
                <c:pt idx="527" formatCode="0.000">
                  <c:v>1.05202</c:v>
                </c:pt>
                <c:pt idx="528" formatCode="0.000">
                  <c:v>1.0540400000000001</c:v>
                </c:pt>
                <c:pt idx="529" formatCode="0.000">
                  <c:v>1.0560700000000001</c:v>
                </c:pt>
                <c:pt idx="530" formatCode="0.000">
                  <c:v>1.0579400000000001</c:v>
                </c:pt>
                <c:pt idx="531" formatCode="0.000">
                  <c:v>1.0599499999999999</c:v>
                </c:pt>
                <c:pt idx="532" formatCode="0.000">
                  <c:v>1.0619400000000001</c:v>
                </c:pt>
                <c:pt idx="533" formatCode="0.000">
                  <c:v>1.06416</c:v>
                </c:pt>
                <c:pt idx="534" formatCode="0.000">
                  <c:v>1.06599</c:v>
                </c:pt>
                <c:pt idx="535" formatCode="0.000">
                  <c:v>1.06809</c:v>
                </c:pt>
                <c:pt idx="536" formatCode="0.000">
                  <c:v>1.07016</c:v>
                </c:pt>
                <c:pt idx="537" formatCode="0.000">
                  <c:v>1.07212</c:v>
                </c:pt>
                <c:pt idx="538" formatCode="0.000">
                  <c:v>1.07395</c:v>
                </c:pt>
                <c:pt idx="539" formatCode="0.000">
                  <c:v>1.0760099999999999</c:v>
                </c:pt>
                <c:pt idx="540" formatCode="0.000">
                  <c:v>1.07802</c:v>
                </c:pt>
                <c:pt idx="541" formatCode="0.000">
                  <c:v>1.0800799999999999</c:v>
                </c:pt>
                <c:pt idx="542" formatCode="0.000">
                  <c:v>1.08192</c:v>
                </c:pt>
                <c:pt idx="543" formatCode="0.000">
                  <c:v>1.0839300000000001</c:v>
                </c:pt>
                <c:pt idx="544" formatCode="0.000">
                  <c:v>1.0859300000000001</c:v>
                </c:pt>
                <c:pt idx="545" formatCode="0.000">
                  <c:v>1.08809</c:v>
                </c:pt>
                <c:pt idx="546" formatCode="0.000">
                  <c:v>1.08999</c:v>
                </c:pt>
                <c:pt idx="547" formatCode="0.000">
                  <c:v>1.0920000000000001</c:v>
                </c:pt>
                <c:pt idx="548" formatCode="0.000">
                  <c:v>1.09429</c:v>
                </c:pt>
                <c:pt idx="549" formatCode="0.000">
                  <c:v>1.09613</c:v>
                </c:pt>
                <c:pt idx="550" formatCode="0.000">
                  <c:v>1.0979399999999999</c:v>
                </c:pt>
                <c:pt idx="551" formatCode="0.000">
                  <c:v>1.09995</c:v>
                </c:pt>
                <c:pt idx="552" formatCode="0.000">
                  <c:v>1.1020399999999999</c:v>
                </c:pt>
                <c:pt idx="553" formatCode="0.000">
                  <c:v>1.10405</c:v>
                </c:pt>
                <c:pt idx="554" formatCode="0.000">
                  <c:v>1.10588</c:v>
                </c:pt>
                <c:pt idx="555" formatCode="0.000">
                  <c:v>1.10788</c:v>
                </c:pt>
                <c:pt idx="556" formatCode="0.000">
                  <c:v>1.10988</c:v>
                </c:pt>
                <c:pt idx="557" formatCode="0.000">
                  <c:v>1.11199</c:v>
                </c:pt>
                <c:pt idx="558" formatCode="0.000">
                  <c:v>1.11391</c:v>
                </c:pt>
                <c:pt idx="559" formatCode="0.000">
                  <c:v>1.1160099999999999</c:v>
                </c:pt>
                <c:pt idx="560" formatCode="0.000">
                  <c:v>1.11815</c:v>
                </c:pt>
                <c:pt idx="561" formatCode="0.000">
                  <c:v>1.1201099999999999</c:v>
                </c:pt>
                <c:pt idx="562" formatCode="0.000">
                  <c:v>1.12192</c:v>
                </c:pt>
                <c:pt idx="563" formatCode="0.000">
                  <c:v>1.1238999999999999</c:v>
                </c:pt>
                <c:pt idx="564" formatCode="0.000">
                  <c:v>1.1259699999999999</c:v>
                </c:pt>
                <c:pt idx="565" formatCode="0.000">
                  <c:v>1.1280600000000001</c:v>
                </c:pt>
                <c:pt idx="566" formatCode="0.000">
                  <c:v>1.12988</c:v>
                </c:pt>
                <c:pt idx="567" formatCode="0.000">
                  <c:v>1.1318900000000001</c:v>
                </c:pt>
                <c:pt idx="568" formatCode="0.000">
                  <c:v>1.1338900000000001</c:v>
                </c:pt>
                <c:pt idx="569" formatCode="0.000">
                  <c:v>1.13598</c:v>
                </c:pt>
                <c:pt idx="570" formatCode="0.000">
                  <c:v>1.1378299999999999</c:v>
                </c:pt>
                <c:pt idx="571" formatCode="0.000">
                  <c:v>1.13995</c:v>
                </c:pt>
                <c:pt idx="572" formatCode="0.000">
                  <c:v>1.1421699999999999</c:v>
                </c:pt>
                <c:pt idx="573" formatCode="0.000">
                  <c:v>1.14412</c:v>
                </c:pt>
                <c:pt idx="574" formatCode="0.000">
                  <c:v>1.14594</c:v>
                </c:pt>
                <c:pt idx="575" formatCode="0.000">
                  <c:v>1.1479200000000001</c:v>
                </c:pt>
                <c:pt idx="576" formatCode="0.000">
                  <c:v>1.1499200000000001</c:v>
                </c:pt>
                <c:pt idx="577" formatCode="0.000">
                  <c:v>1.1520699999999999</c:v>
                </c:pt>
                <c:pt idx="578" formatCode="0.000">
                  <c:v>1.15384</c:v>
                </c:pt>
                <c:pt idx="579" formatCode="0.000">
                  <c:v>1.1558200000000001</c:v>
                </c:pt>
                <c:pt idx="580" formatCode="0.000">
                  <c:v>1.1578299999999999</c:v>
                </c:pt>
                <c:pt idx="581" formatCode="0.000">
                  <c:v>1.15994</c:v>
                </c:pt>
                <c:pt idx="582" formatCode="0.000">
                  <c:v>1.1617900000000001</c:v>
                </c:pt>
                <c:pt idx="583" formatCode="0.000">
                  <c:v>1.16378</c:v>
                </c:pt>
                <c:pt idx="584" formatCode="0.000">
                  <c:v>1.16591</c:v>
                </c:pt>
                <c:pt idx="585" formatCode="0.000">
                  <c:v>1.16811</c:v>
                </c:pt>
                <c:pt idx="586" formatCode="0.000">
                  <c:v>1.16987</c:v>
                </c:pt>
                <c:pt idx="587" formatCode="0.000">
                  <c:v>1.17188</c:v>
                </c:pt>
                <c:pt idx="588" formatCode="0.000">
                  <c:v>1.17391</c:v>
                </c:pt>
                <c:pt idx="589" formatCode="0.000">
                  <c:v>1.1760699999999999</c:v>
                </c:pt>
                <c:pt idx="590" formatCode="0.000">
                  <c:v>1.17784</c:v>
                </c:pt>
                <c:pt idx="591" formatCode="0.000">
                  <c:v>1.1798299999999999</c:v>
                </c:pt>
                <c:pt idx="592" formatCode="0.000">
                  <c:v>1.1818299999999999</c:v>
                </c:pt>
                <c:pt idx="593" formatCode="0.000">
                  <c:v>1.1839200000000001</c:v>
                </c:pt>
                <c:pt idx="594" formatCode="0.000">
                  <c:v>1.18577</c:v>
                </c:pt>
                <c:pt idx="595" formatCode="0.000">
                  <c:v>1.18774</c:v>
                </c:pt>
                <c:pt idx="596" formatCode="0.000">
                  <c:v>1.1897599999999999</c:v>
                </c:pt>
                <c:pt idx="597" formatCode="0.000">
                  <c:v>1.1920999999999999</c:v>
                </c:pt>
                <c:pt idx="598" formatCode="0.000">
                  <c:v>1.19384</c:v>
                </c:pt>
                <c:pt idx="599" formatCode="0.000">
                  <c:v>1.19587</c:v>
                </c:pt>
                <c:pt idx="600" formatCode="0.000">
                  <c:v>1.1978599999999999</c:v>
                </c:pt>
                <c:pt idx="601" formatCode="0.000">
                  <c:v>1.20004</c:v>
                </c:pt>
                <c:pt idx="602" formatCode="0.000">
                  <c:v>1.2018200000000001</c:v>
                </c:pt>
                <c:pt idx="603" formatCode="0.000">
                  <c:v>1.2037500000000001</c:v>
                </c:pt>
                <c:pt idx="604" formatCode="0.000">
                  <c:v>1.20577</c:v>
                </c:pt>
                <c:pt idx="605" formatCode="0.000">
                  <c:v>1.2078899999999999</c:v>
                </c:pt>
                <c:pt idx="606" formatCode="0.000">
                  <c:v>1.2097500000000001</c:v>
                </c:pt>
                <c:pt idx="607" formatCode="0.000">
                  <c:v>1.2116899999999999</c:v>
                </c:pt>
                <c:pt idx="608" formatCode="0.000">
                  <c:v>1.2137</c:v>
                </c:pt>
                <c:pt idx="609" formatCode="0.000">
                  <c:v>1.2156899999999999</c:v>
                </c:pt>
                <c:pt idx="610" formatCode="0.000">
                  <c:v>1.21784</c:v>
                </c:pt>
                <c:pt idx="611" formatCode="0.000">
                  <c:v>1.21976</c:v>
                </c:pt>
                <c:pt idx="612" formatCode="0.000">
                  <c:v>1.2218500000000001</c:v>
                </c:pt>
                <c:pt idx="613" formatCode="0.000">
                  <c:v>1.2239800000000001</c:v>
                </c:pt>
                <c:pt idx="614" formatCode="0.000">
                  <c:v>1.2257899999999999</c:v>
                </c:pt>
                <c:pt idx="615" formatCode="0.000">
                  <c:v>1.2277199999999999</c:v>
                </c:pt>
                <c:pt idx="616" formatCode="0.000">
                  <c:v>1.2298</c:v>
                </c:pt>
                <c:pt idx="617" formatCode="0.000">
                  <c:v>1.2319599999999999</c:v>
                </c:pt>
                <c:pt idx="618" formatCode="0.000">
                  <c:v>1.2337800000000001</c:v>
                </c:pt>
                <c:pt idx="619" formatCode="0.000">
                  <c:v>1.2357400000000001</c:v>
                </c:pt>
                <c:pt idx="620" formatCode="0.000">
                  <c:v>1.2377400000000001</c:v>
                </c:pt>
                <c:pt idx="621" formatCode="0.000">
                  <c:v>1.2397499999999999</c:v>
                </c:pt>
                <c:pt idx="622" formatCode="0.000">
                  <c:v>1.2418499999999999</c:v>
                </c:pt>
                <c:pt idx="623" formatCode="0.000">
                  <c:v>1.24383</c:v>
                </c:pt>
                <c:pt idx="624" formatCode="0.000">
                  <c:v>1.2458400000000001</c:v>
                </c:pt>
                <c:pt idx="625" formatCode="0.000">
                  <c:v>1.2480800000000001</c:v>
                </c:pt>
                <c:pt idx="626" formatCode="0.000">
                  <c:v>1.2498199999999999</c:v>
                </c:pt>
                <c:pt idx="627" formatCode="0.000">
                  <c:v>1.2517400000000001</c:v>
                </c:pt>
                <c:pt idx="628" formatCode="0.000">
                  <c:v>1.2537700000000001</c:v>
                </c:pt>
                <c:pt idx="629" formatCode="0.000">
                  <c:v>1.2559100000000001</c:v>
                </c:pt>
                <c:pt idx="630" formatCode="0.000">
                  <c:v>1.25776</c:v>
                </c:pt>
                <c:pt idx="631" formatCode="0.000">
                  <c:v>1.25966</c:v>
                </c:pt>
                <c:pt idx="632" formatCode="0.000">
                  <c:v>1.26169</c:v>
                </c:pt>
                <c:pt idx="633" formatCode="0.000">
                  <c:v>1.26366</c:v>
                </c:pt>
                <c:pt idx="634" formatCode="0.000">
                  <c:v>1.2657099999999999</c:v>
                </c:pt>
                <c:pt idx="635" formatCode="0.000">
                  <c:v>1.2677400000000001</c:v>
                </c:pt>
                <c:pt idx="636" formatCode="0.000">
                  <c:v>1.26999</c:v>
                </c:pt>
                <c:pt idx="637" formatCode="0.000">
                  <c:v>1.27206</c:v>
                </c:pt>
                <c:pt idx="638" formatCode="0.000">
                  <c:v>1.2737700000000001</c:v>
                </c:pt>
                <c:pt idx="639" formatCode="0.000">
                  <c:v>1.27572</c:v>
                </c:pt>
                <c:pt idx="640" formatCode="0.000">
                  <c:v>1.2777099999999999</c:v>
                </c:pt>
                <c:pt idx="641" formatCode="0.000">
                  <c:v>1.2798799999999999</c:v>
                </c:pt>
                <c:pt idx="642" formatCode="0.000">
                  <c:v>1.2817499999999999</c:v>
                </c:pt>
                <c:pt idx="643" formatCode="0.000">
                  <c:v>1.28365</c:v>
                </c:pt>
                <c:pt idx="644" formatCode="0.000">
                  <c:v>1.2856799999999999</c:v>
                </c:pt>
                <c:pt idx="645" formatCode="0.000">
                  <c:v>1.2876799999999999</c:v>
                </c:pt>
                <c:pt idx="646" formatCode="0.000">
                  <c:v>1.2897000000000001</c:v>
                </c:pt>
                <c:pt idx="647" formatCode="0.000">
                  <c:v>1.29159</c:v>
                </c:pt>
                <c:pt idx="648" formatCode="0.000">
                  <c:v>1.29379</c:v>
                </c:pt>
                <c:pt idx="649" formatCode="0.000">
                  <c:v>1.2960499999999999</c:v>
                </c:pt>
                <c:pt idx="650" formatCode="0.000">
                  <c:v>1.29779</c:v>
                </c:pt>
                <c:pt idx="651" formatCode="0.000">
                  <c:v>1.2997000000000001</c:v>
                </c:pt>
                <c:pt idx="652" formatCode="0.000">
                  <c:v>1.30172</c:v>
                </c:pt>
                <c:pt idx="653" formatCode="0.000">
                  <c:v>1.3038700000000001</c:v>
                </c:pt>
                <c:pt idx="654" formatCode="0.000">
                  <c:v>1.30576</c:v>
                </c:pt>
                <c:pt idx="655" formatCode="0.000">
                  <c:v>1.30762</c:v>
                </c:pt>
                <c:pt idx="656" formatCode="0.000">
                  <c:v>1.3096099999999999</c:v>
                </c:pt>
                <c:pt idx="657" formatCode="0.000">
                  <c:v>1.31162</c:v>
                </c:pt>
                <c:pt idx="658" formatCode="0.000">
                  <c:v>1.31369</c:v>
                </c:pt>
                <c:pt idx="659" formatCode="0.000">
                  <c:v>1.31555</c:v>
                </c:pt>
                <c:pt idx="660" formatCode="0.000">
                  <c:v>1.3175600000000001</c:v>
                </c:pt>
                <c:pt idx="661" formatCode="0.000">
                  <c:v>1.3198300000000001</c:v>
                </c:pt>
                <c:pt idx="662" formatCode="0.000">
                  <c:v>1.3217699999999999</c:v>
                </c:pt>
                <c:pt idx="663" formatCode="0.000">
                  <c:v>1.3236699999999999</c:v>
                </c:pt>
                <c:pt idx="664" formatCode="0.000">
                  <c:v>1.32569</c:v>
                </c:pt>
                <c:pt idx="665" formatCode="0.000">
                  <c:v>1.3278399999999999</c:v>
                </c:pt>
                <c:pt idx="666" formatCode="0.000">
                  <c:v>1.32972</c:v>
                </c:pt>
                <c:pt idx="667" formatCode="0.000">
                  <c:v>1.33165</c:v>
                </c:pt>
                <c:pt idx="668" formatCode="0.000">
                  <c:v>1.33365</c:v>
                </c:pt>
                <c:pt idx="669" formatCode="0.000">
                  <c:v>1.3356600000000001</c:v>
                </c:pt>
                <c:pt idx="670" formatCode="0.000">
                  <c:v>1.33769</c:v>
                </c:pt>
                <c:pt idx="671" formatCode="0.000">
                  <c:v>1.3395600000000001</c:v>
                </c:pt>
                <c:pt idx="672" formatCode="0.000">
                  <c:v>1.34154</c:v>
                </c:pt>
                <c:pt idx="673" formatCode="0.000">
                  <c:v>1.34354</c:v>
                </c:pt>
                <c:pt idx="674" formatCode="0.000">
                  <c:v>1.34578</c:v>
                </c:pt>
                <c:pt idx="675" formatCode="0.000">
                  <c:v>1.3476900000000001</c:v>
                </c:pt>
                <c:pt idx="676" formatCode="0.000">
                  <c:v>1.3496900000000001</c:v>
                </c:pt>
                <c:pt idx="677" formatCode="0.000">
                  <c:v>1.3517399999999999</c:v>
                </c:pt>
                <c:pt idx="678" formatCode="0.000">
                  <c:v>1.3537300000000001</c:v>
                </c:pt>
                <c:pt idx="679" formatCode="0.000">
                  <c:v>1.3556299999999999</c:v>
                </c:pt>
                <c:pt idx="680" formatCode="0.000">
                  <c:v>1.3575600000000001</c:v>
                </c:pt>
                <c:pt idx="681" formatCode="0.000">
                  <c:v>1.3595999999999999</c:v>
                </c:pt>
                <c:pt idx="682" formatCode="0.000">
                  <c:v>1.36168</c:v>
                </c:pt>
                <c:pt idx="683" formatCode="0.000">
                  <c:v>1.3635200000000001</c:v>
                </c:pt>
                <c:pt idx="684" formatCode="0.000">
                  <c:v>1.3654999999999999</c:v>
                </c:pt>
                <c:pt idx="685" formatCode="0.000">
                  <c:v>1.3674999999999999</c:v>
                </c:pt>
                <c:pt idx="686" formatCode="0.000">
                  <c:v>1.36961</c:v>
                </c:pt>
                <c:pt idx="687" formatCode="0.000">
                  <c:v>1.3716299999999999</c:v>
                </c:pt>
                <c:pt idx="688" formatCode="0.000">
                  <c:v>1.3735299999999999</c:v>
                </c:pt>
                <c:pt idx="689" formatCode="0.000">
                  <c:v>1.37575</c:v>
                </c:pt>
                <c:pt idx="690" formatCode="0.000">
                  <c:v>1.37771</c:v>
                </c:pt>
                <c:pt idx="691" formatCode="0.000">
                  <c:v>1.37951</c:v>
                </c:pt>
                <c:pt idx="692" formatCode="0.000">
                  <c:v>1.3814900000000001</c:v>
                </c:pt>
                <c:pt idx="693" formatCode="0.000">
                  <c:v>1.3835500000000001</c:v>
                </c:pt>
                <c:pt idx="694" formatCode="0.000">
                  <c:v>1.3856299999999999</c:v>
                </c:pt>
                <c:pt idx="695" formatCode="0.000">
                  <c:v>1.3874599999999999</c:v>
                </c:pt>
                <c:pt idx="696" formatCode="0.000">
                  <c:v>1.38944</c:v>
                </c:pt>
                <c:pt idx="697" formatCode="0.000">
                  <c:v>1.3914599999999999</c:v>
                </c:pt>
                <c:pt idx="698" formatCode="0.000">
                  <c:v>1.3935500000000001</c:v>
                </c:pt>
                <c:pt idx="699" formatCode="0.000">
                  <c:v>1.39558</c:v>
                </c:pt>
                <c:pt idx="700" formatCode="0.000">
                  <c:v>1.3975900000000001</c:v>
                </c:pt>
                <c:pt idx="701" formatCode="0.000">
                  <c:v>1.39981</c:v>
                </c:pt>
                <c:pt idx="702" formatCode="0.000">
                  <c:v>1.4016999999999999</c:v>
                </c:pt>
                <c:pt idx="703" formatCode="0.000">
                  <c:v>1.4035599999999999</c:v>
                </c:pt>
                <c:pt idx="704" formatCode="0.000">
                  <c:v>1.40547</c:v>
                </c:pt>
                <c:pt idx="705" formatCode="0.000">
                  <c:v>1.40751</c:v>
                </c:pt>
                <c:pt idx="706" formatCode="0.000">
                  <c:v>1.40961</c:v>
                </c:pt>
                <c:pt idx="707" formatCode="0.000">
                  <c:v>1.41143</c:v>
                </c:pt>
                <c:pt idx="708" formatCode="0.000">
                  <c:v>1.41343</c:v>
                </c:pt>
                <c:pt idx="709" formatCode="0.000">
                  <c:v>1.41544</c:v>
                </c:pt>
                <c:pt idx="710" formatCode="0.000">
                  <c:v>1.41747</c:v>
                </c:pt>
                <c:pt idx="711" formatCode="0.000">
                  <c:v>1.4194</c:v>
                </c:pt>
                <c:pt idx="712" formatCode="0.000">
                  <c:v>1.42144</c:v>
                </c:pt>
                <c:pt idx="713" formatCode="0.000">
                  <c:v>1.4236</c:v>
                </c:pt>
                <c:pt idx="714" formatCode="0.000">
                  <c:v>1.4256899999999999</c:v>
                </c:pt>
                <c:pt idx="715" formatCode="0.000">
                  <c:v>1.4274899999999999</c:v>
                </c:pt>
                <c:pt idx="716" formatCode="0.000">
                  <c:v>1.42947</c:v>
                </c:pt>
                <c:pt idx="717" formatCode="0.000">
                  <c:v>1.4314199999999999</c:v>
                </c:pt>
                <c:pt idx="718" formatCode="0.000">
                  <c:v>1.43354</c:v>
                </c:pt>
                <c:pt idx="719" formatCode="0.000">
                  <c:v>1.4354</c:v>
                </c:pt>
                <c:pt idx="720" formatCode="0.000">
                  <c:v>1.43737</c:v>
                </c:pt>
                <c:pt idx="721" formatCode="0.000">
                  <c:v>1.4394100000000001</c:v>
                </c:pt>
                <c:pt idx="722" formatCode="0.000">
                  <c:v>1.4413899999999999</c:v>
                </c:pt>
                <c:pt idx="723" formatCode="0.000">
                  <c:v>1.44333</c:v>
                </c:pt>
                <c:pt idx="724" formatCode="0.000">
                  <c:v>1.4453</c:v>
                </c:pt>
                <c:pt idx="725" formatCode="0.000">
                  <c:v>1.4474400000000001</c:v>
                </c:pt>
                <c:pt idx="726" formatCode="0.000">
                  <c:v>1.4495100000000001</c:v>
                </c:pt>
                <c:pt idx="727" formatCode="0.000">
                  <c:v>1.45139</c:v>
                </c:pt>
                <c:pt idx="728" formatCode="0.000">
                  <c:v>1.4534</c:v>
                </c:pt>
                <c:pt idx="729" formatCode="0.000">
                  <c:v>1.4554</c:v>
                </c:pt>
                <c:pt idx="730" formatCode="0.000">
                  <c:v>1.4574400000000001</c:v>
                </c:pt>
                <c:pt idx="731" formatCode="0.000">
                  <c:v>1.45939</c:v>
                </c:pt>
                <c:pt idx="732" formatCode="0.000">
                  <c:v>1.46136</c:v>
                </c:pt>
                <c:pt idx="733" formatCode="0.000">
                  <c:v>1.4633</c:v>
                </c:pt>
                <c:pt idx="734" formatCode="0.000">
                  <c:v>1.46533</c:v>
                </c:pt>
                <c:pt idx="735" formatCode="0.000">
                  <c:v>1.4673099999999999</c:v>
                </c:pt>
                <c:pt idx="736" formatCode="0.000">
                  <c:v>1.46926</c:v>
                </c:pt>
                <c:pt idx="737" formatCode="0.000">
                  <c:v>1.4712400000000001</c:v>
                </c:pt>
                <c:pt idx="738" formatCode="0.000">
                  <c:v>1.47357</c:v>
                </c:pt>
                <c:pt idx="739" formatCode="0.000">
                  <c:v>1.47539</c:v>
                </c:pt>
                <c:pt idx="740" formatCode="0.000">
                  <c:v>1.47739</c:v>
                </c:pt>
                <c:pt idx="741" formatCode="0.000">
                  <c:v>1.4794</c:v>
                </c:pt>
                <c:pt idx="742" formatCode="0.000">
                  <c:v>1.4815700000000001</c:v>
                </c:pt>
                <c:pt idx="743" formatCode="0.000">
                  <c:v>1.4833799999999999</c:v>
                </c:pt>
                <c:pt idx="744" formatCode="0.000">
                  <c:v>1.48533</c:v>
                </c:pt>
                <c:pt idx="745" formatCode="0.000">
                  <c:v>1.48732</c:v>
                </c:pt>
                <c:pt idx="746" formatCode="0.000">
                  <c:v>1.48946</c:v>
                </c:pt>
                <c:pt idx="747" formatCode="0.000">
                  <c:v>1.4913400000000001</c:v>
                </c:pt>
                <c:pt idx="748" formatCode="0.000">
                  <c:v>1.4933000000000001</c:v>
                </c:pt>
                <c:pt idx="749" formatCode="0.000">
                  <c:v>1.4952700000000001</c:v>
                </c:pt>
                <c:pt idx="750" formatCode="0.000">
                  <c:v>1.49726</c:v>
                </c:pt>
                <c:pt idx="751" formatCode="0.000">
                  <c:v>1.4994099999999999</c:v>
                </c:pt>
                <c:pt idx="752" formatCode="0.000">
                  <c:v>1.5013300000000001</c:v>
                </c:pt>
                <c:pt idx="753" formatCode="0.000">
                  <c:v>1.5034000000000001</c:v>
                </c:pt>
                <c:pt idx="754" formatCode="0.000">
                  <c:v>1.5054799999999999</c:v>
                </c:pt>
                <c:pt idx="755" formatCode="0.000">
                  <c:v>1.5073799999999999</c:v>
                </c:pt>
                <c:pt idx="756" formatCode="0.000">
                  <c:v>1.5093300000000001</c:v>
                </c:pt>
                <c:pt idx="757" formatCode="0.000">
                  <c:v>1.5112399999999999</c:v>
                </c:pt>
                <c:pt idx="758" formatCode="0.000">
                  <c:v>1.5133000000000001</c:v>
                </c:pt>
                <c:pt idx="759" formatCode="0.000">
                  <c:v>1.51532</c:v>
                </c:pt>
                <c:pt idx="760" formatCode="0.000">
                  <c:v>1.5172399999999999</c:v>
                </c:pt>
                <c:pt idx="761" formatCode="0.000">
                  <c:v>1.51918</c:v>
                </c:pt>
                <c:pt idx="762" formatCode="0.000">
                  <c:v>1.52118</c:v>
                </c:pt>
                <c:pt idx="763" formatCode="0.000">
                  <c:v>1.52336</c:v>
                </c:pt>
                <c:pt idx="764" formatCode="0.000">
                  <c:v>1.5253300000000001</c:v>
                </c:pt>
                <c:pt idx="765" formatCode="0.000">
                  <c:v>1.5271699999999999</c:v>
                </c:pt>
                <c:pt idx="766" formatCode="0.000">
                  <c:v>1.52945</c:v>
                </c:pt>
                <c:pt idx="767" formatCode="0.000">
                  <c:v>1.5313300000000001</c:v>
                </c:pt>
                <c:pt idx="768" formatCode="0.000">
                  <c:v>1.53315</c:v>
                </c:pt>
                <c:pt idx="769" formatCode="0.000">
                  <c:v>1.53522</c:v>
                </c:pt>
                <c:pt idx="770" formatCode="0.000">
                  <c:v>1.5373399999999999</c:v>
                </c:pt>
                <c:pt idx="771" formatCode="0.000">
                  <c:v>1.53929</c:v>
                </c:pt>
                <c:pt idx="772" formatCode="0.000">
                  <c:v>1.54115</c:v>
                </c:pt>
                <c:pt idx="773" formatCode="0.000">
                  <c:v>1.54314</c:v>
                </c:pt>
                <c:pt idx="774" formatCode="0.000">
                  <c:v>1.5451699999999999</c:v>
                </c:pt>
                <c:pt idx="775" formatCode="0.000">
                  <c:v>1.54725</c:v>
                </c:pt>
                <c:pt idx="776" formatCode="0.000">
                  <c:v>1.54931</c:v>
                </c:pt>
                <c:pt idx="777" formatCode="0.000">
                  <c:v>1.5513300000000001</c:v>
                </c:pt>
                <c:pt idx="778" formatCode="0.000">
                  <c:v>1.55342</c:v>
                </c:pt>
                <c:pt idx="779" formatCode="0.000">
                  <c:v>1.5553399999999999</c:v>
                </c:pt>
                <c:pt idx="780" formatCode="0.000">
                  <c:v>1.5572999999999999</c:v>
                </c:pt>
                <c:pt idx="781" formatCode="0.000">
                  <c:v>1.55918</c:v>
                </c:pt>
                <c:pt idx="782" formatCode="0.000">
                  <c:v>1.5612900000000001</c:v>
                </c:pt>
                <c:pt idx="783" formatCode="0.000">
                  <c:v>1.5632900000000001</c:v>
                </c:pt>
                <c:pt idx="784" formatCode="0.000">
                  <c:v>1.5651600000000001</c:v>
                </c:pt>
                <c:pt idx="785" formatCode="0.000">
                  <c:v>1.5671299999999999</c:v>
                </c:pt>
                <c:pt idx="786" formatCode="0.000">
                  <c:v>1.5691299999999999</c:v>
                </c:pt>
                <c:pt idx="787" formatCode="0.000">
                  <c:v>1.5712200000000001</c:v>
                </c:pt>
                <c:pt idx="788" formatCode="0.000">
                  <c:v>1.57308</c:v>
                </c:pt>
                <c:pt idx="789" formatCode="0.000">
                  <c:v>1.5752200000000001</c:v>
                </c:pt>
                <c:pt idx="790" formatCode="0.000">
                  <c:v>1.57752</c:v>
                </c:pt>
                <c:pt idx="791" formatCode="0.000">
                  <c:v>1.5793200000000001</c:v>
                </c:pt>
                <c:pt idx="792" formatCode="0.000">
                  <c:v>1.5812200000000001</c:v>
                </c:pt>
                <c:pt idx="793" formatCode="0.000">
                  <c:v>1.5831299999999999</c:v>
                </c:pt>
                <c:pt idx="794" formatCode="0.000">
                  <c:v>1.5851900000000001</c:v>
                </c:pt>
                <c:pt idx="795" formatCode="0.000">
                  <c:v>1.58728</c:v>
                </c:pt>
                <c:pt idx="796" formatCode="0.000">
                  <c:v>1.5891599999999999</c:v>
                </c:pt>
                <c:pt idx="797" formatCode="0.000">
                  <c:v>1.5910899999999999</c:v>
                </c:pt>
                <c:pt idx="798" formatCode="0.000">
                  <c:v>1.5931</c:v>
                </c:pt>
                <c:pt idx="799" formatCode="0.000">
                  <c:v>1.5952200000000001</c:v>
                </c:pt>
                <c:pt idx="800" formatCode="0.000">
                  <c:v>1.59707</c:v>
                </c:pt>
                <c:pt idx="801" formatCode="0.000">
                  <c:v>1.5990599999999999</c:v>
                </c:pt>
                <c:pt idx="802" formatCode="0.000">
                  <c:v>1.6012900000000001</c:v>
                </c:pt>
                <c:pt idx="803" formatCode="0.000">
                  <c:v>1.6033200000000001</c:v>
                </c:pt>
                <c:pt idx="804" formatCode="0.000">
                  <c:v>1.60517</c:v>
                </c:pt>
                <c:pt idx="805" formatCode="0.000">
                  <c:v>1.6071800000000001</c:v>
                </c:pt>
                <c:pt idx="806" formatCode="0.000">
                  <c:v>1.6092599999999999</c:v>
                </c:pt>
                <c:pt idx="807" formatCode="0.000">
                  <c:v>1.6112899999999999</c:v>
                </c:pt>
                <c:pt idx="808" formatCode="0.000">
                  <c:v>1.6131</c:v>
                </c:pt>
                <c:pt idx="809" formatCode="0.000">
                  <c:v>1.6150500000000001</c:v>
                </c:pt>
                <c:pt idx="810" formatCode="0.000">
                  <c:v>1.6170800000000001</c:v>
                </c:pt>
                <c:pt idx="811" formatCode="0.000">
                  <c:v>1.6190500000000001</c:v>
                </c:pt>
                <c:pt idx="812" formatCode="0.000">
                  <c:v>1.6209800000000001</c:v>
                </c:pt>
                <c:pt idx="813" formatCode="0.000">
                  <c:v>1.6229499999999999</c:v>
                </c:pt>
                <c:pt idx="814" formatCode="0.000">
                  <c:v>1.6249899999999999</c:v>
                </c:pt>
                <c:pt idx="815" formatCode="0.000">
                  <c:v>1.6272800000000001</c:v>
                </c:pt>
                <c:pt idx="816" formatCode="0.000">
                  <c:v>1.6291199999999999</c:v>
                </c:pt>
                <c:pt idx="817" formatCode="0.000">
                  <c:v>1.63107</c:v>
                </c:pt>
                <c:pt idx="818" formatCode="0.000">
                  <c:v>1.6331</c:v>
                </c:pt>
                <c:pt idx="819" formatCode="0.000">
                  <c:v>1.6352199999999999</c:v>
                </c:pt>
                <c:pt idx="820" formatCode="0.000">
                  <c:v>1.6370400000000001</c:v>
                </c:pt>
                <c:pt idx="821" formatCode="0.000">
                  <c:v>1.6390100000000001</c:v>
                </c:pt>
                <c:pt idx="822" formatCode="0.000">
                  <c:v>1.64097</c:v>
                </c:pt>
                <c:pt idx="823" formatCode="0.000">
                  <c:v>1.6431199999999999</c:v>
                </c:pt>
                <c:pt idx="824" formatCode="0.000">
                  <c:v>1.6449800000000001</c:v>
                </c:pt>
                <c:pt idx="825" formatCode="0.000">
                  <c:v>1.64693</c:v>
                </c:pt>
                <c:pt idx="826" formatCode="0.000">
                  <c:v>1.6489199999999999</c:v>
                </c:pt>
                <c:pt idx="827" formatCode="0.000">
                  <c:v>1.65093</c:v>
                </c:pt>
                <c:pt idx="828" formatCode="0.000">
                  <c:v>1.65306</c:v>
                </c:pt>
                <c:pt idx="829" formatCode="0.000">
                  <c:v>1.65496</c:v>
                </c:pt>
                <c:pt idx="830" formatCode="0.000">
                  <c:v>1.6570100000000001</c:v>
                </c:pt>
                <c:pt idx="831" formatCode="0.000">
                  <c:v>1.6592199999999999</c:v>
                </c:pt>
                <c:pt idx="832" formatCode="0.000">
                  <c:v>1.6610100000000001</c:v>
                </c:pt>
                <c:pt idx="833" formatCode="0.000">
                  <c:v>1.66296</c:v>
                </c:pt>
                <c:pt idx="834" formatCode="0.000">
                  <c:v>1.66489</c:v>
                </c:pt>
                <c:pt idx="835" formatCode="0.000">
                  <c:v>1.6670199999999999</c:v>
                </c:pt>
                <c:pt idx="836" formatCode="0.000">
                  <c:v>1.66896</c:v>
                </c:pt>
                <c:pt idx="837" formatCode="0.000">
                  <c:v>1.6708700000000001</c:v>
                </c:pt>
                <c:pt idx="838" formatCode="0.000">
                  <c:v>1.6728099999999999</c:v>
                </c:pt>
                <c:pt idx="839" formatCode="0.000">
                  <c:v>1.6748499999999999</c:v>
                </c:pt>
                <c:pt idx="840" formatCode="0.000">
                  <c:v>1.6770099999999999</c:v>
                </c:pt>
                <c:pt idx="841" formatCode="0.000">
                  <c:v>1.679</c:v>
                </c:pt>
                <c:pt idx="842" formatCode="0.000">
                  <c:v>1.68093</c:v>
                </c:pt>
                <c:pt idx="843" formatCode="0.000">
                  <c:v>1.6832400000000001</c:v>
                </c:pt>
                <c:pt idx="844" formatCode="0.000">
                  <c:v>1.6849700000000001</c:v>
                </c:pt>
                <c:pt idx="845" formatCode="0.000">
                  <c:v>1.68686</c:v>
                </c:pt>
                <c:pt idx="846" formatCode="0.000">
                  <c:v>1.68886</c:v>
                </c:pt>
                <c:pt idx="847" formatCode="0.000">
                  <c:v>1.69092</c:v>
                </c:pt>
                <c:pt idx="848" formatCode="0.000">
                  <c:v>1.6929399999999999</c:v>
                </c:pt>
                <c:pt idx="849" formatCode="0.000">
                  <c:v>1.69482</c:v>
                </c:pt>
                <c:pt idx="850" formatCode="0.000">
                  <c:v>1.69675</c:v>
                </c:pt>
                <c:pt idx="851" formatCode="0.000">
                  <c:v>1.6988099999999999</c:v>
                </c:pt>
                <c:pt idx="852" formatCode="0.000">
                  <c:v>1.7008700000000001</c:v>
                </c:pt>
                <c:pt idx="853" formatCode="0.000">
                  <c:v>1.70289</c:v>
                </c:pt>
                <c:pt idx="854" formatCode="0.000">
                  <c:v>1.70495</c:v>
                </c:pt>
                <c:pt idx="855" formatCode="0.000">
                  <c:v>1.7071099999999999</c:v>
                </c:pt>
                <c:pt idx="856" formatCode="0.000">
                  <c:v>1.70895</c:v>
                </c:pt>
                <c:pt idx="857" formatCode="0.000">
                  <c:v>1.7109300000000001</c:v>
                </c:pt>
                <c:pt idx="858" formatCode="0.000">
                  <c:v>1.71286</c:v>
                </c:pt>
                <c:pt idx="859" formatCode="0.000">
                  <c:v>1.7150099999999999</c:v>
                </c:pt>
                <c:pt idx="860" formatCode="0.000">
                  <c:v>1.71692</c:v>
                </c:pt>
                <c:pt idx="861" formatCode="0.000">
                  <c:v>1.71872</c:v>
                </c:pt>
                <c:pt idx="862" formatCode="0.000">
                  <c:v>1.72072</c:v>
                </c:pt>
                <c:pt idx="863" formatCode="0.000">
                  <c:v>1.7227300000000001</c:v>
                </c:pt>
                <c:pt idx="864" formatCode="0.000">
                  <c:v>1.7247600000000001</c:v>
                </c:pt>
                <c:pt idx="865" formatCode="0.000">
                  <c:v>1.72671</c:v>
                </c:pt>
                <c:pt idx="866" formatCode="0.000">
                  <c:v>1.7287999999999999</c:v>
                </c:pt>
                <c:pt idx="867" formatCode="0.000">
                  <c:v>1.7311099999999999</c:v>
                </c:pt>
                <c:pt idx="868" formatCode="0.000">
                  <c:v>1.73295</c:v>
                </c:pt>
                <c:pt idx="869" formatCode="0.000">
                  <c:v>1.73481</c:v>
                </c:pt>
                <c:pt idx="870" formatCode="0.000">
                  <c:v>1.73682</c:v>
                </c:pt>
                <c:pt idx="871" formatCode="0.000">
                  <c:v>1.73889</c:v>
                </c:pt>
                <c:pt idx="872" formatCode="0.000">
                  <c:v>1.7409300000000001</c:v>
                </c:pt>
                <c:pt idx="873" formatCode="0.000">
                  <c:v>1.74278</c:v>
                </c:pt>
                <c:pt idx="874" formatCode="0.000">
                  <c:v>1.74472</c:v>
                </c:pt>
                <c:pt idx="875" formatCode="0.000">
                  <c:v>1.7467699999999999</c:v>
                </c:pt>
                <c:pt idx="876" formatCode="0.000">
                  <c:v>1.7488600000000001</c:v>
                </c:pt>
                <c:pt idx="877" formatCode="0.000">
                  <c:v>1.7506999999999999</c:v>
                </c:pt>
                <c:pt idx="878" formatCode="0.000">
                  <c:v>1.7526900000000001</c:v>
                </c:pt>
                <c:pt idx="879" formatCode="0.000">
                  <c:v>1.7549699999999999</c:v>
                </c:pt>
                <c:pt idx="880" formatCode="0.000">
                  <c:v>1.7569399999999999</c:v>
                </c:pt>
                <c:pt idx="881" formatCode="0.000">
                  <c:v>1.75875</c:v>
                </c:pt>
                <c:pt idx="882" formatCode="0.000">
                  <c:v>1.7606999999999999</c:v>
                </c:pt>
                <c:pt idx="883" formatCode="0.000">
                  <c:v>1.76284</c:v>
                </c:pt>
                <c:pt idx="884" formatCode="0.000">
                  <c:v>1.7648600000000001</c:v>
                </c:pt>
                <c:pt idx="885" formatCode="0.000">
                  <c:v>1.7667299999999999</c:v>
                </c:pt>
                <c:pt idx="886" formatCode="0.000">
                  <c:v>1.7686999999999999</c:v>
                </c:pt>
                <c:pt idx="887" formatCode="0.000">
                  <c:v>1.7706999999999999</c:v>
                </c:pt>
                <c:pt idx="888" formatCode="0.000">
                  <c:v>1.77277</c:v>
                </c:pt>
                <c:pt idx="889" formatCode="0.000">
                  <c:v>1.77467</c:v>
                </c:pt>
                <c:pt idx="890" formatCode="0.000">
                  <c:v>1.7766500000000001</c:v>
                </c:pt>
                <c:pt idx="891" formatCode="0.000">
                  <c:v>1.7786500000000001</c:v>
                </c:pt>
                <c:pt idx="892" formatCode="0.000">
                  <c:v>1.7809299999999999</c:v>
                </c:pt>
                <c:pt idx="893" formatCode="0.000">
                  <c:v>1.7827</c:v>
                </c:pt>
                <c:pt idx="894" formatCode="0.000">
                  <c:v>1.78471</c:v>
                </c:pt>
                <c:pt idx="895" formatCode="0.000">
                  <c:v>1.7867299999999999</c:v>
                </c:pt>
                <c:pt idx="896" formatCode="0.000">
                  <c:v>1.7888599999999999</c:v>
                </c:pt>
                <c:pt idx="897" formatCode="0.000">
                  <c:v>1.7907</c:v>
                </c:pt>
                <c:pt idx="898" formatCode="0.000">
                  <c:v>1.7926800000000001</c:v>
                </c:pt>
                <c:pt idx="899" formatCode="0.000">
                  <c:v>1.7946599999999999</c:v>
                </c:pt>
                <c:pt idx="900" formatCode="0.000">
                  <c:v>1.7967900000000001</c:v>
                </c:pt>
                <c:pt idx="901" formatCode="0.000">
                  <c:v>1.7986200000000001</c:v>
                </c:pt>
                <c:pt idx="902" formatCode="0.000">
                  <c:v>1.8006200000000001</c:v>
                </c:pt>
                <c:pt idx="903" formatCode="0.000">
                  <c:v>1.8026</c:v>
                </c:pt>
                <c:pt idx="904" formatCode="0.000">
                  <c:v>1.8046199999999999</c:v>
                </c:pt>
                <c:pt idx="905" formatCode="0.000">
                  <c:v>1.8067200000000001</c:v>
                </c:pt>
                <c:pt idx="906" formatCode="0.000">
                  <c:v>1.8086800000000001</c:v>
                </c:pt>
                <c:pt idx="907" formatCode="0.000">
                  <c:v>1.81087</c:v>
                </c:pt>
                <c:pt idx="908" formatCode="0.000">
                  <c:v>1.81287</c:v>
                </c:pt>
                <c:pt idx="909" formatCode="0.000">
                  <c:v>1.8146599999999999</c:v>
                </c:pt>
                <c:pt idx="910" formatCode="0.000">
                  <c:v>1.8166500000000001</c:v>
                </c:pt>
                <c:pt idx="911" formatCode="0.000">
                  <c:v>1.8186</c:v>
                </c:pt>
                <c:pt idx="912" formatCode="0.000">
                  <c:v>1.82073</c:v>
                </c:pt>
                <c:pt idx="913" formatCode="0.000">
                  <c:v>1.8225899999999999</c:v>
                </c:pt>
                <c:pt idx="914" formatCode="0.000">
                  <c:v>1.82453</c:v>
                </c:pt>
                <c:pt idx="915" formatCode="0.000">
                  <c:v>1.8265100000000001</c:v>
                </c:pt>
                <c:pt idx="916" formatCode="0.000">
                  <c:v>1.82856</c:v>
                </c:pt>
                <c:pt idx="917" formatCode="0.000">
                  <c:v>1.8307100000000001</c:v>
                </c:pt>
                <c:pt idx="918" formatCode="0.000">
                  <c:v>1.83263</c:v>
                </c:pt>
                <c:pt idx="919" formatCode="0.000">
                  <c:v>1.83464</c:v>
                </c:pt>
                <c:pt idx="920" formatCode="0.000">
                  <c:v>1.8368800000000001</c:v>
                </c:pt>
                <c:pt idx="921" formatCode="0.000">
                  <c:v>1.8385800000000001</c:v>
                </c:pt>
                <c:pt idx="922" formatCode="0.000">
                  <c:v>1.8405100000000001</c:v>
                </c:pt>
                <c:pt idx="923" formatCode="0.000">
                  <c:v>1.84257</c:v>
                </c:pt>
                <c:pt idx="924" formatCode="0.000">
                  <c:v>1.8447</c:v>
                </c:pt>
                <c:pt idx="925" formatCode="0.000">
                  <c:v>1.84656</c:v>
                </c:pt>
                <c:pt idx="926" formatCode="0.000">
                  <c:v>1.8485100000000001</c:v>
                </c:pt>
                <c:pt idx="927" formatCode="0.000">
                  <c:v>1.8505</c:v>
                </c:pt>
                <c:pt idx="928" formatCode="0.000">
                  <c:v>1.8525</c:v>
                </c:pt>
                <c:pt idx="929" formatCode="0.000">
                  <c:v>1.8545100000000001</c:v>
                </c:pt>
                <c:pt idx="930" formatCode="0.000">
                  <c:v>1.8566400000000001</c:v>
                </c:pt>
                <c:pt idx="931" formatCode="0.000">
                  <c:v>1.85866</c:v>
                </c:pt>
                <c:pt idx="932" formatCode="0.000">
                  <c:v>1.86087</c:v>
                </c:pt>
                <c:pt idx="933" formatCode="0.000">
                  <c:v>1.86259</c:v>
                </c:pt>
                <c:pt idx="934" formatCode="0.000">
                  <c:v>1.86452</c:v>
                </c:pt>
                <c:pt idx="935" formatCode="0.000">
                  <c:v>1.8664799999999999</c:v>
                </c:pt>
                <c:pt idx="936" formatCode="0.000">
                  <c:v>1.86866</c:v>
                </c:pt>
                <c:pt idx="937" formatCode="0.000">
                  <c:v>1.8705000000000001</c:v>
                </c:pt>
                <c:pt idx="938" formatCode="0.000">
                  <c:v>1.8724400000000001</c:v>
                </c:pt>
                <c:pt idx="939" formatCode="0.000">
                  <c:v>1.8744499999999999</c:v>
                </c:pt>
                <c:pt idx="940" formatCode="0.000">
                  <c:v>1.87643</c:v>
                </c:pt>
                <c:pt idx="941" formatCode="0.000">
                  <c:v>1.87846</c:v>
                </c:pt>
                <c:pt idx="942" formatCode="0.000">
                  <c:v>1.88036</c:v>
                </c:pt>
                <c:pt idx="943" formatCode="0.000">
                  <c:v>1.8824399999999999</c:v>
                </c:pt>
                <c:pt idx="944" formatCode="0.000">
                  <c:v>1.8847799999999999</c:v>
                </c:pt>
                <c:pt idx="945" formatCode="0.000">
                  <c:v>1.88659</c:v>
                </c:pt>
                <c:pt idx="946" formatCode="0.000">
                  <c:v>1.8885099999999999</c:v>
                </c:pt>
                <c:pt idx="947" formatCode="0.000">
                  <c:v>1.8905000000000001</c:v>
                </c:pt>
                <c:pt idx="948" formatCode="0.000">
                  <c:v>1.89259</c:v>
                </c:pt>
                <c:pt idx="949" formatCode="0.000">
                  <c:v>1.8945399999999999</c:v>
                </c:pt>
                <c:pt idx="950" formatCode="0.000">
                  <c:v>1.8964399999999999</c:v>
                </c:pt>
                <c:pt idx="951" formatCode="0.000">
                  <c:v>1.8983699999999999</c:v>
                </c:pt>
                <c:pt idx="952" formatCode="0.000">
                  <c:v>1.9004300000000001</c:v>
                </c:pt>
                <c:pt idx="953" formatCode="0.000">
                  <c:v>1.90249</c:v>
                </c:pt>
                <c:pt idx="954" formatCode="0.000">
                  <c:v>1.9043699999999999</c:v>
                </c:pt>
                <c:pt idx="955" formatCode="0.000">
                  <c:v>1.9063699999999999</c:v>
                </c:pt>
                <c:pt idx="956" formatCode="0.000">
                  <c:v>1.9085799999999999</c:v>
                </c:pt>
                <c:pt idx="957" formatCode="0.000">
                  <c:v>1.9105799999999999</c:v>
                </c:pt>
                <c:pt idx="958" formatCode="0.000">
                  <c:v>1.9124699999999999</c:v>
                </c:pt>
                <c:pt idx="959" formatCode="0.000">
                  <c:v>1.91442</c:v>
                </c:pt>
                <c:pt idx="960" formatCode="0.000">
                  <c:v>1.9165700000000001</c:v>
                </c:pt>
                <c:pt idx="961" formatCode="0.000">
                  <c:v>1.91855</c:v>
                </c:pt>
                <c:pt idx="962" formatCode="0.000">
                  <c:v>1.92038</c:v>
                </c:pt>
                <c:pt idx="963" formatCode="0.000">
                  <c:v>1.9223399999999999</c:v>
                </c:pt>
                <c:pt idx="964" formatCode="0.000">
                  <c:v>1.92438</c:v>
                </c:pt>
                <c:pt idx="965" formatCode="0.000">
                  <c:v>1.9264399999999999</c:v>
                </c:pt>
                <c:pt idx="966" formatCode="0.000">
                  <c:v>1.9282900000000001</c:v>
                </c:pt>
                <c:pt idx="967" formatCode="0.000">
                  <c:v>1.9302900000000001</c:v>
                </c:pt>
                <c:pt idx="968" formatCode="0.000">
                  <c:v>1.93231</c:v>
                </c:pt>
                <c:pt idx="969" formatCode="0.000">
                  <c:v>1.9345600000000001</c:v>
                </c:pt>
                <c:pt idx="970" formatCode="0.000">
                  <c:v>1.93649</c:v>
                </c:pt>
                <c:pt idx="971" formatCode="0.000">
                  <c:v>1.9383699999999999</c:v>
                </c:pt>
                <c:pt idx="972" formatCode="0.000">
                  <c:v>1.9404600000000001</c:v>
                </c:pt>
                <c:pt idx="973" formatCode="0.000">
                  <c:v>1.94251</c:v>
                </c:pt>
                <c:pt idx="974" formatCode="0.000">
                  <c:v>1.9443600000000001</c:v>
                </c:pt>
                <c:pt idx="975" formatCode="0.000">
                  <c:v>1.9463699999999999</c:v>
                </c:pt>
                <c:pt idx="976" formatCode="0.000">
                  <c:v>1.9484300000000001</c:v>
                </c:pt>
                <c:pt idx="977" formatCode="0.000">
                  <c:v>1.95045</c:v>
                </c:pt>
                <c:pt idx="978" formatCode="0.000">
                  <c:v>1.9523200000000001</c:v>
                </c:pt>
                <c:pt idx="979" formatCode="0.000">
                  <c:v>1.9542900000000001</c:v>
                </c:pt>
                <c:pt idx="980" formatCode="0.000">
                  <c:v>1.9562999999999999</c:v>
                </c:pt>
                <c:pt idx="981" formatCode="0.000">
                  <c:v>1.95838</c:v>
                </c:pt>
                <c:pt idx="982" formatCode="0.000">
                  <c:v>1.9604999999999999</c:v>
                </c:pt>
                <c:pt idx="983" formatCode="0.000">
                  <c:v>1.9623299999999999</c:v>
                </c:pt>
                <c:pt idx="984" formatCode="0.000">
                  <c:v>1.96445</c:v>
                </c:pt>
                <c:pt idx="985" formatCode="0.000">
                  <c:v>1.96652</c:v>
                </c:pt>
                <c:pt idx="986" formatCode="0.000">
                  <c:v>1.96831</c:v>
                </c:pt>
                <c:pt idx="987" formatCode="0.000">
                  <c:v>1.97028</c:v>
                </c:pt>
                <c:pt idx="988" formatCode="0.000">
                  <c:v>1.9723200000000001</c:v>
                </c:pt>
                <c:pt idx="989" formatCode="0.000">
                  <c:v>1.9744299999999999</c:v>
                </c:pt>
                <c:pt idx="990" formatCode="0.000">
                  <c:v>1.9762599999999999</c:v>
                </c:pt>
                <c:pt idx="991" formatCode="0.000">
                  <c:v>1.9782200000000001</c:v>
                </c:pt>
                <c:pt idx="992" formatCode="0.000">
                  <c:v>1.9802200000000001</c:v>
                </c:pt>
                <c:pt idx="993" formatCode="0.000">
                  <c:v>1.9823</c:v>
                </c:pt>
                <c:pt idx="994" formatCode="0.000">
                  <c:v>1.98445</c:v>
                </c:pt>
                <c:pt idx="995" formatCode="0.000">
                  <c:v>1.9863</c:v>
                </c:pt>
                <c:pt idx="996" formatCode="0.000">
                  <c:v>1.9883999999999999</c:v>
                </c:pt>
                <c:pt idx="997" formatCode="0.000">
                  <c:v>1.99047</c:v>
                </c:pt>
                <c:pt idx="998" formatCode="0.000">
                  <c:v>1.9923299999999999</c:v>
                </c:pt>
                <c:pt idx="999" formatCode="0.000">
                  <c:v>1.9942500000000001</c:v>
                </c:pt>
                <c:pt idx="1000" formatCode="0.000">
                  <c:v>1.9963200000000001</c:v>
                </c:pt>
                <c:pt idx="1001" formatCode="0.000">
                  <c:v>1.9984200000000001</c:v>
                </c:pt>
                <c:pt idx="1002" formatCode="0.000">
                  <c:v>2.00027</c:v>
                </c:pt>
                <c:pt idx="1003" formatCode="0.000">
                  <c:v>2.0022199999999999</c:v>
                </c:pt>
                <c:pt idx="1004" formatCode="0.000">
                  <c:v>2.0042200000000001</c:v>
                </c:pt>
                <c:pt idx="1005" formatCode="0.000">
                  <c:v>2.00624</c:v>
                </c:pt>
                <c:pt idx="1006" formatCode="0.000">
                  <c:v>2.0081899999999999</c:v>
                </c:pt>
                <c:pt idx="1007" formatCode="0.000">
                  <c:v>2.0102799999999998</c:v>
                </c:pt>
                <c:pt idx="1008" formatCode="0.000">
                  <c:v>2.01241</c:v>
                </c:pt>
                <c:pt idx="1009" formatCode="0.000">
                  <c:v>2.0144600000000001</c:v>
                </c:pt>
                <c:pt idx="1010" formatCode="0.000">
                  <c:v>2.0162800000000001</c:v>
                </c:pt>
                <c:pt idx="1011" formatCode="0.000">
                  <c:v>2.01824</c:v>
                </c:pt>
                <c:pt idx="1012" formatCode="0.000">
                  <c:v>2.0202300000000002</c:v>
                </c:pt>
                <c:pt idx="1013" formatCode="0.000">
                  <c:v>2.0223800000000001</c:v>
                </c:pt>
                <c:pt idx="1014" formatCode="0.000">
                  <c:v>2.0241799999999999</c:v>
                </c:pt>
                <c:pt idx="1015" formatCode="0.000">
                  <c:v>2.0261499999999999</c:v>
                </c:pt>
                <c:pt idx="1016" formatCode="0.000">
                  <c:v>2.0281400000000001</c:v>
                </c:pt>
                <c:pt idx="1017" formatCode="0.000">
                  <c:v>2.0301999999999998</c:v>
                </c:pt>
                <c:pt idx="1018" formatCode="0.000">
                  <c:v>2.0321400000000001</c:v>
                </c:pt>
                <c:pt idx="1019" formatCode="0.000">
                  <c:v>2.03409</c:v>
                </c:pt>
                <c:pt idx="1020" formatCode="0.000">
                  <c:v>2.0362</c:v>
                </c:pt>
                <c:pt idx="1021" formatCode="0.000">
                  <c:v>2.0384899999999999</c:v>
                </c:pt>
                <c:pt idx="1022" formatCode="0.000">
                  <c:v>2.0402499999999999</c:v>
                </c:pt>
                <c:pt idx="1023" formatCode="0.000">
                  <c:v>2.0422099999999999</c:v>
                </c:pt>
                <c:pt idx="1024" formatCode="0.000">
                  <c:v>2.04419</c:v>
                </c:pt>
                <c:pt idx="1025" formatCode="0.000">
                  <c:v>2.0464000000000002</c:v>
                </c:pt>
                <c:pt idx="1026" formatCode="0.000">
                  <c:v>2.0482399999999998</c:v>
                </c:pt>
                <c:pt idx="1027" formatCode="0.000">
                  <c:v>2.0501999999999998</c:v>
                </c:pt>
                <c:pt idx="1028" formatCode="0.000">
                  <c:v>2.0521699999999998</c:v>
                </c:pt>
                <c:pt idx="1029" formatCode="0.000">
                  <c:v>2.0541499999999999</c:v>
                </c:pt>
                <c:pt idx="1030" formatCode="0.000">
                  <c:v>2.0561600000000002</c:v>
                </c:pt>
                <c:pt idx="1031" formatCode="0.000">
                  <c:v>2.0581200000000002</c:v>
                </c:pt>
                <c:pt idx="1032" formatCode="0.000">
                  <c:v>2.06013</c:v>
                </c:pt>
                <c:pt idx="1033" formatCode="0.000">
                  <c:v>2.0624699999999998</c:v>
                </c:pt>
                <c:pt idx="1034" formatCode="0.000">
                  <c:v>2.0642999999999998</c:v>
                </c:pt>
                <c:pt idx="1035" formatCode="0.000">
                  <c:v>2.06623</c:v>
                </c:pt>
                <c:pt idx="1036" formatCode="0.000">
                  <c:v>2.0682499999999999</c:v>
                </c:pt>
                <c:pt idx="1037" formatCode="0.000">
                  <c:v>2.07037</c:v>
                </c:pt>
                <c:pt idx="1038" formatCode="0.000">
                  <c:v>2.0722200000000002</c:v>
                </c:pt>
                <c:pt idx="1039" formatCode="0.000">
                  <c:v>2.07416</c:v>
                </c:pt>
                <c:pt idx="1040" formatCode="0.000">
                  <c:v>2.07613</c:v>
                </c:pt>
                <c:pt idx="1041" formatCode="0.000">
                  <c:v>2.0782099999999999</c:v>
                </c:pt>
                <c:pt idx="1042" formatCode="0.000">
                  <c:v>2.0801599999999998</c:v>
                </c:pt>
                <c:pt idx="1043" formatCode="0.000">
                  <c:v>2.0820699999999999</c:v>
                </c:pt>
                <c:pt idx="1044" formatCode="0.000">
                  <c:v>2.0840299999999998</c:v>
                </c:pt>
                <c:pt idx="1045" formatCode="0.000">
                  <c:v>2.0860400000000001</c:v>
                </c:pt>
                <c:pt idx="1046" formatCode="0.000">
                  <c:v>2.08819</c:v>
                </c:pt>
                <c:pt idx="1047" formatCode="0.000">
                  <c:v>2.0901299999999998</c:v>
                </c:pt>
                <c:pt idx="1048" formatCode="0.000">
                  <c:v>2.0920700000000001</c:v>
                </c:pt>
                <c:pt idx="1049" formatCode="0.000">
                  <c:v>2.0943100000000001</c:v>
                </c:pt>
                <c:pt idx="1050" formatCode="0.000">
                  <c:v>2.0961699999999999</c:v>
                </c:pt>
                <c:pt idx="1051" formatCode="0.000">
                  <c:v>2.0981000000000001</c:v>
                </c:pt>
                <c:pt idx="1052" formatCode="0.000">
                  <c:v>2.10012</c:v>
                </c:pt>
                <c:pt idx="1053" formatCode="0.000">
                  <c:v>2.10216</c:v>
                </c:pt>
                <c:pt idx="1054" formatCode="0.000">
                  <c:v>2.1041300000000001</c:v>
                </c:pt>
                <c:pt idx="1055" formatCode="0.000">
                  <c:v>2.10602</c:v>
                </c:pt>
                <c:pt idx="1056" formatCode="0.000">
                  <c:v>2.1080199999999998</c:v>
                </c:pt>
                <c:pt idx="1057" formatCode="0.000">
                  <c:v>2.11002</c:v>
                </c:pt>
                <c:pt idx="1058" formatCode="0.000">
                  <c:v>2.1122100000000001</c:v>
                </c:pt>
                <c:pt idx="1059" formatCode="0.000">
                  <c:v>2.1141200000000002</c:v>
                </c:pt>
                <c:pt idx="1060" formatCode="0.000">
                  <c:v>2.1160000000000001</c:v>
                </c:pt>
                <c:pt idx="1061" formatCode="0.000">
                  <c:v>2.1183999999999998</c:v>
                </c:pt>
                <c:pt idx="1062" formatCode="0.000">
                  <c:v>2.1201699999999999</c:v>
                </c:pt>
                <c:pt idx="1063" formatCode="0.000">
                  <c:v>2.12202</c:v>
                </c:pt>
                <c:pt idx="1064" formatCode="0.000">
                  <c:v>2.1240100000000002</c:v>
                </c:pt>
                <c:pt idx="1065" formatCode="0.000">
                  <c:v>2.1261299999999999</c:v>
                </c:pt>
                <c:pt idx="1066" formatCode="0.000">
                  <c:v>2.1281099999999999</c:v>
                </c:pt>
                <c:pt idx="1067" formatCode="0.000">
                  <c:v>2.1299800000000002</c:v>
                </c:pt>
                <c:pt idx="1068" formatCode="0.000">
                  <c:v>2.1319599999999999</c:v>
                </c:pt>
                <c:pt idx="1069" formatCode="0.000">
                  <c:v>2.13395</c:v>
                </c:pt>
                <c:pt idx="1070" formatCode="0.000">
                  <c:v>2.1360299999999999</c:v>
                </c:pt>
                <c:pt idx="1071" formatCode="0.000">
                  <c:v>2.13802</c:v>
                </c:pt>
                <c:pt idx="1072" formatCode="0.000">
                  <c:v>2.1400399999999999</c:v>
                </c:pt>
                <c:pt idx="1073" formatCode="0.000">
                  <c:v>2.1423000000000001</c:v>
                </c:pt>
                <c:pt idx="1074" formatCode="0.000">
                  <c:v>2.14412</c:v>
                </c:pt>
                <c:pt idx="1075" formatCode="0.000">
                  <c:v>2.1459999999999999</c:v>
                </c:pt>
                <c:pt idx="1076" formatCode="0.000">
                  <c:v>2.1479300000000001</c:v>
                </c:pt>
                <c:pt idx="1077" formatCode="0.000">
                  <c:v>2.1500699999999999</c:v>
                </c:pt>
                <c:pt idx="1078" formatCode="0.000">
                  <c:v>2.1520999999999999</c:v>
                </c:pt>
                <c:pt idx="1079" formatCode="0.000">
                  <c:v>2.15394</c:v>
                </c:pt>
                <c:pt idx="1080" formatCode="0.000">
                  <c:v>2.1559499999999998</c:v>
                </c:pt>
                <c:pt idx="1081" formatCode="0.000">
                  <c:v>2.15794</c:v>
                </c:pt>
                <c:pt idx="1082" formatCode="0.000">
                  <c:v>2.1600299999999999</c:v>
                </c:pt>
                <c:pt idx="1083" formatCode="0.000">
                  <c:v>2.16188</c:v>
                </c:pt>
                <c:pt idx="1084" formatCode="0.000">
                  <c:v>2.1639900000000001</c:v>
                </c:pt>
                <c:pt idx="1085" formatCode="0.000">
                  <c:v>2.16628</c:v>
                </c:pt>
                <c:pt idx="1086" formatCode="0.000">
                  <c:v>2.1681400000000002</c:v>
                </c:pt>
                <c:pt idx="1087" formatCode="0.000">
                  <c:v>2.17001</c:v>
                </c:pt>
                <c:pt idx="1088" formatCode="0.000">
                  <c:v>2.1719400000000002</c:v>
                </c:pt>
                <c:pt idx="1089" formatCode="0.000">
                  <c:v>2.17401</c:v>
                </c:pt>
                <c:pt idx="1090" formatCode="0.000">
                  <c:v>2.1760600000000001</c:v>
                </c:pt>
                <c:pt idx="1091" formatCode="0.000">
                  <c:v>2.1778599999999999</c:v>
                </c:pt>
                <c:pt idx="1092" formatCode="0.000">
                  <c:v>2.17984</c:v>
                </c:pt>
                <c:pt idx="1093" formatCode="0.000">
                  <c:v>2.18187</c:v>
                </c:pt>
                <c:pt idx="1094" formatCode="0.000">
                  <c:v>2.18391</c:v>
                </c:pt>
                <c:pt idx="1095" formatCode="0.000">
                  <c:v>2.1858300000000002</c:v>
                </c:pt>
                <c:pt idx="1096" formatCode="0.000">
                  <c:v>2.18784</c:v>
                </c:pt>
                <c:pt idx="1097" formatCode="0.000">
                  <c:v>2.19</c:v>
                </c:pt>
                <c:pt idx="1098" formatCode="0.000">
                  <c:v>2.1921400000000002</c:v>
                </c:pt>
                <c:pt idx="1099" formatCode="0.000">
                  <c:v>2.1939799999999998</c:v>
                </c:pt>
                <c:pt idx="1100" formatCode="0.000">
                  <c:v>2.1958899999999999</c:v>
                </c:pt>
                <c:pt idx="1101" formatCode="0.000">
                  <c:v>2.1979299999999999</c:v>
                </c:pt>
                <c:pt idx="1102" formatCode="0.000">
                  <c:v>2.2000799999999998</c:v>
                </c:pt>
                <c:pt idx="1103" formatCode="0.000">
                  <c:v>2.2018800000000001</c:v>
                </c:pt>
                <c:pt idx="1104" formatCode="0.000">
                  <c:v>2.20384</c:v>
                </c:pt>
                <c:pt idx="1105" formatCode="0.000">
                  <c:v>2.2058300000000002</c:v>
                </c:pt>
                <c:pt idx="1106" formatCode="0.000">
                  <c:v>2.2078700000000002</c:v>
                </c:pt>
                <c:pt idx="1107" formatCode="0.000">
                  <c:v>2.2098</c:v>
                </c:pt>
                <c:pt idx="1108" formatCode="0.000">
                  <c:v>2.2117800000000001</c:v>
                </c:pt>
                <c:pt idx="1109" formatCode="0.000">
                  <c:v>2.2137799999999999</c:v>
                </c:pt>
                <c:pt idx="1110" formatCode="0.000">
                  <c:v>2.21611</c:v>
                </c:pt>
                <c:pt idx="1111" formatCode="0.000">
                  <c:v>2.2179099999999998</c:v>
                </c:pt>
                <c:pt idx="1112" formatCode="0.000">
                  <c:v>2.2198699999999998</c:v>
                </c:pt>
                <c:pt idx="1113" formatCode="0.000">
                  <c:v>2.2219199999999999</c:v>
                </c:pt>
                <c:pt idx="1114" formatCode="0.000">
                  <c:v>2.22404</c:v>
                </c:pt>
                <c:pt idx="1115" formatCode="0.000">
                  <c:v>2.2257899999999999</c:v>
                </c:pt>
                <c:pt idx="1116" formatCode="0.000">
                  <c:v>2.2277300000000002</c:v>
                </c:pt>
                <c:pt idx="1117" formatCode="0.000">
                  <c:v>2.2297799999999999</c:v>
                </c:pt>
                <c:pt idx="1118" formatCode="0.000">
                  <c:v>2.23177</c:v>
                </c:pt>
                <c:pt idx="1119" formatCode="0.000">
                  <c:v>2.2337400000000001</c:v>
                </c:pt>
                <c:pt idx="1120" formatCode="0.000">
                  <c:v>2.2357200000000002</c:v>
                </c:pt>
                <c:pt idx="1121" formatCode="0.000">
                  <c:v>2.2377099999999999</c:v>
                </c:pt>
                <c:pt idx="1122" formatCode="0.000">
                  <c:v>2.2397300000000002</c:v>
                </c:pt>
                <c:pt idx="1123" formatCode="0.000">
                  <c:v>2.2418499999999999</c:v>
                </c:pt>
                <c:pt idx="1124" formatCode="0.000">
                  <c:v>2.2438199999999999</c:v>
                </c:pt>
                <c:pt idx="1125" formatCode="0.000">
                  <c:v>2.2458200000000001</c:v>
                </c:pt>
                <c:pt idx="1126" formatCode="0.000">
                  <c:v>2.2480099999999998</c:v>
                </c:pt>
                <c:pt idx="1127" formatCode="0.000">
                  <c:v>2.2498</c:v>
                </c:pt>
                <c:pt idx="1128" formatCode="0.000">
                  <c:v>2.2517200000000002</c:v>
                </c:pt>
                <c:pt idx="1129" formatCode="0.000">
                  <c:v>2.2537199999999999</c:v>
                </c:pt>
                <c:pt idx="1130" formatCode="0.000">
                  <c:v>2.2558400000000001</c:v>
                </c:pt>
                <c:pt idx="1131" formatCode="0.000">
                  <c:v>2.2577400000000001</c:v>
                </c:pt>
                <c:pt idx="1132" formatCode="0.000">
                  <c:v>2.2596699999999998</c:v>
                </c:pt>
                <c:pt idx="1133" formatCode="0.000">
                  <c:v>2.2616700000000001</c:v>
                </c:pt>
                <c:pt idx="1134" formatCode="0.000">
                  <c:v>2.2636699999999998</c:v>
                </c:pt>
                <c:pt idx="1135" formatCode="0.000">
                  <c:v>2.2658</c:v>
                </c:pt>
                <c:pt idx="1136" formatCode="0.000">
                  <c:v>2.2678099999999999</c:v>
                </c:pt>
                <c:pt idx="1137" formatCode="0.000">
                  <c:v>2.2697699999999998</c:v>
                </c:pt>
                <c:pt idx="1138" formatCode="0.000">
                  <c:v>2.2720500000000001</c:v>
                </c:pt>
                <c:pt idx="1139" formatCode="0.000">
                  <c:v>2.2737599999999998</c:v>
                </c:pt>
                <c:pt idx="1140" formatCode="0.000">
                  <c:v>2.2757000000000001</c:v>
                </c:pt>
                <c:pt idx="1141" formatCode="0.000">
                  <c:v>2.2776700000000001</c:v>
                </c:pt>
                <c:pt idx="1142" formatCode="0.000">
                  <c:v>2.27976</c:v>
                </c:pt>
                <c:pt idx="1143" formatCode="0.000">
                  <c:v>2.2817400000000001</c:v>
                </c:pt>
                <c:pt idx="1144" formatCode="0.000">
                  <c:v>2.2836400000000001</c:v>
                </c:pt>
                <c:pt idx="1145" formatCode="0.000">
                  <c:v>2.28559</c:v>
                </c:pt>
                <c:pt idx="1146" formatCode="0.000">
                  <c:v>2.2875800000000002</c:v>
                </c:pt>
                <c:pt idx="1147" formatCode="0.000">
                  <c:v>2.2896800000000002</c:v>
                </c:pt>
                <c:pt idx="1148" formatCode="0.000">
                  <c:v>2.2916799999999999</c:v>
                </c:pt>
                <c:pt idx="1149" formatCode="0.000">
                  <c:v>2.29365</c:v>
                </c:pt>
                <c:pt idx="1150" formatCode="0.000">
                  <c:v>2.2959399999999999</c:v>
                </c:pt>
                <c:pt idx="1151" formatCode="0.000">
                  <c:v>2.2977300000000001</c:v>
                </c:pt>
                <c:pt idx="1152" formatCode="0.000">
                  <c:v>2.2996500000000002</c:v>
                </c:pt>
                <c:pt idx="1153" formatCode="0.000">
                  <c:v>2.3016100000000002</c:v>
                </c:pt>
                <c:pt idx="1154" formatCode="0.000">
                  <c:v>2.3037100000000001</c:v>
                </c:pt>
                <c:pt idx="1155" formatCode="0.000">
                  <c:v>2.3057099999999999</c:v>
                </c:pt>
                <c:pt idx="1156" formatCode="0.000">
                  <c:v>2.3075999999999999</c:v>
                </c:pt>
                <c:pt idx="1157" formatCode="0.000">
                  <c:v>2.3095400000000001</c:v>
                </c:pt>
                <c:pt idx="1158" formatCode="0.000">
                  <c:v>2.3115299999999999</c:v>
                </c:pt>
                <c:pt idx="1159" formatCode="0.000">
                  <c:v>2.3135599999999998</c:v>
                </c:pt>
                <c:pt idx="1160" formatCode="0.000">
                  <c:v>2.3154699999999999</c:v>
                </c:pt>
                <c:pt idx="1161" formatCode="0.000">
                  <c:v>2.31758</c:v>
                </c:pt>
                <c:pt idx="1162" formatCode="0.000">
                  <c:v>2.3199100000000001</c:v>
                </c:pt>
                <c:pt idx="1163" formatCode="0.000">
                  <c:v>2.3217400000000001</c:v>
                </c:pt>
                <c:pt idx="1164" formatCode="0.000">
                  <c:v>2.3236300000000001</c:v>
                </c:pt>
                <c:pt idx="1165" formatCode="0.000">
                  <c:v>2.3255699999999999</c:v>
                </c:pt>
                <c:pt idx="1166" formatCode="0.000">
                  <c:v>2.3276500000000002</c:v>
                </c:pt>
                <c:pt idx="1167" formatCode="0.000">
                  <c:v>2.3297099999999999</c:v>
                </c:pt>
                <c:pt idx="1168" formatCode="0.000">
                  <c:v>2.3315100000000002</c:v>
                </c:pt>
                <c:pt idx="1169" formatCode="0.000">
                  <c:v>2.3334800000000002</c:v>
                </c:pt>
                <c:pt idx="1170" formatCode="0.000">
                  <c:v>2.3355000000000001</c:v>
                </c:pt>
                <c:pt idx="1171" formatCode="0.000">
                  <c:v>2.3376000000000001</c:v>
                </c:pt>
                <c:pt idx="1172" formatCode="0.000">
                  <c:v>2.3394499999999998</c:v>
                </c:pt>
                <c:pt idx="1173" formatCode="0.000">
                  <c:v>2.34144</c:v>
                </c:pt>
                <c:pt idx="1174" formatCode="0.000">
                  <c:v>2.3435800000000002</c:v>
                </c:pt>
                <c:pt idx="1175" formatCode="0.000">
                  <c:v>2.34572</c:v>
                </c:pt>
                <c:pt idx="1176" formatCode="0.000">
                  <c:v>2.3475799999999998</c:v>
                </c:pt>
                <c:pt idx="1177" formatCode="0.000">
                  <c:v>2.3495400000000002</c:v>
                </c:pt>
                <c:pt idx="1178" formatCode="0.000">
                  <c:v>2.3515000000000001</c:v>
                </c:pt>
                <c:pt idx="1179" formatCode="0.000">
                  <c:v>2.3536800000000002</c:v>
                </c:pt>
                <c:pt idx="1180" formatCode="0.000">
                  <c:v>2.3555100000000002</c:v>
                </c:pt>
                <c:pt idx="1181" formatCode="0.000">
                  <c:v>2.3574899999999999</c:v>
                </c:pt>
                <c:pt idx="1182" formatCode="0.000">
                  <c:v>2.3595000000000002</c:v>
                </c:pt>
                <c:pt idx="1183" formatCode="0.000">
                  <c:v>2.3615699999999999</c:v>
                </c:pt>
                <c:pt idx="1184" formatCode="0.000">
                  <c:v>2.3633799999999998</c:v>
                </c:pt>
                <c:pt idx="1185" formatCode="0.000">
                  <c:v>2.3653900000000001</c:v>
                </c:pt>
                <c:pt idx="1186" formatCode="0.000">
                  <c:v>2.3673700000000002</c:v>
                </c:pt>
                <c:pt idx="1187" formatCode="0.000">
                  <c:v>2.36965</c:v>
                </c:pt>
                <c:pt idx="1188" formatCode="0.000">
                  <c:v>2.3715099999999998</c:v>
                </c:pt>
                <c:pt idx="1189" formatCode="0.000">
                  <c:v>2.37351</c:v>
                </c:pt>
                <c:pt idx="1190" formatCode="0.000">
                  <c:v>2.37548</c:v>
                </c:pt>
                <c:pt idx="1191" formatCode="0.000">
                  <c:v>2.37764</c:v>
                </c:pt>
                <c:pt idx="1192" formatCode="0.000">
                  <c:v>2.3794499999999998</c:v>
                </c:pt>
                <c:pt idx="1193" formatCode="0.000">
                  <c:v>2.3814000000000002</c:v>
                </c:pt>
                <c:pt idx="1194" formatCode="0.000">
                  <c:v>2.3833899999999999</c:v>
                </c:pt>
                <c:pt idx="1195" formatCode="0.000">
                  <c:v>2.3854500000000001</c:v>
                </c:pt>
                <c:pt idx="1196" formatCode="0.000">
                  <c:v>2.3873799999999998</c:v>
                </c:pt>
                <c:pt idx="1197" formatCode="0.000">
                  <c:v>2.3893399999999998</c:v>
                </c:pt>
                <c:pt idx="1198" formatCode="0.000">
                  <c:v>2.3913000000000002</c:v>
                </c:pt>
                <c:pt idx="1199" formatCode="0.000">
                  <c:v>2.3933200000000001</c:v>
                </c:pt>
                <c:pt idx="1200" formatCode="0.000">
                  <c:v>2.39547</c:v>
                </c:pt>
                <c:pt idx="1201" formatCode="0.000">
                  <c:v>2.39737</c:v>
                </c:pt>
                <c:pt idx="1202" formatCode="0.000">
                  <c:v>2.3993699999999998</c:v>
                </c:pt>
                <c:pt idx="1203" formatCode="0.000">
                  <c:v>2.4014600000000002</c:v>
                </c:pt>
                <c:pt idx="1204" formatCode="0.000">
                  <c:v>2.4033899999999999</c:v>
                </c:pt>
                <c:pt idx="1205" formatCode="0.000">
                  <c:v>2.4053599999999999</c:v>
                </c:pt>
                <c:pt idx="1206" formatCode="0.000">
                  <c:v>2.4073600000000002</c:v>
                </c:pt>
                <c:pt idx="1207" formatCode="0.000">
                  <c:v>2.40951</c:v>
                </c:pt>
                <c:pt idx="1208" formatCode="0.000">
                  <c:v>2.41134</c:v>
                </c:pt>
                <c:pt idx="1209" formatCode="0.000">
                  <c:v>2.4132600000000002</c:v>
                </c:pt>
                <c:pt idx="1210" formatCode="0.000">
                  <c:v>2.41527</c:v>
                </c:pt>
                <c:pt idx="1211" formatCode="0.000">
                  <c:v>2.4172699999999998</c:v>
                </c:pt>
                <c:pt idx="1212" formatCode="0.000">
                  <c:v>2.4195199999999999</c:v>
                </c:pt>
                <c:pt idx="1213" formatCode="0.000">
                  <c:v>2.4214199999999999</c:v>
                </c:pt>
                <c:pt idx="1214" formatCode="0.000">
                  <c:v>2.4234</c:v>
                </c:pt>
                <c:pt idx="1215" formatCode="0.000">
                  <c:v>2.42557</c:v>
                </c:pt>
                <c:pt idx="1216" formatCode="0.000">
                  <c:v>2.4273600000000002</c:v>
                </c:pt>
                <c:pt idx="1217" formatCode="0.000">
                  <c:v>2.4292600000000002</c:v>
                </c:pt>
                <c:pt idx="1218" formatCode="0.000">
                  <c:v>2.43127</c:v>
                </c:pt>
                <c:pt idx="1219" formatCode="0.000">
                  <c:v>2.43344</c:v>
                </c:pt>
                <c:pt idx="1220" formatCode="0.000">
                  <c:v>2.4353199999999999</c:v>
                </c:pt>
                <c:pt idx="1221" formatCode="0.000">
                  <c:v>2.4371700000000001</c:v>
                </c:pt>
                <c:pt idx="1222" formatCode="0.000">
                  <c:v>2.4391400000000001</c:v>
                </c:pt>
                <c:pt idx="1223" formatCode="0.000">
                  <c:v>2.4411800000000001</c:v>
                </c:pt>
                <c:pt idx="1224" formatCode="0.000">
                  <c:v>2.4432399999999999</c:v>
                </c:pt>
                <c:pt idx="1225" formatCode="0.000">
                  <c:v>2.4452500000000001</c:v>
                </c:pt>
                <c:pt idx="1226" formatCode="0.000">
                  <c:v>2.4473099999999999</c:v>
                </c:pt>
                <c:pt idx="1227" formatCode="0.000">
                  <c:v>2.4494199999999999</c:v>
                </c:pt>
                <c:pt idx="1228" formatCode="0.000">
                  <c:v>2.4513400000000001</c:v>
                </c:pt>
                <c:pt idx="1229" formatCode="0.000">
                  <c:v>2.45329</c:v>
                </c:pt>
                <c:pt idx="1230" formatCode="0.000">
                  <c:v>2.45513</c:v>
                </c:pt>
                <c:pt idx="1231" formatCode="0.000">
                  <c:v>2.45723</c:v>
                </c:pt>
                <c:pt idx="1232" formatCode="0.000">
                  <c:v>2.4592700000000001</c:v>
                </c:pt>
                <c:pt idx="1233" formatCode="0.000">
                  <c:v>2.4610799999999999</c:v>
                </c:pt>
                <c:pt idx="1234" formatCode="0.000">
                  <c:v>2.46305</c:v>
                </c:pt>
                <c:pt idx="1235" formatCode="0.000">
                  <c:v>2.4650699999999999</c:v>
                </c:pt>
                <c:pt idx="1236" formatCode="0.000">
                  <c:v>2.46706</c:v>
                </c:pt>
                <c:pt idx="1237" formatCode="0.000">
                  <c:v>2.4690300000000001</c:v>
                </c:pt>
                <c:pt idx="1238" formatCode="0.000">
                  <c:v>2.4711500000000002</c:v>
                </c:pt>
                <c:pt idx="1239" formatCode="0.000">
                  <c:v>2.4734500000000001</c:v>
                </c:pt>
                <c:pt idx="1240" formatCode="0.000">
                  <c:v>2.47532</c:v>
                </c:pt>
                <c:pt idx="1241" formatCode="0.000">
                  <c:v>2.4771100000000001</c:v>
                </c:pt>
                <c:pt idx="1242" formatCode="0.000">
                  <c:v>2.4790800000000002</c:v>
                </c:pt>
                <c:pt idx="1243" formatCode="0.000">
                  <c:v>2.48109</c:v>
                </c:pt>
                <c:pt idx="1244" formatCode="0.000">
                  <c:v>2.4832299999999998</c:v>
                </c:pt>
                <c:pt idx="1245" formatCode="0.000">
                  <c:v>2.4850400000000001</c:v>
                </c:pt>
                <c:pt idx="1246" formatCode="0.000">
                  <c:v>2.4870199999999998</c:v>
                </c:pt>
                <c:pt idx="1247" formatCode="0.000">
                  <c:v>2.4890099999999999</c:v>
                </c:pt>
                <c:pt idx="1248" formatCode="0.000">
                  <c:v>2.4910399999999999</c:v>
                </c:pt>
                <c:pt idx="1249" formatCode="0.000">
                  <c:v>2.4929600000000001</c:v>
                </c:pt>
                <c:pt idx="1250" formatCode="0.000">
                  <c:v>2.4949499999999998</c:v>
                </c:pt>
              </c:numCache>
              <c:extLst xmlns:c15="http://schemas.microsoft.com/office/drawing/2012/chart"/>
            </c:numRef>
          </c:y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3-D729-4DD5-BFB7-2E020FAE72D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03351936"/>
        <c:axId val="656756160"/>
        <c:extLst>
          <c:ext xmlns:c15="http://schemas.microsoft.com/office/drawing/2012/chart" uri="{02D57815-91ED-43cb-92C2-25804820EDAC}">
            <c15:filteredScatterSeries>
              <c15:ser>
                <c:idx val="1"/>
                <c:order val="1"/>
                <c:tx>
                  <c:strRef>
                    <c:extLst>
                      <c:ext uri="{02D57815-91ED-43cb-92C2-25804820EDAC}">
                        <c15:formulaRef>
                          <c15:sqref>Paper!$A$2</c15:sqref>
                        </c15:formulaRef>
                      </c:ext>
                    </c:extLst>
                    <c:strCache>
                      <c:ptCount val="1"/>
                      <c:pt idx="0">
                        <c:v>Etapa 1</c:v>
                      </c:pt>
                    </c:strCache>
                  </c:strRef>
                </c:tx>
                <c:spPr>
                  <a:ln w="25400" cap="rnd">
                    <a:noFill/>
                    <a:round/>
                  </a:ln>
                  <a:effectLst/>
                </c:spPr>
                <c:marker>
                  <c:symbol val="circle"/>
                  <c:size val="2"/>
                  <c:spPr>
                    <a:solidFill>
                      <a:srgbClr val="FFC000"/>
                    </a:solidFill>
                    <a:ln w="9525">
                      <a:noFill/>
                    </a:ln>
                    <a:effectLst/>
                  </c:spPr>
                </c:marker>
                <c:xVal>
                  <c:numRef>
                    <c:extLst>
                      <c:ext uri="{02D57815-91ED-43cb-92C2-25804820EDAC}">
                        <c15:formulaRef>
                          <c15:sqref>'N115 Curvas de Polarización'!$C$4:$C$504</c15:sqref>
                        </c15:formulaRef>
                      </c:ext>
                    </c:extLst>
                    <c:numCache>
                      <c:formatCode>0.0000</c:formatCode>
                      <c:ptCount val="501"/>
                      <c:pt idx="0">
                        <c:v>2.8190719999999999E-2</c:v>
                      </c:pt>
                      <c:pt idx="1">
                        <c:v>2.954888E-2</c:v>
                      </c:pt>
                      <c:pt idx="2">
                        <c:v>3.078972E-2</c:v>
                      </c:pt>
                      <c:pt idx="3">
                        <c:v>3.108124E-2</c:v>
                      </c:pt>
                      <c:pt idx="4">
                        <c:v>3.1439720000000004E-2</c:v>
                      </c:pt>
                      <c:pt idx="5">
                        <c:v>3.2774119999999997E-2</c:v>
                      </c:pt>
                      <c:pt idx="6">
                        <c:v>3.38976E-2</c:v>
                      </c:pt>
                      <c:pt idx="7">
                        <c:v>3.4196879999999999E-2</c:v>
                      </c:pt>
                      <c:pt idx="8">
                        <c:v>3.5253840000000002E-2</c:v>
                      </c:pt>
                      <c:pt idx="9">
                        <c:v>3.7025639999999999E-2</c:v>
                      </c:pt>
                      <c:pt idx="10">
                        <c:v>3.7413599999999998E-2</c:v>
                      </c:pt>
                      <c:pt idx="11">
                        <c:v>3.7716319999999998E-2</c:v>
                      </c:pt>
                      <c:pt idx="12">
                        <c:v>3.8286479999999998E-2</c:v>
                      </c:pt>
                      <c:pt idx="13">
                        <c:v>4.0137200000000005E-2</c:v>
                      </c:pt>
                      <c:pt idx="14">
                        <c:v>4.0945600000000006E-2</c:v>
                      </c:pt>
                      <c:pt idx="15">
                        <c:v>4.12456E-2</c:v>
                      </c:pt>
                      <c:pt idx="16">
                        <c:v>4.2309200000000005E-2</c:v>
                      </c:pt>
                      <c:pt idx="17">
                        <c:v>4.3921999999999996E-2</c:v>
                      </c:pt>
                      <c:pt idx="18">
                        <c:v>4.4258400000000003E-2</c:v>
                      </c:pt>
                      <c:pt idx="19">
                        <c:v>4.4611599999999994E-2</c:v>
                      </c:pt>
                      <c:pt idx="20">
                        <c:v>4.5525999999999997E-2</c:v>
                      </c:pt>
                      <c:pt idx="21">
                        <c:v>4.7411199999999994E-2</c:v>
                      </c:pt>
                      <c:pt idx="22">
                        <c:v>4.78576E-2</c:v>
                      </c:pt>
                      <c:pt idx="23">
                        <c:v>4.8369600000000006E-2</c:v>
                      </c:pt>
                      <c:pt idx="24">
                        <c:v>5.0221200000000001E-2</c:v>
                      </c:pt>
                      <c:pt idx="25">
                        <c:v>5.0723600000000001E-2</c:v>
                      </c:pt>
                      <c:pt idx="26">
                        <c:v>5.1062799999999998E-2</c:v>
                      </c:pt>
                      <c:pt idx="27">
                        <c:v>5.2223199999999997E-2</c:v>
                      </c:pt>
                      <c:pt idx="28">
                        <c:v>5.4266399999999999E-2</c:v>
                      </c:pt>
                      <c:pt idx="29">
                        <c:v>5.5008800000000004E-2</c:v>
                      </c:pt>
                      <c:pt idx="30">
                        <c:v>5.5301200000000002E-2</c:v>
                      </c:pt>
                      <c:pt idx="31">
                        <c:v>5.5694800000000003E-2</c:v>
                      </c:pt>
                      <c:pt idx="32">
                        <c:v>5.68928E-2</c:v>
                      </c:pt>
                      <c:pt idx="33">
                        <c:v>5.8872400000000005E-2</c:v>
                      </c:pt>
                      <c:pt idx="34">
                        <c:v>5.9290799999999998E-2</c:v>
                      </c:pt>
                      <c:pt idx="35">
                        <c:v>5.9623200000000001E-2</c:v>
                      </c:pt>
                      <c:pt idx="36">
                        <c:v>6.0772000000000007E-2</c:v>
                      </c:pt>
                      <c:pt idx="37">
                        <c:v>6.2488400000000006E-2</c:v>
                      </c:pt>
                      <c:pt idx="38">
                        <c:v>6.2836799999999998E-2</c:v>
                      </c:pt>
                      <c:pt idx="39">
                        <c:v>6.3228400000000004E-2</c:v>
                      </c:pt>
                      <c:pt idx="40">
                        <c:v>6.5120800000000006E-2</c:v>
                      </c:pt>
                      <c:pt idx="41">
                        <c:v>6.5949599999999997E-2</c:v>
                      </c:pt>
                      <c:pt idx="42">
                        <c:v>6.6262399999999999E-2</c:v>
                      </c:pt>
                      <c:pt idx="43">
                        <c:v>6.7598400000000003E-2</c:v>
                      </c:pt>
                      <c:pt idx="44">
                        <c:v>6.9279199999999999E-2</c:v>
                      </c:pt>
                      <c:pt idx="45">
                        <c:v>6.9585599999999997E-2</c:v>
                      </c:pt>
                      <c:pt idx="46">
                        <c:v>6.9977999999999999E-2</c:v>
                      </c:pt>
                      <c:pt idx="47">
                        <c:v>7.190400000000001E-2</c:v>
                      </c:pt>
                      <c:pt idx="48">
                        <c:v>7.3150400000000004E-2</c:v>
                      </c:pt>
                      <c:pt idx="49">
                        <c:v>7.3435199999999992E-2</c:v>
                      </c:pt>
                      <c:pt idx="50">
                        <c:v>7.3958399999999994E-2</c:v>
                      </c:pt>
                      <c:pt idx="51">
                        <c:v>7.6228799999999999E-2</c:v>
                      </c:pt>
                      <c:pt idx="52">
                        <c:v>7.80468E-2</c:v>
                      </c:pt>
                      <c:pt idx="53">
                        <c:v>7.8321199999999994E-2</c:v>
                      </c:pt>
                      <c:pt idx="54">
                        <c:v>7.8654799999999997E-2</c:v>
                      </c:pt>
                      <c:pt idx="55">
                        <c:v>8.0585199999999996E-2</c:v>
                      </c:pt>
                      <c:pt idx="56">
                        <c:v>8.1751599999999994E-2</c:v>
                      </c:pt>
                      <c:pt idx="57">
                        <c:v>8.2042400000000001E-2</c:v>
                      </c:pt>
                      <c:pt idx="58">
                        <c:v>8.3898799999999996E-2</c:v>
                      </c:pt>
                      <c:pt idx="59">
                        <c:v>8.5131200000000004E-2</c:v>
                      </c:pt>
                      <c:pt idx="60">
                        <c:v>8.5387599999999994E-2</c:v>
                      </c:pt>
                      <c:pt idx="61">
                        <c:v>8.5746000000000003E-2</c:v>
                      </c:pt>
                      <c:pt idx="62">
                        <c:v>8.6904800000000004E-2</c:v>
                      </c:pt>
                      <c:pt idx="63">
                        <c:v>8.9228000000000002E-2</c:v>
                      </c:pt>
                      <c:pt idx="64">
                        <c:v>8.9874799999999991E-2</c:v>
                      </c:pt>
                      <c:pt idx="65">
                        <c:v>9.0145199999999995E-2</c:v>
                      </c:pt>
                      <c:pt idx="66">
                        <c:v>9.0703200000000012E-2</c:v>
                      </c:pt>
                      <c:pt idx="67">
                        <c:v>9.29928E-2</c:v>
                      </c:pt>
                      <c:pt idx="68">
                        <c:v>9.3728800000000001E-2</c:v>
                      </c:pt>
                      <c:pt idx="69">
                        <c:v>9.4003200000000009E-2</c:v>
                      </c:pt>
                      <c:pt idx="70">
                        <c:v>9.4396000000000008E-2</c:v>
                      </c:pt>
                      <c:pt idx="71">
                        <c:v>9.6562800000000004E-2</c:v>
                      </c:pt>
                      <c:pt idx="72">
                        <c:v>9.8411200000000004E-2</c:v>
                      </c:pt>
                      <c:pt idx="73">
                        <c:v>9.8610799999999998E-2</c:v>
                      </c:pt>
                      <c:pt idx="74">
                        <c:v>9.8859600000000006E-2</c:v>
                      </c:pt>
                      <c:pt idx="75">
                        <c:v>9.9674399999999996E-2</c:v>
                      </c:pt>
                      <c:pt idx="76">
                        <c:v>0.10206799999999999</c:v>
                      </c:pt>
                      <c:pt idx="77">
                        <c:v>0.102754</c:v>
                      </c:pt>
                      <c:pt idx="78">
                        <c:v>0.10295680000000001</c:v>
                      </c:pt>
                      <c:pt idx="79">
                        <c:v>0.10400040000000001</c:v>
                      </c:pt>
                      <c:pt idx="80">
                        <c:v>0.10607</c:v>
                      </c:pt>
                      <c:pt idx="81">
                        <c:v>0.1063428</c:v>
                      </c:pt>
                      <c:pt idx="82">
                        <c:v>0.10656399999999999</c:v>
                      </c:pt>
                      <c:pt idx="83">
                        <c:v>0.10850600000000001</c:v>
                      </c:pt>
                      <c:pt idx="84">
                        <c:v>0.1095872</c:v>
                      </c:pt>
                      <c:pt idx="85">
                        <c:v>0.10975559999999999</c:v>
                      </c:pt>
                      <c:pt idx="86">
                        <c:v>0.1106448</c:v>
                      </c:pt>
                      <c:pt idx="87">
                        <c:v>0.11278639999999999</c:v>
                      </c:pt>
                      <c:pt idx="88">
                        <c:v>0.1130452</c:v>
                      </c:pt>
                      <c:pt idx="89">
                        <c:v>0.113256</c:v>
                      </c:pt>
                      <c:pt idx="90">
                        <c:v>0.1140244</c:v>
                      </c:pt>
                      <c:pt idx="91">
                        <c:v>0.1162516</c:v>
                      </c:pt>
                      <c:pt idx="92">
                        <c:v>0.1165668</c:v>
                      </c:pt>
                      <c:pt idx="93">
                        <c:v>0.1167752</c:v>
                      </c:pt>
                      <c:pt idx="94">
                        <c:v>0.11760279999999999</c:v>
                      </c:pt>
                      <c:pt idx="95">
                        <c:v>0.12008679999999999</c:v>
                      </c:pt>
                      <c:pt idx="96">
                        <c:v>0.1205536</c:v>
                      </c:pt>
                      <c:pt idx="97">
                        <c:v>0.1207028</c:v>
                      </c:pt>
                      <c:pt idx="98">
                        <c:v>0.1215968</c:v>
                      </c:pt>
                      <c:pt idx="99">
                        <c:v>0.1237984</c:v>
                      </c:pt>
                      <c:pt idx="100">
                        <c:v>0.12404560000000001</c:v>
                      </c:pt>
                      <c:pt idx="101">
                        <c:v>0.1242128</c:v>
                      </c:pt>
                      <c:pt idx="102">
                        <c:v>0.12530959999999999</c:v>
                      </c:pt>
                      <c:pt idx="103">
                        <c:v>0.12724199999999999</c:v>
                      </c:pt>
                      <c:pt idx="104">
                        <c:v>0.12740080000000001</c:v>
                      </c:pt>
                      <c:pt idx="105">
                        <c:v>0.1275888</c:v>
                      </c:pt>
                      <c:pt idx="106">
                        <c:v>0.12890280000000001</c:v>
                      </c:pt>
                      <c:pt idx="107">
                        <c:v>0.13126559999999998</c:v>
                      </c:pt>
                      <c:pt idx="108">
                        <c:v>0.131462</c:v>
                      </c:pt>
                      <c:pt idx="109">
                        <c:v>0.1315712</c:v>
                      </c:pt>
                      <c:pt idx="110">
                        <c:v>0.13263159999999999</c:v>
                      </c:pt>
                      <c:pt idx="111">
                        <c:v>0.13510839999999999</c:v>
                      </c:pt>
                      <c:pt idx="112">
                        <c:v>0.13531199999999999</c:v>
                      </c:pt>
                      <c:pt idx="113">
                        <c:v>0.13537679999999999</c:v>
                      </c:pt>
                      <c:pt idx="114">
                        <c:v>0.13554840000000001</c:v>
                      </c:pt>
                      <c:pt idx="115">
                        <c:v>0.13651640000000001</c:v>
                      </c:pt>
                      <c:pt idx="116">
                        <c:v>0.13850759999999998</c:v>
                      </c:pt>
                      <c:pt idx="117">
                        <c:v>0.1386116</c:v>
                      </c:pt>
                      <c:pt idx="118">
                        <c:v>0.1387092</c:v>
                      </c:pt>
                      <c:pt idx="119">
                        <c:v>0.1404388</c:v>
                      </c:pt>
                      <c:pt idx="120">
                        <c:v>0.14209040000000001</c:v>
                      </c:pt>
                      <c:pt idx="121">
                        <c:v>0.14208199999999999</c:v>
                      </c:pt>
                      <c:pt idx="122">
                        <c:v>0.14306479999999999</c:v>
                      </c:pt>
                      <c:pt idx="123">
                        <c:v>0.14472279999999998</c:v>
                      </c:pt>
                      <c:pt idx="124">
                        <c:v>0.144734</c:v>
                      </c:pt>
                      <c:pt idx="125">
                        <c:v>0.14492160000000001</c:v>
                      </c:pt>
                      <c:pt idx="126">
                        <c:v>0.14745639999999999</c:v>
                      </c:pt>
                      <c:pt idx="127">
                        <c:v>0.14858440000000001</c:v>
                      </c:pt>
                      <c:pt idx="128">
                        <c:v>0.14848600000000001</c:v>
                      </c:pt>
                      <c:pt idx="129">
                        <c:v>0.1485148</c:v>
                      </c:pt>
                      <c:pt idx="130">
                        <c:v>0.1493012</c:v>
                      </c:pt>
                      <c:pt idx="131">
                        <c:v>0.1520348</c:v>
                      </c:pt>
                      <c:pt idx="132">
                        <c:v>0.15230920000000001</c:v>
                      </c:pt>
                      <c:pt idx="133">
                        <c:v>0.152226</c:v>
                      </c:pt>
                      <c:pt idx="134">
                        <c:v>0.15229799999999999</c:v>
                      </c:pt>
                      <c:pt idx="135">
                        <c:v>0.15436320000000001</c:v>
                      </c:pt>
                      <c:pt idx="136">
                        <c:v>0.15641279999999999</c:v>
                      </c:pt>
                      <c:pt idx="137">
                        <c:v>0.15627359999999998</c:v>
                      </c:pt>
                      <c:pt idx="138">
                        <c:v>0.15620120000000001</c:v>
                      </c:pt>
                      <c:pt idx="139">
                        <c:v>0.15625719999999998</c:v>
                      </c:pt>
                      <c:pt idx="140">
                        <c:v>0.15642600000000001</c:v>
                      </c:pt>
                      <c:pt idx="141">
                        <c:v>0.15892600000000001</c:v>
                      </c:pt>
                      <c:pt idx="142">
                        <c:v>0.16122399999999998</c:v>
                      </c:pt>
                      <c:pt idx="143">
                        <c:v>0.16108599999999998</c:v>
                      </c:pt>
                      <c:pt idx="144">
                        <c:v>0.16091759999999999</c:v>
                      </c:pt>
                      <c:pt idx="145">
                        <c:v>0.1609392</c:v>
                      </c:pt>
                      <c:pt idx="146">
                        <c:v>0.16308319999999998</c:v>
                      </c:pt>
                      <c:pt idx="147">
                        <c:v>0.16574839999999999</c:v>
                      </c:pt>
                      <c:pt idx="148">
                        <c:v>0.16568560000000002</c:v>
                      </c:pt>
                      <c:pt idx="149">
                        <c:v>0.16547799999999999</c:v>
                      </c:pt>
                      <c:pt idx="150">
                        <c:v>0.1654352</c:v>
                      </c:pt>
                      <c:pt idx="151">
                        <c:v>0.16593959999999999</c:v>
                      </c:pt>
                      <c:pt idx="152">
                        <c:v>0.16870280000000001</c:v>
                      </c:pt>
                      <c:pt idx="153">
                        <c:v>0.16885040000000001</c:v>
                      </c:pt>
                      <c:pt idx="154">
                        <c:v>0.16867480000000001</c:v>
                      </c:pt>
                      <c:pt idx="155">
                        <c:v>0.17068359999999999</c:v>
                      </c:pt>
                      <c:pt idx="156">
                        <c:v>0.17293800000000001</c:v>
                      </c:pt>
                      <c:pt idx="157">
                        <c:v>0.17269519999999999</c:v>
                      </c:pt>
                      <c:pt idx="158">
                        <c:v>0.17248040000000001</c:v>
                      </c:pt>
                      <c:pt idx="159">
                        <c:v>0.17243320000000001</c:v>
                      </c:pt>
                      <c:pt idx="160">
                        <c:v>0.17319320000000002</c:v>
                      </c:pt>
                      <c:pt idx="161">
                        <c:v>0.17630320000000002</c:v>
                      </c:pt>
                      <c:pt idx="162">
                        <c:v>0.17691600000000002</c:v>
                      </c:pt>
                      <c:pt idx="163">
                        <c:v>0.17661079999999998</c:v>
                      </c:pt>
                      <c:pt idx="164">
                        <c:v>0.1766692</c:v>
                      </c:pt>
                      <c:pt idx="165">
                        <c:v>0.17947279999999999</c:v>
                      </c:pt>
                      <c:pt idx="166">
                        <c:v>0.18143160000000003</c:v>
                      </c:pt>
                      <c:pt idx="167">
                        <c:v>0.18108920000000001</c:v>
                      </c:pt>
                      <c:pt idx="168">
                        <c:v>0.18088599999999999</c:v>
                      </c:pt>
                      <c:pt idx="169">
                        <c:v>0.1807936</c:v>
                      </c:pt>
                      <c:pt idx="170">
                        <c:v>0.18080400000000002</c:v>
                      </c:pt>
                      <c:pt idx="171">
                        <c:v>0.1828844</c:v>
                      </c:pt>
                      <c:pt idx="172">
                        <c:v>0.18469239999999998</c:v>
                      </c:pt>
                      <c:pt idx="173">
                        <c:v>0.18441120000000003</c:v>
                      </c:pt>
                      <c:pt idx="174">
                        <c:v>0.18425560000000002</c:v>
                      </c:pt>
                      <c:pt idx="175">
                        <c:v>0.18633759999999999</c:v>
                      </c:pt>
                      <c:pt idx="176">
                        <c:v>0.18884519999999999</c:v>
                      </c:pt>
                      <c:pt idx="177">
                        <c:v>0.18859400000000001</c:v>
                      </c:pt>
                      <c:pt idx="178">
                        <c:v>0.18830919999999998</c:v>
                      </c:pt>
                      <c:pt idx="179">
                        <c:v>0.1885616</c:v>
                      </c:pt>
                      <c:pt idx="180">
                        <c:v>0.19134440000000003</c:v>
                      </c:pt>
                      <c:pt idx="181">
                        <c:v>0.19139639999999999</c:v>
                      </c:pt>
                      <c:pt idx="182">
                        <c:v>0.19114159999999999</c:v>
                      </c:pt>
                      <c:pt idx="183">
                        <c:v>0.1911244</c:v>
                      </c:pt>
                      <c:pt idx="184">
                        <c:v>0.1938328</c:v>
                      </c:pt>
                      <c:pt idx="185">
                        <c:v>0.19472</c:v>
                      </c:pt>
                      <c:pt idx="186">
                        <c:v>0.19440079999999998</c:v>
                      </c:pt>
                      <c:pt idx="187">
                        <c:v>0.19427520000000001</c:v>
                      </c:pt>
                      <c:pt idx="188">
                        <c:v>0.19667880000000001</c:v>
                      </c:pt>
                      <c:pt idx="189">
                        <c:v>0.19822040000000002</c:v>
                      </c:pt>
                      <c:pt idx="190">
                        <c:v>0.197878</c:v>
                      </c:pt>
                      <c:pt idx="191">
                        <c:v>0.19774360000000002</c:v>
                      </c:pt>
                      <c:pt idx="192">
                        <c:v>0.20033319999999999</c:v>
                      </c:pt>
                      <c:pt idx="193">
                        <c:v>0.20131840000000001</c:v>
                      </c:pt>
                      <c:pt idx="194">
                        <c:v>0.20100119999999999</c:v>
                      </c:pt>
                      <c:pt idx="195">
                        <c:v>0.20080120000000001</c:v>
                      </c:pt>
                      <c:pt idx="196">
                        <c:v>0.20087240000000001</c:v>
                      </c:pt>
                      <c:pt idx="197">
                        <c:v>0.20387319999999998</c:v>
                      </c:pt>
                      <c:pt idx="198">
                        <c:v>0.20499279999999998</c:v>
                      </c:pt>
                      <c:pt idx="199">
                        <c:v>0.20463599999999998</c:v>
                      </c:pt>
                      <c:pt idx="200">
                        <c:v>0.20459320000000003</c:v>
                      </c:pt>
                      <c:pt idx="201">
                        <c:v>0.20760560000000003</c:v>
                      </c:pt>
                      <c:pt idx="202">
                        <c:v>0.2084056</c:v>
                      </c:pt>
                      <c:pt idx="203">
                        <c:v>0.20806000000000002</c:v>
                      </c:pt>
                      <c:pt idx="204">
                        <c:v>0.20943999999999999</c:v>
                      </c:pt>
                      <c:pt idx="205">
                        <c:v>0.2116392</c:v>
                      </c:pt>
                      <c:pt idx="206">
                        <c:v>0.21133479999999999</c:v>
                      </c:pt>
                      <c:pt idx="207">
                        <c:v>0.21106919999999998</c:v>
                      </c:pt>
                      <c:pt idx="208">
                        <c:v>0.21098320000000001</c:v>
                      </c:pt>
                      <c:pt idx="209">
                        <c:v>0.21320319999999998</c:v>
                      </c:pt>
                      <c:pt idx="210">
                        <c:v>0.21586079999999999</c:v>
                      </c:pt>
                      <c:pt idx="211">
                        <c:v>0.2155368</c:v>
                      </c:pt>
                      <c:pt idx="212">
                        <c:v>0.2152328</c:v>
                      </c:pt>
                      <c:pt idx="213">
                        <c:v>0.21512399999999998</c:v>
                      </c:pt>
                      <c:pt idx="214">
                        <c:v>0.2175648</c:v>
                      </c:pt>
                      <c:pt idx="215">
                        <c:v>0.2201332</c:v>
                      </c:pt>
                      <c:pt idx="216">
                        <c:v>0.21981719999999999</c:v>
                      </c:pt>
                      <c:pt idx="217">
                        <c:v>0.21952960000000002</c:v>
                      </c:pt>
                      <c:pt idx="218">
                        <c:v>0.22009200000000001</c:v>
                      </c:pt>
                      <c:pt idx="219">
                        <c:v>0.22356519999999999</c:v>
                      </c:pt>
                      <c:pt idx="220">
                        <c:v>0.22388159999999999</c:v>
                      </c:pt>
                      <c:pt idx="221">
                        <c:v>0.22352080000000002</c:v>
                      </c:pt>
                      <c:pt idx="222">
                        <c:v>0.22348960000000001</c:v>
                      </c:pt>
                      <c:pt idx="223">
                        <c:v>0.22651520000000003</c:v>
                      </c:pt>
                      <c:pt idx="224">
                        <c:v>0.22786719999999999</c:v>
                      </c:pt>
                      <c:pt idx="225">
                        <c:v>0.22752559999999999</c:v>
                      </c:pt>
                      <c:pt idx="226">
                        <c:v>0.22735880000000003</c:v>
                      </c:pt>
                      <c:pt idx="227">
                        <c:v>0.22795960000000001</c:v>
                      </c:pt>
                      <c:pt idx="228">
                        <c:v>0.2315816</c:v>
                      </c:pt>
                      <c:pt idx="229">
                        <c:v>0.2320924</c:v>
                      </c:pt>
                      <c:pt idx="230">
                        <c:v>0.23177720000000002</c:v>
                      </c:pt>
                      <c:pt idx="231">
                        <c:v>0.23195199999999999</c:v>
                      </c:pt>
                      <c:pt idx="232">
                        <c:v>0.23538319999999999</c:v>
                      </c:pt>
                      <c:pt idx="233">
                        <c:v>0.2360276</c:v>
                      </c:pt>
                      <c:pt idx="234">
                        <c:v>0.23573640000000001</c:v>
                      </c:pt>
                      <c:pt idx="235">
                        <c:v>0.23565439999999999</c:v>
                      </c:pt>
                      <c:pt idx="236">
                        <c:v>0.23816600000000002</c:v>
                      </c:pt>
                      <c:pt idx="237">
                        <c:v>0.23990120000000001</c:v>
                      </c:pt>
                      <c:pt idx="238">
                        <c:v>0.23963200000000001</c:v>
                      </c:pt>
                      <c:pt idx="239">
                        <c:v>0.23948519999999998</c:v>
                      </c:pt>
                      <c:pt idx="240">
                        <c:v>0.2413672</c:v>
                      </c:pt>
                      <c:pt idx="241">
                        <c:v>0.24346440000000003</c:v>
                      </c:pt>
                      <c:pt idx="242">
                        <c:v>0.24320720000000001</c:v>
                      </c:pt>
                      <c:pt idx="243">
                        <c:v>0.24306560000000002</c:v>
                      </c:pt>
                      <c:pt idx="244">
                        <c:v>0.24481120000000001</c:v>
                      </c:pt>
                      <c:pt idx="245">
                        <c:v>0.2487356</c:v>
                      </c:pt>
                      <c:pt idx="246">
                        <c:v>0.2489712</c:v>
                      </c:pt>
                      <c:pt idx="247">
                        <c:v>0.24862559999999997</c:v>
                      </c:pt>
                      <c:pt idx="248">
                        <c:v>0.24848600000000001</c:v>
                      </c:pt>
                      <c:pt idx="249">
                        <c:v>0.24919479999999999</c:v>
                      </c:pt>
                      <c:pt idx="250">
                        <c:v>0.25305119999999998</c:v>
                      </c:pt>
                      <c:pt idx="251">
                        <c:v>0.25354320000000002</c:v>
                      </c:pt>
                      <c:pt idx="252">
                        <c:v>0.2532336</c:v>
                      </c:pt>
                      <c:pt idx="253">
                        <c:v>0.2530772</c:v>
                      </c:pt>
                      <c:pt idx="254">
                        <c:v>0.25333719999999998</c:v>
                      </c:pt>
                      <c:pt idx="255">
                        <c:v>0.25703480000000001</c:v>
                      </c:pt>
                      <c:pt idx="256">
                        <c:v>0.2581852</c:v>
                      </c:pt>
                      <c:pt idx="257">
                        <c:v>0.25783280000000003</c:v>
                      </c:pt>
                      <c:pt idx="258">
                        <c:v>0.2576812</c:v>
                      </c:pt>
                      <c:pt idx="259">
                        <c:v>0.2603972</c:v>
                      </c:pt>
                      <c:pt idx="260">
                        <c:v>0.26320119999999997</c:v>
                      </c:pt>
                      <c:pt idx="261">
                        <c:v>0.26283200000000001</c:v>
                      </c:pt>
                      <c:pt idx="262">
                        <c:v>0.26251960000000002</c:v>
                      </c:pt>
                      <c:pt idx="263">
                        <c:v>0.26248880000000002</c:v>
                      </c:pt>
                      <c:pt idx="264">
                        <c:v>0.26559120000000003</c:v>
                      </c:pt>
                      <c:pt idx="265">
                        <c:v>0.26731359999999998</c:v>
                      </c:pt>
                      <c:pt idx="266">
                        <c:v>0.26691680000000001</c:v>
                      </c:pt>
                      <c:pt idx="267">
                        <c:v>0.2666444</c:v>
                      </c:pt>
                      <c:pt idx="268">
                        <c:v>0.26706639999999998</c:v>
                      </c:pt>
                      <c:pt idx="269">
                        <c:v>0.27077839999999997</c:v>
                      </c:pt>
                      <c:pt idx="270">
                        <c:v>0.270986</c:v>
                      </c:pt>
                      <c:pt idx="271">
                        <c:v>0.27058959999999999</c:v>
                      </c:pt>
                      <c:pt idx="272">
                        <c:v>0.27043919999999999</c:v>
                      </c:pt>
                      <c:pt idx="273">
                        <c:v>0.27323599999999998</c:v>
                      </c:pt>
                      <c:pt idx="274">
                        <c:v>0.276588</c:v>
                      </c:pt>
                      <c:pt idx="275">
                        <c:v>0.27627079999999998</c:v>
                      </c:pt>
                      <c:pt idx="276">
                        <c:v>0.27583200000000002</c:v>
                      </c:pt>
                      <c:pt idx="277">
                        <c:v>0.2756188</c:v>
                      </c:pt>
                      <c:pt idx="278">
                        <c:v>0.27662639999999999</c:v>
                      </c:pt>
                      <c:pt idx="279">
                        <c:v>0.28018399999999999</c:v>
                      </c:pt>
                      <c:pt idx="280">
                        <c:v>0.2800088</c:v>
                      </c:pt>
                      <c:pt idx="281">
                        <c:v>0.27959040000000002</c:v>
                      </c:pt>
                      <c:pt idx="282">
                        <c:v>0.28086159999999999</c:v>
                      </c:pt>
                      <c:pt idx="283">
                        <c:v>0.28369800000000001</c:v>
                      </c:pt>
                      <c:pt idx="284">
                        <c:v>0.28336359999999999</c:v>
                      </c:pt>
                      <c:pt idx="285">
                        <c:v>0.28297600000000001</c:v>
                      </c:pt>
                      <c:pt idx="286">
                        <c:v>0.28493040000000003</c:v>
                      </c:pt>
                      <c:pt idx="287">
                        <c:v>0.28856359999999998</c:v>
                      </c:pt>
                      <c:pt idx="288">
                        <c:v>0.28827359999999996</c:v>
                      </c:pt>
                      <c:pt idx="289">
                        <c:v>0.28779640000000001</c:v>
                      </c:pt>
                      <c:pt idx="290">
                        <c:v>0.28750239999999999</c:v>
                      </c:pt>
                      <c:pt idx="291">
                        <c:v>0.2893424</c:v>
                      </c:pt>
                      <c:pt idx="292">
                        <c:v>0.2928616</c:v>
                      </c:pt>
                      <c:pt idx="293">
                        <c:v>0.29256959999999999</c:v>
                      </c:pt>
                      <c:pt idx="294">
                        <c:v>0.29207719999999998</c:v>
                      </c:pt>
                      <c:pt idx="295">
                        <c:v>0.29332799999999998</c:v>
                      </c:pt>
                      <c:pt idx="296">
                        <c:v>0.2968692</c:v>
                      </c:pt>
                      <c:pt idx="297">
                        <c:v>0.29658840000000003</c:v>
                      </c:pt>
                      <c:pt idx="298">
                        <c:v>0.2960912</c:v>
                      </c:pt>
                      <c:pt idx="299">
                        <c:v>0.29582920000000001</c:v>
                      </c:pt>
                      <c:pt idx="300">
                        <c:v>0.29620160000000001</c:v>
                      </c:pt>
                      <c:pt idx="301">
                        <c:v>0.30057800000000001</c:v>
                      </c:pt>
                      <c:pt idx="302">
                        <c:v>0.30208960000000001</c:v>
                      </c:pt>
                      <c:pt idx="303">
                        <c:v>0.30146840000000003</c:v>
                      </c:pt>
                      <c:pt idx="304">
                        <c:v>0.30104759999999997</c:v>
                      </c:pt>
                      <c:pt idx="305">
                        <c:v>0.30080480000000004</c:v>
                      </c:pt>
                      <c:pt idx="306">
                        <c:v>0.3034984</c:v>
                      </c:pt>
                      <c:pt idx="307">
                        <c:v>0.30541239999999997</c:v>
                      </c:pt>
                      <c:pt idx="308">
                        <c:v>0.304892</c:v>
                      </c:pt>
                      <c:pt idx="309">
                        <c:v>0.30449520000000002</c:v>
                      </c:pt>
                      <c:pt idx="310">
                        <c:v>0.30681320000000001</c:v>
                      </c:pt>
                      <c:pt idx="311">
                        <c:v>0.308782</c:v>
                      </c:pt>
                      <c:pt idx="312">
                        <c:v>0.30823400000000001</c:v>
                      </c:pt>
                      <c:pt idx="313">
                        <c:v>0.30784279999999997</c:v>
                      </c:pt>
                      <c:pt idx="314">
                        <c:v>0.31030360000000001</c:v>
                      </c:pt>
                      <c:pt idx="315">
                        <c:v>0.31361879999999998</c:v>
                      </c:pt>
                      <c:pt idx="316">
                        <c:v>0.31312200000000001</c:v>
                      </c:pt>
                      <c:pt idx="317">
                        <c:v>0.31263639999999998</c:v>
                      </c:pt>
                      <c:pt idx="318">
                        <c:v>0.3134904</c:v>
                      </c:pt>
                      <c:pt idx="319">
                        <c:v>0.31798480000000001</c:v>
                      </c:pt>
                      <c:pt idx="320">
                        <c:v>0.3183996</c:v>
                      </c:pt>
                      <c:pt idx="321">
                        <c:v>0.31776759999999998</c:v>
                      </c:pt>
                      <c:pt idx="322">
                        <c:v>0.31739840000000002</c:v>
                      </c:pt>
                      <c:pt idx="323">
                        <c:v>0.31751439999999997</c:v>
                      </c:pt>
                      <c:pt idx="324">
                        <c:v>0.32174560000000002</c:v>
                      </c:pt>
                      <c:pt idx="325">
                        <c:v>0.32232799999999995</c:v>
                      </c:pt>
                      <c:pt idx="326">
                        <c:v>0.3217488</c:v>
                      </c:pt>
                      <c:pt idx="327">
                        <c:v>0.32138039999999995</c:v>
                      </c:pt>
                      <c:pt idx="328">
                        <c:v>0.32324559999999997</c:v>
                      </c:pt>
                      <c:pt idx="329">
                        <c:v>0.3266308</c:v>
                      </c:pt>
                      <c:pt idx="330">
                        <c:v>0.32616400000000001</c:v>
                      </c:pt>
                      <c:pt idx="331">
                        <c:v>0.32567999999999997</c:v>
                      </c:pt>
                      <c:pt idx="332">
                        <c:v>0.32691560000000003</c:v>
                      </c:pt>
                      <c:pt idx="333">
                        <c:v>0.33077319999999999</c:v>
                      </c:pt>
                      <c:pt idx="334">
                        <c:v>0.33041519999999996</c:v>
                      </c:pt>
                      <c:pt idx="335">
                        <c:v>0.329874</c:v>
                      </c:pt>
                      <c:pt idx="336">
                        <c:v>0.32953719999999997</c:v>
                      </c:pt>
                      <c:pt idx="337">
                        <c:v>0.33088400000000001</c:v>
                      </c:pt>
                      <c:pt idx="338">
                        <c:v>0.33497439999999995</c:v>
                      </c:pt>
                      <c:pt idx="339">
                        <c:v>0.33466799999999997</c:v>
                      </c:pt>
                      <c:pt idx="340">
                        <c:v>0.33412399999999998</c:v>
                      </c:pt>
                      <c:pt idx="341">
                        <c:v>0.33597119999999997</c:v>
                      </c:pt>
                      <c:pt idx="342">
                        <c:v>0.33960400000000002</c:v>
                      </c:pt>
                      <c:pt idx="343">
                        <c:v>0.33915680000000004</c:v>
                      </c:pt>
                      <c:pt idx="344">
                        <c:v>0.33861279999999999</c:v>
                      </c:pt>
                      <c:pt idx="345">
                        <c:v>0.33829360000000003</c:v>
                      </c:pt>
                      <c:pt idx="346">
                        <c:v>0.33934120000000001</c:v>
                      </c:pt>
                      <c:pt idx="347">
                        <c:v>0.34402360000000004</c:v>
                      </c:pt>
                      <c:pt idx="348">
                        <c:v>0.34402320000000003</c:v>
                      </c:pt>
                      <c:pt idx="349">
                        <c:v>0.34344119999999995</c:v>
                      </c:pt>
                      <c:pt idx="350">
                        <c:v>0.34308</c:v>
                      </c:pt>
                      <c:pt idx="351">
                        <c:v>0.34578000000000003</c:v>
                      </c:pt>
                      <c:pt idx="352">
                        <c:v>0.34930280000000002</c:v>
                      </c:pt>
                      <c:pt idx="353">
                        <c:v>0.34880560000000005</c:v>
                      </c:pt>
                      <c:pt idx="354">
                        <c:v>0.34836640000000002</c:v>
                      </c:pt>
                      <c:pt idx="355">
                        <c:v>0.35169640000000002</c:v>
                      </c:pt>
                      <c:pt idx="356">
                        <c:v>0.353356</c:v>
                      </c:pt>
                      <c:pt idx="357">
                        <c:v>0.35278880000000001</c:v>
                      </c:pt>
                      <c:pt idx="358">
                        <c:v>0.35240920000000003</c:v>
                      </c:pt>
                      <c:pt idx="359">
                        <c:v>0.35295080000000001</c:v>
                      </c:pt>
                      <c:pt idx="360">
                        <c:v>0.3577516</c:v>
                      </c:pt>
                      <c:pt idx="361">
                        <c:v>0.35804999999999998</c:v>
                      </c:pt>
                      <c:pt idx="362">
                        <c:v>0.3574908</c:v>
                      </c:pt>
                      <c:pt idx="363">
                        <c:v>0.35718359999999999</c:v>
                      </c:pt>
                      <c:pt idx="364">
                        <c:v>0.35725720000000005</c:v>
                      </c:pt>
                      <c:pt idx="365">
                        <c:v>0.36173560000000005</c:v>
                      </c:pt>
                      <c:pt idx="366">
                        <c:v>0.36329400000000001</c:v>
                      </c:pt>
                      <c:pt idx="367">
                        <c:v>0.36270000000000002</c:v>
                      </c:pt>
                      <c:pt idx="368">
                        <c:v>0.36236040000000003</c:v>
                      </c:pt>
                      <c:pt idx="369">
                        <c:v>0.36462040000000001</c:v>
                      </c:pt>
                      <c:pt idx="370">
                        <c:v>0.36867919999999998</c:v>
                      </c:pt>
                      <c:pt idx="371">
                        <c:v>0.3683072</c:v>
                      </c:pt>
                      <c:pt idx="372">
                        <c:v>0.36785119999999999</c:v>
                      </c:pt>
                      <c:pt idx="373">
                        <c:v>0.3676352</c:v>
                      </c:pt>
                      <c:pt idx="374">
                        <c:v>0.37032280000000001</c:v>
                      </c:pt>
                      <c:pt idx="375">
                        <c:v>0.37449919999999998</c:v>
                      </c:pt>
                      <c:pt idx="376">
                        <c:v>0.37411800000000001</c:v>
                      </c:pt>
                      <c:pt idx="377">
                        <c:v>0.37369920000000001</c:v>
                      </c:pt>
                      <c:pt idx="378">
                        <c:v>0.37351000000000001</c:v>
                      </c:pt>
                      <c:pt idx="379">
                        <c:v>0.37446959999999996</c:v>
                      </c:pt>
                      <c:pt idx="380">
                        <c:v>0.37960720000000003</c:v>
                      </c:pt>
                      <c:pt idx="381">
                        <c:v>0.37984520000000005</c:v>
                      </c:pt>
                      <c:pt idx="382">
                        <c:v>0.3794092</c:v>
                      </c:pt>
                      <c:pt idx="383">
                        <c:v>0.37916119999999998</c:v>
                      </c:pt>
                      <c:pt idx="384">
                        <c:v>0.38053199999999998</c:v>
                      </c:pt>
                      <c:pt idx="385">
                        <c:v>0.38595199999999996</c:v>
                      </c:pt>
                      <c:pt idx="386">
                        <c:v>0.38613160000000002</c:v>
                      </c:pt>
                      <c:pt idx="387">
                        <c:v>0.38567279999999998</c:v>
                      </c:pt>
                      <c:pt idx="388">
                        <c:v>0.385492</c:v>
                      </c:pt>
                      <c:pt idx="389">
                        <c:v>0.387096</c:v>
                      </c:pt>
                      <c:pt idx="390">
                        <c:v>0.39278280000000004</c:v>
                      </c:pt>
                      <c:pt idx="391">
                        <c:v>0.39307720000000002</c:v>
                      </c:pt>
                      <c:pt idx="392">
                        <c:v>0.39263480000000001</c:v>
                      </c:pt>
                      <c:pt idx="393">
                        <c:v>0.39248280000000002</c:v>
                      </c:pt>
                      <c:pt idx="394">
                        <c:v>0.39246879999999995</c:v>
                      </c:pt>
                      <c:pt idx="395">
                        <c:v>0.39327319999999999</c:v>
                      </c:pt>
                      <c:pt idx="396">
                        <c:v>0.39892080000000002</c:v>
                      </c:pt>
                      <c:pt idx="397">
                        <c:v>0.39959159999999999</c:v>
                      </c:pt>
                      <c:pt idx="398">
                        <c:v>0.39919919999999998</c:v>
                      </c:pt>
                      <c:pt idx="399">
                        <c:v>0.39909480000000003</c:v>
                      </c:pt>
                      <c:pt idx="400">
                        <c:v>0.39984119999999995</c:v>
                      </c:pt>
                      <c:pt idx="401">
                        <c:v>0.405968</c:v>
                      </c:pt>
                      <c:pt idx="402">
                        <c:v>0.40808</c:v>
                      </c:pt>
                      <c:pt idx="403">
                        <c:v>0.40764</c:v>
                      </c:pt>
                      <c:pt idx="404">
                        <c:v>0.40742800000000001</c:v>
                      </c:pt>
                      <c:pt idx="405">
                        <c:v>0.40744399999999997</c:v>
                      </c:pt>
                      <c:pt idx="406">
                        <c:v>0.40990000000000004</c:v>
                      </c:pt>
                      <c:pt idx="407">
                        <c:v>0.41493600000000003</c:v>
                      </c:pt>
                      <c:pt idx="408">
                        <c:v>0.41483199999999998</c:v>
                      </c:pt>
                      <c:pt idx="409">
                        <c:v>0.41458</c:v>
                      </c:pt>
                      <c:pt idx="410">
                        <c:v>0.41456400000000004</c:v>
                      </c:pt>
                      <c:pt idx="411">
                        <c:v>0.41490000000000005</c:v>
                      </c:pt>
                      <c:pt idx="412">
                        <c:v>0.420124</c:v>
                      </c:pt>
                      <c:pt idx="413">
                        <c:v>0.42386000000000001</c:v>
                      </c:pt>
                      <c:pt idx="414">
                        <c:v>0.42352400000000001</c:v>
                      </c:pt>
                      <c:pt idx="415">
                        <c:v>0.42330800000000002</c:v>
                      </c:pt>
                      <c:pt idx="416">
                        <c:v>0.42337200000000003</c:v>
                      </c:pt>
                      <c:pt idx="417">
                        <c:v>0.42367600000000005</c:v>
                      </c:pt>
                      <c:pt idx="418">
                        <c:v>0.42869999999999997</c:v>
                      </c:pt>
                      <c:pt idx="419">
                        <c:v>0.432284</c:v>
                      </c:pt>
                      <c:pt idx="420">
                        <c:v>0.43199199999999999</c:v>
                      </c:pt>
                      <c:pt idx="421">
                        <c:v>0.43188799999999999</c:v>
                      </c:pt>
                      <c:pt idx="422">
                        <c:v>0.432612</c:v>
                      </c:pt>
                      <c:pt idx="423">
                        <c:v>0.43897599999999998</c:v>
                      </c:pt>
                      <c:pt idx="424">
                        <c:v>0.44025199999999998</c:v>
                      </c:pt>
                      <c:pt idx="425">
                        <c:v>0.44</c:v>
                      </c:pt>
                      <c:pt idx="426">
                        <c:v>0.44001199999999996</c:v>
                      </c:pt>
                      <c:pt idx="427">
                        <c:v>0.44017200000000001</c:v>
                      </c:pt>
                      <c:pt idx="428">
                        <c:v>0.44121199999999999</c:v>
                      </c:pt>
                      <c:pt idx="429">
                        <c:v>0.44784799999999997</c:v>
                      </c:pt>
                      <c:pt idx="430">
                        <c:v>0.44913200000000003</c:v>
                      </c:pt>
                      <c:pt idx="431">
                        <c:v>0.44889600000000002</c:v>
                      </c:pt>
                      <c:pt idx="432">
                        <c:v>0.448936</c:v>
                      </c:pt>
                      <c:pt idx="433">
                        <c:v>0.45129199999999997</c:v>
                      </c:pt>
                      <c:pt idx="434">
                        <c:v>0.45622000000000001</c:v>
                      </c:pt>
                      <c:pt idx="435">
                        <c:v>0.45625199999999999</c:v>
                      </c:pt>
                      <c:pt idx="436">
                        <c:v>0.45624799999999999</c:v>
                      </c:pt>
                      <c:pt idx="437">
                        <c:v>0.456372</c:v>
                      </c:pt>
                      <c:pt idx="438">
                        <c:v>0.45671599999999996</c:v>
                      </c:pt>
                      <c:pt idx="439">
                        <c:v>0.46168399999999998</c:v>
                      </c:pt>
                      <c:pt idx="440">
                        <c:v>0.46553199999999995</c:v>
                      </c:pt>
                      <c:pt idx="441">
                        <c:v>0.46536</c:v>
                      </c:pt>
                      <c:pt idx="442">
                        <c:v>0.46533999999999998</c:v>
                      </c:pt>
                      <c:pt idx="443">
                        <c:v>0.46647599999999995</c:v>
                      </c:pt>
                      <c:pt idx="444">
                        <c:v>0.47324800000000006</c:v>
                      </c:pt>
                      <c:pt idx="445">
                        <c:v>0.47419600000000001</c:v>
                      </c:pt>
                      <c:pt idx="446">
                        <c:v>0.47407200000000005</c:v>
                      </c:pt>
                      <c:pt idx="447">
                        <c:v>0.47417200000000004</c:v>
                      </c:pt>
                      <c:pt idx="448">
                        <c:v>0.47451199999999999</c:v>
                      </c:pt>
                      <c:pt idx="449">
                        <c:v>0.479904</c:v>
                      </c:pt>
                      <c:pt idx="450">
                        <c:v>0.48310799999999998</c:v>
                      </c:pt>
                      <c:pt idx="451">
                        <c:v>0.482964</c:v>
                      </c:pt>
                      <c:pt idx="452">
                        <c:v>0.48305199999999998</c:v>
                      </c:pt>
                      <c:pt idx="453">
                        <c:v>0.48348399999999997</c:v>
                      </c:pt>
                      <c:pt idx="454">
                        <c:v>0.48937600000000003</c:v>
                      </c:pt>
                      <c:pt idx="455">
                        <c:v>0.49388800000000005</c:v>
                      </c:pt>
                      <c:pt idx="456">
                        <c:v>0.49374000000000001</c:v>
                      </c:pt>
                      <c:pt idx="457">
                        <c:v>0.49377200000000004</c:v>
                      </c:pt>
                      <c:pt idx="458">
                        <c:v>0.49402000000000001</c:v>
                      </c:pt>
                      <c:pt idx="459">
                        <c:v>0.494508</c:v>
                      </c:pt>
                      <c:pt idx="460">
                        <c:v>0.49501199999999995</c:v>
                      </c:pt>
                      <c:pt idx="461">
                        <c:v>0.49782799999999999</c:v>
                      </c:pt>
                      <c:pt idx="462">
                        <c:v>0.50547600000000004</c:v>
                      </c:pt>
                      <c:pt idx="463">
                        <c:v>0.50627999999999995</c:v>
                      </c:pt>
                      <c:pt idx="464">
                        <c:v>0.50619599999999998</c:v>
                      </c:pt>
                      <c:pt idx="465">
                        <c:v>0.50636800000000004</c:v>
                      </c:pt>
                      <c:pt idx="466">
                        <c:v>0.50681199999999993</c:v>
                      </c:pt>
                      <c:pt idx="467">
                        <c:v>0.50719599999999998</c:v>
                      </c:pt>
                      <c:pt idx="468">
                        <c:v>0.50918799999999997</c:v>
                      </c:pt>
                      <c:pt idx="469">
                        <c:v>0.51675599999999999</c:v>
                      </c:pt>
                      <c:pt idx="470">
                        <c:v>0.51763599999999999</c:v>
                      </c:pt>
                      <c:pt idx="471">
                        <c:v>0.51760399999999995</c:v>
                      </c:pt>
                      <c:pt idx="472">
                        <c:v>0.51791600000000004</c:v>
                      </c:pt>
                      <c:pt idx="473">
                        <c:v>0.51830399999999999</c:v>
                      </c:pt>
                      <c:pt idx="474">
                        <c:v>0.51880000000000004</c:v>
                      </c:pt>
                      <c:pt idx="475">
                        <c:v>0.52274799999999999</c:v>
                      </c:pt>
                      <c:pt idx="476">
                        <c:v>0.53132800000000002</c:v>
                      </c:pt>
                      <c:pt idx="477">
                        <c:v>0.53259999999999996</c:v>
                      </c:pt>
                      <c:pt idx="478">
                        <c:v>0.53247999999999995</c:v>
                      </c:pt>
                      <c:pt idx="479">
                        <c:v>0.53279600000000005</c:v>
                      </c:pt>
                      <c:pt idx="480">
                        <c:v>0.53325600000000006</c:v>
                      </c:pt>
                      <c:pt idx="481">
                        <c:v>0.53388400000000003</c:v>
                      </c:pt>
                      <c:pt idx="482">
                        <c:v>0.54006399999999999</c:v>
                      </c:pt>
                      <c:pt idx="483">
                        <c:v>0.54371999999999998</c:v>
                      </c:pt>
                      <c:pt idx="484">
                        <c:v>0.543736</c:v>
                      </c:pt>
                      <c:pt idx="485">
                        <c:v>0.54409600000000002</c:v>
                      </c:pt>
                      <c:pt idx="486">
                        <c:v>0.54457200000000006</c:v>
                      </c:pt>
                      <c:pt idx="487">
                        <c:v>0.54563600000000001</c:v>
                      </c:pt>
                      <c:pt idx="488">
                        <c:v>0.55280399999999996</c:v>
                      </c:pt>
                      <c:pt idx="489">
                        <c:v>0.55409999999999993</c:v>
                      </c:pt>
                      <c:pt idx="490">
                        <c:v>0.55426799999999998</c:v>
                      </c:pt>
                      <c:pt idx="491">
                        <c:v>0.55473600000000001</c:v>
                      </c:pt>
                      <c:pt idx="492">
                        <c:v>0.55543999999999993</c:v>
                      </c:pt>
                      <c:pt idx="493">
                        <c:v>0.55836399999999997</c:v>
                      </c:pt>
                      <c:pt idx="494">
                        <c:v>0.56575600000000004</c:v>
                      </c:pt>
                      <c:pt idx="495">
                        <c:v>0.56640400000000002</c:v>
                      </c:pt>
                      <c:pt idx="496">
                        <c:v>0.56662400000000002</c:v>
                      </c:pt>
                      <c:pt idx="497">
                        <c:v>0.56720399999999993</c:v>
                      </c:pt>
                      <c:pt idx="498">
                        <c:v>0.56790799999999997</c:v>
                      </c:pt>
                      <c:pt idx="499">
                        <c:v>0.56869999999999998</c:v>
                      </c:pt>
                      <c:pt idx="500">
                        <c:v>0.57050000000000001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'N115 Curvas de Polarización'!$D$4:$D$504</c15:sqref>
                        </c15:formulaRef>
                      </c:ext>
                    </c:extLst>
                    <c:numCache>
                      <c:formatCode>0.0000</c:formatCode>
                      <c:ptCount val="501"/>
                      <c:pt idx="0">
                        <c:v>1.4973000000000001</c:v>
                      </c:pt>
                      <c:pt idx="1">
                        <c:v>1.4994499999999999</c:v>
                      </c:pt>
                      <c:pt idx="2">
                        <c:v>1.50136</c:v>
                      </c:pt>
                      <c:pt idx="3">
                        <c:v>1.50342</c:v>
                      </c:pt>
                      <c:pt idx="4">
                        <c:v>1.5055099999999999</c:v>
                      </c:pt>
                      <c:pt idx="5">
                        <c:v>1.5074099999999999</c:v>
                      </c:pt>
                      <c:pt idx="6">
                        <c:v>1.50935</c:v>
                      </c:pt>
                      <c:pt idx="7">
                        <c:v>1.51125</c:v>
                      </c:pt>
                      <c:pt idx="8">
                        <c:v>1.5133300000000001</c:v>
                      </c:pt>
                      <c:pt idx="9">
                        <c:v>1.5153099999999999</c:v>
                      </c:pt>
                      <c:pt idx="10">
                        <c:v>1.5172399999999999</c:v>
                      </c:pt>
                      <c:pt idx="11">
                        <c:v>1.51925</c:v>
                      </c:pt>
                      <c:pt idx="12">
                        <c:v>1.52119</c:v>
                      </c:pt>
                      <c:pt idx="13">
                        <c:v>1.52338</c:v>
                      </c:pt>
                      <c:pt idx="14">
                        <c:v>1.52529</c:v>
                      </c:pt>
                      <c:pt idx="15">
                        <c:v>1.5272300000000001</c:v>
                      </c:pt>
                      <c:pt idx="16">
                        <c:v>1.5296400000000001</c:v>
                      </c:pt>
                      <c:pt idx="17">
                        <c:v>1.5313600000000001</c:v>
                      </c:pt>
                      <c:pt idx="18">
                        <c:v>1.5332300000000001</c:v>
                      </c:pt>
                      <c:pt idx="19">
                        <c:v>1.53515</c:v>
                      </c:pt>
                      <c:pt idx="20">
                        <c:v>1.5372399999999999</c:v>
                      </c:pt>
                      <c:pt idx="21">
                        <c:v>1.5392999999999999</c:v>
                      </c:pt>
                      <c:pt idx="22">
                        <c:v>1.54121</c:v>
                      </c:pt>
                      <c:pt idx="23">
                        <c:v>1.5431900000000001</c:v>
                      </c:pt>
                      <c:pt idx="24">
                        <c:v>1.5452399999999999</c:v>
                      </c:pt>
                      <c:pt idx="25">
                        <c:v>1.54728</c:v>
                      </c:pt>
                      <c:pt idx="26">
                        <c:v>1.5492699999999999</c:v>
                      </c:pt>
                      <c:pt idx="27">
                        <c:v>1.5512999999999999</c:v>
                      </c:pt>
                      <c:pt idx="28">
                        <c:v>1.55352</c:v>
                      </c:pt>
                      <c:pt idx="29">
                        <c:v>1.5553399999999999</c:v>
                      </c:pt>
                      <c:pt idx="30">
                        <c:v>1.55721</c:v>
                      </c:pt>
                      <c:pt idx="31">
                        <c:v>1.55914</c:v>
                      </c:pt>
                      <c:pt idx="32">
                        <c:v>1.56118</c:v>
                      </c:pt>
                      <c:pt idx="33">
                        <c:v>1.5632999999999999</c:v>
                      </c:pt>
                      <c:pt idx="34">
                        <c:v>1.5651600000000001</c:v>
                      </c:pt>
                      <c:pt idx="35">
                        <c:v>1.5671299999999999</c:v>
                      </c:pt>
                      <c:pt idx="36">
                        <c:v>1.56918</c:v>
                      </c:pt>
                      <c:pt idx="37">
                        <c:v>1.57125</c:v>
                      </c:pt>
                      <c:pt idx="38">
                        <c:v>1.5731200000000001</c:v>
                      </c:pt>
                      <c:pt idx="39">
                        <c:v>1.57524</c:v>
                      </c:pt>
                      <c:pt idx="40">
                        <c:v>1.57748</c:v>
                      </c:pt>
                      <c:pt idx="41">
                        <c:v>1.57934</c:v>
                      </c:pt>
                      <c:pt idx="42">
                        <c:v>1.58121</c:v>
                      </c:pt>
                      <c:pt idx="43">
                        <c:v>1.58314</c:v>
                      </c:pt>
                      <c:pt idx="44">
                        <c:v>1.58525</c:v>
                      </c:pt>
                      <c:pt idx="45">
                        <c:v>1.58728</c:v>
                      </c:pt>
                      <c:pt idx="46">
                        <c:v>1.5891500000000001</c:v>
                      </c:pt>
                      <c:pt idx="47">
                        <c:v>1.59114</c:v>
                      </c:pt>
                      <c:pt idx="48">
                        <c:v>1.5931599999999999</c:v>
                      </c:pt>
                      <c:pt idx="49">
                        <c:v>1.5952299999999999</c:v>
                      </c:pt>
                      <c:pt idx="50">
                        <c:v>1.5971</c:v>
                      </c:pt>
                      <c:pt idx="51">
                        <c:v>1.59911</c:v>
                      </c:pt>
                      <c:pt idx="52">
                        <c:v>1.6012</c:v>
                      </c:pt>
                      <c:pt idx="53">
                        <c:v>1.6033299999999999</c:v>
                      </c:pt>
                      <c:pt idx="54">
                        <c:v>1.6051200000000001</c:v>
                      </c:pt>
                      <c:pt idx="55">
                        <c:v>1.60711</c:v>
                      </c:pt>
                      <c:pt idx="56">
                        <c:v>1.6092</c:v>
                      </c:pt>
                      <c:pt idx="57">
                        <c:v>1.61124</c:v>
                      </c:pt>
                      <c:pt idx="58">
                        <c:v>1.6130800000000001</c:v>
                      </c:pt>
                      <c:pt idx="59">
                        <c:v>1.6150599999999999</c:v>
                      </c:pt>
                      <c:pt idx="60">
                        <c:v>1.6170800000000001</c:v>
                      </c:pt>
                      <c:pt idx="61">
                        <c:v>1.61911</c:v>
                      </c:pt>
                      <c:pt idx="62">
                        <c:v>1.62103</c:v>
                      </c:pt>
                      <c:pt idx="63">
                        <c:v>1.6230100000000001</c:v>
                      </c:pt>
                      <c:pt idx="64">
                        <c:v>1.62503</c:v>
                      </c:pt>
                      <c:pt idx="65">
                        <c:v>1.6273200000000001</c:v>
                      </c:pt>
                      <c:pt idx="66">
                        <c:v>1.6291199999999999</c:v>
                      </c:pt>
                      <c:pt idx="67">
                        <c:v>1.6310800000000001</c:v>
                      </c:pt>
                      <c:pt idx="68">
                        <c:v>1.6331</c:v>
                      </c:pt>
                      <c:pt idx="69">
                        <c:v>1.6352800000000001</c:v>
                      </c:pt>
                      <c:pt idx="70">
                        <c:v>1.6370499999999999</c:v>
                      </c:pt>
                      <c:pt idx="71">
                        <c:v>1.63903</c:v>
                      </c:pt>
                      <c:pt idx="72">
                        <c:v>1.6410100000000001</c:v>
                      </c:pt>
                      <c:pt idx="73">
                        <c:v>1.643</c:v>
                      </c:pt>
                      <c:pt idx="74">
                        <c:v>1.64496</c:v>
                      </c:pt>
                      <c:pt idx="75">
                        <c:v>1.64693</c:v>
                      </c:pt>
                      <c:pt idx="76">
                        <c:v>1.64893</c:v>
                      </c:pt>
                      <c:pt idx="77">
                        <c:v>1.65097</c:v>
                      </c:pt>
                      <c:pt idx="78">
                        <c:v>1.6530499999999999</c:v>
                      </c:pt>
                      <c:pt idx="79">
                        <c:v>1.6550199999999999</c:v>
                      </c:pt>
                      <c:pt idx="80">
                        <c:v>1.6569799999999999</c:v>
                      </c:pt>
                      <c:pt idx="81">
                        <c:v>1.65926</c:v>
                      </c:pt>
                      <c:pt idx="82">
                        <c:v>1.6610199999999999</c:v>
                      </c:pt>
                      <c:pt idx="83">
                        <c:v>1.6629499999999999</c:v>
                      </c:pt>
                      <c:pt idx="84">
                        <c:v>1.66496</c:v>
                      </c:pt>
                      <c:pt idx="85">
                        <c:v>1.6669400000000001</c:v>
                      </c:pt>
                      <c:pt idx="86">
                        <c:v>1.6689400000000001</c:v>
                      </c:pt>
                      <c:pt idx="87">
                        <c:v>1.6708799999999999</c:v>
                      </c:pt>
                      <c:pt idx="88">
                        <c:v>1.6728799999999999</c:v>
                      </c:pt>
                      <c:pt idx="89">
                        <c:v>1.67489</c:v>
                      </c:pt>
                      <c:pt idx="90">
                        <c:v>1.6770099999999999</c:v>
                      </c:pt>
                      <c:pt idx="91">
                        <c:v>1.6790499999999999</c:v>
                      </c:pt>
                      <c:pt idx="92">
                        <c:v>1.68092</c:v>
                      </c:pt>
                      <c:pt idx="93">
                        <c:v>1.68326</c:v>
                      </c:pt>
                      <c:pt idx="94">
                        <c:v>1.68502</c:v>
                      </c:pt>
                      <c:pt idx="95">
                        <c:v>1.68692</c:v>
                      </c:pt>
                      <c:pt idx="96">
                        <c:v>1.68886</c:v>
                      </c:pt>
                      <c:pt idx="97">
                        <c:v>1.69102</c:v>
                      </c:pt>
                      <c:pt idx="98">
                        <c:v>1.69296</c:v>
                      </c:pt>
                      <c:pt idx="99">
                        <c:v>1.69486</c:v>
                      </c:pt>
                      <c:pt idx="100">
                        <c:v>1.69685</c:v>
                      </c:pt>
                      <c:pt idx="101">
                        <c:v>1.6988300000000001</c:v>
                      </c:pt>
                      <c:pt idx="102">
                        <c:v>1.7009099999999999</c:v>
                      </c:pt>
                      <c:pt idx="103">
                        <c:v>1.70289</c:v>
                      </c:pt>
                      <c:pt idx="104">
                        <c:v>1.70492</c:v>
                      </c:pt>
                      <c:pt idx="105">
                        <c:v>1.70709</c:v>
                      </c:pt>
                      <c:pt idx="106">
                        <c:v>1.70896</c:v>
                      </c:pt>
                      <c:pt idx="107">
                        <c:v>1.7109099999999999</c:v>
                      </c:pt>
                      <c:pt idx="108">
                        <c:v>1.7127699999999999</c:v>
                      </c:pt>
                      <c:pt idx="109">
                        <c:v>1.7149099999999999</c:v>
                      </c:pt>
                      <c:pt idx="110">
                        <c:v>1.7169300000000001</c:v>
                      </c:pt>
                      <c:pt idx="111">
                        <c:v>1.71878</c:v>
                      </c:pt>
                      <c:pt idx="112">
                        <c:v>1.7207399999999999</c:v>
                      </c:pt>
                      <c:pt idx="113">
                        <c:v>1.7227399999999999</c:v>
                      </c:pt>
                      <c:pt idx="114">
                        <c:v>1.7248000000000001</c:v>
                      </c:pt>
                      <c:pt idx="115">
                        <c:v>1.72671</c:v>
                      </c:pt>
                      <c:pt idx="116">
                        <c:v>1.72878</c:v>
                      </c:pt>
                      <c:pt idx="117">
                        <c:v>1.73095</c:v>
                      </c:pt>
                      <c:pt idx="118">
                        <c:v>1.73292</c:v>
                      </c:pt>
                      <c:pt idx="119">
                        <c:v>1.7347399999999999</c:v>
                      </c:pt>
                      <c:pt idx="120">
                        <c:v>1.7366900000000001</c:v>
                      </c:pt>
                      <c:pt idx="121">
                        <c:v>1.73871</c:v>
                      </c:pt>
                      <c:pt idx="122">
                        <c:v>1.7408999999999999</c:v>
                      </c:pt>
                      <c:pt idx="123">
                        <c:v>1.7426900000000001</c:v>
                      </c:pt>
                      <c:pt idx="124">
                        <c:v>1.7446699999999999</c:v>
                      </c:pt>
                      <c:pt idx="125">
                        <c:v>1.7466999999999999</c:v>
                      </c:pt>
                      <c:pt idx="126">
                        <c:v>1.7487699999999999</c:v>
                      </c:pt>
                      <c:pt idx="127">
                        <c:v>1.7506200000000001</c:v>
                      </c:pt>
                      <c:pt idx="128">
                        <c:v>1.7525900000000001</c:v>
                      </c:pt>
                      <c:pt idx="129">
                        <c:v>1.75465</c:v>
                      </c:pt>
                      <c:pt idx="130">
                        <c:v>1.7568699999999999</c:v>
                      </c:pt>
                      <c:pt idx="131">
                        <c:v>1.7586900000000001</c:v>
                      </c:pt>
                      <c:pt idx="132">
                        <c:v>1.76067</c:v>
                      </c:pt>
                      <c:pt idx="133">
                        <c:v>1.7626999999999999</c:v>
                      </c:pt>
                      <c:pt idx="134">
                        <c:v>1.7648299999999999</c:v>
                      </c:pt>
                      <c:pt idx="135">
                        <c:v>1.76664</c:v>
                      </c:pt>
                      <c:pt idx="136">
                        <c:v>1.76858</c:v>
                      </c:pt>
                      <c:pt idx="137">
                        <c:v>1.7705200000000001</c:v>
                      </c:pt>
                      <c:pt idx="138">
                        <c:v>1.77264</c:v>
                      </c:pt>
                      <c:pt idx="139">
                        <c:v>1.77457</c:v>
                      </c:pt>
                      <c:pt idx="140">
                        <c:v>1.7765</c:v>
                      </c:pt>
                      <c:pt idx="141">
                        <c:v>1.7784500000000001</c:v>
                      </c:pt>
                      <c:pt idx="142">
                        <c:v>1.78074</c:v>
                      </c:pt>
                      <c:pt idx="143">
                        <c:v>1.7825500000000001</c:v>
                      </c:pt>
                      <c:pt idx="144">
                        <c:v>1.7844899999999999</c:v>
                      </c:pt>
                      <c:pt idx="145">
                        <c:v>1.7863899999999999</c:v>
                      </c:pt>
                      <c:pt idx="146">
                        <c:v>1.7887200000000001</c:v>
                      </c:pt>
                      <c:pt idx="147">
                        <c:v>1.7905599999999999</c:v>
                      </c:pt>
                      <c:pt idx="148">
                        <c:v>1.79247</c:v>
                      </c:pt>
                      <c:pt idx="149">
                        <c:v>1.7944100000000001</c:v>
                      </c:pt>
                      <c:pt idx="150">
                        <c:v>1.7965199999999999</c:v>
                      </c:pt>
                      <c:pt idx="151">
                        <c:v>1.79853</c:v>
                      </c:pt>
                      <c:pt idx="152">
                        <c:v>1.8004100000000001</c:v>
                      </c:pt>
                      <c:pt idx="153">
                        <c:v>1.80236</c:v>
                      </c:pt>
                      <c:pt idx="154">
                        <c:v>1.8043800000000001</c:v>
                      </c:pt>
                      <c:pt idx="155">
                        <c:v>1.80657</c:v>
                      </c:pt>
                      <c:pt idx="156">
                        <c:v>1.8083899999999999</c:v>
                      </c:pt>
                      <c:pt idx="157">
                        <c:v>1.8103400000000001</c:v>
                      </c:pt>
                      <c:pt idx="158">
                        <c:v>1.8125899999999999</c:v>
                      </c:pt>
                      <c:pt idx="159">
                        <c:v>1.8145500000000001</c:v>
                      </c:pt>
                      <c:pt idx="160">
                        <c:v>1.8164</c:v>
                      </c:pt>
                      <c:pt idx="161">
                        <c:v>1.81837</c:v>
                      </c:pt>
                      <c:pt idx="162">
                        <c:v>1.8204400000000001</c:v>
                      </c:pt>
                      <c:pt idx="163">
                        <c:v>1.82247</c:v>
                      </c:pt>
                      <c:pt idx="164">
                        <c:v>1.8243199999999999</c:v>
                      </c:pt>
                      <c:pt idx="165">
                        <c:v>1.8263</c:v>
                      </c:pt>
                      <c:pt idx="166">
                        <c:v>1.8282799999999999</c:v>
                      </c:pt>
                      <c:pt idx="167">
                        <c:v>1.8304</c:v>
                      </c:pt>
                      <c:pt idx="168">
                        <c:v>1.8324199999999999</c:v>
                      </c:pt>
                      <c:pt idx="169">
                        <c:v>1.8343100000000001</c:v>
                      </c:pt>
                      <c:pt idx="170">
                        <c:v>1.83667</c:v>
                      </c:pt>
                      <c:pt idx="171">
                        <c:v>1.83849</c:v>
                      </c:pt>
                      <c:pt idx="172">
                        <c:v>1.8402700000000001</c:v>
                      </c:pt>
                      <c:pt idx="173">
                        <c:v>1.8422700000000001</c:v>
                      </c:pt>
                      <c:pt idx="174">
                        <c:v>1.84432</c:v>
                      </c:pt>
                      <c:pt idx="175">
                        <c:v>1.8464400000000001</c:v>
                      </c:pt>
                      <c:pt idx="176">
                        <c:v>1.8482700000000001</c:v>
                      </c:pt>
                      <c:pt idx="177">
                        <c:v>1.85022</c:v>
                      </c:pt>
                      <c:pt idx="178">
                        <c:v>1.8522099999999999</c:v>
                      </c:pt>
                      <c:pt idx="179">
                        <c:v>1.85429</c:v>
                      </c:pt>
                      <c:pt idx="180">
                        <c:v>1.8563099999999999</c:v>
                      </c:pt>
                      <c:pt idx="181">
                        <c:v>1.8582799999999999</c:v>
                      </c:pt>
                      <c:pt idx="182">
                        <c:v>1.8603099999999999</c:v>
                      </c:pt>
                      <c:pt idx="183">
                        <c:v>1.8624799999999999</c:v>
                      </c:pt>
                      <c:pt idx="184">
                        <c:v>1.8642300000000001</c:v>
                      </c:pt>
                      <c:pt idx="185">
                        <c:v>1.86622</c:v>
                      </c:pt>
                      <c:pt idx="186">
                        <c:v>1.86818</c:v>
                      </c:pt>
                      <c:pt idx="187">
                        <c:v>1.8703399999999999</c:v>
                      </c:pt>
                      <c:pt idx="188">
                        <c:v>1.87219</c:v>
                      </c:pt>
                      <c:pt idx="189">
                        <c:v>1.8741300000000001</c:v>
                      </c:pt>
                      <c:pt idx="190">
                        <c:v>1.87615</c:v>
                      </c:pt>
                      <c:pt idx="191">
                        <c:v>1.8781300000000001</c:v>
                      </c:pt>
                      <c:pt idx="192">
                        <c:v>1.8801300000000001</c:v>
                      </c:pt>
                      <c:pt idx="193">
                        <c:v>1.8822000000000001</c:v>
                      </c:pt>
                      <c:pt idx="194">
                        <c:v>1.88428</c:v>
                      </c:pt>
                      <c:pt idx="195">
                        <c:v>1.88646</c:v>
                      </c:pt>
                      <c:pt idx="196">
                        <c:v>1.8882000000000001</c:v>
                      </c:pt>
                      <c:pt idx="197">
                        <c:v>1.89011</c:v>
                      </c:pt>
                      <c:pt idx="198">
                        <c:v>1.8921300000000001</c:v>
                      </c:pt>
                      <c:pt idx="199">
                        <c:v>1.8942600000000001</c:v>
                      </c:pt>
                      <c:pt idx="200">
                        <c:v>1.89615</c:v>
                      </c:pt>
                      <c:pt idx="201">
                        <c:v>1.8980900000000001</c:v>
                      </c:pt>
                      <c:pt idx="202">
                        <c:v>1.90008</c:v>
                      </c:pt>
                      <c:pt idx="203">
                        <c:v>1.90208</c:v>
                      </c:pt>
                      <c:pt idx="204">
                        <c:v>1.9040999999999999</c:v>
                      </c:pt>
                      <c:pt idx="205">
                        <c:v>1.9060299999999999</c:v>
                      </c:pt>
                      <c:pt idx="206">
                        <c:v>1.90805</c:v>
                      </c:pt>
                      <c:pt idx="207">
                        <c:v>1.91042</c:v>
                      </c:pt>
                      <c:pt idx="208">
                        <c:v>1.91218</c:v>
                      </c:pt>
                      <c:pt idx="209">
                        <c:v>1.91404</c:v>
                      </c:pt>
                      <c:pt idx="210">
                        <c:v>1.9159999999999999</c:v>
                      </c:pt>
                      <c:pt idx="211">
                        <c:v>1.9182999999999999</c:v>
                      </c:pt>
                      <c:pt idx="212">
                        <c:v>1.92012</c:v>
                      </c:pt>
                      <c:pt idx="213">
                        <c:v>1.92198</c:v>
                      </c:pt>
                      <c:pt idx="214">
                        <c:v>1.9239599999999999</c:v>
                      </c:pt>
                      <c:pt idx="215">
                        <c:v>1.92605</c:v>
                      </c:pt>
                      <c:pt idx="216">
                        <c:v>1.92807</c:v>
                      </c:pt>
                      <c:pt idx="217">
                        <c:v>1.92997</c:v>
                      </c:pt>
                      <c:pt idx="218">
                        <c:v>1.9319500000000001</c:v>
                      </c:pt>
                      <c:pt idx="219">
                        <c:v>1.93425</c:v>
                      </c:pt>
                      <c:pt idx="220">
                        <c:v>1.9361299999999999</c:v>
                      </c:pt>
                      <c:pt idx="221">
                        <c:v>1.9380200000000001</c:v>
                      </c:pt>
                      <c:pt idx="222">
                        <c:v>1.9399599999999999</c:v>
                      </c:pt>
                      <c:pt idx="223">
                        <c:v>1.94217</c:v>
                      </c:pt>
                      <c:pt idx="224">
                        <c:v>1.9441200000000001</c:v>
                      </c:pt>
                      <c:pt idx="225">
                        <c:v>1.94598</c:v>
                      </c:pt>
                      <c:pt idx="226">
                        <c:v>1.9479900000000001</c:v>
                      </c:pt>
                      <c:pt idx="227">
                        <c:v>1.9500200000000001</c:v>
                      </c:pt>
                      <c:pt idx="228">
                        <c:v>1.9520599999999999</c:v>
                      </c:pt>
                      <c:pt idx="229">
                        <c:v>1.9539200000000001</c:v>
                      </c:pt>
                      <c:pt idx="230">
                        <c:v>1.9559200000000001</c:v>
                      </c:pt>
                      <c:pt idx="231">
                        <c:v>1.9579200000000001</c:v>
                      </c:pt>
                      <c:pt idx="232">
                        <c:v>1.9601500000000001</c:v>
                      </c:pt>
                      <c:pt idx="233">
                        <c:v>1.9619500000000001</c:v>
                      </c:pt>
                      <c:pt idx="234">
                        <c:v>1.96401</c:v>
                      </c:pt>
                      <c:pt idx="235">
                        <c:v>1.9660299999999999</c:v>
                      </c:pt>
                      <c:pt idx="236">
                        <c:v>1.9681200000000001</c:v>
                      </c:pt>
                      <c:pt idx="237">
                        <c:v>1.96994</c:v>
                      </c:pt>
                      <c:pt idx="238">
                        <c:v>1.97193</c:v>
                      </c:pt>
                      <c:pt idx="239">
                        <c:v>1.9739199999999999</c:v>
                      </c:pt>
                      <c:pt idx="240">
                        <c:v>1.9760500000000001</c:v>
                      </c:pt>
                      <c:pt idx="241">
                        <c:v>1.97787</c:v>
                      </c:pt>
                      <c:pt idx="242">
                        <c:v>1.9798500000000001</c:v>
                      </c:pt>
                      <c:pt idx="243">
                        <c:v>1.98184</c:v>
                      </c:pt>
                      <c:pt idx="244">
                        <c:v>1.9839</c:v>
                      </c:pt>
                      <c:pt idx="245">
                        <c:v>1.98593</c:v>
                      </c:pt>
                      <c:pt idx="246">
                        <c:v>1.9878899999999999</c:v>
                      </c:pt>
                      <c:pt idx="247">
                        <c:v>1.9901</c:v>
                      </c:pt>
                      <c:pt idx="248">
                        <c:v>1.9921</c:v>
                      </c:pt>
                      <c:pt idx="249">
                        <c:v>1.99387</c:v>
                      </c:pt>
                      <c:pt idx="250">
                        <c:v>1.9958400000000001</c:v>
                      </c:pt>
                      <c:pt idx="251">
                        <c:v>1.9978800000000001</c:v>
                      </c:pt>
                      <c:pt idx="252">
                        <c:v>1.9999800000000001</c:v>
                      </c:pt>
                      <c:pt idx="253">
                        <c:v>2.0018099999999999</c:v>
                      </c:pt>
                      <c:pt idx="254">
                        <c:v>2.0038</c:v>
                      </c:pt>
                      <c:pt idx="255">
                        <c:v>2.0057900000000002</c:v>
                      </c:pt>
                      <c:pt idx="256">
                        <c:v>2.0078499999999999</c:v>
                      </c:pt>
                      <c:pt idx="257">
                        <c:v>2.0098500000000001</c:v>
                      </c:pt>
                      <c:pt idx="258">
                        <c:v>2.0118299999999998</c:v>
                      </c:pt>
                      <c:pt idx="259">
                        <c:v>2.0140500000000001</c:v>
                      </c:pt>
                      <c:pt idx="260">
                        <c:v>2.01607</c:v>
                      </c:pt>
                      <c:pt idx="261">
                        <c:v>2.0178600000000002</c:v>
                      </c:pt>
                      <c:pt idx="262">
                        <c:v>2.0198200000000002</c:v>
                      </c:pt>
                      <c:pt idx="263">
                        <c:v>2.0218400000000001</c:v>
                      </c:pt>
                      <c:pt idx="264">
                        <c:v>2.0239199999999999</c:v>
                      </c:pt>
                      <c:pt idx="265">
                        <c:v>2.0257700000000001</c:v>
                      </c:pt>
                      <c:pt idx="266">
                        <c:v>2.0276900000000002</c:v>
                      </c:pt>
                      <c:pt idx="267">
                        <c:v>2.0296799999999999</c:v>
                      </c:pt>
                      <c:pt idx="268">
                        <c:v>2.0316999999999998</c:v>
                      </c:pt>
                      <c:pt idx="269">
                        <c:v>2.0337200000000002</c:v>
                      </c:pt>
                      <c:pt idx="270">
                        <c:v>2.0357500000000002</c:v>
                      </c:pt>
                      <c:pt idx="271">
                        <c:v>2.03789</c:v>
                      </c:pt>
                      <c:pt idx="272">
                        <c:v>2.0400800000000001</c:v>
                      </c:pt>
                      <c:pt idx="273">
                        <c:v>2.0417900000000002</c:v>
                      </c:pt>
                      <c:pt idx="274">
                        <c:v>2.0436800000000002</c:v>
                      </c:pt>
                      <c:pt idx="275">
                        <c:v>2.0457000000000001</c:v>
                      </c:pt>
                      <c:pt idx="276">
                        <c:v>2.0478299999999998</c:v>
                      </c:pt>
                      <c:pt idx="277">
                        <c:v>2.0497800000000002</c:v>
                      </c:pt>
                      <c:pt idx="278">
                        <c:v>2.0517099999999999</c:v>
                      </c:pt>
                      <c:pt idx="279">
                        <c:v>2.0537700000000001</c:v>
                      </c:pt>
                      <c:pt idx="280">
                        <c:v>2.05579</c:v>
                      </c:pt>
                      <c:pt idx="281">
                        <c:v>2.0577399999999999</c:v>
                      </c:pt>
                      <c:pt idx="282">
                        <c:v>2.0596999999999999</c:v>
                      </c:pt>
                      <c:pt idx="283">
                        <c:v>2.0616599999999998</c:v>
                      </c:pt>
                      <c:pt idx="284">
                        <c:v>2.0640999999999998</c:v>
                      </c:pt>
                      <c:pt idx="285">
                        <c:v>2.06582</c:v>
                      </c:pt>
                      <c:pt idx="286">
                        <c:v>2.0677400000000001</c:v>
                      </c:pt>
                      <c:pt idx="287">
                        <c:v>2.0697299999999998</c:v>
                      </c:pt>
                      <c:pt idx="288">
                        <c:v>2.0718800000000002</c:v>
                      </c:pt>
                      <c:pt idx="289">
                        <c:v>2.0737299999999999</c:v>
                      </c:pt>
                      <c:pt idx="290">
                        <c:v>2.0756600000000001</c:v>
                      </c:pt>
                      <c:pt idx="291">
                        <c:v>2.07762</c:v>
                      </c:pt>
                      <c:pt idx="292">
                        <c:v>2.0796299999999999</c:v>
                      </c:pt>
                      <c:pt idx="293">
                        <c:v>2.0817100000000002</c:v>
                      </c:pt>
                      <c:pt idx="294">
                        <c:v>2.0836199999999998</c:v>
                      </c:pt>
                      <c:pt idx="295">
                        <c:v>2.0855800000000002</c:v>
                      </c:pt>
                      <c:pt idx="296">
                        <c:v>2.0878199999999998</c:v>
                      </c:pt>
                      <c:pt idx="297">
                        <c:v>2.0897600000000001</c:v>
                      </c:pt>
                      <c:pt idx="298">
                        <c:v>2.0916800000000002</c:v>
                      </c:pt>
                      <c:pt idx="299">
                        <c:v>2.0937000000000001</c:v>
                      </c:pt>
                      <c:pt idx="300">
                        <c:v>2.09579</c:v>
                      </c:pt>
                      <c:pt idx="301">
                        <c:v>2.0977399999999999</c:v>
                      </c:pt>
                      <c:pt idx="302">
                        <c:v>2.09964</c:v>
                      </c:pt>
                      <c:pt idx="303">
                        <c:v>2.1015600000000001</c:v>
                      </c:pt>
                      <c:pt idx="304">
                        <c:v>2.1036999999999999</c:v>
                      </c:pt>
                      <c:pt idx="305">
                        <c:v>2.10568</c:v>
                      </c:pt>
                      <c:pt idx="306">
                        <c:v>2.10758</c:v>
                      </c:pt>
                      <c:pt idx="307">
                        <c:v>2.1095199999999998</c:v>
                      </c:pt>
                      <c:pt idx="308">
                        <c:v>2.1115499999999998</c:v>
                      </c:pt>
                      <c:pt idx="309">
                        <c:v>2.1137899999999998</c:v>
                      </c:pt>
                      <c:pt idx="310">
                        <c:v>2.1156299999999999</c:v>
                      </c:pt>
                      <c:pt idx="311">
                        <c:v>2.1175799999999998</c:v>
                      </c:pt>
                      <c:pt idx="312">
                        <c:v>2.11965</c:v>
                      </c:pt>
                      <c:pt idx="313">
                        <c:v>2.12168</c:v>
                      </c:pt>
                      <c:pt idx="314">
                        <c:v>2.12358</c:v>
                      </c:pt>
                      <c:pt idx="315">
                        <c:v>2.1255500000000001</c:v>
                      </c:pt>
                      <c:pt idx="316">
                        <c:v>2.12758</c:v>
                      </c:pt>
                      <c:pt idx="317">
                        <c:v>2.1296499999999998</c:v>
                      </c:pt>
                      <c:pt idx="318">
                        <c:v>2.13151</c:v>
                      </c:pt>
                      <c:pt idx="319">
                        <c:v>2.1334499999999998</c:v>
                      </c:pt>
                      <c:pt idx="320">
                        <c:v>2.1354799999999998</c:v>
                      </c:pt>
                      <c:pt idx="321">
                        <c:v>2.1375299999999999</c:v>
                      </c:pt>
                      <c:pt idx="322">
                        <c:v>2.1395200000000001</c:v>
                      </c:pt>
                      <c:pt idx="323">
                        <c:v>2.1415299999999999</c:v>
                      </c:pt>
                      <c:pt idx="324">
                        <c:v>2.14377</c:v>
                      </c:pt>
                      <c:pt idx="325">
                        <c:v>2.1457099999999998</c:v>
                      </c:pt>
                      <c:pt idx="326">
                        <c:v>2.1475200000000001</c:v>
                      </c:pt>
                      <c:pt idx="327">
                        <c:v>2.1495199999999999</c:v>
                      </c:pt>
                      <c:pt idx="328">
                        <c:v>2.1516099999999998</c:v>
                      </c:pt>
                      <c:pt idx="329">
                        <c:v>2.1537000000000002</c:v>
                      </c:pt>
                      <c:pt idx="330">
                        <c:v>2.15551</c:v>
                      </c:pt>
                      <c:pt idx="331">
                        <c:v>2.1574599999999999</c:v>
                      </c:pt>
                      <c:pt idx="332">
                        <c:v>2.1594799999999998</c:v>
                      </c:pt>
                      <c:pt idx="333">
                        <c:v>2.1615099999999998</c:v>
                      </c:pt>
                      <c:pt idx="334">
                        <c:v>2.1634899999999999</c:v>
                      </c:pt>
                      <c:pt idx="335">
                        <c:v>2.1655199999999999</c:v>
                      </c:pt>
                      <c:pt idx="336">
                        <c:v>2.1675300000000002</c:v>
                      </c:pt>
                      <c:pt idx="337">
                        <c:v>2.1697000000000002</c:v>
                      </c:pt>
                      <c:pt idx="338">
                        <c:v>2.1714699999999998</c:v>
                      </c:pt>
                      <c:pt idx="339">
                        <c:v>2.1734499999999999</c:v>
                      </c:pt>
                      <c:pt idx="340">
                        <c:v>2.1754799999999999</c:v>
                      </c:pt>
                      <c:pt idx="341">
                        <c:v>2.1776</c:v>
                      </c:pt>
                      <c:pt idx="342">
                        <c:v>2.1793999999999998</c:v>
                      </c:pt>
                      <c:pt idx="343">
                        <c:v>2.1813500000000001</c:v>
                      </c:pt>
                      <c:pt idx="344">
                        <c:v>2.18336</c:v>
                      </c:pt>
                      <c:pt idx="345">
                        <c:v>2.1853500000000001</c:v>
                      </c:pt>
                      <c:pt idx="346">
                        <c:v>2.1873399999999998</c:v>
                      </c:pt>
                      <c:pt idx="347">
                        <c:v>2.1893899999999999</c:v>
                      </c:pt>
                      <c:pt idx="348">
                        <c:v>2.1916000000000002</c:v>
                      </c:pt>
                      <c:pt idx="349">
                        <c:v>2.1936499999999999</c:v>
                      </c:pt>
                      <c:pt idx="350">
                        <c:v>2.1954500000000001</c:v>
                      </c:pt>
                      <c:pt idx="351">
                        <c:v>2.1974100000000001</c:v>
                      </c:pt>
                      <c:pt idx="352">
                        <c:v>2.1993900000000002</c:v>
                      </c:pt>
                      <c:pt idx="353">
                        <c:v>2.2015799999999999</c:v>
                      </c:pt>
                      <c:pt idx="354">
                        <c:v>2.2033900000000002</c:v>
                      </c:pt>
                      <c:pt idx="355">
                        <c:v>2.20533</c:v>
                      </c:pt>
                      <c:pt idx="356">
                        <c:v>2.2073499999999999</c:v>
                      </c:pt>
                      <c:pt idx="357">
                        <c:v>2.20939</c:v>
                      </c:pt>
                      <c:pt idx="358">
                        <c:v>2.2113299999999998</c:v>
                      </c:pt>
                      <c:pt idx="359">
                        <c:v>2.2132999999999998</c:v>
                      </c:pt>
                      <c:pt idx="360">
                        <c:v>2.21536</c:v>
                      </c:pt>
                      <c:pt idx="361">
                        <c:v>2.21766</c:v>
                      </c:pt>
                      <c:pt idx="362">
                        <c:v>2.2194099999999999</c:v>
                      </c:pt>
                      <c:pt idx="363">
                        <c:v>2.2213500000000002</c:v>
                      </c:pt>
                      <c:pt idx="364">
                        <c:v>2.2233800000000001</c:v>
                      </c:pt>
                      <c:pt idx="365">
                        <c:v>2.2255099999999999</c:v>
                      </c:pt>
                      <c:pt idx="366">
                        <c:v>2.2273700000000001</c:v>
                      </c:pt>
                      <c:pt idx="367">
                        <c:v>2.2292900000000002</c:v>
                      </c:pt>
                      <c:pt idx="368">
                        <c:v>2.2312400000000001</c:v>
                      </c:pt>
                      <c:pt idx="369">
                        <c:v>2.2332800000000002</c:v>
                      </c:pt>
                      <c:pt idx="370">
                        <c:v>2.2353000000000001</c:v>
                      </c:pt>
                      <c:pt idx="371">
                        <c:v>2.23719</c:v>
                      </c:pt>
                      <c:pt idx="372">
                        <c:v>2.2392300000000001</c:v>
                      </c:pt>
                      <c:pt idx="373">
                        <c:v>2.2414999999999998</c:v>
                      </c:pt>
                      <c:pt idx="374">
                        <c:v>2.2433399999999999</c:v>
                      </c:pt>
                      <c:pt idx="375">
                        <c:v>2.24532</c:v>
                      </c:pt>
                      <c:pt idx="376">
                        <c:v>2.2472599999999998</c:v>
                      </c:pt>
                      <c:pt idx="377">
                        <c:v>2.24952</c:v>
                      </c:pt>
                      <c:pt idx="378">
                        <c:v>2.2513200000000002</c:v>
                      </c:pt>
                      <c:pt idx="379">
                        <c:v>2.2532299999999998</c:v>
                      </c:pt>
                      <c:pt idx="380">
                        <c:v>2.2551999999999999</c:v>
                      </c:pt>
                      <c:pt idx="381">
                        <c:v>2.2572000000000001</c:v>
                      </c:pt>
                      <c:pt idx="382">
                        <c:v>2.25928</c:v>
                      </c:pt>
                      <c:pt idx="383">
                        <c:v>2.2611300000000001</c:v>
                      </c:pt>
                      <c:pt idx="384">
                        <c:v>2.2631299999999999</c:v>
                      </c:pt>
                      <c:pt idx="385">
                        <c:v>2.2651400000000002</c:v>
                      </c:pt>
                      <c:pt idx="386">
                        <c:v>2.2673899999999998</c:v>
                      </c:pt>
                      <c:pt idx="387">
                        <c:v>2.2692299999999999</c:v>
                      </c:pt>
                      <c:pt idx="388">
                        <c:v>2.27128</c:v>
                      </c:pt>
                      <c:pt idx="389">
                        <c:v>2.2732999999999999</c:v>
                      </c:pt>
                      <c:pt idx="390">
                        <c:v>2.2753199999999998</c:v>
                      </c:pt>
                      <c:pt idx="391">
                        <c:v>2.2771300000000001</c:v>
                      </c:pt>
                      <c:pt idx="392">
                        <c:v>2.2791299999999999</c:v>
                      </c:pt>
                      <c:pt idx="393">
                        <c:v>2.2810999999999999</c:v>
                      </c:pt>
                      <c:pt idx="394">
                        <c:v>2.2831800000000002</c:v>
                      </c:pt>
                      <c:pt idx="395">
                        <c:v>2.2850899999999998</c:v>
                      </c:pt>
                      <c:pt idx="396">
                        <c:v>2.2870699999999999</c:v>
                      </c:pt>
                      <c:pt idx="397">
                        <c:v>2.2890700000000002</c:v>
                      </c:pt>
                      <c:pt idx="398">
                        <c:v>2.29121</c:v>
                      </c:pt>
                      <c:pt idx="399">
                        <c:v>2.2931599999999999</c:v>
                      </c:pt>
                      <c:pt idx="400">
                        <c:v>2.2951000000000001</c:v>
                      </c:pt>
                      <c:pt idx="401">
                        <c:v>2.2973400000000002</c:v>
                      </c:pt>
                      <c:pt idx="402">
                        <c:v>2.2992900000000001</c:v>
                      </c:pt>
                      <c:pt idx="403">
                        <c:v>2.3011200000000001</c:v>
                      </c:pt>
                      <c:pt idx="404">
                        <c:v>2.30307</c:v>
                      </c:pt>
                      <c:pt idx="405">
                        <c:v>2.3051300000000001</c:v>
                      </c:pt>
                      <c:pt idx="406">
                        <c:v>2.3072599999999999</c:v>
                      </c:pt>
                      <c:pt idx="407">
                        <c:v>2.3090600000000001</c:v>
                      </c:pt>
                      <c:pt idx="408">
                        <c:v>2.3110300000000001</c:v>
                      </c:pt>
                      <c:pt idx="409">
                        <c:v>2.3130199999999999</c:v>
                      </c:pt>
                      <c:pt idx="410">
                        <c:v>2.3150499999999998</c:v>
                      </c:pt>
                      <c:pt idx="411">
                        <c:v>2.3171599999999999</c:v>
                      </c:pt>
                      <c:pt idx="412">
                        <c:v>2.31908</c:v>
                      </c:pt>
                      <c:pt idx="413">
                        <c:v>2.3211400000000002</c:v>
                      </c:pt>
                      <c:pt idx="414">
                        <c:v>2.3232599999999999</c:v>
                      </c:pt>
                      <c:pt idx="415">
                        <c:v>2.3250799999999998</c:v>
                      </c:pt>
                      <c:pt idx="416">
                        <c:v>2.3270300000000002</c:v>
                      </c:pt>
                      <c:pt idx="417">
                        <c:v>2.3290099999999998</c:v>
                      </c:pt>
                      <c:pt idx="418">
                        <c:v>2.3311600000000001</c:v>
                      </c:pt>
                      <c:pt idx="419">
                        <c:v>2.33297</c:v>
                      </c:pt>
                      <c:pt idx="420">
                        <c:v>2.3349600000000001</c:v>
                      </c:pt>
                      <c:pt idx="421">
                        <c:v>2.3369499999999999</c:v>
                      </c:pt>
                      <c:pt idx="422">
                        <c:v>2.33894</c:v>
                      </c:pt>
                      <c:pt idx="423">
                        <c:v>2.3409300000000002</c:v>
                      </c:pt>
                      <c:pt idx="424">
                        <c:v>2.3429899999999999</c:v>
                      </c:pt>
                      <c:pt idx="425">
                        <c:v>2.3450600000000001</c:v>
                      </c:pt>
                      <c:pt idx="426">
                        <c:v>2.3472400000000002</c:v>
                      </c:pt>
                      <c:pt idx="427">
                        <c:v>2.3490000000000002</c:v>
                      </c:pt>
                      <c:pt idx="428">
                        <c:v>2.3509799999999998</c:v>
                      </c:pt>
                      <c:pt idx="429">
                        <c:v>2.3529499999999999</c:v>
                      </c:pt>
                      <c:pt idx="430">
                        <c:v>2.3551099999999998</c:v>
                      </c:pt>
                      <c:pt idx="431">
                        <c:v>2.3569900000000001</c:v>
                      </c:pt>
                      <c:pt idx="432">
                        <c:v>2.3589600000000002</c:v>
                      </c:pt>
                      <c:pt idx="433">
                        <c:v>2.3609200000000001</c:v>
                      </c:pt>
                      <c:pt idx="434">
                        <c:v>2.3629099999999998</c:v>
                      </c:pt>
                      <c:pt idx="435">
                        <c:v>2.3649100000000001</c:v>
                      </c:pt>
                      <c:pt idx="436">
                        <c:v>2.3668499999999999</c:v>
                      </c:pt>
                      <c:pt idx="437">
                        <c:v>2.3688600000000002</c:v>
                      </c:pt>
                      <c:pt idx="438">
                        <c:v>2.3712800000000001</c:v>
                      </c:pt>
                      <c:pt idx="439">
                        <c:v>2.3730000000000002</c:v>
                      </c:pt>
                      <c:pt idx="440">
                        <c:v>2.37493</c:v>
                      </c:pt>
                      <c:pt idx="441">
                        <c:v>2.3768799999999999</c:v>
                      </c:pt>
                      <c:pt idx="442">
                        <c:v>2.3790300000000002</c:v>
                      </c:pt>
                      <c:pt idx="443">
                        <c:v>2.3809499999999999</c:v>
                      </c:pt>
                      <c:pt idx="444">
                        <c:v>2.3828399999999998</c:v>
                      </c:pt>
                      <c:pt idx="445">
                        <c:v>2.38483</c:v>
                      </c:pt>
                      <c:pt idx="446">
                        <c:v>2.3868100000000001</c:v>
                      </c:pt>
                      <c:pt idx="447">
                        <c:v>2.3888799999999999</c:v>
                      </c:pt>
                      <c:pt idx="448">
                        <c:v>2.3907699999999998</c:v>
                      </c:pt>
                      <c:pt idx="449">
                        <c:v>2.39276</c:v>
                      </c:pt>
                      <c:pt idx="450">
                        <c:v>2.3949400000000001</c:v>
                      </c:pt>
                      <c:pt idx="451">
                        <c:v>2.3969800000000001</c:v>
                      </c:pt>
                      <c:pt idx="452">
                        <c:v>2.3988700000000001</c:v>
                      </c:pt>
                      <c:pt idx="453">
                        <c:v>2.4008699999999998</c:v>
                      </c:pt>
                      <c:pt idx="454">
                        <c:v>2.403</c:v>
                      </c:pt>
                      <c:pt idx="455">
                        <c:v>2.4049299999999998</c:v>
                      </c:pt>
                      <c:pt idx="456">
                        <c:v>2.4068000000000001</c:v>
                      </c:pt>
                      <c:pt idx="457">
                        <c:v>2.40882</c:v>
                      </c:pt>
                      <c:pt idx="458">
                        <c:v>2.4108499999999999</c:v>
                      </c:pt>
                      <c:pt idx="459">
                        <c:v>2.41289</c:v>
                      </c:pt>
                      <c:pt idx="460">
                        <c:v>2.41473</c:v>
                      </c:pt>
                      <c:pt idx="461">
                        <c:v>2.4167100000000001</c:v>
                      </c:pt>
                      <c:pt idx="462">
                        <c:v>2.4186999999999999</c:v>
                      </c:pt>
                      <c:pt idx="463">
                        <c:v>2.4209100000000001</c:v>
                      </c:pt>
                      <c:pt idx="464">
                        <c:v>2.4226899999999998</c:v>
                      </c:pt>
                      <c:pt idx="465">
                        <c:v>2.42482</c:v>
                      </c:pt>
                      <c:pt idx="466">
                        <c:v>2.4268399999999999</c:v>
                      </c:pt>
                      <c:pt idx="467">
                        <c:v>2.4289000000000001</c:v>
                      </c:pt>
                      <c:pt idx="468">
                        <c:v>2.4307500000000002</c:v>
                      </c:pt>
                      <c:pt idx="469">
                        <c:v>2.4326599999999998</c:v>
                      </c:pt>
                      <c:pt idx="470">
                        <c:v>2.4346999999999999</c:v>
                      </c:pt>
                      <c:pt idx="471">
                        <c:v>2.4367800000000002</c:v>
                      </c:pt>
                      <c:pt idx="472">
                        <c:v>2.4386199999999998</c:v>
                      </c:pt>
                      <c:pt idx="473">
                        <c:v>2.4406400000000001</c:v>
                      </c:pt>
                      <c:pt idx="474">
                        <c:v>2.44265</c:v>
                      </c:pt>
                      <c:pt idx="475">
                        <c:v>2.4447100000000002</c:v>
                      </c:pt>
                      <c:pt idx="476">
                        <c:v>2.4467599999999998</c:v>
                      </c:pt>
                      <c:pt idx="477">
                        <c:v>2.4487299999999999</c:v>
                      </c:pt>
                      <c:pt idx="478">
                        <c:v>2.4508800000000002</c:v>
                      </c:pt>
                      <c:pt idx="479">
                        <c:v>2.4528300000000001</c:v>
                      </c:pt>
                      <c:pt idx="480">
                        <c:v>2.4546899999999998</c:v>
                      </c:pt>
                      <c:pt idx="481">
                        <c:v>2.45668</c:v>
                      </c:pt>
                      <c:pt idx="482">
                        <c:v>2.4586000000000001</c:v>
                      </c:pt>
                      <c:pt idx="483">
                        <c:v>2.4607399999999999</c:v>
                      </c:pt>
                      <c:pt idx="484">
                        <c:v>2.4625900000000001</c:v>
                      </c:pt>
                      <c:pt idx="485">
                        <c:v>2.46455</c:v>
                      </c:pt>
                      <c:pt idx="486">
                        <c:v>2.46651</c:v>
                      </c:pt>
                      <c:pt idx="487">
                        <c:v>2.4685600000000001</c:v>
                      </c:pt>
                      <c:pt idx="488">
                        <c:v>2.4706800000000002</c:v>
                      </c:pt>
                      <c:pt idx="489">
                        <c:v>2.4726599999999999</c:v>
                      </c:pt>
                      <c:pt idx="490">
                        <c:v>2.4745900000000001</c:v>
                      </c:pt>
                      <c:pt idx="491">
                        <c:v>2.4768599999999998</c:v>
                      </c:pt>
                      <c:pt idx="492">
                        <c:v>2.4786299999999999</c:v>
                      </c:pt>
                      <c:pt idx="493">
                        <c:v>2.4805199999999998</c:v>
                      </c:pt>
                      <c:pt idx="494">
                        <c:v>2.4825499999999998</c:v>
                      </c:pt>
                      <c:pt idx="495">
                        <c:v>2.4847000000000001</c:v>
                      </c:pt>
                      <c:pt idx="496">
                        <c:v>2.4865499999999998</c:v>
                      </c:pt>
                      <c:pt idx="497">
                        <c:v>2.4885000000000002</c:v>
                      </c:pt>
                      <c:pt idx="498">
                        <c:v>2.4904199999999999</c:v>
                      </c:pt>
                      <c:pt idx="499">
                        <c:v>2.4923999999999999</c:v>
                      </c:pt>
                      <c:pt idx="500">
                        <c:v>2.4944899999999999</c:v>
                      </c:pt>
                    </c:numCache>
                  </c:numRef>
                </c:yVal>
                <c:smooth val="0"/>
                <c:extLst>
                  <c:ext xmlns:c16="http://schemas.microsoft.com/office/drawing/2014/chart" uri="{C3380CC4-5D6E-409C-BE32-E72D297353CC}">
                    <c16:uniqueId val="{00000001-D729-4DD5-BFB7-2E020FAE72D6}"/>
                  </c:ext>
                </c:extLst>
              </c15:ser>
            </c15:filteredScatterSeries>
            <c15:filteredScatter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Paper!$A$3</c15:sqref>
                        </c15:formulaRef>
                      </c:ext>
                    </c:extLst>
                    <c:strCache>
                      <c:ptCount val="1"/>
                      <c:pt idx="0">
                        <c:v>Etapa 2</c:v>
                      </c:pt>
                    </c:strCache>
                  </c:strRef>
                </c:tx>
                <c:spPr>
                  <a:ln w="25400" cap="rnd">
                    <a:noFill/>
                    <a:round/>
                  </a:ln>
                  <a:effectLst/>
                </c:spPr>
                <c:marker>
                  <c:symbol val="circle"/>
                  <c:size val="2"/>
                  <c:spPr>
                    <a:solidFill>
                      <a:srgbClr val="FF7B21"/>
                    </a:solidFill>
                    <a:ln w="9525">
                      <a:noFill/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'N115 Curvas de Polarización'!$E$4:$E$1254</c15:sqref>
                        </c15:formulaRef>
                      </c:ext>
                    </c:extLst>
                    <c:numCache>
                      <c:formatCode>0.0000</c:formatCode>
                      <c:ptCount val="1251"/>
                      <c:pt idx="0">
                        <c:v>-2.8938919999999999E-4</c:v>
                      </c:pt>
                      <c:pt idx="1">
                        <c:v>-2.241624E-4</c:v>
                      </c:pt>
                      <c:pt idx="2">
                        <c:v>-1.5930239999999997E-4</c:v>
                      </c:pt>
                      <c:pt idx="3">
                        <c:v>-1.346884E-4</c:v>
                      </c:pt>
                      <c:pt idx="4">
                        <c:v>-1.1119999999999999E-4</c:v>
                      </c:pt>
                      <c:pt idx="5">
                        <c:v>-8.7904799999999992E-5</c:v>
                      </c:pt>
                      <c:pt idx="6">
                        <c:v>-7.5612799999999995E-5</c:v>
                      </c:pt>
                      <c:pt idx="7">
                        <c:v>-7.0557999999999998E-5</c:v>
                      </c:pt>
                      <c:pt idx="8">
                        <c:v>-6.1408399999999993E-5</c:v>
                      </c:pt>
                      <c:pt idx="9">
                        <c:v>-4.5333600000000002E-5</c:v>
                      </c:pt>
                      <c:pt idx="10">
                        <c:v>-3.3796320000000002E-5</c:v>
                      </c:pt>
                      <c:pt idx="11">
                        <c:v>-2.3143119999999997E-5</c:v>
                      </c:pt>
                      <c:pt idx="12">
                        <c:v>-1.82424E-5</c:v>
                      </c:pt>
                      <c:pt idx="13">
                        <c:v>-1.155216E-5</c:v>
                      </c:pt>
                      <c:pt idx="14">
                        <c:v>-1.4020720000000001E-5</c:v>
                      </c:pt>
                      <c:pt idx="15">
                        <c:v>-5.9562400000000001E-6</c:v>
                      </c:pt>
                      <c:pt idx="16">
                        <c:v>-3.8661519999999999E-6</c:v>
                      </c:pt>
                      <c:pt idx="17">
                        <c:v>6.7720800000000002E-6</c:v>
                      </c:pt>
                      <c:pt idx="18">
                        <c:v>7.5411599999999996E-6</c:v>
                      </c:pt>
                      <c:pt idx="19">
                        <c:v>1.1947480000000001E-5</c:v>
                      </c:pt>
                      <c:pt idx="20">
                        <c:v>2.2526680000000001E-5</c:v>
                      </c:pt>
                      <c:pt idx="21">
                        <c:v>2.449948E-5</c:v>
                      </c:pt>
                      <c:pt idx="22">
                        <c:v>3.0208079999999998E-5</c:v>
                      </c:pt>
                      <c:pt idx="23">
                        <c:v>4.0954800000000003E-5</c:v>
                      </c:pt>
                      <c:pt idx="24">
                        <c:v>3.9675239999999999E-5</c:v>
                      </c:pt>
                      <c:pt idx="25">
                        <c:v>4.6907999999999999E-5</c:v>
                      </c:pt>
                      <c:pt idx="26">
                        <c:v>4.8426800000000002E-5</c:v>
                      </c:pt>
                      <c:pt idx="27">
                        <c:v>4.8537600000000001E-5</c:v>
                      </c:pt>
                      <c:pt idx="28">
                        <c:v>5.5654800000000001E-5</c:v>
                      </c:pt>
                      <c:pt idx="29">
                        <c:v>5.9719999999999997E-5</c:v>
                      </c:pt>
                      <c:pt idx="30">
                        <c:v>6.5357999999999993E-5</c:v>
                      </c:pt>
                      <c:pt idx="31">
                        <c:v>7.1273999999999996E-5</c:v>
                      </c:pt>
                      <c:pt idx="32">
                        <c:v>7.6781199999999996E-5</c:v>
                      </c:pt>
                      <c:pt idx="33">
                        <c:v>7.29388E-5</c:v>
                      </c:pt>
                      <c:pt idx="34">
                        <c:v>7.4133600000000005E-5</c:v>
                      </c:pt>
                      <c:pt idx="35">
                        <c:v>8.0776800000000002E-5</c:v>
                      </c:pt>
                      <c:pt idx="36">
                        <c:v>8.55596E-5</c:v>
                      </c:pt>
                      <c:pt idx="37">
                        <c:v>8.5488799999999994E-5</c:v>
                      </c:pt>
                      <c:pt idx="38">
                        <c:v>8.6396400000000005E-5</c:v>
                      </c:pt>
                      <c:pt idx="39">
                        <c:v>9.8287600000000004E-5</c:v>
                      </c:pt>
                      <c:pt idx="40">
                        <c:v>1.014012E-4</c:v>
                      </c:pt>
                      <c:pt idx="41">
                        <c:v>1.050456E-4</c:v>
                      </c:pt>
                      <c:pt idx="42">
                        <c:v>9.8627600000000004E-5</c:v>
                      </c:pt>
                      <c:pt idx="43">
                        <c:v>1.10244E-4</c:v>
                      </c:pt>
                      <c:pt idx="44">
                        <c:v>1.1782519999999999E-4</c:v>
                      </c:pt>
                      <c:pt idx="45">
                        <c:v>1.230356E-4</c:v>
                      </c:pt>
                      <c:pt idx="46">
                        <c:v>1.2097480000000001E-4</c:v>
                      </c:pt>
                      <c:pt idx="47">
                        <c:v>1.2254719999999999E-4</c:v>
                      </c:pt>
                      <c:pt idx="48">
                        <c:v>1.220424E-4</c:v>
                      </c:pt>
                      <c:pt idx="49">
                        <c:v>1.2006879999999999E-4</c:v>
                      </c:pt>
                      <c:pt idx="50">
                        <c:v>1.31638E-4</c:v>
                      </c:pt>
                      <c:pt idx="51">
                        <c:v>1.302172E-4</c:v>
                      </c:pt>
                      <c:pt idx="52">
                        <c:v>1.3224839999999999E-4</c:v>
                      </c:pt>
                      <c:pt idx="53">
                        <c:v>1.345792E-4</c:v>
                      </c:pt>
                      <c:pt idx="54">
                        <c:v>1.3151919999999999E-4</c:v>
                      </c:pt>
                      <c:pt idx="55">
                        <c:v>1.2817800000000001E-4</c:v>
                      </c:pt>
                      <c:pt idx="56">
                        <c:v>1.216108E-4</c:v>
                      </c:pt>
                      <c:pt idx="57">
                        <c:v>1.2938239999999999E-4</c:v>
                      </c:pt>
                      <c:pt idx="58">
                        <c:v>1.329704E-4</c:v>
                      </c:pt>
                      <c:pt idx="59">
                        <c:v>1.36122E-4</c:v>
                      </c:pt>
                      <c:pt idx="60">
                        <c:v>1.2929480000000001E-4</c:v>
                      </c:pt>
                      <c:pt idx="61">
                        <c:v>1.3177560000000001E-4</c:v>
                      </c:pt>
                      <c:pt idx="62">
                        <c:v>1.3340039999999999E-4</c:v>
                      </c:pt>
                      <c:pt idx="63">
                        <c:v>1.3316000000000001E-4</c:v>
                      </c:pt>
                      <c:pt idx="64">
                        <c:v>1.418216E-4</c:v>
                      </c:pt>
                      <c:pt idx="65">
                        <c:v>1.442688E-4</c:v>
                      </c:pt>
                      <c:pt idx="66">
                        <c:v>1.4108799999999999E-4</c:v>
                      </c:pt>
                      <c:pt idx="67">
                        <c:v>1.4787160000000001E-4</c:v>
                      </c:pt>
                      <c:pt idx="68">
                        <c:v>1.4337400000000001E-4</c:v>
                      </c:pt>
                      <c:pt idx="69">
                        <c:v>1.49486E-4</c:v>
                      </c:pt>
                      <c:pt idx="70">
                        <c:v>1.4673439999999998E-4</c:v>
                      </c:pt>
                      <c:pt idx="71">
                        <c:v>1.3786079999999999E-4</c:v>
                      </c:pt>
                      <c:pt idx="72">
                        <c:v>1.4776439999999999E-4</c:v>
                      </c:pt>
                      <c:pt idx="73">
                        <c:v>1.4206559999999999E-4</c:v>
                      </c:pt>
                      <c:pt idx="74">
                        <c:v>1.44036E-4</c:v>
                      </c:pt>
                      <c:pt idx="75">
                        <c:v>1.4658600000000001E-4</c:v>
                      </c:pt>
                      <c:pt idx="76">
                        <c:v>1.4702359999999999E-4</c:v>
                      </c:pt>
                      <c:pt idx="77">
                        <c:v>1.4893320000000001E-4</c:v>
                      </c:pt>
                      <c:pt idx="78">
                        <c:v>1.4834480000000002E-4</c:v>
                      </c:pt>
                      <c:pt idx="79">
                        <c:v>1.5044320000000001E-4</c:v>
                      </c:pt>
                      <c:pt idx="80">
                        <c:v>1.4645000000000001E-4</c:v>
                      </c:pt>
                      <c:pt idx="81">
                        <c:v>1.4458839999999999E-4</c:v>
                      </c:pt>
                      <c:pt idx="82">
                        <c:v>1.5018159999999998E-4</c:v>
                      </c:pt>
                      <c:pt idx="83">
                        <c:v>1.485588E-4</c:v>
                      </c:pt>
                      <c:pt idx="84">
                        <c:v>1.4909E-4</c:v>
                      </c:pt>
                      <c:pt idx="85">
                        <c:v>1.5343600000000001E-4</c:v>
                      </c:pt>
                      <c:pt idx="86">
                        <c:v>1.5751839999999999E-4</c:v>
                      </c:pt>
                      <c:pt idx="87">
                        <c:v>1.5698559999999999E-4</c:v>
                      </c:pt>
                      <c:pt idx="88">
                        <c:v>1.655792E-4</c:v>
                      </c:pt>
                      <c:pt idx="89">
                        <c:v>1.636648E-4</c:v>
                      </c:pt>
                      <c:pt idx="90">
                        <c:v>1.5965639999999999E-4</c:v>
                      </c:pt>
                      <c:pt idx="91">
                        <c:v>1.566172E-4</c:v>
                      </c:pt>
                      <c:pt idx="92">
                        <c:v>1.5924839999999999E-4</c:v>
                      </c:pt>
                      <c:pt idx="93">
                        <c:v>1.6488519999999999E-4</c:v>
                      </c:pt>
                      <c:pt idx="94">
                        <c:v>1.5963080000000002E-4</c:v>
                      </c:pt>
                      <c:pt idx="95">
                        <c:v>1.4588120000000001E-4</c:v>
                      </c:pt>
                      <c:pt idx="96">
                        <c:v>1.4718519999999999E-4</c:v>
                      </c:pt>
                      <c:pt idx="97">
                        <c:v>1.601656E-4</c:v>
                      </c:pt>
                      <c:pt idx="98">
                        <c:v>1.547416E-4</c:v>
                      </c:pt>
                      <c:pt idx="99">
                        <c:v>1.390672E-4</c:v>
                      </c:pt>
                      <c:pt idx="100">
                        <c:v>1.3729319999999999E-4</c:v>
                      </c:pt>
                      <c:pt idx="101">
                        <c:v>1.5186399999999998E-4</c:v>
                      </c:pt>
                      <c:pt idx="102">
                        <c:v>1.426508E-4</c:v>
                      </c:pt>
                      <c:pt idx="103">
                        <c:v>1.519828E-4</c:v>
                      </c:pt>
                      <c:pt idx="104">
                        <c:v>1.5822359999999999E-4</c:v>
                      </c:pt>
                      <c:pt idx="105">
                        <c:v>1.4862679999999998E-4</c:v>
                      </c:pt>
                      <c:pt idx="106">
                        <c:v>1.517232E-4</c:v>
                      </c:pt>
                      <c:pt idx="107">
                        <c:v>1.455416E-4</c:v>
                      </c:pt>
                      <c:pt idx="108">
                        <c:v>1.5333520000000001E-4</c:v>
                      </c:pt>
                      <c:pt idx="109">
                        <c:v>1.4611999999999999E-4</c:v>
                      </c:pt>
                      <c:pt idx="110">
                        <c:v>1.4297759999999998E-4</c:v>
                      </c:pt>
                      <c:pt idx="111">
                        <c:v>1.4412480000000001E-4</c:v>
                      </c:pt>
                      <c:pt idx="112">
                        <c:v>1.5097400000000001E-4</c:v>
                      </c:pt>
                      <c:pt idx="113">
                        <c:v>1.3637440000000001E-4</c:v>
                      </c:pt>
                      <c:pt idx="114">
                        <c:v>1.4282919999999998E-4</c:v>
                      </c:pt>
                      <c:pt idx="115">
                        <c:v>1.308084E-4</c:v>
                      </c:pt>
                      <c:pt idx="116">
                        <c:v>1.3903600000000002E-4</c:v>
                      </c:pt>
                      <c:pt idx="117">
                        <c:v>1.477792E-4</c:v>
                      </c:pt>
                      <c:pt idx="118">
                        <c:v>1.435388E-4</c:v>
                      </c:pt>
                      <c:pt idx="119">
                        <c:v>1.4316080000000001E-4</c:v>
                      </c:pt>
                      <c:pt idx="120">
                        <c:v>1.444812E-4</c:v>
                      </c:pt>
                      <c:pt idx="121">
                        <c:v>1.4096160000000001E-4</c:v>
                      </c:pt>
                      <c:pt idx="122">
                        <c:v>1.517968E-4</c:v>
                      </c:pt>
                      <c:pt idx="123">
                        <c:v>1.4167199999999999E-4</c:v>
                      </c:pt>
                      <c:pt idx="124">
                        <c:v>1.3924280000000001E-4</c:v>
                      </c:pt>
                      <c:pt idx="125">
                        <c:v>1.4061640000000001E-4</c:v>
                      </c:pt>
                      <c:pt idx="126">
                        <c:v>1.4956919999999999E-4</c:v>
                      </c:pt>
                      <c:pt idx="127">
                        <c:v>1.4060240000000001E-4</c:v>
                      </c:pt>
                      <c:pt idx="128">
                        <c:v>1.4005999999999998E-4</c:v>
                      </c:pt>
                      <c:pt idx="129">
                        <c:v>1.4291760000000002E-4</c:v>
                      </c:pt>
                      <c:pt idx="130">
                        <c:v>1.4487840000000001E-4</c:v>
                      </c:pt>
                      <c:pt idx="131">
                        <c:v>1.4563919999999999E-4</c:v>
                      </c:pt>
                      <c:pt idx="132">
                        <c:v>1.4473519999999999E-4</c:v>
                      </c:pt>
                      <c:pt idx="133">
                        <c:v>1.4301319999999998E-4</c:v>
                      </c:pt>
                      <c:pt idx="134">
                        <c:v>1.3756E-4</c:v>
                      </c:pt>
                      <c:pt idx="135">
                        <c:v>1.425392E-4</c:v>
                      </c:pt>
                      <c:pt idx="136">
                        <c:v>1.473492E-4</c:v>
                      </c:pt>
                      <c:pt idx="137">
                        <c:v>1.366556E-4</c:v>
                      </c:pt>
                      <c:pt idx="138">
                        <c:v>1.3819440000000001E-4</c:v>
                      </c:pt>
                      <c:pt idx="139">
                        <c:v>1.449748E-4</c:v>
                      </c:pt>
                      <c:pt idx="140">
                        <c:v>1.3825640000000001E-4</c:v>
                      </c:pt>
                      <c:pt idx="141">
                        <c:v>1.39266E-4</c:v>
                      </c:pt>
                      <c:pt idx="142">
                        <c:v>1.4562159999999998E-4</c:v>
                      </c:pt>
                      <c:pt idx="143">
                        <c:v>1.519344E-4</c:v>
                      </c:pt>
                      <c:pt idx="144">
                        <c:v>1.6116640000000002E-4</c:v>
                      </c:pt>
                      <c:pt idx="145">
                        <c:v>1.488296E-4</c:v>
                      </c:pt>
                      <c:pt idx="146">
                        <c:v>1.4647999999999999E-4</c:v>
                      </c:pt>
                      <c:pt idx="147">
                        <c:v>1.4876639999999999E-4</c:v>
                      </c:pt>
                      <c:pt idx="148">
                        <c:v>1.4023040000000001E-4</c:v>
                      </c:pt>
                      <c:pt idx="149">
                        <c:v>1.5289519999999999E-4</c:v>
                      </c:pt>
                      <c:pt idx="150">
                        <c:v>1.4737999999999999E-4</c:v>
                      </c:pt>
                      <c:pt idx="151">
                        <c:v>1.3881120000000001E-4</c:v>
                      </c:pt>
                      <c:pt idx="152">
                        <c:v>1.4874039999999999E-4</c:v>
                      </c:pt>
                      <c:pt idx="153">
                        <c:v>1.511044E-4</c:v>
                      </c:pt>
                      <c:pt idx="154">
                        <c:v>1.5291959999999999E-4</c:v>
                      </c:pt>
                      <c:pt idx="155">
                        <c:v>1.595496E-4</c:v>
                      </c:pt>
                      <c:pt idx="156">
                        <c:v>1.4473040000000001E-4</c:v>
                      </c:pt>
                      <c:pt idx="157">
                        <c:v>1.5377160000000002E-4</c:v>
                      </c:pt>
                      <c:pt idx="158">
                        <c:v>1.4584679999999999E-4</c:v>
                      </c:pt>
                      <c:pt idx="159">
                        <c:v>1.484496E-4</c:v>
                      </c:pt>
                      <c:pt idx="160">
                        <c:v>1.3885359999999999E-4</c:v>
                      </c:pt>
                      <c:pt idx="161">
                        <c:v>1.5105439999999999E-4</c:v>
                      </c:pt>
                      <c:pt idx="162">
                        <c:v>1.521444E-4</c:v>
                      </c:pt>
                      <c:pt idx="163">
                        <c:v>1.5902119999999998E-4</c:v>
                      </c:pt>
                      <c:pt idx="164">
                        <c:v>1.492756E-4</c:v>
                      </c:pt>
                      <c:pt idx="165">
                        <c:v>1.5198879999999998E-4</c:v>
                      </c:pt>
                      <c:pt idx="166">
                        <c:v>1.5558640000000001E-4</c:v>
                      </c:pt>
                      <c:pt idx="167">
                        <c:v>1.6312679999999998E-4</c:v>
                      </c:pt>
                      <c:pt idx="168">
                        <c:v>1.654228E-4</c:v>
                      </c:pt>
                      <c:pt idx="169">
                        <c:v>1.5689760000000001E-4</c:v>
                      </c:pt>
                      <c:pt idx="170">
                        <c:v>1.674996E-4</c:v>
                      </c:pt>
                      <c:pt idx="171">
                        <c:v>1.5612159999999999E-4</c:v>
                      </c:pt>
                      <c:pt idx="172">
                        <c:v>1.5913159999999998E-4</c:v>
                      </c:pt>
                      <c:pt idx="173">
                        <c:v>1.595744E-4</c:v>
                      </c:pt>
                      <c:pt idx="174">
                        <c:v>1.621924E-4</c:v>
                      </c:pt>
                      <c:pt idx="175">
                        <c:v>1.568284E-4</c:v>
                      </c:pt>
                      <c:pt idx="176">
                        <c:v>1.48362E-4</c:v>
                      </c:pt>
                      <c:pt idx="177">
                        <c:v>1.54518E-4</c:v>
                      </c:pt>
                      <c:pt idx="178">
                        <c:v>1.51972E-4</c:v>
                      </c:pt>
                      <c:pt idx="179">
                        <c:v>1.597484E-4</c:v>
                      </c:pt>
                      <c:pt idx="180">
                        <c:v>1.5873680000000001E-4</c:v>
                      </c:pt>
                      <c:pt idx="181">
                        <c:v>1.6403919999999998E-4</c:v>
                      </c:pt>
                      <c:pt idx="182">
                        <c:v>1.6210240000000002E-4</c:v>
                      </c:pt>
                      <c:pt idx="183">
                        <c:v>1.6499239999999998E-4</c:v>
                      </c:pt>
                      <c:pt idx="184">
                        <c:v>1.6068079999999999E-4</c:v>
                      </c:pt>
                      <c:pt idx="185">
                        <c:v>1.6901119999999999E-4</c:v>
                      </c:pt>
                      <c:pt idx="186">
                        <c:v>1.6562279999999998E-4</c:v>
                      </c:pt>
                      <c:pt idx="187">
                        <c:v>1.6283439999999999E-4</c:v>
                      </c:pt>
                      <c:pt idx="188">
                        <c:v>1.8130799999999998E-4</c:v>
                      </c:pt>
                      <c:pt idx="189">
                        <c:v>1.6641E-4</c:v>
                      </c:pt>
                      <c:pt idx="190">
                        <c:v>1.6795199999999999E-4</c:v>
                      </c:pt>
                      <c:pt idx="191">
                        <c:v>1.7326319999999998E-4</c:v>
                      </c:pt>
                      <c:pt idx="192">
                        <c:v>1.814052E-4</c:v>
                      </c:pt>
                      <c:pt idx="193">
                        <c:v>1.6980519999999999E-4</c:v>
                      </c:pt>
                      <c:pt idx="194">
                        <c:v>1.7786519999999999E-4</c:v>
                      </c:pt>
                      <c:pt idx="195">
                        <c:v>1.7342440000000001E-4</c:v>
                      </c:pt>
                      <c:pt idx="196">
                        <c:v>1.7405400000000001E-4</c:v>
                      </c:pt>
                      <c:pt idx="197">
                        <c:v>1.683892E-4</c:v>
                      </c:pt>
                      <c:pt idx="198">
                        <c:v>1.6829679999999999E-4</c:v>
                      </c:pt>
                      <c:pt idx="199">
                        <c:v>1.70314E-4</c:v>
                      </c:pt>
                      <c:pt idx="200">
                        <c:v>1.7812200000000001E-4</c:v>
                      </c:pt>
                      <c:pt idx="201">
                        <c:v>1.7005760000000003E-4</c:v>
                      </c:pt>
                      <c:pt idx="202">
                        <c:v>1.722056E-4</c:v>
                      </c:pt>
                      <c:pt idx="203">
                        <c:v>1.7740160000000001E-4</c:v>
                      </c:pt>
                      <c:pt idx="204">
                        <c:v>1.7975719999999999E-4</c:v>
                      </c:pt>
                      <c:pt idx="205">
                        <c:v>1.791028E-4</c:v>
                      </c:pt>
                      <c:pt idx="206">
                        <c:v>1.8821199999999999E-4</c:v>
                      </c:pt>
                      <c:pt idx="207">
                        <c:v>1.778676E-4</c:v>
                      </c:pt>
                      <c:pt idx="208">
                        <c:v>1.7820920000000001E-4</c:v>
                      </c:pt>
                      <c:pt idx="209">
                        <c:v>1.8621800000000001E-4</c:v>
                      </c:pt>
                      <c:pt idx="210">
                        <c:v>1.821592E-4</c:v>
                      </c:pt>
                      <c:pt idx="211">
                        <c:v>1.774472E-4</c:v>
                      </c:pt>
                      <c:pt idx="212">
                        <c:v>1.881516E-4</c:v>
                      </c:pt>
                      <c:pt idx="213">
                        <c:v>1.8662439999999998E-4</c:v>
                      </c:pt>
                      <c:pt idx="214">
                        <c:v>1.8871639999999999E-4</c:v>
                      </c:pt>
                      <c:pt idx="215">
                        <c:v>1.8603479999999999E-4</c:v>
                      </c:pt>
                      <c:pt idx="216">
                        <c:v>1.8977799999999998E-4</c:v>
                      </c:pt>
                      <c:pt idx="217">
                        <c:v>1.8912399999999999E-4</c:v>
                      </c:pt>
                      <c:pt idx="218">
                        <c:v>1.9225200000000002E-4</c:v>
                      </c:pt>
                      <c:pt idx="219">
                        <c:v>2.0092599999999998E-4</c:v>
                      </c:pt>
                      <c:pt idx="220">
                        <c:v>2.0258559999999999E-4</c:v>
                      </c:pt>
                      <c:pt idx="221">
                        <c:v>1.9142200000000001E-4</c:v>
                      </c:pt>
                      <c:pt idx="222">
                        <c:v>1.9314239999999999E-4</c:v>
                      </c:pt>
                      <c:pt idx="223">
                        <c:v>2.0351520000000002E-4</c:v>
                      </c:pt>
                      <c:pt idx="224">
                        <c:v>1.9337E-4</c:v>
                      </c:pt>
                      <c:pt idx="225">
                        <c:v>1.9748200000000002E-4</c:v>
                      </c:pt>
                      <c:pt idx="226">
                        <c:v>2.05248E-4</c:v>
                      </c:pt>
                      <c:pt idx="227">
                        <c:v>2.0237280000000001E-4</c:v>
                      </c:pt>
                      <c:pt idx="228">
                        <c:v>2.003192E-4</c:v>
                      </c:pt>
                      <c:pt idx="229">
                        <c:v>1.9913600000000001E-4</c:v>
                      </c:pt>
                      <c:pt idx="230">
                        <c:v>2.0591920000000001E-4</c:v>
                      </c:pt>
                      <c:pt idx="231">
                        <c:v>2.0027199999999998E-4</c:v>
                      </c:pt>
                      <c:pt idx="232">
                        <c:v>2.082904E-4</c:v>
                      </c:pt>
                      <c:pt idx="233">
                        <c:v>2.0482119999999998E-4</c:v>
                      </c:pt>
                      <c:pt idx="234">
                        <c:v>2.0521480000000001E-4</c:v>
                      </c:pt>
                      <c:pt idx="235">
                        <c:v>1.9343959999999999E-4</c:v>
                      </c:pt>
                      <c:pt idx="236">
                        <c:v>1.996864E-4</c:v>
                      </c:pt>
                      <c:pt idx="237">
                        <c:v>2.0021000000000001E-4</c:v>
                      </c:pt>
                      <c:pt idx="238">
                        <c:v>2.0712999999999998E-4</c:v>
                      </c:pt>
                      <c:pt idx="239">
                        <c:v>1.9738080000000001E-4</c:v>
                      </c:pt>
                      <c:pt idx="240">
                        <c:v>1.984888E-4</c:v>
                      </c:pt>
                      <c:pt idx="241">
                        <c:v>1.9802400000000001E-4</c:v>
                      </c:pt>
                      <c:pt idx="242">
                        <c:v>2.1671E-4</c:v>
                      </c:pt>
                      <c:pt idx="243">
                        <c:v>2.120952E-4</c:v>
                      </c:pt>
                      <c:pt idx="244">
                        <c:v>2.0499159999999998E-4</c:v>
                      </c:pt>
                      <c:pt idx="245">
                        <c:v>2.070892E-4</c:v>
                      </c:pt>
                      <c:pt idx="246">
                        <c:v>2.179836E-4</c:v>
                      </c:pt>
                      <c:pt idx="247">
                        <c:v>2.13952E-4</c:v>
                      </c:pt>
                      <c:pt idx="248">
                        <c:v>2.1900119999999999E-4</c:v>
                      </c:pt>
                      <c:pt idx="249">
                        <c:v>2.149152E-4</c:v>
                      </c:pt>
                      <c:pt idx="250">
                        <c:v>2.246188E-4</c:v>
                      </c:pt>
                      <c:pt idx="251">
                        <c:v>2.2203000000000001E-4</c:v>
                      </c:pt>
                      <c:pt idx="252">
                        <c:v>2.2516840000000001E-4</c:v>
                      </c:pt>
                      <c:pt idx="253">
                        <c:v>2.181532E-4</c:v>
                      </c:pt>
                      <c:pt idx="254">
                        <c:v>2.2563679999999998E-4</c:v>
                      </c:pt>
                      <c:pt idx="255">
                        <c:v>2.1857560000000003E-4</c:v>
                      </c:pt>
                      <c:pt idx="256">
                        <c:v>2.298132E-4</c:v>
                      </c:pt>
                      <c:pt idx="257">
                        <c:v>2.2328119999999999E-4</c:v>
                      </c:pt>
                      <c:pt idx="258">
                        <c:v>2.285136E-4</c:v>
                      </c:pt>
                      <c:pt idx="259">
                        <c:v>2.3728559999999999E-4</c:v>
                      </c:pt>
                      <c:pt idx="260">
                        <c:v>2.353852E-4</c:v>
                      </c:pt>
                      <c:pt idx="261">
                        <c:v>2.3697679999999999E-4</c:v>
                      </c:pt>
                      <c:pt idx="262">
                        <c:v>2.2882520000000001E-4</c:v>
                      </c:pt>
                      <c:pt idx="263">
                        <c:v>2.2881640000000001E-4</c:v>
                      </c:pt>
                      <c:pt idx="264">
                        <c:v>2.2569240000000002E-4</c:v>
                      </c:pt>
                      <c:pt idx="265">
                        <c:v>2.2899719999999998E-4</c:v>
                      </c:pt>
                      <c:pt idx="266">
                        <c:v>2.37354E-4</c:v>
                      </c:pt>
                      <c:pt idx="267">
                        <c:v>2.3329039999999998E-4</c:v>
                      </c:pt>
                      <c:pt idx="268">
                        <c:v>2.3199160000000001E-4</c:v>
                      </c:pt>
                      <c:pt idx="269">
                        <c:v>2.385516E-4</c:v>
                      </c:pt>
                      <c:pt idx="270">
                        <c:v>2.4794960000000001E-4</c:v>
                      </c:pt>
                      <c:pt idx="271">
                        <c:v>2.5188599999999999E-4</c:v>
                      </c:pt>
                      <c:pt idx="272">
                        <c:v>2.3487080000000001E-4</c:v>
                      </c:pt>
                      <c:pt idx="273">
                        <c:v>2.3886999999999999E-4</c:v>
                      </c:pt>
                      <c:pt idx="274">
                        <c:v>2.4721239999999999E-4</c:v>
                      </c:pt>
                      <c:pt idx="275">
                        <c:v>2.4449760000000003E-4</c:v>
                      </c:pt>
                      <c:pt idx="276">
                        <c:v>2.3993119999999999E-4</c:v>
                      </c:pt>
                      <c:pt idx="277">
                        <c:v>2.4460319999999999E-4</c:v>
                      </c:pt>
                      <c:pt idx="278">
                        <c:v>2.5430640000000002E-4</c:v>
                      </c:pt>
                      <c:pt idx="279">
                        <c:v>2.4756959999999999E-4</c:v>
                      </c:pt>
                      <c:pt idx="280">
                        <c:v>2.4342E-4</c:v>
                      </c:pt>
                      <c:pt idx="281">
                        <c:v>2.4866720000000001E-4</c:v>
                      </c:pt>
                      <c:pt idx="282">
                        <c:v>2.5223039999999996E-4</c:v>
                      </c:pt>
                      <c:pt idx="283">
                        <c:v>2.5864239999999998E-4</c:v>
                      </c:pt>
                      <c:pt idx="284">
                        <c:v>2.5110680000000002E-4</c:v>
                      </c:pt>
                      <c:pt idx="285">
                        <c:v>2.5533359999999999E-4</c:v>
                      </c:pt>
                      <c:pt idx="286">
                        <c:v>2.5717520000000002E-4</c:v>
                      </c:pt>
                      <c:pt idx="287">
                        <c:v>2.568192E-4</c:v>
                      </c:pt>
                      <c:pt idx="288">
                        <c:v>2.588124E-4</c:v>
                      </c:pt>
                      <c:pt idx="289">
                        <c:v>2.5975439999999998E-4</c:v>
                      </c:pt>
                      <c:pt idx="290">
                        <c:v>2.640772E-4</c:v>
                      </c:pt>
                      <c:pt idx="291">
                        <c:v>2.6122839999999999E-4</c:v>
                      </c:pt>
                      <c:pt idx="292">
                        <c:v>2.6415520000000004E-4</c:v>
                      </c:pt>
                      <c:pt idx="293">
                        <c:v>2.6029040000000002E-4</c:v>
                      </c:pt>
                      <c:pt idx="294">
                        <c:v>2.6366680000000002E-4</c:v>
                      </c:pt>
                      <c:pt idx="295">
                        <c:v>2.5080640000000004E-4</c:v>
                      </c:pt>
                      <c:pt idx="296">
                        <c:v>2.56662E-4</c:v>
                      </c:pt>
                      <c:pt idx="297">
                        <c:v>2.6194E-4</c:v>
                      </c:pt>
                      <c:pt idx="298">
                        <c:v>2.574284E-4</c:v>
                      </c:pt>
                      <c:pt idx="299">
                        <c:v>2.6146639999999999E-4</c:v>
                      </c:pt>
                      <c:pt idx="300">
                        <c:v>2.6418239999999999E-4</c:v>
                      </c:pt>
                      <c:pt idx="301">
                        <c:v>2.5425680000000001E-4</c:v>
                      </c:pt>
                      <c:pt idx="302">
                        <c:v>2.688608E-4</c:v>
                      </c:pt>
                      <c:pt idx="303">
                        <c:v>2.6228120000000002E-4</c:v>
                      </c:pt>
                      <c:pt idx="304">
                        <c:v>2.7601759999999997E-4</c:v>
                      </c:pt>
                      <c:pt idx="305">
                        <c:v>2.7085519999999998E-4</c:v>
                      </c:pt>
                      <c:pt idx="306">
                        <c:v>2.6547719999999998E-4</c:v>
                      </c:pt>
                      <c:pt idx="307">
                        <c:v>2.6495199999999999E-4</c:v>
                      </c:pt>
                      <c:pt idx="308">
                        <c:v>2.6603919999999999E-4</c:v>
                      </c:pt>
                      <c:pt idx="309">
                        <c:v>2.7593879999999999E-4</c:v>
                      </c:pt>
                      <c:pt idx="310">
                        <c:v>2.7569759999999997E-4</c:v>
                      </c:pt>
                      <c:pt idx="311">
                        <c:v>2.7307239999999999E-4</c:v>
                      </c:pt>
                      <c:pt idx="312">
                        <c:v>2.6341280000000003E-4</c:v>
                      </c:pt>
                      <c:pt idx="313">
                        <c:v>2.7115599999999999E-4</c:v>
                      </c:pt>
                      <c:pt idx="314">
                        <c:v>2.7717239999999998E-4</c:v>
                      </c:pt>
                      <c:pt idx="315">
                        <c:v>2.6596319999999999E-4</c:v>
                      </c:pt>
                      <c:pt idx="316">
                        <c:v>2.7336039999999997E-4</c:v>
                      </c:pt>
                      <c:pt idx="317">
                        <c:v>2.6471919999999997E-4</c:v>
                      </c:pt>
                      <c:pt idx="318">
                        <c:v>2.7195680000000001E-4</c:v>
                      </c:pt>
                      <c:pt idx="319">
                        <c:v>2.721884E-4</c:v>
                      </c:pt>
                      <c:pt idx="320">
                        <c:v>2.6857960000000001E-4</c:v>
                      </c:pt>
                      <c:pt idx="321">
                        <c:v>2.7220439999999999E-4</c:v>
                      </c:pt>
                      <c:pt idx="322">
                        <c:v>2.6828280000000001E-4</c:v>
                      </c:pt>
                      <c:pt idx="323">
                        <c:v>2.8097400000000002E-4</c:v>
                      </c:pt>
                      <c:pt idx="324">
                        <c:v>2.7877840000000001E-4</c:v>
                      </c:pt>
                      <c:pt idx="325">
                        <c:v>2.7300879999999999E-4</c:v>
                      </c:pt>
                      <c:pt idx="326">
                        <c:v>2.6653960000000003E-4</c:v>
                      </c:pt>
                      <c:pt idx="327">
                        <c:v>2.69518E-4</c:v>
                      </c:pt>
                      <c:pt idx="328">
                        <c:v>2.7320839999999996E-4</c:v>
                      </c:pt>
                      <c:pt idx="329">
                        <c:v>2.7580239999999999E-4</c:v>
                      </c:pt>
                      <c:pt idx="330">
                        <c:v>2.7549120000000001E-4</c:v>
                      </c:pt>
                      <c:pt idx="331">
                        <c:v>2.7545919999999999E-4</c:v>
                      </c:pt>
                      <c:pt idx="332">
                        <c:v>2.7851679999999998E-4</c:v>
                      </c:pt>
                      <c:pt idx="333">
                        <c:v>2.8122640000000001E-4</c:v>
                      </c:pt>
                      <c:pt idx="334">
                        <c:v>2.7901120000000003E-4</c:v>
                      </c:pt>
                      <c:pt idx="335">
                        <c:v>2.7148280000000003E-4</c:v>
                      </c:pt>
                      <c:pt idx="336">
                        <c:v>2.7492880000000002E-4</c:v>
                      </c:pt>
                      <c:pt idx="337">
                        <c:v>2.7962240000000001E-4</c:v>
                      </c:pt>
                      <c:pt idx="338">
                        <c:v>2.7962279999999999E-4</c:v>
                      </c:pt>
                      <c:pt idx="339">
                        <c:v>2.8296240000000002E-4</c:v>
                      </c:pt>
                      <c:pt idx="340">
                        <c:v>2.818044E-4</c:v>
                      </c:pt>
                      <c:pt idx="341">
                        <c:v>2.8555760000000002E-4</c:v>
                      </c:pt>
                      <c:pt idx="342">
                        <c:v>2.9701559999999996E-4</c:v>
                      </c:pt>
                      <c:pt idx="343">
                        <c:v>2.8716400000000002E-4</c:v>
                      </c:pt>
                      <c:pt idx="344">
                        <c:v>2.8710599999999997E-4</c:v>
                      </c:pt>
                      <c:pt idx="345">
                        <c:v>2.8866200000000002E-4</c:v>
                      </c:pt>
                      <c:pt idx="346">
                        <c:v>2.7910080000000001E-4</c:v>
                      </c:pt>
                      <c:pt idx="347">
                        <c:v>2.7759559999999999E-4</c:v>
                      </c:pt>
                      <c:pt idx="348">
                        <c:v>2.8029960000000001E-4</c:v>
                      </c:pt>
                      <c:pt idx="349">
                        <c:v>2.8119479999999997E-4</c:v>
                      </c:pt>
                      <c:pt idx="350">
                        <c:v>2.8805440000000002E-4</c:v>
                      </c:pt>
                      <c:pt idx="351">
                        <c:v>2.9011960000000002E-4</c:v>
                      </c:pt>
                      <c:pt idx="352">
                        <c:v>2.8560759999999999E-4</c:v>
                      </c:pt>
                      <c:pt idx="353">
                        <c:v>2.9040119999999999E-4</c:v>
                      </c:pt>
                      <c:pt idx="354">
                        <c:v>2.9561440000000001E-4</c:v>
                      </c:pt>
                      <c:pt idx="355">
                        <c:v>2.9309360000000001E-4</c:v>
                      </c:pt>
                      <c:pt idx="356">
                        <c:v>2.8625800000000001E-4</c:v>
                      </c:pt>
                      <c:pt idx="357">
                        <c:v>2.8556879999999999E-4</c:v>
                      </c:pt>
                      <c:pt idx="358">
                        <c:v>2.9370360000000002E-4</c:v>
                      </c:pt>
                      <c:pt idx="359">
                        <c:v>2.9385320000000002E-4</c:v>
                      </c:pt>
                      <c:pt idx="360">
                        <c:v>2.9273999999999999E-4</c:v>
                      </c:pt>
                      <c:pt idx="361">
                        <c:v>2.9446680000000001E-4</c:v>
                      </c:pt>
                      <c:pt idx="362">
                        <c:v>2.9746280000000002E-4</c:v>
                      </c:pt>
                      <c:pt idx="363">
                        <c:v>2.9810840000000003E-4</c:v>
                      </c:pt>
                      <c:pt idx="364">
                        <c:v>2.9747599999999997E-4</c:v>
                      </c:pt>
                      <c:pt idx="365">
                        <c:v>2.9754640000000001E-4</c:v>
                      </c:pt>
                      <c:pt idx="366">
                        <c:v>3.0738679999999999E-4</c:v>
                      </c:pt>
                      <c:pt idx="367">
                        <c:v>3.0278999999999999E-4</c:v>
                      </c:pt>
                      <c:pt idx="368">
                        <c:v>2.9814920000000001E-4</c:v>
                      </c:pt>
                      <c:pt idx="369">
                        <c:v>2.9420640000000001E-4</c:v>
                      </c:pt>
                      <c:pt idx="370">
                        <c:v>3.0355920000000003E-4</c:v>
                      </c:pt>
                      <c:pt idx="371">
                        <c:v>3.0136399999999998E-4</c:v>
                      </c:pt>
                      <c:pt idx="372">
                        <c:v>2.9381239999999999E-4</c:v>
                      </c:pt>
                      <c:pt idx="373">
                        <c:v>2.961692E-4</c:v>
                      </c:pt>
                      <c:pt idx="374">
                        <c:v>3.0601320000000001E-4</c:v>
                      </c:pt>
                      <c:pt idx="375">
                        <c:v>3.0894359999999999E-4</c:v>
                      </c:pt>
                      <c:pt idx="376">
                        <c:v>3.043988E-4</c:v>
                      </c:pt>
                      <c:pt idx="377">
                        <c:v>2.9937080000000003E-4</c:v>
                      </c:pt>
                      <c:pt idx="378">
                        <c:v>3.055644E-4</c:v>
                      </c:pt>
                      <c:pt idx="379">
                        <c:v>3.1030080000000001E-4</c:v>
                      </c:pt>
                      <c:pt idx="380">
                        <c:v>3.1419519999999998E-4</c:v>
                      </c:pt>
                      <c:pt idx="381">
                        <c:v>3.0836680000000002E-4</c:v>
                      </c:pt>
                      <c:pt idx="382">
                        <c:v>3.0634279999999998E-4</c:v>
                      </c:pt>
                      <c:pt idx="383">
                        <c:v>3.1548399999999999E-4</c:v>
                      </c:pt>
                      <c:pt idx="384">
                        <c:v>3.2019199999999996E-4</c:v>
                      </c:pt>
                      <c:pt idx="385">
                        <c:v>3.1301320000000002E-4</c:v>
                      </c:pt>
                      <c:pt idx="386">
                        <c:v>3.0775319999999998E-4</c:v>
                      </c:pt>
                      <c:pt idx="387">
                        <c:v>3.1606480000000002E-4</c:v>
                      </c:pt>
                      <c:pt idx="388">
                        <c:v>3.1891360000000003E-4</c:v>
                      </c:pt>
                      <c:pt idx="389">
                        <c:v>3.0760999999999999E-4</c:v>
                      </c:pt>
                      <c:pt idx="390">
                        <c:v>3.117908E-4</c:v>
                      </c:pt>
                      <c:pt idx="391">
                        <c:v>3.1247000000000002E-4</c:v>
                      </c:pt>
                      <c:pt idx="392">
                        <c:v>3.200376E-4</c:v>
                      </c:pt>
                      <c:pt idx="393">
                        <c:v>3.1486319999999998E-4</c:v>
                      </c:pt>
                      <c:pt idx="394">
                        <c:v>3.0938800000000001E-4</c:v>
                      </c:pt>
                      <c:pt idx="395">
                        <c:v>3.0589080000000002E-4</c:v>
                      </c:pt>
                      <c:pt idx="396">
                        <c:v>3.1078360000000001E-4</c:v>
                      </c:pt>
                      <c:pt idx="397">
                        <c:v>3.1036799999999999E-4</c:v>
                      </c:pt>
                      <c:pt idx="398">
                        <c:v>3.1923960000000001E-4</c:v>
                      </c:pt>
                      <c:pt idx="399">
                        <c:v>3.1950000000000001E-4</c:v>
                      </c:pt>
                      <c:pt idx="400">
                        <c:v>3.1690040000000003E-4</c:v>
                      </c:pt>
                      <c:pt idx="401">
                        <c:v>3.091476E-4</c:v>
                      </c:pt>
                      <c:pt idx="402">
                        <c:v>3.0334159999999998E-4</c:v>
                      </c:pt>
                      <c:pt idx="403">
                        <c:v>3.2202279999999999E-4</c:v>
                      </c:pt>
                      <c:pt idx="404">
                        <c:v>3.1716439999999996E-4</c:v>
                      </c:pt>
                      <c:pt idx="405">
                        <c:v>3.1202200000000002E-4</c:v>
                      </c:pt>
                      <c:pt idx="406">
                        <c:v>3.1407280000000004E-4</c:v>
                      </c:pt>
                      <c:pt idx="407">
                        <c:v>3.1687519999999995E-4</c:v>
                      </c:pt>
                      <c:pt idx="408">
                        <c:v>3.2316640000000003E-4</c:v>
                      </c:pt>
                      <c:pt idx="409">
                        <c:v>3.1678199999999999E-4</c:v>
                      </c:pt>
                      <c:pt idx="410">
                        <c:v>3.1282079999999995E-4</c:v>
                      </c:pt>
                      <c:pt idx="411">
                        <c:v>3.2007439999999997E-4</c:v>
                      </c:pt>
                      <c:pt idx="412">
                        <c:v>3.2171159999999996E-4</c:v>
                      </c:pt>
                      <c:pt idx="413">
                        <c:v>3.0892199999999999E-4</c:v>
                      </c:pt>
                      <c:pt idx="414">
                        <c:v>3.0704840000000001E-4</c:v>
                      </c:pt>
                      <c:pt idx="415">
                        <c:v>3.1615240000000002E-4</c:v>
                      </c:pt>
                      <c:pt idx="416">
                        <c:v>3.1708600000000006E-4</c:v>
                      </c:pt>
                      <c:pt idx="417">
                        <c:v>3.0959E-4</c:v>
                      </c:pt>
                      <c:pt idx="418">
                        <c:v>3.1140680000000002E-4</c:v>
                      </c:pt>
                      <c:pt idx="419">
                        <c:v>3.1506159999999999E-4</c:v>
                      </c:pt>
                      <c:pt idx="420">
                        <c:v>3.1503599999999998E-4</c:v>
                      </c:pt>
                      <c:pt idx="421">
                        <c:v>3.0686120000000003E-4</c:v>
                      </c:pt>
                      <c:pt idx="422">
                        <c:v>3.0443359999999999E-4</c:v>
                      </c:pt>
                      <c:pt idx="423">
                        <c:v>3.1069600000000001E-4</c:v>
                      </c:pt>
                      <c:pt idx="424">
                        <c:v>3.0854720000000001E-4</c:v>
                      </c:pt>
                      <c:pt idx="425">
                        <c:v>3.0225919999999999E-4</c:v>
                      </c:pt>
                      <c:pt idx="426">
                        <c:v>3.1004079999999998E-4</c:v>
                      </c:pt>
                      <c:pt idx="427">
                        <c:v>3.0421320000000002E-4</c:v>
                      </c:pt>
                      <c:pt idx="428">
                        <c:v>2.982204E-4</c:v>
                      </c:pt>
                      <c:pt idx="429">
                        <c:v>3.0008199999999996E-4</c:v>
                      </c:pt>
                      <c:pt idx="430">
                        <c:v>3.0396440000000002E-4</c:v>
                      </c:pt>
                      <c:pt idx="431">
                        <c:v>2.9722880000000002E-4</c:v>
                      </c:pt>
                      <c:pt idx="432">
                        <c:v>3.0056439999999999E-4</c:v>
                      </c:pt>
                      <c:pt idx="433">
                        <c:v>3.090616E-4</c:v>
                      </c:pt>
                      <c:pt idx="434">
                        <c:v>3.0014000000000001E-4</c:v>
                      </c:pt>
                      <c:pt idx="435">
                        <c:v>3.0732280000000001E-4</c:v>
                      </c:pt>
                      <c:pt idx="436">
                        <c:v>3.034612E-4</c:v>
                      </c:pt>
                      <c:pt idx="437">
                        <c:v>3.0607879999999999E-4</c:v>
                      </c:pt>
                      <c:pt idx="438">
                        <c:v>3.1502679999999999E-4</c:v>
                      </c:pt>
                      <c:pt idx="439">
                        <c:v>3.1438639999999997E-4</c:v>
                      </c:pt>
                      <c:pt idx="440">
                        <c:v>3.1142440000000001E-4</c:v>
                      </c:pt>
                      <c:pt idx="441">
                        <c:v>3.0639600000000001E-4</c:v>
                      </c:pt>
                      <c:pt idx="442">
                        <c:v>3.2382400000000001E-4</c:v>
                      </c:pt>
                      <c:pt idx="443">
                        <c:v>3.2547239999999996E-4</c:v>
                      </c:pt>
                      <c:pt idx="444">
                        <c:v>3.1560240000000003E-4</c:v>
                      </c:pt>
                      <c:pt idx="445">
                        <c:v>3.1067280000000001E-4</c:v>
                      </c:pt>
                      <c:pt idx="446">
                        <c:v>3.1795759999999999E-4</c:v>
                      </c:pt>
                      <c:pt idx="447">
                        <c:v>3.235604E-4</c:v>
                      </c:pt>
                      <c:pt idx="448">
                        <c:v>3.3031560000000001E-4</c:v>
                      </c:pt>
                      <c:pt idx="449">
                        <c:v>3.2280160000000004E-4</c:v>
                      </c:pt>
                      <c:pt idx="450">
                        <c:v>3.2324719999999999E-4</c:v>
                      </c:pt>
                      <c:pt idx="451">
                        <c:v>3.39224E-4</c:v>
                      </c:pt>
                      <c:pt idx="452">
                        <c:v>3.3426640000000003E-4</c:v>
                      </c:pt>
                      <c:pt idx="453">
                        <c:v>3.2609560000000003E-4</c:v>
                      </c:pt>
                      <c:pt idx="454">
                        <c:v>3.2817560000000004E-4</c:v>
                      </c:pt>
                      <c:pt idx="455">
                        <c:v>3.2690719999999999E-4</c:v>
                      </c:pt>
                      <c:pt idx="456">
                        <c:v>3.3085800000000001E-4</c:v>
                      </c:pt>
                      <c:pt idx="457">
                        <c:v>3.2943840000000001E-4</c:v>
                      </c:pt>
                      <c:pt idx="458">
                        <c:v>3.1811359999999996E-4</c:v>
                      </c:pt>
                      <c:pt idx="459">
                        <c:v>3.2394680000000003E-4</c:v>
                      </c:pt>
                      <c:pt idx="460">
                        <c:v>3.3125519999999999E-4</c:v>
                      </c:pt>
                      <c:pt idx="461">
                        <c:v>3.363436E-4</c:v>
                      </c:pt>
                      <c:pt idx="462">
                        <c:v>3.3662280000000002E-4</c:v>
                      </c:pt>
                      <c:pt idx="463">
                        <c:v>3.3251919999999999E-4</c:v>
                      </c:pt>
                      <c:pt idx="464">
                        <c:v>3.2936359999999999E-4</c:v>
                      </c:pt>
                      <c:pt idx="465">
                        <c:v>3.3838519999999998E-4</c:v>
                      </c:pt>
                      <c:pt idx="466">
                        <c:v>3.3460799999999996E-4</c:v>
                      </c:pt>
                      <c:pt idx="467">
                        <c:v>3.3440599999999998E-4</c:v>
                      </c:pt>
                      <c:pt idx="468">
                        <c:v>3.2759040000000003E-4</c:v>
                      </c:pt>
                      <c:pt idx="469">
                        <c:v>3.4021559999999998E-4</c:v>
                      </c:pt>
                      <c:pt idx="470">
                        <c:v>3.3952000000000006E-4</c:v>
                      </c:pt>
                      <c:pt idx="471">
                        <c:v>3.3588999999999998E-4</c:v>
                      </c:pt>
                      <c:pt idx="472">
                        <c:v>3.2901159999999997E-4</c:v>
                      </c:pt>
                      <c:pt idx="473">
                        <c:v>3.3570999999999997E-4</c:v>
                      </c:pt>
                      <c:pt idx="474">
                        <c:v>3.3073159999999995E-4</c:v>
                      </c:pt>
                      <c:pt idx="475">
                        <c:v>3.3702280000000003E-4</c:v>
                      </c:pt>
                      <c:pt idx="476">
                        <c:v>3.279372E-4</c:v>
                      </c:pt>
                      <c:pt idx="477">
                        <c:v>3.4203839999999999E-4</c:v>
                      </c:pt>
                      <c:pt idx="478">
                        <c:v>3.4057679999999999E-4</c:v>
                      </c:pt>
                      <c:pt idx="479">
                        <c:v>3.4540359999999997E-4</c:v>
                      </c:pt>
                      <c:pt idx="480">
                        <c:v>3.3722240000000001E-4</c:v>
                      </c:pt>
                      <c:pt idx="481">
                        <c:v>3.4168840000000001E-4</c:v>
                      </c:pt>
                      <c:pt idx="482">
                        <c:v>3.4798639999999997E-4</c:v>
                      </c:pt>
                      <c:pt idx="483">
                        <c:v>3.4129560000000002E-4</c:v>
                      </c:pt>
                      <c:pt idx="484">
                        <c:v>3.374308E-4</c:v>
                      </c:pt>
                      <c:pt idx="485">
                        <c:v>3.3910359999999998E-4</c:v>
                      </c:pt>
                      <c:pt idx="486">
                        <c:v>3.4841280000000004E-4</c:v>
                      </c:pt>
                      <c:pt idx="487">
                        <c:v>3.3922800000000001E-4</c:v>
                      </c:pt>
                      <c:pt idx="488">
                        <c:v>3.3856079999999996E-4</c:v>
                      </c:pt>
                      <c:pt idx="489">
                        <c:v>3.3049559999999997E-4</c:v>
                      </c:pt>
                      <c:pt idx="490">
                        <c:v>3.2913799999999998E-4</c:v>
                      </c:pt>
                      <c:pt idx="491">
                        <c:v>3.4245360000000004E-4</c:v>
                      </c:pt>
                      <c:pt idx="492">
                        <c:v>3.418928E-4</c:v>
                      </c:pt>
                      <c:pt idx="493">
                        <c:v>3.341032E-4</c:v>
                      </c:pt>
                      <c:pt idx="494">
                        <c:v>3.3169280000000002E-4</c:v>
                      </c:pt>
                      <c:pt idx="495">
                        <c:v>3.3107240000000005E-4</c:v>
                      </c:pt>
                      <c:pt idx="496">
                        <c:v>3.4067600000000004E-4</c:v>
                      </c:pt>
                      <c:pt idx="497">
                        <c:v>3.3346920000000004E-4</c:v>
                      </c:pt>
                      <c:pt idx="498">
                        <c:v>3.3123279999999999E-4</c:v>
                      </c:pt>
                      <c:pt idx="499">
                        <c:v>3.3386440000000004E-4</c:v>
                      </c:pt>
                      <c:pt idx="500">
                        <c:v>3.3712359999999998E-4</c:v>
                      </c:pt>
                      <c:pt idx="501" formatCode="0.000">
                        <c:v>3.3912360000000003E-4</c:v>
                      </c:pt>
                      <c:pt idx="502" formatCode="0.000">
                        <c:v>3.4039680000000003E-4</c:v>
                      </c:pt>
                      <c:pt idx="503" formatCode="0.000">
                        <c:v>3.3675280000000001E-4</c:v>
                      </c:pt>
                      <c:pt idx="504" formatCode="0.000">
                        <c:v>3.362568E-4</c:v>
                      </c:pt>
                      <c:pt idx="505" formatCode="0.000">
                        <c:v>3.4435040000000002E-4</c:v>
                      </c:pt>
                      <c:pt idx="506" formatCode="0.000">
                        <c:v>3.3884400000000004E-4</c:v>
                      </c:pt>
                      <c:pt idx="507" formatCode="0.000">
                        <c:v>3.4375679999999997E-4</c:v>
                      </c:pt>
                      <c:pt idx="508" formatCode="0.000">
                        <c:v>3.424848E-4</c:v>
                      </c:pt>
                      <c:pt idx="509" formatCode="0.000">
                        <c:v>3.4951120000000001E-4</c:v>
                      </c:pt>
                      <c:pt idx="510" formatCode="0.000">
                        <c:v>3.4884640000000001E-4</c:v>
                      </c:pt>
                      <c:pt idx="511" formatCode="0.000">
                        <c:v>3.5059600000000006E-4</c:v>
                      </c:pt>
                      <c:pt idx="512" formatCode="0.000">
                        <c:v>3.4884E-4</c:v>
                      </c:pt>
                      <c:pt idx="513" formatCode="0.000">
                        <c:v>3.5446480000000003E-4</c:v>
                      </c:pt>
                      <c:pt idx="514" formatCode="0.000">
                        <c:v>3.5791760000000001E-4</c:v>
                      </c:pt>
                      <c:pt idx="515" formatCode="0.000">
                        <c:v>3.5172839999999996E-4</c:v>
                      </c:pt>
                      <c:pt idx="516" formatCode="0.000">
                        <c:v>3.4560880000000002E-4</c:v>
                      </c:pt>
                      <c:pt idx="517" formatCode="0.000">
                        <c:v>3.3987919999999998E-4</c:v>
                      </c:pt>
                      <c:pt idx="518" formatCode="0.000">
                        <c:v>3.4209160000000003E-4</c:v>
                      </c:pt>
                      <c:pt idx="519" formatCode="0.000">
                        <c:v>3.4655999999999999E-4</c:v>
                      </c:pt>
                      <c:pt idx="520" formatCode="0.000">
                        <c:v>3.4851720000000002E-4</c:v>
                      </c:pt>
                      <c:pt idx="521" formatCode="0.000">
                        <c:v>3.46182E-4</c:v>
                      </c:pt>
                      <c:pt idx="522" formatCode="0.000">
                        <c:v>3.4622199999999998E-4</c:v>
                      </c:pt>
                      <c:pt idx="523" formatCode="0.000">
                        <c:v>3.4494799999999998E-4</c:v>
                      </c:pt>
                      <c:pt idx="524" formatCode="0.000">
                        <c:v>3.5321720000000003E-4</c:v>
                      </c:pt>
                      <c:pt idx="525" formatCode="0.000">
                        <c:v>3.5455319999999998E-4</c:v>
                      </c:pt>
                      <c:pt idx="526" formatCode="0.000">
                        <c:v>3.4490640000000005E-4</c:v>
                      </c:pt>
                      <c:pt idx="527" formatCode="0.000">
                        <c:v>3.3695360000000001E-4</c:v>
                      </c:pt>
                      <c:pt idx="528" formatCode="0.000">
                        <c:v>3.4467999999999999E-4</c:v>
                      </c:pt>
                      <c:pt idx="529" formatCode="0.000">
                        <c:v>3.5686240000000003E-4</c:v>
                      </c:pt>
                      <c:pt idx="530" formatCode="0.000">
                        <c:v>3.5107159999999999E-4</c:v>
                      </c:pt>
                      <c:pt idx="531" formatCode="0.000">
                        <c:v>3.4994600000000001E-4</c:v>
                      </c:pt>
                      <c:pt idx="532" formatCode="0.000">
                        <c:v>3.4942000000000003E-4</c:v>
                      </c:pt>
                      <c:pt idx="533" formatCode="0.000">
                        <c:v>3.5879439999999998E-4</c:v>
                      </c:pt>
                      <c:pt idx="534" formatCode="0.000">
                        <c:v>3.6065239999999996E-4</c:v>
                      </c:pt>
                      <c:pt idx="535" formatCode="0.000">
                        <c:v>3.5429759999999999E-4</c:v>
                      </c:pt>
                      <c:pt idx="536" formatCode="0.000">
                        <c:v>3.5217079999999996E-4</c:v>
                      </c:pt>
                      <c:pt idx="537" formatCode="0.000">
                        <c:v>3.586528E-4</c:v>
                      </c:pt>
                      <c:pt idx="538" formatCode="0.000">
                        <c:v>3.6249320000000004E-4</c:v>
                      </c:pt>
                      <c:pt idx="539" formatCode="0.000">
                        <c:v>3.5916639999999998E-4</c:v>
                      </c:pt>
                      <c:pt idx="540" formatCode="0.000">
                        <c:v>3.527828E-4</c:v>
                      </c:pt>
                      <c:pt idx="541" formatCode="0.000">
                        <c:v>3.5576200000000003E-4</c:v>
                      </c:pt>
                      <c:pt idx="542" formatCode="0.000">
                        <c:v>3.6076959999999998E-4</c:v>
                      </c:pt>
                      <c:pt idx="543" formatCode="0.000">
                        <c:v>3.619192E-4</c:v>
                      </c:pt>
                      <c:pt idx="544" formatCode="0.000">
                        <c:v>3.5833600000000001E-4</c:v>
                      </c:pt>
                      <c:pt idx="545" formatCode="0.000">
                        <c:v>3.5466079999999997E-4</c:v>
                      </c:pt>
                      <c:pt idx="546" formatCode="0.000">
                        <c:v>3.5322800000000003E-4</c:v>
                      </c:pt>
                      <c:pt idx="547" formatCode="0.000">
                        <c:v>3.5635840000000001E-4</c:v>
                      </c:pt>
                      <c:pt idx="548" formatCode="0.000">
                        <c:v>3.6532679999999997E-4</c:v>
                      </c:pt>
                      <c:pt idx="549" formatCode="0.000">
                        <c:v>3.5838599999999998E-4</c:v>
                      </c:pt>
                      <c:pt idx="550" formatCode="0.000">
                        <c:v>3.5984040000000003E-4</c:v>
                      </c:pt>
                      <c:pt idx="551" formatCode="0.000">
                        <c:v>3.6206799999999995E-4</c:v>
                      </c:pt>
                      <c:pt idx="552" formatCode="0.000">
                        <c:v>3.7235959999999999E-4</c:v>
                      </c:pt>
                      <c:pt idx="553" formatCode="0.000">
                        <c:v>3.6806680000000001E-4</c:v>
                      </c:pt>
                      <c:pt idx="554" formatCode="0.000">
                        <c:v>3.642928E-4</c:v>
                      </c:pt>
                      <c:pt idx="555" formatCode="0.000">
                        <c:v>3.5907240000000002E-4</c:v>
                      </c:pt>
                      <c:pt idx="556" formatCode="0.000">
                        <c:v>3.633876E-4</c:v>
                      </c:pt>
                      <c:pt idx="557" formatCode="0.000">
                        <c:v>3.6964760000000001E-4</c:v>
                      </c:pt>
                      <c:pt idx="558" formatCode="0.000">
                        <c:v>3.6712000000000002E-4</c:v>
                      </c:pt>
                      <c:pt idx="559" formatCode="0.000">
                        <c:v>3.6242760000000001E-4</c:v>
                      </c:pt>
                      <c:pt idx="560" formatCode="0.000">
                        <c:v>3.6802920000000004E-4</c:v>
                      </c:pt>
                      <c:pt idx="561" formatCode="0.000">
                        <c:v>3.7595719999999997E-4</c:v>
                      </c:pt>
                      <c:pt idx="562" formatCode="0.000">
                        <c:v>3.7969639999999998E-4</c:v>
                      </c:pt>
                      <c:pt idx="563" formatCode="0.000">
                        <c:v>3.6906279999999997E-4</c:v>
                      </c:pt>
                      <c:pt idx="564" formatCode="0.000">
                        <c:v>3.667376E-4</c:v>
                      </c:pt>
                      <c:pt idx="565" formatCode="0.000">
                        <c:v>3.7026719999999998E-4</c:v>
                      </c:pt>
                      <c:pt idx="566" formatCode="0.000">
                        <c:v>3.77802E-4</c:v>
                      </c:pt>
                      <c:pt idx="567" formatCode="0.000">
                        <c:v>3.6941719999999999E-4</c:v>
                      </c:pt>
                      <c:pt idx="568" formatCode="0.000">
                        <c:v>3.6889760000000002E-4</c:v>
                      </c:pt>
                      <c:pt idx="569" formatCode="0.000">
                        <c:v>3.5627600000000004E-4</c:v>
                      </c:pt>
                      <c:pt idx="570" formatCode="0.000">
                        <c:v>3.7439359999999998E-4</c:v>
                      </c:pt>
                      <c:pt idx="571" formatCode="0.000">
                        <c:v>3.7434559999999998E-4</c:v>
                      </c:pt>
                      <c:pt idx="572" formatCode="0.000">
                        <c:v>3.6690639999999999E-4</c:v>
                      </c:pt>
                      <c:pt idx="573" formatCode="0.000">
                        <c:v>3.6796839999999996E-4</c:v>
                      </c:pt>
                      <c:pt idx="574" formatCode="0.000">
                        <c:v>3.6971479999999999E-4</c:v>
                      </c:pt>
                      <c:pt idx="575" formatCode="0.000">
                        <c:v>3.775572E-4</c:v>
                      </c:pt>
                      <c:pt idx="576" formatCode="0.000">
                        <c:v>3.756872E-4</c:v>
                      </c:pt>
                      <c:pt idx="577" formatCode="0.000">
                        <c:v>3.7548400000000004E-4</c:v>
                      </c:pt>
                      <c:pt idx="578" formatCode="0.000">
                        <c:v>3.7943039999999996E-4</c:v>
                      </c:pt>
                      <c:pt idx="579" formatCode="0.000">
                        <c:v>3.7875920000000001E-4</c:v>
                      </c:pt>
                      <c:pt idx="580" formatCode="0.000">
                        <c:v>3.74428E-4</c:v>
                      </c:pt>
                      <c:pt idx="581" formatCode="0.000">
                        <c:v>3.7244319999999999E-4</c:v>
                      </c:pt>
                      <c:pt idx="582" formatCode="0.000">
                        <c:v>3.7617079999999995E-4</c:v>
                      </c:pt>
                      <c:pt idx="583" formatCode="0.000">
                        <c:v>3.6965320000000002E-4</c:v>
                      </c:pt>
                      <c:pt idx="584" formatCode="0.000">
                        <c:v>3.7226000000000002E-4</c:v>
                      </c:pt>
                      <c:pt idx="585" formatCode="0.000">
                        <c:v>3.7281880000000002E-4</c:v>
                      </c:pt>
                      <c:pt idx="586" formatCode="0.000">
                        <c:v>3.7608919999999998E-4</c:v>
                      </c:pt>
                      <c:pt idx="587" formatCode="0.000">
                        <c:v>3.7300800000000003E-4</c:v>
                      </c:pt>
                      <c:pt idx="588" formatCode="0.000">
                        <c:v>3.7081320000000002E-4</c:v>
                      </c:pt>
                      <c:pt idx="589" formatCode="0.000">
                        <c:v>3.6720999999999998E-4</c:v>
                      </c:pt>
                      <c:pt idx="590" formatCode="0.000">
                        <c:v>3.7173719999999998E-4</c:v>
                      </c:pt>
                      <c:pt idx="591" formatCode="0.000">
                        <c:v>3.7971320000000002E-4</c:v>
                      </c:pt>
                      <c:pt idx="592" formatCode="0.000">
                        <c:v>3.8254359999999999E-4</c:v>
                      </c:pt>
                      <c:pt idx="593" formatCode="0.000">
                        <c:v>3.7816879999999996E-4</c:v>
                      </c:pt>
                      <c:pt idx="594" formatCode="0.000">
                        <c:v>3.8038519999999997E-4</c:v>
                      </c:pt>
                      <c:pt idx="595" formatCode="0.000">
                        <c:v>3.7705520000000001E-4</c:v>
                      </c:pt>
                      <c:pt idx="596" formatCode="0.000">
                        <c:v>3.8627759999999996E-4</c:v>
                      </c:pt>
                      <c:pt idx="597" formatCode="0.000">
                        <c:v>3.9004480000000004E-4</c:v>
                      </c:pt>
                      <c:pt idx="598" formatCode="0.000">
                        <c:v>3.9062399999999995E-4</c:v>
                      </c:pt>
                      <c:pt idx="599" formatCode="0.000">
                        <c:v>3.7956839999999997E-4</c:v>
                      </c:pt>
                      <c:pt idx="600" formatCode="0.000">
                        <c:v>3.8459479999999999E-4</c:v>
                      </c:pt>
                      <c:pt idx="601" formatCode="0.000">
                        <c:v>3.9652279999999996E-4</c:v>
                      </c:pt>
                      <c:pt idx="602" formatCode="0.000">
                        <c:v>3.9070119999999999E-4</c:v>
                      </c:pt>
                      <c:pt idx="603" formatCode="0.000">
                        <c:v>3.8371919999999999E-4</c:v>
                      </c:pt>
                      <c:pt idx="604" formatCode="0.000">
                        <c:v>3.8082240000000004E-4</c:v>
                      </c:pt>
                      <c:pt idx="605" formatCode="0.000">
                        <c:v>3.796464E-4</c:v>
                      </c:pt>
                      <c:pt idx="606" formatCode="0.000">
                        <c:v>3.9288799999999998E-4</c:v>
                      </c:pt>
                      <c:pt idx="607" formatCode="0.000">
                        <c:v>3.9493920000000004E-4</c:v>
                      </c:pt>
                      <c:pt idx="608" formatCode="0.000">
                        <c:v>3.8466599999999998E-4</c:v>
                      </c:pt>
                      <c:pt idx="609" formatCode="0.000">
                        <c:v>3.9038639999999997E-4</c:v>
                      </c:pt>
                      <c:pt idx="610" formatCode="0.000">
                        <c:v>4.0266400000000001E-4</c:v>
                      </c:pt>
                      <c:pt idx="611" formatCode="0.000">
                        <c:v>3.9414480000000003E-4</c:v>
                      </c:pt>
                      <c:pt idx="612" formatCode="0.000">
                        <c:v>3.8975959999999998E-4</c:v>
                      </c:pt>
                      <c:pt idx="613" formatCode="0.000">
                        <c:v>3.8695320000000001E-4</c:v>
                      </c:pt>
                      <c:pt idx="614" formatCode="0.000">
                        <c:v>3.9811640000000004E-4</c:v>
                      </c:pt>
                      <c:pt idx="615" formatCode="0.000">
                        <c:v>4.0046800000000002E-4</c:v>
                      </c:pt>
                      <c:pt idx="616" formatCode="0.000">
                        <c:v>3.9872600000000002E-4</c:v>
                      </c:pt>
                      <c:pt idx="617" formatCode="0.000">
                        <c:v>3.9653280000000001E-4</c:v>
                      </c:pt>
                      <c:pt idx="618" formatCode="0.000">
                        <c:v>3.9893680000000002E-4</c:v>
                      </c:pt>
                      <c:pt idx="619" formatCode="0.000">
                        <c:v>4.0401199999999998E-4</c:v>
                      </c:pt>
                      <c:pt idx="620" formatCode="0.000">
                        <c:v>3.9352119999999999E-4</c:v>
                      </c:pt>
                      <c:pt idx="621" formatCode="0.000">
                        <c:v>3.8824440000000002E-4</c:v>
                      </c:pt>
                      <c:pt idx="622" formatCode="0.000">
                        <c:v>3.9620000000000004E-4</c:v>
                      </c:pt>
                      <c:pt idx="623" formatCode="0.000">
                        <c:v>4.0201599999999999E-4</c:v>
                      </c:pt>
                      <c:pt idx="624" formatCode="0.000">
                        <c:v>3.973604E-4</c:v>
                      </c:pt>
                      <c:pt idx="625" formatCode="0.000">
                        <c:v>3.9516559999999999E-4</c:v>
                      </c:pt>
                      <c:pt idx="626" formatCode="0.000">
                        <c:v>3.959012E-4</c:v>
                      </c:pt>
                      <c:pt idx="627" formatCode="0.000">
                        <c:v>4.0574399999999998E-4</c:v>
                      </c:pt>
                      <c:pt idx="628" formatCode="0.000">
                        <c:v>3.9972800000000002E-4</c:v>
                      </c:pt>
                      <c:pt idx="629" formatCode="0.000">
                        <c:v>3.9956440000000001E-4</c:v>
                      </c:pt>
                      <c:pt idx="630" formatCode="0.000">
                        <c:v>4.0309600000000003E-4</c:v>
                      </c:pt>
                      <c:pt idx="631" formatCode="0.000">
                        <c:v>4.0054800000000003E-4</c:v>
                      </c:pt>
                      <c:pt idx="632" formatCode="0.000">
                        <c:v>4.1130800000000004E-4</c:v>
                      </c:pt>
                      <c:pt idx="633" formatCode="0.000">
                        <c:v>4.0649600000000001E-4</c:v>
                      </c:pt>
                      <c:pt idx="634" formatCode="0.000">
                        <c:v>4.0939600000000002E-4</c:v>
                      </c:pt>
                      <c:pt idx="635" formatCode="0.000">
                        <c:v>4.0492800000000004E-4</c:v>
                      </c:pt>
                      <c:pt idx="636" formatCode="0.000">
                        <c:v>4.0663199999999998E-4</c:v>
                      </c:pt>
                      <c:pt idx="637" formatCode="0.000">
                        <c:v>4.1389200000000001E-4</c:v>
                      </c:pt>
                      <c:pt idx="638" formatCode="0.000">
                        <c:v>4.1174400000000002E-4</c:v>
                      </c:pt>
                      <c:pt idx="639" formatCode="0.000">
                        <c:v>4.0608400000000002E-4</c:v>
                      </c:pt>
                      <c:pt idx="640" formatCode="0.000">
                        <c:v>4.061E-4</c:v>
                      </c:pt>
                      <c:pt idx="641" formatCode="0.000">
                        <c:v>4.1112799999999997E-4</c:v>
                      </c:pt>
                      <c:pt idx="642" formatCode="0.000">
                        <c:v>4.2024800000000002E-4</c:v>
                      </c:pt>
                      <c:pt idx="643" formatCode="0.000">
                        <c:v>4.18284E-4</c:v>
                      </c:pt>
                      <c:pt idx="644" formatCode="0.000">
                        <c:v>4.13884E-4</c:v>
                      </c:pt>
                      <c:pt idx="645" formatCode="0.000">
                        <c:v>4.1045199999999995E-4</c:v>
                      </c:pt>
                      <c:pt idx="646" formatCode="0.000">
                        <c:v>4.2490399999999998E-4</c:v>
                      </c:pt>
                      <c:pt idx="647" formatCode="0.000">
                        <c:v>4.1952000000000005E-4</c:v>
                      </c:pt>
                      <c:pt idx="648" formatCode="0.000">
                        <c:v>4.0858799999999999E-4</c:v>
                      </c:pt>
                      <c:pt idx="649" formatCode="0.000">
                        <c:v>4.1726399999999998E-4</c:v>
                      </c:pt>
                      <c:pt idx="650" formatCode="0.000">
                        <c:v>4.32304E-4</c:v>
                      </c:pt>
                      <c:pt idx="651" formatCode="0.000">
                        <c:v>4.2301199999999995E-4</c:v>
                      </c:pt>
                      <c:pt idx="652" formatCode="0.000">
                        <c:v>4.21944E-4</c:v>
                      </c:pt>
                      <c:pt idx="653" formatCode="0.000">
                        <c:v>4.2099999999999999E-4</c:v>
                      </c:pt>
                      <c:pt idx="654" formatCode="0.000">
                        <c:v>4.2105999999999996E-4</c:v>
                      </c:pt>
                      <c:pt idx="655" formatCode="0.000">
                        <c:v>4.3054399999999999E-4</c:v>
                      </c:pt>
                      <c:pt idx="656" formatCode="0.000">
                        <c:v>4.3058800000000003E-4</c:v>
                      </c:pt>
                      <c:pt idx="657" formatCode="0.000">
                        <c:v>4.3124799999999996E-4</c:v>
                      </c:pt>
                      <c:pt idx="658" formatCode="0.000">
                        <c:v>4.33936E-4</c:v>
                      </c:pt>
                      <c:pt idx="659" formatCode="0.000">
                        <c:v>4.39624E-4</c:v>
                      </c:pt>
                      <c:pt idx="660" formatCode="0.000">
                        <c:v>4.4227200000000001E-4</c:v>
                      </c:pt>
                      <c:pt idx="661" formatCode="0.000">
                        <c:v>4.3876800000000002E-4</c:v>
                      </c:pt>
                      <c:pt idx="662" formatCode="0.000">
                        <c:v>4.3676000000000001E-4</c:v>
                      </c:pt>
                      <c:pt idx="663" formatCode="0.000">
                        <c:v>4.5581999999999996E-4</c:v>
                      </c:pt>
                      <c:pt idx="664" formatCode="0.000">
                        <c:v>4.5251999999999998E-4</c:v>
                      </c:pt>
                      <c:pt idx="665" formatCode="0.000">
                        <c:v>4.5164400000000001E-4</c:v>
                      </c:pt>
                      <c:pt idx="666" formatCode="0.000">
                        <c:v>4.5551199999999999E-4</c:v>
                      </c:pt>
                      <c:pt idx="667" formatCode="0.000">
                        <c:v>4.6578799999999997E-4</c:v>
                      </c:pt>
                      <c:pt idx="668" formatCode="0.000">
                        <c:v>4.8025999999999999E-4</c:v>
                      </c:pt>
                      <c:pt idx="669" formatCode="0.000">
                        <c:v>4.7747600000000001E-4</c:v>
                      </c:pt>
                      <c:pt idx="670" formatCode="0.000">
                        <c:v>4.7449199999999997E-4</c:v>
                      </c:pt>
                      <c:pt idx="671" formatCode="0.000">
                        <c:v>4.8017999999999997E-4</c:v>
                      </c:pt>
                      <c:pt idx="672" formatCode="0.000">
                        <c:v>5.0024800000000001E-4</c:v>
                      </c:pt>
                      <c:pt idx="673" formatCode="0.000">
                        <c:v>4.96632E-4</c:v>
                      </c:pt>
                      <c:pt idx="674" formatCode="0.000">
                        <c:v>4.9479199999999997E-4</c:v>
                      </c:pt>
                      <c:pt idx="675" formatCode="0.000">
                        <c:v>4.9558800000000004E-4</c:v>
                      </c:pt>
                      <c:pt idx="676" formatCode="0.000">
                        <c:v>5.2605199999999994E-4</c:v>
                      </c:pt>
                      <c:pt idx="677" formatCode="0.000">
                        <c:v>5.2749200000000006E-4</c:v>
                      </c:pt>
                      <c:pt idx="678" formatCode="0.000">
                        <c:v>5.3615999999999994E-4</c:v>
                      </c:pt>
                      <c:pt idx="679" formatCode="0.000">
                        <c:v>5.4012400000000001E-4</c:v>
                      </c:pt>
                      <c:pt idx="680" formatCode="0.000">
                        <c:v>5.3447200000000003E-4</c:v>
                      </c:pt>
                      <c:pt idx="681" formatCode="0.000">
                        <c:v>5.6045200000000002E-4</c:v>
                      </c:pt>
                      <c:pt idx="682" formatCode="0.000">
                        <c:v>5.9893200000000005E-4</c:v>
                      </c:pt>
                      <c:pt idx="683" formatCode="0.000">
                        <c:v>6.0490399999999997E-4</c:v>
                      </c:pt>
                      <c:pt idx="684" formatCode="0.000">
                        <c:v>6.0772400000000002E-4</c:v>
                      </c:pt>
                      <c:pt idx="685" formatCode="0.000">
                        <c:v>6.1734400000000003E-4</c:v>
                      </c:pt>
                      <c:pt idx="686" formatCode="0.000">
                        <c:v>6.3740400000000005E-4</c:v>
                      </c:pt>
                      <c:pt idx="687" formatCode="0.000">
                        <c:v>6.8256000000000002E-4</c:v>
                      </c:pt>
                      <c:pt idx="688" formatCode="0.000">
                        <c:v>6.9791199999999997E-4</c:v>
                      </c:pt>
                      <c:pt idx="689" formatCode="0.000">
                        <c:v>7.0615200000000004E-4</c:v>
                      </c:pt>
                      <c:pt idx="690" formatCode="0.000">
                        <c:v>7.2771199999999993E-4</c:v>
                      </c:pt>
                      <c:pt idx="691" formatCode="0.000">
                        <c:v>8.141E-4</c:v>
                      </c:pt>
                      <c:pt idx="692" formatCode="0.000">
                        <c:v>8.6267199999999998E-4</c:v>
                      </c:pt>
                      <c:pt idx="693" formatCode="0.000">
                        <c:v>8.8195999999999999E-4</c:v>
                      </c:pt>
                      <c:pt idx="694" formatCode="0.000">
                        <c:v>9.1448799999999998E-4</c:v>
                      </c:pt>
                      <c:pt idx="695" formatCode="0.000">
                        <c:v>9.4318400000000001E-4</c:v>
                      </c:pt>
                      <c:pt idx="696" formatCode="0.000">
                        <c:v>1.00844E-3</c:v>
                      </c:pt>
                      <c:pt idx="697" formatCode="0.000">
                        <c:v>1.1167760000000001E-3</c:v>
                      </c:pt>
                      <c:pt idx="698" formatCode="0.000">
                        <c:v>1.181716E-3</c:v>
                      </c:pt>
                      <c:pt idx="699" formatCode="0.000">
                        <c:v>1.213528E-3</c:v>
                      </c:pt>
                      <c:pt idx="700" formatCode="0.000">
                        <c:v>1.2597839999999999E-3</c:v>
                      </c:pt>
                      <c:pt idx="701" formatCode="0.000">
                        <c:v>1.3722840000000001E-3</c:v>
                      </c:pt>
                      <c:pt idx="702" formatCode="0.000">
                        <c:v>1.4962320000000001E-3</c:v>
                      </c:pt>
                      <c:pt idx="703" formatCode="0.000">
                        <c:v>1.5480679999999999E-3</c:v>
                      </c:pt>
                      <c:pt idx="704" formatCode="0.000">
                        <c:v>1.5887640000000001E-3</c:v>
                      </c:pt>
                      <c:pt idx="705" formatCode="0.000">
                        <c:v>1.670504E-3</c:v>
                      </c:pt>
                      <c:pt idx="706" formatCode="0.000">
                        <c:v>1.8917680000000001E-3</c:v>
                      </c:pt>
                      <c:pt idx="707" formatCode="0.000">
                        <c:v>1.9873080000000001E-3</c:v>
                      </c:pt>
                      <c:pt idx="708" formatCode="0.000">
                        <c:v>2.0327399999999999E-3</c:v>
                      </c:pt>
                      <c:pt idx="709" formatCode="0.000">
                        <c:v>2.1033039999999999E-3</c:v>
                      </c:pt>
                      <c:pt idx="710" formatCode="0.000">
                        <c:v>2.1852E-3</c:v>
                      </c:pt>
                      <c:pt idx="711" formatCode="0.000">
                        <c:v>2.39902E-3</c:v>
                      </c:pt>
                      <c:pt idx="712" formatCode="0.000">
                        <c:v>2.6324160000000003E-3</c:v>
                      </c:pt>
                      <c:pt idx="713" formatCode="0.000">
                        <c:v>2.6958919999999996E-3</c:v>
                      </c:pt>
                      <c:pt idx="714" formatCode="0.000">
                        <c:v>2.7774720000000004E-3</c:v>
                      </c:pt>
                      <c:pt idx="715" formatCode="0.000">
                        <c:v>2.8956359999999996E-3</c:v>
                      </c:pt>
                      <c:pt idx="716" formatCode="0.000">
                        <c:v>3.230428E-3</c:v>
                      </c:pt>
                      <c:pt idx="717" formatCode="0.000">
                        <c:v>3.4861360000000004E-3</c:v>
                      </c:pt>
                      <c:pt idx="718" formatCode="0.000">
                        <c:v>3.5772399999999998E-3</c:v>
                      </c:pt>
                      <c:pt idx="719" formatCode="0.000">
                        <c:v>3.6634359999999999E-3</c:v>
                      </c:pt>
                      <c:pt idx="720" formatCode="0.000">
                        <c:v>3.765656E-3</c:v>
                      </c:pt>
                      <c:pt idx="721" formatCode="0.000">
                        <c:v>4.1260799999999999E-3</c:v>
                      </c:pt>
                      <c:pt idx="722" formatCode="0.000">
                        <c:v>4.53836E-3</c:v>
                      </c:pt>
                      <c:pt idx="723" formatCode="0.000">
                        <c:v>4.6054399999999997E-3</c:v>
                      </c:pt>
                      <c:pt idx="724" formatCode="0.000">
                        <c:v>4.6876399999999999E-3</c:v>
                      </c:pt>
                      <c:pt idx="725" formatCode="0.000">
                        <c:v>4.8234000000000003E-3</c:v>
                      </c:pt>
                      <c:pt idx="726" formatCode="0.000">
                        <c:v>4.9567600000000002E-3</c:v>
                      </c:pt>
                      <c:pt idx="727" formatCode="0.000">
                        <c:v>5.3002400000000003E-3</c:v>
                      </c:pt>
                      <c:pt idx="728" formatCode="0.000">
                        <c:v>5.8112399999999996E-3</c:v>
                      </c:pt>
                      <c:pt idx="729" formatCode="0.000">
                        <c:v>5.9246400000000001E-3</c:v>
                      </c:pt>
                      <c:pt idx="730" formatCode="0.000">
                        <c:v>6.0189199999999997E-3</c:v>
                      </c:pt>
                      <c:pt idx="731" formatCode="0.000">
                        <c:v>6.23356E-3</c:v>
                      </c:pt>
                      <c:pt idx="732" formatCode="0.000">
                        <c:v>6.8437999999999997E-3</c:v>
                      </c:pt>
                      <c:pt idx="733" formatCode="0.000">
                        <c:v>7.0515999999999999E-3</c:v>
                      </c:pt>
                      <c:pt idx="734" formatCode="0.000">
                        <c:v>7.1465599999999997E-3</c:v>
                      </c:pt>
                      <c:pt idx="735" formatCode="0.000">
                        <c:v>7.2716000000000005E-3</c:v>
                      </c:pt>
                      <c:pt idx="736" formatCode="0.000">
                        <c:v>7.6893999999999999E-3</c:v>
                      </c:pt>
                      <c:pt idx="737" formatCode="0.000">
                        <c:v>8.2197599999999996E-3</c:v>
                      </c:pt>
                      <c:pt idx="738" formatCode="0.000">
                        <c:v>8.3091599999999995E-3</c:v>
                      </c:pt>
                      <c:pt idx="739" formatCode="0.000">
                        <c:v>8.4389600000000006E-3</c:v>
                      </c:pt>
                      <c:pt idx="740" formatCode="0.000">
                        <c:v>8.5932400000000003E-3</c:v>
                      </c:pt>
                      <c:pt idx="741" formatCode="0.000">
                        <c:v>9.2269199999999996E-3</c:v>
                      </c:pt>
                      <c:pt idx="742" formatCode="0.000">
                        <c:v>9.6146400000000007E-3</c:v>
                      </c:pt>
                      <c:pt idx="743" formatCode="0.000">
                        <c:v>9.7116800000000003E-3</c:v>
                      </c:pt>
                      <c:pt idx="744" formatCode="0.000">
                        <c:v>9.8481599999999999E-3</c:v>
                      </c:pt>
                      <c:pt idx="745" formatCode="0.000">
                        <c:v>1.004532E-2</c:v>
                      </c:pt>
                      <c:pt idx="746" formatCode="0.000">
                        <c:v>1.080912E-2</c:v>
                      </c:pt>
                      <c:pt idx="747" formatCode="0.000">
                        <c:v>1.1249800000000001E-2</c:v>
                      </c:pt>
                      <c:pt idx="748" formatCode="0.000">
                        <c:v>1.1347560000000001E-2</c:v>
                      </c:pt>
                      <c:pt idx="749" formatCode="0.000">
                        <c:v>1.148792E-2</c:v>
                      </c:pt>
                      <c:pt idx="750" formatCode="0.000">
                        <c:v>1.1805920000000001E-2</c:v>
                      </c:pt>
                      <c:pt idx="751" formatCode="0.000">
                        <c:v>1.2677799999999999E-2</c:v>
                      </c:pt>
                      <c:pt idx="752" formatCode="0.000">
                        <c:v>1.2815680000000001E-2</c:v>
                      </c:pt>
                      <c:pt idx="753" formatCode="0.000">
                        <c:v>1.2955399999999999E-2</c:v>
                      </c:pt>
                      <c:pt idx="754" formatCode="0.000">
                        <c:v>1.3111999999999999E-2</c:v>
                      </c:pt>
                      <c:pt idx="755" formatCode="0.000">
                        <c:v>1.395572E-2</c:v>
                      </c:pt>
                      <c:pt idx="756" formatCode="0.000">
                        <c:v>1.446588E-2</c:v>
                      </c:pt>
                      <c:pt idx="757" formatCode="0.000">
                        <c:v>1.4552600000000001E-2</c:v>
                      </c:pt>
                      <c:pt idx="758" formatCode="0.000">
                        <c:v>1.47318E-2</c:v>
                      </c:pt>
                      <c:pt idx="759" formatCode="0.000">
                        <c:v>1.50092E-2</c:v>
                      </c:pt>
                      <c:pt idx="760" formatCode="0.000">
                        <c:v>1.6051599999999999E-2</c:v>
                      </c:pt>
                      <c:pt idx="761" formatCode="0.000">
                        <c:v>1.6512840000000001E-2</c:v>
                      </c:pt>
                      <c:pt idx="762" formatCode="0.000">
                        <c:v>1.6596120000000002E-2</c:v>
                      </c:pt>
                      <c:pt idx="763" formatCode="0.000">
                        <c:v>1.6745840000000001E-2</c:v>
                      </c:pt>
                      <c:pt idx="764" formatCode="0.000">
                        <c:v>1.694696E-2</c:v>
                      </c:pt>
                      <c:pt idx="765" formatCode="0.000">
                        <c:v>1.7786039999999999E-2</c:v>
                      </c:pt>
                      <c:pt idx="766" formatCode="0.000">
                        <c:v>1.8535360000000001E-2</c:v>
                      </c:pt>
                      <c:pt idx="767" formatCode="0.000">
                        <c:v>1.861676E-2</c:v>
                      </c:pt>
                      <c:pt idx="768" formatCode="0.000">
                        <c:v>1.8763719999999998E-2</c:v>
                      </c:pt>
                      <c:pt idx="769" formatCode="0.000">
                        <c:v>1.9177679999999999E-2</c:v>
                      </c:pt>
                      <c:pt idx="770" formatCode="0.000">
                        <c:v>2.0367479999999997E-2</c:v>
                      </c:pt>
                      <c:pt idx="771" formatCode="0.000">
                        <c:v>2.0600360000000002E-2</c:v>
                      </c:pt>
                      <c:pt idx="772" formatCode="0.000">
                        <c:v>2.0698080000000001E-2</c:v>
                      </c:pt>
                      <c:pt idx="773" formatCode="0.000">
                        <c:v>2.088456E-2</c:v>
                      </c:pt>
                      <c:pt idx="774" formatCode="0.000">
                        <c:v>2.1367199999999999E-2</c:v>
                      </c:pt>
                      <c:pt idx="775" formatCode="0.000">
                        <c:v>2.2667880000000001E-2</c:v>
                      </c:pt>
                      <c:pt idx="776" formatCode="0.000">
                        <c:v>2.2884999999999999E-2</c:v>
                      </c:pt>
                      <c:pt idx="777" formatCode="0.000">
                        <c:v>2.2972359999999997E-2</c:v>
                      </c:pt>
                      <c:pt idx="778" formatCode="0.000">
                        <c:v>2.3181919999999998E-2</c:v>
                      </c:pt>
                      <c:pt idx="779" formatCode="0.000">
                        <c:v>2.3410400000000001E-2</c:v>
                      </c:pt>
                      <c:pt idx="780" formatCode="0.000">
                        <c:v>2.402864E-2</c:v>
                      </c:pt>
                      <c:pt idx="781" formatCode="0.000">
                        <c:v>2.5482680000000001E-2</c:v>
                      </c:pt>
                      <c:pt idx="782" formatCode="0.000">
                        <c:v>2.5873240000000002E-2</c:v>
                      </c:pt>
                      <c:pt idx="783" formatCode="0.000">
                        <c:v>2.5942599999999996E-2</c:v>
                      </c:pt>
                      <c:pt idx="784" formatCode="0.000">
                        <c:v>2.617036E-2</c:v>
                      </c:pt>
                      <c:pt idx="785" formatCode="0.000">
                        <c:v>2.751528E-2</c:v>
                      </c:pt>
                      <c:pt idx="786" formatCode="0.000">
                        <c:v>2.7996919999999998E-2</c:v>
                      </c:pt>
                      <c:pt idx="787" formatCode="0.000">
                        <c:v>2.8096719999999999E-2</c:v>
                      </c:pt>
                      <c:pt idx="788" formatCode="0.000">
                        <c:v>2.8282159999999997E-2</c:v>
                      </c:pt>
                      <c:pt idx="789" formatCode="0.000">
                        <c:v>2.9491999999999997E-2</c:v>
                      </c:pt>
                      <c:pt idx="790" formatCode="0.000">
                        <c:v>3.0096479999999998E-2</c:v>
                      </c:pt>
                      <c:pt idx="791" formatCode="0.000">
                        <c:v>3.0206319999999998E-2</c:v>
                      </c:pt>
                      <c:pt idx="792" formatCode="0.000">
                        <c:v>3.046712E-2</c:v>
                      </c:pt>
                      <c:pt idx="793" formatCode="0.000">
                        <c:v>3.1623720000000001E-2</c:v>
                      </c:pt>
                      <c:pt idx="794" formatCode="0.000">
                        <c:v>3.1771720000000003E-2</c:v>
                      </c:pt>
                      <c:pt idx="795" formatCode="0.000">
                        <c:v>3.195692E-2</c:v>
                      </c:pt>
                      <c:pt idx="796" formatCode="0.000">
                        <c:v>3.2195839999999996E-2</c:v>
                      </c:pt>
                      <c:pt idx="797" formatCode="0.000">
                        <c:v>3.2744919999999997E-2</c:v>
                      </c:pt>
                      <c:pt idx="798" formatCode="0.000">
                        <c:v>3.4357280000000004E-2</c:v>
                      </c:pt>
                      <c:pt idx="799" formatCode="0.000">
                        <c:v>3.4597039999999996E-2</c:v>
                      </c:pt>
                      <c:pt idx="800" formatCode="0.000">
                        <c:v>3.4702199999999996E-2</c:v>
                      </c:pt>
                      <c:pt idx="801" formatCode="0.000">
                        <c:v>3.5701160000000003E-2</c:v>
                      </c:pt>
                      <c:pt idx="802" formatCode="0.000">
                        <c:v>3.72778E-2</c:v>
                      </c:pt>
                      <c:pt idx="803" formatCode="0.000">
                        <c:v>3.7379760000000005E-2</c:v>
                      </c:pt>
                      <c:pt idx="804" formatCode="0.000">
                        <c:v>3.7489439999999999E-2</c:v>
                      </c:pt>
                      <c:pt idx="805" formatCode="0.000">
                        <c:v>3.7725120000000001E-2</c:v>
                      </c:pt>
                      <c:pt idx="806" formatCode="0.000">
                        <c:v>3.9321839999999997E-2</c:v>
                      </c:pt>
                      <c:pt idx="807" formatCode="0.000">
                        <c:v>3.9909479999999997E-2</c:v>
                      </c:pt>
                      <c:pt idx="808" formatCode="0.000">
                        <c:v>4.0008000000000002E-2</c:v>
                      </c:pt>
                      <c:pt idx="809" formatCode="0.000">
                        <c:v>4.02104E-2</c:v>
                      </c:pt>
                      <c:pt idx="810" formatCode="0.000">
                        <c:v>4.0910000000000002E-2</c:v>
                      </c:pt>
                      <c:pt idx="811" formatCode="0.000">
                        <c:v>4.2767199999999998E-2</c:v>
                      </c:pt>
                      <c:pt idx="812" formatCode="0.000">
                        <c:v>4.3092800000000001E-2</c:v>
                      </c:pt>
                      <c:pt idx="813" formatCode="0.000">
                        <c:v>4.3150800000000003E-2</c:v>
                      </c:pt>
                      <c:pt idx="814" formatCode="0.000">
                        <c:v>4.3354400000000001E-2</c:v>
                      </c:pt>
                      <c:pt idx="815" formatCode="0.000">
                        <c:v>4.4096000000000003E-2</c:v>
                      </c:pt>
                      <c:pt idx="816" formatCode="0.000">
                        <c:v>4.5731599999999997E-2</c:v>
                      </c:pt>
                      <c:pt idx="817" formatCode="0.000">
                        <c:v>4.5825600000000001E-2</c:v>
                      </c:pt>
                      <c:pt idx="818" formatCode="0.000">
                        <c:v>4.5965199999999998E-2</c:v>
                      </c:pt>
                      <c:pt idx="819" formatCode="0.000">
                        <c:v>4.6373199999999996E-2</c:v>
                      </c:pt>
                      <c:pt idx="820" formatCode="0.000">
                        <c:v>4.8308400000000001E-2</c:v>
                      </c:pt>
                      <c:pt idx="821" formatCode="0.000">
                        <c:v>4.8744800000000005E-2</c:v>
                      </c:pt>
                      <c:pt idx="822" formatCode="0.000">
                        <c:v>4.8794000000000004E-2</c:v>
                      </c:pt>
                      <c:pt idx="823" formatCode="0.000">
                        <c:v>4.89816E-2</c:v>
                      </c:pt>
                      <c:pt idx="824" formatCode="0.000">
                        <c:v>4.92188E-2</c:v>
                      </c:pt>
                      <c:pt idx="825" formatCode="0.000">
                        <c:v>5.01828E-2</c:v>
                      </c:pt>
                      <c:pt idx="826" formatCode="0.000">
                        <c:v>5.2231199999999998E-2</c:v>
                      </c:pt>
                      <c:pt idx="827" formatCode="0.000">
                        <c:v>5.2511599999999999E-2</c:v>
                      </c:pt>
                      <c:pt idx="828" formatCode="0.000">
                        <c:v>5.2550400000000004E-2</c:v>
                      </c:pt>
                      <c:pt idx="829" formatCode="0.000">
                        <c:v>5.2716000000000006E-2</c:v>
                      </c:pt>
                      <c:pt idx="830" formatCode="0.000">
                        <c:v>5.3963200000000003E-2</c:v>
                      </c:pt>
                      <c:pt idx="831" formatCode="0.000">
                        <c:v>5.5072000000000003E-2</c:v>
                      </c:pt>
                      <c:pt idx="832" formatCode="0.000">
                        <c:v>5.5123600000000002E-2</c:v>
                      </c:pt>
                      <c:pt idx="833" formatCode="0.000">
                        <c:v>5.5413199999999996E-2</c:v>
                      </c:pt>
                      <c:pt idx="834" formatCode="0.000">
                        <c:v>5.6911199999999995E-2</c:v>
                      </c:pt>
                      <c:pt idx="835" formatCode="0.000">
                        <c:v>5.7000400000000007E-2</c:v>
                      </c:pt>
                      <c:pt idx="836" formatCode="0.000">
                        <c:v>5.7157199999999998E-2</c:v>
                      </c:pt>
                      <c:pt idx="837" formatCode="0.000">
                        <c:v>5.7352E-2</c:v>
                      </c:pt>
                      <c:pt idx="838" formatCode="0.000">
                        <c:v>5.81548E-2</c:v>
                      </c:pt>
                      <c:pt idx="839" formatCode="0.000">
                        <c:v>6.0337200000000001E-2</c:v>
                      </c:pt>
                      <c:pt idx="840" formatCode="0.000">
                        <c:v>6.0696399999999998E-2</c:v>
                      </c:pt>
                      <c:pt idx="841" formatCode="0.000">
                        <c:v>6.0696399999999998E-2</c:v>
                      </c:pt>
                      <c:pt idx="842" formatCode="0.000">
                        <c:v>6.0823600000000005E-2</c:v>
                      </c:pt>
                      <c:pt idx="843" formatCode="0.000">
                        <c:v>6.1558400000000006E-2</c:v>
                      </c:pt>
                      <c:pt idx="844" formatCode="0.000">
                        <c:v>6.3737600000000005E-2</c:v>
                      </c:pt>
                      <c:pt idx="845" formatCode="0.000">
                        <c:v>6.41428E-2</c:v>
                      </c:pt>
                      <c:pt idx="846" formatCode="0.000">
                        <c:v>6.4103999999999994E-2</c:v>
                      </c:pt>
                      <c:pt idx="847" formatCode="0.000">
                        <c:v>6.4253600000000008E-2</c:v>
                      </c:pt>
                      <c:pt idx="848" formatCode="0.000">
                        <c:v>6.6032400000000005E-2</c:v>
                      </c:pt>
                      <c:pt idx="849" formatCode="0.000">
                        <c:v>6.6569599999999993E-2</c:v>
                      </c:pt>
                      <c:pt idx="850" formatCode="0.000">
                        <c:v>6.6558000000000006E-2</c:v>
                      </c:pt>
                      <c:pt idx="851" formatCode="0.000">
                        <c:v>6.6661999999999999E-2</c:v>
                      </c:pt>
                      <c:pt idx="852" formatCode="0.000">
                        <c:v>6.6832000000000003E-2</c:v>
                      </c:pt>
                      <c:pt idx="853" formatCode="0.000">
                        <c:v>6.8378800000000003E-2</c:v>
                      </c:pt>
                      <c:pt idx="854" formatCode="0.000">
                        <c:v>7.0357200000000009E-2</c:v>
                      </c:pt>
                      <c:pt idx="855" formatCode="0.000">
                        <c:v>7.0368799999999995E-2</c:v>
                      </c:pt>
                      <c:pt idx="856" formatCode="0.000">
                        <c:v>7.03376E-2</c:v>
                      </c:pt>
                      <c:pt idx="857" formatCode="0.000">
                        <c:v>7.0835200000000001E-2</c:v>
                      </c:pt>
                      <c:pt idx="858" formatCode="0.000">
                        <c:v>7.2997599999999996E-2</c:v>
                      </c:pt>
                      <c:pt idx="859" formatCode="0.000">
                        <c:v>7.3482000000000006E-2</c:v>
                      </c:pt>
                      <c:pt idx="860" formatCode="0.000">
                        <c:v>7.3391600000000001E-2</c:v>
                      </c:pt>
                      <c:pt idx="861" formatCode="0.000">
                        <c:v>7.3454800000000001E-2</c:v>
                      </c:pt>
                      <c:pt idx="862" formatCode="0.000">
                        <c:v>7.36232E-2</c:v>
                      </c:pt>
                      <c:pt idx="863" formatCode="0.000">
                        <c:v>7.5603999999999991E-2</c:v>
                      </c:pt>
                      <c:pt idx="864" formatCode="0.000">
                        <c:v>7.6642399999999999E-2</c:v>
                      </c:pt>
                      <c:pt idx="865" formatCode="0.000">
                        <c:v>7.6509600000000011E-2</c:v>
                      </c:pt>
                      <c:pt idx="866" formatCode="0.000">
                        <c:v>7.6525999999999997E-2</c:v>
                      </c:pt>
                      <c:pt idx="867" formatCode="0.000">
                        <c:v>7.6628399999999999E-2</c:v>
                      </c:pt>
                      <c:pt idx="868" formatCode="0.000">
                        <c:v>7.7792E-2</c:v>
                      </c:pt>
                      <c:pt idx="869" formatCode="0.000">
                        <c:v>7.9864400000000002E-2</c:v>
                      </c:pt>
                      <c:pt idx="870" formatCode="0.000">
                        <c:v>7.9860399999999998E-2</c:v>
                      </c:pt>
                      <c:pt idx="871" formatCode="0.000">
                        <c:v>7.97712E-2</c:v>
                      </c:pt>
                      <c:pt idx="872" formatCode="0.000">
                        <c:v>7.9800399999999994E-2</c:v>
                      </c:pt>
                      <c:pt idx="873" formatCode="0.000">
                        <c:v>7.9905199999999996E-2</c:v>
                      </c:pt>
                      <c:pt idx="874" formatCode="0.000">
                        <c:v>8.0265199999999995E-2</c:v>
                      </c:pt>
                      <c:pt idx="875" formatCode="0.000">
                        <c:v>8.2466399999999995E-2</c:v>
                      </c:pt>
                      <c:pt idx="876" formatCode="0.000">
                        <c:v>8.3980800000000008E-2</c:v>
                      </c:pt>
                      <c:pt idx="877" formatCode="0.000">
                        <c:v>8.3763599999999994E-2</c:v>
                      </c:pt>
                      <c:pt idx="878" formatCode="0.000">
                        <c:v>8.3664799999999998E-2</c:v>
                      </c:pt>
                      <c:pt idx="879" formatCode="0.000">
                        <c:v>8.3676E-2</c:v>
                      </c:pt>
                      <c:pt idx="880" formatCode="0.000">
                        <c:v>8.3777199999999996E-2</c:v>
                      </c:pt>
                      <c:pt idx="881" formatCode="0.000">
                        <c:v>8.5534800000000008E-2</c:v>
                      </c:pt>
                      <c:pt idx="882" formatCode="0.000">
                        <c:v>8.6801600000000007E-2</c:v>
                      </c:pt>
                      <c:pt idx="883" formatCode="0.000">
                        <c:v>8.66088E-2</c:v>
                      </c:pt>
                      <c:pt idx="884" formatCode="0.000">
                        <c:v>8.6543599999999998E-2</c:v>
                      </c:pt>
                      <c:pt idx="885" formatCode="0.000">
                        <c:v>8.6584000000000008E-2</c:v>
                      </c:pt>
                      <c:pt idx="886" formatCode="0.000">
                        <c:v>8.7200399999999997E-2</c:v>
                      </c:pt>
                      <c:pt idx="887" formatCode="0.000">
                        <c:v>8.9343599999999995E-2</c:v>
                      </c:pt>
                      <c:pt idx="888" formatCode="0.000">
                        <c:v>8.9499600000000012E-2</c:v>
                      </c:pt>
                      <c:pt idx="889" formatCode="0.000">
                        <c:v>8.9353999999999989E-2</c:v>
                      </c:pt>
                      <c:pt idx="890" formatCode="0.000">
                        <c:v>8.9332800000000004E-2</c:v>
                      </c:pt>
                      <c:pt idx="891" formatCode="0.000">
                        <c:v>8.9427199999999998E-2</c:v>
                      </c:pt>
                      <c:pt idx="892" formatCode="0.000">
                        <c:v>9.1282000000000002E-2</c:v>
                      </c:pt>
                      <c:pt idx="893" formatCode="0.000">
                        <c:v>9.2810400000000015E-2</c:v>
                      </c:pt>
                      <c:pt idx="894" formatCode="0.000">
                        <c:v>9.2610399999999996E-2</c:v>
                      </c:pt>
                      <c:pt idx="895" formatCode="0.000">
                        <c:v>9.2511200000000002E-2</c:v>
                      </c:pt>
                      <c:pt idx="896" formatCode="0.000">
                        <c:v>9.2994800000000002E-2</c:v>
                      </c:pt>
                      <c:pt idx="897" formatCode="0.000">
                        <c:v>9.5217200000000002E-2</c:v>
                      </c:pt>
                      <c:pt idx="898" formatCode="0.000">
                        <c:v>9.5799200000000001E-2</c:v>
                      </c:pt>
                      <c:pt idx="899" formatCode="0.000">
                        <c:v>9.5595599999999989E-2</c:v>
                      </c:pt>
                      <c:pt idx="900" formatCode="0.000">
                        <c:v>9.5510400000000009E-2</c:v>
                      </c:pt>
                      <c:pt idx="901" formatCode="0.000">
                        <c:v>9.5519599999999996E-2</c:v>
                      </c:pt>
                      <c:pt idx="902" formatCode="0.000">
                        <c:v>9.5599600000000007E-2</c:v>
                      </c:pt>
                      <c:pt idx="903" formatCode="0.000">
                        <c:v>9.72576E-2</c:v>
                      </c:pt>
                      <c:pt idx="904" formatCode="0.000">
                        <c:v>9.9376800000000001E-2</c:v>
                      </c:pt>
                      <c:pt idx="905" formatCode="0.000">
                        <c:v>9.9332400000000001E-2</c:v>
                      </c:pt>
                      <c:pt idx="906" formatCode="0.000">
                        <c:v>9.9124799999999999E-2</c:v>
                      </c:pt>
                      <c:pt idx="907" formatCode="0.000">
                        <c:v>9.9106400000000011E-2</c:v>
                      </c:pt>
                      <c:pt idx="908" formatCode="0.000">
                        <c:v>0.1008492</c:v>
                      </c:pt>
                      <c:pt idx="909" formatCode="0.000">
                        <c:v>0.1015944</c:v>
                      </c:pt>
                      <c:pt idx="910" formatCode="0.000">
                        <c:v>0.1013828</c:v>
                      </c:pt>
                      <c:pt idx="911" formatCode="0.000">
                        <c:v>0.10130119999999999</c:v>
                      </c:pt>
                      <c:pt idx="912" formatCode="0.000">
                        <c:v>0.101288</c:v>
                      </c:pt>
                      <c:pt idx="913" formatCode="0.000">
                        <c:v>0.101356</c:v>
                      </c:pt>
                      <c:pt idx="914" formatCode="0.000">
                        <c:v>0.10314759999999999</c:v>
                      </c:pt>
                      <c:pt idx="915" formatCode="0.000">
                        <c:v>0.10351879999999999</c:v>
                      </c:pt>
                      <c:pt idx="916" formatCode="0.000">
                        <c:v>0.1033316</c:v>
                      </c:pt>
                      <c:pt idx="917" formatCode="0.000">
                        <c:v>0.1032616</c:v>
                      </c:pt>
                      <c:pt idx="918" formatCode="0.000">
                        <c:v>0.10454000000000001</c:v>
                      </c:pt>
                      <c:pt idx="919" formatCode="0.000">
                        <c:v>0.10627</c:v>
                      </c:pt>
                      <c:pt idx="920" formatCode="0.000">
                        <c:v>0.1060628</c:v>
                      </c:pt>
                      <c:pt idx="921" formatCode="0.000">
                        <c:v>0.10587199999999999</c:v>
                      </c:pt>
                      <c:pt idx="922" formatCode="0.000">
                        <c:v>0.10580120000000001</c:v>
                      </c:pt>
                      <c:pt idx="923" formatCode="0.000">
                        <c:v>0.1064056</c:v>
                      </c:pt>
                      <c:pt idx="924" formatCode="0.000">
                        <c:v>0.1087436</c:v>
                      </c:pt>
                      <c:pt idx="925" formatCode="0.000">
                        <c:v>0.1092756</c:v>
                      </c:pt>
                      <c:pt idx="926" formatCode="0.000">
                        <c:v>0.109</c:v>
                      </c:pt>
                      <c:pt idx="927" formatCode="0.000">
                        <c:v>0.1095908</c:v>
                      </c:pt>
                      <c:pt idx="928" formatCode="0.000">
                        <c:v>0.11180960000000001</c:v>
                      </c:pt>
                      <c:pt idx="929" formatCode="0.000">
                        <c:v>0.11190079999999999</c:v>
                      </c:pt>
                      <c:pt idx="930" formatCode="0.000">
                        <c:v>0.11163000000000001</c:v>
                      </c:pt>
                      <c:pt idx="931" formatCode="0.000">
                        <c:v>0.11148</c:v>
                      </c:pt>
                      <c:pt idx="932" formatCode="0.000">
                        <c:v>0.1114916</c:v>
                      </c:pt>
                      <c:pt idx="933" formatCode="0.000">
                        <c:v>0.11339</c:v>
                      </c:pt>
                      <c:pt idx="934" formatCode="0.000">
                        <c:v>0.1149276</c:v>
                      </c:pt>
                      <c:pt idx="935" formatCode="0.000">
                        <c:v>0.1146176</c:v>
                      </c:pt>
                      <c:pt idx="936" formatCode="0.000">
                        <c:v>0.11438319999999999</c:v>
                      </c:pt>
                      <c:pt idx="937" formatCode="0.000">
                        <c:v>0.11425200000000001</c:v>
                      </c:pt>
                      <c:pt idx="938" formatCode="0.000">
                        <c:v>0.11495079999999999</c:v>
                      </c:pt>
                      <c:pt idx="939" formatCode="0.000">
                        <c:v>0.11720639999999999</c:v>
                      </c:pt>
                      <c:pt idx="940" formatCode="0.000">
                        <c:v>0.11727600000000001</c:v>
                      </c:pt>
                      <c:pt idx="941" formatCode="0.000">
                        <c:v>0.1169724</c:v>
                      </c:pt>
                      <c:pt idx="942" formatCode="0.000">
                        <c:v>0.1168064</c:v>
                      </c:pt>
                      <c:pt idx="943" formatCode="0.000">
                        <c:v>0.117644</c:v>
                      </c:pt>
                      <c:pt idx="944" formatCode="0.000">
                        <c:v>0.1197564</c:v>
                      </c:pt>
                      <c:pt idx="945" formatCode="0.000">
                        <c:v>0.1196256</c:v>
                      </c:pt>
                      <c:pt idx="946" formatCode="0.000">
                        <c:v>0.11933920000000001</c:v>
                      </c:pt>
                      <c:pt idx="947" formatCode="0.000">
                        <c:v>0.1191624</c:v>
                      </c:pt>
                      <c:pt idx="948" formatCode="0.000">
                        <c:v>0.1195876</c:v>
                      </c:pt>
                      <c:pt idx="949" formatCode="0.000">
                        <c:v>0.12182079999999999</c:v>
                      </c:pt>
                      <c:pt idx="950" formatCode="0.000">
                        <c:v>0.1218388</c:v>
                      </c:pt>
                      <c:pt idx="951" formatCode="0.000">
                        <c:v>0.1215292</c:v>
                      </c:pt>
                      <c:pt idx="952" formatCode="0.000">
                        <c:v>0.1213424</c:v>
                      </c:pt>
                      <c:pt idx="953" formatCode="0.000">
                        <c:v>0.12242599999999999</c:v>
                      </c:pt>
                      <c:pt idx="954" formatCode="0.000">
                        <c:v>0.12425760000000001</c:v>
                      </c:pt>
                      <c:pt idx="955" formatCode="0.000">
                        <c:v>0.123986</c:v>
                      </c:pt>
                      <c:pt idx="956" formatCode="0.000">
                        <c:v>0.12370279999999999</c:v>
                      </c:pt>
                      <c:pt idx="957" formatCode="0.000">
                        <c:v>0.1236604</c:v>
                      </c:pt>
                      <c:pt idx="958" formatCode="0.000">
                        <c:v>0.12562719999999999</c:v>
                      </c:pt>
                      <c:pt idx="959" formatCode="0.000">
                        <c:v>0.12642880000000001</c:v>
                      </c:pt>
                      <c:pt idx="960" formatCode="0.000">
                        <c:v>0.12607679999999999</c:v>
                      </c:pt>
                      <c:pt idx="961" formatCode="0.000">
                        <c:v>0.1258484</c:v>
                      </c:pt>
                      <c:pt idx="962" formatCode="0.000">
                        <c:v>0.12623760000000001</c:v>
                      </c:pt>
                      <c:pt idx="963" formatCode="0.000">
                        <c:v>0.1282596</c:v>
                      </c:pt>
                      <c:pt idx="964" formatCode="0.000">
                        <c:v>0.12811359999999999</c:v>
                      </c:pt>
                      <c:pt idx="965" formatCode="0.000">
                        <c:v>0.12783559999999999</c:v>
                      </c:pt>
                      <c:pt idx="966" formatCode="0.000">
                        <c:v>0.12771079999999999</c:v>
                      </c:pt>
                      <c:pt idx="967" formatCode="0.000">
                        <c:v>0.12934680000000001</c:v>
                      </c:pt>
                      <c:pt idx="968" formatCode="0.000">
                        <c:v>0.1299592</c:v>
                      </c:pt>
                      <c:pt idx="969" formatCode="0.000">
                        <c:v>0.1296312</c:v>
                      </c:pt>
                      <c:pt idx="970" formatCode="0.000">
                        <c:v>0.12942960000000001</c:v>
                      </c:pt>
                      <c:pt idx="971" formatCode="0.000">
                        <c:v>0.12941039999999998</c:v>
                      </c:pt>
                      <c:pt idx="972" formatCode="0.000">
                        <c:v>0.1314824</c:v>
                      </c:pt>
                      <c:pt idx="973" formatCode="0.000">
                        <c:v>0.13361239999999999</c:v>
                      </c:pt>
                      <c:pt idx="974" formatCode="0.000">
                        <c:v>0.13337479999999999</c:v>
                      </c:pt>
                      <c:pt idx="975" formatCode="0.000">
                        <c:v>0.13306080000000001</c:v>
                      </c:pt>
                      <c:pt idx="976" formatCode="0.000">
                        <c:v>0.1331416</c:v>
                      </c:pt>
                      <c:pt idx="977" formatCode="0.000">
                        <c:v>0.1355508</c:v>
                      </c:pt>
                      <c:pt idx="978" formatCode="0.000">
                        <c:v>0.1364196</c:v>
                      </c:pt>
                      <c:pt idx="979" formatCode="0.000">
                        <c:v>0.1360536</c:v>
                      </c:pt>
                      <c:pt idx="980" formatCode="0.000">
                        <c:v>0.1358432</c:v>
                      </c:pt>
                      <c:pt idx="981" formatCode="0.000">
                        <c:v>0.1357064</c:v>
                      </c:pt>
                      <c:pt idx="982" formatCode="0.000">
                        <c:v>0.13562559999999999</c:v>
                      </c:pt>
                      <c:pt idx="983" formatCode="0.000">
                        <c:v>0.13690920000000001</c:v>
                      </c:pt>
                      <c:pt idx="984" formatCode="0.000">
                        <c:v>0.13962279999999999</c:v>
                      </c:pt>
                      <c:pt idx="985" formatCode="0.000">
                        <c:v>0.1402516</c:v>
                      </c:pt>
                      <c:pt idx="986" formatCode="0.000">
                        <c:v>0.13987959999999999</c:v>
                      </c:pt>
                      <c:pt idx="987" formatCode="0.000">
                        <c:v>0.13969239999999999</c:v>
                      </c:pt>
                      <c:pt idx="988" formatCode="0.000">
                        <c:v>0.13978560000000001</c:v>
                      </c:pt>
                      <c:pt idx="989" formatCode="0.000">
                        <c:v>0.14192199999999999</c:v>
                      </c:pt>
                      <c:pt idx="990" formatCode="0.000">
                        <c:v>0.14197279999999998</c:v>
                      </c:pt>
                      <c:pt idx="991" formatCode="0.000">
                        <c:v>0.14172760000000001</c:v>
                      </c:pt>
                      <c:pt idx="992" formatCode="0.000">
                        <c:v>0.14247680000000001</c:v>
                      </c:pt>
                      <c:pt idx="993" formatCode="0.000">
                        <c:v>0.1450012</c:v>
                      </c:pt>
                      <c:pt idx="994" formatCode="0.000">
                        <c:v>0.1449308</c:v>
                      </c:pt>
                      <c:pt idx="995" formatCode="0.000">
                        <c:v>0.1446568</c:v>
                      </c:pt>
                      <c:pt idx="996" formatCode="0.000">
                        <c:v>0.14473720000000001</c:v>
                      </c:pt>
                      <c:pt idx="997" formatCode="0.000">
                        <c:v>0.1472908</c:v>
                      </c:pt>
                      <c:pt idx="998" formatCode="0.000">
                        <c:v>0.14807880000000001</c:v>
                      </c:pt>
                      <c:pt idx="999" formatCode="0.000">
                        <c:v>0.14776</c:v>
                      </c:pt>
                      <c:pt idx="1000" formatCode="0.000">
                        <c:v>0.14759559999999999</c:v>
                      </c:pt>
                      <c:pt idx="1001" formatCode="0.000">
                        <c:v>0.14757439999999999</c:v>
                      </c:pt>
                      <c:pt idx="1002" formatCode="0.000">
                        <c:v>0.14968680000000001</c:v>
                      </c:pt>
                      <c:pt idx="1003" formatCode="0.000">
                        <c:v>0.1514848</c:v>
                      </c:pt>
                      <c:pt idx="1004" formatCode="0.000">
                        <c:v>0.15116080000000001</c:v>
                      </c:pt>
                      <c:pt idx="1005" formatCode="0.000">
                        <c:v>0.15093799999999999</c:v>
                      </c:pt>
                      <c:pt idx="1006" formatCode="0.000">
                        <c:v>0.15136079999999999</c:v>
                      </c:pt>
                      <c:pt idx="1007" formatCode="0.000">
                        <c:v>0.1541344</c:v>
                      </c:pt>
                      <c:pt idx="1008" formatCode="0.000">
                        <c:v>0.15425</c:v>
                      </c:pt>
                      <c:pt idx="1009" formatCode="0.000">
                        <c:v>0.15395799999999998</c:v>
                      </c:pt>
                      <c:pt idx="1010" formatCode="0.000">
                        <c:v>0.1537936</c:v>
                      </c:pt>
                      <c:pt idx="1011" formatCode="0.000">
                        <c:v>0.1539008</c:v>
                      </c:pt>
                      <c:pt idx="1012" formatCode="0.000">
                        <c:v>0.15664320000000001</c:v>
                      </c:pt>
                      <c:pt idx="1013" formatCode="0.000">
                        <c:v>0.15812760000000001</c:v>
                      </c:pt>
                      <c:pt idx="1014" formatCode="0.000">
                        <c:v>0.1577624</c:v>
                      </c:pt>
                      <c:pt idx="1015" formatCode="0.000">
                        <c:v>0.15750520000000001</c:v>
                      </c:pt>
                      <c:pt idx="1016" formatCode="0.000">
                        <c:v>0.15737600000000002</c:v>
                      </c:pt>
                      <c:pt idx="1017" formatCode="0.000">
                        <c:v>0.1574344</c:v>
                      </c:pt>
                      <c:pt idx="1018" formatCode="0.000">
                        <c:v>0.15993479999999999</c:v>
                      </c:pt>
                      <c:pt idx="1019" formatCode="0.000">
                        <c:v>0.16119559999999999</c:v>
                      </c:pt>
                      <c:pt idx="1020" formatCode="0.000">
                        <c:v>0.16080839999999999</c:v>
                      </c:pt>
                      <c:pt idx="1021" formatCode="0.000">
                        <c:v>0.16056960000000001</c:v>
                      </c:pt>
                      <c:pt idx="1022" formatCode="0.000">
                        <c:v>0.1604216</c:v>
                      </c:pt>
                      <c:pt idx="1023" formatCode="0.000">
                        <c:v>0.16198760000000001</c:v>
                      </c:pt>
                      <c:pt idx="1024" formatCode="0.000">
                        <c:v>0.1640384</c:v>
                      </c:pt>
                      <c:pt idx="1025" formatCode="0.000">
                        <c:v>0.16371040000000001</c:v>
                      </c:pt>
                      <c:pt idx="1026" formatCode="0.000">
                        <c:v>0.1634216</c:v>
                      </c:pt>
                      <c:pt idx="1027" formatCode="0.000">
                        <c:v>0.16379359999999998</c:v>
                      </c:pt>
                      <c:pt idx="1028" formatCode="0.000">
                        <c:v>0.16682639999999999</c:v>
                      </c:pt>
                      <c:pt idx="1029" formatCode="0.000">
                        <c:v>0.1673048</c:v>
                      </c:pt>
                      <c:pt idx="1030" formatCode="0.000">
                        <c:v>0.1669252</c:v>
                      </c:pt>
                      <c:pt idx="1031" formatCode="0.000">
                        <c:v>0.16668399999999997</c:v>
                      </c:pt>
                      <c:pt idx="1032" formatCode="0.000">
                        <c:v>0.16666440000000002</c:v>
                      </c:pt>
                      <c:pt idx="1033" formatCode="0.000">
                        <c:v>0.169126</c:v>
                      </c:pt>
                      <c:pt idx="1034" formatCode="0.000">
                        <c:v>0.1721268</c:v>
                      </c:pt>
                      <c:pt idx="1035" formatCode="0.000">
                        <c:v>0.17197080000000001</c:v>
                      </c:pt>
                      <c:pt idx="1036" formatCode="0.000">
                        <c:v>0.17158680000000001</c:v>
                      </c:pt>
                      <c:pt idx="1037" formatCode="0.000">
                        <c:v>0.17135840000000002</c:v>
                      </c:pt>
                      <c:pt idx="1038" formatCode="0.000">
                        <c:v>0.17123480000000002</c:v>
                      </c:pt>
                      <c:pt idx="1039" formatCode="0.000">
                        <c:v>0.17226</c:v>
                      </c:pt>
                      <c:pt idx="1040" formatCode="0.000">
                        <c:v>0.1751692</c:v>
                      </c:pt>
                      <c:pt idx="1041" formatCode="0.000">
                        <c:v>0.17503039999999997</c:v>
                      </c:pt>
                      <c:pt idx="1042" formatCode="0.000">
                        <c:v>0.174904</c:v>
                      </c:pt>
                      <c:pt idx="1043" formatCode="0.000">
                        <c:v>0.177758</c:v>
                      </c:pt>
                      <c:pt idx="1044" formatCode="0.000">
                        <c:v>0.1794724</c:v>
                      </c:pt>
                      <c:pt idx="1045" formatCode="0.000">
                        <c:v>0.1790532</c:v>
                      </c:pt>
                      <c:pt idx="1046" formatCode="0.000">
                        <c:v>0.17877600000000002</c:v>
                      </c:pt>
                      <c:pt idx="1047" formatCode="0.000">
                        <c:v>0.17862239999999999</c:v>
                      </c:pt>
                      <c:pt idx="1048" formatCode="0.000">
                        <c:v>0.1790928</c:v>
                      </c:pt>
                      <c:pt idx="1049" formatCode="0.000">
                        <c:v>0.18248439999999999</c:v>
                      </c:pt>
                      <c:pt idx="1050" formatCode="0.000">
                        <c:v>0.1835456</c:v>
                      </c:pt>
                      <c:pt idx="1051" formatCode="0.000">
                        <c:v>0.18310400000000002</c:v>
                      </c:pt>
                      <c:pt idx="1052" formatCode="0.000">
                        <c:v>0.18282319999999999</c:v>
                      </c:pt>
                      <c:pt idx="1053" formatCode="0.000">
                        <c:v>0.18268519999999999</c:v>
                      </c:pt>
                      <c:pt idx="1054" formatCode="0.000">
                        <c:v>0.1825532</c:v>
                      </c:pt>
                      <c:pt idx="1055" formatCode="0.000">
                        <c:v>0.1842888</c:v>
                      </c:pt>
                      <c:pt idx="1056" formatCode="0.000">
                        <c:v>0.18716999999999998</c:v>
                      </c:pt>
                      <c:pt idx="1057" formatCode="0.000">
                        <c:v>0.18692399999999998</c:v>
                      </c:pt>
                      <c:pt idx="1058" formatCode="0.000">
                        <c:v>0.18659040000000002</c:v>
                      </c:pt>
                      <c:pt idx="1059" formatCode="0.000">
                        <c:v>0.18638960000000002</c:v>
                      </c:pt>
                      <c:pt idx="1060" formatCode="0.000">
                        <c:v>0.18675920000000001</c:v>
                      </c:pt>
                      <c:pt idx="1061" formatCode="0.000">
                        <c:v>0.1900724</c:v>
                      </c:pt>
                      <c:pt idx="1062" formatCode="0.000">
                        <c:v>0.1905328</c:v>
                      </c:pt>
                      <c:pt idx="1063" formatCode="0.000">
                        <c:v>0.19014040000000001</c:v>
                      </c:pt>
                      <c:pt idx="1064" formatCode="0.000">
                        <c:v>0.18990120000000002</c:v>
                      </c:pt>
                      <c:pt idx="1065" formatCode="0.000">
                        <c:v>0.1904952</c:v>
                      </c:pt>
                      <c:pt idx="1066" formatCode="0.000">
                        <c:v>0.19406800000000002</c:v>
                      </c:pt>
                      <c:pt idx="1067" formatCode="0.000">
                        <c:v>0.1948164</c:v>
                      </c:pt>
                      <c:pt idx="1068" formatCode="0.000">
                        <c:v>0.19439319999999999</c:v>
                      </c:pt>
                      <c:pt idx="1069" formatCode="0.000">
                        <c:v>0.19413160000000002</c:v>
                      </c:pt>
                      <c:pt idx="1070" formatCode="0.000">
                        <c:v>0.19431119999999999</c:v>
                      </c:pt>
                      <c:pt idx="1071" formatCode="0.000">
                        <c:v>0.19768840000000001</c:v>
                      </c:pt>
                      <c:pt idx="1072" formatCode="0.000">
                        <c:v>0.1985228</c:v>
                      </c:pt>
                      <c:pt idx="1073" formatCode="0.000">
                        <c:v>0.19810120000000001</c:v>
                      </c:pt>
                      <c:pt idx="1074" formatCode="0.000">
                        <c:v>0.19788039999999998</c:v>
                      </c:pt>
                      <c:pt idx="1075" formatCode="0.000">
                        <c:v>0.1980864</c:v>
                      </c:pt>
                      <c:pt idx="1076" formatCode="0.000">
                        <c:v>0.2016608</c:v>
                      </c:pt>
                      <c:pt idx="1077" formatCode="0.000">
                        <c:v>0.203046</c:v>
                      </c:pt>
                      <c:pt idx="1078" formatCode="0.000">
                        <c:v>0.20261560000000001</c:v>
                      </c:pt>
                      <c:pt idx="1079" formatCode="0.000">
                        <c:v>0.20239080000000001</c:v>
                      </c:pt>
                      <c:pt idx="1080" formatCode="0.000">
                        <c:v>0.20343800000000001</c:v>
                      </c:pt>
                      <c:pt idx="1081" formatCode="0.000">
                        <c:v>0.20724399999999998</c:v>
                      </c:pt>
                      <c:pt idx="1082" formatCode="0.000">
                        <c:v>0.20744479999999998</c:v>
                      </c:pt>
                      <c:pt idx="1083" formatCode="0.000">
                        <c:v>0.2070844</c:v>
                      </c:pt>
                      <c:pt idx="1084" formatCode="0.000">
                        <c:v>0.20689560000000001</c:v>
                      </c:pt>
                      <c:pt idx="1085" formatCode="0.000">
                        <c:v>0.207486</c:v>
                      </c:pt>
                      <c:pt idx="1086" formatCode="0.000">
                        <c:v>0.21104320000000001</c:v>
                      </c:pt>
                      <c:pt idx="1087" formatCode="0.000">
                        <c:v>0.21117039999999998</c:v>
                      </c:pt>
                      <c:pt idx="1088" formatCode="0.000">
                        <c:v>0.21082239999999999</c:v>
                      </c:pt>
                      <c:pt idx="1089" formatCode="0.000">
                        <c:v>0.21065880000000001</c:v>
                      </c:pt>
                      <c:pt idx="1090" formatCode="0.000">
                        <c:v>0.21109439999999999</c:v>
                      </c:pt>
                      <c:pt idx="1091" formatCode="0.000">
                        <c:v>0.215086</c:v>
                      </c:pt>
                      <c:pt idx="1092" formatCode="0.000">
                        <c:v>0.21817119999999998</c:v>
                      </c:pt>
                      <c:pt idx="1093" formatCode="0.000">
                        <c:v>0.21778960000000003</c:v>
                      </c:pt>
                      <c:pt idx="1094" formatCode="0.000">
                        <c:v>0.21741840000000001</c:v>
                      </c:pt>
                      <c:pt idx="1095" formatCode="0.000">
                        <c:v>0.21725359999999999</c:v>
                      </c:pt>
                      <c:pt idx="1096" formatCode="0.000">
                        <c:v>0.21717400000000001</c:v>
                      </c:pt>
                      <c:pt idx="1097" formatCode="0.000">
                        <c:v>0.21711639999999999</c:v>
                      </c:pt>
                      <c:pt idx="1098" formatCode="0.000">
                        <c:v>0.21934239999999999</c:v>
                      </c:pt>
                      <c:pt idx="1099" formatCode="0.000">
                        <c:v>0.2217364</c:v>
                      </c:pt>
                      <c:pt idx="1100" formatCode="0.000">
                        <c:v>0.2214188</c:v>
                      </c:pt>
                      <c:pt idx="1101" formatCode="0.000">
                        <c:v>0.22118599999999999</c:v>
                      </c:pt>
                      <c:pt idx="1102" formatCode="0.000">
                        <c:v>0.22349920000000001</c:v>
                      </c:pt>
                      <c:pt idx="1103" formatCode="0.000">
                        <c:v>0.22782840000000001</c:v>
                      </c:pt>
                      <c:pt idx="1104" formatCode="0.000">
                        <c:v>0.228524</c:v>
                      </c:pt>
                      <c:pt idx="1105" formatCode="0.000">
                        <c:v>0.22806799999999999</c:v>
                      </c:pt>
                      <c:pt idx="1106" formatCode="0.000">
                        <c:v>0.22784559999999998</c:v>
                      </c:pt>
                      <c:pt idx="1107" formatCode="0.000">
                        <c:v>0.22776080000000001</c:v>
                      </c:pt>
                      <c:pt idx="1108" formatCode="0.000">
                        <c:v>0.22773160000000001</c:v>
                      </c:pt>
                      <c:pt idx="1109" formatCode="0.000">
                        <c:v>0.22849599999999998</c:v>
                      </c:pt>
                      <c:pt idx="1110" formatCode="0.000">
                        <c:v>0.2323288</c:v>
                      </c:pt>
                      <c:pt idx="1111" formatCode="0.000">
                        <c:v>0.23246639999999999</c:v>
                      </c:pt>
                      <c:pt idx="1112" formatCode="0.000">
                        <c:v>0.2321676</c:v>
                      </c:pt>
                      <c:pt idx="1113" formatCode="0.000">
                        <c:v>0.23313400000000001</c:v>
                      </c:pt>
                      <c:pt idx="1114" formatCode="0.000">
                        <c:v>0.23701440000000001</c:v>
                      </c:pt>
                      <c:pt idx="1115" formatCode="0.000">
                        <c:v>0.23705120000000002</c:v>
                      </c:pt>
                      <c:pt idx="1116" formatCode="0.000">
                        <c:v>0.23671639999999999</c:v>
                      </c:pt>
                      <c:pt idx="1117" formatCode="0.000">
                        <c:v>0.2365824</c:v>
                      </c:pt>
                      <c:pt idx="1118" formatCode="0.000">
                        <c:v>0.23696840000000002</c:v>
                      </c:pt>
                      <c:pt idx="1119" formatCode="0.000">
                        <c:v>0.241148</c:v>
                      </c:pt>
                      <c:pt idx="1120" formatCode="0.000">
                        <c:v>0.24199880000000001</c:v>
                      </c:pt>
                      <c:pt idx="1121" formatCode="0.000">
                        <c:v>0.24161359999999998</c:v>
                      </c:pt>
                      <c:pt idx="1122" formatCode="0.000">
                        <c:v>0.24145040000000001</c:v>
                      </c:pt>
                      <c:pt idx="1123" formatCode="0.000">
                        <c:v>0.24191680000000002</c:v>
                      </c:pt>
                      <c:pt idx="1124" formatCode="0.000">
                        <c:v>0.24619599999999997</c:v>
                      </c:pt>
                      <c:pt idx="1125" formatCode="0.000">
                        <c:v>0.2468524</c:v>
                      </c:pt>
                      <c:pt idx="1126" formatCode="0.000">
                        <c:v>0.24652280000000001</c:v>
                      </c:pt>
                      <c:pt idx="1127" formatCode="0.000">
                        <c:v>0.24816240000000001</c:v>
                      </c:pt>
                      <c:pt idx="1128" formatCode="0.000">
                        <c:v>0.25209239999999999</c:v>
                      </c:pt>
                      <c:pt idx="1129" formatCode="0.000">
                        <c:v>0.2519324</c:v>
                      </c:pt>
                      <c:pt idx="1130" formatCode="0.000">
                        <c:v>0.25163679999999999</c:v>
                      </c:pt>
                      <c:pt idx="1131" formatCode="0.000">
                        <c:v>0.25154559999999998</c:v>
                      </c:pt>
                      <c:pt idx="1132" formatCode="0.000">
                        <c:v>0.25150319999999998</c:v>
                      </c:pt>
                      <c:pt idx="1133" formatCode="0.000">
                        <c:v>0.25210480000000002</c:v>
                      </c:pt>
                      <c:pt idx="1134" formatCode="0.000">
                        <c:v>0.25656319999999999</c:v>
                      </c:pt>
                      <c:pt idx="1135" formatCode="0.000">
                        <c:v>0.25714480000000001</c:v>
                      </c:pt>
                      <c:pt idx="1136" formatCode="0.000">
                        <c:v>0.25684479999999998</c:v>
                      </c:pt>
                      <c:pt idx="1137" formatCode="0.000">
                        <c:v>0.259376</c:v>
                      </c:pt>
                      <c:pt idx="1138" formatCode="0.000">
                        <c:v>0.26339800000000002</c:v>
                      </c:pt>
                      <c:pt idx="1139" formatCode="0.000">
                        <c:v>0.26319239999999999</c:v>
                      </c:pt>
                      <c:pt idx="1140" formatCode="0.000">
                        <c:v>0.26289200000000001</c:v>
                      </c:pt>
                      <c:pt idx="1141" formatCode="0.000">
                        <c:v>0.26279760000000002</c:v>
                      </c:pt>
                      <c:pt idx="1142" formatCode="0.000">
                        <c:v>0.26280760000000003</c:v>
                      </c:pt>
                      <c:pt idx="1143" formatCode="0.000">
                        <c:v>0.26454759999999999</c:v>
                      </c:pt>
                      <c:pt idx="1144" formatCode="0.000">
                        <c:v>0.26935599999999998</c:v>
                      </c:pt>
                      <c:pt idx="1145" formatCode="0.000">
                        <c:v>0.2695612</c:v>
                      </c:pt>
                      <c:pt idx="1146" formatCode="0.000">
                        <c:v>0.26922279999999998</c:v>
                      </c:pt>
                      <c:pt idx="1147" formatCode="0.000">
                        <c:v>0.26911400000000002</c:v>
                      </c:pt>
                      <c:pt idx="1148" formatCode="0.000">
                        <c:v>0.26911840000000004</c:v>
                      </c:pt>
                      <c:pt idx="1149" formatCode="0.000">
                        <c:v>0.2695284</c:v>
                      </c:pt>
                      <c:pt idx="1150" formatCode="0.000">
                        <c:v>0.27425559999999999</c:v>
                      </c:pt>
                      <c:pt idx="1151" formatCode="0.000">
                        <c:v>0.27644999999999997</c:v>
                      </c:pt>
                      <c:pt idx="1152" formatCode="0.000">
                        <c:v>0.27603440000000001</c:v>
                      </c:pt>
                      <c:pt idx="1153" formatCode="0.000">
                        <c:v>0.27582999999999996</c:v>
                      </c:pt>
                      <c:pt idx="1154" formatCode="0.000">
                        <c:v>0.27581880000000003</c:v>
                      </c:pt>
                      <c:pt idx="1155" formatCode="0.000">
                        <c:v>0.27902199999999999</c:v>
                      </c:pt>
                      <c:pt idx="1156" formatCode="0.000">
                        <c:v>0.28389439999999999</c:v>
                      </c:pt>
                      <c:pt idx="1157" formatCode="0.000">
                        <c:v>0.28389799999999998</c:v>
                      </c:pt>
                      <c:pt idx="1158" formatCode="0.000">
                        <c:v>0.28356399999999998</c:v>
                      </c:pt>
                      <c:pt idx="1159" formatCode="0.000">
                        <c:v>0.28349839999999998</c:v>
                      </c:pt>
                      <c:pt idx="1160" formatCode="0.000">
                        <c:v>0.28355239999999998</c:v>
                      </c:pt>
                      <c:pt idx="1161" formatCode="0.000">
                        <c:v>0.28395879999999996</c:v>
                      </c:pt>
                      <c:pt idx="1162" formatCode="0.000">
                        <c:v>0.28850039999999999</c:v>
                      </c:pt>
                      <c:pt idx="1163" formatCode="0.000">
                        <c:v>0.28925640000000002</c:v>
                      </c:pt>
                      <c:pt idx="1164" formatCode="0.000">
                        <c:v>0.28899239999999998</c:v>
                      </c:pt>
                      <c:pt idx="1165" formatCode="0.000">
                        <c:v>0.28893720000000001</c:v>
                      </c:pt>
                      <c:pt idx="1166" formatCode="0.000">
                        <c:v>0.28990880000000002</c:v>
                      </c:pt>
                      <c:pt idx="1167" formatCode="0.000">
                        <c:v>0.29501719999999998</c:v>
                      </c:pt>
                      <c:pt idx="1168" formatCode="0.000">
                        <c:v>0.29544720000000002</c:v>
                      </c:pt>
                      <c:pt idx="1169" formatCode="0.000">
                        <c:v>0.29516720000000002</c:v>
                      </c:pt>
                      <c:pt idx="1170" formatCode="0.000">
                        <c:v>0.29511399999999999</c:v>
                      </c:pt>
                      <c:pt idx="1171" formatCode="0.000">
                        <c:v>0.29583480000000001</c:v>
                      </c:pt>
                      <c:pt idx="1172" formatCode="0.000">
                        <c:v>0.30130440000000003</c:v>
                      </c:pt>
                      <c:pt idx="1173" formatCode="0.000">
                        <c:v>0.30314360000000001</c:v>
                      </c:pt>
                      <c:pt idx="1174" formatCode="0.000">
                        <c:v>0.30274400000000001</c:v>
                      </c:pt>
                      <c:pt idx="1175" formatCode="0.000">
                        <c:v>0.30259599999999998</c:v>
                      </c:pt>
                      <c:pt idx="1176" formatCode="0.000">
                        <c:v>0.30264560000000001</c:v>
                      </c:pt>
                      <c:pt idx="1177" formatCode="0.000">
                        <c:v>0.30275279999999999</c:v>
                      </c:pt>
                      <c:pt idx="1178" formatCode="0.000">
                        <c:v>0.30491839999999998</c:v>
                      </c:pt>
                      <c:pt idx="1179" formatCode="0.000">
                        <c:v>0.31024679999999999</c:v>
                      </c:pt>
                      <c:pt idx="1180" formatCode="0.000">
                        <c:v>0.31040440000000002</c:v>
                      </c:pt>
                      <c:pt idx="1181" formatCode="0.000">
                        <c:v>0.31012679999999998</c:v>
                      </c:pt>
                      <c:pt idx="1182" formatCode="0.000">
                        <c:v>0.3101064</c:v>
                      </c:pt>
                      <c:pt idx="1183" formatCode="0.000">
                        <c:v>0.31353320000000001</c:v>
                      </c:pt>
                      <c:pt idx="1184" formatCode="0.000">
                        <c:v>0.31521280000000002</c:v>
                      </c:pt>
                      <c:pt idx="1185" formatCode="0.000">
                        <c:v>0.31536320000000001</c:v>
                      </c:pt>
                      <c:pt idx="1186" formatCode="0.000">
                        <c:v>0.32053240000000005</c:v>
                      </c:pt>
                      <c:pt idx="1187" formatCode="0.000">
                        <c:v>0.32266240000000002</c:v>
                      </c:pt>
                      <c:pt idx="1188" formatCode="0.000">
                        <c:v>0.32232640000000001</c:v>
                      </c:pt>
                      <c:pt idx="1189" formatCode="0.000">
                        <c:v>0.3222276</c:v>
                      </c:pt>
                      <c:pt idx="1190" formatCode="0.000">
                        <c:v>0.32232640000000001</c:v>
                      </c:pt>
                      <c:pt idx="1191" formatCode="0.000">
                        <c:v>0.32339039999999997</c:v>
                      </c:pt>
                      <c:pt idx="1192" formatCode="0.000">
                        <c:v>0.32906160000000001</c:v>
                      </c:pt>
                      <c:pt idx="1193" formatCode="0.000">
                        <c:v>0.3296116</c:v>
                      </c:pt>
                      <c:pt idx="1194" formatCode="0.000">
                        <c:v>0.32937559999999999</c:v>
                      </c:pt>
                      <c:pt idx="1195" formatCode="0.000">
                        <c:v>0.32940399999999997</c:v>
                      </c:pt>
                      <c:pt idx="1196" formatCode="0.000">
                        <c:v>0.32954600000000001</c:v>
                      </c:pt>
                      <c:pt idx="1197" formatCode="0.000">
                        <c:v>0.32997199999999999</c:v>
                      </c:pt>
                      <c:pt idx="1198" formatCode="0.000">
                        <c:v>0.33509239999999996</c:v>
                      </c:pt>
                      <c:pt idx="1199" formatCode="0.000">
                        <c:v>0.33840120000000001</c:v>
                      </c:pt>
                      <c:pt idx="1200" formatCode="0.000">
                        <c:v>0.33809119999999998</c:v>
                      </c:pt>
                      <c:pt idx="1201" formatCode="0.000">
                        <c:v>0.33801039999999999</c:v>
                      </c:pt>
                      <c:pt idx="1202" formatCode="0.000">
                        <c:v>0.338088</c:v>
                      </c:pt>
                      <c:pt idx="1203" formatCode="0.000">
                        <c:v>0.33823520000000001</c:v>
                      </c:pt>
                      <c:pt idx="1204" formatCode="0.000">
                        <c:v>0.34228439999999999</c:v>
                      </c:pt>
                      <c:pt idx="1205" formatCode="0.000">
                        <c:v>0.34505360000000002</c:v>
                      </c:pt>
                      <c:pt idx="1206" formatCode="0.000">
                        <c:v>0.34482399999999996</c:v>
                      </c:pt>
                      <c:pt idx="1207" formatCode="0.000">
                        <c:v>0.34480440000000001</c:v>
                      </c:pt>
                      <c:pt idx="1208" formatCode="0.000">
                        <c:v>0.34515479999999998</c:v>
                      </c:pt>
                      <c:pt idx="1209" formatCode="0.000">
                        <c:v>0.35045760000000004</c:v>
                      </c:pt>
                      <c:pt idx="1210" formatCode="0.000">
                        <c:v>0.35304519999999995</c:v>
                      </c:pt>
                      <c:pt idx="1211" formatCode="0.000">
                        <c:v>0.35276839999999998</c:v>
                      </c:pt>
                      <c:pt idx="1212" formatCode="0.000">
                        <c:v>0.35276159999999995</c:v>
                      </c:pt>
                      <c:pt idx="1213" formatCode="0.000">
                        <c:v>0.35294439999999999</c:v>
                      </c:pt>
                      <c:pt idx="1214" formatCode="0.000">
                        <c:v>0.35598759999999996</c:v>
                      </c:pt>
                      <c:pt idx="1215" formatCode="0.000">
                        <c:v>0.36186200000000002</c:v>
                      </c:pt>
                      <c:pt idx="1216" formatCode="0.000">
                        <c:v>0.36189120000000002</c:v>
                      </c:pt>
                      <c:pt idx="1217" formatCode="0.000">
                        <c:v>0.36174200000000001</c:v>
                      </c:pt>
                      <c:pt idx="1218" formatCode="0.000">
                        <c:v>0.36182599999999998</c:v>
                      </c:pt>
                      <c:pt idx="1219" formatCode="0.000">
                        <c:v>0.3620604</c:v>
                      </c:pt>
                      <c:pt idx="1220" formatCode="0.000">
                        <c:v>0.36264919999999995</c:v>
                      </c:pt>
                      <c:pt idx="1221" formatCode="0.000">
                        <c:v>0.36829040000000002</c:v>
                      </c:pt>
                      <c:pt idx="1222" formatCode="0.000">
                        <c:v>0.36964759999999997</c:v>
                      </c:pt>
                      <c:pt idx="1223" formatCode="0.000">
                        <c:v>0.36951919999999999</c:v>
                      </c:pt>
                      <c:pt idx="1224" formatCode="0.000">
                        <c:v>0.36961039999999995</c:v>
                      </c:pt>
                      <c:pt idx="1225" formatCode="0.000">
                        <c:v>0.3724712</c:v>
                      </c:pt>
                      <c:pt idx="1226" formatCode="0.000">
                        <c:v>0.37790199999999996</c:v>
                      </c:pt>
                      <c:pt idx="1227" formatCode="0.000">
                        <c:v>0.37785800000000003</c:v>
                      </c:pt>
                      <c:pt idx="1228" formatCode="0.000">
                        <c:v>0.37775080000000005</c:v>
                      </c:pt>
                      <c:pt idx="1229" formatCode="0.000">
                        <c:v>0.37792679999999995</c:v>
                      </c:pt>
                      <c:pt idx="1230" formatCode="0.000">
                        <c:v>0.38034959999999995</c:v>
                      </c:pt>
                      <c:pt idx="1231" formatCode="0.000">
                        <c:v>0.38740439999999998</c:v>
                      </c:pt>
                      <c:pt idx="1232" formatCode="0.000">
                        <c:v>0.38807920000000001</c:v>
                      </c:pt>
                      <c:pt idx="1233" formatCode="0.000">
                        <c:v>0.38788159999999999</c:v>
                      </c:pt>
                      <c:pt idx="1234" formatCode="0.000">
                        <c:v>0.38800440000000003</c:v>
                      </c:pt>
                      <c:pt idx="1235" formatCode="0.000">
                        <c:v>0.38827800000000001</c:v>
                      </c:pt>
                      <c:pt idx="1236" formatCode="0.000">
                        <c:v>0.38860080000000002</c:v>
                      </c:pt>
                      <c:pt idx="1237" formatCode="0.000">
                        <c:v>0.38910280000000003</c:v>
                      </c:pt>
                      <c:pt idx="1238" formatCode="0.000">
                        <c:v>0.39418880000000001</c:v>
                      </c:pt>
                      <c:pt idx="1239" formatCode="0.000">
                        <c:v>0.39577480000000004</c:v>
                      </c:pt>
                      <c:pt idx="1240" formatCode="0.000">
                        <c:v>0.39570959999999999</c:v>
                      </c:pt>
                      <c:pt idx="1241" formatCode="0.000">
                        <c:v>0.39586880000000002</c:v>
                      </c:pt>
                      <c:pt idx="1242" formatCode="0.000">
                        <c:v>0.40024399999999999</c:v>
                      </c:pt>
                      <c:pt idx="1243" formatCode="0.000">
                        <c:v>0.40733199999999997</c:v>
                      </c:pt>
                      <c:pt idx="1244" formatCode="0.000">
                        <c:v>0.40760800000000003</c:v>
                      </c:pt>
                      <c:pt idx="1245" formatCode="0.000">
                        <c:v>0.40732399999999996</c:v>
                      </c:pt>
                      <c:pt idx="1246" formatCode="0.000">
                        <c:v>0.40746000000000004</c:v>
                      </c:pt>
                      <c:pt idx="1247" formatCode="0.000">
                        <c:v>0.407804</c:v>
                      </c:pt>
                      <c:pt idx="1248" formatCode="0.000">
                        <c:v>0.40817199999999998</c:v>
                      </c:pt>
                      <c:pt idx="1249" formatCode="0.000">
                        <c:v>0.40865600000000002</c:v>
                      </c:pt>
                      <c:pt idx="1250" formatCode="0.000">
                        <c:v>0.41219600000000001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'N115 Curvas de Polarización'!$F$4:$F$1254</c15:sqref>
                        </c15:formulaRef>
                      </c:ext>
                    </c:extLst>
                    <c:numCache>
                      <c:formatCode>0.0000</c:formatCode>
                      <c:ptCount val="1251"/>
                      <c:pt idx="0">
                        <c:v>-1.6912899999999999E-5</c:v>
                      </c:pt>
                      <c:pt idx="1">
                        <c:v>1.8727699999999999E-3</c:v>
                      </c:pt>
                      <c:pt idx="2">
                        <c:v>3.8630700000000001E-3</c:v>
                      </c:pt>
                      <c:pt idx="3">
                        <c:v>5.8772399999999997E-3</c:v>
                      </c:pt>
                      <c:pt idx="4">
                        <c:v>7.9766000000000004E-3</c:v>
                      </c:pt>
                      <c:pt idx="5">
                        <c:v>9.8299300000000006E-3</c:v>
                      </c:pt>
                      <c:pt idx="6">
                        <c:v>1.18297E-2</c:v>
                      </c:pt>
                      <c:pt idx="7">
                        <c:v>1.4020599999999999E-2</c:v>
                      </c:pt>
                      <c:pt idx="8">
                        <c:v>1.61339E-2</c:v>
                      </c:pt>
                      <c:pt idx="9">
                        <c:v>1.7954700000000001E-2</c:v>
                      </c:pt>
                      <c:pt idx="10">
                        <c:v>1.9876100000000001E-2</c:v>
                      </c:pt>
                      <c:pt idx="11">
                        <c:v>2.1930700000000001E-2</c:v>
                      </c:pt>
                      <c:pt idx="12">
                        <c:v>2.4035999999999998E-2</c:v>
                      </c:pt>
                      <c:pt idx="13">
                        <c:v>2.5855400000000001E-2</c:v>
                      </c:pt>
                      <c:pt idx="14">
                        <c:v>2.78366E-2</c:v>
                      </c:pt>
                      <c:pt idx="15">
                        <c:v>2.9817E-2</c:v>
                      </c:pt>
                      <c:pt idx="16">
                        <c:v>3.1846100000000002E-2</c:v>
                      </c:pt>
                      <c:pt idx="17">
                        <c:v>3.3806000000000003E-2</c:v>
                      </c:pt>
                      <c:pt idx="18">
                        <c:v>3.5773100000000002E-2</c:v>
                      </c:pt>
                      <c:pt idx="19">
                        <c:v>3.7750400000000003E-2</c:v>
                      </c:pt>
                      <c:pt idx="20">
                        <c:v>4.0079200000000002E-2</c:v>
                      </c:pt>
                      <c:pt idx="21">
                        <c:v>4.1863499999999998E-2</c:v>
                      </c:pt>
                      <c:pt idx="22">
                        <c:v>4.3848499999999999E-2</c:v>
                      </c:pt>
                      <c:pt idx="23">
                        <c:v>4.5804200000000003E-2</c:v>
                      </c:pt>
                      <c:pt idx="24">
                        <c:v>4.79744E-2</c:v>
                      </c:pt>
                      <c:pt idx="25">
                        <c:v>4.9829600000000002E-2</c:v>
                      </c:pt>
                      <c:pt idx="26">
                        <c:v>5.1801E-2</c:v>
                      </c:pt>
                      <c:pt idx="27">
                        <c:v>5.3790699999999997E-2</c:v>
                      </c:pt>
                      <c:pt idx="28">
                        <c:v>5.5837199999999997E-2</c:v>
                      </c:pt>
                      <c:pt idx="29">
                        <c:v>5.7787499999999999E-2</c:v>
                      </c:pt>
                      <c:pt idx="30">
                        <c:v>5.9743900000000003E-2</c:v>
                      </c:pt>
                      <c:pt idx="31">
                        <c:v>6.1709300000000002E-2</c:v>
                      </c:pt>
                      <c:pt idx="32">
                        <c:v>6.3716800000000004E-2</c:v>
                      </c:pt>
                      <c:pt idx="33">
                        <c:v>6.5847199999999995E-2</c:v>
                      </c:pt>
                      <c:pt idx="34">
                        <c:v>6.77899E-2</c:v>
                      </c:pt>
                      <c:pt idx="35">
                        <c:v>6.9810999999999998E-2</c:v>
                      </c:pt>
                      <c:pt idx="36">
                        <c:v>7.1970099999999995E-2</c:v>
                      </c:pt>
                      <c:pt idx="37">
                        <c:v>7.3815099999999995E-2</c:v>
                      </c:pt>
                      <c:pt idx="38">
                        <c:v>7.5760300000000003E-2</c:v>
                      </c:pt>
                      <c:pt idx="39">
                        <c:v>7.7690300000000004E-2</c:v>
                      </c:pt>
                      <c:pt idx="40">
                        <c:v>7.9787899999999995E-2</c:v>
                      </c:pt>
                      <c:pt idx="41">
                        <c:v>8.1765500000000005E-2</c:v>
                      </c:pt>
                      <c:pt idx="42">
                        <c:v>8.3671700000000002E-2</c:v>
                      </c:pt>
                      <c:pt idx="43">
                        <c:v>8.5640800000000003E-2</c:v>
                      </c:pt>
                      <c:pt idx="44">
                        <c:v>8.7648599999999993E-2</c:v>
                      </c:pt>
                      <c:pt idx="45">
                        <c:v>8.98201E-2</c:v>
                      </c:pt>
                      <c:pt idx="46">
                        <c:v>9.1747400000000007E-2</c:v>
                      </c:pt>
                      <c:pt idx="47">
                        <c:v>9.3651999999999999E-2</c:v>
                      </c:pt>
                      <c:pt idx="48">
                        <c:v>9.5959500000000003E-2</c:v>
                      </c:pt>
                      <c:pt idx="49">
                        <c:v>9.7805500000000004E-2</c:v>
                      </c:pt>
                      <c:pt idx="50">
                        <c:v>9.9693100000000007E-2</c:v>
                      </c:pt>
                      <c:pt idx="51">
                        <c:v>0.10161199999999999</c:v>
                      </c:pt>
                      <c:pt idx="52">
                        <c:v>0.103813</c:v>
                      </c:pt>
                      <c:pt idx="53">
                        <c:v>0.105766</c:v>
                      </c:pt>
                      <c:pt idx="54">
                        <c:v>0.10767699999999999</c:v>
                      </c:pt>
                      <c:pt idx="55">
                        <c:v>0.109611</c:v>
                      </c:pt>
                      <c:pt idx="56">
                        <c:v>0.111648</c:v>
                      </c:pt>
                      <c:pt idx="57">
                        <c:v>0.1137</c:v>
                      </c:pt>
                      <c:pt idx="58">
                        <c:v>0.115717</c:v>
                      </c:pt>
                      <c:pt idx="59">
                        <c:v>0.117657</c:v>
                      </c:pt>
                      <c:pt idx="60">
                        <c:v>0.11995</c:v>
                      </c:pt>
                      <c:pt idx="61">
                        <c:v>0.121769</c:v>
                      </c:pt>
                      <c:pt idx="62">
                        <c:v>0.123695</c:v>
                      </c:pt>
                      <c:pt idx="63">
                        <c:v>0.125608</c:v>
                      </c:pt>
                      <c:pt idx="64">
                        <c:v>0.12775</c:v>
                      </c:pt>
                      <c:pt idx="65">
                        <c:v>0.129742</c:v>
                      </c:pt>
                      <c:pt idx="66">
                        <c:v>0.13162499999999999</c:v>
                      </c:pt>
                      <c:pt idx="67">
                        <c:v>0.13356000000000001</c:v>
                      </c:pt>
                      <c:pt idx="68">
                        <c:v>0.1356</c:v>
                      </c:pt>
                      <c:pt idx="69">
                        <c:v>0.13767299999999999</c:v>
                      </c:pt>
                      <c:pt idx="70">
                        <c:v>0.139566</c:v>
                      </c:pt>
                      <c:pt idx="71">
                        <c:v>0.141571</c:v>
                      </c:pt>
                      <c:pt idx="72">
                        <c:v>0.14390800000000001</c:v>
                      </c:pt>
                      <c:pt idx="73">
                        <c:v>0.14576800000000001</c:v>
                      </c:pt>
                      <c:pt idx="74">
                        <c:v>0.14762900000000001</c:v>
                      </c:pt>
                      <c:pt idx="75">
                        <c:v>0.14956700000000001</c:v>
                      </c:pt>
                      <c:pt idx="76">
                        <c:v>0.151698</c:v>
                      </c:pt>
                      <c:pt idx="77">
                        <c:v>0.15374399999999999</c:v>
                      </c:pt>
                      <c:pt idx="78">
                        <c:v>0.155614</c:v>
                      </c:pt>
                      <c:pt idx="79">
                        <c:v>0.15754599999999999</c:v>
                      </c:pt>
                      <c:pt idx="80">
                        <c:v>0.159583</c:v>
                      </c:pt>
                      <c:pt idx="81">
                        <c:v>0.16167500000000001</c:v>
                      </c:pt>
                      <c:pt idx="82">
                        <c:v>0.163549</c:v>
                      </c:pt>
                      <c:pt idx="83">
                        <c:v>0.16552</c:v>
                      </c:pt>
                      <c:pt idx="84">
                        <c:v>0.167793</c:v>
                      </c:pt>
                      <c:pt idx="85">
                        <c:v>0.16975999999999999</c:v>
                      </c:pt>
                      <c:pt idx="86">
                        <c:v>0.171597</c:v>
                      </c:pt>
                      <c:pt idx="87">
                        <c:v>0.17352799999999999</c:v>
                      </c:pt>
                      <c:pt idx="88">
                        <c:v>0.17566899999999999</c:v>
                      </c:pt>
                      <c:pt idx="89">
                        <c:v>0.17771799999999999</c:v>
                      </c:pt>
                      <c:pt idx="90">
                        <c:v>0.17955599999999999</c:v>
                      </c:pt>
                      <c:pt idx="91">
                        <c:v>0.181508</c:v>
                      </c:pt>
                      <c:pt idx="92">
                        <c:v>0.18354599999999999</c:v>
                      </c:pt>
                      <c:pt idx="93">
                        <c:v>0.18563099999999999</c:v>
                      </c:pt>
                      <c:pt idx="94">
                        <c:v>0.18751399999999999</c:v>
                      </c:pt>
                      <c:pt idx="95">
                        <c:v>0.18948899999999999</c:v>
                      </c:pt>
                      <c:pt idx="96">
                        <c:v>0.191498</c:v>
                      </c:pt>
                      <c:pt idx="97">
                        <c:v>0.19375600000000001</c:v>
                      </c:pt>
                      <c:pt idx="98">
                        <c:v>0.195573</c:v>
                      </c:pt>
                      <c:pt idx="99">
                        <c:v>0.19752600000000001</c:v>
                      </c:pt>
                      <c:pt idx="100">
                        <c:v>0.199571</c:v>
                      </c:pt>
                      <c:pt idx="101">
                        <c:v>0.20169899999999999</c:v>
                      </c:pt>
                      <c:pt idx="102">
                        <c:v>0.203517</c:v>
                      </c:pt>
                      <c:pt idx="103">
                        <c:v>0.205486</c:v>
                      </c:pt>
                      <c:pt idx="104">
                        <c:v>0.20752200000000001</c:v>
                      </c:pt>
                      <c:pt idx="105">
                        <c:v>0.20960599999999999</c:v>
                      </c:pt>
                      <c:pt idx="106">
                        <c:v>0.21146999999999999</c:v>
                      </c:pt>
                      <c:pt idx="107">
                        <c:v>0.21345600000000001</c:v>
                      </c:pt>
                      <c:pt idx="108">
                        <c:v>0.21545800000000001</c:v>
                      </c:pt>
                      <c:pt idx="109">
                        <c:v>0.217502</c:v>
                      </c:pt>
                      <c:pt idx="110">
                        <c:v>0.21953900000000001</c:v>
                      </c:pt>
                      <c:pt idx="111">
                        <c:v>0.22148200000000001</c:v>
                      </c:pt>
                      <c:pt idx="112">
                        <c:v>0.22362399999999999</c:v>
                      </c:pt>
                      <c:pt idx="113">
                        <c:v>0.22570699999999999</c:v>
                      </c:pt>
                      <c:pt idx="114">
                        <c:v>0.22748599999999999</c:v>
                      </c:pt>
                      <c:pt idx="115">
                        <c:v>0.22946900000000001</c:v>
                      </c:pt>
                      <c:pt idx="116">
                        <c:v>0.23146600000000001</c:v>
                      </c:pt>
                      <c:pt idx="117">
                        <c:v>0.233569</c:v>
                      </c:pt>
                      <c:pt idx="118">
                        <c:v>0.235434</c:v>
                      </c:pt>
                      <c:pt idx="119">
                        <c:v>0.23740600000000001</c:v>
                      </c:pt>
                      <c:pt idx="120">
                        <c:v>0.23940800000000001</c:v>
                      </c:pt>
                      <c:pt idx="121">
                        <c:v>0.24140800000000001</c:v>
                      </c:pt>
                      <c:pt idx="122">
                        <c:v>0.24349199999999999</c:v>
                      </c:pt>
                      <c:pt idx="123">
                        <c:v>0.245449</c:v>
                      </c:pt>
                      <c:pt idx="124">
                        <c:v>0.24748300000000001</c:v>
                      </c:pt>
                      <c:pt idx="125">
                        <c:v>0.24968299999999999</c:v>
                      </c:pt>
                      <c:pt idx="126">
                        <c:v>0.25146299999999999</c:v>
                      </c:pt>
                      <c:pt idx="127">
                        <c:v>0.25342199999999998</c:v>
                      </c:pt>
                      <c:pt idx="128">
                        <c:v>0.25541000000000003</c:v>
                      </c:pt>
                      <c:pt idx="129">
                        <c:v>0.25758500000000001</c:v>
                      </c:pt>
                      <c:pt idx="130">
                        <c:v>0.25942599999999999</c:v>
                      </c:pt>
                      <c:pt idx="131">
                        <c:v>0.26139299999999999</c:v>
                      </c:pt>
                      <c:pt idx="132">
                        <c:v>0.263372</c:v>
                      </c:pt>
                      <c:pt idx="133">
                        <c:v>0.26539299999999999</c:v>
                      </c:pt>
                      <c:pt idx="134">
                        <c:v>0.26737100000000003</c:v>
                      </c:pt>
                      <c:pt idx="135">
                        <c:v>0.26941799999999999</c:v>
                      </c:pt>
                      <c:pt idx="136">
                        <c:v>0.27149899999999999</c:v>
                      </c:pt>
                      <c:pt idx="137">
                        <c:v>0.27366699999999999</c:v>
                      </c:pt>
                      <c:pt idx="138">
                        <c:v>0.27545399999999998</c:v>
                      </c:pt>
                      <c:pt idx="139">
                        <c:v>0.27741100000000002</c:v>
                      </c:pt>
                      <c:pt idx="140">
                        <c:v>0.27937400000000001</c:v>
                      </c:pt>
                      <c:pt idx="141">
                        <c:v>0.28153299999999998</c:v>
                      </c:pt>
                      <c:pt idx="142">
                        <c:v>0.28339599999999998</c:v>
                      </c:pt>
                      <c:pt idx="143">
                        <c:v>0.28534399999999999</c:v>
                      </c:pt>
                      <c:pt idx="144">
                        <c:v>0.2873</c:v>
                      </c:pt>
                      <c:pt idx="145">
                        <c:v>0.28933500000000001</c:v>
                      </c:pt>
                      <c:pt idx="146">
                        <c:v>0.29133399999999998</c:v>
                      </c:pt>
                      <c:pt idx="147">
                        <c:v>0.29327599999999998</c:v>
                      </c:pt>
                      <c:pt idx="148">
                        <c:v>0.29530499999999998</c:v>
                      </c:pt>
                      <c:pt idx="149">
                        <c:v>0.297649</c:v>
                      </c:pt>
                      <c:pt idx="150">
                        <c:v>0.29941699999999999</c:v>
                      </c:pt>
                      <c:pt idx="151">
                        <c:v>0.30135299999999998</c:v>
                      </c:pt>
                      <c:pt idx="152">
                        <c:v>0.30332500000000001</c:v>
                      </c:pt>
                      <c:pt idx="153">
                        <c:v>0.30547600000000003</c:v>
                      </c:pt>
                      <c:pt idx="154">
                        <c:v>0.30740099999999998</c:v>
                      </c:pt>
                      <c:pt idx="155">
                        <c:v>0.30934200000000001</c:v>
                      </c:pt>
                      <c:pt idx="156">
                        <c:v>0.31129000000000001</c:v>
                      </c:pt>
                      <c:pt idx="157">
                        <c:v>0.31332700000000002</c:v>
                      </c:pt>
                      <c:pt idx="158">
                        <c:v>0.31534200000000001</c:v>
                      </c:pt>
                      <c:pt idx="159">
                        <c:v>0.31727300000000003</c:v>
                      </c:pt>
                      <c:pt idx="160">
                        <c:v>0.319241</c:v>
                      </c:pt>
                      <c:pt idx="161">
                        <c:v>0.32162200000000002</c:v>
                      </c:pt>
                      <c:pt idx="162">
                        <c:v>0.32341199999999998</c:v>
                      </c:pt>
                      <c:pt idx="163">
                        <c:v>0.325345</c:v>
                      </c:pt>
                      <c:pt idx="164">
                        <c:v>0.32726899999999998</c:v>
                      </c:pt>
                      <c:pt idx="165">
                        <c:v>0.32948</c:v>
                      </c:pt>
                      <c:pt idx="166">
                        <c:v>0.33137699999999998</c:v>
                      </c:pt>
                      <c:pt idx="167">
                        <c:v>0.333291</c:v>
                      </c:pt>
                      <c:pt idx="168">
                        <c:v>0.33521499999999999</c:v>
                      </c:pt>
                      <c:pt idx="169">
                        <c:v>0.33726899999999999</c:v>
                      </c:pt>
                      <c:pt idx="170">
                        <c:v>0.33931699999999998</c:v>
                      </c:pt>
                      <c:pt idx="171">
                        <c:v>0.341227</c:v>
                      </c:pt>
                      <c:pt idx="172">
                        <c:v>0.34316799999999997</c:v>
                      </c:pt>
                      <c:pt idx="173">
                        <c:v>0.34519699999999998</c:v>
                      </c:pt>
                      <c:pt idx="174">
                        <c:v>0.34739999999999999</c:v>
                      </c:pt>
                      <c:pt idx="175">
                        <c:v>0.34930299999999997</c:v>
                      </c:pt>
                      <c:pt idx="176">
                        <c:v>0.35124899999999998</c:v>
                      </c:pt>
                      <c:pt idx="177">
                        <c:v>0.35336899999999999</c:v>
                      </c:pt>
                      <c:pt idx="178">
                        <c:v>0.35536000000000001</c:v>
                      </c:pt>
                      <c:pt idx="179">
                        <c:v>0.35724099999999998</c:v>
                      </c:pt>
                      <c:pt idx="180">
                        <c:v>0.35919499999999999</c:v>
                      </c:pt>
                      <c:pt idx="181">
                        <c:v>0.36128300000000002</c:v>
                      </c:pt>
                      <c:pt idx="182">
                        <c:v>0.36331400000000003</c:v>
                      </c:pt>
                      <c:pt idx="183">
                        <c:v>0.36520200000000003</c:v>
                      </c:pt>
                      <c:pt idx="184">
                        <c:v>0.36715599999999998</c:v>
                      </c:pt>
                      <c:pt idx="185">
                        <c:v>0.36918000000000001</c:v>
                      </c:pt>
                      <c:pt idx="186">
                        <c:v>0.37134299999999998</c:v>
                      </c:pt>
                      <c:pt idx="187">
                        <c:v>0.37329200000000001</c:v>
                      </c:pt>
                      <c:pt idx="188">
                        <c:v>0.37515799999999999</c:v>
                      </c:pt>
                      <c:pt idx="189">
                        <c:v>0.37743900000000002</c:v>
                      </c:pt>
                      <c:pt idx="190">
                        <c:v>0.379359</c:v>
                      </c:pt>
                      <c:pt idx="191">
                        <c:v>0.38122800000000001</c:v>
                      </c:pt>
                      <c:pt idx="192">
                        <c:v>0.38314199999999998</c:v>
                      </c:pt>
                      <c:pt idx="193">
                        <c:v>0.38522600000000001</c:v>
                      </c:pt>
                      <c:pt idx="194">
                        <c:v>0.387291</c:v>
                      </c:pt>
                      <c:pt idx="195">
                        <c:v>0.38915</c:v>
                      </c:pt>
                      <c:pt idx="196">
                        <c:v>0.39110499999999998</c:v>
                      </c:pt>
                      <c:pt idx="197">
                        <c:v>0.39313500000000001</c:v>
                      </c:pt>
                      <c:pt idx="198">
                        <c:v>0.39520499999999997</c:v>
                      </c:pt>
                      <c:pt idx="199">
                        <c:v>0.397229</c:v>
                      </c:pt>
                      <c:pt idx="200">
                        <c:v>0.39912399999999998</c:v>
                      </c:pt>
                      <c:pt idx="201">
                        <c:v>0.40135199999999999</c:v>
                      </c:pt>
                      <c:pt idx="202">
                        <c:v>0.40331600000000001</c:v>
                      </c:pt>
                      <c:pt idx="203">
                        <c:v>0.40518300000000002</c:v>
                      </c:pt>
                      <c:pt idx="204">
                        <c:v>0.40710299999999999</c:v>
                      </c:pt>
                      <c:pt idx="205">
                        <c:v>0.40919299999999997</c:v>
                      </c:pt>
                      <c:pt idx="206">
                        <c:v>0.41129599999999999</c:v>
                      </c:pt>
                      <c:pt idx="207">
                        <c:v>0.41320000000000001</c:v>
                      </c:pt>
                      <c:pt idx="208">
                        <c:v>0.41513100000000003</c:v>
                      </c:pt>
                      <c:pt idx="209">
                        <c:v>0.417184</c:v>
                      </c:pt>
                      <c:pt idx="210">
                        <c:v>0.41924099999999997</c:v>
                      </c:pt>
                      <c:pt idx="211">
                        <c:v>0.42113</c:v>
                      </c:pt>
                      <c:pt idx="212">
                        <c:v>0.42315599999999998</c:v>
                      </c:pt>
                      <c:pt idx="213">
                        <c:v>0.42547099999999999</c:v>
                      </c:pt>
                      <c:pt idx="214">
                        <c:v>0.42734</c:v>
                      </c:pt>
                      <c:pt idx="215">
                        <c:v>0.42920999999999998</c:v>
                      </c:pt>
                      <c:pt idx="216">
                        <c:v>0.43112899999999998</c:v>
                      </c:pt>
                      <c:pt idx="217">
                        <c:v>0.43321599999999999</c:v>
                      </c:pt>
                      <c:pt idx="218">
                        <c:v>0.43530400000000002</c:v>
                      </c:pt>
                      <c:pt idx="219">
                        <c:v>0.437143</c:v>
                      </c:pt>
                      <c:pt idx="220">
                        <c:v>0.43909900000000002</c:v>
                      </c:pt>
                      <c:pt idx="221">
                        <c:v>0.44112000000000001</c:v>
                      </c:pt>
                      <c:pt idx="222">
                        <c:v>0.44318800000000003</c:v>
                      </c:pt>
                      <c:pt idx="223">
                        <c:v>0.44508700000000001</c:v>
                      </c:pt>
                      <c:pt idx="224">
                        <c:v>0.44706499999999999</c:v>
                      </c:pt>
                      <c:pt idx="225">
                        <c:v>0.44925999999999999</c:v>
                      </c:pt>
                      <c:pt idx="226">
                        <c:v>0.45132299999999997</c:v>
                      </c:pt>
                      <c:pt idx="227">
                        <c:v>0.45316600000000001</c:v>
                      </c:pt>
                      <c:pt idx="228">
                        <c:v>0.45507999999999998</c:v>
                      </c:pt>
                      <c:pt idx="229">
                        <c:v>0.45719700000000002</c:v>
                      </c:pt>
                      <c:pt idx="230">
                        <c:v>0.45926400000000001</c:v>
                      </c:pt>
                      <c:pt idx="231">
                        <c:v>0.46112700000000001</c:v>
                      </c:pt>
                      <c:pt idx="232">
                        <c:v>0.46307399999999999</c:v>
                      </c:pt>
                      <c:pt idx="233">
                        <c:v>0.46510899999999999</c:v>
                      </c:pt>
                      <c:pt idx="234">
                        <c:v>0.46715299999999998</c:v>
                      </c:pt>
                      <c:pt idx="235">
                        <c:v>0.46906199999999998</c:v>
                      </c:pt>
                      <c:pt idx="236">
                        <c:v>0.47103200000000001</c:v>
                      </c:pt>
                      <c:pt idx="237">
                        <c:v>0.47305199999999997</c:v>
                      </c:pt>
                      <c:pt idx="238">
                        <c:v>0.47532799999999997</c:v>
                      </c:pt>
                      <c:pt idx="239">
                        <c:v>0.47714499999999999</c:v>
                      </c:pt>
                      <c:pt idx="240">
                        <c:v>0.47907499999999997</c:v>
                      </c:pt>
                      <c:pt idx="241">
                        <c:v>0.48116199999999998</c:v>
                      </c:pt>
                      <c:pt idx="242">
                        <c:v>0.483269</c:v>
                      </c:pt>
                      <c:pt idx="243">
                        <c:v>0.48508299999999999</c:v>
                      </c:pt>
                      <c:pt idx="244">
                        <c:v>0.48703800000000003</c:v>
                      </c:pt>
                      <c:pt idx="245">
                        <c:v>0.48906699999999997</c:v>
                      </c:pt>
                      <c:pt idx="246">
                        <c:v>0.49110900000000002</c:v>
                      </c:pt>
                      <c:pt idx="247">
                        <c:v>0.49300899999999998</c:v>
                      </c:pt>
                      <c:pt idx="248">
                        <c:v>0.49498199999999998</c:v>
                      </c:pt>
                      <c:pt idx="249">
                        <c:v>0.49698300000000001</c:v>
                      </c:pt>
                      <c:pt idx="250">
                        <c:v>0.49898700000000001</c:v>
                      </c:pt>
                      <c:pt idx="251">
                        <c:v>0.50110600000000005</c:v>
                      </c:pt>
                      <c:pt idx="252">
                        <c:v>0.50302800000000003</c:v>
                      </c:pt>
                      <c:pt idx="253">
                        <c:v>0.50517999999999996</c:v>
                      </c:pt>
                      <c:pt idx="254">
                        <c:v>0.50724999999999998</c:v>
                      </c:pt>
                      <c:pt idx="255">
                        <c:v>0.50903799999999999</c:v>
                      </c:pt>
                      <c:pt idx="256">
                        <c:v>0.51100299999999999</c:v>
                      </c:pt>
                      <c:pt idx="257">
                        <c:v>0.51305400000000001</c:v>
                      </c:pt>
                      <c:pt idx="258">
                        <c:v>0.51513200000000003</c:v>
                      </c:pt>
                      <c:pt idx="259">
                        <c:v>0.51700900000000005</c:v>
                      </c:pt>
                      <c:pt idx="260">
                        <c:v>0.51896900000000001</c:v>
                      </c:pt>
                      <c:pt idx="261">
                        <c:v>0.52098199999999995</c:v>
                      </c:pt>
                      <c:pt idx="262">
                        <c:v>0.522984</c:v>
                      </c:pt>
                      <c:pt idx="263">
                        <c:v>0.52509799999999995</c:v>
                      </c:pt>
                      <c:pt idx="264">
                        <c:v>0.52703</c:v>
                      </c:pt>
                      <c:pt idx="265">
                        <c:v>0.529084</c:v>
                      </c:pt>
                      <c:pt idx="266">
                        <c:v>0.53125999999999995</c:v>
                      </c:pt>
                      <c:pt idx="267">
                        <c:v>0.53303800000000001</c:v>
                      </c:pt>
                      <c:pt idx="268">
                        <c:v>0.53498999999999997</c:v>
                      </c:pt>
                      <c:pt idx="269">
                        <c:v>0.536991</c:v>
                      </c:pt>
                      <c:pt idx="270">
                        <c:v>0.53907499999999997</c:v>
                      </c:pt>
                      <c:pt idx="271">
                        <c:v>0.54097300000000004</c:v>
                      </c:pt>
                      <c:pt idx="272">
                        <c:v>0.54292799999999997</c:v>
                      </c:pt>
                      <c:pt idx="273">
                        <c:v>0.54490000000000005</c:v>
                      </c:pt>
                      <c:pt idx="274">
                        <c:v>0.54691699999999999</c:v>
                      </c:pt>
                      <c:pt idx="275">
                        <c:v>0.54891500000000004</c:v>
                      </c:pt>
                      <c:pt idx="276">
                        <c:v>0.55098100000000005</c:v>
                      </c:pt>
                      <c:pt idx="277">
                        <c:v>0.55308400000000002</c:v>
                      </c:pt>
                      <c:pt idx="278">
                        <c:v>0.55521500000000001</c:v>
                      </c:pt>
                      <c:pt idx="279">
                        <c:v>0.55699900000000002</c:v>
                      </c:pt>
                      <c:pt idx="280">
                        <c:v>0.55895300000000003</c:v>
                      </c:pt>
                      <c:pt idx="281">
                        <c:v>0.56088899999999997</c:v>
                      </c:pt>
                      <c:pt idx="282">
                        <c:v>0.56305000000000005</c:v>
                      </c:pt>
                      <c:pt idx="283">
                        <c:v>0.56495399999999996</c:v>
                      </c:pt>
                      <c:pt idx="284">
                        <c:v>0.566913</c:v>
                      </c:pt>
                      <c:pt idx="285">
                        <c:v>0.56886899999999996</c:v>
                      </c:pt>
                      <c:pt idx="286">
                        <c:v>0.57091800000000004</c:v>
                      </c:pt>
                      <c:pt idx="287">
                        <c:v>0.57290399999999997</c:v>
                      </c:pt>
                      <c:pt idx="288">
                        <c:v>0.57486099999999996</c:v>
                      </c:pt>
                      <c:pt idx="289">
                        <c:v>0.57697100000000001</c:v>
                      </c:pt>
                      <c:pt idx="290">
                        <c:v>0.57916900000000004</c:v>
                      </c:pt>
                      <c:pt idx="291">
                        <c:v>0.58098300000000003</c:v>
                      </c:pt>
                      <c:pt idx="292">
                        <c:v>0.58293799999999996</c:v>
                      </c:pt>
                      <c:pt idx="293">
                        <c:v>0.58488099999999998</c:v>
                      </c:pt>
                      <c:pt idx="294">
                        <c:v>0.58707200000000004</c:v>
                      </c:pt>
                      <c:pt idx="295">
                        <c:v>0.58894899999999994</c:v>
                      </c:pt>
                      <c:pt idx="296">
                        <c:v>0.59087900000000004</c:v>
                      </c:pt>
                      <c:pt idx="297">
                        <c:v>0.59281399999999995</c:v>
                      </c:pt>
                      <c:pt idx="298">
                        <c:v>0.59485699999999997</c:v>
                      </c:pt>
                      <c:pt idx="299">
                        <c:v>0.59688399999999997</c:v>
                      </c:pt>
                      <c:pt idx="300">
                        <c:v>0.59879899999999997</c:v>
                      </c:pt>
                      <c:pt idx="301">
                        <c:v>0.60075400000000001</c:v>
                      </c:pt>
                      <c:pt idx="302">
                        <c:v>0.603078</c:v>
                      </c:pt>
                      <c:pt idx="303">
                        <c:v>0.604966</c:v>
                      </c:pt>
                      <c:pt idx="304">
                        <c:v>0.60689199999999999</c:v>
                      </c:pt>
                      <c:pt idx="305">
                        <c:v>0.60880900000000004</c:v>
                      </c:pt>
                      <c:pt idx="306">
                        <c:v>0.61100900000000002</c:v>
                      </c:pt>
                      <c:pt idx="307">
                        <c:v>0.61292599999999997</c:v>
                      </c:pt>
                      <c:pt idx="308">
                        <c:v>0.61484000000000005</c:v>
                      </c:pt>
                      <c:pt idx="309">
                        <c:v>0.61677400000000004</c:v>
                      </c:pt>
                      <c:pt idx="310">
                        <c:v>0.61885699999999999</c:v>
                      </c:pt>
                      <c:pt idx="311">
                        <c:v>0.62085400000000002</c:v>
                      </c:pt>
                      <c:pt idx="312">
                        <c:v>0.62276100000000001</c:v>
                      </c:pt>
                      <c:pt idx="313">
                        <c:v>0.62472300000000003</c:v>
                      </c:pt>
                      <c:pt idx="314">
                        <c:v>0.62674200000000002</c:v>
                      </c:pt>
                      <c:pt idx="315">
                        <c:v>0.62896200000000002</c:v>
                      </c:pt>
                      <c:pt idx="316">
                        <c:v>0.63084300000000004</c:v>
                      </c:pt>
                      <c:pt idx="317">
                        <c:v>0.63276399999999999</c:v>
                      </c:pt>
                      <c:pt idx="318">
                        <c:v>0.634884</c:v>
                      </c:pt>
                      <c:pt idx="319">
                        <c:v>0.63689600000000002</c:v>
                      </c:pt>
                      <c:pt idx="320">
                        <c:v>0.63878599999999996</c:v>
                      </c:pt>
                      <c:pt idx="321">
                        <c:v>0.64073400000000003</c:v>
                      </c:pt>
                      <c:pt idx="322">
                        <c:v>0.642764</c:v>
                      </c:pt>
                      <c:pt idx="323">
                        <c:v>0.64480800000000005</c:v>
                      </c:pt>
                      <c:pt idx="324">
                        <c:v>0.64670499999999997</c:v>
                      </c:pt>
                      <c:pt idx="325">
                        <c:v>0.64868300000000001</c:v>
                      </c:pt>
                      <c:pt idx="326">
                        <c:v>0.65070099999999997</c:v>
                      </c:pt>
                      <c:pt idx="327">
                        <c:v>0.65277099999999999</c:v>
                      </c:pt>
                      <c:pt idx="328">
                        <c:v>0.65480700000000003</c:v>
                      </c:pt>
                      <c:pt idx="329">
                        <c:v>0.656717</c:v>
                      </c:pt>
                      <c:pt idx="330">
                        <c:v>0.659022</c:v>
                      </c:pt>
                      <c:pt idx="331">
                        <c:v>0.66090800000000005</c:v>
                      </c:pt>
                      <c:pt idx="332">
                        <c:v>0.66272500000000001</c:v>
                      </c:pt>
                      <c:pt idx="333">
                        <c:v>0.66468499999999997</c:v>
                      </c:pt>
                      <c:pt idx="334">
                        <c:v>0.66678499999999996</c:v>
                      </c:pt>
                      <c:pt idx="335">
                        <c:v>0.66881000000000002</c:v>
                      </c:pt>
                      <c:pt idx="336">
                        <c:v>0.670678</c:v>
                      </c:pt>
                      <c:pt idx="337">
                        <c:v>0.67265900000000001</c:v>
                      </c:pt>
                      <c:pt idx="338">
                        <c:v>0.67468099999999998</c:v>
                      </c:pt>
                      <c:pt idx="339">
                        <c:v>0.676728</c:v>
                      </c:pt>
                      <c:pt idx="340">
                        <c:v>0.67876899999999996</c:v>
                      </c:pt>
                      <c:pt idx="341">
                        <c:v>0.68071000000000004</c:v>
                      </c:pt>
                      <c:pt idx="342">
                        <c:v>0.68292200000000003</c:v>
                      </c:pt>
                      <c:pt idx="343">
                        <c:v>0.68489800000000001</c:v>
                      </c:pt>
                      <c:pt idx="344">
                        <c:v>0.68673099999999998</c:v>
                      </c:pt>
                      <c:pt idx="345">
                        <c:v>0.68866700000000003</c:v>
                      </c:pt>
                      <c:pt idx="346">
                        <c:v>0.69072900000000004</c:v>
                      </c:pt>
                      <c:pt idx="347">
                        <c:v>0.69280900000000001</c:v>
                      </c:pt>
                      <c:pt idx="348">
                        <c:v>0.69463799999999998</c:v>
                      </c:pt>
                      <c:pt idx="349">
                        <c:v>0.69660999999999995</c:v>
                      </c:pt>
                      <c:pt idx="350">
                        <c:v>0.69862199999999997</c:v>
                      </c:pt>
                      <c:pt idx="351">
                        <c:v>0.70064300000000002</c:v>
                      </c:pt>
                      <c:pt idx="352">
                        <c:v>0.70257599999999998</c:v>
                      </c:pt>
                      <c:pt idx="353">
                        <c:v>0.70466700000000004</c:v>
                      </c:pt>
                      <c:pt idx="354">
                        <c:v>0.70691300000000001</c:v>
                      </c:pt>
                      <c:pt idx="355">
                        <c:v>0.70888499999999999</c:v>
                      </c:pt>
                      <c:pt idx="356">
                        <c:v>0.71070800000000001</c:v>
                      </c:pt>
                      <c:pt idx="357">
                        <c:v>0.71264400000000006</c:v>
                      </c:pt>
                      <c:pt idx="358">
                        <c:v>0.71465699999999999</c:v>
                      </c:pt>
                      <c:pt idx="359">
                        <c:v>0.71677500000000005</c:v>
                      </c:pt>
                      <c:pt idx="360">
                        <c:v>0.718634</c:v>
                      </c:pt>
                      <c:pt idx="361">
                        <c:v>0.72060599999999997</c:v>
                      </c:pt>
                      <c:pt idx="362">
                        <c:v>0.72260999999999997</c:v>
                      </c:pt>
                      <c:pt idx="363">
                        <c:v>0.72467099999999995</c:v>
                      </c:pt>
                      <c:pt idx="364">
                        <c:v>0.72657000000000005</c:v>
                      </c:pt>
                      <c:pt idx="365">
                        <c:v>0.72855599999999998</c:v>
                      </c:pt>
                      <c:pt idx="366">
                        <c:v>0.73072599999999999</c:v>
                      </c:pt>
                      <c:pt idx="367">
                        <c:v>0.73284000000000005</c:v>
                      </c:pt>
                      <c:pt idx="368">
                        <c:v>0.73467899999999997</c:v>
                      </c:pt>
                      <c:pt idx="369">
                        <c:v>0.73665499999999995</c:v>
                      </c:pt>
                      <c:pt idx="370">
                        <c:v>0.73867499999999997</c:v>
                      </c:pt>
                      <c:pt idx="371">
                        <c:v>0.74080999999999997</c:v>
                      </c:pt>
                      <c:pt idx="372">
                        <c:v>0.74261100000000002</c:v>
                      </c:pt>
                      <c:pt idx="373">
                        <c:v>0.74455899999999997</c:v>
                      </c:pt>
                      <c:pt idx="374">
                        <c:v>0.74655000000000005</c:v>
                      </c:pt>
                      <c:pt idx="375">
                        <c:v>0.74858899999999995</c:v>
                      </c:pt>
                      <c:pt idx="376">
                        <c:v>0.75054200000000004</c:v>
                      </c:pt>
                      <c:pt idx="377">
                        <c:v>0.75249900000000003</c:v>
                      </c:pt>
                      <c:pt idx="378">
                        <c:v>0.75447900000000001</c:v>
                      </c:pt>
                      <c:pt idx="379">
                        <c:v>0.75682000000000005</c:v>
                      </c:pt>
                      <c:pt idx="380">
                        <c:v>0.75862799999999997</c:v>
                      </c:pt>
                      <c:pt idx="381">
                        <c:v>0.76060499999999998</c:v>
                      </c:pt>
                      <c:pt idx="382">
                        <c:v>0.76258099999999995</c:v>
                      </c:pt>
                      <c:pt idx="383">
                        <c:v>0.76476699999999997</c:v>
                      </c:pt>
                      <c:pt idx="384">
                        <c:v>0.76658700000000002</c:v>
                      </c:pt>
                      <c:pt idx="385">
                        <c:v>0.76854599999999995</c:v>
                      </c:pt>
                      <c:pt idx="386">
                        <c:v>0.77052399999999999</c:v>
                      </c:pt>
                      <c:pt idx="387">
                        <c:v>0.77263999999999999</c:v>
                      </c:pt>
                      <c:pt idx="388">
                        <c:v>0.774536</c:v>
                      </c:pt>
                      <c:pt idx="389">
                        <c:v>0.77647100000000002</c:v>
                      </c:pt>
                      <c:pt idx="390">
                        <c:v>0.77844199999999997</c:v>
                      </c:pt>
                      <c:pt idx="391">
                        <c:v>0.78045600000000004</c:v>
                      </c:pt>
                      <c:pt idx="392">
                        <c:v>0.78263400000000005</c:v>
                      </c:pt>
                      <c:pt idx="393">
                        <c:v>0.78454100000000004</c:v>
                      </c:pt>
                      <c:pt idx="394">
                        <c:v>0.78657200000000005</c:v>
                      </c:pt>
                      <c:pt idx="395">
                        <c:v>0.78873800000000005</c:v>
                      </c:pt>
                      <c:pt idx="396">
                        <c:v>0.79057200000000005</c:v>
                      </c:pt>
                      <c:pt idx="397">
                        <c:v>0.79249800000000004</c:v>
                      </c:pt>
                      <c:pt idx="398">
                        <c:v>0.79446899999999998</c:v>
                      </c:pt>
                      <c:pt idx="399">
                        <c:v>0.79653799999999997</c:v>
                      </c:pt>
                      <c:pt idx="400">
                        <c:v>0.79850900000000002</c:v>
                      </c:pt>
                      <c:pt idx="401">
                        <c:v>0.80042100000000005</c:v>
                      </c:pt>
                      <c:pt idx="402">
                        <c:v>0.80237899999999995</c:v>
                      </c:pt>
                      <c:pt idx="403">
                        <c:v>0.80440699999999998</c:v>
                      </c:pt>
                      <c:pt idx="404">
                        <c:v>0.80658399999999997</c:v>
                      </c:pt>
                      <c:pt idx="405">
                        <c:v>0.80851300000000004</c:v>
                      </c:pt>
                      <c:pt idx="406">
                        <c:v>0.81045400000000001</c:v>
                      </c:pt>
                      <c:pt idx="407">
                        <c:v>0.81281700000000001</c:v>
                      </c:pt>
                      <c:pt idx="408">
                        <c:v>0.81454400000000005</c:v>
                      </c:pt>
                      <c:pt idx="409">
                        <c:v>0.81643900000000003</c:v>
                      </c:pt>
                      <c:pt idx="410">
                        <c:v>0.81839600000000001</c:v>
                      </c:pt>
                      <c:pt idx="411">
                        <c:v>0.82052000000000003</c:v>
                      </c:pt>
                      <c:pt idx="412">
                        <c:v>0.82247499999999996</c:v>
                      </c:pt>
                      <c:pt idx="413">
                        <c:v>0.82433999999999996</c:v>
                      </c:pt>
                      <c:pt idx="414">
                        <c:v>0.82631699999999997</c:v>
                      </c:pt>
                      <c:pt idx="415">
                        <c:v>0.82832600000000001</c:v>
                      </c:pt>
                      <c:pt idx="416">
                        <c:v>0.83042700000000003</c:v>
                      </c:pt>
                      <c:pt idx="417">
                        <c:v>0.83242000000000005</c:v>
                      </c:pt>
                      <c:pt idx="418">
                        <c:v>0.83442300000000003</c:v>
                      </c:pt>
                      <c:pt idx="419">
                        <c:v>0.83671899999999999</c:v>
                      </c:pt>
                      <c:pt idx="420">
                        <c:v>0.83851100000000001</c:v>
                      </c:pt>
                      <c:pt idx="421">
                        <c:v>0.84035599999999999</c:v>
                      </c:pt>
                      <c:pt idx="422">
                        <c:v>0.84232300000000004</c:v>
                      </c:pt>
                      <c:pt idx="423">
                        <c:v>0.84437899999999999</c:v>
                      </c:pt>
                      <c:pt idx="424">
                        <c:v>0.846418</c:v>
                      </c:pt>
                      <c:pt idx="425">
                        <c:v>0.848275</c:v>
                      </c:pt>
                      <c:pt idx="426">
                        <c:v>0.85025300000000004</c:v>
                      </c:pt>
                      <c:pt idx="427">
                        <c:v>0.85227399999999998</c:v>
                      </c:pt>
                      <c:pt idx="428">
                        <c:v>0.85429100000000002</c:v>
                      </c:pt>
                      <c:pt idx="429">
                        <c:v>0.85623000000000005</c:v>
                      </c:pt>
                      <c:pt idx="430">
                        <c:v>0.858344</c:v>
                      </c:pt>
                      <c:pt idx="431">
                        <c:v>0.86053900000000005</c:v>
                      </c:pt>
                      <c:pt idx="432">
                        <c:v>0.86250899999999997</c:v>
                      </c:pt>
                      <c:pt idx="433">
                        <c:v>0.86433800000000005</c:v>
                      </c:pt>
                      <c:pt idx="434">
                        <c:v>0.866282</c:v>
                      </c:pt>
                      <c:pt idx="435">
                        <c:v>0.86831999999999998</c:v>
                      </c:pt>
                      <c:pt idx="436">
                        <c:v>0.87040099999999998</c:v>
                      </c:pt>
                      <c:pt idx="437">
                        <c:v>0.87226400000000004</c:v>
                      </c:pt>
                      <c:pt idx="438">
                        <c:v>0.87423600000000001</c:v>
                      </c:pt>
                      <c:pt idx="439">
                        <c:v>0.876251</c:v>
                      </c:pt>
                      <c:pt idx="440">
                        <c:v>0.87830200000000003</c:v>
                      </c:pt>
                      <c:pt idx="441">
                        <c:v>0.88019700000000001</c:v>
                      </c:pt>
                      <c:pt idx="442">
                        <c:v>0.88218700000000005</c:v>
                      </c:pt>
                      <c:pt idx="443">
                        <c:v>0.88434999999999997</c:v>
                      </c:pt>
                      <c:pt idx="444">
                        <c:v>0.88645600000000002</c:v>
                      </c:pt>
                      <c:pt idx="445">
                        <c:v>0.888293</c:v>
                      </c:pt>
                      <c:pt idx="446">
                        <c:v>0.89027800000000001</c:v>
                      </c:pt>
                      <c:pt idx="447">
                        <c:v>0.89233799999999996</c:v>
                      </c:pt>
                      <c:pt idx="448">
                        <c:v>0.89444699999999999</c:v>
                      </c:pt>
                      <c:pt idx="449">
                        <c:v>0.89623299999999995</c:v>
                      </c:pt>
                      <c:pt idx="450">
                        <c:v>0.89818900000000002</c:v>
                      </c:pt>
                      <c:pt idx="451">
                        <c:v>0.90019700000000002</c:v>
                      </c:pt>
                      <c:pt idx="452">
                        <c:v>0.90224199999999999</c:v>
                      </c:pt>
                      <c:pt idx="453">
                        <c:v>0.90416600000000003</c:v>
                      </c:pt>
                      <c:pt idx="454">
                        <c:v>0.90611600000000003</c:v>
                      </c:pt>
                      <c:pt idx="455">
                        <c:v>0.90812300000000001</c:v>
                      </c:pt>
                      <c:pt idx="456">
                        <c:v>0.91045799999999999</c:v>
                      </c:pt>
                      <c:pt idx="457">
                        <c:v>0.91223399999999999</c:v>
                      </c:pt>
                      <c:pt idx="458">
                        <c:v>0.91422899999999996</c:v>
                      </c:pt>
                      <c:pt idx="459">
                        <c:v>0.91622899999999996</c:v>
                      </c:pt>
                      <c:pt idx="460">
                        <c:v>0.91839099999999996</c:v>
                      </c:pt>
                      <c:pt idx="461">
                        <c:v>0.92020400000000002</c:v>
                      </c:pt>
                      <c:pt idx="462">
                        <c:v>0.92218299999999997</c:v>
                      </c:pt>
                      <c:pt idx="463">
                        <c:v>0.92419700000000005</c:v>
                      </c:pt>
                      <c:pt idx="464">
                        <c:v>0.92629499999999998</c:v>
                      </c:pt>
                      <c:pt idx="465">
                        <c:v>0.92816500000000002</c:v>
                      </c:pt>
                      <c:pt idx="466">
                        <c:v>0.93010999999999999</c:v>
                      </c:pt>
                      <c:pt idx="467">
                        <c:v>0.93211200000000005</c:v>
                      </c:pt>
                      <c:pt idx="468">
                        <c:v>0.93409900000000001</c:v>
                      </c:pt>
                      <c:pt idx="469">
                        <c:v>0.93624499999999999</c:v>
                      </c:pt>
                      <c:pt idx="470">
                        <c:v>0.93817300000000003</c:v>
                      </c:pt>
                      <c:pt idx="471">
                        <c:v>0.94030899999999995</c:v>
                      </c:pt>
                      <c:pt idx="472">
                        <c:v>0.94241200000000003</c:v>
                      </c:pt>
                      <c:pt idx="473">
                        <c:v>0.94418999999999997</c:v>
                      </c:pt>
                      <c:pt idx="474">
                        <c:v>0.94612799999999997</c:v>
                      </c:pt>
                      <c:pt idx="475">
                        <c:v>0.94814100000000001</c:v>
                      </c:pt>
                      <c:pt idx="476">
                        <c:v>0.95018800000000003</c:v>
                      </c:pt>
                      <c:pt idx="477">
                        <c:v>0.95213800000000004</c:v>
                      </c:pt>
                      <c:pt idx="478">
                        <c:v>0.95404199999999995</c:v>
                      </c:pt>
                      <c:pt idx="479">
                        <c:v>0.956044</c:v>
                      </c:pt>
                      <c:pt idx="480">
                        <c:v>0.95803799999999995</c:v>
                      </c:pt>
                      <c:pt idx="481">
                        <c:v>0.96020300000000003</c:v>
                      </c:pt>
                      <c:pt idx="482">
                        <c:v>0.96212200000000003</c:v>
                      </c:pt>
                      <c:pt idx="483">
                        <c:v>0.96413000000000004</c:v>
                      </c:pt>
                      <c:pt idx="484">
                        <c:v>0.96645700000000001</c:v>
                      </c:pt>
                      <c:pt idx="485">
                        <c:v>0.968171</c:v>
                      </c:pt>
                      <c:pt idx="486">
                        <c:v>0.97004800000000002</c:v>
                      </c:pt>
                      <c:pt idx="487">
                        <c:v>0.97205799999999998</c:v>
                      </c:pt>
                      <c:pt idx="488">
                        <c:v>0.97424999999999995</c:v>
                      </c:pt>
                      <c:pt idx="489">
                        <c:v>0.976132</c:v>
                      </c:pt>
                      <c:pt idx="490">
                        <c:v>0.97801300000000002</c:v>
                      </c:pt>
                      <c:pt idx="491">
                        <c:v>0.98001199999999999</c:v>
                      </c:pt>
                      <c:pt idx="492">
                        <c:v>0.98198300000000005</c:v>
                      </c:pt>
                      <c:pt idx="493">
                        <c:v>0.98408499999999999</c:v>
                      </c:pt>
                      <c:pt idx="494">
                        <c:v>0.98608200000000001</c:v>
                      </c:pt>
                      <c:pt idx="495">
                        <c:v>0.98821300000000001</c:v>
                      </c:pt>
                      <c:pt idx="496">
                        <c:v>0.99043400000000004</c:v>
                      </c:pt>
                      <c:pt idx="497">
                        <c:v>0.99215699999999996</c:v>
                      </c:pt>
                      <c:pt idx="498">
                        <c:v>0.99403799999999998</c:v>
                      </c:pt>
                      <c:pt idx="499">
                        <c:v>0.99601099999999998</c:v>
                      </c:pt>
                      <c:pt idx="500">
                        <c:v>0.99816499999999997</c:v>
                      </c:pt>
                      <c:pt idx="501" formatCode="0.000">
                        <c:v>1.0001</c:v>
                      </c:pt>
                      <c:pt idx="502" formatCode="0.000">
                        <c:v>1.00196</c:v>
                      </c:pt>
                      <c:pt idx="503" formatCode="0.000">
                        <c:v>1.0039499999999999</c:v>
                      </c:pt>
                      <c:pt idx="504" formatCode="0.000">
                        <c:v>1.0059499999999999</c:v>
                      </c:pt>
                      <c:pt idx="505" formatCode="0.000">
                        <c:v>1.0080499999999999</c:v>
                      </c:pt>
                      <c:pt idx="506" formatCode="0.000">
                        <c:v>1.0099199999999999</c:v>
                      </c:pt>
                      <c:pt idx="507" formatCode="0.000">
                        <c:v>1.01206</c:v>
                      </c:pt>
                      <c:pt idx="508" formatCode="0.000">
                        <c:v>1.0143</c:v>
                      </c:pt>
                      <c:pt idx="509" formatCode="0.000">
                        <c:v>1.0161500000000001</c:v>
                      </c:pt>
                      <c:pt idx="510" formatCode="0.000">
                        <c:v>1.0180100000000001</c:v>
                      </c:pt>
                      <c:pt idx="511" formatCode="0.000">
                        <c:v>1.01999</c:v>
                      </c:pt>
                      <c:pt idx="512" formatCode="0.000">
                        <c:v>1.0220899999999999</c:v>
                      </c:pt>
                      <c:pt idx="513" formatCode="0.000">
                        <c:v>1.0241100000000001</c:v>
                      </c:pt>
                      <c:pt idx="514" formatCode="0.000">
                        <c:v>1.0259199999999999</c:v>
                      </c:pt>
                      <c:pt idx="515" formatCode="0.000">
                        <c:v>1.0279199999999999</c:v>
                      </c:pt>
                      <c:pt idx="516" formatCode="0.000">
                        <c:v>1.0299199999999999</c:v>
                      </c:pt>
                      <c:pt idx="517" formatCode="0.000">
                        <c:v>1.03203</c:v>
                      </c:pt>
                      <c:pt idx="518" formatCode="0.000">
                        <c:v>1.0338700000000001</c:v>
                      </c:pt>
                      <c:pt idx="519" formatCode="0.000">
                        <c:v>1.03589</c:v>
                      </c:pt>
                      <c:pt idx="520" formatCode="0.000">
                        <c:v>1.0380400000000001</c:v>
                      </c:pt>
                      <c:pt idx="521" formatCode="0.000">
                        <c:v>1.04013</c:v>
                      </c:pt>
                      <c:pt idx="522" formatCode="0.000">
                        <c:v>1.0419499999999999</c:v>
                      </c:pt>
                      <c:pt idx="523" formatCode="0.000">
                        <c:v>1.0439400000000001</c:v>
                      </c:pt>
                      <c:pt idx="524" formatCode="0.000">
                        <c:v>1.0460700000000001</c:v>
                      </c:pt>
                      <c:pt idx="525" formatCode="0.000">
                        <c:v>1.0481</c:v>
                      </c:pt>
                      <c:pt idx="526" formatCode="0.000">
                        <c:v>1.04989</c:v>
                      </c:pt>
                      <c:pt idx="527" formatCode="0.000">
                        <c:v>1.0518799999999999</c:v>
                      </c:pt>
                      <c:pt idx="528" formatCode="0.000">
                        <c:v>1.05389</c:v>
                      </c:pt>
                      <c:pt idx="529" formatCode="0.000">
                        <c:v>1.0559499999999999</c:v>
                      </c:pt>
                      <c:pt idx="530" formatCode="0.000">
                        <c:v>1.05783</c:v>
                      </c:pt>
                      <c:pt idx="531" formatCode="0.000">
                        <c:v>1.05982</c:v>
                      </c:pt>
                      <c:pt idx="532" formatCode="0.000">
                        <c:v>1.0618300000000001</c:v>
                      </c:pt>
                      <c:pt idx="533" formatCode="0.000">
                        <c:v>1.0641400000000001</c:v>
                      </c:pt>
                      <c:pt idx="534" formatCode="0.000">
                        <c:v>1.0658799999999999</c:v>
                      </c:pt>
                      <c:pt idx="535" formatCode="0.000">
                        <c:v>1.06793</c:v>
                      </c:pt>
                      <c:pt idx="536" formatCode="0.000">
                        <c:v>1.0699399999999999</c:v>
                      </c:pt>
                      <c:pt idx="537" formatCode="0.000">
                        <c:v>1.0720700000000001</c:v>
                      </c:pt>
                      <c:pt idx="538" formatCode="0.000">
                        <c:v>1.07386</c:v>
                      </c:pt>
                      <c:pt idx="539" formatCode="0.000">
                        <c:v>1.0758700000000001</c:v>
                      </c:pt>
                      <c:pt idx="540" formatCode="0.000">
                        <c:v>1.0778799999999999</c:v>
                      </c:pt>
                      <c:pt idx="541" formatCode="0.000">
                        <c:v>1.08</c:v>
                      </c:pt>
                      <c:pt idx="542" formatCode="0.000">
                        <c:v>1.0818099999999999</c:v>
                      </c:pt>
                      <c:pt idx="543" formatCode="0.000">
                        <c:v>1.0838000000000001</c:v>
                      </c:pt>
                      <c:pt idx="544" formatCode="0.000">
                        <c:v>1.0858000000000001</c:v>
                      </c:pt>
                      <c:pt idx="545" formatCode="0.000">
                        <c:v>1.0878399999999999</c:v>
                      </c:pt>
                      <c:pt idx="546" formatCode="0.000">
                        <c:v>1.08988</c:v>
                      </c:pt>
                      <c:pt idx="547" formatCode="0.000">
                        <c:v>1.0918600000000001</c:v>
                      </c:pt>
                      <c:pt idx="548" formatCode="0.000">
                        <c:v>1.09406</c:v>
                      </c:pt>
                      <c:pt idx="549" formatCode="0.000">
                        <c:v>1.0960799999999999</c:v>
                      </c:pt>
                      <c:pt idx="550" formatCode="0.000">
                        <c:v>1.0978399999999999</c:v>
                      </c:pt>
                      <c:pt idx="551" formatCode="0.000">
                        <c:v>1.0998300000000001</c:v>
                      </c:pt>
                      <c:pt idx="552" formatCode="0.000">
                        <c:v>1.1018300000000001</c:v>
                      </c:pt>
                      <c:pt idx="553" formatCode="0.000">
                        <c:v>1.1039099999999999</c:v>
                      </c:pt>
                      <c:pt idx="554" formatCode="0.000">
                        <c:v>1.10578</c:v>
                      </c:pt>
                      <c:pt idx="555" formatCode="0.000">
                        <c:v>1.10772</c:v>
                      </c:pt>
                      <c:pt idx="556" formatCode="0.000">
                        <c:v>1.1097399999999999</c:v>
                      </c:pt>
                      <c:pt idx="557" formatCode="0.000">
                        <c:v>1.11175</c:v>
                      </c:pt>
                      <c:pt idx="558" formatCode="0.000">
                        <c:v>1.1138399999999999</c:v>
                      </c:pt>
                      <c:pt idx="559" formatCode="0.000">
                        <c:v>1.11582</c:v>
                      </c:pt>
                      <c:pt idx="560" formatCode="0.000">
                        <c:v>1.1178600000000001</c:v>
                      </c:pt>
                      <c:pt idx="561" formatCode="0.000">
                        <c:v>1.12009</c:v>
                      </c:pt>
                      <c:pt idx="562" formatCode="0.000">
                        <c:v>1.12181</c:v>
                      </c:pt>
                      <c:pt idx="563" formatCode="0.000">
                        <c:v>1.12374</c:v>
                      </c:pt>
                      <c:pt idx="564" formatCode="0.000">
                        <c:v>1.12578</c:v>
                      </c:pt>
                      <c:pt idx="565" formatCode="0.000">
                        <c:v>1.1279600000000001</c:v>
                      </c:pt>
                      <c:pt idx="566" formatCode="0.000">
                        <c:v>1.1297900000000001</c:v>
                      </c:pt>
                      <c:pt idx="567" formatCode="0.000">
                        <c:v>1.13171</c:v>
                      </c:pt>
                      <c:pt idx="568" formatCode="0.000">
                        <c:v>1.1337299999999999</c:v>
                      </c:pt>
                      <c:pt idx="569" formatCode="0.000">
                        <c:v>1.1356999999999999</c:v>
                      </c:pt>
                      <c:pt idx="570" formatCode="0.000">
                        <c:v>1.1377200000000001</c:v>
                      </c:pt>
                      <c:pt idx="571" formatCode="0.000">
                        <c:v>1.13975</c:v>
                      </c:pt>
                      <c:pt idx="572" formatCode="0.000">
                        <c:v>1.1420600000000001</c:v>
                      </c:pt>
                      <c:pt idx="573" formatCode="0.000">
                        <c:v>1.1440900000000001</c:v>
                      </c:pt>
                      <c:pt idx="574" formatCode="0.000">
                        <c:v>1.1458200000000001</c:v>
                      </c:pt>
                      <c:pt idx="575" formatCode="0.000">
                        <c:v>1.14775</c:v>
                      </c:pt>
                      <c:pt idx="576" formatCode="0.000">
                        <c:v>1.14975</c:v>
                      </c:pt>
                      <c:pt idx="577" formatCode="0.000">
                        <c:v>1.15191</c:v>
                      </c:pt>
                      <c:pt idx="578" formatCode="0.000">
                        <c:v>1.1537500000000001</c:v>
                      </c:pt>
                      <c:pt idx="579" formatCode="0.000">
                        <c:v>1.1556200000000001</c:v>
                      </c:pt>
                      <c:pt idx="580" formatCode="0.000">
                        <c:v>1.1576599999999999</c:v>
                      </c:pt>
                      <c:pt idx="581" formatCode="0.000">
                        <c:v>1.1596500000000001</c:v>
                      </c:pt>
                      <c:pt idx="582" formatCode="0.000">
                        <c:v>1.1617</c:v>
                      </c:pt>
                      <c:pt idx="583" formatCode="0.000">
                        <c:v>1.1635800000000001</c:v>
                      </c:pt>
                      <c:pt idx="584" formatCode="0.000">
                        <c:v>1.16578</c:v>
                      </c:pt>
                      <c:pt idx="585" formatCode="0.000">
                        <c:v>1.1680299999999999</c:v>
                      </c:pt>
                      <c:pt idx="586" formatCode="0.000">
                        <c:v>1.16978</c:v>
                      </c:pt>
                      <c:pt idx="587" formatCode="0.000">
                        <c:v>1.1717200000000001</c:v>
                      </c:pt>
                      <c:pt idx="588" formatCode="0.000">
                        <c:v>1.17371</c:v>
                      </c:pt>
                      <c:pt idx="589" formatCode="0.000">
                        <c:v>1.1758900000000001</c:v>
                      </c:pt>
                      <c:pt idx="590" formatCode="0.000">
                        <c:v>1.1777599999999999</c:v>
                      </c:pt>
                      <c:pt idx="591" formatCode="0.000">
                        <c:v>1.1796</c:v>
                      </c:pt>
                      <c:pt idx="592" formatCode="0.000">
                        <c:v>1.1816199999999999</c:v>
                      </c:pt>
                      <c:pt idx="593" formatCode="0.000">
                        <c:v>1.1836199999999999</c:v>
                      </c:pt>
                      <c:pt idx="594" formatCode="0.000">
                        <c:v>1.1857</c:v>
                      </c:pt>
                      <c:pt idx="595" formatCode="0.000">
                        <c:v>1.1875500000000001</c:v>
                      </c:pt>
                      <c:pt idx="596" formatCode="0.000">
                        <c:v>1.18956</c:v>
                      </c:pt>
                      <c:pt idx="597" formatCode="0.000">
                        <c:v>1.19181</c:v>
                      </c:pt>
                      <c:pt idx="598" formatCode="0.000">
                        <c:v>1.1937800000000001</c:v>
                      </c:pt>
                      <c:pt idx="599" formatCode="0.000">
                        <c:v>1.1956500000000001</c:v>
                      </c:pt>
                      <c:pt idx="600" formatCode="0.000">
                        <c:v>1.1976800000000001</c:v>
                      </c:pt>
                      <c:pt idx="601" formatCode="0.000">
                        <c:v>1.1998500000000001</c:v>
                      </c:pt>
                      <c:pt idx="602" formatCode="0.000">
                        <c:v>1.20174</c:v>
                      </c:pt>
                      <c:pt idx="603" formatCode="0.000">
                        <c:v>1.20357</c:v>
                      </c:pt>
                      <c:pt idx="604" formatCode="0.000">
                        <c:v>1.2055899999999999</c:v>
                      </c:pt>
                      <c:pt idx="605" formatCode="0.000">
                        <c:v>1.2075899999999999</c:v>
                      </c:pt>
                      <c:pt idx="606" formatCode="0.000">
                        <c:v>1.2096800000000001</c:v>
                      </c:pt>
                      <c:pt idx="607" formatCode="0.000">
                        <c:v>1.2115199999999999</c:v>
                      </c:pt>
                      <c:pt idx="608" formatCode="0.000">
                        <c:v>1.2135199999999999</c:v>
                      </c:pt>
                      <c:pt idx="609" formatCode="0.000">
                        <c:v>1.2155199999999999</c:v>
                      </c:pt>
                      <c:pt idx="610" formatCode="0.000">
                        <c:v>1.2177800000000001</c:v>
                      </c:pt>
                      <c:pt idx="611" formatCode="0.000">
                        <c:v>1.21957</c:v>
                      </c:pt>
                      <c:pt idx="612" formatCode="0.000">
                        <c:v>1.2216499999999999</c:v>
                      </c:pt>
                      <c:pt idx="613" formatCode="0.000">
                        <c:v>1.2236499999999999</c:v>
                      </c:pt>
                      <c:pt idx="614" formatCode="0.000">
                        <c:v>1.2257199999999999</c:v>
                      </c:pt>
                      <c:pt idx="615" formatCode="0.000">
                        <c:v>1.22753</c:v>
                      </c:pt>
                      <c:pt idx="616" formatCode="0.000">
                        <c:v>1.22963</c:v>
                      </c:pt>
                      <c:pt idx="617" formatCode="0.000">
                        <c:v>1.23169</c:v>
                      </c:pt>
                      <c:pt idx="618" formatCode="0.000">
                        <c:v>1.2337100000000001</c:v>
                      </c:pt>
                      <c:pt idx="619" formatCode="0.000">
                        <c:v>1.2355400000000001</c:v>
                      </c:pt>
                      <c:pt idx="620" formatCode="0.000">
                        <c:v>1.2375499999999999</c:v>
                      </c:pt>
                      <c:pt idx="621" formatCode="0.000">
                        <c:v>1.2395400000000001</c:v>
                      </c:pt>
                      <c:pt idx="622" formatCode="0.000">
                        <c:v>1.24176</c:v>
                      </c:pt>
                      <c:pt idx="623" formatCode="0.000">
                        <c:v>1.2436100000000001</c:v>
                      </c:pt>
                      <c:pt idx="624" formatCode="0.000">
                        <c:v>1.24563</c:v>
                      </c:pt>
                      <c:pt idx="625" formatCode="0.000">
                        <c:v>1.24793</c:v>
                      </c:pt>
                      <c:pt idx="626" formatCode="0.000">
                        <c:v>1.24976</c:v>
                      </c:pt>
                      <c:pt idx="627" formatCode="0.000">
                        <c:v>1.2515499999999999</c:v>
                      </c:pt>
                      <c:pt idx="628" formatCode="0.000">
                        <c:v>1.25356</c:v>
                      </c:pt>
                      <c:pt idx="629" formatCode="0.000">
                        <c:v>1.25562</c:v>
                      </c:pt>
                      <c:pt idx="630" formatCode="0.000">
                        <c:v>1.2576799999999999</c:v>
                      </c:pt>
                      <c:pt idx="631" formatCode="0.000">
                        <c:v>1.2595099999999999</c:v>
                      </c:pt>
                      <c:pt idx="632" formatCode="0.000">
                        <c:v>1.2615000000000001</c:v>
                      </c:pt>
                      <c:pt idx="633" formatCode="0.000">
                        <c:v>1.2635000000000001</c:v>
                      </c:pt>
                      <c:pt idx="634" formatCode="0.000">
                        <c:v>1.2656099999999999</c:v>
                      </c:pt>
                      <c:pt idx="635" formatCode="0.000">
                        <c:v>1.26753</c:v>
                      </c:pt>
                      <c:pt idx="636" formatCode="0.000">
                        <c:v>1.2696000000000001</c:v>
                      </c:pt>
                      <c:pt idx="637" formatCode="0.000">
                        <c:v>1.27169</c:v>
                      </c:pt>
                      <c:pt idx="638" formatCode="0.000">
                        <c:v>1.27372</c:v>
                      </c:pt>
                      <c:pt idx="639" formatCode="0.000">
                        <c:v>1.27552</c:v>
                      </c:pt>
                      <c:pt idx="640" formatCode="0.000">
                        <c:v>1.2775099999999999</c:v>
                      </c:pt>
                      <c:pt idx="641" formatCode="0.000">
                        <c:v>1.2796000000000001</c:v>
                      </c:pt>
                      <c:pt idx="642" formatCode="0.000">
                        <c:v>1.2816700000000001</c:v>
                      </c:pt>
                      <c:pt idx="643" formatCode="0.000">
                        <c:v>1.28349</c:v>
                      </c:pt>
                      <c:pt idx="644" formatCode="0.000">
                        <c:v>1.28549</c:v>
                      </c:pt>
                      <c:pt idx="645" formatCode="0.000">
                        <c:v>1.28749</c:v>
                      </c:pt>
                      <c:pt idx="646" formatCode="0.000">
                        <c:v>1.2895799999999999</c:v>
                      </c:pt>
                      <c:pt idx="647" formatCode="0.000">
                        <c:v>1.29145</c:v>
                      </c:pt>
                      <c:pt idx="648" formatCode="0.000">
                        <c:v>1.2935300000000001</c:v>
                      </c:pt>
                      <c:pt idx="649" formatCode="0.000">
                        <c:v>1.2958499999999999</c:v>
                      </c:pt>
                      <c:pt idx="650" formatCode="0.000">
                        <c:v>1.2977300000000001</c:v>
                      </c:pt>
                      <c:pt idx="651" formatCode="0.000">
                        <c:v>1.2995300000000001</c:v>
                      </c:pt>
                      <c:pt idx="652" formatCode="0.000">
                        <c:v>1.30152</c:v>
                      </c:pt>
                      <c:pt idx="653" formatCode="0.000">
                        <c:v>1.3035099999999999</c:v>
                      </c:pt>
                      <c:pt idx="654" formatCode="0.000">
                        <c:v>1.30568</c:v>
                      </c:pt>
                      <c:pt idx="655" formatCode="0.000">
                        <c:v>1.3074600000000001</c:v>
                      </c:pt>
                      <c:pt idx="656" formatCode="0.000">
                        <c:v>1.3094300000000001</c:v>
                      </c:pt>
                      <c:pt idx="657" formatCode="0.000">
                        <c:v>1.3114300000000001</c:v>
                      </c:pt>
                      <c:pt idx="658" formatCode="0.000">
                        <c:v>1.3135300000000001</c:v>
                      </c:pt>
                      <c:pt idx="659" formatCode="0.000">
                        <c:v>1.3153900000000001</c:v>
                      </c:pt>
                      <c:pt idx="660" formatCode="0.000">
                        <c:v>1.3173600000000001</c:v>
                      </c:pt>
                      <c:pt idx="661" formatCode="0.000">
                        <c:v>1.31951</c:v>
                      </c:pt>
                      <c:pt idx="662" formatCode="0.000">
                        <c:v>1.32172</c:v>
                      </c:pt>
                      <c:pt idx="663" formatCode="0.000">
                        <c:v>1.3234900000000001</c:v>
                      </c:pt>
                      <c:pt idx="664" formatCode="0.000">
                        <c:v>1.3254600000000001</c:v>
                      </c:pt>
                      <c:pt idx="665" formatCode="0.000">
                        <c:v>1.32748</c:v>
                      </c:pt>
                      <c:pt idx="666" formatCode="0.000">
                        <c:v>1.3296699999999999</c:v>
                      </c:pt>
                      <c:pt idx="667" formatCode="0.000">
                        <c:v>1.3314699999999999</c:v>
                      </c:pt>
                      <c:pt idx="668" formatCode="0.000">
                        <c:v>1.33344</c:v>
                      </c:pt>
                      <c:pt idx="669" formatCode="0.000">
                        <c:v>1.3354299999999999</c:v>
                      </c:pt>
                      <c:pt idx="670" formatCode="0.000">
                        <c:v>1.3375300000000001</c:v>
                      </c:pt>
                      <c:pt idx="671" formatCode="0.000">
                        <c:v>1.3393900000000001</c:v>
                      </c:pt>
                      <c:pt idx="672" formatCode="0.000">
                        <c:v>1.34135</c:v>
                      </c:pt>
                      <c:pt idx="673" formatCode="0.000">
                        <c:v>1.34335</c:v>
                      </c:pt>
                      <c:pt idx="674" formatCode="0.000">
                        <c:v>1.3456699999999999</c:v>
                      </c:pt>
                      <c:pt idx="675" formatCode="0.000">
                        <c:v>1.3474900000000001</c:v>
                      </c:pt>
                      <c:pt idx="676" formatCode="0.000">
                        <c:v>1.34948</c:v>
                      </c:pt>
                      <c:pt idx="677" formatCode="0.000">
                        <c:v>1.35148</c:v>
                      </c:pt>
                      <c:pt idx="678" formatCode="0.000">
                        <c:v>1.35365</c:v>
                      </c:pt>
                      <c:pt idx="679" formatCode="0.000">
                        <c:v>1.3554200000000001</c:v>
                      </c:pt>
                      <c:pt idx="680" formatCode="0.000">
                        <c:v>1.35738</c:v>
                      </c:pt>
                      <c:pt idx="681" formatCode="0.000">
                        <c:v>1.35937</c:v>
                      </c:pt>
                      <c:pt idx="682" formatCode="0.000">
                        <c:v>1.36145</c:v>
                      </c:pt>
                      <c:pt idx="683" formatCode="0.000">
                        <c:v>1.3633599999999999</c:v>
                      </c:pt>
                      <c:pt idx="684" formatCode="0.000">
                        <c:v>1.3653</c:v>
                      </c:pt>
                      <c:pt idx="685" formatCode="0.000">
                        <c:v>1.36724</c:v>
                      </c:pt>
                      <c:pt idx="686" formatCode="0.000">
                        <c:v>1.3692800000000001</c:v>
                      </c:pt>
                      <c:pt idx="687" formatCode="0.000">
                        <c:v>1.3714599999999999</c:v>
                      </c:pt>
                      <c:pt idx="688" formatCode="0.000">
                        <c:v>1.3733599999999999</c:v>
                      </c:pt>
                      <c:pt idx="689" formatCode="0.000">
                        <c:v>1.37531</c:v>
                      </c:pt>
                      <c:pt idx="690" formatCode="0.000">
                        <c:v>1.37744</c:v>
                      </c:pt>
                      <c:pt idx="691" formatCode="0.000">
                        <c:v>1.3793800000000001</c:v>
                      </c:pt>
                      <c:pt idx="692" formatCode="0.000">
                        <c:v>1.3813</c:v>
                      </c:pt>
                      <c:pt idx="693" formatCode="0.000">
                        <c:v>1.38323</c:v>
                      </c:pt>
                      <c:pt idx="694" formatCode="0.000">
                        <c:v>1.3853599999999999</c:v>
                      </c:pt>
                      <c:pt idx="695" formatCode="0.000">
                        <c:v>1.38731</c:v>
                      </c:pt>
                      <c:pt idx="696" formatCode="0.000">
                        <c:v>1.3892</c:v>
                      </c:pt>
                      <c:pt idx="697" formatCode="0.000">
                        <c:v>1.3912500000000001</c:v>
                      </c:pt>
                      <c:pt idx="698" formatCode="0.000">
                        <c:v>1.3932500000000001</c:v>
                      </c:pt>
                      <c:pt idx="699" formatCode="0.000">
                        <c:v>1.3954299999999999</c:v>
                      </c:pt>
                      <c:pt idx="700" formatCode="0.000">
                        <c:v>1.3974</c:v>
                      </c:pt>
                      <c:pt idx="701" formatCode="0.000">
                        <c:v>1.39924</c:v>
                      </c:pt>
                      <c:pt idx="702" formatCode="0.000">
                        <c:v>1.40147</c:v>
                      </c:pt>
                      <c:pt idx="703" formatCode="0.000">
                        <c:v>1.4033599999999999</c:v>
                      </c:pt>
                      <c:pt idx="704" formatCode="0.000">
                        <c:v>1.40526</c:v>
                      </c:pt>
                      <c:pt idx="705" formatCode="0.000">
                        <c:v>1.4072499999999999</c:v>
                      </c:pt>
                      <c:pt idx="706" formatCode="0.000">
                        <c:v>1.4093800000000001</c:v>
                      </c:pt>
                      <c:pt idx="707" formatCode="0.000">
                        <c:v>1.4113100000000001</c:v>
                      </c:pt>
                      <c:pt idx="708" formatCode="0.000">
                        <c:v>1.41316</c:v>
                      </c:pt>
                      <c:pt idx="709" formatCode="0.000">
                        <c:v>1.41513</c:v>
                      </c:pt>
                      <c:pt idx="710" formatCode="0.000">
                        <c:v>1.41716</c:v>
                      </c:pt>
                      <c:pt idx="711" formatCode="0.000">
                        <c:v>1.4192800000000001</c:v>
                      </c:pt>
                      <c:pt idx="712" formatCode="0.000">
                        <c:v>1.4212400000000001</c:v>
                      </c:pt>
                      <c:pt idx="713" formatCode="0.000">
                        <c:v>1.4231400000000001</c:v>
                      </c:pt>
                      <c:pt idx="714" formatCode="0.000">
                        <c:v>1.4253800000000001</c:v>
                      </c:pt>
                      <c:pt idx="715" formatCode="0.000">
                        <c:v>1.4273400000000001</c:v>
                      </c:pt>
                      <c:pt idx="716" formatCode="0.000">
                        <c:v>1.42927</c:v>
                      </c:pt>
                      <c:pt idx="717" formatCode="0.000">
                        <c:v>1.4311199999999999</c:v>
                      </c:pt>
                      <c:pt idx="718" formatCode="0.000">
                        <c:v>1.4332100000000001</c:v>
                      </c:pt>
                      <c:pt idx="719" formatCode="0.000">
                        <c:v>1.43526</c:v>
                      </c:pt>
                      <c:pt idx="720" formatCode="0.000">
                        <c:v>1.4371400000000001</c:v>
                      </c:pt>
                      <c:pt idx="721" formatCode="0.000">
                        <c:v>1.4391</c:v>
                      </c:pt>
                      <c:pt idx="722" formatCode="0.000">
                        <c:v>1.44113</c:v>
                      </c:pt>
                      <c:pt idx="723" formatCode="0.000">
                        <c:v>1.4431799999999999</c:v>
                      </c:pt>
                      <c:pt idx="724" formatCode="0.000">
                        <c:v>1.4450799999999999</c:v>
                      </c:pt>
                      <c:pt idx="725" formatCode="0.000">
                        <c:v>1.4471400000000001</c:v>
                      </c:pt>
                      <c:pt idx="726" formatCode="0.000">
                        <c:v>1.4494100000000001</c:v>
                      </c:pt>
                      <c:pt idx="727" formatCode="0.000">
                        <c:v>1.4513199999999999</c:v>
                      </c:pt>
                      <c:pt idx="728" formatCode="0.000">
                        <c:v>1.45323</c:v>
                      </c:pt>
                      <c:pt idx="729" formatCode="0.000">
                        <c:v>1.45512</c:v>
                      </c:pt>
                      <c:pt idx="730" formatCode="0.000">
                        <c:v>1.4571400000000001</c:v>
                      </c:pt>
                      <c:pt idx="731" formatCode="0.000">
                        <c:v>1.4592400000000001</c:v>
                      </c:pt>
                      <c:pt idx="732" formatCode="0.000">
                        <c:v>1.4610799999999999</c:v>
                      </c:pt>
                      <c:pt idx="733" formatCode="0.000">
                        <c:v>1.46309</c:v>
                      </c:pt>
                      <c:pt idx="734" formatCode="0.000">
                        <c:v>1.46509</c:v>
                      </c:pt>
                      <c:pt idx="735" formatCode="0.000">
                        <c:v>1.4671700000000001</c:v>
                      </c:pt>
                      <c:pt idx="736" formatCode="0.000">
                        <c:v>1.46905</c:v>
                      </c:pt>
                      <c:pt idx="737" formatCode="0.000">
                        <c:v>1.4710399999999999</c:v>
                      </c:pt>
                      <c:pt idx="738" formatCode="0.000">
                        <c:v>1.4732000000000001</c:v>
                      </c:pt>
                      <c:pt idx="739" formatCode="0.000">
                        <c:v>1.4753499999999999</c:v>
                      </c:pt>
                      <c:pt idx="740" formatCode="0.000">
                        <c:v>1.4771300000000001</c:v>
                      </c:pt>
                      <c:pt idx="741" formatCode="0.000">
                        <c:v>1.4791000000000001</c:v>
                      </c:pt>
                      <c:pt idx="742" formatCode="0.000">
                        <c:v>1.4812000000000001</c:v>
                      </c:pt>
                      <c:pt idx="743" formatCode="0.000">
                        <c:v>1.48329</c:v>
                      </c:pt>
                      <c:pt idx="744" formatCode="0.000">
                        <c:v>1.4851000000000001</c:v>
                      </c:pt>
                      <c:pt idx="745" formatCode="0.000">
                        <c:v>1.48705</c:v>
                      </c:pt>
                      <c:pt idx="746" formatCode="0.000">
                        <c:v>1.4890699999999999</c:v>
                      </c:pt>
                      <c:pt idx="747" formatCode="0.000">
                        <c:v>1.49115</c:v>
                      </c:pt>
                      <c:pt idx="748" formatCode="0.000">
                        <c:v>1.4930099999999999</c:v>
                      </c:pt>
                      <c:pt idx="749" formatCode="0.000">
                        <c:v>1.4950000000000001</c:v>
                      </c:pt>
                      <c:pt idx="750" formatCode="0.000">
                        <c:v>1.49698</c:v>
                      </c:pt>
                      <c:pt idx="751" formatCode="0.000">
                        <c:v>1.4992799999999999</c:v>
                      </c:pt>
                      <c:pt idx="752" formatCode="0.000">
                        <c:v>1.50108</c:v>
                      </c:pt>
                      <c:pt idx="753" formatCode="0.000">
                        <c:v>1.5031099999999999</c:v>
                      </c:pt>
                      <c:pt idx="754" formatCode="0.000">
                        <c:v>1.5050600000000001</c:v>
                      </c:pt>
                      <c:pt idx="755" formatCode="0.000">
                        <c:v>1.5072399999999999</c:v>
                      </c:pt>
                      <c:pt idx="756" formatCode="0.000">
                        <c:v>1.5090399999999999</c:v>
                      </c:pt>
                      <c:pt idx="757" formatCode="0.000">
                        <c:v>1.5109699999999999</c:v>
                      </c:pt>
                      <c:pt idx="758" formatCode="0.000">
                        <c:v>1.5129900000000001</c:v>
                      </c:pt>
                      <c:pt idx="759" formatCode="0.000">
                        <c:v>1.51495</c:v>
                      </c:pt>
                      <c:pt idx="760" formatCode="0.000">
                        <c:v>1.51695</c:v>
                      </c:pt>
                      <c:pt idx="761" formatCode="0.000">
                        <c:v>1.51891</c:v>
                      </c:pt>
                      <c:pt idx="762" formatCode="0.000">
                        <c:v>1.5208600000000001</c:v>
                      </c:pt>
                      <c:pt idx="763" formatCode="0.000">
                        <c:v>1.52291</c:v>
                      </c:pt>
                      <c:pt idx="764" formatCode="0.000">
                        <c:v>1.5250900000000001</c:v>
                      </c:pt>
                      <c:pt idx="765" formatCode="0.000">
                        <c:v>1.52701</c:v>
                      </c:pt>
                      <c:pt idx="766" formatCode="0.000">
                        <c:v>1.5289600000000001</c:v>
                      </c:pt>
                      <c:pt idx="767" formatCode="0.000">
                        <c:v>1.53125</c:v>
                      </c:pt>
                      <c:pt idx="768" formatCode="0.000">
                        <c:v>1.53301</c:v>
                      </c:pt>
                      <c:pt idx="769" formatCode="0.000">
                        <c:v>1.53498</c:v>
                      </c:pt>
                      <c:pt idx="770" formatCode="0.000">
                        <c:v>1.5369200000000001</c:v>
                      </c:pt>
                      <c:pt idx="771" formatCode="0.000">
                        <c:v>1.5390999999999999</c:v>
                      </c:pt>
                      <c:pt idx="772" formatCode="0.000">
                        <c:v>1.5409600000000001</c:v>
                      </c:pt>
                      <c:pt idx="773" formatCode="0.000">
                        <c:v>1.5429299999999999</c:v>
                      </c:pt>
                      <c:pt idx="774" formatCode="0.000">
                        <c:v>1.54491</c:v>
                      </c:pt>
                      <c:pt idx="775" formatCode="0.000">
                        <c:v>1.54691</c:v>
                      </c:pt>
                      <c:pt idx="776" formatCode="0.000">
                        <c:v>1.5490699999999999</c:v>
                      </c:pt>
                      <c:pt idx="777" formatCode="0.000">
                        <c:v>1.55098</c:v>
                      </c:pt>
                      <c:pt idx="778" formatCode="0.000">
                        <c:v>1.5529299999999999</c:v>
                      </c:pt>
                      <c:pt idx="779" formatCode="0.000">
                        <c:v>1.5552600000000001</c:v>
                      </c:pt>
                      <c:pt idx="780" formatCode="0.000">
                        <c:v>1.5569999999999999</c:v>
                      </c:pt>
                      <c:pt idx="781" formatCode="0.000">
                        <c:v>1.55888</c:v>
                      </c:pt>
                      <c:pt idx="782" formatCode="0.000">
                        <c:v>1.56094</c:v>
                      </c:pt>
                      <c:pt idx="783" formatCode="0.000">
                        <c:v>1.56301</c:v>
                      </c:pt>
                      <c:pt idx="784" formatCode="0.000">
                        <c:v>1.5649299999999999</c:v>
                      </c:pt>
                      <c:pt idx="785" formatCode="0.000">
                        <c:v>1.56684</c:v>
                      </c:pt>
                      <c:pt idx="786" formatCode="0.000">
                        <c:v>1.5688299999999999</c:v>
                      </c:pt>
                      <c:pt idx="787" formatCode="0.000">
                        <c:v>1.5708500000000001</c:v>
                      </c:pt>
                      <c:pt idx="788" formatCode="0.000">
                        <c:v>1.5728899999999999</c:v>
                      </c:pt>
                      <c:pt idx="789" formatCode="0.000">
                        <c:v>1.5749599999999999</c:v>
                      </c:pt>
                      <c:pt idx="790" formatCode="0.000">
                        <c:v>1.5769299999999999</c:v>
                      </c:pt>
                      <c:pt idx="791" formatCode="0.000">
                        <c:v>1.57911</c:v>
                      </c:pt>
                      <c:pt idx="792" formatCode="0.000">
                        <c:v>1.5809599999999999</c:v>
                      </c:pt>
                      <c:pt idx="793" formatCode="0.000">
                        <c:v>1.5828899999999999</c:v>
                      </c:pt>
                      <c:pt idx="794" formatCode="0.000">
                        <c:v>1.58487</c:v>
                      </c:pt>
                      <c:pt idx="795" formatCode="0.000">
                        <c:v>1.58704</c:v>
                      </c:pt>
                      <c:pt idx="796" formatCode="0.000">
                        <c:v>1.58893</c:v>
                      </c:pt>
                      <c:pt idx="797" formatCode="0.000">
                        <c:v>1.5908199999999999</c:v>
                      </c:pt>
                      <c:pt idx="798" formatCode="0.000">
                        <c:v>1.5928199999999999</c:v>
                      </c:pt>
                      <c:pt idx="799" formatCode="0.000">
                        <c:v>1.59484</c:v>
                      </c:pt>
                      <c:pt idx="800" formatCode="0.000">
                        <c:v>1.5968800000000001</c:v>
                      </c:pt>
                      <c:pt idx="801" formatCode="0.000">
                        <c:v>1.59874</c:v>
                      </c:pt>
                      <c:pt idx="802" formatCode="0.000">
                        <c:v>1.60077</c:v>
                      </c:pt>
                      <c:pt idx="803" formatCode="0.000">
                        <c:v>1.60311</c:v>
                      </c:pt>
                      <c:pt idx="804" formatCode="0.000">
                        <c:v>1.60493</c:v>
                      </c:pt>
                      <c:pt idx="805" formatCode="0.000">
                        <c:v>1.6068499999999999</c:v>
                      </c:pt>
                      <c:pt idx="806" formatCode="0.000">
                        <c:v>1.6087800000000001</c:v>
                      </c:pt>
                      <c:pt idx="807" formatCode="0.000">
                        <c:v>1.6108800000000001</c:v>
                      </c:pt>
                      <c:pt idx="808" formatCode="0.000">
                        <c:v>1.61293</c:v>
                      </c:pt>
                      <c:pt idx="809" formatCode="0.000">
                        <c:v>1.61473</c:v>
                      </c:pt>
                      <c:pt idx="810" formatCode="0.000">
                        <c:v>1.6167400000000001</c:v>
                      </c:pt>
                      <c:pt idx="811" formatCode="0.000">
                        <c:v>1.6187400000000001</c:v>
                      </c:pt>
                      <c:pt idx="812" formatCode="0.000">
                        <c:v>1.62087</c:v>
                      </c:pt>
                      <c:pt idx="813" formatCode="0.000">
                        <c:v>1.6227100000000001</c:v>
                      </c:pt>
                      <c:pt idx="814" formatCode="0.000">
                        <c:v>1.6246799999999999</c:v>
                      </c:pt>
                      <c:pt idx="815" formatCode="0.000">
                        <c:v>1.6268499999999999</c:v>
                      </c:pt>
                      <c:pt idx="816" formatCode="0.000">
                        <c:v>1.6289100000000001</c:v>
                      </c:pt>
                      <c:pt idx="817" formatCode="0.000">
                        <c:v>1.6307100000000001</c:v>
                      </c:pt>
                      <c:pt idx="818" formatCode="0.000">
                        <c:v>1.6327100000000001</c:v>
                      </c:pt>
                      <c:pt idx="819" formatCode="0.000">
                        <c:v>1.6348100000000001</c:v>
                      </c:pt>
                      <c:pt idx="820" formatCode="0.000">
                        <c:v>1.6369</c:v>
                      </c:pt>
                      <c:pt idx="821" formatCode="0.000">
                        <c:v>1.63869</c:v>
                      </c:pt>
                      <c:pt idx="822" formatCode="0.000">
                        <c:v>1.6407</c:v>
                      </c:pt>
                      <c:pt idx="823" formatCode="0.000">
                        <c:v>1.6427</c:v>
                      </c:pt>
                      <c:pt idx="824" formatCode="0.000">
                        <c:v>1.64479</c:v>
                      </c:pt>
                      <c:pt idx="825" formatCode="0.000">
                        <c:v>1.6466700000000001</c:v>
                      </c:pt>
                      <c:pt idx="826" formatCode="0.000">
                        <c:v>1.6486499999999999</c:v>
                      </c:pt>
                      <c:pt idx="827" formatCode="0.000">
                        <c:v>1.65062</c:v>
                      </c:pt>
                      <c:pt idx="828" formatCode="0.000">
                        <c:v>1.6528799999999999</c:v>
                      </c:pt>
                      <c:pt idx="829" formatCode="0.000">
                        <c:v>1.6547400000000001</c:v>
                      </c:pt>
                      <c:pt idx="830" formatCode="0.000">
                        <c:v>1.65672</c:v>
                      </c:pt>
                      <c:pt idx="831" formatCode="0.000">
                        <c:v>1.6587099999999999</c:v>
                      </c:pt>
                      <c:pt idx="832" formatCode="0.000">
                        <c:v>1.66082</c:v>
                      </c:pt>
                      <c:pt idx="833" formatCode="0.000">
                        <c:v>1.6627000000000001</c:v>
                      </c:pt>
                      <c:pt idx="834" formatCode="0.000">
                        <c:v>1.6645799999999999</c:v>
                      </c:pt>
                      <c:pt idx="835" formatCode="0.000">
                        <c:v>1.66658</c:v>
                      </c:pt>
                      <c:pt idx="836" formatCode="0.000">
                        <c:v>1.66856</c:v>
                      </c:pt>
                      <c:pt idx="837" formatCode="0.000">
                        <c:v>1.67059</c:v>
                      </c:pt>
                      <c:pt idx="838" formatCode="0.000">
                        <c:v>1.67255</c:v>
                      </c:pt>
                      <c:pt idx="839" formatCode="0.000">
                        <c:v>1.67452</c:v>
                      </c:pt>
                      <c:pt idx="840" formatCode="0.000">
                        <c:v>1.67659</c:v>
                      </c:pt>
                      <c:pt idx="841" formatCode="0.000">
                        <c:v>1.67875</c:v>
                      </c:pt>
                      <c:pt idx="842" formatCode="0.000">
                        <c:v>1.68065</c:v>
                      </c:pt>
                      <c:pt idx="843" formatCode="0.000">
                        <c:v>1.68266</c:v>
                      </c:pt>
                      <c:pt idx="844" formatCode="0.000">
                        <c:v>1.68482</c:v>
                      </c:pt>
                      <c:pt idx="845" formatCode="0.000">
                        <c:v>1.68665</c:v>
                      </c:pt>
                      <c:pt idx="846" formatCode="0.000">
                        <c:v>1.6886099999999999</c:v>
                      </c:pt>
                      <c:pt idx="847" formatCode="0.000">
                        <c:v>1.69055</c:v>
                      </c:pt>
                      <c:pt idx="848" formatCode="0.000">
                        <c:v>1.69269</c:v>
                      </c:pt>
                      <c:pt idx="849" formatCode="0.000">
                        <c:v>1.6945699999999999</c:v>
                      </c:pt>
                      <c:pt idx="850" formatCode="0.000">
                        <c:v>1.69652</c:v>
                      </c:pt>
                      <c:pt idx="851" formatCode="0.000">
                        <c:v>1.6984900000000001</c:v>
                      </c:pt>
                      <c:pt idx="852" formatCode="0.000">
                        <c:v>1.7004600000000001</c:v>
                      </c:pt>
                      <c:pt idx="853" formatCode="0.000">
                        <c:v>1.70265</c:v>
                      </c:pt>
                      <c:pt idx="854" formatCode="0.000">
                        <c:v>1.70459</c:v>
                      </c:pt>
                      <c:pt idx="855" formatCode="0.000">
                        <c:v>1.7066399999999999</c:v>
                      </c:pt>
                      <c:pt idx="856" formatCode="0.000">
                        <c:v>1.70885</c:v>
                      </c:pt>
                      <c:pt idx="857" formatCode="0.000">
                        <c:v>1.7106300000000001</c:v>
                      </c:pt>
                      <c:pt idx="858" formatCode="0.000">
                        <c:v>1.7125699999999999</c:v>
                      </c:pt>
                      <c:pt idx="859" formatCode="0.000">
                        <c:v>1.7144999999999999</c:v>
                      </c:pt>
                      <c:pt idx="860" formatCode="0.000">
                        <c:v>1.7166300000000001</c:v>
                      </c:pt>
                      <c:pt idx="861" formatCode="0.000">
                        <c:v>1.71855</c:v>
                      </c:pt>
                      <c:pt idx="862" formatCode="0.000">
                        <c:v>1.7204699999999999</c:v>
                      </c:pt>
                      <c:pt idx="863" formatCode="0.000">
                        <c:v>1.72245</c:v>
                      </c:pt>
                      <c:pt idx="864" formatCode="0.000">
                        <c:v>1.72444</c:v>
                      </c:pt>
                      <c:pt idx="865" formatCode="0.000">
                        <c:v>1.72651</c:v>
                      </c:pt>
                      <c:pt idx="866" formatCode="0.000">
                        <c:v>1.7285600000000001</c:v>
                      </c:pt>
                      <c:pt idx="867" formatCode="0.000">
                        <c:v>1.73054</c:v>
                      </c:pt>
                      <c:pt idx="868" formatCode="0.000">
                        <c:v>1.73271</c:v>
                      </c:pt>
                      <c:pt idx="869" formatCode="0.000">
                        <c:v>1.7345699999999999</c:v>
                      </c:pt>
                      <c:pt idx="870" formatCode="0.000">
                        <c:v>1.7364900000000001</c:v>
                      </c:pt>
                      <c:pt idx="871" formatCode="0.000">
                        <c:v>1.7383999999999999</c:v>
                      </c:pt>
                      <c:pt idx="872" formatCode="0.000">
                        <c:v>1.74057</c:v>
                      </c:pt>
                      <c:pt idx="873" formatCode="0.000">
                        <c:v>1.7425299999999999</c:v>
                      </c:pt>
                      <c:pt idx="874" formatCode="0.000">
                        <c:v>1.7444599999999999</c:v>
                      </c:pt>
                      <c:pt idx="875" formatCode="0.000">
                        <c:v>1.7463900000000001</c:v>
                      </c:pt>
                      <c:pt idx="876" formatCode="0.000">
                        <c:v>1.74844</c:v>
                      </c:pt>
                      <c:pt idx="877" formatCode="0.000">
                        <c:v>1.75048</c:v>
                      </c:pt>
                      <c:pt idx="878" formatCode="0.000">
                        <c:v>1.7524</c:v>
                      </c:pt>
                      <c:pt idx="879" formatCode="0.000">
                        <c:v>1.75441</c:v>
                      </c:pt>
                      <c:pt idx="880" formatCode="0.000">
                        <c:v>1.7567200000000001</c:v>
                      </c:pt>
                      <c:pt idx="881" formatCode="0.000">
                        <c:v>1.7585999999999999</c:v>
                      </c:pt>
                      <c:pt idx="882" formatCode="0.000">
                        <c:v>1.7605299999999999</c:v>
                      </c:pt>
                      <c:pt idx="883" formatCode="0.000">
                        <c:v>1.7624299999999999</c:v>
                      </c:pt>
                      <c:pt idx="884" formatCode="0.000">
                        <c:v>1.7645500000000001</c:v>
                      </c:pt>
                      <c:pt idx="885" formatCode="0.000">
                        <c:v>1.76651</c:v>
                      </c:pt>
                      <c:pt idx="886" formatCode="0.000">
                        <c:v>1.7683599999999999</c:v>
                      </c:pt>
                      <c:pt idx="887" formatCode="0.000">
                        <c:v>1.7703500000000001</c:v>
                      </c:pt>
                      <c:pt idx="888" formatCode="0.000">
                        <c:v>1.77237</c:v>
                      </c:pt>
                      <c:pt idx="889" formatCode="0.000">
                        <c:v>1.77447</c:v>
                      </c:pt>
                      <c:pt idx="890" formatCode="0.000">
                        <c:v>1.7763100000000001</c:v>
                      </c:pt>
                      <c:pt idx="891" formatCode="0.000">
                        <c:v>1.7783199999999999</c:v>
                      </c:pt>
                      <c:pt idx="892" formatCode="0.000">
                        <c:v>1.7805599999999999</c:v>
                      </c:pt>
                      <c:pt idx="893" formatCode="0.000">
                        <c:v>1.7825800000000001</c:v>
                      </c:pt>
                      <c:pt idx="894" formatCode="0.000">
                        <c:v>1.7844100000000001</c:v>
                      </c:pt>
                      <c:pt idx="895" formatCode="0.000">
                        <c:v>1.7863800000000001</c:v>
                      </c:pt>
                      <c:pt idx="896" formatCode="0.000">
                        <c:v>1.7885</c:v>
                      </c:pt>
                      <c:pt idx="897" formatCode="0.000">
                        <c:v>1.79051</c:v>
                      </c:pt>
                      <c:pt idx="898" formatCode="0.000">
                        <c:v>1.7923500000000001</c:v>
                      </c:pt>
                      <c:pt idx="899" formatCode="0.000">
                        <c:v>1.7943199999999999</c:v>
                      </c:pt>
                      <c:pt idx="900" formatCode="0.000">
                        <c:v>1.79634</c:v>
                      </c:pt>
                      <c:pt idx="901" formatCode="0.000">
                        <c:v>1.7984500000000001</c:v>
                      </c:pt>
                      <c:pt idx="902" formatCode="0.000">
                        <c:v>1.8003100000000001</c:v>
                      </c:pt>
                      <c:pt idx="903" formatCode="0.000">
                        <c:v>1.8023</c:v>
                      </c:pt>
                      <c:pt idx="904" formatCode="0.000">
                        <c:v>1.8042899999999999</c:v>
                      </c:pt>
                      <c:pt idx="905" formatCode="0.000">
                        <c:v>1.8065500000000001</c:v>
                      </c:pt>
                      <c:pt idx="906" formatCode="0.000">
                        <c:v>1.8083499999999999</c:v>
                      </c:pt>
                      <c:pt idx="907" formatCode="0.000">
                        <c:v>1.81036</c:v>
                      </c:pt>
                      <c:pt idx="908" formatCode="0.000">
                        <c:v>1.8123899999999999</c:v>
                      </c:pt>
                      <c:pt idx="909" formatCode="0.000">
                        <c:v>1.8144800000000001</c:v>
                      </c:pt>
                      <c:pt idx="910" formatCode="0.000">
                        <c:v>1.8163400000000001</c:v>
                      </c:pt>
                      <c:pt idx="911" formatCode="0.000">
                        <c:v>1.8183100000000001</c:v>
                      </c:pt>
                      <c:pt idx="912" formatCode="0.000">
                        <c:v>1.8203199999999999</c:v>
                      </c:pt>
                      <c:pt idx="913" formatCode="0.000">
                        <c:v>1.8224199999999999</c:v>
                      </c:pt>
                      <c:pt idx="914" formatCode="0.000">
                        <c:v>1.8242700000000001</c:v>
                      </c:pt>
                      <c:pt idx="915" formatCode="0.000">
                        <c:v>1.82623</c:v>
                      </c:pt>
                      <c:pt idx="916" formatCode="0.000">
                        <c:v>1.82823</c:v>
                      </c:pt>
                      <c:pt idx="917" formatCode="0.000">
                        <c:v>1.8303</c:v>
                      </c:pt>
                      <c:pt idx="918" formatCode="0.000">
                        <c:v>1.83236</c:v>
                      </c:pt>
                      <c:pt idx="919" formatCode="0.000">
                        <c:v>1.83432</c:v>
                      </c:pt>
                      <c:pt idx="920" formatCode="0.000">
                        <c:v>1.8364</c:v>
                      </c:pt>
                      <c:pt idx="921" formatCode="0.000">
                        <c:v>1.8384799999999999</c:v>
                      </c:pt>
                      <c:pt idx="922" formatCode="0.000">
                        <c:v>1.8403099999999999</c:v>
                      </c:pt>
                      <c:pt idx="923" formatCode="0.000">
                        <c:v>1.84229</c:v>
                      </c:pt>
                      <c:pt idx="924" formatCode="0.000">
                        <c:v>1.84423</c:v>
                      </c:pt>
                      <c:pt idx="925" formatCode="0.000">
                        <c:v>1.8462799999999999</c:v>
                      </c:pt>
                      <c:pt idx="926" formatCode="0.000">
                        <c:v>1.8481799999999999</c:v>
                      </c:pt>
                      <c:pt idx="927" formatCode="0.000">
                        <c:v>1.85019</c:v>
                      </c:pt>
                      <c:pt idx="928" formatCode="0.000">
                        <c:v>1.8521799999999999</c:v>
                      </c:pt>
                      <c:pt idx="929" formatCode="0.000">
                        <c:v>1.8542000000000001</c:v>
                      </c:pt>
                      <c:pt idx="930" formatCode="0.000">
                        <c:v>1.85636</c:v>
                      </c:pt>
                      <c:pt idx="931" formatCode="0.000">
                        <c:v>1.8582799999999999</c:v>
                      </c:pt>
                      <c:pt idx="932" formatCode="0.000">
                        <c:v>1.8604700000000001</c:v>
                      </c:pt>
                      <c:pt idx="933" formatCode="0.000">
                        <c:v>1.8624700000000001</c:v>
                      </c:pt>
                      <c:pt idx="934" formatCode="0.000">
                        <c:v>1.8643099999999999</c:v>
                      </c:pt>
                      <c:pt idx="935" formatCode="0.000">
                        <c:v>1.86622</c:v>
                      </c:pt>
                      <c:pt idx="936" formatCode="0.000">
                        <c:v>1.8682300000000001</c:v>
                      </c:pt>
                      <c:pt idx="937" formatCode="0.000">
                        <c:v>1.87042</c:v>
                      </c:pt>
                      <c:pt idx="938" formatCode="0.000">
                        <c:v>1.87222</c:v>
                      </c:pt>
                      <c:pt idx="939" formatCode="0.000">
                        <c:v>1.8741300000000001</c:v>
                      </c:pt>
                      <c:pt idx="940" formatCode="0.000">
                        <c:v>1.8761000000000001</c:v>
                      </c:pt>
                      <c:pt idx="941" formatCode="0.000">
                        <c:v>1.8781399999999999</c:v>
                      </c:pt>
                      <c:pt idx="942" formatCode="0.000">
                        <c:v>1.8801399999999999</c:v>
                      </c:pt>
                      <c:pt idx="943" formatCode="0.000">
                        <c:v>1.88225</c:v>
                      </c:pt>
                      <c:pt idx="944" formatCode="0.000">
                        <c:v>1.8841600000000001</c:v>
                      </c:pt>
                      <c:pt idx="945" formatCode="0.000">
                        <c:v>1.88639</c:v>
                      </c:pt>
                      <c:pt idx="946" formatCode="0.000">
                        <c:v>1.8882399999999999</c:v>
                      </c:pt>
                      <c:pt idx="947" formatCode="0.000">
                        <c:v>1.89018</c:v>
                      </c:pt>
                      <c:pt idx="948" formatCode="0.000">
                        <c:v>1.8920999999999999</c:v>
                      </c:pt>
                      <c:pt idx="949" formatCode="0.000">
                        <c:v>1.89428</c:v>
                      </c:pt>
                      <c:pt idx="950" formatCode="0.000">
                        <c:v>1.8961600000000001</c:v>
                      </c:pt>
                      <c:pt idx="951" formatCode="0.000">
                        <c:v>1.8981399999999999</c:v>
                      </c:pt>
                      <c:pt idx="952" formatCode="0.000">
                        <c:v>1.9000999999999999</c:v>
                      </c:pt>
                      <c:pt idx="953" formatCode="0.000">
                        <c:v>1.9020999999999999</c:v>
                      </c:pt>
                      <c:pt idx="954" formatCode="0.000">
                        <c:v>1.90412</c:v>
                      </c:pt>
                      <c:pt idx="955" formatCode="0.000">
                        <c:v>1.90605</c:v>
                      </c:pt>
                      <c:pt idx="956" formatCode="0.000">
                        <c:v>1.9080600000000001</c:v>
                      </c:pt>
                      <c:pt idx="957" formatCode="0.000">
                        <c:v>1.91049</c:v>
                      </c:pt>
                      <c:pt idx="958" formatCode="0.000">
                        <c:v>1.91222</c:v>
                      </c:pt>
                      <c:pt idx="959" formatCode="0.000">
                        <c:v>1.91414</c:v>
                      </c:pt>
                      <c:pt idx="960" formatCode="0.000">
                        <c:v>1.9161300000000001</c:v>
                      </c:pt>
                      <c:pt idx="961" formatCode="0.000">
                        <c:v>1.91838</c:v>
                      </c:pt>
                      <c:pt idx="962" formatCode="0.000">
                        <c:v>1.92018</c:v>
                      </c:pt>
                      <c:pt idx="963" formatCode="0.000">
                        <c:v>1.92204</c:v>
                      </c:pt>
                      <c:pt idx="964" formatCode="0.000">
                        <c:v>1.92398</c:v>
                      </c:pt>
                      <c:pt idx="965" formatCode="0.000">
                        <c:v>1.9260299999999999</c:v>
                      </c:pt>
                      <c:pt idx="966" formatCode="0.000">
                        <c:v>1.9280900000000001</c:v>
                      </c:pt>
                      <c:pt idx="967" formatCode="0.000">
                        <c:v>1.9299599999999999</c:v>
                      </c:pt>
                      <c:pt idx="968" formatCode="0.000">
                        <c:v>1.9319500000000001</c:v>
                      </c:pt>
                      <c:pt idx="969" formatCode="0.000">
                        <c:v>1.93418</c:v>
                      </c:pt>
                      <c:pt idx="970" formatCode="0.000">
                        <c:v>1.9361699999999999</c:v>
                      </c:pt>
                      <c:pt idx="971" formatCode="0.000">
                        <c:v>1.9380599999999999</c:v>
                      </c:pt>
                      <c:pt idx="972" formatCode="0.000">
                        <c:v>1.94001</c:v>
                      </c:pt>
                      <c:pt idx="973" formatCode="0.000">
                        <c:v>1.94224</c:v>
                      </c:pt>
                      <c:pt idx="974" formatCode="0.000">
                        <c:v>1.94414</c:v>
                      </c:pt>
                      <c:pt idx="975" formatCode="0.000">
                        <c:v>1.94601</c:v>
                      </c:pt>
                      <c:pt idx="976" formatCode="0.000">
                        <c:v>1.94807</c:v>
                      </c:pt>
                      <c:pt idx="977" formatCode="0.000">
                        <c:v>1.9500599999999999</c:v>
                      </c:pt>
                      <c:pt idx="978" formatCode="0.000">
                        <c:v>1.9521200000000001</c:v>
                      </c:pt>
                      <c:pt idx="979" formatCode="0.000">
                        <c:v>1.95397</c:v>
                      </c:pt>
                      <c:pt idx="980" formatCode="0.000">
                        <c:v>1.9559599999999999</c:v>
                      </c:pt>
                      <c:pt idx="981" formatCode="0.000">
                        <c:v>1.9579599999999999</c:v>
                      </c:pt>
                      <c:pt idx="982" formatCode="0.000">
                        <c:v>1.9601999999999999</c:v>
                      </c:pt>
                      <c:pt idx="983" formatCode="0.000">
                        <c:v>1.9620899999999999</c:v>
                      </c:pt>
                      <c:pt idx="984" formatCode="0.000">
                        <c:v>1.9640500000000001</c:v>
                      </c:pt>
                      <c:pt idx="985" formatCode="0.000">
                        <c:v>1.96614</c:v>
                      </c:pt>
                      <c:pt idx="986" formatCode="0.000">
                        <c:v>1.96814</c:v>
                      </c:pt>
                      <c:pt idx="987" formatCode="0.000">
                        <c:v>1.9700200000000001</c:v>
                      </c:pt>
                      <c:pt idx="988" formatCode="0.000">
                        <c:v>1.97197</c:v>
                      </c:pt>
                      <c:pt idx="989" formatCode="0.000">
                        <c:v>1.9739800000000001</c:v>
                      </c:pt>
                      <c:pt idx="990" formatCode="0.000">
                        <c:v>1.9760800000000001</c:v>
                      </c:pt>
                      <c:pt idx="991" formatCode="0.000">
                        <c:v>1.97794</c:v>
                      </c:pt>
                      <c:pt idx="992" formatCode="0.000">
                        <c:v>1.9799199999999999</c:v>
                      </c:pt>
                      <c:pt idx="993" formatCode="0.000">
                        <c:v>1.98193</c:v>
                      </c:pt>
                      <c:pt idx="994" formatCode="0.000">
                        <c:v>1.98414</c:v>
                      </c:pt>
                      <c:pt idx="995" formatCode="0.000">
                        <c:v>1.9860899999999999</c:v>
                      </c:pt>
                      <c:pt idx="996" formatCode="0.000">
                        <c:v>1.9879599999999999</c:v>
                      </c:pt>
                      <c:pt idx="997" formatCode="0.000">
                        <c:v>1.9901800000000001</c:v>
                      </c:pt>
                      <c:pt idx="998" formatCode="0.000">
                        <c:v>1.9921199999999999</c:v>
                      </c:pt>
                      <c:pt idx="999" formatCode="0.000">
                        <c:v>1.99397</c:v>
                      </c:pt>
                      <c:pt idx="1000" formatCode="0.000">
                        <c:v>1.9959800000000001</c:v>
                      </c:pt>
                      <c:pt idx="1001" formatCode="0.000">
                        <c:v>1.9980599999999999</c:v>
                      </c:pt>
                      <c:pt idx="1002" formatCode="0.000">
                        <c:v>2.0001000000000002</c:v>
                      </c:pt>
                      <c:pt idx="1003" formatCode="0.000">
                        <c:v>2.0019499999999999</c:v>
                      </c:pt>
                      <c:pt idx="1004" formatCode="0.000">
                        <c:v>2.0038800000000001</c:v>
                      </c:pt>
                      <c:pt idx="1005" formatCode="0.000">
                        <c:v>2.0059</c:v>
                      </c:pt>
                      <c:pt idx="1006" formatCode="0.000">
                        <c:v>2.0079899999999999</c:v>
                      </c:pt>
                      <c:pt idx="1007" formatCode="0.000">
                        <c:v>2.0100699999999998</c:v>
                      </c:pt>
                      <c:pt idx="1008" formatCode="0.000">
                        <c:v>2.0119699999999998</c:v>
                      </c:pt>
                      <c:pt idx="1009" formatCode="0.000">
                        <c:v>2.0141100000000001</c:v>
                      </c:pt>
                      <c:pt idx="1010" formatCode="0.000">
                        <c:v>2.0160800000000001</c:v>
                      </c:pt>
                      <c:pt idx="1011" formatCode="0.000">
                        <c:v>2.01796</c:v>
                      </c:pt>
                      <c:pt idx="1012" formatCode="0.000">
                        <c:v>2.01993</c:v>
                      </c:pt>
                      <c:pt idx="1013" formatCode="0.000">
                        <c:v>2.02197</c:v>
                      </c:pt>
                      <c:pt idx="1014" formatCode="0.000">
                        <c:v>2.0240499999999999</c:v>
                      </c:pt>
                      <c:pt idx="1015" formatCode="0.000">
                        <c:v>2.0259100000000001</c:v>
                      </c:pt>
                      <c:pt idx="1016" formatCode="0.000">
                        <c:v>2.0278999999999998</c:v>
                      </c:pt>
                      <c:pt idx="1017" formatCode="0.000">
                        <c:v>2.0298400000000001</c:v>
                      </c:pt>
                      <c:pt idx="1018" formatCode="0.000">
                        <c:v>2.0319400000000001</c:v>
                      </c:pt>
                      <c:pt idx="1019" formatCode="0.000">
                        <c:v>2.0337800000000001</c:v>
                      </c:pt>
                      <c:pt idx="1020" formatCode="0.000">
                        <c:v>2.0358900000000002</c:v>
                      </c:pt>
                      <c:pt idx="1021" formatCode="0.000">
                        <c:v>2.0382199999999999</c:v>
                      </c:pt>
                      <c:pt idx="1022" formatCode="0.000">
                        <c:v>2.0401099999999999</c:v>
                      </c:pt>
                      <c:pt idx="1023" formatCode="0.000">
                        <c:v>2.0419299999999998</c:v>
                      </c:pt>
                      <c:pt idx="1024" formatCode="0.000">
                        <c:v>2.04386</c:v>
                      </c:pt>
                      <c:pt idx="1025" formatCode="0.000">
                        <c:v>2.04589</c:v>
                      </c:pt>
                      <c:pt idx="1026" formatCode="0.000">
                        <c:v>2.0480700000000001</c:v>
                      </c:pt>
                      <c:pt idx="1027" formatCode="0.000">
                        <c:v>2.0499100000000001</c:v>
                      </c:pt>
                      <c:pt idx="1028" formatCode="0.000">
                        <c:v>2.0518900000000002</c:v>
                      </c:pt>
                      <c:pt idx="1029" formatCode="0.000">
                        <c:v>2.0539000000000001</c:v>
                      </c:pt>
                      <c:pt idx="1030" formatCode="0.000">
                        <c:v>2.05599</c:v>
                      </c:pt>
                      <c:pt idx="1031" formatCode="0.000">
                        <c:v>2.0578599999999998</c:v>
                      </c:pt>
                      <c:pt idx="1032" formatCode="0.000">
                        <c:v>2.05986</c:v>
                      </c:pt>
                      <c:pt idx="1033" formatCode="0.000">
                        <c:v>2.0619900000000002</c:v>
                      </c:pt>
                      <c:pt idx="1034" formatCode="0.000">
                        <c:v>2.0640999999999998</c:v>
                      </c:pt>
                      <c:pt idx="1035" formatCode="0.000">
                        <c:v>2.0659100000000001</c:v>
                      </c:pt>
                      <c:pt idx="1036" formatCode="0.000">
                        <c:v>2.06785</c:v>
                      </c:pt>
                      <c:pt idx="1037" formatCode="0.000">
                        <c:v>2.0698799999999999</c:v>
                      </c:pt>
                      <c:pt idx="1038" formatCode="0.000">
                        <c:v>2.07199</c:v>
                      </c:pt>
                      <c:pt idx="1039" formatCode="0.000">
                        <c:v>2.0738599999999998</c:v>
                      </c:pt>
                      <c:pt idx="1040" formatCode="0.000">
                        <c:v>2.07586</c:v>
                      </c:pt>
                      <c:pt idx="1041" formatCode="0.000">
                        <c:v>2.0778599999999998</c:v>
                      </c:pt>
                      <c:pt idx="1042" formatCode="0.000">
                        <c:v>2.0799300000000001</c:v>
                      </c:pt>
                      <c:pt idx="1043" formatCode="0.000">
                        <c:v>2.0818099999999999</c:v>
                      </c:pt>
                      <c:pt idx="1044" formatCode="0.000">
                        <c:v>2.0837599999999998</c:v>
                      </c:pt>
                      <c:pt idx="1045" formatCode="0.000">
                        <c:v>2.0857700000000001</c:v>
                      </c:pt>
                      <c:pt idx="1046" formatCode="0.000">
                        <c:v>2.0880999999999998</c:v>
                      </c:pt>
                      <c:pt idx="1047" formatCode="0.000">
                        <c:v>2.08989</c:v>
                      </c:pt>
                      <c:pt idx="1048" formatCode="0.000">
                        <c:v>2.0918800000000002</c:v>
                      </c:pt>
                      <c:pt idx="1049" formatCode="0.000">
                        <c:v>2.0938099999999999</c:v>
                      </c:pt>
                      <c:pt idx="1050" formatCode="0.000">
                        <c:v>2.09606</c:v>
                      </c:pt>
                      <c:pt idx="1051" formatCode="0.000">
                        <c:v>2.0978400000000001</c:v>
                      </c:pt>
                      <c:pt idx="1052" formatCode="0.000">
                        <c:v>2.0998199999999998</c:v>
                      </c:pt>
                      <c:pt idx="1053" formatCode="0.000">
                        <c:v>2.10182</c:v>
                      </c:pt>
                      <c:pt idx="1054" formatCode="0.000">
                        <c:v>2.10378</c:v>
                      </c:pt>
                      <c:pt idx="1055" formatCode="0.000">
                        <c:v>2.1057899999999998</c:v>
                      </c:pt>
                      <c:pt idx="1056" formatCode="0.000">
                        <c:v>2.1077400000000002</c:v>
                      </c:pt>
                      <c:pt idx="1057" formatCode="0.000">
                        <c:v>2.1097299999999999</c:v>
                      </c:pt>
                      <c:pt idx="1058" formatCode="0.000">
                        <c:v>2.1116999999999999</c:v>
                      </c:pt>
                      <c:pt idx="1059" formatCode="0.000">
                        <c:v>2.1139100000000002</c:v>
                      </c:pt>
                      <c:pt idx="1060" formatCode="0.000">
                        <c:v>2.1158299999999999</c:v>
                      </c:pt>
                      <c:pt idx="1061" formatCode="0.000">
                        <c:v>2.1178900000000001</c:v>
                      </c:pt>
                      <c:pt idx="1062" formatCode="0.000">
                        <c:v>2.12005</c:v>
                      </c:pt>
                      <c:pt idx="1063" formatCode="0.000">
                        <c:v>2.1218400000000002</c:v>
                      </c:pt>
                      <c:pt idx="1064" formatCode="0.000">
                        <c:v>2.1237599999999999</c:v>
                      </c:pt>
                      <c:pt idx="1065" formatCode="0.000">
                        <c:v>2.1257299999999999</c:v>
                      </c:pt>
                      <c:pt idx="1066" formatCode="0.000">
                        <c:v>2.1278199999999998</c:v>
                      </c:pt>
                      <c:pt idx="1067" formatCode="0.000">
                        <c:v>2.1297700000000002</c:v>
                      </c:pt>
                      <c:pt idx="1068" formatCode="0.000">
                        <c:v>2.13165</c:v>
                      </c:pt>
                      <c:pt idx="1069" formatCode="0.000">
                        <c:v>2.1336300000000001</c:v>
                      </c:pt>
                      <c:pt idx="1070" formatCode="0.000">
                        <c:v>2.13565</c:v>
                      </c:pt>
                      <c:pt idx="1071" formatCode="0.000">
                        <c:v>2.1378699999999999</c:v>
                      </c:pt>
                      <c:pt idx="1072" formatCode="0.000">
                        <c:v>2.1398299999999999</c:v>
                      </c:pt>
                      <c:pt idx="1073" formatCode="0.000">
                        <c:v>2.14175</c:v>
                      </c:pt>
                      <c:pt idx="1074" formatCode="0.000">
                        <c:v>2.1440700000000001</c:v>
                      </c:pt>
                      <c:pt idx="1075" formatCode="0.000">
                        <c:v>2.1457999999999999</c:v>
                      </c:pt>
                      <c:pt idx="1076" formatCode="0.000">
                        <c:v>2.1477300000000001</c:v>
                      </c:pt>
                      <c:pt idx="1077" formatCode="0.000">
                        <c:v>2.14968</c:v>
                      </c:pt>
                      <c:pt idx="1078" formatCode="0.000">
                        <c:v>2.1518700000000002</c:v>
                      </c:pt>
                      <c:pt idx="1079" formatCode="0.000">
                        <c:v>2.1537600000000001</c:v>
                      </c:pt>
                      <c:pt idx="1080" formatCode="0.000">
                        <c:v>2.15564</c:v>
                      </c:pt>
                      <c:pt idx="1081" formatCode="0.000">
                        <c:v>2.1576200000000001</c:v>
                      </c:pt>
                      <c:pt idx="1082" formatCode="0.000">
                        <c:v>2.1596299999999999</c:v>
                      </c:pt>
                      <c:pt idx="1083" formatCode="0.000">
                        <c:v>2.1617099999999998</c:v>
                      </c:pt>
                      <c:pt idx="1084" formatCode="0.000">
                        <c:v>2.1637</c:v>
                      </c:pt>
                      <c:pt idx="1085" formatCode="0.000">
                        <c:v>2.1657899999999999</c:v>
                      </c:pt>
                      <c:pt idx="1086" formatCode="0.000">
                        <c:v>2.16805</c:v>
                      </c:pt>
                      <c:pt idx="1087" formatCode="0.000">
                        <c:v>2.1697799999999998</c:v>
                      </c:pt>
                      <c:pt idx="1088" formatCode="0.000">
                        <c:v>2.1716600000000001</c:v>
                      </c:pt>
                      <c:pt idx="1089" formatCode="0.000">
                        <c:v>2.1735799999999998</c:v>
                      </c:pt>
                      <c:pt idx="1090" formatCode="0.000">
                        <c:v>2.1758299999999999</c:v>
                      </c:pt>
                      <c:pt idx="1091" formatCode="0.000">
                        <c:v>2.1777199999999999</c:v>
                      </c:pt>
                      <c:pt idx="1092" formatCode="0.000">
                        <c:v>2.1796600000000002</c:v>
                      </c:pt>
                      <c:pt idx="1093" formatCode="0.000">
                        <c:v>2.1815600000000002</c:v>
                      </c:pt>
                      <c:pt idx="1094" formatCode="0.000">
                        <c:v>2.1835800000000001</c:v>
                      </c:pt>
                      <c:pt idx="1095" formatCode="0.000">
                        <c:v>2.1856499999999999</c:v>
                      </c:pt>
                      <c:pt idx="1096" formatCode="0.000">
                        <c:v>2.1875399999999998</c:v>
                      </c:pt>
                      <c:pt idx="1097" formatCode="0.000">
                        <c:v>2.1895699999999998</c:v>
                      </c:pt>
                      <c:pt idx="1098" formatCode="0.000">
                        <c:v>2.1919900000000001</c:v>
                      </c:pt>
                      <c:pt idx="1099" formatCode="0.000">
                        <c:v>2.1937700000000002</c:v>
                      </c:pt>
                      <c:pt idx="1100" formatCode="0.000">
                        <c:v>2.1956899999999999</c:v>
                      </c:pt>
                      <c:pt idx="1101" formatCode="0.000">
                        <c:v>2.1975699999999998</c:v>
                      </c:pt>
                      <c:pt idx="1102" formatCode="0.000">
                        <c:v>2.1997100000000001</c:v>
                      </c:pt>
                      <c:pt idx="1103" formatCode="0.000">
                        <c:v>2.2017500000000001</c:v>
                      </c:pt>
                      <c:pt idx="1104" formatCode="0.000">
                        <c:v>2.20357</c:v>
                      </c:pt>
                      <c:pt idx="1105" formatCode="0.000">
                        <c:v>2.2055500000000001</c:v>
                      </c:pt>
                      <c:pt idx="1106" formatCode="0.000">
                        <c:v>2.2075499999999999</c:v>
                      </c:pt>
                      <c:pt idx="1107" formatCode="0.000">
                        <c:v>2.20966</c:v>
                      </c:pt>
                      <c:pt idx="1108" formatCode="0.000">
                        <c:v>2.2115100000000001</c:v>
                      </c:pt>
                      <c:pt idx="1109" formatCode="0.000">
                        <c:v>2.2135099999999999</c:v>
                      </c:pt>
                      <c:pt idx="1110" formatCode="0.000">
                        <c:v>2.2156699999999998</c:v>
                      </c:pt>
                      <c:pt idx="1111" formatCode="0.000">
                        <c:v>2.2177699999999998</c:v>
                      </c:pt>
                      <c:pt idx="1112" formatCode="0.000">
                        <c:v>2.2196199999999999</c:v>
                      </c:pt>
                      <c:pt idx="1113" formatCode="0.000">
                        <c:v>2.2215799999999999</c:v>
                      </c:pt>
                      <c:pt idx="1114" formatCode="0.000">
                        <c:v>2.2237499999999999</c:v>
                      </c:pt>
                      <c:pt idx="1115" formatCode="0.000">
                        <c:v>2.22573</c:v>
                      </c:pt>
                      <c:pt idx="1116" formatCode="0.000">
                        <c:v>2.22756</c:v>
                      </c:pt>
                      <c:pt idx="1117" formatCode="0.000">
                        <c:v>2.2295099999999999</c:v>
                      </c:pt>
                      <c:pt idx="1118" formatCode="0.000">
                        <c:v>2.2315200000000002</c:v>
                      </c:pt>
                      <c:pt idx="1119" formatCode="0.000">
                        <c:v>2.2336399999999998</c:v>
                      </c:pt>
                      <c:pt idx="1120" formatCode="0.000">
                        <c:v>2.23549</c:v>
                      </c:pt>
                      <c:pt idx="1121" formatCode="0.000">
                        <c:v>2.2374800000000001</c:v>
                      </c:pt>
                      <c:pt idx="1122" formatCode="0.000">
                        <c:v>2.2394500000000002</c:v>
                      </c:pt>
                      <c:pt idx="1123" formatCode="0.000">
                        <c:v>2.2416999999999998</c:v>
                      </c:pt>
                      <c:pt idx="1124" formatCode="0.000">
                        <c:v>2.2435299999999998</c:v>
                      </c:pt>
                      <c:pt idx="1125" formatCode="0.000">
                        <c:v>2.2455500000000002</c:v>
                      </c:pt>
                      <c:pt idx="1126" formatCode="0.000">
                        <c:v>2.2475100000000001</c:v>
                      </c:pt>
                      <c:pt idx="1127" formatCode="0.000">
                        <c:v>2.2496900000000002</c:v>
                      </c:pt>
                      <c:pt idx="1128" formatCode="0.000">
                        <c:v>2.2515100000000001</c:v>
                      </c:pt>
                      <c:pt idx="1129" formatCode="0.000">
                        <c:v>2.25346</c:v>
                      </c:pt>
                      <c:pt idx="1130" formatCode="0.000">
                        <c:v>2.2554699999999999</c:v>
                      </c:pt>
                      <c:pt idx="1131" formatCode="0.000">
                        <c:v>2.2576399999999999</c:v>
                      </c:pt>
                      <c:pt idx="1132" formatCode="0.000">
                        <c:v>2.2594400000000001</c:v>
                      </c:pt>
                      <c:pt idx="1133" formatCode="0.000">
                        <c:v>2.2614100000000001</c:v>
                      </c:pt>
                      <c:pt idx="1134" formatCode="0.000">
                        <c:v>2.2633700000000001</c:v>
                      </c:pt>
                      <c:pt idx="1135" formatCode="0.000">
                        <c:v>2.2653799999999999</c:v>
                      </c:pt>
                      <c:pt idx="1136" formatCode="0.000">
                        <c:v>2.2675200000000002</c:v>
                      </c:pt>
                      <c:pt idx="1137" formatCode="0.000">
                        <c:v>2.2694800000000002</c:v>
                      </c:pt>
                      <c:pt idx="1138" formatCode="0.000">
                        <c:v>2.2715000000000001</c:v>
                      </c:pt>
                      <c:pt idx="1139" formatCode="0.000">
                        <c:v>2.2736700000000001</c:v>
                      </c:pt>
                      <c:pt idx="1140" formatCode="0.000">
                        <c:v>2.2754699999999999</c:v>
                      </c:pt>
                      <c:pt idx="1141" formatCode="0.000">
                        <c:v>2.2774299999999998</c:v>
                      </c:pt>
                      <c:pt idx="1142" formatCode="0.000">
                        <c:v>2.2793600000000001</c:v>
                      </c:pt>
                      <c:pt idx="1143" formatCode="0.000">
                        <c:v>2.2814999999999999</c:v>
                      </c:pt>
                      <c:pt idx="1144" formatCode="0.000">
                        <c:v>2.2833899999999998</c:v>
                      </c:pt>
                      <c:pt idx="1145" formatCode="0.000">
                        <c:v>2.28531</c:v>
                      </c:pt>
                      <c:pt idx="1146" formatCode="0.000">
                        <c:v>2.2873000000000001</c:v>
                      </c:pt>
                      <c:pt idx="1147" formatCode="0.000">
                        <c:v>2.28932</c:v>
                      </c:pt>
                      <c:pt idx="1148" formatCode="0.000">
                        <c:v>2.2915100000000002</c:v>
                      </c:pt>
                      <c:pt idx="1149" formatCode="0.000">
                        <c:v>2.2934299999999999</c:v>
                      </c:pt>
                      <c:pt idx="1150" formatCode="0.000">
                        <c:v>2.2953800000000002</c:v>
                      </c:pt>
                      <c:pt idx="1151" formatCode="0.000">
                        <c:v>2.2975699999999999</c:v>
                      </c:pt>
                      <c:pt idx="1152" formatCode="0.000">
                        <c:v>2.2993899999999998</c:v>
                      </c:pt>
                      <c:pt idx="1153" formatCode="0.000">
                        <c:v>2.3013499999999998</c:v>
                      </c:pt>
                      <c:pt idx="1154" formatCode="0.000">
                        <c:v>2.3032699999999999</c:v>
                      </c:pt>
                      <c:pt idx="1155" formatCode="0.000">
                        <c:v>2.3054899999999998</c:v>
                      </c:pt>
                      <c:pt idx="1156" formatCode="0.000">
                        <c:v>2.3073800000000002</c:v>
                      </c:pt>
                      <c:pt idx="1157" formatCode="0.000">
                        <c:v>2.3092899999999998</c:v>
                      </c:pt>
                      <c:pt idx="1158" formatCode="0.000">
                        <c:v>2.3112599999999999</c:v>
                      </c:pt>
                      <c:pt idx="1159" formatCode="0.000">
                        <c:v>2.3132899999999998</c:v>
                      </c:pt>
                      <c:pt idx="1160" formatCode="0.000">
                        <c:v>2.3153199999999998</c:v>
                      </c:pt>
                      <c:pt idx="1161" formatCode="0.000">
                        <c:v>2.31738</c:v>
                      </c:pt>
                      <c:pt idx="1162" formatCode="0.000">
                        <c:v>2.31941</c:v>
                      </c:pt>
                      <c:pt idx="1163" formatCode="0.000">
                        <c:v>2.3216600000000001</c:v>
                      </c:pt>
                      <c:pt idx="1164" formatCode="0.000">
                        <c:v>2.3233799999999998</c:v>
                      </c:pt>
                      <c:pt idx="1165" formatCode="0.000">
                        <c:v>2.32531</c:v>
                      </c:pt>
                      <c:pt idx="1166" formatCode="0.000">
                        <c:v>2.3272599999999999</c:v>
                      </c:pt>
                      <c:pt idx="1167" formatCode="0.000">
                        <c:v>2.3294299999999999</c:v>
                      </c:pt>
                      <c:pt idx="1168" formatCode="0.000">
                        <c:v>2.3313299999999999</c:v>
                      </c:pt>
                      <c:pt idx="1169" formatCode="0.000">
                        <c:v>2.3332099999999998</c:v>
                      </c:pt>
                      <c:pt idx="1170" formatCode="0.000">
                        <c:v>2.3351999999999999</c:v>
                      </c:pt>
                      <c:pt idx="1171" formatCode="0.000">
                        <c:v>2.3371900000000001</c:v>
                      </c:pt>
                      <c:pt idx="1172" formatCode="0.000">
                        <c:v>2.33928</c:v>
                      </c:pt>
                      <c:pt idx="1173" formatCode="0.000">
                        <c:v>2.34118</c:v>
                      </c:pt>
                      <c:pt idx="1174" formatCode="0.000">
                        <c:v>2.3431799999999998</c:v>
                      </c:pt>
                      <c:pt idx="1175" formatCode="0.000">
                        <c:v>2.3455900000000001</c:v>
                      </c:pt>
                      <c:pt idx="1176" formatCode="0.000">
                        <c:v>2.3473700000000002</c:v>
                      </c:pt>
                      <c:pt idx="1177" formatCode="0.000">
                        <c:v>2.3492700000000002</c:v>
                      </c:pt>
                      <c:pt idx="1178" formatCode="0.000">
                        <c:v>2.3512200000000001</c:v>
                      </c:pt>
                      <c:pt idx="1179" formatCode="0.000">
                        <c:v>2.3533200000000001</c:v>
                      </c:pt>
                      <c:pt idx="1180" formatCode="0.000">
                        <c:v>2.35534</c:v>
                      </c:pt>
                      <c:pt idx="1181" formatCode="0.000">
                        <c:v>2.35717</c:v>
                      </c:pt>
                      <c:pt idx="1182" formatCode="0.000">
                        <c:v>2.3591600000000001</c:v>
                      </c:pt>
                      <c:pt idx="1183" formatCode="0.000">
                        <c:v>2.3611800000000001</c:v>
                      </c:pt>
                      <c:pt idx="1184" formatCode="0.000">
                        <c:v>2.36327</c:v>
                      </c:pt>
                      <c:pt idx="1185" formatCode="0.000">
                        <c:v>2.3651300000000002</c:v>
                      </c:pt>
                      <c:pt idx="1186" formatCode="0.000">
                        <c:v>2.3671199999999999</c:v>
                      </c:pt>
                      <c:pt idx="1187" formatCode="0.000">
                        <c:v>2.36937</c:v>
                      </c:pt>
                      <c:pt idx="1188" formatCode="0.000">
                        <c:v>2.3713899999999999</c:v>
                      </c:pt>
                      <c:pt idx="1189" formatCode="0.000">
                        <c:v>2.3732600000000001</c:v>
                      </c:pt>
                      <c:pt idx="1190" formatCode="0.000">
                        <c:v>2.3752300000000002</c:v>
                      </c:pt>
                      <c:pt idx="1191" formatCode="0.000">
                        <c:v>2.3773300000000002</c:v>
                      </c:pt>
                      <c:pt idx="1192" formatCode="0.000">
                        <c:v>2.3793199999999999</c:v>
                      </c:pt>
                      <c:pt idx="1193" formatCode="0.000">
                        <c:v>2.3811100000000001</c:v>
                      </c:pt>
                      <c:pt idx="1194" formatCode="0.000">
                        <c:v>2.3831099999999998</c:v>
                      </c:pt>
                      <c:pt idx="1195" formatCode="0.000">
                        <c:v>2.3851200000000001</c:v>
                      </c:pt>
                      <c:pt idx="1196" formatCode="0.000">
                        <c:v>2.3871899999999999</c:v>
                      </c:pt>
                      <c:pt idx="1197" formatCode="0.000">
                        <c:v>2.3890799999999999</c:v>
                      </c:pt>
                      <c:pt idx="1198" formatCode="0.000">
                        <c:v>2.39106</c:v>
                      </c:pt>
                      <c:pt idx="1199" formatCode="0.000">
                        <c:v>2.3930500000000001</c:v>
                      </c:pt>
                      <c:pt idx="1200" formatCode="0.000">
                        <c:v>2.39534</c:v>
                      </c:pt>
                      <c:pt idx="1201" formatCode="0.000">
                        <c:v>2.3971399999999998</c:v>
                      </c:pt>
                      <c:pt idx="1202" formatCode="0.000">
                        <c:v>2.3990999999999998</c:v>
                      </c:pt>
                      <c:pt idx="1203" formatCode="0.000">
                        <c:v>2.4011300000000002</c:v>
                      </c:pt>
                      <c:pt idx="1204" formatCode="0.000">
                        <c:v>2.4032900000000001</c:v>
                      </c:pt>
                      <c:pt idx="1205" formatCode="0.000">
                        <c:v>2.4051100000000001</c:v>
                      </c:pt>
                      <c:pt idx="1206" formatCode="0.000">
                        <c:v>2.4070900000000002</c:v>
                      </c:pt>
                      <c:pt idx="1207" formatCode="0.000">
                        <c:v>2.40909</c:v>
                      </c:pt>
                      <c:pt idx="1208" formatCode="0.000">
                        <c:v>2.4111799999999999</c:v>
                      </c:pt>
                      <c:pt idx="1209" formatCode="0.000">
                        <c:v>2.4130099999999999</c:v>
                      </c:pt>
                      <c:pt idx="1210" formatCode="0.000">
                        <c:v>2.4150100000000001</c:v>
                      </c:pt>
                      <c:pt idx="1211" formatCode="0.000">
                        <c:v>2.4169999999999998</c:v>
                      </c:pt>
                      <c:pt idx="1212" formatCode="0.000">
                        <c:v>2.4190399999999999</c:v>
                      </c:pt>
                      <c:pt idx="1213" formatCode="0.000">
                        <c:v>2.4211100000000001</c:v>
                      </c:pt>
                      <c:pt idx="1214" formatCode="0.000">
                        <c:v>2.4230800000000001</c:v>
                      </c:pt>
                      <c:pt idx="1215" formatCode="0.000">
                        <c:v>2.4251800000000001</c:v>
                      </c:pt>
                      <c:pt idx="1216" formatCode="0.000">
                        <c:v>2.4272800000000001</c:v>
                      </c:pt>
                      <c:pt idx="1217" formatCode="0.000">
                        <c:v>2.42903</c:v>
                      </c:pt>
                      <c:pt idx="1218" formatCode="0.000">
                        <c:v>2.4310299999999998</c:v>
                      </c:pt>
                      <c:pt idx="1219" formatCode="0.000">
                        <c:v>2.4329900000000002</c:v>
                      </c:pt>
                      <c:pt idx="1220" formatCode="0.000">
                        <c:v>2.4351699999999998</c:v>
                      </c:pt>
                      <c:pt idx="1221" formatCode="0.000">
                        <c:v>2.4369800000000001</c:v>
                      </c:pt>
                      <c:pt idx="1222" formatCode="0.000">
                        <c:v>2.4388800000000002</c:v>
                      </c:pt>
                      <c:pt idx="1223" formatCode="0.000">
                        <c:v>2.4408799999999999</c:v>
                      </c:pt>
                      <c:pt idx="1224" formatCode="0.000">
                        <c:v>2.4428800000000002</c:v>
                      </c:pt>
                      <c:pt idx="1225" formatCode="0.000">
                        <c:v>2.4450699999999999</c:v>
                      </c:pt>
                      <c:pt idx="1226" formatCode="0.000">
                        <c:v>2.4470100000000001</c:v>
                      </c:pt>
                      <c:pt idx="1227" formatCode="0.000">
                        <c:v>2.4489700000000001</c:v>
                      </c:pt>
                      <c:pt idx="1228" formatCode="0.000">
                        <c:v>2.45126</c:v>
                      </c:pt>
                      <c:pt idx="1229" formatCode="0.000">
                        <c:v>2.4529999999999998</c:v>
                      </c:pt>
                      <c:pt idx="1230" formatCode="0.000">
                        <c:v>2.4548899999999998</c:v>
                      </c:pt>
                      <c:pt idx="1231" formatCode="0.000">
                        <c:v>2.4569200000000002</c:v>
                      </c:pt>
                      <c:pt idx="1232" formatCode="0.000">
                        <c:v>2.4590200000000002</c:v>
                      </c:pt>
                      <c:pt idx="1233" formatCode="0.000">
                        <c:v>2.4609299999999998</c:v>
                      </c:pt>
                      <c:pt idx="1234" formatCode="0.000">
                        <c:v>2.4628199999999998</c:v>
                      </c:pt>
                      <c:pt idx="1235" formatCode="0.000">
                        <c:v>2.46475</c:v>
                      </c:pt>
                      <c:pt idx="1236" formatCode="0.000">
                        <c:v>2.46679</c:v>
                      </c:pt>
                      <c:pt idx="1237" formatCode="0.000">
                        <c:v>2.46889</c:v>
                      </c:pt>
                      <c:pt idx="1238" formatCode="0.000">
                        <c:v>2.4709099999999999</c:v>
                      </c:pt>
                      <c:pt idx="1239" formatCode="0.000">
                        <c:v>2.4729899999999998</c:v>
                      </c:pt>
                      <c:pt idx="1240" formatCode="0.000">
                        <c:v>2.4751099999999999</c:v>
                      </c:pt>
                      <c:pt idx="1241" formatCode="0.000">
                        <c:v>2.4769600000000001</c:v>
                      </c:pt>
                      <c:pt idx="1242" formatCode="0.000">
                        <c:v>2.4788399999999999</c:v>
                      </c:pt>
                      <c:pt idx="1243" formatCode="0.000">
                        <c:v>2.4807800000000002</c:v>
                      </c:pt>
                      <c:pt idx="1244" formatCode="0.000">
                        <c:v>2.48299</c:v>
                      </c:pt>
                      <c:pt idx="1245" formatCode="0.000">
                        <c:v>2.4849100000000002</c:v>
                      </c:pt>
                      <c:pt idx="1246" formatCode="0.000">
                        <c:v>2.4867599999999999</c:v>
                      </c:pt>
                      <c:pt idx="1247" formatCode="0.000">
                        <c:v>2.48874</c:v>
                      </c:pt>
                      <c:pt idx="1248" formatCode="0.000">
                        <c:v>2.4907499999999998</c:v>
                      </c:pt>
                      <c:pt idx="1249" formatCode="0.000">
                        <c:v>2.4928400000000002</c:v>
                      </c:pt>
                      <c:pt idx="1250" formatCode="0.000">
                        <c:v>2.4946799999999998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2-D729-4DD5-BFB7-2E020FAE72D6}"/>
                  </c:ext>
                </c:extLst>
              </c15:ser>
            </c15:filteredScatterSeries>
            <c15:filteredScatterSeries>
              <c15:ser>
                <c:idx val="5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Paper!$A$5</c15:sqref>
                        </c15:formulaRef>
                      </c:ext>
                    </c:extLst>
                    <c:strCache>
                      <c:ptCount val="1"/>
                      <c:pt idx="0">
                        <c:v>Etapa 4</c:v>
                      </c:pt>
                    </c:strCache>
                  </c:strRef>
                </c:tx>
                <c:spPr>
                  <a:ln w="25400" cap="rnd">
                    <a:noFill/>
                    <a:round/>
                  </a:ln>
                  <a:effectLst/>
                </c:spPr>
                <c:marker>
                  <c:symbol val="circle"/>
                  <c:size val="2"/>
                  <c:spPr>
                    <a:solidFill>
                      <a:srgbClr val="00B0F0"/>
                    </a:solidFill>
                    <a:ln w="9525">
                      <a:noFill/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'N115 Curvas de Polarización'!$I$4:$I$654</c15:sqref>
                        </c15:formulaRef>
                      </c:ext>
                    </c:extLst>
                    <c:numCache>
                      <c:formatCode>0.0000</c:formatCode>
                      <c:ptCount val="651"/>
                      <c:pt idx="0">
                        <c:v>4.2643599999999998E-4</c:v>
                      </c:pt>
                      <c:pt idx="1">
                        <c:v>4.2943199999999999E-4</c:v>
                      </c:pt>
                      <c:pt idx="2">
                        <c:v>4.3137599999999997E-4</c:v>
                      </c:pt>
                      <c:pt idx="3">
                        <c:v>4.2803200000000001E-4</c:v>
                      </c:pt>
                      <c:pt idx="4">
                        <c:v>4.2001999999999995E-4</c:v>
                      </c:pt>
                      <c:pt idx="5">
                        <c:v>4.11116E-4</c:v>
                      </c:pt>
                      <c:pt idx="6">
                        <c:v>4.0654000000000005E-4</c:v>
                      </c:pt>
                      <c:pt idx="7">
                        <c:v>3.9276640000000004E-4</c:v>
                      </c:pt>
                      <c:pt idx="8">
                        <c:v>3.8389920000000001E-4</c:v>
                      </c:pt>
                      <c:pt idx="9">
                        <c:v>3.7698080000000001E-4</c:v>
                      </c:pt>
                      <c:pt idx="10">
                        <c:v>3.7456639999999998E-4</c:v>
                      </c:pt>
                      <c:pt idx="11">
                        <c:v>3.637092E-4</c:v>
                      </c:pt>
                      <c:pt idx="12">
                        <c:v>3.4941239999999998E-4</c:v>
                      </c:pt>
                      <c:pt idx="13">
                        <c:v>3.4796440000000001E-4</c:v>
                      </c:pt>
                      <c:pt idx="14">
                        <c:v>3.5337920000000003E-4</c:v>
                      </c:pt>
                      <c:pt idx="15">
                        <c:v>3.310632E-4</c:v>
                      </c:pt>
                      <c:pt idx="16">
                        <c:v>3.1717919999999997E-4</c:v>
                      </c:pt>
                      <c:pt idx="17">
                        <c:v>3.1370759999999997E-4</c:v>
                      </c:pt>
                      <c:pt idx="18">
                        <c:v>3.1586919999999999E-4</c:v>
                      </c:pt>
                      <c:pt idx="19">
                        <c:v>3.1742800000000002E-4</c:v>
                      </c:pt>
                      <c:pt idx="20">
                        <c:v>3.0427319999999999E-4</c:v>
                      </c:pt>
                      <c:pt idx="21">
                        <c:v>2.9641919999999998E-4</c:v>
                      </c:pt>
                      <c:pt idx="22">
                        <c:v>3.042392E-4</c:v>
                      </c:pt>
                      <c:pt idx="23">
                        <c:v>3.037184E-4</c:v>
                      </c:pt>
                      <c:pt idx="24">
                        <c:v>2.9649959999999997E-4</c:v>
                      </c:pt>
                      <c:pt idx="25">
                        <c:v>2.995292E-4</c:v>
                      </c:pt>
                      <c:pt idx="26">
                        <c:v>3.0445599999999999E-4</c:v>
                      </c:pt>
                      <c:pt idx="27">
                        <c:v>3.0180920000000001E-4</c:v>
                      </c:pt>
                      <c:pt idx="28">
                        <c:v>2.9973000000000001E-4</c:v>
                      </c:pt>
                      <c:pt idx="29">
                        <c:v>2.993796E-4</c:v>
                      </c:pt>
                      <c:pt idx="30">
                        <c:v>2.9967359999999996E-4</c:v>
                      </c:pt>
                      <c:pt idx="31">
                        <c:v>2.87342E-4</c:v>
                      </c:pt>
                      <c:pt idx="32">
                        <c:v>2.881068E-4</c:v>
                      </c:pt>
                      <c:pt idx="33">
                        <c:v>2.9118919999999998E-4</c:v>
                      </c:pt>
                      <c:pt idx="34">
                        <c:v>2.9933640000000001E-4</c:v>
                      </c:pt>
                      <c:pt idx="35">
                        <c:v>2.924612E-4</c:v>
                      </c:pt>
                      <c:pt idx="36">
                        <c:v>2.9290719999999998E-4</c:v>
                      </c:pt>
                      <c:pt idx="37">
                        <c:v>3.080596E-4</c:v>
                      </c:pt>
                      <c:pt idx="38">
                        <c:v>3.1931559999999996E-4</c:v>
                      </c:pt>
                      <c:pt idx="39">
                        <c:v>3.1375359999999999E-4</c:v>
                      </c:pt>
                      <c:pt idx="40">
                        <c:v>3.1560639999999999E-4</c:v>
                      </c:pt>
                      <c:pt idx="41">
                        <c:v>3.1841800000000005E-4</c:v>
                      </c:pt>
                      <c:pt idx="42">
                        <c:v>3.2931280000000001E-4</c:v>
                      </c:pt>
                      <c:pt idx="43">
                        <c:v>3.400144E-4</c:v>
                      </c:pt>
                      <c:pt idx="44">
                        <c:v>3.4002079999999996E-4</c:v>
                      </c:pt>
                      <c:pt idx="45">
                        <c:v>3.4766879999999998E-4</c:v>
                      </c:pt>
                      <c:pt idx="46">
                        <c:v>3.5527440000000001E-4</c:v>
                      </c:pt>
                      <c:pt idx="47">
                        <c:v>3.5848280000000003E-4</c:v>
                      </c:pt>
                      <c:pt idx="48">
                        <c:v>3.6515279999999999E-4</c:v>
                      </c:pt>
                      <c:pt idx="49">
                        <c:v>3.701744E-4</c:v>
                      </c:pt>
                      <c:pt idx="50">
                        <c:v>3.7499879999999998E-4</c:v>
                      </c:pt>
                      <c:pt idx="51">
                        <c:v>3.7811840000000002E-4</c:v>
                      </c:pt>
                      <c:pt idx="52">
                        <c:v>3.6554919999999997E-4</c:v>
                      </c:pt>
                      <c:pt idx="53">
                        <c:v>3.7780160000000003E-4</c:v>
                      </c:pt>
                      <c:pt idx="54">
                        <c:v>3.918924E-4</c:v>
                      </c:pt>
                      <c:pt idx="55">
                        <c:v>3.9043159999999999E-4</c:v>
                      </c:pt>
                      <c:pt idx="56">
                        <c:v>3.8860800000000003E-4</c:v>
                      </c:pt>
                      <c:pt idx="57">
                        <c:v>3.9714040000000001E-4</c:v>
                      </c:pt>
                      <c:pt idx="58">
                        <c:v>4.0306400000000002E-4</c:v>
                      </c:pt>
                      <c:pt idx="59">
                        <c:v>4.1206000000000001E-4</c:v>
                      </c:pt>
                      <c:pt idx="60">
                        <c:v>4.1018800000000002E-4</c:v>
                      </c:pt>
                      <c:pt idx="61">
                        <c:v>4.2312000000000003E-4</c:v>
                      </c:pt>
                      <c:pt idx="62">
                        <c:v>4.2642800000000002E-4</c:v>
                      </c:pt>
                      <c:pt idx="63">
                        <c:v>4.31808E-4</c:v>
                      </c:pt>
                      <c:pt idx="64">
                        <c:v>4.25532E-4</c:v>
                      </c:pt>
                      <c:pt idx="65">
                        <c:v>4.44E-4</c:v>
                      </c:pt>
                      <c:pt idx="66">
                        <c:v>4.58608E-4</c:v>
                      </c:pt>
                      <c:pt idx="67">
                        <c:v>4.6149599999999999E-4</c:v>
                      </c:pt>
                      <c:pt idx="68">
                        <c:v>4.5427200000000003E-4</c:v>
                      </c:pt>
                      <c:pt idx="69">
                        <c:v>4.8166399999999997E-4</c:v>
                      </c:pt>
                      <c:pt idx="70">
                        <c:v>4.85456E-4</c:v>
                      </c:pt>
                      <c:pt idx="71">
                        <c:v>4.8764399999999997E-4</c:v>
                      </c:pt>
                      <c:pt idx="72">
                        <c:v>4.8939600000000002E-4</c:v>
                      </c:pt>
                      <c:pt idx="73">
                        <c:v>5.1803999999999999E-4</c:v>
                      </c:pt>
                      <c:pt idx="74">
                        <c:v>5.2596800000000003E-4</c:v>
                      </c:pt>
                      <c:pt idx="75">
                        <c:v>5.2514400000000007E-4</c:v>
                      </c:pt>
                      <c:pt idx="76">
                        <c:v>5.4133600000000001E-4</c:v>
                      </c:pt>
                      <c:pt idx="77">
                        <c:v>5.5761199999999997E-4</c:v>
                      </c:pt>
                      <c:pt idx="78">
                        <c:v>5.5866399999999995E-4</c:v>
                      </c:pt>
                      <c:pt idx="79">
                        <c:v>5.7118799999999993E-4</c:v>
                      </c:pt>
                      <c:pt idx="80">
                        <c:v>5.9221999999999996E-4</c:v>
                      </c:pt>
                      <c:pt idx="81">
                        <c:v>5.9505199999999999E-4</c:v>
                      </c:pt>
                      <c:pt idx="82">
                        <c:v>6.0063999999999994E-4</c:v>
                      </c:pt>
                      <c:pt idx="83">
                        <c:v>6.2195999999999996E-4</c:v>
                      </c:pt>
                      <c:pt idx="84">
                        <c:v>6.4128399999999999E-4</c:v>
                      </c:pt>
                      <c:pt idx="85">
                        <c:v>6.49396E-4</c:v>
                      </c:pt>
                      <c:pt idx="86">
                        <c:v>6.5493599999999995E-4</c:v>
                      </c:pt>
                      <c:pt idx="87">
                        <c:v>6.9105999999999996E-4</c:v>
                      </c:pt>
                      <c:pt idx="88">
                        <c:v>7.0822399999999992E-4</c:v>
                      </c:pt>
                      <c:pt idx="89">
                        <c:v>7.2127200000000002E-4</c:v>
                      </c:pt>
                      <c:pt idx="90">
                        <c:v>7.5072799999999999E-4</c:v>
                      </c:pt>
                      <c:pt idx="91">
                        <c:v>8.2038E-4</c:v>
                      </c:pt>
                      <c:pt idx="92">
                        <c:v>8.4290400000000001E-4</c:v>
                      </c:pt>
                      <c:pt idx="93">
                        <c:v>8.5671200000000003E-4</c:v>
                      </c:pt>
                      <c:pt idx="94">
                        <c:v>8.8830000000000007E-4</c:v>
                      </c:pt>
                      <c:pt idx="95">
                        <c:v>9.7406000000000012E-4</c:v>
                      </c:pt>
                      <c:pt idx="96">
                        <c:v>1.018808E-3</c:v>
                      </c:pt>
                      <c:pt idx="97">
                        <c:v>1.0379079999999999E-3</c:v>
                      </c:pt>
                      <c:pt idx="98">
                        <c:v>1.0629039999999999E-3</c:v>
                      </c:pt>
                      <c:pt idx="99">
                        <c:v>1.1889280000000001E-3</c:v>
                      </c:pt>
                      <c:pt idx="100">
                        <c:v>1.247668E-3</c:v>
                      </c:pt>
                      <c:pt idx="101">
                        <c:v>1.28776E-3</c:v>
                      </c:pt>
                      <c:pt idx="102">
                        <c:v>1.3285479999999999E-3</c:v>
                      </c:pt>
                      <c:pt idx="103">
                        <c:v>1.4395600000000001E-3</c:v>
                      </c:pt>
                      <c:pt idx="104">
                        <c:v>1.6057959999999998E-3</c:v>
                      </c:pt>
                      <c:pt idx="105">
                        <c:v>1.6720560000000001E-3</c:v>
                      </c:pt>
                      <c:pt idx="106">
                        <c:v>1.7211280000000002E-3</c:v>
                      </c:pt>
                      <c:pt idx="107">
                        <c:v>1.9275680000000002E-3</c:v>
                      </c:pt>
                      <c:pt idx="108">
                        <c:v>2.107088E-3</c:v>
                      </c:pt>
                      <c:pt idx="109">
                        <c:v>2.1873919999999998E-3</c:v>
                      </c:pt>
                      <c:pt idx="110">
                        <c:v>2.2626880000000001E-3</c:v>
                      </c:pt>
                      <c:pt idx="111">
                        <c:v>2.4337919999999997E-3</c:v>
                      </c:pt>
                      <c:pt idx="112">
                        <c:v>2.6926679999999996E-3</c:v>
                      </c:pt>
                      <c:pt idx="113">
                        <c:v>2.8228839999999999E-3</c:v>
                      </c:pt>
                      <c:pt idx="114">
                        <c:v>2.9409760000000001E-3</c:v>
                      </c:pt>
                      <c:pt idx="115">
                        <c:v>3.2681519999999999E-3</c:v>
                      </c:pt>
                      <c:pt idx="116">
                        <c:v>3.5502519999999998E-3</c:v>
                      </c:pt>
                      <c:pt idx="117">
                        <c:v>3.6655520000000003E-3</c:v>
                      </c:pt>
                      <c:pt idx="118">
                        <c:v>3.7923760000000001E-3</c:v>
                      </c:pt>
                      <c:pt idx="119">
                        <c:v>3.962948E-3</c:v>
                      </c:pt>
                      <c:pt idx="120">
                        <c:v>4.3319999999999999E-3</c:v>
                      </c:pt>
                      <c:pt idx="121">
                        <c:v>4.9617200000000002E-3</c:v>
                      </c:pt>
                      <c:pt idx="122">
                        <c:v>5.1823200000000007E-3</c:v>
                      </c:pt>
                      <c:pt idx="123">
                        <c:v>5.4691599999999998E-3</c:v>
                      </c:pt>
                      <c:pt idx="124">
                        <c:v>6.0216000000000002E-3</c:v>
                      </c:pt>
                      <c:pt idx="125">
                        <c:v>6.2578800000000004E-3</c:v>
                      </c:pt>
                      <c:pt idx="126">
                        <c:v>6.4867600000000003E-3</c:v>
                      </c:pt>
                      <c:pt idx="127">
                        <c:v>7.2330799999999994E-3</c:v>
                      </c:pt>
                      <c:pt idx="128">
                        <c:v>7.5607199999999999E-3</c:v>
                      </c:pt>
                      <c:pt idx="129">
                        <c:v>7.8746000000000007E-3</c:v>
                      </c:pt>
                      <c:pt idx="130">
                        <c:v>8.7775600000000002E-3</c:v>
                      </c:pt>
                      <c:pt idx="131">
                        <c:v>9.1081599999999988E-3</c:v>
                      </c:pt>
                      <c:pt idx="132">
                        <c:v>9.3770399999999997E-3</c:v>
                      </c:pt>
                      <c:pt idx="133">
                        <c:v>1.015776E-2</c:v>
                      </c:pt>
                      <c:pt idx="134">
                        <c:v>1.091632E-2</c:v>
                      </c:pt>
                      <c:pt idx="135">
                        <c:v>1.119672E-2</c:v>
                      </c:pt>
                      <c:pt idx="136">
                        <c:v>1.1786479999999998E-2</c:v>
                      </c:pt>
                      <c:pt idx="137">
                        <c:v>1.298356E-2</c:v>
                      </c:pt>
                      <c:pt idx="138">
                        <c:v>1.336328E-2</c:v>
                      </c:pt>
                      <c:pt idx="139">
                        <c:v>1.3695919999999999E-2</c:v>
                      </c:pt>
                      <c:pt idx="140">
                        <c:v>1.412912E-2</c:v>
                      </c:pt>
                      <c:pt idx="141">
                        <c:v>1.473444E-2</c:v>
                      </c:pt>
                      <c:pt idx="142">
                        <c:v>1.6268480000000002E-2</c:v>
                      </c:pt>
                      <c:pt idx="143">
                        <c:v>1.69734E-2</c:v>
                      </c:pt>
                      <c:pt idx="144">
                        <c:v>1.7348880000000001E-2</c:v>
                      </c:pt>
                      <c:pt idx="145">
                        <c:v>1.778716E-2</c:v>
                      </c:pt>
                      <c:pt idx="146">
                        <c:v>1.8491880000000002E-2</c:v>
                      </c:pt>
                      <c:pt idx="147">
                        <c:v>2.021572E-2</c:v>
                      </c:pt>
                      <c:pt idx="148">
                        <c:v>2.0841560000000002E-2</c:v>
                      </c:pt>
                      <c:pt idx="149">
                        <c:v>2.1284519999999998E-2</c:v>
                      </c:pt>
                      <c:pt idx="150">
                        <c:v>2.2857240000000001E-2</c:v>
                      </c:pt>
                      <c:pt idx="151">
                        <c:v>2.351052E-2</c:v>
                      </c:pt>
                      <c:pt idx="152">
                        <c:v>2.4015080000000001E-2</c:v>
                      </c:pt>
                      <c:pt idx="153">
                        <c:v>2.51918E-2</c:v>
                      </c:pt>
                      <c:pt idx="154">
                        <c:v>2.7184E-2</c:v>
                      </c:pt>
                      <c:pt idx="155">
                        <c:v>2.7791920000000001E-2</c:v>
                      </c:pt>
                      <c:pt idx="156">
                        <c:v>2.8296960000000003E-2</c:v>
                      </c:pt>
                      <c:pt idx="157">
                        <c:v>2.977432E-2</c:v>
                      </c:pt>
                      <c:pt idx="158">
                        <c:v>3.110448E-2</c:v>
                      </c:pt>
                      <c:pt idx="159">
                        <c:v>3.1629879999999999E-2</c:v>
                      </c:pt>
                      <c:pt idx="160">
                        <c:v>3.2266959999999997E-2</c:v>
                      </c:pt>
                      <c:pt idx="161">
                        <c:v>3.2970640000000002E-2</c:v>
                      </c:pt>
                      <c:pt idx="162">
                        <c:v>3.4691960000000001E-2</c:v>
                      </c:pt>
                      <c:pt idx="163">
                        <c:v>3.6564440000000004E-2</c:v>
                      </c:pt>
                      <c:pt idx="164">
                        <c:v>3.7120840000000002E-2</c:v>
                      </c:pt>
                      <c:pt idx="165">
                        <c:v>3.7747639999999999E-2</c:v>
                      </c:pt>
                      <c:pt idx="166">
                        <c:v>3.8472920000000001E-2</c:v>
                      </c:pt>
                      <c:pt idx="167">
                        <c:v>4.0470800000000001E-2</c:v>
                      </c:pt>
                      <c:pt idx="168">
                        <c:v>4.2573999999999994E-2</c:v>
                      </c:pt>
                      <c:pt idx="169">
                        <c:v>4.3170400000000005E-2</c:v>
                      </c:pt>
                      <c:pt idx="170">
                        <c:v>4.3852799999999997E-2</c:v>
                      </c:pt>
                      <c:pt idx="171">
                        <c:v>4.6237599999999997E-2</c:v>
                      </c:pt>
                      <c:pt idx="172">
                        <c:v>4.7428800000000007E-2</c:v>
                      </c:pt>
                      <c:pt idx="173">
                        <c:v>4.8047199999999998E-2</c:v>
                      </c:pt>
                      <c:pt idx="174">
                        <c:v>4.8796799999999994E-2</c:v>
                      </c:pt>
                      <c:pt idx="175">
                        <c:v>5.0440399999999996E-2</c:v>
                      </c:pt>
                      <c:pt idx="176">
                        <c:v>5.2682E-2</c:v>
                      </c:pt>
                      <c:pt idx="177">
                        <c:v>5.3329599999999998E-2</c:v>
                      </c:pt>
                      <c:pt idx="178">
                        <c:v>5.4074400000000002E-2</c:v>
                      </c:pt>
                      <c:pt idx="179">
                        <c:v>5.4903599999999997E-2</c:v>
                      </c:pt>
                      <c:pt idx="180">
                        <c:v>5.6595199999999998E-2</c:v>
                      </c:pt>
                      <c:pt idx="181">
                        <c:v>5.9163199999999999E-2</c:v>
                      </c:pt>
                      <c:pt idx="182">
                        <c:v>5.9889999999999999E-2</c:v>
                      </c:pt>
                      <c:pt idx="183">
                        <c:v>6.1022800000000002E-2</c:v>
                      </c:pt>
                      <c:pt idx="184">
                        <c:v>6.3229599999999997E-2</c:v>
                      </c:pt>
                      <c:pt idx="185">
                        <c:v>6.3944799999999996E-2</c:v>
                      </c:pt>
                      <c:pt idx="186">
                        <c:v>6.4730400000000007E-2</c:v>
                      </c:pt>
                      <c:pt idx="187">
                        <c:v>6.5642400000000004E-2</c:v>
                      </c:pt>
                      <c:pt idx="188">
                        <c:v>6.7577999999999999E-2</c:v>
                      </c:pt>
                      <c:pt idx="189">
                        <c:v>7.0544399999999993E-2</c:v>
                      </c:pt>
                      <c:pt idx="190">
                        <c:v>7.15808E-2</c:v>
                      </c:pt>
                      <c:pt idx="191">
                        <c:v>7.2244000000000003E-2</c:v>
                      </c:pt>
                      <c:pt idx="192">
                        <c:v>7.4436000000000002E-2</c:v>
                      </c:pt>
                      <c:pt idx="193">
                        <c:v>7.6352799999999998E-2</c:v>
                      </c:pt>
                      <c:pt idx="194">
                        <c:v>7.7050800000000003E-2</c:v>
                      </c:pt>
                      <c:pt idx="195">
                        <c:v>7.7848399999999998E-2</c:v>
                      </c:pt>
                      <c:pt idx="196">
                        <c:v>8.05424E-2</c:v>
                      </c:pt>
                      <c:pt idx="197">
                        <c:v>8.1953600000000015E-2</c:v>
                      </c:pt>
                      <c:pt idx="198">
                        <c:v>8.27016E-2</c:v>
                      </c:pt>
                      <c:pt idx="199">
                        <c:v>8.3574400000000007E-2</c:v>
                      </c:pt>
                      <c:pt idx="200">
                        <c:v>8.6386800000000014E-2</c:v>
                      </c:pt>
                      <c:pt idx="201">
                        <c:v>8.7823200000000004E-2</c:v>
                      </c:pt>
                      <c:pt idx="202">
                        <c:v>8.8594800000000001E-2</c:v>
                      </c:pt>
                      <c:pt idx="203">
                        <c:v>9.0805999999999998E-2</c:v>
                      </c:pt>
                      <c:pt idx="204">
                        <c:v>9.2894400000000002E-2</c:v>
                      </c:pt>
                      <c:pt idx="205">
                        <c:v>9.3646800000000002E-2</c:v>
                      </c:pt>
                      <c:pt idx="206">
                        <c:v>9.4486399999999998E-2</c:v>
                      </c:pt>
                      <c:pt idx="207">
                        <c:v>9.7316E-2</c:v>
                      </c:pt>
                      <c:pt idx="208">
                        <c:v>9.8648399999999997E-2</c:v>
                      </c:pt>
                      <c:pt idx="209">
                        <c:v>9.9474000000000007E-2</c:v>
                      </c:pt>
                      <c:pt idx="210">
                        <c:v>0.10041159999999999</c:v>
                      </c:pt>
                      <c:pt idx="211">
                        <c:v>0.102766</c:v>
                      </c:pt>
                      <c:pt idx="212">
                        <c:v>0.1055828</c:v>
                      </c:pt>
                      <c:pt idx="213">
                        <c:v>0.1063448</c:v>
                      </c:pt>
                      <c:pt idx="214">
                        <c:v>0.10717879999999999</c:v>
                      </c:pt>
                      <c:pt idx="215">
                        <c:v>0.1081804</c:v>
                      </c:pt>
                      <c:pt idx="216">
                        <c:v>0.1113996</c:v>
                      </c:pt>
                      <c:pt idx="217">
                        <c:v>0.11316039999999999</c:v>
                      </c:pt>
                      <c:pt idx="218">
                        <c:v>0.1139312</c:v>
                      </c:pt>
                      <c:pt idx="219">
                        <c:v>0.11514279999999999</c:v>
                      </c:pt>
                      <c:pt idx="220">
                        <c:v>0.11857319999999999</c:v>
                      </c:pt>
                      <c:pt idx="221">
                        <c:v>0.11969160000000001</c:v>
                      </c:pt>
                      <c:pt idx="222">
                        <c:v>0.12051439999999999</c:v>
                      </c:pt>
                      <c:pt idx="223">
                        <c:v>0.1214784</c:v>
                      </c:pt>
                      <c:pt idx="224">
                        <c:v>0.1236472</c:v>
                      </c:pt>
                      <c:pt idx="225">
                        <c:v>0.12712799999999999</c:v>
                      </c:pt>
                      <c:pt idx="226">
                        <c:v>0.12805800000000001</c:v>
                      </c:pt>
                      <c:pt idx="227">
                        <c:v>0.12884480000000001</c:v>
                      </c:pt>
                      <c:pt idx="228">
                        <c:v>0.12981400000000001</c:v>
                      </c:pt>
                      <c:pt idx="229">
                        <c:v>0.1308164</c:v>
                      </c:pt>
                      <c:pt idx="230">
                        <c:v>0.13402359999999999</c:v>
                      </c:pt>
                      <c:pt idx="231">
                        <c:v>0.1365712</c:v>
                      </c:pt>
                      <c:pt idx="232">
                        <c:v>0.1373084</c:v>
                      </c:pt>
                      <c:pt idx="233">
                        <c:v>0.13822719999999999</c:v>
                      </c:pt>
                      <c:pt idx="234">
                        <c:v>0.14010400000000001</c:v>
                      </c:pt>
                      <c:pt idx="235">
                        <c:v>0.14374439999999999</c:v>
                      </c:pt>
                      <c:pt idx="236">
                        <c:v>0.14477320000000002</c:v>
                      </c:pt>
                      <c:pt idx="237">
                        <c:v>0.145568</c:v>
                      </c:pt>
                      <c:pt idx="238">
                        <c:v>0.14652560000000001</c:v>
                      </c:pt>
                      <c:pt idx="239">
                        <c:v>0.14759559999999999</c:v>
                      </c:pt>
                      <c:pt idx="240">
                        <c:v>0.14905160000000001</c:v>
                      </c:pt>
                      <c:pt idx="241">
                        <c:v>0.1528796</c:v>
                      </c:pt>
                      <c:pt idx="242">
                        <c:v>0.15452199999999999</c:v>
                      </c:pt>
                      <c:pt idx="243">
                        <c:v>0.155276</c:v>
                      </c:pt>
                      <c:pt idx="244">
                        <c:v>0.15622</c:v>
                      </c:pt>
                      <c:pt idx="245">
                        <c:v>0.15724280000000002</c:v>
                      </c:pt>
                      <c:pt idx="246">
                        <c:v>0.16031999999999999</c:v>
                      </c:pt>
                      <c:pt idx="247">
                        <c:v>0.1640308</c:v>
                      </c:pt>
                      <c:pt idx="248">
                        <c:v>0.16499759999999999</c:v>
                      </c:pt>
                      <c:pt idx="249">
                        <c:v>0.16576440000000001</c:v>
                      </c:pt>
                      <c:pt idx="250">
                        <c:v>0.166738</c:v>
                      </c:pt>
                      <c:pt idx="251">
                        <c:v>0.16897799999999999</c:v>
                      </c:pt>
                      <c:pt idx="252">
                        <c:v>0.17211880000000002</c:v>
                      </c:pt>
                      <c:pt idx="253">
                        <c:v>0.17298359999999999</c:v>
                      </c:pt>
                      <c:pt idx="254">
                        <c:v>0.17388200000000001</c:v>
                      </c:pt>
                      <c:pt idx="255">
                        <c:v>0.17492959999999999</c:v>
                      </c:pt>
                      <c:pt idx="256">
                        <c:v>0.17681239999999998</c:v>
                      </c:pt>
                      <c:pt idx="257">
                        <c:v>0.1807124</c:v>
                      </c:pt>
                      <c:pt idx="258">
                        <c:v>0.18251519999999999</c:v>
                      </c:pt>
                      <c:pt idx="259">
                        <c:v>0.18329879999999998</c:v>
                      </c:pt>
                      <c:pt idx="260">
                        <c:v>0.1849372</c:v>
                      </c:pt>
                      <c:pt idx="261">
                        <c:v>0.18852679999999999</c:v>
                      </c:pt>
                      <c:pt idx="262">
                        <c:v>0.1894536</c:v>
                      </c:pt>
                      <c:pt idx="263">
                        <c:v>0.19029160000000001</c:v>
                      </c:pt>
                      <c:pt idx="264">
                        <c:v>0.19131399999999998</c:v>
                      </c:pt>
                      <c:pt idx="265">
                        <c:v>0.1925076</c:v>
                      </c:pt>
                      <c:pt idx="266">
                        <c:v>0.19629760000000002</c:v>
                      </c:pt>
                      <c:pt idx="267">
                        <c:v>0.19842479999999998</c:v>
                      </c:pt>
                      <c:pt idx="268">
                        <c:v>0.1991956</c:v>
                      </c:pt>
                      <c:pt idx="269">
                        <c:v>0.2003624</c:v>
                      </c:pt>
                      <c:pt idx="270">
                        <c:v>0.20416200000000001</c:v>
                      </c:pt>
                      <c:pt idx="271">
                        <c:v>0.20526160000000002</c:v>
                      </c:pt>
                      <c:pt idx="272">
                        <c:v>0.20611760000000001</c:v>
                      </c:pt>
                      <c:pt idx="273">
                        <c:v>0.20711279999999999</c:v>
                      </c:pt>
                      <c:pt idx="274">
                        <c:v>0.20816320000000002</c:v>
                      </c:pt>
                      <c:pt idx="275">
                        <c:v>0.21178999999999998</c:v>
                      </c:pt>
                      <c:pt idx="276">
                        <c:v>0.21392679999999997</c:v>
                      </c:pt>
                      <c:pt idx="277">
                        <c:v>0.2147384</c:v>
                      </c:pt>
                      <c:pt idx="278">
                        <c:v>0.2157144</c:v>
                      </c:pt>
                      <c:pt idx="279">
                        <c:v>0.21750839999999999</c:v>
                      </c:pt>
                      <c:pt idx="280">
                        <c:v>0.22172799999999998</c:v>
                      </c:pt>
                      <c:pt idx="281">
                        <c:v>0.22309480000000001</c:v>
                      </c:pt>
                      <c:pt idx="282">
                        <c:v>0.22387480000000001</c:v>
                      </c:pt>
                      <c:pt idx="283">
                        <c:v>0.22672400000000001</c:v>
                      </c:pt>
                      <c:pt idx="284">
                        <c:v>0.22875039999999999</c:v>
                      </c:pt>
                      <c:pt idx="285">
                        <c:v>0.22952320000000001</c:v>
                      </c:pt>
                      <c:pt idx="286">
                        <c:v>0.23270559999999998</c:v>
                      </c:pt>
                      <c:pt idx="287">
                        <c:v>0.2355516</c:v>
                      </c:pt>
                      <c:pt idx="288">
                        <c:v>0.2362756</c:v>
                      </c:pt>
                      <c:pt idx="289">
                        <c:v>0.23717559999999999</c:v>
                      </c:pt>
                      <c:pt idx="290">
                        <c:v>0.23826080000000002</c:v>
                      </c:pt>
                      <c:pt idx="291">
                        <c:v>0.2410928</c:v>
                      </c:pt>
                      <c:pt idx="292">
                        <c:v>0.2445928</c:v>
                      </c:pt>
                      <c:pt idx="293">
                        <c:v>0.24540600000000001</c:v>
                      </c:pt>
                      <c:pt idx="294">
                        <c:v>0.246278</c:v>
                      </c:pt>
                      <c:pt idx="295">
                        <c:v>0.25027080000000002</c:v>
                      </c:pt>
                      <c:pt idx="296">
                        <c:v>0.25220400000000004</c:v>
                      </c:pt>
                      <c:pt idx="297">
                        <c:v>0.25296160000000001</c:v>
                      </c:pt>
                      <c:pt idx="298">
                        <c:v>0.25393959999999999</c:v>
                      </c:pt>
                      <c:pt idx="299">
                        <c:v>0.2566196</c:v>
                      </c:pt>
                      <c:pt idx="300">
                        <c:v>0.259654</c:v>
                      </c:pt>
                      <c:pt idx="301">
                        <c:v>0.26045400000000002</c:v>
                      </c:pt>
                      <c:pt idx="302">
                        <c:v>0.26137840000000001</c:v>
                      </c:pt>
                      <c:pt idx="303">
                        <c:v>0.26378240000000003</c:v>
                      </c:pt>
                      <c:pt idx="304">
                        <c:v>0.26684999999999998</c:v>
                      </c:pt>
                      <c:pt idx="305">
                        <c:v>0.26769480000000001</c:v>
                      </c:pt>
                      <c:pt idx="306">
                        <c:v>0.26863239999999999</c:v>
                      </c:pt>
                      <c:pt idx="307">
                        <c:v>0.2696868</c:v>
                      </c:pt>
                      <c:pt idx="308">
                        <c:v>0.27266879999999999</c:v>
                      </c:pt>
                      <c:pt idx="309">
                        <c:v>0.27662759999999997</c:v>
                      </c:pt>
                      <c:pt idx="310">
                        <c:v>0.27750560000000002</c:v>
                      </c:pt>
                      <c:pt idx="311">
                        <c:v>0.27827239999999998</c:v>
                      </c:pt>
                      <c:pt idx="312">
                        <c:v>0.28157399999999999</c:v>
                      </c:pt>
                      <c:pt idx="313">
                        <c:v>0.2849796</c:v>
                      </c:pt>
                      <c:pt idx="314">
                        <c:v>0.2856804</c:v>
                      </c:pt>
                      <c:pt idx="315">
                        <c:v>0.2865492</c:v>
                      </c:pt>
                      <c:pt idx="316">
                        <c:v>0.28782720000000001</c:v>
                      </c:pt>
                      <c:pt idx="317">
                        <c:v>0.29235279999999997</c:v>
                      </c:pt>
                      <c:pt idx="318">
                        <c:v>0.29412840000000001</c:v>
                      </c:pt>
                      <c:pt idx="319">
                        <c:v>0.29486080000000003</c:v>
                      </c:pt>
                      <c:pt idx="320">
                        <c:v>0.29581040000000003</c:v>
                      </c:pt>
                      <c:pt idx="321">
                        <c:v>0.29688320000000001</c:v>
                      </c:pt>
                      <c:pt idx="322">
                        <c:v>0.29924000000000001</c:v>
                      </c:pt>
                      <c:pt idx="323">
                        <c:v>0.30355599999999999</c:v>
                      </c:pt>
                      <c:pt idx="324">
                        <c:v>0.30446840000000003</c:v>
                      </c:pt>
                      <c:pt idx="325">
                        <c:v>0.30528320000000003</c:v>
                      </c:pt>
                      <c:pt idx="326">
                        <c:v>0.30630160000000001</c:v>
                      </c:pt>
                      <c:pt idx="327">
                        <c:v>0.30729919999999999</c:v>
                      </c:pt>
                      <c:pt idx="328">
                        <c:v>0.311172</c:v>
                      </c:pt>
                      <c:pt idx="329">
                        <c:v>0.31428080000000003</c:v>
                      </c:pt>
                      <c:pt idx="330">
                        <c:v>0.3149884</c:v>
                      </c:pt>
                      <c:pt idx="331">
                        <c:v>0.31589279999999997</c:v>
                      </c:pt>
                      <c:pt idx="332">
                        <c:v>0.31768640000000004</c:v>
                      </c:pt>
                      <c:pt idx="333">
                        <c:v>0.32225239999999999</c:v>
                      </c:pt>
                      <c:pt idx="334">
                        <c:v>0.32337519999999997</c:v>
                      </c:pt>
                      <c:pt idx="335">
                        <c:v>0.32416159999999999</c:v>
                      </c:pt>
                      <c:pt idx="336">
                        <c:v>0.3251676</c:v>
                      </c:pt>
                      <c:pt idx="337">
                        <c:v>0.327376</c:v>
                      </c:pt>
                      <c:pt idx="338">
                        <c:v>0.33132040000000001</c:v>
                      </c:pt>
                      <c:pt idx="339">
                        <c:v>0.33209000000000005</c:v>
                      </c:pt>
                      <c:pt idx="340">
                        <c:v>0.33588400000000002</c:v>
                      </c:pt>
                      <c:pt idx="341">
                        <c:v>0.33842280000000002</c:v>
                      </c:pt>
                      <c:pt idx="342">
                        <c:v>0.33910079999999998</c:v>
                      </c:pt>
                      <c:pt idx="343">
                        <c:v>0.34003</c:v>
                      </c:pt>
                      <c:pt idx="344">
                        <c:v>0.34110039999999997</c:v>
                      </c:pt>
                      <c:pt idx="345">
                        <c:v>0.34358640000000001</c:v>
                      </c:pt>
                      <c:pt idx="346">
                        <c:v>0.3476592</c:v>
                      </c:pt>
                      <c:pt idx="347">
                        <c:v>0.34851919999999997</c:v>
                      </c:pt>
                      <c:pt idx="348">
                        <c:v>0.34938319999999995</c:v>
                      </c:pt>
                      <c:pt idx="349">
                        <c:v>0.3520932</c:v>
                      </c:pt>
                      <c:pt idx="350">
                        <c:v>0.35680439999999997</c:v>
                      </c:pt>
                      <c:pt idx="351">
                        <c:v>0.35797679999999998</c:v>
                      </c:pt>
                      <c:pt idx="352">
                        <c:v>0.35868920000000004</c:v>
                      </c:pt>
                      <c:pt idx="353">
                        <c:v>0.35964039999999997</c:v>
                      </c:pt>
                      <c:pt idx="354">
                        <c:v>0.3607108</c:v>
                      </c:pt>
                      <c:pt idx="355">
                        <c:v>0.36446640000000002</c:v>
                      </c:pt>
                      <c:pt idx="356">
                        <c:v>0.36860320000000002</c:v>
                      </c:pt>
                      <c:pt idx="357">
                        <c:v>0.36933359999999998</c:v>
                      </c:pt>
                      <c:pt idx="358">
                        <c:v>0.37015720000000002</c:v>
                      </c:pt>
                      <c:pt idx="359">
                        <c:v>0.37118400000000001</c:v>
                      </c:pt>
                      <c:pt idx="360">
                        <c:v>0.37257640000000003</c:v>
                      </c:pt>
                      <c:pt idx="361">
                        <c:v>0.37722639999999996</c:v>
                      </c:pt>
                      <c:pt idx="362">
                        <c:v>0.37840960000000001</c:v>
                      </c:pt>
                      <c:pt idx="363">
                        <c:v>0.37981399999999998</c:v>
                      </c:pt>
                      <c:pt idx="364">
                        <c:v>0.38439200000000001</c:v>
                      </c:pt>
                      <c:pt idx="365">
                        <c:v>0.38541439999999999</c:v>
                      </c:pt>
                      <c:pt idx="366">
                        <c:v>0.38622599999999996</c:v>
                      </c:pt>
                      <c:pt idx="367">
                        <c:v>0.38726480000000002</c:v>
                      </c:pt>
                      <c:pt idx="368">
                        <c:v>0.38838720000000004</c:v>
                      </c:pt>
                      <c:pt idx="369">
                        <c:v>0.39123160000000001</c:v>
                      </c:pt>
                      <c:pt idx="370">
                        <c:v>0.39639600000000003</c:v>
                      </c:pt>
                      <c:pt idx="371">
                        <c:v>0.3975824</c:v>
                      </c:pt>
                      <c:pt idx="372">
                        <c:v>0.3983196</c:v>
                      </c:pt>
                      <c:pt idx="373">
                        <c:v>0.39928559999999996</c:v>
                      </c:pt>
                      <c:pt idx="374">
                        <c:v>0.40031599999999995</c:v>
                      </c:pt>
                      <c:pt idx="375">
                        <c:v>0.40481200000000001</c:v>
                      </c:pt>
                      <c:pt idx="376">
                        <c:v>0.406976</c:v>
                      </c:pt>
                      <c:pt idx="377">
                        <c:v>0.40762799999999999</c:v>
                      </c:pt>
                      <c:pt idx="378">
                        <c:v>0.41178400000000004</c:v>
                      </c:pt>
                      <c:pt idx="379">
                        <c:v>0.41361199999999998</c:v>
                      </c:pt>
                      <c:pt idx="380">
                        <c:v>0.41491600000000001</c:v>
                      </c:pt>
                      <c:pt idx="381">
                        <c:v>0.418908</c:v>
                      </c:pt>
                      <c:pt idx="382">
                        <c:v>0.41974400000000001</c:v>
                      </c:pt>
                      <c:pt idx="383">
                        <c:v>0.42064000000000001</c:v>
                      </c:pt>
                      <c:pt idx="384">
                        <c:v>0.42170799999999997</c:v>
                      </c:pt>
                      <c:pt idx="385">
                        <c:v>0.42342399999999997</c:v>
                      </c:pt>
                      <c:pt idx="386">
                        <c:v>0.42871599999999999</c:v>
                      </c:pt>
                      <c:pt idx="387">
                        <c:v>0.43116399999999999</c:v>
                      </c:pt>
                      <c:pt idx="388">
                        <c:v>0.43181600000000003</c:v>
                      </c:pt>
                      <c:pt idx="389">
                        <c:v>0.43306800000000001</c:v>
                      </c:pt>
                      <c:pt idx="390">
                        <c:v>0.43636800000000003</c:v>
                      </c:pt>
                      <c:pt idx="391">
                        <c:v>0.43726399999999999</c:v>
                      </c:pt>
                      <c:pt idx="392">
                        <c:v>0.43826799999999999</c:v>
                      </c:pt>
                      <c:pt idx="393">
                        <c:v>0.43940800000000002</c:v>
                      </c:pt>
                      <c:pt idx="394">
                        <c:v>0.44138800000000006</c:v>
                      </c:pt>
                      <c:pt idx="395">
                        <c:v>0.44687199999999999</c:v>
                      </c:pt>
                      <c:pt idx="396">
                        <c:v>0.44825200000000004</c:v>
                      </c:pt>
                      <c:pt idx="397">
                        <c:v>0.44900000000000001</c:v>
                      </c:pt>
                      <c:pt idx="398">
                        <c:v>0.45001199999999997</c:v>
                      </c:pt>
                      <c:pt idx="399">
                        <c:v>0.452156</c:v>
                      </c:pt>
                      <c:pt idx="400">
                        <c:v>0.45757199999999998</c:v>
                      </c:pt>
                      <c:pt idx="401">
                        <c:v>0.45877600000000002</c:v>
                      </c:pt>
                      <c:pt idx="402">
                        <c:v>0.45941200000000004</c:v>
                      </c:pt>
                      <c:pt idx="403">
                        <c:v>0.46393600000000002</c:v>
                      </c:pt>
                      <c:pt idx="404">
                        <c:v>0.46705199999999997</c:v>
                      </c:pt>
                      <c:pt idx="405">
                        <c:v>0.46770800000000001</c:v>
                      </c:pt>
                      <c:pt idx="406">
                        <c:v>0.46862000000000004</c:v>
                      </c:pt>
                      <c:pt idx="407">
                        <c:v>0.46972400000000003</c:v>
                      </c:pt>
                      <c:pt idx="408">
                        <c:v>0.47092399999999995</c:v>
                      </c:pt>
                      <c:pt idx="409">
                        <c:v>0.47292000000000001</c:v>
                      </c:pt>
                      <c:pt idx="410">
                        <c:v>0.47863999999999995</c:v>
                      </c:pt>
                      <c:pt idx="411">
                        <c:v>0.48022399999999998</c:v>
                      </c:pt>
                      <c:pt idx="412">
                        <c:v>0.48096800000000001</c:v>
                      </c:pt>
                      <c:pt idx="413">
                        <c:v>0.48196399999999995</c:v>
                      </c:pt>
                      <c:pt idx="414">
                        <c:v>0.48310799999999998</c:v>
                      </c:pt>
                      <c:pt idx="415">
                        <c:v>0.48509599999999997</c:v>
                      </c:pt>
                      <c:pt idx="416">
                        <c:v>0.49056</c:v>
                      </c:pt>
                      <c:pt idx="417">
                        <c:v>0.49170799999999998</c:v>
                      </c:pt>
                      <c:pt idx="418">
                        <c:v>0.49252800000000002</c:v>
                      </c:pt>
                      <c:pt idx="419">
                        <c:v>0.49357200000000001</c:v>
                      </c:pt>
                      <c:pt idx="420">
                        <c:v>0.49507199999999996</c:v>
                      </c:pt>
                      <c:pt idx="421">
                        <c:v>0.50064799999999998</c:v>
                      </c:pt>
                      <c:pt idx="422">
                        <c:v>0.50384799999999996</c:v>
                      </c:pt>
                      <c:pt idx="423">
                        <c:v>0.50445600000000002</c:v>
                      </c:pt>
                      <c:pt idx="424">
                        <c:v>0.50537599999999994</c:v>
                      </c:pt>
                      <c:pt idx="425">
                        <c:v>0.50650799999999996</c:v>
                      </c:pt>
                      <c:pt idx="426">
                        <c:v>0.50773599999999997</c:v>
                      </c:pt>
                      <c:pt idx="427">
                        <c:v>0.51175599999999999</c:v>
                      </c:pt>
                      <c:pt idx="428">
                        <c:v>0.51629600000000009</c:v>
                      </c:pt>
                      <c:pt idx="429">
                        <c:v>0.51702000000000004</c:v>
                      </c:pt>
                      <c:pt idx="430">
                        <c:v>0.51791600000000004</c:v>
                      </c:pt>
                      <c:pt idx="431">
                        <c:v>0.51902000000000004</c:v>
                      </c:pt>
                      <c:pt idx="432">
                        <c:v>0.521536</c:v>
                      </c:pt>
                      <c:pt idx="433">
                        <c:v>0.526864</c:v>
                      </c:pt>
                      <c:pt idx="434">
                        <c:v>0.52793999999999996</c:v>
                      </c:pt>
                      <c:pt idx="435">
                        <c:v>0.52879600000000004</c:v>
                      </c:pt>
                      <c:pt idx="436">
                        <c:v>0.52985199999999999</c:v>
                      </c:pt>
                      <c:pt idx="437">
                        <c:v>0.53289200000000003</c:v>
                      </c:pt>
                      <c:pt idx="438">
                        <c:v>0.53782799999999997</c:v>
                      </c:pt>
                      <c:pt idx="439">
                        <c:v>0.53871599999999997</c:v>
                      </c:pt>
                      <c:pt idx="440">
                        <c:v>0.53957599999999994</c:v>
                      </c:pt>
                      <c:pt idx="441">
                        <c:v>0.54071199999999997</c:v>
                      </c:pt>
                      <c:pt idx="442">
                        <c:v>0.54375200000000001</c:v>
                      </c:pt>
                      <c:pt idx="443">
                        <c:v>0.54793999999999998</c:v>
                      </c:pt>
                      <c:pt idx="444">
                        <c:v>0.54875600000000002</c:v>
                      </c:pt>
                      <c:pt idx="445">
                        <c:v>0.54972399999999999</c:v>
                      </c:pt>
                      <c:pt idx="446">
                        <c:v>0.55099600000000004</c:v>
                      </c:pt>
                      <c:pt idx="447">
                        <c:v>0.55679599999999996</c:v>
                      </c:pt>
                      <c:pt idx="448">
                        <c:v>0.55880399999999997</c:v>
                      </c:pt>
                      <c:pt idx="449">
                        <c:v>0.55958799999999997</c:v>
                      </c:pt>
                      <c:pt idx="450">
                        <c:v>0.56051200000000001</c:v>
                      </c:pt>
                      <c:pt idx="451">
                        <c:v>0.56596000000000002</c:v>
                      </c:pt>
                      <c:pt idx="452">
                        <c:v>0.56879600000000008</c:v>
                      </c:pt>
                      <c:pt idx="453">
                        <c:v>0.56953200000000004</c:v>
                      </c:pt>
                      <c:pt idx="454">
                        <c:v>0.57050000000000001</c:v>
                      </c:pt>
                      <c:pt idx="455">
                        <c:v>0.571716</c:v>
                      </c:pt>
                      <c:pt idx="456">
                        <c:v>0.57284000000000002</c:v>
                      </c:pt>
                      <c:pt idx="457">
                        <c:v>0.57777599999999996</c:v>
                      </c:pt>
                      <c:pt idx="458">
                        <c:v>0.58254399999999995</c:v>
                      </c:pt>
                      <c:pt idx="459">
                        <c:v>0.58323999999999998</c:v>
                      </c:pt>
                      <c:pt idx="460">
                        <c:v>0.58413599999999999</c:v>
                      </c:pt>
                      <c:pt idx="461">
                        <c:v>0.58528400000000003</c:v>
                      </c:pt>
                      <c:pt idx="462">
                        <c:v>0.58655199999999996</c:v>
                      </c:pt>
                      <c:pt idx="463">
                        <c:v>0.58821599999999996</c:v>
                      </c:pt>
                      <c:pt idx="464">
                        <c:v>0.59438400000000002</c:v>
                      </c:pt>
                      <c:pt idx="465">
                        <c:v>0.59600399999999998</c:v>
                      </c:pt>
                      <c:pt idx="466">
                        <c:v>0.59682400000000002</c:v>
                      </c:pt>
                      <c:pt idx="467">
                        <c:v>0.59895200000000004</c:v>
                      </c:pt>
                      <c:pt idx="468">
                        <c:v>0.60475599999999996</c:v>
                      </c:pt>
                      <c:pt idx="469">
                        <c:v>0.60583199999999993</c:v>
                      </c:pt>
                      <c:pt idx="470">
                        <c:v>0.60670400000000002</c:v>
                      </c:pt>
                      <c:pt idx="471">
                        <c:v>0.60786000000000007</c:v>
                      </c:pt>
                      <c:pt idx="472">
                        <c:v>0.60913200000000001</c:v>
                      </c:pt>
                      <c:pt idx="473">
                        <c:v>0.61265999999999998</c:v>
                      </c:pt>
                      <c:pt idx="474">
                        <c:v>0.61737600000000004</c:v>
                      </c:pt>
                      <c:pt idx="475">
                        <c:v>0.618224</c:v>
                      </c:pt>
                      <c:pt idx="476">
                        <c:v>0.619228</c:v>
                      </c:pt>
                      <c:pt idx="477">
                        <c:v>0.62042799999999998</c:v>
                      </c:pt>
                      <c:pt idx="478">
                        <c:v>0.62172400000000005</c:v>
                      </c:pt>
                      <c:pt idx="479">
                        <c:v>0.62787599999999999</c:v>
                      </c:pt>
                      <c:pt idx="480">
                        <c:v>0.63003200000000004</c:v>
                      </c:pt>
                      <c:pt idx="481">
                        <c:v>0.63092399999999993</c:v>
                      </c:pt>
                      <c:pt idx="482">
                        <c:v>0.63207199999999997</c:v>
                      </c:pt>
                      <c:pt idx="483">
                        <c:v>0.63336000000000003</c:v>
                      </c:pt>
                      <c:pt idx="484">
                        <c:v>0.63793999999999995</c:v>
                      </c:pt>
                      <c:pt idx="485">
                        <c:v>0.6409999999999999</c:v>
                      </c:pt>
                      <c:pt idx="486">
                        <c:v>0.64190799999999992</c:v>
                      </c:pt>
                      <c:pt idx="487">
                        <c:v>0.6431</c:v>
                      </c:pt>
                      <c:pt idx="488">
                        <c:v>0.64427999999999996</c:v>
                      </c:pt>
                      <c:pt idx="489">
                        <c:v>0.64998</c:v>
                      </c:pt>
                      <c:pt idx="490">
                        <c:v>0.6529640000000001</c:v>
                      </c:pt>
                      <c:pt idx="491">
                        <c:v>0.65386</c:v>
                      </c:pt>
                      <c:pt idx="492">
                        <c:v>0.65498000000000001</c:v>
                      </c:pt>
                      <c:pt idx="493">
                        <c:v>0.65624799999999994</c:v>
                      </c:pt>
                      <c:pt idx="494">
                        <c:v>0.66094800000000009</c:v>
                      </c:pt>
                      <c:pt idx="495">
                        <c:v>0.664632</c:v>
                      </c:pt>
                      <c:pt idx="496">
                        <c:v>0.66555999999999993</c:v>
                      </c:pt>
                      <c:pt idx="497">
                        <c:v>0.66673199999999999</c:v>
                      </c:pt>
                      <c:pt idx="498">
                        <c:v>0.66804799999999998</c:v>
                      </c:pt>
                      <c:pt idx="499">
                        <c:v>0.67049199999999998</c:v>
                      </c:pt>
                      <c:pt idx="500">
                        <c:v>0.67743600000000004</c:v>
                      </c:pt>
                      <c:pt idx="501" formatCode="0.000">
                        <c:v>0.67922799999999994</c:v>
                      </c:pt>
                      <c:pt idx="502" formatCode="0.000">
                        <c:v>0.68011200000000005</c:v>
                      </c:pt>
                      <c:pt idx="503" formatCode="0.000">
                        <c:v>0.68137200000000009</c:v>
                      </c:pt>
                      <c:pt idx="504" formatCode="0.000">
                        <c:v>0.68280399999999997</c:v>
                      </c:pt>
                      <c:pt idx="505" formatCode="0.000">
                        <c:v>0.684284</c:v>
                      </c:pt>
                      <c:pt idx="506" formatCode="0.000">
                        <c:v>0.68780399999999997</c:v>
                      </c:pt>
                      <c:pt idx="507" formatCode="0.000">
                        <c:v>0.69345200000000007</c:v>
                      </c:pt>
                      <c:pt idx="508" formatCode="0.000">
                        <c:v>0.69453599999999993</c:v>
                      </c:pt>
                      <c:pt idx="509" formatCode="0.000">
                        <c:v>0.69566000000000006</c:v>
                      </c:pt>
                      <c:pt idx="510" formatCode="0.000">
                        <c:v>0.69712000000000007</c:v>
                      </c:pt>
                      <c:pt idx="511" formatCode="0.000">
                        <c:v>0.69857600000000009</c:v>
                      </c:pt>
                      <c:pt idx="512" formatCode="0.000">
                        <c:v>0.70327200000000001</c:v>
                      </c:pt>
                      <c:pt idx="513" formatCode="0.000">
                        <c:v>0.70761200000000002</c:v>
                      </c:pt>
                      <c:pt idx="514" formatCode="0.000">
                        <c:v>0.70867199999999997</c:v>
                      </c:pt>
                      <c:pt idx="515" formatCode="0.000">
                        <c:v>0.709928</c:v>
                      </c:pt>
                      <c:pt idx="516" formatCode="0.000">
                        <c:v>0.71138400000000002</c:v>
                      </c:pt>
                      <c:pt idx="517" formatCode="0.000">
                        <c:v>0.71521600000000007</c:v>
                      </c:pt>
                      <c:pt idx="518" formatCode="0.000">
                        <c:v>0.7202639999999999</c:v>
                      </c:pt>
                      <c:pt idx="519" formatCode="0.000">
                        <c:v>0.72139200000000003</c:v>
                      </c:pt>
                      <c:pt idx="520" formatCode="0.000">
                        <c:v>0.72270000000000001</c:v>
                      </c:pt>
                      <c:pt idx="521" formatCode="0.000">
                        <c:v>0.72426000000000001</c:v>
                      </c:pt>
                      <c:pt idx="522" formatCode="0.000">
                        <c:v>0.7258960000000001</c:v>
                      </c:pt>
                      <c:pt idx="523" formatCode="0.000">
                        <c:v>0.73055599999999998</c:v>
                      </c:pt>
                      <c:pt idx="524" formatCode="0.000">
                        <c:v>0.73522799999999999</c:v>
                      </c:pt>
                      <c:pt idx="525" formatCode="0.000">
                        <c:v>0.73638000000000003</c:v>
                      </c:pt>
                      <c:pt idx="526" formatCode="0.000">
                        <c:v>0.73773600000000006</c:v>
                      </c:pt>
                      <c:pt idx="527" formatCode="0.000">
                        <c:v>0.73938000000000004</c:v>
                      </c:pt>
                      <c:pt idx="528" formatCode="0.000">
                        <c:v>0.74234399999999989</c:v>
                      </c:pt>
                      <c:pt idx="529" formatCode="0.000">
                        <c:v>0.74997600000000009</c:v>
                      </c:pt>
                      <c:pt idx="530" formatCode="0.000">
                        <c:v>0.751996</c:v>
                      </c:pt>
                      <c:pt idx="531" formatCode="0.000">
                        <c:v>0.75313599999999992</c:v>
                      </c:pt>
                      <c:pt idx="532" formatCode="0.000">
                        <c:v>0.75466399999999989</c:v>
                      </c:pt>
                      <c:pt idx="533" formatCode="0.000">
                        <c:v>0.75639200000000006</c:v>
                      </c:pt>
                      <c:pt idx="534" formatCode="0.000">
                        <c:v>0.75814400000000004</c:v>
                      </c:pt>
                      <c:pt idx="535" formatCode="0.000">
                        <c:v>0.75995199999999996</c:v>
                      </c:pt>
                      <c:pt idx="536" formatCode="0.000">
                        <c:v>0.76268800000000003</c:v>
                      </c:pt>
                      <c:pt idx="537" formatCode="0.000">
                        <c:v>0.77005999999999997</c:v>
                      </c:pt>
                      <c:pt idx="538" formatCode="0.000">
                        <c:v>0.77176</c:v>
                      </c:pt>
                      <c:pt idx="539" formatCode="0.000">
                        <c:v>0.77314800000000006</c:v>
                      </c:pt>
                      <c:pt idx="540" formatCode="0.000">
                        <c:v>0.77482399999999996</c:v>
                      </c:pt>
                      <c:pt idx="541" formatCode="0.000">
                        <c:v>0.77664800000000001</c:v>
                      </c:pt>
                      <c:pt idx="542" formatCode="0.000">
                        <c:v>0.77850399999999997</c:v>
                      </c:pt>
                      <c:pt idx="543" formatCode="0.000">
                        <c:v>0.78049999999999997</c:v>
                      </c:pt>
                      <c:pt idx="544" formatCode="0.000">
                        <c:v>0.78808400000000001</c:v>
                      </c:pt>
                      <c:pt idx="545" formatCode="0.000">
                        <c:v>0.79087999999999992</c:v>
                      </c:pt>
                      <c:pt idx="546" formatCode="0.000">
                        <c:v>0.79216399999999998</c:v>
                      </c:pt>
                      <c:pt idx="547" formatCode="0.000">
                        <c:v>0.793852</c:v>
                      </c:pt>
                      <c:pt idx="548" formatCode="0.000">
                        <c:v>0.79573199999999999</c:v>
                      </c:pt>
                      <c:pt idx="549" formatCode="0.000">
                        <c:v>0.79770799999999997</c:v>
                      </c:pt>
                      <c:pt idx="550" formatCode="0.000">
                        <c:v>0.80086400000000002</c:v>
                      </c:pt>
                      <c:pt idx="551" formatCode="0.000">
                        <c:v>0.80809600000000004</c:v>
                      </c:pt>
                      <c:pt idx="552" formatCode="0.000">
                        <c:v>0.80988399999999994</c:v>
                      </c:pt>
                      <c:pt idx="553" formatCode="0.000">
                        <c:v>0.81140800000000002</c:v>
                      </c:pt>
                      <c:pt idx="554" formatCode="0.000">
                        <c:v>0.81323599999999996</c:v>
                      </c:pt>
                      <c:pt idx="555" formatCode="0.000">
                        <c:v>0.81511200000000006</c:v>
                      </c:pt>
                      <c:pt idx="556" formatCode="0.000">
                        <c:v>0.82129599999999991</c:v>
                      </c:pt>
                      <c:pt idx="557" formatCode="0.000">
                        <c:v>0.82691199999999998</c:v>
                      </c:pt>
                      <c:pt idx="558" formatCode="0.000">
                        <c:v>0.82835999999999999</c:v>
                      </c:pt>
                      <c:pt idx="559" formatCode="0.000">
                        <c:v>0.83010800000000007</c:v>
                      </c:pt>
                      <c:pt idx="560" formatCode="0.000">
                        <c:v>0.83205600000000002</c:v>
                      </c:pt>
                      <c:pt idx="561" formatCode="0.000">
                        <c:v>0.834144</c:v>
                      </c:pt>
                      <c:pt idx="562" formatCode="0.000">
                        <c:v>0.83626</c:v>
                      </c:pt>
                      <c:pt idx="563" formatCode="0.000">
                        <c:v>0.83842399999999995</c:v>
                      </c:pt>
                      <c:pt idx="564" formatCode="0.000">
                        <c:v>0.84044799999999997</c:v>
                      </c:pt>
                      <c:pt idx="565" formatCode="0.000">
                        <c:v>0.84736400000000001</c:v>
                      </c:pt>
                      <c:pt idx="566" formatCode="0.000">
                        <c:v>0.85177999999999998</c:v>
                      </c:pt>
                      <c:pt idx="567" formatCode="0.000">
                        <c:v>0.85342399999999996</c:v>
                      </c:pt>
                      <c:pt idx="568" formatCode="0.000">
                        <c:v>0.85532399999999997</c:v>
                      </c:pt>
                      <c:pt idx="569" formatCode="0.000">
                        <c:v>0.85738000000000003</c:v>
                      </c:pt>
                      <c:pt idx="570" formatCode="0.000">
                        <c:v>0.85949600000000004</c:v>
                      </c:pt>
                      <c:pt idx="571" formatCode="0.000">
                        <c:v>0.86165599999999998</c:v>
                      </c:pt>
                      <c:pt idx="572" formatCode="0.000">
                        <c:v>0.86427999999999994</c:v>
                      </c:pt>
                      <c:pt idx="573" formatCode="0.000">
                        <c:v>0.87252799999999997</c:v>
                      </c:pt>
                      <c:pt idx="574" formatCode="0.000">
                        <c:v>0.87504800000000005</c:v>
                      </c:pt>
                      <c:pt idx="575" formatCode="0.000">
                        <c:v>0.87683999999999995</c:v>
                      </c:pt>
                      <c:pt idx="576" formatCode="0.000">
                        <c:v>0.87885599999999997</c:v>
                      </c:pt>
                      <c:pt idx="577" formatCode="0.000">
                        <c:v>0.88104799999999994</c:v>
                      </c:pt>
                      <c:pt idx="578" formatCode="0.000">
                        <c:v>0.88333600000000001</c:v>
                      </c:pt>
                      <c:pt idx="579" formatCode="0.000">
                        <c:v>0.88569199999999992</c:v>
                      </c:pt>
                      <c:pt idx="580" formatCode="0.000">
                        <c:v>0.88802400000000004</c:v>
                      </c:pt>
                      <c:pt idx="581" formatCode="0.000">
                        <c:v>0.89087999999999989</c:v>
                      </c:pt>
                      <c:pt idx="582" formatCode="0.000">
                        <c:v>0.89885599999999999</c:v>
                      </c:pt>
                      <c:pt idx="583" formatCode="0.000">
                        <c:v>0.90095999999999998</c:v>
                      </c:pt>
                      <c:pt idx="584" formatCode="0.000">
                        <c:v>0.902864</c:v>
                      </c:pt>
                      <c:pt idx="585" formatCode="0.000">
                        <c:v>0.90509600000000001</c:v>
                      </c:pt>
                      <c:pt idx="586" formatCode="0.000">
                        <c:v>0.90751199999999999</c:v>
                      </c:pt>
                      <c:pt idx="587" formatCode="0.000">
                        <c:v>0.909856</c:v>
                      </c:pt>
                      <c:pt idx="588" formatCode="0.000">
                        <c:v>0.91276000000000002</c:v>
                      </c:pt>
                      <c:pt idx="589" formatCode="0.000">
                        <c:v>0.91960400000000009</c:v>
                      </c:pt>
                      <c:pt idx="590" formatCode="0.000">
                        <c:v>0.92171999999999998</c:v>
                      </c:pt>
                      <c:pt idx="591" formatCode="0.000">
                        <c:v>0.92383999999999999</c:v>
                      </c:pt>
                      <c:pt idx="592" formatCode="0.000">
                        <c:v>0.926176</c:v>
                      </c:pt>
                      <c:pt idx="593" formatCode="0.000">
                        <c:v>0.92863200000000001</c:v>
                      </c:pt>
                      <c:pt idx="594" formatCode="0.000">
                        <c:v>0.93410799999999994</c:v>
                      </c:pt>
                      <c:pt idx="595" formatCode="0.000">
                        <c:v>0.93986800000000004</c:v>
                      </c:pt>
                      <c:pt idx="596" formatCode="0.000">
                        <c:v>0.9417279999999999</c:v>
                      </c:pt>
                      <c:pt idx="597" formatCode="0.000">
                        <c:v>0.94388000000000005</c:v>
                      </c:pt>
                      <c:pt idx="598" formatCode="0.000">
                        <c:v>0.94625200000000009</c:v>
                      </c:pt>
                      <c:pt idx="599" formatCode="0.000">
                        <c:v>0.94877999999999996</c:v>
                      </c:pt>
                      <c:pt idx="600" formatCode="0.000">
                        <c:v>0.95131200000000005</c:v>
                      </c:pt>
                      <c:pt idx="601" formatCode="0.000">
                        <c:v>0.95377999999999996</c:v>
                      </c:pt>
                      <c:pt idx="602" formatCode="0.000">
                        <c:v>0.96275599999999995</c:v>
                      </c:pt>
                      <c:pt idx="603" formatCode="0.000">
                        <c:v>0.96656800000000009</c:v>
                      </c:pt>
                      <c:pt idx="604" formatCode="0.000">
                        <c:v>0.968476</c:v>
                      </c:pt>
                      <c:pt idx="605" formatCode="0.000">
                        <c:v>0.97075599999999995</c:v>
                      </c:pt>
                      <c:pt idx="606" formatCode="0.000">
                        <c:v>0.97314800000000001</c:v>
                      </c:pt>
                      <c:pt idx="607" formatCode="0.000">
                        <c:v>0.97572400000000004</c:v>
                      </c:pt>
                      <c:pt idx="608" formatCode="0.000">
                        <c:v>0.97829200000000005</c:v>
                      </c:pt>
                      <c:pt idx="609" formatCode="0.000">
                        <c:v>0.98097599999999996</c:v>
                      </c:pt>
                      <c:pt idx="610" formatCode="0.000">
                        <c:v>0.98357200000000011</c:v>
                      </c:pt>
                      <c:pt idx="611" formatCode="0.000">
                        <c:v>0.986232</c:v>
                      </c:pt>
                      <c:pt idx="612" formatCode="0.000">
                        <c:v>0.988792</c:v>
                      </c:pt>
                      <c:pt idx="613" formatCode="0.000">
                        <c:v>0.99693200000000004</c:v>
                      </c:pt>
                      <c:pt idx="614" formatCode="0.000">
                        <c:v>0.99960400000000005</c:v>
                      </c:pt>
                      <c:pt idx="615" formatCode="0.000">
                        <c:v>1.0018800000000001</c:v>
                      </c:pt>
                      <c:pt idx="616" formatCode="0.000">
                        <c:v>1.0044119999999999</c:v>
                      </c:pt>
                      <c:pt idx="617" formatCode="0.000">
                        <c:v>1.0070319999999999</c:v>
                      </c:pt>
                      <c:pt idx="618" formatCode="0.000">
                        <c:v>1.0097560000000001</c:v>
                      </c:pt>
                      <c:pt idx="619" formatCode="0.000">
                        <c:v>1.0124039999999999</c:v>
                      </c:pt>
                      <c:pt idx="620" formatCode="0.000">
                        <c:v>1.015096</c:v>
                      </c:pt>
                      <c:pt idx="621" formatCode="0.000">
                        <c:v>1.0175559999999999</c:v>
                      </c:pt>
                      <c:pt idx="622" formatCode="0.000">
                        <c:v>1.026216</c:v>
                      </c:pt>
                      <c:pt idx="623" formatCode="0.000">
                        <c:v>1.029288</c:v>
                      </c:pt>
                      <c:pt idx="624" formatCode="0.000">
                        <c:v>1.0315719999999999</c:v>
                      </c:pt>
                      <c:pt idx="625" formatCode="0.000">
                        <c:v>1.034052</c:v>
                      </c:pt>
                      <c:pt idx="626" formatCode="0.000">
                        <c:v>1.0367520000000001</c:v>
                      </c:pt>
                      <c:pt idx="627" formatCode="0.000">
                        <c:v>1.0394479999999999</c:v>
                      </c:pt>
                      <c:pt idx="628" formatCode="0.000">
                        <c:v>1.0421480000000001</c:v>
                      </c:pt>
                      <c:pt idx="629" formatCode="0.000">
                        <c:v>1.047248</c:v>
                      </c:pt>
                      <c:pt idx="630" formatCode="0.000">
                        <c:v>1.051396</c:v>
                      </c:pt>
                      <c:pt idx="631" formatCode="0.000">
                        <c:v>1.0539639999999999</c:v>
                      </c:pt>
                      <c:pt idx="632" formatCode="0.000">
                        <c:v>1.0566039999999999</c:v>
                      </c:pt>
                      <c:pt idx="633" formatCode="0.000">
                        <c:v>1.0593919999999999</c:v>
                      </c:pt>
                      <c:pt idx="634" formatCode="0.000">
                        <c:v>1.0622719999999999</c:v>
                      </c:pt>
                      <c:pt idx="635" formatCode="0.000">
                        <c:v>1.0651680000000001</c:v>
                      </c:pt>
                      <c:pt idx="636" formatCode="0.000">
                        <c:v>1.0680480000000001</c:v>
                      </c:pt>
                      <c:pt idx="637" formatCode="0.000">
                        <c:v>1.070864</c:v>
                      </c:pt>
                      <c:pt idx="638" formatCode="0.000">
                        <c:v>1.07382</c:v>
                      </c:pt>
                      <c:pt idx="639" formatCode="0.000">
                        <c:v>1.0767359999999999</c:v>
                      </c:pt>
                      <c:pt idx="640" formatCode="0.000">
                        <c:v>1.079588</c:v>
                      </c:pt>
                      <c:pt idx="641" formatCode="0.000">
                        <c:v>1.0876680000000001</c:v>
                      </c:pt>
                      <c:pt idx="642" formatCode="0.000">
                        <c:v>1.092816</c:v>
                      </c:pt>
                      <c:pt idx="643" formatCode="0.000">
                        <c:v>1.0950800000000001</c:v>
                      </c:pt>
                      <c:pt idx="644" formatCode="0.000">
                        <c:v>1.097788</c:v>
                      </c:pt>
                      <c:pt idx="645" formatCode="0.000">
                        <c:v>1.100684</c:v>
                      </c:pt>
                      <c:pt idx="646" formatCode="0.000">
                        <c:v>1.1035999999999999</c:v>
                      </c:pt>
                      <c:pt idx="647" formatCode="0.000">
                        <c:v>1.106592</c:v>
                      </c:pt>
                      <c:pt idx="648" formatCode="0.000">
                        <c:v>1.1095999999999999</c:v>
                      </c:pt>
                      <c:pt idx="649" formatCode="0.000">
                        <c:v>1.1126040000000001</c:v>
                      </c:pt>
                      <c:pt idx="650" formatCode="0.000">
                        <c:v>1.115688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'N115 Curvas de Polarización'!$J$4:$J$654</c15:sqref>
                        </c15:formulaRef>
                      </c:ext>
                    </c:extLst>
                    <c:numCache>
                      <c:formatCode>0.0000</c:formatCode>
                      <c:ptCount val="651"/>
                      <c:pt idx="0">
                        <c:v>1.1976800000000001</c:v>
                      </c:pt>
                      <c:pt idx="1">
                        <c:v>1.1998200000000001</c:v>
                      </c:pt>
                      <c:pt idx="2">
                        <c:v>1.20173</c:v>
                      </c:pt>
                      <c:pt idx="3">
                        <c:v>1.20357</c:v>
                      </c:pt>
                      <c:pt idx="4">
                        <c:v>1.2056</c:v>
                      </c:pt>
                      <c:pt idx="5">
                        <c:v>1.20763</c:v>
                      </c:pt>
                      <c:pt idx="6">
                        <c:v>1.20967</c:v>
                      </c:pt>
                      <c:pt idx="7">
                        <c:v>1.2115199999999999</c:v>
                      </c:pt>
                      <c:pt idx="8">
                        <c:v>1.21353</c:v>
                      </c:pt>
                      <c:pt idx="9">
                        <c:v>1.2155199999999999</c:v>
                      </c:pt>
                      <c:pt idx="10">
                        <c:v>1.21774</c:v>
                      </c:pt>
                      <c:pt idx="11">
                        <c:v>1.2195400000000001</c:v>
                      </c:pt>
                      <c:pt idx="12">
                        <c:v>1.2215800000000001</c:v>
                      </c:pt>
                      <c:pt idx="13">
                        <c:v>1.2237199999999999</c:v>
                      </c:pt>
                      <c:pt idx="14">
                        <c:v>1.2256800000000001</c:v>
                      </c:pt>
                      <c:pt idx="15">
                        <c:v>1.2275199999999999</c:v>
                      </c:pt>
                      <c:pt idx="16">
                        <c:v>1.2296</c:v>
                      </c:pt>
                      <c:pt idx="17">
                        <c:v>1.23163</c:v>
                      </c:pt>
                      <c:pt idx="18">
                        <c:v>1.23367</c:v>
                      </c:pt>
                      <c:pt idx="19">
                        <c:v>1.23556</c:v>
                      </c:pt>
                      <c:pt idx="20">
                        <c:v>1.2375400000000001</c:v>
                      </c:pt>
                      <c:pt idx="21">
                        <c:v>1.2395700000000001</c:v>
                      </c:pt>
                      <c:pt idx="22">
                        <c:v>1.2416700000000001</c:v>
                      </c:pt>
                      <c:pt idx="23">
                        <c:v>1.2436199999999999</c:v>
                      </c:pt>
                      <c:pt idx="24">
                        <c:v>1.2455499999999999</c:v>
                      </c:pt>
                      <c:pt idx="25">
                        <c:v>1.2479199999999999</c:v>
                      </c:pt>
                      <c:pt idx="26">
                        <c:v>1.24969</c:v>
                      </c:pt>
                      <c:pt idx="27">
                        <c:v>1.2515700000000001</c:v>
                      </c:pt>
                      <c:pt idx="28">
                        <c:v>1.2535400000000001</c:v>
                      </c:pt>
                      <c:pt idx="29">
                        <c:v>1.2555499999999999</c:v>
                      </c:pt>
                      <c:pt idx="30">
                        <c:v>1.2576000000000001</c:v>
                      </c:pt>
                      <c:pt idx="31">
                        <c:v>1.2595099999999999</c:v>
                      </c:pt>
                      <c:pt idx="32">
                        <c:v>1.2614799999999999</c:v>
                      </c:pt>
                      <c:pt idx="33">
                        <c:v>1.26349</c:v>
                      </c:pt>
                      <c:pt idx="34">
                        <c:v>1.26555</c:v>
                      </c:pt>
                      <c:pt idx="35">
                        <c:v>1.2675700000000001</c:v>
                      </c:pt>
                      <c:pt idx="36">
                        <c:v>1.26952</c:v>
                      </c:pt>
                      <c:pt idx="37">
                        <c:v>1.2717499999999999</c:v>
                      </c:pt>
                      <c:pt idx="38">
                        <c:v>1.2737099999999999</c:v>
                      </c:pt>
                      <c:pt idx="39">
                        <c:v>1.27552</c:v>
                      </c:pt>
                      <c:pt idx="40">
                        <c:v>1.27749</c:v>
                      </c:pt>
                      <c:pt idx="41">
                        <c:v>1.27956</c:v>
                      </c:pt>
                      <c:pt idx="42">
                        <c:v>1.28165</c:v>
                      </c:pt>
                      <c:pt idx="43">
                        <c:v>1.28348</c:v>
                      </c:pt>
                      <c:pt idx="44">
                        <c:v>1.28548</c:v>
                      </c:pt>
                      <c:pt idx="45">
                        <c:v>1.28749</c:v>
                      </c:pt>
                      <c:pt idx="46">
                        <c:v>1.28955</c:v>
                      </c:pt>
                      <c:pt idx="47">
                        <c:v>1.2914399999999999</c:v>
                      </c:pt>
                      <c:pt idx="48">
                        <c:v>1.29349</c:v>
                      </c:pt>
                      <c:pt idx="49">
                        <c:v>1.2957399999999999</c:v>
                      </c:pt>
                      <c:pt idx="50">
                        <c:v>1.2977000000000001</c:v>
                      </c:pt>
                      <c:pt idx="51">
                        <c:v>1.2995000000000001</c:v>
                      </c:pt>
                      <c:pt idx="52">
                        <c:v>1.30149</c:v>
                      </c:pt>
                      <c:pt idx="53">
                        <c:v>1.3035399999999999</c:v>
                      </c:pt>
                      <c:pt idx="54">
                        <c:v>1.30562</c:v>
                      </c:pt>
                      <c:pt idx="55">
                        <c:v>1.3074300000000001</c:v>
                      </c:pt>
                      <c:pt idx="56">
                        <c:v>1.30942</c:v>
                      </c:pt>
                      <c:pt idx="57">
                        <c:v>1.3114300000000001</c:v>
                      </c:pt>
                      <c:pt idx="58">
                        <c:v>1.3135300000000001</c:v>
                      </c:pt>
                      <c:pt idx="59">
                        <c:v>1.3153999999999999</c:v>
                      </c:pt>
                      <c:pt idx="60">
                        <c:v>1.3173999999999999</c:v>
                      </c:pt>
                      <c:pt idx="61">
                        <c:v>1.3195699999999999</c:v>
                      </c:pt>
                      <c:pt idx="62">
                        <c:v>1.32169</c:v>
                      </c:pt>
                      <c:pt idx="63">
                        <c:v>1.3234699999999999</c:v>
                      </c:pt>
                      <c:pt idx="64">
                        <c:v>1.3254699999999999</c:v>
                      </c:pt>
                      <c:pt idx="65">
                        <c:v>1.3275399999999999</c:v>
                      </c:pt>
                      <c:pt idx="66">
                        <c:v>1.3296699999999999</c:v>
                      </c:pt>
                      <c:pt idx="67">
                        <c:v>1.3314699999999999</c:v>
                      </c:pt>
                      <c:pt idx="68">
                        <c:v>1.33344</c:v>
                      </c:pt>
                      <c:pt idx="69">
                        <c:v>1.3354600000000001</c:v>
                      </c:pt>
                      <c:pt idx="70">
                        <c:v>1.3375600000000001</c:v>
                      </c:pt>
                      <c:pt idx="71">
                        <c:v>1.33941</c:v>
                      </c:pt>
                      <c:pt idx="72">
                        <c:v>1.34138</c:v>
                      </c:pt>
                      <c:pt idx="73">
                        <c:v>1.3433999999999999</c:v>
                      </c:pt>
                      <c:pt idx="74">
                        <c:v>1.34571</c:v>
                      </c:pt>
                      <c:pt idx="75">
                        <c:v>1.3474699999999999</c:v>
                      </c:pt>
                      <c:pt idx="76">
                        <c:v>1.3494699999999999</c:v>
                      </c:pt>
                      <c:pt idx="77">
                        <c:v>1.35151</c:v>
                      </c:pt>
                      <c:pt idx="78">
                        <c:v>1.35365</c:v>
                      </c:pt>
                      <c:pt idx="79">
                        <c:v>1.35544</c:v>
                      </c:pt>
                      <c:pt idx="80">
                        <c:v>1.3574200000000001</c:v>
                      </c:pt>
                      <c:pt idx="81">
                        <c:v>1.3593900000000001</c:v>
                      </c:pt>
                      <c:pt idx="82">
                        <c:v>1.3614900000000001</c:v>
                      </c:pt>
                      <c:pt idx="83">
                        <c:v>1.36337</c:v>
                      </c:pt>
                      <c:pt idx="84">
                        <c:v>1.3653299999999999</c:v>
                      </c:pt>
                      <c:pt idx="85">
                        <c:v>1.3673200000000001</c:v>
                      </c:pt>
                      <c:pt idx="86">
                        <c:v>1.3693299999999999</c:v>
                      </c:pt>
                      <c:pt idx="87">
                        <c:v>1.37144</c:v>
                      </c:pt>
                      <c:pt idx="88">
                        <c:v>1.37338</c:v>
                      </c:pt>
                      <c:pt idx="89">
                        <c:v>1.37534</c:v>
                      </c:pt>
                      <c:pt idx="90">
                        <c:v>1.3775900000000001</c:v>
                      </c:pt>
                      <c:pt idx="91">
                        <c:v>1.3793800000000001</c:v>
                      </c:pt>
                      <c:pt idx="92">
                        <c:v>1.38131</c:v>
                      </c:pt>
                      <c:pt idx="93">
                        <c:v>1.3832800000000001</c:v>
                      </c:pt>
                      <c:pt idx="94">
                        <c:v>1.3853899999999999</c:v>
                      </c:pt>
                      <c:pt idx="95">
                        <c:v>1.38733</c:v>
                      </c:pt>
                      <c:pt idx="96">
                        <c:v>1.3892599999999999</c:v>
                      </c:pt>
                      <c:pt idx="97">
                        <c:v>1.3912899999999999</c:v>
                      </c:pt>
                      <c:pt idx="98">
                        <c:v>1.39327</c:v>
                      </c:pt>
                      <c:pt idx="99">
                        <c:v>1.3954299999999999</c:v>
                      </c:pt>
                      <c:pt idx="100">
                        <c:v>1.3973899999999999</c:v>
                      </c:pt>
                      <c:pt idx="101">
                        <c:v>1.3993500000000001</c:v>
                      </c:pt>
                      <c:pt idx="102">
                        <c:v>1.4016299999999999</c:v>
                      </c:pt>
                      <c:pt idx="103">
                        <c:v>1.4033899999999999</c:v>
                      </c:pt>
                      <c:pt idx="104">
                        <c:v>1.40527</c:v>
                      </c:pt>
                      <c:pt idx="105">
                        <c:v>1.4072800000000001</c:v>
                      </c:pt>
                      <c:pt idx="106">
                        <c:v>1.4093899999999999</c:v>
                      </c:pt>
                      <c:pt idx="107">
                        <c:v>1.41133</c:v>
                      </c:pt>
                      <c:pt idx="108">
                        <c:v>1.4132</c:v>
                      </c:pt>
                      <c:pt idx="109">
                        <c:v>1.41516</c:v>
                      </c:pt>
                      <c:pt idx="110">
                        <c:v>1.4171899999999999</c:v>
                      </c:pt>
                      <c:pt idx="111">
                        <c:v>1.4192800000000001</c:v>
                      </c:pt>
                      <c:pt idx="112">
                        <c:v>1.4212400000000001</c:v>
                      </c:pt>
                      <c:pt idx="113">
                        <c:v>1.42317</c:v>
                      </c:pt>
                      <c:pt idx="114">
                        <c:v>1.42553</c:v>
                      </c:pt>
                      <c:pt idx="115">
                        <c:v>1.42733</c:v>
                      </c:pt>
                      <c:pt idx="116">
                        <c:v>1.4292</c:v>
                      </c:pt>
                      <c:pt idx="117">
                        <c:v>1.43119</c:v>
                      </c:pt>
                      <c:pt idx="118">
                        <c:v>1.4332400000000001</c:v>
                      </c:pt>
                      <c:pt idx="119">
                        <c:v>1.43526</c:v>
                      </c:pt>
                      <c:pt idx="120">
                        <c:v>1.43712</c:v>
                      </c:pt>
                      <c:pt idx="121">
                        <c:v>1.4391499999999999</c:v>
                      </c:pt>
                      <c:pt idx="122">
                        <c:v>1.4411700000000001</c:v>
                      </c:pt>
                      <c:pt idx="123">
                        <c:v>1.44319</c:v>
                      </c:pt>
                      <c:pt idx="124">
                        <c:v>1.4451099999999999</c:v>
                      </c:pt>
                      <c:pt idx="125">
                        <c:v>1.44719</c:v>
                      </c:pt>
                      <c:pt idx="126">
                        <c:v>1.4494899999999999</c:v>
                      </c:pt>
                      <c:pt idx="127">
                        <c:v>1.4513400000000001</c:v>
                      </c:pt>
                      <c:pt idx="128">
                        <c:v>1.45312</c:v>
                      </c:pt>
                      <c:pt idx="129">
                        <c:v>1.45513</c:v>
                      </c:pt>
                      <c:pt idx="130">
                        <c:v>1.45723</c:v>
                      </c:pt>
                      <c:pt idx="131">
                        <c:v>1.4593100000000001</c:v>
                      </c:pt>
                      <c:pt idx="132">
                        <c:v>1.4611099999999999</c:v>
                      </c:pt>
                      <c:pt idx="133">
                        <c:v>1.4630799999999999</c:v>
                      </c:pt>
                      <c:pt idx="134">
                        <c:v>1.4651000000000001</c:v>
                      </c:pt>
                      <c:pt idx="135">
                        <c:v>1.46719</c:v>
                      </c:pt>
                      <c:pt idx="136">
                        <c:v>1.4690700000000001</c:v>
                      </c:pt>
                      <c:pt idx="137">
                        <c:v>1.4710700000000001</c:v>
                      </c:pt>
                      <c:pt idx="138">
                        <c:v>1.4732499999999999</c:v>
                      </c:pt>
                      <c:pt idx="139">
                        <c:v>1.4753099999999999</c:v>
                      </c:pt>
                      <c:pt idx="140">
                        <c:v>1.47706</c:v>
                      </c:pt>
                      <c:pt idx="141">
                        <c:v>1.4790700000000001</c:v>
                      </c:pt>
                      <c:pt idx="142">
                        <c:v>1.48116</c:v>
                      </c:pt>
                      <c:pt idx="143">
                        <c:v>1.48325</c:v>
                      </c:pt>
                      <c:pt idx="144">
                        <c:v>1.4850399999999999</c:v>
                      </c:pt>
                      <c:pt idx="145">
                        <c:v>1.48706</c:v>
                      </c:pt>
                      <c:pt idx="146">
                        <c:v>1.4890600000000001</c:v>
                      </c:pt>
                      <c:pt idx="147">
                        <c:v>1.49119</c:v>
                      </c:pt>
                      <c:pt idx="148">
                        <c:v>1.4930300000000001</c:v>
                      </c:pt>
                      <c:pt idx="149">
                        <c:v>1.49501</c:v>
                      </c:pt>
                      <c:pt idx="150">
                        <c:v>1.4970300000000001</c:v>
                      </c:pt>
                      <c:pt idx="151">
                        <c:v>1.49929</c:v>
                      </c:pt>
                      <c:pt idx="152">
                        <c:v>1.50108</c:v>
                      </c:pt>
                      <c:pt idx="153">
                        <c:v>1.50301</c:v>
                      </c:pt>
                      <c:pt idx="154">
                        <c:v>1.5050699999999999</c:v>
                      </c:pt>
                      <c:pt idx="155">
                        <c:v>1.5072000000000001</c:v>
                      </c:pt>
                      <c:pt idx="156">
                        <c:v>1.5090399999999999</c:v>
                      </c:pt>
                      <c:pt idx="157">
                        <c:v>1.5109699999999999</c:v>
                      </c:pt>
                      <c:pt idx="158">
                        <c:v>1.5129999999999999</c:v>
                      </c:pt>
                      <c:pt idx="159">
                        <c:v>1.51508</c:v>
                      </c:pt>
                      <c:pt idx="160">
                        <c:v>1.51695</c:v>
                      </c:pt>
                      <c:pt idx="161">
                        <c:v>1.51891</c:v>
                      </c:pt>
                      <c:pt idx="162">
                        <c:v>1.5208999999999999</c:v>
                      </c:pt>
                      <c:pt idx="163">
                        <c:v>1.52291</c:v>
                      </c:pt>
                      <c:pt idx="164">
                        <c:v>1.5250300000000001</c:v>
                      </c:pt>
                      <c:pt idx="165">
                        <c:v>1.5269699999999999</c:v>
                      </c:pt>
                      <c:pt idx="166">
                        <c:v>1.5290900000000001</c:v>
                      </c:pt>
                      <c:pt idx="167">
                        <c:v>1.53128</c:v>
                      </c:pt>
                      <c:pt idx="168">
                        <c:v>1.53298</c:v>
                      </c:pt>
                      <c:pt idx="169">
                        <c:v>1.5349299999999999</c:v>
                      </c:pt>
                      <c:pt idx="170">
                        <c:v>1.5369200000000001</c:v>
                      </c:pt>
                      <c:pt idx="171">
                        <c:v>1.5389299999999999</c:v>
                      </c:pt>
                      <c:pt idx="172">
                        <c:v>1.54094</c:v>
                      </c:pt>
                      <c:pt idx="173">
                        <c:v>1.54287</c:v>
                      </c:pt>
                      <c:pt idx="174">
                        <c:v>1.54491</c:v>
                      </c:pt>
                      <c:pt idx="175">
                        <c:v>1.54691</c:v>
                      </c:pt>
                      <c:pt idx="176">
                        <c:v>1.5490200000000001</c:v>
                      </c:pt>
                      <c:pt idx="177">
                        <c:v>1.5509299999999999</c:v>
                      </c:pt>
                      <c:pt idx="178">
                        <c:v>1.55311</c:v>
                      </c:pt>
                      <c:pt idx="179">
                        <c:v>1.55522</c:v>
                      </c:pt>
                      <c:pt idx="180">
                        <c:v>1.5569200000000001</c:v>
                      </c:pt>
                      <c:pt idx="181">
                        <c:v>1.55884</c:v>
                      </c:pt>
                      <c:pt idx="182">
                        <c:v>1.5608900000000001</c:v>
                      </c:pt>
                      <c:pt idx="183">
                        <c:v>1.5629999999999999</c:v>
                      </c:pt>
                      <c:pt idx="184">
                        <c:v>1.56494</c:v>
                      </c:pt>
                      <c:pt idx="185">
                        <c:v>1.5668500000000001</c:v>
                      </c:pt>
                      <c:pt idx="186">
                        <c:v>1.56877</c:v>
                      </c:pt>
                      <c:pt idx="187">
                        <c:v>1.5707899999999999</c:v>
                      </c:pt>
                      <c:pt idx="188">
                        <c:v>1.5728500000000001</c:v>
                      </c:pt>
                      <c:pt idx="189">
                        <c:v>1.57491</c:v>
                      </c:pt>
                      <c:pt idx="190">
                        <c:v>1.5768899999999999</c:v>
                      </c:pt>
                      <c:pt idx="191">
                        <c:v>1.5791999999999999</c:v>
                      </c:pt>
                      <c:pt idx="192">
                        <c:v>1.58094</c:v>
                      </c:pt>
                      <c:pt idx="193">
                        <c:v>1.5829</c:v>
                      </c:pt>
                      <c:pt idx="194">
                        <c:v>1.5848100000000001</c:v>
                      </c:pt>
                      <c:pt idx="195">
                        <c:v>1.58684</c:v>
                      </c:pt>
                      <c:pt idx="196">
                        <c:v>1.5888899999999999</c:v>
                      </c:pt>
                      <c:pt idx="197">
                        <c:v>1.59077</c:v>
                      </c:pt>
                      <c:pt idx="198">
                        <c:v>1.59276</c:v>
                      </c:pt>
                      <c:pt idx="199">
                        <c:v>1.5948100000000001</c:v>
                      </c:pt>
                      <c:pt idx="200">
                        <c:v>1.59683</c:v>
                      </c:pt>
                      <c:pt idx="201">
                        <c:v>1.5986899999999999</c:v>
                      </c:pt>
                      <c:pt idx="202">
                        <c:v>1.60077</c:v>
                      </c:pt>
                      <c:pt idx="203">
                        <c:v>1.60314</c:v>
                      </c:pt>
                      <c:pt idx="204">
                        <c:v>1.6049199999999999</c:v>
                      </c:pt>
                      <c:pt idx="205">
                        <c:v>1.6067800000000001</c:v>
                      </c:pt>
                      <c:pt idx="206">
                        <c:v>1.6087800000000001</c:v>
                      </c:pt>
                      <c:pt idx="207">
                        <c:v>1.6109</c:v>
                      </c:pt>
                      <c:pt idx="208">
                        <c:v>1.6127899999999999</c:v>
                      </c:pt>
                      <c:pt idx="209">
                        <c:v>1.6146799999999999</c:v>
                      </c:pt>
                      <c:pt idx="210">
                        <c:v>1.61669</c:v>
                      </c:pt>
                      <c:pt idx="211">
                        <c:v>1.61869</c:v>
                      </c:pt>
                      <c:pt idx="212">
                        <c:v>1.6208</c:v>
                      </c:pt>
                      <c:pt idx="213">
                        <c:v>1.6226499999999999</c:v>
                      </c:pt>
                      <c:pt idx="214">
                        <c:v>1.6246499999999999</c:v>
                      </c:pt>
                      <c:pt idx="215">
                        <c:v>1.6267499999999999</c:v>
                      </c:pt>
                      <c:pt idx="216">
                        <c:v>1.6289</c:v>
                      </c:pt>
                      <c:pt idx="217">
                        <c:v>1.6307199999999999</c:v>
                      </c:pt>
                      <c:pt idx="218">
                        <c:v>1.6326799999999999</c:v>
                      </c:pt>
                      <c:pt idx="219">
                        <c:v>1.6347</c:v>
                      </c:pt>
                      <c:pt idx="220">
                        <c:v>1.6368499999999999</c:v>
                      </c:pt>
                      <c:pt idx="221">
                        <c:v>1.6386000000000001</c:v>
                      </c:pt>
                      <c:pt idx="222">
                        <c:v>1.6405700000000001</c:v>
                      </c:pt>
                      <c:pt idx="223">
                        <c:v>1.64263</c:v>
                      </c:pt>
                      <c:pt idx="224">
                        <c:v>1.64472</c:v>
                      </c:pt>
                      <c:pt idx="225">
                        <c:v>1.64655</c:v>
                      </c:pt>
                      <c:pt idx="226">
                        <c:v>1.64855</c:v>
                      </c:pt>
                      <c:pt idx="227">
                        <c:v>1.6505300000000001</c:v>
                      </c:pt>
                      <c:pt idx="228">
                        <c:v>1.6527499999999999</c:v>
                      </c:pt>
                      <c:pt idx="229">
                        <c:v>1.65463</c:v>
                      </c:pt>
                      <c:pt idx="230">
                        <c:v>1.65663</c:v>
                      </c:pt>
                      <c:pt idx="231">
                        <c:v>1.6586000000000001</c:v>
                      </c:pt>
                      <c:pt idx="232">
                        <c:v>1.66079</c:v>
                      </c:pt>
                      <c:pt idx="233">
                        <c:v>1.6625799999999999</c:v>
                      </c:pt>
                      <c:pt idx="234">
                        <c:v>1.6645000000000001</c:v>
                      </c:pt>
                      <c:pt idx="235">
                        <c:v>1.6665099999999999</c:v>
                      </c:pt>
                      <c:pt idx="236">
                        <c:v>1.6685399999999999</c:v>
                      </c:pt>
                      <c:pt idx="237">
                        <c:v>1.67055</c:v>
                      </c:pt>
                      <c:pt idx="238">
                        <c:v>1.6724399999999999</c:v>
                      </c:pt>
                      <c:pt idx="239">
                        <c:v>1.67445</c:v>
                      </c:pt>
                      <c:pt idx="240">
                        <c:v>1.6764300000000001</c:v>
                      </c:pt>
                      <c:pt idx="241">
                        <c:v>1.6786000000000001</c:v>
                      </c:pt>
                      <c:pt idx="242">
                        <c:v>1.68049</c:v>
                      </c:pt>
                      <c:pt idx="243">
                        <c:v>1.68255</c:v>
                      </c:pt>
                      <c:pt idx="244">
                        <c:v>1.68475</c:v>
                      </c:pt>
                      <c:pt idx="245">
                        <c:v>1.6865600000000001</c:v>
                      </c:pt>
                      <c:pt idx="246">
                        <c:v>1.6884300000000001</c:v>
                      </c:pt>
                      <c:pt idx="247">
                        <c:v>1.69042</c:v>
                      </c:pt>
                      <c:pt idx="248">
                        <c:v>1.69248</c:v>
                      </c:pt>
                      <c:pt idx="249">
                        <c:v>1.69451</c:v>
                      </c:pt>
                      <c:pt idx="250">
                        <c:v>1.69638</c:v>
                      </c:pt>
                      <c:pt idx="251">
                        <c:v>1.6983699999999999</c:v>
                      </c:pt>
                      <c:pt idx="252">
                        <c:v>1.7003600000000001</c:v>
                      </c:pt>
                      <c:pt idx="253">
                        <c:v>1.70252</c:v>
                      </c:pt>
                      <c:pt idx="254">
                        <c:v>1.70442</c:v>
                      </c:pt>
                      <c:pt idx="255">
                        <c:v>1.7064299999999999</c:v>
                      </c:pt>
                      <c:pt idx="256">
                        <c:v>1.7087699999999999</c:v>
                      </c:pt>
                      <c:pt idx="257">
                        <c:v>1.7105399999999999</c:v>
                      </c:pt>
                      <c:pt idx="258">
                        <c:v>1.71234</c:v>
                      </c:pt>
                      <c:pt idx="259">
                        <c:v>1.7143299999999999</c:v>
                      </c:pt>
                      <c:pt idx="260">
                        <c:v>1.71644</c:v>
                      </c:pt>
                      <c:pt idx="261">
                        <c:v>1.7184200000000001</c:v>
                      </c:pt>
                      <c:pt idx="262">
                        <c:v>1.7203200000000001</c:v>
                      </c:pt>
                      <c:pt idx="263">
                        <c:v>1.72228</c:v>
                      </c:pt>
                      <c:pt idx="264">
                        <c:v>1.7242999999999999</c:v>
                      </c:pt>
                      <c:pt idx="265">
                        <c:v>1.72628</c:v>
                      </c:pt>
                      <c:pt idx="266">
                        <c:v>1.7283299999999999</c:v>
                      </c:pt>
                      <c:pt idx="267">
                        <c:v>1.73034</c:v>
                      </c:pt>
                      <c:pt idx="268">
                        <c:v>1.7326600000000001</c:v>
                      </c:pt>
                      <c:pt idx="269">
                        <c:v>1.73451</c:v>
                      </c:pt>
                      <c:pt idx="270">
                        <c:v>1.73627</c:v>
                      </c:pt>
                      <c:pt idx="271">
                        <c:v>1.73828</c:v>
                      </c:pt>
                      <c:pt idx="272">
                        <c:v>1.7403200000000001</c:v>
                      </c:pt>
                      <c:pt idx="273">
                        <c:v>1.7424599999999999</c:v>
                      </c:pt>
                      <c:pt idx="274">
                        <c:v>1.7442500000000001</c:v>
                      </c:pt>
                      <c:pt idx="275">
                        <c:v>1.7462500000000001</c:v>
                      </c:pt>
                      <c:pt idx="276">
                        <c:v>1.74824</c:v>
                      </c:pt>
                      <c:pt idx="277">
                        <c:v>1.7502899999999999</c:v>
                      </c:pt>
                      <c:pt idx="278">
                        <c:v>1.7522200000000001</c:v>
                      </c:pt>
                      <c:pt idx="279">
                        <c:v>1.7542800000000001</c:v>
                      </c:pt>
                      <c:pt idx="280">
                        <c:v>1.75651</c:v>
                      </c:pt>
                      <c:pt idx="281">
                        <c:v>1.7584599999999999</c:v>
                      </c:pt>
                      <c:pt idx="282">
                        <c:v>1.76023</c:v>
                      </c:pt>
                      <c:pt idx="283">
                        <c:v>1.7622599999999999</c:v>
                      </c:pt>
                      <c:pt idx="284">
                        <c:v>1.7643</c:v>
                      </c:pt>
                      <c:pt idx="285">
                        <c:v>1.7664</c:v>
                      </c:pt>
                      <c:pt idx="286">
                        <c:v>1.7682</c:v>
                      </c:pt>
                      <c:pt idx="287">
                        <c:v>1.77013</c:v>
                      </c:pt>
                      <c:pt idx="288">
                        <c:v>1.77217</c:v>
                      </c:pt>
                      <c:pt idx="289">
                        <c:v>1.7742800000000001</c:v>
                      </c:pt>
                      <c:pt idx="290">
                        <c:v>1.77616</c:v>
                      </c:pt>
                      <c:pt idx="291">
                        <c:v>1.77813</c:v>
                      </c:pt>
                      <c:pt idx="292">
                        <c:v>1.7801499999999999</c:v>
                      </c:pt>
                      <c:pt idx="293">
                        <c:v>1.78233</c:v>
                      </c:pt>
                      <c:pt idx="294">
                        <c:v>1.7842199999999999</c:v>
                      </c:pt>
                      <c:pt idx="295">
                        <c:v>1.7861899999999999</c:v>
                      </c:pt>
                      <c:pt idx="296">
                        <c:v>1.7882</c:v>
                      </c:pt>
                      <c:pt idx="297">
                        <c:v>1.79036</c:v>
                      </c:pt>
                      <c:pt idx="298">
                        <c:v>1.79217</c:v>
                      </c:pt>
                      <c:pt idx="299">
                        <c:v>1.79409</c:v>
                      </c:pt>
                      <c:pt idx="300">
                        <c:v>1.7960799999999999</c:v>
                      </c:pt>
                      <c:pt idx="301">
                        <c:v>1.7981499999999999</c:v>
                      </c:pt>
                      <c:pt idx="302">
                        <c:v>1.80013</c:v>
                      </c:pt>
                      <c:pt idx="303">
                        <c:v>1.8020499999999999</c:v>
                      </c:pt>
                      <c:pt idx="304">
                        <c:v>1.80399</c:v>
                      </c:pt>
                      <c:pt idx="305">
                        <c:v>1.8063899999999999</c:v>
                      </c:pt>
                      <c:pt idx="306">
                        <c:v>1.80819</c:v>
                      </c:pt>
                      <c:pt idx="307">
                        <c:v>1.81013</c:v>
                      </c:pt>
                      <c:pt idx="308">
                        <c:v>1.81206</c:v>
                      </c:pt>
                      <c:pt idx="309">
                        <c:v>1.81419</c:v>
                      </c:pt>
                      <c:pt idx="310">
                        <c:v>1.8161400000000001</c:v>
                      </c:pt>
                      <c:pt idx="311">
                        <c:v>1.81803</c:v>
                      </c:pt>
                      <c:pt idx="312">
                        <c:v>1.82003</c:v>
                      </c:pt>
                      <c:pt idx="313">
                        <c:v>1.8220499999999999</c:v>
                      </c:pt>
                      <c:pt idx="314">
                        <c:v>1.82409</c:v>
                      </c:pt>
                      <c:pt idx="315">
                        <c:v>1.8259399999999999</c:v>
                      </c:pt>
                      <c:pt idx="316">
                        <c:v>1.8279300000000001</c:v>
                      </c:pt>
                      <c:pt idx="317">
                        <c:v>1.8299399999999999</c:v>
                      </c:pt>
                      <c:pt idx="318">
                        <c:v>1.8321700000000001</c:v>
                      </c:pt>
                      <c:pt idx="319">
                        <c:v>1.8340000000000001</c:v>
                      </c:pt>
                      <c:pt idx="320">
                        <c:v>1.8360799999999999</c:v>
                      </c:pt>
                      <c:pt idx="321">
                        <c:v>1.83805</c:v>
                      </c:pt>
                      <c:pt idx="322">
                        <c:v>1.8401099999999999</c:v>
                      </c:pt>
                      <c:pt idx="323">
                        <c:v>1.84195</c:v>
                      </c:pt>
                      <c:pt idx="324">
                        <c:v>1.84395</c:v>
                      </c:pt>
                      <c:pt idx="325">
                        <c:v>1.84598</c:v>
                      </c:pt>
                      <c:pt idx="326">
                        <c:v>1.8480799999999999</c:v>
                      </c:pt>
                      <c:pt idx="327">
                        <c:v>1.84989</c:v>
                      </c:pt>
                      <c:pt idx="328">
                        <c:v>1.85189</c:v>
                      </c:pt>
                      <c:pt idx="329">
                        <c:v>1.8539000000000001</c:v>
                      </c:pt>
                      <c:pt idx="330">
                        <c:v>1.8560099999999999</c:v>
                      </c:pt>
                      <c:pt idx="331">
                        <c:v>1.8579300000000001</c:v>
                      </c:pt>
                      <c:pt idx="332">
                        <c:v>1.85988</c:v>
                      </c:pt>
                      <c:pt idx="333">
                        <c:v>1.8621000000000001</c:v>
                      </c:pt>
                      <c:pt idx="334">
                        <c:v>1.8641300000000001</c:v>
                      </c:pt>
                      <c:pt idx="335">
                        <c:v>1.86592</c:v>
                      </c:pt>
                      <c:pt idx="336">
                        <c:v>1.86788</c:v>
                      </c:pt>
                      <c:pt idx="337">
                        <c:v>1.86991</c:v>
                      </c:pt>
                      <c:pt idx="338">
                        <c:v>1.8719399999999999</c:v>
                      </c:pt>
                      <c:pt idx="339">
                        <c:v>1.87382</c:v>
                      </c:pt>
                      <c:pt idx="340">
                        <c:v>1.87578</c:v>
                      </c:pt>
                      <c:pt idx="341">
                        <c:v>1.8777900000000001</c:v>
                      </c:pt>
                      <c:pt idx="342">
                        <c:v>1.87974</c:v>
                      </c:pt>
                      <c:pt idx="343">
                        <c:v>1.88185</c:v>
                      </c:pt>
                      <c:pt idx="344">
                        <c:v>1.8838299999999999</c:v>
                      </c:pt>
                      <c:pt idx="345">
                        <c:v>1.8859900000000001</c:v>
                      </c:pt>
                      <c:pt idx="346">
                        <c:v>1.88809</c:v>
                      </c:pt>
                      <c:pt idx="347">
                        <c:v>1.88981</c:v>
                      </c:pt>
                      <c:pt idx="348">
                        <c:v>1.8917200000000001</c:v>
                      </c:pt>
                      <c:pt idx="349">
                        <c:v>1.89378</c:v>
                      </c:pt>
                      <c:pt idx="350">
                        <c:v>1.8959600000000001</c:v>
                      </c:pt>
                      <c:pt idx="351">
                        <c:v>1.8977900000000001</c:v>
                      </c:pt>
                      <c:pt idx="352">
                        <c:v>1.89974</c:v>
                      </c:pt>
                      <c:pt idx="353">
                        <c:v>1.9016999999999999</c:v>
                      </c:pt>
                      <c:pt idx="354">
                        <c:v>1.9036999999999999</c:v>
                      </c:pt>
                      <c:pt idx="355">
                        <c:v>1.9057299999999999</c:v>
                      </c:pt>
                      <c:pt idx="356">
                        <c:v>1.9077900000000001</c:v>
                      </c:pt>
                      <c:pt idx="357">
                        <c:v>1.90991</c:v>
                      </c:pt>
                      <c:pt idx="358">
                        <c:v>1.91194</c:v>
                      </c:pt>
                      <c:pt idx="359">
                        <c:v>1.91378</c:v>
                      </c:pt>
                      <c:pt idx="360">
                        <c:v>1.9157500000000001</c:v>
                      </c:pt>
                      <c:pt idx="361">
                        <c:v>1.91764</c:v>
                      </c:pt>
                      <c:pt idx="362">
                        <c:v>1.9198500000000001</c:v>
                      </c:pt>
                      <c:pt idx="363">
                        <c:v>1.9217200000000001</c:v>
                      </c:pt>
                      <c:pt idx="364">
                        <c:v>1.9236200000000001</c:v>
                      </c:pt>
                      <c:pt idx="365">
                        <c:v>1.9256500000000001</c:v>
                      </c:pt>
                      <c:pt idx="366">
                        <c:v>1.92767</c:v>
                      </c:pt>
                      <c:pt idx="367">
                        <c:v>1.9296899999999999</c:v>
                      </c:pt>
                      <c:pt idx="368">
                        <c:v>1.93157</c:v>
                      </c:pt>
                      <c:pt idx="369">
                        <c:v>1.9336500000000001</c:v>
                      </c:pt>
                      <c:pt idx="370">
                        <c:v>1.9359599999999999</c:v>
                      </c:pt>
                      <c:pt idx="371">
                        <c:v>1.9377500000000001</c:v>
                      </c:pt>
                      <c:pt idx="372">
                        <c:v>1.9396500000000001</c:v>
                      </c:pt>
                      <c:pt idx="373">
                        <c:v>1.94164</c:v>
                      </c:pt>
                      <c:pt idx="374">
                        <c:v>1.94384</c:v>
                      </c:pt>
                      <c:pt idx="375">
                        <c:v>1.94574</c:v>
                      </c:pt>
                      <c:pt idx="376">
                        <c:v>1.9476500000000001</c:v>
                      </c:pt>
                      <c:pt idx="377">
                        <c:v>1.9496100000000001</c:v>
                      </c:pt>
                      <c:pt idx="378">
                        <c:v>1.9515899999999999</c:v>
                      </c:pt>
                      <c:pt idx="379">
                        <c:v>1.95367</c:v>
                      </c:pt>
                      <c:pt idx="380">
                        <c:v>1.9555499999999999</c:v>
                      </c:pt>
                      <c:pt idx="381">
                        <c:v>1.95753</c:v>
                      </c:pt>
                      <c:pt idx="382">
                        <c:v>1.95977</c:v>
                      </c:pt>
                      <c:pt idx="383">
                        <c:v>1.96174</c:v>
                      </c:pt>
                      <c:pt idx="384">
                        <c:v>1.96356</c:v>
                      </c:pt>
                      <c:pt idx="385">
                        <c:v>1.9655800000000001</c:v>
                      </c:pt>
                      <c:pt idx="386">
                        <c:v>1.9677500000000001</c:v>
                      </c:pt>
                      <c:pt idx="387">
                        <c:v>1.9697100000000001</c:v>
                      </c:pt>
                      <c:pt idx="388">
                        <c:v>1.9715400000000001</c:v>
                      </c:pt>
                      <c:pt idx="389">
                        <c:v>1.9735</c:v>
                      </c:pt>
                      <c:pt idx="390">
                        <c:v>1.9755400000000001</c:v>
                      </c:pt>
                      <c:pt idx="391">
                        <c:v>1.97763</c:v>
                      </c:pt>
                      <c:pt idx="392">
                        <c:v>1.97946</c:v>
                      </c:pt>
                      <c:pt idx="393">
                        <c:v>1.9814499999999999</c:v>
                      </c:pt>
                      <c:pt idx="394">
                        <c:v>1.9834700000000001</c:v>
                      </c:pt>
                      <c:pt idx="395">
                        <c:v>1.98573</c:v>
                      </c:pt>
                      <c:pt idx="396">
                        <c:v>1.9875700000000001</c:v>
                      </c:pt>
                      <c:pt idx="397">
                        <c:v>1.98953</c:v>
                      </c:pt>
                      <c:pt idx="398">
                        <c:v>1.9916</c:v>
                      </c:pt>
                      <c:pt idx="399">
                        <c:v>1.9936799999999999</c:v>
                      </c:pt>
                      <c:pt idx="400">
                        <c:v>1.9954700000000001</c:v>
                      </c:pt>
                      <c:pt idx="401">
                        <c:v>1.9974799999999999</c:v>
                      </c:pt>
                      <c:pt idx="402">
                        <c:v>1.9995099999999999</c:v>
                      </c:pt>
                      <c:pt idx="403">
                        <c:v>2.0015200000000002</c:v>
                      </c:pt>
                      <c:pt idx="404">
                        <c:v>2.0034200000000002</c:v>
                      </c:pt>
                      <c:pt idx="405">
                        <c:v>2.00543</c:v>
                      </c:pt>
                      <c:pt idx="406">
                        <c:v>2.0074299999999998</c:v>
                      </c:pt>
                      <c:pt idx="407">
                        <c:v>2.0095499999999999</c:v>
                      </c:pt>
                      <c:pt idx="408">
                        <c:v>2.0114899999999998</c:v>
                      </c:pt>
                      <c:pt idx="409">
                        <c:v>2.0134699999999999</c:v>
                      </c:pt>
                      <c:pt idx="410">
                        <c:v>2.0156499999999999</c:v>
                      </c:pt>
                      <c:pt idx="411">
                        <c:v>2.0177100000000001</c:v>
                      </c:pt>
                      <c:pt idx="412">
                        <c:v>2.01946</c:v>
                      </c:pt>
                      <c:pt idx="413">
                        <c:v>2.0214099999999999</c:v>
                      </c:pt>
                      <c:pt idx="414">
                        <c:v>2.02339</c:v>
                      </c:pt>
                      <c:pt idx="415">
                        <c:v>2.02542</c:v>
                      </c:pt>
                      <c:pt idx="416">
                        <c:v>2.0274000000000001</c:v>
                      </c:pt>
                      <c:pt idx="417">
                        <c:v>2.0293399999999999</c:v>
                      </c:pt>
                      <c:pt idx="418">
                        <c:v>2.03138</c:v>
                      </c:pt>
                      <c:pt idx="419">
                        <c:v>2.0333600000000001</c:v>
                      </c:pt>
                      <c:pt idx="420">
                        <c:v>2.03545</c:v>
                      </c:pt>
                      <c:pt idx="421">
                        <c:v>2.0373999999999999</c:v>
                      </c:pt>
                      <c:pt idx="422">
                        <c:v>2.0395400000000001</c:v>
                      </c:pt>
                      <c:pt idx="423">
                        <c:v>2.0416799999999999</c:v>
                      </c:pt>
                      <c:pt idx="424">
                        <c:v>2.04338</c:v>
                      </c:pt>
                      <c:pt idx="425">
                        <c:v>2.0453399999999999</c:v>
                      </c:pt>
                      <c:pt idx="426">
                        <c:v>2.0473499999999998</c:v>
                      </c:pt>
                      <c:pt idx="427">
                        <c:v>2.0495800000000002</c:v>
                      </c:pt>
                      <c:pt idx="428">
                        <c:v>2.0514100000000002</c:v>
                      </c:pt>
                      <c:pt idx="429">
                        <c:v>2.05335</c:v>
                      </c:pt>
                      <c:pt idx="430">
                        <c:v>2.0553599999999999</c:v>
                      </c:pt>
                      <c:pt idx="431">
                        <c:v>2.0573999999999999</c:v>
                      </c:pt>
                      <c:pt idx="432">
                        <c:v>2.0593499999999998</c:v>
                      </c:pt>
                      <c:pt idx="433">
                        <c:v>2.06134</c:v>
                      </c:pt>
                      <c:pt idx="434">
                        <c:v>2.0635599999999998</c:v>
                      </c:pt>
                      <c:pt idx="435">
                        <c:v>2.06568</c:v>
                      </c:pt>
                      <c:pt idx="436">
                        <c:v>2.0674299999999999</c:v>
                      </c:pt>
                      <c:pt idx="437">
                        <c:v>2.0693999999999999</c:v>
                      </c:pt>
                      <c:pt idx="438">
                        <c:v>2.0713400000000002</c:v>
                      </c:pt>
                      <c:pt idx="439">
                        <c:v>2.0734599999999999</c:v>
                      </c:pt>
                      <c:pt idx="440">
                        <c:v>2.0753599999999999</c:v>
                      </c:pt>
                      <c:pt idx="441">
                        <c:v>2.0773100000000002</c:v>
                      </c:pt>
                      <c:pt idx="442">
                        <c:v>2.0792999999999999</c:v>
                      </c:pt>
                      <c:pt idx="443">
                        <c:v>2.0812499999999998</c:v>
                      </c:pt>
                      <c:pt idx="444">
                        <c:v>2.08331</c:v>
                      </c:pt>
                      <c:pt idx="445">
                        <c:v>2.0852400000000002</c:v>
                      </c:pt>
                      <c:pt idx="446">
                        <c:v>2.0872600000000001</c:v>
                      </c:pt>
                      <c:pt idx="447">
                        <c:v>2.08961</c:v>
                      </c:pt>
                      <c:pt idx="448">
                        <c:v>2.09137</c:v>
                      </c:pt>
                      <c:pt idx="449">
                        <c:v>2.09328</c:v>
                      </c:pt>
                      <c:pt idx="450">
                        <c:v>2.0953499999999998</c:v>
                      </c:pt>
                      <c:pt idx="451">
                        <c:v>2.0975299999999999</c:v>
                      </c:pt>
                      <c:pt idx="452">
                        <c:v>2.0993300000000001</c:v>
                      </c:pt>
                      <c:pt idx="453">
                        <c:v>2.1012400000000002</c:v>
                      </c:pt>
                      <c:pt idx="454">
                        <c:v>2.1032500000000001</c:v>
                      </c:pt>
                      <c:pt idx="455">
                        <c:v>2.1053700000000002</c:v>
                      </c:pt>
                      <c:pt idx="456">
                        <c:v>2.10731</c:v>
                      </c:pt>
                      <c:pt idx="457">
                        <c:v>2.1092399999999998</c:v>
                      </c:pt>
                      <c:pt idx="458">
                        <c:v>2.1111900000000001</c:v>
                      </c:pt>
                      <c:pt idx="459">
                        <c:v>2.1135999999999999</c:v>
                      </c:pt>
                      <c:pt idx="460">
                        <c:v>2.1153900000000001</c:v>
                      </c:pt>
                      <c:pt idx="461">
                        <c:v>2.1172599999999999</c:v>
                      </c:pt>
                      <c:pt idx="462">
                        <c:v>2.1192600000000001</c:v>
                      </c:pt>
                      <c:pt idx="463">
                        <c:v>2.1214599999999999</c:v>
                      </c:pt>
                      <c:pt idx="464">
                        <c:v>2.1233499999999998</c:v>
                      </c:pt>
                      <c:pt idx="465">
                        <c:v>2.1252499999999999</c:v>
                      </c:pt>
                      <c:pt idx="466">
                        <c:v>2.12717</c:v>
                      </c:pt>
                      <c:pt idx="467">
                        <c:v>2.1292900000000001</c:v>
                      </c:pt>
                      <c:pt idx="468">
                        <c:v>2.1312799999999998</c:v>
                      </c:pt>
                      <c:pt idx="469">
                        <c:v>2.1331899999999999</c:v>
                      </c:pt>
                      <c:pt idx="470">
                        <c:v>2.1351399999999998</c:v>
                      </c:pt>
                      <c:pt idx="471">
                        <c:v>2.1371600000000002</c:v>
                      </c:pt>
                      <c:pt idx="472">
                        <c:v>2.1393599999999999</c:v>
                      </c:pt>
                      <c:pt idx="473">
                        <c:v>2.1412399999999998</c:v>
                      </c:pt>
                      <c:pt idx="474">
                        <c:v>2.1432899999999999</c:v>
                      </c:pt>
                      <c:pt idx="475">
                        <c:v>2.1453600000000002</c:v>
                      </c:pt>
                      <c:pt idx="476">
                        <c:v>2.1473100000000001</c:v>
                      </c:pt>
                      <c:pt idx="477">
                        <c:v>2.1491899999999999</c:v>
                      </c:pt>
                      <c:pt idx="478">
                        <c:v>2.1511900000000002</c:v>
                      </c:pt>
                      <c:pt idx="479">
                        <c:v>2.1532900000000001</c:v>
                      </c:pt>
                      <c:pt idx="480">
                        <c:v>2.1552899999999999</c:v>
                      </c:pt>
                      <c:pt idx="481">
                        <c:v>2.1571500000000001</c:v>
                      </c:pt>
                      <c:pt idx="482">
                        <c:v>2.1591300000000002</c:v>
                      </c:pt>
                      <c:pt idx="483">
                        <c:v>2.1611600000000002</c:v>
                      </c:pt>
                      <c:pt idx="484">
                        <c:v>2.1633599999999999</c:v>
                      </c:pt>
                      <c:pt idx="485">
                        <c:v>2.1653099999999998</c:v>
                      </c:pt>
                      <c:pt idx="486">
                        <c:v>2.1671399999999998</c:v>
                      </c:pt>
                      <c:pt idx="487">
                        <c:v>2.1694300000000002</c:v>
                      </c:pt>
                      <c:pt idx="488">
                        <c:v>2.1713300000000002</c:v>
                      </c:pt>
                      <c:pt idx="489">
                        <c:v>2.1732100000000001</c:v>
                      </c:pt>
                      <c:pt idx="490">
                        <c:v>2.1751200000000002</c:v>
                      </c:pt>
                      <c:pt idx="491">
                        <c:v>2.1772200000000002</c:v>
                      </c:pt>
                      <c:pt idx="492">
                        <c:v>2.1792899999999999</c:v>
                      </c:pt>
                      <c:pt idx="493">
                        <c:v>2.1811400000000001</c:v>
                      </c:pt>
                      <c:pt idx="494">
                        <c:v>2.1831100000000001</c:v>
                      </c:pt>
                      <c:pt idx="495">
                        <c:v>2.1850999999999998</c:v>
                      </c:pt>
                      <c:pt idx="496">
                        <c:v>2.18716</c:v>
                      </c:pt>
                      <c:pt idx="497">
                        <c:v>2.1891400000000001</c:v>
                      </c:pt>
                      <c:pt idx="498">
                        <c:v>2.19109</c:v>
                      </c:pt>
                      <c:pt idx="499">
                        <c:v>2.19339</c:v>
                      </c:pt>
                      <c:pt idx="500">
                        <c:v>2.1953100000000001</c:v>
                      </c:pt>
                      <c:pt idx="501" formatCode="0.000">
                        <c:v>2.19713</c:v>
                      </c:pt>
                      <c:pt idx="502" formatCode="0.000">
                        <c:v>2.1991100000000001</c:v>
                      </c:pt>
                      <c:pt idx="503" formatCode="0.000">
                        <c:v>2.2012</c:v>
                      </c:pt>
                      <c:pt idx="504" formatCode="0.000">
                        <c:v>2.2032699999999998</c:v>
                      </c:pt>
                      <c:pt idx="505" formatCode="0.000">
                        <c:v>2.2050800000000002</c:v>
                      </c:pt>
                      <c:pt idx="506" formatCode="0.000">
                        <c:v>2.20709</c:v>
                      </c:pt>
                      <c:pt idx="507" formatCode="0.000">
                        <c:v>2.2090900000000002</c:v>
                      </c:pt>
                      <c:pt idx="508" formatCode="0.000">
                        <c:v>2.2110699999999999</c:v>
                      </c:pt>
                      <c:pt idx="509" formatCode="0.000">
                        <c:v>2.2130200000000002</c:v>
                      </c:pt>
                      <c:pt idx="510" formatCode="0.000">
                        <c:v>2.2151100000000001</c:v>
                      </c:pt>
                      <c:pt idx="511" formatCode="0.000">
                        <c:v>2.2174499999999999</c:v>
                      </c:pt>
                      <c:pt idx="512" formatCode="0.000">
                        <c:v>2.2193000000000001</c:v>
                      </c:pt>
                      <c:pt idx="513" formatCode="0.000">
                        <c:v>2.2211500000000002</c:v>
                      </c:pt>
                      <c:pt idx="514" formatCode="0.000">
                        <c:v>2.22309</c:v>
                      </c:pt>
                      <c:pt idx="515" formatCode="0.000">
                        <c:v>2.2251500000000002</c:v>
                      </c:pt>
                      <c:pt idx="516" formatCode="0.000">
                        <c:v>2.2272400000000001</c:v>
                      </c:pt>
                      <c:pt idx="517" formatCode="0.000">
                        <c:v>2.2290399999999999</c:v>
                      </c:pt>
                      <c:pt idx="518" formatCode="0.000">
                        <c:v>2.2310599999999998</c:v>
                      </c:pt>
                      <c:pt idx="519" formatCode="0.000">
                        <c:v>2.2330700000000001</c:v>
                      </c:pt>
                      <c:pt idx="520" formatCode="0.000">
                        <c:v>2.2351800000000002</c:v>
                      </c:pt>
                      <c:pt idx="521" formatCode="0.000">
                        <c:v>2.2370000000000001</c:v>
                      </c:pt>
                      <c:pt idx="522" formatCode="0.000">
                        <c:v>2.2389899999999998</c:v>
                      </c:pt>
                      <c:pt idx="523" formatCode="0.000">
                        <c:v>2.2411300000000001</c:v>
                      </c:pt>
                      <c:pt idx="524" formatCode="0.000">
                        <c:v>2.2432699999999999</c:v>
                      </c:pt>
                      <c:pt idx="525" formatCode="0.000">
                        <c:v>2.2450399999999999</c:v>
                      </c:pt>
                      <c:pt idx="526" formatCode="0.000">
                        <c:v>2.24708</c:v>
                      </c:pt>
                      <c:pt idx="527" formatCode="0.000">
                        <c:v>2.2490899999999998</c:v>
                      </c:pt>
                      <c:pt idx="528" formatCode="0.000">
                        <c:v>2.2512599999999998</c:v>
                      </c:pt>
                      <c:pt idx="529" formatCode="0.000">
                        <c:v>2.2530399999999999</c:v>
                      </c:pt>
                      <c:pt idx="530" formatCode="0.000">
                        <c:v>2.25502</c:v>
                      </c:pt>
                      <c:pt idx="531" formatCode="0.000">
                        <c:v>2.2570000000000001</c:v>
                      </c:pt>
                      <c:pt idx="532" formatCode="0.000">
                        <c:v>2.2591000000000001</c:v>
                      </c:pt>
                      <c:pt idx="533" formatCode="0.000">
                        <c:v>2.2609499999999998</c:v>
                      </c:pt>
                      <c:pt idx="534" formatCode="0.000">
                        <c:v>2.2629299999999999</c:v>
                      </c:pt>
                      <c:pt idx="535" formatCode="0.000">
                        <c:v>2.2649599999999999</c:v>
                      </c:pt>
                      <c:pt idx="536" formatCode="0.000">
                        <c:v>2.26728</c:v>
                      </c:pt>
                      <c:pt idx="537" formatCode="0.000">
                        <c:v>2.2690299999999999</c:v>
                      </c:pt>
                      <c:pt idx="538" formatCode="0.000">
                        <c:v>2.2710599999999999</c:v>
                      </c:pt>
                      <c:pt idx="539" formatCode="0.000">
                        <c:v>2.2729900000000001</c:v>
                      </c:pt>
                      <c:pt idx="540" formatCode="0.000">
                        <c:v>2.2751700000000001</c:v>
                      </c:pt>
                      <c:pt idx="541" formatCode="0.000">
                        <c:v>2.2769900000000001</c:v>
                      </c:pt>
                      <c:pt idx="542" formatCode="0.000">
                        <c:v>2.2789199999999998</c:v>
                      </c:pt>
                      <c:pt idx="543" formatCode="0.000">
                        <c:v>2.28091</c:v>
                      </c:pt>
                      <c:pt idx="544" formatCode="0.000">
                        <c:v>2.2829600000000001</c:v>
                      </c:pt>
                      <c:pt idx="545" formatCode="0.000">
                        <c:v>2.2849400000000002</c:v>
                      </c:pt>
                      <c:pt idx="546" formatCode="0.000">
                        <c:v>2.28688</c:v>
                      </c:pt>
                      <c:pt idx="547" formatCode="0.000">
                        <c:v>2.2888899999999999</c:v>
                      </c:pt>
                      <c:pt idx="548" formatCode="0.000">
                        <c:v>2.2908499999999998</c:v>
                      </c:pt>
                      <c:pt idx="549" formatCode="0.000">
                        <c:v>2.2930100000000002</c:v>
                      </c:pt>
                      <c:pt idx="550" formatCode="0.000">
                        <c:v>2.29495</c:v>
                      </c:pt>
                      <c:pt idx="551" formatCode="0.000">
                        <c:v>2.29704</c:v>
                      </c:pt>
                      <c:pt idx="552" formatCode="0.000">
                        <c:v>2.2990300000000001</c:v>
                      </c:pt>
                      <c:pt idx="553" formatCode="0.000">
                        <c:v>2.3009599999999999</c:v>
                      </c:pt>
                      <c:pt idx="554" formatCode="0.000">
                        <c:v>2.3029099999999998</c:v>
                      </c:pt>
                      <c:pt idx="555" formatCode="0.000">
                        <c:v>2.3048700000000002</c:v>
                      </c:pt>
                      <c:pt idx="556" formatCode="0.000">
                        <c:v>2.3069799999999998</c:v>
                      </c:pt>
                      <c:pt idx="557" formatCode="0.000">
                        <c:v>2.3089400000000002</c:v>
                      </c:pt>
                      <c:pt idx="558" formatCode="0.000">
                        <c:v>2.3108499999999998</c:v>
                      </c:pt>
                      <c:pt idx="559" formatCode="0.000">
                        <c:v>2.3128000000000002</c:v>
                      </c:pt>
                      <c:pt idx="560" formatCode="0.000">
                        <c:v>2.3148300000000002</c:v>
                      </c:pt>
                      <c:pt idx="561" formatCode="0.000">
                        <c:v>2.31697</c:v>
                      </c:pt>
                      <c:pt idx="562" formatCode="0.000">
                        <c:v>2.3188599999999999</c:v>
                      </c:pt>
                      <c:pt idx="563" formatCode="0.000">
                        <c:v>2.3209300000000002</c:v>
                      </c:pt>
                      <c:pt idx="564" formatCode="0.000">
                        <c:v>2.3231099999999998</c:v>
                      </c:pt>
                      <c:pt idx="565" formatCode="0.000">
                        <c:v>2.3249900000000001</c:v>
                      </c:pt>
                      <c:pt idx="566" formatCode="0.000">
                        <c:v>2.3268399999999998</c:v>
                      </c:pt>
                      <c:pt idx="567" formatCode="0.000">
                        <c:v>2.32884</c:v>
                      </c:pt>
                      <c:pt idx="568" formatCode="0.000">
                        <c:v>2.3310399999999998</c:v>
                      </c:pt>
                      <c:pt idx="569" formatCode="0.000">
                        <c:v>2.3329399999999998</c:v>
                      </c:pt>
                      <c:pt idx="570" formatCode="0.000">
                        <c:v>2.3347799999999999</c:v>
                      </c:pt>
                      <c:pt idx="571" formatCode="0.000">
                        <c:v>2.3367599999999999</c:v>
                      </c:pt>
                      <c:pt idx="572" formatCode="0.000">
                        <c:v>2.3387799999999999</c:v>
                      </c:pt>
                      <c:pt idx="573" formatCode="0.000">
                        <c:v>2.3408199999999999</c:v>
                      </c:pt>
                      <c:pt idx="574" formatCode="0.000">
                        <c:v>2.3428599999999999</c:v>
                      </c:pt>
                      <c:pt idx="575" formatCode="0.000">
                        <c:v>2.3449</c:v>
                      </c:pt>
                      <c:pt idx="576" formatCode="0.000">
                        <c:v>2.34721</c:v>
                      </c:pt>
                      <c:pt idx="577" formatCode="0.000">
                        <c:v>2.3489300000000002</c:v>
                      </c:pt>
                      <c:pt idx="578" formatCode="0.000">
                        <c:v>2.3507699999999998</c:v>
                      </c:pt>
                      <c:pt idx="579" formatCode="0.000">
                        <c:v>2.3527300000000002</c:v>
                      </c:pt>
                      <c:pt idx="580" formatCode="0.000">
                        <c:v>2.3549899999999999</c:v>
                      </c:pt>
                      <c:pt idx="581" formatCode="0.000">
                        <c:v>2.3569</c:v>
                      </c:pt>
                      <c:pt idx="582" formatCode="0.000">
                        <c:v>2.3587799999999999</c:v>
                      </c:pt>
                      <c:pt idx="583" formatCode="0.000">
                        <c:v>2.36077</c:v>
                      </c:pt>
                      <c:pt idx="584" formatCode="0.000">
                        <c:v>2.3627400000000001</c:v>
                      </c:pt>
                      <c:pt idx="585" formatCode="0.000">
                        <c:v>2.3648600000000002</c:v>
                      </c:pt>
                      <c:pt idx="586" formatCode="0.000">
                        <c:v>2.36673</c:v>
                      </c:pt>
                      <c:pt idx="587" formatCode="0.000">
                        <c:v>2.3687499999999999</c:v>
                      </c:pt>
                      <c:pt idx="588" formatCode="0.000">
                        <c:v>2.3711099999999998</c:v>
                      </c:pt>
                      <c:pt idx="589" formatCode="0.000">
                        <c:v>2.37296</c:v>
                      </c:pt>
                      <c:pt idx="590" formatCode="0.000">
                        <c:v>2.3748200000000002</c:v>
                      </c:pt>
                      <c:pt idx="591" formatCode="0.000">
                        <c:v>2.3767499999999999</c:v>
                      </c:pt>
                      <c:pt idx="592" formatCode="0.000">
                        <c:v>2.3788200000000002</c:v>
                      </c:pt>
                      <c:pt idx="593" formatCode="0.000">
                        <c:v>2.3809100000000001</c:v>
                      </c:pt>
                      <c:pt idx="594" formatCode="0.000">
                        <c:v>2.3827199999999999</c:v>
                      </c:pt>
                      <c:pt idx="595" formatCode="0.000">
                        <c:v>2.3847100000000001</c:v>
                      </c:pt>
                      <c:pt idx="596" formatCode="0.000">
                        <c:v>2.38673</c:v>
                      </c:pt>
                      <c:pt idx="597" formatCode="0.000">
                        <c:v>2.38876</c:v>
                      </c:pt>
                      <c:pt idx="598" formatCode="0.000">
                        <c:v>2.3906700000000001</c:v>
                      </c:pt>
                      <c:pt idx="599" formatCode="0.000">
                        <c:v>2.39269</c:v>
                      </c:pt>
                      <c:pt idx="600" formatCode="0.000">
                        <c:v>2.3948499999999999</c:v>
                      </c:pt>
                      <c:pt idx="601" formatCode="0.000">
                        <c:v>2.3969399999999998</c:v>
                      </c:pt>
                      <c:pt idx="602" formatCode="0.000">
                        <c:v>2.3987599999999998</c:v>
                      </c:pt>
                      <c:pt idx="603" formatCode="0.000">
                        <c:v>2.4007100000000001</c:v>
                      </c:pt>
                      <c:pt idx="604" formatCode="0.000">
                        <c:v>2.4028299999999998</c:v>
                      </c:pt>
                      <c:pt idx="605" formatCode="0.000">
                        <c:v>2.4048799999999999</c:v>
                      </c:pt>
                      <c:pt idx="606" formatCode="0.000">
                        <c:v>2.4067099999999999</c:v>
                      </c:pt>
                      <c:pt idx="607" formatCode="0.000">
                        <c:v>2.4087100000000001</c:v>
                      </c:pt>
                      <c:pt idx="608" formatCode="0.000">
                        <c:v>2.41072</c:v>
                      </c:pt>
                      <c:pt idx="609" formatCode="0.000">
                        <c:v>2.4128099999999999</c:v>
                      </c:pt>
                      <c:pt idx="610" formatCode="0.000">
                        <c:v>2.4146800000000002</c:v>
                      </c:pt>
                      <c:pt idx="611" formatCode="0.000">
                        <c:v>2.4166599999999998</c:v>
                      </c:pt>
                      <c:pt idx="612" formatCode="0.000">
                        <c:v>2.41865</c:v>
                      </c:pt>
                      <c:pt idx="613" formatCode="0.000">
                        <c:v>2.4209299999999998</c:v>
                      </c:pt>
                      <c:pt idx="614" formatCode="0.000">
                        <c:v>2.42266</c:v>
                      </c:pt>
                      <c:pt idx="615" formatCode="0.000">
                        <c:v>2.4247000000000001</c:v>
                      </c:pt>
                      <c:pt idx="616" formatCode="0.000">
                        <c:v>2.4267500000000002</c:v>
                      </c:pt>
                      <c:pt idx="617" formatCode="0.000">
                        <c:v>2.4288500000000002</c:v>
                      </c:pt>
                      <c:pt idx="618" formatCode="0.000">
                        <c:v>2.43066</c:v>
                      </c:pt>
                      <c:pt idx="619" formatCode="0.000">
                        <c:v>2.4326300000000001</c:v>
                      </c:pt>
                      <c:pt idx="620" formatCode="0.000">
                        <c:v>2.4346299999999998</c:v>
                      </c:pt>
                      <c:pt idx="621" formatCode="0.000">
                        <c:v>2.4367399999999999</c:v>
                      </c:pt>
                      <c:pt idx="622" formatCode="0.000">
                        <c:v>2.43859</c:v>
                      </c:pt>
                      <c:pt idx="623" formatCode="0.000">
                        <c:v>2.44055</c:v>
                      </c:pt>
                      <c:pt idx="624" formatCode="0.000">
                        <c:v>2.4425599999999998</c:v>
                      </c:pt>
                      <c:pt idx="625" formatCode="0.000">
                        <c:v>2.4445800000000002</c:v>
                      </c:pt>
                      <c:pt idx="626" formatCode="0.000">
                        <c:v>2.4466600000000001</c:v>
                      </c:pt>
                      <c:pt idx="627" formatCode="0.000">
                        <c:v>2.4485899999999998</c:v>
                      </c:pt>
                      <c:pt idx="628" formatCode="0.000">
                        <c:v>2.45078</c:v>
                      </c:pt>
                      <c:pt idx="629" formatCode="0.000">
                        <c:v>2.4528500000000002</c:v>
                      </c:pt>
                      <c:pt idx="630" formatCode="0.000">
                        <c:v>2.4546199999999998</c:v>
                      </c:pt>
                      <c:pt idx="631" formatCode="0.000">
                        <c:v>2.4566300000000001</c:v>
                      </c:pt>
                      <c:pt idx="632" formatCode="0.000">
                        <c:v>2.45858</c:v>
                      </c:pt>
                      <c:pt idx="633" formatCode="0.000">
                        <c:v>2.4606300000000001</c:v>
                      </c:pt>
                      <c:pt idx="634" formatCode="0.000">
                        <c:v>2.46251</c:v>
                      </c:pt>
                      <c:pt idx="635" formatCode="0.000">
                        <c:v>2.4645000000000001</c:v>
                      </c:pt>
                      <c:pt idx="636" formatCode="0.000">
                        <c:v>2.4664299999999999</c:v>
                      </c:pt>
                      <c:pt idx="637" formatCode="0.000">
                        <c:v>2.4683999999999999</c:v>
                      </c:pt>
                      <c:pt idx="638" formatCode="0.000">
                        <c:v>2.4706299999999999</c:v>
                      </c:pt>
                      <c:pt idx="639" formatCode="0.000">
                        <c:v>2.4725100000000002</c:v>
                      </c:pt>
                      <c:pt idx="640" formatCode="0.000">
                        <c:v>2.4745200000000001</c:v>
                      </c:pt>
                      <c:pt idx="641" formatCode="0.000">
                        <c:v>2.4767999999999999</c:v>
                      </c:pt>
                      <c:pt idx="642" formatCode="0.000">
                        <c:v>2.4785699999999999</c:v>
                      </c:pt>
                      <c:pt idx="643" formatCode="0.000">
                        <c:v>2.4804400000000002</c:v>
                      </c:pt>
                      <c:pt idx="644" formatCode="0.000">
                        <c:v>2.4824799999999998</c:v>
                      </c:pt>
                      <c:pt idx="645" formatCode="0.000">
                        <c:v>2.4844599999999999</c:v>
                      </c:pt>
                      <c:pt idx="646" formatCode="0.000">
                        <c:v>2.4864999999999999</c:v>
                      </c:pt>
                      <c:pt idx="647" formatCode="0.000">
                        <c:v>2.4884200000000001</c:v>
                      </c:pt>
                      <c:pt idx="648" formatCode="0.000">
                        <c:v>2.4903900000000001</c:v>
                      </c:pt>
                      <c:pt idx="649" formatCode="0.000">
                        <c:v>2.4923500000000001</c:v>
                      </c:pt>
                      <c:pt idx="650" formatCode="0.000">
                        <c:v>2.4944600000000001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D729-4DD5-BFB7-2E020FAE72D6}"/>
                  </c:ext>
                </c:extLst>
              </c15:ser>
            </c15:filteredScatterSeries>
            <c15:filteredScatterSeries>
              <c15:ser>
                <c:idx val="6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Paper!$A$6</c15:sqref>
                        </c15:formulaRef>
                      </c:ext>
                    </c:extLst>
                    <c:strCache>
                      <c:ptCount val="1"/>
                      <c:pt idx="0">
                        <c:v>Etapa 5</c:v>
                      </c:pt>
                    </c:strCache>
                  </c:strRef>
                </c:tx>
                <c:spPr>
                  <a:ln w="25400" cap="rnd">
                    <a:noFill/>
                    <a:round/>
                  </a:ln>
                  <a:effectLst/>
                </c:spPr>
                <c:marker>
                  <c:symbol val="circle"/>
                  <c:size val="2"/>
                  <c:spPr>
                    <a:solidFill>
                      <a:srgbClr val="3A64FC"/>
                    </a:solidFill>
                    <a:ln w="9525">
                      <a:noFill/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'N115 Curvas de Polarización'!$K$4:$K$654</c15:sqref>
                        </c15:formulaRef>
                      </c:ext>
                    </c:extLst>
                    <c:numCache>
                      <c:formatCode>0.0000</c:formatCode>
                      <c:ptCount val="651"/>
                      <c:pt idx="0">
                        <c:v>3.5219800000000002E-4</c:v>
                      </c:pt>
                      <c:pt idx="1">
                        <c:v>3.5157760000000004E-4</c:v>
                      </c:pt>
                      <c:pt idx="2">
                        <c:v>3.465028E-4</c:v>
                      </c:pt>
                      <c:pt idx="3">
                        <c:v>3.3673679999999997E-4</c:v>
                      </c:pt>
                      <c:pt idx="4">
                        <c:v>3.4243959999999998E-4</c:v>
                      </c:pt>
                      <c:pt idx="5">
                        <c:v>3.3893640000000005E-4</c:v>
                      </c:pt>
                      <c:pt idx="6">
                        <c:v>3.3012159999999999E-4</c:v>
                      </c:pt>
                      <c:pt idx="7">
                        <c:v>3.1663120000000001E-4</c:v>
                      </c:pt>
                      <c:pt idx="8">
                        <c:v>3.1197000000000001E-4</c:v>
                      </c:pt>
                      <c:pt idx="9">
                        <c:v>3.1602079999999997E-4</c:v>
                      </c:pt>
                      <c:pt idx="10">
                        <c:v>3.0623560000000001E-4</c:v>
                      </c:pt>
                      <c:pt idx="11">
                        <c:v>2.8334999999999998E-4</c:v>
                      </c:pt>
                      <c:pt idx="12">
                        <c:v>2.8285480000000003E-4</c:v>
                      </c:pt>
                      <c:pt idx="13">
                        <c:v>2.6749120000000003E-4</c:v>
                      </c:pt>
                      <c:pt idx="14">
                        <c:v>2.6254639999999998E-4</c:v>
                      </c:pt>
                      <c:pt idx="15">
                        <c:v>2.5862319999999999E-4</c:v>
                      </c:pt>
                      <c:pt idx="16">
                        <c:v>2.4970400000000001E-4</c:v>
                      </c:pt>
                      <c:pt idx="17">
                        <c:v>2.5036840000000003E-4</c:v>
                      </c:pt>
                      <c:pt idx="18">
                        <c:v>2.3597920000000003E-4</c:v>
                      </c:pt>
                      <c:pt idx="19">
                        <c:v>2.3970839999999999E-4</c:v>
                      </c:pt>
                      <c:pt idx="20">
                        <c:v>2.2623399999999999E-4</c:v>
                      </c:pt>
                      <c:pt idx="21">
                        <c:v>2.3013120000000002E-4</c:v>
                      </c:pt>
                      <c:pt idx="22">
                        <c:v>2.3295840000000002E-4</c:v>
                      </c:pt>
                      <c:pt idx="23">
                        <c:v>2.2650520000000001E-4</c:v>
                      </c:pt>
                      <c:pt idx="24">
                        <c:v>2.09242E-4</c:v>
                      </c:pt>
                      <c:pt idx="25">
                        <c:v>2.214924E-4</c:v>
                      </c:pt>
                      <c:pt idx="26">
                        <c:v>2.1581759999999997E-4</c:v>
                      </c:pt>
                      <c:pt idx="27">
                        <c:v>2.190956E-4</c:v>
                      </c:pt>
                      <c:pt idx="28">
                        <c:v>2.13138E-4</c:v>
                      </c:pt>
                      <c:pt idx="29">
                        <c:v>2.0997519999999998E-4</c:v>
                      </c:pt>
                      <c:pt idx="30">
                        <c:v>2.1208080000000002E-4</c:v>
                      </c:pt>
                      <c:pt idx="31">
                        <c:v>2.1774120000000002E-4</c:v>
                      </c:pt>
                      <c:pt idx="32">
                        <c:v>2.061656E-4</c:v>
                      </c:pt>
                      <c:pt idx="33">
                        <c:v>2.0693480000000001E-4</c:v>
                      </c:pt>
                      <c:pt idx="34">
                        <c:v>2.1641640000000001E-4</c:v>
                      </c:pt>
                      <c:pt idx="35">
                        <c:v>2.1840879999999999E-4</c:v>
                      </c:pt>
                      <c:pt idx="36">
                        <c:v>2.244728E-4</c:v>
                      </c:pt>
                      <c:pt idx="37">
                        <c:v>2.2290959999999999E-4</c:v>
                      </c:pt>
                      <c:pt idx="38">
                        <c:v>2.3368360000000001E-4</c:v>
                      </c:pt>
                      <c:pt idx="39">
                        <c:v>2.414928E-4</c:v>
                      </c:pt>
                      <c:pt idx="40">
                        <c:v>2.4346880000000002E-4</c:v>
                      </c:pt>
                      <c:pt idx="41">
                        <c:v>2.4038600000000001E-4</c:v>
                      </c:pt>
                      <c:pt idx="42">
                        <c:v>2.4400000000000002E-4</c:v>
                      </c:pt>
                      <c:pt idx="43">
                        <c:v>2.5514400000000001E-4</c:v>
                      </c:pt>
                      <c:pt idx="44">
                        <c:v>2.5812319999999998E-4</c:v>
                      </c:pt>
                      <c:pt idx="45">
                        <c:v>2.5586279999999999E-4</c:v>
                      </c:pt>
                      <c:pt idx="46">
                        <c:v>2.6042360000000001E-4</c:v>
                      </c:pt>
                      <c:pt idx="47">
                        <c:v>2.646328E-4</c:v>
                      </c:pt>
                      <c:pt idx="48">
                        <c:v>2.7403520000000002E-4</c:v>
                      </c:pt>
                      <c:pt idx="49">
                        <c:v>2.7904239999999999E-4</c:v>
                      </c:pt>
                      <c:pt idx="50">
                        <c:v>2.8189440000000001E-4</c:v>
                      </c:pt>
                      <c:pt idx="51">
                        <c:v>2.8294360000000001E-4</c:v>
                      </c:pt>
                      <c:pt idx="52">
                        <c:v>2.77994E-4</c:v>
                      </c:pt>
                      <c:pt idx="53">
                        <c:v>2.8832519999999999E-4</c:v>
                      </c:pt>
                      <c:pt idx="54">
                        <c:v>3.0113359999999997E-4</c:v>
                      </c:pt>
                      <c:pt idx="55">
                        <c:v>2.9786679999999999E-4</c:v>
                      </c:pt>
                      <c:pt idx="56">
                        <c:v>3.01902E-4</c:v>
                      </c:pt>
                      <c:pt idx="57">
                        <c:v>3.0472959999999999E-4</c:v>
                      </c:pt>
                      <c:pt idx="58">
                        <c:v>3.0577760000000001E-4</c:v>
                      </c:pt>
                      <c:pt idx="59">
                        <c:v>3.1895800000000005E-4</c:v>
                      </c:pt>
                      <c:pt idx="60">
                        <c:v>3.1805479999999996E-4</c:v>
                      </c:pt>
                      <c:pt idx="61">
                        <c:v>3.2333280000000002E-4</c:v>
                      </c:pt>
                      <c:pt idx="62">
                        <c:v>3.2404359999999998E-4</c:v>
                      </c:pt>
                      <c:pt idx="63">
                        <c:v>3.3446680000000001E-4</c:v>
                      </c:pt>
                      <c:pt idx="64">
                        <c:v>3.3558680000000002E-4</c:v>
                      </c:pt>
                      <c:pt idx="65">
                        <c:v>3.376904E-4</c:v>
                      </c:pt>
                      <c:pt idx="66">
                        <c:v>3.5783160000000001E-4</c:v>
                      </c:pt>
                      <c:pt idx="67">
                        <c:v>3.553648E-4</c:v>
                      </c:pt>
                      <c:pt idx="68">
                        <c:v>3.5453840000000003E-4</c:v>
                      </c:pt>
                      <c:pt idx="69">
                        <c:v>3.6065359999999999E-4</c:v>
                      </c:pt>
                      <c:pt idx="70">
                        <c:v>3.6450839999999996E-4</c:v>
                      </c:pt>
                      <c:pt idx="71">
                        <c:v>3.8189679999999995E-4</c:v>
                      </c:pt>
                      <c:pt idx="72">
                        <c:v>3.8959279999999997E-4</c:v>
                      </c:pt>
                      <c:pt idx="73">
                        <c:v>3.8808439999999999E-4</c:v>
                      </c:pt>
                      <c:pt idx="74">
                        <c:v>3.9896719999999998E-4</c:v>
                      </c:pt>
                      <c:pt idx="75">
                        <c:v>4.1177600000000004E-4</c:v>
                      </c:pt>
                      <c:pt idx="76">
                        <c:v>4.26492E-4</c:v>
                      </c:pt>
                      <c:pt idx="77">
                        <c:v>4.2603200000000002E-4</c:v>
                      </c:pt>
                      <c:pt idx="78">
                        <c:v>4.2738400000000005E-4</c:v>
                      </c:pt>
                      <c:pt idx="79">
                        <c:v>4.5635599999999999E-4</c:v>
                      </c:pt>
                      <c:pt idx="80">
                        <c:v>4.7636400000000001E-4</c:v>
                      </c:pt>
                      <c:pt idx="81">
                        <c:v>4.8003999999999999E-4</c:v>
                      </c:pt>
                      <c:pt idx="82">
                        <c:v>4.8886800000000005E-4</c:v>
                      </c:pt>
                      <c:pt idx="83">
                        <c:v>5.1050400000000006E-4</c:v>
                      </c:pt>
                      <c:pt idx="84">
                        <c:v>5.45584E-4</c:v>
                      </c:pt>
                      <c:pt idx="85">
                        <c:v>5.4999200000000002E-4</c:v>
                      </c:pt>
                      <c:pt idx="86">
                        <c:v>5.6006000000000003E-4</c:v>
                      </c:pt>
                      <c:pt idx="87">
                        <c:v>5.7943600000000001E-4</c:v>
                      </c:pt>
                      <c:pt idx="88">
                        <c:v>6.2246399999999998E-4</c:v>
                      </c:pt>
                      <c:pt idx="89">
                        <c:v>6.3383999999999999E-4</c:v>
                      </c:pt>
                      <c:pt idx="90">
                        <c:v>6.4614000000000002E-4</c:v>
                      </c:pt>
                      <c:pt idx="91">
                        <c:v>6.5711199999999995E-4</c:v>
                      </c:pt>
                      <c:pt idx="92">
                        <c:v>7.1603200000000002E-4</c:v>
                      </c:pt>
                      <c:pt idx="93">
                        <c:v>7.5538800000000007E-4</c:v>
                      </c:pt>
                      <c:pt idx="94">
                        <c:v>7.7707600000000003E-4</c:v>
                      </c:pt>
                      <c:pt idx="95">
                        <c:v>7.9698799999999999E-4</c:v>
                      </c:pt>
                      <c:pt idx="96">
                        <c:v>8.3621600000000009E-4</c:v>
                      </c:pt>
                      <c:pt idx="97">
                        <c:v>9.2941200000000001E-4</c:v>
                      </c:pt>
                      <c:pt idx="98">
                        <c:v>9.9287200000000011E-4</c:v>
                      </c:pt>
                      <c:pt idx="99">
                        <c:v>1.016044E-3</c:v>
                      </c:pt>
                      <c:pt idx="100">
                        <c:v>1.0498040000000001E-3</c:v>
                      </c:pt>
                      <c:pt idx="101">
                        <c:v>1.13798E-3</c:v>
                      </c:pt>
                      <c:pt idx="102">
                        <c:v>1.2713959999999999E-3</c:v>
                      </c:pt>
                      <c:pt idx="103">
                        <c:v>1.315936E-3</c:v>
                      </c:pt>
                      <c:pt idx="104">
                        <c:v>1.3453480000000001E-3</c:v>
                      </c:pt>
                      <c:pt idx="105">
                        <c:v>1.445064E-3</c:v>
                      </c:pt>
                      <c:pt idx="106">
                        <c:v>1.6396200000000001E-3</c:v>
                      </c:pt>
                      <c:pt idx="107">
                        <c:v>1.7294599999999999E-3</c:v>
                      </c:pt>
                      <c:pt idx="108">
                        <c:v>1.7753559999999999E-3</c:v>
                      </c:pt>
                      <c:pt idx="109">
                        <c:v>1.901736E-3</c:v>
                      </c:pt>
                      <c:pt idx="110">
                        <c:v>2.1116640000000001E-3</c:v>
                      </c:pt>
                      <c:pt idx="111">
                        <c:v>2.1995039999999997E-3</c:v>
                      </c:pt>
                      <c:pt idx="112">
                        <c:v>2.2757559999999999E-3</c:v>
                      </c:pt>
                      <c:pt idx="113">
                        <c:v>2.364592E-3</c:v>
                      </c:pt>
                      <c:pt idx="114">
                        <c:v>2.5901079999999998E-3</c:v>
                      </c:pt>
                      <c:pt idx="115">
                        <c:v>2.956284E-3</c:v>
                      </c:pt>
                      <c:pt idx="116">
                        <c:v>3.1179720000000001E-3</c:v>
                      </c:pt>
                      <c:pt idx="117">
                        <c:v>3.1945319999999999E-3</c:v>
                      </c:pt>
                      <c:pt idx="118">
                        <c:v>3.2752759999999997E-3</c:v>
                      </c:pt>
                      <c:pt idx="119">
                        <c:v>3.6276720000000002E-3</c:v>
                      </c:pt>
                      <c:pt idx="120">
                        <c:v>4.0196800000000003E-3</c:v>
                      </c:pt>
                      <c:pt idx="121">
                        <c:v>4.14752E-3</c:v>
                      </c:pt>
                      <c:pt idx="122">
                        <c:v>4.27036E-3</c:v>
                      </c:pt>
                      <c:pt idx="123">
                        <c:v>4.5944000000000002E-3</c:v>
                      </c:pt>
                      <c:pt idx="124">
                        <c:v>5.07684E-3</c:v>
                      </c:pt>
                      <c:pt idx="125">
                        <c:v>5.19952E-3</c:v>
                      </c:pt>
                      <c:pt idx="126">
                        <c:v>5.3510800000000002E-3</c:v>
                      </c:pt>
                      <c:pt idx="127">
                        <c:v>5.5417599999999997E-3</c:v>
                      </c:pt>
                      <c:pt idx="128">
                        <c:v>6.0380399999999997E-3</c:v>
                      </c:pt>
                      <c:pt idx="129">
                        <c:v>6.6341200000000003E-3</c:v>
                      </c:pt>
                      <c:pt idx="130">
                        <c:v>6.7888400000000008E-3</c:v>
                      </c:pt>
                      <c:pt idx="131">
                        <c:v>6.9538400000000002E-3</c:v>
                      </c:pt>
                      <c:pt idx="132">
                        <c:v>7.3688799999999995E-3</c:v>
                      </c:pt>
                      <c:pt idx="133">
                        <c:v>8.1885199999999995E-3</c:v>
                      </c:pt>
                      <c:pt idx="134">
                        <c:v>8.4230799999999995E-3</c:v>
                      </c:pt>
                      <c:pt idx="135">
                        <c:v>8.5850800000000001E-3</c:v>
                      </c:pt>
                      <c:pt idx="136">
                        <c:v>8.8342799999999999E-3</c:v>
                      </c:pt>
                      <c:pt idx="137">
                        <c:v>9.2109600000000007E-3</c:v>
                      </c:pt>
                      <c:pt idx="138">
                        <c:v>1.0181279999999999E-2</c:v>
                      </c:pt>
                      <c:pt idx="139">
                        <c:v>1.0601879999999999E-2</c:v>
                      </c:pt>
                      <c:pt idx="140">
                        <c:v>1.0792600000000001E-2</c:v>
                      </c:pt>
                      <c:pt idx="141">
                        <c:v>1.1039760000000001E-2</c:v>
                      </c:pt>
                      <c:pt idx="142">
                        <c:v>1.187616E-2</c:v>
                      </c:pt>
                      <c:pt idx="143">
                        <c:v>1.260444E-2</c:v>
                      </c:pt>
                      <c:pt idx="144">
                        <c:v>1.2818920000000001E-2</c:v>
                      </c:pt>
                      <c:pt idx="145">
                        <c:v>1.3088880000000001E-2</c:v>
                      </c:pt>
                      <c:pt idx="146">
                        <c:v>1.3746799999999998E-2</c:v>
                      </c:pt>
                      <c:pt idx="147">
                        <c:v>1.4990159999999999E-2</c:v>
                      </c:pt>
                      <c:pt idx="148">
                        <c:v>1.539892E-2</c:v>
                      </c:pt>
                      <c:pt idx="149">
                        <c:v>1.5625320000000002E-2</c:v>
                      </c:pt>
                      <c:pt idx="150">
                        <c:v>1.5983520000000001E-2</c:v>
                      </c:pt>
                      <c:pt idx="151">
                        <c:v>1.7139479999999999E-2</c:v>
                      </c:pt>
                      <c:pt idx="152">
                        <c:v>1.818084E-2</c:v>
                      </c:pt>
                      <c:pt idx="153">
                        <c:v>1.8416040000000002E-2</c:v>
                      </c:pt>
                      <c:pt idx="154">
                        <c:v>1.87352E-2</c:v>
                      </c:pt>
                      <c:pt idx="155">
                        <c:v>1.9396159999999999E-2</c:v>
                      </c:pt>
                      <c:pt idx="156">
                        <c:v>2.0876280000000001E-2</c:v>
                      </c:pt>
                      <c:pt idx="157">
                        <c:v>2.1324800000000001E-2</c:v>
                      </c:pt>
                      <c:pt idx="158">
                        <c:v>2.1603839999999999E-2</c:v>
                      </c:pt>
                      <c:pt idx="159">
                        <c:v>2.1989079999999998E-2</c:v>
                      </c:pt>
                      <c:pt idx="160">
                        <c:v>2.3066039999999999E-2</c:v>
                      </c:pt>
                      <c:pt idx="161">
                        <c:v>2.410704E-2</c:v>
                      </c:pt>
                      <c:pt idx="162">
                        <c:v>2.439968E-2</c:v>
                      </c:pt>
                      <c:pt idx="163">
                        <c:v>2.5014359999999999E-2</c:v>
                      </c:pt>
                      <c:pt idx="164">
                        <c:v>2.6689600000000001E-2</c:v>
                      </c:pt>
                      <c:pt idx="165">
                        <c:v>2.7247720000000003E-2</c:v>
                      </c:pt>
                      <c:pt idx="166">
                        <c:v>2.756376E-2</c:v>
                      </c:pt>
                      <c:pt idx="167">
                        <c:v>2.8010719999999999E-2</c:v>
                      </c:pt>
                      <c:pt idx="168">
                        <c:v>2.9627880000000002E-2</c:v>
                      </c:pt>
                      <c:pt idx="169">
                        <c:v>3.065524E-2</c:v>
                      </c:pt>
                      <c:pt idx="170">
                        <c:v>3.0946999999999999E-2</c:v>
                      </c:pt>
                      <c:pt idx="171">
                        <c:v>3.1343360000000001E-2</c:v>
                      </c:pt>
                      <c:pt idx="172">
                        <c:v>3.2775599999999995E-2</c:v>
                      </c:pt>
                      <c:pt idx="173">
                        <c:v>3.3865119999999999E-2</c:v>
                      </c:pt>
                      <c:pt idx="174">
                        <c:v>3.4181799999999998E-2</c:v>
                      </c:pt>
                      <c:pt idx="175">
                        <c:v>3.460916E-2</c:v>
                      </c:pt>
                      <c:pt idx="176">
                        <c:v>3.6164120000000001E-2</c:v>
                      </c:pt>
                      <c:pt idx="177">
                        <c:v>3.7701239999999997E-2</c:v>
                      </c:pt>
                      <c:pt idx="178">
                        <c:v>3.8013680000000001E-2</c:v>
                      </c:pt>
                      <c:pt idx="179">
                        <c:v>3.8404759999999996E-2</c:v>
                      </c:pt>
                      <c:pt idx="180">
                        <c:v>3.9012479999999995E-2</c:v>
                      </c:pt>
                      <c:pt idx="181">
                        <c:v>4.0986399999999999E-2</c:v>
                      </c:pt>
                      <c:pt idx="182">
                        <c:v>4.1882400000000007E-2</c:v>
                      </c:pt>
                      <c:pt idx="183">
                        <c:v>4.2222799999999998E-2</c:v>
                      </c:pt>
                      <c:pt idx="184">
                        <c:v>4.3004399999999998E-2</c:v>
                      </c:pt>
                      <c:pt idx="185">
                        <c:v>4.4819199999999997E-2</c:v>
                      </c:pt>
                      <c:pt idx="186">
                        <c:v>4.5210800000000002E-2</c:v>
                      </c:pt>
                      <c:pt idx="187">
                        <c:v>4.5638399999999996E-2</c:v>
                      </c:pt>
                      <c:pt idx="188">
                        <c:v>4.6980399999999999E-2</c:v>
                      </c:pt>
                      <c:pt idx="189">
                        <c:v>4.8595600000000003E-2</c:v>
                      </c:pt>
                      <c:pt idx="190">
                        <c:v>4.8941600000000002E-2</c:v>
                      </c:pt>
                      <c:pt idx="191">
                        <c:v>4.9368800000000004E-2</c:v>
                      </c:pt>
                      <c:pt idx="192">
                        <c:v>5.0886399999999998E-2</c:v>
                      </c:pt>
                      <c:pt idx="193">
                        <c:v>5.2420799999999997E-2</c:v>
                      </c:pt>
                      <c:pt idx="194">
                        <c:v>5.27672E-2</c:v>
                      </c:pt>
                      <c:pt idx="195">
                        <c:v>5.3256400000000002E-2</c:v>
                      </c:pt>
                      <c:pt idx="196">
                        <c:v>5.5412800000000005E-2</c:v>
                      </c:pt>
                      <c:pt idx="197">
                        <c:v>5.6192399999999997E-2</c:v>
                      </c:pt>
                      <c:pt idx="198">
                        <c:v>5.6545600000000001E-2</c:v>
                      </c:pt>
                      <c:pt idx="199">
                        <c:v>5.7475600000000002E-2</c:v>
                      </c:pt>
                      <c:pt idx="200">
                        <c:v>5.9524800000000003E-2</c:v>
                      </c:pt>
                      <c:pt idx="201">
                        <c:v>5.9919599999999996E-2</c:v>
                      </c:pt>
                      <c:pt idx="202">
                        <c:v>6.0316400000000006E-2</c:v>
                      </c:pt>
                      <c:pt idx="203">
                        <c:v>6.1600000000000002E-2</c:v>
                      </c:pt>
                      <c:pt idx="204">
                        <c:v>6.3591200000000001E-2</c:v>
                      </c:pt>
                      <c:pt idx="205">
                        <c:v>6.3931600000000005E-2</c:v>
                      </c:pt>
                      <c:pt idx="206">
                        <c:v>6.4325599999999997E-2</c:v>
                      </c:pt>
                      <c:pt idx="207">
                        <c:v>6.5341999999999997E-2</c:v>
                      </c:pt>
                      <c:pt idx="208">
                        <c:v>6.7829199999999992E-2</c:v>
                      </c:pt>
                      <c:pt idx="209">
                        <c:v>6.8554400000000001E-2</c:v>
                      </c:pt>
                      <c:pt idx="210">
                        <c:v>6.8859599999999993E-2</c:v>
                      </c:pt>
                      <c:pt idx="211">
                        <c:v>6.9306000000000006E-2</c:v>
                      </c:pt>
                      <c:pt idx="212">
                        <c:v>7.0644399999999996E-2</c:v>
                      </c:pt>
                      <c:pt idx="213">
                        <c:v>7.2703199999999996E-2</c:v>
                      </c:pt>
                      <c:pt idx="214">
                        <c:v>7.30296E-2</c:v>
                      </c:pt>
                      <c:pt idx="215">
                        <c:v>7.4001200000000003E-2</c:v>
                      </c:pt>
                      <c:pt idx="216">
                        <c:v>7.62708E-2</c:v>
                      </c:pt>
                      <c:pt idx="217">
                        <c:v>7.6621599999999998E-2</c:v>
                      </c:pt>
                      <c:pt idx="218">
                        <c:v>7.6961600000000005E-2</c:v>
                      </c:pt>
                      <c:pt idx="219">
                        <c:v>7.8817999999999999E-2</c:v>
                      </c:pt>
                      <c:pt idx="220">
                        <c:v>8.0497599999999989E-2</c:v>
                      </c:pt>
                      <c:pt idx="221">
                        <c:v>8.0757600000000013E-2</c:v>
                      </c:pt>
                      <c:pt idx="222">
                        <c:v>8.1214399999999992E-2</c:v>
                      </c:pt>
                      <c:pt idx="223">
                        <c:v>8.3723600000000009E-2</c:v>
                      </c:pt>
                      <c:pt idx="224">
                        <c:v>8.4600399999999992E-2</c:v>
                      </c:pt>
                      <c:pt idx="225">
                        <c:v>8.4872799999999998E-2</c:v>
                      </c:pt>
                      <c:pt idx="226">
                        <c:v>8.5273199999999993E-2</c:v>
                      </c:pt>
                      <c:pt idx="227">
                        <c:v>8.7324800000000008E-2</c:v>
                      </c:pt>
                      <c:pt idx="228">
                        <c:v>8.9364000000000013E-2</c:v>
                      </c:pt>
                      <c:pt idx="229">
                        <c:v>8.9569200000000002E-2</c:v>
                      </c:pt>
                      <c:pt idx="230">
                        <c:v>8.9907199999999993E-2</c:v>
                      </c:pt>
                      <c:pt idx="231">
                        <c:v>9.0541999999999997E-2</c:v>
                      </c:pt>
                      <c:pt idx="232">
                        <c:v>9.3364799999999998E-2</c:v>
                      </c:pt>
                      <c:pt idx="233">
                        <c:v>9.4389600000000004E-2</c:v>
                      </c:pt>
                      <c:pt idx="234">
                        <c:v>9.4583200000000006E-2</c:v>
                      </c:pt>
                      <c:pt idx="235">
                        <c:v>9.5280400000000001E-2</c:v>
                      </c:pt>
                      <c:pt idx="236">
                        <c:v>9.8188800000000007E-2</c:v>
                      </c:pt>
                      <c:pt idx="237">
                        <c:v>9.8909999999999998E-2</c:v>
                      </c:pt>
                      <c:pt idx="238">
                        <c:v>9.9111999999999992E-2</c:v>
                      </c:pt>
                      <c:pt idx="239">
                        <c:v>9.9479200000000004E-2</c:v>
                      </c:pt>
                      <c:pt idx="240">
                        <c:v>0.10079</c:v>
                      </c:pt>
                      <c:pt idx="241">
                        <c:v>0.10389480000000001</c:v>
                      </c:pt>
                      <c:pt idx="242">
                        <c:v>0.1047472</c:v>
                      </c:pt>
                      <c:pt idx="243">
                        <c:v>0.1048832</c:v>
                      </c:pt>
                      <c:pt idx="244">
                        <c:v>0.10517319999999999</c:v>
                      </c:pt>
                      <c:pt idx="245">
                        <c:v>0.10772320000000001</c:v>
                      </c:pt>
                      <c:pt idx="246">
                        <c:v>0.1091028</c:v>
                      </c:pt>
                      <c:pt idx="247">
                        <c:v>0.10922760000000001</c:v>
                      </c:pt>
                      <c:pt idx="248">
                        <c:v>0.1114372</c:v>
                      </c:pt>
                      <c:pt idx="249">
                        <c:v>0.1132248</c:v>
                      </c:pt>
                      <c:pt idx="250">
                        <c:v>0.1133156</c:v>
                      </c:pt>
                      <c:pt idx="251">
                        <c:v>0.11357879999999999</c:v>
                      </c:pt>
                      <c:pt idx="252">
                        <c:v>0.1144404</c:v>
                      </c:pt>
                      <c:pt idx="253">
                        <c:v>0.1175084</c:v>
                      </c:pt>
                      <c:pt idx="254">
                        <c:v>0.1178524</c:v>
                      </c:pt>
                      <c:pt idx="255">
                        <c:v>0.11804000000000001</c:v>
                      </c:pt>
                      <c:pt idx="256">
                        <c:v>0.11902240000000001</c:v>
                      </c:pt>
                      <c:pt idx="257">
                        <c:v>0.12237999999999999</c:v>
                      </c:pt>
                      <c:pt idx="258">
                        <c:v>0.12308920000000001</c:v>
                      </c:pt>
                      <c:pt idx="259">
                        <c:v>0.1231396</c:v>
                      </c:pt>
                      <c:pt idx="260">
                        <c:v>0.1234024</c:v>
                      </c:pt>
                      <c:pt idx="261">
                        <c:v>0.12532479999999999</c:v>
                      </c:pt>
                      <c:pt idx="262">
                        <c:v>0.1273212</c:v>
                      </c:pt>
                      <c:pt idx="263">
                        <c:v>0.12740399999999999</c:v>
                      </c:pt>
                      <c:pt idx="264">
                        <c:v>0.1279516</c:v>
                      </c:pt>
                      <c:pt idx="265">
                        <c:v>0.1312316</c:v>
                      </c:pt>
                      <c:pt idx="266">
                        <c:v>0.13171720000000001</c:v>
                      </c:pt>
                      <c:pt idx="267">
                        <c:v>0.13180160000000002</c:v>
                      </c:pt>
                      <c:pt idx="268">
                        <c:v>0.13377</c:v>
                      </c:pt>
                      <c:pt idx="269">
                        <c:v>0.1359668</c:v>
                      </c:pt>
                      <c:pt idx="270">
                        <c:v>0.135988</c:v>
                      </c:pt>
                      <c:pt idx="271">
                        <c:v>0.13615679999999999</c:v>
                      </c:pt>
                      <c:pt idx="272">
                        <c:v>0.137762</c:v>
                      </c:pt>
                      <c:pt idx="273">
                        <c:v>0.1411772</c:v>
                      </c:pt>
                      <c:pt idx="274">
                        <c:v>0.1413992</c:v>
                      </c:pt>
                      <c:pt idx="275">
                        <c:v>0.141428</c:v>
                      </c:pt>
                      <c:pt idx="276">
                        <c:v>0.1424368</c:v>
                      </c:pt>
                      <c:pt idx="277">
                        <c:v>0.1458468</c:v>
                      </c:pt>
                      <c:pt idx="278">
                        <c:v>0.14608480000000001</c:v>
                      </c:pt>
                      <c:pt idx="279">
                        <c:v>0.1461112</c:v>
                      </c:pt>
                      <c:pt idx="280">
                        <c:v>0.14633079999999998</c:v>
                      </c:pt>
                      <c:pt idx="281">
                        <c:v>0.148338</c:v>
                      </c:pt>
                      <c:pt idx="282">
                        <c:v>0.15217439999999999</c:v>
                      </c:pt>
                      <c:pt idx="283">
                        <c:v>0.15299080000000001</c:v>
                      </c:pt>
                      <c:pt idx="284">
                        <c:v>0.152862</c:v>
                      </c:pt>
                      <c:pt idx="285">
                        <c:v>0.15298800000000001</c:v>
                      </c:pt>
                      <c:pt idx="286">
                        <c:v>0.15523000000000001</c:v>
                      </c:pt>
                      <c:pt idx="287">
                        <c:v>0.1571572</c:v>
                      </c:pt>
                      <c:pt idx="288">
                        <c:v>0.15712039999999999</c:v>
                      </c:pt>
                      <c:pt idx="289">
                        <c:v>0.157502</c:v>
                      </c:pt>
                      <c:pt idx="290">
                        <c:v>0.16120680000000001</c:v>
                      </c:pt>
                      <c:pt idx="291">
                        <c:v>0.16204719999999997</c:v>
                      </c:pt>
                      <c:pt idx="292">
                        <c:v>0.16197639999999999</c:v>
                      </c:pt>
                      <c:pt idx="293">
                        <c:v>0.16304200000000002</c:v>
                      </c:pt>
                      <c:pt idx="294">
                        <c:v>0.16546959999999999</c:v>
                      </c:pt>
                      <c:pt idx="295">
                        <c:v>0.1654668</c:v>
                      </c:pt>
                      <c:pt idx="296">
                        <c:v>0.16753119999999999</c:v>
                      </c:pt>
                      <c:pt idx="297">
                        <c:v>0.17047399999999999</c:v>
                      </c:pt>
                      <c:pt idx="298">
                        <c:v>0.1703556</c:v>
                      </c:pt>
                      <c:pt idx="299">
                        <c:v>0.1703604</c:v>
                      </c:pt>
                      <c:pt idx="300">
                        <c:v>0.1718228</c:v>
                      </c:pt>
                      <c:pt idx="301">
                        <c:v>0.17523160000000002</c:v>
                      </c:pt>
                      <c:pt idx="302">
                        <c:v>0.17523279999999999</c:v>
                      </c:pt>
                      <c:pt idx="303">
                        <c:v>0.17520040000000001</c:v>
                      </c:pt>
                      <c:pt idx="304">
                        <c:v>0.17807759999999997</c:v>
                      </c:pt>
                      <c:pt idx="305">
                        <c:v>0.17879639999999999</c:v>
                      </c:pt>
                      <c:pt idx="306">
                        <c:v>0.17885039999999999</c:v>
                      </c:pt>
                      <c:pt idx="307">
                        <c:v>0.18242719999999998</c:v>
                      </c:pt>
                      <c:pt idx="308">
                        <c:v>0.1842712</c:v>
                      </c:pt>
                      <c:pt idx="309">
                        <c:v>0.1840492</c:v>
                      </c:pt>
                      <c:pt idx="310">
                        <c:v>0.18406639999999999</c:v>
                      </c:pt>
                      <c:pt idx="311">
                        <c:v>0.18685600000000002</c:v>
                      </c:pt>
                      <c:pt idx="312">
                        <c:v>0.1887896</c:v>
                      </c:pt>
                      <c:pt idx="313">
                        <c:v>0.18862200000000001</c:v>
                      </c:pt>
                      <c:pt idx="314">
                        <c:v>0.18927600000000003</c:v>
                      </c:pt>
                      <c:pt idx="315">
                        <c:v>0.19352319999999998</c:v>
                      </c:pt>
                      <c:pt idx="316">
                        <c:v>0.19441919999999999</c:v>
                      </c:pt>
                      <c:pt idx="317">
                        <c:v>0.1941744</c:v>
                      </c:pt>
                      <c:pt idx="318">
                        <c:v>0.19423120000000002</c:v>
                      </c:pt>
                      <c:pt idx="319">
                        <c:v>0.1959292</c:v>
                      </c:pt>
                      <c:pt idx="320">
                        <c:v>0.1990092</c:v>
                      </c:pt>
                      <c:pt idx="321">
                        <c:v>0.1988772</c:v>
                      </c:pt>
                      <c:pt idx="322">
                        <c:v>0.1988384</c:v>
                      </c:pt>
                      <c:pt idx="323">
                        <c:v>0.20200320000000002</c:v>
                      </c:pt>
                      <c:pt idx="324">
                        <c:v>0.205396</c:v>
                      </c:pt>
                      <c:pt idx="325">
                        <c:v>0.205122</c:v>
                      </c:pt>
                      <c:pt idx="326">
                        <c:v>0.2049812</c:v>
                      </c:pt>
                      <c:pt idx="327">
                        <c:v>0.20506920000000001</c:v>
                      </c:pt>
                      <c:pt idx="328">
                        <c:v>0.20817519999999998</c:v>
                      </c:pt>
                      <c:pt idx="329">
                        <c:v>0.21078720000000001</c:v>
                      </c:pt>
                      <c:pt idx="330">
                        <c:v>0.2104992</c:v>
                      </c:pt>
                      <c:pt idx="331">
                        <c:v>0.21043919999999999</c:v>
                      </c:pt>
                      <c:pt idx="332">
                        <c:v>0.21217759999999999</c:v>
                      </c:pt>
                      <c:pt idx="333">
                        <c:v>0.21618079999999998</c:v>
                      </c:pt>
                      <c:pt idx="334">
                        <c:v>0.21608640000000001</c:v>
                      </c:pt>
                      <c:pt idx="335">
                        <c:v>0.215918</c:v>
                      </c:pt>
                      <c:pt idx="336">
                        <c:v>0.21789760000000002</c:v>
                      </c:pt>
                      <c:pt idx="337">
                        <c:v>0.22192720000000002</c:v>
                      </c:pt>
                      <c:pt idx="338">
                        <c:v>0.22179359999999998</c:v>
                      </c:pt>
                      <c:pt idx="339">
                        <c:v>0.2215992</c:v>
                      </c:pt>
                      <c:pt idx="340">
                        <c:v>0.2224276</c:v>
                      </c:pt>
                      <c:pt idx="341">
                        <c:v>0.22695799999999999</c:v>
                      </c:pt>
                      <c:pt idx="342">
                        <c:v>0.22740639999999998</c:v>
                      </c:pt>
                      <c:pt idx="343">
                        <c:v>0.22712279999999999</c:v>
                      </c:pt>
                      <c:pt idx="344">
                        <c:v>0.22716999999999998</c:v>
                      </c:pt>
                      <c:pt idx="345">
                        <c:v>0.231208</c:v>
                      </c:pt>
                      <c:pt idx="346">
                        <c:v>0.2331464</c:v>
                      </c:pt>
                      <c:pt idx="347">
                        <c:v>0.23276839999999999</c:v>
                      </c:pt>
                      <c:pt idx="348">
                        <c:v>0.23268239999999998</c:v>
                      </c:pt>
                      <c:pt idx="349">
                        <c:v>0.2344048</c:v>
                      </c:pt>
                      <c:pt idx="350">
                        <c:v>0.2384812</c:v>
                      </c:pt>
                      <c:pt idx="351">
                        <c:v>0.23829880000000001</c:v>
                      </c:pt>
                      <c:pt idx="352">
                        <c:v>0.23809239999999998</c:v>
                      </c:pt>
                      <c:pt idx="353">
                        <c:v>0.2399724</c:v>
                      </c:pt>
                      <c:pt idx="354">
                        <c:v>0.24278159999999999</c:v>
                      </c:pt>
                      <c:pt idx="355">
                        <c:v>0.24249519999999999</c:v>
                      </c:pt>
                      <c:pt idx="356">
                        <c:v>0.2424692</c:v>
                      </c:pt>
                      <c:pt idx="357">
                        <c:v>0.2466556</c:v>
                      </c:pt>
                      <c:pt idx="358">
                        <c:v>0.24729479999999998</c:v>
                      </c:pt>
                      <c:pt idx="359">
                        <c:v>0.2469896</c:v>
                      </c:pt>
                      <c:pt idx="360">
                        <c:v>0.24828440000000002</c:v>
                      </c:pt>
                      <c:pt idx="361">
                        <c:v>0.25255159999999999</c:v>
                      </c:pt>
                      <c:pt idx="362">
                        <c:v>0.25238679999999997</c:v>
                      </c:pt>
                      <c:pt idx="363">
                        <c:v>0.25210719999999998</c:v>
                      </c:pt>
                      <c:pt idx="364">
                        <c:v>0.25207439999999998</c:v>
                      </c:pt>
                      <c:pt idx="365">
                        <c:v>0.25390560000000001</c:v>
                      </c:pt>
                      <c:pt idx="366">
                        <c:v>0.25867439999999997</c:v>
                      </c:pt>
                      <c:pt idx="367">
                        <c:v>0.25876280000000002</c:v>
                      </c:pt>
                      <c:pt idx="368">
                        <c:v>0.25837559999999998</c:v>
                      </c:pt>
                      <c:pt idx="369">
                        <c:v>0.26018479999999999</c:v>
                      </c:pt>
                      <c:pt idx="370">
                        <c:v>0.26402799999999998</c:v>
                      </c:pt>
                      <c:pt idx="371">
                        <c:v>0.26372440000000003</c:v>
                      </c:pt>
                      <c:pt idx="372">
                        <c:v>0.26341199999999998</c:v>
                      </c:pt>
                      <c:pt idx="373">
                        <c:v>0.26341239999999999</c:v>
                      </c:pt>
                      <c:pt idx="374">
                        <c:v>0.26757039999999999</c:v>
                      </c:pt>
                      <c:pt idx="375">
                        <c:v>0.27063919999999997</c:v>
                      </c:pt>
                      <c:pt idx="376">
                        <c:v>0.27011479999999999</c:v>
                      </c:pt>
                      <c:pt idx="377">
                        <c:v>0.26983000000000001</c:v>
                      </c:pt>
                      <c:pt idx="378">
                        <c:v>0.27043679999999998</c:v>
                      </c:pt>
                      <c:pt idx="379">
                        <c:v>0.27481680000000003</c:v>
                      </c:pt>
                      <c:pt idx="380">
                        <c:v>0.27477119999999999</c:v>
                      </c:pt>
                      <c:pt idx="381">
                        <c:v>0.27447240000000001</c:v>
                      </c:pt>
                      <c:pt idx="382">
                        <c:v>0.27839320000000001</c:v>
                      </c:pt>
                      <c:pt idx="383">
                        <c:v>0.28047160000000004</c:v>
                      </c:pt>
                      <c:pt idx="384">
                        <c:v>0.27994720000000001</c:v>
                      </c:pt>
                      <c:pt idx="385">
                        <c:v>0.2797364</c:v>
                      </c:pt>
                      <c:pt idx="386">
                        <c:v>0.28356599999999998</c:v>
                      </c:pt>
                      <c:pt idx="387">
                        <c:v>0.28525519999999999</c:v>
                      </c:pt>
                      <c:pt idx="388">
                        <c:v>0.28478200000000004</c:v>
                      </c:pt>
                      <c:pt idx="389">
                        <c:v>0.2846088</c:v>
                      </c:pt>
                      <c:pt idx="390">
                        <c:v>0.28461320000000001</c:v>
                      </c:pt>
                      <c:pt idx="391">
                        <c:v>0.28796840000000001</c:v>
                      </c:pt>
                      <c:pt idx="392">
                        <c:v>0.29280080000000003</c:v>
                      </c:pt>
                      <c:pt idx="393">
                        <c:v>0.29281800000000002</c:v>
                      </c:pt>
                      <c:pt idx="394">
                        <c:v>0.29230640000000002</c:v>
                      </c:pt>
                      <c:pt idx="395">
                        <c:v>0.29214400000000001</c:v>
                      </c:pt>
                      <c:pt idx="396">
                        <c:v>0.29532079999999999</c:v>
                      </c:pt>
                      <c:pt idx="397">
                        <c:v>0.29789159999999998</c:v>
                      </c:pt>
                      <c:pt idx="398">
                        <c:v>0.29742640000000004</c:v>
                      </c:pt>
                      <c:pt idx="399">
                        <c:v>0.29723640000000001</c:v>
                      </c:pt>
                      <c:pt idx="400">
                        <c:v>0.30135679999999998</c:v>
                      </c:pt>
                      <c:pt idx="401">
                        <c:v>0.30401</c:v>
                      </c:pt>
                      <c:pt idx="402">
                        <c:v>0.30346519999999999</c:v>
                      </c:pt>
                      <c:pt idx="403">
                        <c:v>0.30321200000000004</c:v>
                      </c:pt>
                      <c:pt idx="404">
                        <c:v>0.30453759999999996</c:v>
                      </c:pt>
                      <c:pt idx="405">
                        <c:v>0.30972440000000001</c:v>
                      </c:pt>
                      <c:pt idx="406">
                        <c:v>0.3100348</c:v>
                      </c:pt>
                      <c:pt idx="407">
                        <c:v>0.30955680000000002</c:v>
                      </c:pt>
                      <c:pt idx="408">
                        <c:v>0.30940280000000003</c:v>
                      </c:pt>
                      <c:pt idx="409">
                        <c:v>0.3130444</c:v>
                      </c:pt>
                      <c:pt idx="410">
                        <c:v>0.31636720000000002</c:v>
                      </c:pt>
                      <c:pt idx="411">
                        <c:v>0.31584599999999996</c:v>
                      </c:pt>
                      <c:pt idx="412">
                        <c:v>0.3155268</c:v>
                      </c:pt>
                      <c:pt idx="413">
                        <c:v>0.31621080000000001</c:v>
                      </c:pt>
                      <c:pt idx="414">
                        <c:v>0.32134079999999998</c:v>
                      </c:pt>
                      <c:pt idx="415">
                        <c:v>0.3216656</c:v>
                      </c:pt>
                      <c:pt idx="416">
                        <c:v>0.32121119999999997</c:v>
                      </c:pt>
                      <c:pt idx="417">
                        <c:v>0.32103959999999998</c:v>
                      </c:pt>
                      <c:pt idx="418">
                        <c:v>0.32340279999999999</c:v>
                      </c:pt>
                      <c:pt idx="419">
                        <c:v>0.32753959999999999</c:v>
                      </c:pt>
                      <c:pt idx="420">
                        <c:v>0.32713320000000001</c:v>
                      </c:pt>
                      <c:pt idx="421">
                        <c:v>0.326766</c:v>
                      </c:pt>
                      <c:pt idx="422">
                        <c:v>0.33020080000000002</c:v>
                      </c:pt>
                      <c:pt idx="423">
                        <c:v>0.33272679999999999</c:v>
                      </c:pt>
                      <c:pt idx="424">
                        <c:v>0.33218960000000003</c:v>
                      </c:pt>
                      <c:pt idx="425">
                        <c:v>0.33234760000000002</c:v>
                      </c:pt>
                      <c:pt idx="426">
                        <c:v>0.33689279999999999</c:v>
                      </c:pt>
                      <c:pt idx="427">
                        <c:v>0.33682679999999998</c:v>
                      </c:pt>
                      <c:pt idx="428">
                        <c:v>0.33642479999999997</c:v>
                      </c:pt>
                      <c:pt idx="429">
                        <c:v>0.33791519999999997</c:v>
                      </c:pt>
                      <c:pt idx="430">
                        <c:v>0.34256759999999997</c:v>
                      </c:pt>
                      <c:pt idx="431">
                        <c:v>0.34227559999999996</c:v>
                      </c:pt>
                      <c:pt idx="432">
                        <c:v>0.34182519999999994</c:v>
                      </c:pt>
                      <c:pt idx="433">
                        <c:v>0.34469720000000004</c:v>
                      </c:pt>
                      <c:pt idx="434">
                        <c:v>0.34850360000000002</c:v>
                      </c:pt>
                      <c:pt idx="435">
                        <c:v>0.34788839999999999</c:v>
                      </c:pt>
                      <c:pt idx="436">
                        <c:v>0.347466</c:v>
                      </c:pt>
                      <c:pt idx="437">
                        <c:v>0.34730879999999997</c:v>
                      </c:pt>
                      <c:pt idx="438">
                        <c:v>0.34995880000000001</c:v>
                      </c:pt>
                      <c:pt idx="439">
                        <c:v>0.35436039999999996</c:v>
                      </c:pt>
                      <c:pt idx="440">
                        <c:v>0.35384320000000002</c:v>
                      </c:pt>
                      <c:pt idx="441">
                        <c:v>0.35336480000000003</c:v>
                      </c:pt>
                      <c:pt idx="442">
                        <c:v>0.35548999999999997</c:v>
                      </c:pt>
                      <c:pt idx="443">
                        <c:v>0.35994999999999999</c:v>
                      </c:pt>
                      <c:pt idx="444">
                        <c:v>0.35941719999999999</c:v>
                      </c:pt>
                      <c:pt idx="445">
                        <c:v>0.3589252</c:v>
                      </c:pt>
                      <c:pt idx="446">
                        <c:v>0.35872759999999998</c:v>
                      </c:pt>
                      <c:pt idx="447">
                        <c:v>0.36294960000000004</c:v>
                      </c:pt>
                      <c:pt idx="448">
                        <c:v>0.36695439999999996</c:v>
                      </c:pt>
                      <c:pt idx="449">
                        <c:v>0.36621879999999996</c:v>
                      </c:pt>
                      <c:pt idx="450">
                        <c:v>0.36569000000000002</c:v>
                      </c:pt>
                      <c:pt idx="451">
                        <c:v>0.365508</c:v>
                      </c:pt>
                      <c:pt idx="452">
                        <c:v>0.37036960000000002</c:v>
                      </c:pt>
                      <c:pt idx="453">
                        <c:v>0.3718612</c:v>
                      </c:pt>
                      <c:pt idx="454">
                        <c:v>0.37114559999999996</c:v>
                      </c:pt>
                      <c:pt idx="455">
                        <c:v>0.37074800000000002</c:v>
                      </c:pt>
                      <c:pt idx="456">
                        <c:v>0.3718148</c:v>
                      </c:pt>
                      <c:pt idx="457">
                        <c:v>0.37772640000000002</c:v>
                      </c:pt>
                      <c:pt idx="458">
                        <c:v>0.37918199999999996</c:v>
                      </c:pt>
                      <c:pt idx="459">
                        <c:v>0.37834600000000002</c:v>
                      </c:pt>
                      <c:pt idx="460">
                        <c:v>0.37786999999999998</c:v>
                      </c:pt>
                      <c:pt idx="461">
                        <c:v>0.37814560000000003</c:v>
                      </c:pt>
                      <c:pt idx="462">
                        <c:v>0.3838048</c:v>
                      </c:pt>
                      <c:pt idx="463">
                        <c:v>0.3852952</c:v>
                      </c:pt>
                      <c:pt idx="464">
                        <c:v>0.38448399999999999</c:v>
                      </c:pt>
                      <c:pt idx="465">
                        <c:v>0.38399559999999999</c:v>
                      </c:pt>
                      <c:pt idx="466">
                        <c:v>0.3840636</c:v>
                      </c:pt>
                      <c:pt idx="467">
                        <c:v>0.38917119999999999</c:v>
                      </c:pt>
                      <c:pt idx="468">
                        <c:v>0.38928160000000001</c:v>
                      </c:pt>
                      <c:pt idx="469">
                        <c:v>0.3886444</c:v>
                      </c:pt>
                      <c:pt idx="470">
                        <c:v>0.38886039999999999</c:v>
                      </c:pt>
                      <c:pt idx="471">
                        <c:v>0.39456839999999999</c:v>
                      </c:pt>
                      <c:pt idx="472">
                        <c:v>0.3953236</c:v>
                      </c:pt>
                      <c:pt idx="473">
                        <c:v>0.39451599999999998</c:v>
                      </c:pt>
                      <c:pt idx="474">
                        <c:v>0.39404800000000001</c:v>
                      </c:pt>
                      <c:pt idx="475">
                        <c:v>0.3969724</c:v>
                      </c:pt>
                      <c:pt idx="476">
                        <c:v>0.40110799999999996</c:v>
                      </c:pt>
                      <c:pt idx="477">
                        <c:v>0.40033999999999997</c:v>
                      </c:pt>
                      <c:pt idx="478">
                        <c:v>0.39973439999999999</c:v>
                      </c:pt>
                      <c:pt idx="479">
                        <c:v>0.40039599999999997</c:v>
                      </c:pt>
                      <c:pt idx="480">
                        <c:v>0.40616000000000002</c:v>
                      </c:pt>
                      <c:pt idx="481">
                        <c:v>0.40626800000000002</c:v>
                      </c:pt>
                      <c:pt idx="482">
                        <c:v>0.40549999999999997</c:v>
                      </c:pt>
                      <c:pt idx="483">
                        <c:v>0.405028</c:v>
                      </c:pt>
                      <c:pt idx="484">
                        <c:v>0.40488000000000002</c:v>
                      </c:pt>
                      <c:pt idx="485">
                        <c:v>0.41000399999999998</c:v>
                      </c:pt>
                      <c:pt idx="486">
                        <c:v>0.41258800000000001</c:v>
                      </c:pt>
                      <c:pt idx="487">
                        <c:v>0.411688</c:v>
                      </c:pt>
                      <c:pt idx="488">
                        <c:v>0.411352</c:v>
                      </c:pt>
                      <c:pt idx="489">
                        <c:v>0.41658800000000001</c:v>
                      </c:pt>
                      <c:pt idx="490">
                        <c:v>0.417128</c:v>
                      </c:pt>
                      <c:pt idx="491">
                        <c:v>0.41630800000000001</c:v>
                      </c:pt>
                      <c:pt idx="492">
                        <c:v>0.415852</c:v>
                      </c:pt>
                      <c:pt idx="493">
                        <c:v>0.41551199999999999</c:v>
                      </c:pt>
                      <c:pt idx="494">
                        <c:v>0.41737200000000002</c:v>
                      </c:pt>
                      <c:pt idx="495">
                        <c:v>0.42390800000000001</c:v>
                      </c:pt>
                      <c:pt idx="496">
                        <c:v>0.424952</c:v>
                      </c:pt>
                      <c:pt idx="497">
                        <c:v>0.42392400000000002</c:v>
                      </c:pt>
                      <c:pt idx="498">
                        <c:v>0.42332399999999998</c:v>
                      </c:pt>
                      <c:pt idx="499">
                        <c:v>0.42295199999999999</c:v>
                      </c:pt>
                      <c:pt idx="500">
                        <c:v>0.426012</c:v>
                      </c:pt>
                      <c:pt idx="501" formatCode="0.000">
                        <c:v>0.43259599999999998</c:v>
                      </c:pt>
                      <c:pt idx="502" formatCode="0.000">
                        <c:v>0.43284799999999996</c:v>
                      </c:pt>
                      <c:pt idx="503" formatCode="0.000">
                        <c:v>0.43186399999999997</c:v>
                      </c:pt>
                      <c:pt idx="504" formatCode="0.000">
                        <c:v>0.43124800000000002</c:v>
                      </c:pt>
                      <c:pt idx="505" formatCode="0.000">
                        <c:v>0.43091200000000002</c:v>
                      </c:pt>
                      <c:pt idx="506" formatCode="0.000">
                        <c:v>0.43433999999999995</c:v>
                      </c:pt>
                      <c:pt idx="507" formatCode="0.000">
                        <c:v>0.44056800000000002</c:v>
                      </c:pt>
                      <c:pt idx="508" formatCode="0.000">
                        <c:v>0.44008000000000003</c:v>
                      </c:pt>
                      <c:pt idx="509" formatCode="0.000">
                        <c:v>0.43915999999999999</c:v>
                      </c:pt>
                      <c:pt idx="510" formatCode="0.000">
                        <c:v>0.43863599999999997</c:v>
                      </c:pt>
                      <c:pt idx="511" formatCode="0.000">
                        <c:v>0.43841999999999998</c:v>
                      </c:pt>
                      <c:pt idx="512" formatCode="0.000">
                        <c:v>0.44388399999999995</c:v>
                      </c:pt>
                      <c:pt idx="513" formatCode="0.000">
                        <c:v>0.44600800000000002</c:v>
                      </c:pt>
                      <c:pt idx="514" formatCode="0.000">
                        <c:v>0.44505600000000001</c:v>
                      </c:pt>
                      <c:pt idx="515" formatCode="0.000">
                        <c:v>0.44444</c:v>
                      </c:pt>
                      <c:pt idx="516" formatCode="0.000">
                        <c:v>0.44457999999999998</c:v>
                      </c:pt>
                      <c:pt idx="517" formatCode="0.000">
                        <c:v>0.45097599999999999</c:v>
                      </c:pt>
                      <c:pt idx="518" formatCode="0.000">
                        <c:v>0.45216000000000001</c:v>
                      </c:pt>
                      <c:pt idx="519" formatCode="0.000">
                        <c:v>0.45122799999999996</c:v>
                      </c:pt>
                      <c:pt idx="520" formatCode="0.000">
                        <c:v>0.45063200000000003</c:v>
                      </c:pt>
                      <c:pt idx="521" formatCode="0.000">
                        <c:v>0.451104</c:v>
                      </c:pt>
                      <c:pt idx="522" formatCode="0.000">
                        <c:v>0.45772399999999996</c:v>
                      </c:pt>
                      <c:pt idx="523" formatCode="0.000">
                        <c:v>0.45827199999999996</c:v>
                      </c:pt>
                      <c:pt idx="524" formatCode="0.000">
                        <c:v>0.457372</c:v>
                      </c:pt>
                      <c:pt idx="525" formatCode="0.000">
                        <c:v>0.456812</c:v>
                      </c:pt>
                      <c:pt idx="526" formatCode="0.000">
                        <c:v>0.45852400000000004</c:v>
                      </c:pt>
                      <c:pt idx="527" formatCode="0.000">
                        <c:v>0.46392000000000005</c:v>
                      </c:pt>
                      <c:pt idx="528" formatCode="0.000">
                        <c:v>0.46326800000000001</c:v>
                      </c:pt>
                      <c:pt idx="529" formatCode="0.000">
                        <c:v>0.46263199999999999</c:v>
                      </c:pt>
                      <c:pt idx="530" formatCode="0.000">
                        <c:v>0.46765999999999996</c:v>
                      </c:pt>
                      <c:pt idx="531" formatCode="0.000">
                        <c:v>0.46824800000000005</c:v>
                      </c:pt>
                      <c:pt idx="532" formatCode="0.000">
                        <c:v>0.46744799999999997</c:v>
                      </c:pt>
                      <c:pt idx="533" formatCode="0.000">
                        <c:v>0.46748399999999996</c:v>
                      </c:pt>
                      <c:pt idx="534" formatCode="0.000">
                        <c:v>0.47397599999999995</c:v>
                      </c:pt>
                      <c:pt idx="535" formatCode="0.000">
                        <c:v>0.47439999999999999</c:v>
                      </c:pt>
                      <c:pt idx="536" formatCode="0.000">
                        <c:v>0.47352400000000006</c:v>
                      </c:pt>
                      <c:pt idx="537" formatCode="0.000">
                        <c:v>0.472968</c:v>
                      </c:pt>
                      <c:pt idx="538" formatCode="0.000">
                        <c:v>0.474352</c:v>
                      </c:pt>
                      <c:pt idx="539" formatCode="0.000">
                        <c:v>0.48047199999999995</c:v>
                      </c:pt>
                      <c:pt idx="540" formatCode="0.000">
                        <c:v>0.47997599999999996</c:v>
                      </c:pt>
                      <c:pt idx="541" formatCode="0.000">
                        <c:v>0.479184</c:v>
                      </c:pt>
                      <c:pt idx="542" formatCode="0.000">
                        <c:v>0.47872399999999998</c:v>
                      </c:pt>
                      <c:pt idx="543" formatCode="0.000">
                        <c:v>0.48328400000000005</c:v>
                      </c:pt>
                      <c:pt idx="544" formatCode="0.000">
                        <c:v>0.485848</c:v>
                      </c:pt>
                      <c:pt idx="545" formatCode="0.000">
                        <c:v>0.48493200000000003</c:v>
                      </c:pt>
                      <c:pt idx="546" formatCode="0.000">
                        <c:v>0.48436000000000001</c:v>
                      </c:pt>
                      <c:pt idx="547" formatCode="0.000">
                        <c:v>0.48792000000000002</c:v>
                      </c:pt>
                      <c:pt idx="548" formatCode="0.000">
                        <c:v>0.49085999999999996</c:v>
                      </c:pt>
                      <c:pt idx="549" formatCode="0.000">
                        <c:v>0.48995600000000006</c:v>
                      </c:pt>
                      <c:pt idx="550" formatCode="0.000">
                        <c:v>0.48946000000000001</c:v>
                      </c:pt>
                      <c:pt idx="551" formatCode="0.000">
                        <c:v>0.49509999999999998</c:v>
                      </c:pt>
                      <c:pt idx="552" formatCode="0.000">
                        <c:v>0.49782799999999999</c:v>
                      </c:pt>
                      <c:pt idx="553" formatCode="0.000">
                        <c:v>0.49681600000000004</c:v>
                      </c:pt>
                      <c:pt idx="554" formatCode="0.000">
                        <c:v>0.49612800000000001</c:v>
                      </c:pt>
                      <c:pt idx="555" formatCode="0.000">
                        <c:v>0.49573999999999996</c:v>
                      </c:pt>
                      <c:pt idx="556" formatCode="0.000">
                        <c:v>0.49871200000000004</c:v>
                      </c:pt>
                      <c:pt idx="557" formatCode="0.000">
                        <c:v>0.50485999999999998</c:v>
                      </c:pt>
                      <c:pt idx="558" formatCode="0.000">
                        <c:v>0.50406399999999996</c:v>
                      </c:pt>
                      <c:pt idx="559" formatCode="0.000">
                        <c:v>0.503224</c:v>
                      </c:pt>
                      <c:pt idx="560" formatCode="0.000">
                        <c:v>0.50278400000000001</c:v>
                      </c:pt>
                      <c:pt idx="561" formatCode="0.000">
                        <c:v>0.50250399999999995</c:v>
                      </c:pt>
                      <c:pt idx="562" formatCode="0.000">
                        <c:v>0.50697999999999999</c:v>
                      </c:pt>
                      <c:pt idx="563" formatCode="0.000">
                        <c:v>0.51345999999999992</c:v>
                      </c:pt>
                      <c:pt idx="564" formatCode="0.000">
                        <c:v>0.51263999999999998</c:v>
                      </c:pt>
                      <c:pt idx="565" formatCode="0.000">
                        <c:v>0.511768</c:v>
                      </c:pt>
                      <c:pt idx="566" formatCode="0.000">
                        <c:v>0.51126800000000006</c:v>
                      </c:pt>
                      <c:pt idx="567" formatCode="0.000">
                        <c:v>0.51095999999999997</c:v>
                      </c:pt>
                      <c:pt idx="568" formatCode="0.000">
                        <c:v>0.5131</c:v>
                      </c:pt>
                      <c:pt idx="569" formatCode="0.000">
                        <c:v>0.51349600000000006</c:v>
                      </c:pt>
                      <c:pt idx="570" formatCode="0.000">
                        <c:v>0.51926400000000006</c:v>
                      </c:pt>
                      <c:pt idx="571" formatCode="0.000">
                        <c:v>0.52254800000000001</c:v>
                      </c:pt>
                      <c:pt idx="572" formatCode="0.000">
                        <c:v>0.52150399999999997</c:v>
                      </c:pt>
                      <c:pt idx="573" formatCode="0.000">
                        <c:v>0.52082000000000006</c:v>
                      </c:pt>
                      <c:pt idx="574" formatCode="0.000">
                        <c:v>0.52050799999999997</c:v>
                      </c:pt>
                      <c:pt idx="575" formatCode="0.000">
                        <c:v>0.52467200000000003</c:v>
                      </c:pt>
                      <c:pt idx="576" formatCode="0.000">
                        <c:v>0.53127999999999997</c:v>
                      </c:pt>
                      <c:pt idx="577" formatCode="0.000">
                        <c:v>0.530524</c:v>
                      </c:pt>
                      <c:pt idx="578" formatCode="0.000">
                        <c:v>0.52968800000000005</c:v>
                      </c:pt>
                      <c:pt idx="579" formatCode="0.000">
                        <c:v>0.52921200000000002</c:v>
                      </c:pt>
                      <c:pt idx="580" formatCode="0.000">
                        <c:v>0.532084</c:v>
                      </c:pt>
                      <c:pt idx="581" formatCode="0.000">
                        <c:v>0.53883199999999998</c:v>
                      </c:pt>
                      <c:pt idx="582" formatCode="0.000">
                        <c:v>0.53813999999999995</c:v>
                      </c:pt>
                      <c:pt idx="583" formatCode="0.000">
                        <c:v>0.53736800000000007</c:v>
                      </c:pt>
                      <c:pt idx="584" formatCode="0.000">
                        <c:v>0.53694399999999998</c:v>
                      </c:pt>
                      <c:pt idx="585" formatCode="0.000">
                        <c:v>0.53677999999999992</c:v>
                      </c:pt>
                      <c:pt idx="586" formatCode="0.000">
                        <c:v>0.54112400000000005</c:v>
                      </c:pt>
                      <c:pt idx="587" formatCode="0.000">
                        <c:v>0.54457999999999995</c:v>
                      </c:pt>
                      <c:pt idx="588" formatCode="0.000">
                        <c:v>0.54371199999999997</c:v>
                      </c:pt>
                      <c:pt idx="589" formatCode="0.000">
                        <c:v>0.54328399999999999</c:v>
                      </c:pt>
                      <c:pt idx="590" formatCode="0.000">
                        <c:v>0.54919200000000001</c:v>
                      </c:pt>
                      <c:pt idx="591" formatCode="0.000">
                        <c:v>0.55425199999999997</c:v>
                      </c:pt>
                      <c:pt idx="592" formatCode="0.000">
                        <c:v>0.55326799999999998</c:v>
                      </c:pt>
                      <c:pt idx="593" formatCode="0.000">
                        <c:v>0.55259599999999998</c:v>
                      </c:pt>
                      <c:pt idx="594" formatCode="0.000">
                        <c:v>0.55227999999999999</c:v>
                      </c:pt>
                      <c:pt idx="595" formatCode="0.000">
                        <c:v>0.55205599999999999</c:v>
                      </c:pt>
                      <c:pt idx="596" formatCode="0.000">
                        <c:v>0.55199199999999993</c:v>
                      </c:pt>
                      <c:pt idx="597" formatCode="0.000">
                        <c:v>0.55393199999999998</c:v>
                      </c:pt>
                      <c:pt idx="598" formatCode="0.000">
                        <c:v>0.562496</c:v>
                      </c:pt>
                      <c:pt idx="599" formatCode="0.000">
                        <c:v>0.56279200000000007</c:v>
                      </c:pt>
                      <c:pt idx="600" formatCode="0.000">
                        <c:v>0.561948</c:v>
                      </c:pt>
                      <c:pt idx="601" formatCode="0.000">
                        <c:v>0.56146399999999996</c:v>
                      </c:pt>
                      <c:pt idx="602" formatCode="0.000">
                        <c:v>0.56565600000000005</c:v>
                      </c:pt>
                      <c:pt idx="603" formatCode="0.000">
                        <c:v>0.56748799999999999</c:v>
                      </c:pt>
                      <c:pt idx="604" formatCode="0.000">
                        <c:v>0.56682399999999999</c:v>
                      </c:pt>
                      <c:pt idx="605" formatCode="0.000">
                        <c:v>0.56653599999999993</c:v>
                      </c:pt>
                      <c:pt idx="606" formatCode="0.000">
                        <c:v>0.56958399999999998</c:v>
                      </c:pt>
                      <c:pt idx="607" formatCode="0.000">
                        <c:v>0.57672000000000001</c:v>
                      </c:pt>
                      <c:pt idx="608" formatCode="0.000">
                        <c:v>0.57606800000000002</c:v>
                      </c:pt>
                      <c:pt idx="609" formatCode="0.000">
                        <c:v>0.57536399999999999</c:v>
                      </c:pt>
                      <c:pt idx="610" formatCode="0.000">
                        <c:v>0.57536799999999999</c:v>
                      </c:pt>
                      <c:pt idx="611" formatCode="0.000">
                        <c:v>0.58298000000000005</c:v>
                      </c:pt>
                      <c:pt idx="612" formatCode="0.000">
                        <c:v>0.58418799999999993</c:v>
                      </c:pt>
                      <c:pt idx="613" formatCode="0.000">
                        <c:v>0.58341999999999994</c:v>
                      </c:pt>
                      <c:pt idx="614" formatCode="0.000">
                        <c:v>0.58308799999999994</c:v>
                      </c:pt>
                      <c:pt idx="615" formatCode="0.000">
                        <c:v>0.58296799999999993</c:v>
                      </c:pt>
                      <c:pt idx="616" formatCode="0.000">
                        <c:v>0.58296000000000003</c:v>
                      </c:pt>
                      <c:pt idx="617" formatCode="0.000">
                        <c:v>0.58311599999999997</c:v>
                      </c:pt>
                      <c:pt idx="618" formatCode="0.000">
                        <c:v>0.59009599999999995</c:v>
                      </c:pt>
                      <c:pt idx="619" formatCode="0.000">
                        <c:v>0.59734399999999999</c:v>
                      </c:pt>
                      <c:pt idx="620" formatCode="0.000">
                        <c:v>0.59660800000000003</c:v>
                      </c:pt>
                      <c:pt idx="621" formatCode="0.000">
                        <c:v>0.59583599999999992</c:v>
                      </c:pt>
                      <c:pt idx="622" formatCode="0.000">
                        <c:v>0.59557199999999999</c:v>
                      </c:pt>
                      <c:pt idx="623" formatCode="0.000">
                        <c:v>0.59584000000000004</c:v>
                      </c:pt>
                      <c:pt idx="624" formatCode="0.000">
                        <c:v>0.60345199999999999</c:v>
                      </c:pt>
                      <c:pt idx="625" formatCode="0.000">
                        <c:v>0.60387599999999997</c:v>
                      </c:pt>
                      <c:pt idx="626" formatCode="0.000">
                        <c:v>0.603348</c:v>
                      </c:pt>
                      <c:pt idx="627" formatCode="0.000">
                        <c:v>0.60316000000000003</c:v>
                      </c:pt>
                      <c:pt idx="628" formatCode="0.000">
                        <c:v>0.60318399999999994</c:v>
                      </c:pt>
                      <c:pt idx="629" formatCode="0.000">
                        <c:v>0.60441999999999996</c:v>
                      </c:pt>
                      <c:pt idx="630" formatCode="0.000">
                        <c:v>0.61305599999999993</c:v>
                      </c:pt>
                      <c:pt idx="631" formatCode="0.000">
                        <c:v>0.61332799999999998</c:v>
                      </c:pt>
                      <c:pt idx="632" formatCode="0.000">
                        <c:v>0.61276399999999998</c:v>
                      </c:pt>
                      <c:pt idx="633" formatCode="0.000">
                        <c:v>0.61271200000000003</c:v>
                      </c:pt>
                      <c:pt idx="634" formatCode="0.000">
                        <c:v>0.61276000000000008</c:v>
                      </c:pt>
                      <c:pt idx="635" formatCode="0.000">
                        <c:v>0.61319599999999996</c:v>
                      </c:pt>
                      <c:pt idx="636" formatCode="0.000">
                        <c:v>0.62183199999999994</c:v>
                      </c:pt>
                      <c:pt idx="637" formatCode="0.000">
                        <c:v>0.62778</c:v>
                      </c:pt>
                      <c:pt idx="638" formatCode="0.000">
                        <c:v>0.62681199999999992</c:v>
                      </c:pt>
                      <c:pt idx="639" formatCode="0.000">
                        <c:v>0.62627999999999995</c:v>
                      </c:pt>
                      <c:pt idx="640" formatCode="0.000">
                        <c:v>0.62619999999999998</c:v>
                      </c:pt>
                      <c:pt idx="641" formatCode="0.000">
                        <c:v>0.62630399999999997</c:v>
                      </c:pt>
                      <c:pt idx="642" formatCode="0.000">
                        <c:v>0.62662799999999996</c:v>
                      </c:pt>
                      <c:pt idx="643" formatCode="0.000">
                        <c:v>0.63239199999999995</c:v>
                      </c:pt>
                      <c:pt idx="644" formatCode="0.000">
                        <c:v>0.636324</c:v>
                      </c:pt>
                      <c:pt idx="645" formatCode="0.000">
                        <c:v>0.635772</c:v>
                      </c:pt>
                      <c:pt idx="646" formatCode="0.000">
                        <c:v>0.63553599999999999</c:v>
                      </c:pt>
                      <c:pt idx="647" formatCode="0.000">
                        <c:v>0.63562800000000008</c:v>
                      </c:pt>
                      <c:pt idx="648" formatCode="0.000">
                        <c:v>0.63597199999999998</c:v>
                      </c:pt>
                      <c:pt idx="649" formatCode="0.000">
                        <c:v>0.64367200000000002</c:v>
                      </c:pt>
                      <c:pt idx="650" formatCode="0.000">
                        <c:v>0.6486320000000001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'N115 Curvas de Polarización'!$L$4:$L$654</c15:sqref>
                        </c15:formulaRef>
                      </c:ext>
                    </c:extLst>
                    <c:numCache>
                      <c:formatCode>0.0000</c:formatCode>
                      <c:ptCount val="651"/>
                      <c:pt idx="0">
                        <c:v>1.1981200000000001</c:v>
                      </c:pt>
                      <c:pt idx="1">
                        <c:v>1.2000999999999999</c:v>
                      </c:pt>
                      <c:pt idx="2">
                        <c:v>1.2019500000000001</c:v>
                      </c:pt>
                      <c:pt idx="3">
                        <c:v>1.2039299999999999</c:v>
                      </c:pt>
                      <c:pt idx="4">
                        <c:v>1.2059500000000001</c:v>
                      </c:pt>
                      <c:pt idx="5">
                        <c:v>1.20804</c:v>
                      </c:pt>
                      <c:pt idx="6">
                        <c:v>1.2099</c:v>
                      </c:pt>
                      <c:pt idx="7">
                        <c:v>1.2118899999999999</c:v>
                      </c:pt>
                      <c:pt idx="8">
                        <c:v>1.2139</c:v>
                      </c:pt>
                      <c:pt idx="9">
                        <c:v>1.2160200000000001</c:v>
                      </c:pt>
                      <c:pt idx="10">
                        <c:v>1.21797</c:v>
                      </c:pt>
                      <c:pt idx="11">
                        <c:v>1.2199</c:v>
                      </c:pt>
                      <c:pt idx="12">
                        <c:v>1.2222200000000001</c:v>
                      </c:pt>
                      <c:pt idx="13">
                        <c:v>1.22411</c:v>
                      </c:pt>
                      <c:pt idx="14">
                        <c:v>1.2259100000000001</c:v>
                      </c:pt>
                      <c:pt idx="15">
                        <c:v>1.2278800000000001</c:v>
                      </c:pt>
                      <c:pt idx="16">
                        <c:v>1.23007</c:v>
                      </c:pt>
                      <c:pt idx="17">
                        <c:v>1.2320599999999999</c:v>
                      </c:pt>
                      <c:pt idx="18">
                        <c:v>1.23394</c:v>
                      </c:pt>
                      <c:pt idx="19">
                        <c:v>1.2359</c:v>
                      </c:pt>
                      <c:pt idx="20">
                        <c:v>1.23794</c:v>
                      </c:pt>
                      <c:pt idx="21">
                        <c:v>1.24</c:v>
                      </c:pt>
                      <c:pt idx="22">
                        <c:v>1.2420100000000001</c:v>
                      </c:pt>
                      <c:pt idx="23">
                        <c:v>1.2439199999999999</c:v>
                      </c:pt>
                      <c:pt idx="24">
                        <c:v>1.24617</c:v>
                      </c:pt>
                      <c:pt idx="25">
                        <c:v>1.2481100000000001</c:v>
                      </c:pt>
                      <c:pt idx="26">
                        <c:v>1.24996</c:v>
                      </c:pt>
                      <c:pt idx="27">
                        <c:v>1.2519</c:v>
                      </c:pt>
                      <c:pt idx="28">
                        <c:v>1.2539800000000001</c:v>
                      </c:pt>
                      <c:pt idx="29">
                        <c:v>1.25604</c:v>
                      </c:pt>
                      <c:pt idx="30">
                        <c:v>1.2579</c:v>
                      </c:pt>
                      <c:pt idx="31">
                        <c:v>1.25987</c:v>
                      </c:pt>
                      <c:pt idx="32">
                        <c:v>1.26189</c:v>
                      </c:pt>
                      <c:pt idx="33">
                        <c:v>1.2639100000000001</c:v>
                      </c:pt>
                      <c:pt idx="34">
                        <c:v>1.2658400000000001</c:v>
                      </c:pt>
                      <c:pt idx="35">
                        <c:v>1.2678700000000001</c:v>
                      </c:pt>
                      <c:pt idx="36">
                        <c:v>1.2701</c:v>
                      </c:pt>
                      <c:pt idx="37">
                        <c:v>1.2720899999999999</c:v>
                      </c:pt>
                      <c:pt idx="38">
                        <c:v>1.27396</c:v>
                      </c:pt>
                      <c:pt idx="39">
                        <c:v>1.2758799999999999</c:v>
                      </c:pt>
                      <c:pt idx="40">
                        <c:v>1.2779799999999999</c:v>
                      </c:pt>
                      <c:pt idx="41">
                        <c:v>1.28003</c:v>
                      </c:pt>
                      <c:pt idx="42">
                        <c:v>1.28189</c:v>
                      </c:pt>
                      <c:pt idx="43">
                        <c:v>1.28386</c:v>
                      </c:pt>
                      <c:pt idx="44">
                        <c:v>1.2859</c:v>
                      </c:pt>
                      <c:pt idx="45">
                        <c:v>1.2879400000000001</c:v>
                      </c:pt>
                      <c:pt idx="46">
                        <c:v>1.2898499999999999</c:v>
                      </c:pt>
                      <c:pt idx="47">
                        <c:v>1.2918499999999999</c:v>
                      </c:pt>
                      <c:pt idx="48">
                        <c:v>1.29403</c:v>
                      </c:pt>
                      <c:pt idx="49">
                        <c:v>1.2960700000000001</c:v>
                      </c:pt>
                      <c:pt idx="50">
                        <c:v>1.2979400000000001</c:v>
                      </c:pt>
                      <c:pt idx="51">
                        <c:v>1.29989</c:v>
                      </c:pt>
                      <c:pt idx="52">
                        <c:v>1.30199</c:v>
                      </c:pt>
                      <c:pt idx="53">
                        <c:v>1.30403</c:v>
                      </c:pt>
                      <c:pt idx="54">
                        <c:v>1.3058799999999999</c:v>
                      </c:pt>
                      <c:pt idx="55">
                        <c:v>1.3078399999999999</c:v>
                      </c:pt>
                      <c:pt idx="56">
                        <c:v>1.30986</c:v>
                      </c:pt>
                      <c:pt idx="57">
                        <c:v>1.3119099999999999</c:v>
                      </c:pt>
                      <c:pt idx="58">
                        <c:v>1.31382</c:v>
                      </c:pt>
                      <c:pt idx="59">
                        <c:v>1.3158000000000001</c:v>
                      </c:pt>
                      <c:pt idx="60">
                        <c:v>1.3178000000000001</c:v>
                      </c:pt>
                      <c:pt idx="61">
                        <c:v>1.32009</c:v>
                      </c:pt>
                      <c:pt idx="62">
                        <c:v>1.3218700000000001</c:v>
                      </c:pt>
                      <c:pt idx="63">
                        <c:v>1.32389</c:v>
                      </c:pt>
                      <c:pt idx="64">
                        <c:v>1.3259099999999999</c:v>
                      </c:pt>
                      <c:pt idx="65">
                        <c:v>1.32803</c:v>
                      </c:pt>
                      <c:pt idx="66">
                        <c:v>1.32985</c:v>
                      </c:pt>
                      <c:pt idx="67">
                        <c:v>1.33186</c:v>
                      </c:pt>
                      <c:pt idx="68">
                        <c:v>1.33388</c:v>
                      </c:pt>
                      <c:pt idx="69">
                        <c:v>1.3360099999999999</c:v>
                      </c:pt>
                      <c:pt idx="70">
                        <c:v>1.3378300000000001</c:v>
                      </c:pt>
                      <c:pt idx="71">
                        <c:v>1.33982</c:v>
                      </c:pt>
                      <c:pt idx="72">
                        <c:v>1.34182</c:v>
                      </c:pt>
                      <c:pt idx="73">
                        <c:v>1.34389</c:v>
                      </c:pt>
                      <c:pt idx="74">
                        <c:v>1.34588</c:v>
                      </c:pt>
                      <c:pt idx="75">
                        <c:v>1.34785</c:v>
                      </c:pt>
                      <c:pt idx="76">
                        <c:v>1.3501000000000001</c:v>
                      </c:pt>
                      <c:pt idx="77">
                        <c:v>1.35209</c:v>
                      </c:pt>
                      <c:pt idx="78">
                        <c:v>1.3538600000000001</c:v>
                      </c:pt>
                      <c:pt idx="79">
                        <c:v>1.35585</c:v>
                      </c:pt>
                      <c:pt idx="80">
                        <c:v>1.3578699999999999</c:v>
                      </c:pt>
                      <c:pt idx="81">
                        <c:v>1.3599699999999999</c:v>
                      </c:pt>
                      <c:pt idx="82">
                        <c:v>1.36182</c:v>
                      </c:pt>
                      <c:pt idx="83">
                        <c:v>1.36378</c:v>
                      </c:pt>
                      <c:pt idx="84">
                        <c:v>1.36578</c:v>
                      </c:pt>
                      <c:pt idx="85">
                        <c:v>1.36781</c:v>
                      </c:pt>
                      <c:pt idx="86">
                        <c:v>1.36991</c:v>
                      </c:pt>
                      <c:pt idx="87">
                        <c:v>1.37188</c:v>
                      </c:pt>
                      <c:pt idx="88">
                        <c:v>1.37384</c:v>
                      </c:pt>
                      <c:pt idx="89">
                        <c:v>1.3761000000000001</c:v>
                      </c:pt>
                      <c:pt idx="90">
                        <c:v>1.3778699999999999</c:v>
                      </c:pt>
                      <c:pt idx="91">
                        <c:v>1.3798299999999999</c:v>
                      </c:pt>
                      <c:pt idx="92">
                        <c:v>1.38174</c:v>
                      </c:pt>
                      <c:pt idx="93">
                        <c:v>1.38395</c:v>
                      </c:pt>
                      <c:pt idx="94">
                        <c:v>1.38581</c:v>
                      </c:pt>
                      <c:pt idx="95">
                        <c:v>1.38775</c:v>
                      </c:pt>
                      <c:pt idx="96">
                        <c:v>1.3896999999999999</c:v>
                      </c:pt>
                      <c:pt idx="97">
                        <c:v>1.3917299999999999</c:v>
                      </c:pt>
                      <c:pt idx="98">
                        <c:v>1.3937299999999999</c:v>
                      </c:pt>
                      <c:pt idx="99">
                        <c:v>1.39574</c:v>
                      </c:pt>
                      <c:pt idx="100">
                        <c:v>1.3979900000000001</c:v>
                      </c:pt>
                      <c:pt idx="101">
                        <c:v>1.40008</c:v>
                      </c:pt>
                      <c:pt idx="102">
                        <c:v>1.40185</c:v>
                      </c:pt>
                      <c:pt idx="103">
                        <c:v>1.4038200000000001</c:v>
                      </c:pt>
                      <c:pt idx="104">
                        <c:v>1.4057299999999999</c:v>
                      </c:pt>
                      <c:pt idx="105">
                        <c:v>1.4078900000000001</c:v>
                      </c:pt>
                      <c:pt idx="106">
                        <c:v>1.4097599999999999</c:v>
                      </c:pt>
                      <c:pt idx="107">
                        <c:v>1.41168</c:v>
                      </c:pt>
                      <c:pt idx="108">
                        <c:v>1.41371</c:v>
                      </c:pt>
                      <c:pt idx="109">
                        <c:v>1.41574</c:v>
                      </c:pt>
                      <c:pt idx="110">
                        <c:v>1.41771</c:v>
                      </c:pt>
                      <c:pt idx="111">
                        <c:v>1.41964</c:v>
                      </c:pt>
                      <c:pt idx="112">
                        <c:v>1.42174</c:v>
                      </c:pt>
                      <c:pt idx="113">
                        <c:v>1.42404</c:v>
                      </c:pt>
                      <c:pt idx="114">
                        <c:v>1.42581</c:v>
                      </c:pt>
                      <c:pt idx="115">
                        <c:v>1.4277500000000001</c:v>
                      </c:pt>
                      <c:pt idx="116">
                        <c:v>1.4297500000000001</c:v>
                      </c:pt>
                      <c:pt idx="117">
                        <c:v>1.4319900000000001</c:v>
                      </c:pt>
                      <c:pt idx="118">
                        <c:v>1.43377</c:v>
                      </c:pt>
                      <c:pt idx="119">
                        <c:v>1.4356100000000001</c:v>
                      </c:pt>
                      <c:pt idx="120">
                        <c:v>1.43757</c:v>
                      </c:pt>
                      <c:pt idx="121">
                        <c:v>1.4396199999999999</c:v>
                      </c:pt>
                      <c:pt idx="122">
                        <c:v>1.44163</c:v>
                      </c:pt>
                      <c:pt idx="123">
                        <c:v>1.4436</c:v>
                      </c:pt>
                      <c:pt idx="124">
                        <c:v>1.4456</c:v>
                      </c:pt>
                      <c:pt idx="125">
                        <c:v>1.4479200000000001</c:v>
                      </c:pt>
                      <c:pt idx="126">
                        <c:v>1.4498</c:v>
                      </c:pt>
                      <c:pt idx="127">
                        <c:v>1.45167</c:v>
                      </c:pt>
                      <c:pt idx="128">
                        <c:v>1.4535499999999999</c:v>
                      </c:pt>
                      <c:pt idx="129">
                        <c:v>1.45577</c:v>
                      </c:pt>
                      <c:pt idx="130">
                        <c:v>1.45774</c:v>
                      </c:pt>
                      <c:pt idx="131">
                        <c:v>1.4596</c:v>
                      </c:pt>
                      <c:pt idx="132">
                        <c:v>1.4615400000000001</c:v>
                      </c:pt>
                      <c:pt idx="133">
                        <c:v>1.4636499999999999</c:v>
                      </c:pt>
                      <c:pt idx="134">
                        <c:v>1.4657100000000001</c:v>
                      </c:pt>
                      <c:pt idx="135">
                        <c:v>1.46757</c:v>
                      </c:pt>
                      <c:pt idx="136">
                        <c:v>1.4695400000000001</c:v>
                      </c:pt>
                      <c:pt idx="137">
                        <c:v>1.4715499999999999</c:v>
                      </c:pt>
                      <c:pt idx="138">
                        <c:v>1.47377</c:v>
                      </c:pt>
                      <c:pt idx="139">
                        <c:v>1.47563</c:v>
                      </c:pt>
                      <c:pt idx="140">
                        <c:v>1.4776199999999999</c:v>
                      </c:pt>
                      <c:pt idx="141">
                        <c:v>1.47977</c:v>
                      </c:pt>
                      <c:pt idx="142">
                        <c:v>1.4817400000000001</c:v>
                      </c:pt>
                      <c:pt idx="143">
                        <c:v>1.4836</c:v>
                      </c:pt>
                      <c:pt idx="144">
                        <c:v>1.48559</c:v>
                      </c:pt>
                      <c:pt idx="145">
                        <c:v>1.4876199999999999</c:v>
                      </c:pt>
                      <c:pt idx="146">
                        <c:v>1.48969</c:v>
                      </c:pt>
                      <c:pt idx="147">
                        <c:v>1.49152</c:v>
                      </c:pt>
                      <c:pt idx="148">
                        <c:v>1.49353</c:v>
                      </c:pt>
                      <c:pt idx="149">
                        <c:v>1.4955499999999999</c:v>
                      </c:pt>
                      <c:pt idx="150">
                        <c:v>1.49762</c:v>
                      </c:pt>
                      <c:pt idx="151">
                        <c:v>1.4996100000000001</c:v>
                      </c:pt>
                      <c:pt idx="152">
                        <c:v>1.5015799999999999</c:v>
                      </c:pt>
                      <c:pt idx="153">
                        <c:v>1.5037400000000001</c:v>
                      </c:pt>
                      <c:pt idx="154">
                        <c:v>1.5057499999999999</c:v>
                      </c:pt>
                      <c:pt idx="155">
                        <c:v>1.5075700000000001</c:v>
                      </c:pt>
                      <c:pt idx="156">
                        <c:v>1.5095400000000001</c:v>
                      </c:pt>
                      <c:pt idx="157">
                        <c:v>1.5116400000000001</c:v>
                      </c:pt>
                      <c:pt idx="158">
                        <c:v>1.5136499999999999</c:v>
                      </c:pt>
                      <c:pt idx="159">
                        <c:v>1.51552</c:v>
                      </c:pt>
                      <c:pt idx="160">
                        <c:v>1.5174700000000001</c:v>
                      </c:pt>
                      <c:pt idx="161">
                        <c:v>1.5195099999999999</c:v>
                      </c:pt>
                      <c:pt idx="162">
                        <c:v>1.5215399999999999</c:v>
                      </c:pt>
                      <c:pt idx="163">
                        <c:v>1.52355</c:v>
                      </c:pt>
                      <c:pt idx="164">
                        <c:v>1.52556</c:v>
                      </c:pt>
                      <c:pt idx="165">
                        <c:v>1.52782</c:v>
                      </c:pt>
                      <c:pt idx="166">
                        <c:v>1.5297099999999999</c:v>
                      </c:pt>
                      <c:pt idx="167">
                        <c:v>1.5316000000000001</c:v>
                      </c:pt>
                      <c:pt idx="168">
                        <c:v>1.53349</c:v>
                      </c:pt>
                      <c:pt idx="169">
                        <c:v>1.5355700000000001</c:v>
                      </c:pt>
                      <c:pt idx="170">
                        <c:v>1.53766</c:v>
                      </c:pt>
                      <c:pt idx="171">
                        <c:v>1.5395399999999999</c:v>
                      </c:pt>
                      <c:pt idx="172">
                        <c:v>1.54149</c:v>
                      </c:pt>
                      <c:pt idx="173">
                        <c:v>1.5435099999999999</c:v>
                      </c:pt>
                      <c:pt idx="174">
                        <c:v>1.54552</c:v>
                      </c:pt>
                      <c:pt idx="175">
                        <c:v>1.5474699999999999</c:v>
                      </c:pt>
                      <c:pt idx="176">
                        <c:v>1.5494399999999999</c:v>
                      </c:pt>
                      <c:pt idx="177">
                        <c:v>1.55183</c:v>
                      </c:pt>
                      <c:pt idx="178">
                        <c:v>1.55372</c:v>
                      </c:pt>
                      <c:pt idx="179">
                        <c:v>1.5555699999999999</c:v>
                      </c:pt>
                      <c:pt idx="180">
                        <c:v>1.5575000000000001</c:v>
                      </c:pt>
                      <c:pt idx="181">
                        <c:v>1.5595699999999999</c:v>
                      </c:pt>
                      <c:pt idx="182">
                        <c:v>1.5616300000000001</c:v>
                      </c:pt>
                      <c:pt idx="183">
                        <c:v>1.5634600000000001</c:v>
                      </c:pt>
                      <c:pt idx="184">
                        <c:v>1.5654600000000001</c:v>
                      </c:pt>
                      <c:pt idx="185">
                        <c:v>1.5674300000000001</c:v>
                      </c:pt>
                      <c:pt idx="186">
                        <c:v>1.5694600000000001</c:v>
                      </c:pt>
                      <c:pt idx="187">
                        <c:v>1.5713900000000001</c:v>
                      </c:pt>
                      <c:pt idx="188">
                        <c:v>1.5733999999999999</c:v>
                      </c:pt>
                      <c:pt idx="189">
                        <c:v>1.57544</c:v>
                      </c:pt>
                      <c:pt idx="190">
                        <c:v>1.57772</c:v>
                      </c:pt>
                      <c:pt idx="191">
                        <c:v>1.5794600000000001</c:v>
                      </c:pt>
                      <c:pt idx="192">
                        <c:v>1.5814699999999999</c:v>
                      </c:pt>
                      <c:pt idx="193">
                        <c:v>1.5834299999999999</c:v>
                      </c:pt>
                      <c:pt idx="194">
                        <c:v>1.58568</c:v>
                      </c:pt>
                      <c:pt idx="195">
                        <c:v>1.58745</c:v>
                      </c:pt>
                      <c:pt idx="196">
                        <c:v>1.58945</c:v>
                      </c:pt>
                      <c:pt idx="197">
                        <c:v>1.5913999999999999</c:v>
                      </c:pt>
                      <c:pt idx="198">
                        <c:v>1.5934200000000001</c:v>
                      </c:pt>
                      <c:pt idx="199">
                        <c:v>1.59537</c:v>
                      </c:pt>
                      <c:pt idx="200">
                        <c:v>1.59735</c:v>
                      </c:pt>
                      <c:pt idx="201">
                        <c:v>1.59935</c:v>
                      </c:pt>
                      <c:pt idx="202">
                        <c:v>1.60168</c:v>
                      </c:pt>
                      <c:pt idx="203">
                        <c:v>1.60348</c:v>
                      </c:pt>
                      <c:pt idx="204">
                        <c:v>1.60544</c:v>
                      </c:pt>
                      <c:pt idx="205">
                        <c:v>1.60747</c:v>
                      </c:pt>
                      <c:pt idx="206">
                        <c:v>1.6095699999999999</c:v>
                      </c:pt>
                      <c:pt idx="207">
                        <c:v>1.6114299999999999</c:v>
                      </c:pt>
                      <c:pt idx="208">
                        <c:v>1.61338</c:v>
                      </c:pt>
                      <c:pt idx="209">
                        <c:v>1.6153500000000001</c:v>
                      </c:pt>
                      <c:pt idx="210">
                        <c:v>1.6173900000000001</c:v>
                      </c:pt>
                      <c:pt idx="211">
                        <c:v>1.6193599999999999</c:v>
                      </c:pt>
                      <c:pt idx="212">
                        <c:v>1.6213</c:v>
                      </c:pt>
                      <c:pt idx="213">
                        <c:v>1.6232599999999999</c:v>
                      </c:pt>
                      <c:pt idx="214">
                        <c:v>1.6252899999999999</c:v>
                      </c:pt>
                      <c:pt idx="215">
                        <c:v>1.6274599999999999</c:v>
                      </c:pt>
                      <c:pt idx="216">
                        <c:v>1.62941</c:v>
                      </c:pt>
                      <c:pt idx="217">
                        <c:v>1.6312899999999999</c:v>
                      </c:pt>
                      <c:pt idx="218">
                        <c:v>1.63365</c:v>
                      </c:pt>
                      <c:pt idx="219">
                        <c:v>1.6353599999999999</c:v>
                      </c:pt>
                      <c:pt idx="220">
                        <c:v>1.63731</c:v>
                      </c:pt>
                      <c:pt idx="221">
                        <c:v>1.6393</c:v>
                      </c:pt>
                      <c:pt idx="222">
                        <c:v>1.64131</c:v>
                      </c:pt>
                      <c:pt idx="223">
                        <c:v>1.6433199999999999</c:v>
                      </c:pt>
                      <c:pt idx="224">
                        <c:v>1.6452100000000001</c:v>
                      </c:pt>
                      <c:pt idx="225">
                        <c:v>1.6472199999999999</c:v>
                      </c:pt>
                      <c:pt idx="226">
                        <c:v>1.6492</c:v>
                      </c:pt>
                      <c:pt idx="227">
                        <c:v>1.6513599999999999</c:v>
                      </c:pt>
                      <c:pt idx="228">
                        <c:v>1.6533100000000001</c:v>
                      </c:pt>
                      <c:pt idx="229">
                        <c:v>1.6551800000000001</c:v>
                      </c:pt>
                      <c:pt idx="230">
                        <c:v>1.6575599999999999</c:v>
                      </c:pt>
                      <c:pt idx="231">
                        <c:v>1.6593500000000001</c:v>
                      </c:pt>
                      <c:pt idx="232">
                        <c:v>1.66124</c:v>
                      </c:pt>
                      <c:pt idx="233">
                        <c:v>1.66317</c:v>
                      </c:pt>
                      <c:pt idx="234">
                        <c:v>1.6653199999999999</c:v>
                      </c:pt>
                      <c:pt idx="235">
                        <c:v>1.6673199999999999</c:v>
                      </c:pt>
                      <c:pt idx="236">
                        <c:v>1.66916</c:v>
                      </c:pt>
                      <c:pt idx="237">
                        <c:v>1.6711</c:v>
                      </c:pt>
                      <c:pt idx="238">
                        <c:v>1.67313</c:v>
                      </c:pt>
                      <c:pt idx="239">
                        <c:v>1.67519</c:v>
                      </c:pt>
                      <c:pt idx="240">
                        <c:v>1.6772100000000001</c:v>
                      </c:pt>
                      <c:pt idx="241">
                        <c:v>1.6792100000000001</c:v>
                      </c:pt>
                      <c:pt idx="242">
                        <c:v>1.6813400000000001</c:v>
                      </c:pt>
                      <c:pt idx="243">
                        <c:v>1.6833400000000001</c:v>
                      </c:pt>
                      <c:pt idx="244">
                        <c:v>1.68523</c:v>
                      </c:pt>
                      <c:pt idx="245">
                        <c:v>1.6871400000000001</c:v>
                      </c:pt>
                      <c:pt idx="246">
                        <c:v>1.68913</c:v>
                      </c:pt>
                      <c:pt idx="247">
                        <c:v>1.6912199999999999</c:v>
                      </c:pt>
                      <c:pt idx="248">
                        <c:v>1.6931400000000001</c:v>
                      </c:pt>
                      <c:pt idx="249">
                        <c:v>1.69512</c:v>
                      </c:pt>
                      <c:pt idx="250">
                        <c:v>1.69713</c:v>
                      </c:pt>
                      <c:pt idx="251">
                        <c:v>1.6992400000000001</c:v>
                      </c:pt>
                      <c:pt idx="252">
                        <c:v>1.7011000000000001</c:v>
                      </c:pt>
                      <c:pt idx="253">
                        <c:v>1.70319</c:v>
                      </c:pt>
                      <c:pt idx="254">
                        <c:v>1.7053400000000001</c:v>
                      </c:pt>
                      <c:pt idx="255">
                        <c:v>1.70736</c:v>
                      </c:pt>
                      <c:pt idx="256">
                        <c:v>1.7091799999999999</c:v>
                      </c:pt>
                      <c:pt idx="257">
                        <c:v>1.7111099999999999</c:v>
                      </c:pt>
                      <c:pt idx="258">
                        <c:v>1.7131700000000001</c:v>
                      </c:pt>
                      <c:pt idx="259">
                        <c:v>1.7152499999999999</c:v>
                      </c:pt>
                      <c:pt idx="260">
                        <c:v>1.71712</c:v>
                      </c:pt>
                      <c:pt idx="261">
                        <c:v>1.7190700000000001</c:v>
                      </c:pt>
                      <c:pt idx="262">
                        <c:v>1.72109</c:v>
                      </c:pt>
                      <c:pt idx="263">
                        <c:v>1.72316</c:v>
                      </c:pt>
                      <c:pt idx="264">
                        <c:v>1.7250399999999999</c:v>
                      </c:pt>
                      <c:pt idx="265">
                        <c:v>1.7270099999999999</c:v>
                      </c:pt>
                      <c:pt idx="266">
                        <c:v>1.72912</c:v>
                      </c:pt>
                      <c:pt idx="267">
                        <c:v>1.73133</c:v>
                      </c:pt>
                      <c:pt idx="268">
                        <c:v>1.7331399999999999</c:v>
                      </c:pt>
                      <c:pt idx="269">
                        <c:v>1.73509</c:v>
                      </c:pt>
                      <c:pt idx="270">
                        <c:v>1.73709</c:v>
                      </c:pt>
                      <c:pt idx="271">
                        <c:v>1.7392399999999999</c:v>
                      </c:pt>
                      <c:pt idx="272">
                        <c:v>1.74112</c:v>
                      </c:pt>
                      <c:pt idx="273">
                        <c:v>1.7430399999999999</c:v>
                      </c:pt>
                      <c:pt idx="274">
                        <c:v>1.74502</c:v>
                      </c:pt>
                      <c:pt idx="275">
                        <c:v>1.74705</c:v>
                      </c:pt>
                      <c:pt idx="276">
                        <c:v>1.7490300000000001</c:v>
                      </c:pt>
                      <c:pt idx="277">
                        <c:v>1.7509999999999999</c:v>
                      </c:pt>
                      <c:pt idx="278">
                        <c:v>1.75299</c:v>
                      </c:pt>
                      <c:pt idx="279">
                        <c:v>1.75532</c:v>
                      </c:pt>
                      <c:pt idx="280">
                        <c:v>1.75715</c:v>
                      </c:pt>
                      <c:pt idx="281">
                        <c:v>1.75908</c:v>
                      </c:pt>
                      <c:pt idx="282">
                        <c:v>1.7610600000000001</c:v>
                      </c:pt>
                      <c:pt idx="283">
                        <c:v>1.76326</c:v>
                      </c:pt>
                      <c:pt idx="284">
                        <c:v>1.76508</c:v>
                      </c:pt>
                      <c:pt idx="285">
                        <c:v>1.76702</c:v>
                      </c:pt>
                      <c:pt idx="286">
                        <c:v>1.7689900000000001</c:v>
                      </c:pt>
                      <c:pt idx="287">
                        <c:v>1.7711300000000001</c:v>
                      </c:pt>
                      <c:pt idx="288">
                        <c:v>1.77298</c:v>
                      </c:pt>
                      <c:pt idx="289">
                        <c:v>1.77495</c:v>
                      </c:pt>
                      <c:pt idx="290">
                        <c:v>1.77688</c:v>
                      </c:pt>
                      <c:pt idx="291">
                        <c:v>1.7788999999999999</c:v>
                      </c:pt>
                      <c:pt idx="292">
                        <c:v>1.7810699999999999</c:v>
                      </c:pt>
                      <c:pt idx="293">
                        <c:v>1.7829699999999999</c:v>
                      </c:pt>
                      <c:pt idx="294">
                        <c:v>1.78494</c:v>
                      </c:pt>
                      <c:pt idx="295">
                        <c:v>1.78721</c:v>
                      </c:pt>
                      <c:pt idx="296">
                        <c:v>1.78901</c:v>
                      </c:pt>
                      <c:pt idx="297">
                        <c:v>1.79097</c:v>
                      </c:pt>
                      <c:pt idx="298">
                        <c:v>1.79295</c:v>
                      </c:pt>
                      <c:pt idx="299">
                        <c:v>1.7950200000000001</c:v>
                      </c:pt>
                      <c:pt idx="300">
                        <c:v>1.7969200000000001</c:v>
                      </c:pt>
                      <c:pt idx="301">
                        <c:v>1.7988599999999999</c:v>
                      </c:pt>
                      <c:pt idx="302">
                        <c:v>1.8008299999999999</c:v>
                      </c:pt>
                      <c:pt idx="303">
                        <c:v>1.80287</c:v>
                      </c:pt>
                      <c:pt idx="304">
                        <c:v>1.8050299999999999</c:v>
                      </c:pt>
                      <c:pt idx="305">
                        <c:v>1.8069500000000001</c:v>
                      </c:pt>
                      <c:pt idx="306">
                        <c:v>1.8090599999999999</c:v>
                      </c:pt>
                      <c:pt idx="307">
                        <c:v>1.8111699999999999</c:v>
                      </c:pt>
                      <c:pt idx="308">
                        <c:v>1.81301</c:v>
                      </c:pt>
                      <c:pt idx="309">
                        <c:v>1.81487</c:v>
                      </c:pt>
                      <c:pt idx="310">
                        <c:v>1.8168599999999999</c:v>
                      </c:pt>
                      <c:pt idx="311">
                        <c:v>1.81897</c:v>
                      </c:pt>
                      <c:pt idx="312">
                        <c:v>1.8209500000000001</c:v>
                      </c:pt>
                      <c:pt idx="313">
                        <c:v>1.8228200000000001</c:v>
                      </c:pt>
                      <c:pt idx="314">
                        <c:v>1.82477</c:v>
                      </c:pt>
                      <c:pt idx="315">
                        <c:v>1.82677</c:v>
                      </c:pt>
                      <c:pt idx="316">
                        <c:v>1.82887</c:v>
                      </c:pt>
                      <c:pt idx="317">
                        <c:v>1.8308500000000001</c:v>
                      </c:pt>
                      <c:pt idx="318">
                        <c:v>1.8327800000000001</c:v>
                      </c:pt>
                      <c:pt idx="319">
                        <c:v>1.8351599999999999</c:v>
                      </c:pt>
                      <c:pt idx="320">
                        <c:v>1.8369500000000001</c:v>
                      </c:pt>
                      <c:pt idx="321">
                        <c:v>1.8388500000000001</c:v>
                      </c:pt>
                      <c:pt idx="322">
                        <c:v>1.84074</c:v>
                      </c:pt>
                      <c:pt idx="323">
                        <c:v>1.8429500000000001</c:v>
                      </c:pt>
                      <c:pt idx="324">
                        <c:v>1.8449</c:v>
                      </c:pt>
                      <c:pt idx="325">
                        <c:v>1.8467899999999999</c:v>
                      </c:pt>
                      <c:pt idx="326">
                        <c:v>1.84874</c:v>
                      </c:pt>
                      <c:pt idx="327">
                        <c:v>1.85077</c:v>
                      </c:pt>
                      <c:pt idx="328">
                        <c:v>1.85284</c:v>
                      </c:pt>
                      <c:pt idx="329">
                        <c:v>1.8547100000000001</c:v>
                      </c:pt>
                      <c:pt idx="330">
                        <c:v>1.85676</c:v>
                      </c:pt>
                      <c:pt idx="331">
                        <c:v>1.85907</c:v>
                      </c:pt>
                      <c:pt idx="332">
                        <c:v>1.8609500000000001</c:v>
                      </c:pt>
                      <c:pt idx="333">
                        <c:v>1.8628400000000001</c:v>
                      </c:pt>
                      <c:pt idx="334">
                        <c:v>1.86476</c:v>
                      </c:pt>
                      <c:pt idx="335">
                        <c:v>1.8668400000000001</c:v>
                      </c:pt>
                      <c:pt idx="336">
                        <c:v>1.8689199999999999</c:v>
                      </c:pt>
                      <c:pt idx="337">
                        <c:v>1.8707100000000001</c:v>
                      </c:pt>
                      <c:pt idx="338">
                        <c:v>1.8726799999999999</c:v>
                      </c:pt>
                      <c:pt idx="339">
                        <c:v>1.8747</c:v>
                      </c:pt>
                      <c:pt idx="340">
                        <c:v>1.87677</c:v>
                      </c:pt>
                      <c:pt idx="341">
                        <c:v>1.87866</c:v>
                      </c:pt>
                      <c:pt idx="342">
                        <c:v>1.88066</c:v>
                      </c:pt>
                      <c:pt idx="343">
                        <c:v>1.8827799999999999</c:v>
                      </c:pt>
                      <c:pt idx="344">
                        <c:v>1.8849199999999999</c:v>
                      </c:pt>
                      <c:pt idx="345">
                        <c:v>1.88676</c:v>
                      </c:pt>
                      <c:pt idx="346">
                        <c:v>1.88872</c:v>
                      </c:pt>
                      <c:pt idx="347">
                        <c:v>1.8907400000000001</c:v>
                      </c:pt>
                      <c:pt idx="348">
                        <c:v>1.8928700000000001</c:v>
                      </c:pt>
                      <c:pt idx="349">
                        <c:v>1.8946700000000001</c:v>
                      </c:pt>
                      <c:pt idx="350">
                        <c:v>1.8966799999999999</c:v>
                      </c:pt>
                      <c:pt idx="351">
                        <c:v>1.89869</c:v>
                      </c:pt>
                      <c:pt idx="352">
                        <c:v>1.9007499999999999</c:v>
                      </c:pt>
                      <c:pt idx="353">
                        <c:v>1.90265</c:v>
                      </c:pt>
                      <c:pt idx="354">
                        <c:v>1.9046099999999999</c:v>
                      </c:pt>
                      <c:pt idx="355">
                        <c:v>1.9066000000000001</c:v>
                      </c:pt>
                      <c:pt idx="356">
                        <c:v>1.90892</c:v>
                      </c:pt>
                      <c:pt idx="357">
                        <c:v>1.91069</c:v>
                      </c:pt>
                      <c:pt idx="358">
                        <c:v>1.9126700000000001</c:v>
                      </c:pt>
                      <c:pt idx="359">
                        <c:v>1.9146700000000001</c:v>
                      </c:pt>
                      <c:pt idx="360">
                        <c:v>1.9168400000000001</c:v>
                      </c:pt>
                      <c:pt idx="361">
                        <c:v>1.9186399999999999</c:v>
                      </c:pt>
                      <c:pt idx="362">
                        <c:v>1.9206000000000001</c:v>
                      </c:pt>
                      <c:pt idx="363">
                        <c:v>1.92262</c:v>
                      </c:pt>
                      <c:pt idx="364">
                        <c:v>1.9247000000000001</c:v>
                      </c:pt>
                      <c:pt idx="365">
                        <c:v>1.92658</c:v>
                      </c:pt>
                      <c:pt idx="366">
                        <c:v>1.9285399999999999</c:v>
                      </c:pt>
                      <c:pt idx="367">
                        <c:v>1.9305000000000001</c:v>
                      </c:pt>
                      <c:pt idx="368">
                        <c:v>1.9325000000000001</c:v>
                      </c:pt>
                      <c:pt idx="369">
                        <c:v>1.93469</c:v>
                      </c:pt>
                      <c:pt idx="370">
                        <c:v>1.93662</c:v>
                      </c:pt>
                      <c:pt idx="371">
                        <c:v>1.93862</c:v>
                      </c:pt>
                      <c:pt idx="372">
                        <c:v>1.94076</c:v>
                      </c:pt>
                      <c:pt idx="373">
                        <c:v>1.9426300000000001</c:v>
                      </c:pt>
                      <c:pt idx="374">
                        <c:v>1.94455</c:v>
                      </c:pt>
                      <c:pt idx="375">
                        <c:v>1.9465300000000001</c:v>
                      </c:pt>
                      <c:pt idx="376">
                        <c:v>1.9486699999999999</c:v>
                      </c:pt>
                      <c:pt idx="377">
                        <c:v>1.95059</c:v>
                      </c:pt>
                      <c:pt idx="378">
                        <c:v>1.9524999999999999</c:v>
                      </c:pt>
                      <c:pt idx="379">
                        <c:v>1.9544699999999999</c:v>
                      </c:pt>
                      <c:pt idx="380">
                        <c:v>1.9564699999999999</c:v>
                      </c:pt>
                      <c:pt idx="381">
                        <c:v>1.9586699999999999</c:v>
                      </c:pt>
                      <c:pt idx="382">
                        <c:v>1.96058</c:v>
                      </c:pt>
                      <c:pt idx="383">
                        <c:v>1.96251</c:v>
                      </c:pt>
                      <c:pt idx="384">
                        <c:v>1.9648099999999999</c:v>
                      </c:pt>
                      <c:pt idx="385">
                        <c:v>1.96662</c:v>
                      </c:pt>
                      <c:pt idx="386">
                        <c:v>1.96855</c:v>
                      </c:pt>
                      <c:pt idx="387">
                        <c:v>1.9704699999999999</c:v>
                      </c:pt>
                      <c:pt idx="388">
                        <c:v>1.97265</c:v>
                      </c:pt>
                      <c:pt idx="389">
                        <c:v>1.97455</c:v>
                      </c:pt>
                      <c:pt idx="390">
                        <c:v>1.97644</c:v>
                      </c:pt>
                      <c:pt idx="391">
                        <c:v>1.9783599999999999</c:v>
                      </c:pt>
                      <c:pt idx="392">
                        <c:v>1.98041</c:v>
                      </c:pt>
                      <c:pt idx="393">
                        <c:v>1.98248</c:v>
                      </c:pt>
                      <c:pt idx="394">
                        <c:v>1.9844900000000001</c:v>
                      </c:pt>
                      <c:pt idx="395">
                        <c:v>1.9864900000000001</c:v>
                      </c:pt>
                      <c:pt idx="396">
                        <c:v>1.98875</c:v>
                      </c:pt>
                      <c:pt idx="397">
                        <c:v>1.99055</c:v>
                      </c:pt>
                      <c:pt idx="398">
                        <c:v>1.99244</c:v>
                      </c:pt>
                      <c:pt idx="399">
                        <c:v>1.99437</c:v>
                      </c:pt>
                      <c:pt idx="400">
                        <c:v>1.99658</c:v>
                      </c:pt>
                      <c:pt idx="401">
                        <c:v>1.9985200000000001</c:v>
                      </c:pt>
                      <c:pt idx="402">
                        <c:v>2.00041</c:v>
                      </c:pt>
                      <c:pt idx="403">
                        <c:v>2.00237</c:v>
                      </c:pt>
                      <c:pt idx="404">
                        <c:v>2.0043899999999999</c:v>
                      </c:pt>
                      <c:pt idx="405">
                        <c:v>2.0064600000000001</c:v>
                      </c:pt>
                      <c:pt idx="406">
                        <c:v>2.0083299999999999</c:v>
                      </c:pt>
                      <c:pt idx="407">
                        <c:v>2.0104199999999999</c:v>
                      </c:pt>
                      <c:pt idx="408">
                        <c:v>2.0126900000000001</c:v>
                      </c:pt>
                      <c:pt idx="409">
                        <c:v>2.01457</c:v>
                      </c:pt>
                      <c:pt idx="410">
                        <c:v>2.01641</c:v>
                      </c:pt>
                      <c:pt idx="411">
                        <c:v>2.0183399999999998</c:v>
                      </c:pt>
                      <c:pt idx="412">
                        <c:v>2.0205600000000001</c:v>
                      </c:pt>
                      <c:pt idx="413">
                        <c:v>2.0225200000000001</c:v>
                      </c:pt>
                      <c:pt idx="414">
                        <c:v>2.0243699999999998</c:v>
                      </c:pt>
                      <c:pt idx="415">
                        <c:v>2.0263100000000001</c:v>
                      </c:pt>
                      <c:pt idx="416">
                        <c:v>2.0283199999999999</c:v>
                      </c:pt>
                      <c:pt idx="417">
                        <c:v>2.0304099999999998</c:v>
                      </c:pt>
                      <c:pt idx="418">
                        <c:v>2.0322900000000002</c:v>
                      </c:pt>
                      <c:pt idx="419">
                        <c:v>2.0342799999999999</c:v>
                      </c:pt>
                      <c:pt idx="420">
                        <c:v>2.0364499999999999</c:v>
                      </c:pt>
                      <c:pt idx="421">
                        <c:v>2.0385599999999999</c:v>
                      </c:pt>
                      <c:pt idx="422">
                        <c:v>2.0403600000000002</c:v>
                      </c:pt>
                      <c:pt idx="423">
                        <c:v>2.0423</c:v>
                      </c:pt>
                      <c:pt idx="424">
                        <c:v>2.0443799999999999</c:v>
                      </c:pt>
                      <c:pt idx="425">
                        <c:v>2.0464799999999999</c:v>
                      </c:pt>
                      <c:pt idx="426">
                        <c:v>2.0483199999999999</c:v>
                      </c:pt>
                      <c:pt idx="427">
                        <c:v>2.0503</c:v>
                      </c:pt>
                      <c:pt idx="428">
                        <c:v>2.0523699999999998</c:v>
                      </c:pt>
                      <c:pt idx="429">
                        <c:v>2.0544099999999998</c:v>
                      </c:pt>
                      <c:pt idx="430">
                        <c:v>2.0562900000000002</c:v>
                      </c:pt>
                      <c:pt idx="431">
                        <c:v>2.0582699999999998</c:v>
                      </c:pt>
                      <c:pt idx="432">
                        <c:v>2.06027</c:v>
                      </c:pt>
                      <c:pt idx="433">
                        <c:v>2.0625599999999999</c:v>
                      </c:pt>
                      <c:pt idx="434">
                        <c:v>2.0643500000000001</c:v>
                      </c:pt>
                      <c:pt idx="435">
                        <c:v>2.0663100000000001</c:v>
                      </c:pt>
                      <c:pt idx="436">
                        <c:v>2.06839</c:v>
                      </c:pt>
                      <c:pt idx="437">
                        <c:v>2.0704699999999998</c:v>
                      </c:pt>
                      <c:pt idx="438">
                        <c:v>2.0722800000000001</c:v>
                      </c:pt>
                      <c:pt idx="439">
                        <c:v>2.0742699999999998</c:v>
                      </c:pt>
                      <c:pt idx="440">
                        <c:v>2.07626</c:v>
                      </c:pt>
                      <c:pt idx="441">
                        <c:v>2.0783999999999998</c:v>
                      </c:pt>
                      <c:pt idx="442">
                        <c:v>2.0802299999999998</c:v>
                      </c:pt>
                      <c:pt idx="443">
                        <c:v>2.08216</c:v>
                      </c:pt>
                      <c:pt idx="444">
                        <c:v>2.0841799999999999</c:v>
                      </c:pt>
                      <c:pt idx="445">
                        <c:v>2.0861999999999998</c:v>
                      </c:pt>
                      <c:pt idx="446">
                        <c:v>2.08833</c:v>
                      </c:pt>
                      <c:pt idx="447">
                        <c:v>2.0902699999999999</c:v>
                      </c:pt>
                      <c:pt idx="448">
                        <c:v>2.0924100000000001</c:v>
                      </c:pt>
                      <c:pt idx="449">
                        <c:v>2.0944400000000001</c:v>
                      </c:pt>
                      <c:pt idx="450">
                        <c:v>2.09626</c:v>
                      </c:pt>
                      <c:pt idx="451">
                        <c:v>2.09822</c:v>
                      </c:pt>
                      <c:pt idx="452">
                        <c:v>2.1001799999999999</c:v>
                      </c:pt>
                      <c:pt idx="453">
                        <c:v>2.1023200000000002</c:v>
                      </c:pt>
                      <c:pt idx="454">
                        <c:v>2.1042100000000001</c:v>
                      </c:pt>
                      <c:pt idx="455">
                        <c:v>2.1061200000000002</c:v>
                      </c:pt>
                      <c:pt idx="456">
                        <c:v>2.1081300000000001</c:v>
                      </c:pt>
                      <c:pt idx="457">
                        <c:v>2.11015</c:v>
                      </c:pt>
                      <c:pt idx="458">
                        <c:v>2.11226</c:v>
                      </c:pt>
                      <c:pt idx="459">
                        <c:v>2.1142400000000001</c:v>
                      </c:pt>
                      <c:pt idx="460">
                        <c:v>2.1162299999999998</c:v>
                      </c:pt>
                      <c:pt idx="461">
                        <c:v>2.1184599999999998</c:v>
                      </c:pt>
                      <c:pt idx="462">
                        <c:v>2.12025</c:v>
                      </c:pt>
                      <c:pt idx="463">
                        <c:v>2.1221800000000002</c:v>
                      </c:pt>
                      <c:pt idx="464">
                        <c:v>2.1240999999999999</c:v>
                      </c:pt>
                      <c:pt idx="465">
                        <c:v>2.1262799999999999</c:v>
                      </c:pt>
                      <c:pt idx="466">
                        <c:v>2.1281699999999999</c:v>
                      </c:pt>
                      <c:pt idx="467">
                        <c:v>2.13008</c:v>
                      </c:pt>
                      <c:pt idx="468">
                        <c:v>2.1320600000000001</c:v>
                      </c:pt>
                      <c:pt idx="469">
                        <c:v>2.13409</c:v>
                      </c:pt>
                      <c:pt idx="470">
                        <c:v>2.13611</c:v>
                      </c:pt>
                      <c:pt idx="471">
                        <c:v>2.13815</c:v>
                      </c:pt>
                      <c:pt idx="472">
                        <c:v>2.1403099999999999</c:v>
                      </c:pt>
                      <c:pt idx="473">
                        <c:v>2.1424300000000001</c:v>
                      </c:pt>
                      <c:pt idx="474">
                        <c:v>2.14418</c:v>
                      </c:pt>
                      <c:pt idx="475">
                        <c:v>2.1461199999999998</c:v>
                      </c:pt>
                      <c:pt idx="476">
                        <c:v>2.1480600000000001</c:v>
                      </c:pt>
                      <c:pt idx="477">
                        <c:v>2.1502599999999998</c:v>
                      </c:pt>
                      <c:pt idx="478">
                        <c:v>2.1521599999999999</c:v>
                      </c:pt>
                      <c:pt idx="479">
                        <c:v>2.15408</c:v>
                      </c:pt>
                      <c:pt idx="480">
                        <c:v>2.15604</c:v>
                      </c:pt>
                      <c:pt idx="481">
                        <c:v>2.1580599999999999</c:v>
                      </c:pt>
                      <c:pt idx="482">
                        <c:v>2.16011</c:v>
                      </c:pt>
                      <c:pt idx="483">
                        <c:v>2.1620200000000001</c:v>
                      </c:pt>
                      <c:pt idx="484">
                        <c:v>2.1640899999999998</c:v>
                      </c:pt>
                      <c:pt idx="485">
                        <c:v>2.1664599999999998</c:v>
                      </c:pt>
                      <c:pt idx="486">
                        <c:v>2.1681499999999998</c:v>
                      </c:pt>
                      <c:pt idx="487">
                        <c:v>2.1701100000000002</c:v>
                      </c:pt>
                      <c:pt idx="488">
                        <c:v>2.1719900000000001</c:v>
                      </c:pt>
                      <c:pt idx="489">
                        <c:v>2.1742300000000001</c:v>
                      </c:pt>
                      <c:pt idx="490">
                        <c:v>2.1761400000000002</c:v>
                      </c:pt>
                      <c:pt idx="491">
                        <c:v>2.1780300000000001</c:v>
                      </c:pt>
                      <c:pt idx="492">
                        <c:v>2.1799499999999998</c:v>
                      </c:pt>
                      <c:pt idx="493">
                        <c:v>2.1819999999999999</c:v>
                      </c:pt>
                      <c:pt idx="494">
                        <c:v>2.1840700000000002</c:v>
                      </c:pt>
                      <c:pt idx="495">
                        <c:v>2.1859199999999999</c:v>
                      </c:pt>
                      <c:pt idx="496">
                        <c:v>2.18791</c:v>
                      </c:pt>
                      <c:pt idx="497">
                        <c:v>2.1901999999999999</c:v>
                      </c:pt>
                      <c:pt idx="498">
                        <c:v>2.1921599999999999</c:v>
                      </c:pt>
                      <c:pt idx="499">
                        <c:v>2.1939899999999999</c:v>
                      </c:pt>
                      <c:pt idx="500">
                        <c:v>2.1959499999999998</c:v>
                      </c:pt>
                      <c:pt idx="501" formatCode="0.000">
                        <c:v>2.1981099999999998</c:v>
                      </c:pt>
                      <c:pt idx="502" formatCode="0.000">
                        <c:v>2.2000899999999999</c:v>
                      </c:pt>
                      <c:pt idx="503" formatCode="0.000">
                        <c:v>2.202</c:v>
                      </c:pt>
                      <c:pt idx="504" formatCode="0.000">
                        <c:v>2.2039399999999998</c:v>
                      </c:pt>
                      <c:pt idx="505" formatCode="0.000">
                        <c:v>2.2059600000000001</c:v>
                      </c:pt>
                      <c:pt idx="506" formatCode="0.000">
                        <c:v>2.2080199999999999</c:v>
                      </c:pt>
                      <c:pt idx="507" formatCode="0.000">
                        <c:v>2.2099000000000002</c:v>
                      </c:pt>
                      <c:pt idx="508" formatCode="0.000">
                        <c:v>2.2118799999999998</c:v>
                      </c:pt>
                      <c:pt idx="509" formatCode="0.000">
                        <c:v>2.2138800000000001</c:v>
                      </c:pt>
                      <c:pt idx="510" formatCode="0.000">
                        <c:v>2.2161599999999999</c:v>
                      </c:pt>
                      <c:pt idx="511" formatCode="0.000">
                        <c:v>2.2180599999999999</c:v>
                      </c:pt>
                      <c:pt idx="512" formatCode="0.000">
                        <c:v>2.2199200000000001</c:v>
                      </c:pt>
                      <c:pt idx="513" formatCode="0.000">
                        <c:v>2.2219699999999998</c:v>
                      </c:pt>
                      <c:pt idx="514" formatCode="0.000">
                        <c:v>2.22411</c:v>
                      </c:pt>
                      <c:pt idx="515" formatCode="0.000">
                        <c:v>2.22593</c:v>
                      </c:pt>
                      <c:pt idx="516" formatCode="0.000">
                        <c:v>2.2278699999999998</c:v>
                      </c:pt>
                      <c:pt idx="517" formatCode="0.000">
                        <c:v>2.2299199999999999</c:v>
                      </c:pt>
                      <c:pt idx="518" formatCode="0.000">
                        <c:v>2.23203</c:v>
                      </c:pt>
                      <c:pt idx="519" formatCode="0.000">
                        <c:v>2.2338499999999999</c:v>
                      </c:pt>
                      <c:pt idx="520" formatCode="0.000">
                        <c:v>2.23583</c:v>
                      </c:pt>
                      <c:pt idx="521" formatCode="0.000">
                        <c:v>2.2378100000000001</c:v>
                      </c:pt>
                      <c:pt idx="522" formatCode="0.000">
                        <c:v>2.2398699999999998</c:v>
                      </c:pt>
                      <c:pt idx="523" formatCode="0.000">
                        <c:v>2.2419500000000001</c:v>
                      </c:pt>
                      <c:pt idx="524" formatCode="0.000">
                        <c:v>2.2438799999999999</c:v>
                      </c:pt>
                      <c:pt idx="525" formatCode="0.000">
                        <c:v>2.2459799999999999</c:v>
                      </c:pt>
                      <c:pt idx="526" formatCode="0.000">
                        <c:v>2.2480899999999999</c:v>
                      </c:pt>
                      <c:pt idx="527" formatCode="0.000">
                        <c:v>2.24986</c:v>
                      </c:pt>
                      <c:pt idx="528" formatCode="0.000">
                        <c:v>2.2518400000000001</c:v>
                      </c:pt>
                      <c:pt idx="529" formatCode="0.000">
                        <c:v>2.2538299999999998</c:v>
                      </c:pt>
                      <c:pt idx="530" formatCode="0.000">
                        <c:v>2.2559800000000001</c:v>
                      </c:pt>
                      <c:pt idx="531" formatCode="0.000">
                        <c:v>2.2578200000000002</c:v>
                      </c:pt>
                      <c:pt idx="532" formatCode="0.000">
                        <c:v>2.2597499999999999</c:v>
                      </c:pt>
                      <c:pt idx="533" formatCode="0.000">
                        <c:v>2.2617500000000001</c:v>
                      </c:pt>
                      <c:pt idx="534" formatCode="0.000">
                        <c:v>2.2637800000000001</c:v>
                      </c:pt>
                      <c:pt idx="535" formatCode="0.000">
                        <c:v>2.2659099999999999</c:v>
                      </c:pt>
                      <c:pt idx="536" formatCode="0.000">
                        <c:v>2.2678600000000002</c:v>
                      </c:pt>
                      <c:pt idx="537" formatCode="0.000">
                        <c:v>2.2699099999999999</c:v>
                      </c:pt>
                      <c:pt idx="538" formatCode="0.000">
                        <c:v>2.2720500000000001</c:v>
                      </c:pt>
                      <c:pt idx="539" formatCode="0.000">
                        <c:v>2.2738499999999999</c:v>
                      </c:pt>
                      <c:pt idx="540" formatCode="0.000">
                        <c:v>2.2757900000000002</c:v>
                      </c:pt>
                      <c:pt idx="541" formatCode="0.000">
                        <c:v>2.27772</c:v>
                      </c:pt>
                      <c:pt idx="542" formatCode="0.000">
                        <c:v>2.2799200000000002</c:v>
                      </c:pt>
                      <c:pt idx="543" formatCode="0.000">
                        <c:v>2.2817799999999999</c:v>
                      </c:pt>
                      <c:pt idx="544" formatCode="0.000">
                        <c:v>2.2836699999999999</c:v>
                      </c:pt>
                      <c:pt idx="545" formatCode="0.000">
                        <c:v>2.2856299999999998</c:v>
                      </c:pt>
                      <c:pt idx="546" formatCode="0.000">
                        <c:v>2.2876799999999999</c:v>
                      </c:pt>
                      <c:pt idx="547" formatCode="0.000">
                        <c:v>2.2897099999999999</c:v>
                      </c:pt>
                      <c:pt idx="548" formatCode="0.000">
                        <c:v>2.29182</c:v>
                      </c:pt>
                      <c:pt idx="549" formatCode="0.000">
                        <c:v>2.2939799999999999</c:v>
                      </c:pt>
                      <c:pt idx="550" formatCode="0.000">
                        <c:v>2.2960600000000002</c:v>
                      </c:pt>
                      <c:pt idx="551" formatCode="0.000">
                        <c:v>2.2977799999999999</c:v>
                      </c:pt>
                      <c:pt idx="552" formatCode="0.000">
                        <c:v>2.2997100000000001</c:v>
                      </c:pt>
                      <c:pt idx="553" formatCode="0.000">
                        <c:v>2.30159</c:v>
                      </c:pt>
                      <c:pt idx="554" formatCode="0.000">
                        <c:v>2.3037399999999999</c:v>
                      </c:pt>
                      <c:pt idx="555" formatCode="0.000">
                        <c:v>2.3057500000000002</c:v>
                      </c:pt>
                      <c:pt idx="556" formatCode="0.000">
                        <c:v>2.3076599999999998</c:v>
                      </c:pt>
                      <c:pt idx="557" formatCode="0.000">
                        <c:v>2.3096100000000002</c:v>
                      </c:pt>
                      <c:pt idx="558" formatCode="0.000">
                        <c:v>2.3116300000000001</c:v>
                      </c:pt>
                      <c:pt idx="559" formatCode="0.000">
                        <c:v>2.3136999999999999</c:v>
                      </c:pt>
                      <c:pt idx="560" formatCode="0.000">
                        <c:v>2.3155800000000002</c:v>
                      </c:pt>
                      <c:pt idx="561" formatCode="0.000">
                        <c:v>2.3176899999999998</c:v>
                      </c:pt>
                      <c:pt idx="562" formatCode="0.000">
                        <c:v>2.3199399999999999</c:v>
                      </c:pt>
                      <c:pt idx="563" formatCode="0.000">
                        <c:v>2.32178</c:v>
                      </c:pt>
                      <c:pt idx="564" formatCode="0.000">
                        <c:v>2.3236699999999999</c:v>
                      </c:pt>
                      <c:pt idx="565" formatCode="0.000">
                        <c:v>2.3256000000000001</c:v>
                      </c:pt>
                      <c:pt idx="566" formatCode="0.000">
                        <c:v>2.3277800000000002</c:v>
                      </c:pt>
                      <c:pt idx="567" formatCode="0.000">
                        <c:v>2.3297599999999998</c:v>
                      </c:pt>
                      <c:pt idx="568" formatCode="0.000">
                        <c:v>2.33161</c:v>
                      </c:pt>
                      <c:pt idx="569" formatCode="0.000">
                        <c:v>2.33358</c:v>
                      </c:pt>
                      <c:pt idx="570" formatCode="0.000">
                        <c:v>2.3355700000000001</c:v>
                      </c:pt>
                      <c:pt idx="571" formatCode="0.000">
                        <c:v>2.3376700000000001</c:v>
                      </c:pt>
                      <c:pt idx="572" formatCode="0.000">
                        <c:v>2.33954</c:v>
                      </c:pt>
                      <c:pt idx="573" formatCode="0.000">
                        <c:v>2.34152</c:v>
                      </c:pt>
                      <c:pt idx="574" formatCode="0.000">
                        <c:v>2.3437999999999999</c:v>
                      </c:pt>
                      <c:pt idx="575" formatCode="0.000">
                        <c:v>2.3457599999999998</c:v>
                      </c:pt>
                      <c:pt idx="576" formatCode="0.000">
                        <c:v>2.3476599999999999</c:v>
                      </c:pt>
                      <c:pt idx="577" formatCode="0.000">
                        <c:v>2.3495699999999999</c:v>
                      </c:pt>
                      <c:pt idx="578" formatCode="0.000">
                        <c:v>2.3517199999999998</c:v>
                      </c:pt>
                      <c:pt idx="579" formatCode="0.000">
                        <c:v>2.35371</c:v>
                      </c:pt>
                      <c:pt idx="580" formatCode="0.000">
                        <c:v>2.35562</c:v>
                      </c:pt>
                      <c:pt idx="581" formatCode="0.000">
                        <c:v>2.3575200000000001</c:v>
                      </c:pt>
                      <c:pt idx="582" formatCode="0.000">
                        <c:v>2.3595199999999998</c:v>
                      </c:pt>
                      <c:pt idx="583" formatCode="0.000">
                        <c:v>2.3616299999999999</c:v>
                      </c:pt>
                      <c:pt idx="584" formatCode="0.000">
                        <c:v>2.3635100000000002</c:v>
                      </c:pt>
                      <c:pt idx="585" formatCode="0.000">
                        <c:v>2.3654899999999999</c:v>
                      </c:pt>
                      <c:pt idx="586" formatCode="0.000">
                        <c:v>2.36748</c:v>
                      </c:pt>
                      <c:pt idx="587" formatCode="0.000">
                        <c:v>2.3697499999999998</c:v>
                      </c:pt>
                      <c:pt idx="588" formatCode="0.000">
                        <c:v>2.3715999999999999</c:v>
                      </c:pt>
                      <c:pt idx="589" formatCode="0.000">
                        <c:v>2.37351</c:v>
                      </c:pt>
                      <c:pt idx="590" formatCode="0.000">
                        <c:v>2.3755799999999998</c:v>
                      </c:pt>
                      <c:pt idx="591" formatCode="0.000">
                        <c:v>2.3776999999999999</c:v>
                      </c:pt>
                      <c:pt idx="592" formatCode="0.000">
                        <c:v>2.37954</c:v>
                      </c:pt>
                      <c:pt idx="593" formatCode="0.000">
                        <c:v>2.3814799999999998</c:v>
                      </c:pt>
                      <c:pt idx="594" formatCode="0.000">
                        <c:v>2.3835099999999998</c:v>
                      </c:pt>
                      <c:pt idx="595" formatCode="0.000">
                        <c:v>2.3856600000000001</c:v>
                      </c:pt>
                      <c:pt idx="596" formatCode="0.000">
                        <c:v>2.3874599999999999</c:v>
                      </c:pt>
                      <c:pt idx="597" formatCode="0.000">
                        <c:v>2.38944</c:v>
                      </c:pt>
                      <c:pt idx="598" formatCode="0.000">
                        <c:v>2.39141</c:v>
                      </c:pt>
                      <c:pt idx="599" formatCode="0.000">
                        <c:v>2.3934700000000002</c:v>
                      </c:pt>
                      <c:pt idx="600" formatCode="0.000">
                        <c:v>2.3955600000000001</c:v>
                      </c:pt>
                      <c:pt idx="601" formatCode="0.000">
                        <c:v>2.3974899999999999</c:v>
                      </c:pt>
                      <c:pt idx="602" formatCode="0.000">
                        <c:v>2.3996400000000002</c:v>
                      </c:pt>
                      <c:pt idx="603" formatCode="0.000">
                        <c:v>2.4016999999999999</c:v>
                      </c:pt>
                      <c:pt idx="604" formatCode="0.000">
                        <c:v>2.4034800000000001</c:v>
                      </c:pt>
                      <c:pt idx="605" formatCode="0.000">
                        <c:v>2.4054600000000002</c:v>
                      </c:pt>
                      <c:pt idx="606" formatCode="0.000">
                        <c:v>2.40747</c:v>
                      </c:pt>
                      <c:pt idx="607" formatCode="0.000">
                        <c:v>2.4096299999999999</c:v>
                      </c:pt>
                      <c:pt idx="608" formatCode="0.000">
                        <c:v>2.4114499999999999</c:v>
                      </c:pt>
                      <c:pt idx="609" formatCode="0.000">
                        <c:v>2.4134199999999999</c:v>
                      </c:pt>
                      <c:pt idx="610" formatCode="0.000">
                        <c:v>2.4154100000000001</c:v>
                      </c:pt>
                      <c:pt idx="611" formatCode="0.000">
                        <c:v>2.4174500000000001</c:v>
                      </c:pt>
                      <c:pt idx="612" formatCode="0.000">
                        <c:v>2.4195600000000002</c:v>
                      </c:pt>
                      <c:pt idx="613" formatCode="0.000">
                        <c:v>2.4215100000000001</c:v>
                      </c:pt>
                      <c:pt idx="614" formatCode="0.000">
                        <c:v>2.4235699999999998</c:v>
                      </c:pt>
                      <c:pt idx="615" formatCode="0.000">
                        <c:v>2.4256799999999998</c:v>
                      </c:pt>
                      <c:pt idx="616" formatCode="0.000">
                        <c:v>2.4275000000000002</c:v>
                      </c:pt>
                      <c:pt idx="617" formatCode="0.000">
                        <c:v>2.42944</c:v>
                      </c:pt>
                      <c:pt idx="618" formatCode="0.000">
                        <c:v>2.4314100000000001</c:v>
                      </c:pt>
                      <c:pt idx="619" formatCode="0.000">
                        <c:v>2.43357</c:v>
                      </c:pt>
                      <c:pt idx="620" formatCode="0.000">
                        <c:v>2.4354200000000001</c:v>
                      </c:pt>
                      <c:pt idx="621" formatCode="0.000">
                        <c:v>2.4373800000000001</c:v>
                      </c:pt>
                      <c:pt idx="622" formatCode="0.000">
                        <c:v>2.4393099999999999</c:v>
                      </c:pt>
                      <c:pt idx="623" formatCode="0.000">
                        <c:v>2.4413900000000002</c:v>
                      </c:pt>
                      <c:pt idx="624" formatCode="0.000">
                        <c:v>2.4433400000000001</c:v>
                      </c:pt>
                      <c:pt idx="625" formatCode="0.000">
                        <c:v>2.44543</c:v>
                      </c:pt>
                      <c:pt idx="626" formatCode="0.000">
                        <c:v>2.44753</c:v>
                      </c:pt>
                      <c:pt idx="627" formatCode="0.000">
                        <c:v>2.4496899999999999</c:v>
                      </c:pt>
                      <c:pt idx="628" formatCode="0.000">
                        <c:v>2.4514399999999998</c:v>
                      </c:pt>
                      <c:pt idx="629" formatCode="0.000">
                        <c:v>2.4533999999999998</c:v>
                      </c:pt>
                      <c:pt idx="630" formatCode="0.000">
                        <c:v>2.4553500000000001</c:v>
                      </c:pt>
                      <c:pt idx="631" formatCode="0.000">
                        <c:v>2.45756</c:v>
                      </c:pt>
                      <c:pt idx="632" formatCode="0.000">
                        <c:v>2.4593400000000001</c:v>
                      </c:pt>
                      <c:pt idx="633" formatCode="0.000">
                        <c:v>2.4612599999999998</c:v>
                      </c:pt>
                      <c:pt idx="634" formatCode="0.000">
                        <c:v>2.4632700000000001</c:v>
                      </c:pt>
                      <c:pt idx="635" formatCode="0.000">
                        <c:v>2.4652799999999999</c:v>
                      </c:pt>
                      <c:pt idx="636" formatCode="0.000">
                        <c:v>2.4672900000000002</c:v>
                      </c:pt>
                      <c:pt idx="637" formatCode="0.000">
                        <c:v>2.46922</c:v>
                      </c:pt>
                      <c:pt idx="638" formatCode="0.000">
                        <c:v>2.4712200000000002</c:v>
                      </c:pt>
                      <c:pt idx="639" formatCode="0.000">
                        <c:v>2.4735999999999998</c:v>
                      </c:pt>
                      <c:pt idx="640" formatCode="0.000">
                        <c:v>2.4754</c:v>
                      </c:pt>
                      <c:pt idx="641" formatCode="0.000">
                        <c:v>2.4773200000000002</c:v>
                      </c:pt>
                      <c:pt idx="642" formatCode="0.000">
                        <c:v>2.4793099999999999</c:v>
                      </c:pt>
                      <c:pt idx="643" formatCode="0.000">
                        <c:v>2.48136</c:v>
                      </c:pt>
                      <c:pt idx="644" formatCode="0.000">
                        <c:v>2.4833599999999998</c:v>
                      </c:pt>
                      <c:pt idx="645" formatCode="0.000">
                        <c:v>2.4852599999999998</c:v>
                      </c:pt>
                      <c:pt idx="646" formatCode="0.000">
                        <c:v>2.4871799999999999</c:v>
                      </c:pt>
                      <c:pt idx="647" formatCode="0.000">
                        <c:v>2.4892300000000001</c:v>
                      </c:pt>
                      <c:pt idx="648" formatCode="0.000">
                        <c:v>2.4912999999999998</c:v>
                      </c:pt>
                      <c:pt idx="649" formatCode="0.000">
                        <c:v>2.49316</c:v>
                      </c:pt>
                      <c:pt idx="650" formatCode="0.000">
                        <c:v>2.4951500000000002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D729-4DD5-BFB7-2E020FAE72D6}"/>
                  </c:ext>
                </c:extLst>
              </c15:ser>
            </c15:filteredScatterSeries>
          </c:ext>
        </c:extLst>
      </c:scatterChart>
      <c:valAx>
        <c:axId val="503351936"/>
        <c:scaling>
          <c:orientation val="minMax"/>
          <c:max val="1.2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S" noProof="0" dirty="0"/>
                  <a:t>Densidad de Corriente (A/cm2)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.0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6756160"/>
        <c:crosses val="autoZero"/>
        <c:crossBetween val="midCat"/>
        <c:majorUnit val="0.1"/>
      </c:valAx>
      <c:valAx>
        <c:axId val="656756160"/>
        <c:scaling>
          <c:orientation val="minMax"/>
          <c:max val="2.5"/>
          <c:min val="1.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S" noProof="0" dirty="0"/>
                  <a:t>Voltaje (V)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3351936"/>
        <c:crosses val="autoZero"/>
        <c:crossBetween val="midCat"/>
        <c:majorUnit val="0.1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0412776558980292"/>
          <c:y val="0.29793248091955082"/>
          <c:w val="0.11144694001381678"/>
          <c:h val="0.40887158747036373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20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UY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3EBE5E-A9D3-4265-A60D-F9F315C76FA6}" type="datetimeFigureOut">
              <a:rPr lang="es-UY" smtClean="0"/>
              <a:t>20/11/2025</a:t>
            </a:fld>
            <a:endParaRPr lang="es-UY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UY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UY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C69B62-6D76-46C2-91D6-988C278BC4F6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35128870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lnSpc>
                <a:spcPct val="115000"/>
              </a:lnSpc>
              <a:spcAft>
                <a:spcPts val="800"/>
              </a:spcAft>
              <a:buNone/>
            </a:pPr>
            <a:endParaRPr dirty="0"/>
          </a:p>
        </p:txBody>
      </p:sp>
      <p:sp>
        <p:nvSpPr>
          <p:cNvPr id="88" name="Google Shape;8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>
          <a:extLst>
            <a:ext uri="{FF2B5EF4-FFF2-40B4-BE49-F238E27FC236}">
              <a16:creationId xmlns:a16="http://schemas.microsoft.com/office/drawing/2014/main" id="{C97892AB-E563-0DA0-3255-EF519A9903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:notes">
            <a:extLst>
              <a:ext uri="{FF2B5EF4-FFF2-40B4-BE49-F238E27FC236}">
                <a16:creationId xmlns:a16="http://schemas.microsoft.com/office/drawing/2014/main" id="{AC706829-3BC5-7643-F1F3-E135B5C10EF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:notes">
            <a:extLst>
              <a:ext uri="{FF2B5EF4-FFF2-40B4-BE49-F238E27FC236}">
                <a16:creationId xmlns:a16="http://schemas.microsoft.com/office/drawing/2014/main" id="{BD03A3B4-8F10-277D-2E3A-14AAFAE90CF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03907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>
          <a:extLst>
            <a:ext uri="{FF2B5EF4-FFF2-40B4-BE49-F238E27FC236}">
              <a16:creationId xmlns:a16="http://schemas.microsoft.com/office/drawing/2014/main" id="{867CC681-51F6-09CB-7E16-E8ED01B267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:notes">
            <a:extLst>
              <a:ext uri="{FF2B5EF4-FFF2-40B4-BE49-F238E27FC236}">
                <a16:creationId xmlns:a16="http://schemas.microsoft.com/office/drawing/2014/main" id="{BE17C1C6-3336-5FBC-3EDB-642E8D6DB56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:notes">
            <a:extLst>
              <a:ext uri="{FF2B5EF4-FFF2-40B4-BE49-F238E27FC236}">
                <a16:creationId xmlns:a16="http://schemas.microsoft.com/office/drawing/2014/main" id="{64CC8F69-4606-7640-991A-023BDFD13FB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8963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>
          <a:extLst>
            <a:ext uri="{FF2B5EF4-FFF2-40B4-BE49-F238E27FC236}">
              <a16:creationId xmlns:a16="http://schemas.microsoft.com/office/drawing/2014/main" id="{FC1B7597-38D7-2AFF-9864-7F330E2287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:notes">
            <a:extLst>
              <a:ext uri="{FF2B5EF4-FFF2-40B4-BE49-F238E27FC236}">
                <a16:creationId xmlns:a16="http://schemas.microsoft.com/office/drawing/2014/main" id="{741557AC-54A1-1026-83E6-6B62899F488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:notes">
            <a:extLst>
              <a:ext uri="{FF2B5EF4-FFF2-40B4-BE49-F238E27FC236}">
                <a16:creationId xmlns:a16="http://schemas.microsoft.com/office/drawing/2014/main" id="{B208D1DE-95BB-9D6C-2FDA-4F2B717B3A7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226229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>
          <a:extLst>
            <a:ext uri="{FF2B5EF4-FFF2-40B4-BE49-F238E27FC236}">
              <a16:creationId xmlns:a16="http://schemas.microsoft.com/office/drawing/2014/main" id="{609A1A95-8402-A0E9-3F3C-16D2FBB1E6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:notes">
            <a:extLst>
              <a:ext uri="{FF2B5EF4-FFF2-40B4-BE49-F238E27FC236}">
                <a16:creationId xmlns:a16="http://schemas.microsoft.com/office/drawing/2014/main" id="{32A3911D-4A7B-BF37-B3BC-24BC3D1DE5A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:notes">
            <a:extLst>
              <a:ext uri="{FF2B5EF4-FFF2-40B4-BE49-F238E27FC236}">
                <a16:creationId xmlns:a16="http://schemas.microsoft.com/office/drawing/2014/main" id="{B6849038-2E74-1E20-3898-97DA2A636E4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301972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>
          <a:extLst>
            <a:ext uri="{FF2B5EF4-FFF2-40B4-BE49-F238E27FC236}">
              <a16:creationId xmlns:a16="http://schemas.microsoft.com/office/drawing/2014/main" id="{78440E80-E545-7B68-BDEB-69725FA2A5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:notes">
            <a:extLst>
              <a:ext uri="{FF2B5EF4-FFF2-40B4-BE49-F238E27FC236}">
                <a16:creationId xmlns:a16="http://schemas.microsoft.com/office/drawing/2014/main" id="{9FF80AA7-1133-C07E-D87C-000C2CB8330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:notes">
            <a:extLst>
              <a:ext uri="{FF2B5EF4-FFF2-40B4-BE49-F238E27FC236}">
                <a16:creationId xmlns:a16="http://schemas.microsoft.com/office/drawing/2014/main" id="{312C5EAA-42FC-71B3-7235-54B25F88B82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849536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8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lnSpc>
                <a:spcPct val="115000"/>
              </a:lnSpc>
              <a:spcAft>
                <a:spcPts val="800"/>
              </a:spcAft>
              <a:buNone/>
            </a:pPr>
            <a:endParaRPr dirty="0"/>
          </a:p>
        </p:txBody>
      </p:sp>
      <p:sp>
        <p:nvSpPr>
          <p:cNvPr id="88" name="Google Shape;8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s-ES" dirty="0"/>
              <a:t>Procedimiento experimental</a:t>
            </a:r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s-ES" dirty="0"/>
              <a:t>Perspectiva a futuro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91460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DFBE5F-0EE5-D367-B0FD-E3F2E8BAA6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1E8015C-240E-9BF5-E44D-C83F2D8A95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E212702-BE0D-D035-5114-28BBF6B281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37510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34105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7D7FB2-0803-D2E5-BD4E-8E00ADC124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50AB603-A329-6463-37AA-AB02302106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4286967-F513-1969-79EB-ACCD1C66A2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99670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197930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04FB96-2C97-7CDB-8BDA-1019DEB472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E2F5A2A-3B65-A984-F21D-60CEE52A6F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13E3982-1C68-CA1D-D8DE-72FF0C043B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228638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29764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CA7323-B137-1080-B9E9-173068A710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2DAD65C-A249-9634-2DFF-35A775E946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7D21021-E1CF-3000-9149-58A8ACBD8B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167849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7A3B5B-C6A3-FCB4-C6A4-A69AA257DC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A9CC89E-F471-A001-751F-B1DB5E5C0DE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F018580-0F1B-C8B4-2D6E-813AFCBC76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128029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9E737A-0B4A-92F4-83F3-9445CF952D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4696CB7-E2FD-22B0-1952-F7A0944361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27216EC-C780-4B86-66F3-1C185735E4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124715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BFF11E-7602-DF99-3B91-ECF8553B99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123B36F-E477-A2E2-1CDB-304381AA89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A9086B2-3004-65AF-5901-C2DB6F36F4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643673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EF2BB3-2381-FE9A-469D-C4A48C63F4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AF3AE44-930E-3BE2-19C4-C85A572312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89CEDB9-EFBD-DD8A-8E8E-A22120A5DC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668391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49B3D1-E267-5246-B05D-EC1030C13F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259CE66-1CDF-6C0F-F8D6-8328B79F9A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FC58DE1-880A-D25C-1E9E-8B858296BD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16492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>
          <a:extLst>
            <a:ext uri="{FF2B5EF4-FFF2-40B4-BE49-F238E27FC236}">
              <a16:creationId xmlns:a16="http://schemas.microsoft.com/office/drawing/2014/main" id="{AFD60BBD-3BE0-0C38-E41F-88D996387D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:notes">
            <a:extLst>
              <a:ext uri="{FF2B5EF4-FFF2-40B4-BE49-F238E27FC236}">
                <a16:creationId xmlns:a16="http://schemas.microsoft.com/office/drawing/2014/main" id="{3D122DB3-DD2C-FCD0-C57F-C0CADD0204E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:notes">
            <a:extLst>
              <a:ext uri="{FF2B5EF4-FFF2-40B4-BE49-F238E27FC236}">
                <a16:creationId xmlns:a16="http://schemas.microsoft.com/office/drawing/2014/main" id="{E0C5B9A0-C897-FC7C-BF34-4CDCEC85B29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4209000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13A648-40FE-CB14-D956-86BD0975C5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AD2DBDB-EBB7-52AA-9D9E-65E4CC2CEE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235F5DA-B3A1-3C06-A2A1-4B3B2393BA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522238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lnSpc>
                <a:spcPct val="115000"/>
              </a:lnSpc>
              <a:spcAft>
                <a:spcPts val="80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080353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A2F86B-3AB5-D388-2F55-EC0A2B9EAE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1F3DB59-C598-3FCA-57A7-D75957601F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22B85B1-218C-9187-DF4F-87EB909FB7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lnSpc>
                <a:spcPct val="115000"/>
              </a:lnSpc>
              <a:spcAft>
                <a:spcPts val="80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29456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97DEDC-2A58-A3B6-0D30-FB3188D21B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52808A0-6300-8B18-B24A-C4478E3ACD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B22FB1A-64DF-17C4-E824-96F244987E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003771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03BD28-888F-6305-1AF1-30A5018B67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F835625-36E6-2EE6-8FFE-FCF5DE3BA8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F367CB7-F6D5-4682-1320-804F059B59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43316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F7650D-EDA0-3C0E-C751-15EBEB7EA4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FDFFF23-363D-DD57-1DF8-87613FD5D53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D689011-63C4-CE80-88F5-AE3CEB1B48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60205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A3C3A0-CA89-645C-E30F-CA366E7B2E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65ABEAC-E17C-E53F-261F-3054D3933E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C767C16-B3D4-9F0B-DBA7-3F29A01630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668830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39D899-DA84-16A5-9D22-F54C15A040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9AD9295-9216-2F21-808F-9943B504F3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B485F62-027E-043D-883D-E61C60778F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22765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2B0A32-5D69-050A-7934-2A8CBD40A1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9DAEB2C-B307-D3E6-71A0-42A13C37EA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5182459-3D1D-BFB5-D42F-59AF3BA14E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820813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65330F-A47A-4B3E-2BD9-862989A44C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C4250B8-AA1B-AC2C-7427-D4B2EF539C0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946A088-151B-122A-C7DD-D8C4AF8ED5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80920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>
          <a:extLst>
            <a:ext uri="{FF2B5EF4-FFF2-40B4-BE49-F238E27FC236}">
              <a16:creationId xmlns:a16="http://schemas.microsoft.com/office/drawing/2014/main" id="{A77573EF-B2CE-78A9-9478-ED28B352B5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:notes">
            <a:extLst>
              <a:ext uri="{FF2B5EF4-FFF2-40B4-BE49-F238E27FC236}">
                <a16:creationId xmlns:a16="http://schemas.microsoft.com/office/drawing/2014/main" id="{F22AB431-334C-5B0A-C758-F776D6FC1D8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:notes">
            <a:extLst>
              <a:ext uri="{FF2B5EF4-FFF2-40B4-BE49-F238E27FC236}">
                <a16:creationId xmlns:a16="http://schemas.microsoft.com/office/drawing/2014/main" id="{FD1B8583-5D3E-7356-9D2E-E4798468DBD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5046641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44019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398568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AAFF68-5560-F8ED-5FDD-EE549FC680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A136D43-C821-9E9E-077E-FBED73BF76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2839746-A3E3-21E8-0391-F4B85F399E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lnSpc>
                <a:spcPct val="115000"/>
              </a:lnSpc>
              <a:spcAft>
                <a:spcPts val="800"/>
              </a:spcAft>
              <a:buNone/>
            </a:pPr>
            <a:endParaRPr lang="en-US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61808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466F7A-BBAA-0FBE-35B6-950F2005AB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3BCE30A-EAFB-53A2-C730-F6DF0A94C7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314855B-87E6-ED28-7E50-F8DD638210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lnSpc>
                <a:spcPct val="115000"/>
              </a:lnSpc>
              <a:spcAft>
                <a:spcPts val="800"/>
              </a:spcAft>
              <a:buNone/>
            </a:pPr>
            <a:endParaRPr lang="en-US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38894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DFED35-19E7-50B8-AB71-0D93A6AC39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E7E90A5-7034-2245-2A22-E7E0A0CED5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9E15938-0DE8-A3D1-B7B9-992F829DAE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lnSpc>
                <a:spcPct val="115000"/>
              </a:lnSpc>
              <a:spcAft>
                <a:spcPts val="800"/>
              </a:spcAft>
              <a:buNone/>
            </a:pPr>
            <a:endParaRPr lang="en-US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33995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80CE7E-0386-34F3-7335-3C38FD2E75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3EFBE28-D8EA-38DC-664D-6B2B806436F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E92BD88-32EF-C21A-2841-0EF5B0A7D2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lnSpc>
                <a:spcPct val="115000"/>
              </a:lnSpc>
              <a:spcAft>
                <a:spcPts val="800"/>
              </a:spcAft>
              <a:buNone/>
            </a:pPr>
            <a:endParaRPr lang="en-US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007265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E26A24-A95C-B379-976B-549EA576C0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31A7624-6668-F9E9-6D17-E83CB50EC7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5A3EB3C-5C44-45CA-D10E-FA76738D78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lnSpc>
                <a:spcPct val="115000"/>
              </a:lnSpc>
              <a:spcAft>
                <a:spcPts val="800"/>
              </a:spcAft>
              <a:buNone/>
            </a:pPr>
            <a:endParaRPr lang="en-US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927400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3C6A74-B083-2C73-6B63-C71A1384FD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D759799-9469-D078-E6F6-58F693F59C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1084DE6-2EB4-1B97-DF86-D7EF7C5AF1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lnSpc>
                <a:spcPct val="115000"/>
              </a:lnSpc>
              <a:spcAft>
                <a:spcPts val="800"/>
              </a:spcAft>
              <a:buNone/>
            </a:pPr>
            <a:endParaRPr lang="en-US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830562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F88879-B952-0CA5-F788-7A781F7DC8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D6D32C7-99F8-C672-3F85-790DB78CDAB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1FFA8C1-C8B6-08C2-6A3B-E62F545D84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lnSpc>
                <a:spcPct val="115000"/>
              </a:lnSpc>
              <a:spcAft>
                <a:spcPts val="800"/>
              </a:spcAft>
              <a:buNone/>
            </a:pPr>
            <a:endParaRPr lang="en-US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646676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344819-FCF3-79E7-9420-A0E79586C0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544DB7F-CE48-05E8-38A3-A432769641A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7775FA8-0454-1D3E-7B6D-D8B50CFB7F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lnSpc>
                <a:spcPct val="115000"/>
              </a:lnSpc>
              <a:spcAft>
                <a:spcPts val="800"/>
              </a:spcAft>
              <a:buNone/>
            </a:pPr>
            <a:endParaRPr lang="en-US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75373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>
          <a:extLst>
            <a:ext uri="{FF2B5EF4-FFF2-40B4-BE49-F238E27FC236}">
              <a16:creationId xmlns:a16="http://schemas.microsoft.com/office/drawing/2014/main" id="{2914C66A-BE98-FB07-FD51-7E3B9BF386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:notes">
            <a:extLst>
              <a:ext uri="{FF2B5EF4-FFF2-40B4-BE49-F238E27FC236}">
                <a16:creationId xmlns:a16="http://schemas.microsoft.com/office/drawing/2014/main" id="{7C3BA0A1-A88A-B931-CC69-FFCF2576A3B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:notes">
            <a:extLst>
              <a:ext uri="{FF2B5EF4-FFF2-40B4-BE49-F238E27FC236}">
                <a16:creationId xmlns:a16="http://schemas.microsoft.com/office/drawing/2014/main" id="{D876EC73-A8F1-4B73-1714-42B7F5918DE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144392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5A4A71-96D7-AF88-AF38-A9D0A125C3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38158FB-7091-3C65-F909-EDA0D9413E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EB2128E-0883-06E3-6F5B-D30A670EC5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lnSpc>
                <a:spcPct val="115000"/>
              </a:lnSpc>
              <a:spcAft>
                <a:spcPts val="800"/>
              </a:spcAft>
              <a:buNone/>
            </a:pPr>
            <a:endParaRPr lang="en-US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562729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071647-BB58-965B-7901-DF4DBDB285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D687FA1-2A0E-9AFB-1C7B-8BDDF90EB7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1212279-A2E9-1028-CFB3-5BD630BFEF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lnSpc>
                <a:spcPct val="115000"/>
              </a:lnSpc>
              <a:spcAft>
                <a:spcPts val="800"/>
              </a:spcAft>
              <a:buNone/>
            </a:pPr>
            <a:endParaRPr lang="en-US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783413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5ADD3C-2F5C-D72D-3D11-B26312243B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B8B1876-4DC6-10E4-1978-EAF3FFE01FC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3A65041-8EF1-F45F-BDB3-637652256B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lnSpc>
                <a:spcPct val="115000"/>
              </a:lnSpc>
              <a:spcAft>
                <a:spcPts val="800"/>
              </a:spcAft>
              <a:buNone/>
            </a:pPr>
            <a:endParaRPr lang="en-US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743676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06D7F4-37C2-9DAB-2FDC-E07554A6BA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EC7F3BC-8FB2-39D9-7428-ED18D298CB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E6D0236-8E06-2B40-DE3D-479095F393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lnSpc>
                <a:spcPct val="115000"/>
              </a:lnSpc>
              <a:spcAft>
                <a:spcPts val="800"/>
              </a:spcAft>
              <a:buNone/>
            </a:pPr>
            <a:endParaRPr lang="en-US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84810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0E91B4-042C-FCE3-1049-40B6C278D5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C74DA57-53B6-E2C8-BB2B-13D0AC9A49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08C04F4-6195-A0AC-0928-A57A681BA1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lnSpc>
                <a:spcPct val="115000"/>
              </a:lnSpc>
              <a:spcAft>
                <a:spcPts val="800"/>
              </a:spcAft>
              <a:buNone/>
            </a:pPr>
            <a:endParaRPr lang="en-US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756110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383BE4-4593-D61B-8CFC-D9194382BA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35DE26C-E77C-F874-7129-530D7FE01E4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0A91D01-3185-FEE1-C5B2-2FB44FB10C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lnSpc>
                <a:spcPct val="115000"/>
              </a:lnSpc>
              <a:spcAft>
                <a:spcPts val="800"/>
              </a:spcAft>
              <a:buNone/>
            </a:pPr>
            <a:endParaRPr lang="en-US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041184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01EB4F-897E-12F9-8E95-9067DEEDA1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C0B91EC-496D-5E66-831D-D3D6C08FDF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C2B630D-46B1-13AA-8AD2-7E7B7D2F43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lnSpc>
                <a:spcPct val="115000"/>
              </a:lnSpc>
              <a:spcAft>
                <a:spcPts val="800"/>
              </a:spcAft>
              <a:buNone/>
            </a:pPr>
            <a:endParaRPr lang="en-US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51985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CB0A06-D94C-84F1-0BC6-3C5BE4B46C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A0270CF-1CE0-900D-A9F8-D06387FCFF3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52B0D4F-2F87-A7E6-E227-10B2127264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lnSpc>
                <a:spcPct val="115000"/>
              </a:lnSpc>
              <a:spcAft>
                <a:spcPts val="800"/>
              </a:spcAft>
              <a:buNone/>
            </a:pPr>
            <a:endParaRPr lang="en-US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678553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BF868D-8C04-7B14-E6C8-9177D4605A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EDBF4E5-1FD4-3D78-4F19-8F9F2CB929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74FAA55-E4A4-3BFE-C143-AED2EA8A62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lnSpc>
                <a:spcPct val="115000"/>
              </a:lnSpc>
              <a:spcAft>
                <a:spcPts val="800"/>
              </a:spcAft>
              <a:buNone/>
            </a:pPr>
            <a:endParaRPr lang="en-US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701422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24741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>
          <a:extLst>
            <a:ext uri="{FF2B5EF4-FFF2-40B4-BE49-F238E27FC236}">
              <a16:creationId xmlns:a16="http://schemas.microsoft.com/office/drawing/2014/main" id="{DFDDC887-1795-BFD8-CF68-A15C7E5C6F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:notes">
            <a:extLst>
              <a:ext uri="{FF2B5EF4-FFF2-40B4-BE49-F238E27FC236}">
                <a16:creationId xmlns:a16="http://schemas.microsoft.com/office/drawing/2014/main" id="{F48037D0-A15E-BEA0-50C0-C3684D8630B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:notes">
            <a:extLst>
              <a:ext uri="{FF2B5EF4-FFF2-40B4-BE49-F238E27FC236}">
                <a16:creationId xmlns:a16="http://schemas.microsoft.com/office/drawing/2014/main" id="{5FAE2571-CCA2-790F-E69A-7881EBFB0DC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0059563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1042915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8139147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7999242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9670943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199212885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36" name="Google Shape;23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>
          <a:extLst>
            <a:ext uri="{FF2B5EF4-FFF2-40B4-BE49-F238E27FC236}">
              <a16:creationId xmlns:a16="http://schemas.microsoft.com/office/drawing/2014/main" id="{06216CA8-778C-6E17-FB8E-B0F9444BB7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8:notes">
            <a:extLst>
              <a:ext uri="{FF2B5EF4-FFF2-40B4-BE49-F238E27FC236}">
                <a16:creationId xmlns:a16="http://schemas.microsoft.com/office/drawing/2014/main" id="{BD9E6E24-7785-F5A8-C8BF-6A79D0535E1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36" name="Google Shape;236;p8:notes">
            <a:extLst>
              <a:ext uri="{FF2B5EF4-FFF2-40B4-BE49-F238E27FC236}">
                <a16:creationId xmlns:a16="http://schemas.microsoft.com/office/drawing/2014/main" id="{DBB60030-F28B-200A-1EB9-033D3F55CDE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57525702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99B375-3590-8527-DFAB-E6A2F9E2B2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D47BDC0-E4C1-A482-164B-0136E87FEB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0081920-2AEE-6EE5-63A7-15B44F1911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406448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7AB25B-006E-555E-1DE2-234577898E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4697DAC-7BDA-B4F1-DEE9-4EC23E83AC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251126E-D57A-909F-6CE2-68004E5B70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8443486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10600C-C3D6-9EE6-C035-9D4FE720D1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765228E-F8C2-FB2B-7079-AEBCE07BB3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749C606-DA2A-6577-7068-DA9E407F13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20862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>
          <a:extLst>
            <a:ext uri="{FF2B5EF4-FFF2-40B4-BE49-F238E27FC236}">
              <a16:creationId xmlns:a16="http://schemas.microsoft.com/office/drawing/2014/main" id="{004262D0-7C62-1BC1-BD16-8946C4B46D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:notes">
            <a:extLst>
              <a:ext uri="{FF2B5EF4-FFF2-40B4-BE49-F238E27FC236}">
                <a16:creationId xmlns:a16="http://schemas.microsoft.com/office/drawing/2014/main" id="{C60E1DBD-E1B7-1CB9-C234-3A5445473EA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:notes">
            <a:extLst>
              <a:ext uri="{FF2B5EF4-FFF2-40B4-BE49-F238E27FC236}">
                <a16:creationId xmlns:a16="http://schemas.microsoft.com/office/drawing/2014/main" id="{020EA33F-8322-A736-4CFA-FCC1BB68F3A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33683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>
          <a:extLst>
            <a:ext uri="{FF2B5EF4-FFF2-40B4-BE49-F238E27FC236}">
              <a16:creationId xmlns:a16="http://schemas.microsoft.com/office/drawing/2014/main" id="{C0500E8B-CAE9-B743-700F-17F20DD428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:notes">
            <a:extLst>
              <a:ext uri="{FF2B5EF4-FFF2-40B4-BE49-F238E27FC236}">
                <a16:creationId xmlns:a16="http://schemas.microsoft.com/office/drawing/2014/main" id="{C817A09C-830E-3091-C708-7A5DF8D459D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:notes">
            <a:extLst>
              <a:ext uri="{FF2B5EF4-FFF2-40B4-BE49-F238E27FC236}">
                <a16:creationId xmlns:a16="http://schemas.microsoft.com/office/drawing/2014/main" id="{FF143C23-AF6B-ECB0-9802-A8BD711F924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196329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>
          <a:extLst>
            <a:ext uri="{FF2B5EF4-FFF2-40B4-BE49-F238E27FC236}">
              <a16:creationId xmlns:a16="http://schemas.microsoft.com/office/drawing/2014/main" id="{25AB9C52-BE6D-0B04-2C43-56D3977B8C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:notes">
            <a:extLst>
              <a:ext uri="{FF2B5EF4-FFF2-40B4-BE49-F238E27FC236}">
                <a16:creationId xmlns:a16="http://schemas.microsoft.com/office/drawing/2014/main" id="{E6CDDF9D-07C4-E50B-BA15-C16C081C289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:notes">
            <a:extLst>
              <a:ext uri="{FF2B5EF4-FFF2-40B4-BE49-F238E27FC236}">
                <a16:creationId xmlns:a16="http://schemas.microsoft.com/office/drawing/2014/main" id="{DC98222A-E328-61E1-7BDB-BA2151AB820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991124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0777DF-A8DC-5E20-1350-A241F3E86D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D98C299-002D-5CE7-4E99-964CFA2EC2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UY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B4A1A32-5199-FBA5-7BBB-7D5D71FA18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3FEDF-1308-4D2A-97BB-62C44E311303}" type="datetimeFigureOut">
              <a:rPr lang="es-UY" smtClean="0"/>
              <a:t>20/11/2025</a:t>
            </a:fld>
            <a:endParaRPr lang="es-UY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4A9985E-8778-E630-FC33-7C63CB867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43A182A-5386-9B3D-0A01-9C08DC1B9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F19D7-0DD3-4519-AE5E-8250FE949920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17130667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4BAEB5-8063-769F-0398-D430C7755C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D818F82-8DE1-78E9-AC72-FF594EBF7E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69ACC8B-5D53-5A7A-2F23-6D34D98AF0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3FEDF-1308-4D2A-97BB-62C44E311303}" type="datetimeFigureOut">
              <a:rPr lang="es-UY" smtClean="0"/>
              <a:t>20/11/2025</a:t>
            </a:fld>
            <a:endParaRPr lang="es-UY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D3B3C39-7F5D-E06A-3748-46D249AC7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E5F1AC2-83C5-2AF9-2F46-439B22171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F19D7-0DD3-4519-AE5E-8250FE949920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13499834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3762B66-1E9B-CB3C-2B1C-853C9EB4E4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697FE50-BBF1-189E-6793-05BE553FCD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2DE046A-2137-061D-7641-672F3F92EA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3FEDF-1308-4D2A-97BB-62C44E311303}" type="datetimeFigureOut">
              <a:rPr lang="es-UY" smtClean="0"/>
              <a:t>20/11/2025</a:t>
            </a:fld>
            <a:endParaRPr lang="es-UY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B02372D-E45A-E7BB-6C80-18D54A35FE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7103372-8A41-AFDC-0C8E-3B455FF1D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F19D7-0DD3-4519-AE5E-8250FE949920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3980332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ítulo y objetos">
  <p:cSld name="1_Título y objetos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17;p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6170628"/>
            <a:ext cx="12192000" cy="703912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6"/>
          <p:cNvSpPr txBox="1"/>
          <p:nvPr/>
        </p:nvSpPr>
        <p:spPr>
          <a:xfrm>
            <a:off x="10013215" y="604981"/>
            <a:ext cx="162576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UY" sz="1200" b="0">
                <a:solidFill>
                  <a:srgbClr val="041371"/>
                </a:solidFill>
                <a:latin typeface="Source Sans 3"/>
                <a:ea typeface="Source Sans 3"/>
                <a:cs typeface="Source Sans 3"/>
                <a:sym typeface="Source Sans 3"/>
              </a:rPr>
              <a:t>Espacio logo expositor</a:t>
            </a:r>
            <a:endParaRPr/>
          </a:p>
        </p:txBody>
      </p:sp>
      <p:sp>
        <p:nvSpPr>
          <p:cNvPr id="19" name="Google Shape;19;p6"/>
          <p:cNvSpPr/>
          <p:nvPr/>
        </p:nvSpPr>
        <p:spPr>
          <a:xfrm>
            <a:off x="9853301" y="333281"/>
            <a:ext cx="1945595" cy="820401"/>
          </a:xfrm>
          <a:prstGeom prst="rect">
            <a:avLst/>
          </a:prstGeom>
          <a:noFill/>
          <a:ln w="12700" cap="flat" cmpd="sng">
            <a:solidFill>
              <a:srgbClr val="A5A5A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8961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Encabezado de sección">
  <p:cSld name="1_Encabezado de sección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21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7321"/>
            <a:ext cx="12192000" cy="5009660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7"/>
          <p:cNvSpPr txBox="1"/>
          <p:nvPr/>
        </p:nvSpPr>
        <p:spPr>
          <a:xfrm>
            <a:off x="5283116" y="5860644"/>
            <a:ext cx="162576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UY" sz="1200" b="0">
                <a:solidFill>
                  <a:srgbClr val="041371"/>
                </a:solidFill>
                <a:latin typeface="Source Sans 3"/>
                <a:ea typeface="Source Sans 3"/>
                <a:cs typeface="Source Sans 3"/>
                <a:sym typeface="Source Sans 3"/>
              </a:rPr>
              <a:t>Espacio logo expositor</a:t>
            </a:r>
            <a:endParaRPr/>
          </a:p>
        </p:txBody>
      </p:sp>
      <p:sp>
        <p:nvSpPr>
          <p:cNvPr id="23" name="Google Shape;23;p7"/>
          <p:cNvSpPr/>
          <p:nvPr/>
        </p:nvSpPr>
        <p:spPr>
          <a:xfrm>
            <a:off x="5123202" y="5588944"/>
            <a:ext cx="1945595" cy="820401"/>
          </a:xfrm>
          <a:prstGeom prst="rect">
            <a:avLst/>
          </a:prstGeom>
          <a:noFill/>
          <a:ln w="12700" cap="flat" cmpd="sng">
            <a:solidFill>
              <a:srgbClr val="A5A5A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645856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F3DD241-AC97-54C5-CB08-D12D3578B9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0EADE88-1D5C-8180-133E-E7C69E5CE5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4A03EBE-9D8E-44A1-6DE4-CB3A25CD7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3FEDF-1308-4D2A-97BB-62C44E311303}" type="datetimeFigureOut">
              <a:rPr lang="es-UY" smtClean="0"/>
              <a:t>20/11/2025</a:t>
            </a:fld>
            <a:endParaRPr lang="es-UY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6EA4E3D-F827-E3B3-6A82-1CFF71017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253A8BF-EBB7-642A-E7F9-6B6B1C3B5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F19D7-0DD3-4519-AE5E-8250FE949920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3348474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78C4260-225E-A7BA-DAD6-4D00CA2E5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A9BFB72-9957-DE05-F74F-4574F4FC4B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7281953-AF01-1F6E-CB2E-580C941A46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3FEDF-1308-4D2A-97BB-62C44E311303}" type="datetimeFigureOut">
              <a:rPr lang="es-UY" smtClean="0"/>
              <a:t>20/11/2025</a:t>
            </a:fld>
            <a:endParaRPr lang="es-UY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4E38E1E-0D6D-D508-11FB-1947C4B770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E608B65-A524-C0C1-7012-DAB8E2998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F19D7-0DD3-4519-AE5E-8250FE949920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2378583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2DE465-70B1-6531-DC5C-CCFF0DBE57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57F1E54-9605-7838-B94C-2AF6C7DCFF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08F52A8-90EE-A602-7667-1EE7AC7E9A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7126286-6598-D01B-10F5-49478AF55A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3FEDF-1308-4D2A-97BB-62C44E311303}" type="datetimeFigureOut">
              <a:rPr lang="es-UY" smtClean="0"/>
              <a:t>20/11/2025</a:t>
            </a:fld>
            <a:endParaRPr lang="es-UY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993A9D6-3819-666A-6A89-500620001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4407DE2-6F0E-04F4-2600-CECF1A422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F19D7-0DD3-4519-AE5E-8250FE949920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3812684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7CCA3D-F4A4-6622-50AD-FAB8FA3A9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F4A74DC-40D0-A89F-21C4-91E9354146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251C6C4-DC52-826C-3BC9-225EF2C677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0E87626-F5AB-2C02-84F0-0262A7BB0C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0F05598F-B0BF-33D5-7500-8BAB394FAA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5FD25865-3AE0-20E0-B7AD-127080675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3FEDF-1308-4D2A-97BB-62C44E311303}" type="datetimeFigureOut">
              <a:rPr lang="es-UY" smtClean="0"/>
              <a:t>20/11/2025</a:t>
            </a:fld>
            <a:endParaRPr lang="es-UY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46E0C212-CD62-385B-2902-AC4D5B37E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DE179370-5738-62BA-D9F5-620A9FFF9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F19D7-0DD3-4519-AE5E-8250FE949920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13822663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B82219-13C7-1FE5-90D2-B5CE33E1B0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5F0C899-3357-E74C-F51E-D0EACDE032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3FEDF-1308-4D2A-97BB-62C44E311303}" type="datetimeFigureOut">
              <a:rPr lang="es-UY" smtClean="0"/>
              <a:t>20/11/2025</a:t>
            </a:fld>
            <a:endParaRPr lang="es-UY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DDA82B4-4892-B9BE-33DE-A5D6EB33C6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DAF321D-B073-A8CC-228C-E8369BB1C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F19D7-0DD3-4519-AE5E-8250FE949920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25851210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0A0B3AD-8C33-E102-7950-8226CFD0A5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3FEDF-1308-4D2A-97BB-62C44E311303}" type="datetimeFigureOut">
              <a:rPr lang="es-UY" smtClean="0"/>
              <a:t>20/11/2025</a:t>
            </a:fld>
            <a:endParaRPr lang="es-UY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60F71D6-1DFC-5EE3-5E54-7C915FF00F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0FBDC12-9487-F29B-DCB5-F6362D4D7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F19D7-0DD3-4519-AE5E-8250FE949920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3442664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8FBB9BD-9718-2892-3DB6-5B4AF8719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41B753B-01A0-D2C7-6B21-298A538951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D0B1AD2-E838-A943-D6CA-67CC249385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68EB3AF-E936-BC43-ECDF-D2CB1A5F3A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3FEDF-1308-4D2A-97BB-62C44E311303}" type="datetimeFigureOut">
              <a:rPr lang="es-UY" smtClean="0"/>
              <a:t>20/11/2025</a:t>
            </a:fld>
            <a:endParaRPr lang="es-UY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A31ED67-93F6-6051-80F0-8A14A4459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FB89CA7-F082-CF42-25EE-5C4106848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F19D7-0DD3-4519-AE5E-8250FE949920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36917416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4E11EA-16A1-FA56-4AA8-AF73C50E1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2001AB2-5FA2-C8CE-4E0A-40DDBECC87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UY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2CB5B5D-C09B-AE10-F95E-8E25C17EBC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20FFB74-2FA7-8822-220D-A195858E0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3FEDF-1308-4D2A-97BB-62C44E311303}" type="datetimeFigureOut">
              <a:rPr lang="es-UY" smtClean="0"/>
              <a:t>20/11/2025</a:t>
            </a:fld>
            <a:endParaRPr lang="es-UY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D24CCD1-851E-3C28-B452-FCA1F3B94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B8737D8-B720-FE04-D56E-F3A164EA4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F19D7-0DD3-4519-AE5E-8250FE949920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4335608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62AEE7C8-385D-1044-DD3D-26788821B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10EFE3E-71C1-9523-0017-89F0BB4BD4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B2E9854-B1C2-3B98-8D59-719CE5F645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453FEDF-1308-4D2A-97BB-62C44E311303}" type="datetimeFigureOut">
              <a:rPr lang="es-UY" smtClean="0"/>
              <a:t>20/11/2025</a:t>
            </a:fld>
            <a:endParaRPr lang="es-UY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F7E03F7-1882-7D81-746E-4063CC857D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UY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24F5467-1B04-D60B-6585-4332638126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E2F19D7-0DD3-4519-AE5E-8250FE949920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445663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UY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2.png"/><Relationship Id="rId7" Type="http://schemas.openxmlformats.org/officeDocument/2006/relationships/image" Target="../media/image27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hyperlink" Target="mailto:verodiaz@fing.edu.uy" TargetMode="Externa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32.png"/><Relationship Id="rId3" Type="http://schemas.openxmlformats.org/officeDocument/2006/relationships/image" Target="../media/image6.png"/><Relationship Id="rId7" Type="http://schemas.openxmlformats.org/officeDocument/2006/relationships/image" Target="../media/image35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0.png"/><Relationship Id="rId5" Type="http://schemas.openxmlformats.org/officeDocument/2006/relationships/image" Target="../media/image33.png"/><Relationship Id="rId10" Type="http://schemas.openxmlformats.org/officeDocument/2006/relationships/image" Target="../media/image29.png"/><Relationship Id="rId4" Type="http://schemas.openxmlformats.org/officeDocument/2006/relationships/image" Target="../media/image10.png"/><Relationship Id="rId9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10.png"/><Relationship Id="rId9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40.svg"/><Relationship Id="rId3" Type="http://schemas.openxmlformats.org/officeDocument/2006/relationships/image" Target="../media/image6.png"/><Relationship Id="rId7" Type="http://schemas.openxmlformats.org/officeDocument/2006/relationships/image" Target="../media/image30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8.svg"/><Relationship Id="rId5" Type="http://schemas.openxmlformats.org/officeDocument/2006/relationships/image" Target="../media/image28.png"/><Relationship Id="rId10" Type="http://schemas.openxmlformats.org/officeDocument/2006/relationships/image" Target="../media/image37.png"/><Relationship Id="rId4" Type="http://schemas.openxmlformats.org/officeDocument/2006/relationships/image" Target="../media/image10.png"/><Relationship Id="rId9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31.png"/><Relationship Id="rId3" Type="http://schemas.openxmlformats.org/officeDocument/2006/relationships/image" Target="../media/image6.png"/><Relationship Id="rId7" Type="http://schemas.openxmlformats.org/officeDocument/2006/relationships/image" Target="../media/image45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image" Target="../media/image29.png"/><Relationship Id="rId5" Type="http://schemas.openxmlformats.org/officeDocument/2006/relationships/image" Target="../media/image43.png"/><Relationship Id="rId10" Type="http://schemas.openxmlformats.org/officeDocument/2006/relationships/image" Target="../media/image28.png"/><Relationship Id="rId4" Type="http://schemas.openxmlformats.org/officeDocument/2006/relationships/image" Target="../media/image10.png"/><Relationship Id="rId9" Type="http://schemas.openxmlformats.org/officeDocument/2006/relationships/image" Target="../media/image47.png"/><Relationship Id="rId14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31.png"/><Relationship Id="rId3" Type="http://schemas.openxmlformats.org/officeDocument/2006/relationships/image" Target="../media/image6.png"/><Relationship Id="rId7" Type="http://schemas.openxmlformats.org/officeDocument/2006/relationships/image" Target="../media/image43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openxmlformats.org/officeDocument/2006/relationships/image" Target="../media/image29.png"/><Relationship Id="rId5" Type="http://schemas.openxmlformats.org/officeDocument/2006/relationships/image" Target="../media/image44.png"/><Relationship Id="rId10" Type="http://schemas.openxmlformats.org/officeDocument/2006/relationships/image" Target="../media/image28.png"/><Relationship Id="rId4" Type="http://schemas.openxmlformats.org/officeDocument/2006/relationships/image" Target="../media/image10.png"/><Relationship Id="rId9" Type="http://schemas.openxmlformats.org/officeDocument/2006/relationships/image" Target="../media/image47.png"/><Relationship Id="rId1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png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18" Type="http://schemas.openxmlformats.org/officeDocument/2006/relationships/image" Target="../media/image31.png"/><Relationship Id="rId3" Type="http://schemas.openxmlformats.org/officeDocument/2006/relationships/image" Target="../media/image48.png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17" Type="http://schemas.openxmlformats.org/officeDocument/2006/relationships/image" Target="../media/image30.png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10.png"/><Relationship Id="rId15" Type="http://schemas.openxmlformats.org/officeDocument/2006/relationships/image" Target="../media/image28.png"/><Relationship Id="rId10" Type="http://schemas.openxmlformats.org/officeDocument/2006/relationships/image" Target="../media/image53.png"/><Relationship Id="rId19" Type="http://schemas.openxmlformats.org/officeDocument/2006/relationships/image" Target="../media/image32.png"/><Relationship Id="rId4" Type="http://schemas.openxmlformats.org/officeDocument/2006/relationships/image" Target="../media/image6.png"/><Relationship Id="rId9" Type="http://schemas.openxmlformats.org/officeDocument/2006/relationships/image" Target="../media/image52.png"/><Relationship Id="rId14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55.png"/><Relationship Id="rId18" Type="http://schemas.openxmlformats.org/officeDocument/2006/relationships/image" Target="../media/image32.png"/><Relationship Id="rId3" Type="http://schemas.openxmlformats.org/officeDocument/2006/relationships/image" Target="../media/image48.png"/><Relationship Id="rId7" Type="http://schemas.openxmlformats.org/officeDocument/2006/relationships/image" Target="../media/image50.png"/><Relationship Id="rId12" Type="http://schemas.openxmlformats.org/officeDocument/2006/relationships/image" Target="../media/image54.png"/><Relationship Id="rId17" Type="http://schemas.openxmlformats.org/officeDocument/2006/relationships/image" Target="../media/image31.png"/><Relationship Id="rId2" Type="http://schemas.openxmlformats.org/officeDocument/2006/relationships/notesSlide" Target="../notesSlides/notesSlide25.xml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11" Type="http://schemas.openxmlformats.org/officeDocument/2006/relationships/image" Target="../media/image53.png"/><Relationship Id="rId5" Type="http://schemas.openxmlformats.org/officeDocument/2006/relationships/image" Target="../media/image10.png"/><Relationship Id="rId15" Type="http://schemas.openxmlformats.org/officeDocument/2006/relationships/image" Target="../media/image29.png"/><Relationship Id="rId10" Type="http://schemas.openxmlformats.org/officeDocument/2006/relationships/image" Target="../media/image52.png"/><Relationship Id="rId4" Type="http://schemas.openxmlformats.org/officeDocument/2006/relationships/image" Target="../media/image6.png"/><Relationship Id="rId9" Type="http://schemas.openxmlformats.org/officeDocument/2006/relationships/image" Target="../media/image51.png"/><Relationship Id="rId14" Type="http://schemas.openxmlformats.org/officeDocument/2006/relationships/image" Target="../media/image2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6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58.png"/><Relationship Id="rId5" Type="http://schemas.openxmlformats.org/officeDocument/2006/relationships/image" Target="../media/image57.png"/><Relationship Id="rId10" Type="http://schemas.openxmlformats.org/officeDocument/2006/relationships/image" Target="../media/image32.png"/><Relationship Id="rId4" Type="http://schemas.openxmlformats.org/officeDocument/2006/relationships/image" Target="../media/image10.png"/><Relationship Id="rId9" Type="http://schemas.openxmlformats.org/officeDocument/2006/relationships/image" Target="../media/image3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28.png"/><Relationship Id="rId18" Type="http://schemas.openxmlformats.org/officeDocument/2006/relationships/image" Target="../media/image56.png"/><Relationship Id="rId3" Type="http://schemas.openxmlformats.org/officeDocument/2006/relationships/image" Target="../media/image48.png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17" Type="http://schemas.openxmlformats.org/officeDocument/2006/relationships/image" Target="../media/image32.png"/><Relationship Id="rId2" Type="http://schemas.openxmlformats.org/officeDocument/2006/relationships/notesSlide" Target="../notesSlides/notesSlide27.xml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10.png"/><Relationship Id="rId15" Type="http://schemas.openxmlformats.org/officeDocument/2006/relationships/image" Target="../media/image30.png"/><Relationship Id="rId10" Type="http://schemas.openxmlformats.org/officeDocument/2006/relationships/image" Target="../media/image53.png"/><Relationship Id="rId4" Type="http://schemas.openxmlformats.org/officeDocument/2006/relationships/image" Target="../media/image6.png"/><Relationship Id="rId9" Type="http://schemas.openxmlformats.org/officeDocument/2006/relationships/image" Target="../media/image52.png"/><Relationship Id="rId14" Type="http://schemas.openxmlformats.org/officeDocument/2006/relationships/image" Target="../media/image29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18" Type="http://schemas.openxmlformats.org/officeDocument/2006/relationships/image" Target="../media/image31.png"/><Relationship Id="rId3" Type="http://schemas.openxmlformats.org/officeDocument/2006/relationships/image" Target="../media/image48.png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17" Type="http://schemas.openxmlformats.org/officeDocument/2006/relationships/image" Target="../media/image30.png"/><Relationship Id="rId2" Type="http://schemas.openxmlformats.org/officeDocument/2006/relationships/notesSlide" Target="../notesSlides/notesSlide28.xml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10.png"/><Relationship Id="rId15" Type="http://schemas.openxmlformats.org/officeDocument/2006/relationships/image" Target="../media/image28.png"/><Relationship Id="rId10" Type="http://schemas.openxmlformats.org/officeDocument/2006/relationships/image" Target="../media/image53.png"/><Relationship Id="rId19" Type="http://schemas.openxmlformats.org/officeDocument/2006/relationships/image" Target="../media/image32.png"/><Relationship Id="rId4" Type="http://schemas.openxmlformats.org/officeDocument/2006/relationships/image" Target="../media/image6.png"/><Relationship Id="rId9" Type="http://schemas.openxmlformats.org/officeDocument/2006/relationships/image" Target="../media/image52.png"/><Relationship Id="rId14" Type="http://schemas.openxmlformats.org/officeDocument/2006/relationships/image" Target="../media/image45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32.png"/><Relationship Id="rId3" Type="http://schemas.openxmlformats.org/officeDocument/2006/relationships/image" Target="../media/image59.png"/><Relationship Id="rId7" Type="http://schemas.openxmlformats.org/officeDocument/2006/relationships/image" Target="../media/image44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openxmlformats.org/officeDocument/2006/relationships/image" Target="../media/image30.png"/><Relationship Id="rId5" Type="http://schemas.openxmlformats.org/officeDocument/2006/relationships/image" Target="../media/image10.png"/><Relationship Id="rId10" Type="http://schemas.openxmlformats.org/officeDocument/2006/relationships/image" Target="../media/image29.png"/><Relationship Id="rId4" Type="http://schemas.openxmlformats.org/officeDocument/2006/relationships/image" Target="../media/image6.png"/><Relationship Id="rId9" Type="http://schemas.openxmlformats.org/officeDocument/2006/relationships/image" Target="../media/image28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30.png"/><Relationship Id="rId3" Type="http://schemas.openxmlformats.org/officeDocument/2006/relationships/image" Target="../media/image61.png"/><Relationship Id="rId7" Type="http://schemas.openxmlformats.org/officeDocument/2006/relationships/image" Target="../media/image47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11" Type="http://schemas.openxmlformats.org/officeDocument/2006/relationships/image" Target="../media/image28.png"/><Relationship Id="rId5" Type="http://schemas.openxmlformats.org/officeDocument/2006/relationships/image" Target="../media/image10.png"/><Relationship Id="rId15" Type="http://schemas.openxmlformats.org/officeDocument/2006/relationships/image" Target="../media/image32.png"/><Relationship Id="rId10" Type="http://schemas.openxmlformats.org/officeDocument/2006/relationships/image" Target="../media/image45.png"/><Relationship Id="rId4" Type="http://schemas.openxmlformats.org/officeDocument/2006/relationships/image" Target="../media/image6.png"/><Relationship Id="rId9" Type="http://schemas.openxmlformats.org/officeDocument/2006/relationships/image" Target="../media/image43.png"/><Relationship Id="rId14" Type="http://schemas.openxmlformats.org/officeDocument/2006/relationships/image" Target="../media/image31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chart" Target="../charts/chart2.xml"/><Relationship Id="rId5" Type="http://schemas.openxmlformats.org/officeDocument/2006/relationships/image" Target="../media/image28.png"/><Relationship Id="rId10" Type="http://schemas.openxmlformats.org/officeDocument/2006/relationships/chart" Target="../charts/chart1.xml"/><Relationship Id="rId4" Type="http://schemas.openxmlformats.org/officeDocument/2006/relationships/image" Target="../media/image10.png"/><Relationship Id="rId9" Type="http://schemas.openxmlformats.org/officeDocument/2006/relationships/image" Target="../media/image32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chart" Target="../charts/chart3.xml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32.png"/><Relationship Id="rId5" Type="http://schemas.openxmlformats.org/officeDocument/2006/relationships/image" Target="../media/image6.png"/><Relationship Id="rId10" Type="http://schemas.openxmlformats.org/officeDocument/2006/relationships/image" Target="../media/image31.png"/><Relationship Id="rId4" Type="http://schemas.openxmlformats.org/officeDocument/2006/relationships/chart" Target="../charts/chart4.xml"/><Relationship Id="rId9" Type="http://schemas.openxmlformats.org/officeDocument/2006/relationships/image" Target="../media/image30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chart" Target="../charts/chart5.xml"/><Relationship Id="rId4" Type="http://schemas.openxmlformats.org/officeDocument/2006/relationships/image" Target="../media/image10.png"/><Relationship Id="rId9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chart" Target="../charts/chart6.xml"/><Relationship Id="rId4" Type="http://schemas.openxmlformats.org/officeDocument/2006/relationships/image" Target="../media/image10.png"/><Relationship Id="rId9" Type="http://schemas.openxmlformats.org/officeDocument/2006/relationships/image" Target="../media/image32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chart" Target="../charts/chart7.xml"/><Relationship Id="rId5" Type="http://schemas.openxmlformats.org/officeDocument/2006/relationships/image" Target="../media/image28.png"/><Relationship Id="rId10" Type="http://schemas.openxmlformats.org/officeDocument/2006/relationships/image" Target="../media/image63.png"/><Relationship Id="rId4" Type="http://schemas.openxmlformats.org/officeDocument/2006/relationships/image" Target="../media/image10.png"/><Relationship Id="rId9" Type="http://schemas.openxmlformats.org/officeDocument/2006/relationships/image" Target="../media/image32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chart" Target="../charts/chart8.xml"/><Relationship Id="rId4" Type="http://schemas.openxmlformats.org/officeDocument/2006/relationships/image" Target="../media/image10.png"/><Relationship Id="rId9" Type="http://schemas.openxmlformats.org/officeDocument/2006/relationships/image" Target="../media/image32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chart" Target="../charts/chart9.xml"/><Relationship Id="rId4" Type="http://schemas.openxmlformats.org/officeDocument/2006/relationships/image" Target="../media/image10.png"/><Relationship Id="rId9" Type="http://schemas.openxmlformats.org/officeDocument/2006/relationships/image" Target="../media/image32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chart" Target="../charts/chart10.xml"/><Relationship Id="rId4" Type="http://schemas.openxmlformats.org/officeDocument/2006/relationships/image" Target="../media/image10.png"/><Relationship Id="rId9" Type="http://schemas.openxmlformats.org/officeDocument/2006/relationships/image" Target="../media/image32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chart" Target="../charts/chart11.xml"/><Relationship Id="rId4" Type="http://schemas.openxmlformats.org/officeDocument/2006/relationships/image" Target="../media/image10.png"/><Relationship Id="rId9" Type="http://schemas.openxmlformats.org/officeDocument/2006/relationships/image" Target="../media/image32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67.svg"/><Relationship Id="rId18" Type="http://schemas.openxmlformats.org/officeDocument/2006/relationships/image" Target="../media/image72.png"/><Relationship Id="rId3" Type="http://schemas.openxmlformats.org/officeDocument/2006/relationships/image" Target="../media/image64.png"/><Relationship Id="rId21" Type="http://schemas.openxmlformats.org/officeDocument/2006/relationships/image" Target="../media/image75.svg"/><Relationship Id="rId7" Type="http://schemas.openxmlformats.org/officeDocument/2006/relationships/image" Target="../media/image28.png"/><Relationship Id="rId12" Type="http://schemas.openxmlformats.org/officeDocument/2006/relationships/image" Target="../media/image66.png"/><Relationship Id="rId17" Type="http://schemas.openxmlformats.org/officeDocument/2006/relationships/image" Target="../media/image71.svg"/><Relationship Id="rId2" Type="http://schemas.openxmlformats.org/officeDocument/2006/relationships/notesSlide" Target="../notesSlides/notesSlide40.xml"/><Relationship Id="rId16" Type="http://schemas.openxmlformats.org/officeDocument/2006/relationships/image" Target="../media/image70.png"/><Relationship Id="rId20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32.png"/><Relationship Id="rId5" Type="http://schemas.openxmlformats.org/officeDocument/2006/relationships/image" Target="../media/image6.png"/><Relationship Id="rId15" Type="http://schemas.openxmlformats.org/officeDocument/2006/relationships/image" Target="../media/image69.svg"/><Relationship Id="rId10" Type="http://schemas.openxmlformats.org/officeDocument/2006/relationships/image" Target="../media/image31.png"/><Relationship Id="rId19" Type="http://schemas.openxmlformats.org/officeDocument/2006/relationships/image" Target="../media/image73.svg"/><Relationship Id="rId4" Type="http://schemas.openxmlformats.org/officeDocument/2006/relationships/image" Target="../media/image65.svg"/><Relationship Id="rId9" Type="http://schemas.openxmlformats.org/officeDocument/2006/relationships/image" Target="../media/image30.png"/><Relationship Id="rId14" Type="http://schemas.openxmlformats.org/officeDocument/2006/relationships/image" Target="../media/image68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0.png"/><Relationship Id="rId13" Type="http://schemas.openxmlformats.org/officeDocument/2006/relationships/image" Target="../media/image31.png"/><Relationship Id="rId18" Type="http://schemas.openxmlformats.org/officeDocument/2006/relationships/image" Target="../media/image640.png"/><Relationship Id="rId3" Type="http://schemas.openxmlformats.org/officeDocument/2006/relationships/image" Target="../media/image6.png"/><Relationship Id="rId21" Type="http://schemas.openxmlformats.org/officeDocument/2006/relationships/image" Target="../media/image67.png"/><Relationship Id="rId7" Type="http://schemas.openxmlformats.org/officeDocument/2006/relationships/image" Target="../media/image600.png"/><Relationship Id="rId12" Type="http://schemas.openxmlformats.org/officeDocument/2006/relationships/image" Target="../media/image30.png"/><Relationship Id="rId17" Type="http://schemas.openxmlformats.org/officeDocument/2006/relationships/image" Target="../media/image630.png"/><Relationship Id="rId2" Type="http://schemas.openxmlformats.org/officeDocument/2006/relationships/notesSlide" Target="../notesSlides/notesSlide41.xml"/><Relationship Id="rId16" Type="http://schemas.openxmlformats.org/officeDocument/2006/relationships/image" Target="../media/image71.svg"/><Relationship Id="rId20" Type="http://schemas.openxmlformats.org/officeDocument/2006/relationships/image" Target="../media/image6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0.png"/><Relationship Id="rId11" Type="http://schemas.openxmlformats.org/officeDocument/2006/relationships/image" Target="../media/image29.png"/><Relationship Id="rId5" Type="http://schemas.openxmlformats.org/officeDocument/2006/relationships/image" Target="../media/image580.png"/><Relationship Id="rId15" Type="http://schemas.openxmlformats.org/officeDocument/2006/relationships/image" Target="../media/image70.png"/><Relationship Id="rId23" Type="http://schemas.openxmlformats.org/officeDocument/2006/relationships/image" Target="../media/image69.png"/><Relationship Id="rId10" Type="http://schemas.openxmlformats.org/officeDocument/2006/relationships/image" Target="../media/image28.png"/><Relationship Id="rId19" Type="http://schemas.openxmlformats.org/officeDocument/2006/relationships/image" Target="../media/image65.png"/><Relationship Id="rId4" Type="http://schemas.openxmlformats.org/officeDocument/2006/relationships/image" Target="../media/image10.png"/><Relationship Id="rId9" Type="http://schemas.openxmlformats.org/officeDocument/2006/relationships/image" Target="../media/image76.png"/><Relationship Id="rId14" Type="http://schemas.openxmlformats.org/officeDocument/2006/relationships/image" Target="../media/image32.png"/><Relationship Id="rId22" Type="http://schemas.openxmlformats.org/officeDocument/2006/relationships/image" Target="../media/image681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chart" Target="../charts/chart12.xml"/><Relationship Id="rId4" Type="http://schemas.openxmlformats.org/officeDocument/2006/relationships/image" Target="../media/image10.png"/><Relationship Id="rId9" Type="http://schemas.openxmlformats.org/officeDocument/2006/relationships/image" Target="../media/image32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chart" Target="../charts/chart14.xml"/><Relationship Id="rId5" Type="http://schemas.openxmlformats.org/officeDocument/2006/relationships/image" Target="../media/image28.png"/><Relationship Id="rId10" Type="http://schemas.openxmlformats.org/officeDocument/2006/relationships/chart" Target="../charts/chart13.xml"/><Relationship Id="rId4" Type="http://schemas.openxmlformats.org/officeDocument/2006/relationships/image" Target="../media/image10.png"/><Relationship Id="rId9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png"/><Relationship Id="rId4" Type="http://schemas.openxmlformats.org/officeDocument/2006/relationships/image" Target="../media/image16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chart" Target="../charts/chart16.xml"/><Relationship Id="rId5" Type="http://schemas.openxmlformats.org/officeDocument/2006/relationships/image" Target="../media/image28.png"/><Relationship Id="rId10" Type="http://schemas.openxmlformats.org/officeDocument/2006/relationships/chart" Target="../charts/chart15.xml"/><Relationship Id="rId4" Type="http://schemas.openxmlformats.org/officeDocument/2006/relationships/image" Target="../media/image10.png"/><Relationship Id="rId9" Type="http://schemas.openxmlformats.org/officeDocument/2006/relationships/image" Target="../media/image32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chart" Target="../charts/chart18.xml"/><Relationship Id="rId5" Type="http://schemas.openxmlformats.org/officeDocument/2006/relationships/image" Target="../media/image28.png"/><Relationship Id="rId10" Type="http://schemas.openxmlformats.org/officeDocument/2006/relationships/chart" Target="../charts/chart17.xml"/><Relationship Id="rId4" Type="http://schemas.openxmlformats.org/officeDocument/2006/relationships/image" Target="../media/image10.png"/><Relationship Id="rId9" Type="http://schemas.openxmlformats.org/officeDocument/2006/relationships/image" Target="../media/image32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6.png"/><Relationship Id="rId7" Type="http://schemas.openxmlformats.org/officeDocument/2006/relationships/image" Target="../media/image30.png"/><Relationship Id="rId12" Type="http://schemas.openxmlformats.org/officeDocument/2006/relationships/image" Target="../media/image67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77.png"/><Relationship Id="rId5" Type="http://schemas.openxmlformats.org/officeDocument/2006/relationships/image" Target="../media/image28.png"/><Relationship Id="rId10" Type="http://schemas.openxmlformats.org/officeDocument/2006/relationships/chart" Target="../charts/chart19.xml"/><Relationship Id="rId4" Type="http://schemas.openxmlformats.org/officeDocument/2006/relationships/image" Target="../media/image10.png"/><Relationship Id="rId9" Type="http://schemas.openxmlformats.org/officeDocument/2006/relationships/image" Target="../media/image32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chart" Target="../charts/chart21.xml"/><Relationship Id="rId5" Type="http://schemas.openxmlformats.org/officeDocument/2006/relationships/image" Target="../media/image28.png"/><Relationship Id="rId10" Type="http://schemas.openxmlformats.org/officeDocument/2006/relationships/chart" Target="../charts/chart20.xml"/><Relationship Id="rId4" Type="http://schemas.openxmlformats.org/officeDocument/2006/relationships/image" Target="../media/image10.png"/><Relationship Id="rId9" Type="http://schemas.openxmlformats.org/officeDocument/2006/relationships/image" Target="../media/image32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chart" Target="../charts/chart22.xml"/><Relationship Id="rId4" Type="http://schemas.openxmlformats.org/officeDocument/2006/relationships/image" Target="../media/image10.png"/><Relationship Id="rId9" Type="http://schemas.openxmlformats.org/officeDocument/2006/relationships/image" Target="../media/image32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chart" Target="../charts/chart24.xml"/><Relationship Id="rId5" Type="http://schemas.openxmlformats.org/officeDocument/2006/relationships/image" Target="../media/image28.png"/><Relationship Id="rId10" Type="http://schemas.openxmlformats.org/officeDocument/2006/relationships/chart" Target="../charts/chart23.xml"/><Relationship Id="rId4" Type="http://schemas.openxmlformats.org/officeDocument/2006/relationships/image" Target="../media/image10.png"/><Relationship Id="rId9" Type="http://schemas.openxmlformats.org/officeDocument/2006/relationships/image" Target="../media/image32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chart" Target="../charts/chart25.xml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10.png"/><Relationship Id="rId10" Type="http://schemas.openxmlformats.org/officeDocument/2006/relationships/image" Target="../media/image32.png"/><Relationship Id="rId4" Type="http://schemas.openxmlformats.org/officeDocument/2006/relationships/image" Target="../media/image6.png"/><Relationship Id="rId9" Type="http://schemas.openxmlformats.org/officeDocument/2006/relationships/image" Target="../media/image31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chart" Target="../charts/chart26.xml"/><Relationship Id="rId7" Type="http://schemas.openxmlformats.org/officeDocument/2006/relationships/image" Target="../media/image29.png"/><Relationship Id="rId12" Type="http://schemas.openxmlformats.org/officeDocument/2006/relationships/chart" Target="../charts/chart27.xml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63.png"/><Relationship Id="rId5" Type="http://schemas.openxmlformats.org/officeDocument/2006/relationships/image" Target="../media/image10.png"/><Relationship Id="rId10" Type="http://schemas.openxmlformats.org/officeDocument/2006/relationships/image" Target="../media/image32.png"/><Relationship Id="rId4" Type="http://schemas.openxmlformats.org/officeDocument/2006/relationships/image" Target="../media/image6.png"/><Relationship Id="rId9" Type="http://schemas.openxmlformats.org/officeDocument/2006/relationships/image" Target="../media/image31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chart" Target="../charts/chart28.xml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10.png"/><Relationship Id="rId10" Type="http://schemas.openxmlformats.org/officeDocument/2006/relationships/image" Target="../media/image32.png"/><Relationship Id="rId4" Type="http://schemas.openxmlformats.org/officeDocument/2006/relationships/image" Target="../media/image6.png"/><Relationship Id="rId9" Type="http://schemas.openxmlformats.org/officeDocument/2006/relationships/image" Target="../media/image31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chart" Target="../charts/chart29.xml"/><Relationship Id="rId7" Type="http://schemas.openxmlformats.org/officeDocument/2006/relationships/image" Target="../media/image29.png"/><Relationship Id="rId12" Type="http://schemas.openxmlformats.org/officeDocument/2006/relationships/chart" Target="../charts/chart30.xml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63.png"/><Relationship Id="rId5" Type="http://schemas.openxmlformats.org/officeDocument/2006/relationships/image" Target="../media/image10.png"/><Relationship Id="rId10" Type="http://schemas.openxmlformats.org/officeDocument/2006/relationships/image" Target="../media/image32.png"/><Relationship Id="rId4" Type="http://schemas.openxmlformats.org/officeDocument/2006/relationships/image" Target="../media/image6.png"/><Relationship Id="rId9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chart" Target="../charts/chart31.xml"/><Relationship Id="rId7" Type="http://schemas.openxmlformats.org/officeDocument/2006/relationships/image" Target="../media/image29.png"/><Relationship Id="rId12" Type="http://schemas.openxmlformats.org/officeDocument/2006/relationships/image" Target="../media/image680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78.png"/><Relationship Id="rId5" Type="http://schemas.openxmlformats.org/officeDocument/2006/relationships/image" Target="../media/image10.png"/><Relationship Id="rId10" Type="http://schemas.openxmlformats.org/officeDocument/2006/relationships/image" Target="../media/image32.png"/><Relationship Id="rId4" Type="http://schemas.openxmlformats.org/officeDocument/2006/relationships/image" Target="../media/image6.png"/><Relationship Id="rId9" Type="http://schemas.openxmlformats.org/officeDocument/2006/relationships/image" Target="../media/image31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2.xml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3.xml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690.png"/><Relationship Id="rId4" Type="http://schemas.openxmlformats.org/officeDocument/2006/relationships/image" Target="../media/image29.png"/><Relationship Id="rId9" Type="http://schemas.openxmlformats.org/officeDocument/2006/relationships/image" Target="../media/image79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chart" Target="../charts/chart34.xml"/><Relationship Id="rId4" Type="http://schemas.openxmlformats.org/officeDocument/2006/relationships/image" Target="../media/image10.png"/><Relationship Id="rId9" Type="http://schemas.openxmlformats.org/officeDocument/2006/relationships/image" Target="../media/image32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chart" Target="../charts/chart36.xml"/><Relationship Id="rId5" Type="http://schemas.openxmlformats.org/officeDocument/2006/relationships/image" Target="../media/image28.png"/><Relationship Id="rId10" Type="http://schemas.openxmlformats.org/officeDocument/2006/relationships/chart" Target="../charts/chart35.xml"/><Relationship Id="rId4" Type="http://schemas.openxmlformats.org/officeDocument/2006/relationships/image" Target="../media/image10.png"/><Relationship Id="rId9" Type="http://schemas.openxmlformats.org/officeDocument/2006/relationships/image" Target="../media/image32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chart" Target="../charts/chart37.xml"/><Relationship Id="rId4" Type="http://schemas.openxmlformats.org/officeDocument/2006/relationships/image" Target="../media/image10.png"/><Relationship Id="rId9" Type="http://schemas.openxmlformats.org/officeDocument/2006/relationships/image" Target="../media/image32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chart" Target="../charts/chart38.xml"/><Relationship Id="rId4" Type="http://schemas.openxmlformats.org/officeDocument/2006/relationships/image" Target="../media/image10.png"/><Relationship Id="rId9" Type="http://schemas.openxmlformats.org/officeDocument/2006/relationships/image" Target="../media/image32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chart" Target="../charts/chart39.xml"/><Relationship Id="rId4" Type="http://schemas.openxmlformats.org/officeDocument/2006/relationships/image" Target="../media/image10.png"/><Relationship Id="rId9" Type="http://schemas.openxmlformats.org/officeDocument/2006/relationships/image" Target="../media/image32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chart" Target="../charts/chart40.xml"/><Relationship Id="rId4" Type="http://schemas.openxmlformats.org/officeDocument/2006/relationships/image" Target="../media/image10.png"/><Relationship Id="rId9" Type="http://schemas.openxmlformats.org/officeDocument/2006/relationships/image" Target="../media/image32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63.png"/><Relationship Id="rId3" Type="http://schemas.openxmlformats.org/officeDocument/2006/relationships/image" Target="../media/image36.png"/><Relationship Id="rId7" Type="http://schemas.openxmlformats.org/officeDocument/2006/relationships/image" Target="../media/image10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31.png"/><Relationship Id="rId5" Type="http://schemas.openxmlformats.org/officeDocument/2006/relationships/image" Target="../media/image81.png"/><Relationship Id="rId10" Type="http://schemas.openxmlformats.org/officeDocument/2006/relationships/image" Target="../media/image30.png"/><Relationship Id="rId4" Type="http://schemas.openxmlformats.org/officeDocument/2006/relationships/image" Target="../media/image80.png"/><Relationship Id="rId9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63.png"/><Relationship Id="rId3" Type="http://schemas.openxmlformats.org/officeDocument/2006/relationships/image" Target="../media/image82.png"/><Relationship Id="rId7" Type="http://schemas.openxmlformats.org/officeDocument/2006/relationships/image" Target="../media/image10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31.png"/><Relationship Id="rId5" Type="http://schemas.openxmlformats.org/officeDocument/2006/relationships/image" Target="../media/image84.png"/><Relationship Id="rId10" Type="http://schemas.openxmlformats.org/officeDocument/2006/relationships/image" Target="../media/image30.png"/><Relationship Id="rId4" Type="http://schemas.openxmlformats.org/officeDocument/2006/relationships/image" Target="../media/image83.png"/><Relationship Id="rId9" Type="http://schemas.openxmlformats.org/officeDocument/2006/relationships/image" Target="../media/image29.png"/><Relationship Id="rId14" Type="http://schemas.openxmlformats.org/officeDocument/2006/relationships/image" Target="../media/image85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90.svg"/><Relationship Id="rId3" Type="http://schemas.openxmlformats.org/officeDocument/2006/relationships/image" Target="../media/image3.png"/><Relationship Id="rId7" Type="http://schemas.openxmlformats.org/officeDocument/2006/relationships/image" Target="../media/image86.png"/><Relationship Id="rId12" Type="http://schemas.openxmlformats.org/officeDocument/2006/relationships/image" Target="../media/image89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88.svg"/><Relationship Id="rId5" Type="http://schemas.openxmlformats.org/officeDocument/2006/relationships/image" Target="../media/image9.png"/><Relationship Id="rId10" Type="http://schemas.openxmlformats.org/officeDocument/2006/relationships/image" Target="../media/image87.png"/><Relationship Id="rId4" Type="http://schemas.openxmlformats.org/officeDocument/2006/relationships/image" Target="../media/image7.png"/><Relationship Id="rId9" Type="http://schemas.openxmlformats.org/officeDocument/2006/relationships/image" Target="../media/image8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92.svg"/><Relationship Id="rId5" Type="http://schemas.openxmlformats.org/officeDocument/2006/relationships/image" Target="../media/image28.png"/><Relationship Id="rId10" Type="http://schemas.openxmlformats.org/officeDocument/2006/relationships/image" Target="../media/image91.png"/><Relationship Id="rId4" Type="http://schemas.openxmlformats.org/officeDocument/2006/relationships/image" Target="../media/image10.png"/><Relationship Id="rId9" Type="http://schemas.openxmlformats.org/officeDocument/2006/relationships/image" Target="../media/image32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93.png"/><Relationship Id="rId4" Type="http://schemas.openxmlformats.org/officeDocument/2006/relationships/image" Target="../media/image10.png"/><Relationship Id="rId9" Type="http://schemas.openxmlformats.org/officeDocument/2006/relationships/image" Target="../media/image32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94.png"/><Relationship Id="rId4" Type="http://schemas.openxmlformats.org/officeDocument/2006/relationships/image" Target="../media/image10.png"/><Relationship Id="rId9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32;p32">
            <a:extLst>
              <a:ext uri="{FF2B5EF4-FFF2-40B4-BE49-F238E27FC236}">
                <a16:creationId xmlns:a16="http://schemas.microsoft.com/office/drawing/2014/main" id="{745AB054-C012-1233-22D3-101E94DCB6BE}"/>
              </a:ext>
            </a:extLst>
          </p:cNvPr>
          <p:cNvSpPr/>
          <p:nvPr/>
        </p:nvSpPr>
        <p:spPr>
          <a:xfrm rot="10800000" flipH="1">
            <a:off x="1" y="0"/>
            <a:ext cx="2743200" cy="6858000"/>
          </a:xfrm>
          <a:prstGeom prst="rect">
            <a:avLst/>
          </a:prstGeom>
          <a:solidFill>
            <a:srgbClr val="00498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noProof="0" dirty="0"/>
          </a:p>
        </p:txBody>
      </p:sp>
      <p:sp>
        <p:nvSpPr>
          <p:cNvPr id="20" name="Google Shape;332;p32">
            <a:extLst>
              <a:ext uri="{FF2B5EF4-FFF2-40B4-BE49-F238E27FC236}">
                <a16:creationId xmlns:a16="http://schemas.microsoft.com/office/drawing/2014/main" id="{5285AD85-29B1-F876-23CC-0AAC5503FB88}"/>
              </a:ext>
            </a:extLst>
          </p:cNvPr>
          <p:cNvSpPr/>
          <p:nvPr/>
        </p:nvSpPr>
        <p:spPr>
          <a:xfrm rot="10800000" flipH="1">
            <a:off x="0" y="3692190"/>
            <a:ext cx="12192000" cy="1339696"/>
          </a:xfrm>
          <a:prstGeom prst="rect">
            <a:avLst/>
          </a:prstGeom>
          <a:solidFill>
            <a:srgbClr val="00498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noProof="0" dirty="0"/>
          </a:p>
        </p:txBody>
      </p:sp>
      <p:pic>
        <p:nvPicPr>
          <p:cNvPr id="17" name="Picture 16" descr="A black and white logo&#10;&#10;Description automatically generated">
            <a:extLst>
              <a:ext uri="{FF2B5EF4-FFF2-40B4-BE49-F238E27FC236}">
                <a16:creationId xmlns:a16="http://schemas.microsoft.com/office/drawing/2014/main" id="{0322E201-D4C3-6632-B211-5FC8AEB898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6882" y="3914286"/>
            <a:ext cx="1951193" cy="895503"/>
          </a:xfrm>
          <a:prstGeom prst="rect">
            <a:avLst/>
          </a:prstGeom>
        </p:spPr>
      </p:pic>
      <p:pic>
        <p:nvPicPr>
          <p:cNvPr id="91" name="Google Shape;91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52727" y="576885"/>
            <a:ext cx="315375" cy="298183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75009" y="2879453"/>
            <a:ext cx="283840" cy="268357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6218" y="2874974"/>
            <a:ext cx="315375" cy="298183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5467" y="1537636"/>
            <a:ext cx="283840" cy="268357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4"/>
          <p:cNvSpPr txBox="1"/>
          <p:nvPr/>
        </p:nvSpPr>
        <p:spPr>
          <a:xfrm>
            <a:off x="2895073" y="849722"/>
            <a:ext cx="9145056" cy="156577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s-ES" sz="3200" dirty="0"/>
              <a:t>“Hidrógeno verde sin fronteras: ciencia, tecnología y cooperación entre Uruguay, Alemania y Argentina”</a:t>
            </a:r>
            <a:endParaRPr lang="es-ES" sz="3200" i="1" dirty="0"/>
          </a:p>
        </p:txBody>
      </p:sp>
      <p:cxnSp>
        <p:nvCxnSpPr>
          <p:cNvPr id="98" name="Google Shape;98;p14"/>
          <p:cNvCxnSpPr>
            <a:cxnSpLocks/>
          </p:cNvCxnSpPr>
          <p:nvPr/>
        </p:nvCxnSpPr>
        <p:spPr>
          <a:xfrm flipV="1">
            <a:off x="3559850" y="3922082"/>
            <a:ext cx="7572438" cy="25329"/>
          </a:xfrm>
          <a:prstGeom prst="straightConnector1">
            <a:avLst/>
          </a:prstGeom>
          <a:noFill/>
          <a:ln w="28575" cap="flat" cmpd="sng">
            <a:solidFill>
              <a:srgbClr val="004987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00" name="Google Shape;100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1986" y="1960320"/>
            <a:ext cx="283835" cy="268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5458" y="2366743"/>
            <a:ext cx="283835" cy="268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68506" y="2366743"/>
            <a:ext cx="283835" cy="268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68506" y="3323026"/>
            <a:ext cx="283835" cy="268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1978" y="185366"/>
            <a:ext cx="283835" cy="268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1970" y="1114927"/>
            <a:ext cx="283835" cy="268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5450" y="591789"/>
            <a:ext cx="283835" cy="268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68498" y="1548072"/>
            <a:ext cx="283835" cy="268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75020" y="174925"/>
            <a:ext cx="283835" cy="268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75013" y="1104486"/>
            <a:ext cx="283835" cy="268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781540" y="581348"/>
            <a:ext cx="283835" cy="268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781540" y="1537632"/>
            <a:ext cx="283835" cy="268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 descr="A logo with white text&#10;&#10;Description automatically generated">
            <a:extLst>
              <a:ext uri="{FF2B5EF4-FFF2-40B4-BE49-F238E27FC236}">
                <a16:creationId xmlns:a16="http://schemas.microsoft.com/office/drawing/2014/main" id="{CEE8467F-4995-20B1-1A6A-B2C10EFF18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58772" y="3902774"/>
            <a:ext cx="1869155" cy="826918"/>
          </a:xfrm>
          <a:prstGeom prst="rect">
            <a:avLst/>
          </a:prstGeom>
        </p:spPr>
      </p:pic>
      <p:pic>
        <p:nvPicPr>
          <p:cNvPr id="22" name="Picture 2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88BFB213-AD47-E140-4262-E670660BDA5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1970" y="3932925"/>
            <a:ext cx="2465874" cy="826918"/>
          </a:xfrm>
          <a:prstGeom prst="rect">
            <a:avLst/>
          </a:prstGeom>
        </p:spPr>
      </p:pic>
      <p:pic>
        <p:nvPicPr>
          <p:cNvPr id="24" name="Picture 23" descr="A black and white logo&#10;&#10;Description automatically generated">
            <a:extLst>
              <a:ext uri="{FF2B5EF4-FFF2-40B4-BE49-F238E27FC236}">
                <a16:creationId xmlns:a16="http://schemas.microsoft.com/office/drawing/2014/main" id="{7D3A6668-33D1-2D2A-E631-F4809962D12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27303" y="3978050"/>
            <a:ext cx="1951193" cy="751642"/>
          </a:xfrm>
          <a:prstGeom prst="rect">
            <a:avLst/>
          </a:prstGeom>
        </p:spPr>
      </p:pic>
      <p:sp>
        <p:nvSpPr>
          <p:cNvPr id="29" name="Date Placeholder 28">
            <a:extLst>
              <a:ext uri="{FF2B5EF4-FFF2-40B4-BE49-F238E27FC236}">
                <a16:creationId xmlns:a16="http://schemas.microsoft.com/office/drawing/2014/main" id="{41CF3687-927A-818E-E7C1-16B142735C22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7329563A-88E9-4B26-8B2B-568C67C59353}" type="datetime1">
              <a:rPr lang="es-ES" noProof="0" smtClean="0"/>
              <a:t>20/11/2025</a:t>
            </a:fld>
            <a:endParaRPr lang="es-ES" noProof="0" dirty="0"/>
          </a:p>
        </p:txBody>
      </p:sp>
      <p:sp>
        <p:nvSpPr>
          <p:cNvPr id="31" name="Slide Number Placeholder 30">
            <a:extLst>
              <a:ext uri="{FF2B5EF4-FFF2-40B4-BE49-F238E27FC236}">
                <a16:creationId xmlns:a16="http://schemas.microsoft.com/office/drawing/2014/main" id="{35A59BA3-BD23-377A-FEDB-BD1B3BF3CEC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noProof="0" smtClean="0"/>
              <a:t>1</a:t>
            </a:fld>
            <a:endParaRPr lang="es-ES" noProof="0" dirty="0"/>
          </a:p>
        </p:txBody>
      </p:sp>
      <p:pic>
        <p:nvPicPr>
          <p:cNvPr id="3" name="Picture 2" descr="A white building with a dome on a black background&#10;&#10;Description automatically generated">
            <a:extLst>
              <a:ext uri="{FF2B5EF4-FFF2-40B4-BE49-F238E27FC236}">
                <a16:creationId xmlns:a16="http://schemas.microsoft.com/office/drawing/2014/main" id="{776D4103-A6FC-2CA5-919A-1F86935E77A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1969" y="3931018"/>
            <a:ext cx="735811" cy="828578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AAEA3F8-46C7-9CE8-0A92-EEA4C0A1545C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s-ES" noProof="0" dirty="0"/>
              <a:t>GIIE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259D0FC-8BC7-6670-B238-9291625C49D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5285356"/>
            <a:ext cx="12192000" cy="1089422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E8486DAE-043F-AE67-8481-44A5420DEDAF}"/>
              </a:ext>
            </a:extLst>
          </p:cNvPr>
          <p:cNvSpPr txBox="1"/>
          <p:nvPr/>
        </p:nvSpPr>
        <p:spPr>
          <a:xfrm>
            <a:off x="3003179" y="3011458"/>
            <a:ext cx="61506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800" dirty="0"/>
              <a:t>Dra. Ing. Verónica Díaz </a:t>
            </a:r>
            <a:endParaRPr lang="en-US" sz="1800" noProof="0" dirty="0">
              <a:sym typeface="Lato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82">
          <a:extLst>
            <a:ext uri="{FF2B5EF4-FFF2-40B4-BE49-F238E27FC236}">
              <a16:creationId xmlns:a16="http://schemas.microsoft.com/office/drawing/2014/main" id="{91F803EB-24B9-BDD9-D370-5AC32483D0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08263578-E0EF-C99D-3DE2-566AA00CF834}"/>
              </a:ext>
            </a:extLst>
          </p:cNvPr>
          <p:cNvSpPr/>
          <p:nvPr/>
        </p:nvSpPr>
        <p:spPr>
          <a:xfrm>
            <a:off x="9803674" y="313509"/>
            <a:ext cx="2207623" cy="10711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Y"/>
          </a:p>
        </p:txBody>
      </p:sp>
      <p:pic>
        <p:nvPicPr>
          <p:cNvPr id="3" name="Google Shape;98;p14">
            <a:extLst>
              <a:ext uri="{FF2B5EF4-FFF2-40B4-BE49-F238E27FC236}">
                <a16:creationId xmlns:a16="http://schemas.microsoft.com/office/drawing/2014/main" id="{2C8188E3-ED38-CDE1-9D0D-70C6C6008860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127750"/>
            <a:ext cx="3601679" cy="730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8DCE5540-1083-C8D0-F2E6-064D8478EB7C}"/>
              </a:ext>
            </a:extLst>
          </p:cNvPr>
          <p:cNvSpPr txBox="1">
            <a:spLocks/>
          </p:cNvSpPr>
          <p:nvPr/>
        </p:nvSpPr>
        <p:spPr>
          <a:xfrm>
            <a:off x="1290553" y="1275547"/>
            <a:ext cx="8823960" cy="66620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b="1" dirty="0"/>
              <a:t>¿</a:t>
            </a:r>
            <a:r>
              <a:rPr lang="en-US" sz="2400" b="1" dirty="0" err="1"/>
              <a:t>Qué</a:t>
            </a:r>
            <a:r>
              <a:rPr lang="en-US" sz="2400" b="1" dirty="0"/>
              <a:t> es un </a:t>
            </a:r>
            <a:r>
              <a:rPr lang="en-US" sz="2400" b="1" dirty="0" err="1"/>
              <a:t>Simulador</a:t>
            </a:r>
            <a:r>
              <a:rPr lang="en-US" sz="2400" b="1" dirty="0"/>
              <a:t> Power Hardware in the loop (PHIL)?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81A665F-470D-7DF6-DB9D-359E03695E93}"/>
              </a:ext>
            </a:extLst>
          </p:cNvPr>
          <p:cNvSpPr txBox="1">
            <a:spLocks/>
          </p:cNvSpPr>
          <p:nvPr/>
        </p:nvSpPr>
        <p:spPr>
          <a:xfrm>
            <a:off x="570411" y="2031395"/>
            <a:ext cx="11440886" cy="1178832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ES" sz="2400" dirty="0"/>
              <a:t>🔌 Conecta hardware real con un modelo virtual.</a:t>
            </a:r>
          </a:p>
          <a:p>
            <a:endParaRPr lang="es-ES" sz="2400" dirty="0"/>
          </a:p>
          <a:p>
            <a:r>
              <a:rPr lang="es-ES" sz="2400" dirty="0"/>
              <a:t>🧪 Permite estudiar el comportamiento de sistemas sin construirlos físicamente.</a:t>
            </a:r>
          </a:p>
          <a:p>
            <a:endParaRPr lang="es-ES" sz="2400" dirty="0"/>
          </a:p>
          <a:p>
            <a:r>
              <a:rPr lang="es-ES" sz="2400" dirty="0"/>
              <a:t>🎯 En este caso: simula un electrolizador PEM conectado a una red renovable</a:t>
            </a:r>
            <a:r>
              <a:rPr lang="es-ES" dirty="0"/>
              <a:t>.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D8AD5413-BB0F-191A-3392-4CF903E899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82" y="0"/>
            <a:ext cx="12192000" cy="1089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8570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2181EC4-0812-7F13-61B5-A8EF5BA97C33}"/>
              </a:ext>
            </a:extLst>
          </p:cNvPr>
          <p:cNvSpPr/>
          <p:nvPr/>
        </p:nvSpPr>
        <p:spPr>
          <a:xfrm>
            <a:off x="3133725" y="1412081"/>
            <a:ext cx="5924550" cy="3026569"/>
          </a:xfrm>
          <a:prstGeom prst="roundRect">
            <a:avLst/>
          </a:prstGeom>
          <a:solidFill>
            <a:srgbClr val="A9DAFF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E9419D-59EA-CACF-E1D5-3302D234D617}"/>
              </a:ext>
            </a:extLst>
          </p:cNvPr>
          <p:cNvSpPr txBox="1"/>
          <p:nvPr/>
        </p:nvSpPr>
        <p:spPr>
          <a:xfrm>
            <a:off x="4509604" y="1626690"/>
            <a:ext cx="31727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Entorno de simulación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EA88908-6E82-20C4-1221-1A22AE7C254C}"/>
              </a:ext>
            </a:extLst>
          </p:cNvPr>
          <p:cNvSpPr/>
          <p:nvPr/>
        </p:nvSpPr>
        <p:spPr>
          <a:xfrm>
            <a:off x="3343275" y="2302964"/>
            <a:ext cx="1704975" cy="1126036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Planta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Sistema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6FD75C5-C8B2-D213-D7F3-466672960A62}"/>
              </a:ext>
            </a:extLst>
          </p:cNvPr>
          <p:cNvSpPr/>
          <p:nvPr/>
        </p:nvSpPr>
        <p:spPr>
          <a:xfrm>
            <a:off x="6219824" y="2350293"/>
            <a:ext cx="2438883" cy="828676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Dispositivo de prueba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70A6175-E848-4EFD-874C-0540AD9ED1C3}"/>
              </a:ext>
            </a:extLst>
          </p:cNvPr>
          <p:cNvSpPr/>
          <p:nvPr/>
        </p:nvSpPr>
        <p:spPr>
          <a:xfrm>
            <a:off x="6219825" y="3208734"/>
            <a:ext cx="1876426" cy="828676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Controlador</a:t>
            </a:r>
            <a:b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es-E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Objetivos del Usuario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23" name="Connector: Elbow 22">
            <a:extLst>
              <a:ext uri="{FF2B5EF4-FFF2-40B4-BE49-F238E27FC236}">
                <a16:creationId xmlns:a16="http://schemas.microsoft.com/office/drawing/2014/main" id="{7665E23B-0442-F057-9DB0-921AEFCB3A10}"/>
              </a:ext>
            </a:extLst>
          </p:cNvPr>
          <p:cNvCxnSpPr>
            <a:cxnSpLocks/>
            <a:stCxn id="8" idx="2"/>
            <a:endCxn id="12" idx="1"/>
          </p:cNvCxnSpPr>
          <p:nvPr/>
        </p:nvCxnSpPr>
        <p:spPr>
          <a:xfrm rot="16200000" flipH="1">
            <a:off x="5110758" y="2514005"/>
            <a:ext cx="194072" cy="2024062"/>
          </a:xfrm>
          <a:prstGeom prst="bentConnector2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ctor: Elbow 28">
            <a:extLst>
              <a:ext uri="{FF2B5EF4-FFF2-40B4-BE49-F238E27FC236}">
                <a16:creationId xmlns:a16="http://schemas.microsoft.com/office/drawing/2014/main" id="{48842A74-649D-0E10-EC0E-6D40092C9D67}"/>
              </a:ext>
            </a:extLst>
          </p:cNvPr>
          <p:cNvCxnSpPr>
            <a:cxnSpLocks/>
            <a:stCxn id="12" idx="3"/>
          </p:cNvCxnSpPr>
          <p:nvPr/>
        </p:nvCxnSpPr>
        <p:spPr>
          <a:xfrm flipV="1">
            <a:off x="8096251" y="3208736"/>
            <a:ext cx="330199" cy="414336"/>
          </a:xfrm>
          <a:prstGeom prst="bentConnector2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DAA73452-B142-F715-9EBC-AFC49C59B3BA}"/>
              </a:ext>
            </a:extLst>
          </p:cNvPr>
          <p:cNvCxnSpPr>
            <a:cxnSpLocks/>
            <a:endCxn id="10" idx="1"/>
          </p:cNvCxnSpPr>
          <p:nvPr/>
        </p:nvCxnSpPr>
        <p:spPr>
          <a:xfrm>
            <a:off x="5048250" y="2764631"/>
            <a:ext cx="1171574" cy="0"/>
          </a:xfrm>
          <a:prstGeom prst="straightConnector1">
            <a:avLst/>
          </a:prstGeom>
          <a:ln w="57150"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8B4E4393-6BC4-E63A-71A3-AAB0FC05D7A7}"/>
              </a:ext>
            </a:extLst>
          </p:cNvPr>
          <p:cNvSpPr txBox="1"/>
          <p:nvPr/>
        </p:nvSpPr>
        <p:spPr>
          <a:xfrm>
            <a:off x="490054" y="1072154"/>
            <a:ext cx="17018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¿Duración?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961344C-62CC-6BCA-DD6D-AABE3D14E32E}"/>
              </a:ext>
            </a:extLst>
          </p:cNvPr>
          <p:cNvSpPr txBox="1"/>
          <p:nvPr/>
        </p:nvSpPr>
        <p:spPr>
          <a:xfrm>
            <a:off x="604956" y="4711452"/>
            <a:ext cx="26826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¿Pasos de tiempo?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C61798D-7855-B9B2-1462-F545C7E6443B}"/>
              </a:ext>
            </a:extLst>
          </p:cNvPr>
          <p:cNvSpPr txBox="1"/>
          <p:nvPr/>
        </p:nvSpPr>
        <p:spPr>
          <a:xfrm>
            <a:off x="10320456" y="2119460"/>
            <a:ext cx="13112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¿</a:t>
            </a:r>
            <a:r>
              <a:rPr kumimoji="0" lang="es-E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Solver</a:t>
            </a: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32489A4-0478-987D-EF99-53406533892C}"/>
              </a:ext>
            </a:extLst>
          </p:cNvPr>
          <p:cNvSpPr txBox="1"/>
          <p:nvPr/>
        </p:nvSpPr>
        <p:spPr>
          <a:xfrm>
            <a:off x="8096251" y="5445919"/>
            <a:ext cx="33221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¿Condiciones iniciales?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2" name="Rechteck 7">
            <a:extLst>
              <a:ext uri="{FF2B5EF4-FFF2-40B4-BE49-F238E27FC236}">
                <a16:creationId xmlns:a16="http://schemas.microsoft.com/office/drawing/2014/main" id="{2431816D-3B7E-1DCC-0A29-616FF40C4180}"/>
              </a:ext>
            </a:extLst>
          </p:cNvPr>
          <p:cNvSpPr/>
          <p:nvPr/>
        </p:nvSpPr>
        <p:spPr>
          <a:xfrm>
            <a:off x="0" y="1072153"/>
            <a:ext cx="12192000" cy="1645076"/>
          </a:xfrm>
          <a:prstGeom prst="rect">
            <a:avLst/>
          </a:prstGeom>
          <a:solidFill>
            <a:schemeClr val="tx2">
              <a:lumMod val="75000"/>
              <a:lumOff val="2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base" latinLnBrk="0" hangingPunct="1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¡No es suficiente para operar sistemas físicos con </a:t>
            </a:r>
            <a:r>
              <a:rPr kumimoji="0" lang="es-ES" sz="32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restricciones de seguridad</a:t>
            </a:r>
            <a:r>
              <a:rPr kumimoji="0" lang="es-E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!</a:t>
            </a:r>
            <a:endParaRPr kumimoji="0" lang="de-DE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A66222CF-6474-3587-7C93-6E996CCE76DF}"/>
              </a:ext>
            </a:extLst>
          </p:cNvPr>
          <p:cNvCxnSpPr>
            <a:cxnSpLocks/>
            <a:stCxn id="52" idx="2"/>
          </p:cNvCxnSpPr>
          <p:nvPr/>
        </p:nvCxnSpPr>
        <p:spPr>
          <a:xfrm>
            <a:off x="6096000" y="2717229"/>
            <a:ext cx="0" cy="1320181"/>
          </a:xfrm>
          <a:prstGeom prst="straightConnector1">
            <a:avLst/>
          </a:prstGeom>
          <a:ln w="130175">
            <a:solidFill>
              <a:schemeClr val="tx2">
                <a:lumMod val="75000"/>
                <a:lumOff val="25000"/>
                <a:alpha val="9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Rechteck 7">
            <a:extLst>
              <a:ext uri="{FF2B5EF4-FFF2-40B4-BE49-F238E27FC236}">
                <a16:creationId xmlns:a16="http://schemas.microsoft.com/office/drawing/2014/main" id="{4AE6CB6E-5256-4AC4-DEFB-840AF227542E}"/>
              </a:ext>
            </a:extLst>
          </p:cNvPr>
          <p:cNvSpPr/>
          <p:nvPr/>
        </p:nvSpPr>
        <p:spPr>
          <a:xfrm>
            <a:off x="0" y="4031675"/>
            <a:ext cx="12192000" cy="1645076"/>
          </a:xfrm>
          <a:prstGeom prst="rect">
            <a:avLst/>
          </a:prstGeom>
          <a:solidFill>
            <a:schemeClr val="tx2">
              <a:lumMod val="75000"/>
              <a:lumOff val="2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base" latinLnBrk="0" hangingPunct="1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tiempo real</a:t>
            </a:r>
            <a:endParaRPr kumimoji="0" lang="de-DE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FB1F7D5-65BB-C720-CF4B-B41E5F0879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7036"/>
            <a:ext cx="12192000" cy="1089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5896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9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9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9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9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9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9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6" grpId="1"/>
      <p:bldP spid="47" grpId="0"/>
      <p:bldP spid="47" grpId="1"/>
      <p:bldP spid="48" grpId="0"/>
      <p:bldP spid="48" grpId="1"/>
      <p:bldP spid="49" grpId="0"/>
      <p:bldP spid="49" grpId="1"/>
      <p:bldP spid="52" grpId="0" animBg="1"/>
      <p:bldP spid="5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4240981F-AA28-5751-5F25-AF0AD8E514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27DD0EE-FAA8-453D-752B-C47702ED31A9}"/>
              </a:ext>
            </a:extLst>
          </p:cNvPr>
          <p:cNvSpPr/>
          <p:nvPr/>
        </p:nvSpPr>
        <p:spPr>
          <a:xfrm>
            <a:off x="3133725" y="1412081"/>
            <a:ext cx="5924550" cy="3026569"/>
          </a:xfrm>
          <a:prstGeom prst="roundRect">
            <a:avLst/>
          </a:prstGeom>
          <a:solidFill>
            <a:srgbClr val="A9DAFF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3A913B-653E-C63D-CB3B-2449C462B91F}"/>
              </a:ext>
            </a:extLst>
          </p:cNvPr>
          <p:cNvSpPr txBox="1"/>
          <p:nvPr/>
        </p:nvSpPr>
        <p:spPr>
          <a:xfrm>
            <a:off x="4509604" y="1474290"/>
            <a:ext cx="31727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Entorno de simulación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en tiempo real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F68C2BB-5FB5-02CF-F578-B908E008B215}"/>
              </a:ext>
            </a:extLst>
          </p:cNvPr>
          <p:cNvSpPr/>
          <p:nvPr/>
        </p:nvSpPr>
        <p:spPr>
          <a:xfrm>
            <a:off x="3343275" y="2302964"/>
            <a:ext cx="1704975" cy="1126036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Planta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Sistema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C127272-C5A3-E20E-5EC7-6920DC7163E0}"/>
              </a:ext>
            </a:extLst>
          </p:cNvPr>
          <p:cNvSpPr/>
          <p:nvPr/>
        </p:nvSpPr>
        <p:spPr>
          <a:xfrm>
            <a:off x="6219824" y="2350293"/>
            <a:ext cx="2438883" cy="828676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Dispositivo de prueba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D448543-DD6C-CD51-924E-11F656A8B7A2}"/>
              </a:ext>
            </a:extLst>
          </p:cNvPr>
          <p:cNvSpPr/>
          <p:nvPr/>
        </p:nvSpPr>
        <p:spPr>
          <a:xfrm>
            <a:off x="6219825" y="3208734"/>
            <a:ext cx="1876426" cy="828676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Controlador</a:t>
            </a:r>
            <a:b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es-E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Objetivos del Usuario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23" name="Connector: Elbow 22">
            <a:extLst>
              <a:ext uri="{FF2B5EF4-FFF2-40B4-BE49-F238E27FC236}">
                <a16:creationId xmlns:a16="http://schemas.microsoft.com/office/drawing/2014/main" id="{A5399BC2-E34B-29C1-C6C6-8C961E788D70}"/>
              </a:ext>
            </a:extLst>
          </p:cNvPr>
          <p:cNvCxnSpPr>
            <a:cxnSpLocks/>
            <a:stCxn id="8" idx="2"/>
            <a:endCxn id="12" idx="1"/>
          </p:cNvCxnSpPr>
          <p:nvPr/>
        </p:nvCxnSpPr>
        <p:spPr>
          <a:xfrm rot="16200000" flipH="1">
            <a:off x="5110758" y="2514005"/>
            <a:ext cx="194072" cy="2024062"/>
          </a:xfrm>
          <a:prstGeom prst="bentConnector2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ctor: Elbow 28">
            <a:extLst>
              <a:ext uri="{FF2B5EF4-FFF2-40B4-BE49-F238E27FC236}">
                <a16:creationId xmlns:a16="http://schemas.microsoft.com/office/drawing/2014/main" id="{B1244E28-BCA9-C94F-1736-5A8BF5EED743}"/>
              </a:ext>
            </a:extLst>
          </p:cNvPr>
          <p:cNvCxnSpPr>
            <a:cxnSpLocks/>
            <a:stCxn id="12" idx="3"/>
          </p:cNvCxnSpPr>
          <p:nvPr/>
        </p:nvCxnSpPr>
        <p:spPr>
          <a:xfrm flipV="1">
            <a:off x="8096251" y="3208736"/>
            <a:ext cx="330199" cy="414336"/>
          </a:xfrm>
          <a:prstGeom prst="bentConnector2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97108803-7931-0FBF-F224-5A538BEAAF1F}"/>
              </a:ext>
            </a:extLst>
          </p:cNvPr>
          <p:cNvCxnSpPr>
            <a:cxnSpLocks/>
            <a:endCxn id="10" idx="1"/>
          </p:cNvCxnSpPr>
          <p:nvPr/>
        </p:nvCxnSpPr>
        <p:spPr>
          <a:xfrm>
            <a:off x="5048250" y="2764631"/>
            <a:ext cx="1171574" cy="0"/>
          </a:xfrm>
          <a:prstGeom prst="straightConnector1">
            <a:avLst/>
          </a:prstGeom>
          <a:ln w="57150"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BC9D3E2F-2BFB-DD62-C0F5-5DD460EB67F9}"/>
              </a:ext>
            </a:extLst>
          </p:cNvPr>
          <p:cNvSpPr txBox="1"/>
          <p:nvPr/>
        </p:nvSpPr>
        <p:spPr>
          <a:xfrm>
            <a:off x="4608701" y="4769673"/>
            <a:ext cx="29745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¿Qué es tiempo real?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C71934-CD3D-98BB-CAEC-C734E9F7A68C}"/>
              </a:ext>
            </a:extLst>
          </p:cNvPr>
          <p:cNvSpPr txBox="1"/>
          <p:nvPr/>
        </p:nvSpPr>
        <p:spPr>
          <a:xfrm>
            <a:off x="2359344" y="5445919"/>
            <a:ext cx="77209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Simular 10s en pasos de 1s debe tomar exactamente 10s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Rechteck 7">
            <a:extLst>
              <a:ext uri="{FF2B5EF4-FFF2-40B4-BE49-F238E27FC236}">
                <a16:creationId xmlns:a16="http://schemas.microsoft.com/office/drawing/2014/main" id="{C8A2DFD3-89C2-6E48-921E-4509CD23A6E4}"/>
              </a:ext>
            </a:extLst>
          </p:cNvPr>
          <p:cNvSpPr/>
          <p:nvPr/>
        </p:nvSpPr>
        <p:spPr>
          <a:xfrm>
            <a:off x="0" y="1072153"/>
            <a:ext cx="12192000" cy="1645076"/>
          </a:xfrm>
          <a:prstGeom prst="rect">
            <a:avLst/>
          </a:prstGeom>
          <a:solidFill>
            <a:schemeClr val="tx2">
              <a:lumMod val="75000"/>
              <a:lumOff val="2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es-ES" sz="3200" kern="1200" dirty="0">
                <a:solidFill>
                  <a:prstClr val="white"/>
                </a:solidFill>
                <a:latin typeface="Arial"/>
              </a:rPr>
              <a:t>¿Pero estás interesado en diseñar un controlador real y </a:t>
            </a:r>
            <a:r>
              <a:rPr lang="es-ES" sz="3200" u="sng" kern="1200" dirty="0">
                <a:solidFill>
                  <a:prstClr val="white"/>
                </a:solidFill>
                <a:latin typeface="Arial"/>
              </a:rPr>
              <a:t>no</a:t>
            </a:r>
            <a:r>
              <a:rPr lang="es-ES" sz="3200" kern="1200" dirty="0">
                <a:solidFill>
                  <a:prstClr val="white"/>
                </a:solidFill>
                <a:latin typeface="Arial"/>
              </a:rPr>
              <a:t> solo hacer </a:t>
            </a:r>
            <a:r>
              <a:rPr lang="es-ES" sz="3200" u="sng" kern="1200" dirty="0">
                <a:solidFill>
                  <a:prstClr val="white"/>
                </a:solidFill>
                <a:latin typeface="Arial"/>
              </a:rPr>
              <a:t>simulaciones</a:t>
            </a:r>
            <a:r>
              <a:rPr lang="es-ES" sz="3200" kern="1200" dirty="0">
                <a:solidFill>
                  <a:prstClr val="white"/>
                </a:solidFill>
                <a:latin typeface="Arial"/>
              </a:rPr>
              <a:t>?</a:t>
            </a:r>
            <a:endParaRPr lang="de-DE" sz="3200" kern="1200" dirty="0">
              <a:solidFill>
                <a:prstClr val="white"/>
              </a:solidFill>
              <a:latin typeface="Arial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3E76B6C-E74A-4A5E-4CBF-6633D774E4C2}"/>
              </a:ext>
            </a:extLst>
          </p:cNvPr>
          <p:cNvCxnSpPr>
            <a:cxnSpLocks/>
            <a:stCxn id="7" idx="2"/>
          </p:cNvCxnSpPr>
          <p:nvPr/>
        </p:nvCxnSpPr>
        <p:spPr>
          <a:xfrm>
            <a:off x="6096000" y="2717229"/>
            <a:ext cx="0" cy="1320181"/>
          </a:xfrm>
          <a:prstGeom prst="straightConnector1">
            <a:avLst/>
          </a:prstGeom>
          <a:ln w="130175">
            <a:solidFill>
              <a:schemeClr val="tx2">
                <a:lumMod val="75000"/>
                <a:lumOff val="25000"/>
                <a:alpha val="9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hteck 7">
            <a:extLst>
              <a:ext uri="{FF2B5EF4-FFF2-40B4-BE49-F238E27FC236}">
                <a16:creationId xmlns:a16="http://schemas.microsoft.com/office/drawing/2014/main" id="{210DB96B-0A38-A946-50A3-77F559F8130D}"/>
              </a:ext>
            </a:extLst>
          </p:cNvPr>
          <p:cNvSpPr/>
          <p:nvPr/>
        </p:nvSpPr>
        <p:spPr>
          <a:xfrm>
            <a:off x="0" y="4031675"/>
            <a:ext cx="12192000" cy="1645076"/>
          </a:xfrm>
          <a:prstGeom prst="rect">
            <a:avLst/>
          </a:prstGeom>
          <a:solidFill>
            <a:schemeClr val="tx2">
              <a:lumMod val="75000"/>
              <a:lumOff val="2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base" latinLnBrk="0" hangingPunct="1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Hardware-in-</a:t>
            </a:r>
            <a:r>
              <a:rPr kumimoji="0" lang="es-E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</a:t>
            </a:r>
            <a:r>
              <a:rPr kumimoji="0" lang="es-E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</a:t>
            </a:r>
            <a:r>
              <a:rPr kumimoji="0" lang="es-E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loop</a:t>
            </a:r>
            <a:endParaRPr kumimoji="0" lang="de-DE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688A1451-D0CC-D10A-D018-2401F638B9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664"/>
            <a:ext cx="12192000" cy="1089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1542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95796D87-287C-D106-CC90-47326E09EC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D4D1802-9749-FEAD-DB36-BF21EF2FE418}"/>
              </a:ext>
            </a:extLst>
          </p:cNvPr>
          <p:cNvSpPr/>
          <p:nvPr/>
        </p:nvSpPr>
        <p:spPr>
          <a:xfrm>
            <a:off x="3133725" y="1412081"/>
            <a:ext cx="5924550" cy="3026569"/>
          </a:xfrm>
          <a:prstGeom prst="roundRect">
            <a:avLst/>
          </a:prstGeom>
          <a:solidFill>
            <a:srgbClr val="A9DAFF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C188299-17F2-CBE7-28B1-E49B8B7024FA}"/>
              </a:ext>
            </a:extLst>
          </p:cNvPr>
          <p:cNvSpPr/>
          <p:nvPr/>
        </p:nvSpPr>
        <p:spPr>
          <a:xfrm>
            <a:off x="3343275" y="2302964"/>
            <a:ext cx="1704975" cy="1126036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Planta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Sistema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8659F0D-635F-ADCE-A619-0A8297DF727D}"/>
              </a:ext>
            </a:extLst>
          </p:cNvPr>
          <p:cNvSpPr/>
          <p:nvPr/>
        </p:nvSpPr>
        <p:spPr>
          <a:xfrm>
            <a:off x="6219824" y="2350293"/>
            <a:ext cx="2438883" cy="828676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Dispositivo de prueba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2BF6AC2-9440-2FCC-45BB-9D2D94AC62E2}"/>
              </a:ext>
            </a:extLst>
          </p:cNvPr>
          <p:cNvSpPr/>
          <p:nvPr/>
        </p:nvSpPr>
        <p:spPr>
          <a:xfrm>
            <a:off x="6248402" y="4962524"/>
            <a:ext cx="1876426" cy="82867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Controlador</a:t>
            </a:r>
            <a:b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es-E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Objetivos del Usuario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9F07B82-3EFE-D986-017A-6902928E59A5}"/>
              </a:ext>
            </a:extLst>
          </p:cNvPr>
          <p:cNvCxnSpPr>
            <a:cxnSpLocks/>
            <a:endCxn id="10" idx="1"/>
          </p:cNvCxnSpPr>
          <p:nvPr/>
        </p:nvCxnSpPr>
        <p:spPr>
          <a:xfrm>
            <a:off x="5048250" y="2764631"/>
            <a:ext cx="1171574" cy="0"/>
          </a:xfrm>
          <a:prstGeom prst="straightConnector1">
            <a:avLst/>
          </a:prstGeom>
          <a:ln w="57150"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onnector: Elbow 22">
            <a:extLst>
              <a:ext uri="{FF2B5EF4-FFF2-40B4-BE49-F238E27FC236}">
                <a16:creationId xmlns:a16="http://schemas.microsoft.com/office/drawing/2014/main" id="{EC61678F-6E4C-0756-A6F8-D6B4C3E298A9}"/>
              </a:ext>
            </a:extLst>
          </p:cNvPr>
          <p:cNvCxnSpPr>
            <a:cxnSpLocks/>
            <a:stCxn id="8" idx="2"/>
            <a:endCxn id="12" idx="1"/>
          </p:cNvCxnSpPr>
          <p:nvPr/>
        </p:nvCxnSpPr>
        <p:spPr>
          <a:xfrm rot="16200000" flipH="1">
            <a:off x="4248151" y="3376611"/>
            <a:ext cx="1947862" cy="2052639"/>
          </a:xfrm>
          <a:prstGeom prst="bentConnector2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ctor: Elbow 28">
            <a:extLst>
              <a:ext uri="{FF2B5EF4-FFF2-40B4-BE49-F238E27FC236}">
                <a16:creationId xmlns:a16="http://schemas.microsoft.com/office/drawing/2014/main" id="{396ECFCA-DD57-2115-9342-FC34704FE848}"/>
              </a:ext>
            </a:extLst>
          </p:cNvPr>
          <p:cNvCxnSpPr>
            <a:cxnSpLocks/>
            <a:stCxn id="12" idx="3"/>
          </p:cNvCxnSpPr>
          <p:nvPr/>
        </p:nvCxnSpPr>
        <p:spPr>
          <a:xfrm flipV="1">
            <a:off x="8124828" y="3208736"/>
            <a:ext cx="301622" cy="2168126"/>
          </a:xfrm>
          <a:prstGeom prst="bentConnector2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DABEFE90-DB88-2F41-F265-D32B4DCA7BC4}"/>
              </a:ext>
            </a:extLst>
          </p:cNvPr>
          <p:cNvSpPr txBox="1"/>
          <p:nvPr/>
        </p:nvSpPr>
        <p:spPr>
          <a:xfrm>
            <a:off x="4509604" y="1474290"/>
            <a:ext cx="31727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Entorno de simulación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en tiempo real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Rechteck 7">
            <a:extLst>
              <a:ext uri="{FF2B5EF4-FFF2-40B4-BE49-F238E27FC236}">
                <a16:creationId xmlns:a16="http://schemas.microsoft.com/office/drawing/2014/main" id="{D74F4363-C64F-A335-E034-7B21C9DDA752}"/>
              </a:ext>
            </a:extLst>
          </p:cNvPr>
          <p:cNvSpPr/>
          <p:nvPr/>
        </p:nvSpPr>
        <p:spPr>
          <a:xfrm>
            <a:off x="0" y="2200708"/>
            <a:ext cx="12192000" cy="1645076"/>
          </a:xfrm>
          <a:prstGeom prst="rect">
            <a:avLst/>
          </a:prstGeom>
          <a:solidFill>
            <a:schemeClr val="tx2">
              <a:lumMod val="75000"/>
              <a:lumOff val="2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121917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s-ES" sz="3200" kern="1200">
                <a:solidFill>
                  <a:prstClr val="white"/>
                </a:solidFill>
                <a:latin typeface="Arial"/>
              </a:rPr>
              <a:t>¿Pero el </a:t>
            </a:r>
            <a:r>
              <a:rPr lang="es-ES" sz="3200" u="sng" kern="1200">
                <a:solidFill>
                  <a:prstClr val="white"/>
                </a:solidFill>
                <a:latin typeface="Arial"/>
              </a:rPr>
              <a:t>controlador real</a:t>
            </a:r>
            <a:r>
              <a:rPr lang="es-ES" sz="3200" kern="1200">
                <a:solidFill>
                  <a:prstClr val="white"/>
                </a:solidFill>
                <a:latin typeface="Arial"/>
              </a:rPr>
              <a:t> funciona en un </a:t>
            </a:r>
            <a:r>
              <a:rPr lang="es-ES" sz="3200" u="sng" kern="1200">
                <a:solidFill>
                  <a:prstClr val="white"/>
                </a:solidFill>
                <a:latin typeface="Arial"/>
              </a:rPr>
              <a:t>dispositivo real</a:t>
            </a:r>
            <a:r>
              <a:rPr lang="es-ES" sz="3200" kern="1200">
                <a:solidFill>
                  <a:prstClr val="white"/>
                </a:solidFill>
                <a:latin typeface="Arial"/>
              </a:rPr>
              <a:t>?</a:t>
            </a:r>
            <a:endParaRPr lang="de-DE" sz="3200" kern="120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93EA3AF-B3FD-0810-D220-EA7381A167D1}"/>
              </a:ext>
            </a:extLst>
          </p:cNvPr>
          <p:cNvSpPr txBox="1"/>
          <p:nvPr/>
        </p:nvSpPr>
        <p:spPr>
          <a:xfrm>
            <a:off x="5783265" y="5945742"/>
            <a:ext cx="28067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Controlador embebido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746F09A-7FE3-6EC9-556A-4B5E4E68FB13}"/>
              </a:ext>
            </a:extLst>
          </p:cNvPr>
          <p:cNvSpPr txBox="1"/>
          <p:nvPr/>
        </p:nvSpPr>
        <p:spPr>
          <a:xfrm>
            <a:off x="725489" y="5730298"/>
            <a:ext cx="28067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Hardware-in-</a:t>
            </a:r>
            <a:r>
              <a:rPr kumimoji="0" lang="es-E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the</a:t>
            </a: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-</a:t>
            </a:r>
            <a:r>
              <a:rPr kumimoji="0" lang="es-E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loop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2" name="Arc 31">
            <a:extLst>
              <a:ext uri="{FF2B5EF4-FFF2-40B4-BE49-F238E27FC236}">
                <a16:creationId xmlns:a16="http://schemas.microsoft.com/office/drawing/2014/main" id="{E3C3CC09-1ED8-7D12-07E1-5FC9A441E6EC}"/>
              </a:ext>
            </a:extLst>
          </p:cNvPr>
          <p:cNvSpPr/>
          <p:nvPr/>
        </p:nvSpPr>
        <p:spPr>
          <a:xfrm>
            <a:off x="2498724" y="1481138"/>
            <a:ext cx="7442200" cy="4516458"/>
          </a:xfrm>
          <a:prstGeom prst="arc">
            <a:avLst>
              <a:gd name="adj1" fmla="val 19995699"/>
              <a:gd name="adj2" fmla="val 12147197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5DBEF3E-279D-EC7D-512D-F4285E3C8A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9470"/>
            <a:ext cx="12192000" cy="1089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1088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xit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2" grpId="0" animBg="1"/>
      <p:bldP spid="32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FAF7E9FD-358E-D7C6-CC80-6F3FF20DFD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9F1227B-7792-3B32-7226-B15DB5FFFA27}"/>
              </a:ext>
            </a:extLst>
          </p:cNvPr>
          <p:cNvSpPr/>
          <p:nvPr/>
        </p:nvSpPr>
        <p:spPr>
          <a:xfrm>
            <a:off x="1533525" y="1421606"/>
            <a:ext cx="3804514" cy="3026569"/>
          </a:xfrm>
          <a:prstGeom prst="roundRect">
            <a:avLst/>
          </a:prstGeom>
          <a:solidFill>
            <a:srgbClr val="A9DAFF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F23DDA5-556C-EA70-2FD5-18AF4A5038C9}"/>
              </a:ext>
            </a:extLst>
          </p:cNvPr>
          <p:cNvSpPr/>
          <p:nvPr/>
        </p:nvSpPr>
        <p:spPr>
          <a:xfrm>
            <a:off x="1743075" y="2312489"/>
            <a:ext cx="1704975" cy="1126036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Planta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Sistema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E0709B4-6F40-E475-AA5B-D3C4439ED656}"/>
              </a:ext>
            </a:extLst>
          </p:cNvPr>
          <p:cNvSpPr/>
          <p:nvPr/>
        </p:nvSpPr>
        <p:spPr>
          <a:xfrm>
            <a:off x="6005272" y="2278062"/>
            <a:ext cx="2438883" cy="82867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Dispositivo de prueba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F529053-232A-CD04-44FC-A074841017E0}"/>
              </a:ext>
            </a:extLst>
          </p:cNvPr>
          <p:cNvSpPr/>
          <p:nvPr/>
        </p:nvSpPr>
        <p:spPr>
          <a:xfrm>
            <a:off x="4648202" y="4972049"/>
            <a:ext cx="1876426" cy="82867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Controlador</a:t>
            </a:r>
            <a:b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es-E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Objetivos del Usuario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25FBAB5-20EF-6038-12E5-1FD1470A9D7B}"/>
              </a:ext>
            </a:extLst>
          </p:cNvPr>
          <p:cNvCxnSpPr>
            <a:cxnSpLocks/>
            <a:endCxn id="10" idx="1"/>
          </p:cNvCxnSpPr>
          <p:nvPr/>
        </p:nvCxnSpPr>
        <p:spPr>
          <a:xfrm>
            <a:off x="3448050" y="2692400"/>
            <a:ext cx="2557222" cy="0"/>
          </a:xfrm>
          <a:prstGeom prst="straightConnector1">
            <a:avLst/>
          </a:prstGeom>
          <a:ln w="57150"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onnector: Elbow 22">
            <a:extLst>
              <a:ext uri="{FF2B5EF4-FFF2-40B4-BE49-F238E27FC236}">
                <a16:creationId xmlns:a16="http://schemas.microsoft.com/office/drawing/2014/main" id="{07A39BE3-86AD-205C-D10A-91F65B5559AC}"/>
              </a:ext>
            </a:extLst>
          </p:cNvPr>
          <p:cNvCxnSpPr>
            <a:cxnSpLocks/>
            <a:stCxn id="8" idx="2"/>
            <a:endCxn id="12" idx="1"/>
          </p:cNvCxnSpPr>
          <p:nvPr/>
        </p:nvCxnSpPr>
        <p:spPr>
          <a:xfrm rot="16200000" flipH="1">
            <a:off x="2647951" y="3386136"/>
            <a:ext cx="1947862" cy="2052639"/>
          </a:xfrm>
          <a:prstGeom prst="bentConnector2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ctor: Elbow 28">
            <a:extLst>
              <a:ext uri="{FF2B5EF4-FFF2-40B4-BE49-F238E27FC236}">
                <a16:creationId xmlns:a16="http://schemas.microsoft.com/office/drawing/2014/main" id="{5D45768D-6366-C578-F7D9-F211376DC905}"/>
              </a:ext>
            </a:extLst>
          </p:cNvPr>
          <p:cNvCxnSpPr>
            <a:cxnSpLocks/>
            <a:stCxn id="12" idx="3"/>
          </p:cNvCxnSpPr>
          <p:nvPr/>
        </p:nvCxnSpPr>
        <p:spPr>
          <a:xfrm flipV="1">
            <a:off x="6524628" y="3106738"/>
            <a:ext cx="1381122" cy="2279649"/>
          </a:xfrm>
          <a:prstGeom prst="bentConnector2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D6793868-7C01-DA3C-171F-39F50A70C5F9}"/>
              </a:ext>
            </a:extLst>
          </p:cNvPr>
          <p:cNvSpPr txBox="1"/>
          <p:nvPr/>
        </p:nvSpPr>
        <p:spPr>
          <a:xfrm>
            <a:off x="1861654" y="1474290"/>
            <a:ext cx="31727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Entorno de simulación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en tiempo real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20" name="Connector: Elbow 19">
            <a:extLst>
              <a:ext uri="{FF2B5EF4-FFF2-40B4-BE49-F238E27FC236}">
                <a16:creationId xmlns:a16="http://schemas.microsoft.com/office/drawing/2014/main" id="{39D14F5D-F2FD-C78F-588A-950FFA7757DC}"/>
              </a:ext>
            </a:extLst>
          </p:cNvPr>
          <p:cNvCxnSpPr>
            <a:cxnSpLocks/>
            <a:stCxn id="10" idx="3"/>
          </p:cNvCxnSpPr>
          <p:nvPr/>
        </p:nvCxnSpPr>
        <p:spPr>
          <a:xfrm flipV="1">
            <a:off x="8444155" y="1421606"/>
            <a:ext cx="1449148" cy="1270794"/>
          </a:xfrm>
          <a:prstGeom prst="bentConnector3">
            <a:avLst>
              <a:gd name="adj1" fmla="val 50000"/>
            </a:avLst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A7F242DC-4C51-89FD-51A0-ACAF3CF9A694}"/>
              </a:ext>
            </a:extLst>
          </p:cNvPr>
          <p:cNvSpPr txBox="1"/>
          <p:nvPr/>
        </p:nvSpPr>
        <p:spPr>
          <a:xfrm>
            <a:off x="9168729" y="1406156"/>
            <a:ext cx="261937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Inversor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Batería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Vehículo eléctrico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90BBC03-BEF1-D3B0-9CE8-5608899DD5E0}"/>
              </a:ext>
            </a:extLst>
          </p:cNvPr>
          <p:cNvSpPr txBox="1"/>
          <p:nvPr/>
        </p:nvSpPr>
        <p:spPr>
          <a:xfrm>
            <a:off x="4183065" y="5955267"/>
            <a:ext cx="28067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Controlador embebido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4769CDE-E915-1998-2BF7-98CA5526A1FC}"/>
              </a:ext>
            </a:extLst>
          </p:cNvPr>
          <p:cNvSpPr txBox="1"/>
          <p:nvPr/>
        </p:nvSpPr>
        <p:spPr>
          <a:xfrm>
            <a:off x="725489" y="5730298"/>
            <a:ext cx="28067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Hardware-in-</a:t>
            </a:r>
            <a:r>
              <a:rPr kumimoji="0" lang="es-E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the</a:t>
            </a: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-</a:t>
            </a:r>
            <a:r>
              <a:rPr kumimoji="0" lang="es-E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loop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3" name="Rechteck 7">
            <a:extLst>
              <a:ext uri="{FF2B5EF4-FFF2-40B4-BE49-F238E27FC236}">
                <a16:creationId xmlns:a16="http://schemas.microsoft.com/office/drawing/2014/main" id="{F9040807-A0DF-5758-3912-FD7894F36F3A}"/>
              </a:ext>
            </a:extLst>
          </p:cNvPr>
          <p:cNvSpPr/>
          <p:nvPr/>
        </p:nvSpPr>
        <p:spPr>
          <a:xfrm>
            <a:off x="0" y="1072153"/>
            <a:ext cx="12192000" cy="1645076"/>
          </a:xfrm>
          <a:prstGeom prst="rect">
            <a:avLst/>
          </a:prstGeom>
          <a:solidFill>
            <a:schemeClr val="tx2">
              <a:lumMod val="75000"/>
              <a:lumOff val="2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base" latinLnBrk="0" hangingPunct="1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¡Pero esta configuración es </a:t>
            </a:r>
            <a:r>
              <a:rPr kumimoji="0" lang="es-ES" sz="32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muy costosa</a:t>
            </a:r>
            <a:r>
              <a:rPr kumimoji="0" lang="es-E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!</a:t>
            </a:r>
          </a:p>
          <a:p>
            <a:pPr marL="0" marR="0" lvl="0" indent="0" algn="ctr" defTabSz="1219170" rtl="0" eaLnBrk="1" fontAlgn="base" latinLnBrk="0" hangingPunct="1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¿Un </a:t>
            </a:r>
            <a:r>
              <a:rPr kumimoji="0" lang="es-ES" sz="32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nuevo dispositivo</a:t>
            </a:r>
            <a:r>
              <a:rPr kumimoji="0" lang="es-E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s-E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real y un </a:t>
            </a:r>
            <a:r>
              <a:rPr kumimoji="0" lang="es-ES" sz="32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nuevo controlador</a:t>
            </a:r>
            <a:r>
              <a:rPr kumimoji="0" lang="es-E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s-E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real para cada experimento?</a:t>
            </a:r>
            <a:endParaRPr kumimoji="0" lang="de-DE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441216A6-0766-410C-6C91-F28164211377}"/>
              </a:ext>
            </a:extLst>
          </p:cNvPr>
          <p:cNvCxnSpPr>
            <a:cxnSpLocks/>
            <a:stCxn id="33" idx="2"/>
          </p:cNvCxnSpPr>
          <p:nvPr/>
        </p:nvCxnSpPr>
        <p:spPr>
          <a:xfrm>
            <a:off x="6096000" y="2717229"/>
            <a:ext cx="0" cy="1320181"/>
          </a:xfrm>
          <a:prstGeom prst="straightConnector1">
            <a:avLst/>
          </a:prstGeom>
          <a:ln w="130175">
            <a:solidFill>
              <a:schemeClr val="tx2">
                <a:lumMod val="75000"/>
                <a:lumOff val="25000"/>
                <a:alpha val="9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Rechteck 7">
            <a:extLst>
              <a:ext uri="{FF2B5EF4-FFF2-40B4-BE49-F238E27FC236}">
                <a16:creationId xmlns:a16="http://schemas.microsoft.com/office/drawing/2014/main" id="{E8A685C9-CF7D-BB43-7005-55BB59D77E32}"/>
              </a:ext>
            </a:extLst>
          </p:cNvPr>
          <p:cNvSpPr/>
          <p:nvPr/>
        </p:nvSpPr>
        <p:spPr>
          <a:xfrm>
            <a:off x="0" y="4031675"/>
            <a:ext cx="12192000" cy="1645076"/>
          </a:xfrm>
          <a:prstGeom prst="rect">
            <a:avLst/>
          </a:prstGeom>
          <a:solidFill>
            <a:schemeClr val="tx2">
              <a:lumMod val="75000"/>
              <a:lumOff val="2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base" latinLnBrk="0" hangingPunct="1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Controlador programable e Inversor programable</a:t>
            </a:r>
            <a:endParaRPr kumimoji="0" lang="de-DE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62F6824-5BCD-991C-428A-02FF14DD9E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7270"/>
            <a:ext cx="12192000" cy="1089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4256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132064DF-F83C-462D-673A-349E63E01A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2DBA5A5-3E48-5D86-E508-D8449C61DA31}"/>
              </a:ext>
            </a:extLst>
          </p:cNvPr>
          <p:cNvSpPr/>
          <p:nvPr/>
        </p:nvSpPr>
        <p:spPr>
          <a:xfrm>
            <a:off x="1533525" y="1421606"/>
            <a:ext cx="3804514" cy="3026569"/>
          </a:xfrm>
          <a:prstGeom prst="roundRect">
            <a:avLst/>
          </a:prstGeom>
          <a:solidFill>
            <a:srgbClr val="A9DAFF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B0CFF12-847C-86B9-3603-E1004E9115E8}"/>
              </a:ext>
            </a:extLst>
          </p:cNvPr>
          <p:cNvSpPr/>
          <p:nvPr/>
        </p:nvSpPr>
        <p:spPr>
          <a:xfrm>
            <a:off x="1743075" y="2312489"/>
            <a:ext cx="1704975" cy="1126036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Planta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Sistema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81B945C-F415-557F-E2A5-B2337A975D25}"/>
              </a:ext>
            </a:extLst>
          </p:cNvPr>
          <p:cNvSpPr/>
          <p:nvPr/>
        </p:nvSpPr>
        <p:spPr>
          <a:xfrm>
            <a:off x="6005272" y="2278062"/>
            <a:ext cx="2438883" cy="82867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D62452A-2D9A-AB1A-014F-B47BA0B880DC}"/>
              </a:ext>
            </a:extLst>
          </p:cNvPr>
          <p:cNvSpPr/>
          <p:nvPr/>
        </p:nvSpPr>
        <p:spPr>
          <a:xfrm>
            <a:off x="4648202" y="4972049"/>
            <a:ext cx="1876426" cy="82867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0183519-52E7-5CF1-8CF8-1E54D606C440}"/>
              </a:ext>
            </a:extLst>
          </p:cNvPr>
          <p:cNvCxnSpPr>
            <a:cxnSpLocks/>
            <a:endCxn id="10" idx="1"/>
          </p:cNvCxnSpPr>
          <p:nvPr/>
        </p:nvCxnSpPr>
        <p:spPr>
          <a:xfrm>
            <a:off x="3448050" y="2692400"/>
            <a:ext cx="2557222" cy="0"/>
          </a:xfrm>
          <a:prstGeom prst="straightConnector1">
            <a:avLst/>
          </a:prstGeom>
          <a:ln w="57150"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onnector: Elbow 22">
            <a:extLst>
              <a:ext uri="{FF2B5EF4-FFF2-40B4-BE49-F238E27FC236}">
                <a16:creationId xmlns:a16="http://schemas.microsoft.com/office/drawing/2014/main" id="{9CA3B070-33CC-6768-39D2-DB4EC7E53C08}"/>
              </a:ext>
            </a:extLst>
          </p:cNvPr>
          <p:cNvCxnSpPr>
            <a:cxnSpLocks/>
            <a:stCxn id="8" idx="2"/>
            <a:endCxn id="12" idx="1"/>
          </p:cNvCxnSpPr>
          <p:nvPr/>
        </p:nvCxnSpPr>
        <p:spPr>
          <a:xfrm rot="16200000" flipH="1">
            <a:off x="2647951" y="3386136"/>
            <a:ext cx="1947862" cy="2052639"/>
          </a:xfrm>
          <a:prstGeom prst="bentConnector2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ctor: Elbow 28">
            <a:extLst>
              <a:ext uri="{FF2B5EF4-FFF2-40B4-BE49-F238E27FC236}">
                <a16:creationId xmlns:a16="http://schemas.microsoft.com/office/drawing/2014/main" id="{A2973C89-FCD0-CBDA-E97C-CF8C767D8969}"/>
              </a:ext>
            </a:extLst>
          </p:cNvPr>
          <p:cNvCxnSpPr>
            <a:cxnSpLocks/>
            <a:stCxn id="12" idx="3"/>
          </p:cNvCxnSpPr>
          <p:nvPr/>
        </p:nvCxnSpPr>
        <p:spPr>
          <a:xfrm flipV="1">
            <a:off x="6524628" y="3106738"/>
            <a:ext cx="1381122" cy="2279649"/>
          </a:xfrm>
          <a:prstGeom prst="bentConnector2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152DCA60-7D27-35C3-67BD-82E48DE502C0}"/>
              </a:ext>
            </a:extLst>
          </p:cNvPr>
          <p:cNvSpPr txBox="1"/>
          <p:nvPr/>
        </p:nvSpPr>
        <p:spPr>
          <a:xfrm>
            <a:off x="1861654" y="1474290"/>
            <a:ext cx="31727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Entorno de simulación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en tiempo real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7D7F9D0-FA3F-0651-955D-5B98BC42D327}"/>
              </a:ext>
            </a:extLst>
          </p:cNvPr>
          <p:cNvSpPr txBox="1"/>
          <p:nvPr/>
        </p:nvSpPr>
        <p:spPr>
          <a:xfrm>
            <a:off x="4648202" y="4989449"/>
            <a:ext cx="18764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Controlador programable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EB3FA8-A221-23BB-C258-95147C93BED0}"/>
              </a:ext>
            </a:extLst>
          </p:cNvPr>
          <p:cNvSpPr txBox="1"/>
          <p:nvPr/>
        </p:nvSpPr>
        <p:spPr>
          <a:xfrm>
            <a:off x="9020660" y="2312489"/>
            <a:ext cx="2129940" cy="707886"/>
          </a:xfrm>
          <a:prstGeom prst="rect">
            <a:avLst/>
          </a:prstGeom>
          <a:gradFill flip="none" rotWithShape="1">
            <a:gsLst>
              <a:gs pos="99000">
                <a:schemeClr val="accent1">
                  <a:lumMod val="5000"/>
                  <a:lumOff val="95000"/>
                  <a:alpha val="0"/>
                </a:schemeClr>
              </a:gs>
              <a:gs pos="34000">
                <a:schemeClr val="accent3">
                  <a:lumMod val="20000"/>
                  <a:lumOff val="8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emular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hardware de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potencia</a:t>
            </a:r>
            <a:endParaRPr kumimoji="0" lang="es-E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AFC5F20-F49D-9ED2-D9A8-5C5F0C10F114}"/>
              </a:ext>
            </a:extLst>
          </p:cNvPr>
          <p:cNvSpPr txBox="1"/>
          <p:nvPr/>
        </p:nvSpPr>
        <p:spPr>
          <a:xfrm>
            <a:off x="725489" y="5730298"/>
            <a:ext cx="28067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Hardware-in-</a:t>
            </a:r>
            <a:r>
              <a:rPr kumimoji="0" lang="es-E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the</a:t>
            </a: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-</a:t>
            </a:r>
            <a:r>
              <a:rPr kumimoji="0" lang="es-E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loop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2CAC43B-392F-414F-9F4C-589DB9016D26}"/>
              </a:ext>
            </a:extLst>
          </p:cNvPr>
          <p:cNvSpPr txBox="1"/>
          <p:nvPr/>
        </p:nvSpPr>
        <p:spPr>
          <a:xfrm>
            <a:off x="6005272" y="2286236"/>
            <a:ext cx="243888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Inversor programable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1A00B1B-046B-CA47-03BE-BE08EAAC3F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51" y="17082"/>
            <a:ext cx="12192000" cy="1089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0205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82">
          <a:extLst>
            <a:ext uri="{FF2B5EF4-FFF2-40B4-BE49-F238E27FC236}">
              <a16:creationId xmlns:a16="http://schemas.microsoft.com/office/drawing/2014/main" id="{384D8218-A423-8833-E79D-13D5CE7FFB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0576A5A6-7D4B-D19F-F88F-2F93495B9CE2}"/>
              </a:ext>
            </a:extLst>
          </p:cNvPr>
          <p:cNvSpPr/>
          <p:nvPr/>
        </p:nvSpPr>
        <p:spPr>
          <a:xfrm>
            <a:off x="9803674" y="313509"/>
            <a:ext cx="2207623" cy="10711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Y"/>
          </a:p>
        </p:txBody>
      </p:sp>
      <p:pic>
        <p:nvPicPr>
          <p:cNvPr id="3" name="Google Shape;98;p14">
            <a:extLst>
              <a:ext uri="{FF2B5EF4-FFF2-40B4-BE49-F238E27FC236}">
                <a16:creationId xmlns:a16="http://schemas.microsoft.com/office/drawing/2014/main" id="{38898A24-3B2C-2B7A-322D-32514019BC4D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90320" y="0"/>
            <a:ext cx="3601679" cy="730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8CE1B598-AB47-C336-3496-98DF49E57E1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-734" t="1298" r="734" b="11413"/>
          <a:stretch>
            <a:fillRect/>
          </a:stretch>
        </p:blipFill>
        <p:spPr>
          <a:xfrm>
            <a:off x="338607" y="772462"/>
            <a:ext cx="10239103" cy="4831421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70E25063-AB73-5203-E4FA-E2A166F94F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5781641"/>
            <a:ext cx="12192000" cy="1089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9415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82">
          <a:extLst>
            <a:ext uri="{FF2B5EF4-FFF2-40B4-BE49-F238E27FC236}">
              <a16:creationId xmlns:a16="http://schemas.microsoft.com/office/drawing/2014/main" id="{7830C7BF-7375-8C4F-3286-D43C01BCBE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BD4DCB7D-B8D3-F17E-47A8-AB490098642E}"/>
              </a:ext>
            </a:extLst>
          </p:cNvPr>
          <p:cNvSpPr/>
          <p:nvPr/>
        </p:nvSpPr>
        <p:spPr>
          <a:xfrm>
            <a:off x="9803674" y="313509"/>
            <a:ext cx="2207623" cy="10711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Y"/>
          </a:p>
        </p:txBody>
      </p:sp>
      <p:pic>
        <p:nvPicPr>
          <p:cNvPr id="3" name="Google Shape;98;p14">
            <a:extLst>
              <a:ext uri="{FF2B5EF4-FFF2-40B4-BE49-F238E27FC236}">
                <a16:creationId xmlns:a16="http://schemas.microsoft.com/office/drawing/2014/main" id="{791661ED-555F-A98D-3C26-2A2711FE95B8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90320" y="0"/>
            <a:ext cx="3601679" cy="730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0BD624B0-0AF3-8EDC-0126-EDE51F3C5829}"/>
              </a:ext>
            </a:extLst>
          </p:cNvPr>
          <p:cNvSpPr txBox="1">
            <a:spLocks/>
          </p:cNvSpPr>
          <p:nvPr/>
        </p:nvSpPr>
        <p:spPr>
          <a:xfrm>
            <a:off x="1024004" y="504123"/>
            <a:ext cx="10515600" cy="1325562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UY" sz="2400" b="1" dirty="0">
                <a:latin typeface="+mj-lt"/>
              </a:rPr>
              <a:t>Pruebas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2A7933E-76C7-E502-176F-8F5ECC39354F}"/>
              </a:ext>
            </a:extLst>
          </p:cNvPr>
          <p:cNvSpPr txBox="1">
            <a:spLocks/>
          </p:cNvSpPr>
          <p:nvPr/>
        </p:nvSpPr>
        <p:spPr>
          <a:xfrm>
            <a:off x="142945" y="1166904"/>
            <a:ext cx="10515600" cy="276002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4300">
              <a:lnSpc>
                <a:spcPct val="150000"/>
              </a:lnSpc>
            </a:pPr>
            <a:r>
              <a:rPr lang="es-UY" sz="2400" dirty="0">
                <a:latin typeface="+mj-lt"/>
              </a:rPr>
              <a:t>🧪 Step Response Test: cambios bruscos en la corriente.</a:t>
            </a:r>
          </a:p>
          <a:p>
            <a:pPr marL="114300">
              <a:lnSpc>
                <a:spcPct val="150000"/>
              </a:lnSpc>
            </a:pPr>
            <a:r>
              <a:rPr lang="es-UY" sz="2400" dirty="0">
                <a:latin typeface="+mj-lt"/>
              </a:rPr>
              <a:t>📈 </a:t>
            </a:r>
            <a:r>
              <a:rPr lang="es-UY" sz="2400" dirty="0" err="1">
                <a:latin typeface="+mj-lt"/>
              </a:rPr>
              <a:t>Ramp</a:t>
            </a:r>
            <a:r>
              <a:rPr lang="es-UY" sz="2400" dirty="0">
                <a:latin typeface="+mj-lt"/>
              </a:rPr>
              <a:t> Response Test: estabilidad ante subida continua.</a:t>
            </a:r>
          </a:p>
          <a:p>
            <a:pPr marL="114300">
              <a:lnSpc>
                <a:spcPct val="150000"/>
              </a:lnSpc>
            </a:pPr>
            <a:r>
              <a:rPr lang="es-UY" sz="2400" dirty="0">
                <a:latin typeface="+mj-lt"/>
              </a:rPr>
              <a:t>🌞 PV </a:t>
            </a:r>
            <a:r>
              <a:rPr lang="es-UY" sz="2400" dirty="0" err="1">
                <a:latin typeface="+mj-lt"/>
              </a:rPr>
              <a:t>Emulation</a:t>
            </a:r>
            <a:r>
              <a:rPr lang="es-UY" sz="2400" dirty="0">
                <a:latin typeface="+mj-lt"/>
              </a:rPr>
              <a:t> Test: corriente de fuente solar real.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03AE1B8-366E-88F7-F1DA-EA55420F1B54}"/>
              </a:ext>
            </a:extLst>
          </p:cNvPr>
          <p:cNvSpPr txBox="1">
            <a:spLocks/>
          </p:cNvSpPr>
          <p:nvPr/>
        </p:nvSpPr>
        <p:spPr>
          <a:xfrm>
            <a:off x="932260" y="2766219"/>
            <a:ext cx="10515600" cy="1325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s-UY" sz="2400" b="1" dirty="0">
                <a:latin typeface="+mj-lt"/>
              </a:rPr>
              <a:t>Validación Experimental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A92E2A4-63AB-4753-1C84-078998B79CDF}"/>
              </a:ext>
            </a:extLst>
          </p:cNvPr>
          <p:cNvSpPr txBox="1">
            <a:spLocks/>
          </p:cNvSpPr>
          <p:nvPr/>
        </p:nvSpPr>
        <p:spPr>
          <a:xfrm>
            <a:off x="51759" y="3693174"/>
            <a:ext cx="10515600" cy="4351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14300" indent="0">
              <a:lnSpc>
                <a:spcPct val="150000"/>
              </a:lnSpc>
              <a:buNone/>
            </a:pPr>
            <a:r>
              <a:rPr lang="es-ES" sz="2400" dirty="0">
                <a:latin typeface="+mj-lt"/>
              </a:rPr>
              <a:t>🔬 Comparación con celda PEM y </a:t>
            </a:r>
            <a:r>
              <a:rPr lang="es-ES" sz="2400" dirty="0" err="1">
                <a:latin typeface="+mj-lt"/>
              </a:rPr>
              <a:t>stack</a:t>
            </a:r>
            <a:r>
              <a:rPr lang="es-ES" sz="2400" dirty="0">
                <a:latin typeface="+mj-lt"/>
              </a:rPr>
              <a:t> real.</a:t>
            </a:r>
          </a:p>
          <a:p>
            <a:pPr marL="114300" indent="0">
              <a:lnSpc>
                <a:spcPct val="150000"/>
              </a:lnSpc>
              <a:buNone/>
            </a:pPr>
            <a:r>
              <a:rPr lang="es-ES" sz="2400" dirty="0">
                <a:latin typeface="+mj-lt"/>
              </a:rPr>
              <a:t>📊 Coincidencia en corriente, voltaje y producción de H₂.</a:t>
            </a:r>
          </a:p>
          <a:p>
            <a:pPr marL="114300" indent="0">
              <a:lnSpc>
                <a:spcPct val="150000"/>
              </a:lnSpc>
              <a:buNone/>
            </a:pPr>
            <a:r>
              <a:rPr lang="es-ES" sz="2400" dirty="0">
                <a:latin typeface="+mj-lt"/>
              </a:rPr>
              <a:t>📈 Producción estimada sigue muy de cerca a la real.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58D84573-BA68-D39B-B144-045C2BE1CF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882215"/>
            <a:ext cx="12192000" cy="1089422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D3D6EADC-87BA-D8E9-0E95-07DF2994B73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3648" b="10119"/>
          <a:stretch>
            <a:fillRect/>
          </a:stretch>
        </p:blipFill>
        <p:spPr>
          <a:xfrm>
            <a:off x="9362190" y="788017"/>
            <a:ext cx="2267765" cy="2585897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2F7125CA-3043-771D-DEB1-A8C68524975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6440" r="6510"/>
          <a:stretch>
            <a:fillRect/>
          </a:stretch>
        </p:blipFill>
        <p:spPr>
          <a:xfrm>
            <a:off x="8229600" y="3326579"/>
            <a:ext cx="3910641" cy="2602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327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82">
          <a:extLst>
            <a:ext uri="{FF2B5EF4-FFF2-40B4-BE49-F238E27FC236}">
              <a16:creationId xmlns:a16="http://schemas.microsoft.com/office/drawing/2014/main" id="{F2E5ED42-86E6-9244-278C-055D956C57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6BBBC5B1-3039-AC0B-61A0-5771D9FE65C9}"/>
              </a:ext>
            </a:extLst>
          </p:cNvPr>
          <p:cNvSpPr/>
          <p:nvPr/>
        </p:nvSpPr>
        <p:spPr>
          <a:xfrm>
            <a:off x="9803674" y="313509"/>
            <a:ext cx="2207623" cy="10711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Y"/>
          </a:p>
        </p:txBody>
      </p:sp>
      <p:pic>
        <p:nvPicPr>
          <p:cNvPr id="3" name="Google Shape;98;p14">
            <a:extLst>
              <a:ext uri="{FF2B5EF4-FFF2-40B4-BE49-F238E27FC236}">
                <a16:creationId xmlns:a16="http://schemas.microsoft.com/office/drawing/2014/main" id="{92F7C44A-5FEE-7350-8C7D-F566471BAAEE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90320" y="0"/>
            <a:ext cx="3601679" cy="730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05B89E96-A080-311C-BCF1-78662AE561EC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744807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UY" sz="2400" b="1">
                <a:latin typeface="+mj-lt"/>
              </a:rPr>
              <a:t>Escalabilidad</a:t>
            </a:r>
            <a:endParaRPr lang="es-UY" sz="2400" b="1" dirty="0">
              <a:latin typeface="+mj-lt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26691BA-43B3-90F9-AC15-A377EB0FAD4D}"/>
              </a:ext>
            </a:extLst>
          </p:cNvPr>
          <p:cNvSpPr txBox="1">
            <a:spLocks/>
          </p:cNvSpPr>
          <p:nvPr/>
        </p:nvSpPr>
        <p:spPr>
          <a:xfrm>
            <a:off x="694426" y="1109932"/>
            <a:ext cx="10515600" cy="111568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4300"/>
            <a:r>
              <a:rPr lang="es-ES" sz="2400">
                <a:latin typeface="+mj-lt"/>
              </a:rPr>
              <a:t>⚡ El sistema puede representar hasta 90 kW combinando módulos.</a:t>
            </a:r>
          </a:p>
          <a:p>
            <a:pPr marL="114300"/>
            <a:r>
              <a:rPr lang="es-ES" sz="2400">
                <a:latin typeface="+mj-lt"/>
              </a:rPr>
              <a:t>🛠️ Simulación adaptable: PEM, alcalinos, otros tipos.</a:t>
            </a:r>
            <a:endParaRPr lang="es-ES" sz="2400" dirty="0">
              <a:latin typeface="+mj-lt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E435343-2C2E-ED4E-DB0D-C450528815A9}"/>
              </a:ext>
            </a:extLst>
          </p:cNvPr>
          <p:cNvSpPr txBox="1">
            <a:spLocks/>
          </p:cNvSpPr>
          <p:nvPr/>
        </p:nvSpPr>
        <p:spPr>
          <a:xfrm>
            <a:off x="981974" y="1793935"/>
            <a:ext cx="10515600" cy="1325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s-UY" sz="2400" b="1" dirty="0">
                <a:latin typeface="+mj-lt"/>
              </a:rPr>
              <a:t>Beneficios del Simulador PHIL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DFF6BF8-36B2-F4FE-A57A-8DD5C1156954}"/>
              </a:ext>
            </a:extLst>
          </p:cNvPr>
          <p:cNvSpPr txBox="1">
            <a:spLocks/>
          </p:cNvSpPr>
          <p:nvPr/>
        </p:nvSpPr>
        <p:spPr>
          <a:xfrm>
            <a:off x="694426" y="2880504"/>
            <a:ext cx="10515600" cy="4351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14300" indent="0">
              <a:buNone/>
            </a:pPr>
            <a:r>
              <a:rPr lang="es-ES" sz="2400" dirty="0">
                <a:latin typeface="+mj-lt"/>
              </a:rPr>
              <a:t>✅ Seguro – sin producción de H₂ real.</a:t>
            </a:r>
          </a:p>
          <a:p>
            <a:pPr marL="114300" indent="0">
              <a:buNone/>
            </a:pPr>
            <a:r>
              <a:rPr lang="es-ES" sz="2400" dirty="0">
                <a:latin typeface="+mj-lt"/>
              </a:rPr>
              <a:t>💰 Económico – hardware comercial.</a:t>
            </a:r>
          </a:p>
          <a:p>
            <a:pPr marL="114300" indent="0">
              <a:buNone/>
            </a:pPr>
            <a:r>
              <a:rPr lang="es-ES" sz="2400" dirty="0">
                <a:latin typeface="+mj-lt"/>
              </a:rPr>
              <a:t>🎯 Realista – dinámicas fieles.</a:t>
            </a:r>
          </a:p>
          <a:p>
            <a:pPr marL="114300" indent="0">
              <a:buNone/>
            </a:pPr>
            <a:r>
              <a:rPr lang="es-ES" sz="2400" dirty="0">
                <a:latin typeface="+mj-lt"/>
              </a:rPr>
              <a:t>📈 Escalable – hasta cientos de kW.</a:t>
            </a:r>
          </a:p>
          <a:p>
            <a:pPr marL="114300" indent="0">
              <a:buNone/>
            </a:pPr>
            <a:r>
              <a:rPr lang="es-ES" sz="2400" dirty="0">
                <a:latin typeface="+mj-lt"/>
              </a:rPr>
              <a:t>🔄 Flexible – sin rediseñar hardware</a:t>
            </a:r>
            <a:r>
              <a:rPr lang="es-ES" dirty="0"/>
              <a:t>.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E038095A-115E-6820-86A0-9F89C7409B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748068"/>
            <a:ext cx="12192000" cy="1089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10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82">
          <a:extLst>
            <a:ext uri="{FF2B5EF4-FFF2-40B4-BE49-F238E27FC236}">
              <a16:creationId xmlns:a16="http://schemas.microsoft.com/office/drawing/2014/main" id="{FD4DA00E-609B-AD47-8714-D514A06D8D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1D4A7570-3E76-390C-418B-0917A9E1C8D3}"/>
              </a:ext>
            </a:extLst>
          </p:cNvPr>
          <p:cNvSpPr/>
          <p:nvPr/>
        </p:nvSpPr>
        <p:spPr>
          <a:xfrm>
            <a:off x="9803674" y="313509"/>
            <a:ext cx="2207623" cy="10711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Y"/>
          </a:p>
        </p:txBody>
      </p:sp>
      <p:pic>
        <p:nvPicPr>
          <p:cNvPr id="3" name="Google Shape;98;p14">
            <a:extLst>
              <a:ext uri="{FF2B5EF4-FFF2-40B4-BE49-F238E27FC236}">
                <a16:creationId xmlns:a16="http://schemas.microsoft.com/office/drawing/2014/main" id="{5CE206C2-CD3E-18B8-75D5-B2D74F29874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90320" y="0"/>
            <a:ext cx="3601679" cy="730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pic>
      <p:sp>
        <p:nvSpPr>
          <p:cNvPr id="4" name="Inhaltsplatzhalter 1">
            <a:extLst>
              <a:ext uri="{FF2B5EF4-FFF2-40B4-BE49-F238E27FC236}">
                <a16:creationId xmlns:a16="http://schemas.microsoft.com/office/drawing/2014/main" id="{F5411C3B-C032-05BD-7112-80F4A1BCB0BD}"/>
              </a:ext>
            </a:extLst>
          </p:cNvPr>
          <p:cNvSpPr txBox="1">
            <a:spLocks/>
          </p:cNvSpPr>
          <p:nvPr/>
        </p:nvSpPr>
        <p:spPr>
          <a:xfrm>
            <a:off x="470939" y="1384663"/>
            <a:ext cx="11345332" cy="2681254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000" dirty="0"/>
              <a:t>Las simulaciones no bastan para modelar sistemas físicos con restricciones de seguridad.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000" dirty="0"/>
              <a:t>Hay que combinar la simulación en tiempo real de una planta con controladores y dispositivos reales para su validación.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000" dirty="0" err="1"/>
              <a:t>Power</a:t>
            </a:r>
            <a:r>
              <a:rPr lang="es-ES" sz="2000" dirty="0"/>
              <a:t> Hardware-in-</a:t>
            </a:r>
            <a:r>
              <a:rPr lang="es-ES" sz="2000" dirty="0" err="1"/>
              <a:t>the</a:t>
            </a:r>
            <a:r>
              <a:rPr lang="es-ES" sz="2000" dirty="0"/>
              <a:t>-</a:t>
            </a:r>
            <a:r>
              <a:rPr lang="es-ES" sz="2000" dirty="0" err="1"/>
              <a:t>loop</a:t>
            </a:r>
            <a:r>
              <a:rPr lang="es-ES" sz="2000" dirty="0"/>
              <a:t> (PHIL) combina simulaciones con hardware de potencia y controladores de planta.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000" dirty="0"/>
              <a:t>PHIL es el estándar de oro de la validación experimental en laboratorios.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000" dirty="0"/>
              <a:t>Las configuraciones PHIL programables son una alternativa rentable y de alta calidad para los laboratorios de investigación.</a:t>
            </a:r>
            <a:endParaRPr lang="de-DE" sz="2000" dirty="0"/>
          </a:p>
          <a:p>
            <a:pPr>
              <a:lnSpc>
                <a:spcPct val="150000"/>
              </a:lnSpc>
            </a:pPr>
            <a:endParaRPr lang="de-DE" sz="1800" dirty="0"/>
          </a:p>
          <a:p>
            <a:endParaRPr lang="de-DE" sz="2000" dirty="0"/>
          </a:p>
        </p:txBody>
      </p:sp>
      <p:sp>
        <p:nvSpPr>
          <p:cNvPr id="5" name="Titel 2">
            <a:extLst>
              <a:ext uri="{FF2B5EF4-FFF2-40B4-BE49-F238E27FC236}">
                <a16:creationId xmlns:a16="http://schemas.microsoft.com/office/drawing/2014/main" id="{0A3772B2-2CBA-D5F4-0DEA-5FCA10974DCB}"/>
              </a:ext>
            </a:extLst>
          </p:cNvPr>
          <p:cNvSpPr txBox="1">
            <a:spLocks/>
          </p:cNvSpPr>
          <p:nvPr/>
        </p:nvSpPr>
        <p:spPr>
          <a:xfrm>
            <a:off x="414883" y="322391"/>
            <a:ext cx="11345332" cy="410369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 sz="2400" b="1" dirty="0"/>
              <a:t>Resumen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8595C83-2E1C-4802-0D8D-36F5BE4975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451" y="5768578"/>
            <a:ext cx="12192000" cy="1089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3804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BAA2B1C7-4FE9-186A-7CEB-92BCEE31AD9E}"/>
              </a:ext>
            </a:extLst>
          </p:cNvPr>
          <p:cNvSpPr/>
          <p:nvPr/>
        </p:nvSpPr>
        <p:spPr>
          <a:xfrm>
            <a:off x="9569570" y="304800"/>
            <a:ext cx="2363638" cy="9431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Y"/>
          </a:p>
        </p:txBody>
      </p:sp>
      <p:pic>
        <p:nvPicPr>
          <p:cNvPr id="2" name="Google Shape;98;p14">
            <a:extLst>
              <a:ext uri="{FF2B5EF4-FFF2-40B4-BE49-F238E27FC236}">
                <a16:creationId xmlns:a16="http://schemas.microsoft.com/office/drawing/2014/main" id="{2784B444-DB8A-D095-B097-00725985B98C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590321" y="0"/>
            <a:ext cx="3601679" cy="730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pic>
      <p:pic>
        <p:nvPicPr>
          <p:cNvPr id="4" name="Google Shape;98;p14">
            <a:extLst>
              <a:ext uri="{FF2B5EF4-FFF2-40B4-BE49-F238E27FC236}">
                <a16:creationId xmlns:a16="http://schemas.microsoft.com/office/drawing/2014/main" id="{594C72CA-ED23-2E54-883B-C36EA5D7DC01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590320" y="0"/>
            <a:ext cx="3601679" cy="730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pic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998EBFE2-98D8-418B-C3F9-1C3B360082F4}"/>
              </a:ext>
            </a:extLst>
          </p:cNvPr>
          <p:cNvSpPr txBox="1">
            <a:spLocks/>
          </p:cNvSpPr>
          <p:nvPr/>
        </p:nvSpPr>
        <p:spPr>
          <a:xfrm>
            <a:off x="350807" y="215173"/>
            <a:ext cx="10220483" cy="299904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b="1" dirty="0"/>
              <a:t>Agenda</a:t>
            </a:r>
          </a:p>
        </p:txBody>
      </p:sp>
      <p:sp>
        <p:nvSpPr>
          <p:cNvPr id="7" name="TextBox 10">
            <a:extLst>
              <a:ext uri="{FF2B5EF4-FFF2-40B4-BE49-F238E27FC236}">
                <a16:creationId xmlns:a16="http://schemas.microsoft.com/office/drawing/2014/main" id="{7C11E0F9-79D1-F7CB-28D9-FE031F939920}"/>
              </a:ext>
            </a:extLst>
          </p:cNvPr>
          <p:cNvSpPr txBox="1"/>
          <p:nvPr/>
        </p:nvSpPr>
        <p:spPr>
          <a:xfrm>
            <a:off x="3939962" y="756175"/>
            <a:ext cx="4180173" cy="830997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defTabSz="1218987">
              <a:buClrTx/>
            </a:pPr>
            <a:r>
              <a:rPr lang="en-IN" sz="2400" b="1" kern="1200" dirty="0" err="1">
                <a:solidFill>
                  <a:srgbClr val="4472C4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Grupos</a:t>
            </a:r>
            <a:r>
              <a:rPr lang="en-IN" sz="2400" b="1" kern="1200" dirty="0">
                <a:solidFill>
                  <a:srgbClr val="4472C4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 de </a:t>
            </a:r>
            <a:r>
              <a:rPr lang="en-IN" sz="2400" b="1" kern="1200" dirty="0" err="1">
                <a:solidFill>
                  <a:srgbClr val="4472C4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Investigación</a:t>
            </a:r>
            <a:r>
              <a:rPr lang="en-IN" sz="2400" b="1" kern="1200" dirty="0">
                <a:solidFill>
                  <a:srgbClr val="4472C4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 que </a:t>
            </a:r>
            <a:r>
              <a:rPr lang="en-IN" sz="2400" b="1" kern="1200" dirty="0" err="1">
                <a:solidFill>
                  <a:srgbClr val="4472C4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participan</a:t>
            </a:r>
            <a:r>
              <a:rPr lang="en-IN" sz="2400" b="1" kern="1200" dirty="0">
                <a:solidFill>
                  <a:srgbClr val="4472C4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 </a:t>
            </a:r>
            <a:r>
              <a:rPr lang="en-IN" sz="2400" b="1" kern="1200" dirty="0" err="1">
                <a:solidFill>
                  <a:srgbClr val="4472C4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en</a:t>
            </a:r>
            <a:r>
              <a:rPr lang="en-IN" sz="2400" b="1" kern="1200" dirty="0">
                <a:solidFill>
                  <a:srgbClr val="4472C4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 la </a:t>
            </a:r>
            <a:r>
              <a:rPr lang="en-IN" sz="2400" b="1" kern="1200" dirty="0" err="1">
                <a:solidFill>
                  <a:srgbClr val="4472C4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propuesta</a:t>
            </a:r>
            <a:endParaRPr lang="en-IN" sz="2400" b="1" kern="1200" dirty="0">
              <a:solidFill>
                <a:srgbClr val="4472C4"/>
              </a:solidFill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</a:endParaRPr>
          </a:p>
        </p:txBody>
      </p:sp>
      <p:sp>
        <p:nvSpPr>
          <p:cNvPr id="8" name="TextBox 11">
            <a:extLst>
              <a:ext uri="{FF2B5EF4-FFF2-40B4-BE49-F238E27FC236}">
                <a16:creationId xmlns:a16="http://schemas.microsoft.com/office/drawing/2014/main" id="{02BDECFC-0AF4-90A0-F6B2-206CFB93E46D}"/>
              </a:ext>
            </a:extLst>
          </p:cNvPr>
          <p:cNvSpPr txBox="1"/>
          <p:nvPr/>
        </p:nvSpPr>
        <p:spPr>
          <a:xfrm>
            <a:off x="4663905" y="1933972"/>
            <a:ext cx="4757219" cy="461665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defTabSz="1218987">
              <a:buClrTx/>
            </a:pPr>
            <a:r>
              <a:rPr lang="en-IN" sz="2400" b="1" kern="1200" dirty="0" err="1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Antecedentes</a:t>
            </a:r>
            <a:r>
              <a:rPr lang="en-IN" sz="2400" b="1" kern="120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 de </a:t>
            </a:r>
            <a:r>
              <a:rPr lang="en-IN" sz="2400" b="1" kern="1200" dirty="0" err="1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colaboración</a:t>
            </a:r>
            <a:r>
              <a:rPr lang="en-IN" sz="2400" b="1" kern="120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 </a:t>
            </a:r>
          </a:p>
        </p:txBody>
      </p:sp>
      <p:sp>
        <p:nvSpPr>
          <p:cNvPr id="9" name="TextBox 12">
            <a:extLst>
              <a:ext uri="{FF2B5EF4-FFF2-40B4-BE49-F238E27FC236}">
                <a16:creationId xmlns:a16="http://schemas.microsoft.com/office/drawing/2014/main" id="{43D9AAE8-15E9-49E6-D5C2-971B8B4EC6CA}"/>
              </a:ext>
            </a:extLst>
          </p:cNvPr>
          <p:cNvSpPr txBox="1"/>
          <p:nvPr/>
        </p:nvSpPr>
        <p:spPr>
          <a:xfrm>
            <a:off x="5401332" y="3062150"/>
            <a:ext cx="3765671" cy="461665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defTabSz="1218987">
              <a:buClrTx/>
            </a:pPr>
            <a:r>
              <a:rPr lang="en-IN" sz="2400" b="1" kern="1200" dirty="0">
                <a:solidFill>
                  <a:srgbClr val="E77A30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Proyecto de </a:t>
            </a:r>
            <a:r>
              <a:rPr lang="en-IN" sz="2400" b="1" kern="1200" dirty="0" err="1">
                <a:solidFill>
                  <a:srgbClr val="E77A30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investigación</a:t>
            </a:r>
            <a:endParaRPr lang="en-IN" sz="2400" b="1" kern="1200" dirty="0">
              <a:solidFill>
                <a:srgbClr val="E77A30"/>
              </a:solidFill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</a:endParaRPr>
          </a:p>
        </p:txBody>
      </p:sp>
      <p:sp>
        <p:nvSpPr>
          <p:cNvPr id="10" name="TextBox 13">
            <a:extLst>
              <a:ext uri="{FF2B5EF4-FFF2-40B4-BE49-F238E27FC236}">
                <a16:creationId xmlns:a16="http://schemas.microsoft.com/office/drawing/2014/main" id="{547AEE49-85B2-BF0D-4A73-8FC2E17ACC28}"/>
              </a:ext>
            </a:extLst>
          </p:cNvPr>
          <p:cNvSpPr txBox="1"/>
          <p:nvPr/>
        </p:nvSpPr>
        <p:spPr>
          <a:xfrm>
            <a:off x="4764723" y="4096241"/>
            <a:ext cx="6174940" cy="461665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defTabSz="1218987">
              <a:buClrTx/>
            </a:pPr>
            <a:r>
              <a:rPr lang="en-IN" sz="2400" b="1" kern="120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Gemelo Digital: </a:t>
            </a:r>
            <a:r>
              <a:rPr lang="en-IN" sz="2400" b="1" kern="1200" dirty="0" err="1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modelo</a:t>
            </a:r>
            <a:r>
              <a:rPr lang="en-IN" sz="2400" b="1" kern="120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 PHIL, </a:t>
            </a:r>
            <a:r>
              <a:rPr lang="en-IN" sz="2400" b="1" kern="1200" dirty="0" err="1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validación</a:t>
            </a:r>
            <a:endParaRPr lang="en-IN" sz="2400" b="1" kern="1200" dirty="0">
              <a:solidFill>
                <a:schemeClr val="bg1">
                  <a:lumMod val="50000"/>
                </a:schemeClr>
              </a:solidFill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</a:endParaRPr>
          </a:p>
        </p:txBody>
      </p:sp>
      <p:sp>
        <p:nvSpPr>
          <p:cNvPr id="11" name="TextBox 14">
            <a:extLst>
              <a:ext uri="{FF2B5EF4-FFF2-40B4-BE49-F238E27FC236}">
                <a16:creationId xmlns:a16="http://schemas.microsoft.com/office/drawing/2014/main" id="{208DD3A4-8BA2-BF58-000F-70D0CA580B5A}"/>
              </a:ext>
            </a:extLst>
          </p:cNvPr>
          <p:cNvSpPr txBox="1"/>
          <p:nvPr/>
        </p:nvSpPr>
        <p:spPr>
          <a:xfrm>
            <a:off x="4027378" y="5051352"/>
            <a:ext cx="5545247" cy="461665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defTabSz="1218987">
              <a:buClrTx/>
            </a:pPr>
            <a:r>
              <a:rPr lang="en-IN" sz="2400" b="1" kern="1200" dirty="0" err="1">
                <a:solidFill>
                  <a:srgbClr val="4472C4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Estudios</a:t>
            </a:r>
            <a:r>
              <a:rPr lang="en-IN" sz="2400" b="1" kern="1200" dirty="0">
                <a:solidFill>
                  <a:srgbClr val="4472C4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 de </a:t>
            </a:r>
            <a:r>
              <a:rPr lang="en-IN" sz="2400" b="1" kern="1200" dirty="0" err="1">
                <a:solidFill>
                  <a:srgbClr val="4472C4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degradación</a:t>
            </a:r>
            <a:endParaRPr lang="en-IN" sz="2400" b="1" kern="1200" dirty="0">
              <a:solidFill>
                <a:srgbClr val="4472C4"/>
              </a:solidFill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</a:endParaRPr>
          </a:p>
        </p:txBody>
      </p:sp>
      <p:sp>
        <p:nvSpPr>
          <p:cNvPr id="13" name="Line 5">
            <a:extLst>
              <a:ext uri="{FF2B5EF4-FFF2-40B4-BE49-F238E27FC236}">
                <a16:creationId xmlns:a16="http://schemas.microsoft.com/office/drawing/2014/main" id="{BFB20F48-7782-E04F-7BF0-4B4AD06AAA6D}"/>
              </a:ext>
            </a:extLst>
          </p:cNvPr>
          <p:cNvSpPr>
            <a:spLocks noChangeShapeType="1"/>
          </p:cNvSpPr>
          <p:nvPr/>
        </p:nvSpPr>
        <p:spPr bwMode="auto">
          <a:xfrm>
            <a:off x="4684688" y="3673377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1218987">
              <a:buClrTx/>
            </a:pPr>
            <a:endParaRPr lang="en-IN" sz="2400" kern="1200">
              <a:solidFill>
                <a:prstClr val="black"/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4" name="Line 6">
            <a:extLst>
              <a:ext uri="{FF2B5EF4-FFF2-40B4-BE49-F238E27FC236}">
                <a16:creationId xmlns:a16="http://schemas.microsoft.com/office/drawing/2014/main" id="{B55EFC02-D808-0A6A-4B3E-34ABEBD7A27B}"/>
              </a:ext>
            </a:extLst>
          </p:cNvPr>
          <p:cNvSpPr>
            <a:spLocks noChangeShapeType="1"/>
          </p:cNvSpPr>
          <p:nvPr/>
        </p:nvSpPr>
        <p:spPr bwMode="auto">
          <a:xfrm>
            <a:off x="4684688" y="3673377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1218987">
              <a:buClrTx/>
            </a:pPr>
            <a:endParaRPr lang="en-IN" sz="2400" kern="1200">
              <a:solidFill>
                <a:prstClr val="black"/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5" name="Freeform 7">
            <a:extLst>
              <a:ext uri="{FF2B5EF4-FFF2-40B4-BE49-F238E27FC236}">
                <a16:creationId xmlns:a16="http://schemas.microsoft.com/office/drawing/2014/main" id="{F84C745E-68B6-BC50-3651-4D5D7A111311}"/>
              </a:ext>
            </a:extLst>
          </p:cNvPr>
          <p:cNvSpPr>
            <a:spLocks/>
          </p:cNvSpPr>
          <p:nvPr/>
        </p:nvSpPr>
        <p:spPr bwMode="auto">
          <a:xfrm>
            <a:off x="2179515" y="1980138"/>
            <a:ext cx="1737191" cy="1265606"/>
          </a:xfrm>
          <a:custGeom>
            <a:avLst/>
            <a:gdLst>
              <a:gd name="T0" fmla="*/ 2386 w 2722"/>
              <a:gd name="T1" fmla="*/ 0 h 1161"/>
              <a:gd name="T2" fmla="*/ 25 w 2722"/>
              <a:gd name="T3" fmla="*/ 971 h 1161"/>
              <a:gd name="T4" fmla="*/ 0 w 2722"/>
              <a:gd name="T5" fmla="*/ 1066 h 1161"/>
              <a:gd name="T6" fmla="*/ 2722 w 2722"/>
              <a:gd name="T7" fmla="*/ 639 h 1161"/>
              <a:gd name="T8" fmla="*/ 2386 w 2722"/>
              <a:gd name="T9" fmla="*/ 0 h 1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722" h="1161">
                <a:moveTo>
                  <a:pt x="2386" y="0"/>
                </a:moveTo>
                <a:cubicBezTo>
                  <a:pt x="2386" y="0"/>
                  <a:pt x="1116" y="1031"/>
                  <a:pt x="25" y="971"/>
                </a:cubicBezTo>
                <a:cubicBezTo>
                  <a:pt x="0" y="1066"/>
                  <a:pt x="0" y="1066"/>
                  <a:pt x="0" y="1066"/>
                </a:cubicBezTo>
                <a:cubicBezTo>
                  <a:pt x="0" y="1066"/>
                  <a:pt x="756" y="1161"/>
                  <a:pt x="2722" y="639"/>
                </a:cubicBezTo>
                <a:lnTo>
                  <a:pt x="2386" y="0"/>
                </a:lnTo>
                <a:close/>
              </a:path>
            </a:pathLst>
          </a:custGeom>
          <a:solidFill>
            <a:srgbClr val="A4A4A4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1218987">
              <a:buClrTx/>
            </a:pPr>
            <a:endParaRPr lang="en-IN" sz="24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6" name="Freeform 8">
            <a:extLst>
              <a:ext uri="{FF2B5EF4-FFF2-40B4-BE49-F238E27FC236}">
                <a16:creationId xmlns:a16="http://schemas.microsoft.com/office/drawing/2014/main" id="{D51094C7-9151-EE09-D377-43BAD0FE8619}"/>
              </a:ext>
            </a:extLst>
          </p:cNvPr>
          <p:cNvSpPr>
            <a:spLocks/>
          </p:cNvSpPr>
          <p:nvPr/>
        </p:nvSpPr>
        <p:spPr bwMode="auto">
          <a:xfrm>
            <a:off x="2179515" y="3282749"/>
            <a:ext cx="1737191" cy="1265606"/>
          </a:xfrm>
          <a:custGeom>
            <a:avLst/>
            <a:gdLst>
              <a:gd name="T0" fmla="*/ 2386 w 2722"/>
              <a:gd name="T1" fmla="*/ 1161 h 1161"/>
              <a:gd name="T2" fmla="*/ 25 w 2722"/>
              <a:gd name="T3" fmla="*/ 191 h 1161"/>
              <a:gd name="T4" fmla="*/ 0 w 2722"/>
              <a:gd name="T5" fmla="*/ 95 h 1161"/>
              <a:gd name="T6" fmla="*/ 2722 w 2722"/>
              <a:gd name="T7" fmla="*/ 523 h 1161"/>
              <a:gd name="T8" fmla="*/ 2386 w 2722"/>
              <a:gd name="T9" fmla="*/ 1161 h 1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722" h="1161">
                <a:moveTo>
                  <a:pt x="2386" y="1161"/>
                </a:moveTo>
                <a:cubicBezTo>
                  <a:pt x="2386" y="1161"/>
                  <a:pt x="1116" y="131"/>
                  <a:pt x="25" y="191"/>
                </a:cubicBezTo>
                <a:cubicBezTo>
                  <a:pt x="0" y="95"/>
                  <a:pt x="0" y="95"/>
                  <a:pt x="0" y="95"/>
                </a:cubicBezTo>
                <a:cubicBezTo>
                  <a:pt x="0" y="95"/>
                  <a:pt x="756" y="0"/>
                  <a:pt x="2722" y="523"/>
                </a:cubicBezTo>
                <a:lnTo>
                  <a:pt x="2386" y="1161"/>
                </a:lnTo>
                <a:close/>
              </a:path>
            </a:pathLst>
          </a:custGeom>
          <a:solidFill>
            <a:schemeClr val="accent3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1218987">
              <a:buClrTx/>
            </a:pPr>
            <a:endParaRPr lang="en-IN" sz="24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7" name="Freeform 9">
            <a:extLst>
              <a:ext uri="{FF2B5EF4-FFF2-40B4-BE49-F238E27FC236}">
                <a16:creationId xmlns:a16="http://schemas.microsoft.com/office/drawing/2014/main" id="{526947EC-C6FC-523D-D66C-7C9EABDD68AF}"/>
              </a:ext>
            </a:extLst>
          </p:cNvPr>
          <p:cNvSpPr>
            <a:spLocks/>
          </p:cNvSpPr>
          <p:nvPr/>
        </p:nvSpPr>
        <p:spPr bwMode="auto">
          <a:xfrm>
            <a:off x="2317671" y="2865254"/>
            <a:ext cx="2101929" cy="838803"/>
          </a:xfrm>
          <a:custGeom>
            <a:avLst/>
            <a:gdLst>
              <a:gd name="T0" fmla="*/ 3293 w 3293"/>
              <a:gd name="T1" fmla="*/ 0 h 769"/>
              <a:gd name="T2" fmla="*/ 0 w 3293"/>
              <a:gd name="T3" fmla="*/ 339 h 769"/>
              <a:gd name="T4" fmla="*/ 0 w 3293"/>
              <a:gd name="T5" fmla="*/ 424 h 769"/>
              <a:gd name="T6" fmla="*/ 3293 w 3293"/>
              <a:gd name="T7" fmla="*/ 769 h 769"/>
              <a:gd name="T8" fmla="*/ 3293 w 3293"/>
              <a:gd name="T9" fmla="*/ 0 h 7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93" h="769">
                <a:moveTo>
                  <a:pt x="3293" y="0"/>
                </a:moveTo>
                <a:cubicBezTo>
                  <a:pt x="3293" y="0"/>
                  <a:pt x="1091" y="438"/>
                  <a:pt x="0" y="339"/>
                </a:cubicBezTo>
                <a:cubicBezTo>
                  <a:pt x="0" y="424"/>
                  <a:pt x="0" y="424"/>
                  <a:pt x="0" y="424"/>
                </a:cubicBezTo>
                <a:cubicBezTo>
                  <a:pt x="0" y="424"/>
                  <a:pt x="1384" y="477"/>
                  <a:pt x="3293" y="769"/>
                </a:cubicBezTo>
                <a:lnTo>
                  <a:pt x="3293" y="0"/>
                </a:ln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1218987">
              <a:buClrTx/>
            </a:pPr>
            <a:endParaRPr lang="en-IN" sz="24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8" name="Freeform 10">
            <a:extLst>
              <a:ext uri="{FF2B5EF4-FFF2-40B4-BE49-F238E27FC236}">
                <a16:creationId xmlns:a16="http://schemas.microsoft.com/office/drawing/2014/main" id="{B8D91510-71C2-5C6F-56F1-5219B237016D}"/>
              </a:ext>
            </a:extLst>
          </p:cNvPr>
          <p:cNvSpPr>
            <a:spLocks/>
          </p:cNvSpPr>
          <p:nvPr/>
        </p:nvSpPr>
        <p:spPr bwMode="auto">
          <a:xfrm>
            <a:off x="2206653" y="1180807"/>
            <a:ext cx="1297487" cy="1872505"/>
          </a:xfrm>
          <a:custGeom>
            <a:avLst/>
            <a:gdLst>
              <a:gd name="T0" fmla="*/ 1281 w 2033"/>
              <a:gd name="T1" fmla="*/ 0 h 1719"/>
              <a:gd name="T2" fmla="*/ 0 w 2033"/>
              <a:gd name="T3" fmla="*/ 1528 h 1719"/>
              <a:gd name="T4" fmla="*/ 0 w 2033"/>
              <a:gd name="T5" fmla="*/ 1641 h 1719"/>
              <a:gd name="T6" fmla="*/ 2033 w 2033"/>
              <a:gd name="T7" fmla="*/ 310 h 1719"/>
              <a:gd name="T8" fmla="*/ 1281 w 2033"/>
              <a:gd name="T9" fmla="*/ 0 h 17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33" h="1719">
                <a:moveTo>
                  <a:pt x="1281" y="0"/>
                </a:moveTo>
                <a:cubicBezTo>
                  <a:pt x="1281" y="0"/>
                  <a:pt x="822" y="1383"/>
                  <a:pt x="0" y="1528"/>
                </a:cubicBezTo>
                <a:cubicBezTo>
                  <a:pt x="0" y="1641"/>
                  <a:pt x="0" y="1641"/>
                  <a:pt x="0" y="1641"/>
                </a:cubicBezTo>
                <a:cubicBezTo>
                  <a:pt x="0" y="1641"/>
                  <a:pt x="1182" y="1719"/>
                  <a:pt x="2033" y="310"/>
                </a:cubicBezTo>
                <a:lnTo>
                  <a:pt x="1281" y="0"/>
                </a:lnTo>
                <a:close/>
              </a:path>
            </a:pathLst>
          </a:custGeom>
          <a:solidFill>
            <a:srgbClr val="4472C4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1218987">
              <a:buClrTx/>
            </a:pPr>
            <a:endParaRPr lang="en-IN" sz="24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1">
            <a:extLst>
              <a:ext uri="{FF2B5EF4-FFF2-40B4-BE49-F238E27FC236}">
                <a16:creationId xmlns:a16="http://schemas.microsoft.com/office/drawing/2014/main" id="{5A46E5C6-52E8-DE6B-B21A-D7333701A0B8}"/>
              </a:ext>
            </a:extLst>
          </p:cNvPr>
          <p:cNvSpPr>
            <a:spLocks/>
          </p:cNvSpPr>
          <p:nvPr/>
        </p:nvSpPr>
        <p:spPr bwMode="auto">
          <a:xfrm>
            <a:off x="2206653" y="3477648"/>
            <a:ext cx="1297487" cy="1871272"/>
          </a:xfrm>
          <a:custGeom>
            <a:avLst/>
            <a:gdLst>
              <a:gd name="T0" fmla="*/ 1281 w 2033"/>
              <a:gd name="T1" fmla="*/ 1718 h 1718"/>
              <a:gd name="T2" fmla="*/ 0 w 2033"/>
              <a:gd name="T3" fmla="*/ 190 h 1718"/>
              <a:gd name="T4" fmla="*/ 0 w 2033"/>
              <a:gd name="T5" fmla="*/ 77 h 1718"/>
              <a:gd name="T6" fmla="*/ 2033 w 2033"/>
              <a:gd name="T7" fmla="*/ 1408 h 1718"/>
              <a:gd name="T8" fmla="*/ 1281 w 2033"/>
              <a:gd name="T9" fmla="*/ 1718 h 17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33" h="1718">
                <a:moveTo>
                  <a:pt x="1281" y="1718"/>
                </a:moveTo>
                <a:cubicBezTo>
                  <a:pt x="1281" y="1718"/>
                  <a:pt x="822" y="335"/>
                  <a:pt x="0" y="190"/>
                </a:cubicBezTo>
                <a:cubicBezTo>
                  <a:pt x="0" y="77"/>
                  <a:pt x="0" y="77"/>
                  <a:pt x="0" y="77"/>
                </a:cubicBezTo>
                <a:cubicBezTo>
                  <a:pt x="0" y="77"/>
                  <a:pt x="1182" y="0"/>
                  <a:pt x="2033" y="1408"/>
                </a:cubicBezTo>
                <a:lnTo>
                  <a:pt x="1281" y="1718"/>
                </a:lnTo>
                <a:close/>
              </a:path>
            </a:pathLst>
          </a:custGeom>
          <a:solidFill>
            <a:srgbClr val="4472C4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1218987">
              <a:buClrTx/>
            </a:pPr>
            <a:endParaRPr lang="en-IN" sz="24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0" name="Oval 9">
            <a:extLst>
              <a:ext uri="{FF2B5EF4-FFF2-40B4-BE49-F238E27FC236}">
                <a16:creationId xmlns:a16="http://schemas.microsoft.com/office/drawing/2014/main" id="{68774798-3A57-EC32-BAAA-05F4ADC59FED}"/>
              </a:ext>
            </a:extLst>
          </p:cNvPr>
          <p:cNvSpPr/>
          <p:nvPr/>
        </p:nvSpPr>
        <p:spPr>
          <a:xfrm>
            <a:off x="2770875" y="773375"/>
            <a:ext cx="1005560" cy="1005560"/>
          </a:xfrm>
          <a:prstGeom prst="ellipse">
            <a:avLst/>
          </a:prstGeom>
          <a:solidFill>
            <a:srgbClr val="8FAADC"/>
          </a:solidFill>
          <a:ln w="57150">
            <a:solidFill>
              <a:schemeClr val="bg1"/>
            </a:solidFill>
          </a:ln>
          <a:effectLst>
            <a:outerShdw blurRad="279400" dir="540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87">
              <a:buClrTx/>
            </a:pPr>
            <a:endParaRPr lang="en-IN" sz="2400" kern="1200">
              <a:solidFill>
                <a:prstClr val="white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21" name="Group 15">
            <a:extLst>
              <a:ext uri="{FF2B5EF4-FFF2-40B4-BE49-F238E27FC236}">
                <a16:creationId xmlns:a16="http://schemas.microsoft.com/office/drawing/2014/main" id="{247D189B-47DA-C043-2F6B-E62791D059C5}"/>
              </a:ext>
            </a:extLst>
          </p:cNvPr>
          <p:cNvGrpSpPr/>
          <p:nvPr/>
        </p:nvGrpSpPr>
        <p:grpSpPr>
          <a:xfrm>
            <a:off x="1252337" y="2550805"/>
            <a:ext cx="1467700" cy="1467701"/>
            <a:chOff x="1280940" y="3114397"/>
            <a:chExt cx="1467700" cy="1467701"/>
          </a:xfrm>
        </p:grpSpPr>
        <p:sp>
          <p:nvSpPr>
            <p:cNvPr id="44" name="Oval 16">
              <a:extLst>
                <a:ext uri="{FF2B5EF4-FFF2-40B4-BE49-F238E27FC236}">
                  <a16:creationId xmlns:a16="http://schemas.microsoft.com/office/drawing/2014/main" id="{6E8A1A76-5F9A-5735-7E0E-77D55D15A348}"/>
                </a:ext>
              </a:extLst>
            </p:cNvPr>
            <p:cNvSpPr/>
            <p:nvPr/>
          </p:nvSpPr>
          <p:spPr>
            <a:xfrm>
              <a:off x="1280940" y="3114397"/>
              <a:ext cx="1467700" cy="1467701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 w="57150">
              <a:solidFill>
                <a:schemeClr val="bg1"/>
              </a:solidFill>
            </a:ln>
            <a:effectLst>
              <a:outerShdw blurRad="279400" dir="5400000" algn="t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987">
                <a:buClrTx/>
              </a:pPr>
              <a:endParaRPr lang="en-IN" sz="2400" kern="12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5" name="Oval 17">
              <a:extLst>
                <a:ext uri="{FF2B5EF4-FFF2-40B4-BE49-F238E27FC236}">
                  <a16:creationId xmlns:a16="http://schemas.microsoft.com/office/drawing/2014/main" id="{9F418091-3569-AA32-9D54-AB9EAB3405C3}"/>
                </a:ext>
              </a:extLst>
            </p:cNvPr>
            <p:cNvSpPr/>
            <p:nvPr/>
          </p:nvSpPr>
          <p:spPr>
            <a:xfrm>
              <a:off x="1608006" y="3209904"/>
              <a:ext cx="789775" cy="641122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alpha val="40000"/>
                  </a:schemeClr>
                </a:gs>
                <a:gs pos="90000">
                  <a:schemeClr val="bg1">
                    <a:lumMod val="85000"/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987">
                <a:buClrTx/>
              </a:pPr>
              <a:endParaRPr lang="en-IN" sz="2400" kern="120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22" name="Oval 18">
            <a:extLst>
              <a:ext uri="{FF2B5EF4-FFF2-40B4-BE49-F238E27FC236}">
                <a16:creationId xmlns:a16="http://schemas.microsoft.com/office/drawing/2014/main" id="{7694AAFB-77AA-8463-34A3-110A7D80E564}"/>
              </a:ext>
            </a:extLst>
          </p:cNvPr>
          <p:cNvSpPr/>
          <p:nvPr/>
        </p:nvSpPr>
        <p:spPr>
          <a:xfrm>
            <a:off x="3705846" y="866096"/>
            <a:ext cx="608558" cy="494014"/>
          </a:xfrm>
          <a:prstGeom prst="ellipse">
            <a:avLst/>
          </a:prstGeom>
          <a:gradFill flip="none" rotWithShape="1">
            <a:gsLst>
              <a:gs pos="0">
                <a:schemeClr val="bg1">
                  <a:alpha val="40000"/>
                </a:schemeClr>
              </a:gs>
              <a:gs pos="90000">
                <a:schemeClr val="bg1">
                  <a:lumMod val="85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87">
              <a:buClrTx/>
            </a:pPr>
            <a:endParaRPr lang="en-IN" sz="2400" kern="1200">
              <a:solidFill>
                <a:prstClr val="white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23" name="Group 19">
            <a:extLst>
              <a:ext uri="{FF2B5EF4-FFF2-40B4-BE49-F238E27FC236}">
                <a16:creationId xmlns:a16="http://schemas.microsoft.com/office/drawing/2014/main" id="{5C6B717E-F8F4-5C27-7AB0-EAAB2EDAED83}"/>
              </a:ext>
            </a:extLst>
          </p:cNvPr>
          <p:cNvGrpSpPr/>
          <p:nvPr/>
        </p:nvGrpSpPr>
        <p:grpSpPr>
          <a:xfrm>
            <a:off x="3467236" y="1718274"/>
            <a:ext cx="1934097" cy="1005560"/>
            <a:chOff x="3495839" y="2281866"/>
            <a:chExt cx="1934097" cy="1005560"/>
          </a:xfrm>
        </p:grpSpPr>
        <p:sp>
          <p:nvSpPr>
            <p:cNvPr id="42" name="Oval 20">
              <a:extLst>
                <a:ext uri="{FF2B5EF4-FFF2-40B4-BE49-F238E27FC236}">
                  <a16:creationId xmlns:a16="http://schemas.microsoft.com/office/drawing/2014/main" id="{F4E0B960-B05F-9E20-27AF-7211CFB276BE}"/>
                </a:ext>
              </a:extLst>
            </p:cNvPr>
            <p:cNvSpPr/>
            <p:nvPr/>
          </p:nvSpPr>
          <p:spPr>
            <a:xfrm>
              <a:off x="3495839" y="2281866"/>
              <a:ext cx="1005560" cy="1005560"/>
            </a:xfrm>
            <a:prstGeom prst="ellipse">
              <a:avLst/>
            </a:prstGeom>
            <a:solidFill>
              <a:srgbClr val="A6A6A6"/>
            </a:solidFill>
            <a:ln w="57150">
              <a:solidFill>
                <a:schemeClr val="bg1"/>
              </a:solidFill>
            </a:ln>
            <a:effectLst>
              <a:outerShdw blurRad="279400" dir="5400000" algn="t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987">
                <a:buClrTx/>
              </a:pPr>
              <a:endParaRPr lang="en-IN" sz="2400" kern="120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3" name="Oval 21">
              <a:extLst>
                <a:ext uri="{FF2B5EF4-FFF2-40B4-BE49-F238E27FC236}">
                  <a16:creationId xmlns:a16="http://schemas.microsoft.com/office/drawing/2014/main" id="{3310053E-5658-BA1F-8F4C-256BF00F60DB}"/>
                </a:ext>
              </a:extLst>
            </p:cNvPr>
            <p:cNvSpPr/>
            <p:nvPr/>
          </p:nvSpPr>
          <p:spPr>
            <a:xfrm>
              <a:off x="4821378" y="2378594"/>
              <a:ext cx="608558" cy="494014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alpha val="40000"/>
                  </a:schemeClr>
                </a:gs>
                <a:gs pos="90000">
                  <a:schemeClr val="bg1">
                    <a:lumMod val="85000"/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987">
                <a:buClrTx/>
              </a:pPr>
              <a:endParaRPr lang="en-IN" sz="2400" kern="120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24" name="Group 22">
            <a:extLst>
              <a:ext uri="{FF2B5EF4-FFF2-40B4-BE49-F238E27FC236}">
                <a16:creationId xmlns:a16="http://schemas.microsoft.com/office/drawing/2014/main" id="{89452394-1BEF-9178-C102-ABB942A68435}"/>
              </a:ext>
            </a:extLst>
          </p:cNvPr>
          <p:cNvGrpSpPr/>
          <p:nvPr/>
        </p:nvGrpSpPr>
        <p:grpSpPr>
          <a:xfrm>
            <a:off x="4275038" y="2783289"/>
            <a:ext cx="2252590" cy="1005560"/>
            <a:chOff x="4178010" y="3345468"/>
            <a:chExt cx="2252590" cy="1005560"/>
          </a:xfrm>
        </p:grpSpPr>
        <p:sp>
          <p:nvSpPr>
            <p:cNvPr id="40" name="Oval 23">
              <a:extLst>
                <a:ext uri="{FF2B5EF4-FFF2-40B4-BE49-F238E27FC236}">
                  <a16:creationId xmlns:a16="http://schemas.microsoft.com/office/drawing/2014/main" id="{F79C4401-BD7D-A743-F15E-D0DD4AD35A33}"/>
                </a:ext>
              </a:extLst>
            </p:cNvPr>
            <p:cNvSpPr/>
            <p:nvPr/>
          </p:nvSpPr>
          <p:spPr>
            <a:xfrm>
              <a:off x="4178010" y="3345468"/>
              <a:ext cx="1005560" cy="100556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57150">
              <a:solidFill>
                <a:schemeClr val="bg1"/>
              </a:solidFill>
            </a:ln>
            <a:effectLst>
              <a:outerShdw blurRad="279400" dir="5400000" algn="t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987">
                <a:buClrTx/>
              </a:pPr>
              <a:endParaRPr lang="en-IN" sz="2400" kern="120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1" name="Oval 24">
              <a:extLst>
                <a:ext uri="{FF2B5EF4-FFF2-40B4-BE49-F238E27FC236}">
                  <a16:creationId xmlns:a16="http://schemas.microsoft.com/office/drawing/2014/main" id="{4DE1EFFE-D1A7-9AFA-43A7-EF9DA9241673}"/>
                </a:ext>
              </a:extLst>
            </p:cNvPr>
            <p:cNvSpPr/>
            <p:nvPr/>
          </p:nvSpPr>
          <p:spPr>
            <a:xfrm>
              <a:off x="5822042" y="3439643"/>
              <a:ext cx="608558" cy="494014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alpha val="40000"/>
                  </a:schemeClr>
                </a:gs>
                <a:gs pos="90000">
                  <a:schemeClr val="bg1">
                    <a:lumMod val="85000"/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987">
                <a:buClrTx/>
              </a:pPr>
              <a:endParaRPr lang="en-IN" sz="2400" kern="120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25" name="Group 25">
            <a:extLst>
              <a:ext uri="{FF2B5EF4-FFF2-40B4-BE49-F238E27FC236}">
                <a16:creationId xmlns:a16="http://schemas.microsoft.com/office/drawing/2014/main" id="{4E79FDE4-13F2-4E6B-9AB7-33258F5E259F}"/>
              </a:ext>
            </a:extLst>
          </p:cNvPr>
          <p:cNvGrpSpPr/>
          <p:nvPr/>
        </p:nvGrpSpPr>
        <p:grpSpPr>
          <a:xfrm>
            <a:off x="3467236" y="3820010"/>
            <a:ext cx="1934097" cy="1005560"/>
            <a:chOff x="3495839" y="4383602"/>
            <a:chExt cx="1934097" cy="1005560"/>
          </a:xfrm>
        </p:grpSpPr>
        <p:sp>
          <p:nvSpPr>
            <p:cNvPr id="38" name="Oval 26">
              <a:extLst>
                <a:ext uri="{FF2B5EF4-FFF2-40B4-BE49-F238E27FC236}">
                  <a16:creationId xmlns:a16="http://schemas.microsoft.com/office/drawing/2014/main" id="{BE845BFE-7037-6CFB-0B39-E5EE693C8149}"/>
                </a:ext>
              </a:extLst>
            </p:cNvPr>
            <p:cNvSpPr/>
            <p:nvPr/>
          </p:nvSpPr>
          <p:spPr>
            <a:xfrm>
              <a:off x="3495839" y="4383602"/>
              <a:ext cx="1005560" cy="100556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57150">
              <a:solidFill>
                <a:schemeClr val="bg1"/>
              </a:solidFill>
            </a:ln>
            <a:effectLst>
              <a:outerShdw blurRad="279400" dir="5400000" algn="t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987">
                <a:buClrTx/>
              </a:pPr>
              <a:endParaRPr lang="en-IN" sz="2400" kern="120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9" name="Oval 27">
              <a:extLst>
                <a:ext uri="{FF2B5EF4-FFF2-40B4-BE49-F238E27FC236}">
                  <a16:creationId xmlns:a16="http://schemas.microsoft.com/office/drawing/2014/main" id="{F9BCCC58-9D1C-9340-F015-8C251D8E8C89}"/>
                </a:ext>
              </a:extLst>
            </p:cNvPr>
            <p:cNvSpPr/>
            <p:nvPr/>
          </p:nvSpPr>
          <p:spPr>
            <a:xfrm>
              <a:off x="4821378" y="4483439"/>
              <a:ext cx="608558" cy="494014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alpha val="40000"/>
                  </a:schemeClr>
                </a:gs>
                <a:gs pos="90000">
                  <a:schemeClr val="bg1">
                    <a:lumMod val="85000"/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987">
                <a:buClrTx/>
              </a:pPr>
              <a:endParaRPr lang="en-IN" sz="2400" kern="120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26" name="Group 28">
            <a:extLst>
              <a:ext uri="{FF2B5EF4-FFF2-40B4-BE49-F238E27FC236}">
                <a16:creationId xmlns:a16="http://schemas.microsoft.com/office/drawing/2014/main" id="{2BC5C19F-B448-6786-76C9-C1C72CA7EA86}"/>
              </a:ext>
            </a:extLst>
          </p:cNvPr>
          <p:cNvGrpSpPr/>
          <p:nvPr/>
        </p:nvGrpSpPr>
        <p:grpSpPr>
          <a:xfrm>
            <a:off x="2770875" y="4667769"/>
            <a:ext cx="1560782" cy="1005560"/>
            <a:chOff x="2799478" y="5231361"/>
            <a:chExt cx="1560782" cy="1005560"/>
          </a:xfrm>
        </p:grpSpPr>
        <p:sp>
          <p:nvSpPr>
            <p:cNvPr id="36" name="Oval 29">
              <a:extLst>
                <a:ext uri="{FF2B5EF4-FFF2-40B4-BE49-F238E27FC236}">
                  <a16:creationId xmlns:a16="http://schemas.microsoft.com/office/drawing/2014/main" id="{90420AE6-9A79-BAD2-3AAD-7C0D1DCF4C08}"/>
                </a:ext>
              </a:extLst>
            </p:cNvPr>
            <p:cNvSpPr/>
            <p:nvPr/>
          </p:nvSpPr>
          <p:spPr>
            <a:xfrm>
              <a:off x="2799478" y="5231361"/>
              <a:ext cx="1005560" cy="1005560"/>
            </a:xfrm>
            <a:prstGeom prst="ellipse">
              <a:avLst/>
            </a:prstGeom>
            <a:solidFill>
              <a:srgbClr val="8FAADC"/>
            </a:solidFill>
            <a:ln w="57150">
              <a:solidFill>
                <a:schemeClr val="bg1"/>
              </a:solidFill>
            </a:ln>
            <a:effectLst>
              <a:outerShdw blurRad="279400" dir="5400000" algn="t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987">
                <a:buClrTx/>
              </a:pPr>
              <a:endParaRPr lang="en-IN" sz="2400" kern="120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7" name="Oval 30">
              <a:extLst>
                <a:ext uri="{FF2B5EF4-FFF2-40B4-BE49-F238E27FC236}">
                  <a16:creationId xmlns:a16="http://schemas.microsoft.com/office/drawing/2014/main" id="{2ED9476D-16E8-EBFD-0884-521B13B61FDA}"/>
                </a:ext>
              </a:extLst>
            </p:cNvPr>
            <p:cNvSpPr/>
            <p:nvPr/>
          </p:nvSpPr>
          <p:spPr>
            <a:xfrm>
              <a:off x="3751702" y="5320201"/>
              <a:ext cx="608558" cy="494014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alpha val="40000"/>
                  </a:schemeClr>
                </a:gs>
                <a:gs pos="90000">
                  <a:schemeClr val="bg1">
                    <a:lumMod val="85000"/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987">
                <a:buClrTx/>
              </a:pPr>
              <a:endParaRPr lang="en-IN" sz="2400" kern="120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27" name="Group 36">
            <a:extLst>
              <a:ext uri="{FF2B5EF4-FFF2-40B4-BE49-F238E27FC236}">
                <a16:creationId xmlns:a16="http://schemas.microsoft.com/office/drawing/2014/main" id="{9E5098AC-0F17-1F4F-386B-C692F2255896}"/>
              </a:ext>
            </a:extLst>
          </p:cNvPr>
          <p:cNvGrpSpPr/>
          <p:nvPr/>
        </p:nvGrpSpPr>
        <p:grpSpPr>
          <a:xfrm>
            <a:off x="1664177" y="3039618"/>
            <a:ext cx="644020" cy="490074"/>
            <a:chOff x="1651000" y="3603625"/>
            <a:chExt cx="723901" cy="550863"/>
          </a:xfrm>
          <a:solidFill>
            <a:schemeClr val="bg1">
              <a:lumMod val="75000"/>
            </a:schemeClr>
          </a:solidFill>
        </p:grpSpPr>
        <p:sp>
          <p:nvSpPr>
            <p:cNvPr id="33" name="Freeform 15">
              <a:extLst>
                <a:ext uri="{FF2B5EF4-FFF2-40B4-BE49-F238E27FC236}">
                  <a16:creationId xmlns:a16="http://schemas.microsoft.com/office/drawing/2014/main" id="{0D0F2271-C8E6-8E45-0ADE-DB7CECF2A2A0}"/>
                </a:ext>
              </a:extLst>
            </p:cNvPr>
            <p:cNvSpPr>
              <a:spLocks/>
            </p:cNvSpPr>
            <p:nvPr/>
          </p:nvSpPr>
          <p:spPr bwMode="auto">
            <a:xfrm>
              <a:off x="1651000" y="3676650"/>
              <a:ext cx="303213" cy="477838"/>
            </a:xfrm>
            <a:custGeom>
              <a:avLst/>
              <a:gdLst>
                <a:gd name="T0" fmla="*/ 1411 w 2250"/>
                <a:gd name="T1" fmla="*/ 2772 h 3570"/>
                <a:gd name="T2" fmla="*/ 1872 w 2250"/>
                <a:gd name="T3" fmla="*/ 2520 h 3570"/>
                <a:gd name="T4" fmla="*/ 1877 w 2250"/>
                <a:gd name="T5" fmla="*/ 2518 h 3570"/>
                <a:gd name="T6" fmla="*/ 2103 w 2250"/>
                <a:gd name="T7" fmla="*/ 2394 h 3570"/>
                <a:gd name="T8" fmla="*/ 2250 w 2250"/>
                <a:gd name="T9" fmla="*/ 2146 h 3570"/>
                <a:gd name="T10" fmla="*/ 2250 w 2250"/>
                <a:gd name="T11" fmla="*/ 1863 h 3570"/>
                <a:gd name="T12" fmla="*/ 2088 w 2250"/>
                <a:gd name="T13" fmla="*/ 1605 h 3570"/>
                <a:gd name="T14" fmla="*/ 2088 w 2250"/>
                <a:gd name="T15" fmla="*/ 1605 h 3570"/>
                <a:gd name="T16" fmla="*/ 2088 w 2250"/>
                <a:gd name="T17" fmla="*/ 1605 h 3570"/>
                <a:gd name="T18" fmla="*/ 2057 w 2250"/>
                <a:gd name="T19" fmla="*/ 1539 h 3570"/>
                <a:gd name="T20" fmla="*/ 2053 w 2250"/>
                <a:gd name="T21" fmla="*/ 1530 h 3570"/>
                <a:gd name="T22" fmla="*/ 2023 w 2250"/>
                <a:gd name="T23" fmla="*/ 1456 h 3570"/>
                <a:gd name="T24" fmla="*/ 2021 w 2250"/>
                <a:gd name="T25" fmla="*/ 1451 h 3570"/>
                <a:gd name="T26" fmla="*/ 1997 w 2250"/>
                <a:gd name="T27" fmla="*/ 1382 h 3570"/>
                <a:gd name="T28" fmla="*/ 1991 w 2250"/>
                <a:gd name="T29" fmla="*/ 1362 h 3570"/>
                <a:gd name="T30" fmla="*/ 1970 w 2250"/>
                <a:gd name="T31" fmla="*/ 1282 h 3570"/>
                <a:gd name="T32" fmla="*/ 1863 w 2250"/>
                <a:gd name="T33" fmla="*/ 1087 h 3570"/>
                <a:gd name="T34" fmla="*/ 1863 w 2250"/>
                <a:gd name="T35" fmla="*/ 776 h 3570"/>
                <a:gd name="T36" fmla="*/ 1940 w 2250"/>
                <a:gd name="T37" fmla="*/ 604 h 3570"/>
                <a:gd name="T38" fmla="*/ 1940 w 2250"/>
                <a:gd name="T39" fmla="*/ 166 h 3570"/>
                <a:gd name="T40" fmla="*/ 1397 w 2250"/>
                <a:gd name="T41" fmla="*/ 0 h 3570"/>
                <a:gd name="T42" fmla="*/ 621 w 2250"/>
                <a:gd name="T43" fmla="*/ 621 h 3570"/>
                <a:gd name="T44" fmla="*/ 621 w 2250"/>
                <a:gd name="T45" fmla="*/ 1009 h 3570"/>
                <a:gd name="T46" fmla="*/ 543 w 2250"/>
                <a:gd name="T47" fmla="*/ 1157 h 3570"/>
                <a:gd name="T48" fmla="*/ 543 w 2250"/>
                <a:gd name="T49" fmla="*/ 1425 h 3570"/>
                <a:gd name="T50" fmla="*/ 636 w 2250"/>
                <a:gd name="T51" fmla="*/ 1594 h 3570"/>
                <a:gd name="T52" fmla="*/ 928 w 2250"/>
                <a:gd name="T53" fmla="*/ 2096 h 3570"/>
                <a:gd name="T54" fmla="*/ 928 w 2250"/>
                <a:gd name="T55" fmla="*/ 2340 h 3570"/>
                <a:gd name="T56" fmla="*/ 801 w 2250"/>
                <a:gd name="T57" fmla="*/ 2555 h 3570"/>
                <a:gd name="T58" fmla="*/ 280 w 2250"/>
                <a:gd name="T59" fmla="*/ 2881 h 3570"/>
                <a:gd name="T60" fmla="*/ 0 w 2250"/>
                <a:gd name="T61" fmla="*/ 3353 h 3570"/>
                <a:gd name="T62" fmla="*/ 0 w 2250"/>
                <a:gd name="T63" fmla="*/ 3570 h 3570"/>
                <a:gd name="T64" fmla="*/ 1087 w 2250"/>
                <a:gd name="T65" fmla="*/ 3570 h 3570"/>
                <a:gd name="T66" fmla="*/ 1087 w 2250"/>
                <a:gd name="T67" fmla="*/ 3318 h 3570"/>
                <a:gd name="T68" fmla="*/ 1411 w 2250"/>
                <a:gd name="T69" fmla="*/ 2772 h 35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250" h="3570">
                  <a:moveTo>
                    <a:pt x="1411" y="2772"/>
                  </a:moveTo>
                  <a:cubicBezTo>
                    <a:pt x="1872" y="2520"/>
                    <a:pt x="1872" y="2520"/>
                    <a:pt x="1872" y="2520"/>
                  </a:cubicBezTo>
                  <a:cubicBezTo>
                    <a:pt x="1870" y="2518"/>
                    <a:pt x="1872" y="2517"/>
                    <a:pt x="1877" y="2518"/>
                  </a:cubicBezTo>
                  <a:cubicBezTo>
                    <a:pt x="2103" y="2394"/>
                    <a:pt x="2103" y="2394"/>
                    <a:pt x="2103" y="2394"/>
                  </a:cubicBezTo>
                  <a:cubicBezTo>
                    <a:pt x="2194" y="2345"/>
                    <a:pt x="2250" y="2250"/>
                    <a:pt x="2250" y="2146"/>
                  </a:cubicBezTo>
                  <a:cubicBezTo>
                    <a:pt x="2250" y="1863"/>
                    <a:pt x="2250" y="1863"/>
                    <a:pt x="2250" y="1863"/>
                  </a:cubicBezTo>
                  <a:cubicBezTo>
                    <a:pt x="2250" y="1863"/>
                    <a:pt x="2168" y="1764"/>
                    <a:pt x="2088" y="1605"/>
                  </a:cubicBezTo>
                  <a:cubicBezTo>
                    <a:pt x="2088" y="1605"/>
                    <a:pt x="2088" y="1605"/>
                    <a:pt x="2088" y="1605"/>
                  </a:cubicBezTo>
                  <a:cubicBezTo>
                    <a:pt x="2088" y="1605"/>
                    <a:pt x="2088" y="1605"/>
                    <a:pt x="2088" y="1605"/>
                  </a:cubicBezTo>
                  <a:cubicBezTo>
                    <a:pt x="2078" y="1584"/>
                    <a:pt x="2067" y="1562"/>
                    <a:pt x="2057" y="1539"/>
                  </a:cubicBezTo>
                  <a:cubicBezTo>
                    <a:pt x="2056" y="1536"/>
                    <a:pt x="2054" y="1533"/>
                    <a:pt x="2053" y="1530"/>
                  </a:cubicBezTo>
                  <a:cubicBezTo>
                    <a:pt x="2043" y="1506"/>
                    <a:pt x="2033" y="1482"/>
                    <a:pt x="2023" y="1456"/>
                  </a:cubicBezTo>
                  <a:cubicBezTo>
                    <a:pt x="2022" y="1455"/>
                    <a:pt x="2022" y="1453"/>
                    <a:pt x="2021" y="1451"/>
                  </a:cubicBezTo>
                  <a:cubicBezTo>
                    <a:pt x="2013" y="1429"/>
                    <a:pt x="2005" y="1406"/>
                    <a:pt x="1997" y="1382"/>
                  </a:cubicBezTo>
                  <a:cubicBezTo>
                    <a:pt x="1995" y="1375"/>
                    <a:pt x="1993" y="1369"/>
                    <a:pt x="1991" y="1362"/>
                  </a:cubicBezTo>
                  <a:cubicBezTo>
                    <a:pt x="1984" y="1336"/>
                    <a:pt x="1976" y="1309"/>
                    <a:pt x="1970" y="1282"/>
                  </a:cubicBezTo>
                  <a:cubicBezTo>
                    <a:pt x="1906" y="1240"/>
                    <a:pt x="1863" y="1168"/>
                    <a:pt x="1863" y="1087"/>
                  </a:cubicBezTo>
                  <a:cubicBezTo>
                    <a:pt x="1863" y="776"/>
                    <a:pt x="1863" y="776"/>
                    <a:pt x="1863" y="776"/>
                  </a:cubicBezTo>
                  <a:cubicBezTo>
                    <a:pt x="1863" y="708"/>
                    <a:pt x="1893" y="647"/>
                    <a:pt x="1940" y="604"/>
                  </a:cubicBezTo>
                  <a:cubicBezTo>
                    <a:pt x="1940" y="166"/>
                    <a:pt x="1940" y="166"/>
                    <a:pt x="1940" y="166"/>
                  </a:cubicBezTo>
                  <a:cubicBezTo>
                    <a:pt x="1830" y="81"/>
                    <a:pt x="1661" y="0"/>
                    <a:pt x="1397" y="0"/>
                  </a:cubicBezTo>
                  <a:cubicBezTo>
                    <a:pt x="655" y="0"/>
                    <a:pt x="621" y="621"/>
                    <a:pt x="621" y="621"/>
                  </a:cubicBezTo>
                  <a:cubicBezTo>
                    <a:pt x="621" y="1009"/>
                    <a:pt x="621" y="1009"/>
                    <a:pt x="621" y="1009"/>
                  </a:cubicBezTo>
                  <a:cubicBezTo>
                    <a:pt x="580" y="1046"/>
                    <a:pt x="543" y="1098"/>
                    <a:pt x="543" y="1157"/>
                  </a:cubicBezTo>
                  <a:cubicBezTo>
                    <a:pt x="543" y="1425"/>
                    <a:pt x="543" y="1425"/>
                    <a:pt x="543" y="1425"/>
                  </a:cubicBezTo>
                  <a:cubicBezTo>
                    <a:pt x="543" y="1496"/>
                    <a:pt x="581" y="1558"/>
                    <a:pt x="636" y="1594"/>
                  </a:cubicBezTo>
                  <a:cubicBezTo>
                    <a:pt x="703" y="1886"/>
                    <a:pt x="928" y="2096"/>
                    <a:pt x="928" y="2096"/>
                  </a:cubicBezTo>
                  <a:cubicBezTo>
                    <a:pt x="928" y="2340"/>
                    <a:pt x="928" y="2340"/>
                    <a:pt x="928" y="2340"/>
                  </a:cubicBezTo>
                  <a:cubicBezTo>
                    <a:pt x="928" y="2430"/>
                    <a:pt x="879" y="2512"/>
                    <a:pt x="801" y="2555"/>
                  </a:cubicBezTo>
                  <a:cubicBezTo>
                    <a:pt x="280" y="2881"/>
                    <a:pt x="280" y="2881"/>
                    <a:pt x="280" y="2881"/>
                  </a:cubicBezTo>
                  <a:cubicBezTo>
                    <a:pt x="108" y="2975"/>
                    <a:pt x="0" y="3156"/>
                    <a:pt x="0" y="3353"/>
                  </a:cubicBezTo>
                  <a:cubicBezTo>
                    <a:pt x="0" y="3570"/>
                    <a:pt x="0" y="3570"/>
                    <a:pt x="0" y="3570"/>
                  </a:cubicBezTo>
                  <a:cubicBezTo>
                    <a:pt x="1087" y="3570"/>
                    <a:pt x="1087" y="3570"/>
                    <a:pt x="1087" y="3570"/>
                  </a:cubicBezTo>
                  <a:cubicBezTo>
                    <a:pt x="1087" y="3318"/>
                    <a:pt x="1087" y="3318"/>
                    <a:pt x="1087" y="3318"/>
                  </a:cubicBezTo>
                  <a:cubicBezTo>
                    <a:pt x="1087" y="3091"/>
                    <a:pt x="1211" y="2881"/>
                    <a:pt x="1411" y="27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8987">
                <a:buClrTx/>
              </a:pPr>
              <a:endParaRPr lang="en-IN" sz="24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Freeform 16">
              <a:extLst>
                <a:ext uri="{FF2B5EF4-FFF2-40B4-BE49-F238E27FC236}">
                  <a16:creationId xmlns:a16="http://schemas.microsoft.com/office/drawing/2014/main" id="{5C125CC0-5285-46C4-8221-5BE2A264C050}"/>
                </a:ext>
              </a:extLst>
            </p:cNvPr>
            <p:cNvSpPr>
              <a:spLocks/>
            </p:cNvSpPr>
            <p:nvPr/>
          </p:nvSpPr>
          <p:spPr bwMode="auto">
            <a:xfrm>
              <a:off x="2071688" y="3676650"/>
              <a:ext cx="303213" cy="477838"/>
            </a:xfrm>
            <a:custGeom>
              <a:avLst/>
              <a:gdLst>
                <a:gd name="T0" fmla="*/ 1164 w 2250"/>
                <a:gd name="T1" fmla="*/ 3318 h 3570"/>
                <a:gd name="T2" fmla="*/ 1164 w 2250"/>
                <a:gd name="T3" fmla="*/ 3570 h 3570"/>
                <a:gd name="T4" fmla="*/ 2250 w 2250"/>
                <a:gd name="T5" fmla="*/ 3570 h 3570"/>
                <a:gd name="T6" fmla="*/ 2250 w 2250"/>
                <a:gd name="T7" fmla="*/ 3353 h 3570"/>
                <a:gd name="T8" fmla="*/ 1970 w 2250"/>
                <a:gd name="T9" fmla="*/ 2881 h 3570"/>
                <a:gd name="T10" fmla="*/ 1450 w 2250"/>
                <a:gd name="T11" fmla="*/ 2555 h 3570"/>
                <a:gd name="T12" fmla="*/ 1322 w 2250"/>
                <a:gd name="T13" fmla="*/ 2340 h 3570"/>
                <a:gd name="T14" fmla="*/ 1322 w 2250"/>
                <a:gd name="T15" fmla="*/ 2096 h 3570"/>
                <a:gd name="T16" fmla="*/ 1614 w 2250"/>
                <a:gd name="T17" fmla="*/ 1594 h 3570"/>
                <a:gd name="T18" fmla="*/ 1707 w 2250"/>
                <a:gd name="T19" fmla="*/ 1425 h 3570"/>
                <a:gd name="T20" fmla="*/ 1707 w 2250"/>
                <a:gd name="T21" fmla="*/ 1157 h 3570"/>
                <a:gd name="T22" fmla="*/ 1629 w 2250"/>
                <a:gd name="T23" fmla="*/ 1009 h 3570"/>
                <a:gd name="T24" fmla="*/ 1629 w 2250"/>
                <a:gd name="T25" fmla="*/ 621 h 3570"/>
                <a:gd name="T26" fmla="*/ 853 w 2250"/>
                <a:gd name="T27" fmla="*/ 0 h 3570"/>
                <a:gd name="T28" fmla="*/ 310 w 2250"/>
                <a:gd name="T29" fmla="*/ 166 h 3570"/>
                <a:gd name="T30" fmla="*/ 310 w 2250"/>
                <a:gd name="T31" fmla="*/ 604 h 3570"/>
                <a:gd name="T32" fmla="*/ 388 w 2250"/>
                <a:gd name="T33" fmla="*/ 776 h 3570"/>
                <a:gd name="T34" fmla="*/ 388 w 2250"/>
                <a:gd name="T35" fmla="*/ 1087 h 3570"/>
                <a:gd name="T36" fmla="*/ 280 w 2250"/>
                <a:gd name="T37" fmla="*/ 1282 h 3570"/>
                <a:gd name="T38" fmla="*/ 259 w 2250"/>
                <a:gd name="T39" fmla="*/ 1362 h 3570"/>
                <a:gd name="T40" fmla="*/ 253 w 2250"/>
                <a:gd name="T41" fmla="*/ 1382 h 3570"/>
                <a:gd name="T42" fmla="*/ 229 w 2250"/>
                <a:gd name="T43" fmla="*/ 1451 h 3570"/>
                <a:gd name="T44" fmla="*/ 227 w 2250"/>
                <a:gd name="T45" fmla="*/ 1456 h 3570"/>
                <a:gd name="T46" fmla="*/ 197 w 2250"/>
                <a:gd name="T47" fmla="*/ 1530 h 3570"/>
                <a:gd name="T48" fmla="*/ 193 w 2250"/>
                <a:gd name="T49" fmla="*/ 1539 h 3570"/>
                <a:gd name="T50" fmla="*/ 162 w 2250"/>
                <a:gd name="T51" fmla="*/ 1605 h 3570"/>
                <a:gd name="T52" fmla="*/ 162 w 2250"/>
                <a:gd name="T53" fmla="*/ 1605 h 3570"/>
                <a:gd name="T54" fmla="*/ 162 w 2250"/>
                <a:gd name="T55" fmla="*/ 1605 h 3570"/>
                <a:gd name="T56" fmla="*/ 0 w 2250"/>
                <a:gd name="T57" fmla="*/ 1863 h 3570"/>
                <a:gd name="T58" fmla="*/ 0 w 2250"/>
                <a:gd name="T59" fmla="*/ 2146 h 3570"/>
                <a:gd name="T60" fmla="*/ 147 w 2250"/>
                <a:gd name="T61" fmla="*/ 2394 h 3570"/>
                <a:gd name="T62" fmla="*/ 373 w 2250"/>
                <a:gd name="T63" fmla="*/ 2518 h 3570"/>
                <a:gd name="T64" fmla="*/ 378 w 2250"/>
                <a:gd name="T65" fmla="*/ 2520 h 3570"/>
                <a:gd name="T66" fmla="*/ 839 w 2250"/>
                <a:gd name="T67" fmla="*/ 2772 h 3570"/>
                <a:gd name="T68" fmla="*/ 1164 w 2250"/>
                <a:gd name="T69" fmla="*/ 3318 h 35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250" h="3570">
                  <a:moveTo>
                    <a:pt x="1164" y="3318"/>
                  </a:moveTo>
                  <a:cubicBezTo>
                    <a:pt x="1164" y="3570"/>
                    <a:pt x="1164" y="3570"/>
                    <a:pt x="1164" y="3570"/>
                  </a:cubicBezTo>
                  <a:cubicBezTo>
                    <a:pt x="2250" y="3570"/>
                    <a:pt x="2250" y="3570"/>
                    <a:pt x="2250" y="3570"/>
                  </a:cubicBezTo>
                  <a:cubicBezTo>
                    <a:pt x="2250" y="3353"/>
                    <a:pt x="2250" y="3353"/>
                    <a:pt x="2250" y="3353"/>
                  </a:cubicBezTo>
                  <a:cubicBezTo>
                    <a:pt x="2250" y="3156"/>
                    <a:pt x="2142" y="2975"/>
                    <a:pt x="1970" y="2881"/>
                  </a:cubicBezTo>
                  <a:cubicBezTo>
                    <a:pt x="1450" y="2555"/>
                    <a:pt x="1450" y="2555"/>
                    <a:pt x="1450" y="2555"/>
                  </a:cubicBezTo>
                  <a:cubicBezTo>
                    <a:pt x="1371" y="2512"/>
                    <a:pt x="1322" y="2430"/>
                    <a:pt x="1322" y="2340"/>
                  </a:cubicBezTo>
                  <a:cubicBezTo>
                    <a:pt x="1322" y="2096"/>
                    <a:pt x="1322" y="2096"/>
                    <a:pt x="1322" y="2096"/>
                  </a:cubicBezTo>
                  <a:cubicBezTo>
                    <a:pt x="1322" y="2096"/>
                    <a:pt x="1547" y="1886"/>
                    <a:pt x="1614" y="1594"/>
                  </a:cubicBezTo>
                  <a:cubicBezTo>
                    <a:pt x="1670" y="1558"/>
                    <a:pt x="1707" y="1496"/>
                    <a:pt x="1707" y="1425"/>
                  </a:cubicBezTo>
                  <a:cubicBezTo>
                    <a:pt x="1707" y="1157"/>
                    <a:pt x="1707" y="1157"/>
                    <a:pt x="1707" y="1157"/>
                  </a:cubicBezTo>
                  <a:cubicBezTo>
                    <a:pt x="1707" y="1098"/>
                    <a:pt x="1670" y="1046"/>
                    <a:pt x="1629" y="1009"/>
                  </a:cubicBezTo>
                  <a:cubicBezTo>
                    <a:pt x="1629" y="621"/>
                    <a:pt x="1629" y="621"/>
                    <a:pt x="1629" y="621"/>
                  </a:cubicBezTo>
                  <a:cubicBezTo>
                    <a:pt x="1629" y="621"/>
                    <a:pt x="1595" y="0"/>
                    <a:pt x="853" y="0"/>
                  </a:cubicBezTo>
                  <a:cubicBezTo>
                    <a:pt x="590" y="0"/>
                    <a:pt x="420" y="81"/>
                    <a:pt x="310" y="166"/>
                  </a:cubicBezTo>
                  <a:cubicBezTo>
                    <a:pt x="310" y="604"/>
                    <a:pt x="310" y="604"/>
                    <a:pt x="310" y="604"/>
                  </a:cubicBezTo>
                  <a:cubicBezTo>
                    <a:pt x="357" y="647"/>
                    <a:pt x="388" y="708"/>
                    <a:pt x="388" y="776"/>
                  </a:cubicBezTo>
                  <a:cubicBezTo>
                    <a:pt x="388" y="1087"/>
                    <a:pt x="388" y="1087"/>
                    <a:pt x="388" y="1087"/>
                  </a:cubicBezTo>
                  <a:cubicBezTo>
                    <a:pt x="388" y="1168"/>
                    <a:pt x="345" y="1240"/>
                    <a:pt x="280" y="1282"/>
                  </a:cubicBezTo>
                  <a:cubicBezTo>
                    <a:pt x="274" y="1309"/>
                    <a:pt x="267" y="1336"/>
                    <a:pt x="259" y="1362"/>
                  </a:cubicBezTo>
                  <a:cubicBezTo>
                    <a:pt x="257" y="1369"/>
                    <a:pt x="255" y="1375"/>
                    <a:pt x="253" y="1382"/>
                  </a:cubicBezTo>
                  <a:cubicBezTo>
                    <a:pt x="245" y="1406"/>
                    <a:pt x="237" y="1429"/>
                    <a:pt x="229" y="1451"/>
                  </a:cubicBezTo>
                  <a:cubicBezTo>
                    <a:pt x="228" y="1453"/>
                    <a:pt x="228" y="1455"/>
                    <a:pt x="227" y="1456"/>
                  </a:cubicBezTo>
                  <a:cubicBezTo>
                    <a:pt x="218" y="1482"/>
                    <a:pt x="208" y="1506"/>
                    <a:pt x="197" y="1530"/>
                  </a:cubicBezTo>
                  <a:cubicBezTo>
                    <a:pt x="196" y="1533"/>
                    <a:pt x="194" y="1536"/>
                    <a:pt x="193" y="1539"/>
                  </a:cubicBezTo>
                  <a:cubicBezTo>
                    <a:pt x="183" y="1562"/>
                    <a:pt x="173" y="1584"/>
                    <a:pt x="162" y="1605"/>
                  </a:cubicBezTo>
                  <a:cubicBezTo>
                    <a:pt x="162" y="1605"/>
                    <a:pt x="162" y="1605"/>
                    <a:pt x="162" y="1605"/>
                  </a:cubicBezTo>
                  <a:cubicBezTo>
                    <a:pt x="162" y="1605"/>
                    <a:pt x="162" y="1605"/>
                    <a:pt x="162" y="1605"/>
                  </a:cubicBezTo>
                  <a:cubicBezTo>
                    <a:pt x="82" y="1764"/>
                    <a:pt x="0" y="1863"/>
                    <a:pt x="0" y="1863"/>
                  </a:cubicBezTo>
                  <a:cubicBezTo>
                    <a:pt x="0" y="2146"/>
                    <a:pt x="0" y="2146"/>
                    <a:pt x="0" y="2146"/>
                  </a:cubicBezTo>
                  <a:cubicBezTo>
                    <a:pt x="0" y="2250"/>
                    <a:pt x="56" y="2345"/>
                    <a:pt x="147" y="2394"/>
                  </a:cubicBezTo>
                  <a:cubicBezTo>
                    <a:pt x="373" y="2518"/>
                    <a:pt x="373" y="2518"/>
                    <a:pt x="373" y="2518"/>
                  </a:cubicBezTo>
                  <a:cubicBezTo>
                    <a:pt x="378" y="2517"/>
                    <a:pt x="381" y="2518"/>
                    <a:pt x="378" y="2520"/>
                  </a:cubicBezTo>
                  <a:cubicBezTo>
                    <a:pt x="839" y="2772"/>
                    <a:pt x="839" y="2772"/>
                    <a:pt x="839" y="2772"/>
                  </a:cubicBezTo>
                  <a:cubicBezTo>
                    <a:pt x="1039" y="2881"/>
                    <a:pt x="1164" y="3091"/>
                    <a:pt x="1164" y="33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8987">
                <a:buClrTx/>
              </a:pPr>
              <a:endParaRPr lang="en-IN" sz="24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Freeform 17">
              <a:extLst>
                <a:ext uri="{FF2B5EF4-FFF2-40B4-BE49-F238E27FC236}">
                  <a16:creationId xmlns:a16="http://schemas.microsoft.com/office/drawing/2014/main" id="{72055F8A-5FA2-C356-E56E-7A059245AB98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2763" y="3603625"/>
              <a:ext cx="460375" cy="550863"/>
            </a:xfrm>
            <a:custGeom>
              <a:avLst/>
              <a:gdLst>
                <a:gd name="T0" fmla="*/ 3070 w 3414"/>
                <a:gd name="T1" fmla="*/ 3320 h 4113"/>
                <a:gd name="T2" fmla="*/ 2329 w 3414"/>
                <a:gd name="T3" fmla="*/ 2949 h 4113"/>
                <a:gd name="T4" fmla="*/ 2173 w 3414"/>
                <a:gd name="T5" fmla="*/ 2696 h 4113"/>
                <a:gd name="T6" fmla="*/ 2173 w 3414"/>
                <a:gd name="T7" fmla="*/ 2406 h 4113"/>
                <a:gd name="T8" fmla="*/ 2243 w 3414"/>
                <a:gd name="T9" fmla="*/ 2315 h 4113"/>
                <a:gd name="T10" fmla="*/ 2473 w 3414"/>
                <a:gd name="T11" fmla="*/ 1851 h 4113"/>
                <a:gd name="T12" fmla="*/ 2638 w 3414"/>
                <a:gd name="T13" fmla="*/ 1630 h 4113"/>
                <a:gd name="T14" fmla="*/ 2638 w 3414"/>
                <a:gd name="T15" fmla="*/ 1319 h 4113"/>
                <a:gd name="T16" fmla="*/ 2561 w 3414"/>
                <a:gd name="T17" fmla="*/ 1147 h 4113"/>
                <a:gd name="T18" fmla="*/ 2561 w 3414"/>
                <a:gd name="T19" fmla="*/ 699 h 4113"/>
                <a:gd name="T20" fmla="*/ 1707 w 3414"/>
                <a:gd name="T21" fmla="*/ 0 h 4113"/>
                <a:gd name="T22" fmla="*/ 854 w 3414"/>
                <a:gd name="T23" fmla="*/ 699 h 4113"/>
                <a:gd name="T24" fmla="*/ 854 w 3414"/>
                <a:gd name="T25" fmla="*/ 1147 h 4113"/>
                <a:gd name="T26" fmla="*/ 776 w 3414"/>
                <a:gd name="T27" fmla="*/ 1319 h 4113"/>
                <a:gd name="T28" fmla="*/ 776 w 3414"/>
                <a:gd name="T29" fmla="*/ 1630 h 4113"/>
                <a:gd name="T30" fmla="*/ 883 w 3414"/>
                <a:gd name="T31" fmla="*/ 1825 h 4113"/>
                <a:gd name="T32" fmla="*/ 1164 w 3414"/>
                <a:gd name="T33" fmla="*/ 2406 h 4113"/>
                <a:gd name="T34" fmla="*/ 1164 w 3414"/>
                <a:gd name="T35" fmla="*/ 2689 h 4113"/>
                <a:gd name="T36" fmla="*/ 1017 w 3414"/>
                <a:gd name="T37" fmla="*/ 2937 h 4113"/>
                <a:gd name="T38" fmla="*/ 324 w 3414"/>
                <a:gd name="T39" fmla="*/ 3315 h 4113"/>
                <a:gd name="T40" fmla="*/ 0 w 3414"/>
                <a:gd name="T41" fmla="*/ 3861 h 4113"/>
                <a:gd name="T42" fmla="*/ 0 w 3414"/>
                <a:gd name="T43" fmla="*/ 4113 h 4113"/>
                <a:gd name="T44" fmla="*/ 3414 w 3414"/>
                <a:gd name="T45" fmla="*/ 4113 h 4113"/>
                <a:gd name="T46" fmla="*/ 3414 w 3414"/>
                <a:gd name="T47" fmla="*/ 3877 h 4113"/>
                <a:gd name="T48" fmla="*/ 3070 w 3414"/>
                <a:gd name="T49" fmla="*/ 3320 h 4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414" h="4113">
                  <a:moveTo>
                    <a:pt x="3070" y="3320"/>
                  </a:moveTo>
                  <a:cubicBezTo>
                    <a:pt x="2329" y="2949"/>
                    <a:pt x="2329" y="2949"/>
                    <a:pt x="2329" y="2949"/>
                  </a:cubicBezTo>
                  <a:cubicBezTo>
                    <a:pt x="2233" y="2901"/>
                    <a:pt x="2173" y="2804"/>
                    <a:pt x="2173" y="2696"/>
                  </a:cubicBezTo>
                  <a:cubicBezTo>
                    <a:pt x="2173" y="2406"/>
                    <a:pt x="2173" y="2406"/>
                    <a:pt x="2173" y="2406"/>
                  </a:cubicBezTo>
                  <a:cubicBezTo>
                    <a:pt x="2193" y="2382"/>
                    <a:pt x="2217" y="2351"/>
                    <a:pt x="2243" y="2315"/>
                  </a:cubicBezTo>
                  <a:cubicBezTo>
                    <a:pt x="2344" y="2173"/>
                    <a:pt x="2420" y="2016"/>
                    <a:pt x="2473" y="1851"/>
                  </a:cubicBezTo>
                  <a:cubicBezTo>
                    <a:pt x="2568" y="1822"/>
                    <a:pt x="2638" y="1734"/>
                    <a:pt x="2638" y="1630"/>
                  </a:cubicBezTo>
                  <a:cubicBezTo>
                    <a:pt x="2638" y="1319"/>
                    <a:pt x="2638" y="1319"/>
                    <a:pt x="2638" y="1319"/>
                  </a:cubicBezTo>
                  <a:cubicBezTo>
                    <a:pt x="2638" y="1251"/>
                    <a:pt x="2608" y="1190"/>
                    <a:pt x="2561" y="1147"/>
                  </a:cubicBezTo>
                  <a:cubicBezTo>
                    <a:pt x="2561" y="699"/>
                    <a:pt x="2561" y="699"/>
                    <a:pt x="2561" y="699"/>
                  </a:cubicBezTo>
                  <a:cubicBezTo>
                    <a:pt x="2561" y="699"/>
                    <a:pt x="2653" y="0"/>
                    <a:pt x="1707" y="0"/>
                  </a:cubicBezTo>
                  <a:cubicBezTo>
                    <a:pt x="761" y="0"/>
                    <a:pt x="854" y="699"/>
                    <a:pt x="854" y="699"/>
                  </a:cubicBezTo>
                  <a:cubicBezTo>
                    <a:pt x="854" y="1147"/>
                    <a:pt x="854" y="1147"/>
                    <a:pt x="854" y="1147"/>
                  </a:cubicBezTo>
                  <a:cubicBezTo>
                    <a:pt x="806" y="1190"/>
                    <a:pt x="776" y="1251"/>
                    <a:pt x="776" y="1319"/>
                  </a:cubicBezTo>
                  <a:cubicBezTo>
                    <a:pt x="776" y="1630"/>
                    <a:pt x="776" y="1630"/>
                    <a:pt x="776" y="1630"/>
                  </a:cubicBezTo>
                  <a:cubicBezTo>
                    <a:pt x="776" y="1711"/>
                    <a:pt x="819" y="1783"/>
                    <a:pt x="883" y="1825"/>
                  </a:cubicBezTo>
                  <a:cubicBezTo>
                    <a:pt x="961" y="2163"/>
                    <a:pt x="1164" y="2406"/>
                    <a:pt x="1164" y="2406"/>
                  </a:cubicBezTo>
                  <a:cubicBezTo>
                    <a:pt x="1164" y="2689"/>
                    <a:pt x="1164" y="2689"/>
                    <a:pt x="1164" y="2689"/>
                  </a:cubicBezTo>
                  <a:cubicBezTo>
                    <a:pt x="1164" y="2793"/>
                    <a:pt x="1107" y="2888"/>
                    <a:pt x="1017" y="2937"/>
                  </a:cubicBezTo>
                  <a:cubicBezTo>
                    <a:pt x="324" y="3315"/>
                    <a:pt x="324" y="3315"/>
                    <a:pt x="324" y="3315"/>
                  </a:cubicBezTo>
                  <a:cubicBezTo>
                    <a:pt x="124" y="3424"/>
                    <a:pt x="0" y="3634"/>
                    <a:pt x="0" y="3861"/>
                  </a:cubicBezTo>
                  <a:cubicBezTo>
                    <a:pt x="0" y="4113"/>
                    <a:pt x="0" y="4113"/>
                    <a:pt x="0" y="4113"/>
                  </a:cubicBezTo>
                  <a:cubicBezTo>
                    <a:pt x="3414" y="4113"/>
                    <a:pt x="3414" y="4113"/>
                    <a:pt x="3414" y="4113"/>
                  </a:cubicBezTo>
                  <a:cubicBezTo>
                    <a:pt x="3414" y="3877"/>
                    <a:pt x="3414" y="3877"/>
                    <a:pt x="3414" y="3877"/>
                  </a:cubicBezTo>
                  <a:cubicBezTo>
                    <a:pt x="3414" y="3641"/>
                    <a:pt x="3281" y="3425"/>
                    <a:pt x="3070" y="332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8987">
                <a:buClrTx/>
              </a:pPr>
              <a:endParaRPr lang="en-IN" sz="24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8" name="TextBox 40">
            <a:extLst>
              <a:ext uri="{FF2B5EF4-FFF2-40B4-BE49-F238E27FC236}">
                <a16:creationId xmlns:a16="http://schemas.microsoft.com/office/drawing/2014/main" id="{DF9C659A-2743-95A5-16EE-D9D219ADFE1F}"/>
              </a:ext>
            </a:extLst>
          </p:cNvPr>
          <p:cNvSpPr txBox="1"/>
          <p:nvPr/>
        </p:nvSpPr>
        <p:spPr>
          <a:xfrm>
            <a:off x="3004992" y="1045323"/>
            <a:ext cx="5373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987">
              <a:buClrTx/>
            </a:pPr>
            <a:r>
              <a:rPr lang="en-IN" sz="2400" b="1" kern="1200" dirty="0">
                <a:solidFill>
                  <a:prstClr val="white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01</a:t>
            </a:r>
          </a:p>
        </p:txBody>
      </p:sp>
      <p:sp>
        <p:nvSpPr>
          <p:cNvPr id="29" name="TextBox 41">
            <a:extLst>
              <a:ext uri="{FF2B5EF4-FFF2-40B4-BE49-F238E27FC236}">
                <a16:creationId xmlns:a16="http://schemas.microsoft.com/office/drawing/2014/main" id="{FE04B765-638A-BE32-970E-CF65631C0826}"/>
              </a:ext>
            </a:extLst>
          </p:cNvPr>
          <p:cNvSpPr txBox="1"/>
          <p:nvPr/>
        </p:nvSpPr>
        <p:spPr>
          <a:xfrm>
            <a:off x="3004992" y="4939717"/>
            <a:ext cx="5373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8987">
              <a:buClrTx/>
            </a:pPr>
            <a:r>
              <a:rPr lang="en-IN" sz="2400" b="1" kern="1200" dirty="0">
                <a:solidFill>
                  <a:prstClr val="white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05</a:t>
            </a:r>
          </a:p>
        </p:txBody>
      </p:sp>
      <p:sp>
        <p:nvSpPr>
          <p:cNvPr id="30" name="TextBox 42">
            <a:extLst>
              <a:ext uri="{FF2B5EF4-FFF2-40B4-BE49-F238E27FC236}">
                <a16:creationId xmlns:a16="http://schemas.microsoft.com/office/drawing/2014/main" id="{BD4D6AF3-9C87-05AF-33B1-4F65B878D27C}"/>
              </a:ext>
            </a:extLst>
          </p:cNvPr>
          <p:cNvSpPr txBox="1"/>
          <p:nvPr/>
        </p:nvSpPr>
        <p:spPr>
          <a:xfrm>
            <a:off x="3701353" y="4091958"/>
            <a:ext cx="5373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8987">
              <a:buClrTx/>
            </a:pPr>
            <a:r>
              <a:rPr lang="en-IN" sz="2400" b="1" kern="1200" dirty="0">
                <a:solidFill>
                  <a:prstClr val="white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04</a:t>
            </a:r>
          </a:p>
        </p:txBody>
      </p:sp>
      <p:sp>
        <p:nvSpPr>
          <p:cNvPr id="31" name="TextBox 43">
            <a:extLst>
              <a:ext uri="{FF2B5EF4-FFF2-40B4-BE49-F238E27FC236}">
                <a16:creationId xmlns:a16="http://schemas.microsoft.com/office/drawing/2014/main" id="{594A3DD0-2FF3-1AB8-BAE4-D6E8F2D04675}"/>
              </a:ext>
            </a:extLst>
          </p:cNvPr>
          <p:cNvSpPr txBox="1"/>
          <p:nvPr/>
        </p:nvSpPr>
        <p:spPr>
          <a:xfrm>
            <a:off x="4383524" y="3053824"/>
            <a:ext cx="5373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8987">
              <a:buClrTx/>
            </a:pPr>
            <a:r>
              <a:rPr lang="en-IN" sz="2400" b="1" kern="1200" dirty="0">
                <a:solidFill>
                  <a:prstClr val="white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03</a:t>
            </a:r>
          </a:p>
        </p:txBody>
      </p:sp>
      <p:sp>
        <p:nvSpPr>
          <p:cNvPr id="32" name="TextBox 44">
            <a:extLst>
              <a:ext uri="{FF2B5EF4-FFF2-40B4-BE49-F238E27FC236}">
                <a16:creationId xmlns:a16="http://schemas.microsoft.com/office/drawing/2014/main" id="{F125BB70-9333-EAAF-2376-AF0DD6A4CAE3}"/>
              </a:ext>
            </a:extLst>
          </p:cNvPr>
          <p:cNvSpPr txBox="1"/>
          <p:nvPr/>
        </p:nvSpPr>
        <p:spPr>
          <a:xfrm>
            <a:off x="3701353" y="1990222"/>
            <a:ext cx="5373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8987">
              <a:buClrTx/>
            </a:pPr>
            <a:r>
              <a:rPr lang="en-IN" sz="2400" b="1" kern="1200" dirty="0">
                <a:solidFill>
                  <a:prstClr val="white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02</a:t>
            </a:r>
          </a:p>
        </p:txBody>
      </p:sp>
      <p:pic>
        <p:nvPicPr>
          <p:cNvPr id="47" name="Imagen 46">
            <a:extLst>
              <a:ext uri="{FF2B5EF4-FFF2-40B4-BE49-F238E27FC236}">
                <a16:creationId xmlns:a16="http://schemas.microsoft.com/office/drawing/2014/main" id="{871D4BB2-A626-2F5D-C3B9-64B27304F1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225" y="5797443"/>
            <a:ext cx="12192000" cy="1089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849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6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6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6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10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1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15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8" grpId="0"/>
      <p:bldP spid="29" grpId="0"/>
      <p:bldP spid="30" grpId="0"/>
      <p:bldP spid="31" grpId="0"/>
      <p:bldP spid="3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82">
          <a:extLst>
            <a:ext uri="{FF2B5EF4-FFF2-40B4-BE49-F238E27FC236}">
              <a16:creationId xmlns:a16="http://schemas.microsoft.com/office/drawing/2014/main" id="{F0903124-4211-1F8F-1451-4BE8650802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48B786AC-D708-9826-6E84-6B1D8B3597E8}"/>
              </a:ext>
            </a:extLst>
          </p:cNvPr>
          <p:cNvSpPr/>
          <p:nvPr/>
        </p:nvSpPr>
        <p:spPr>
          <a:xfrm>
            <a:off x="9803674" y="313509"/>
            <a:ext cx="2207623" cy="10711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Y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B103A97-47AA-BA38-3E3A-3C90FBCAA87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1711"/>
          <a:stretch>
            <a:fillRect/>
          </a:stretch>
        </p:blipFill>
        <p:spPr>
          <a:xfrm>
            <a:off x="226711" y="3927894"/>
            <a:ext cx="10239622" cy="2210572"/>
          </a:xfrm>
          <a:prstGeom prst="rect">
            <a:avLst/>
          </a:prstGeom>
        </p:spPr>
      </p:pic>
      <p:pic>
        <p:nvPicPr>
          <p:cNvPr id="3" name="Google Shape;98;p14">
            <a:extLst>
              <a:ext uri="{FF2B5EF4-FFF2-40B4-BE49-F238E27FC236}">
                <a16:creationId xmlns:a16="http://schemas.microsoft.com/office/drawing/2014/main" id="{179D4ABE-01AE-8A33-D56F-394A4B9C7F0E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7079" y="6169307"/>
            <a:ext cx="3601679" cy="730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8B737395-E642-0603-F45E-E2C2E3421F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5772" y="6277752"/>
            <a:ext cx="7250627" cy="580248"/>
          </a:xfrm>
          <a:prstGeom prst="rect">
            <a:avLst/>
          </a:prstGeo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3B01D6E5-4085-6B8C-E528-C76023509B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23568"/>
            <a:ext cx="11383244" cy="3693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UY" altLang="es-UY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Instalación de un electrolizador PHIL en el Center </a:t>
            </a:r>
            <a:r>
              <a:rPr kumimoji="0" lang="es-UY" altLang="es-UY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for</a:t>
            </a:r>
            <a:r>
              <a:rPr kumimoji="0" lang="es-UY" altLang="es-UY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s-UY" altLang="es-UY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Combined</a:t>
            </a:r>
            <a:r>
              <a:rPr kumimoji="0" lang="es-UY" altLang="es-UY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Smart Energy </a:t>
            </a:r>
            <a:r>
              <a:rPr kumimoji="0" lang="es-UY" altLang="es-UY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Systems</a:t>
            </a:r>
            <a:r>
              <a:rPr kumimoji="0" lang="es-UY" altLang="es-UY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(</a:t>
            </a:r>
            <a:r>
              <a:rPr kumimoji="0" lang="es-UY" altLang="es-UY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CoSES</a:t>
            </a:r>
            <a:r>
              <a:rPr kumimoji="0" lang="es-UY" altLang="es-UY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) de la TUM.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s-UY" altLang="es-UY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UY" altLang="es-UY" sz="18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CoSES</a:t>
            </a:r>
            <a:r>
              <a:rPr kumimoji="0" lang="es-UY" altLang="es-UY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- laboratorio de redes de distribución activas y grupo de investigación en TUM.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s-UY" altLang="es-UY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UY" altLang="es-UY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Utilización de simuladores en tiempo real estándar de OPAL-RT.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s-UY" altLang="es-UY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UY" altLang="es-UY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Uso de emuladores PHIL estándar de </a:t>
            </a:r>
            <a:r>
              <a:rPr kumimoji="0" lang="es-UY" altLang="es-UY" sz="18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Egston</a:t>
            </a:r>
            <a:r>
              <a:rPr kumimoji="0" lang="es-UY" altLang="es-UY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s-UY" altLang="es-UY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UY" altLang="es-UY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Validación del modelo PHIL con datos de un electrolizador PEM real.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s-UY" altLang="es-UY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UY" altLang="es-UY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Combinar el efecto del funcionamiento fuera de régimen y el envejecimiento en la eficiencia del </a:t>
            </a:r>
            <a:r>
              <a:rPr kumimoji="0" lang="es-UY" altLang="es-UY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stack</a:t>
            </a:r>
            <a:endParaRPr kumimoji="0" lang="es-UY" altLang="es-UY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s-UY" altLang="es-UY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UY" altLang="es-UY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Un gemelo digital de un electrolizador conectado a la red.</a:t>
            </a:r>
          </a:p>
        </p:txBody>
      </p:sp>
      <p:sp>
        <p:nvSpPr>
          <p:cNvPr id="7" name="Titel 2">
            <a:extLst>
              <a:ext uri="{FF2B5EF4-FFF2-40B4-BE49-F238E27FC236}">
                <a16:creationId xmlns:a16="http://schemas.microsoft.com/office/drawing/2014/main" id="{126AAD7F-27ED-82A9-24E8-5A22468A6DC5}"/>
              </a:ext>
            </a:extLst>
          </p:cNvPr>
          <p:cNvSpPr txBox="1">
            <a:spLocks/>
          </p:cNvSpPr>
          <p:nvPr/>
        </p:nvSpPr>
        <p:spPr>
          <a:xfrm>
            <a:off x="87079" y="0"/>
            <a:ext cx="11345332" cy="410369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 sz="2400" b="1" dirty="0"/>
              <a:t>Nuestra idea</a:t>
            </a:r>
          </a:p>
        </p:txBody>
      </p:sp>
      <p:pic>
        <p:nvPicPr>
          <p:cNvPr id="8" name="Picture 2" descr="A computer generated image of several different types of electrical devices&#10;&#10;Description automatically generated with medium confidence">
            <a:extLst>
              <a:ext uri="{FF2B5EF4-FFF2-40B4-BE49-F238E27FC236}">
                <a16:creationId xmlns:a16="http://schemas.microsoft.com/office/drawing/2014/main" id="{A7A3F71E-98E1-CB2B-501A-1FB30DEEC6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77479" y="1384663"/>
            <a:ext cx="3817570" cy="1479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55731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96573759-F57F-A7FB-AE41-2AE03D4B03AE}"/>
              </a:ext>
            </a:extLst>
          </p:cNvPr>
          <p:cNvSpPr/>
          <p:nvPr/>
        </p:nvSpPr>
        <p:spPr>
          <a:xfrm>
            <a:off x="5009606" y="5545183"/>
            <a:ext cx="2207623" cy="10711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Y"/>
          </a:p>
        </p:txBody>
      </p:sp>
      <p:pic>
        <p:nvPicPr>
          <p:cNvPr id="3" name="Google Shape;98;p14">
            <a:extLst>
              <a:ext uri="{FF2B5EF4-FFF2-40B4-BE49-F238E27FC236}">
                <a16:creationId xmlns:a16="http://schemas.microsoft.com/office/drawing/2014/main" id="{ADED5B0B-F672-A089-8928-BE5C0C8D134D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78909" y="6193584"/>
            <a:ext cx="3508075" cy="6644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pic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9F1DFC30-1555-AA4B-67F4-6D8A3095D744}"/>
              </a:ext>
            </a:extLst>
          </p:cNvPr>
          <p:cNvSpPr txBox="1">
            <a:spLocks/>
          </p:cNvSpPr>
          <p:nvPr/>
        </p:nvSpPr>
        <p:spPr>
          <a:xfrm>
            <a:off x="6535625" y="1929074"/>
            <a:ext cx="3690643" cy="14999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algn="ctr"/>
            <a:r>
              <a:rPr lang="en-US" sz="2000" dirty="0">
                <a:latin typeface="+mj-lt"/>
              </a:rPr>
              <a:t>Dra. Verónica Díaz</a:t>
            </a:r>
          </a:p>
          <a:p>
            <a:pPr algn="ctr"/>
            <a:r>
              <a:rPr lang="es-UY" sz="2000" dirty="0">
                <a:solidFill>
                  <a:schemeClr val="tx1"/>
                </a:solidFill>
                <a:latin typeface="Mina" panose="020B0604020202020204" charset="0"/>
                <a:ea typeface="Anybody"/>
                <a:cs typeface="Mina" panose="020B0604020202020204" charset="0"/>
                <a:sym typeface="Anybody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verodiaz@fing.edu.uy</a:t>
            </a:r>
            <a:endParaRPr lang="en-US" sz="2000" dirty="0">
              <a:latin typeface="+mj-lt"/>
            </a:endParaRPr>
          </a:p>
        </p:txBody>
      </p:sp>
      <p:sp>
        <p:nvSpPr>
          <p:cNvPr id="5" name="TextBox 32">
            <a:extLst>
              <a:ext uri="{FF2B5EF4-FFF2-40B4-BE49-F238E27FC236}">
                <a16:creationId xmlns:a16="http://schemas.microsoft.com/office/drawing/2014/main" id="{EEB44254-EF16-0129-DC73-5C6B58FACE30}"/>
              </a:ext>
            </a:extLst>
          </p:cNvPr>
          <p:cNvSpPr txBox="1"/>
          <p:nvPr/>
        </p:nvSpPr>
        <p:spPr>
          <a:xfrm>
            <a:off x="2726523" y="4066884"/>
            <a:ext cx="53368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 err="1">
                <a:solidFill>
                  <a:schemeClr val="tx1"/>
                </a:solidFill>
                <a:latin typeface="+mj-lt"/>
                <a:cs typeface="Mina" panose="020B0604020202020204" charset="0"/>
              </a:rPr>
              <a:t>Conoce</a:t>
            </a:r>
            <a:r>
              <a:rPr lang="en-US" sz="1800" dirty="0">
                <a:solidFill>
                  <a:schemeClr val="tx1"/>
                </a:solidFill>
                <a:latin typeface="+mj-lt"/>
                <a:cs typeface="Mina" panose="020B0604020202020204" charset="0"/>
              </a:rPr>
              <a:t> mas </a:t>
            </a:r>
            <a:r>
              <a:rPr lang="en-US" sz="1800" dirty="0" err="1">
                <a:solidFill>
                  <a:schemeClr val="tx1"/>
                </a:solidFill>
                <a:latin typeface="+mj-lt"/>
                <a:cs typeface="Mina" panose="020B0604020202020204" charset="0"/>
              </a:rPr>
              <a:t>sobre</a:t>
            </a:r>
            <a:r>
              <a:rPr lang="en-US" sz="1800" dirty="0">
                <a:solidFill>
                  <a:schemeClr val="tx1"/>
                </a:solidFill>
                <a:latin typeface="+mj-lt"/>
                <a:cs typeface="Mina" panose="020B060402020202020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+mj-lt"/>
                <a:cs typeface="Mina" panose="020B0604020202020204" charset="0"/>
              </a:rPr>
              <a:t>nosotros</a:t>
            </a:r>
            <a:r>
              <a:rPr lang="en-US" sz="1800" dirty="0">
                <a:solidFill>
                  <a:schemeClr val="tx1"/>
                </a:solidFill>
                <a:latin typeface="+mj-lt"/>
                <a:cs typeface="Mina" panose="020B060402020202020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+mj-lt"/>
                <a:cs typeface="Mina" panose="020B0604020202020204" charset="0"/>
              </a:rPr>
              <a:t>en</a:t>
            </a:r>
            <a:r>
              <a:rPr lang="en-US" sz="1800" dirty="0">
                <a:solidFill>
                  <a:schemeClr val="tx1"/>
                </a:solidFill>
                <a:latin typeface="+mj-lt"/>
                <a:cs typeface="Mina" panose="020B0604020202020204" charset="0"/>
              </a:rPr>
              <a:t>:</a:t>
            </a:r>
            <a:r>
              <a:rPr lang="es-UY" sz="1800" dirty="0">
                <a:solidFill>
                  <a:schemeClr val="tx1"/>
                </a:solidFill>
                <a:latin typeface="+mj-lt"/>
                <a:cs typeface="Mina" panose="020B0604020202020204" charset="0"/>
              </a:rPr>
              <a:t> www.giie.com.uy</a:t>
            </a:r>
            <a:endParaRPr lang="en-US" sz="1800" dirty="0">
              <a:latin typeface="+mj-lt"/>
            </a:endParaRPr>
          </a:p>
        </p:txBody>
      </p:sp>
      <p:sp>
        <p:nvSpPr>
          <p:cNvPr id="6" name="Freeform 2">
            <a:extLst>
              <a:ext uri="{FF2B5EF4-FFF2-40B4-BE49-F238E27FC236}">
                <a16:creationId xmlns:a16="http://schemas.microsoft.com/office/drawing/2014/main" id="{EDF8F7DF-2787-4B21-CE77-1FF1C993FF12}"/>
              </a:ext>
            </a:extLst>
          </p:cNvPr>
          <p:cNvSpPr/>
          <p:nvPr/>
        </p:nvSpPr>
        <p:spPr>
          <a:xfrm>
            <a:off x="6179066" y="2400156"/>
            <a:ext cx="713117" cy="557761"/>
          </a:xfrm>
          <a:custGeom>
            <a:avLst/>
            <a:gdLst/>
            <a:ahLst/>
            <a:cxnLst/>
            <a:rect l="l" t="t" r="r" b="b"/>
            <a:pathLst>
              <a:path w="10135357" h="8229600">
                <a:moveTo>
                  <a:pt x="0" y="0"/>
                </a:moveTo>
                <a:lnTo>
                  <a:pt x="10135356" y="0"/>
                </a:lnTo>
                <a:lnTo>
                  <a:pt x="1013535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UY" sz="2400"/>
          </a:p>
        </p:txBody>
      </p:sp>
      <p:pic>
        <p:nvPicPr>
          <p:cNvPr id="7" name="Picture 34" descr="A qr code with a light bulb and a plant&#10;&#10;AI-generated content may be incorrect.">
            <a:extLst>
              <a:ext uri="{FF2B5EF4-FFF2-40B4-BE49-F238E27FC236}">
                <a16:creationId xmlns:a16="http://schemas.microsoft.com/office/drawing/2014/main" id="{0BF34B0B-A62D-100D-10EC-181E09A8AD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0942" y="4651483"/>
            <a:ext cx="1490238" cy="1490238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62E52526-C49A-16E0-E068-CC84C7A3C2F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548917" y="1230760"/>
            <a:ext cx="3052230" cy="265544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373CB099-D46F-5903-4A3D-80CEDA3E6C1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016" y="22651"/>
            <a:ext cx="12192000" cy="1089422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32;p32">
            <a:extLst>
              <a:ext uri="{FF2B5EF4-FFF2-40B4-BE49-F238E27FC236}">
                <a16:creationId xmlns:a16="http://schemas.microsoft.com/office/drawing/2014/main" id="{745AB054-C012-1233-22D3-101E94DCB6BE}"/>
              </a:ext>
            </a:extLst>
          </p:cNvPr>
          <p:cNvSpPr/>
          <p:nvPr/>
        </p:nvSpPr>
        <p:spPr>
          <a:xfrm rot="10800000" flipH="1">
            <a:off x="1" y="0"/>
            <a:ext cx="2743200" cy="6858000"/>
          </a:xfrm>
          <a:prstGeom prst="rect">
            <a:avLst/>
          </a:prstGeom>
          <a:solidFill>
            <a:srgbClr val="00498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noProof="0" dirty="0"/>
          </a:p>
        </p:txBody>
      </p:sp>
      <p:sp>
        <p:nvSpPr>
          <p:cNvPr id="20" name="Google Shape;332;p32">
            <a:extLst>
              <a:ext uri="{FF2B5EF4-FFF2-40B4-BE49-F238E27FC236}">
                <a16:creationId xmlns:a16="http://schemas.microsoft.com/office/drawing/2014/main" id="{5285AD85-29B1-F876-23CC-0AAC5503FB88}"/>
              </a:ext>
            </a:extLst>
          </p:cNvPr>
          <p:cNvSpPr/>
          <p:nvPr/>
        </p:nvSpPr>
        <p:spPr>
          <a:xfrm rot="10800000" flipH="1">
            <a:off x="0" y="3692190"/>
            <a:ext cx="12192000" cy="1339696"/>
          </a:xfrm>
          <a:prstGeom prst="rect">
            <a:avLst/>
          </a:prstGeom>
          <a:solidFill>
            <a:srgbClr val="00498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noProof="0" dirty="0"/>
          </a:p>
        </p:txBody>
      </p:sp>
      <p:pic>
        <p:nvPicPr>
          <p:cNvPr id="17" name="Picture 16" descr="A black and white logo&#10;&#10;Description automatically generated">
            <a:extLst>
              <a:ext uri="{FF2B5EF4-FFF2-40B4-BE49-F238E27FC236}">
                <a16:creationId xmlns:a16="http://schemas.microsoft.com/office/drawing/2014/main" id="{0322E201-D4C3-6632-B211-5FC8AEB898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6882" y="3914286"/>
            <a:ext cx="1951193" cy="895503"/>
          </a:xfrm>
          <a:prstGeom prst="rect">
            <a:avLst/>
          </a:prstGeom>
        </p:spPr>
      </p:pic>
      <p:pic>
        <p:nvPicPr>
          <p:cNvPr id="91" name="Google Shape;91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52727" y="576885"/>
            <a:ext cx="315375" cy="298183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75009" y="2879453"/>
            <a:ext cx="283840" cy="268357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6218" y="2874974"/>
            <a:ext cx="315375" cy="298183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5467" y="1537636"/>
            <a:ext cx="283840" cy="268357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4"/>
          <p:cNvSpPr txBox="1"/>
          <p:nvPr/>
        </p:nvSpPr>
        <p:spPr>
          <a:xfrm>
            <a:off x="3415004" y="1902650"/>
            <a:ext cx="7717284" cy="156577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3200" b="1" noProof="0" dirty="0">
                <a:solidFill>
                  <a:srgbClr val="004987"/>
                </a:solidFill>
                <a:latin typeface="Lato"/>
                <a:ea typeface="Lato"/>
                <a:cs typeface="Lato"/>
                <a:sym typeface="Lato"/>
              </a:rPr>
              <a:t>Vías de degradación en electrolizadores PEM con membrana </a:t>
            </a:r>
            <a:r>
              <a:rPr lang="es-ES" sz="3200" b="1" noProof="0" dirty="0" err="1">
                <a:solidFill>
                  <a:srgbClr val="004987"/>
                </a:solidFill>
                <a:latin typeface="Lato"/>
                <a:ea typeface="Lato"/>
                <a:cs typeface="Lato"/>
                <a:sym typeface="Lato"/>
              </a:rPr>
              <a:t>Nafion</a:t>
            </a:r>
            <a:r>
              <a:rPr lang="es-ES" sz="3200" b="1" noProof="0" dirty="0">
                <a:solidFill>
                  <a:srgbClr val="004987"/>
                </a:solidFill>
                <a:latin typeface="Lato"/>
                <a:ea typeface="Lato"/>
                <a:cs typeface="Lato"/>
                <a:sym typeface="Lato"/>
              </a:rPr>
              <a:t>™ N115 </a:t>
            </a:r>
          </a:p>
        </p:txBody>
      </p:sp>
      <p:cxnSp>
        <p:nvCxnSpPr>
          <p:cNvPr id="98" name="Google Shape;98;p14"/>
          <p:cNvCxnSpPr>
            <a:cxnSpLocks/>
          </p:cNvCxnSpPr>
          <p:nvPr/>
        </p:nvCxnSpPr>
        <p:spPr>
          <a:xfrm flipV="1">
            <a:off x="3559850" y="3223582"/>
            <a:ext cx="7572438" cy="25329"/>
          </a:xfrm>
          <a:prstGeom prst="straightConnector1">
            <a:avLst/>
          </a:prstGeom>
          <a:noFill/>
          <a:ln w="28575" cap="flat" cmpd="sng">
            <a:solidFill>
              <a:srgbClr val="004987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00" name="Google Shape;100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1986" y="1960320"/>
            <a:ext cx="283835" cy="268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5458" y="2366743"/>
            <a:ext cx="283835" cy="268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68506" y="2366743"/>
            <a:ext cx="283835" cy="268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68506" y="3323026"/>
            <a:ext cx="283835" cy="268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1978" y="185366"/>
            <a:ext cx="283835" cy="268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1970" y="1114927"/>
            <a:ext cx="283835" cy="268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5450" y="591789"/>
            <a:ext cx="283835" cy="268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68498" y="1548072"/>
            <a:ext cx="283835" cy="268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75020" y="174925"/>
            <a:ext cx="283835" cy="268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75013" y="1104486"/>
            <a:ext cx="283835" cy="268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781540" y="581348"/>
            <a:ext cx="283835" cy="268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781540" y="1537632"/>
            <a:ext cx="283835" cy="268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 descr="A logo with white text&#10;&#10;Description automatically generated">
            <a:extLst>
              <a:ext uri="{FF2B5EF4-FFF2-40B4-BE49-F238E27FC236}">
                <a16:creationId xmlns:a16="http://schemas.microsoft.com/office/drawing/2014/main" id="{CEE8467F-4995-20B1-1A6A-B2C10EFF18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58772" y="3902774"/>
            <a:ext cx="1869155" cy="826918"/>
          </a:xfrm>
          <a:prstGeom prst="rect">
            <a:avLst/>
          </a:prstGeom>
        </p:spPr>
      </p:pic>
      <p:pic>
        <p:nvPicPr>
          <p:cNvPr id="22" name="Picture 2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88BFB213-AD47-E140-4262-E670660BDA5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1970" y="3932925"/>
            <a:ext cx="2465874" cy="826918"/>
          </a:xfrm>
          <a:prstGeom prst="rect">
            <a:avLst/>
          </a:prstGeom>
        </p:spPr>
      </p:pic>
      <p:pic>
        <p:nvPicPr>
          <p:cNvPr id="24" name="Picture 23" descr="A black and white logo&#10;&#10;Description automatically generated">
            <a:extLst>
              <a:ext uri="{FF2B5EF4-FFF2-40B4-BE49-F238E27FC236}">
                <a16:creationId xmlns:a16="http://schemas.microsoft.com/office/drawing/2014/main" id="{7D3A6668-33D1-2D2A-E631-F4809962D12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27303" y="3978050"/>
            <a:ext cx="1951193" cy="751642"/>
          </a:xfrm>
          <a:prstGeom prst="rect">
            <a:avLst/>
          </a:prstGeom>
        </p:spPr>
      </p:pic>
      <p:sp>
        <p:nvSpPr>
          <p:cNvPr id="29" name="Date Placeholder 28">
            <a:extLst>
              <a:ext uri="{FF2B5EF4-FFF2-40B4-BE49-F238E27FC236}">
                <a16:creationId xmlns:a16="http://schemas.microsoft.com/office/drawing/2014/main" id="{41CF3687-927A-818E-E7C1-16B142735C22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7329563A-88E9-4B26-8B2B-568C67C59353}" type="datetime1">
              <a:rPr lang="es-ES" noProof="0" smtClean="0"/>
              <a:t>20/11/2025</a:t>
            </a:fld>
            <a:endParaRPr lang="es-ES" noProof="0" dirty="0"/>
          </a:p>
        </p:txBody>
      </p:sp>
      <p:sp>
        <p:nvSpPr>
          <p:cNvPr id="31" name="Slide Number Placeholder 30">
            <a:extLst>
              <a:ext uri="{FF2B5EF4-FFF2-40B4-BE49-F238E27FC236}">
                <a16:creationId xmlns:a16="http://schemas.microsoft.com/office/drawing/2014/main" id="{35A59BA3-BD23-377A-FEDB-BD1B3BF3CEC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noProof="0" smtClean="0"/>
              <a:t>22</a:t>
            </a:fld>
            <a:endParaRPr lang="es-ES" noProof="0" dirty="0"/>
          </a:p>
        </p:txBody>
      </p:sp>
      <p:pic>
        <p:nvPicPr>
          <p:cNvPr id="3" name="Picture 2" descr="A white building with a dome on a black background&#10;&#10;Description automatically generated">
            <a:extLst>
              <a:ext uri="{FF2B5EF4-FFF2-40B4-BE49-F238E27FC236}">
                <a16:creationId xmlns:a16="http://schemas.microsoft.com/office/drawing/2014/main" id="{776D4103-A6FC-2CA5-919A-1F86935E77A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1969" y="3931018"/>
            <a:ext cx="735811" cy="828578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AAEA3F8-46C7-9CE8-0A92-EEA4C0A1545C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s-ES" noProof="0" dirty="0"/>
              <a:t>GIIE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259D0FC-8BC7-6670-B238-9291625C49D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5285356"/>
            <a:ext cx="12192000" cy="1089422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029EB9-2603-E126-BE21-6CAB4CFC29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A628C417-9436-FA27-8896-FEDE9754FF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8832" y="3114162"/>
            <a:ext cx="528394" cy="700582"/>
          </a:xfrm>
          <a:prstGeom prst="rect">
            <a:avLst/>
          </a:prstGeom>
        </p:spPr>
      </p:pic>
      <p:pic>
        <p:nvPicPr>
          <p:cNvPr id="10" name="Picture 9" descr="A blue dart in a target&#10;&#10;Description automatically generated">
            <a:extLst>
              <a:ext uri="{FF2B5EF4-FFF2-40B4-BE49-F238E27FC236}">
                <a16:creationId xmlns:a16="http://schemas.microsoft.com/office/drawing/2014/main" id="{25B76231-E4E3-7290-4E17-C962B9DE40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8144" y="1552264"/>
            <a:ext cx="649770" cy="654706"/>
          </a:xfrm>
          <a:prstGeom prst="rect">
            <a:avLst/>
          </a:prstGeom>
        </p:spPr>
      </p:pic>
      <p:pic>
        <p:nvPicPr>
          <p:cNvPr id="12" name="Picture 11" descr="A blue light bulb with a black background&#10;&#10;Description automatically generated">
            <a:extLst>
              <a:ext uri="{FF2B5EF4-FFF2-40B4-BE49-F238E27FC236}">
                <a16:creationId xmlns:a16="http://schemas.microsoft.com/office/drawing/2014/main" id="{E3A6DDE9-45DB-2662-FBC8-5A484E373A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13404" y="3999323"/>
            <a:ext cx="479250" cy="715734"/>
          </a:xfrm>
          <a:prstGeom prst="rect">
            <a:avLst/>
          </a:prstGeom>
        </p:spPr>
      </p:pic>
      <p:pic>
        <p:nvPicPr>
          <p:cNvPr id="17" name="Picture 16" descr="A blue and black beaker with a liquid in it&#10;&#10;Description automatically generated">
            <a:extLst>
              <a:ext uri="{FF2B5EF4-FFF2-40B4-BE49-F238E27FC236}">
                <a16:creationId xmlns:a16="http://schemas.microsoft.com/office/drawing/2014/main" id="{3754D567-1085-DDE0-D89F-CE6CD8BF36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93884" y="2391549"/>
            <a:ext cx="518290" cy="538034"/>
          </a:xfrm>
          <a:prstGeom prst="rect">
            <a:avLst/>
          </a:prstGeom>
        </p:spPr>
      </p:pic>
      <p:pic>
        <p:nvPicPr>
          <p:cNvPr id="19" name="Picture 18" descr="A blue clock with a black background&#10;&#10;Description automatically generated">
            <a:extLst>
              <a:ext uri="{FF2B5EF4-FFF2-40B4-BE49-F238E27FC236}">
                <a16:creationId xmlns:a16="http://schemas.microsoft.com/office/drawing/2014/main" id="{949AFD61-5C30-AF34-ECA6-C4B91EECB4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83631" y="4899638"/>
            <a:ext cx="538797" cy="559794"/>
          </a:xfrm>
          <a:prstGeom prst="rect">
            <a:avLst/>
          </a:prstGeom>
        </p:spPr>
      </p:pic>
      <p:sp>
        <p:nvSpPr>
          <p:cNvPr id="9" name="Google Shape;332;p32">
            <a:extLst>
              <a:ext uri="{FF2B5EF4-FFF2-40B4-BE49-F238E27FC236}">
                <a16:creationId xmlns:a16="http://schemas.microsoft.com/office/drawing/2014/main" id="{1F4746E3-99B1-D12F-DAA7-BE7273CD178A}"/>
              </a:ext>
            </a:extLst>
          </p:cNvPr>
          <p:cNvSpPr/>
          <p:nvPr/>
        </p:nvSpPr>
        <p:spPr>
          <a:xfrm rot="10800000" flipH="1">
            <a:off x="0" y="0"/>
            <a:ext cx="3838575" cy="6858000"/>
          </a:xfrm>
          <a:prstGeom prst="rect">
            <a:avLst/>
          </a:prstGeom>
          <a:solidFill>
            <a:srgbClr val="00498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noProof="0" dirty="0"/>
          </a:p>
        </p:txBody>
      </p:sp>
      <p:pic>
        <p:nvPicPr>
          <p:cNvPr id="14" name="Google Shape;109;p14">
            <a:extLst>
              <a:ext uri="{FF2B5EF4-FFF2-40B4-BE49-F238E27FC236}">
                <a16:creationId xmlns:a16="http://schemas.microsoft.com/office/drawing/2014/main" id="{DE32664C-C03B-263B-FAFB-40A69CB80FB6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331861" y="510281"/>
            <a:ext cx="283835" cy="26837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EE10FE-93EA-C66A-8E92-A370B8E37429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CB9F47DA-DFE4-4A2A-9903-2C2FD1F1BD92}" type="datetime1">
              <a:rPr lang="es-ES" noProof="0" smtClean="0"/>
              <a:t>20/11/2025</a:t>
            </a:fld>
            <a:endParaRPr lang="es-E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20B744-E5E3-E142-668A-4C446AC8072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noProof="0" smtClean="0"/>
              <a:t>23</a:t>
            </a:fld>
            <a:endParaRPr lang="es-ES" noProof="0" dirty="0"/>
          </a:p>
        </p:txBody>
      </p:sp>
      <p:sp>
        <p:nvSpPr>
          <p:cNvPr id="13" name="Google Shape;333;p32">
            <a:extLst>
              <a:ext uri="{FF2B5EF4-FFF2-40B4-BE49-F238E27FC236}">
                <a16:creationId xmlns:a16="http://schemas.microsoft.com/office/drawing/2014/main" id="{F1B5A1C5-47D2-69B9-D7FC-7F3A5F3AA21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5726" y="134936"/>
            <a:ext cx="3657602" cy="6586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chemeClr val="lt1"/>
              </a:buClr>
              <a:buSzPts val="4400"/>
            </a:pPr>
            <a:r>
              <a:rPr lang="es-ES" sz="3600" b="1" noProof="0" dirty="0">
                <a:solidFill>
                  <a:schemeClr val="lt1"/>
                </a:solidFill>
                <a:latin typeface="Lato" panose="020F0502020204030203" pitchFamily="34" charset="0"/>
                <a:ea typeface="Merriweather"/>
                <a:cs typeface="Merriweather"/>
                <a:sym typeface="Merriweather"/>
              </a:rPr>
              <a:t>Vías de degradación en electrolizadores PEM en membrana </a:t>
            </a:r>
            <a:r>
              <a:rPr lang="es-ES" sz="3600" b="1" noProof="0" dirty="0" err="1">
                <a:solidFill>
                  <a:schemeClr val="lt1"/>
                </a:solidFill>
                <a:latin typeface="Lato" panose="020F0502020204030203" pitchFamily="34" charset="0"/>
                <a:ea typeface="Merriweather"/>
                <a:cs typeface="Merriweather"/>
                <a:sym typeface="Merriweather"/>
              </a:rPr>
              <a:t>Nafion</a:t>
            </a:r>
            <a:r>
              <a:rPr lang="es-ES" sz="3600" b="1" noProof="0" dirty="0">
                <a:solidFill>
                  <a:schemeClr val="lt1"/>
                </a:solidFill>
                <a:latin typeface="Lato" panose="020F0502020204030203" pitchFamily="34" charset="0"/>
                <a:ea typeface="Merriweather"/>
                <a:cs typeface="Merriweather"/>
                <a:sym typeface="Merriweather"/>
              </a:rPr>
              <a:t>™ N115 y catalizadores de Pt y óxidos de Ir–Ru.</a:t>
            </a:r>
          </a:p>
        </p:txBody>
      </p:sp>
      <p:pic>
        <p:nvPicPr>
          <p:cNvPr id="15" name="Picture 14" descr="A white building with a dome on a black background&#10;&#10;Description automatically generated">
            <a:extLst>
              <a:ext uri="{FF2B5EF4-FFF2-40B4-BE49-F238E27FC236}">
                <a16:creationId xmlns:a16="http://schemas.microsoft.com/office/drawing/2014/main" id="{AD3B6AEE-6A27-8C09-08E7-3F6DEBC8460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4505" y="396759"/>
            <a:ext cx="439951" cy="495418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D4C8001-4C78-CEBF-DFB4-DB1A1120696F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s-ES" noProof="0" dirty="0"/>
              <a:t>GIIE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8A70FA52-66E0-91AD-CAC2-8A60DA4D9804}"/>
              </a:ext>
            </a:extLst>
          </p:cNvPr>
          <p:cNvSpPr txBox="1">
            <a:spLocks/>
          </p:cNvSpPr>
          <p:nvPr/>
        </p:nvSpPr>
        <p:spPr>
          <a:xfrm>
            <a:off x="7378039" y="1483316"/>
            <a:ext cx="4114800" cy="6386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14300" indent="0">
              <a:buNone/>
            </a:pPr>
            <a:r>
              <a:rPr lang="es-ES" sz="3200" noProof="0" dirty="0">
                <a:latin typeface="Lato" panose="020F0502020204030203" pitchFamily="34" charset="0"/>
              </a:rPr>
              <a:t>Objetivos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3BB3DB43-DDAD-F6D4-0F0A-E2ECA9C8DF31}"/>
              </a:ext>
            </a:extLst>
          </p:cNvPr>
          <p:cNvSpPr txBox="1">
            <a:spLocks/>
          </p:cNvSpPr>
          <p:nvPr/>
        </p:nvSpPr>
        <p:spPr>
          <a:xfrm>
            <a:off x="7378039" y="2310717"/>
            <a:ext cx="4114800" cy="6386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14300" indent="0">
              <a:buNone/>
            </a:pPr>
            <a:r>
              <a:rPr lang="es-ES" sz="3200" noProof="0" dirty="0">
                <a:latin typeface="Lato" panose="020F0502020204030203" pitchFamily="34" charset="0"/>
              </a:rPr>
              <a:t>Experimental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3CE6E64B-A92C-1B8F-B906-E85956DFC61D}"/>
              </a:ext>
            </a:extLst>
          </p:cNvPr>
          <p:cNvSpPr txBox="1">
            <a:spLocks/>
          </p:cNvSpPr>
          <p:nvPr/>
        </p:nvSpPr>
        <p:spPr>
          <a:xfrm>
            <a:off x="7378039" y="3965519"/>
            <a:ext cx="4114800" cy="6386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14300" indent="0">
              <a:buNone/>
            </a:pPr>
            <a:r>
              <a:rPr lang="es-ES" sz="3200" noProof="0" dirty="0">
                <a:latin typeface="Lato" panose="020F0502020204030203" pitchFamily="34" charset="0"/>
              </a:rPr>
              <a:t>Conclusiones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FC36E936-5471-C985-841B-B51772121947}"/>
              </a:ext>
            </a:extLst>
          </p:cNvPr>
          <p:cNvSpPr txBox="1">
            <a:spLocks/>
          </p:cNvSpPr>
          <p:nvPr/>
        </p:nvSpPr>
        <p:spPr>
          <a:xfrm>
            <a:off x="7378039" y="4792919"/>
            <a:ext cx="4114800" cy="6386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14300" indent="0">
              <a:buNone/>
            </a:pPr>
            <a:r>
              <a:rPr lang="es-ES" sz="3200" noProof="0" dirty="0">
                <a:latin typeface="Lato" panose="020F0502020204030203" pitchFamily="34" charset="0"/>
              </a:rPr>
              <a:t>Perspectiva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1C644AA2-A1C2-642D-0B8D-BFC936753743}"/>
              </a:ext>
            </a:extLst>
          </p:cNvPr>
          <p:cNvSpPr txBox="1">
            <a:spLocks/>
          </p:cNvSpPr>
          <p:nvPr/>
        </p:nvSpPr>
        <p:spPr>
          <a:xfrm>
            <a:off x="7378039" y="3138118"/>
            <a:ext cx="4114800" cy="6386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14300" indent="0">
              <a:buNone/>
            </a:pPr>
            <a:r>
              <a:rPr lang="es-ES" sz="3200" noProof="0" dirty="0">
                <a:latin typeface="Lato" panose="020F0502020204030203" pitchFamily="34" charset="0"/>
              </a:rPr>
              <a:t>Resultados</a:t>
            </a:r>
          </a:p>
        </p:txBody>
      </p:sp>
    </p:spTree>
    <p:extLst>
      <p:ext uri="{BB962C8B-B14F-4D97-AF65-F5344CB8AC3E}">
        <p14:creationId xmlns:p14="http://schemas.microsoft.com/office/powerpoint/2010/main" val="5739447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1.25E-6 -4.07407E-6 L 0.3918 -0.00648 " pathEditMode="relative" rAng="0" ptsTypes="AA">
                                      <p:cBhvr>
                                        <p:cTn id="1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83" y="-32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1.25E-6 -1.48148E-6 L 0.38997 -0.00347 " pathEditMode="relative" rAng="0" ptsTypes="AA">
                                      <p:cBhvr>
                                        <p:cTn id="2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92" y="-185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1.25E-6 -2.59259E-6 L 0.38724 0.0007 " pathEditMode="relative" rAng="0" ptsTypes="AA">
                                      <p:cBhvr>
                                        <p:cTn id="26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362" y="23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1.25E-6 4.81481E-6 L 0.38984 -0.00116 " pathEditMode="relative" rAng="0" ptsTypes="AA">
                                      <p:cBhvr>
                                        <p:cTn id="3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92" y="-69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1.25E-6 -2.59259E-6 L 0.39193 0.00185 " pathEditMode="relative" rAng="0" ptsTypes="AA">
                                      <p:cBhvr>
                                        <p:cTn id="3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96" y="93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  <p:bldP spid="1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396501-ED73-15E5-E07D-87DA88CCAD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4C1685-FC12-E303-238F-88DE86A5B7A3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FD9CBE02-FED9-4586-9D6B-48EFA3795779}" type="datetime1">
              <a:rPr lang="es-ES" noProof="0" smtClean="0"/>
              <a:t>20/11/2025</a:t>
            </a:fld>
            <a:endParaRPr lang="es-E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937933-07E0-4AE8-6BAB-E09A949D9B0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noProof="0" smtClean="0"/>
              <a:t>24</a:t>
            </a:fld>
            <a:endParaRPr lang="es-ES" noProof="0" dirty="0"/>
          </a:p>
        </p:txBody>
      </p:sp>
      <p:sp>
        <p:nvSpPr>
          <p:cNvPr id="6" name="Google Shape;332;p32">
            <a:extLst>
              <a:ext uri="{FF2B5EF4-FFF2-40B4-BE49-F238E27FC236}">
                <a16:creationId xmlns:a16="http://schemas.microsoft.com/office/drawing/2014/main" id="{29B6858A-0B49-E9DA-1B23-8491AAE1C5CA}"/>
              </a:ext>
            </a:extLst>
          </p:cNvPr>
          <p:cNvSpPr/>
          <p:nvPr/>
        </p:nvSpPr>
        <p:spPr>
          <a:xfrm rot="10800000" flipH="1">
            <a:off x="0" y="171450"/>
            <a:ext cx="12192000" cy="667498"/>
          </a:xfrm>
          <a:prstGeom prst="rect">
            <a:avLst/>
          </a:prstGeom>
          <a:solidFill>
            <a:srgbClr val="00498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noProof="0" dirty="0"/>
          </a:p>
        </p:txBody>
      </p:sp>
      <p:sp>
        <p:nvSpPr>
          <p:cNvPr id="7" name="Google Shape;333;p32">
            <a:extLst>
              <a:ext uri="{FF2B5EF4-FFF2-40B4-BE49-F238E27FC236}">
                <a16:creationId xmlns:a16="http://schemas.microsoft.com/office/drawing/2014/main" id="{6174B97E-68B6-B580-D499-5C4F57D33B3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31200" y="171449"/>
            <a:ext cx="7929600" cy="655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Lato"/>
              <a:buNone/>
            </a:pPr>
            <a:r>
              <a:rPr lang="es-ES" sz="3200" b="1" noProof="0" dirty="0">
                <a:solidFill>
                  <a:schemeClr val="lt1"/>
                </a:solidFill>
                <a:latin typeface="Lato" panose="020F0502020204030203" pitchFamily="34" charset="0"/>
                <a:ea typeface="Merriweather"/>
                <a:cs typeface="Merriweather"/>
                <a:sym typeface="Merriweather"/>
              </a:rPr>
              <a:t>Objetivos</a:t>
            </a:r>
            <a:endParaRPr lang="es-ES" sz="3200" noProof="0" dirty="0">
              <a:solidFill>
                <a:schemeClr val="lt1"/>
              </a:solidFill>
              <a:latin typeface="Lato" panose="020F0502020204030203" pitchFamily="34" charset="0"/>
              <a:ea typeface="Merriweather"/>
              <a:cs typeface="Merriweather"/>
              <a:sym typeface="Merriweather"/>
            </a:endParaRPr>
          </a:p>
        </p:txBody>
      </p:sp>
      <p:pic>
        <p:nvPicPr>
          <p:cNvPr id="8" name="Google Shape;109;p14">
            <a:extLst>
              <a:ext uri="{FF2B5EF4-FFF2-40B4-BE49-F238E27FC236}">
                <a16:creationId xmlns:a16="http://schemas.microsoft.com/office/drawing/2014/main" id="{9A9A86CD-D5DF-269C-E318-5BD0DA738402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618409" y="364825"/>
            <a:ext cx="283835" cy="268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A white building with a dome on a black background&#10;&#10;Description automatically generated">
            <a:extLst>
              <a:ext uri="{FF2B5EF4-FFF2-40B4-BE49-F238E27FC236}">
                <a16:creationId xmlns:a16="http://schemas.microsoft.com/office/drawing/2014/main" id="{55A74F4D-2B48-0F37-9330-20B5B0FF5D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505" y="253884"/>
            <a:ext cx="439951" cy="495418"/>
          </a:xfrm>
          <a:prstGeom prst="rect">
            <a:avLst/>
          </a:prstGeom>
        </p:spPr>
      </p:pic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BA2ADD9D-C344-9A84-5D72-44C83C9B3A0B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s-ES" noProof="0" dirty="0"/>
              <a:t>GIIE</a:t>
            </a:r>
          </a:p>
        </p:txBody>
      </p:sp>
      <p:pic>
        <p:nvPicPr>
          <p:cNvPr id="11" name="Picture 10" descr="A blue magnifying glass on a black background&#10;&#10;Description automatically generated">
            <a:extLst>
              <a:ext uri="{FF2B5EF4-FFF2-40B4-BE49-F238E27FC236}">
                <a16:creationId xmlns:a16="http://schemas.microsoft.com/office/drawing/2014/main" id="{2D78D45F-A522-1342-D251-4103DCDFAC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7074" y="3658519"/>
            <a:ext cx="1893614" cy="1898235"/>
          </a:xfrm>
          <a:prstGeom prst="rect">
            <a:avLst/>
          </a:prstGeom>
        </p:spPr>
      </p:pic>
      <p:pic>
        <p:nvPicPr>
          <p:cNvPr id="12" name="Picture 11" descr="A blue line art of a bag&#10;&#10;Description automatically generated">
            <a:extLst>
              <a:ext uri="{FF2B5EF4-FFF2-40B4-BE49-F238E27FC236}">
                <a16:creationId xmlns:a16="http://schemas.microsoft.com/office/drawing/2014/main" id="{E36B6DB7-19C0-0727-B05F-08CBAD08366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19339" y="3084758"/>
            <a:ext cx="2643909" cy="2638736"/>
          </a:xfrm>
          <a:prstGeom prst="rect">
            <a:avLst/>
          </a:prstGeom>
        </p:spPr>
      </p:pic>
      <p:pic>
        <p:nvPicPr>
          <p:cNvPr id="23" name="Picture 22" descr="A blue and black logo&#10;&#10;Description automatically generated">
            <a:extLst>
              <a:ext uri="{FF2B5EF4-FFF2-40B4-BE49-F238E27FC236}">
                <a16:creationId xmlns:a16="http://schemas.microsoft.com/office/drawing/2014/main" id="{9FD2140B-F95C-CE04-D390-334A3BB878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56918" y="4023508"/>
            <a:ext cx="430237" cy="61052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7BAEC02-0670-4D14-869E-3EB4FCAE71F6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5408698" y="3742772"/>
            <a:ext cx="1692073" cy="1987434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4F62CA6A-C181-167A-91F3-F05B216272A9}"/>
              </a:ext>
            </a:extLst>
          </p:cNvPr>
          <p:cNvSpPr txBox="1">
            <a:spLocks/>
          </p:cNvSpPr>
          <p:nvPr/>
        </p:nvSpPr>
        <p:spPr>
          <a:xfrm>
            <a:off x="4603341" y="1411994"/>
            <a:ext cx="3302786" cy="15296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14300" indent="0" algn="ctr">
              <a:buNone/>
            </a:pPr>
            <a:r>
              <a:rPr lang="es-ES" sz="2400" noProof="0" dirty="0">
                <a:latin typeface="Lato" panose="020F0502020204030203" pitchFamily="34" charset="0"/>
              </a:rPr>
              <a:t>Evaluar procedimiento de regeneración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AB76B815-EFEF-0DA6-F7CC-33BABDB83BD0}"/>
              </a:ext>
            </a:extLst>
          </p:cNvPr>
          <p:cNvSpPr txBox="1">
            <a:spLocks/>
          </p:cNvSpPr>
          <p:nvPr/>
        </p:nvSpPr>
        <p:spPr>
          <a:xfrm>
            <a:off x="7941899" y="1406011"/>
            <a:ext cx="3302786" cy="15296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14300" indent="0" algn="ctr">
              <a:buNone/>
            </a:pPr>
            <a:r>
              <a:rPr lang="es-ES" sz="2400" noProof="0" dirty="0">
                <a:latin typeface="Lato" panose="020F0502020204030203" pitchFamily="34" charset="0"/>
              </a:rPr>
              <a:t>Caracterizar por</a:t>
            </a:r>
            <a:br>
              <a:rPr lang="es-ES" sz="2400" noProof="0" dirty="0">
                <a:latin typeface="Lato" panose="020F0502020204030203" pitchFamily="34" charset="0"/>
              </a:rPr>
            </a:br>
            <a:r>
              <a:rPr lang="es-ES" sz="2400" noProof="0" dirty="0">
                <a:latin typeface="Lato" panose="020F0502020204030203" pitchFamily="34" charset="0"/>
              </a:rPr>
              <a:t>LSV, EIS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9D5E454-85B7-E622-7FEF-A72D2A2C23B9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</a:blip>
          <a:stretch>
            <a:fillRect/>
          </a:stretch>
        </p:blipFill>
        <p:spPr>
          <a:xfrm>
            <a:off x="8307092" y="6247383"/>
            <a:ext cx="347505" cy="460747"/>
          </a:xfrm>
          <a:prstGeom prst="rect">
            <a:avLst/>
          </a:prstGeom>
        </p:spPr>
      </p:pic>
      <p:pic>
        <p:nvPicPr>
          <p:cNvPr id="10" name="Picture 9" descr="A blue dart in a target&#10;&#10;Description automatically generated">
            <a:extLst>
              <a:ext uri="{FF2B5EF4-FFF2-40B4-BE49-F238E27FC236}">
                <a16:creationId xmlns:a16="http://schemas.microsoft.com/office/drawing/2014/main" id="{09164196-89AB-E0CF-A3E3-3EF35B1B72F8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291882" y="6262468"/>
            <a:ext cx="427330" cy="430576"/>
          </a:xfrm>
          <a:prstGeom prst="rect">
            <a:avLst/>
          </a:prstGeom>
        </p:spPr>
      </p:pic>
      <p:pic>
        <p:nvPicPr>
          <p:cNvPr id="14" name="Picture 13" descr="A blue light bulb with a black background&#10;&#10;Description automatically generated">
            <a:extLst>
              <a:ext uri="{FF2B5EF4-FFF2-40B4-BE49-F238E27FC236}">
                <a16:creationId xmlns:a16="http://schemas.microsoft.com/office/drawing/2014/main" id="{550E50A6-2040-5899-9162-041378EBF278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20000"/>
          </a:blip>
          <a:stretch>
            <a:fillRect/>
          </a:stretch>
        </p:blipFill>
        <p:spPr>
          <a:xfrm>
            <a:off x="9278107" y="6242400"/>
            <a:ext cx="315185" cy="470712"/>
          </a:xfrm>
          <a:prstGeom prst="rect">
            <a:avLst/>
          </a:prstGeom>
        </p:spPr>
      </p:pic>
      <p:pic>
        <p:nvPicPr>
          <p:cNvPr id="22" name="Picture 21" descr="A blue and black beaker with a liquid in it&#10;&#10;Description automatically generated">
            <a:extLst>
              <a:ext uri="{FF2B5EF4-FFF2-40B4-BE49-F238E27FC236}">
                <a16:creationId xmlns:a16="http://schemas.microsoft.com/office/drawing/2014/main" id="{4773896F-9060-5B65-1DA6-0FEE771AB732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20000"/>
          </a:blip>
          <a:stretch>
            <a:fillRect/>
          </a:stretch>
        </p:blipFill>
        <p:spPr>
          <a:xfrm>
            <a:off x="7342722" y="6300834"/>
            <a:ext cx="340860" cy="353845"/>
          </a:xfrm>
          <a:prstGeom prst="rect">
            <a:avLst/>
          </a:prstGeom>
        </p:spPr>
      </p:pic>
      <p:pic>
        <p:nvPicPr>
          <p:cNvPr id="24" name="Picture 23" descr="A blue clock with a black background&#10;&#10;Description automatically generated">
            <a:extLst>
              <a:ext uri="{FF2B5EF4-FFF2-40B4-BE49-F238E27FC236}">
                <a16:creationId xmlns:a16="http://schemas.microsoft.com/office/drawing/2014/main" id="{0FB928A8-6552-621F-17A0-E60827785A4B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 amt="20000"/>
          </a:blip>
          <a:stretch>
            <a:fillRect/>
          </a:stretch>
        </p:blipFill>
        <p:spPr>
          <a:xfrm>
            <a:off x="10216800" y="6293678"/>
            <a:ext cx="354347" cy="368156"/>
          </a:xfrm>
          <a:prstGeom prst="rect">
            <a:avLst/>
          </a:prstGeom>
        </p:spPr>
      </p:pic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DEACD705-ED1E-1BAF-66F2-EF9F0B149B96}"/>
              </a:ext>
            </a:extLst>
          </p:cNvPr>
          <p:cNvSpPr txBox="1">
            <a:spLocks/>
          </p:cNvSpPr>
          <p:nvPr/>
        </p:nvSpPr>
        <p:spPr>
          <a:xfrm>
            <a:off x="735814" y="1406011"/>
            <a:ext cx="3302786" cy="15296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14300" indent="0" algn="ctr">
              <a:buNone/>
            </a:pPr>
            <a:r>
              <a:rPr lang="es-ES" sz="2400" noProof="0" dirty="0">
                <a:latin typeface="Lato" panose="020F0502020204030203" pitchFamily="34" charset="0"/>
              </a:rPr>
              <a:t>Identificar mecanismos de degradación</a:t>
            </a:r>
          </a:p>
        </p:txBody>
      </p:sp>
    </p:spTree>
    <p:extLst>
      <p:ext uri="{BB962C8B-B14F-4D97-AF65-F5344CB8AC3E}">
        <p14:creationId xmlns:p14="http://schemas.microsoft.com/office/powerpoint/2010/main" val="4811810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3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03AFAC53-0373-5604-B0BD-02DACF076FBC}"/>
              </a:ext>
            </a:extLst>
          </p:cNvPr>
          <p:cNvSpPr txBox="1"/>
          <p:nvPr/>
        </p:nvSpPr>
        <p:spPr>
          <a:xfrm>
            <a:off x="1601305" y="3312909"/>
            <a:ext cx="24439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noProof="0" dirty="0"/>
              <a:t>Caracterización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A204492-EF48-BB16-E17C-6D270A158F5B}"/>
              </a:ext>
            </a:extLst>
          </p:cNvPr>
          <p:cNvSpPr txBox="1"/>
          <p:nvPr/>
        </p:nvSpPr>
        <p:spPr>
          <a:xfrm>
            <a:off x="8600168" y="3310562"/>
            <a:ext cx="24439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noProof="0" dirty="0"/>
              <a:t>Regeneración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17774939-9F3C-5A5F-1144-9E73FC025F14}"/>
              </a:ext>
            </a:extLst>
          </p:cNvPr>
          <p:cNvSpPr txBox="1">
            <a:spLocks/>
          </p:cNvSpPr>
          <p:nvPr/>
        </p:nvSpPr>
        <p:spPr>
          <a:xfrm>
            <a:off x="3920144" y="2393236"/>
            <a:ext cx="3182452" cy="1768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s-ES" sz="2000" noProof="0" dirty="0"/>
              <a:t>Etapa-1 Potenciostática</a:t>
            </a:r>
          </a:p>
          <a:p>
            <a:endParaRPr lang="es-ES" sz="2000" noProof="0" dirty="0"/>
          </a:p>
          <a:p>
            <a:endParaRPr lang="es-ES" sz="2000" noProof="0" dirty="0"/>
          </a:p>
          <a:p>
            <a:endParaRPr lang="es-ES" sz="2000" noProof="0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4DE8B50C-CE9B-15BD-2726-3DA6EB7EA535}"/>
              </a:ext>
            </a:extLst>
          </p:cNvPr>
          <p:cNvSpPr txBox="1">
            <a:spLocks/>
          </p:cNvSpPr>
          <p:nvPr/>
        </p:nvSpPr>
        <p:spPr>
          <a:xfrm>
            <a:off x="3923517" y="1195678"/>
            <a:ext cx="3412434" cy="1768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s-ES" sz="2000" noProof="0" dirty="0"/>
              <a:t>Etapa-5 Potenciostática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C093BE6D-F69C-0064-89A8-B9604F9967A0}"/>
              </a:ext>
            </a:extLst>
          </p:cNvPr>
          <p:cNvSpPr/>
          <p:nvPr/>
        </p:nvSpPr>
        <p:spPr>
          <a:xfrm rot="5400000">
            <a:off x="10737490" y="4406542"/>
            <a:ext cx="2261319" cy="254000"/>
          </a:xfrm>
          <a:prstGeom prst="rect">
            <a:avLst/>
          </a:prstGeom>
          <a:solidFill>
            <a:srgbClr val="00498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noProof="0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A07537B0-9DBA-69B4-D385-EBBEBCB3FBA6}"/>
              </a:ext>
            </a:extLst>
          </p:cNvPr>
          <p:cNvSpPr txBox="1">
            <a:spLocks/>
          </p:cNvSpPr>
          <p:nvPr/>
        </p:nvSpPr>
        <p:spPr>
          <a:xfrm>
            <a:off x="3923518" y="1595738"/>
            <a:ext cx="3296890" cy="1768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s-ES" sz="2000" noProof="0" dirty="0"/>
              <a:t>Etapa-1 Potenciostática</a:t>
            </a:r>
          </a:p>
          <a:p>
            <a:r>
              <a:rPr lang="es-ES" sz="2000" noProof="0" dirty="0"/>
              <a:t>Etapa-2 Potenciostática</a:t>
            </a:r>
          </a:p>
          <a:p>
            <a:r>
              <a:rPr lang="es-ES" sz="2000" noProof="0" dirty="0"/>
              <a:t>Etapa-3 </a:t>
            </a:r>
            <a:r>
              <a:rPr lang="es-ES" sz="2000" noProof="0" dirty="0" err="1"/>
              <a:t>Galvanostática</a:t>
            </a:r>
            <a:endParaRPr lang="es-ES" sz="2000" noProof="0" dirty="0"/>
          </a:p>
          <a:p>
            <a:endParaRPr lang="es-ES" sz="2000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D0986B-0A8D-BB71-F7ED-D05B9FD0E95A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FBDC19E4-4590-4FE9-9423-2E2729B70859}" type="datetime1">
              <a:rPr lang="es-ES" noProof="0" smtClean="0"/>
              <a:t>20/11/2025</a:t>
            </a:fld>
            <a:endParaRPr lang="es-E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158EFC-19CF-4906-C17A-417667AC42A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noProof="0" smtClean="0"/>
              <a:t>25</a:t>
            </a:fld>
            <a:endParaRPr lang="es-ES" noProof="0" dirty="0"/>
          </a:p>
        </p:txBody>
      </p:sp>
      <p:sp>
        <p:nvSpPr>
          <p:cNvPr id="6" name="Google Shape;332;p32">
            <a:extLst>
              <a:ext uri="{FF2B5EF4-FFF2-40B4-BE49-F238E27FC236}">
                <a16:creationId xmlns:a16="http://schemas.microsoft.com/office/drawing/2014/main" id="{95D2EB0E-8A75-1E83-9F3A-CEB1C8F95E30}"/>
              </a:ext>
            </a:extLst>
          </p:cNvPr>
          <p:cNvSpPr/>
          <p:nvPr/>
        </p:nvSpPr>
        <p:spPr>
          <a:xfrm rot="10800000" flipH="1">
            <a:off x="0" y="171450"/>
            <a:ext cx="12192000" cy="667498"/>
          </a:xfrm>
          <a:prstGeom prst="rect">
            <a:avLst/>
          </a:prstGeom>
          <a:solidFill>
            <a:srgbClr val="00498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noProof="0" dirty="0"/>
          </a:p>
        </p:txBody>
      </p:sp>
      <p:sp>
        <p:nvSpPr>
          <p:cNvPr id="7" name="Google Shape;333;p32">
            <a:extLst>
              <a:ext uri="{FF2B5EF4-FFF2-40B4-BE49-F238E27FC236}">
                <a16:creationId xmlns:a16="http://schemas.microsoft.com/office/drawing/2014/main" id="{B6F4BB0D-8381-1A4B-DD04-0D2084AEC32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31200" y="171449"/>
            <a:ext cx="7929600" cy="655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Lato"/>
              <a:buNone/>
            </a:pPr>
            <a:r>
              <a:rPr lang="es-ES" sz="3200" b="1" noProof="0" dirty="0">
                <a:solidFill>
                  <a:schemeClr val="lt1"/>
                </a:solidFill>
                <a:latin typeface="Lato" panose="020F0502020204030203" pitchFamily="34" charset="0"/>
                <a:ea typeface="Merriweather"/>
                <a:cs typeface="Merriweather"/>
                <a:sym typeface="Merriweather"/>
              </a:rPr>
              <a:t>Procedimiento experimental</a:t>
            </a:r>
            <a:endParaRPr lang="es-ES" sz="3200" noProof="0" dirty="0">
              <a:solidFill>
                <a:schemeClr val="lt1"/>
              </a:solidFill>
              <a:latin typeface="Lato" panose="020F0502020204030203" pitchFamily="34" charset="0"/>
              <a:ea typeface="Merriweather"/>
              <a:cs typeface="Merriweather"/>
              <a:sym typeface="Merriweather"/>
            </a:endParaRPr>
          </a:p>
        </p:txBody>
      </p:sp>
      <p:pic>
        <p:nvPicPr>
          <p:cNvPr id="8" name="Google Shape;109;p14">
            <a:extLst>
              <a:ext uri="{FF2B5EF4-FFF2-40B4-BE49-F238E27FC236}">
                <a16:creationId xmlns:a16="http://schemas.microsoft.com/office/drawing/2014/main" id="{1B1C9935-273A-55BD-E49C-F07E0A1673C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618409" y="364825"/>
            <a:ext cx="283835" cy="268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A white building with a dome on a black background&#10;&#10;Description automatically generated">
            <a:extLst>
              <a:ext uri="{FF2B5EF4-FFF2-40B4-BE49-F238E27FC236}">
                <a16:creationId xmlns:a16="http://schemas.microsoft.com/office/drawing/2014/main" id="{EF85F66B-3DD5-C7BE-519E-FB15944B16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505" y="253884"/>
            <a:ext cx="439951" cy="495418"/>
          </a:xfrm>
          <a:prstGeom prst="rect">
            <a:avLst/>
          </a:prstGeom>
        </p:spPr>
      </p:pic>
      <p:sp>
        <p:nvSpPr>
          <p:cNvPr id="25" name="Arrow: Chevron 24">
            <a:extLst>
              <a:ext uri="{FF2B5EF4-FFF2-40B4-BE49-F238E27FC236}">
                <a16:creationId xmlns:a16="http://schemas.microsoft.com/office/drawing/2014/main" id="{8FB4A17C-5879-14B0-B02B-5400273CFBBF}"/>
              </a:ext>
            </a:extLst>
          </p:cNvPr>
          <p:cNvSpPr/>
          <p:nvPr/>
        </p:nvSpPr>
        <p:spPr>
          <a:xfrm>
            <a:off x="1149522" y="3091919"/>
            <a:ext cx="3345679" cy="878016"/>
          </a:xfrm>
          <a:prstGeom prst="chevron">
            <a:avLst/>
          </a:prstGeom>
          <a:solidFill>
            <a:srgbClr val="00498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noProof="0" dirty="0">
                <a:solidFill>
                  <a:schemeClr val="bg1"/>
                </a:solidFill>
                <a:latin typeface="Lato" panose="020F0502020204030203" pitchFamily="34" charset="0"/>
              </a:rPr>
              <a:t>Caracterización</a:t>
            </a:r>
          </a:p>
        </p:txBody>
      </p:sp>
      <p:sp>
        <p:nvSpPr>
          <p:cNvPr id="36" name="Arrow: Chevron 35">
            <a:extLst>
              <a:ext uri="{FF2B5EF4-FFF2-40B4-BE49-F238E27FC236}">
                <a16:creationId xmlns:a16="http://schemas.microsoft.com/office/drawing/2014/main" id="{15EDA88C-BFCA-EB96-4DE7-7A7559F2961E}"/>
              </a:ext>
            </a:extLst>
          </p:cNvPr>
          <p:cNvSpPr/>
          <p:nvPr/>
        </p:nvSpPr>
        <p:spPr>
          <a:xfrm>
            <a:off x="6704230" y="3091919"/>
            <a:ext cx="784695" cy="878016"/>
          </a:xfrm>
          <a:prstGeom prst="chevron">
            <a:avLst>
              <a:gd name="adj" fmla="val 56167"/>
            </a:avLst>
          </a:prstGeom>
          <a:solidFill>
            <a:srgbClr val="00498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000" noProof="0" dirty="0">
              <a:solidFill>
                <a:schemeClr val="bg1"/>
              </a:solidFill>
              <a:latin typeface="Lato" panose="020F0502020204030203" pitchFamily="34" charset="0"/>
            </a:endParaRPr>
          </a:p>
        </p:txBody>
      </p:sp>
      <p:sp>
        <p:nvSpPr>
          <p:cNvPr id="38" name="Arrow: Chevron 37">
            <a:extLst>
              <a:ext uri="{FF2B5EF4-FFF2-40B4-BE49-F238E27FC236}">
                <a16:creationId xmlns:a16="http://schemas.microsoft.com/office/drawing/2014/main" id="{87957259-CC29-2EC2-C8D6-4D60C3289BB2}"/>
              </a:ext>
            </a:extLst>
          </p:cNvPr>
          <p:cNvSpPr/>
          <p:nvPr/>
        </p:nvSpPr>
        <p:spPr>
          <a:xfrm>
            <a:off x="4211008" y="3100552"/>
            <a:ext cx="2784748" cy="878016"/>
          </a:xfrm>
          <a:prstGeom prst="chevron">
            <a:avLst/>
          </a:prstGeom>
          <a:solidFill>
            <a:srgbClr val="00498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noProof="0" dirty="0">
                <a:solidFill>
                  <a:schemeClr val="bg1"/>
                </a:solidFill>
                <a:latin typeface="Lato" panose="020F0502020204030203" pitchFamily="34" charset="0"/>
              </a:rPr>
              <a:t>Degradación</a:t>
            </a:r>
          </a:p>
        </p:txBody>
      </p:sp>
      <p:sp>
        <p:nvSpPr>
          <p:cNvPr id="39" name="Arrow: Chevron 38">
            <a:extLst>
              <a:ext uri="{FF2B5EF4-FFF2-40B4-BE49-F238E27FC236}">
                <a16:creationId xmlns:a16="http://schemas.microsoft.com/office/drawing/2014/main" id="{C69BE286-C806-B6FA-861E-564693D89169}"/>
              </a:ext>
            </a:extLst>
          </p:cNvPr>
          <p:cNvSpPr/>
          <p:nvPr/>
        </p:nvSpPr>
        <p:spPr>
          <a:xfrm>
            <a:off x="8380052" y="3090872"/>
            <a:ext cx="2901752" cy="878016"/>
          </a:xfrm>
          <a:prstGeom prst="chevron">
            <a:avLst/>
          </a:prstGeom>
          <a:solidFill>
            <a:srgbClr val="00498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noProof="0" dirty="0">
                <a:solidFill>
                  <a:schemeClr val="bg1"/>
                </a:solidFill>
                <a:latin typeface="Lato" panose="020F0502020204030203" pitchFamily="34" charset="0"/>
              </a:rPr>
              <a:t>Regeneración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11ADA0AF-3C7B-2ABE-632B-A97C9E534FBC}"/>
              </a:ext>
            </a:extLst>
          </p:cNvPr>
          <p:cNvSpPr/>
          <p:nvPr/>
        </p:nvSpPr>
        <p:spPr>
          <a:xfrm>
            <a:off x="11468101" y="3402880"/>
            <a:ext cx="527050" cy="254000"/>
          </a:xfrm>
          <a:prstGeom prst="rect">
            <a:avLst/>
          </a:prstGeom>
          <a:solidFill>
            <a:srgbClr val="00498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noProof="0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EAA68CC6-1774-B613-7EA4-DF521603B254}"/>
              </a:ext>
            </a:extLst>
          </p:cNvPr>
          <p:cNvSpPr/>
          <p:nvPr/>
        </p:nvSpPr>
        <p:spPr>
          <a:xfrm>
            <a:off x="444501" y="5408322"/>
            <a:ext cx="7305004" cy="254000"/>
          </a:xfrm>
          <a:prstGeom prst="rect">
            <a:avLst/>
          </a:prstGeom>
          <a:solidFill>
            <a:srgbClr val="00498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noProof="0" dirty="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098CFF4D-E1D6-8712-1299-E571EF103EF6}"/>
              </a:ext>
            </a:extLst>
          </p:cNvPr>
          <p:cNvSpPr/>
          <p:nvPr/>
        </p:nvSpPr>
        <p:spPr>
          <a:xfrm rot="5400000">
            <a:off x="-697535" y="4408004"/>
            <a:ext cx="2254638" cy="254000"/>
          </a:xfrm>
          <a:prstGeom prst="rect">
            <a:avLst/>
          </a:prstGeom>
          <a:solidFill>
            <a:srgbClr val="00498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noProof="0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D9229596-FA61-C291-6095-A978F5CD1E01}"/>
              </a:ext>
            </a:extLst>
          </p:cNvPr>
          <p:cNvSpPr/>
          <p:nvPr/>
        </p:nvSpPr>
        <p:spPr>
          <a:xfrm>
            <a:off x="302784" y="3407685"/>
            <a:ext cx="784695" cy="254000"/>
          </a:xfrm>
          <a:prstGeom prst="rect">
            <a:avLst/>
          </a:prstGeom>
          <a:solidFill>
            <a:srgbClr val="00498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noProof="0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CDC59238-ED3C-5E08-710B-473D39007021}"/>
              </a:ext>
            </a:extLst>
          </p:cNvPr>
          <p:cNvSpPr/>
          <p:nvPr/>
        </p:nvSpPr>
        <p:spPr>
          <a:xfrm>
            <a:off x="7220408" y="3403927"/>
            <a:ext cx="519572" cy="254000"/>
          </a:xfrm>
          <a:prstGeom prst="rect">
            <a:avLst/>
          </a:prstGeom>
          <a:solidFill>
            <a:srgbClr val="00498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noProof="0" dirty="0"/>
          </a:p>
        </p:txBody>
      </p:sp>
      <p:sp>
        <p:nvSpPr>
          <p:cNvPr id="48" name="Arrow: Chevron 47">
            <a:extLst>
              <a:ext uri="{FF2B5EF4-FFF2-40B4-BE49-F238E27FC236}">
                <a16:creationId xmlns:a16="http://schemas.microsoft.com/office/drawing/2014/main" id="{224087CB-B872-307D-596E-725F2DB7925E}"/>
              </a:ext>
            </a:extLst>
          </p:cNvPr>
          <p:cNvSpPr/>
          <p:nvPr/>
        </p:nvSpPr>
        <p:spPr>
          <a:xfrm>
            <a:off x="7894833" y="3090872"/>
            <a:ext cx="784695" cy="878016"/>
          </a:xfrm>
          <a:prstGeom prst="chevron">
            <a:avLst>
              <a:gd name="adj" fmla="val 56167"/>
            </a:avLst>
          </a:prstGeom>
          <a:solidFill>
            <a:srgbClr val="00498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000" noProof="0" dirty="0">
              <a:solidFill>
                <a:schemeClr val="bg1"/>
              </a:solidFill>
              <a:latin typeface="Lato" panose="020F0502020204030203" pitchFamily="34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0E41369B-D301-9A3C-6933-D04A868C4EBE}"/>
              </a:ext>
            </a:extLst>
          </p:cNvPr>
          <p:cNvSpPr/>
          <p:nvPr/>
        </p:nvSpPr>
        <p:spPr>
          <a:xfrm rot="5400000">
            <a:off x="6511417" y="4378491"/>
            <a:ext cx="2203124" cy="254000"/>
          </a:xfrm>
          <a:prstGeom prst="rect">
            <a:avLst/>
          </a:prstGeom>
          <a:solidFill>
            <a:srgbClr val="00498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noProof="0" dirty="0"/>
          </a:p>
        </p:txBody>
      </p:sp>
      <p:sp>
        <p:nvSpPr>
          <p:cNvPr id="50" name="Arrow: Chevron 49">
            <a:extLst>
              <a:ext uri="{FF2B5EF4-FFF2-40B4-BE49-F238E27FC236}">
                <a16:creationId xmlns:a16="http://schemas.microsoft.com/office/drawing/2014/main" id="{E2A5EFC6-45B9-FB34-F87B-79E8A36460AE}"/>
              </a:ext>
            </a:extLst>
          </p:cNvPr>
          <p:cNvSpPr/>
          <p:nvPr/>
        </p:nvSpPr>
        <p:spPr>
          <a:xfrm>
            <a:off x="10961453" y="3090872"/>
            <a:ext cx="784695" cy="878016"/>
          </a:xfrm>
          <a:prstGeom prst="chevron">
            <a:avLst>
              <a:gd name="adj" fmla="val 56167"/>
            </a:avLst>
          </a:prstGeom>
          <a:solidFill>
            <a:srgbClr val="00498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000" noProof="0" dirty="0">
              <a:solidFill>
                <a:schemeClr val="bg1"/>
              </a:solidFill>
              <a:latin typeface="Lato" panose="020F0502020204030203" pitchFamily="34" charset="0"/>
            </a:endParaRPr>
          </a:p>
        </p:txBody>
      </p:sp>
      <p:sp>
        <p:nvSpPr>
          <p:cNvPr id="51" name="Arrow: Chevron 50">
            <a:extLst>
              <a:ext uri="{FF2B5EF4-FFF2-40B4-BE49-F238E27FC236}">
                <a16:creationId xmlns:a16="http://schemas.microsoft.com/office/drawing/2014/main" id="{2C15C33C-18AB-BD4C-C9CC-B9D0FD69FC27}"/>
              </a:ext>
            </a:extLst>
          </p:cNvPr>
          <p:cNvSpPr/>
          <p:nvPr/>
        </p:nvSpPr>
        <p:spPr>
          <a:xfrm>
            <a:off x="635696" y="3091919"/>
            <a:ext cx="784695" cy="878016"/>
          </a:xfrm>
          <a:prstGeom prst="chevron">
            <a:avLst>
              <a:gd name="adj" fmla="val 56167"/>
            </a:avLst>
          </a:prstGeom>
          <a:solidFill>
            <a:srgbClr val="00498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000" noProof="0" dirty="0">
              <a:solidFill>
                <a:schemeClr val="bg1"/>
              </a:solidFill>
              <a:latin typeface="Lato" panose="020F0502020204030203" pitchFamily="34" charset="0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D706A6E3-A549-7709-9A4F-4F06E8B1CF28}"/>
              </a:ext>
            </a:extLst>
          </p:cNvPr>
          <p:cNvSpPr/>
          <p:nvPr/>
        </p:nvSpPr>
        <p:spPr>
          <a:xfrm>
            <a:off x="7643778" y="3403927"/>
            <a:ext cx="726748" cy="254000"/>
          </a:xfrm>
          <a:prstGeom prst="rect">
            <a:avLst/>
          </a:prstGeom>
          <a:solidFill>
            <a:srgbClr val="00498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noProof="0" dirty="0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35DC29DD-E373-C544-4F40-7039C76295A6}"/>
              </a:ext>
            </a:extLst>
          </p:cNvPr>
          <p:cNvSpPr/>
          <p:nvPr/>
        </p:nvSpPr>
        <p:spPr>
          <a:xfrm>
            <a:off x="7493323" y="5410907"/>
            <a:ext cx="4496700" cy="254000"/>
          </a:xfrm>
          <a:prstGeom prst="rect">
            <a:avLst/>
          </a:prstGeom>
          <a:solidFill>
            <a:srgbClr val="00498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noProof="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12E6E18-E9A2-B6BF-B49A-D49901DD7EFD}"/>
              </a:ext>
            </a:extLst>
          </p:cNvPr>
          <p:cNvSpPr txBox="1"/>
          <p:nvPr/>
        </p:nvSpPr>
        <p:spPr>
          <a:xfrm>
            <a:off x="3619714" y="4505491"/>
            <a:ext cx="644792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" sz="2800" noProof="0" dirty="0">
                <a:solidFill>
                  <a:schemeClr val="tx1"/>
                </a:solidFill>
                <a:latin typeface="Lato" panose="020F0502020204030203" pitchFamily="34" charset="0"/>
              </a:rPr>
              <a:t>x3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587D1E-D6DF-BC3D-0BF2-8455A1DBBDF6}"/>
              </a:ext>
            </a:extLst>
          </p:cNvPr>
          <p:cNvSpPr txBox="1">
            <a:spLocks/>
          </p:cNvSpPr>
          <p:nvPr/>
        </p:nvSpPr>
        <p:spPr>
          <a:xfrm>
            <a:off x="723900" y="1751913"/>
            <a:ext cx="3157223" cy="1183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s-ES" sz="2000" noProof="0" dirty="0"/>
              <a:t>LSV</a:t>
            </a:r>
          </a:p>
          <a:p>
            <a:r>
              <a:rPr lang="es-ES" sz="2000" noProof="0" dirty="0"/>
              <a:t>EIS</a:t>
            </a:r>
          </a:p>
          <a:p>
            <a:r>
              <a:rPr lang="es-ES" sz="2000" noProof="0" dirty="0"/>
              <a:t>Etapa-0 Estado original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8AE6D87E-1F66-8CE1-8123-87EB68734490}"/>
              </a:ext>
            </a:extLst>
          </p:cNvPr>
          <p:cNvSpPr txBox="1">
            <a:spLocks/>
          </p:cNvSpPr>
          <p:nvPr/>
        </p:nvSpPr>
        <p:spPr>
          <a:xfrm>
            <a:off x="7728952" y="2011096"/>
            <a:ext cx="3739148" cy="878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s-ES" sz="2000" noProof="0" dirty="0"/>
              <a:t>Etapa-4 Procedimiento ácido</a:t>
            </a: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C38DA7D3-CFD1-3EA3-0DE6-DD5C84B25C7F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s-ES" noProof="0" dirty="0"/>
              <a:t>GIIE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5906608-FD11-DB98-C139-137DD0B43B6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</a:blip>
          <a:stretch>
            <a:fillRect/>
          </a:stretch>
        </p:blipFill>
        <p:spPr>
          <a:xfrm>
            <a:off x="8307092" y="6247383"/>
            <a:ext cx="347505" cy="460747"/>
          </a:xfrm>
          <a:prstGeom prst="rect">
            <a:avLst/>
          </a:prstGeom>
        </p:spPr>
      </p:pic>
      <p:pic>
        <p:nvPicPr>
          <p:cNvPr id="16" name="Picture 15" descr="A blue dart in a target&#10;&#10;Description automatically generated">
            <a:extLst>
              <a:ext uri="{FF2B5EF4-FFF2-40B4-BE49-F238E27FC236}">
                <a16:creationId xmlns:a16="http://schemas.microsoft.com/office/drawing/2014/main" id="{7B649998-E05D-5A90-4805-6AAE809F141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</a:blip>
          <a:stretch>
            <a:fillRect/>
          </a:stretch>
        </p:blipFill>
        <p:spPr>
          <a:xfrm>
            <a:off x="6291882" y="6262468"/>
            <a:ext cx="427330" cy="430576"/>
          </a:xfrm>
          <a:prstGeom prst="rect">
            <a:avLst/>
          </a:prstGeom>
        </p:spPr>
      </p:pic>
      <p:pic>
        <p:nvPicPr>
          <p:cNvPr id="17" name="Picture 16" descr="A blue light bulb with a black background&#10;&#10;Description automatically generated">
            <a:extLst>
              <a:ext uri="{FF2B5EF4-FFF2-40B4-BE49-F238E27FC236}">
                <a16:creationId xmlns:a16="http://schemas.microsoft.com/office/drawing/2014/main" id="{B5BE5CC9-32B3-E6E3-0AAE-B3CC063BE678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</a:blip>
          <a:stretch>
            <a:fillRect/>
          </a:stretch>
        </p:blipFill>
        <p:spPr>
          <a:xfrm>
            <a:off x="9278107" y="6242400"/>
            <a:ext cx="315185" cy="470712"/>
          </a:xfrm>
          <a:prstGeom prst="rect">
            <a:avLst/>
          </a:prstGeom>
        </p:spPr>
      </p:pic>
      <p:pic>
        <p:nvPicPr>
          <p:cNvPr id="18" name="Picture 17" descr="A blue and black beaker with a liquid in it&#10;&#10;Description automatically generated">
            <a:extLst>
              <a:ext uri="{FF2B5EF4-FFF2-40B4-BE49-F238E27FC236}">
                <a16:creationId xmlns:a16="http://schemas.microsoft.com/office/drawing/2014/main" id="{209D566B-46F9-D217-FA77-1131A8750E44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342722" y="6300834"/>
            <a:ext cx="340860" cy="353845"/>
          </a:xfrm>
          <a:prstGeom prst="rect">
            <a:avLst/>
          </a:prstGeom>
        </p:spPr>
      </p:pic>
      <p:pic>
        <p:nvPicPr>
          <p:cNvPr id="19" name="Picture 18" descr="A blue clock with a black background&#10;&#10;Description automatically generated">
            <a:extLst>
              <a:ext uri="{FF2B5EF4-FFF2-40B4-BE49-F238E27FC236}">
                <a16:creationId xmlns:a16="http://schemas.microsoft.com/office/drawing/2014/main" id="{BEBBD7AC-3C25-743B-2085-3D30AED98890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</a:blip>
          <a:stretch>
            <a:fillRect/>
          </a:stretch>
        </p:blipFill>
        <p:spPr>
          <a:xfrm>
            <a:off x="10216800" y="6293678"/>
            <a:ext cx="354347" cy="368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665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2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7.40741E-7 L 0.00026 -0.11644 " pathEditMode="relative" rAng="0" ptsTypes="AA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787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1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2" fill="hold" grpId="0" nodeType="withEffect">
                                  <p:stCondLst>
                                    <p:cond delay="21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650"/>
                            </p:stCondLst>
                            <p:childTnLst>
                              <p:par>
                                <p:cTn id="89" presetID="22" presetClass="exit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22" presetClass="exit" presetSubtype="8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4.07407E-6 L 0.00052 -0.0574 " pathEditMode="relative" rAng="0" ptsTypes="AA">
                                      <p:cBhvr>
                                        <p:cTn id="9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-2870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5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2" presetClass="exit" presetSubtype="8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8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22" presetClass="exit" presetSubtype="8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1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22" presetClass="exit" presetSubtype="1" fill="hold" grpId="1" nodeType="withEffect">
                                  <p:stCondLst>
                                    <p:cond delay="35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14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22" presetClass="exit" presetSubtype="4" fill="hold" grpId="1" nodeType="withEffect">
                                  <p:stCondLst>
                                    <p:cond delay="45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7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22" presetClass="exit" presetSubtype="8" fill="hold" grpId="1" nodeType="withEffect">
                                  <p:stCondLst>
                                    <p:cond delay="6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20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22" presetClass="exit" presetSubtype="4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3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22" presetClass="exit" presetSubtype="1" fill="hold" grpId="1" nodeType="withEffect">
                                  <p:stCondLst>
                                    <p:cond delay="105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26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22" presetClass="exit" presetSubtype="2" fill="hold" grpId="1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29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22" presetClass="exit" presetSubtype="2" fill="hold" grpId="1" nodeType="withEffect">
                                  <p:stCondLst>
                                    <p:cond delay="155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32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22" presetClass="exit" presetSubtype="4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5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22" presetClass="exit" presetSubtype="8" fill="hold" grpId="1" nodeType="withEffect">
                                  <p:stCondLst>
                                    <p:cond delay="19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38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22" presetClass="exit" presetSubtype="8" fill="hold" grpId="1" nodeType="withEffect">
                                  <p:stCondLst>
                                    <p:cond delay="19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41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22" presetClass="exit" presetSubtype="4" fill="hold" grpId="1" nodeType="withEffect">
                                  <p:stCondLst>
                                    <p:cond delay="205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15" grpId="0"/>
      <p:bldP spid="15" grpId="1"/>
      <p:bldP spid="15" grpId="2"/>
      <p:bldP spid="12" grpId="0"/>
      <p:bldP spid="42" grpId="0" animBg="1"/>
      <p:bldP spid="42" grpId="1" animBg="1"/>
      <p:bldP spid="10" grpId="0"/>
      <p:bldP spid="10" grpId="1"/>
      <p:bldP spid="25" grpId="0" animBg="1"/>
      <p:bldP spid="25" grpId="1" animBg="1"/>
      <p:bldP spid="36" grpId="0" animBg="1"/>
      <p:bldP spid="36" grpId="1" animBg="1"/>
      <p:bldP spid="38" grpId="0" animBg="1"/>
      <p:bldP spid="38" grpId="1" animBg="1"/>
      <p:bldP spid="39" grpId="0" animBg="1"/>
      <p:bldP spid="39" grpId="1" animBg="1"/>
      <p:bldP spid="41" grpId="0" animBg="1"/>
      <p:bldP spid="41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2" grpId="0"/>
      <p:bldP spid="2" grpId="1"/>
      <p:bldP spid="3" grpId="0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101233-4831-46D0-74BE-DEEDDB3A6F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 67">
            <a:extLst>
              <a:ext uri="{FF2B5EF4-FFF2-40B4-BE49-F238E27FC236}">
                <a16:creationId xmlns:a16="http://schemas.microsoft.com/office/drawing/2014/main" id="{6842B56A-633A-189C-CF81-0D91F0333566}"/>
              </a:ext>
            </a:extLst>
          </p:cNvPr>
          <p:cNvSpPr/>
          <p:nvPr/>
        </p:nvSpPr>
        <p:spPr>
          <a:xfrm>
            <a:off x="6338655" y="2714414"/>
            <a:ext cx="2938143" cy="552469"/>
          </a:xfrm>
          <a:prstGeom prst="rect">
            <a:avLst/>
          </a:prstGeom>
          <a:solidFill>
            <a:srgbClr val="73B36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BAE5FD-4560-73F8-C88F-BC4D386BE5C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FD9CBE02-FED9-4586-9D6B-48EFA3795779}" type="datetime1">
              <a:rPr lang="es-ES" noProof="0" smtClean="0"/>
              <a:t>20/11/2025</a:t>
            </a:fld>
            <a:endParaRPr lang="es-E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16A23D-CD77-5EE7-909C-A1486D5A3BB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noProof="0" smtClean="0"/>
              <a:t>26</a:t>
            </a:fld>
            <a:endParaRPr lang="es-ES" noProof="0" dirty="0"/>
          </a:p>
        </p:txBody>
      </p:sp>
      <p:sp>
        <p:nvSpPr>
          <p:cNvPr id="6" name="Google Shape;332;p32">
            <a:extLst>
              <a:ext uri="{FF2B5EF4-FFF2-40B4-BE49-F238E27FC236}">
                <a16:creationId xmlns:a16="http://schemas.microsoft.com/office/drawing/2014/main" id="{328CEFBA-B184-35CA-D071-5B230694FE24}"/>
              </a:ext>
            </a:extLst>
          </p:cNvPr>
          <p:cNvSpPr/>
          <p:nvPr/>
        </p:nvSpPr>
        <p:spPr>
          <a:xfrm rot="10800000" flipH="1">
            <a:off x="0" y="171450"/>
            <a:ext cx="12192000" cy="667498"/>
          </a:xfrm>
          <a:prstGeom prst="rect">
            <a:avLst/>
          </a:prstGeom>
          <a:solidFill>
            <a:srgbClr val="00498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noProof="0" dirty="0"/>
          </a:p>
        </p:txBody>
      </p:sp>
      <p:sp>
        <p:nvSpPr>
          <p:cNvPr id="7" name="Google Shape;333;p32">
            <a:extLst>
              <a:ext uri="{FF2B5EF4-FFF2-40B4-BE49-F238E27FC236}">
                <a16:creationId xmlns:a16="http://schemas.microsoft.com/office/drawing/2014/main" id="{B3DA1848-C600-090F-E954-0D0388879B4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31200" y="171449"/>
            <a:ext cx="7929600" cy="655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Lato"/>
              <a:buNone/>
            </a:pPr>
            <a:r>
              <a:rPr lang="es-ES" sz="3200" b="1" noProof="0" dirty="0">
                <a:solidFill>
                  <a:schemeClr val="lt1"/>
                </a:solidFill>
                <a:latin typeface="Lato" panose="020F0502020204030203" pitchFamily="34" charset="0"/>
                <a:ea typeface="Merriweather"/>
                <a:cs typeface="Merriweather"/>
                <a:sym typeface="Merriweather"/>
              </a:rPr>
              <a:t>Procedimiento experimental</a:t>
            </a:r>
            <a:endParaRPr lang="es-ES" sz="3200" noProof="0" dirty="0">
              <a:solidFill>
                <a:schemeClr val="lt1"/>
              </a:solidFill>
              <a:latin typeface="Lato" panose="020F0502020204030203" pitchFamily="34" charset="0"/>
              <a:ea typeface="Merriweather"/>
              <a:cs typeface="Merriweather"/>
              <a:sym typeface="Merriweather"/>
            </a:endParaRPr>
          </a:p>
        </p:txBody>
      </p:sp>
      <p:pic>
        <p:nvPicPr>
          <p:cNvPr id="8" name="Google Shape;109;p14">
            <a:extLst>
              <a:ext uri="{FF2B5EF4-FFF2-40B4-BE49-F238E27FC236}">
                <a16:creationId xmlns:a16="http://schemas.microsoft.com/office/drawing/2014/main" id="{BA6B63CE-F322-DCB4-7596-8F96855093BA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618409" y="364825"/>
            <a:ext cx="283835" cy="268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A white building with a dome on a black background&#10;&#10;Description automatically generated">
            <a:extLst>
              <a:ext uri="{FF2B5EF4-FFF2-40B4-BE49-F238E27FC236}">
                <a16:creationId xmlns:a16="http://schemas.microsoft.com/office/drawing/2014/main" id="{6B0C04CC-2C8C-964A-EE11-B95B48720D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505" y="253884"/>
            <a:ext cx="439951" cy="495418"/>
          </a:xfrm>
          <a:prstGeom prst="rect">
            <a:avLst/>
          </a:prstGeom>
        </p:spPr>
      </p:pic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116E8053-3946-ABC7-A511-7A037022C28A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s-ES" noProof="0" dirty="0"/>
              <a:t>GIIE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5D71869-DF9B-1924-3120-F83D14F4AB3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</a:blip>
          <a:stretch>
            <a:fillRect/>
          </a:stretch>
        </p:blipFill>
        <p:spPr>
          <a:xfrm>
            <a:off x="8307092" y="6247383"/>
            <a:ext cx="347505" cy="460747"/>
          </a:xfrm>
          <a:prstGeom prst="rect">
            <a:avLst/>
          </a:prstGeom>
        </p:spPr>
      </p:pic>
      <p:pic>
        <p:nvPicPr>
          <p:cNvPr id="3" name="Picture 2" descr="A blue dart in a target&#10;&#10;Description automatically generated">
            <a:extLst>
              <a:ext uri="{FF2B5EF4-FFF2-40B4-BE49-F238E27FC236}">
                <a16:creationId xmlns:a16="http://schemas.microsoft.com/office/drawing/2014/main" id="{3C3C0F29-A650-A136-85B8-EB3F14C5156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</a:blip>
          <a:stretch>
            <a:fillRect/>
          </a:stretch>
        </p:blipFill>
        <p:spPr>
          <a:xfrm>
            <a:off x="6291882" y="6262468"/>
            <a:ext cx="427330" cy="430576"/>
          </a:xfrm>
          <a:prstGeom prst="rect">
            <a:avLst/>
          </a:prstGeom>
        </p:spPr>
      </p:pic>
      <p:pic>
        <p:nvPicPr>
          <p:cNvPr id="11" name="Picture 10" descr="A blue light bulb with a black background&#10;&#10;Description automatically generated">
            <a:extLst>
              <a:ext uri="{FF2B5EF4-FFF2-40B4-BE49-F238E27FC236}">
                <a16:creationId xmlns:a16="http://schemas.microsoft.com/office/drawing/2014/main" id="{41378009-8CC3-32D5-5388-5FB541747657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</a:blip>
          <a:stretch>
            <a:fillRect/>
          </a:stretch>
        </p:blipFill>
        <p:spPr>
          <a:xfrm>
            <a:off x="9278107" y="6242400"/>
            <a:ext cx="315185" cy="470712"/>
          </a:xfrm>
          <a:prstGeom prst="rect">
            <a:avLst/>
          </a:prstGeom>
        </p:spPr>
      </p:pic>
      <p:pic>
        <p:nvPicPr>
          <p:cNvPr id="12" name="Picture 11" descr="A blue and black beaker with a liquid in it&#10;&#10;Description automatically generated">
            <a:extLst>
              <a:ext uri="{FF2B5EF4-FFF2-40B4-BE49-F238E27FC236}">
                <a16:creationId xmlns:a16="http://schemas.microsoft.com/office/drawing/2014/main" id="{51B649D2-D28F-62FE-8C3B-159DFB4207E4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342722" y="6300834"/>
            <a:ext cx="340860" cy="353845"/>
          </a:xfrm>
          <a:prstGeom prst="rect">
            <a:avLst/>
          </a:prstGeom>
        </p:spPr>
      </p:pic>
      <p:pic>
        <p:nvPicPr>
          <p:cNvPr id="14" name="Picture 13" descr="A blue clock with a black background&#10;&#10;Description automatically generated">
            <a:extLst>
              <a:ext uri="{FF2B5EF4-FFF2-40B4-BE49-F238E27FC236}">
                <a16:creationId xmlns:a16="http://schemas.microsoft.com/office/drawing/2014/main" id="{051DF959-E029-CFFF-3ABA-1CEB1F8527C6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</a:blip>
          <a:stretch>
            <a:fillRect/>
          </a:stretch>
        </p:blipFill>
        <p:spPr>
          <a:xfrm>
            <a:off x="10216800" y="6293678"/>
            <a:ext cx="354347" cy="368156"/>
          </a:xfrm>
          <a:prstGeom prst="rect">
            <a:avLst/>
          </a:prstGeom>
        </p:spPr>
      </p:pic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4F03F146-C796-810E-C0FC-AC91D1D2CAC8}"/>
              </a:ext>
            </a:extLst>
          </p:cNvPr>
          <p:cNvSpPr txBox="1">
            <a:spLocks/>
          </p:cNvSpPr>
          <p:nvPr/>
        </p:nvSpPr>
        <p:spPr>
          <a:xfrm>
            <a:off x="10053581" y="3493970"/>
            <a:ext cx="1347212" cy="44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14300" indent="0" algn="ctr">
              <a:buNone/>
            </a:pPr>
            <a:r>
              <a:rPr lang="es-ES" sz="2000" noProof="0" dirty="0"/>
              <a:t>Etapa-5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C9E8D4C2-A06D-8813-1DA3-E3F14706F112}"/>
              </a:ext>
            </a:extLst>
          </p:cNvPr>
          <p:cNvSpPr txBox="1">
            <a:spLocks/>
          </p:cNvSpPr>
          <p:nvPr/>
        </p:nvSpPr>
        <p:spPr>
          <a:xfrm>
            <a:off x="5641084" y="1771721"/>
            <a:ext cx="1301596" cy="412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14300" indent="0" algn="ctr">
              <a:buNone/>
            </a:pPr>
            <a:r>
              <a:rPr lang="es-ES" sz="2000" noProof="0" dirty="0"/>
              <a:t>Etapa-3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FBE3FDB9-8D8B-0880-26B2-188B7350BE61}"/>
              </a:ext>
            </a:extLst>
          </p:cNvPr>
          <p:cNvSpPr txBox="1">
            <a:spLocks/>
          </p:cNvSpPr>
          <p:nvPr/>
        </p:nvSpPr>
        <p:spPr>
          <a:xfrm>
            <a:off x="-64520" y="3499369"/>
            <a:ext cx="1337950" cy="412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14300" indent="0" algn="ctr">
              <a:buNone/>
            </a:pPr>
            <a:r>
              <a:rPr lang="es-ES" sz="2000" noProof="0" dirty="0"/>
              <a:t>Etapa-0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C5D3EB8B-8155-0A3C-831A-9C417B21843F}"/>
              </a:ext>
            </a:extLst>
          </p:cNvPr>
          <p:cNvSpPr txBox="1">
            <a:spLocks/>
          </p:cNvSpPr>
          <p:nvPr/>
        </p:nvSpPr>
        <p:spPr>
          <a:xfrm>
            <a:off x="8659254" y="1720851"/>
            <a:ext cx="1274869" cy="534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14300" indent="0" algn="ctr">
              <a:buNone/>
            </a:pPr>
            <a:r>
              <a:rPr lang="es-ES" sz="2000" noProof="0" dirty="0"/>
              <a:t>Etapa-4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C9FF6021-1C85-1B7F-06F0-47589F5F0A3A}"/>
              </a:ext>
            </a:extLst>
          </p:cNvPr>
          <p:cNvSpPr txBox="1">
            <a:spLocks/>
          </p:cNvSpPr>
          <p:nvPr/>
        </p:nvSpPr>
        <p:spPr>
          <a:xfrm>
            <a:off x="4959843" y="3499369"/>
            <a:ext cx="1301596" cy="44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14300" indent="0" algn="ctr">
              <a:buNone/>
            </a:pPr>
            <a:r>
              <a:rPr lang="es-ES" sz="2000" noProof="0" dirty="0"/>
              <a:t>Etapa-2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EE79C8B5-C474-CC7A-33C9-A0D28E118B58}"/>
              </a:ext>
            </a:extLst>
          </p:cNvPr>
          <p:cNvSpPr txBox="1">
            <a:spLocks/>
          </p:cNvSpPr>
          <p:nvPr/>
        </p:nvSpPr>
        <p:spPr>
          <a:xfrm>
            <a:off x="2502500" y="3496908"/>
            <a:ext cx="1301596" cy="40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14300" indent="0" algn="ctr">
              <a:buNone/>
            </a:pPr>
            <a:r>
              <a:rPr lang="es-ES" sz="2000" noProof="0" dirty="0"/>
              <a:t>Etapa-1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D0609A5-FAA6-1816-6460-6B369A0E2087}"/>
              </a:ext>
            </a:extLst>
          </p:cNvPr>
          <p:cNvSpPr/>
          <p:nvPr/>
        </p:nvSpPr>
        <p:spPr>
          <a:xfrm>
            <a:off x="618739" y="4438148"/>
            <a:ext cx="2534559" cy="55246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noProof="0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CFB251A-97F7-4E62-8C6F-DA631FD4956E}"/>
              </a:ext>
            </a:extLst>
          </p:cNvPr>
          <p:cNvSpPr/>
          <p:nvPr/>
        </p:nvSpPr>
        <p:spPr>
          <a:xfrm>
            <a:off x="3153298" y="4438148"/>
            <a:ext cx="2534559" cy="552469"/>
          </a:xfrm>
          <a:prstGeom prst="rect">
            <a:avLst/>
          </a:prstGeom>
          <a:solidFill>
            <a:srgbClr val="F1A5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noProof="0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C8F675A-80B1-D7EE-7FA2-ACB4C482F1A5}"/>
              </a:ext>
            </a:extLst>
          </p:cNvPr>
          <p:cNvSpPr/>
          <p:nvPr/>
        </p:nvSpPr>
        <p:spPr>
          <a:xfrm>
            <a:off x="5687857" y="4438148"/>
            <a:ext cx="2534559" cy="552469"/>
          </a:xfrm>
          <a:prstGeom prst="rect">
            <a:avLst/>
          </a:prstGeom>
          <a:solidFill>
            <a:srgbClr val="D8797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noProof="0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CDC201A-CCA1-B23C-F1D0-1264BB39DC55}"/>
              </a:ext>
            </a:extLst>
          </p:cNvPr>
          <p:cNvSpPr/>
          <p:nvPr/>
        </p:nvSpPr>
        <p:spPr>
          <a:xfrm>
            <a:off x="8222416" y="4438148"/>
            <a:ext cx="2534559" cy="552469"/>
          </a:xfrm>
          <a:prstGeom prst="rect">
            <a:avLst/>
          </a:prstGeom>
          <a:solidFill>
            <a:srgbClr val="8DAA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noProof="0" dirty="0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A6B92968-E5EF-ECBB-9072-7B149433331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04456" y="4305886"/>
            <a:ext cx="10796337" cy="7293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032C0305-8A5D-EE46-F059-D43832A12D87}"/>
              </a:ext>
            </a:extLst>
          </p:cNvPr>
          <p:cNvSpPr txBox="1"/>
          <p:nvPr/>
        </p:nvSpPr>
        <p:spPr>
          <a:xfrm>
            <a:off x="440788" y="5122879"/>
            <a:ext cx="3273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noProof="0" dirty="0"/>
              <a:t>0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D2E046D-1BC8-24C0-A838-C804BE58759F}"/>
              </a:ext>
            </a:extLst>
          </p:cNvPr>
          <p:cNvSpPr txBox="1"/>
          <p:nvPr/>
        </p:nvSpPr>
        <p:spPr>
          <a:xfrm>
            <a:off x="2502344" y="5167533"/>
            <a:ext cx="7364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noProof="0" dirty="0"/>
              <a:t>150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BEE8384-FDA1-3BBC-0F3B-1A48200FCF86}"/>
              </a:ext>
            </a:extLst>
          </p:cNvPr>
          <p:cNvSpPr txBox="1"/>
          <p:nvPr/>
        </p:nvSpPr>
        <p:spPr>
          <a:xfrm>
            <a:off x="4747701" y="5167533"/>
            <a:ext cx="7364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noProof="0" dirty="0"/>
              <a:t>300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2F8D7F6-B217-F50C-BAA2-EE47E275F6ED}"/>
              </a:ext>
            </a:extLst>
          </p:cNvPr>
          <p:cNvSpPr txBox="1"/>
          <p:nvPr/>
        </p:nvSpPr>
        <p:spPr>
          <a:xfrm>
            <a:off x="7031444" y="5167533"/>
            <a:ext cx="7364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noProof="0" dirty="0"/>
              <a:t>450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C88F1DD-A134-45EA-F9D2-963B142A9221}"/>
              </a:ext>
            </a:extLst>
          </p:cNvPr>
          <p:cNvSpPr txBox="1"/>
          <p:nvPr/>
        </p:nvSpPr>
        <p:spPr>
          <a:xfrm>
            <a:off x="9276801" y="5167533"/>
            <a:ext cx="7364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noProof="0" dirty="0"/>
              <a:t>600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FFEC6E-8D8A-EFB9-5D5D-1A2B22FCD70E}"/>
              </a:ext>
            </a:extLst>
          </p:cNvPr>
          <p:cNvSpPr txBox="1"/>
          <p:nvPr/>
        </p:nvSpPr>
        <p:spPr>
          <a:xfrm>
            <a:off x="10236900" y="5167533"/>
            <a:ext cx="16653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noProof="0" dirty="0"/>
              <a:t>Tiempo (h)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5841E42-6757-6A51-F4AF-65E9897433F3}"/>
              </a:ext>
            </a:extLst>
          </p:cNvPr>
          <p:cNvGrpSpPr/>
          <p:nvPr/>
        </p:nvGrpSpPr>
        <p:grpSpPr>
          <a:xfrm>
            <a:off x="483859" y="4019684"/>
            <a:ext cx="260856" cy="979180"/>
            <a:chOff x="1648517" y="2232666"/>
            <a:chExt cx="260856" cy="979180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711A573C-3507-EBB5-BBDE-E4A18334A1A9}"/>
                </a:ext>
              </a:extLst>
            </p:cNvPr>
            <p:cNvSpPr/>
            <p:nvPr/>
          </p:nvSpPr>
          <p:spPr>
            <a:xfrm>
              <a:off x="1648517" y="2232666"/>
              <a:ext cx="260856" cy="260856"/>
            </a:xfrm>
            <a:prstGeom prst="ellipse">
              <a:avLst/>
            </a:prstGeom>
            <a:solidFill>
              <a:srgbClr val="00498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noProof="0" dirty="0"/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B825853E-02BD-7573-B743-87C5BAC10D43}"/>
                </a:ext>
              </a:extLst>
            </p:cNvPr>
            <p:cNvCxnSpPr>
              <a:cxnSpLocks/>
              <a:stCxn id="19" idx="4"/>
            </p:cNvCxnSpPr>
            <p:nvPr/>
          </p:nvCxnSpPr>
          <p:spPr>
            <a:xfrm>
              <a:off x="1778945" y="2493522"/>
              <a:ext cx="0" cy="718324"/>
            </a:xfrm>
            <a:prstGeom prst="line">
              <a:avLst/>
            </a:prstGeom>
            <a:ln w="38100">
              <a:solidFill>
                <a:srgbClr val="00498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79E2EFAD-FA35-1611-AD0B-94F75D226035}"/>
              </a:ext>
            </a:extLst>
          </p:cNvPr>
          <p:cNvGrpSpPr/>
          <p:nvPr/>
        </p:nvGrpSpPr>
        <p:grpSpPr>
          <a:xfrm>
            <a:off x="3037153" y="4014835"/>
            <a:ext cx="260856" cy="979180"/>
            <a:chOff x="1648517" y="2232666"/>
            <a:chExt cx="260856" cy="979180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158C2497-ADF8-69BD-A607-D0016662FDBA}"/>
                </a:ext>
              </a:extLst>
            </p:cNvPr>
            <p:cNvSpPr/>
            <p:nvPr/>
          </p:nvSpPr>
          <p:spPr>
            <a:xfrm>
              <a:off x="1648517" y="2232666"/>
              <a:ext cx="260856" cy="260856"/>
            </a:xfrm>
            <a:prstGeom prst="ellipse">
              <a:avLst/>
            </a:prstGeom>
            <a:solidFill>
              <a:srgbClr val="00498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noProof="0" dirty="0"/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F6D46CEF-7665-B6BD-77F7-6CE0B11E7056}"/>
                </a:ext>
              </a:extLst>
            </p:cNvPr>
            <p:cNvCxnSpPr>
              <a:cxnSpLocks/>
              <a:stCxn id="38" idx="4"/>
            </p:cNvCxnSpPr>
            <p:nvPr/>
          </p:nvCxnSpPr>
          <p:spPr>
            <a:xfrm>
              <a:off x="1778945" y="2493522"/>
              <a:ext cx="0" cy="718324"/>
            </a:xfrm>
            <a:prstGeom prst="line">
              <a:avLst/>
            </a:prstGeom>
            <a:ln w="38100">
              <a:solidFill>
                <a:srgbClr val="00498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27C15A17-21AD-1F8C-13DE-26BCFBFE8120}"/>
              </a:ext>
            </a:extLst>
          </p:cNvPr>
          <p:cNvGrpSpPr/>
          <p:nvPr/>
        </p:nvGrpSpPr>
        <p:grpSpPr>
          <a:xfrm>
            <a:off x="5541966" y="4019684"/>
            <a:ext cx="260856" cy="979180"/>
            <a:chOff x="1648517" y="2232666"/>
            <a:chExt cx="260856" cy="979180"/>
          </a:xfrm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3C67BA8D-A86C-9777-4303-6AE73F154274}"/>
                </a:ext>
              </a:extLst>
            </p:cNvPr>
            <p:cNvSpPr/>
            <p:nvPr/>
          </p:nvSpPr>
          <p:spPr>
            <a:xfrm>
              <a:off x="1648517" y="2232666"/>
              <a:ext cx="260856" cy="260856"/>
            </a:xfrm>
            <a:prstGeom prst="ellipse">
              <a:avLst/>
            </a:prstGeom>
            <a:solidFill>
              <a:srgbClr val="00498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noProof="0" dirty="0"/>
            </a:p>
          </p:txBody>
        </p: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F26EB36F-0AB7-A0DE-7294-6A1E1A1834DE}"/>
                </a:ext>
              </a:extLst>
            </p:cNvPr>
            <p:cNvCxnSpPr>
              <a:cxnSpLocks/>
              <a:stCxn id="43" idx="4"/>
            </p:cNvCxnSpPr>
            <p:nvPr/>
          </p:nvCxnSpPr>
          <p:spPr>
            <a:xfrm>
              <a:off x="1778945" y="2493522"/>
              <a:ext cx="0" cy="718324"/>
            </a:xfrm>
            <a:prstGeom prst="line">
              <a:avLst/>
            </a:prstGeom>
            <a:ln w="38100">
              <a:solidFill>
                <a:srgbClr val="00498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D360DAC-6B2E-68CB-5829-EC8649C66991}"/>
              </a:ext>
            </a:extLst>
          </p:cNvPr>
          <p:cNvGrpSpPr/>
          <p:nvPr/>
        </p:nvGrpSpPr>
        <p:grpSpPr>
          <a:xfrm>
            <a:off x="10608974" y="4018343"/>
            <a:ext cx="260856" cy="979180"/>
            <a:chOff x="1648517" y="2232666"/>
            <a:chExt cx="260856" cy="979180"/>
          </a:xfrm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747621AD-9B65-D5FE-F2A3-5579EF55438E}"/>
                </a:ext>
              </a:extLst>
            </p:cNvPr>
            <p:cNvSpPr/>
            <p:nvPr/>
          </p:nvSpPr>
          <p:spPr>
            <a:xfrm>
              <a:off x="1648517" y="2232666"/>
              <a:ext cx="260856" cy="260856"/>
            </a:xfrm>
            <a:prstGeom prst="ellipse">
              <a:avLst/>
            </a:prstGeom>
            <a:solidFill>
              <a:srgbClr val="00498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noProof="0" dirty="0"/>
            </a:p>
          </p:txBody>
        </p: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B357D718-B2F4-EDD6-3937-37E769A5417E}"/>
                </a:ext>
              </a:extLst>
            </p:cNvPr>
            <p:cNvCxnSpPr>
              <a:cxnSpLocks/>
              <a:stCxn id="47" idx="4"/>
            </p:cNvCxnSpPr>
            <p:nvPr/>
          </p:nvCxnSpPr>
          <p:spPr>
            <a:xfrm>
              <a:off x="1778945" y="2493522"/>
              <a:ext cx="0" cy="718324"/>
            </a:xfrm>
            <a:prstGeom prst="line">
              <a:avLst/>
            </a:prstGeom>
            <a:ln w="38100">
              <a:solidFill>
                <a:srgbClr val="00498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4" name="TextBox 63">
            <a:extLst>
              <a:ext uri="{FF2B5EF4-FFF2-40B4-BE49-F238E27FC236}">
                <a16:creationId xmlns:a16="http://schemas.microsoft.com/office/drawing/2014/main" id="{43E3A706-8744-078F-0209-CF2A88ECD67B}"/>
              </a:ext>
            </a:extLst>
          </p:cNvPr>
          <p:cNvSpPr txBox="1"/>
          <p:nvPr/>
        </p:nvSpPr>
        <p:spPr>
          <a:xfrm>
            <a:off x="5953865" y="3273789"/>
            <a:ext cx="7364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noProof="0" dirty="0"/>
              <a:t>504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D93C6345-DF4F-7CCD-C35C-36EF28C01356}"/>
              </a:ext>
            </a:extLst>
          </p:cNvPr>
          <p:cNvSpPr txBox="1"/>
          <p:nvPr/>
        </p:nvSpPr>
        <p:spPr>
          <a:xfrm>
            <a:off x="8937807" y="3311368"/>
            <a:ext cx="7364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noProof="0" dirty="0"/>
              <a:t>505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BF12E584-49E0-5488-25EA-10BC354C6F0D}"/>
              </a:ext>
            </a:extLst>
          </p:cNvPr>
          <p:cNvSpPr/>
          <p:nvPr/>
        </p:nvSpPr>
        <p:spPr>
          <a:xfrm>
            <a:off x="4504623" y="2722231"/>
            <a:ext cx="1809010" cy="552469"/>
          </a:xfrm>
          <a:prstGeom prst="rect">
            <a:avLst/>
          </a:prstGeom>
          <a:gradFill>
            <a:gsLst>
              <a:gs pos="0">
                <a:schemeClr val="accent1">
                  <a:lumMod val="1000"/>
                  <a:lumOff val="99000"/>
                  <a:alpha val="0"/>
                </a:schemeClr>
              </a:gs>
              <a:gs pos="66000">
                <a:srgbClr val="D8797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noProof="0" dirty="0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4E4B4F2C-9B67-97E5-471E-C0DCFBDAD9C3}"/>
              </a:ext>
            </a:extLst>
          </p:cNvPr>
          <p:cNvSpPr/>
          <p:nvPr/>
        </p:nvSpPr>
        <p:spPr>
          <a:xfrm>
            <a:off x="9296052" y="2722059"/>
            <a:ext cx="2027494" cy="55246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1000"/>
                  <a:lumOff val="99000"/>
                  <a:alpha val="0"/>
                </a:schemeClr>
              </a:gs>
              <a:gs pos="66000">
                <a:srgbClr val="8DAAED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noProof="0" dirty="0"/>
          </a:p>
        </p:txBody>
      </p:sp>
      <p:pic>
        <p:nvPicPr>
          <p:cNvPr id="34" name="Graphic 33">
            <a:extLst>
              <a:ext uri="{FF2B5EF4-FFF2-40B4-BE49-F238E27FC236}">
                <a16:creationId xmlns:a16="http://schemas.microsoft.com/office/drawing/2014/main" id="{63A9176E-97EA-0ACA-B71E-D23172467F9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100037" y="2367417"/>
            <a:ext cx="5829300" cy="20669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9528A035-098D-D43E-A65E-E3EF08CE2B5E}"/>
              </a:ext>
            </a:extLst>
          </p:cNvPr>
          <p:cNvGrpSpPr/>
          <p:nvPr/>
        </p:nvGrpSpPr>
        <p:grpSpPr>
          <a:xfrm>
            <a:off x="6198395" y="2297953"/>
            <a:ext cx="260856" cy="979180"/>
            <a:chOff x="1648517" y="2232666"/>
            <a:chExt cx="260856" cy="979180"/>
          </a:xfrm>
        </p:grpSpPr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90307293-6242-907D-1724-6515250B7F63}"/>
                </a:ext>
              </a:extLst>
            </p:cNvPr>
            <p:cNvSpPr/>
            <p:nvPr/>
          </p:nvSpPr>
          <p:spPr>
            <a:xfrm>
              <a:off x="1648517" y="2232666"/>
              <a:ext cx="260856" cy="260856"/>
            </a:xfrm>
            <a:prstGeom prst="ellipse">
              <a:avLst/>
            </a:prstGeom>
            <a:solidFill>
              <a:srgbClr val="00498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noProof="0" dirty="0"/>
            </a:p>
          </p:txBody>
        </p: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A1BC70EF-9313-7CAA-5074-9ACE7B06A9B4}"/>
                </a:ext>
              </a:extLst>
            </p:cNvPr>
            <p:cNvCxnSpPr>
              <a:cxnSpLocks/>
              <a:stCxn id="55" idx="4"/>
            </p:cNvCxnSpPr>
            <p:nvPr/>
          </p:nvCxnSpPr>
          <p:spPr>
            <a:xfrm>
              <a:off x="1778945" y="2493522"/>
              <a:ext cx="0" cy="718324"/>
            </a:xfrm>
            <a:prstGeom prst="line">
              <a:avLst/>
            </a:prstGeom>
            <a:ln w="38100">
              <a:solidFill>
                <a:srgbClr val="00498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71414C64-F004-92BE-BFAC-DABCF35D83AB}"/>
              </a:ext>
            </a:extLst>
          </p:cNvPr>
          <p:cNvGrpSpPr/>
          <p:nvPr/>
        </p:nvGrpSpPr>
        <p:grpSpPr>
          <a:xfrm>
            <a:off x="9166037" y="2284777"/>
            <a:ext cx="260856" cy="979180"/>
            <a:chOff x="1648517" y="2232666"/>
            <a:chExt cx="260856" cy="979180"/>
          </a:xfrm>
        </p:grpSpPr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C3A2ED10-585C-0EAD-AC26-EE2D913BF8A5}"/>
                </a:ext>
              </a:extLst>
            </p:cNvPr>
            <p:cNvSpPr/>
            <p:nvPr/>
          </p:nvSpPr>
          <p:spPr>
            <a:xfrm>
              <a:off x="1648517" y="2232666"/>
              <a:ext cx="260856" cy="260856"/>
            </a:xfrm>
            <a:prstGeom prst="ellipse">
              <a:avLst/>
            </a:prstGeom>
            <a:solidFill>
              <a:srgbClr val="00498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noProof="0" dirty="0"/>
            </a:p>
          </p:txBody>
        </p: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90D63319-C079-D0C0-C64D-8E8FA7F9A0AC}"/>
                </a:ext>
              </a:extLst>
            </p:cNvPr>
            <p:cNvCxnSpPr>
              <a:cxnSpLocks/>
              <a:stCxn id="58" idx="4"/>
            </p:cNvCxnSpPr>
            <p:nvPr/>
          </p:nvCxnSpPr>
          <p:spPr>
            <a:xfrm>
              <a:off x="1778945" y="2493522"/>
              <a:ext cx="0" cy="718324"/>
            </a:xfrm>
            <a:prstGeom prst="line">
              <a:avLst/>
            </a:prstGeom>
            <a:ln w="38100">
              <a:solidFill>
                <a:srgbClr val="00498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9" name="TextBox 68">
            <a:extLst>
              <a:ext uri="{FF2B5EF4-FFF2-40B4-BE49-F238E27FC236}">
                <a16:creationId xmlns:a16="http://schemas.microsoft.com/office/drawing/2014/main" id="{FE579A79-8AC8-A80F-4E10-B5055EB3C72B}"/>
              </a:ext>
            </a:extLst>
          </p:cNvPr>
          <p:cNvSpPr txBox="1"/>
          <p:nvPr/>
        </p:nvSpPr>
        <p:spPr>
          <a:xfrm>
            <a:off x="6834209" y="2172307"/>
            <a:ext cx="19979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noProof="0" dirty="0"/>
              <a:t>Regeneración</a:t>
            </a: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E220324F-4D0C-F33C-4FB1-0317FFB69D9C}"/>
              </a:ext>
            </a:extLst>
          </p:cNvPr>
          <p:cNvGrpSpPr/>
          <p:nvPr/>
        </p:nvGrpSpPr>
        <p:grpSpPr>
          <a:xfrm>
            <a:off x="577344" y="1290898"/>
            <a:ext cx="260856" cy="979180"/>
            <a:chOff x="1648517" y="2232666"/>
            <a:chExt cx="260856" cy="979180"/>
          </a:xfrm>
        </p:grpSpPr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D1880687-61B6-6DBD-FEEB-EB8298E8D9A5}"/>
                </a:ext>
              </a:extLst>
            </p:cNvPr>
            <p:cNvSpPr/>
            <p:nvPr/>
          </p:nvSpPr>
          <p:spPr>
            <a:xfrm>
              <a:off x="1648517" y="2232666"/>
              <a:ext cx="260856" cy="260856"/>
            </a:xfrm>
            <a:prstGeom prst="ellipse">
              <a:avLst/>
            </a:prstGeom>
            <a:solidFill>
              <a:srgbClr val="00498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noProof="0" dirty="0"/>
            </a:p>
          </p:txBody>
        </p: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EC154000-65BB-4290-1776-856F0C53FFB9}"/>
                </a:ext>
              </a:extLst>
            </p:cNvPr>
            <p:cNvCxnSpPr>
              <a:cxnSpLocks/>
              <a:stCxn id="71" idx="4"/>
            </p:cNvCxnSpPr>
            <p:nvPr/>
          </p:nvCxnSpPr>
          <p:spPr>
            <a:xfrm>
              <a:off x="1778945" y="2493522"/>
              <a:ext cx="0" cy="718324"/>
            </a:xfrm>
            <a:prstGeom prst="line">
              <a:avLst/>
            </a:prstGeom>
            <a:ln w="38100">
              <a:solidFill>
                <a:srgbClr val="00498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3" name="TextBox 72">
            <a:extLst>
              <a:ext uri="{FF2B5EF4-FFF2-40B4-BE49-F238E27FC236}">
                <a16:creationId xmlns:a16="http://schemas.microsoft.com/office/drawing/2014/main" id="{BCBA5A0A-5073-D615-11CD-218163A5757A}"/>
              </a:ext>
            </a:extLst>
          </p:cNvPr>
          <p:cNvSpPr txBox="1"/>
          <p:nvPr/>
        </p:nvSpPr>
        <p:spPr>
          <a:xfrm>
            <a:off x="887067" y="1571666"/>
            <a:ext cx="19979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noProof="0" dirty="0"/>
              <a:t>Caracterización</a:t>
            </a:r>
          </a:p>
        </p:txBody>
      </p:sp>
    </p:spTree>
    <p:extLst>
      <p:ext uri="{BB962C8B-B14F-4D97-AF65-F5344CB8AC3E}">
        <p14:creationId xmlns:p14="http://schemas.microsoft.com/office/powerpoint/2010/main" val="23123007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7" presetClass="entr" presetSubtype="0" fill="hold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7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47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7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30" grpId="0" animBg="1"/>
      <p:bldP spid="31" grpId="0" animBg="1"/>
      <p:bldP spid="32" grpId="0" animBg="1"/>
      <p:bldP spid="33" grpId="0" animBg="1"/>
      <p:bldP spid="41" grpId="0"/>
      <p:bldP spid="42" grpId="0"/>
      <p:bldP spid="46" grpId="0"/>
      <p:bldP spid="48" grpId="0"/>
      <p:bldP spid="49" grpId="0"/>
      <p:bldP spid="10" grpId="0"/>
      <p:bldP spid="64" grpId="0"/>
      <p:bldP spid="65" grpId="0"/>
      <p:bldP spid="66" grpId="0" animBg="1"/>
      <p:bldP spid="6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332;p32">
            <a:extLst>
              <a:ext uri="{FF2B5EF4-FFF2-40B4-BE49-F238E27FC236}">
                <a16:creationId xmlns:a16="http://schemas.microsoft.com/office/drawing/2014/main" id="{DD467337-9D99-00BE-4431-A5DC6EA4B64A}"/>
              </a:ext>
            </a:extLst>
          </p:cNvPr>
          <p:cNvSpPr/>
          <p:nvPr/>
        </p:nvSpPr>
        <p:spPr>
          <a:xfrm rot="10800000" flipH="1">
            <a:off x="0" y="171450"/>
            <a:ext cx="12192000" cy="667498"/>
          </a:xfrm>
          <a:prstGeom prst="rect">
            <a:avLst/>
          </a:prstGeom>
          <a:solidFill>
            <a:srgbClr val="00498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noProof="0" dirty="0"/>
          </a:p>
        </p:txBody>
      </p:sp>
      <p:pic>
        <p:nvPicPr>
          <p:cNvPr id="6" name="Imagen 1">
            <a:extLst>
              <a:ext uri="{FF2B5EF4-FFF2-40B4-BE49-F238E27FC236}">
                <a16:creationId xmlns:a16="http://schemas.microsoft.com/office/drawing/2014/main" id="{B88B7438-A4AF-176D-BC21-94E9786410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02B5AA-5E26-A5D0-8F13-B8DB40A2F371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0BFAB7B5-F721-40D4-83A0-688CF90849B1}" type="datetime1">
              <a:rPr lang="es-ES" noProof="0" smtClean="0"/>
              <a:t>20/11/2025</a:t>
            </a:fld>
            <a:endParaRPr lang="es-E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9CCE92-EC13-AB67-09D9-AED92062E80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noProof="0" smtClean="0"/>
              <a:t>27</a:t>
            </a:fld>
            <a:endParaRPr lang="es-ES" noProof="0" dirty="0"/>
          </a:p>
        </p:txBody>
      </p:sp>
      <p:sp>
        <p:nvSpPr>
          <p:cNvPr id="15" name="Google Shape;332;p32">
            <a:extLst>
              <a:ext uri="{FF2B5EF4-FFF2-40B4-BE49-F238E27FC236}">
                <a16:creationId xmlns:a16="http://schemas.microsoft.com/office/drawing/2014/main" id="{2AC1717E-368F-C7E9-B1AA-5B70E5918B26}"/>
              </a:ext>
            </a:extLst>
          </p:cNvPr>
          <p:cNvSpPr/>
          <p:nvPr/>
        </p:nvSpPr>
        <p:spPr>
          <a:xfrm rot="10800000" flipH="1">
            <a:off x="0" y="171447"/>
            <a:ext cx="12192000" cy="667498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noProof="0" dirty="0"/>
          </a:p>
        </p:txBody>
      </p:sp>
      <p:sp>
        <p:nvSpPr>
          <p:cNvPr id="16" name="Google Shape;333;p32">
            <a:extLst>
              <a:ext uri="{FF2B5EF4-FFF2-40B4-BE49-F238E27FC236}">
                <a16:creationId xmlns:a16="http://schemas.microsoft.com/office/drawing/2014/main" id="{4603F1E4-2069-1E51-55FB-FAE87C927B1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31200" y="171449"/>
            <a:ext cx="7929600" cy="655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Lato"/>
              <a:buNone/>
            </a:pPr>
            <a:r>
              <a:rPr lang="es-ES" sz="3200" b="1" noProof="0" dirty="0">
                <a:solidFill>
                  <a:schemeClr val="tx1"/>
                </a:solidFill>
                <a:latin typeface="Lato" panose="020F0502020204030203" pitchFamily="34" charset="0"/>
                <a:ea typeface="Merriweather"/>
                <a:cs typeface="Merriweather"/>
                <a:sym typeface="Merriweather"/>
              </a:rPr>
              <a:t>Banco experimental</a:t>
            </a:r>
            <a:endParaRPr lang="es-ES" sz="3200" noProof="0" dirty="0">
              <a:solidFill>
                <a:schemeClr val="tx1"/>
              </a:solidFill>
              <a:latin typeface="Lato" panose="020F0502020204030203" pitchFamily="34" charset="0"/>
              <a:ea typeface="Merriweather"/>
              <a:cs typeface="Merriweather"/>
              <a:sym typeface="Merriweather"/>
            </a:endParaRPr>
          </a:p>
        </p:txBody>
      </p:sp>
      <p:pic>
        <p:nvPicPr>
          <p:cNvPr id="17" name="Google Shape;109;p14">
            <a:extLst>
              <a:ext uri="{FF2B5EF4-FFF2-40B4-BE49-F238E27FC236}">
                <a16:creationId xmlns:a16="http://schemas.microsoft.com/office/drawing/2014/main" id="{2EC8C440-798A-4A67-0285-F3E4A7F4EF94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618409" y="364825"/>
            <a:ext cx="283835" cy="268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 descr="A white building with a dome on a black background&#10;&#10;Description automatically generated">
            <a:extLst>
              <a:ext uri="{FF2B5EF4-FFF2-40B4-BE49-F238E27FC236}">
                <a16:creationId xmlns:a16="http://schemas.microsoft.com/office/drawing/2014/main" id="{B1EE8722-5577-5EE2-306C-D62CE64336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505" y="253884"/>
            <a:ext cx="439951" cy="495418"/>
          </a:xfrm>
          <a:prstGeom prst="rect">
            <a:avLst/>
          </a:prstGeom>
        </p:spPr>
      </p:pic>
      <p:pic>
        <p:nvPicPr>
          <p:cNvPr id="18" name="Picture 17" descr="A black and white logo&#10;&#10;Description automatically generated">
            <a:extLst>
              <a:ext uri="{FF2B5EF4-FFF2-40B4-BE49-F238E27FC236}">
                <a16:creationId xmlns:a16="http://schemas.microsoft.com/office/drawing/2014/main" id="{76E6814F-7C73-F1F0-1F40-D1D34735E3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5592" y="253885"/>
            <a:ext cx="439951" cy="495418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394084-BF1C-0129-62C9-378DFA9C035A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s-ES" noProof="0" dirty="0"/>
              <a:t>GIIE</a:t>
            </a:r>
          </a:p>
        </p:txBody>
      </p:sp>
    </p:spTree>
    <p:extLst>
      <p:ext uri="{BB962C8B-B14F-4D97-AF65-F5344CB8AC3E}">
        <p14:creationId xmlns:p14="http://schemas.microsoft.com/office/powerpoint/2010/main" val="2744422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01818B-C59B-FFA7-3AB5-4B840A250B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DBA6D8-C4DF-15D6-B06F-17FEEDF55FC4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F740012F-4135-4D7A-92FB-F458759476DC}" type="datetime1">
              <a:rPr lang="es-ES" noProof="0" smtClean="0"/>
              <a:t>20/11/2025</a:t>
            </a:fld>
            <a:endParaRPr lang="es-E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05A951-48A2-6199-80BA-2E178C79793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noProof="0" smtClean="0"/>
              <a:t>28</a:t>
            </a:fld>
            <a:endParaRPr lang="es-ES" noProof="0" dirty="0"/>
          </a:p>
        </p:txBody>
      </p:sp>
      <p:sp>
        <p:nvSpPr>
          <p:cNvPr id="8" name="Google Shape;332;p32">
            <a:extLst>
              <a:ext uri="{FF2B5EF4-FFF2-40B4-BE49-F238E27FC236}">
                <a16:creationId xmlns:a16="http://schemas.microsoft.com/office/drawing/2014/main" id="{230BBB64-8D19-3FC3-E7C4-25E15F4E1F53}"/>
              </a:ext>
            </a:extLst>
          </p:cNvPr>
          <p:cNvSpPr/>
          <p:nvPr/>
        </p:nvSpPr>
        <p:spPr>
          <a:xfrm rot="10800000" flipH="1">
            <a:off x="0" y="171450"/>
            <a:ext cx="12192000" cy="667498"/>
          </a:xfrm>
          <a:prstGeom prst="rect">
            <a:avLst/>
          </a:prstGeom>
          <a:solidFill>
            <a:srgbClr val="00498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noProof="0" dirty="0"/>
          </a:p>
        </p:txBody>
      </p:sp>
      <p:sp>
        <p:nvSpPr>
          <p:cNvPr id="9" name="Google Shape;333;p32">
            <a:extLst>
              <a:ext uri="{FF2B5EF4-FFF2-40B4-BE49-F238E27FC236}">
                <a16:creationId xmlns:a16="http://schemas.microsoft.com/office/drawing/2014/main" id="{347E4019-C61F-7B28-0EB7-D65D135EE5E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31200" y="171449"/>
            <a:ext cx="7929600" cy="655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Lato"/>
              <a:buNone/>
            </a:pPr>
            <a:r>
              <a:rPr lang="es-ES" sz="3200" b="1" noProof="0" dirty="0">
                <a:solidFill>
                  <a:schemeClr val="lt1"/>
                </a:solidFill>
                <a:latin typeface="Lato" panose="020F0502020204030203" pitchFamily="34" charset="0"/>
                <a:ea typeface="Merriweather"/>
                <a:cs typeface="Merriweather"/>
                <a:sym typeface="Merriweather"/>
              </a:rPr>
              <a:t>Diagrama del banco experimental</a:t>
            </a:r>
            <a:endParaRPr lang="es-ES" sz="3200" noProof="0" dirty="0">
              <a:solidFill>
                <a:schemeClr val="lt1"/>
              </a:solidFill>
              <a:latin typeface="Lato" panose="020F0502020204030203" pitchFamily="34" charset="0"/>
              <a:ea typeface="Merriweather"/>
              <a:cs typeface="Merriweather"/>
              <a:sym typeface="Merriweather"/>
            </a:endParaRPr>
          </a:p>
        </p:txBody>
      </p:sp>
      <p:pic>
        <p:nvPicPr>
          <p:cNvPr id="10" name="Google Shape;109;p14">
            <a:extLst>
              <a:ext uri="{FF2B5EF4-FFF2-40B4-BE49-F238E27FC236}">
                <a16:creationId xmlns:a16="http://schemas.microsoft.com/office/drawing/2014/main" id="{1729F37C-95C4-4734-6882-876D95260DA3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618409" y="364825"/>
            <a:ext cx="283835" cy="268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A white building with a dome on a black background&#10;&#10;Description automatically generated">
            <a:extLst>
              <a:ext uri="{FF2B5EF4-FFF2-40B4-BE49-F238E27FC236}">
                <a16:creationId xmlns:a16="http://schemas.microsoft.com/office/drawing/2014/main" id="{21ED1829-3603-C697-3547-5925EF6F9A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505" y="253884"/>
            <a:ext cx="439951" cy="495418"/>
          </a:xfrm>
          <a:prstGeom prst="rect">
            <a:avLst/>
          </a:prstGeom>
        </p:spPr>
      </p:pic>
      <p:sp>
        <p:nvSpPr>
          <p:cNvPr id="91" name="Footer Placeholder 90">
            <a:extLst>
              <a:ext uri="{FF2B5EF4-FFF2-40B4-BE49-F238E27FC236}">
                <a16:creationId xmlns:a16="http://schemas.microsoft.com/office/drawing/2014/main" id="{AE9A8B55-A5E9-BC87-96F0-3F4F4194D2EB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s-ES" noProof="0" dirty="0"/>
              <a:t>GIIE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CFD9704-1731-2221-FAEF-A07AB791B8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62344" y="3623424"/>
            <a:ext cx="1121018" cy="15743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FE23222-5E69-8B5B-A134-820FC6B488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38600" y="2791769"/>
            <a:ext cx="2823058" cy="3070481"/>
          </a:xfrm>
          <a:prstGeom prst="rect">
            <a:avLst/>
          </a:prstGeom>
        </p:spPr>
      </p:pic>
      <p:pic>
        <p:nvPicPr>
          <p:cNvPr id="6" name="Picture 5" descr="A screenshot of a video game&#10;&#10;Description automatically generated">
            <a:extLst>
              <a:ext uri="{FF2B5EF4-FFF2-40B4-BE49-F238E27FC236}">
                <a16:creationId xmlns:a16="http://schemas.microsoft.com/office/drawing/2014/main" id="{2BC6C51C-5741-18CB-5605-AE19FB21AB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31888" y="4619174"/>
            <a:ext cx="903767" cy="124307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540A82F-08C2-AE36-F3C6-158D7E29154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31427" y="2795776"/>
            <a:ext cx="1094426" cy="217612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450C00D-9787-99CD-CB91-DB0D1DB16CD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66594" y="1932477"/>
            <a:ext cx="1340754" cy="6675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FD80008-422E-2C5C-6543-5E569BF7865F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20000"/>
          </a:blip>
          <a:stretch>
            <a:fillRect/>
          </a:stretch>
        </p:blipFill>
        <p:spPr>
          <a:xfrm>
            <a:off x="8307092" y="6247383"/>
            <a:ext cx="347505" cy="460747"/>
          </a:xfrm>
          <a:prstGeom prst="rect">
            <a:avLst/>
          </a:prstGeom>
        </p:spPr>
      </p:pic>
      <p:pic>
        <p:nvPicPr>
          <p:cNvPr id="3" name="Picture 2" descr="A blue dart in a target&#10;&#10;Description automatically generated">
            <a:extLst>
              <a:ext uri="{FF2B5EF4-FFF2-40B4-BE49-F238E27FC236}">
                <a16:creationId xmlns:a16="http://schemas.microsoft.com/office/drawing/2014/main" id="{58D72955-3738-5FA9-FA39-5AF18C300B65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20000"/>
          </a:blip>
          <a:stretch>
            <a:fillRect/>
          </a:stretch>
        </p:blipFill>
        <p:spPr>
          <a:xfrm>
            <a:off x="6291882" y="6262468"/>
            <a:ext cx="427330" cy="430576"/>
          </a:xfrm>
          <a:prstGeom prst="rect">
            <a:avLst/>
          </a:prstGeom>
        </p:spPr>
      </p:pic>
      <p:pic>
        <p:nvPicPr>
          <p:cNvPr id="13" name="Picture 12" descr="A blue light bulb with a black background&#10;&#10;Description automatically generated">
            <a:extLst>
              <a:ext uri="{FF2B5EF4-FFF2-40B4-BE49-F238E27FC236}">
                <a16:creationId xmlns:a16="http://schemas.microsoft.com/office/drawing/2014/main" id="{18D98652-2A31-CA32-A512-3F0373766494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20000"/>
          </a:blip>
          <a:stretch>
            <a:fillRect/>
          </a:stretch>
        </p:blipFill>
        <p:spPr>
          <a:xfrm>
            <a:off x="9278107" y="6242400"/>
            <a:ext cx="315185" cy="470712"/>
          </a:xfrm>
          <a:prstGeom prst="rect">
            <a:avLst/>
          </a:prstGeom>
        </p:spPr>
      </p:pic>
      <p:pic>
        <p:nvPicPr>
          <p:cNvPr id="15" name="Picture 14" descr="A blue and black beaker with a liquid in it&#10;&#10;Description automatically generated">
            <a:extLst>
              <a:ext uri="{FF2B5EF4-FFF2-40B4-BE49-F238E27FC236}">
                <a16:creationId xmlns:a16="http://schemas.microsoft.com/office/drawing/2014/main" id="{7D8187C1-3C3C-660B-8298-3BC55B1BD7E8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7342722" y="6300834"/>
            <a:ext cx="340860" cy="353845"/>
          </a:xfrm>
          <a:prstGeom prst="rect">
            <a:avLst/>
          </a:prstGeom>
        </p:spPr>
      </p:pic>
      <p:pic>
        <p:nvPicPr>
          <p:cNvPr id="16" name="Picture 15" descr="A blue clock with a black background&#10;&#10;Description automatically generated">
            <a:extLst>
              <a:ext uri="{FF2B5EF4-FFF2-40B4-BE49-F238E27FC236}">
                <a16:creationId xmlns:a16="http://schemas.microsoft.com/office/drawing/2014/main" id="{DA43892A-1EE5-605C-07C7-8C4075EE595D}"/>
              </a:ext>
            </a:extLst>
          </p:cNvPr>
          <p:cNvPicPr>
            <a:picLocks noChangeAspect="1"/>
          </p:cNvPicPr>
          <p:nvPr/>
        </p:nvPicPr>
        <p:blipFill>
          <a:blip r:embed="rId14">
            <a:alphaModFix amt="20000"/>
          </a:blip>
          <a:stretch>
            <a:fillRect/>
          </a:stretch>
        </p:blipFill>
        <p:spPr>
          <a:xfrm>
            <a:off x="10216800" y="6293678"/>
            <a:ext cx="354347" cy="368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635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53EC3D-64C2-7C8C-EFA0-C3C774A5022D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F740012F-4135-4D7A-92FB-F458759476DC}" type="datetime1">
              <a:rPr lang="es-ES" noProof="0" smtClean="0"/>
              <a:t>20/11/2025</a:t>
            </a:fld>
            <a:endParaRPr lang="es-E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421A58-C022-2659-35CB-392538EAEDA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noProof="0" smtClean="0"/>
              <a:t>29</a:t>
            </a:fld>
            <a:endParaRPr lang="es-ES" noProof="0" dirty="0"/>
          </a:p>
        </p:txBody>
      </p:sp>
      <p:sp>
        <p:nvSpPr>
          <p:cNvPr id="8" name="Google Shape;332;p32">
            <a:extLst>
              <a:ext uri="{FF2B5EF4-FFF2-40B4-BE49-F238E27FC236}">
                <a16:creationId xmlns:a16="http://schemas.microsoft.com/office/drawing/2014/main" id="{14812CDE-AC23-B229-ED96-4C2AE7202FB2}"/>
              </a:ext>
            </a:extLst>
          </p:cNvPr>
          <p:cNvSpPr/>
          <p:nvPr/>
        </p:nvSpPr>
        <p:spPr>
          <a:xfrm rot="10800000" flipH="1">
            <a:off x="0" y="171450"/>
            <a:ext cx="12192000" cy="667498"/>
          </a:xfrm>
          <a:prstGeom prst="rect">
            <a:avLst/>
          </a:prstGeom>
          <a:solidFill>
            <a:srgbClr val="00498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noProof="0" dirty="0"/>
          </a:p>
        </p:txBody>
      </p:sp>
      <p:sp>
        <p:nvSpPr>
          <p:cNvPr id="9" name="Google Shape;333;p32">
            <a:extLst>
              <a:ext uri="{FF2B5EF4-FFF2-40B4-BE49-F238E27FC236}">
                <a16:creationId xmlns:a16="http://schemas.microsoft.com/office/drawing/2014/main" id="{C98F8196-6490-5819-21F5-AE4FFD8FD8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31200" y="171449"/>
            <a:ext cx="7929600" cy="655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Lato"/>
              <a:buNone/>
            </a:pPr>
            <a:r>
              <a:rPr lang="es-ES" sz="3200" b="1" noProof="0" dirty="0">
                <a:solidFill>
                  <a:schemeClr val="lt1"/>
                </a:solidFill>
                <a:latin typeface="Lato" panose="020F0502020204030203" pitchFamily="34" charset="0"/>
                <a:ea typeface="Merriweather"/>
                <a:cs typeface="Merriweather"/>
                <a:sym typeface="Merriweather"/>
              </a:rPr>
              <a:t>Diagrama del banco experimental</a:t>
            </a:r>
            <a:endParaRPr lang="es-ES" sz="3200" noProof="0" dirty="0">
              <a:solidFill>
                <a:schemeClr val="lt1"/>
              </a:solidFill>
              <a:latin typeface="Lato" panose="020F0502020204030203" pitchFamily="34" charset="0"/>
              <a:ea typeface="Merriweather"/>
              <a:cs typeface="Merriweather"/>
              <a:sym typeface="Merriweather"/>
            </a:endParaRPr>
          </a:p>
        </p:txBody>
      </p:sp>
      <p:pic>
        <p:nvPicPr>
          <p:cNvPr id="10" name="Google Shape;109;p14">
            <a:extLst>
              <a:ext uri="{FF2B5EF4-FFF2-40B4-BE49-F238E27FC236}">
                <a16:creationId xmlns:a16="http://schemas.microsoft.com/office/drawing/2014/main" id="{C468FEA8-4B4F-937D-DAE9-BFB94818C8B8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618409" y="364825"/>
            <a:ext cx="283835" cy="268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A white building with a dome on a black background&#10;&#10;Description automatically generated">
            <a:extLst>
              <a:ext uri="{FF2B5EF4-FFF2-40B4-BE49-F238E27FC236}">
                <a16:creationId xmlns:a16="http://schemas.microsoft.com/office/drawing/2014/main" id="{9F54FD5F-C3B7-6A50-0220-824302B007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505" y="253884"/>
            <a:ext cx="439951" cy="495418"/>
          </a:xfrm>
          <a:prstGeom prst="rect">
            <a:avLst/>
          </a:prstGeom>
        </p:spPr>
      </p:pic>
      <p:sp>
        <p:nvSpPr>
          <p:cNvPr id="91" name="Footer Placeholder 90">
            <a:extLst>
              <a:ext uri="{FF2B5EF4-FFF2-40B4-BE49-F238E27FC236}">
                <a16:creationId xmlns:a16="http://schemas.microsoft.com/office/drawing/2014/main" id="{9127EB5E-1862-A545-0A4D-B36ACE3A710C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s-ES" noProof="0" dirty="0"/>
              <a:t>GIIE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6AF1349-5B1D-FA16-FCF7-CBB784869D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6627" y="2460584"/>
            <a:ext cx="2823058" cy="3070481"/>
          </a:xfrm>
          <a:prstGeom prst="rect">
            <a:avLst/>
          </a:prstGeom>
        </p:spPr>
      </p:pic>
      <p:pic>
        <p:nvPicPr>
          <p:cNvPr id="15" name="Picture 14" descr="A screenshot of a video game&#10;&#10;Description automatically generated">
            <a:extLst>
              <a:ext uri="{FF2B5EF4-FFF2-40B4-BE49-F238E27FC236}">
                <a16:creationId xmlns:a16="http://schemas.microsoft.com/office/drawing/2014/main" id="{46932166-DCD1-5BEC-0BEE-C46FD6E799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95425" y="4285837"/>
            <a:ext cx="903767" cy="124307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EF8C6A6-4A76-0EA8-F25B-2E4D1AC057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14932" y="3965727"/>
            <a:ext cx="1121018" cy="157439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3DAE0C5-51E5-1CD4-A995-6D59B9C9C5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88321" y="3352785"/>
            <a:ext cx="1094426" cy="217612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E9E17F2-8FF7-E5B8-5A76-3533A14DE75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35118" y="4861412"/>
            <a:ext cx="1340754" cy="6675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8652AA6-26D9-B84A-50FD-AA19D24CFEBD}"/>
              </a:ext>
            </a:extLst>
          </p:cNvPr>
          <p:cNvSpPr txBox="1"/>
          <p:nvPr/>
        </p:nvSpPr>
        <p:spPr>
          <a:xfrm>
            <a:off x="1230312" y="1635015"/>
            <a:ext cx="1801775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s-ES" sz="2000" noProof="0" dirty="0">
                <a:solidFill>
                  <a:schemeClr val="tx1"/>
                </a:solidFill>
                <a:latin typeface="Lato" panose="020F0502020204030203" pitchFamily="34" charset="0"/>
              </a:rPr>
              <a:t>Reference 3000</a:t>
            </a:r>
          </a:p>
          <a:p>
            <a:pPr algn="ctr"/>
            <a:r>
              <a:rPr lang="es-ES" sz="2000" noProof="0" dirty="0">
                <a:solidFill>
                  <a:schemeClr val="tx1"/>
                </a:solidFill>
                <a:latin typeface="Lato" panose="020F0502020204030203" pitchFamily="34" charset="0"/>
              </a:rPr>
              <a:t>30K </a:t>
            </a:r>
            <a:r>
              <a:rPr lang="es-ES" sz="2000" noProof="0" dirty="0" err="1">
                <a:solidFill>
                  <a:schemeClr val="tx1"/>
                </a:solidFill>
                <a:latin typeface="Lato" panose="020F0502020204030203" pitchFamily="34" charset="0"/>
              </a:rPr>
              <a:t>Booster</a:t>
            </a:r>
            <a:endParaRPr lang="es-ES" sz="2000" noProof="0" dirty="0">
              <a:solidFill>
                <a:schemeClr val="tx1"/>
              </a:solidFill>
              <a:latin typeface="Lato" panose="020F0502020204030203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B4B2436-6642-CB60-2F54-F2E263DC89AA}"/>
              </a:ext>
            </a:extLst>
          </p:cNvPr>
          <p:cNvSpPr txBox="1"/>
          <p:nvPr/>
        </p:nvSpPr>
        <p:spPr>
          <a:xfrm>
            <a:off x="4070039" y="1635014"/>
            <a:ext cx="1354538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s-ES" sz="2000" noProof="0" dirty="0">
                <a:solidFill>
                  <a:schemeClr val="tx1"/>
                </a:solidFill>
                <a:latin typeface="Lato" panose="020F0502020204030203" pitchFamily="34" charset="0"/>
              </a:rPr>
              <a:t>Celda</a:t>
            </a:r>
          </a:p>
          <a:p>
            <a:pPr algn="ctr"/>
            <a:r>
              <a:rPr lang="es-ES" sz="2000" noProof="0" dirty="0">
                <a:solidFill>
                  <a:schemeClr val="tx1"/>
                </a:solidFill>
                <a:latin typeface="Lato" panose="020F0502020204030203" pitchFamily="34" charset="0"/>
              </a:rPr>
              <a:t>Electrolítica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DE0B8A0-1C26-D052-B9A8-55A324DE6475}"/>
              </a:ext>
            </a:extLst>
          </p:cNvPr>
          <p:cNvSpPr txBox="1"/>
          <p:nvPr/>
        </p:nvSpPr>
        <p:spPr>
          <a:xfrm>
            <a:off x="9462262" y="1627687"/>
            <a:ext cx="1713610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s-ES" sz="2000" noProof="0" dirty="0">
                <a:solidFill>
                  <a:schemeClr val="tx1"/>
                </a:solidFill>
                <a:latin typeface="Lato" panose="020F0502020204030203" pitchFamily="34" charset="0"/>
              </a:rPr>
              <a:t>Controlador de</a:t>
            </a:r>
          </a:p>
          <a:p>
            <a:pPr algn="ctr"/>
            <a:r>
              <a:rPr lang="es-ES" sz="2000" noProof="0" dirty="0">
                <a:solidFill>
                  <a:schemeClr val="tx1"/>
                </a:solidFill>
                <a:latin typeface="Lato" panose="020F0502020204030203" pitchFamily="34" charset="0"/>
              </a:rPr>
              <a:t>temperatura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ACDC4F7-1733-C501-A4F5-A2C2DD90BB68}"/>
              </a:ext>
            </a:extLst>
          </p:cNvPr>
          <p:cNvSpPr txBox="1"/>
          <p:nvPr/>
        </p:nvSpPr>
        <p:spPr>
          <a:xfrm>
            <a:off x="5846262" y="1627689"/>
            <a:ext cx="1258358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s-ES" sz="2000" noProof="0" dirty="0">
                <a:solidFill>
                  <a:schemeClr val="tx1"/>
                </a:solidFill>
                <a:latin typeface="Lato" panose="020F0502020204030203" pitchFamily="34" charset="0"/>
              </a:rPr>
              <a:t>Bomba</a:t>
            </a:r>
          </a:p>
          <a:p>
            <a:pPr algn="ctr"/>
            <a:r>
              <a:rPr lang="es-ES" sz="2000" noProof="0" dirty="0">
                <a:solidFill>
                  <a:schemeClr val="tx1"/>
                </a:solidFill>
                <a:latin typeface="Lato" panose="020F0502020204030203" pitchFamily="34" charset="0"/>
              </a:rPr>
              <a:t>peristáltica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4A2AECC-53AF-4480-B34E-6B2008572160}"/>
              </a:ext>
            </a:extLst>
          </p:cNvPr>
          <p:cNvSpPr txBox="1"/>
          <p:nvPr/>
        </p:nvSpPr>
        <p:spPr>
          <a:xfrm>
            <a:off x="7819179" y="1627688"/>
            <a:ext cx="1232709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s-ES" sz="2000" noProof="0" dirty="0">
                <a:solidFill>
                  <a:schemeClr val="tx1"/>
                </a:solidFill>
                <a:latin typeface="Lato" panose="020F0502020204030203" pitchFamily="34" charset="0"/>
              </a:rPr>
              <a:t>Reservorio</a:t>
            </a:r>
          </a:p>
          <a:p>
            <a:pPr algn="ctr"/>
            <a:r>
              <a:rPr lang="es-ES" sz="2000" noProof="0" dirty="0">
                <a:solidFill>
                  <a:schemeClr val="tx1"/>
                </a:solidFill>
                <a:latin typeface="Lato" panose="020F0502020204030203" pitchFamily="34" charset="0"/>
              </a:rPr>
              <a:t>de agua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3770669-FD89-D1D1-B5B9-25A4F9069A8A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20000"/>
          </a:blip>
          <a:stretch>
            <a:fillRect/>
          </a:stretch>
        </p:blipFill>
        <p:spPr>
          <a:xfrm>
            <a:off x="8307092" y="6247383"/>
            <a:ext cx="347505" cy="460747"/>
          </a:xfrm>
          <a:prstGeom prst="rect">
            <a:avLst/>
          </a:prstGeom>
        </p:spPr>
      </p:pic>
      <p:pic>
        <p:nvPicPr>
          <p:cNvPr id="3" name="Picture 2" descr="A blue dart in a target&#10;&#10;Description automatically generated">
            <a:extLst>
              <a:ext uri="{FF2B5EF4-FFF2-40B4-BE49-F238E27FC236}">
                <a16:creationId xmlns:a16="http://schemas.microsoft.com/office/drawing/2014/main" id="{F9774357-5925-8E96-04B8-2567399268F7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20000"/>
          </a:blip>
          <a:stretch>
            <a:fillRect/>
          </a:stretch>
        </p:blipFill>
        <p:spPr>
          <a:xfrm>
            <a:off x="6291882" y="6262468"/>
            <a:ext cx="427330" cy="430576"/>
          </a:xfrm>
          <a:prstGeom prst="rect">
            <a:avLst/>
          </a:prstGeom>
        </p:spPr>
      </p:pic>
      <p:pic>
        <p:nvPicPr>
          <p:cNvPr id="6" name="Picture 5" descr="A blue light bulb with a black background&#10;&#10;Description automatically generated">
            <a:extLst>
              <a:ext uri="{FF2B5EF4-FFF2-40B4-BE49-F238E27FC236}">
                <a16:creationId xmlns:a16="http://schemas.microsoft.com/office/drawing/2014/main" id="{77897B52-5273-16B8-80A5-6AF4634374DE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20000"/>
          </a:blip>
          <a:stretch>
            <a:fillRect/>
          </a:stretch>
        </p:blipFill>
        <p:spPr>
          <a:xfrm>
            <a:off x="9278107" y="6242400"/>
            <a:ext cx="315185" cy="470712"/>
          </a:xfrm>
          <a:prstGeom prst="rect">
            <a:avLst/>
          </a:prstGeom>
        </p:spPr>
      </p:pic>
      <p:pic>
        <p:nvPicPr>
          <p:cNvPr id="7" name="Picture 6" descr="A blue and black beaker with a liquid in it&#10;&#10;Description automatically generated">
            <a:extLst>
              <a:ext uri="{FF2B5EF4-FFF2-40B4-BE49-F238E27FC236}">
                <a16:creationId xmlns:a16="http://schemas.microsoft.com/office/drawing/2014/main" id="{546F3493-0898-7AEF-0A85-D0FA034C43A6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7342722" y="6300834"/>
            <a:ext cx="340860" cy="353845"/>
          </a:xfrm>
          <a:prstGeom prst="rect">
            <a:avLst/>
          </a:prstGeom>
        </p:spPr>
      </p:pic>
      <p:pic>
        <p:nvPicPr>
          <p:cNvPr id="12" name="Picture 11" descr="A blue clock with a black background&#10;&#10;Description automatically generated">
            <a:extLst>
              <a:ext uri="{FF2B5EF4-FFF2-40B4-BE49-F238E27FC236}">
                <a16:creationId xmlns:a16="http://schemas.microsoft.com/office/drawing/2014/main" id="{28686263-B79D-4464-52F8-D8DA899889B1}"/>
              </a:ext>
            </a:extLst>
          </p:cNvPr>
          <p:cNvPicPr>
            <a:picLocks noChangeAspect="1"/>
          </p:cNvPicPr>
          <p:nvPr/>
        </p:nvPicPr>
        <p:blipFill>
          <a:blip r:embed="rId14">
            <a:alphaModFix amt="20000"/>
          </a:blip>
          <a:stretch>
            <a:fillRect/>
          </a:stretch>
        </p:blipFill>
        <p:spPr>
          <a:xfrm>
            <a:off x="10216800" y="6293678"/>
            <a:ext cx="354347" cy="368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0945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C06BFD8C-6E44-D080-276C-D93CB623B1E8}"/>
              </a:ext>
            </a:extLst>
          </p:cNvPr>
          <p:cNvSpPr/>
          <p:nvPr/>
        </p:nvSpPr>
        <p:spPr>
          <a:xfrm>
            <a:off x="9803674" y="313509"/>
            <a:ext cx="2207623" cy="10711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Y"/>
          </a:p>
        </p:txBody>
      </p:sp>
      <p:pic>
        <p:nvPicPr>
          <p:cNvPr id="3" name="Google Shape;98;p14">
            <a:extLst>
              <a:ext uri="{FF2B5EF4-FFF2-40B4-BE49-F238E27FC236}">
                <a16:creationId xmlns:a16="http://schemas.microsoft.com/office/drawing/2014/main" id="{85447189-8275-8192-9E12-042DE9A262E4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90320" y="0"/>
            <a:ext cx="3601679" cy="730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864CC9A3-53F5-7D16-6C45-54B00DCFE8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023" y="1043759"/>
            <a:ext cx="10617926" cy="5003319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F1B1D100-51C6-76AF-1E9D-F96D3FBD021D}"/>
              </a:ext>
            </a:extLst>
          </p:cNvPr>
          <p:cNvSpPr txBox="1"/>
          <p:nvPr/>
        </p:nvSpPr>
        <p:spPr>
          <a:xfrm>
            <a:off x="180703" y="268585"/>
            <a:ext cx="84016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UY" sz="2400" b="1" dirty="0"/>
              <a:t>Grupos de Investigación que participan en la propuesta 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1B89136C-4EC3-3A27-4762-1AC4AF3E02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5814241"/>
            <a:ext cx="12192000" cy="1089422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AED536-B032-6BB4-2728-0F7BAE7C0F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8EEDB4F3-D45A-EA7A-A7C1-4A544D9159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087548" y="1715820"/>
            <a:ext cx="156871" cy="300584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D4BD62C7-34B3-15EA-BAEE-4ACBA5DC74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8710" y="1715821"/>
            <a:ext cx="142089" cy="3005843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AEA9E4-E255-D916-A4A8-21B9BE1B25BD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F740012F-4135-4D7A-92FB-F458759476DC}" type="datetime1">
              <a:rPr lang="es-ES" noProof="0" smtClean="0"/>
              <a:t>20/11/2025</a:t>
            </a:fld>
            <a:endParaRPr lang="es-E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F12A78-A790-D367-BD51-1908E211AD4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noProof="0" smtClean="0"/>
              <a:t>30</a:t>
            </a:fld>
            <a:endParaRPr lang="es-ES" noProof="0" dirty="0"/>
          </a:p>
        </p:txBody>
      </p:sp>
      <p:sp>
        <p:nvSpPr>
          <p:cNvPr id="8" name="Google Shape;332;p32">
            <a:extLst>
              <a:ext uri="{FF2B5EF4-FFF2-40B4-BE49-F238E27FC236}">
                <a16:creationId xmlns:a16="http://schemas.microsoft.com/office/drawing/2014/main" id="{91617F1E-60DE-7546-D622-8FD157CB98F8}"/>
              </a:ext>
            </a:extLst>
          </p:cNvPr>
          <p:cNvSpPr/>
          <p:nvPr/>
        </p:nvSpPr>
        <p:spPr>
          <a:xfrm rot="10800000" flipH="1">
            <a:off x="0" y="171450"/>
            <a:ext cx="12192000" cy="667498"/>
          </a:xfrm>
          <a:prstGeom prst="rect">
            <a:avLst/>
          </a:prstGeom>
          <a:solidFill>
            <a:srgbClr val="00498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noProof="0" dirty="0"/>
          </a:p>
        </p:txBody>
      </p:sp>
      <p:sp>
        <p:nvSpPr>
          <p:cNvPr id="9" name="Google Shape;333;p32">
            <a:extLst>
              <a:ext uri="{FF2B5EF4-FFF2-40B4-BE49-F238E27FC236}">
                <a16:creationId xmlns:a16="http://schemas.microsoft.com/office/drawing/2014/main" id="{F7A8FA60-EE43-47DD-EDBF-6F93C6BFC7C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31200" y="171449"/>
            <a:ext cx="7929600" cy="655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Lato"/>
              <a:buNone/>
            </a:pPr>
            <a:r>
              <a:rPr lang="es-ES" sz="3200" b="1" noProof="0" dirty="0">
                <a:solidFill>
                  <a:schemeClr val="lt1"/>
                </a:solidFill>
                <a:latin typeface="Lato" panose="020F0502020204030203" pitchFamily="34" charset="0"/>
                <a:ea typeface="Merriweather"/>
                <a:cs typeface="Merriweather"/>
                <a:sym typeface="Merriweather"/>
              </a:rPr>
              <a:t>Celda</a:t>
            </a:r>
            <a:endParaRPr lang="es-ES" sz="3200" noProof="0" dirty="0">
              <a:solidFill>
                <a:schemeClr val="lt1"/>
              </a:solidFill>
              <a:latin typeface="Lato" panose="020F0502020204030203" pitchFamily="34" charset="0"/>
              <a:ea typeface="Merriweather"/>
              <a:cs typeface="Merriweather"/>
              <a:sym typeface="Merriweather"/>
            </a:endParaRPr>
          </a:p>
        </p:txBody>
      </p:sp>
      <p:pic>
        <p:nvPicPr>
          <p:cNvPr id="10" name="Google Shape;109;p14">
            <a:extLst>
              <a:ext uri="{FF2B5EF4-FFF2-40B4-BE49-F238E27FC236}">
                <a16:creationId xmlns:a16="http://schemas.microsoft.com/office/drawing/2014/main" id="{BAEB79D6-9F8F-EA93-1758-F51F3D41BF87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618409" y="364825"/>
            <a:ext cx="283835" cy="268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A white building with a dome on a black background&#10;&#10;Description automatically generated">
            <a:extLst>
              <a:ext uri="{FF2B5EF4-FFF2-40B4-BE49-F238E27FC236}">
                <a16:creationId xmlns:a16="http://schemas.microsoft.com/office/drawing/2014/main" id="{38BDD1B5-32BE-B1FA-962B-3783BFD7BD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505" y="253884"/>
            <a:ext cx="439951" cy="495418"/>
          </a:xfrm>
          <a:prstGeom prst="rect">
            <a:avLst/>
          </a:prstGeom>
        </p:spPr>
      </p:pic>
      <p:sp>
        <p:nvSpPr>
          <p:cNvPr id="91" name="Footer Placeholder 90">
            <a:extLst>
              <a:ext uri="{FF2B5EF4-FFF2-40B4-BE49-F238E27FC236}">
                <a16:creationId xmlns:a16="http://schemas.microsoft.com/office/drawing/2014/main" id="{59E897C3-DAE3-ACAF-ED1C-3FAE748580F8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s-ES" noProof="0" dirty="0"/>
              <a:t>GIIE</a:t>
            </a:r>
          </a:p>
        </p:txBody>
      </p:sp>
      <p:pic>
        <p:nvPicPr>
          <p:cNvPr id="6" name="Picture 5" descr="A grey rectangular object with black border&#10;&#10;Description automatically generated">
            <a:extLst>
              <a:ext uri="{FF2B5EF4-FFF2-40B4-BE49-F238E27FC236}">
                <a16:creationId xmlns:a16="http://schemas.microsoft.com/office/drawing/2014/main" id="{179CD881-4ECF-7A60-6444-7DF905ED31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53843" y="2731146"/>
            <a:ext cx="133705" cy="169725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1B4848A-6264-5A11-C0D1-DD53CAF367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68618" y="2830602"/>
            <a:ext cx="48621" cy="159710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1D1B7F6-3DB5-56FB-82FD-5243A35AD26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43994" y="2730454"/>
            <a:ext cx="70859" cy="169725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8B657A10-980F-0511-C974-CB9DB9130C8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97998" y="3139647"/>
            <a:ext cx="47754" cy="91600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7FBA5FAE-67CD-B15D-F7D8-7C166613F3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82181" y="2830601"/>
            <a:ext cx="48621" cy="159710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572BE484-1D74-C8F3-B793-76CCD90D79A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40884" y="3146624"/>
            <a:ext cx="47754" cy="916005"/>
          </a:xfrm>
          <a:prstGeom prst="rect">
            <a:avLst/>
          </a:prstGeom>
        </p:spPr>
      </p:pic>
      <p:pic>
        <p:nvPicPr>
          <p:cNvPr id="44" name="Picture 43" descr="A grey rectangular object with black border&#10;&#10;Description automatically generated">
            <a:extLst>
              <a:ext uri="{FF2B5EF4-FFF2-40B4-BE49-F238E27FC236}">
                <a16:creationId xmlns:a16="http://schemas.microsoft.com/office/drawing/2014/main" id="{8A56FCB8-8BAF-94A4-99EF-6DB88BACBC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01765" y="2730454"/>
            <a:ext cx="133705" cy="1697254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C11ACB39-ED7A-60CA-22D0-C6E2A7D3EBD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77804" y="2724147"/>
            <a:ext cx="70859" cy="169725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D038B352-7C90-39C8-0BAE-8F0616CD8A5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95468" y="2718773"/>
            <a:ext cx="45719" cy="1697254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6E20513-8D47-D6EC-1F6A-BB0FA8DC090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30724" y="2730454"/>
            <a:ext cx="45719" cy="1697254"/>
          </a:xfrm>
          <a:prstGeom prst="rect">
            <a:avLst/>
          </a:prstGeom>
        </p:spPr>
      </p:pic>
      <p:pic>
        <p:nvPicPr>
          <p:cNvPr id="37" name="Picture 36" descr="A close up of a screen&#10;&#10;Description automatically generated">
            <a:extLst>
              <a:ext uri="{FF2B5EF4-FFF2-40B4-BE49-F238E27FC236}">
                <a16:creationId xmlns:a16="http://schemas.microsoft.com/office/drawing/2014/main" id="{B69DAD71-1BAD-1BF3-0909-8A0DF184C51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54148" y="2070355"/>
            <a:ext cx="1096518" cy="3054587"/>
          </a:xfrm>
          <a:prstGeom prst="rect">
            <a:avLst/>
          </a:prstGeom>
        </p:spPr>
      </p:pic>
      <p:pic>
        <p:nvPicPr>
          <p:cNvPr id="35" name="Picture 34" descr="A black and white rectangular object&#10;&#10;Description automatically generated">
            <a:extLst>
              <a:ext uri="{FF2B5EF4-FFF2-40B4-BE49-F238E27FC236}">
                <a16:creationId xmlns:a16="http://schemas.microsoft.com/office/drawing/2014/main" id="{CA50652A-3BA5-F94A-6E98-B7B9DA22058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44082" y="2065715"/>
            <a:ext cx="1109243" cy="307782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3164268-4B45-A4FF-4EB8-5BD650AF280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021294" y="2830602"/>
            <a:ext cx="158758" cy="1597107"/>
          </a:xfrm>
          <a:prstGeom prst="rect">
            <a:avLst/>
          </a:prstGeom>
        </p:spPr>
      </p:pic>
      <p:pic>
        <p:nvPicPr>
          <p:cNvPr id="2" name="Picture 1" descr="A screenshot of a video game&#10;&#10;Description automatically generated">
            <a:extLst>
              <a:ext uri="{FF2B5EF4-FFF2-40B4-BE49-F238E27FC236}">
                <a16:creationId xmlns:a16="http://schemas.microsoft.com/office/drawing/2014/main" id="{E2A72FAC-F40D-87A9-6697-782B6D28223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841358" y="1703317"/>
            <a:ext cx="2509284" cy="34513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2B06531-EA64-0598-F539-B2F14CCA6BD8}"/>
              </a:ext>
            </a:extLst>
          </p:cNvPr>
          <p:cNvPicPr>
            <a:picLocks noChangeAspect="1"/>
          </p:cNvPicPr>
          <p:nvPr/>
        </p:nvPicPr>
        <p:blipFill>
          <a:blip r:embed="rId15">
            <a:alphaModFix amt="20000"/>
          </a:blip>
          <a:stretch>
            <a:fillRect/>
          </a:stretch>
        </p:blipFill>
        <p:spPr>
          <a:xfrm>
            <a:off x="8307092" y="6247383"/>
            <a:ext cx="347505" cy="460747"/>
          </a:xfrm>
          <a:prstGeom prst="rect">
            <a:avLst/>
          </a:prstGeom>
        </p:spPr>
      </p:pic>
      <p:pic>
        <p:nvPicPr>
          <p:cNvPr id="7" name="Picture 6" descr="A blue dart in a target&#10;&#10;Description automatically generated">
            <a:extLst>
              <a:ext uri="{FF2B5EF4-FFF2-40B4-BE49-F238E27FC236}">
                <a16:creationId xmlns:a16="http://schemas.microsoft.com/office/drawing/2014/main" id="{F0860C5A-060E-1C4B-8446-204B31D50622}"/>
              </a:ext>
            </a:extLst>
          </p:cNvPr>
          <p:cNvPicPr>
            <a:picLocks noChangeAspect="1"/>
          </p:cNvPicPr>
          <p:nvPr/>
        </p:nvPicPr>
        <p:blipFill>
          <a:blip r:embed="rId16">
            <a:alphaModFix amt="20000"/>
          </a:blip>
          <a:stretch>
            <a:fillRect/>
          </a:stretch>
        </p:blipFill>
        <p:spPr>
          <a:xfrm>
            <a:off x="6291882" y="6262468"/>
            <a:ext cx="427330" cy="430576"/>
          </a:xfrm>
          <a:prstGeom prst="rect">
            <a:avLst/>
          </a:prstGeom>
        </p:spPr>
      </p:pic>
      <p:pic>
        <p:nvPicPr>
          <p:cNvPr id="12" name="Picture 11" descr="A blue light bulb with a black background&#10;&#10;Description automatically generated">
            <a:extLst>
              <a:ext uri="{FF2B5EF4-FFF2-40B4-BE49-F238E27FC236}">
                <a16:creationId xmlns:a16="http://schemas.microsoft.com/office/drawing/2014/main" id="{DAFA1707-6CBE-E28C-D51F-3BB14A6803D0}"/>
              </a:ext>
            </a:extLst>
          </p:cNvPr>
          <p:cNvPicPr>
            <a:picLocks noChangeAspect="1"/>
          </p:cNvPicPr>
          <p:nvPr/>
        </p:nvPicPr>
        <p:blipFill>
          <a:blip r:embed="rId17">
            <a:alphaModFix amt="20000"/>
          </a:blip>
          <a:stretch>
            <a:fillRect/>
          </a:stretch>
        </p:blipFill>
        <p:spPr>
          <a:xfrm>
            <a:off x="9278107" y="6242400"/>
            <a:ext cx="315185" cy="470712"/>
          </a:xfrm>
          <a:prstGeom prst="rect">
            <a:avLst/>
          </a:prstGeom>
        </p:spPr>
      </p:pic>
      <p:pic>
        <p:nvPicPr>
          <p:cNvPr id="13" name="Picture 12" descr="A blue and black beaker with a liquid in it&#10;&#10;Description automatically generated">
            <a:extLst>
              <a:ext uri="{FF2B5EF4-FFF2-40B4-BE49-F238E27FC236}">
                <a16:creationId xmlns:a16="http://schemas.microsoft.com/office/drawing/2014/main" id="{429293ED-4E3B-27C3-78A4-5F3A7E2FD3CE}"/>
              </a:ext>
            </a:extLst>
          </p:cNvPr>
          <p:cNvPicPr>
            <a:picLocks noChangeAspect="1"/>
          </p:cNvPicPr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7342722" y="6300834"/>
            <a:ext cx="340860" cy="353845"/>
          </a:xfrm>
          <a:prstGeom prst="rect">
            <a:avLst/>
          </a:prstGeom>
        </p:spPr>
      </p:pic>
      <p:pic>
        <p:nvPicPr>
          <p:cNvPr id="14" name="Picture 13" descr="A blue clock with a black background&#10;&#10;Description automatically generated">
            <a:extLst>
              <a:ext uri="{FF2B5EF4-FFF2-40B4-BE49-F238E27FC236}">
                <a16:creationId xmlns:a16="http://schemas.microsoft.com/office/drawing/2014/main" id="{914DC7CE-5371-A080-8A6F-792194B1C00A}"/>
              </a:ext>
            </a:extLst>
          </p:cNvPr>
          <p:cNvPicPr>
            <a:picLocks noChangeAspect="1"/>
          </p:cNvPicPr>
          <p:nvPr/>
        </p:nvPicPr>
        <p:blipFill>
          <a:blip r:embed="rId19">
            <a:alphaModFix amt="20000"/>
          </a:blip>
          <a:stretch>
            <a:fillRect/>
          </a:stretch>
        </p:blipFill>
        <p:spPr>
          <a:xfrm>
            <a:off x="10216800" y="6293678"/>
            <a:ext cx="354347" cy="368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202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B6A0D0-B2CE-491A-DFD7-0023C5445E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84CE73A1-E2CA-994C-AEDF-64D279363F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676622" y="1721486"/>
            <a:ext cx="156871" cy="300584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3934B91-6D8C-715A-41B5-CF7432FDF2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4067" y="1721486"/>
            <a:ext cx="142089" cy="3005843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0E6EC1-F1A9-5D78-A555-8E9FB8AD2AEE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F740012F-4135-4D7A-92FB-F458759476DC}" type="datetime1">
              <a:rPr lang="es-ES" noProof="0" smtClean="0"/>
              <a:t>20/11/2025</a:t>
            </a:fld>
            <a:endParaRPr lang="es-E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631203-9C8C-7F01-5C54-075D54FF7A2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noProof="0" smtClean="0"/>
              <a:t>31</a:t>
            </a:fld>
            <a:endParaRPr lang="es-ES" noProof="0" dirty="0"/>
          </a:p>
        </p:txBody>
      </p:sp>
      <p:sp>
        <p:nvSpPr>
          <p:cNvPr id="8" name="Google Shape;332;p32">
            <a:extLst>
              <a:ext uri="{FF2B5EF4-FFF2-40B4-BE49-F238E27FC236}">
                <a16:creationId xmlns:a16="http://schemas.microsoft.com/office/drawing/2014/main" id="{D773390C-D9EC-91D4-262F-04D0CFE8A86D}"/>
              </a:ext>
            </a:extLst>
          </p:cNvPr>
          <p:cNvSpPr/>
          <p:nvPr/>
        </p:nvSpPr>
        <p:spPr>
          <a:xfrm rot="10800000" flipH="1">
            <a:off x="0" y="171450"/>
            <a:ext cx="12192000" cy="667498"/>
          </a:xfrm>
          <a:prstGeom prst="rect">
            <a:avLst/>
          </a:prstGeom>
          <a:solidFill>
            <a:srgbClr val="00498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noProof="0" dirty="0"/>
          </a:p>
        </p:txBody>
      </p:sp>
      <p:sp>
        <p:nvSpPr>
          <p:cNvPr id="9" name="Google Shape;333;p32">
            <a:extLst>
              <a:ext uri="{FF2B5EF4-FFF2-40B4-BE49-F238E27FC236}">
                <a16:creationId xmlns:a16="http://schemas.microsoft.com/office/drawing/2014/main" id="{3BBEBC3A-72A6-60CD-3C2B-98EA22A160D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31200" y="171449"/>
            <a:ext cx="7929600" cy="655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Lato"/>
              <a:buNone/>
            </a:pPr>
            <a:r>
              <a:rPr lang="es-ES" sz="3200" b="1" noProof="0" dirty="0">
                <a:solidFill>
                  <a:schemeClr val="lt1"/>
                </a:solidFill>
                <a:latin typeface="Lato" panose="020F0502020204030203" pitchFamily="34" charset="0"/>
                <a:ea typeface="Merriweather"/>
                <a:cs typeface="Merriweather"/>
                <a:sym typeface="Merriweather"/>
              </a:rPr>
              <a:t>Celda</a:t>
            </a:r>
            <a:endParaRPr lang="es-ES" sz="3200" noProof="0" dirty="0">
              <a:solidFill>
                <a:schemeClr val="lt1"/>
              </a:solidFill>
              <a:latin typeface="Lato" panose="020F0502020204030203" pitchFamily="34" charset="0"/>
              <a:ea typeface="Merriweather"/>
              <a:cs typeface="Merriweather"/>
              <a:sym typeface="Merriweather"/>
            </a:endParaRPr>
          </a:p>
        </p:txBody>
      </p:sp>
      <p:pic>
        <p:nvPicPr>
          <p:cNvPr id="10" name="Google Shape;109;p14">
            <a:extLst>
              <a:ext uri="{FF2B5EF4-FFF2-40B4-BE49-F238E27FC236}">
                <a16:creationId xmlns:a16="http://schemas.microsoft.com/office/drawing/2014/main" id="{76FCDF13-C75B-B85A-7DB6-CC074B67A253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618409" y="364825"/>
            <a:ext cx="283835" cy="268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A white building with a dome on a black background&#10;&#10;Description automatically generated">
            <a:extLst>
              <a:ext uri="{FF2B5EF4-FFF2-40B4-BE49-F238E27FC236}">
                <a16:creationId xmlns:a16="http://schemas.microsoft.com/office/drawing/2014/main" id="{A569DCA4-5070-3C3D-D63B-95AA4CC717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505" y="253884"/>
            <a:ext cx="439951" cy="495418"/>
          </a:xfrm>
          <a:prstGeom prst="rect">
            <a:avLst/>
          </a:prstGeom>
        </p:spPr>
      </p:pic>
      <p:sp>
        <p:nvSpPr>
          <p:cNvPr id="91" name="Footer Placeholder 90">
            <a:extLst>
              <a:ext uri="{FF2B5EF4-FFF2-40B4-BE49-F238E27FC236}">
                <a16:creationId xmlns:a16="http://schemas.microsoft.com/office/drawing/2014/main" id="{5B87A0B8-8C76-4653-3951-24FF448A0750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s-ES" noProof="0" dirty="0"/>
              <a:t>GIIE</a:t>
            </a:r>
          </a:p>
        </p:txBody>
      </p:sp>
      <p:pic>
        <p:nvPicPr>
          <p:cNvPr id="6" name="Picture 5" descr="A grey rectangular object with black border&#10;&#10;Description automatically generated">
            <a:extLst>
              <a:ext uri="{FF2B5EF4-FFF2-40B4-BE49-F238E27FC236}">
                <a16:creationId xmlns:a16="http://schemas.microsoft.com/office/drawing/2014/main" id="{38889B1F-0A31-C59E-E34A-72A2B75D23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29215" y="2855168"/>
            <a:ext cx="133705" cy="169725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B7C3274-5A20-72D7-1556-6487B42B21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31550" y="2905240"/>
            <a:ext cx="48621" cy="159710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A26C00C-1D96-0A2D-4800-ABF999B0A6F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96072" y="2849505"/>
            <a:ext cx="158758" cy="159710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2509998-AD69-78C7-95C6-C8A243AEF64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86671" y="2760638"/>
            <a:ext cx="70859" cy="169725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5BFA93E3-D8B9-E5E2-2659-F08316D7157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3498" y="3218741"/>
            <a:ext cx="47754" cy="916005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588D273B-3F3B-F41C-96A6-83B7B554744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046085" y="3224407"/>
            <a:ext cx="47754" cy="91600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E2E31065-C807-CF24-9086-F60664C0A0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41570" y="2881599"/>
            <a:ext cx="48621" cy="1597107"/>
          </a:xfrm>
          <a:prstGeom prst="rect">
            <a:avLst/>
          </a:prstGeom>
        </p:spPr>
      </p:pic>
      <p:pic>
        <p:nvPicPr>
          <p:cNvPr id="44" name="Picture 43" descr="A grey rectangular object with black border&#10;&#10;Description automatically generated">
            <a:extLst>
              <a:ext uri="{FF2B5EF4-FFF2-40B4-BE49-F238E27FC236}">
                <a16:creationId xmlns:a16="http://schemas.microsoft.com/office/drawing/2014/main" id="{CED46E9A-35D6-D599-B44B-C16F77FA68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84894" y="2862240"/>
            <a:ext cx="133705" cy="1697254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30B69930-E405-9ECF-8E1C-7027D292E7A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61439" y="2828116"/>
            <a:ext cx="70859" cy="169725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CBC3B5C5-692D-E2D0-FF22-54FD987E1E0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42654" y="2880157"/>
            <a:ext cx="45719" cy="1697254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475E7DA4-E536-232B-4587-C09FEBD7123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97629" y="2855168"/>
            <a:ext cx="45719" cy="1697254"/>
          </a:xfrm>
          <a:prstGeom prst="rect">
            <a:avLst/>
          </a:prstGeom>
        </p:spPr>
      </p:pic>
      <p:pic>
        <p:nvPicPr>
          <p:cNvPr id="37" name="Picture 36" descr="A close up of a screen&#10;&#10;Description automatically generated">
            <a:extLst>
              <a:ext uri="{FF2B5EF4-FFF2-40B4-BE49-F238E27FC236}">
                <a16:creationId xmlns:a16="http://schemas.microsoft.com/office/drawing/2014/main" id="{6A534FA8-0AE5-1D83-8DCA-B8E560411D2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705282" y="2099635"/>
            <a:ext cx="1096518" cy="3054587"/>
          </a:xfrm>
          <a:prstGeom prst="rect">
            <a:avLst/>
          </a:prstGeom>
        </p:spPr>
      </p:pic>
      <p:pic>
        <p:nvPicPr>
          <p:cNvPr id="35" name="Picture 34" descr="A black and white rectangular object&#10;&#10;Description automatically generated">
            <a:extLst>
              <a:ext uri="{FF2B5EF4-FFF2-40B4-BE49-F238E27FC236}">
                <a16:creationId xmlns:a16="http://schemas.microsoft.com/office/drawing/2014/main" id="{A0839109-8765-4F1E-0269-38F97CA22CC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05038" y="2070354"/>
            <a:ext cx="1109243" cy="307782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8DAD6A1-60CB-6535-E226-1805213EFCEA}"/>
              </a:ext>
            </a:extLst>
          </p:cNvPr>
          <p:cNvSpPr txBox="1"/>
          <p:nvPr/>
        </p:nvSpPr>
        <p:spPr>
          <a:xfrm>
            <a:off x="731145" y="969879"/>
            <a:ext cx="1128515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s-ES" sz="2000" noProof="0" dirty="0">
                <a:solidFill>
                  <a:schemeClr val="tx1"/>
                </a:solidFill>
                <a:latin typeface="Lato" panose="020F0502020204030203" pitchFamily="34" charset="0"/>
              </a:rPr>
              <a:t>Elemento</a:t>
            </a:r>
          </a:p>
          <a:p>
            <a:pPr algn="ctr"/>
            <a:r>
              <a:rPr lang="es-ES" sz="2000" noProof="0" dirty="0">
                <a:solidFill>
                  <a:schemeClr val="tx1"/>
                </a:solidFill>
                <a:latin typeface="Lato" panose="020F0502020204030203" pitchFamily="34" charset="0"/>
              </a:rPr>
              <a:t>calefactor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17572D5-445E-368B-B344-36EE40E922B2}"/>
              </a:ext>
            </a:extLst>
          </p:cNvPr>
          <p:cNvSpPr txBox="1"/>
          <p:nvPr/>
        </p:nvSpPr>
        <p:spPr>
          <a:xfrm>
            <a:off x="2206942" y="1265154"/>
            <a:ext cx="920124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s-ES" sz="2000" noProof="0" dirty="0">
                <a:solidFill>
                  <a:schemeClr val="tx1"/>
                </a:solidFill>
                <a:latin typeface="Lato" panose="020F0502020204030203" pitchFamily="34" charset="0"/>
              </a:rPr>
              <a:t>Aislante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821447F-6AC7-E446-BE96-31EB26BE3823}"/>
              </a:ext>
            </a:extLst>
          </p:cNvPr>
          <p:cNvSpPr txBox="1"/>
          <p:nvPr/>
        </p:nvSpPr>
        <p:spPr>
          <a:xfrm>
            <a:off x="3623425" y="965485"/>
            <a:ext cx="830356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s-ES" sz="2000" noProof="0" dirty="0">
                <a:solidFill>
                  <a:schemeClr val="tx1"/>
                </a:solidFill>
                <a:latin typeface="Lato" panose="020F0502020204030203" pitchFamily="34" charset="0"/>
              </a:rPr>
              <a:t>Placa</a:t>
            </a:r>
          </a:p>
          <a:p>
            <a:pPr algn="ctr"/>
            <a:r>
              <a:rPr lang="es-ES" sz="2000" noProof="0" dirty="0">
                <a:solidFill>
                  <a:schemeClr val="tx1"/>
                </a:solidFill>
                <a:latin typeface="Lato" panose="020F0502020204030203" pitchFamily="34" charset="0"/>
              </a:rPr>
              <a:t>de flujo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0DE2A91-99E2-DF59-19BD-7E5990820164}"/>
              </a:ext>
            </a:extLst>
          </p:cNvPr>
          <p:cNvSpPr txBox="1"/>
          <p:nvPr/>
        </p:nvSpPr>
        <p:spPr>
          <a:xfrm>
            <a:off x="4885220" y="1260760"/>
            <a:ext cx="1049967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s-ES" sz="2000" noProof="0" dirty="0">
                <a:solidFill>
                  <a:schemeClr val="tx1"/>
                </a:solidFill>
                <a:latin typeface="Lato" panose="020F0502020204030203" pitchFamily="34" charset="0"/>
              </a:rPr>
              <a:t>Empaque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E02270F-F3DF-02E0-25A3-0C703A46622D}"/>
              </a:ext>
            </a:extLst>
          </p:cNvPr>
          <p:cNvSpPr txBox="1"/>
          <p:nvPr/>
        </p:nvSpPr>
        <p:spPr>
          <a:xfrm>
            <a:off x="6256819" y="1269388"/>
            <a:ext cx="1049967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s-ES" sz="2000" noProof="0" dirty="0">
                <a:solidFill>
                  <a:schemeClr val="tx1"/>
                </a:solidFill>
                <a:latin typeface="Lato" panose="020F0502020204030203" pitchFamily="34" charset="0"/>
              </a:rPr>
              <a:t>Empaque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25C5B67-98A5-FAF5-4A2B-94355496A11E}"/>
              </a:ext>
            </a:extLst>
          </p:cNvPr>
          <p:cNvSpPr txBox="1"/>
          <p:nvPr/>
        </p:nvSpPr>
        <p:spPr>
          <a:xfrm>
            <a:off x="7738226" y="974113"/>
            <a:ext cx="830356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s-ES" sz="2000" noProof="0" dirty="0">
                <a:solidFill>
                  <a:schemeClr val="tx1"/>
                </a:solidFill>
                <a:latin typeface="Lato" panose="020F0502020204030203" pitchFamily="34" charset="0"/>
              </a:rPr>
              <a:t>Placa</a:t>
            </a:r>
          </a:p>
          <a:p>
            <a:pPr algn="ctr"/>
            <a:r>
              <a:rPr lang="es-ES" sz="2000" noProof="0" dirty="0">
                <a:solidFill>
                  <a:schemeClr val="tx1"/>
                </a:solidFill>
                <a:latin typeface="Lato" panose="020F0502020204030203" pitchFamily="34" charset="0"/>
              </a:rPr>
              <a:t>de flujo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BD0A56C-2710-0708-A0DF-89D539413325}"/>
              </a:ext>
            </a:extLst>
          </p:cNvPr>
          <p:cNvSpPr txBox="1"/>
          <p:nvPr/>
        </p:nvSpPr>
        <p:spPr>
          <a:xfrm>
            <a:off x="9064942" y="1264994"/>
            <a:ext cx="920124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s-ES" sz="2000" noProof="0" dirty="0">
                <a:solidFill>
                  <a:schemeClr val="tx1"/>
                </a:solidFill>
                <a:latin typeface="Lato" panose="020F0502020204030203" pitchFamily="34" charset="0"/>
              </a:rPr>
              <a:t>Aislante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57BDBB0-6232-B390-F05F-CFA24B77C699}"/>
              </a:ext>
            </a:extLst>
          </p:cNvPr>
          <p:cNvSpPr txBox="1"/>
          <p:nvPr/>
        </p:nvSpPr>
        <p:spPr>
          <a:xfrm>
            <a:off x="10332345" y="969719"/>
            <a:ext cx="1128515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s-ES" sz="2000" noProof="0" dirty="0">
                <a:solidFill>
                  <a:schemeClr val="tx1"/>
                </a:solidFill>
                <a:latin typeface="Lato" panose="020F0502020204030203" pitchFamily="34" charset="0"/>
              </a:rPr>
              <a:t>Elemento</a:t>
            </a:r>
          </a:p>
          <a:p>
            <a:pPr algn="ctr"/>
            <a:r>
              <a:rPr lang="es-ES" sz="2000" noProof="0" dirty="0">
                <a:solidFill>
                  <a:schemeClr val="tx1"/>
                </a:solidFill>
                <a:latin typeface="Lato" panose="020F0502020204030203" pitchFamily="34" charset="0"/>
              </a:rPr>
              <a:t>calefactor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5C19CE1-0B8C-3400-52B7-73C10C5F88EE}"/>
              </a:ext>
            </a:extLst>
          </p:cNvPr>
          <p:cNvSpPr txBox="1"/>
          <p:nvPr/>
        </p:nvSpPr>
        <p:spPr>
          <a:xfrm>
            <a:off x="1434586" y="5623742"/>
            <a:ext cx="929742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s-ES" sz="2000" noProof="0" dirty="0">
                <a:solidFill>
                  <a:schemeClr val="tx1"/>
                </a:solidFill>
                <a:latin typeface="Lato" panose="020F0502020204030203" pitchFamily="34" charset="0"/>
              </a:rPr>
              <a:t>Placa de</a:t>
            </a:r>
          </a:p>
          <a:p>
            <a:pPr algn="ctr"/>
            <a:r>
              <a:rPr lang="es-ES" sz="2000" noProof="0" dirty="0">
                <a:solidFill>
                  <a:schemeClr val="tx1"/>
                </a:solidFill>
                <a:latin typeface="Lato" panose="020F0502020204030203" pitchFamily="34" charset="0"/>
              </a:rPr>
              <a:t>soporte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60F48D6-3486-302B-5612-E495E7056B84}"/>
              </a:ext>
            </a:extLst>
          </p:cNvPr>
          <p:cNvSpPr txBox="1"/>
          <p:nvPr/>
        </p:nvSpPr>
        <p:spPr>
          <a:xfrm>
            <a:off x="2804580" y="5623742"/>
            <a:ext cx="932949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s-ES" sz="2000" noProof="0" dirty="0">
                <a:solidFill>
                  <a:schemeClr val="tx1"/>
                </a:solidFill>
                <a:latin typeface="Lato" panose="020F0502020204030203" pitchFamily="34" charset="0"/>
              </a:rPr>
              <a:t>Placa</a:t>
            </a:r>
          </a:p>
          <a:p>
            <a:pPr algn="ctr"/>
            <a:r>
              <a:rPr lang="es-ES" sz="2000" noProof="0" dirty="0">
                <a:solidFill>
                  <a:schemeClr val="tx1"/>
                </a:solidFill>
                <a:latin typeface="Lato" panose="020F0502020204030203" pitchFamily="34" charset="0"/>
              </a:rPr>
              <a:t>unipolar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4403C85-8D99-FDB1-D372-286456550665}"/>
              </a:ext>
            </a:extLst>
          </p:cNvPr>
          <p:cNvSpPr txBox="1"/>
          <p:nvPr/>
        </p:nvSpPr>
        <p:spPr>
          <a:xfrm>
            <a:off x="4386974" y="5619348"/>
            <a:ext cx="511358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s-ES" sz="2000" noProof="0" dirty="0">
                <a:solidFill>
                  <a:schemeClr val="tx1"/>
                </a:solidFill>
                <a:latin typeface="Lato" panose="020F0502020204030203" pitchFamily="34" charset="0"/>
              </a:rPr>
              <a:t>GDL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54DE7EE-E62A-D889-9A49-44DF7992C18D}"/>
              </a:ext>
            </a:extLst>
          </p:cNvPr>
          <p:cNvSpPr txBox="1"/>
          <p:nvPr/>
        </p:nvSpPr>
        <p:spPr>
          <a:xfrm>
            <a:off x="5801204" y="5619348"/>
            <a:ext cx="559449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s-ES" sz="2000" noProof="0" dirty="0">
                <a:solidFill>
                  <a:schemeClr val="tx1"/>
                </a:solidFill>
                <a:latin typeface="Lato" panose="020F0502020204030203" pitchFamily="34" charset="0"/>
              </a:rPr>
              <a:t>MEA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9DB1FA1-0E29-717B-4277-134BCE386765}"/>
              </a:ext>
            </a:extLst>
          </p:cNvPr>
          <p:cNvSpPr txBox="1"/>
          <p:nvPr/>
        </p:nvSpPr>
        <p:spPr>
          <a:xfrm>
            <a:off x="7130174" y="5627976"/>
            <a:ext cx="511358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s-ES" sz="2000" noProof="0" dirty="0">
                <a:solidFill>
                  <a:schemeClr val="tx1"/>
                </a:solidFill>
                <a:latin typeface="Lato" panose="020F0502020204030203" pitchFamily="34" charset="0"/>
              </a:rPr>
              <a:t>GDL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E8C8E4C-8B74-8234-FC1C-D23E507C97C3}"/>
              </a:ext>
            </a:extLst>
          </p:cNvPr>
          <p:cNvSpPr txBox="1"/>
          <p:nvPr/>
        </p:nvSpPr>
        <p:spPr>
          <a:xfrm>
            <a:off x="8290980" y="5627976"/>
            <a:ext cx="932949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s-ES" sz="2000" noProof="0" dirty="0">
                <a:solidFill>
                  <a:schemeClr val="tx1"/>
                </a:solidFill>
                <a:latin typeface="Lato" panose="020F0502020204030203" pitchFamily="34" charset="0"/>
              </a:rPr>
              <a:t>Placa</a:t>
            </a:r>
          </a:p>
          <a:p>
            <a:pPr algn="ctr"/>
            <a:r>
              <a:rPr lang="es-ES" sz="2000" noProof="0" dirty="0">
                <a:solidFill>
                  <a:schemeClr val="tx1"/>
                </a:solidFill>
                <a:latin typeface="Lato" panose="020F0502020204030203" pitchFamily="34" charset="0"/>
              </a:rPr>
              <a:t>unipolar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3807D72-6A8F-7157-93B0-D442F496E4DB}"/>
              </a:ext>
            </a:extLst>
          </p:cNvPr>
          <p:cNvSpPr txBox="1"/>
          <p:nvPr/>
        </p:nvSpPr>
        <p:spPr>
          <a:xfrm>
            <a:off x="9664185" y="5623582"/>
            <a:ext cx="929742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s-ES" sz="2000" noProof="0" dirty="0">
                <a:solidFill>
                  <a:schemeClr val="tx1"/>
                </a:solidFill>
                <a:latin typeface="Lato" panose="020F0502020204030203" pitchFamily="34" charset="0"/>
              </a:rPr>
              <a:t>Placa de</a:t>
            </a:r>
          </a:p>
          <a:p>
            <a:pPr algn="ctr"/>
            <a:r>
              <a:rPr lang="es-ES" sz="2000" noProof="0" dirty="0">
                <a:solidFill>
                  <a:schemeClr val="tx1"/>
                </a:solidFill>
                <a:latin typeface="Lato" panose="020F0502020204030203" pitchFamily="34" charset="0"/>
              </a:rPr>
              <a:t>soporte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3BB43D15-2E9E-2FF7-6E5B-5099E4358228}"/>
              </a:ext>
            </a:extLst>
          </p:cNvPr>
          <p:cNvCxnSpPr>
            <a:cxnSpLocks/>
          </p:cNvCxnSpPr>
          <p:nvPr/>
        </p:nvCxnSpPr>
        <p:spPr>
          <a:xfrm>
            <a:off x="994894" y="1721486"/>
            <a:ext cx="0" cy="1354061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9823237D-802F-93BE-82B5-6B43D77237D0}"/>
              </a:ext>
            </a:extLst>
          </p:cNvPr>
          <p:cNvCxnSpPr>
            <a:cxnSpLocks/>
          </p:cNvCxnSpPr>
          <p:nvPr/>
        </p:nvCxnSpPr>
        <p:spPr>
          <a:xfrm>
            <a:off x="2696868" y="1721486"/>
            <a:ext cx="0" cy="1025898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438E1A7C-0EC3-57A5-5620-5E480DB92469}"/>
              </a:ext>
            </a:extLst>
          </p:cNvPr>
          <p:cNvCxnSpPr>
            <a:cxnSpLocks/>
          </p:cNvCxnSpPr>
          <p:nvPr/>
        </p:nvCxnSpPr>
        <p:spPr>
          <a:xfrm>
            <a:off x="3987835" y="1662301"/>
            <a:ext cx="0" cy="1025898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75DC9AF3-470D-5665-F5F2-976279FA95A1}"/>
              </a:ext>
            </a:extLst>
          </p:cNvPr>
          <p:cNvCxnSpPr>
            <a:cxnSpLocks/>
          </p:cNvCxnSpPr>
          <p:nvPr/>
        </p:nvCxnSpPr>
        <p:spPr>
          <a:xfrm>
            <a:off x="5365880" y="1662301"/>
            <a:ext cx="0" cy="1085083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824FE18E-2053-D3D5-3840-7F7F6DD1385F}"/>
              </a:ext>
            </a:extLst>
          </p:cNvPr>
          <p:cNvCxnSpPr>
            <a:cxnSpLocks/>
          </p:cNvCxnSpPr>
          <p:nvPr/>
        </p:nvCxnSpPr>
        <p:spPr>
          <a:xfrm>
            <a:off x="6755860" y="1691893"/>
            <a:ext cx="0" cy="1085083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C721D332-B69E-9257-99BB-83D072889FD0}"/>
              </a:ext>
            </a:extLst>
          </p:cNvPr>
          <p:cNvCxnSpPr>
            <a:cxnSpLocks/>
          </p:cNvCxnSpPr>
          <p:nvPr/>
        </p:nvCxnSpPr>
        <p:spPr>
          <a:xfrm>
            <a:off x="8151746" y="1751078"/>
            <a:ext cx="0" cy="1025898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4CEEFAF8-0513-92B5-91B0-60F6C2A2391B}"/>
              </a:ext>
            </a:extLst>
          </p:cNvPr>
          <p:cNvCxnSpPr>
            <a:cxnSpLocks/>
          </p:cNvCxnSpPr>
          <p:nvPr/>
        </p:nvCxnSpPr>
        <p:spPr>
          <a:xfrm>
            <a:off x="9413868" y="1653793"/>
            <a:ext cx="0" cy="1025898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AFE6DE9A-624F-5D7E-3409-E187A648AA97}"/>
              </a:ext>
            </a:extLst>
          </p:cNvPr>
          <p:cNvCxnSpPr>
            <a:cxnSpLocks/>
          </p:cNvCxnSpPr>
          <p:nvPr/>
        </p:nvCxnSpPr>
        <p:spPr>
          <a:xfrm>
            <a:off x="11069962" y="1751078"/>
            <a:ext cx="0" cy="1354061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1BD2200A-9BA5-7AD5-71E2-472EA4383933}"/>
              </a:ext>
            </a:extLst>
          </p:cNvPr>
          <p:cNvCxnSpPr>
            <a:cxnSpLocks/>
          </p:cNvCxnSpPr>
          <p:nvPr/>
        </p:nvCxnSpPr>
        <p:spPr>
          <a:xfrm>
            <a:off x="10060800" y="5254223"/>
            <a:ext cx="0" cy="365125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B226BF52-6993-3D33-139B-840478CAF8D4}"/>
              </a:ext>
            </a:extLst>
          </p:cNvPr>
          <p:cNvCxnSpPr>
            <a:cxnSpLocks/>
          </p:cNvCxnSpPr>
          <p:nvPr/>
        </p:nvCxnSpPr>
        <p:spPr>
          <a:xfrm>
            <a:off x="2040750" y="5254223"/>
            <a:ext cx="0" cy="365125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A28BA835-CB54-1AC9-FF4F-43813F639E11}"/>
              </a:ext>
            </a:extLst>
          </p:cNvPr>
          <p:cNvCxnSpPr>
            <a:cxnSpLocks/>
            <a:endCxn id="28" idx="0"/>
          </p:cNvCxnSpPr>
          <p:nvPr/>
        </p:nvCxnSpPr>
        <p:spPr>
          <a:xfrm flipH="1">
            <a:off x="3271055" y="4889098"/>
            <a:ext cx="7055" cy="734644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DDCABDB7-6926-208B-FC97-7868ABD26ABF}"/>
              </a:ext>
            </a:extLst>
          </p:cNvPr>
          <p:cNvCxnSpPr>
            <a:cxnSpLocks/>
          </p:cNvCxnSpPr>
          <p:nvPr/>
        </p:nvCxnSpPr>
        <p:spPr>
          <a:xfrm>
            <a:off x="4665513" y="4762891"/>
            <a:ext cx="0" cy="77057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84109292-161F-F423-E1E0-C2070FA40750}"/>
              </a:ext>
            </a:extLst>
          </p:cNvPr>
          <p:cNvCxnSpPr>
            <a:cxnSpLocks/>
          </p:cNvCxnSpPr>
          <p:nvPr/>
        </p:nvCxnSpPr>
        <p:spPr>
          <a:xfrm>
            <a:off x="6075451" y="4577411"/>
            <a:ext cx="0" cy="95605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975C30BD-5A65-6F0A-9CA8-68D3D95B89B3}"/>
              </a:ext>
            </a:extLst>
          </p:cNvPr>
          <p:cNvCxnSpPr>
            <a:cxnSpLocks/>
          </p:cNvCxnSpPr>
          <p:nvPr/>
        </p:nvCxnSpPr>
        <p:spPr>
          <a:xfrm>
            <a:off x="7420488" y="4727329"/>
            <a:ext cx="0" cy="77057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37DFE0A4-BB85-C1D9-A102-AA76147E2316}"/>
              </a:ext>
            </a:extLst>
          </p:cNvPr>
          <p:cNvCxnSpPr>
            <a:cxnSpLocks/>
          </p:cNvCxnSpPr>
          <p:nvPr/>
        </p:nvCxnSpPr>
        <p:spPr>
          <a:xfrm flipH="1">
            <a:off x="8747155" y="4840150"/>
            <a:ext cx="7056" cy="734644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4A423D29-DE86-D88A-1C4E-E80FBEA28F42}"/>
              </a:ext>
            </a:extLst>
          </p:cNvPr>
          <p:cNvPicPr>
            <a:picLocks noChangeAspect="1"/>
          </p:cNvPicPr>
          <p:nvPr/>
        </p:nvPicPr>
        <p:blipFill>
          <a:blip r:embed="rId14">
            <a:alphaModFix amt="20000"/>
          </a:blip>
          <a:stretch>
            <a:fillRect/>
          </a:stretch>
        </p:blipFill>
        <p:spPr>
          <a:xfrm>
            <a:off x="8307092" y="6247383"/>
            <a:ext cx="347505" cy="460747"/>
          </a:xfrm>
          <a:prstGeom prst="rect">
            <a:avLst/>
          </a:prstGeom>
        </p:spPr>
      </p:pic>
      <p:pic>
        <p:nvPicPr>
          <p:cNvPr id="12" name="Picture 11" descr="A blue dart in a target&#10;&#10;Description automatically generated">
            <a:extLst>
              <a:ext uri="{FF2B5EF4-FFF2-40B4-BE49-F238E27FC236}">
                <a16:creationId xmlns:a16="http://schemas.microsoft.com/office/drawing/2014/main" id="{26FFF7E6-A4CE-A1AC-8C1C-9F6A968EB75E}"/>
              </a:ext>
            </a:extLst>
          </p:cNvPr>
          <p:cNvPicPr>
            <a:picLocks noChangeAspect="1"/>
          </p:cNvPicPr>
          <p:nvPr/>
        </p:nvPicPr>
        <p:blipFill>
          <a:blip r:embed="rId15">
            <a:alphaModFix amt="20000"/>
          </a:blip>
          <a:stretch>
            <a:fillRect/>
          </a:stretch>
        </p:blipFill>
        <p:spPr>
          <a:xfrm>
            <a:off x="6291882" y="6262468"/>
            <a:ext cx="427330" cy="430576"/>
          </a:xfrm>
          <a:prstGeom prst="rect">
            <a:avLst/>
          </a:prstGeom>
        </p:spPr>
      </p:pic>
      <p:pic>
        <p:nvPicPr>
          <p:cNvPr id="13" name="Picture 12" descr="A blue light bulb with a black background&#10;&#10;Description automatically generated">
            <a:extLst>
              <a:ext uri="{FF2B5EF4-FFF2-40B4-BE49-F238E27FC236}">
                <a16:creationId xmlns:a16="http://schemas.microsoft.com/office/drawing/2014/main" id="{D1306F4F-A93F-4488-E9BD-48251D488A36}"/>
              </a:ext>
            </a:extLst>
          </p:cNvPr>
          <p:cNvPicPr>
            <a:picLocks noChangeAspect="1"/>
          </p:cNvPicPr>
          <p:nvPr/>
        </p:nvPicPr>
        <p:blipFill>
          <a:blip r:embed="rId16">
            <a:alphaModFix amt="20000"/>
          </a:blip>
          <a:stretch>
            <a:fillRect/>
          </a:stretch>
        </p:blipFill>
        <p:spPr>
          <a:xfrm>
            <a:off x="9278107" y="6242400"/>
            <a:ext cx="315185" cy="470712"/>
          </a:xfrm>
          <a:prstGeom prst="rect">
            <a:avLst/>
          </a:prstGeom>
        </p:spPr>
      </p:pic>
      <p:pic>
        <p:nvPicPr>
          <p:cNvPr id="14" name="Picture 13" descr="A blue and black beaker with a liquid in it&#10;&#10;Description automatically generated">
            <a:extLst>
              <a:ext uri="{FF2B5EF4-FFF2-40B4-BE49-F238E27FC236}">
                <a16:creationId xmlns:a16="http://schemas.microsoft.com/office/drawing/2014/main" id="{F87C79A4-704E-0729-43C1-AE8BBA6344F6}"/>
              </a:ext>
            </a:extLst>
          </p:cNvPr>
          <p:cNvPicPr>
            <a:picLocks noChangeAspect="1"/>
          </p:cNvPicPr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7342722" y="6300834"/>
            <a:ext cx="340860" cy="353845"/>
          </a:xfrm>
          <a:prstGeom prst="rect">
            <a:avLst/>
          </a:prstGeom>
        </p:spPr>
      </p:pic>
      <p:pic>
        <p:nvPicPr>
          <p:cNvPr id="15" name="Picture 14" descr="A blue clock with a black background&#10;&#10;Description automatically generated">
            <a:extLst>
              <a:ext uri="{FF2B5EF4-FFF2-40B4-BE49-F238E27FC236}">
                <a16:creationId xmlns:a16="http://schemas.microsoft.com/office/drawing/2014/main" id="{F1D5E5D1-E498-C2FB-ADA8-4827B0423B52}"/>
              </a:ext>
            </a:extLst>
          </p:cNvPr>
          <p:cNvPicPr>
            <a:picLocks noChangeAspect="1"/>
          </p:cNvPicPr>
          <p:nvPr/>
        </p:nvPicPr>
        <p:blipFill>
          <a:blip r:embed="rId18">
            <a:alphaModFix amt="20000"/>
          </a:blip>
          <a:stretch>
            <a:fillRect/>
          </a:stretch>
        </p:blipFill>
        <p:spPr>
          <a:xfrm>
            <a:off x="10216800" y="6293678"/>
            <a:ext cx="354347" cy="368156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A065E0BF-9A57-1158-3318-B8C509C2DDB3}"/>
              </a:ext>
            </a:extLst>
          </p:cNvPr>
          <p:cNvSpPr/>
          <p:nvPr/>
        </p:nvSpPr>
        <p:spPr>
          <a:xfrm>
            <a:off x="5302348" y="2834054"/>
            <a:ext cx="1565256" cy="156525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scene3d>
            <a:camera prst="isometricLeftDown">
              <a:rot lat="0" lon="5400000" rev="0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17304855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6" grpId="0"/>
      <p:bldP spid="17" grpId="0"/>
      <p:bldP spid="18" grpId="0"/>
      <p:bldP spid="21" grpId="0"/>
      <p:bldP spid="22" grpId="0"/>
      <p:bldP spid="23" grpId="0"/>
      <p:bldP spid="24" grpId="0"/>
      <p:bldP spid="26" grpId="0"/>
      <p:bldP spid="28" grpId="0"/>
      <p:bldP spid="29" grpId="0"/>
      <p:bldP spid="30" grpId="0"/>
      <p:bldP spid="32" grpId="0"/>
      <p:bldP spid="34" grpId="0"/>
      <p:bldP spid="3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4FC7AE-2E04-8DC7-062D-04846756E2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457089-6566-722E-FDE0-43B17C81C320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F740012F-4135-4D7A-92FB-F458759476DC}" type="datetime1">
              <a:rPr lang="es-ES" noProof="0" smtClean="0"/>
              <a:t>20/11/2025</a:t>
            </a:fld>
            <a:endParaRPr lang="es-E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D1A224-FCC4-EEB1-F4B5-39F6DFAD561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noProof="0" smtClean="0"/>
              <a:t>32</a:t>
            </a:fld>
            <a:endParaRPr lang="es-ES" noProof="0" dirty="0"/>
          </a:p>
        </p:txBody>
      </p:sp>
      <p:sp>
        <p:nvSpPr>
          <p:cNvPr id="8" name="Google Shape;332;p32">
            <a:extLst>
              <a:ext uri="{FF2B5EF4-FFF2-40B4-BE49-F238E27FC236}">
                <a16:creationId xmlns:a16="http://schemas.microsoft.com/office/drawing/2014/main" id="{12DB6645-4AC1-AC47-B98C-C962359E034E}"/>
              </a:ext>
            </a:extLst>
          </p:cNvPr>
          <p:cNvSpPr/>
          <p:nvPr/>
        </p:nvSpPr>
        <p:spPr>
          <a:xfrm rot="10800000" flipH="1">
            <a:off x="0" y="171450"/>
            <a:ext cx="12192000" cy="667498"/>
          </a:xfrm>
          <a:prstGeom prst="rect">
            <a:avLst/>
          </a:prstGeom>
          <a:solidFill>
            <a:srgbClr val="00498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noProof="0" dirty="0"/>
          </a:p>
        </p:txBody>
      </p:sp>
      <p:sp>
        <p:nvSpPr>
          <p:cNvPr id="9" name="Google Shape;333;p32">
            <a:extLst>
              <a:ext uri="{FF2B5EF4-FFF2-40B4-BE49-F238E27FC236}">
                <a16:creationId xmlns:a16="http://schemas.microsoft.com/office/drawing/2014/main" id="{C2E3C6B0-67C9-A0EB-EEFA-4C08513F70C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31200" y="171449"/>
            <a:ext cx="7929600" cy="655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Lato"/>
              <a:buNone/>
            </a:pPr>
            <a:r>
              <a:rPr lang="es-ES" sz="3200" b="1" noProof="0" dirty="0">
                <a:solidFill>
                  <a:schemeClr val="lt1"/>
                </a:solidFill>
                <a:latin typeface="Lato" panose="020F0502020204030203" pitchFamily="34" charset="0"/>
                <a:ea typeface="Merriweather"/>
                <a:cs typeface="Merriweather"/>
                <a:sym typeface="Merriweather"/>
              </a:rPr>
              <a:t>MEA</a:t>
            </a:r>
            <a:endParaRPr lang="es-ES" sz="3200" noProof="0" dirty="0">
              <a:solidFill>
                <a:schemeClr val="lt1"/>
              </a:solidFill>
              <a:latin typeface="Lato" panose="020F0502020204030203" pitchFamily="34" charset="0"/>
              <a:ea typeface="Merriweather"/>
              <a:cs typeface="Merriweather"/>
              <a:sym typeface="Merriweather"/>
            </a:endParaRPr>
          </a:p>
        </p:txBody>
      </p:sp>
      <p:pic>
        <p:nvPicPr>
          <p:cNvPr id="10" name="Google Shape;109;p14">
            <a:extLst>
              <a:ext uri="{FF2B5EF4-FFF2-40B4-BE49-F238E27FC236}">
                <a16:creationId xmlns:a16="http://schemas.microsoft.com/office/drawing/2014/main" id="{CBDB6C82-9CE2-2644-F1B4-DB71CF615FD1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618409" y="364825"/>
            <a:ext cx="283835" cy="268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A white building with a dome on a black background&#10;&#10;Description automatically generated">
            <a:extLst>
              <a:ext uri="{FF2B5EF4-FFF2-40B4-BE49-F238E27FC236}">
                <a16:creationId xmlns:a16="http://schemas.microsoft.com/office/drawing/2014/main" id="{FCF70067-D409-9385-82FF-1C0C4AF003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505" y="253884"/>
            <a:ext cx="439951" cy="495418"/>
          </a:xfrm>
          <a:prstGeom prst="rect">
            <a:avLst/>
          </a:prstGeom>
        </p:spPr>
      </p:pic>
      <p:sp>
        <p:nvSpPr>
          <p:cNvPr id="91" name="Footer Placeholder 90">
            <a:extLst>
              <a:ext uri="{FF2B5EF4-FFF2-40B4-BE49-F238E27FC236}">
                <a16:creationId xmlns:a16="http://schemas.microsoft.com/office/drawing/2014/main" id="{8E25F529-5885-F948-EBC5-132B1B28BD37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s-ES" noProof="0" dirty="0"/>
              <a:t>GIIE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15458C-B438-447C-C388-63AA8BC2D852}"/>
              </a:ext>
            </a:extLst>
          </p:cNvPr>
          <p:cNvSpPr txBox="1"/>
          <p:nvPr/>
        </p:nvSpPr>
        <p:spPr>
          <a:xfrm>
            <a:off x="5734529" y="5619348"/>
            <a:ext cx="559449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s-ES" sz="2000" noProof="0" dirty="0">
                <a:solidFill>
                  <a:schemeClr val="tx1"/>
                </a:solidFill>
                <a:latin typeface="Lato" panose="020F0502020204030203" pitchFamily="34" charset="0"/>
              </a:rPr>
              <a:t>MEA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9CA9487-E047-B7A2-A512-652B18E68DF7}"/>
              </a:ext>
            </a:extLst>
          </p:cNvPr>
          <p:cNvSpPr/>
          <p:nvPr/>
        </p:nvSpPr>
        <p:spPr>
          <a:xfrm>
            <a:off x="4830820" y="1746581"/>
            <a:ext cx="2355911" cy="235591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scene3d>
            <a:camera prst="isometricLeftDown">
              <a:rot lat="0" lon="0" rev="5400000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noProof="0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01CD187-54E4-8CCF-DF1B-3C85901735C7}"/>
              </a:ext>
            </a:extLst>
          </p:cNvPr>
          <p:cNvCxnSpPr>
            <a:cxnSpLocks/>
          </p:cNvCxnSpPr>
          <p:nvPr/>
        </p:nvCxnSpPr>
        <p:spPr>
          <a:xfrm>
            <a:off x="6008776" y="4577411"/>
            <a:ext cx="0" cy="95605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A close-up of a piece of electronics&#10;&#10;Description automatically generated">
            <a:extLst>
              <a:ext uri="{FF2B5EF4-FFF2-40B4-BE49-F238E27FC236}">
                <a16:creationId xmlns:a16="http://schemas.microsoft.com/office/drawing/2014/main" id="{C147DF62-3BAB-9D3F-B94F-BDFFEA57F7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5493" y="906720"/>
            <a:ext cx="3146566" cy="35718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9153308-F3B2-A1FC-1900-A7013ABAA6E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</a:blip>
          <a:stretch>
            <a:fillRect/>
          </a:stretch>
        </p:blipFill>
        <p:spPr>
          <a:xfrm>
            <a:off x="8307092" y="6247383"/>
            <a:ext cx="347505" cy="460747"/>
          </a:xfrm>
          <a:prstGeom prst="rect">
            <a:avLst/>
          </a:prstGeom>
        </p:spPr>
      </p:pic>
      <p:pic>
        <p:nvPicPr>
          <p:cNvPr id="3" name="Picture 2" descr="A blue dart in a target&#10;&#10;Description automatically generated">
            <a:extLst>
              <a:ext uri="{FF2B5EF4-FFF2-40B4-BE49-F238E27FC236}">
                <a16:creationId xmlns:a16="http://schemas.microsoft.com/office/drawing/2014/main" id="{A2CA6653-AD3D-EA89-B65A-5E352EEDA142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</a:blip>
          <a:stretch>
            <a:fillRect/>
          </a:stretch>
        </p:blipFill>
        <p:spPr>
          <a:xfrm>
            <a:off x="6291882" y="6262468"/>
            <a:ext cx="427330" cy="430576"/>
          </a:xfrm>
          <a:prstGeom prst="rect">
            <a:avLst/>
          </a:prstGeom>
        </p:spPr>
      </p:pic>
      <p:pic>
        <p:nvPicPr>
          <p:cNvPr id="6" name="Picture 5" descr="A blue light bulb with a black background&#10;&#10;Description automatically generated">
            <a:extLst>
              <a:ext uri="{FF2B5EF4-FFF2-40B4-BE49-F238E27FC236}">
                <a16:creationId xmlns:a16="http://schemas.microsoft.com/office/drawing/2014/main" id="{D7E05C8A-4BD5-CEB2-077A-186895E9C6B4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</a:blip>
          <a:stretch>
            <a:fillRect/>
          </a:stretch>
        </p:blipFill>
        <p:spPr>
          <a:xfrm>
            <a:off x="9278107" y="6242400"/>
            <a:ext cx="315185" cy="470712"/>
          </a:xfrm>
          <a:prstGeom prst="rect">
            <a:avLst/>
          </a:prstGeom>
        </p:spPr>
      </p:pic>
      <p:pic>
        <p:nvPicPr>
          <p:cNvPr id="14" name="Picture 13" descr="A blue and black beaker with a liquid in it&#10;&#10;Description automatically generated">
            <a:extLst>
              <a:ext uri="{FF2B5EF4-FFF2-40B4-BE49-F238E27FC236}">
                <a16:creationId xmlns:a16="http://schemas.microsoft.com/office/drawing/2014/main" id="{1E788D03-4871-85CB-B327-BD23449C45A9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342722" y="6300834"/>
            <a:ext cx="340860" cy="353845"/>
          </a:xfrm>
          <a:prstGeom prst="rect">
            <a:avLst/>
          </a:prstGeom>
        </p:spPr>
      </p:pic>
      <p:pic>
        <p:nvPicPr>
          <p:cNvPr id="16" name="Picture 15" descr="A blue clock with a black background&#10;&#10;Description automatically generated">
            <a:extLst>
              <a:ext uri="{FF2B5EF4-FFF2-40B4-BE49-F238E27FC236}">
                <a16:creationId xmlns:a16="http://schemas.microsoft.com/office/drawing/2014/main" id="{6D460AE9-26A4-232B-D15E-9D1BB2EE9FD5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20000"/>
          </a:blip>
          <a:stretch>
            <a:fillRect/>
          </a:stretch>
        </p:blipFill>
        <p:spPr>
          <a:xfrm>
            <a:off x="10216800" y="6293678"/>
            <a:ext cx="354347" cy="36815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A1A0E0F-A22A-A81B-B9A1-8EBE12268D7F}"/>
              </a:ext>
            </a:extLst>
          </p:cNvPr>
          <p:cNvSpPr txBox="1"/>
          <p:nvPr/>
        </p:nvSpPr>
        <p:spPr>
          <a:xfrm>
            <a:off x="7683582" y="1800998"/>
            <a:ext cx="4272511" cy="258532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" sz="2400" noProof="0" dirty="0">
                <a:solidFill>
                  <a:schemeClr val="tx1"/>
                </a:solidFill>
                <a:latin typeface="Lato" panose="020F0502020204030203" pitchFamily="34" charset="0"/>
              </a:rPr>
              <a:t>Membrana:</a:t>
            </a:r>
          </a:p>
          <a:p>
            <a:r>
              <a:rPr lang="es-ES" sz="2400" noProof="0" dirty="0" err="1">
                <a:solidFill>
                  <a:schemeClr val="tx1"/>
                </a:solidFill>
                <a:latin typeface="Lato" panose="020F0502020204030203" pitchFamily="34" charset="0"/>
              </a:rPr>
              <a:t>Nafion</a:t>
            </a:r>
            <a:r>
              <a:rPr lang="es-ES" sz="2400" noProof="0" dirty="0">
                <a:solidFill>
                  <a:schemeClr val="tx1"/>
                </a:solidFill>
                <a:latin typeface="Lato" panose="020F0502020204030203" pitchFamily="34" charset="0"/>
              </a:rPr>
              <a:t>™ N115</a:t>
            </a:r>
          </a:p>
          <a:p>
            <a:endParaRPr lang="es-ES" sz="2400" noProof="0" dirty="0">
              <a:solidFill>
                <a:schemeClr val="tx1"/>
              </a:solidFill>
              <a:latin typeface="Lato" panose="020F0502020204030203" pitchFamily="34" charset="0"/>
            </a:endParaRPr>
          </a:p>
          <a:p>
            <a:r>
              <a:rPr lang="es-ES" sz="2400" noProof="0" dirty="0">
                <a:solidFill>
                  <a:schemeClr val="tx1"/>
                </a:solidFill>
                <a:latin typeface="Lato" panose="020F0502020204030203" pitchFamily="34" charset="0"/>
              </a:rPr>
              <a:t>Catalizador:</a:t>
            </a:r>
          </a:p>
          <a:p>
            <a:r>
              <a:rPr lang="es-ES" sz="2400" noProof="0" dirty="0">
                <a:solidFill>
                  <a:schemeClr val="tx1"/>
                </a:solidFill>
                <a:latin typeface="Lato" panose="020F0502020204030203" pitchFamily="34" charset="0"/>
              </a:rPr>
              <a:t>Catódico: </a:t>
            </a:r>
            <a:r>
              <a:rPr lang="es-ES" sz="2400" noProof="0" dirty="0" err="1">
                <a:solidFill>
                  <a:schemeClr val="tx1"/>
                </a:solidFill>
                <a:latin typeface="Lato" panose="020F0502020204030203" pitchFamily="34" charset="0"/>
              </a:rPr>
              <a:t>PtB</a:t>
            </a:r>
            <a:r>
              <a:rPr lang="es-ES" sz="2400" noProof="0" dirty="0">
                <a:solidFill>
                  <a:schemeClr val="tx1"/>
                </a:solidFill>
                <a:latin typeface="Lato" panose="020F0502020204030203" pitchFamily="34" charset="0"/>
              </a:rPr>
              <a:t> 3mg/cm</a:t>
            </a:r>
            <a:r>
              <a:rPr lang="es-ES" sz="2400" baseline="30000" noProof="0" dirty="0">
                <a:solidFill>
                  <a:schemeClr val="tx1"/>
                </a:solidFill>
                <a:latin typeface="Lato" panose="020F0502020204030203" pitchFamily="34" charset="0"/>
              </a:rPr>
              <a:t>2</a:t>
            </a:r>
          </a:p>
          <a:p>
            <a:r>
              <a:rPr lang="es-ES" sz="2400" noProof="0" dirty="0">
                <a:solidFill>
                  <a:schemeClr val="tx1"/>
                </a:solidFill>
                <a:latin typeface="Lato" panose="020F0502020204030203" pitchFamily="34" charset="0"/>
              </a:rPr>
              <a:t>Anódico: </a:t>
            </a:r>
            <a:r>
              <a:rPr lang="es-ES" sz="2400" noProof="0" dirty="0" err="1">
                <a:solidFill>
                  <a:schemeClr val="tx1"/>
                </a:solidFill>
                <a:latin typeface="Lato" panose="020F0502020204030203" pitchFamily="34" charset="0"/>
              </a:rPr>
              <a:t>IrRuOx</a:t>
            </a:r>
            <a:r>
              <a:rPr lang="es-ES" sz="2400" noProof="0" dirty="0">
                <a:solidFill>
                  <a:schemeClr val="tx1"/>
                </a:solidFill>
                <a:latin typeface="Lato" panose="020F0502020204030203" pitchFamily="34" charset="0"/>
              </a:rPr>
              <a:t> 3mg/cm</a:t>
            </a:r>
            <a:r>
              <a:rPr lang="es-ES" sz="2400" baseline="30000" noProof="0" dirty="0">
                <a:solidFill>
                  <a:schemeClr val="tx1"/>
                </a:solidFill>
                <a:latin typeface="Lato" panose="020F0502020204030203" pitchFamily="34" charset="0"/>
              </a:rPr>
              <a:t>2</a:t>
            </a:r>
          </a:p>
          <a:p>
            <a:r>
              <a:rPr lang="es-ES" sz="2400" noProof="0" dirty="0">
                <a:solidFill>
                  <a:schemeClr val="tx1"/>
                </a:solidFill>
                <a:latin typeface="Lato" panose="020F0502020204030203" pitchFamily="34" charset="0"/>
              </a:rPr>
              <a:t> </a:t>
            </a:r>
          </a:p>
        </p:txBody>
      </p:sp>
      <p:pic>
        <p:nvPicPr>
          <p:cNvPr id="19" name="Picture 18" descr="A blue and green logo&#10;&#10;AI-generated content may be incorrect.">
            <a:extLst>
              <a:ext uri="{FF2B5EF4-FFF2-40B4-BE49-F238E27FC236}">
                <a16:creationId xmlns:a16="http://schemas.microsoft.com/office/drawing/2014/main" id="{E62A3215-CD69-2E66-A99D-C6F68EF76CC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4702" y="1894157"/>
            <a:ext cx="3810196" cy="1282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7231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BBFEFD-485C-A34E-E71F-B92E0060C3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00810D91-A8D3-9888-E48F-144F02C34B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676622" y="1721486"/>
            <a:ext cx="156871" cy="300584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C1D813BC-93AB-95F8-EB49-B2A95B1D53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4067" y="1721486"/>
            <a:ext cx="142089" cy="3005843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3C19C9-CE52-F68E-AA2E-7122708AD1FD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F740012F-4135-4D7A-92FB-F458759476DC}" type="datetime1">
              <a:rPr lang="es-ES" noProof="0" smtClean="0"/>
              <a:t>20/11/2025</a:t>
            </a:fld>
            <a:endParaRPr lang="es-E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95D6F2-3530-3C72-7537-9D9A92F0893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noProof="0" smtClean="0"/>
              <a:t>33</a:t>
            </a:fld>
            <a:endParaRPr lang="es-ES" noProof="0" dirty="0"/>
          </a:p>
        </p:txBody>
      </p:sp>
      <p:sp>
        <p:nvSpPr>
          <p:cNvPr id="8" name="Google Shape;332;p32">
            <a:extLst>
              <a:ext uri="{FF2B5EF4-FFF2-40B4-BE49-F238E27FC236}">
                <a16:creationId xmlns:a16="http://schemas.microsoft.com/office/drawing/2014/main" id="{A01054AB-B5A2-AC3C-BD72-E979E0126F78}"/>
              </a:ext>
            </a:extLst>
          </p:cNvPr>
          <p:cNvSpPr/>
          <p:nvPr/>
        </p:nvSpPr>
        <p:spPr>
          <a:xfrm rot="10800000" flipH="1">
            <a:off x="0" y="171450"/>
            <a:ext cx="12192000" cy="667498"/>
          </a:xfrm>
          <a:prstGeom prst="rect">
            <a:avLst/>
          </a:prstGeom>
          <a:solidFill>
            <a:srgbClr val="00498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noProof="0" dirty="0"/>
          </a:p>
        </p:txBody>
      </p:sp>
      <p:sp>
        <p:nvSpPr>
          <p:cNvPr id="9" name="Google Shape;333;p32">
            <a:extLst>
              <a:ext uri="{FF2B5EF4-FFF2-40B4-BE49-F238E27FC236}">
                <a16:creationId xmlns:a16="http://schemas.microsoft.com/office/drawing/2014/main" id="{E25A1E89-8750-0C5F-3ADC-64746D24DE6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31200" y="171449"/>
            <a:ext cx="7929600" cy="655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Lato"/>
              <a:buNone/>
            </a:pPr>
            <a:r>
              <a:rPr lang="es-ES" sz="3200" b="1" noProof="0" dirty="0">
                <a:solidFill>
                  <a:schemeClr val="lt1"/>
                </a:solidFill>
                <a:latin typeface="Lato" panose="020F0502020204030203" pitchFamily="34" charset="0"/>
                <a:ea typeface="Merriweather"/>
                <a:cs typeface="Merriweather"/>
                <a:sym typeface="Merriweather"/>
              </a:rPr>
              <a:t>Celda</a:t>
            </a:r>
            <a:endParaRPr lang="es-ES" sz="3200" noProof="0" dirty="0">
              <a:solidFill>
                <a:schemeClr val="lt1"/>
              </a:solidFill>
              <a:latin typeface="Lato" panose="020F0502020204030203" pitchFamily="34" charset="0"/>
              <a:ea typeface="Merriweather"/>
              <a:cs typeface="Merriweather"/>
              <a:sym typeface="Merriweather"/>
            </a:endParaRPr>
          </a:p>
        </p:txBody>
      </p:sp>
      <p:pic>
        <p:nvPicPr>
          <p:cNvPr id="10" name="Google Shape;109;p14">
            <a:extLst>
              <a:ext uri="{FF2B5EF4-FFF2-40B4-BE49-F238E27FC236}">
                <a16:creationId xmlns:a16="http://schemas.microsoft.com/office/drawing/2014/main" id="{1E8C3137-F686-D350-D670-4D753C824D23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618409" y="364825"/>
            <a:ext cx="283835" cy="268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A white building with a dome on a black background&#10;&#10;Description automatically generated">
            <a:extLst>
              <a:ext uri="{FF2B5EF4-FFF2-40B4-BE49-F238E27FC236}">
                <a16:creationId xmlns:a16="http://schemas.microsoft.com/office/drawing/2014/main" id="{731E1052-EADA-3177-4B43-992D75B71B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505" y="253884"/>
            <a:ext cx="439951" cy="495418"/>
          </a:xfrm>
          <a:prstGeom prst="rect">
            <a:avLst/>
          </a:prstGeom>
        </p:spPr>
      </p:pic>
      <p:sp>
        <p:nvSpPr>
          <p:cNvPr id="91" name="Footer Placeholder 90">
            <a:extLst>
              <a:ext uri="{FF2B5EF4-FFF2-40B4-BE49-F238E27FC236}">
                <a16:creationId xmlns:a16="http://schemas.microsoft.com/office/drawing/2014/main" id="{2C95BE2B-E9BC-2E16-9162-3177D9B83AB3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s-ES" noProof="0" dirty="0"/>
              <a:t>GIIE</a:t>
            </a:r>
          </a:p>
        </p:txBody>
      </p:sp>
      <p:pic>
        <p:nvPicPr>
          <p:cNvPr id="6" name="Picture 5" descr="A grey rectangular object with black border&#10;&#10;Description automatically generated">
            <a:extLst>
              <a:ext uri="{FF2B5EF4-FFF2-40B4-BE49-F238E27FC236}">
                <a16:creationId xmlns:a16="http://schemas.microsoft.com/office/drawing/2014/main" id="{D4CEE6CB-BD96-D284-EA90-02966B3880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29215" y="2855168"/>
            <a:ext cx="133705" cy="169725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BAF0F34-AAE8-AAAE-70F1-11C94544AD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31550" y="2905240"/>
            <a:ext cx="48621" cy="159710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9BA1353-990E-6768-F6E5-AC19B19D9F6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86671" y="2760638"/>
            <a:ext cx="70859" cy="169725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92992BE1-9BA5-E76F-90A4-055D847BD1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498" y="3218741"/>
            <a:ext cx="47754" cy="916005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947F60B9-4534-4522-E755-0DDE607959D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46085" y="3224407"/>
            <a:ext cx="47754" cy="91600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8FE50A82-B3E1-0250-F625-EA939BADBE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41570" y="2881599"/>
            <a:ext cx="48621" cy="1597107"/>
          </a:xfrm>
          <a:prstGeom prst="rect">
            <a:avLst/>
          </a:prstGeom>
        </p:spPr>
      </p:pic>
      <p:pic>
        <p:nvPicPr>
          <p:cNvPr id="44" name="Picture 43" descr="A grey rectangular object with black border&#10;&#10;Description automatically generated">
            <a:extLst>
              <a:ext uri="{FF2B5EF4-FFF2-40B4-BE49-F238E27FC236}">
                <a16:creationId xmlns:a16="http://schemas.microsoft.com/office/drawing/2014/main" id="{68D0518E-8492-7808-9AE2-C54BBE53AD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84894" y="2862240"/>
            <a:ext cx="133705" cy="1697254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FE3CC627-A13E-53A8-0C12-47EF190D81E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61439" y="2828116"/>
            <a:ext cx="70859" cy="169725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7C95015A-7CED-06D9-12D7-43251915025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42654" y="2880157"/>
            <a:ext cx="45719" cy="1697254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C95B5AA9-FBD3-D6F6-63D3-AD61D90D99D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97629" y="2855168"/>
            <a:ext cx="45719" cy="1697254"/>
          </a:xfrm>
          <a:prstGeom prst="rect">
            <a:avLst/>
          </a:prstGeom>
        </p:spPr>
      </p:pic>
      <p:pic>
        <p:nvPicPr>
          <p:cNvPr id="37" name="Picture 36" descr="A close up of a screen&#10;&#10;Description automatically generated">
            <a:extLst>
              <a:ext uri="{FF2B5EF4-FFF2-40B4-BE49-F238E27FC236}">
                <a16:creationId xmlns:a16="http://schemas.microsoft.com/office/drawing/2014/main" id="{409D65AB-BE2B-7CD2-795B-BEB3F8C44A8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705282" y="2099635"/>
            <a:ext cx="1096518" cy="3054587"/>
          </a:xfrm>
          <a:prstGeom prst="rect">
            <a:avLst/>
          </a:prstGeom>
        </p:spPr>
      </p:pic>
      <p:pic>
        <p:nvPicPr>
          <p:cNvPr id="35" name="Picture 34" descr="A black and white rectangular object&#10;&#10;Description automatically generated">
            <a:extLst>
              <a:ext uri="{FF2B5EF4-FFF2-40B4-BE49-F238E27FC236}">
                <a16:creationId xmlns:a16="http://schemas.microsoft.com/office/drawing/2014/main" id="{800F994B-8B6B-93AA-AC92-7CA01894AA2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05038" y="2070354"/>
            <a:ext cx="1109243" cy="307782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388DC76-1CD7-C022-F119-7CA3A56349D0}"/>
              </a:ext>
            </a:extLst>
          </p:cNvPr>
          <p:cNvSpPr txBox="1"/>
          <p:nvPr/>
        </p:nvSpPr>
        <p:spPr>
          <a:xfrm>
            <a:off x="731145" y="969879"/>
            <a:ext cx="1128515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s-ES" sz="2000" noProof="0" dirty="0">
                <a:solidFill>
                  <a:schemeClr val="tx1"/>
                </a:solidFill>
                <a:latin typeface="Lato" panose="020F0502020204030203" pitchFamily="34" charset="0"/>
              </a:rPr>
              <a:t>Elemento</a:t>
            </a:r>
          </a:p>
          <a:p>
            <a:pPr algn="ctr"/>
            <a:r>
              <a:rPr lang="es-ES" sz="2000" noProof="0" dirty="0">
                <a:solidFill>
                  <a:schemeClr val="tx1"/>
                </a:solidFill>
                <a:latin typeface="Lato" panose="020F0502020204030203" pitchFamily="34" charset="0"/>
              </a:rPr>
              <a:t>calefactor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FC173EE-B3C8-7494-6C4F-7F45B8E19BAC}"/>
              </a:ext>
            </a:extLst>
          </p:cNvPr>
          <p:cNvSpPr txBox="1"/>
          <p:nvPr/>
        </p:nvSpPr>
        <p:spPr>
          <a:xfrm>
            <a:off x="2206942" y="1265154"/>
            <a:ext cx="920124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s-ES" sz="2000" noProof="0" dirty="0">
                <a:solidFill>
                  <a:schemeClr val="tx1"/>
                </a:solidFill>
                <a:latin typeface="Lato" panose="020F0502020204030203" pitchFamily="34" charset="0"/>
              </a:rPr>
              <a:t>Aislante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FC15D0B-74D9-BEB5-260C-9876250AC971}"/>
              </a:ext>
            </a:extLst>
          </p:cNvPr>
          <p:cNvSpPr txBox="1"/>
          <p:nvPr/>
        </p:nvSpPr>
        <p:spPr>
          <a:xfrm>
            <a:off x="3623425" y="965485"/>
            <a:ext cx="830356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s-ES" sz="2000" noProof="0" dirty="0">
                <a:solidFill>
                  <a:schemeClr val="tx1"/>
                </a:solidFill>
                <a:latin typeface="Lato" panose="020F0502020204030203" pitchFamily="34" charset="0"/>
              </a:rPr>
              <a:t>Placa</a:t>
            </a:r>
          </a:p>
          <a:p>
            <a:pPr algn="ctr"/>
            <a:r>
              <a:rPr lang="es-ES" sz="2000" noProof="0" dirty="0">
                <a:solidFill>
                  <a:schemeClr val="tx1"/>
                </a:solidFill>
                <a:latin typeface="Lato" panose="020F0502020204030203" pitchFamily="34" charset="0"/>
              </a:rPr>
              <a:t>de flujo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2A39267-CBCB-D156-26A8-85E0A49049A9}"/>
              </a:ext>
            </a:extLst>
          </p:cNvPr>
          <p:cNvSpPr txBox="1"/>
          <p:nvPr/>
        </p:nvSpPr>
        <p:spPr>
          <a:xfrm>
            <a:off x="4885220" y="1260760"/>
            <a:ext cx="1049967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s-ES" sz="2000" noProof="0" dirty="0">
                <a:solidFill>
                  <a:schemeClr val="tx1"/>
                </a:solidFill>
                <a:latin typeface="Lato" panose="020F0502020204030203" pitchFamily="34" charset="0"/>
              </a:rPr>
              <a:t>Empaque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CF7E8C4-C9F5-3E68-4A14-168ED9B619F1}"/>
              </a:ext>
            </a:extLst>
          </p:cNvPr>
          <p:cNvSpPr txBox="1"/>
          <p:nvPr/>
        </p:nvSpPr>
        <p:spPr>
          <a:xfrm>
            <a:off x="6256819" y="1269388"/>
            <a:ext cx="1049967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s-ES" sz="2000" noProof="0" dirty="0">
                <a:solidFill>
                  <a:schemeClr val="tx1"/>
                </a:solidFill>
                <a:latin typeface="Lato" panose="020F0502020204030203" pitchFamily="34" charset="0"/>
              </a:rPr>
              <a:t>Empaque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8A7E6EA-1EFE-7821-89F1-7459FF1AF995}"/>
              </a:ext>
            </a:extLst>
          </p:cNvPr>
          <p:cNvSpPr txBox="1"/>
          <p:nvPr/>
        </p:nvSpPr>
        <p:spPr>
          <a:xfrm>
            <a:off x="7738226" y="974113"/>
            <a:ext cx="830356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s-ES" sz="2000" noProof="0" dirty="0">
                <a:solidFill>
                  <a:schemeClr val="tx1"/>
                </a:solidFill>
                <a:latin typeface="Lato" panose="020F0502020204030203" pitchFamily="34" charset="0"/>
              </a:rPr>
              <a:t>Placa</a:t>
            </a:r>
          </a:p>
          <a:p>
            <a:pPr algn="ctr"/>
            <a:r>
              <a:rPr lang="es-ES" sz="2000" noProof="0" dirty="0">
                <a:solidFill>
                  <a:schemeClr val="tx1"/>
                </a:solidFill>
                <a:latin typeface="Lato" panose="020F0502020204030203" pitchFamily="34" charset="0"/>
              </a:rPr>
              <a:t>de flujo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73A57FF-017D-C747-B454-05F6C74D0523}"/>
              </a:ext>
            </a:extLst>
          </p:cNvPr>
          <p:cNvSpPr txBox="1"/>
          <p:nvPr/>
        </p:nvSpPr>
        <p:spPr>
          <a:xfrm>
            <a:off x="9064942" y="1264994"/>
            <a:ext cx="920124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s-ES" sz="2000" noProof="0" dirty="0">
                <a:solidFill>
                  <a:schemeClr val="tx1"/>
                </a:solidFill>
                <a:latin typeface="Lato" panose="020F0502020204030203" pitchFamily="34" charset="0"/>
              </a:rPr>
              <a:t>Aislante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A59F9F7-B559-2348-8A22-7B0F94CB5444}"/>
              </a:ext>
            </a:extLst>
          </p:cNvPr>
          <p:cNvSpPr txBox="1"/>
          <p:nvPr/>
        </p:nvSpPr>
        <p:spPr>
          <a:xfrm>
            <a:off x="10332345" y="969719"/>
            <a:ext cx="1128515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s-ES" sz="2000" noProof="0" dirty="0">
                <a:solidFill>
                  <a:schemeClr val="tx1"/>
                </a:solidFill>
                <a:latin typeface="Lato" panose="020F0502020204030203" pitchFamily="34" charset="0"/>
              </a:rPr>
              <a:t>Elemento</a:t>
            </a:r>
          </a:p>
          <a:p>
            <a:pPr algn="ctr"/>
            <a:r>
              <a:rPr lang="es-ES" sz="2000" noProof="0" dirty="0">
                <a:solidFill>
                  <a:schemeClr val="tx1"/>
                </a:solidFill>
                <a:latin typeface="Lato" panose="020F0502020204030203" pitchFamily="34" charset="0"/>
              </a:rPr>
              <a:t>calefactor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7424E31-C89F-7223-425B-3128B69527D0}"/>
              </a:ext>
            </a:extLst>
          </p:cNvPr>
          <p:cNvSpPr txBox="1"/>
          <p:nvPr/>
        </p:nvSpPr>
        <p:spPr>
          <a:xfrm>
            <a:off x="1335196" y="5623742"/>
            <a:ext cx="1128515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s-ES" sz="2000" noProof="0" dirty="0">
                <a:solidFill>
                  <a:schemeClr val="tx1"/>
                </a:solidFill>
                <a:latin typeface="Lato" panose="020F0502020204030203" pitchFamily="34" charset="0"/>
              </a:rPr>
              <a:t>Elemento</a:t>
            </a:r>
          </a:p>
          <a:p>
            <a:pPr algn="ctr"/>
            <a:r>
              <a:rPr lang="es-ES" sz="2000" noProof="0" dirty="0">
                <a:solidFill>
                  <a:schemeClr val="tx1"/>
                </a:solidFill>
                <a:latin typeface="Lato" panose="020F0502020204030203" pitchFamily="34" charset="0"/>
              </a:rPr>
              <a:t>calefactor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368FB01-BFE2-B11D-1133-4898B4641492}"/>
              </a:ext>
            </a:extLst>
          </p:cNvPr>
          <p:cNvSpPr txBox="1"/>
          <p:nvPr/>
        </p:nvSpPr>
        <p:spPr>
          <a:xfrm>
            <a:off x="2804580" y="5623742"/>
            <a:ext cx="932949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s-ES" sz="2000" noProof="0" dirty="0">
                <a:solidFill>
                  <a:schemeClr val="tx1"/>
                </a:solidFill>
                <a:latin typeface="Lato" panose="020F0502020204030203" pitchFamily="34" charset="0"/>
              </a:rPr>
              <a:t>Placa</a:t>
            </a:r>
          </a:p>
          <a:p>
            <a:pPr algn="ctr"/>
            <a:r>
              <a:rPr lang="es-ES" sz="2000" noProof="0" dirty="0">
                <a:solidFill>
                  <a:schemeClr val="tx1"/>
                </a:solidFill>
                <a:latin typeface="Lato" panose="020F0502020204030203" pitchFamily="34" charset="0"/>
              </a:rPr>
              <a:t>unipolar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8A1673E-073D-B299-0032-F063182FA887}"/>
              </a:ext>
            </a:extLst>
          </p:cNvPr>
          <p:cNvSpPr txBox="1"/>
          <p:nvPr/>
        </p:nvSpPr>
        <p:spPr>
          <a:xfrm>
            <a:off x="4386974" y="5619348"/>
            <a:ext cx="511358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s-ES" sz="2000" noProof="0" dirty="0">
                <a:solidFill>
                  <a:schemeClr val="tx1"/>
                </a:solidFill>
                <a:latin typeface="Lato" panose="020F0502020204030203" pitchFamily="34" charset="0"/>
              </a:rPr>
              <a:t>GDL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9DFE61C-67F6-755B-7B7F-B76BD956D147}"/>
              </a:ext>
            </a:extLst>
          </p:cNvPr>
          <p:cNvSpPr txBox="1"/>
          <p:nvPr/>
        </p:nvSpPr>
        <p:spPr>
          <a:xfrm>
            <a:off x="7130174" y="5627976"/>
            <a:ext cx="511358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s-ES" sz="2000" noProof="0" dirty="0">
                <a:solidFill>
                  <a:schemeClr val="tx1"/>
                </a:solidFill>
                <a:latin typeface="Lato" panose="020F0502020204030203" pitchFamily="34" charset="0"/>
              </a:rPr>
              <a:t>GDL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2C80D57-6350-A1CD-10DE-C111989C956B}"/>
              </a:ext>
            </a:extLst>
          </p:cNvPr>
          <p:cNvSpPr txBox="1"/>
          <p:nvPr/>
        </p:nvSpPr>
        <p:spPr>
          <a:xfrm>
            <a:off x="8290980" y="5627976"/>
            <a:ext cx="932949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s-ES" sz="2000" noProof="0" dirty="0">
                <a:solidFill>
                  <a:schemeClr val="tx1"/>
                </a:solidFill>
                <a:latin typeface="Lato" panose="020F0502020204030203" pitchFamily="34" charset="0"/>
              </a:rPr>
              <a:t>Placa</a:t>
            </a:r>
          </a:p>
          <a:p>
            <a:pPr algn="ctr"/>
            <a:r>
              <a:rPr lang="es-ES" sz="2000" noProof="0" dirty="0">
                <a:solidFill>
                  <a:schemeClr val="tx1"/>
                </a:solidFill>
                <a:latin typeface="Lato" panose="020F0502020204030203" pitchFamily="34" charset="0"/>
              </a:rPr>
              <a:t>unipolar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B7DDFBD-D8E5-9F49-51A7-9FE9488487A6}"/>
              </a:ext>
            </a:extLst>
          </p:cNvPr>
          <p:cNvSpPr txBox="1"/>
          <p:nvPr/>
        </p:nvSpPr>
        <p:spPr>
          <a:xfrm>
            <a:off x="9564796" y="5623582"/>
            <a:ext cx="1128515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s-ES" sz="2000" noProof="0" dirty="0">
                <a:solidFill>
                  <a:schemeClr val="tx1"/>
                </a:solidFill>
                <a:latin typeface="Lato" panose="020F0502020204030203" pitchFamily="34" charset="0"/>
              </a:rPr>
              <a:t>Elemento</a:t>
            </a:r>
          </a:p>
          <a:p>
            <a:pPr algn="ctr"/>
            <a:r>
              <a:rPr lang="es-ES" sz="2000" noProof="0" dirty="0">
                <a:solidFill>
                  <a:schemeClr val="tx1"/>
                </a:solidFill>
                <a:latin typeface="Lato" panose="020F0502020204030203" pitchFamily="34" charset="0"/>
              </a:rPr>
              <a:t>calefactor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ADBFAEB0-2B11-A775-D017-2903AE32E4EC}"/>
              </a:ext>
            </a:extLst>
          </p:cNvPr>
          <p:cNvCxnSpPr>
            <a:cxnSpLocks/>
          </p:cNvCxnSpPr>
          <p:nvPr/>
        </p:nvCxnSpPr>
        <p:spPr>
          <a:xfrm>
            <a:off x="994894" y="1721486"/>
            <a:ext cx="0" cy="1354061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34CAF1AE-4E10-F03D-B87C-4D012A810069}"/>
              </a:ext>
            </a:extLst>
          </p:cNvPr>
          <p:cNvCxnSpPr>
            <a:cxnSpLocks/>
          </p:cNvCxnSpPr>
          <p:nvPr/>
        </p:nvCxnSpPr>
        <p:spPr>
          <a:xfrm>
            <a:off x="2696868" y="1721486"/>
            <a:ext cx="0" cy="1025898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3B2BE3B5-6C04-BFA2-BD50-F8484FCF1161}"/>
              </a:ext>
            </a:extLst>
          </p:cNvPr>
          <p:cNvCxnSpPr>
            <a:cxnSpLocks/>
          </p:cNvCxnSpPr>
          <p:nvPr/>
        </p:nvCxnSpPr>
        <p:spPr>
          <a:xfrm>
            <a:off x="3987835" y="1662301"/>
            <a:ext cx="0" cy="1025898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C8730ED0-63A5-6861-8888-C6EE39B471F9}"/>
              </a:ext>
            </a:extLst>
          </p:cNvPr>
          <p:cNvCxnSpPr>
            <a:cxnSpLocks/>
          </p:cNvCxnSpPr>
          <p:nvPr/>
        </p:nvCxnSpPr>
        <p:spPr>
          <a:xfrm>
            <a:off x="5365880" y="1662301"/>
            <a:ext cx="0" cy="1085083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B26C8792-AC50-8AB2-9F5D-8AD513EC1F64}"/>
              </a:ext>
            </a:extLst>
          </p:cNvPr>
          <p:cNvCxnSpPr>
            <a:cxnSpLocks/>
          </p:cNvCxnSpPr>
          <p:nvPr/>
        </p:nvCxnSpPr>
        <p:spPr>
          <a:xfrm>
            <a:off x="6755860" y="1691893"/>
            <a:ext cx="0" cy="1085083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53D16D0D-CE2F-FB00-762C-D8B381B17FEE}"/>
              </a:ext>
            </a:extLst>
          </p:cNvPr>
          <p:cNvCxnSpPr>
            <a:cxnSpLocks/>
          </p:cNvCxnSpPr>
          <p:nvPr/>
        </p:nvCxnSpPr>
        <p:spPr>
          <a:xfrm>
            <a:off x="8151746" y="1751078"/>
            <a:ext cx="0" cy="1025898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6B4460F9-FF68-F028-5DA0-1C31CC48DA29}"/>
              </a:ext>
            </a:extLst>
          </p:cNvPr>
          <p:cNvCxnSpPr>
            <a:cxnSpLocks/>
          </p:cNvCxnSpPr>
          <p:nvPr/>
        </p:nvCxnSpPr>
        <p:spPr>
          <a:xfrm>
            <a:off x="9413868" y="1653793"/>
            <a:ext cx="0" cy="1025898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90A1147A-7058-8248-AE16-04765D2EC8A9}"/>
              </a:ext>
            </a:extLst>
          </p:cNvPr>
          <p:cNvCxnSpPr>
            <a:cxnSpLocks/>
          </p:cNvCxnSpPr>
          <p:nvPr/>
        </p:nvCxnSpPr>
        <p:spPr>
          <a:xfrm>
            <a:off x="11069962" y="1751078"/>
            <a:ext cx="0" cy="1354061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5CA5590E-84B4-5C93-5002-79A994E5723E}"/>
              </a:ext>
            </a:extLst>
          </p:cNvPr>
          <p:cNvCxnSpPr>
            <a:cxnSpLocks/>
          </p:cNvCxnSpPr>
          <p:nvPr/>
        </p:nvCxnSpPr>
        <p:spPr>
          <a:xfrm>
            <a:off x="10060800" y="5254223"/>
            <a:ext cx="0" cy="365125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CF830E28-A16B-6C8B-760A-E0C50430811A}"/>
              </a:ext>
            </a:extLst>
          </p:cNvPr>
          <p:cNvCxnSpPr>
            <a:cxnSpLocks/>
          </p:cNvCxnSpPr>
          <p:nvPr/>
        </p:nvCxnSpPr>
        <p:spPr>
          <a:xfrm>
            <a:off x="2040750" y="5254223"/>
            <a:ext cx="0" cy="365125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C1C9E57A-89D2-69E5-F767-7A41466B0D20}"/>
              </a:ext>
            </a:extLst>
          </p:cNvPr>
          <p:cNvCxnSpPr>
            <a:cxnSpLocks/>
            <a:endCxn id="28" idx="0"/>
          </p:cNvCxnSpPr>
          <p:nvPr/>
        </p:nvCxnSpPr>
        <p:spPr>
          <a:xfrm flipH="1">
            <a:off x="3271055" y="4889098"/>
            <a:ext cx="7055" cy="734644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9F77B18F-32A4-FC31-47C2-58A1E4EC6517}"/>
              </a:ext>
            </a:extLst>
          </p:cNvPr>
          <p:cNvCxnSpPr>
            <a:cxnSpLocks/>
          </p:cNvCxnSpPr>
          <p:nvPr/>
        </p:nvCxnSpPr>
        <p:spPr>
          <a:xfrm>
            <a:off x="4665513" y="4762891"/>
            <a:ext cx="0" cy="77057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D85912C0-5E2E-F4F4-076D-4FBE8F043709}"/>
              </a:ext>
            </a:extLst>
          </p:cNvPr>
          <p:cNvCxnSpPr>
            <a:cxnSpLocks/>
          </p:cNvCxnSpPr>
          <p:nvPr/>
        </p:nvCxnSpPr>
        <p:spPr>
          <a:xfrm>
            <a:off x="7420488" y="4727329"/>
            <a:ext cx="0" cy="77057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818C98A6-B4F7-693C-6055-6B746E86BD88}"/>
              </a:ext>
            </a:extLst>
          </p:cNvPr>
          <p:cNvCxnSpPr>
            <a:cxnSpLocks/>
          </p:cNvCxnSpPr>
          <p:nvPr/>
        </p:nvCxnSpPr>
        <p:spPr>
          <a:xfrm flipH="1">
            <a:off x="8747155" y="4840150"/>
            <a:ext cx="7056" cy="734644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0298F6A8-0618-C96D-2C44-21FEFDCD24F1}"/>
              </a:ext>
            </a:extLst>
          </p:cNvPr>
          <p:cNvSpPr/>
          <p:nvPr/>
        </p:nvSpPr>
        <p:spPr>
          <a:xfrm>
            <a:off x="5302348" y="2834054"/>
            <a:ext cx="1565256" cy="156525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scene3d>
            <a:camera prst="isometricLeftDown">
              <a:rot lat="0" lon="5400000" rev="0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noProof="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2EEA5C-8FA1-B9E5-3B46-5841D0C57A30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 amt="20000"/>
          </a:blip>
          <a:stretch>
            <a:fillRect/>
          </a:stretch>
        </p:blipFill>
        <p:spPr>
          <a:xfrm>
            <a:off x="8307092" y="6247383"/>
            <a:ext cx="347505" cy="460747"/>
          </a:xfrm>
          <a:prstGeom prst="rect">
            <a:avLst/>
          </a:prstGeom>
        </p:spPr>
      </p:pic>
      <p:pic>
        <p:nvPicPr>
          <p:cNvPr id="12" name="Picture 11" descr="A blue dart in a target&#10;&#10;Description automatically generated">
            <a:extLst>
              <a:ext uri="{FF2B5EF4-FFF2-40B4-BE49-F238E27FC236}">
                <a16:creationId xmlns:a16="http://schemas.microsoft.com/office/drawing/2014/main" id="{173583FC-4877-8640-46F5-FF685281A675}"/>
              </a:ext>
            </a:extLst>
          </p:cNvPr>
          <p:cNvPicPr>
            <a:picLocks noChangeAspect="1"/>
          </p:cNvPicPr>
          <p:nvPr/>
        </p:nvPicPr>
        <p:blipFill>
          <a:blip r:embed="rId14">
            <a:alphaModFix amt="20000"/>
          </a:blip>
          <a:stretch>
            <a:fillRect/>
          </a:stretch>
        </p:blipFill>
        <p:spPr>
          <a:xfrm>
            <a:off x="6291882" y="6262468"/>
            <a:ext cx="427330" cy="430576"/>
          </a:xfrm>
          <a:prstGeom prst="rect">
            <a:avLst/>
          </a:prstGeom>
        </p:spPr>
      </p:pic>
      <p:pic>
        <p:nvPicPr>
          <p:cNvPr id="13" name="Picture 12" descr="A blue light bulb with a black background&#10;&#10;Description automatically generated">
            <a:extLst>
              <a:ext uri="{FF2B5EF4-FFF2-40B4-BE49-F238E27FC236}">
                <a16:creationId xmlns:a16="http://schemas.microsoft.com/office/drawing/2014/main" id="{BD314958-21FF-CD8E-BEB2-E2A3255DEB85}"/>
              </a:ext>
            </a:extLst>
          </p:cNvPr>
          <p:cNvPicPr>
            <a:picLocks noChangeAspect="1"/>
          </p:cNvPicPr>
          <p:nvPr/>
        </p:nvPicPr>
        <p:blipFill>
          <a:blip r:embed="rId15">
            <a:alphaModFix amt="20000"/>
          </a:blip>
          <a:stretch>
            <a:fillRect/>
          </a:stretch>
        </p:blipFill>
        <p:spPr>
          <a:xfrm>
            <a:off x="9278107" y="6242400"/>
            <a:ext cx="315185" cy="470712"/>
          </a:xfrm>
          <a:prstGeom prst="rect">
            <a:avLst/>
          </a:prstGeom>
        </p:spPr>
      </p:pic>
      <p:pic>
        <p:nvPicPr>
          <p:cNvPr id="14" name="Picture 13" descr="A blue and black beaker with a liquid in it&#10;&#10;Description automatically generated">
            <a:extLst>
              <a:ext uri="{FF2B5EF4-FFF2-40B4-BE49-F238E27FC236}">
                <a16:creationId xmlns:a16="http://schemas.microsoft.com/office/drawing/2014/main" id="{D138CAAF-05C5-0442-0BE6-8BD08FEE040D}"/>
              </a:ext>
            </a:extLst>
          </p:cNvPr>
          <p:cNvPicPr>
            <a:picLocks noChangeAspect="1"/>
          </p:cNvPicPr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7342722" y="6300834"/>
            <a:ext cx="340860" cy="353845"/>
          </a:xfrm>
          <a:prstGeom prst="rect">
            <a:avLst/>
          </a:prstGeom>
        </p:spPr>
      </p:pic>
      <p:pic>
        <p:nvPicPr>
          <p:cNvPr id="15" name="Picture 14" descr="A blue clock with a black background&#10;&#10;Description automatically generated">
            <a:extLst>
              <a:ext uri="{FF2B5EF4-FFF2-40B4-BE49-F238E27FC236}">
                <a16:creationId xmlns:a16="http://schemas.microsoft.com/office/drawing/2014/main" id="{2BCA440D-5C2D-53B6-8C00-C106A2EF8A0A}"/>
              </a:ext>
            </a:extLst>
          </p:cNvPr>
          <p:cNvPicPr>
            <a:picLocks noChangeAspect="1"/>
          </p:cNvPicPr>
          <p:nvPr/>
        </p:nvPicPr>
        <p:blipFill>
          <a:blip r:embed="rId17">
            <a:alphaModFix amt="20000"/>
          </a:blip>
          <a:stretch>
            <a:fillRect/>
          </a:stretch>
        </p:blipFill>
        <p:spPr>
          <a:xfrm>
            <a:off x="10216800" y="6293678"/>
            <a:ext cx="354347" cy="36815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24BCB04-9258-0EEC-9E03-BB088DCDB7E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996072" y="2849505"/>
            <a:ext cx="158758" cy="1597107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7C22D331-AD22-2091-5F03-C08D22C25A20}"/>
              </a:ext>
            </a:extLst>
          </p:cNvPr>
          <p:cNvSpPr txBox="1"/>
          <p:nvPr/>
        </p:nvSpPr>
        <p:spPr>
          <a:xfrm>
            <a:off x="5801204" y="5619348"/>
            <a:ext cx="559449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s-ES" sz="2000" noProof="0" dirty="0">
                <a:solidFill>
                  <a:schemeClr val="tx1"/>
                </a:solidFill>
                <a:latin typeface="Lato" panose="020F0502020204030203" pitchFamily="34" charset="0"/>
              </a:rPr>
              <a:t>MEA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9EDE9453-9A34-1C70-B5B7-AEACD3E1F656}"/>
              </a:ext>
            </a:extLst>
          </p:cNvPr>
          <p:cNvCxnSpPr>
            <a:cxnSpLocks/>
          </p:cNvCxnSpPr>
          <p:nvPr/>
        </p:nvCxnSpPr>
        <p:spPr>
          <a:xfrm>
            <a:off x="6075451" y="4577411"/>
            <a:ext cx="0" cy="95605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02984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6" grpId="0"/>
      <p:bldP spid="17" grpId="0"/>
      <p:bldP spid="18" grpId="0"/>
      <p:bldP spid="21" grpId="0"/>
      <p:bldP spid="22" grpId="0"/>
      <p:bldP spid="23" grpId="0"/>
      <p:bldP spid="24" grpId="0"/>
      <p:bldP spid="26" grpId="0"/>
      <p:bldP spid="28" grpId="0"/>
      <p:bldP spid="29" grpId="0"/>
      <p:bldP spid="32" grpId="0"/>
      <p:bldP spid="34" grpId="0"/>
      <p:bldP spid="36" grpId="0"/>
      <p:bldP spid="3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6F2433-1A04-CDFC-D28A-9E58DFBD9E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4678FB3E-005C-5410-95BB-082EDC9ED7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087548" y="1715820"/>
            <a:ext cx="156871" cy="300584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AADB5336-EB4E-DEF2-C1F8-CEFCD874A3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8710" y="1715821"/>
            <a:ext cx="142089" cy="3005843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C75E3-7B92-4D6B-A1EB-857EB1EFAE0E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F740012F-4135-4D7A-92FB-F458759476DC}" type="datetime1">
              <a:rPr lang="es-ES" noProof="0" smtClean="0"/>
              <a:t>20/11/2025</a:t>
            </a:fld>
            <a:endParaRPr lang="es-E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77714B-0527-555B-BB08-E9D5FD882D7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noProof="0" smtClean="0"/>
              <a:t>34</a:t>
            </a:fld>
            <a:endParaRPr lang="es-ES" noProof="0" dirty="0"/>
          </a:p>
        </p:txBody>
      </p:sp>
      <p:sp>
        <p:nvSpPr>
          <p:cNvPr id="8" name="Google Shape;332;p32">
            <a:extLst>
              <a:ext uri="{FF2B5EF4-FFF2-40B4-BE49-F238E27FC236}">
                <a16:creationId xmlns:a16="http://schemas.microsoft.com/office/drawing/2014/main" id="{01ED9171-BA68-EFE3-9717-25D7F1322A6C}"/>
              </a:ext>
            </a:extLst>
          </p:cNvPr>
          <p:cNvSpPr/>
          <p:nvPr/>
        </p:nvSpPr>
        <p:spPr>
          <a:xfrm rot="10800000" flipH="1">
            <a:off x="0" y="171450"/>
            <a:ext cx="12192000" cy="667498"/>
          </a:xfrm>
          <a:prstGeom prst="rect">
            <a:avLst/>
          </a:prstGeom>
          <a:solidFill>
            <a:srgbClr val="00498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noProof="0" dirty="0"/>
          </a:p>
        </p:txBody>
      </p:sp>
      <p:sp>
        <p:nvSpPr>
          <p:cNvPr id="9" name="Google Shape;333;p32">
            <a:extLst>
              <a:ext uri="{FF2B5EF4-FFF2-40B4-BE49-F238E27FC236}">
                <a16:creationId xmlns:a16="http://schemas.microsoft.com/office/drawing/2014/main" id="{E1A35FE4-FB46-CE3C-591B-79B8C34AA81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31200" y="171449"/>
            <a:ext cx="7929600" cy="655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Lato"/>
              <a:buNone/>
            </a:pPr>
            <a:r>
              <a:rPr lang="es-ES" sz="3200" b="1" noProof="0" dirty="0">
                <a:solidFill>
                  <a:schemeClr val="lt1"/>
                </a:solidFill>
                <a:latin typeface="Lato" panose="020F0502020204030203" pitchFamily="34" charset="0"/>
                <a:ea typeface="Merriweather"/>
                <a:cs typeface="Merriweather"/>
                <a:sym typeface="Merriweather"/>
              </a:rPr>
              <a:t>Celda</a:t>
            </a:r>
            <a:endParaRPr lang="es-ES" sz="3200" noProof="0" dirty="0">
              <a:solidFill>
                <a:schemeClr val="lt1"/>
              </a:solidFill>
              <a:latin typeface="Lato" panose="020F0502020204030203" pitchFamily="34" charset="0"/>
              <a:ea typeface="Merriweather"/>
              <a:cs typeface="Merriweather"/>
              <a:sym typeface="Merriweather"/>
            </a:endParaRPr>
          </a:p>
        </p:txBody>
      </p:sp>
      <p:pic>
        <p:nvPicPr>
          <p:cNvPr id="10" name="Google Shape;109;p14">
            <a:extLst>
              <a:ext uri="{FF2B5EF4-FFF2-40B4-BE49-F238E27FC236}">
                <a16:creationId xmlns:a16="http://schemas.microsoft.com/office/drawing/2014/main" id="{B8954CA2-8B4B-DD23-02B1-090B8A1FC09C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618409" y="364825"/>
            <a:ext cx="283835" cy="268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A white building with a dome on a black background&#10;&#10;Description automatically generated">
            <a:extLst>
              <a:ext uri="{FF2B5EF4-FFF2-40B4-BE49-F238E27FC236}">
                <a16:creationId xmlns:a16="http://schemas.microsoft.com/office/drawing/2014/main" id="{5D6722AE-79B3-2F6F-5C20-D8DB7B31B1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505" y="253884"/>
            <a:ext cx="439951" cy="495418"/>
          </a:xfrm>
          <a:prstGeom prst="rect">
            <a:avLst/>
          </a:prstGeom>
        </p:spPr>
      </p:pic>
      <p:sp>
        <p:nvSpPr>
          <p:cNvPr id="91" name="Footer Placeholder 90">
            <a:extLst>
              <a:ext uri="{FF2B5EF4-FFF2-40B4-BE49-F238E27FC236}">
                <a16:creationId xmlns:a16="http://schemas.microsoft.com/office/drawing/2014/main" id="{42A7573F-15F6-5353-E217-2D922924D9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s-ES" noProof="0" dirty="0"/>
              <a:t>GIIE</a:t>
            </a:r>
          </a:p>
        </p:txBody>
      </p:sp>
      <p:pic>
        <p:nvPicPr>
          <p:cNvPr id="6" name="Picture 5" descr="A grey rectangular object with black border&#10;&#10;Description automatically generated">
            <a:extLst>
              <a:ext uri="{FF2B5EF4-FFF2-40B4-BE49-F238E27FC236}">
                <a16:creationId xmlns:a16="http://schemas.microsoft.com/office/drawing/2014/main" id="{6A721B55-868E-EC27-D867-05D4EE327E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53843" y="2731146"/>
            <a:ext cx="133705" cy="169725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BFB4D73-7674-DCAF-C789-29D777608D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68618" y="2830602"/>
            <a:ext cx="48621" cy="159710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13F9405-B789-ABAA-9FC8-8BF59702C77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43994" y="2730454"/>
            <a:ext cx="70859" cy="169725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6B1F81B2-36EE-7BA9-8509-6852724490F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97998" y="3139647"/>
            <a:ext cx="47754" cy="91600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3C40C3E7-37B2-D370-CB53-621D001DE6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82181" y="2830601"/>
            <a:ext cx="48621" cy="159710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0129CD4B-7825-2CEB-741F-FAA5DA0C883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40884" y="3146624"/>
            <a:ext cx="47754" cy="916005"/>
          </a:xfrm>
          <a:prstGeom prst="rect">
            <a:avLst/>
          </a:prstGeom>
        </p:spPr>
      </p:pic>
      <p:pic>
        <p:nvPicPr>
          <p:cNvPr id="44" name="Picture 43" descr="A grey rectangular object with black border&#10;&#10;Description automatically generated">
            <a:extLst>
              <a:ext uri="{FF2B5EF4-FFF2-40B4-BE49-F238E27FC236}">
                <a16:creationId xmlns:a16="http://schemas.microsoft.com/office/drawing/2014/main" id="{C6DEE97E-34D3-825D-A420-EA038B3983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01765" y="2730454"/>
            <a:ext cx="133705" cy="1697254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2EFC38BB-FDC1-2616-6565-0CF2CE846A8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77804" y="2724147"/>
            <a:ext cx="70859" cy="169725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85AD117D-124E-9791-9FEB-5B73E644AEB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95468" y="2718773"/>
            <a:ext cx="45719" cy="1697254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980CCC35-9032-8932-1FB1-E48CFB87292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30724" y="2730454"/>
            <a:ext cx="45719" cy="1697254"/>
          </a:xfrm>
          <a:prstGeom prst="rect">
            <a:avLst/>
          </a:prstGeom>
        </p:spPr>
      </p:pic>
      <p:pic>
        <p:nvPicPr>
          <p:cNvPr id="37" name="Picture 36" descr="A close up of a screen&#10;&#10;Description automatically generated">
            <a:extLst>
              <a:ext uri="{FF2B5EF4-FFF2-40B4-BE49-F238E27FC236}">
                <a16:creationId xmlns:a16="http://schemas.microsoft.com/office/drawing/2014/main" id="{5C2B4AC5-1386-12A0-B64C-F69A99AAE67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54148" y="2070355"/>
            <a:ext cx="1096518" cy="3054587"/>
          </a:xfrm>
          <a:prstGeom prst="rect">
            <a:avLst/>
          </a:prstGeom>
        </p:spPr>
      </p:pic>
      <p:pic>
        <p:nvPicPr>
          <p:cNvPr id="35" name="Picture 34" descr="A black and white rectangular object&#10;&#10;Description automatically generated">
            <a:extLst>
              <a:ext uri="{FF2B5EF4-FFF2-40B4-BE49-F238E27FC236}">
                <a16:creationId xmlns:a16="http://schemas.microsoft.com/office/drawing/2014/main" id="{339BC223-08B4-9CCD-F67A-86D04EC7DD0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44082" y="2065715"/>
            <a:ext cx="1109243" cy="307782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A4E7572-7CD8-3232-8505-7C5356DE1B7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021294" y="2830602"/>
            <a:ext cx="158758" cy="1597107"/>
          </a:xfrm>
          <a:prstGeom prst="rect">
            <a:avLst/>
          </a:prstGeom>
        </p:spPr>
      </p:pic>
      <p:pic>
        <p:nvPicPr>
          <p:cNvPr id="2" name="Picture 1" descr="A screenshot of a video game&#10;&#10;Description automatically generated">
            <a:extLst>
              <a:ext uri="{FF2B5EF4-FFF2-40B4-BE49-F238E27FC236}">
                <a16:creationId xmlns:a16="http://schemas.microsoft.com/office/drawing/2014/main" id="{E8DA8969-B61B-5873-02CC-C2FD37997D3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841358" y="1703317"/>
            <a:ext cx="2509284" cy="34513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FA0F524-7150-D7A5-0406-84AB06D8F3B0}"/>
              </a:ext>
            </a:extLst>
          </p:cNvPr>
          <p:cNvPicPr>
            <a:picLocks noChangeAspect="1"/>
          </p:cNvPicPr>
          <p:nvPr/>
        </p:nvPicPr>
        <p:blipFill>
          <a:blip r:embed="rId15">
            <a:alphaModFix amt="20000"/>
          </a:blip>
          <a:stretch>
            <a:fillRect/>
          </a:stretch>
        </p:blipFill>
        <p:spPr>
          <a:xfrm>
            <a:off x="8307092" y="6247383"/>
            <a:ext cx="347505" cy="460747"/>
          </a:xfrm>
          <a:prstGeom prst="rect">
            <a:avLst/>
          </a:prstGeom>
        </p:spPr>
      </p:pic>
      <p:pic>
        <p:nvPicPr>
          <p:cNvPr id="7" name="Picture 6" descr="A blue dart in a target&#10;&#10;Description automatically generated">
            <a:extLst>
              <a:ext uri="{FF2B5EF4-FFF2-40B4-BE49-F238E27FC236}">
                <a16:creationId xmlns:a16="http://schemas.microsoft.com/office/drawing/2014/main" id="{DC6446D4-AD83-5E0F-33FA-DCBD0B845CF0}"/>
              </a:ext>
            </a:extLst>
          </p:cNvPr>
          <p:cNvPicPr>
            <a:picLocks noChangeAspect="1"/>
          </p:cNvPicPr>
          <p:nvPr/>
        </p:nvPicPr>
        <p:blipFill>
          <a:blip r:embed="rId16">
            <a:alphaModFix amt="20000"/>
          </a:blip>
          <a:stretch>
            <a:fillRect/>
          </a:stretch>
        </p:blipFill>
        <p:spPr>
          <a:xfrm>
            <a:off x="6291882" y="6262468"/>
            <a:ext cx="427330" cy="430576"/>
          </a:xfrm>
          <a:prstGeom prst="rect">
            <a:avLst/>
          </a:prstGeom>
        </p:spPr>
      </p:pic>
      <p:pic>
        <p:nvPicPr>
          <p:cNvPr id="12" name="Picture 11" descr="A blue light bulb with a black background&#10;&#10;Description automatically generated">
            <a:extLst>
              <a:ext uri="{FF2B5EF4-FFF2-40B4-BE49-F238E27FC236}">
                <a16:creationId xmlns:a16="http://schemas.microsoft.com/office/drawing/2014/main" id="{E5741246-271C-CF14-11F1-056E23BB7818}"/>
              </a:ext>
            </a:extLst>
          </p:cNvPr>
          <p:cNvPicPr>
            <a:picLocks noChangeAspect="1"/>
          </p:cNvPicPr>
          <p:nvPr/>
        </p:nvPicPr>
        <p:blipFill>
          <a:blip r:embed="rId17">
            <a:alphaModFix amt="20000"/>
          </a:blip>
          <a:stretch>
            <a:fillRect/>
          </a:stretch>
        </p:blipFill>
        <p:spPr>
          <a:xfrm>
            <a:off x="9278107" y="6242400"/>
            <a:ext cx="315185" cy="470712"/>
          </a:xfrm>
          <a:prstGeom prst="rect">
            <a:avLst/>
          </a:prstGeom>
        </p:spPr>
      </p:pic>
      <p:pic>
        <p:nvPicPr>
          <p:cNvPr id="13" name="Picture 12" descr="A blue and black beaker with a liquid in it&#10;&#10;Description automatically generated">
            <a:extLst>
              <a:ext uri="{FF2B5EF4-FFF2-40B4-BE49-F238E27FC236}">
                <a16:creationId xmlns:a16="http://schemas.microsoft.com/office/drawing/2014/main" id="{C7820BA1-F91B-FD69-0E1C-000A619989E3}"/>
              </a:ext>
            </a:extLst>
          </p:cNvPr>
          <p:cNvPicPr>
            <a:picLocks noChangeAspect="1"/>
          </p:cNvPicPr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7342722" y="6300834"/>
            <a:ext cx="340860" cy="353845"/>
          </a:xfrm>
          <a:prstGeom prst="rect">
            <a:avLst/>
          </a:prstGeom>
        </p:spPr>
      </p:pic>
      <p:pic>
        <p:nvPicPr>
          <p:cNvPr id="14" name="Picture 13" descr="A blue clock with a black background&#10;&#10;Description automatically generated">
            <a:extLst>
              <a:ext uri="{FF2B5EF4-FFF2-40B4-BE49-F238E27FC236}">
                <a16:creationId xmlns:a16="http://schemas.microsoft.com/office/drawing/2014/main" id="{9660DF78-0F4B-FFFD-07AB-AC6A6A2782EC}"/>
              </a:ext>
            </a:extLst>
          </p:cNvPr>
          <p:cNvPicPr>
            <a:picLocks noChangeAspect="1"/>
          </p:cNvPicPr>
          <p:nvPr/>
        </p:nvPicPr>
        <p:blipFill>
          <a:blip r:embed="rId19">
            <a:alphaModFix amt="20000"/>
          </a:blip>
          <a:stretch>
            <a:fillRect/>
          </a:stretch>
        </p:blipFill>
        <p:spPr>
          <a:xfrm>
            <a:off x="10216800" y="6293678"/>
            <a:ext cx="354347" cy="368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175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33BC5E-E5EE-FD02-681C-943614A50A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ey square with orange square and hexagons&#10;&#10;Description automatically generated">
            <a:extLst>
              <a:ext uri="{FF2B5EF4-FFF2-40B4-BE49-F238E27FC236}">
                <a16:creationId xmlns:a16="http://schemas.microsoft.com/office/drawing/2014/main" id="{2E820D22-FDCF-8C54-D958-06B79B3D1B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3252" y="3576646"/>
            <a:ext cx="1751104" cy="195771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49F1F4-8196-0481-F024-30C9683E007A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F740012F-4135-4D7A-92FB-F458759476DC}" type="datetime1">
              <a:rPr lang="es-ES" noProof="0" smtClean="0"/>
              <a:t>20/11/2025</a:t>
            </a:fld>
            <a:endParaRPr lang="es-E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BBF97A-175F-6373-743D-F18DA8A46E0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noProof="0" smtClean="0"/>
              <a:t>35</a:t>
            </a:fld>
            <a:endParaRPr lang="es-ES" noProof="0" dirty="0"/>
          </a:p>
        </p:txBody>
      </p:sp>
      <p:sp>
        <p:nvSpPr>
          <p:cNvPr id="8" name="Google Shape;332;p32">
            <a:extLst>
              <a:ext uri="{FF2B5EF4-FFF2-40B4-BE49-F238E27FC236}">
                <a16:creationId xmlns:a16="http://schemas.microsoft.com/office/drawing/2014/main" id="{C2C2A1DB-7897-970D-A698-271947BB370F}"/>
              </a:ext>
            </a:extLst>
          </p:cNvPr>
          <p:cNvSpPr/>
          <p:nvPr/>
        </p:nvSpPr>
        <p:spPr>
          <a:xfrm rot="10800000" flipH="1">
            <a:off x="0" y="171450"/>
            <a:ext cx="12192000" cy="667498"/>
          </a:xfrm>
          <a:prstGeom prst="rect">
            <a:avLst/>
          </a:prstGeom>
          <a:solidFill>
            <a:srgbClr val="00498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noProof="0" dirty="0"/>
          </a:p>
        </p:txBody>
      </p:sp>
      <p:sp>
        <p:nvSpPr>
          <p:cNvPr id="9" name="Google Shape;333;p32">
            <a:extLst>
              <a:ext uri="{FF2B5EF4-FFF2-40B4-BE49-F238E27FC236}">
                <a16:creationId xmlns:a16="http://schemas.microsoft.com/office/drawing/2014/main" id="{121BC726-FAFE-DEB1-1D50-59C5A75842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31200" y="171449"/>
            <a:ext cx="7929600" cy="655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Lato"/>
              <a:buNone/>
            </a:pPr>
            <a:r>
              <a:rPr lang="es-ES" sz="3200" b="1" noProof="0" dirty="0">
                <a:solidFill>
                  <a:schemeClr val="lt1"/>
                </a:solidFill>
                <a:latin typeface="Lato" panose="020F0502020204030203" pitchFamily="34" charset="0"/>
                <a:ea typeface="Merriweather"/>
                <a:cs typeface="Merriweather"/>
                <a:sym typeface="Merriweather"/>
              </a:rPr>
              <a:t>Potenciostato</a:t>
            </a:r>
            <a:endParaRPr lang="es-ES" sz="3200" noProof="0" dirty="0">
              <a:solidFill>
                <a:schemeClr val="lt1"/>
              </a:solidFill>
              <a:latin typeface="Lato" panose="020F0502020204030203" pitchFamily="34" charset="0"/>
              <a:ea typeface="Merriweather"/>
              <a:cs typeface="Merriweather"/>
              <a:sym typeface="Merriweather"/>
            </a:endParaRPr>
          </a:p>
        </p:txBody>
      </p:sp>
      <p:pic>
        <p:nvPicPr>
          <p:cNvPr id="10" name="Google Shape;109;p14">
            <a:extLst>
              <a:ext uri="{FF2B5EF4-FFF2-40B4-BE49-F238E27FC236}">
                <a16:creationId xmlns:a16="http://schemas.microsoft.com/office/drawing/2014/main" id="{D729FEA9-DA87-3402-DEA8-856B8191E87B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618409" y="364825"/>
            <a:ext cx="283835" cy="268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A white building with a dome on a black background&#10;&#10;Description automatically generated">
            <a:extLst>
              <a:ext uri="{FF2B5EF4-FFF2-40B4-BE49-F238E27FC236}">
                <a16:creationId xmlns:a16="http://schemas.microsoft.com/office/drawing/2014/main" id="{929005EA-96E6-477A-30FA-00703C13E3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505" y="253884"/>
            <a:ext cx="439951" cy="495418"/>
          </a:xfrm>
          <a:prstGeom prst="rect">
            <a:avLst/>
          </a:prstGeom>
        </p:spPr>
      </p:pic>
      <p:sp>
        <p:nvSpPr>
          <p:cNvPr id="91" name="Footer Placeholder 90">
            <a:extLst>
              <a:ext uri="{FF2B5EF4-FFF2-40B4-BE49-F238E27FC236}">
                <a16:creationId xmlns:a16="http://schemas.microsoft.com/office/drawing/2014/main" id="{913A0B59-F12D-ADB2-944B-4A5A8896D833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s-ES" noProof="0" dirty="0"/>
              <a:t>GIIE</a:t>
            </a:r>
          </a:p>
        </p:txBody>
      </p:sp>
      <p:pic>
        <p:nvPicPr>
          <p:cNvPr id="12" name="Picture 11" descr="A screenshot of a video game&#10;&#10;Description automatically generated">
            <a:extLst>
              <a:ext uri="{FF2B5EF4-FFF2-40B4-BE49-F238E27FC236}">
                <a16:creationId xmlns:a16="http://schemas.microsoft.com/office/drawing/2014/main" id="{9C00F0F1-1A48-2EB8-5505-320018B751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38719" y="3548062"/>
            <a:ext cx="1440170" cy="198086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BC0A2D8-929C-788C-A296-9B6238E890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09332" y="1768587"/>
            <a:ext cx="3524098" cy="3832963"/>
          </a:xfrm>
          <a:prstGeom prst="rect">
            <a:avLst/>
          </a:prstGeom>
        </p:spPr>
      </p:pic>
      <p:pic>
        <p:nvPicPr>
          <p:cNvPr id="3" name="Picture 2" descr="A computer generated image of a machine&#10;&#10;Description automatically generated with medium confidence">
            <a:extLst>
              <a:ext uri="{FF2B5EF4-FFF2-40B4-BE49-F238E27FC236}">
                <a16:creationId xmlns:a16="http://schemas.microsoft.com/office/drawing/2014/main" id="{D4B52508-90CE-87A7-D48C-69C0F203426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2843" y="1775329"/>
            <a:ext cx="6591513" cy="4048351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6920B947-9206-5404-EA52-8255402B4223}"/>
              </a:ext>
            </a:extLst>
          </p:cNvPr>
          <p:cNvSpPr txBox="1"/>
          <p:nvPr/>
        </p:nvSpPr>
        <p:spPr>
          <a:xfrm>
            <a:off x="8501879" y="2989380"/>
            <a:ext cx="2282676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s-ES" sz="2000" noProof="0" dirty="0">
                <a:solidFill>
                  <a:schemeClr val="tx1"/>
                </a:solidFill>
                <a:latin typeface="Lato" panose="020F0502020204030203" pitchFamily="34" charset="0"/>
              </a:rPr>
              <a:t>Electrodo de trabajo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6A8AF8A-710A-ADB5-8099-EB2A4EA50796}"/>
              </a:ext>
            </a:extLst>
          </p:cNvPr>
          <p:cNvSpPr txBox="1"/>
          <p:nvPr/>
        </p:nvSpPr>
        <p:spPr>
          <a:xfrm>
            <a:off x="8501879" y="3312932"/>
            <a:ext cx="1962076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s-ES" sz="2000" noProof="0" dirty="0" err="1">
                <a:solidFill>
                  <a:schemeClr val="tx1"/>
                </a:solidFill>
                <a:latin typeface="Lato" panose="020F0502020204030203" pitchFamily="34" charset="0"/>
              </a:rPr>
              <a:t>Contra-electrodo</a:t>
            </a:r>
            <a:endParaRPr lang="es-ES" sz="2000" noProof="0" dirty="0">
              <a:solidFill>
                <a:schemeClr val="tx1"/>
              </a:solidFill>
              <a:latin typeface="Lato" panose="020F0502020204030203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208C7A4-F369-15CC-6972-3E77D48A90D8}"/>
              </a:ext>
            </a:extLst>
          </p:cNvPr>
          <p:cNvSpPr txBox="1"/>
          <p:nvPr/>
        </p:nvSpPr>
        <p:spPr>
          <a:xfrm>
            <a:off x="8501879" y="3655845"/>
            <a:ext cx="3414396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s-ES" sz="2000" noProof="0" dirty="0">
                <a:solidFill>
                  <a:schemeClr val="tx1"/>
                </a:solidFill>
                <a:latin typeface="Lato" panose="020F0502020204030203" pitchFamily="34" charset="0"/>
              </a:rPr>
              <a:t>Sensor de electrodo de trabajo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C3D4323-FF4C-0FFB-366F-0962CC4BFDE9}"/>
              </a:ext>
            </a:extLst>
          </p:cNvPr>
          <p:cNvSpPr txBox="1"/>
          <p:nvPr/>
        </p:nvSpPr>
        <p:spPr>
          <a:xfrm>
            <a:off x="8501879" y="3979397"/>
            <a:ext cx="3117841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s-ES" sz="2000" noProof="0" dirty="0">
                <a:solidFill>
                  <a:schemeClr val="tx1"/>
                </a:solidFill>
                <a:latin typeface="Lato" panose="020F0502020204030203" pitchFamily="34" charset="0"/>
              </a:rPr>
              <a:t>Sensor del </a:t>
            </a:r>
            <a:r>
              <a:rPr lang="es-ES" sz="2000" noProof="0" dirty="0" err="1">
                <a:solidFill>
                  <a:schemeClr val="tx1"/>
                </a:solidFill>
                <a:latin typeface="Lato" panose="020F0502020204030203" pitchFamily="34" charset="0"/>
              </a:rPr>
              <a:t>contra-electrodo</a:t>
            </a:r>
            <a:endParaRPr lang="es-ES" sz="2000" noProof="0" dirty="0">
              <a:solidFill>
                <a:schemeClr val="tx1"/>
              </a:solidFill>
              <a:latin typeface="Lato" panose="020F0502020204030203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A75CE5D-99C2-BE05-0DC5-8BA270CA8C4E}"/>
              </a:ext>
            </a:extLst>
          </p:cNvPr>
          <p:cNvSpPr txBox="1"/>
          <p:nvPr/>
        </p:nvSpPr>
        <p:spPr>
          <a:xfrm>
            <a:off x="8521617" y="4314762"/>
            <a:ext cx="2627322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s-ES" sz="2000" noProof="0" dirty="0">
                <a:solidFill>
                  <a:schemeClr val="tx1"/>
                </a:solidFill>
                <a:latin typeface="Lato" panose="020F0502020204030203" pitchFamily="34" charset="0"/>
              </a:rPr>
              <a:t>Electrodo de referencia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A2DD865-911D-1DA9-EC6F-D9807912D4EB}"/>
              </a:ext>
            </a:extLst>
          </p:cNvPr>
          <p:cNvSpPr/>
          <p:nvPr/>
        </p:nvSpPr>
        <p:spPr>
          <a:xfrm>
            <a:off x="7934325" y="3107886"/>
            <a:ext cx="471488" cy="71438"/>
          </a:xfrm>
          <a:prstGeom prst="rect">
            <a:avLst/>
          </a:prstGeom>
          <a:solidFill>
            <a:srgbClr val="49B7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noProof="0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3A4FCAA-EB0C-37E9-05EE-A6CA873362A1}"/>
              </a:ext>
            </a:extLst>
          </p:cNvPr>
          <p:cNvSpPr/>
          <p:nvPr/>
        </p:nvSpPr>
        <p:spPr>
          <a:xfrm>
            <a:off x="7934325" y="3438329"/>
            <a:ext cx="471488" cy="71438"/>
          </a:xfrm>
          <a:prstGeom prst="rect">
            <a:avLst/>
          </a:prstGeom>
          <a:solidFill>
            <a:srgbClr val="E03F3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noProof="0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3BC26A0-F08C-172F-7BE7-D93BE093FDBE}"/>
              </a:ext>
            </a:extLst>
          </p:cNvPr>
          <p:cNvSpPr/>
          <p:nvPr/>
        </p:nvSpPr>
        <p:spPr>
          <a:xfrm>
            <a:off x="7934325" y="3777511"/>
            <a:ext cx="471488" cy="71438"/>
          </a:xfrm>
          <a:prstGeom prst="rect">
            <a:avLst/>
          </a:prstGeom>
          <a:solidFill>
            <a:srgbClr val="4599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noProof="0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A3DFBC1-A0A4-2682-8F71-A564BC725EC6}"/>
              </a:ext>
            </a:extLst>
          </p:cNvPr>
          <p:cNvSpPr/>
          <p:nvPr/>
        </p:nvSpPr>
        <p:spPr>
          <a:xfrm>
            <a:off x="7934325" y="4107954"/>
            <a:ext cx="471488" cy="71438"/>
          </a:xfrm>
          <a:prstGeom prst="rect">
            <a:avLst/>
          </a:prstGeom>
          <a:solidFill>
            <a:srgbClr val="84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noProof="0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0B192F9-1B38-1044-315F-46C82216349F}"/>
              </a:ext>
            </a:extLst>
          </p:cNvPr>
          <p:cNvSpPr/>
          <p:nvPr/>
        </p:nvSpPr>
        <p:spPr>
          <a:xfrm>
            <a:off x="7934325" y="4432931"/>
            <a:ext cx="471488" cy="71438"/>
          </a:xfrm>
          <a:prstGeom prst="rect">
            <a:avLst/>
          </a:prstGeom>
          <a:solidFill>
            <a:srgbClr val="BABAB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noProof="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DA8EC10-FF41-E782-8C26-AC6D17A3213F}"/>
              </a:ext>
            </a:extLst>
          </p:cNvPr>
          <p:cNvSpPr txBox="1"/>
          <p:nvPr/>
        </p:nvSpPr>
        <p:spPr>
          <a:xfrm>
            <a:off x="2453057" y="999362"/>
            <a:ext cx="1801775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s-ES" sz="2000" noProof="0" dirty="0">
                <a:solidFill>
                  <a:schemeClr val="tx1"/>
                </a:solidFill>
                <a:latin typeface="Lato" panose="020F0502020204030203" pitchFamily="34" charset="0"/>
              </a:rPr>
              <a:t>Reference 3000</a:t>
            </a:r>
          </a:p>
          <a:p>
            <a:pPr algn="ctr"/>
            <a:r>
              <a:rPr lang="es-ES" sz="2000" noProof="0" dirty="0">
                <a:solidFill>
                  <a:schemeClr val="tx1"/>
                </a:solidFill>
                <a:latin typeface="Lato" panose="020F0502020204030203" pitchFamily="34" charset="0"/>
              </a:rPr>
              <a:t>30K </a:t>
            </a:r>
            <a:r>
              <a:rPr lang="es-ES" sz="2000" noProof="0" dirty="0" err="1">
                <a:solidFill>
                  <a:schemeClr val="tx1"/>
                </a:solidFill>
                <a:latin typeface="Lato" panose="020F0502020204030203" pitchFamily="34" charset="0"/>
              </a:rPr>
              <a:t>Booster</a:t>
            </a:r>
            <a:endParaRPr lang="es-ES" sz="2000" noProof="0" dirty="0">
              <a:solidFill>
                <a:schemeClr val="tx1"/>
              </a:solidFill>
              <a:latin typeface="Lato" panose="020F0502020204030203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B36B176-99DB-1A7C-FA19-0020DC2DD77D}"/>
              </a:ext>
            </a:extLst>
          </p:cNvPr>
          <p:cNvSpPr txBox="1"/>
          <p:nvPr/>
        </p:nvSpPr>
        <p:spPr>
          <a:xfrm>
            <a:off x="5677460" y="1519471"/>
            <a:ext cx="1354538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s-ES" sz="2000" noProof="0" dirty="0">
                <a:solidFill>
                  <a:schemeClr val="tx1"/>
                </a:solidFill>
                <a:latin typeface="Lato" panose="020F0502020204030203" pitchFamily="34" charset="0"/>
              </a:rPr>
              <a:t>Celda</a:t>
            </a:r>
          </a:p>
          <a:p>
            <a:pPr algn="ctr"/>
            <a:r>
              <a:rPr lang="es-ES" sz="2000" noProof="0" dirty="0">
                <a:solidFill>
                  <a:schemeClr val="tx1"/>
                </a:solidFill>
                <a:latin typeface="Lato" panose="020F0502020204030203" pitchFamily="34" charset="0"/>
              </a:rPr>
              <a:t>Electrolítica</a:t>
            </a:r>
          </a:p>
        </p:txBody>
      </p:sp>
      <p:pic>
        <p:nvPicPr>
          <p:cNvPr id="2" name="Picture 1" descr="A screenshot of a video game&#10;&#10;Description automatically generated">
            <a:extLst>
              <a:ext uri="{FF2B5EF4-FFF2-40B4-BE49-F238E27FC236}">
                <a16:creationId xmlns:a16="http://schemas.microsoft.com/office/drawing/2014/main" id="{AAC7A6FD-BE9F-4247-5AB3-6E9EF817DD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47469" y="3565068"/>
            <a:ext cx="1440170" cy="19808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A7494BE-62D4-CAA4-9179-5A214C78FBC5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</a:blip>
          <a:stretch>
            <a:fillRect/>
          </a:stretch>
        </p:blipFill>
        <p:spPr>
          <a:xfrm>
            <a:off x="8307092" y="6247383"/>
            <a:ext cx="347505" cy="460747"/>
          </a:xfrm>
          <a:prstGeom prst="rect">
            <a:avLst/>
          </a:prstGeom>
        </p:spPr>
      </p:pic>
      <p:pic>
        <p:nvPicPr>
          <p:cNvPr id="14" name="Picture 13" descr="A blue dart in a target&#10;&#10;Description automatically generated">
            <a:extLst>
              <a:ext uri="{FF2B5EF4-FFF2-40B4-BE49-F238E27FC236}">
                <a16:creationId xmlns:a16="http://schemas.microsoft.com/office/drawing/2014/main" id="{D6D63F0B-58AB-BFE7-7C09-5C5C7F5DA74A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20000"/>
          </a:blip>
          <a:stretch>
            <a:fillRect/>
          </a:stretch>
        </p:blipFill>
        <p:spPr>
          <a:xfrm>
            <a:off x="6291882" y="6262468"/>
            <a:ext cx="427330" cy="430576"/>
          </a:xfrm>
          <a:prstGeom prst="rect">
            <a:avLst/>
          </a:prstGeom>
        </p:spPr>
      </p:pic>
      <p:pic>
        <p:nvPicPr>
          <p:cNvPr id="15" name="Picture 14" descr="A blue light bulb with a black background&#10;&#10;Description automatically generated">
            <a:extLst>
              <a:ext uri="{FF2B5EF4-FFF2-40B4-BE49-F238E27FC236}">
                <a16:creationId xmlns:a16="http://schemas.microsoft.com/office/drawing/2014/main" id="{EBA3B405-6E83-BF13-148F-A7CCA64D0A41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20000"/>
          </a:blip>
          <a:stretch>
            <a:fillRect/>
          </a:stretch>
        </p:blipFill>
        <p:spPr>
          <a:xfrm>
            <a:off x="9278107" y="6242400"/>
            <a:ext cx="315185" cy="470712"/>
          </a:xfrm>
          <a:prstGeom prst="rect">
            <a:avLst/>
          </a:prstGeom>
        </p:spPr>
      </p:pic>
      <p:pic>
        <p:nvPicPr>
          <p:cNvPr id="16" name="Picture 15" descr="A blue and black beaker with a liquid in it&#10;&#10;Description automatically generated">
            <a:extLst>
              <a:ext uri="{FF2B5EF4-FFF2-40B4-BE49-F238E27FC236}">
                <a16:creationId xmlns:a16="http://schemas.microsoft.com/office/drawing/2014/main" id="{E79304A4-7B95-9CBF-A40E-8C1E33D3012C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342722" y="6300834"/>
            <a:ext cx="340860" cy="353845"/>
          </a:xfrm>
          <a:prstGeom prst="rect">
            <a:avLst/>
          </a:prstGeom>
        </p:spPr>
      </p:pic>
      <p:pic>
        <p:nvPicPr>
          <p:cNvPr id="17" name="Picture 16" descr="A blue clock with a black background&#10;&#10;Description automatically generated">
            <a:extLst>
              <a:ext uri="{FF2B5EF4-FFF2-40B4-BE49-F238E27FC236}">
                <a16:creationId xmlns:a16="http://schemas.microsoft.com/office/drawing/2014/main" id="{217D469D-03B0-3621-54F1-8B05B2223738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 amt="20000"/>
          </a:blip>
          <a:stretch>
            <a:fillRect/>
          </a:stretch>
        </p:blipFill>
        <p:spPr>
          <a:xfrm>
            <a:off x="10216800" y="6293678"/>
            <a:ext cx="354347" cy="368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9777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4" grpId="1"/>
      <p:bldP spid="25" grpId="0"/>
      <p:bldP spid="25" grpId="1"/>
      <p:bldP spid="26" grpId="0"/>
      <p:bldP spid="26" grpId="1"/>
      <p:bldP spid="27" grpId="0"/>
      <p:bldP spid="27" grpId="1"/>
      <p:bldP spid="28" grpId="0"/>
      <p:bldP spid="28" grpId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6" grpId="0"/>
      <p:bldP spid="36" grpId="1"/>
      <p:bldP spid="37" grpId="0"/>
      <p:bldP spid="37" grpId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3C4B87-4DBD-5574-6DC8-76AFB96F63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video game of a machine&#10;&#10;Description automatically generated">
            <a:extLst>
              <a:ext uri="{FF2B5EF4-FFF2-40B4-BE49-F238E27FC236}">
                <a16:creationId xmlns:a16="http://schemas.microsoft.com/office/drawing/2014/main" id="{554AAB8F-0F58-950D-57AE-016DC79F20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570" y="2255966"/>
            <a:ext cx="8792780" cy="336696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C2C5F2-CA98-5D81-8B2E-EDD4D663C449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F740012F-4135-4D7A-92FB-F458759476DC}" type="datetime1">
              <a:rPr lang="es-ES" noProof="0" smtClean="0"/>
              <a:t>20/11/2025</a:t>
            </a:fld>
            <a:endParaRPr lang="es-E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F7512D-DFCF-DE4A-FDB1-375622D94B8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noProof="0" smtClean="0"/>
              <a:t>36</a:t>
            </a:fld>
            <a:endParaRPr lang="es-ES" noProof="0" dirty="0"/>
          </a:p>
        </p:txBody>
      </p:sp>
      <p:sp>
        <p:nvSpPr>
          <p:cNvPr id="8" name="Google Shape;332;p32">
            <a:extLst>
              <a:ext uri="{FF2B5EF4-FFF2-40B4-BE49-F238E27FC236}">
                <a16:creationId xmlns:a16="http://schemas.microsoft.com/office/drawing/2014/main" id="{57A09EA4-AC1E-07CA-8104-2340C7E59FA9}"/>
              </a:ext>
            </a:extLst>
          </p:cNvPr>
          <p:cNvSpPr/>
          <p:nvPr/>
        </p:nvSpPr>
        <p:spPr>
          <a:xfrm rot="10800000" flipH="1">
            <a:off x="0" y="171450"/>
            <a:ext cx="12192000" cy="667498"/>
          </a:xfrm>
          <a:prstGeom prst="rect">
            <a:avLst/>
          </a:prstGeom>
          <a:solidFill>
            <a:srgbClr val="00498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noProof="0" dirty="0"/>
          </a:p>
        </p:txBody>
      </p:sp>
      <p:sp>
        <p:nvSpPr>
          <p:cNvPr id="9" name="Google Shape;333;p32">
            <a:extLst>
              <a:ext uri="{FF2B5EF4-FFF2-40B4-BE49-F238E27FC236}">
                <a16:creationId xmlns:a16="http://schemas.microsoft.com/office/drawing/2014/main" id="{1F870E72-614F-6B3D-6832-5D4CB9387D8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31200" y="171449"/>
            <a:ext cx="7929600" cy="655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Lato"/>
              <a:buNone/>
            </a:pPr>
            <a:r>
              <a:rPr lang="es-ES" sz="3200" b="1" noProof="0" dirty="0">
                <a:solidFill>
                  <a:schemeClr val="lt1"/>
                </a:solidFill>
                <a:latin typeface="Lato" panose="020F0502020204030203" pitchFamily="34" charset="0"/>
                <a:ea typeface="Merriweather"/>
                <a:cs typeface="Merriweather"/>
                <a:sym typeface="Merriweather"/>
              </a:rPr>
              <a:t>Conexiones</a:t>
            </a:r>
            <a:endParaRPr lang="es-ES" sz="3200" noProof="0" dirty="0">
              <a:solidFill>
                <a:schemeClr val="lt1"/>
              </a:solidFill>
              <a:latin typeface="Lato" panose="020F0502020204030203" pitchFamily="34" charset="0"/>
              <a:ea typeface="Merriweather"/>
              <a:cs typeface="Merriweather"/>
              <a:sym typeface="Merriweather"/>
            </a:endParaRPr>
          </a:p>
        </p:txBody>
      </p:sp>
      <p:pic>
        <p:nvPicPr>
          <p:cNvPr id="10" name="Google Shape;109;p14">
            <a:extLst>
              <a:ext uri="{FF2B5EF4-FFF2-40B4-BE49-F238E27FC236}">
                <a16:creationId xmlns:a16="http://schemas.microsoft.com/office/drawing/2014/main" id="{6E41A337-A2BB-0BD8-0847-AD1CF4B467F8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618409" y="364825"/>
            <a:ext cx="283835" cy="268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A white building with a dome on a black background&#10;&#10;Description automatically generated">
            <a:extLst>
              <a:ext uri="{FF2B5EF4-FFF2-40B4-BE49-F238E27FC236}">
                <a16:creationId xmlns:a16="http://schemas.microsoft.com/office/drawing/2014/main" id="{49F8F26A-668D-8EE6-3157-92C475BC48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505" y="253884"/>
            <a:ext cx="439951" cy="495418"/>
          </a:xfrm>
          <a:prstGeom prst="rect">
            <a:avLst/>
          </a:prstGeom>
        </p:spPr>
      </p:pic>
      <p:sp>
        <p:nvSpPr>
          <p:cNvPr id="91" name="Footer Placeholder 90">
            <a:extLst>
              <a:ext uri="{FF2B5EF4-FFF2-40B4-BE49-F238E27FC236}">
                <a16:creationId xmlns:a16="http://schemas.microsoft.com/office/drawing/2014/main" id="{81C817F4-C53D-9DD3-D197-8790676DE512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s-ES" noProof="0" dirty="0"/>
              <a:t>GIIE</a:t>
            </a:r>
          </a:p>
        </p:txBody>
      </p:sp>
      <p:pic>
        <p:nvPicPr>
          <p:cNvPr id="2" name="Picture 1" descr="A black screen with a square screen and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9F1BEBD4-A5AF-B6B9-0A4A-001D2844DE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21300" y="2495928"/>
            <a:ext cx="4248150" cy="1880372"/>
          </a:xfrm>
          <a:prstGeom prst="rect">
            <a:avLst/>
          </a:prstGeom>
        </p:spPr>
      </p:pic>
      <p:pic>
        <p:nvPicPr>
          <p:cNvPr id="3" name="Picture 2" descr="A screenshot of a device&#10;&#10;Description automatically generated">
            <a:extLst>
              <a:ext uri="{FF2B5EF4-FFF2-40B4-BE49-F238E27FC236}">
                <a16:creationId xmlns:a16="http://schemas.microsoft.com/office/drawing/2014/main" id="{8AAA3D72-487B-82C9-7F7F-6ADA0C583B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72951" y="2761726"/>
            <a:ext cx="1796499" cy="894395"/>
          </a:xfrm>
          <a:prstGeom prst="rect">
            <a:avLst/>
          </a:prstGeom>
        </p:spPr>
      </p:pic>
      <p:pic>
        <p:nvPicPr>
          <p:cNvPr id="16" name="Picture 15" descr="A green pill with a white square&#10;&#10;Description automatically generated">
            <a:extLst>
              <a:ext uri="{FF2B5EF4-FFF2-40B4-BE49-F238E27FC236}">
                <a16:creationId xmlns:a16="http://schemas.microsoft.com/office/drawing/2014/main" id="{B9CCEDA4-2A4D-8DB7-3300-CFA213A60A3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8217" y="2576920"/>
            <a:ext cx="1536699" cy="3055531"/>
          </a:xfrm>
          <a:prstGeom prst="rect">
            <a:avLst/>
          </a:prstGeom>
        </p:spPr>
      </p:pic>
      <p:pic>
        <p:nvPicPr>
          <p:cNvPr id="7" name="Picture 6" descr="A close up of a machine&#10;&#10;Description automatically generated">
            <a:extLst>
              <a:ext uri="{FF2B5EF4-FFF2-40B4-BE49-F238E27FC236}">
                <a16:creationId xmlns:a16="http://schemas.microsoft.com/office/drawing/2014/main" id="{60EEB350-22E4-AADA-AB44-C6062D0AB6F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75000" y="3526293"/>
            <a:ext cx="1479549" cy="2077933"/>
          </a:xfrm>
          <a:prstGeom prst="rect">
            <a:avLst/>
          </a:prstGeom>
        </p:spPr>
      </p:pic>
      <p:pic>
        <p:nvPicPr>
          <p:cNvPr id="18" name="Picture 17" descr="A screenshot of a video game&#10;&#10;Description automatically generated">
            <a:extLst>
              <a:ext uri="{FF2B5EF4-FFF2-40B4-BE49-F238E27FC236}">
                <a16:creationId xmlns:a16="http://schemas.microsoft.com/office/drawing/2014/main" id="{E284E63E-6256-D6C0-81B6-883C1CB3B6E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44240" y="3542856"/>
            <a:ext cx="1446028" cy="198892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B0CA4F0-7284-8F91-9EA4-02800AF5CE9F}"/>
              </a:ext>
            </a:extLst>
          </p:cNvPr>
          <p:cNvSpPr txBox="1"/>
          <p:nvPr/>
        </p:nvSpPr>
        <p:spPr>
          <a:xfrm>
            <a:off x="7814395" y="1581477"/>
            <a:ext cx="1713610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s-ES" sz="2000" noProof="0" dirty="0">
                <a:solidFill>
                  <a:schemeClr val="tx1"/>
                </a:solidFill>
                <a:latin typeface="Lato" panose="020F0502020204030203" pitchFamily="34" charset="0"/>
              </a:rPr>
              <a:t>Controlador de</a:t>
            </a:r>
          </a:p>
          <a:p>
            <a:pPr algn="ctr"/>
            <a:r>
              <a:rPr lang="es-ES" sz="2000" noProof="0" dirty="0">
                <a:solidFill>
                  <a:schemeClr val="tx1"/>
                </a:solidFill>
                <a:latin typeface="Lato" panose="020F0502020204030203" pitchFamily="34" charset="0"/>
              </a:rPr>
              <a:t>temperatura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22F1ECD-B46D-EF8F-EDBB-68EF27B18869}"/>
              </a:ext>
            </a:extLst>
          </p:cNvPr>
          <p:cNvSpPr txBox="1"/>
          <p:nvPr/>
        </p:nvSpPr>
        <p:spPr>
          <a:xfrm>
            <a:off x="3285595" y="1400158"/>
            <a:ext cx="1258358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s-ES" sz="2000" noProof="0" dirty="0">
                <a:solidFill>
                  <a:schemeClr val="tx1"/>
                </a:solidFill>
                <a:latin typeface="Lato" panose="020F0502020204030203" pitchFamily="34" charset="0"/>
              </a:rPr>
              <a:t>Bomba</a:t>
            </a:r>
          </a:p>
          <a:p>
            <a:pPr algn="ctr"/>
            <a:r>
              <a:rPr lang="es-ES" sz="2000" noProof="0" dirty="0">
                <a:solidFill>
                  <a:schemeClr val="tx1"/>
                </a:solidFill>
                <a:latin typeface="Lato" panose="020F0502020204030203" pitchFamily="34" charset="0"/>
              </a:rPr>
              <a:t>peristáltica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0AB62DC-B609-DB81-6291-52E7C5AC123F}"/>
              </a:ext>
            </a:extLst>
          </p:cNvPr>
          <p:cNvSpPr txBox="1"/>
          <p:nvPr/>
        </p:nvSpPr>
        <p:spPr>
          <a:xfrm>
            <a:off x="1101596" y="1479936"/>
            <a:ext cx="1232709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s-ES" sz="2000" noProof="0" dirty="0">
                <a:solidFill>
                  <a:schemeClr val="tx1"/>
                </a:solidFill>
                <a:latin typeface="Lato" panose="020F0502020204030203" pitchFamily="34" charset="0"/>
              </a:rPr>
              <a:t>Reservorio</a:t>
            </a:r>
          </a:p>
          <a:p>
            <a:pPr algn="ctr"/>
            <a:r>
              <a:rPr lang="es-ES" sz="2000" noProof="0" dirty="0">
                <a:solidFill>
                  <a:schemeClr val="tx1"/>
                </a:solidFill>
                <a:latin typeface="Lato" panose="020F0502020204030203" pitchFamily="34" charset="0"/>
              </a:rPr>
              <a:t>de agua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50D58D5-7117-D5E5-9114-4896E3394928}"/>
              </a:ext>
            </a:extLst>
          </p:cNvPr>
          <p:cNvSpPr txBox="1"/>
          <p:nvPr/>
        </p:nvSpPr>
        <p:spPr>
          <a:xfrm>
            <a:off x="5789985" y="1549266"/>
            <a:ext cx="1354538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s-ES" sz="2000" noProof="0" dirty="0">
                <a:solidFill>
                  <a:schemeClr val="tx1"/>
                </a:solidFill>
                <a:latin typeface="Lato" panose="020F0502020204030203" pitchFamily="34" charset="0"/>
              </a:rPr>
              <a:t>Celda</a:t>
            </a:r>
          </a:p>
          <a:p>
            <a:pPr algn="ctr"/>
            <a:r>
              <a:rPr lang="es-ES" sz="2000" noProof="0" dirty="0">
                <a:solidFill>
                  <a:schemeClr val="tx1"/>
                </a:solidFill>
                <a:latin typeface="Lato" panose="020F0502020204030203" pitchFamily="34" charset="0"/>
              </a:rPr>
              <a:t>Electrolítica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296FE84-8F18-E737-6A24-5C1E9D4758C9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20000"/>
          </a:blip>
          <a:stretch>
            <a:fillRect/>
          </a:stretch>
        </p:blipFill>
        <p:spPr>
          <a:xfrm>
            <a:off x="8307092" y="6247383"/>
            <a:ext cx="347505" cy="460747"/>
          </a:xfrm>
          <a:prstGeom prst="rect">
            <a:avLst/>
          </a:prstGeom>
        </p:spPr>
      </p:pic>
      <p:pic>
        <p:nvPicPr>
          <p:cNvPr id="15" name="Picture 14" descr="A blue dart in a target&#10;&#10;Description automatically generated">
            <a:extLst>
              <a:ext uri="{FF2B5EF4-FFF2-40B4-BE49-F238E27FC236}">
                <a16:creationId xmlns:a16="http://schemas.microsoft.com/office/drawing/2014/main" id="{04F561D8-9E7B-8398-B57B-1631F9F26744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20000"/>
          </a:blip>
          <a:stretch>
            <a:fillRect/>
          </a:stretch>
        </p:blipFill>
        <p:spPr>
          <a:xfrm>
            <a:off x="6291882" y="6262468"/>
            <a:ext cx="427330" cy="430576"/>
          </a:xfrm>
          <a:prstGeom prst="rect">
            <a:avLst/>
          </a:prstGeom>
        </p:spPr>
      </p:pic>
      <p:pic>
        <p:nvPicPr>
          <p:cNvPr id="17" name="Picture 16" descr="A blue light bulb with a black background&#10;&#10;Description automatically generated">
            <a:extLst>
              <a:ext uri="{FF2B5EF4-FFF2-40B4-BE49-F238E27FC236}">
                <a16:creationId xmlns:a16="http://schemas.microsoft.com/office/drawing/2014/main" id="{ED1B55B9-9C86-7DAB-B543-1D8EB0B47C56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 amt="20000"/>
          </a:blip>
          <a:stretch>
            <a:fillRect/>
          </a:stretch>
        </p:blipFill>
        <p:spPr>
          <a:xfrm>
            <a:off x="9278107" y="6242400"/>
            <a:ext cx="315185" cy="470712"/>
          </a:xfrm>
          <a:prstGeom prst="rect">
            <a:avLst/>
          </a:prstGeom>
        </p:spPr>
      </p:pic>
      <p:pic>
        <p:nvPicPr>
          <p:cNvPr id="19" name="Picture 18" descr="A blue and black beaker with a liquid in it&#10;&#10;Description automatically generated">
            <a:extLst>
              <a:ext uri="{FF2B5EF4-FFF2-40B4-BE49-F238E27FC236}">
                <a16:creationId xmlns:a16="http://schemas.microsoft.com/office/drawing/2014/main" id="{36BB098A-D319-DD52-4CA6-5E4E267C84A5}"/>
              </a:ext>
            </a:extLst>
          </p:cNvPr>
          <p:cNvPicPr>
            <a:picLocks noChangeAspect="1"/>
          </p:cNvPicPr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7342722" y="6300834"/>
            <a:ext cx="340860" cy="353845"/>
          </a:xfrm>
          <a:prstGeom prst="rect">
            <a:avLst/>
          </a:prstGeom>
        </p:spPr>
      </p:pic>
      <p:pic>
        <p:nvPicPr>
          <p:cNvPr id="21" name="Picture 20" descr="A blue clock with a black background&#10;&#10;Description automatically generated">
            <a:extLst>
              <a:ext uri="{FF2B5EF4-FFF2-40B4-BE49-F238E27FC236}">
                <a16:creationId xmlns:a16="http://schemas.microsoft.com/office/drawing/2014/main" id="{D91B24C5-A806-94AB-3214-3F1E6B6A1371}"/>
              </a:ext>
            </a:extLst>
          </p:cNvPr>
          <p:cNvPicPr>
            <a:picLocks noChangeAspect="1"/>
          </p:cNvPicPr>
          <p:nvPr/>
        </p:nvPicPr>
        <p:blipFill>
          <a:blip r:embed="rId15">
            <a:alphaModFix amt="20000"/>
          </a:blip>
          <a:stretch>
            <a:fillRect/>
          </a:stretch>
        </p:blipFill>
        <p:spPr>
          <a:xfrm>
            <a:off x="10216800" y="6293678"/>
            <a:ext cx="354347" cy="368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6169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2" presetClass="entr" presetSubtype="2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20" grpId="0"/>
      <p:bldP spid="2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9B54C9-3B11-F052-0E82-90E6150CF8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80ECE7-99F6-93DD-FBA7-C72EE1BB38A0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4DDDDF26-2C36-4085-899B-A2D433FEDB83}" type="datetime1">
              <a:rPr lang="es-ES" noProof="0" smtClean="0"/>
              <a:t>20/11/2025</a:t>
            </a:fld>
            <a:endParaRPr lang="es-E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D4855B-17F0-AE99-51CE-FF5C6E64091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noProof="0" smtClean="0"/>
              <a:t>37</a:t>
            </a:fld>
            <a:endParaRPr lang="es-ES" noProof="0" dirty="0"/>
          </a:p>
        </p:txBody>
      </p:sp>
      <p:sp>
        <p:nvSpPr>
          <p:cNvPr id="6" name="Google Shape;332;p32">
            <a:extLst>
              <a:ext uri="{FF2B5EF4-FFF2-40B4-BE49-F238E27FC236}">
                <a16:creationId xmlns:a16="http://schemas.microsoft.com/office/drawing/2014/main" id="{F8CF2FC3-9A5D-08FA-D515-865A5D710C9D}"/>
              </a:ext>
            </a:extLst>
          </p:cNvPr>
          <p:cNvSpPr/>
          <p:nvPr/>
        </p:nvSpPr>
        <p:spPr>
          <a:xfrm rot="10800000" flipH="1">
            <a:off x="0" y="171450"/>
            <a:ext cx="12192000" cy="667498"/>
          </a:xfrm>
          <a:prstGeom prst="rect">
            <a:avLst/>
          </a:prstGeom>
          <a:solidFill>
            <a:srgbClr val="00498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noProof="0" dirty="0"/>
          </a:p>
        </p:txBody>
      </p:sp>
      <p:sp>
        <p:nvSpPr>
          <p:cNvPr id="7" name="Google Shape;333;p32">
            <a:extLst>
              <a:ext uri="{FF2B5EF4-FFF2-40B4-BE49-F238E27FC236}">
                <a16:creationId xmlns:a16="http://schemas.microsoft.com/office/drawing/2014/main" id="{819E2A34-F238-93EA-B156-86066AB2C9F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71449"/>
            <a:ext cx="12192000" cy="655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Lato"/>
              <a:buNone/>
            </a:pPr>
            <a:r>
              <a:rPr lang="es-ES" sz="3200" b="1" noProof="0" dirty="0">
                <a:solidFill>
                  <a:schemeClr val="lt1"/>
                </a:solidFill>
                <a:latin typeface="Lato" panose="020F0502020204030203" pitchFamily="34" charset="0"/>
                <a:ea typeface="Merriweather"/>
                <a:cs typeface="Merriweather"/>
                <a:sym typeface="Merriweather"/>
              </a:rPr>
              <a:t>Operación potenciostática – 2 V– 168h – Etapa 1</a:t>
            </a:r>
            <a:endParaRPr lang="es-ES" sz="3200" noProof="0" dirty="0">
              <a:solidFill>
                <a:schemeClr val="lt1"/>
              </a:solidFill>
              <a:latin typeface="Lato" panose="020F0502020204030203" pitchFamily="34" charset="0"/>
              <a:ea typeface="Merriweather"/>
              <a:cs typeface="Merriweather"/>
              <a:sym typeface="Merriweather"/>
            </a:endParaRPr>
          </a:p>
        </p:txBody>
      </p:sp>
      <p:pic>
        <p:nvPicPr>
          <p:cNvPr id="8" name="Google Shape;109;p14">
            <a:extLst>
              <a:ext uri="{FF2B5EF4-FFF2-40B4-BE49-F238E27FC236}">
                <a16:creationId xmlns:a16="http://schemas.microsoft.com/office/drawing/2014/main" id="{271EB441-F46E-9F01-D522-662861B5665B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618409" y="364825"/>
            <a:ext cx="283835" cy="268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A white building with a dome on a black background&#10;&#10;Description automatically generated">
            <a:extLst>
              <a:ext uri="{FF2B5EF4-FFF2-40B4-BE49-F238E27FC236}">
                <a16:creationId xmlns:a16="http://schemas.microsoft.com/office/drawing/2014/main" id="{B50737BD-8497-B0F2-6FD3-3CA362648B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505" y="253884"/>
            <a:ext cx="439951" cy="495418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5314604-AF0A-6BF7-CD5A-8125D9317B3D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s-ES" noProof="0" dirty="0"/>
              <a:t>GIIE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BA6C49-312D-A1FF-D88F-AA63809DC1B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07092" y="6247383"/>
            <a:ext cx="347505" cy="460747"/>
          </a:xfrm>
          <a:prstGeom prst="rect">
            <a:avLst/>
          </a:prstGeom>
        </p:spPr>
      </p:pic>
      <p:pic>
        <p:nvPicPr>
          <p:cNvPr id="12" name="Picture 11" descr="A blue dart in a target&#10;&#10;Description automatically generated">
            <a:extLst>
              <a:ext uri="{FF2B5EF4-FFF2-40B4-BE49-F238E27FC236}">
                <a16:creationId xmlns:a16="http://schemas.microsoft.com/office/drawing/2014/main" id="{38149436-360D-71A0-06F6-1AC19FCC050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</a:blip>
          <a:stretch>
            <a:fillRect/>
          </a:stretch>
        </p:blipFill>
        <p:spPr>
          <a:xfrm>
            <a:off x="6291882" y="6262468"/>
            <a:ext cx="427330" cy="430576"/>
          </a:xfrm>
          <a:prstGeom prst="rect">
            <a:avLst/>
          </a:prstGeom>
        </p:spPr>
      </p:pic>
      <p:pic>
        <p:nvPicPr>
          <p:cNvPr id="13" name="Picture 12" descr="A blue light bulb with a black background&#10;&#10;Description automatically generated">
            <a:extLst>
              <a:ext uri="{FF2B5EF4-FFF2-40B4-BE49-F238E27FC236}">
                <a16:creationId xmlns:a16="http://schemas.microsoft.com/office/drawing/2014/main" id="{E032C961-3B3D-A114-8AD4-8EFBD5C84FD2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</a:blip>
          <a:stretch>
            <a:fillRect/>
          </a:stretch>
        </p:blipFill>
        <p:spPr>
          <a:xfrm>
            <a:off x="9278107" y="6242400"/>
            <a:ext cx="315185" cy="470712"/>
          </a:xfrm>
          <a:prstGeom prst="rect">
            <a:avLst/>
          </a:prstGeom>
        </p:spPr>
      </p:pic>
      <p:pic>
        <p:nvPicPr>
          <p:cNvPr id="14" name="Picture 13" descr="A blue and black beaker with a liquid in it&#10;&#10;Description automatically generated">
            <a:extLst>
              <a:ext uri="{FF2B5EF4-FFF2-40B4-BE49-F238E27FC236}">
                <a16:creationId xmlns:a16="http://schemas.microsoft.com/office/drawing/2014/main" id="{20A37D50-2290-DCF3-CC89-33E9258ADD40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</a:blip>
          <a:stretch>
            <a:fillRect/>
          </a:stretch>
        </p:blipFill>
        <p:spPr>
          <a:xfrm>
            <a:off x="7342722" y="6300834"/>
            <a:ext cx="340860" cy="353845"/>
          </a:xfrm>
          <a:prstGeom prst="rect">
            <a:avLst/>
          </a:prstGeom>
        </p:spPr>
      </p:pic>
      <p:pic>
        <p:nvPicPr>
          <p:cNvPr id="15" name="Picture 14" descr="A blue clock with a black background&#10;&#10;Description automatically generated">
            <a:extLst>
              <a:ext uri="{FF2B5EF4-FFF2-40B4-BE49-F238E27FC236}">
                <a16:creationId xmlns:a16="http://schemas.microsoft.com/office/drawing/2014/main" id="{63C58BFE-F313-ED4C-5556-2A7A35D0EDCA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</a:blip>
          <a:stretch>
            <a:fillRect/>
          </a:stretch>
        </p:blipFill>
        <p:spPr>
          <a:xfrm>
            <a:off x="10216800" y="6293678"/>
            <a:ext cx="354347" cy="368156"/>
          </a:xfrm>
          <a:prstGeom prst="rect">
            <a:avLst/>
          </a:prstGeom>
        </p:spPr>
      </p:pic>
      <p:graphicFrame>
        <p:nvGraphicFramePr>
          <p:cNvPr id="17" name="Chart 16">
            <a:extLst>
              <a:ext uri="{FF2B5EF4-FFF2-40B4-BE49-F238E27FC236}">
                <a16:creationId xmlns:a16="http://schemas.microsoft.com/office/drawing/2014/main" id="{00000000-0008-0000-0A00-000005000000}"/>
              </a:ext>
            </a:extLst>
          </p:cNvPr>
          <p:cNvGraphicFramePr>
            <a:graphicFrameLocks/>
          </p:cNvGraphicFramePr>
          <p:nvPr/>
        </p:nvGraphicFramePr>
        <p:xfrm>
          <a:off x="604456" y="1203159"/>
          <a:ext cx="10749344" cy="25076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18" name="Chart 17">
            <a:extLst>
              <a:ext uri="{FF2B5EF4-FFF2-40B4-BE49-F238E27FC236}">
                <a16:creationId xmlns:a16="http://schemas.microsoft.com/office/drawing/2014/main" id="{0065CD4F-CF82-4D21-A09D-57ADFEA604A1}"/>
              </a:ext>
            </a:extLst>
          </p:cNvPr>
          <p:cNvGraphicFramePr>
            <a:graphicFrameLocks/>
          </p:cNvGraphicFramePr>
          <p:nvPr/>
        </p:nvGraphicFramePr>
        <p:xfrm>
          <a:off x="604456" y="3472143"/>
          <a:ext cx="10749344" cy="27034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</p:spTree>
    <p:extLst>
      <p:ext uri="{BB962C8B-B14F-4D97-AF65-F5344CB8AC3E}">
        <p14:creationId xmlns:p14="http://schemas.microsoft.com/office/powerpoint/2010/main" val="24052705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6913AB-4189-AFDC-3DBA-84D90995A3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91A3467C-06DC-4669-BB74-7114CA142820}"/>
              </a:ext>
            </a:extLst>
          </p:cNvPr>
          <p:cNvGraphicFramePr>
            <a:graphicFrameLocks/>
          </p:cNvGraphicFramePr>
          <p:nvPr/>
        </p:nvGraphicFramePr>
        <p:xfrm>
          <a:off x="604456" y="1203159"/>
          <a:ext cx="10749344" cy="25076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00000000-0008-0000-0A00-000008000000}"/>
              </a:ext>
            </a:extLst>
          </p:cNvPr>
          <p:cNvGraphicFramePr>
            <a:graphicFrameLocks/>
          </p:cNvGraphicFramePr>
          <p:nvPr/>
        </p:nvGraphicFramePr>
        <p:xfrm>
          <a:off x="604456" y="3472141"/>
          <a:ext cx="10749344" cy="27034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E579A9-7725-8B50-0EA4-4892A0E86278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4DDDDF26-2C36-4085-899B-A2D433FEDB83}" type="datetime1">
              <a:rPr lang="es-ES" noProof="0" smtClean="0"/>
              <a:t>20/11/2025</a:t>
            </a:fld>
            <a:endParaRPr lang="es-E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D60E31-EAD3-6A3B-AF8F-7A1653433DF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noProof="0" smtClean="0"/>
              <a:t>38</a:t>
            </a:fld>
            <a:endParaRPr lang="es-ES" noProof="0" dirty="0"/>
          </a:p>
        </p:txBody>
      </p:sp>
      <p:sp>
        <p:nvSpPr>
          <p:cNvPr id="6" name="Google Shape;332;p32">
            <a:extLst>
              <a:ext uri="{FF2B5EF4-FFF2-40B4-BE49-F238E27FC236}">
                <a16:creationId xmlns:a16="http://schemas.microsoft.com/office/drawing/2014/main" id="{172CDABF-C8CC-59DC-A02B-CC9312F2E6F8}"/>
              </a:ext>
            </a:extLst>
          </p:cNvPr>
          <p:cNvSpPr/>
          <p:nvPr/>
        </p:nvSpPr>
        <p:spPr>
          <a:xfrm rot="10800000" flipH="1">
            <a:off x="0" y="171450"/>
            <a:ext cx="12192000" cy="667498"/>
          </a:xfrm>
          <a:prstGeom prst="rect">
            <a:avLst/>
          </a:prstGeom>
          <a:solidFill>
            <a:srgbClr val="00498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noProof="0" dirty="0"/>
          </a:p>
        </p:txBody>
      </p:sp>
      <p:sp>
        <p:nvSpPr>
          <p:cNvPr id="7" name="Google Shape;333;p32">
            <a:extLst>
              <a:ext uri="{FF2B5EF4-FFF2-40B4-BE49-F238E27FC236}">
                <a16:creationId xmlns:a16="http://schemas.microsoft.com/office/drawing/2014/main" id="{84233588-3B87-6934-D575-29E0A0BF4ED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71449"/>
            <a:ext cx="12192000" cy="655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Lato"/>
              <a:buNone/>
            </a:pPr>
            <a:r>
              <a:rPr lang="es-ES" sz="3200" b="1" noProof="0" dirty="0">
                <a:solidFill>
                  <a:schemeClr val="lt1"/>
                </a:solidFill>
                <a:latin typeface="Lato" panose="020F0502020204030203" pitchFamily="34" charset="0"/>
                <a:ea typeface="Merriweather"/>
                <a:cs typeface="Merriweather"/>
                <a:sym typeface="Merriweather"/>
              </a:rPr>
              <a:t>Operación </a:t>
            </a:r>
            <a:r>
              <a:rPr lang="es-ES" sz="3200" b="1" noProof="0" dirty="0" err="1">
                <a:solidFill>
                  <a:schemeClr val="lt1"/>
                </a:solidFill>
                <a:latin typeface="Lato" panose="020F0502020204030203" pitchFamily="34" charset="0"/>
                <a:ea typeface="Merriweather"/>
                <a:cs typeface="Merriweather"/>
                <a:sym typeface="Merriweather"/>
              </a:rPr>
              <a:t>galvnostática</a:t>
            </a:r>
            <a:r>
              <a:rPr lang="es-ES" sz="3200" b="1" noProof="0" dirty="0">
                <a:solidFill>
                  <a:schemeClr val="lt1"/>
                </a:solidFill>
                <a:latin typeface="Lato" panose="020F0502020204030203" pitchFamily="34" charset="0"/>
                <a:ea typeface="Merriweather"/>
                <a:cs typeface="Merriweather"/>
                <a:sym typeface="Merriweather"/>
              </a:rPr>
              <a:t> – 0,092 A– 168h – Etapa 3</a:t>
            </a:r>
            <a:endParaRPr lang="es-ES" sz="3200" noProof="0" dirty="0">
              <a:solidFill>
                <a:schemeClr val="lt1"/>
              </a:solidFill>
              <a:latin typeface="Lato" panose="020F0502020204030203" pitchFamily="34" charset="0"/>
              <a:ea typeface="Merriweather"/>
              <a:cs typeface="Merriweather"/>
              <a:sym typeface="Merriweather"/>
            </a:endParaRPr>
          </a:p>
        </p:txBody>
      </p:sp>
      <p:pic>
        <p:nvPicPr>
          <p:cNvPr id="8" name="Google Shape;109;p14">
            <a:extLst>
              <a:ext uri="{FF2B5EF4-FFF2-40B4-BE49-F238E27FC236}">
                <a16:creationId xmlns:a16="http://schemas.microsoft.com/office/drawing/2014/main" id="{3A0B3545-2C1E-C22F-5060-A391331E330B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618409" y="364825"/>
            <a:ext cx="283835" cy="268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A white building with a dome on a black background&#10;&#10;Description automatically generated">
            <a:extLst>
              <a:ext uri="{FF2B5EF4-FFF2-40B4-BE49-F238E27FC236}">
                <a16:creationId xmlns:a16="http://schemas.microsoft.com/office/drawing/2014/main" id="{6F80B616-557D-ACD2-26DC-A4C4C70F82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4505" y="253884"/>
            <a:ext cx="439951" cy="495418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811FE25-B567-37DF-2064-D20305B1EF87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s-ES" noProof="0" dirty="0"/>
              <a:t>GIIE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43B77F-2FDE-9793-4020-F074FA1ACA14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307092" y="6247383"/>
            <a:ext cx="347505" cy="460747"/>
          </a:xfrm>
          <a:prstGeom prst="rect">
            <a:avLst/>
          </a:prstGeom>
        </p:spPr>
      </p:pic>
      <p:pic>
        <p:nvPicPr>
          <p:cNvPr id="12" name="Picture 11" descr="A blue dart in a target&#10;&#10;Description automatically generated">
            <a:extLst>
              <a:ext uri="{FF2B5EF4-FFF2-40B4-BE49-F238E27FC236}">
                <a16:creationId xmlns:a16="http://schemas.microsoft.com/office/drawing/2014/main" id="{7DB26E57-1C03-0EC8-D0CB-53A001860C36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</a:blip>
          <a:stretch>
            <a:fillRect/>
          </a:stretch>
        </p:blipFill>
        <p:spPr>
          <a:xfrm>
            <a:off x="6291882" y="6262468"/>
            <a:ext cx="427330" cy="430576"/>
          </a:xfrm>
          <a:prstGeom prst="rect">
            <a:avLst/>
          </a:prstGeom>
        </p:spPr>
      </p:pic>
      <p:pic>
        <p:nvPicPr>
          <p:cNvPr id="13" name="Picture 12" descr="A blue light bulb with a black background&#10;&#10;Description automatically generated">
            <a:extLst>
              <a:ext uri="{FF2B5EF4-FFF2-40B4-BE49-F238E27FC236}">
                <a16:creationId xmlns:a16="http://schemas.microsoft.com/office/drawing/2014/main" id="{6EEE78E5-4B85-C475-A097-8505A5277269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</a:blip>
          <a:stretch>
            <a:fillRect/>
          </a:stretch>
        </p:blipFill>
        <p:spPr>
          <a:xfrm>
            <a:off x="9278107" y="6242400"/>
            <a:ext cx="315185" cy="470712"/>
          </a:xfrm>
          <a:prstGeom prst="rect">
            <a:avLst/>
          </a:prstGeom>
        </p:spPr>
      </p:pic>
      <p:pic>
        <p:nvPicPr>
          <p:cNvPr id="14" name="Picture 13" descr="A blue and black beaker with a liquid in it&#10;&#10;Description automatically generated">
            <a:extLst>
              <a:ext uri="{FF2B5EF4-FFF2-40B4-BE49-F238E27FC236}">
                <a16:creationId xmlns:a16="http://schemas.microsoft.com/office/drawing/2014/main" id="{E5CB94AD-CFE8-5800-AB30-63EC548887C9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20000"/>
          </a:blip>
          <a:stretch>
            <a:fillRect/>
          </a:stretch>
        </p:blipFill>
        <p:spPr>
          <a:xfrm>
            <a:off x="7342722" y="6300834"/>
            <a:ext cx="340860" cy="353845"/>
          </a:xfrm>
          <a:prstGeom prst="rect">
            <a:avLst/>
          </a:prstGeom>
        </p:spPr>
      </p:pic>
      <p:pic>
        <p:nvPicPr>
          <p:cNvPr id="15" name="Picture 14" descr="A blue clock with a black background&#10;&#10;Description automatically generated">
            <a:extLst>
              <a:ext uri="{FF2B5EF4-FFF2-40B4-BE49-F238E27FC236}">
                <a16:creationId xmlns:a16="http://schemas.microsoft.com/office/drawing/2014/main" id="{B5AA276B-3B49-7617-8576-2B704A15BC47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20000"/>
          </a:blip>
          <a:stretch>
            <a:fillRect/>
          </a:stretch>
        </p:blipFill>
        <p:spPr>
          <a:xfrm>
            <a:off x="10216800" y="6293678"/>
            <a:ext cx="354347" cy="368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9964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249B28-C5F1-05EE-82FB-04D8AAF933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5E4EDB-3613-B81B-6F4A-24CE904F659D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56D4D41B-B7EA-448B-BA88-D30C050423DF}" type="datetime1">
              <a:rPr lang="es-ES" noProof="0" smtClean="0"/>
              <a:t>20/11/2025</a:t>
            </a:fld>
            <a:endParaRPr lang="es-E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06CA4C-2624-C3DE-FFEF-D32101EF198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noProof="0" smtClean="0"/>
              <a:t>39</a:t>
            </a:fld>
            <a:endParaRPr lang="es-ES" noProof="0" dirty="0"/>
          </a:p>
        </p:txBody>
      </p:sp>
      <p:sp>
        <p:nvSpPr>
          <p:cNvPr id="3" name="Google Shape;332;p32">
            <a:extLst>
              <a:ext uri="{FF2B5EF4-FFF2-40B4-BE49-F238E27FC236}">
                <a16:creationId xmlns:a16="http://schemas.microsoft.com/office/drawing/2014/main" id="{1D08833E-2F14-67EC-9408-6F9EBE42D8AD}"/>
              </a:ext>
            </a:extLst>
          </p:cNvPr>
          <p:cNvSpPr/>
          <p:nvPr/>
        </p:nvSpPr>
        <p:spPr>
          <a:xfrm rot="10800000" flipH="1">
            <a:off x="0" y="171450"/>
            <a:ext cx="12192000" cy="667498"/>
          </a:xfrm>
          <a:prstGeom prst="rect">
            <a:avLst/>
          </a:prstGeom>
          <a:solidFill>
            <a:srgbClr val="00498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noProof="0" dirty="0"/>
          </a:p>
        </p:txBody>
      </p:sp>
      <p:pic>
        <p:nvPicPr>
          <p:cNvPr id="7" name="Google Shape;109;p14">
            <a:extLst>
              <a:ext uri="{FF2B5EF4-FFF2-40B4-BE49-F238E27FC236}">
                <a16:creationId xmlns:a16="http://schemas.microsoft.com/office/drawing/2014/main" id="{19C1E11C-9F5F-623F-DD81-BC264B28FF9D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618409" y="364825"/>
            <a:ext cx="283835" cy="268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A white building with a dome on a black background&#10;&#10;Description automatically generated">
            <a:extLst>
              <a:ext uri="{FF2B5EF4-FFF2-40B4-BE49-F238E27FC236}">
                <a16:creationId xmlns:a16="http://schemas.microsoft.com/office/drawing/2014/main" id="{CB5EB19E-6764-6717-7206-119DE9F060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505" y="253884"/>
            <a:ext cx="439951" cy="495418"/>
          </a:xfrm>
          <a:prstGeom prst="rect">
            <a:avLst/>
          </a:prstGeom>
        </p:spPr>
      </p:pic>
      <p:sp>
        <p:nvSpPr>
          <p:cNvPr id="12" name="Google Shape;333;p32">
            <a:extLst>
              <a:ext uri="{FF2B5EF4-FFF2-40B4-BE49-F238E27FC236}">
                <a16:creationId xmlns:a16="http://schemas.microsoft.com/office/drawing/2014/main" id="{E9D30028-FBEA-F02B-674A-422007EC833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71449"/>
            <a:ext cx="12192000" cy="655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Lato"/>
              <a:buNone/>
            </a:pPr>
            <a:r>
              <a:rPr lang="es-ES" sz="3200" b="1" noProof="0" dirty="0">
                <a:solidFill>
                  <a:schemeClr val="lt1"/>
                </a:solidFill>
                <a:latin typeface="Lato" panose="020F0502020204030203" pitchFamily="34" charset="0"/>
                <a:ea typeface="Merriweather"/>
                <a:cs typeface="Merriweather"/>
                <a:sym typeface="Merriweather"/>
              </a:rPr>
              <a:t>LSV – 1.5 V a 2.5 V – 0.1 </a:t>
            </a:r>
            <a:r>
              <a:rPr lang="es-ES" sz="3200" b="1" noProof="0" dirty="0" err="1">
                <a:solidFill>
                  <a:schemeClr val="lt1"/>
                </a:solidFill>
                <a:latin typeface="Lato" panose="020F0502020204030203" pitchFamily="34" charset="0"/>
                <a:ea typeface="Merriweather"/>
                <a:cs typeface="Merriweather"/>
                <a:sym typeface="Merriweather"/>
              </a:rPr>
              <a:t>mV</a:t>
            </a:r>
            <a:r>
              <a:rPr lang="es-ES" sz="3200" b="1" noProof="0" dirty="0">
                <a:solidFill>
                  <a:schemeClr val="lt1"/>
                </a:solidFill>
                <a:latin typeface="Lato" panose="020F0502020204030203" pitchFamily="34" charset="0"/>
                <a:ea typeface="Merriweather"/>
                <a:cs typeface="Merriweather"/>
                <a:sym typeface="Merriweather"/>
              </a:rPr>
              <a:t>/s - (V vs A.cm</a:t>
            </a:r>
            <a:r>
              <a:rPr lang="es-ES" sz="3200" b="1" baseline="30000" noProof="0" dirty="0">
                <a:solidFill>
                  <a:schemeClr val="lt1"/>
                </a:solidFill>
                <a:latin typeface="Lato" panose="020F0502020204030203" pitchFamily="34" charset="0"/>
                <a:ea typeface="Merriweather"/>
                <a:cs typeface="Merriweather"/>
                <a:sym typeface="Merriweather"/>
              </a:rPr>
              <a:t>-2</a:t>
            </a:r>
            <a:r>
              <a:rPr lang="es-ES" sz="3200" b="1" noProof="0" dirty="0">
                <a:solidFill>
                  <a:schemeClr val="lt1"/>
                </a:solidFill>
                <a:latin typeface="Lato" panose="020F0502020204030203" pitchFamily="34" charset="0"/>
                <a:ea typeface="Merriweather"/>
                <a:cs typeface="Merriweather"/>
                <a:sym typeface="Merriweather"/>
              </a:rPr>
              <a:t>)</a:t>
            </a:r>
            <a:endParaRPr lang="es-ES" sz="3200" noProof="0" dirty="0">
              <a:solidFill>
                <a:schemeClr val="lt1"/>
              </a:solidFill>
              <a:latin typeface="Lato" panose="020F0502020204030203" pitchFamily="34" charset="0"/>
              <a:ea typeface="Merriweather"/>
              <a:cs typeface="Merriweather"/>
              <a:sym typeface="Merriweather"/>
            </a:endParaRP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32B919BE-DE15-7C2C-F897-40FC50503C0D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s-ES" noProof="0" dirty="0"/>
              <a:t>GIIE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00D8252-4271-7A31-F505-C7150E9B5D4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07092" y="6247383"/>
            <a:ext cx="347505" cy="460747"/>
          </a:xfrm>
          <a:prstGeom prst="rect">
            <a:avLst/>
          </a:prstGeom>
        </p:spPr>
      </p:pic>
      <p:pic>
        <p:nvPicPr>
          <p:cNvPr id="11" name="Picture 10" descr="A blue dart in a target&#10;&#10;Description automatically generated">
            <a:extLst>
              <a:ext uri="{FF2B5EF4-FFF2-40B4-BE49-F238E27FC236}">
                <a16:creationId xmlns:a16="http://schemas.microsoft.com/office/drawing/2014/main" id="{4B821DE5-EE30-41CF-C1EF-3E8C45D7E39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</a:blip>
          <a:stretch>
            <a:fillRect/>
          </a:stretch>
        </p:blipFill>
        <p:spPr>
          <a:xfrm>
            <a:off x="6291882" y="6262468"/>
            <a:ext cx="427330" cy="430576"/>
          </a:xfrm>
          <a:prstGeom prst="rect">
            <a:avLst/>
          </a:prstGeom>
        </p:spPr>
      </p:pic>
      <p:pic>
        <p:nvPicPr>
          <p:cNvPr id="13" name="Picture 12" descr="A blue light bulb with a black background&#10;&#10;Description automatically generated">
            <a:extLst>
              <a:ext uri="{FF2B5EF4-FFF2-40B4-BE49-F238E27FC236}">
                <a16:creationId xmlns:a16="http://schemas.microsoft.com/office/drawing/2014/main" id="{ABC4A333-80FA-E3CA-2975-D2EE600B0D3F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</a:blip>
          <a:stretch>
            <a:fillRect/>
          </a:stretch>
        </p:blipFill>
        <p:spPr>
          <a:xfrm>
            <a:off x="9278107" y="6242400"/>
            <a:ext cx="315185" cy="470712"/>
          </a:xfrm>
          <a:prstGeom prst="rect">
            <a:avLst/>
          </a:prstGeom>
        </p:spPr>
      </p:pic>
      <p:pic>
        <p:nvPicPr>
          <p:cNvPr id="14" name="Picture 13" descr="A blue and black beaker with a liquid in it&#10;&#10;Description automatically generated">
            <a:extLst>
              <a:ext uri="{FF2B5EF4-FFF2-40B4-BE49-F238E27FC236}">
                <a16:creationId xmlns:a16="http://schemas.microsoft.com/office/drawing/2014/main" id="{8D584C05-966C-E001-8E88-14B85B0A6CE9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</a:blip>
          <a:stretch>
            <a:fillRect/>
          </a:stretch>
        </p:blipFill>
        <p:spPr>
          <a:xfrm>
            <a:off x="7342722" y="6300834"/>
            <a:ext cx="340860" cy="353845"/>
          </a:xfrm>
          <a:prstGeom prst="rect">
            <a:avLst/>
          </a:prstGeom>
        </p:spPr>
      </p:pic>
      <p:pic>
        <p:nvPicPr>
          <p:cNvPr id="15" name="Picture 14" descr="A blue clock with a black background&#10;&#10;Description automatically generated">
            <a:extLst>
              <a:ext uri="{FF2B5EF4-FFF2-40B4-BE49-F238E27FC236}">
                <a16:creationId xmlns:a16="http://schemas.microsoft.com/office/drawing/2014/main" id="{AED4F824-E869-4416-7E1B-D544C195651C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</a:blip>
          <a:stretch>
            <a:fillRect/>
          </a:stretch>
        </p:blipFill>
        <p:spPr>
          <a:xfrm>
            <a:off x="10216800" y="6293678"/>
            <a:ext cx="354347" cy="368156"/>
          </a:xfrm>
          <a:prstGeom prst="rect">
            <a:avLst/>
          </a:prstGeom>
        </p:spPr>
      </p:pic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EC018F94-254D-3D0A-149A-2EDE583C2F62}"/>
              </a:ext>
            </a:extLst>
          </p:cNvPr>
          <p:cNvGraphicFramePr>
            <a:graphicFrameLocks/>
          </p:cNvGraphicFramePr>
          <p:nvPr/>
        </p:nvGraphicFramePr>
        <p:xfrm>
          <a:off x="604457" y="1005683"/>
          <a:ext cx="10957066" cy="51284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17" name="Oval 16">
            <a:extLst>
              <a:ext uri="{FF2B5EF4-FFF2-40B4-BE49-F238E27FC236}">
                <a16:creationId xmlns:a16="http://schemas.microsoft.com/office/drawing/2014/main" id="{8B93CABB-0F82-B60A-EE3E-C094CDDD3724}"/>
              </a:ext>
            </a:extLst>
          </p:cNvPr>
          <p:cNvSpPr/>
          <p:nvPr/>
        </p:nvSpPr>
        <p:spPr>
          <a:xfrm>
            <a:off x="9423720" y="3446066"/>
            <a:ext cx="247650" cy="24765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31504604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82">
          <a:extLst>
            <a:ext uri="{FF2B5EF4-FFF2-40B4-BE49-F238E27FC236}">
              <a16:creationId xmlns:a16="http://schemas.microsoft.com/office/drawing/2014/main" id="{39F7623D-824B-16AF-441C-45E37DB517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BC5C1DFB-9E26-22C1-AA76-327DF96439DA}"/>
              </a:ext>
            </a:extLst>
          </p:cNvPr>
          <p:cNvSpPr/>
          <p:nvPr/>
        </p:nvSpPr>
        <p:spPr>
          <a:xfrm>
            <a:off x="9803674" y="313509"/>
            <a:ext cx="2207623" cy="10711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Y"/>
          </a:p>
        </p:txBody>
      </p:sp>
      <p:pic>
        <p:nvPicPr>
          <p:cNvPr id="3" name="Google Shape;98;p14">
            <a:extLst>
              <a:ext uri="{FF2B5EF4-FFF2-40B4-BE49-F238E27FC236}">
                <a16:creationId xmlns:a16="http://schemas.microsoft.com/office/drawing/2014/main" id="{5DED8C7E-CAEC-0D61-D27E-36646A9D0D7C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90320" y="0"/>
            <a:ext cx="3601679" cy="730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2DD33188-955A-572E-3816-2A89F44BD8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46" y="110399"/>
            <a:ext cx="7599894" cy="390122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A18866A5-F8F3-729B-0751-AEA11A195AA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417" r="11280"/>
          <a:stretch>
            <a:fillRect/>
          </a:stretch>
        </p:blipFill>
        <p:spPr>
          <a:xfrm>
            <a:off x="7735186" y="2553789"/>
            <a:ext cx="4456813" cy="315468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229F3A50-9ABA-27DB-A55F-C29A48C20B02}"/>
              </a:ext>
            </a:extLst>
          </p:cNvPr>
          <p:cNvSpPr txBox="1"/>
          <p:nvPr/>
        </p:nvSpPr>
        <p:spPr>
          <a:xfrm>
            <a:off x="304800" y="4380730"/>
            <a:ext cx="71541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UY" b="1" dirty="0"/>
              <a:t>Cooperación en ciencia, investigación e innovación (MIEM) y </a:t>
            </a:r>
            <a:r>
              <a:rPr lang="es-UY" sz="14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Ministerio Federal de Educación e Investigación (BMBF) </a:t>
            </a:r>
            <a:endParaRPr lang="es-UY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B5490BB5-49A1-1C33-590C-820B625D9A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646" y="5788173"/>
            <a:ext cx="12192000" cy="1089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90179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52CF30-161C-F915-B59D-45FEE376F6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481812-B3FD-B926-E544-AE6922D8E8BE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56D4D41B-B7EA-448B-BA88-D30C050423DF}" type="datetime1">
              <a:rPr lang="es-ES" noProof="0" smtClean="0"/>
              <a:t>20/11/2025</a:t>
            </a:fld>
            <a:endParaRPr lang="es-E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FA4E71-2664-9461-52E6-2FF820A9F7A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noProof="0" smtClean="0"/>
              <a:t>40</a:t>
            </a:fld>
            <a:endParaRPr lang="es-ES" noProof="0" dirty="0"/>
          </a:p>
        </p:txBody>
      </p:sp>
      <p:sp>
        <p:nvSpPr>
          <p:cNvPr id="3" name="Google Shape;332;p32">
            <a:extLst>
              <a:ext uri="{FF2B5EF4-FFF2-40B4-BE49-F238E27FC236}">
                <a16:creationId xmlns:a16="http://schemas.microsoft.com/office/drawing/2014/main" id="{67D1F580-735D-7245-9C6A-DC891893BFC7}"/>
              </a:ext>
            </a:extLst>
          </p:cNvPr>
          <p:cNvSpPr/>
          <p:nvPr/>
        </p:nvSpPr>
        <p:spPr>
          <a:xfrm rot="10800000" flipH="1">
            <a:off x="0" y="171450"/>
            <a:ext cx="12192000" cy="667498"/>
          </a:xfrm>
          <a:prstGeom prst="rect">
            <a:avLst/>
          </a:prstGeom>
          <a:solidFill>
            <a:srgbClr val="00498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noProof="0" dirty="0"/>
          </a:p>
        </p:txBody>
      </p:sp>
      <p:pic>
        <p:nvPicPr>
          <p:cNvPr id="7" name="Google Shape;109;p14">
            <a:extLst>
              <a:ext uri="{FF2B5EF4-FFF2-40B4-BE49-F238E27FC236}">
                <a16:creationId xmlns:a16="http://schemas.microsoft.com/office/drawing/2014/main" id="{6D1F045E-CD09-61FD-4491-37010E6C2F83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618409" y="364825"/>
            <a:ext cx="283835" cy="268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A white building with a dome on a black background&#10;&#10;Description automatically generated">
            <a:extLst>
              <a:ext uri="{FF2B5EF4-FFF2-40B4-BE49-F238E27FC236}">
                <a16:creationId xmlns:a16="http://schemas.microsoft.com/office/drawing/2014/main" id="{7EFBCBDD-40D2-56E4-B2E4-BA6A569F70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505" y="253884"/>
            <a:ext cx="439951" cy="495418"/>
          </a:xfrm>
          <a:prstGeom prst="rect">
            <a:avLst/>
          </a:prstGeom>
        </p:spPr>
      </p:pic>
      <p:sp>
        <p:nvSpPr>
          <p:cNvPr id="12" name="Google Shape;333;p32">
            <a:extLst>
              <a:ext uri="{FF2B5EF4-FFF2-40B4-BE49-F238E27FC236}">
                <a16:creationId xmlns:a16="http://schemas.microsoft.com/office/drawing/2014/main" id="{76F19E1E-1510-DF59-9295-124F182A6DD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71449"/>
            <a:ext cx="12192000" cy="655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Lato"/>
              <a:buNone/>
            </a:pPr>
            <a:r>
              <a:rPr lang="es-ES" sz="3200" b="1" noProof="0" dirty="0">
                <a:solidFill>
                  <a:schemeClr val="lt1"/>
                </a:solidFill>
                <a:latin typeface="Lato" panose="020F0502020204030203" pitchFamily="34" charset="0"/>
                <a:ea typeface="Merriweather"/>
                <a:cs typeface="Merriweather"/>
                <a:sym typeface="Merriweather"/>
              </a:rPr>
              <a:t>LSV – 1.5 V a 2.5 V – 0.1 </a:t>
            </a:r>
            <a:r>
              <a:rPr lang="es-ES" sz="3200" b="1" noProof="0" dirty="0" err="1">
                <a:solidFill>
                  <a:schemeClr val="lt1"/>
                </a:solidFill>
                <a:latin typeface="Lato" panose="020F0502020204030203" pitchFamily="34" charset="0"/>
                <a:ea typeface="Merriweather"/>
                <a:cs typeface="Merriweather"/>
                <a:sym typeface="Merriweather"/>
              </a:rPr>
              <a:t>mV</a:t>
            </a:r>
            <a:r>
              <a:rPr lang="es-ES" sz="3200" b="1" noProof="0" dirty="0">
                <a:solidFill>
                  <a:schemeClr val="lt1"/>
                </a:solidFill>
                <a:latin typeface="Lato" panose="020F0502020204030203" pitchFamily="34" charset="0"/>
                <a:ea typeface="Merriweather"/>
                <a:cs typeface="Merriweather"/>
                <a:sym typeface="Merriweather"/>
              </a:rPr>
              <a:t>/s - (V vs A.cm</a:t>
            </a:r>
            <a:r>
              <a:rPr lang="es-ES" sz="3200" b="1" baseline="30000" noProof="0" dirty="0">
                <a:solidFill>
                  <a:schemeClr val="lt1"/>
                </a:solidFill>
                <a:latin typeface="Lato" panose="020F0502020204030203" pitchFamily="34" charset="0"/>
                <a:ea typeface="Merriweather"/>
                <a:cs typeface="Merriweather"/>
                <a:sym typeface="Merriweather"/>
              </a:rPr>
              <a:t>-2</a:t>
            </a:r>
            <a:r>
              <a:rPr lang="es-ES" sz="3200" b="1" noProof="0" dirty="0">
                <a:solidFill>
                  <a:schemeClr val="lt1"/>
                </a:solidFill>
                <a:latin typeface="Lato" panose="020F0502020204030203" pitchFamily="34" charset="0"/>
                <a:ea typeface="Merriweather"/>
                <a:cs typeface="Merriweather"/>
                <a:sym typeface="Merriweather"/>
              </a:rPr>
              <a:t>)</a:t>
            </a:r>
            <a:endParaRPr lang="es-ES" sz="3200" noProof="0" dirty="0">
              <a:solidFill>
                <a:schemeClr val="lt1"/>
              </a:solidFill>
              <a:latin typeface="Lato" panose="020F0502020204030203" pitchFamily="34" charset="0"/>
              <a:ea typeface="Merriweather"/>
              <a:cs typeface="Merriweather"/>
              <a:sym typeface="Merriweather"/>
            </a:endParaRP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0048ADA-8659-85A9-E430-49F0FB99F4CA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s-ES" noProof="0" dirty="0"/>
              <a:t>GIIE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5E78B4D-BB22-697A-5B54-46E47F00FDC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07092" y="6247383"/>
            <a:ext cx="347505" cy="460747"/>
          </a:xfrm>
          <a:prstGeom prst="rect">
            <a:avLst/>
          </a:prstGeom>
        </p:spPr>
      </p:pic>
      <p:pic>
        <p:nvPicPr>
          <p:cNvPr id="11" name="Picture 10" descr="A blue dart in a target&#10;&#10;Description automatically generated">
            <a:extLst>
              <a:ext uri="{FF2B5EF4-FFF2-40B4-BE49-F238E27FC236}">
                <a16:creationId xmlns:a16="http://schemas.microsoft.com/office/drawing/2014/main" id="{25570905-241D-5DCD-4867-D5276C14483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</a:blip>
          <a:stretch>
            <a:fillRect/>
          </a:stretch>
        </p:blipFill>
        <p:spPr>
          <a:xfrm>
            <a:off x="6291882" y="6262468"/>
            <a:ext cx="427330" cy="430576"/>
          </a:xfrm>
          <a:prstGeom prst="rect">
            <a:avLst/>
          </a:prstGeom>
        </p:spPr>
      </p:pic>
      <p:pic>
        <p:nvPicPr>
          <p:cNvPr id="13" name="Picture 12" descr="A blue light bulb with a black background&#10;&#10;Description automatically generated">
            <a:extLst>
              <a:ext uri="{FF2B5EF4-FFF2-40B4-BE49-F238E27FC236}">
                <a16:creationId xmlns:a16="http://schemas.microsoft.com/office/drawing/2014/main" id="{9528EE59-D86B-838A-D01A-BF0365879C0E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</a:blip>
          <a:stretch>
            <a:fillRect/>
          </a:stretch>
        </p:blipFill>
        <p:spPr>
          <a:xfrm>
            <a:off x="9278107" y="6242400"/>
            <a:ext cx="315185" cy="470712"/>
          </a:xfrm>
          <a:prstGeom prst="rect">
            <a:avLst/>
          </a:prstGeom>
        </p:spPr>
      </p:pic>
      <p:pic>
        <p:nvPicPr>
          <p:cNvPr id="14" name="Picture 13" descr="A blue and black beaker with a liquid in it&#10;&#10;Description automatically generated">
            <a:extLst>
              <a:ext uri="{FF2B5EF4-FFF2-40B4-BE49-F238E27FC236}">
                <a16:creationId xmlns:a16="http://schemas.microsoft.com/office/drawing/2014/main" id="{0FEE5D05-580C-02E9-6587-CD0430404D97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</a:blip>
          <a:stretch>
            <a:fillRect/>
          </a:stretch>
        </p:blipFill>
        <p:spPr>
          <a:xfrm>
            <a:off x="7342722" y="6300834"/>
            <a:ext cx="340860" cy="353845"/>
          </a:xfrm>
          <a:prstGeom prst="rect">
            <a:avLst/>
          </a:prstGeom>
        </p:spPr>
      </p:pic>
      <p:pic>
        <p:nvPicPr>
          <p:cNvPr id="15" name="Picture 14" descr="A blue clock with a black background&#10;&#10;Description automatically generated">
            <a:extLst>
              <a:ext uri="{FF2B5EF4-FFF2-40B4-BE49-F238E27FC236}">
                <a16:creationId xmlns:a16="http://schemas.microsoft.com/office/drawing/2014/main" id="{5E19E0FA-6FF3-EC28-4682-F10381659485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</a:blip>
          <a:stretch>
            <a:fillRect/>
          </a:stretch>
        </p:blipFill>
        <p:spPr>
          <a:xfrm>
            <a:off x="10216800" y="6293678"/>
            <a:ext cx="354347" cy="368156"/>
          </a:xfrm>
          <a:prstGeom prst="rect">
            <a:avLst/>
          </a:prstGeom>
        </p:spPr>
      </p:pic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D4F60BEB-5461-DC3C-75C5-885B5A210D4E}"/>
              </a:ext>
            </a:extLst>
          </p:cNvPr>
          <p:cNvGraphicFramePr>
            <a:graphicFrameLocks/>
          </p:cNvGraphicFramePr>
          <p:nvPr/>
        </p:nvGraphicFramePr>
        <p:xfrm>
          <a:off x="604457" y="1005683"/>
          <a:ext cx="10957066" cy="51284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17" name="Oval 16">
            <a:extLst>
              <a:ext uri="{FF2B5EF4-FFF2-40B4-BE49-F238E27FC236}">
                <a16:creationId xmlns:a16="http://schemas.microsoft.com/office/drawing/2014/main" id="{87C2D0FA-E33C-B6AE-F9A2-6BC601E8EB99}"/>
              </a:ext>
            </a:extLst>
          </p:cNvPr>
          <p:cNvSpPr/>
          <p:nvPr/>
        </p:nvSpPr>
        <p:spPr>
          <a:xfrm>
            <a:off x="9423720" y="2907448"/>
            <a:ext cx="247650" cy="24765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noProof="0" dirty="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DFF99B1-2305-7055-BCF2-344AC4E3637A}"/>
              </a:ext>
            </a:extLst>
          </p:cNvPr>
          <p:cNvSpPr/>
          <p:nvPr/>
        </p:nvSpPr>
        <p:spPr>
          <a:xfrm>
            <a:off x="9423720" y="3978596"/>
            <a:ext cx="247650" cy="24765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3519313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2BE1FE-9AEE-245E-D7EC-1F3D6E1851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AE150F-1146-52F0-9004-4BEE26AF125B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56D4D41B-B7EA-448B-BA88-D30C050423DF}" type="datetime1">
              <a:rPr lang="es-ES" noProof="0" smtClean="0"/>
              <a:t>20/11/2025</a:t>
            </a:fld>
            <a:endParaRPr lang="es-E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1E5BA7-AE45-BA52-F9F0-9F203FE5F1D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noProof="0" smtClean="0"/>
              <a:t>41</a:t>
            </a:fld>
            <a:endParaRPr lang="es-ES" noProof="0" dirty="0"/>
          </a:p>
        </p:txBody>
      </p:sp>
      <p:sp>
        <p:nvSpPr>
          <p:cNvPr id="3" name="Google Shape;332;p32">
            <a:extLst>
              <a:ext uri="{FF2B5EF4-FFF2-40B4-BE49-F238E27FC236}">
                <a16:creationId xmlns:a16="http://schemas.microsoft.com/office/drawing/2014/main" id="{27F8B77F-BCB7-E99E-26DF-88A99E352CE6}"/>
              </a:ext>
            </a:extLst>
          </p:cNvPr>
          <p:cNvSpPr/>
          <p:nvPr/>
        </p:nvSpPr>
        <p:spPr>
          <a:xfrm rot="10800000" flipH="1">
            <a:off x="0" y="171450"/>
            <a:ext cx="12192000" cy="667498"/>
          </a:xfrm>
          <a:prstGeom prst="rect">
            <a:avLst/>
          </a:prstGeom>
          <a:solidFill>
            <a:srgbClr val="00498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noProof="0" dirty="0"/>
          </a:p>
        </p:txBody>
      </p:sp>
      <p:pic>
        <p:nvPicPr>
          <p:cNvPr id="7" name="Google Shape;109;p14">
            <a:extLst>
              <a:ext uri="{FF2B5EF4-FFF2-40B4-BE49-F238E27FC236}">
                <a16:creationId xmlns:a16="http://schemas.microsoft.com/office/drawing/2014/main" id="{065EDC65-3AE3-7455-128E-2FD6B0C8C92A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618409" y="364825"/>
            <a:ext cx="283835" cy="268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A white building with a dome on a black background&#10;&#10;Description automatically generated">
            <a:extLst>
              <a:ext uri="{FF2B5EF4-FFF2-40B4-BE49-F238E27FC236}">
                <a16:creationId xmlns:a16="http://schemas.microsoft.com/office/drawing/2014/main" id="{5482B066-BEE1-57B9-9951-1F6CFC44B2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505" y="253884"/>
            <a:ext cx="439951" cy="495418"/>
          </a:xfrm>
          <a:prstGeom prst="rect">
            <a:avLst/>
          </a:prstGeom>
        </p:spPr>
      </p:pic>
      <p:sp>
        <p:nvSpPr>
          <p:cNvPr id="12" name="Google Shape;333;p32">
            <a:extLst>
              <a:ext uri="{FF2B5EF4-FFF2-40B4-BE49-F238E27FC236}">
                <a16:creationId xmlns:a16="http://schemas.microsoft.com/office/drawing/2014/main" id="{2E37E601-0D52-6E42-FC6A-8AB42EF75DA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71449"/>
            <a:ext cx="12192000" cy="655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Lato"/>
              <a:buNone/>
            </a:pPr>
            <a:r>
              <a:rPr lang="es-ES" sz="3200" b="1" noProof="0" dirty="0">
                <a:solidFill>
                  <a:schemeClr val="lt1"/>
                </a:solidFill>
                <a:latin typeface="Lato" panose="020F0502020204030203" pitchFamily="34" charset="0"/>
                <a:ea typeface="Merriweather"/>
                <a:cs typeface="Merriweather"/>
                <a:sym typeface="Merriweather"/>
              </a:rPr>
              <a:t>LSV – 1.5 V a 2.5 V – 0.1 </a:t>
            </a:r>
            <a:r>
              <a:rPr lang="es-ES" sz="3200" b="1" noProof="0" dirty="0" err="1">
                <a:solidFill>
                  <a:schemeClr val="lt1"/>
                </a:solidFill>
                <a:latin typeface="Lato" panose="020F0502020204030203" pitchFamily="34" charset="0"/>
                <a:ea typeface="Merriweather"/>
                <a:cs typeface="Merriweather"/>
                <a:sym typeface="Merriweather"/>
              </a:rPr>
              <a:t>mV</a:t>
            </a:r>
            <a:r>
              <a:rPr lang="es-ES" sz="3200" b="1" noProof="0" dirty="0">
                <a:solidFill>
                  <a:schemeClr val="lt1"/>
                </a:solidFill>
                <a:latin typeface="Lato" panose="020F0502020204030203" pitchFamily="34" charset="0"/>
                <a:ea typeface="Merriweather"/>
                <a:cs typeface="Merriweather"/>
                <a:sym typeface="Merriweather"/>
              </a:rPr>
              <a:t>/s - (V vs A.cm</a:t>
            </a:r>
            <a:r>
              <a:rPr lang="es-ES" sz="3200" b="1" baseline="30000" noProof="0" dirty="0">
                <a:solidFill>
                  <a:schemeClr val="lt1"/>
                </a:solidFill>
                <a:latin typeface="Lato" panose="020F0502020204030203" pitchFamily="34" charset="0"/>
                <a:ea typeface="Merriweather"/>
                <a:cs typeface="Merriweather"/>
                <a:sym typeface="Merriweather"/>
              </a:rPr>
              <a:t>-2</a:t>
            </a:r>
            <a:r>
              <a:rPr lang="es-ES" sz="3200" b="1" noProof="0" dirty="0">
                <a:solidFill>
                  <a:schemeClr val="lt1"/>
                </a:solidFill>
                <a:latin typeface="Lato" panose="020F0502020204030203" pitchFamily="34" charset="0"/>
                <a:ea typeface="Merriweather"/>
                <a:cs typeface="Merriweather"/>
                <a:sym typeface="Merriweather"/>
              </a:rPr>
              <a:t>)</a:t>
            </a:r>
            <a:endParaRPr lang="es-ES" sz="3200" noProof="0" dirty="0">
              <a:solidFill>
                <a:schemeClr val="lt1"/>
              </a:solidFill>
              <a:latin typeface="Lato" panose="020F0502020204030203" pitchFamily="34" charset="0"/>
              <a:ea typeface="Merriweather"/>
              <a:cs typeface="Merriweather"/>
              <a:sym typeface="Merriweather"/>
            </a:endParaRP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7D197D91-ED44-8CCB-6A34-9673DC8B5AC4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s-ES" noProof="0" dirty="0"/>
              <a:t>GIIE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009AE81-756F-E184-F3F0-A5C08E3EC4E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07092" y="6247383"/>
            <a:ext cx="347505" cy="460747"/>
          </a:xfrm>
          <a:prstGeom prst="rect">
            <a:avLst/>
          </a:prstGeom>
        </p:spPr>
      </p:pic>
      <p:pic>
        <p:nvPicPr>
          <p:cNvPr id="11" name="Picture 10" descr="A blue dart in a target&#10;&#10;Description automatically generated">
            <a:extLst>
              <a:ext uri="{FF2B5EF4-FFF2-40B4-BE49-F238E27FC236}">
                <a16:creationId xmlns:a16="http://schemas.microsoft.com/office/drawing/2014/main" id="{93ED2FC6-E95C-2A81-538C-86CDAF7AD8C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</a:blip>
          <a:stretch>
            <a:fillRect/>
          </a:stretch>
        </p:blipFill>
        <p:spPr>
          <a:xfrm>
            <a:off x="6291882" y="6262468"/>
            <a:ext cx="427330" cy="430576"/>
          </a:xfrm>
          <a:prstGeom prst="rect">
            <a:avLst/>
          </a:prstGeom>
        </p:spPr>
      </p:pic>
      <p:pic>
        <p:nvPicPr>
          <p:cNvPr id="13" name="Picture 12" descr="A blue light bulb with a black background&#10;&#10;Description automatically generated">
            <a:extLst>
              <a:ext uri="{FF2B5EF4-FFF2-40B4-BE49-F238E27FC236}">
                <a16:creationId xmlns:a16="http://schemas.microsoft.com/office/drawing/2014/main" id="{E966BF7B-0CCE-F33F-47CC-7B0A969F32A4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</a:blip>
          <a:stretch>
            <a:fillRect/>
          </a:stretch>
        </p:blipFill>
        <p:spPr>
          <a:xfrm>
            <a:off x="9278107" y="6242400"/>
            <a:ext cx="315185" cy="470712"/>
          </a:xfrm>
          <a:prstGeom prst="rect">
            <a:avLst/>
          </a:prstGeom>
        </p:spPr>
      </p:pic>
      <p:pic>
        <p:nvPicPr>
          <p:cNvPr id="14" name="Picture 13" descr="A blue and black beaker with a liquid in it&#10;&#10;Description automatically generated">
            <a:extLst>
              <a:ext uri="{FF2B5EF4-FFF2-40B4-BE49-F238E27FC236}">
                <a16:creationId xmlns:a16="http://schemas.microsoft.com/office/drawing/2014/main" id="{8447053D-66E8-8CB0-C786-B468DDADB2AB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</a:blip>
          <a:stretch>
            <a:fillRect/>
          </a:stretch>
        </p:blipFill>
        <p:spPr>
          <a:xfrm>
            <a:off x="7342722" y="6300834"/>
            <a:ext cx="340860" cy="353845"/>
          </a:xfrm>
          <a:prstGeom prst="rect">
            <a:avLst/>
          </a:prstGeom>
        </p:spPr>
      </p:pic>
      <p:pic>
        <p:nvPicPr>
          <p:cNvPr id="15" name="Picture 14" descr="A blue clock with a black background&#10;&#10;Description automatically generated">
            <a:extLst>
              <a:ext uri="{FF2B5EF4-FFF2-40B4-BE49-F238E27FC236}">
                <a16:creationId xmlns:a16="http://schemas.microsoft.com/office/drawing/2014/main" id="{5324C6B4-E878-B63B-22BE-A2C32DA84FBB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</a:blip>
          <a:stretch>
            <a:fillRect/>
          </a:stretch>
        </p:blipFill>
        <p:spPr>
          <a:xfrm>
            <a:off x="10216800" y="6293678"/>
            <a:ext cx="354347" cy="368156"/>
          </a:xfrm>
          <a:prstGeom prst="rect">
            <a:avLst/>
          </a:prstGeom>
        </p:spPr>
      </p:pic>
      <p:pic>
        <p:nvPicPr>
          <p:cNvPr id="22" name="Picture 21" descr="A blue rocket with a black background&#10;&#10;Description automatically generated">
            <a:extLst>
              <a:ext uri="{FF2B5EF4-FFF2-40B4-BE49-F238E27FC236}">
                <a16:creationId xmlns:a16="http://schemas.microsoft.com/office/drawing/2014/main" id="{6C2229F1-CBEC-D05C-1BCA-7C9DD3D488F9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20000"/>
          </a:blip>
          <a:stretch>
            <a:fillRect/>
          </a:stretch>
        </p:blipFill>
        <p:spPr>
          <a:xfrm>
            <a:off x="5280292" y="6283716"/>
            <a:ext cx="388080" cy="388080"/>
          </a:xfrm>
          <a:prstGeom prst="rect">
            <a:avLst/>
          </a:prstGeom>
        </p:spPr>
      </p:pic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2B38C730-1AB1-872D-3D81-3E61A1F25F66}"/>
              </a:ext>
            </a:extLst>
          </p:cNvPr>
          <p:cNvGraphicFramePr>
            <a:graphicFrameLocks/>
          </p:cNvGraphicFramePr>
          <p:nvPr/>
        </p:nvGraphicFramePr>
        <p:xfrm>
          <a:off x="604457" y="1005683"/>
          <a:ext cx="10957066" cy="51284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sp>
        <p:nvSpPr>
          <p:cNvPr id="17" name="Oval 16">
            <a:extLst>
              <a:ext uri="{FF2B5EF4-FFF2-40B4-BE49-F238E27FC236}">
                <a16:creationId xmlns:a16="http://schemas.microsoft.com/office/drawing/2014/main" id="{3E6BBDAA-499B-FDB9-34E1-CA14B78B411C}"/>
              </a:ext>
            </a:extLst>
          </p:cNvPr>
          <p:cNvSpPr/>
          <p:nvPr/>
        </p:nvSpPr>
        <p:spPr>
          <a:xfrm>
            <a:off x="9423720" y="2738347"/>
            <a:ext cx="247650" cy="24765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noProof="0" dirty="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AA6665AF-748D-676A-FB74-0133CF1878FB}"/>
              </a:ext>
            </a:extLst>
          </p:cNvPr>
          <p:cNvSpPr/>
          <p:nvPr/>
        </p:nvSpPr>
        <p:spPr>
          <a:xfrm>
            <a:off x="9423720" y="4153960"/>
            <a:ext cx="247650" cy="247650"/>
          </a:xfrm>
          <a:prstGeom prst="ellipse">
            <a:avLst/>
          </a:prstGeom>
          <a:solidFill>
            <a:srgbClr val="FF7B2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noProof="0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E4F4E93-DD9A-CDEB-4C8A-06A1BD82180A}"/>
              </a:ext>
            </a:extLst>
          </p:cNvPr>
          <p:cNvSpPr/>
          <p:nvPr/>
        </p:nvSpPr>
        <p:spPr>
          <a:xfrm>
            <a:off x="9423720" y="3454052"/>
            <a:ext cx="247650" cy="24765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2809175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4D4B0C-A038-1F8E-FED4-A4542618A3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BF62C5-DCE8-F344-A19B-1660F1E47039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56D4D41B-B7EA-448B-BA88-D30C050423DF}" type="datetime1">
              <a:rPr lang="es-ES" noProof="0" smtClean="0"/>
              <a:t>20/11/2025</a:t>
            </a:fld>
            <a:endParaRPr lang="es-E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49C923-A4A9-3B31-E647-109692356A8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noProof="0" smtClean="0"/>
              <a:t>42</a:t>
            </a:fld>
            <a:endParaRPr lang="es-ES" noProof="0" dirty="0"/>
          </a:p>
        </p:txBody>
      </p:sp>
      <p:sp>
        <p:nvSpPr>
          <p:cNvPr id="3" name="Google Shape;332;p32">
            <a:extLst>
              <a:ext uri="{FF2B5EF4-FFF2-40B4-BE49-F238E27FC236}">
                <a16:creationId xmlns:a16="http://schemas.microsoft.com/office/drawing/2014/main" id="{4E8B9B64-41F3-38F5-34E5-368BB2C12AEA}"/>
              </a:ext>
            </a:extLst>
          </p:cNvPr>
          <p:cNvSpPr/>
          <p:nvPr/>
        </p:nvSpPr>
        <p:spPr>
          <a:xfrm rot="10800000" flipH="1">
            <a:off x="0" y="171450"/>
            <a:ext cx="12192000" cy="667498"/>
          </a:xfrm>
          <a:prstGeom prst="rect">
            <a:avLst/>
          </a:prstGeom>
          <a:solidFill>
            <a:srgbClr val="00498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noProof="0" dirty="0"/>
          </a:p>
        </p:txBody>
      </p:sp>
      <p:pic>
        <p:nvPicPr>
          <p:cNvPr id="7" name="Google Shape;109;p14">
            <a:extLst>
              <a:ext uri="{FF2B5EF4-FFF2-40B4-BE49-F238E27FC236}">
                <a16:creationId xmlns:a16="http://schemas.microsoft.com/office/drawing/2014/main" id="{FA17EBE6-ED54-FEB6-8587-336C000E2DFD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618409" y="364825"/>
            <a:ext cx="283835" cy="268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A white building with a dome on a black background&#10;&#10;Description automatically generated">
            <a:extLst>
              <a:ext uri="{FF2B5EF4-FFF2-40B4-BE49-F238E27FC236}">
                <a16:creationId xmlns:a16="http://schemas.microsoft.com/office/drawing/2014/main" id="{759AA0B9-B05D-8D88-5348-342B86861B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505" y="253884"/>
            <a:ext cx="439951" cy="495418"/>
          </a:xfrm>
          <a:prstGeom prst="rect">
            <a:avLst/>
          </a:prstGeom>
        </p:spPr>
      </p:pic>
      <p:sp>
        <p:nvSpPr>
          <p:cNvPr id="12" name="Google Shape;333;p32">
            <a:extLst>
              <a:ext uri="{FF2B5EF4-FFF2-40B4-BE49-F238E27FC236}">
                <a16:creationId xmlns:a16="http://schemas.microsoft.com/office/drawing/2014/main" id="{1C6B7860-F320-4319-037C-52B92400A0B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71449"/>
            <a:ext cx="12192000" cy="655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Lato"/>
              <a:buNone/>
            </a:pPr>
            <a:r>
              <a:rPr lang="es-ES" sz="3200" b="1" noProof="0" dirty="0">
                <a:solidFill>
                  <a:schemeClr val="lt1"/>
                </a:solidFill>
                <a:latin typeface="Lato" panose="020F0502020204030203" pitchFamily="34" charset="0"/>
                <a:ea typeface="Merriweather"/>
                <a:cs typeface="Merriweather"/>
                <a:sym typeface="Merriweather"/>
              </a:rPr>
              <a:t>LSV – 1.5 V a 2.5 V – 0.1 </a:t>
            </a:r>
            <a:r>
              <a:rPr lang="es-ES" sz="3200" b="1" noProof="0" dirty="0" err="1">
                <a:solidFill>
                  <a:schemeClr val="lt1"/>
                </a:solidFill>
                <a:latin typeface="Lato" panose="020F0502020204030203" pitchFamily="34" charset="0"/>
                <a:ea typeface="Merriweather"/>
                <a:cs typeface="Merriweather"/>
                <a:sym typeface="Merriweather"/>
              </a:rPr>
              <a:t>mV</a:t>
            </a:r>
            <a:r>
              <a:rPr lang="es-ES" sz="3200" b="1" noProof="0" dirty="0">
                <a:solidFill>
                  <a:schemeClr val="lt1"/>
                </a:solidFill>
                <a:latin typeface="Lato" panose="020F0502020204030203" pitchFamily="34" charset="0"/>
                <a:ea typeface="Merriweather"/>
                <a:cs typeface="Merriweather"/>
                <a:sym typeface="Merriweather"/>
              </a:rPr>
              <a:t>/s - (V vs A.cm</a:t>
            </a:r>
            <a:r>
              <a:rPr lang="es-ES" sz="3200" b="1" baseline="30000" noProof="0" dirty="0">
                <a:solidFill>
                  <a:schemeClr val="lt1"/>
                </a:solidFill>
                <a:latin typeface="Lato" panose="020F0502020204030203" pitchFamily="34" charset="0"/>
                <a:ea typeface="Merriweather"/>
                <a:cs typeface="Merriweather"/>
                <a:sym typeface="Merriweather"/>
              </a:rPr>
              <a:t>-2</a:t>
            </a:r>
            <a:r>
              <a:rPr lang="es-ES" sz="3200" b="1" noProof="0" dirty="0">
                <a:solidFill>
                  <a:schemeClr val="lt1"/>
                </a:solidFill>
                <a:latin typeface="Lato" panose="020F0502020204030203" pitchFamily="34" charset="0"/>
                <a:ea typeface="Merriweather"/>
                <a:cs typeface="Merriweather"/>
                <a:sym typeface="Merriweather"/>
              </a:rPr>
              <a:t>)</a:t>
            </a:r>
            <a:endParaRPr lang="es-ES" sz="3200" noProof="0" dirty="0">
              <a:solidFill>
                <a:schemeClr val="lt1"/>
              </a:solidFill>
              <a:latin typeface="Lato" panose="020F0502020204030203" pitchFamily="34" charset="0"/>
              <a:ea typeface="Merriweather"/>
              <a:cs typeface="Merriweather"/>
              <a:sym typeface="Merriweather"/>
            </a:endParaRP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CD612AC-A3C6-E500-5A27-B1F001215696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s-ES" noProof="0" dirty="0"/>
              <a:t>GIIE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A53661B-97BF-05D4-5F9F-59ABCEEBABE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07092" y="6247383"/>
            <a:ext cx="347505" cy="460747"/>
          </a:xfrm>
          <a:prstGeom prst="rect">
            <a:avLst/>
          </a:prstGeom>
        </p:spPr>
      </p:pic>
      <p:pic>
        <p:nvPicPr>
          <p:cNvPr id="11" name="Picture 10" descr="A blue dart in a target&#10;&#10;Description automatically generated">
            <a:extLst>
              <a:ext uri="{FF2B5EF4-FFF2-40B4-BE49-F238E27FC236}">
                <a16:creationId xmlns:a16="http://schemas.microsoft.com/office/drawing/2014/main" id="{8192E26E-6DF3-1F09-6CBB-4DE57B4C1CB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</a:blip>
          <a:stretch>
            <a:fillRect/>
          </a:stretch>
        </p:blipFill>
        <p:spPr>
          <a:xfrm>
            <a:off x="6291882" y="6262468"/>
            <a:ext cx="427330" cy="430576"/>
          </a:xfrm>
          <a:prstGeom prst="rect">
            <a:avLst/>
          </a:prstGeom>
        </p:spPr>
      </p:pic>
      <p:pic>
        <p:nvPicPr>
          <p:cNvPr id="13" name="Picture 12" descr="A blue light bulb with a black background&#10;&#10;Description automatically generated">
            <a:extLst>
              <a:ext uri="{FF2B5EF4-FFF2-40B4-BE49-F238E27FC236}">
                <a16:creationId xmlns:a16="http://schemas.microsoft.com/office/drawing/2014/main" id="{E26E027D-AB61-8C6B-21CE-069FF14F0940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</a:blip>
          <a:stretch>
            <a:fillRect/>
          </a:stretch>
        </p:blipFill>
        <p:spPr>
          <a:xfrm>
            <a:off x="9278107" y="6242400"/>
            <a:ext cx="315185" cy="470712"/>
          </a:xfrm>
          <a:prstGeom prst="rect">
            <a:avLst/>
          </a:prstGeom>
        </p:spPr>
      </p:pic>
      <p:pic>
        <p:nvPicPr>
          <p:cNvPr id="14" name="Picture 13" descr="A blue and black beaker with a liquid in it&#10;&#10;Description automatically generated">
            <a:extLst>
              <a:ext uri="{FF2B5EF4-FFF2-40B4-BE49-F238E27FC236}">
                <a16:creationId xmlns:a16="http://schemas.microsoft.com/office/drawing/2014/main" id="{6619521A-DF66-E33A-B00C-FA4EDF3A2526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</a:blip>
          <a:stretch>
            <a:fillRect/>
          </a:stretch>
        </p:blipFill>
        <p:spPr>
          <a:xfrm>
            <a:off x="7342722" y="6300834"/>
            <a:ext cx="340860" cy="353845"/>
          </a:xfrm>
          <a:prstGeom prst="rect">
            <a:avLst/>
          </a:prstGeom>
        </p:spPr>
      </p:pic>
      <p:pic>
        <p:nvPicPr>
          <p:cNvPr id="15" name="Picture 14" descr="A blue clock with a black background&#10;&#10;Description automatically generated">
            <a:extLst>
              <a:ext uri="{FF2B5EF4-FFF2-40B4-BE49-F238E27FC236}">
                <a16:creationId xmlns:a16="http://schemas.microsoft.com/office/drawing/2014/main" id="{32181DE1-D624-A9F5-EE15-F198D9F0C414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</a:blip>
          <a:stretch>
            <a:fillRect/>
          </a:stretch>
        </p:blipFill>
        <p:spPr>
          <a:xfrm>
            <a:off x="10216800" y="6293678"/>
            <a:ext cx="354347" cy="368156"/>
          </a:xfrm>
          <a:prstGeom prst="rect">
            <a:avLst/>
          </a:prstGeom>
        </p:spPr>
      </p:pic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1FAC9278-83B3-0A4C-E068-AB88032756D2}"/>
              </a:ext>
            </a:extLst>
          </p:cNvPr>
          <p:cNvGraphicFramePr>
            <a:graphicFrameLocks/>
          </p:cNvGraphicFramePr>
          <p:nvPr/>
        </p:nvGraphicFramePr>
        <p:xfrm>
          <a:off x="604457" y="1005683"/>
          <a:ext cx="10957066" cy="51284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17" name="Oval 16">
            <a:extLst>
              <a:ext uri="{FF2B5EF4-FFF2-40B4-BE49-F238E27FC236}">
                <a16:creationId xmlns:a16="http://schemas.microsoft.com/office/drawing/2014/main" id="{B589B64F-2489-AEC5-863B-013374F82AF2}"/>
              </a:ext>
            </a:extLst>
          </p:cNvPr>
          <p:cNvSpPr/>
          <p:nvPr/>
        </p:nvSpPr>
        <p:spPr>
          <a:xfrm>
            <a:off x="9423720" y="2656928"/>
            <a:ext cx="247650" cy="24765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noProof="0" dirty="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F1B01E6-54BC-467C-A765-901FC3F39CF9}"/>
              </a:ext>
            </a:extLst>
          </p:cNvPr>
          <p:cNvSpPr/>
          <p:nvPr/>
        </p:nvSpPr>
        <p:spPr>
          <a:xfrm>
            <a:off x="9423720" y="4222853"/>
            <a:ext cx="247650" cy="24765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noProof="0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1DAE367-A20B-1A64-D017-3422A81F2A61}"/>
              </a:ext>
            </a:extLst>
          </p:cNvPr>
          <p:cNvSpPr/>
          <p:nvPr/>
        </p:nvSpPr>
        <p:spPr>
          <a:xfrm>
            <a:off x="9423720" y="3172217"/>
            <a:ext cx="247650" cy="24765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noProof="0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834A14E8-5B1B-B01B-E0E4-59B1E303EB7C}"/>
              </a:ext>
            </a:extLst>
          </p:cNvPr>
          <p:cNvSpPr/>
          <p:nvPr/>
        </p:nvSpPr>
        <p:spPr>
          <a:xfrm>
            <a:off x="9423720" y="3710209"/>
            <a:ext cx="247650" cy="247650"/>
          </a:xfrm>
          <a:prstGeom prst="ellipse">
            <a:avLst/>
          </a:prstGeom>
          <a:solidFill>
            <a:srgbClr val="FF7B2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7661586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11815B-DFCA-341F-F391-9707828A9C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1CB702-0C81-8A05-4026-3230DEFE75BD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56D4D41B-B7EA-448B-BA88-D30C050423DF}" type="datetime1">
              <a:rPr lang="es-ES" noProof="0" smtClean="0"/>
              <a:t>20/11/2025</a:t>
            </a:fld>
            <a:endParaRPr lang="es-E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8C9719-B12C-6844-0A2D-79158C5486D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noProof="0" smtClean="0"/>
              <a:t>43</a:t>
            </a:fld>
            <a:endParaRPr lang="es-ES" noProof="0" dirty="0"/>
          </a:p>
        </p:txBody>
      </p:sp>
      <p:sp>
        <p:nvSpPr>
          <p:cNvPr id="3" name="Google Shape;332;p32">
            <a:extLst>
              <a:ext uri="{FF2B5EF4-FFF2-40B4-BE49-F238E27FC236}">
                <a16:creationId xmlns:a16="http://schemas.microsoft.com/office/drawing/2014/main" id="{C95371EE-79C1-129D-FF08-C641960D7E1B}"/>
              </a:ext>
            </a:extLst>
          </p:cNvPr>
          <p:cNvSpPr/>
          <p:nvPr/>
        </p:nvSpPr>
        <p:spPr>
          <a:xfrm rot="10800000" flipH="1">
            <a:off x="0" y="171450"/>
            <a:ext cx="12192000" cy="667498"/>
          </a:xfrm>
          <a:prstGeom prst="rect">
            <a:avLst/>
          </a:prstGeom>
          <a:solidFill>
            <a:srgbClr val="00498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noProof="0" dirty="0"/>
          </a:p>
        </p:txBody>
      </p:sp>
      <p:pic>
        <p:nvPicPr>
          <p:cNvPr id="7" name="Google Shape;109;p14">
            <a:extLst>
              <a:ext uri="{FF2B5EF4-FFF2-40B4-BE49-F238E27FC236}">
                <a16:creationId xmlns:a16="http://schemas.microsoft.com/office/drawing/2014/main" id="{487419BD-5BF0-7D90-1AEF-74B87E1F0DF0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618409" y="364825"/>
            <a:ext cx="283835" cy="268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A white building with a dome on a black background&#10;&#10;Description automatically generated">
            <a:extLst>
              <a:ext uri="{FF2B5EF4-FFF2-40B4-BE49-F238E27FC236}">
                <a16:creationId xmlns:a16="http://schemas.microsoft.com/office/drawing/2014/main" id="{A043F0C4-19AA-E191-68F6-D381BDCEB3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505" y="253884"/>
            <a:ext cx="439951" cy="495418"/>
          </a:xfrm>
          <a:prstGeom prst="rect">
            <a:avLst/>
          </a:prstGeom>
        </p:spPr>
      </p:pic>
      <p:sp>
        <p:nvSpPr>
          <p:cNvPr id="12" name="Google Shape;333;p32">
            <a:extLst>
              <a:ext uri="{FF2B5EF4-FFF2-40B4-BE49-F238E27FC236}">
                <a16:creationId xmlns:a16="http://schemas.microsoft.com/office/drawing/2014/main" id="{DDB4A371-A604-3BA2-998A-4F3E5EAD9C5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71449"/>
            <a:ext cx="12192000" cy="655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Lato"/>
              <a:buNone/>
            </a:pPr>
            <a:r>
              <a:rPr lang="es-ES" sz="3200" b="1" noProof="0" dirty="0">
                <a:solidFill>
                  <a:schemeClr val="lt1"/>
                </a:solidFill>
                <a:latin typeface="Lato" panose="020F0502020204030203" pitchFamily="34" charset="0"/>
                <a:ea typeface="Merriweather"/>
                <a:cs typeface="Merriweather"/>
                <a:sym typeface="Merriweather"/>
              </a:rPr>
              <a:t>LSV – 1.5 V a 2.5 V – 0.1 </a:t>
            </a:r>
            <a:r>
              <a:rPr lang="es-ES" sz="3200" b="1" noProof="0" dirty="0" err="1">
                <a:solidFill>
                  <a:schemeClr val="lt1"/>
                </a:solidFill>
                <a:latin typeface="Lato" panose="020F0502020204030203" pitchFamily="34" charset="0"/>
                <a:ea typeface="Merriweather"/>
                <a:cs typeface="Merriweather"/>
                <a:sym typeface="Merriweather"/>
              </a:rPr>
              <a:t>mV</a:t>
            </a:r>
            <a:r>
              <a:rPr lang="es-ES" sz="3200" b="1" noProof="0" dirty="0">
                <a:solidFill>
                  <a:schemeClr val="lt1"/>
                </a:solidFill>
                <a:latin typeface="Lato" panose="020F0502020204030203" pitchFamily="34" charset="0"/>
                <a:ea typeface="Merriweather"/>
                <a:cs typeface="Merriweather"/>
                <a:sym typeface="Merriweather"/>
              </a:rPr>
              <a:t>/s - (V vs A.cm</a:t>
            </a:r>
            <a:r>
              <a:rPr lang="es-ES" sz="3200" b="1" baseline="30000" noProof="0" dirty="0">
                <a:solidFill>
                  <a:schemeClr val="lt1"/>
                </a:solidFill>
                <a:latin typeface="Lato" panose="020F0502020204030203" pitchFamily="34" charset="0"/>
                <a:ea typeface="Merriweather"/>
                <a:cs typeface="Merriweather"/>
                <a:sym typeface="Merriweather"/>
              </a:rPr>
              <a:t>-2</a:t>
            </a:r>
            <a:r>
              <a:rPr lang="es-ES" sz="3200" b="1" noProof="0" dirty="0">
                <a:solidFill>
                  <a:schemeClr val="lt1"/>
                </a:solidFill>
                <a:latin typeface="Lato" panose="020F0502020204030203" pitchFamily="34" charset="0"/>
                <a:ea typeface="Merriweather"/>
                <a:cs typeface="Merriweather"/>
                <a:sym typeface="Merriweather"/>
              </a:rPr>
              <a:t>)</a:t>
            </a:r>
            <a:endParaRPr lang="es-ES" sz="3200" noProof="0" dirty="0">
              <a:solidFill>
                <a:schemeClr val="lt1"/>
              </a:solidFill>
              <a:latin typeface="Lato" panose="020F0502020204030203" pitchFamily="34" charset="0"/>
              <a:ea typeface="Merriweather"/>
              <a:cs typeface="Merriweather"/>
              <a:sym typeface="Merriweather"/>
            </a:endParaRP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96401CD2-6C89-0EB0-29D2-7A180AD53F4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s-ES" noProof="0" dirty="0"/>
              <a:t>GIIE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7E02490-23C4-61F6-2EB3-20C4E30404A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07092" y="6247383"/>
            <a:ext cx="347505" cy="460747"/>
          </a:xfrm>
          <a:prstGeom prst="rect">
            <a:avLst/>
          </a:prstGeom>
        </p:spPr>
      </p:pic>
      <p:pic>
        <p:nvPicPr>
          <p:cNvPr id="11" name="Picture 10" descr="A blue dart in a target&#10;&#10;Description automatically generated">
            <a:extLst>
              <a:ext uri="{FF2B5EF4-FFF2-40B4-BE49-F238E27FC236}">
                <a16:creationId xmlns:a16="http://schemas.microsoft.com/office/drawing/2014/main" id="{02535E45-AD2C-C1B8-8BDF-4CDA89B4CFE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</a:blip>
          <a:stretch>
            <a:fillRect/>
          </a:stretch>
        </p:blipFill>
        <p:spPr>
          <a:xfrm>
            <a:off x="6291882" y="6262468"/>
            <a:ext cx="427330" cy="430576"/>
          </a:xfrm>
          <a:prstGeom prst="rect">
            <a:avLst/>
          </a:prstGeom>
        </p:spPr>
      </p:pic>
      <p:pic>
        <p:nvPicPr>
          <p:cNvPr id="13" name="Picture 12" descr="A blue light bulb with a black background&#10;&#10;Description automatically generated">
            <a:extLst>
              <a:ext uri="{FF2B5EF4-FFF2-40B4-BE49-F238E27FC236}">
                <a16:creationId xmlns:a16="http://schemas.microsoft.com/office/drawing/2014/main" id="{714FEBC5-F036-6AAE-6DD7-8598FC960494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</a:blip>
          <a:stretch>
            <a:fillRect/>
          </a:stretch>
        </p:blipFill>
        <p:spPr>
          <a:xfrm>
            <a:off x="9278107" y="6242400"/>
            <a:ext cx="315185" cy="470712"/>
          </a:xfrm>
          <a:prstGeom prst="rect">
            <a:avLst/>
          </a:prstGeom>
        </p:spPr>
      </p:pic>
      <p:pic>
        <p:nvPicPr>
          <p:cNvPr id="14" name="Picture 13" descr="A blue and black beaker with a liquid in it&#10;&#10;Description automatically generated">
            <a:extLst>
              <a:ext uri="{FF2B5EF4-FFF2-40B4-BE49-F238E27FC236}">
                <a16:creationId xmlns:a16="http://schemas.microsoft.com/office/drawing/2014/main" id="{57A6AF69-283A-F568-FB19-6F67E4BBEAF4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</a:blip>
          <a:stretch>
            <a:fillRect/>
          </a:stretch>
        </p:blipFill>
        <p:spPr>
          <a:xfrm>
            <a:off x="7342722" y="6300834"/>
            <a:ext cx="340860" cy="353845"/>
          </a:xfrm>
          <a:prstGeom prst="rect">
            <a:avLst/>
          </a:prstGeom>
        </p:spPr>
      </p:pic>
      <p:pic>
        <p:nvPicPr>
          <p:cNvPr id="15" name="Picture 14" descr="A blue clock with a black background&#10;&#10;Description automatically generated">
            <a:extLst>
              <a:ext uri="{FF2B5EF4-FFF2-40B4-BE49-F238E27FC236}">
                <a16:creationId xmlns:a16="http://schemas.microsoft.com/office/drawing/2014/main" id="{CD19F915-6E5F-E877-4BAC-88A2E33821D6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</a:blip>
          <a:stretch>
            <a:fillRect/>
          </a:stretch>
        </p:blipFill>
        <p:spPr>
          <a:xfrm>
            <a:off x="10216800" y="6293678"/>
            <a:ext cx="354347" cy="368156"/>
          </a:xfrm>
          <a:prstGeom prst="rect">
            <a:avLst/>
          </a:prstGeom>
        </p:spPr>
      </p:pic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037E489C-586B-4A3D-1243-AE7F6F8366AF}"/>
              </a:ext>
            </a:extLst>
          </p:cNvPr>
          <p:cNvGraphicFramePr>
            <a:graphicFrameLocks/>
          </p:cNvGraphicFramePr>
          <p:nvPr/>
        </p:nvGraphicFramePr>
        <p:xfrm>
          <a:off x="604457" y="1005683"/>
          <a:ext cx="10957066" cy="51284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17" name="Oval 16">
            <a:extLst>
              <a:ext uri="{FF2B5EF4-FFF2-40B4-BE49-F238E27FC236}">
                <a16:creationId xmlns:a16="http://schemas.microsoft.com/office/drawing/2014/main" id="{11F4F49B-B3FA-8587-16CB-E0DDA0A5BD95}"/>
              </a:ext>
            </a:extLst>
          </p:cNvPr>
          <p:cNvSpPr/>
          <p:nvPr/>
        </p:nvSpPr>
        <p:spPr>
          <a:xfrm>
            <a:off x="9423720" y="2919974"/>
            <a:ext cx="247650" cy="24765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noProof="0" dirty="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A525F0D9-691B-FDDD-0077-293259172680}"/>
              </a:ext>
            </a:extLst>
          </p:cNvPr>
          <p:cNvSpPr/>
          <p:nvPr/>
        </p:nvSpPr>
        <p:spPr>
          <a:xfrm>
            <a:off x="9423720" y="3947281"/>
            <a:ext cx="247650" cy="24765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16733101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205FC5-DA05-C689-363D-BD7F5C0BAB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B3DDBE-39DA-3D53-C6F3-B312857B97FE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56D4D41B-B7EA-448B-BA88-D30C050423DF}" type="datetime1">
              <a:rPr lang="es-ES" noProof="0" smtClean="0"/>
              <a:t>20/11/2025</a:t>
            </a:fld>
            <a:endParaRPr lang="es-E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1EDAD3-0EB2-3D23-3586-105CBC92B30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noProof="0" smtClean="0"/>
              <a:t>44</a:t>
            </a:fld>
            <a:endParaRPr lang="es-ES" noProof="0" dirty="0"/>
          </a:p>
        </p:txBody>
      </p:sp>
      <p:sp>
        <p:nvSpPr>
          <p:cNvPr id="3" name="Google Shape;332;p32">
            <a:extLst>
              <a:ext uri="{FF2B5EF4-FFF2-40B4-BE49-F238E27FC236}">
                <a16:creationId xmlns:a16="http://schemas.microsoft.com/office/drawing/2014/main" id="{C4C9F584-B5DF-A819-025D-7C20EA5BDCAD}"/>
              </a:ext>
            </a:extLst>
          </p:cNvPr>
          <p:cNvSpPr/>
          <p:nvPr/>
        </p:nvSpPr>
        <p:spPr>
          <a:xfrm rot="10800000" flipH="1">
            <a:off x="0" y="171450"/>
            <a:ext cx="12192000" cy="667498"/>
          </a:xfrm>
          <a:prstGeom prst="rect">
            <a:avLst/>
          </a:prstGeom>
          <a:solidFill>
            <a:srgbClr val="00498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noProof="0" dirty="0"/>
          </a:p>
        </p:txBody>
      </p:sp>
      <p:pic>
        <p:nvPicPr>
          <p:cNvPr id="7" name="Google Shape;109;p14">
            <a:extLst>
              <a:ext uri="{FF2B5EF4-FFF2-40B4-BE49-F238E27FC236}">
                <a16:creationId xmlns:a16="http://schemas.microsoft.com/office/drawing/2014/main" id="{7FA203C6-3BC2-8821-B991-00C66E92645C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618409" y="364825"/>
            <a:ext cx="283835" cy="268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A white building with a dome on a black background&#10;&#10;Description automatically generated">
            <a:extLst>
              <a:ext uri="{FF2B5EF4-FFF2-40B4-BE49-F238E27FC236}">
                <a16:creationId xmlns:a16="http://schemas.microsoft.com/office/drawing/2014/main" id="{B63286EF-4408-1744-1497-AE8AC147C5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505" y="253884"/>
            <a:ext cx="439951" cy="495418"/>
          </a:xfrm>
          <a:prstGeom prst="rect">
            <a:avLst/>
          </a:prstGeom>
        </p:spPr>
      </p:pic>
      <p:sp>
        <p:nvSpPr>
          <p:cNvPr id="12" name="Google Shape;333;p32">
            <a:extLst>
              <a:ext uri="{FF2B5EF4-FFF2-40B4-BE49-F238E27FC236}">
                <a16:creationId xmlns:a16="http://schemas.microsoft.com/office/drawing/2014/main" id="{B7527650-930E-2E7C-0912-5BC2BB3F1F6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71449"/>
            <a:ext cx="12192000" cy="655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Lato"/>
              <a:buNone/>
            </a:pPr>
            <a:r>
              <a:rPr lang="es-ES" sz="3200" b="1" noProof="0" dirty="0">
                <a:solidFill>
                  <a:schemeClr val="lt1"/>
                </a:solidFill>
                <a:latin typeface="Lato" panose="020F0502020204030203" pitchFamily="34" charset="0"/>
                <a:ea typeface="Merriweather"/>
                <a:cs typeface="Merriweather"/>
                <a:sym typeface="Merriweather"/>
              </a:rPr>
              <a:t>LSV – 1.5 V a 2.5 V – 0.1 </a:t>
            </a:r>
            <a:r>
              <a:rPr lang="es-ES" sz="3200" b="1" noProof="0" dirty="0" err="1">
                <a:solidFill>
                  <a:schemeClr val="lt1"/>
                </a:solidFill>
                <a:latin typeface="Lato" panose="020F0502020204030203" pitchFamily="34" charset="0"/>
                <a:ea typeface="Merriweather"/>
                <a:cs typeface="Merriweather"/>
                <a:sym typeface="Merriweather"/>
              </a:rPr>
              <a:t>mV</a:t>
            </a:r>
            <a:r>
              <a:rPr lang="es-ES" sz="3200" b="1" noProof="0" dirty="0">
                <a:solidFill>
                  <a:schemeClr val="lt1"/>
                </a:solidFill>
                <a:latin typeface="Lato" panose="020F0502020204030203" pitchFamily="34" charset="0"/>
                <a:ea typeface="Merriweather"/>
                <a:cs typeface="Merriweather"/>
                <a:sym typeface="Merriweather"/>
              </a:rPr>
              <a:t>/s - (V vs A.cm</a:t>
            </a:r>
            <a:r>
              <a:rPr lang="es-ES" sz="3200" b="1" baseline="30000" noProof="0" dirty="0">
                <a:solidFill>
                  <a:schemeClr val="lt1"/>
                </a:solidFill>
                <a:latin typeface="Lato" panose="020F0502020204030203" pitchFamily="34" charset="0"/>
                <a:ea typeface="Merriweather"/>
                <a:cs typeface="Merriweather"/>
                <a:sym typeface="Merriweather"/>
              </a:rPr>
              <a:t>-2</a:t>
            </a:r>
            <a:r>
              <a:rPr lang="es-ES" sz="3200" b="1" noProof="0" dirty="0">
                <a:solidFill>
                  <a:schemeClr val="lt1"/>
                </a:solidFill>
                <a:latin typeface="Lato" panose="020F0502020204030203" pitchFamily="34" charset="0"/>
                <a:ea typeface="Merriweather"/>
                <a:cs typeface="Merriweather"/>
                <a:sym typeface="Merriweather"/>
              </a:rPr>
              <a:t>)</a:t>
            </a:r>
            <a:endParaRPr lang="es-ES" sz="3200" noProof="0" dirty="0">
              <a:solidFill>
                <a:schemeClr val="lt1"/>
              </a:solidFill>
              <a:latin typeface="Lato" panose="020F0502020204030203" pitchFamily="34" charset="0"/>
              <a:ea typeface="Merriweather"/>
              <a:cs typeface="Merriweather"/>
              <a:sym typeface="Merriweather"/>
            </a:endParaRP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F20025E5-1F46-81A8-A1CD-B98711A3BCE2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s-ES" noProof="0" dirty="0"/>
              <a:t>GIIE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568862F-C9B6-5C53-A03A-2139F913183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07092" y="6247383"/>
            <a:ext cx="347505" cy="460747"/>
          </a:xfrm>
          <a:prstGeom prst="rect">
            <a:avLst/>
          </a:prstGeom>
        </p:spPr>
      </p:pic>
      <p:pic>
        <p:nvPicPr>
          <p:cNvPr id="11" name="Picture 10" descr="A blue dart in a target&#10;&#10;Description automatically generated">
            <a:extLst>
              <a:ext uri="{FF2B5EF4-FFF2-40B4-BE49-F238E27FC236}">
                <a16:creationId xmlns:a16="http://schemas.microsoft.com/office/drawing/2014/main" id="{E8C05CEC-7C86-13EA-96E2-A395D8E84BF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</a:blip>
          <a:stretch>
            <a:fillRect/>
          </a:stretch>
        </p:blipFill>
        <p:spPr>
          <a:xfrm>
            <a:off x="6291882" y="6262468"/>
            <a:ext cx="427330" cy="430576"/>
          </a:xfrm>
          <a:prstGeom prst="rect">
            <a:avLst/>
          </a:prstGeom>
        </p:spPr>
      </p:pic>
      <p:pic>
        <p:nvPicPr>
          <p:cNvPr id="13" name="Picture 12" descr="A blue light bulb with a black background&#10;&#10;Description automatically generated">
            <a:extLst>
              <a:ext uri="{FF2B5EF4-FFF2-40B4-BE49-F238E27FC236}">
                <a16:creationId xmlns:a16="http://schemas.microsoft.com/office/drawing/2014/main" id="{013C408D-838A-23BF-7D3E-5FF611434A0E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</a:blip>
          <a:stretch>
            <a:fillRect/>
          </a:stretch>
        </p:blipFill>
        <p:spPr>
          <a:xfrm>
            <a:off x="9278107" y="6242400"/>
            <a:ext cx="315185" cy="470712"/>
          </a:xfrm>
          <a:prstGeom prst="rect">
            <a:avLst/>
          </a:prstGeom>
        </p:spPr>
      </p:pic>
      <p:pic>
        <p:nvPicPr>
          <p:cNvPr id="14" name="Picture 13" descr="A blue and black beaker with a liquid in it&#10;&#10;Description automatically generated">
            <a:extLst>
              <a:ext uri="{FF2B5EF4-FFF2-40B4-BE49-F238E27FC236}">
                <a16:creationId xmlns:a16="http://schemas.microsoft.com/office/drawing/2014/main" id="{69DF7E09-CD83-47FF-FA00-B6715315F5FF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</a:blip>
          <a:stretch>
            <a:fillRect/>
          </a:stretch>
        </p:blipFill>
        <p:spPr>
          <a:xfrm>
            <a:off x="7342722" y="6300834"/>
            <a:ext cx="340860" cy="353845"/>
          </a:xfrm>
          <a:prstGeom prst="rect">
            <a:avLst/>
          </a:prstGeom>
        </p:spPr>
      </p:pic>
      <p:pic>
        <p:nvPicPr>
          <p:cNvPr id="15" name="Picture 14" descr="A blue clock with a black background&#10;&#10;Description automatically generated">
            <a:extLst>
              <a:ext uri="{FF2B5EF4-FFF2-40B4-BE49-F238E27FC236}">
                <a16:creationId xmlns:a16="http://schemas.microsoft.com/office/drawing/2014/main" id="{FA1981AC-BD5C-2250-923D-E9C948BC8FCC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</a:blip>
          <a:stretch>
            <a:fillRect/>
          </a:stretch>
        </p:blipFill>
        <p:spPr>
          <a:xfrm>
            <a:off x="10216800" y="6293678"/>
            <a:ext cx="354347" cy="368156"/>
          </a:xfrm>
          <a:prstGeom prst="rect">
            <a:avLst/>
          </a:prstGeom>
        </p:spPr>
      </p:pic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47CEA512-31A9-C1AB-050F-2F237A775401}"/>
              </a:ext>
            </a:extLst>
          </p:cNvPr>
          <p:cNvGraphicFramePr>
            <a:graphicFrameLocks/>
          </p:cNvGraphicFramePr>
          <p:nvPr/>
        </p:nvGraphicFramePr>
        <p:xfrm>
          <a:off x="604457" y="1005683"/>
          <a:ext cx="10957066" cy="51284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17" name="Oval 16">
            <a:extLst>
              <a:ext uri="{FF2B5EF4-FFF2-40B4-BE49-F238E27FC236}">
                <a16:creationId xmlns:a16="http://schemas.microsoft.com/office/drawing/2014/main" id="{C66837EA-01A8-8648-B727-D56777499A7E}"/>
              </a:ext>
            </a:extLst>
          </p:cNvPr>
          <p:cNvSpPr/>
          <p:nvPr/>
        </p:nvSpPr>
        <p:spPr>
          <a:xfrm>
            <a:off x="9423720" y="2725821"/>
            <a:ext cx="247650" cy="24765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noProof="0" dirty="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12B12F5B-AF7D-34A0-7854-10D8E1D9FE40}"/>
              </a:ext>
            </a:extLst>
          </p:cNvPr>
          <p:cNvSpPr/>
          <p:nvPr/>
        </p:nvSpPr>
        <p:spPr>
          <a:xfrm>
            <a:off x="9423720" y="3446066"/>
            <a:ext cx="247650" cy="24765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noProof="0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AC3E3AB-1611-CF76-C969-88E8E8FAD2EE}"/>
              </a:ext>
            </a:extLst>
          </p:cNvPr>
          <p:cNvSpPr/>
          <p:nvPr/>
        </p:nvSpPr>
        <p:spPr>
          <a:xfrm>
            <a:off x="9423720" y="4166311"/>
            <a:ext cx="247650" cy="24765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42605363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83C1DF-D9AF-A29E-5D66-AC68033655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90BFFD-FA7C-869C-6735-AC8E75A08F07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56D4D41B-B7EA-448B-BA88-D30C050423DF}" type="datetime1">
              <a:rPr lang="es-ES" noProof="0" smtClean="0"/>
              <a:t>20/11/2025</a:t>
            </a:fld>
            <a:endParaRPr lang="es-E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224DE7-9BE3-07CE-37B7-9DE6BA417C6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noProof="0" smtClean="0"/>
              <a:t>45</a:t>
            </a:fld>
            <a:endParaRPr lang="es-ES" noProof="0" dirty="0"/>
          </a:p>
        </p:txBody>
      </p:sp>
      <p:sp>
        <p:nvSpPr>
          <p:cNvPr id="3" name="Google Shape;332;p32">
            <a:extLst>
              <a:ext uri="{FF2B5EF4-FFF2-40B4-BE49-F238E27FC236}">
                <a16:creationId xmlns:a16="http://schemas.microsoft.com/office/drawing/2014/main" id="{99BE2021-E9AB-0F2D-E40F-A332BF672DE1}"/>
              </a:ext>
            </a:extLst>
          </p:cNvPr>
          <p:cNvSpPr/>
          <p:nvPr/>
        </p:nvSpPr>
        <p:spPr>
          <a:xfrm rot="10800000" flipH="1">
            <a:off x="0" y="171450"/>
            <a:ext cx="12192000" cy="667498"/>
          </a:xfrm>
          <a:prstGeom prst="rect">
            <a:avLst/>
          </a:prstGeom>
          <a:solidFill>
            <a:srgbClr val="00498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noProof="0" dirty="0"/>
          </a:p>
        </p:txBody>
      </p:sp>
      <p:pic>
        <p:nvPicPr>
          <p:cNvPr id="7" name="Google Shape;109;p14">
            <a:extLst>
              <a:ext uri="{FF2B5EF4-FFF2-40B4-BE49-F238E27FC236}">
                <a16:creationId xmlns:a16="http://schemas.microsoft.com/office/drawing/2014/main" id="{2CA8F48E-9C4B-7D2E-7CF1-32A747A33156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618409" y="364825"/>
            <a:ext cx="283835" cy="268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A white building with a dome on a black background&#10;&#10;Description automatically generated">
            <a:extLst>
              <a:ext uri="{FF2B5EF4-FFF2-40B4-BE49-F238E27FC236}">
                <a16:creationId xmlns:a16="http://schemas.microsoft.com/office/drawing/2014/main" id="{F06A5682-0163-9A6E-51AA-A278183C41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505" y="253884"/>
            <a:ext cx="439951" cy="495418"/>
          </a:xfrm>
          <a:prstGeom prst="rect">
            <a:avLst/>
          </a:prstGeom>
        </p:spPr>
      </p:pic>
      <p:sp>
        <p:nvSpPr>
          <p:cNvPr id="12" name="Google Shape;333;p32">
            <a:extLst>
              <a:ext uri="{FF2B5EF4-FFF2-40B4-BE49-F238E27FC236}">
                <a16:creationId xmlns:a16="http://schemas.microsoft.com/office/drawing/2014/main" id="{45FD2BB3-A65E-3278-B461-ED7046FB183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71449"/>
            <a:ext cx="12192000" cy="655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Lato"/>
              <a:buNone/>
            </a:pPr>
            <a:r>
              <a:rPr lang="es-ES" sz="3200" b="1" noProof="0" dirty="0">
                <a:solidFill>
                  <a:schemeClr val="lt1"/>
                </a:solidFill>
                <a:latin typeface="Lato" panose="020F0502020204030203" pitchFamily="34" charset="0"/>
                <a:ea typeface="Merriweather"/>
                <a:cs typeface="Merriweather"/>
                <a:sym typeface="Merriweather"/>
              </a:rPr>
              <a:t>LSV – 1.5 V a 2.5 V – 0.1 </a:t>
            </a:r>
            <a:r>
              <a:rPr lang="es-ES" sz="3200" b="1" noProof="0" dirty="0" err="1">
                <a:solidFill>
                  <a:schemeClr val="lt1"/>
                </a:solidFill>
                <a:latin typeface="Lato" panose="020F0502020204030203" pitchFamily="34" charset="0"/>
                <a:ea typeface="Merriweather"/>
                <a:cs typeface="Merriweather"/>
                <a:sym typeface="Merriweather"/>
              </a:rPr>
              <a:t>mV</a:t>
            </a:r>
            <a:r>
              <a:rPr lang="es-ES" sz="3200" b="1" noProof="0" dirty="0">
                <a:solidFill>
                  <a:schemeClr val="lt1"/>
                </a:solidFill>
                <a:latin typeface="Lato" panose="020F0502020204030203" pitchFamily="34" charset="0"/>
                <a:ea typeface="Merriweather"/>
                <a:cs typeface="Merriweather"/>
                <a:sym typeface="Merriweather"/>
              </a:rPr>
              <a:t>/s - (V vs A.cm</a:t>
            </a:r>
            <a:r>
              <a:rPr lang="es-ES" sz="3200" b="1" baseline="30000" noProof="0" dirty="0">
                <a:solidFill>
                  <a:schemeClr val="lt1"/>
                </a:solidFill>
                <a:latin typeface="Lato" panose="020F0502020204030203" pitchFamily="34" charset="0"/>
                <a:ea typeface="Merriweather"/>
                <a:cs typeface="Merriweather"/>
                <a:sym typeface="Merriweather"/>
              </a:rPr>
              <a:t>-2</a:t>
            </a:r>
            <a:r>
              <a:rPr lang="es-ES" sz="3200" b="1" noProof="0" dirty="0">
                <a:solidFill>
                  <a:schemeClr val="lt1"/>
                </a:solidFill>
                <a:latin typeface="Lato" panose="020F0502020204030203" pitchFamily="34" charset="0"/>
                <a:ea typeface="Merriweather"/>
                <a:cs typeface="Merriweather"/>
                <a:sym typeface="Merriweather"/>
              </a:rPr>
              <a:t>)</a:t>
            </a:r>
            <a:endParaRPr lang="es-ES" sz="3200" noProof="0" dirty="0">
              <a:solidFill>
                <a:schemeClr val="lt1"/>
              </a:solidFill>
              <a:latin typeface="Lato" panose="020F0502020204030203" pitchFamily="34" charset="0"/>
              <a:ea typeface="Merriweather"/>
              <a:cs typeface="Merriweather"/>
              <a:sym typeface="Merriweather"/>
            </a:endParaRP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B2B37B97-C1D3-85C0-8A4B-7B486D03787C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s-ES" noProof="0" dirty="0"/>
              <a:t>GIIE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98D031D-25E8-F77F-DEC8-E2DEF27BDD2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07092" y="6247383"/>
            <a:ext cx="347505" cy="460747"/>
          </a:xfrm>
          <a:prstGeom prst="rect">
            <a:avLst/>
          </a:prstGeom>
        </p:spPr>
      </p:pic>
      <p:pic>
        <p:nvPicPr>
          <p:cNvPr id="11" name="Picture 10" descr="A blue dart in a target&#10;&#10;Description automatically generated">
            <a:extLst>
              <a:ext uri="{FF2B5EF4-FFF2-40B4-BE49-F238E27FC236}">
                <a16:creationId xmlns:a16="http://schemas.microsoft.com/office/drawing/2014/main" id="{962F0CB4-8FFE-418F-994B-C8866C72395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</a:blip>
          <a:stretch>
            <a:fillRect/>
          </a:stretch>
        </p:blipFill>
        <p:spPr>
          <a:xfrm>
            <a:off x="6291882" y="6262468"/>
            <a:ext cx="427330" cy="430576"/>
          </a:xfrm>
          <a:prstGeom prst="rect">
            <a:avLst/>
          </a:prstGeom>
        </p:spPr>
      </p:pic>
      <p:pic>
        <p:nvPicPr>
          <p:cNvPr id="13" name="Picture 12" descr="A blue light bulb with a black background&#10;&#10;Description automatically generated">
            <a:extLst>
              <a:ext uri="{FF2B5EF4-FFF2-40B4-BE49-F238E27FC236}">
                <a16:creationId xmlns:a16="http://schemas.microsoft.com/office/drawing/2014/main" id="{A05F4604-504D-3390-033F-CE4A20939873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</a:blip>
          <a:stretch>
            <a:fillRect/>
          </a:stretch>
        </p:blipFill>
        <p:spPr>
          <a:xfrm>
            <a:off x="9278107" y="6242400"/>
            <a:ext cx="315185" cy="470712"/>
          </a:xfrm>
          <a:prstGeom prst="rect">
            <a:avLst/>
          </a:prstGeom>
        </p:spPr>
      </p:pic>
      <p:pic>
        <p:nvPicPr>
          <p:cNvPr id="14" name="Picture 13" descr="A blue and black beaker with a liquid in it&#10;&#10;Description automatically generated">
            <a:extLst>
              <a:ext uri="{FF2B5EF4-FFF2-40B4-BE49-F238E27FC236}">
                <a16:creationId xmlns:a16="http://schemas.microsoft.com/office/drawing/2014/main" id="{4453C2F6-0F83-7F6E-E74C-42BC9B07F111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</a:blip>
          <a:stretch>
            <a:fillRect/>
          </a:stretch>
        </p:blipFill>
        <p:spPr>
          <a:xfrm>
            <a:off x="7342722" y="6300834"/>
            <a:ext cx="340860" cy="353845"/>
          </a:xfrm>
          <a:prstGeom prst="rect">
            <a:avLst/>
          </a:prstGeom>
        </p:spPr>
      </p:pic>
      <p:pic>
        <p:nvPicPr>
          <p:cNvPr id="15" name="Picture 14" descr="A blue clock with a black background&#10;&#10;Description automatically generated">
            <a:extLst>
              <a:ext uri="{FF2B5EF4-FFF2-40B4-BE49-F238E27FC236}">
                <a16:creationId xmlns:a16="http://schemas.microsoft.com/office/drawing/2014/main" id="{C1CF1F97-BD37-926B-6421-8B65C6F2C930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</a:blip>
          <a:stretch>
            <a:fillRect/>
          </a:stretch>
        </p:blipFill>
        <p:spPr>
          <a:xfrm>
            <a:off x="10216800" y="6293678"/>
            <a:ext cx="354347" cy="368156"/>
          </a:xfrm>
          <a:prstGeom prst="rect">
            <a:avLst/>
          </a:prstGeom>
        </p:spPr>
      </p:pic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4C02361A-027A-E600-01AD-E93E4818DC0C}"/>
              </a:ext>
            </a:extLst>
          </p:cNvPr>
          <p:cNvGraphicFramePr>
            <a:graphicFrameLocks/>
          </p:cNvGraphicFramePr>
          <p:nvPr/>
        </p:nvGraphicFramePr>
        <p:xfrm>
          <a:off x="604457" y="1005683"/>
          <a:ext cx="10957066" cy="51284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17" name="Oval 16">
            <a:extLst>
              <a:ext uri="{FF2B5EF4-FFF2-40B4-BE49-F238E27FC236}">
                <a16:creationId xmlns:a16="http://schemas.microsoft.com/office/drawing/2014/main" id="{CD78213C-404E-F960-C54F-9D9E31778CAE}"/>
              </a:ext>
            </a:extLst>
          </p:cNvPr>
          <p:cNvSpPr/>
          <p:nvPr/>
        </p:nvSpPr>
        <p:spPr>
          <a:xfrm>
            <a:off x="9423720" y="2650665"/>
            <a:ext cx="247650" cy="24765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noProof="0" dirty="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7F22CCBA-94C0-832F-5A45-30442E016DF2}"/>
              </a:ext>
            </a:extLst>
          </p:cNvPr>
          <p:cNvSpPr/>
          <p:nvPr/>
        </p:nvSpPr>
        <p:spPr>
          <a:xfrm>
            <a:off x="9423720" y="3181350"/>
            <a:ext cx="247650" cy="24765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noProof="0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4FBD210-7790-0E77-D71A-72207BA27C3D}"/>
              </a:ext>
            </a:extLst>
          </p:cNvPr>
          <p:cNvSpPr/>
          <p:nvPr/>
        </p:nvSpPr>
        <p:spPr>
          <a:xfrm>
            <a:off x="9423720" y="3712036"/>
            <a:ext cx="247650" cy="24765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noProof="0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CC63CAD1-57BC-89CA-9B8D-77302E1851C1}"/>
              </a:ext>
            </a:extLst>
          </p:cNvPr>
          <p:cNvSpPr/>
          <p:nvPr/>
        </p:nvSpPr>
        <p:spPr>
          <a:xfrm>
            <a:off x="9421241" y="4236076"/>
            <a:ext cx="247650" cy="247650"/>
          </a:xfrm>
          <a:prstGeom prst="ellipse">
            <a:avLst/>
          </a:prstGeom>
          <a:solidFill>
            <a:srgbClr val="3A64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35868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F9FA17-E9B4-E8B9-1537-4E8DE68E32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Graphic 51">
            <a:extLst>
              <a:ext uri="{FF2B5EF4-FFF2-40B4-BE49-F238E27FC236}">
                <a16:creationId xmlns:a16="http://schemas.microsoft.com/office/drawing/2014/main" id="{9748F70F-1C10-5D27-9D1F-0DB20CBEA0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32004" y="4929438"/>
            <a:ext cx="1463336" cy="251105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78A8A0-DA1D-EA02-71DC-0C02B45E96C8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DD2C9F25-2E7A-4172-8522-39A31E772379}" type="datetime1">
              <a:rPr lang="es-ES" noProof="0" smtClean="0"/>
              <a:t>20/11/2025</a:t>
            </a:fld>
            <a:endParaRPr lang="es-E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A8FB2F-F918-D498-2978-405CCABCE63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noProof="0" smtClean="0"/>
              <a:t>46</a:t>
            </a:fld>
            <a:endParaRPr lang="es-ES" noProof="0" dirty="0"/>
          </a:p>
        </p:txBody>
      </p:sp>
      <p:sp>
        <p:nvSpPr>
          <p:cNvPr id="12" name="Google Shape;332;p32">
            <a:extLst>
              <a:ext uri="{FF2B5EF4-FFF2-40B4-BE49-F238E27FC236}">
                <a16:creationId xmlns:a16="http://schemas.microsoft.com/office/drawing/2014/main" id="{409D2941-131F-4FAD-F2DC-1DCF9B847FBF}"/>
              </a:ext>
            </a:extLst>
          </p:cNvPr>
          <p:cNvSpPr/>
          <p:nvPr/>
        </p:nvSpPr>
        <p:spPr>
          <a:xfrm rot="10800000" flipH="1">
            <a:off x="0" y="171450"/>
            <a:ext cx="12192000" cy="667498"/>
          </a:xfrm>
          <a:prstGeom prst="rect">
            <a:avLst/>
          </a:prstGeom>
          <a:solidFill>
            <a:srgbClr val="00498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noProof="0" dirty="0"/>
          </a:p>
        </p:txBody>
      </p:sp>
      <p:sp>
        <p:nvSpPr>
          <p:cNvPr id="13" name="Google Shape;333;p32">
            <a:extLst>
              <a:ext uri="{FF2B5EF4-FFF2-40B4-BE49-F238E27FC236}">
                <a16:creationId xmlns:a16="http://schemas.microsoft.com/office/drawing/2014/main" id="{50DD8AD0-1EFB-FBDC-BC62-F7668D4EA63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71449"/>
            <a:ext cx="12192000" cy="655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Lato"/>
              <a:buNone/>
            </a:pPr>
            <a:r>
              <a:rPr lang="es-ES" sz="3200" b="1" noProof="0" dirty="0">
                <a:solidFill>
                  <a:schemeClr val="lt1"/>
                </a:solidFill>
                <a:latin typeface="Lato" panose="020F0502020204030203" pitchFamily="34" charset="0"/>
                <a:ea typeface="Merriweather"/>
                <a:cs typeface="Merriweather"/>
                <a:sym typeface="Merriweather"/>
              </a:rPr>
              <a:t>Espectroscopía de impedancia electroquímica</a:t>
            </a:r>
            <a:endParaRPr lang="es-ES" sz="3200" noProof="0" dirty="0">
              <a:solidFill>
                <a:schemeClr val="lt1"/>
              </a:solidFill>
              <a:latin typeface="Lato" panose="020F0502020204030203" pitchFamily="34" charset="0"/>
              <a:ea typeface="Merriweather"/>
              <a:cs typeface="Merriweather"/>
              <a:sym typeface="Merriweather"/>
            </a:endParaRPr>
          </a:p>
        </p:txBody>
      </p:sp>
      <p:pic>
        <p:nvPicPr>
          <p:cNvPr id="14" name="Google Shape;109;p14">
            <a:extLst>
              <a:ext uri="{FF2B5EF4-FFF2-40B4-BE49-F238E27FC236}">
                <a16:creationId xmlns:a16="http://schemas.microsoft.com/office/drawing/2014/main" id="{00E4F588-3DA8-FB5A-82F6-C40E3641A9AB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618409" y="364825"/>
            <a:ext cx="283835" cy="268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 descr="A white building with a dome on a black background&#10;&#10;Description automatically generated">
            <a:extLst>
              <a:ext uri="{FF2B5EF4-FFF2-40B4-BE49-F238E27FC236}">
                <a16:creationId xmlns:a16="http://schemas.microsoft.com/office/drawing/2014/main" id="{BE56144D-2676-E3AD-91BF-89A7CD1B0E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4505" y="253884"/>
            <a:ext cx="439951" cy="495418"/>
          </a:xfrm>
          <a:prstGeom prst="rect">
            <a:avLst/>
          </a:prstGeom>
        </p:spPr>
      </p:pic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C252B9CD-2971-6CC7-F668-B0DD3AA6CB0E}"/>
              </a:ext>
            </a:extLst>
          </p:cNvPr>
          <p:cNvSpPr txBox="1">
            <a:spLocks/>
          </p:cNvSpPr>
          <p:nvPr/>
        </p:nvSpPr>
        <p:spPr>
          <a:xfrm>
            <a:off x="26190" y="2305310"/>
            <a:ext cx="2586264" cy="495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14300" indent="0" algn="r">
              <a:buNone/>
            </a:pPr>
            <a:r>
              <a:rPr lang="es-ES" sz="2400" noProof="0" dirty="0"/>
              <a:t>Alta frecuencia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4822A7F3-CF19-35C6-A35C-2828C39E42BB}"/>
              </a:ext>
            </a:extLst>
          </p:cNvPr>
          <p:cNvSpPr txBox="1">
            <a:spLocks/>
          </p:cNvSpPr>
          <p:nvPr/>
        </p:nvSpPr>
        <p:spPr>
          <a:xfrm>
            <a:off x="9546745" y="2305310"/>
            <a:ext cx="2586264" cy="495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14300" indent="0">
              <a:buNone/>
            </a:pPr>
            <a:r>
              <a:rPr lang="es-ES" sz="2400" noProof="0" dirty="0"/>
              <a:t>Baja frecuencia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293A629-029A-47F9-D975-35C7562B7C0E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s-ES" noProof="0" dirty="0"/>
              <a:t>GIIE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40D96B-4AA2-7B7C-331A-561643E1726E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307092" y="6247383"/>
            <a:ext cx="347505" cy="460747"/>
          </a:xfrm>
          <a:prstGeom prst="rect">
            <a:avLst/>
          </a:prstGeom>
        </p:spPr>
      </p:pic>
      <p:pic>
        <p:nvPicPr>
          <p:cNvPr id="18" name="Picture 17" descr="A blue dart in a target&#10;&#10;Description automatically generated">
            <a:extLst>
              <a:ext uri="{FF2B5EF4-FFF2-40B4-BE49-F238E27FC236}">
                <a16:creationId xmlns:a16="http://schemas.microsoft.com/office/drawing/2014/main" id="{34F6B035-7BEA-5728-239A-C0A2DF4824AA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</a:blip>
          <a:stretch>
            <a:fillRect/>
          </a:stretch>
        </p:blipFill>
        <p:spPr>
          <a:xfrm>
            <a:off x="6291882" y="6262468"/>
            <a:ext cx="427330" cy="430576"/>
          </a:xfrm>
          <a:prstGeom prst="rect">
            <a:avLst/>
          </a:prstGeom>
        </p:spPr>
      </p:pic>
      <p:pic>
        <p:nvPicPr>
          <p:cNvPr id="21" name="Picture 20" descr="A blue light bulb with a black background&#10;&#10;Description automatically generated">
            <a:extLst>
              <a:ext uri="{FF2B5EF4-FFF2-40B4-BE49-F238E27FC236}">
                <a16:creationId xmlns:a16="http://schemas.microsoft.com/office/drawing/2014/main" id="{29FFAB5A-541D-6C31-E07E-A46C14FCFCD3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</a:blip>
          <a:stretch>
            <a:fillRect/>
          </a:stretch>
        </p:blipFill>
        <p:spPr>
          <a:xfrm>
            <a:off x="9278107" y="6242400"/>
            <a:ext cx="315185" cy="470712"/>
          </a:xfrm>
          <a:prstGeom prst="rect">
            <a:avLst/>
          </a:prstGeom>
        </p:spPr>
      </p:pic>
      <p:pic>
        <p:nvPicPr>
          <p:cNvPr id="23" name="Picture 22" descr="A blue and black beaker with a liquid in it&#10;&#10;Description automatically generated">
            <a:extLst>
              <a:ext uri="{FF2B5EF4-FFF2-40B4-BE49-F238E27FC236}">
                <a16:creationId xmlns:a16="http://schemas.microsoft.com/office/drawing/2014/main" id="{AA9953FA-7D5A-F575-C766-1E4EC2E6731B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20000"/>
          </a:blip>
          <a:stretch>
            <a:fillRect/>
          </a:stretch>
        </p:blipFill>
        <p:spPr>
          <a:xfrm>
            <a:off x="7342722" y="6300834"/>
            <a:ext cx="340860" cy="353845"/>
          </a:xfrm>
          <a:prstGeom prst="rect">
            <a:avLst/>
          </a:prstGeom>
        </p:spPr>
      </p:pic>
      <p:pic>
        <p:nvPicPr>
          <p:cNvPr id="33" name="Picture 32" descr="A blue clock with a black background&#10;&#10;Description automatically generated">
            <a:extLst>
              <a:ext uri="{FF2B5EF4-FFF2-40B4-BE49-F238E27FC236}">
                <a16:creationId xmlns:a16="http://schemas.microsoft.com/office/drawing/2014/main" id="{84AE8C78-7F76-5F95-0851-B1E9C88211A4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20000"/>
          </a:blip>
          <a:stretch>
            <a:fillRect/>
          </a:stretch>
        </p:blipFill>
        <p:spPr>
          <a:xfrm>
            <a:off x="10216800" y="6293678"/>
            <a:ext cx="354347" cy="368156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304F7C04-726B-519E-D74A-B8169BCF23B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645255" y="1442705"/>
            <a:ext cx="6899039" cy="2295085"/>
          </a:xfrm>
          <a:prstGeom prst="rect">
            <a:avLst/>
          </a:prstGeom>
        </p:spPr>
      </p:pic>
      <p:pic>
        <p:nvPicPr>
          <p:cNvPr id="42" name="Graphic 41">
            <a:extLst>
              <a:ext uri="{FF2B5EF4-FFF2-40B4-BE49-F238E27FC236}">
                <a16:creationId xmlns:a16="http://schemas.microsoft.com/office/drawing/2014/main" id="{1412280A-0BDC-C3E3-3768-1ED54E7949D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139799" y="1480700"/>
            <a:ext cx="4153665" cy="2251063"/>
          </a:xfrm>
          <a:prstGeom prst="rect">
            <a:avLst/>
          </a:prstGeom>
        </p:spPr>
      </p:pic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8D2BD7B0-4A6D-C942-F551-42E902B3413A}"/>
              </a:ext>
            </a:extLst>
          </p:cNvPr>
          <p:cNvSpPr txBox="1">
            <a:spLocks/>
          </p:cNvSpPr>
          <p:nvPr/>
        </p:nvSpPr>
        <p:spPr>
          <a:xfrm>
            <a:off x="-376464" y="4604911"/>
            <a:ext cx="2586264" cy="1021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14300" indent="0" algn="r">
              <a:buNone/>
            </a:pPr>
            <a:r>
              <a:rPr lang="es-ES" sz="2400" noProof="0" dirty="0"/>
              <a:t>Electrodo de</a:t>
            </a:r>
          </a:p>
          <a:p>
            <a:pPr marL="114300" indent="0" algn="r">
              <a:buNone/>
            </a:pPr>
            <a:r>
              <a:rPr lang="es-ES" sz="2400" noProof="0" dirty="0"/>
              <a:t>Referencia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3F61B40D-1B65-1855-660D-51F188EF3846}"/>
              </a:ext>
            </a:extLst>
          </p:cNvPr>
          <p:cNvSpPr txBox="1">
            <a:spLocks/>
          </p:cNvSpPr>
          <p:nvPr/>
        </p:nvSpPr>
        <p:spPr>
          <a:xfrm>
            <a:off x="9893300" y="4639007"/>
            <a:ext cx="2586264" cy="11336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14300" indent="0">
              <a:buNone/>
            </a:pPr>
            <a:r>
              <a:rPr lang="es-ES" sz="2400" noProof="0" dirty="0"/>
              <a:t>Electrodo de</a:t>
            </a:r>
          </a:p>
          <a:p>
            <a:pPr marL="114300" indent="0">
              <a:buNone/>
            </a:pPr>
            <a:r>
              <a:rPr lang="es-ES" sz="2400" noProof="0" dirty="0"/>
              <a:t>Trabajo</a:t>
            </a:r>
          </a:p>
        </p:txBody>
      </p:sp>
      <p:pic>
        <p:nvPicPr>
          <p:cNvPr id="48" name="Graphic 47">
            <a:extLst>
              <a:ext uri="{FF2B5EF4-FFF2-40B4-BE49-F238E27FC236}">
                <a16:creationId xmlns:a16="http://schemas.microsoft.com/office/drawing/2014/main" id="{EDE86FF4-A595-3C10-8BBF-486A52CACCD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2542207" y="4404417"/>
            <a:ext cx="7243049" cy="1378405"/>
          </a:xfrm>
          <a:prstGeom prst="rect">
            <a:avLst/>
          </a:prstGeom>
        </p:spPr>
      </p:pic>
      <p:pic>
        <p:nvPicPr>
          <p:cNvPr id="50" name="Graphic 49">
            <a:extLst>
              <a:ext uri="{FF2B5EF4-FFF2-40B4-BE49-F238E27FC236}">
                <a16:creationId xmlns:a16="http://schemas.microsoft.com/office/drawing/2014/main" id="{2252579E-9830-5B09-2E5B-CBCABF3875D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2569180" y="4884089"/>
            <a:ext cx="1380630" cy="296454"/>
          </a:xfrm>
          <a:prstGeom prst="rect">
            <a:avLst/>
          </a:prstGeom>
        </p:spPr>
      </p:pic>
      <p:pic>
        <p:nvPicPr>
          <p:cNvPr id="54" name="Graphic 53">
            <a:extLst>
              <a:ext uri="{FF2B5EF4-FFF2-40B4-BE49-F238E27FC236}">
                <a16:creationId xmlns:a16="http://schemas.microsoft.com/office/drawing/2014/main" id="{11EA8C93-9C4B-006F-EB63-33DE4C24F92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4568682" y="4408652"/>
            <a:ext cx="1925255" cy="1375886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B14FFBA4-DA3F-51DF-6CE3-41DC7C9F75DA}"/>
              </a:ext>
            </a:extLst>
          </p:cNvPr>
          <p:cNvSpPr/>
          <p:nvPr/>
        </p:nvSpPr>
        <p:spPr>
          <a:xfrm>
            <a:off x="4011024" y="3613437"/>
            <a:ext cx="252648" cy="252648"/>
          </a:xfrm>
          <a:prstGeom prst="ellipse">
            <a:avLst/>
          </a:prstGeom>
          <a:noFill/>
          <a:ln>
            <a:solidFill>
              <a:srgbClr val="00498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noProof="0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DDDFFA0-ADCD-9390-7CCE-4F953B0D373B}"/>
              </a:ext>
            </a:extLst>
          </p:cNvPr>
          <p:cNvSpPr/>
          <p:nvPr/>
        </p:nvSpPr>
        <p:spPr>
          <a:xfrm>
            <a:off x="4106998" y="2463923"/>
            <a:ext cx="252648" cy="252648"/>
          </a:xfrm>
          <a:prstGeom prst="ellipse">
            <a:avLst/>
          </a:prstGeom>
          <a:noFill/>
          <a:ln>
            <a:solidFill>
              <a:srgbClr val="00498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noProof="0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413C66F-D9D0-8342-FC43-625AB5FF59F5}"/>
              </a:ext>
            </a:extLst>
          </p:cNvPr>
          <p:cNvSpPr/>
          <p:nvPr/>
        </p:nvSpPr>
        <p:spPr>
          <a:xfrm>
            <a:off x="4585365" y="2160071"/>
            <a:ext cx="252648" cy="252648"/>
          </a:xfrm>
          <a:prstGeom prst="ellipse">
            <a:avLst/>
          </a:prstGeom>
          <a:noFill/>
          <a:ln>
            <a:solidFill>
              <a:srgbClr val="00498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noProof="0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F144630-5D0D-DF0D-F367-A49D22A58073}"/>
              </a:ext>
            </a:extLst>
          </p:cNvPr>
          <p:cNvSpPr/>
          <p:nvPr/>
        </p:nvSpPr>
        <p:spPr>
          <a:xfrm>
            <a:off x="6006178" y="1907423"/>
            <a:ext cx="252648" cy="252648"/>
          </a:xfrm>
          <a:prstGeom prst="ellipse">
            <a:avLst/>
          </a:prstGeom>
          <a:noFill/>
          <a:ln>
            <a:solidFill>
              <a:srgbClr val="00498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noProof="0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4503B25C-D15B-DE42-7430-405779D3B87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6090913" y="4416385"/>
            <a:ext cx="1925255" cy="1375886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E9B48E2F-3C1B-71E6-FA28-56527B345A0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7642775" y="4397525"/>
            <a:ext cx="1925255" cy="1375886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C56848E-9A14-18B3-D7E1-6AF1112DF42C}"/>
              </a:ext>
            </a:extLst>
          </p:cNvPr>
          <p:cNvCxnSpPr/>
          <p:nvPr/>
        </p:nvCxnSpPr>
        <p:spPr>
          <a:xfrm>
            <a:off x="2564946" y="4929438"/>
            <a:ext cx="0" cy="25160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2C87432-5745-29FC-C3DD-A1F73397FE0B}"/>
              </a:ext>
            </a:extLst>
          </p:cNvPr>
          <p:cNvCxnSpPr/>
          <p:nvPr/>
        </p:nvCxnSpPr>
        <p:spPr>
          <a:xfrm>
            <a:off x="9763635" y="4933806"/>
            <a:ext cx="0" cy="25160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0AD44D0-30E7-16EA-D444-455F41C3CE62}"/>
              </a:ext>
            </a:extLst>
          </p:cNvPr>
          <p:cNvCxnSpPr>
            <a:cxnSpLocks/>
          </p:cNvCxnSpPr>
          <p:nvPr/>
        </p:nvCxnSpPr>
        <p:spPr>
          <a:xfrm>
            <a:off x="9519103" y="5055600"/>
            <a:ext cx="24921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BF8A8F0-CD66-284A-08B4-09F0AD6B8FB9}"/>
              </a:ext>
            </a:extLst>
          </p:cNvPr>
          <p:cNvCxnSpPr>
            <a:cxnSpLocks/>
          </p:cNvCxnSpPr>
          <p:nvPr/>
        </p:nvCxnSpPr>
        <p:spPr>
          <a:xfrm>
            <a:off x="2564946" y="5054248"/>
            <a:ext cx="24921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96304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5 0.00046 C 0.00065 -0.02593 0.00065 -0.05232 0.00196 -0.08056 C 0.00326 -0.10857 0.0086 -0.16852 0.0086 -0.16852 L 0.0086 -0.16852 " pathEditMode="relative" ptsTypes="AAAA">
                                      <p:cBhvr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-0.00047 C 0.00143 -0.00764 0.00247 -0.01482 0.00481 -0.02084 C 0.00716 -0.02686 0.01028 -0.03357 0.01445 -0.03658 C 0.01875 -0.03982 0.02578 -0.03774 0.03007 -0.03889 C 0.03424 -0.04028 0.03697 -0.04236 0.03971 -0.04422 " pathEditMode="relative" ptsTypes="AAAAA">
                                      <p:cBhvr>
                                        <p:cTn id="4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0.00139 C 0.0026 -0.00069 0.00547 -0.00254 0.00872 -0.00833 C 0.01211 -0.01412 0.01445 -0.025 0.01966 -0.03333 C 0.02474 -0.04189 0.03203 -0.05347 0.03997 -0.05926 C 0.04778 -0.06527 0.05859 -0.06805 0.0668 -0.06852 C 0.07487 -0.06898 0.08242 -0.0662 0.08893 -0.0618 C 0.09557 -0.0574 0.10195 -0.04652 0.10664 -0.04213 C 0.1112 -0.03796 0.11393 -0.03727 0.11667 -0.03657 " pathEditMode="relative" ptsTypes="AAAAAAAA">
                                      <p:cBhvr>
                                        <p:cTn id="5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000"/>
                            </p:stCondLst>
                            <p:childTnLst>
                              <p:par>
                                <p:cTn id="60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500"/>
                            </p:stCondLst>
                            <p:childTnLst>
                              <p:par>
                                <p:cTn id="67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0.00092 C 0.00157 0.00092 0.00326 0.00069 0.00521 -0.00232 C 0.0073 -0.00556 0.00782 -0.01019 0.01211 -0.01806 C 0.01641 -0.02593 0.02422 -0.04097 0.03099 -0.04954 C 0.0379 -0.0581 0.04597 -0.06505 0.05326 -0.06991 C 0.06055 -0.07477 0.06667 -0.07732 0.07474 -0.07824 C 0.08295 -0.0794 0.09245 -0.07986 0.10183 -0.07616 C 0.11133 -0.07246 0.12266 -0.06505 0.13152 -0.05579 C 0.14037 -0.04653 0.14909 -0.03195 0.15495 -0.0206 C 0.16094 -0.00926 0.16394 -0.0007 0.16719 0.01203 C 0.17058 0.02453 0.17344 0.04328 0.175 0.05486 C 0.1767 0.0662 0.17657 0.07639 0.17683 0.08078 C 0.17722 0.08518 0.17722 0.08333 0.17709 0.08148 " pathEditMode="relative" ptsTypes="AAAAAAAAAAAAA">
                                      <p:cBhvr>
                                        <p:cTn id="6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9500"/>
                            </p:stCondLst>
                            <p:childTnLst>
                              <p:par>
                                <p:cTn id="73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44" grpId="0"/>
      <p:bldP spid="46" grpId="0"/>
      <p:bldP spid="3" grpId="0" animBg="1"/>
      <p:bldP spid="3" grpId="1" animBg="1"/>
      <p:bldP spid="8" grpId="0" animBg="1"/>
      <p:bldP spid="8" grpId="1" animBg="1"/>
      <p:bldP spid="8" grpId="2" animBg="1"/>
      <p:bldP spid="9" grpId="0" animBg="1"/>
      <p:bldP spid="9" grpId="1" animBg="1"/>
      <p:bldP spid="9" grpId="2" animBg="1"/>
      <p:bldP spid="10" grpId="0" animBg="1"/>
      <p:bldP spid="10" grpId="1" animBg="1"/>
      <p:bldP spid="10" grpId="2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A6E70F-3FF3-28B4-DD7A-161711FE0B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615C88-2CD9-2EDA-B6A4-A558573A8D17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945F440B-0B0A-48EC-A71B-2F2734329A6D}" type="datetime1">
              <a:rPr lang="es-ES" noProof="0" smtClean="0"/>
              <a:t>20/11/2025</a:t>
            </a:fld>
            <a:endParaRPr lang="es-E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97DC88-FB48-B79A-A006-0475022ED2D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noProof="0" smtClean="0"/>
              <a:t>47</a:t>
            </a:fld>
            <a:endParaRPr lang="es-ES" noProof="0" dirty="0"/>
          </a:p>
        </p:txBody>
      </p:sp>
      <p:sp>
        <p:nvSpPr>
          <p:cNvPr id="12" name="Google Shape;332;p32">
            <a:extLst>
              <a:ext uri="{FF2B5EF4-FFF2-40B4-BE49-F238E27FC236}">
                <a16:creationId xmlns:a16="http://schemas.microsoft.com/office/drawing/2014/main" id="{49FA5E50-5C0B-E0C1-BCB4-4A85B57E6ED3}"/>
              </a:ext>
            </a:extLst>
          </p:cNvPr>
          <p:cNvSpPr/>
          <p:nvPr/>
        </p:nvSpPr>
        <p:spPr>
          <a:xfrm rot="10800000" flipH="1">
            <a:off x="0" y="171450"/>
            <a:ext cx="12192000" cy="667498"/>
          </a:xfrm>
          <a:prstGeom prst="rect">
            <a:avLst/>
          </a:prstGeom>
          <a:solidFill>
            <a:srgbClr val="00498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noProof="0" dirty="0"/>
          </a:p>
        </p:txBody>
      </p:sp>
      <p:sp>
        <p:nvSpPr>
          <p:cNvPr id="13" name="Google Shape;333;p32">
            <a:extLst>
              <a:ext uri="{FF2B5EF4-FFF2-40B4-BE49-F238E27FC236}">
                <a16:creationId xmlns:a16="http://schemas.microsoft.com/office/drawing/2014/main" id="{B4F9FF65-0DDE-81C4-7E5B-035D8853CD1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31200" y="171449"/>
            <a:ext cx="7929600" cy="655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Lato"/>
              <a:buNone/>
            </a:pPr>
            <a:r>
              <a:rPr lang="es-ES" sz="3200" b="1" noProof="0" dirty="0">
                <a:solidFill>
                  <a:schemeClr val="lt1"/>
                </a:solidFill>
                <a:latin typeface="Lato" panose="020F0502020204030203" pitchFamily="34" charset="0"/>
                <a:ea typeface="Merriweather"/>
                <a:cs typeface="Merriweather"/>
                <a:sym typeface="Merriweather"/>
              </a:rPr>
              <a:t>Circuito equivalente</a:t>
            </a:r>
            <a:endParaRPr lang="es-ES" sz="3200" noProof="0" dirty="0">
              <a:solidFill>
                <a:schemeClr val="lt1"/>
              </a:solidFill>
              <a:latin typeface="Lato" panose="020F0502020204030203" pitchFamily="34" charset="0"/>
              <a:ea typeface="Merriweather"/>
              <a:cs typeface="Merriweather"/>
              <a:sym typeface="Merriweather"/>
            </a:endParaRPr>
          </a:p>
        </p:txBody>
      </p:sp>
      <p:pic>
        <p:nvPicPr>
          <p:cNvPr id="14" name="Google Shape;109;p14">
            <a:extLst>
              <a:ext uri="{FF2B5EF4-FFF2-40B4-BE49-F238E27FC236}">
                <a16:creationId xmlns:a16="http://schemas.microsoft.com/office/drawing/2014/main" id="{5F5B85A1-D7EA-A056-20FF-CE5221542FA8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618409" y="364825"/>
            <a:ext cx="283835" cy="268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 descr="A white building with a dome on a black background&#10;&#10;Description automatically generated">
            <a:extLst>
              <a:ext uri="{FF2B5EF4-FFF2-40B4-BE49-F238E27FC236}">
                <a16:creationId xmlns:a16="http://schemas.microsoft.com/office/drawing/2014/main" id="{6F3E495C-0A43-3D89-04D4-FB8193D050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505" y="253884"/>
            <a:ext cx="439951" cy="4954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F86A199-8C53-F4BD-F46D-88A2BE59BB95}"/>
                  </a:ext>
                </a:extLst>
              </p:cNvPr>
              <p:cNvSpPr txBox="1"/>
              <p:nvPr/>
            </p:nvSpPr>
            <p:spPr>
              <a:xfrm>
                <a:off x="1431097" y="2808121"/>
                <a:ext cx="992708" cy="4648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2800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2800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s-ES" sz="2800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𝑠𝑡</m:t>
                          </m:r>
                          <m:r>
                            <a:rPr lang="es-ES" sz="2800" b="0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𝑟𝑎𝑦</m:t>
                          </m:r>
                        </m:sub>
                      </m:sSub>
                    </m:oMath>
                  </m:oMathPara>
                </a14:m>
                <a:endParaRPr lang="es-ES" sz="2800" noProof="0" dirty="0">
                  <a:solidFill>
                    <a:schemeClr val="tx1"/>
                  </a:solidFill>
                  <a:latin typeface="Lato" panose="020F0502020204030203" pitchFamily="34" charset="0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F86A199-8C53-F4BD-F46D-88A2BE59BB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1097" y="2808121"/>
                <a:ext cx="992708" cy="46487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C1763592-0776-473E-730E-F0E64C9DE350}"/>
                  </a:ext>
                </a:extLst>
              </p:cNvPr>
              <p:cNvSpPr txBox="1"/>
              <p:nvPr/>
            </p:nvSpPr>
            <p:spPr>
              <a:xfrm>
                <a:off x="3211635" y="2842105"/>
                <a:ext cx="484812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2800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2800" b="0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s-ES" sz="2800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Ω</m:t>
                          </m:r>
                        </m:sub>
                      </m:sSub>
                    </m:oMath>
                  </m:oMathPara>
                </a14:m>
                <a:endParaRPr lang="es-ES" sz="2800" noProof="0" dirty="0">
                  <a:solidFill>
                    <a:schemeClr val="tx1"/>
                  </a:solidFill>
                  <a:latin typeface="Lato" panose="020F0502020204030203" pitchFamily="34" charset="0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C1763592-0776-473E-730E-F0E64C9DE3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1635" y="2842105"/>
                <a:ext cx="484812" cy="43088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56810FD4-A278-1824-06E0-3E539F3B8AC1}"/>
                  </a:ext>
                </a:extLst>
              </p:cNvPr>
              <p:cNvSpPr txBox="1"/>
              <p:nvPr/>
            </p:nvSpPr>
            <p:spPr>
              <a:xfrm>
                <a:off x="5024960" y="2097476"/>
                <a:ext cx="450893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2800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2800" b="0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s-ES" sz="2800" b="0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s-ES" sz="2800" noProof="0" dirty="0">
                  <a:solidFill>
                    <a:schemeClr val="tx1"/>
                  </a:solidFill>
                  <a:latin typeface="Lato" panose="020F0502020204030203" pitchFamily="34" charset="0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56810FD4-A278-1824-06E0-3E539F3B8A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4960" y="2097476"/>
                <a:ext cx="450893" cy="43088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8635C517-4B5D-7B35-A408-C33842608663}"/>
                  </a:ext>
                </a:extLst>
              </p:cNvPr>
              <p:cNvSpPr txBox="1"/>
              <p:nvPr/>
            </p:nvSpPr>
            <p:spPr>
              <a:xfrm>
                <a:off x="4734049" y="4727624"/>
                <a:ext cx="870558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2800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2800" b="0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𝐶𝑃𝐸</m:t>
                          </m:r>
                        </m:e>
                        <m:sub>
                          <m:r>
                            <a:rPr lang="es-ES" sz="2800" b="0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s-ES" sz="2800" noProof="0" dirty="0">
                  <a:solidFill>
                    <a:schemeClr val="tx1"/>
                  </a:solidFill>
                  <a:latin typeface="Lato" panose="020F0502020204030203" pitchFamily="34" charset="0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8635C517-4B5D-7B35-A408-C338426086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4049" y="4727624"/>
                <a:ext cx="870558" cy="43088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447F20B-EDF4-3EC6-83D3-09E5263B0747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s-ES" noProof="0" dirty="0"/>
              <a:t>GIIE</a:t>
            </a:r>
          </a:p>
        </p:txBody>
      </p:sp>
      <p:pic>
        <p:nvPicPr>
          <p:cNvPr id="6" name="Picture 5" descr="A logo with text and blue circles&#10;&#10;Description automatically generated">
            <a:extLst>
              <a:ext uri="{FF2B5EF4-FFF2-40B4-BE49-F238E27FC236}">
                <a16:creationId xmlns:a16="http://schemas.microsoft.com/office/drawing/2014/main" id="{DD873466-57AF-064B-1D4D-122B02C458E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15163" y="993844"/>
            <a:ext cx="2466237" cy="1408415"/>
          </a:xfrm>
          <a:prstGeom prst="rect">
            <a:avLst/>
          </a:prstGeom>
          <a:effectLst>
            <a:outerShdw dist="127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4BBAAD-8164-0D07-9E3B-28129863FD1A}"/>
              </a:ext>
            </a:extLst>
          </p:cNvPr>
          <p:cNvSpPr txBox="1">
            <a:spLocks/>
          </p:cNvSpPr>
          <p:nvPr/>
        </p:nvSpPr>
        <p:spPr>
          <a:xfrm>
            <a:off x="8866114" y="1222023"/>
            <a:ext cx="2752295" cy="617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14300" indent="0">
              <a:buNone/>
            </a:pPr>
            <a:r>
              <a:rPr lang="es-ES" noProof="0" dirty="0"/>
              <a:t>1.9 V y 2.3 V</a:t>
            </a:r>
          </a:p>
          <a:p>
            <a:pPr marL="114300" indent="0">
              <a:buNone/>
            </a:pPr>
            <a:endParaRPr lang="es-ES" sz="2400" noProof="0" dirty="0"/>
          </a:p>
          <a:p>
            <a:endParaRPr lang="es-ES" sz="2400" noProof="0" dirty="0"/>
          </a:p>
          <a:p>
            <a:endParaRPr lang="es-ES" sz="2400" noProof="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5E3261B-D78A-6681-D279-87C4C0E63C3E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307092" y="6247383"/>
            <a:ext cx="347505" cy="460747"/>
          </a:xfrm>
          <a:prstGeom prst="rect">
            <a:avLst/>
          </a:prstGeom>
        </p:spPr>
      </p:pic>
      <p:pic>
        <p:nvPicPr>
          <p:cNvPr id="8" name="Picture 7" descr="A blue dart in a target&#10;&#10;Description automatically generated">
            <a:extLst>
              <a:ext uri="{FF2B5EF4-FFF2-40B4-BE49-F238E27FC236}">
                <a16:creationId xmlns:a16="http://schemas.microsoft.com/office/drawing/2014/main" id="{DB5FB045-4D11-C4E7-5BA9-B2627E20AC08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20000"/>
          </a:blip>
          <a:stretch>
            <a:fillRect/>
          </a:stretch>
        </p:blipFill>
        <p:spPr>
          <a:xfrm>
            <a:off x="6291882" y="6262468"/>
            <a:ext cx="427330" cy="430576"/>
          </a:xfrm>
          <a:prstGeom prst="rect">
            <a:avLst/>
          </a:prstGeom>
        </p:spPr>
      </p:pic>
      <p:pic>
        <p:nvPicPr>
          <p:cNvPr id="9" name="Picture 8" descr="A blue light bulb with a black background&#10;&#10;Description automatically generated">
            <a:extLst>
              <a:ext uri="{FF2B5EF4-FFF2-40B4-BE49-F238E27FC236}">
                <a16:creationId xmlns:a16="http://schemas.microsoft.com/office/drawing/2014/main" id="{9F021763-50E3-837A-7713-224DF2732128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20000"/>
          </a:blip>
          <a:stretch>
            <a:fillRect/>
          </a:stretch>
        </p:blipFill>
        <p:spPr>
          <a:xfrm>
            <a:off x="9278107" y="6242400"/>
            <a:ext cx="315185" cy="470712"/>
          </a:xfrm>
          <a:prstGeom prst="rect">
            <a:avLst/>
          </a:prstGeom>
        </p:spPr>
      </p:pic>
      <p:pic>
        <p:nvPicPr>
          <p:cNvPr id="10" name="Picture 9" descr="A blue and black beaker with a liquid in it&#10;&#10;Description automatically generated">
            <a:extLst>
              <a:ext uri="{FF2B5EF4-FFF2-40B4-BE49-F238E27FC236}">
                <a16:creationId xmlns:a16="http://schemas.microsoft.com/office/drawing/2014/main" id="{433BF1A7-2758-B5B4-2433-D930C846DD92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 amt="20000"/>
          </a:blip>
          <a:stretch>
            <a:fillRect/>
          </a:stretch>
        </p:blipFill>
        <p:spPr>
          <a:xfrm>
            <a:off x="7342722" y="6300834"/>
            <a:ext cx="340860" cy="353845"/>
          </a:xfrm>
          <a:prstGeom prst="rect">
            <a:avLst/>
          </a:prstGeom>
        </p:spPr>
      </p:pic>
      <p:pic>
        <p:nvPicPr>
          <p:cNvPr id="16" name="Picture 15" descr="A blue clock with a black background&#10;&#10;Description automatically generated">
            <a:extLst>
              <a:ext uri="{FF2B5EF4-FFF2-40B4-BE49-F238E27FC236}">
                <a16:creationId xmlns:a16="http://schemas.microsoft.com/office/drawing/2014/main" id="{AC516732-F007-0C2B-B362-2FF08D3971CE}"/>
              </a:ext>
            </a:extLst>
          </p:cNvPr>
          <p:cNvPicPr>
            <a:picLocks noChangeAspect="1"/>
          </p:cNvPicPr>
          <p:nvPr/>
        </p:nvPicPr>
        <p:blipFill>
          <a:blip r:embed="rId14">
            <a:alphaModFix amt="20000"/>
          </a:blip>
          <a:stretch>
            <a:fillRect/>
          </a:stretch>
        </p:blipFill>
        <p:spPr>
          <a:xfrm>
            <a:off x="10216800" y="6293678"/>
            <a:ext cx="354347" cy="368156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0BED55F5-02B8-423B-A521-9CF921075EC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936452" y="2690764"/>
            <a:ext cx="10319095" cy="1963799"/>
          </a:xfrm>
          <a:prstGeom prst="rect">
            <a:avLst/>
          </a:prstGeom>
        </p:spPr>
      </p:pic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502CC1E6-191A-48DD-CEA1-47ACC86D01F4}"/>
              </a:ext>
            </a:extLst>
          </p:cNvPr>
          <p:cNvSpPr txBox="1">
            <a:spLocks/>
          </p:cNvSpPr>
          <p:nvPr/>
        </p:nvSpPr>
        <p:spPr>
          <a:xfrm>
            <a:off x="-1748064" y="3057548"/>
            <a:ext cx="2586264" cy="1021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14300" indent="0" algn="r">
              <a:buNone/>
            </a:pPr>
            <a:r>
              <a:rPr lang="es-ES" sz="3600" noProof="0" dirty="0"/>
              <a:t>ER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E42BE8EC-6731-DCBF-2ABD-498E4ED86D6E}"/>
              </a:ext>
            </a:extLst>
          </p:cNvPr>
          <p:cNvSpPr txBox="1">
            <a:spLocks/>
          </p:cNvSpPr>
          <p:nvPr/>
        </p:nvSpPr>
        <p:spPr>
          <a:xfrm>
            <a:off x="11255547" y="3060451"/>
            <a:ext cx="2586264" cy="11336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14300" indent="0">
              <a:buNone/>
            </a:pPr>
            <a:r>
              <a:rPr lang="es-ES" sz="3600" noProof="0" dirty="0"/>
              <a:t>ET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38DEF96-336E-BB00-0A49-0CE2A64835CC}"/>
                  </a:ext>
                </a:extLst>
              </p:cNvPr>
              <p:cNvSpPr txBox="1"/>
              <p:nvPr/>
            </p:nvSpPr>
            <p:spPr>
              <a:xfrm>
                <a:off x="7210324" y="2093228"/>
                <a:ext cx="459164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2800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2800" b="0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s-ES" sz="2800" b="0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s-ES" sz="2800" noProof="0" dirty="0">
                  <a:solidFill>
                    <a:schemeClr val="tx1"/>
                  </a:solidFill>
                  <a:latin typeface="Lato" panose="020F0502020204030203" pitchFamily="34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38DEF96-336E-BB00-0A49-0CE2A64835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0324" y="2093228"/>
                <a:ext cx="459164" cy="430887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8501424-6040-F441-B439-51E8CE2A173C}"/>
                  </a:ext>
                </a:extLst>
              </p:cNvPr>
              <p:cNvSpPr txBox="1"/>
              <p:nvPr/>
            </p:nvSpPr>
            <p:spPr>
              <a:xfrm>
                <a:off x="6919413" y="4723376"/>
                <a:ext cx="870558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2800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2800" b="0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𝐶𝑃𝐸</m:t>
                          </m:r>
                        </m:e>
                        <m:sub>
                          <m:r>
                            <a:rPr lang="es-ES" sz="2800" b="0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s-ES" sz="2800" noProof="0" dirty="0">
                  <a:solidFill>
                    <a:schemeClr val="tx1"/>
                  </a:solidFill>
                  <a:latin typeface="Lato" panose="020F0502020204030203" pitchFamily="34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8501424-6040-F441-B439-51E8CE2A17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9413" y="4723376"/>
                <a:ext cx="870558" cy="430887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6413312-3734-47DD-FDB3-7425BF432DB9}"/>
                  </a:ext>
                </a:extLst>
              </p:cNvPr>
              <p:cNvSpPr txBox="1"/>
              <p:nvPr/>
            </p:nvSpPr>
            <p:spPr>
              <a:xfrm>
                <a:off x="9395688" y="2093228"/>
                <a:ext cx="459164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2800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2800" b="0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s-ES" sz="2800" b="0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s-ES" sz="2800" noProof="0" dirty="0">
                  <a:solidFill>
                    <a:schemeClr val="tx1"/>
                  </a:solidFill>
                  <a:latin typeface="Lato" panose="020F0502020204030203" pitchFamily="34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6413312-3734-47DD-FDB3-7425BF432D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95688" y="2093228"/>
                <a:ext cx="459164" cy="430887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5C5D5D4-DED0-52E5-709C-B9DF72EF708A}"/>
                  </a:ext>
                </a:extLst>
              </p:cNvPr>
              <p:cNvSpPr txBox="1"/>
              <p:nvPr/>
            </p:nvSpPr>
            <p:spPr>
              <a:xfrm>
                <a:off x="9104777" y="4723376"/>
                <a:ext cx="870558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2800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2800" b="0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𝐶𝑃𝐸</m:t>
                          </m:r>
                        </m:e>
                        <m:sub>
                          <m:r>
                            <a:rPr lang="es-ES" sz="2800" b="0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s-ES" sz="2800" noProof="0" dirty="0">
                  <a:solidFill>
                    <a:schemeClr val="tx1"/>
                  </a:solidFill>
                  <a:latin typeface="Lato" panose="020F0502020204030203" pitchFamily="34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5C5D5D4-DED0-52E5-709C-B9DF72EF70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4777" y="4723376"/>
                <a:ext cx="870558" cy="430887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5D91D24-5EC5-55A0-8060-CC742B3D2A00}"/>
                  </a:ext>
                </a:extLst>
              </p:cNvPr>
              <p:cNvSpPr txBox="1"/>
              <p:nvPr/>
            </p:nvSpPr>
            <p:spPr>
              <a:xfrm>
                <a:off x="4914994" y="3203251"/>
                <a:ext cx="560859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4000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4000" b="0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es-ES" sz="4000" b="0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s-ES" sz="4000" noProof="0" dirty="0">
                  <a:solidFill>
                    <a:schemeClr val="tx1"/>
                  </a:solidFill>
                  <a:latin typeface="Lato" panose="020F0502020204030203" pitchFamily="34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5D91D24-5EC5-55A0-8060-CC742B3D2A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4994" y="3203251"/>
                <a:ext cx="560859" cy="615553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02463D24-5375-1F82-90EF-6A67DC3859B2}"/>
                  </a:ext>
                </a:extLst>
              </p:cNvPr>
              <p:cNvSpPr txBox="1"/>
              <p:nvPr/>
            </p:nvSpPr>
            <p:spPr>
              <a:xfrm>
                <a:off x="7082801" y="3213512"/>
                <a:ext cx="572721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4000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4000" b="0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es-ES" sz="4000" b="0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s-ES" sz="4000" noProof="0" dirty="0">
                  <a:solidFill>
                    <a:schemeClr val="tx1"/>
                  </a:solidFill>
                  <a:latin typeface="Lato" panose="020F0502020204030203" pitchFamily="34" charset="0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02463D24-5375-1F82-90EF-6A67DC3859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2801" y="3213512"/>
                <a:ext cx="572721" cy="615553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F8200038-07A7-9B84-CDFA-99875D1DC72C}"/>
                  </a:ext>
                </a:extLst>
              </p:cNvPr>
              <p:cNvSpPr txBox="1"/>
              <p:nvPr/>
            </p:nvSpPr>
            <p:spPr>
              <a:xfrm>
                <a:off x="9344840" y="3199003"/>
                <a:ext cx="572721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4000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4000" b="0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es-ES" sz="4000" b="0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s-ES" sz="4000" noProof="0" dirty="0">
                  <a:solidFill>
                    <a:schemeClr val="tx1"/>
                  </a:solidFill>
                  <a:latin typeface="Lato" panose="020F0502020204030203" pitchFamily="34" charset="0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F8200038-07A7-9B84-CDFA-99875D1DC7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44840" y="3199003"/>
                <a:ext cx="572721" cy="615553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056402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5" grpId="0"/>
      <p:bldP spid="26" grpId="0"/>
      <p:bldP spid="27" grpId="0"/>
      <p:bldP spid="28" grpId="0"/>
      <p:bldP spid="3" grpId="0"/>
      <p:bldP spid="19" grpId="0"/>
      <p:bldP spid="20" grpId="0"/>
      <p:bldP spid="21" grpId="0"/>
      <p:bldP spid="22" grpId="0"/>
      <p:bldP spid="23" grpId="0"/>
      <p:bldP spid="32" grpId="0"/>
      <p:bldP spid="3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465A02-C0A9-B712-2213-7D1EE262F6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6894BA-8E40-9A26-AC70-4264A1845141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D2BEB82A-80D6-4D89-8474-59179EACC70D}" type="datetime1">
              <a:rPr lang="es-ES" noProof="0" smtClean="0"/>
              <a:t>20/11/2025</a:t>
            </a:fld>
            <a:endParaRPr lang="es-E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63F98F-D627-2D37-8940-8DFFD41F2C2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noProof="0" smtClean="0"/>
              <a:t>48</a:t>
            </a:fld>
            <a:endParaRPr lang="es-ES" noProof="0" dirty="0"/>
          </a:p>
        </p:txBody>
      </p:sp>
      <p:sp>
        <p:nvSpPr>
          <p:cNvPr id="17" name="Google Shape;332;p32">
            <a:extLst>
              <a:ext uri="{FF2B5EF4-FFF2-40B4-BE49-F238E27FC236}">
                <a16:creationId xmlns:a16="http://schemas.microsoft.com/office/drawing/2014/main" id="{BDFAA530-321B-AEF6-EB58-66A40EDE707B}"/>
              </a:ext>
            </a:extLst>
          </p:cNvPr>
          <p:cNvSpPr/>
          <p:nvPr/>
        </p:nvSpPr>
        <p:spPr>
          <a:xfrm rot="10800000" flipH="1">
            <a:off x="0" y="171450"/>
            <a:ext cx="12192000" cy="667498"/>
          </a:xfrm>
          <a:prstGeom prst="rect">
            <a:avLst/>
          </a:prstGeom>
          <a:solidFill>
            <a:srgbClr val="00498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noProof="0" dirty="0"/>
          </a:p>
        </p:txBody>
      </p:sp>
      <p:sp>
        <p:nvSpPr>
          <p:cNvPr id="18" name="Google Shape;333;p32">
            <a:extLst>
              <a:ext uri="{FF2B5EF4-FFF2-40B4-BE49-F238E27FC236}">
                <a16:creationId xmlns:a16="http://schemas.microsoft.com/office/drawing/2014/main" id="{1C338361-A6EB-CEAE-E3F5-D3B529AACAB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31200" y="171449"/>
            <a:ext cx="7929600" cy="655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Lato"/>
              <a:buNone/>
            </a:pPr>
            <a:r>
              <a:rPr lang="es-ES" sz="3200" b="1" noProof="0" dirty="0">
                <a:solidFill>
                  <a:schemeClr val="lt1"/>
                </a:solidFill>
                <a:latin typeface="Lato" panose="020F0502020204030203" pitchFamily="34" charset="0"/>
                <a:ea typeface="Merriweather"/>
                <a:cs typeface="Merriweather"/>
                <a:sym typeface="Merriweather"/>
              </a:rPr>
              <a:t>EIS – 1.9V – 0.7Hz a 10kHz – Etapa 0 </a:t>
            </a:r>
            <a:endParaRPr lang="es-ES" sz="3200" noProof="0" dirty="0">
              <a:solidFill>
                <a:schemeClr val="lt1"/>
              </a:solidFill>
              <a:latin typeface="Lato" panose="020F0502020204030203" pitchFamily="34" charset="0"/>
              <a:ea typeface="Merriweather"/>
              <a:cs typeface="Merriweather"/>
              <a:sym typeface="Merriweather"/>
            </a:endParaRPr>
          </a:p>
        </p:txBody>
      </p:sp>
      <p:pic>
        <p:nvPicPr>
          <p:cNvPr id="19" name="Google Shape;109;p14">
            <a:extLst>
              <a:ext uri="{FF2B5EF4-FFF2-40B4-BE49-F238E27FC236}">
                <a16:creationId xmlns:a16="http://schemas.microsoft.com/office/drawing/2014/main" id="{6A1564CC-7F04-0C9A-33F7-6198B528D100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618409" y="364825"/>
            <a:ext cx="283835" cy="268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9" descr="A white building with a dome on a black background&#10;&#10;Description automatically generated">
            <a:extLst>
              <a:ext uri="{FF2B5EF4-FFF2-40B4-BE49-F238E27FC236}">
                <a16:creationId xmlns:a16="http://schemas.microsoft.com/office/drawing/2014/main" id="{8751C479-5586-A15C-58D8-5FE0EDD91C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505" y="253884"/>
            <a:ext cx="439951" cy="495418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ED5544B-473A-ACD3-3E57-276DF3441654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s-ES" noProof="0" dirty="0"/>
              <a:t>GIIE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617360B-15EB-F32A-FE87-295A94A3079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07092" y="6247383"/>
            <a:ext cx="347505" cy="460747"/>
          </a:xfrm>
          <a:prstGeom prst="rect">
            <a:avLst/>
          </a:prstGeom>
        </p:spPr>
      </p:pic>
      <p:pic>
        <p:nvPicPr>
          <p:cNvPr id="6" name="Picture 5" descr="A blue dart in a target&#10;&#10;Description automatically generated">
            <a:extLst>
              <a:ext uri="{FF2B5EF4-FFF2-40B4-BE49-F238E27FC236}">
                <a16:creationId xmlns:a16="http://schemas.microsoft.com/office/drawing/2014/main" id="{7D4A0BA4-A339-9925-BB6E-8772A60C601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</a:blip>
          <a:stretch>
            <a:fillRect/>
          </a:stretch>
        </p:blipFill>
        <p:spPr>
          <a:xfrm>
            <a:off x="6291882" y="6262468"/>
            <a:ext cx="427330" cy="430576"/>
          </a:xfrm>
          <a:prstGeom prst="rect">
            <a:avLst/>
          </a:prstGeom>
        </p:spPr>
      </p:pic>
      <p:pic>
        <p:nvPicPr>
          <p:cNvPr id="7" name="Picture 6" descr="A blue light bulb with a black background&#10;&#10;Description automatically generated">
            <a:extLst>
              <a:ext uri="{FF2B5EF4-FFF2-40B4-BE49-F238E27FC236}">
                <a16:creationId xmlns:a16="http://schemas.microsoft.com/office/drawing/2014/main" id="{A4C297CE-BA45-FB13-D897-131698D0834D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</a:blip>
          <a:stretch>
            <a:fillRect/>
          </a:stretch>
        </p:blipFill>
        <p:spPr>
          <a:xfrm>
            <a:off x="9278107" y="6242400"/>
            <a:ext cx="315185" cy="470712"/>
          </a:xfrm>
          <a:prstGeom prst="rect">
            <a:avLst/>
          </a:prstGeom>
        </p:spPr>
      </p:pic>
      <p:pic>
        <p:nvPicPr>
          <p:cNvPr id="8" name="Picture 7" descr="A blue and black beaker with a liquid in it&#10;&#10;Description automatically generated">
            <a:extLst>
              <a:ext uri="{FF2B5EF4-FFF2-40B4-BE49-F238E27FC236}">
                <a16:creationId xmlns:a16="http://schemas.microsoft.com/office/drawing/2014/main" id="{36BB784C-AC87-89CA-C907-23C5C91F3A46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</a:blip>
          <a:stretch>
            <a:fillRect/>
          </a:stretch>
        </p:blipFill>
        <p:spPr>
          <a:xfrm>
            <a:off x="7342722" y="6300834"/>
            <a:ext cx="340860" cy="353845"/>
          </a:xfrm>
          <a:prstGeom prst="rect">
            <a:avLst/>
          </a:prstGeom>
        </p:spPr>
      </p:pic>
      <p:pic>
        <p:nvPicPr>
          <p:cNvPr id="9" name="Picture 8" descr="A blue clock with a black background&#10;&#10;Description automatically generated">
            <a:extLst>
              <a:ext uri="{FF2B5EF4-FFF2-40B4-BE49-F238E27FC236}">
                <a16:creationId xmlns:a16="http://schemas.microsoft.com/office/drawing/2014/main" id="{BAE7D3E9-F983-7F93-FDBA-B4E68A017B2E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</a:blip>
          <a:stretch>
            <a:fillRect/>
          </a:stretch>
        </p:blipFill>
        <p:spPr>
          <a:xfrm>
            <a:off x="10216800" y="6293678"/>
            <a:ext cx="354347" cy="368156"/>
          </a:xfrm>
          <a:prstGeom prst="rect">
            <a:avLst/>
          </a:prstGeom>
        </p:spPr>
      </p:pic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313839B7-A4B5-4B92-BA4A-EE7CA6FDA8CA}"/>
              </a:ext>
            </a:extLst>
          </p:cNvPr>
          <p:cNvGraphicFramePr>
            <a:graphicFrameLocks/>
          </p:cNvGraphicFramePr>
          <p:nvPr/>
        </p:nvGraphicFramePr>
        <p:xfrm>
          <a:off x="266119" y="947916"/>
          <a:ext cx="11268000" cy="5482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</p:spTree>
    <p:extLst>
      <p:ext uri="{BB962C8B-B14F-4D97-AF65-F5344CB8AC3E}">
        <p14:creationId xmlns:p14="http://schemas.microsoft.com/office/powerpoint/2010/main" val="15956601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E733D4-874D-E02E-EB22-E48340E03E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F71BCB-1C11-D17C-2986-CF0855B363B5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D2BEB82A-80D6-4D89-8474-59179EACC70D}" type="datetime1">
              <a:rPr lang="es-ES" noProof="0" smtClean="0"/>
              <a:t>20/11/2025</a:t>
            </a:fld>
            <a:endParaRPr lang="es-E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176CA3-F977-6F64-510F-16B4ECE6851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noProof="0" smtClean="0"/>
              <a:t>49</a:t>
            </a:fld>
            <a:endParaRPr lang="es-ES" noProof="0" dirty="0"/>
          </a:p>
        </p:txBody>
      </p:sp>
      <p:sp>
        <p:nvSpPr>
          <p:cNvPr id="17" name="Google Shape;332;p32">
            <a:extLst>
              <a:ext uri="{FF2B5EF4-FFF2-40B4-BE49-F238E27FC236}">
                <a16:creationId xmlns:a16="http://schemas.microsoft.com/office/drawing/2014/main" id="{AFA3FDCA-3534-71A9-AA19-E4770797D4C2}"/>
              </a:ext>
            </a:extLst>
          </p:cNvPr>
          <p:cNvSpPr/>
          <p:nvPr/>
        </p:nvSpPr>
        <p:spPr>
          <a:xfrm rot="10800000" flipH="1">
            <a:off x="0" y="171450"/>
            <a:ext cx="12192000" cy="667498"/>
          </a:xfrm>
          <a:prstGeom prst="rect">
            <a:avLst/>
          </a:prstGeom>
          <a:solidFill>
            <a:srgbClr val="00498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noProof="0" dirty="0"/>
          </a:p>
        </p:txBody>
      </p:sp>
      <p:sp>
        <p:nvSpPr>
          <p:cNvPr id="18" name="Google Shape;333;p32">
            <a:extLst>
              <a:ext uri="{FF2B5EF4-FFF2-40B4-BE49-F238E27FC236}">
                <a16:creationId xmlns:a16="http://schemas.microsoft.com/office/drawing/2014/main" id="{0C49CD2E-D1F9-3C99-49E9-3D48E9322DD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31200" y="171449"/>
            <a:ext cx="7929600" cy="655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Lato"/>
              <a:buNone/>
            </a:pPr>
            <a:r>
              <a:rPr lang="es-ES" sz="3200" b="1" noProof="0" dirty="0">
                <a:solidFill>
                  <a:schemeClr val="lt1"/>
                </a:solidFill>
                <a:latin typeface="Lato" panose="020F0502020204030203" pitchFamily="34" charset="0"/>
                <a:ea typeface="Merriweather"/>
                <a:cs typeface="Merriweather"/>
                <a:sym typeface="Merriweather"/>
              </a:rPr>
              <a:t>EIS – 1.9V – 0.7Hz a 10kHz – Etapa 1 </a:t>
            </a:r>
            <a:endParaRPr lang="es-ES" sz="3200" noProof="0" dirty="0">
              <a:solidFill>
                <a:schemeClr val="lt1"/>
              </a:solidFill>
              <a:latin typeface="Lato" panose="020F0502020204030203" pitchFamily="34" charset="0"/>
              <a:ea typeface="Merriweather"/>
              <a:cs typeface="Merriweather"/>
              <a:sym typeface="Merriweather"/>
            </a:endParaRPr>
          </a:p>
        </p:txBody>
      </p:sp>
      <p:pic>
        <p:nvPicPr>
          <p:cNvPr id="19" name="Google Shape;109;p14">
            <a:extLst>
              <a:ext uri="{FF2B5EF4-FFF2-40B4-BE49-F238E27FC236}">
                <a16:creationId xmlns:a16="http://schemas.microsoft.com/office/drawing/2014/main" id="{BA3C92F3-84BF-632E-26DE-0749A503E86B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618409" y="364825"/>
            <a:ext cx="283835" cy="268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9" descr="A white building with a dome on a black background&#10;&#10;Description automatically generated">
            <a:extLst>
              <a:ext uri="{FF2B5EF4-FFF2-40B4-BE49-F238E27FC236}">
                <a16:creationId xmlns:a16="http://schemas.microsoft.com/office/drawing/2014/main" id="{BA3DF7FA-F221-BCC6-D8B4-80A1B68A10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505" y="253884"/>
            <a:ext cx="439951" cy="495418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40E52C5-1DBD-AFD2-D708-BBA306D2FE61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s-ES" noProof="0" dirty="0"/>
              <a:t>GIIE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7239E7-6293-89C7-D59C-88EC1EF6273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07092" y="6247383"/>
            <a:ext cx="347505" cy="460747"/>
          </a:xfrm>
          <a:prstGeom prst="rect">
            <a:avLst/>
          </a:prstGeom>
        </p:spPr>
      </p:pic>
      <p:pic>
        <p:nvPicPr>
          <p:cNvPr id="6" name="Picture 5" descr="A blue dart in a target&#10;&#10;Description automatically generated">
            <a:extLst>
              <a:ext uri="{FF2B5EF4-FFF2-40B4-BE49-F238E27FC236}">
                <a16:creationId xmlns:a16="http://schemas.microsoft.com/office/drawing/2014/main" id="{01B9D164-0C4D-9A65-3421-4BAC57AC499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</a:blip>
          <a:stretch>
            <a:fillRect/>
          </a:stretch>
        </p:blipFill>
        <p:spPr>
          <a:xfrm>
            <a:off x="6291882" y="6262468"/>
            <a:ext cx="427330" cy="430576"/>
          </a:xfrm>
          <a:prstGeom prst="rect">
            <a:avLst/>
          </a:prstGeom>
        </p:spPr>
      </p:pic>
      <p:pic>
        <p:nvPicPr>
          <p:cNvPr id="7" name="Picture 6" descr="A blue light bulb with a black background&#10;&#10;Description automatically generated">
            <a:extLst>
              <a:ext uri="{FF2B5EF4-FFF2-40B4-BE49-F238E27FC236}">
                <a16:creationId xmlns:a16="http://schemas.microsoft.com/office/drawing/2014/main" id="{CE06B939-48B1-7919-D782-4CDDA6FB5474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</a:blip>
          <a:stretch>
            <a:fillRect/>
          </a:stretch>
        </p:blipFill>
        <p:spPr>
          <a:xfrm>
            <a:off x="9278107" y="6242400"/>
            <a:ext cx="315185" cy="470712"/>
          </a:xfrm>
          <a:prstGeom prst="rect">
            <a:avLst/>
          </a:prstGeom>
        </p:spPr>
      </p:pic>
      <p:pic>
        <p:nvPicPr>
          <p:cNvPr id="8" name="Picture 7" descr="A blue and black beaker with a liquid in it&#10;&#10;Description automatically generated">
            <a:extLst>
              <a:ext uri="{FF2B5EF4-FFF2-40B4-BE49-F238E27FC236}">
                <a16:creationId xmlns:a16="http://schemas.microsoft.com/office/drawing/2014/main" id="{15388D2C-5133-30B7-31FF-26443105A450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</a:blip>
          <a:stretch>
            <a:fillRect/>
          </a:stretch>
        </p:blipFill>
        <p:spPr>
          <a:xfrm>
            <a:off x="7342722" y="6300834"/>
            <a:ext cx="340860" cy="353845"/>
          </a:xfrm>
          <a:prstGeom prst="rect">
            <a:avLst/>
          </a:prstGeom>
        </p:spPr>
      </p:pic>
      <p:pic>
        <p:nvPicPr>
          <p:cNvPr id="9" name="Picture 8" descr="A blue clock with a black background&#10;&#10;Description automatically generated">
            <a:extLst>
              <a:ext uri="{FF2B5EF4-FFF2-40B4-BE49-F238E27FC236}">
                <a16:creationId xmlns:a16="http://schemas.microsoft.com/office/drawing/2014/main" id="{23939069-5C5F-E4D0-EA52-42D57EB45F82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</a:blip>
          <a:stretch>
            <a:fillRect/>
          </a:stretch>
        </p:blipFill>
        <p:spPr>
          <a:xfrm>
            <a:off x="10216800" y="6293678"/>
            <a:ext cx="354347" cy="368156"/>
          </a:xfrm>
          <a:prstGeom prst="rect">
            <a:avLst/>
          </a:prstGeom>
        </p:spPr>
      </p:pic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E2837584-B19F-F0E6-F2CD-66F0DE4B9DDF}"/>
              </a:ext>
            </a:extLst>
          </p:cNvPr>
          <p:cNvGraphicFramePr>
            <a:graphicFrameLocks/>
          </p:cNvGraphicFramePr>
          <p:nvPr/>
        </p:nvGraphicFramePr>
        <p:xfrm>
          <a:off x="266119" y="947916"/>
          <a:ext cx="11268000" cy="5482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3E05A522-5C00-C90B-C61F-EA4A219E52DE}"/>
              </a:ext>
            </a:extLst>
          </p:cNvPr>
          <p:cNvGraphicFramePr>
            <a:graphicFrameLocks/>
          </p:cNvGraphicFramePr>
          <p:nvPr/>
        </p:nvGraphicFramePr>
        <p:xfrm>
          <a:off x="925824" y="3300608"/>
          <a:ext cx="5631854" cy="27403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</p:spTree>
    <p:extLst>
      <p:ext uri="{BB962C8B-B14F-4D97-AF65-F5344CB8AC3E}">
        <p14:creationId xmlns:p14="http://schemas.microsoft.com/office/powerpoint/2010/main" val="25597595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  <p:bldGraphic spid="11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82">
          <a:extLst>
            <a:ext uri="{FF2B5EF4-FFF2-40B4-BE49-F238E27FC236}">
              <a16:creationId xmlns:a16="http://schemas.microsoft.com/office/drawing/2014/main" id="{DF6EF2D1-2EB0-F52F-2360-CB589FA7EE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F16408EC-64A2-F8A9-8028-D825BA939780}"/>
              </a:ext>
            </a:extLst>
          </p:cNvPr>
          <p:cNvSpPr/>
          <p:nvPr/>
        </p:nvSpPr>
        <p:spPr>
          <a:xfrm>
            <a:off x="9803674" y="313509"/>
            <a:ext cx="2207623" cy="10711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Y"/>
          </a:p>
        </p:txBody>
      </p:sp>
      <p:pic>
        <p:nvPicPr>
          <p:cNvPr id="3" name="Google Shape;98;p14">
            <a:extLst>
              <a:ext uri="{FF2B5EF4-FFF2-40B4-BE49-F238E27FC236}">
                <a16:creationId xmlns:a16="http://schemas.microsoft.com/office/drawing/2014/main" id="{9693B28E-3616-2ACB-89A2-4A13F464201C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90320" y="0"/>
            <a:ext cx="3601679" cy="730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8179FE2A-5A18-CBB5-A07A-EA56EAFEDF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3405" y="854837"/>
            <a:ext cx="9420413" cy="5293332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2A11BD8B-DF8E-114E-9D5A-3756AFDBDA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768578"/>
            <a:ext cx="12192000" cy="1089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68277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D4C35C-6F17-5B0B-494E-E0BE1135BB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5C5DB2-A38B-1732-02E7-BAC544DEAFD7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D2BEB82A-80D6-4D89-8474-59179EACC70D}" type="datetime1">
              <a:rPr lang="es-ES" noProof="0" smtClean="0"/>
              <a:t>20/11/2025</a:t>
            </a:fld>
            <a:endParaRPr lang="es-E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D8D90E-9093-B731-F76E-DE66542A045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noProof="0" smtClean="0"/>
              <a:t>50</a:t>
            </a:fld>
            <a:endParaRPr lang="es-ES" noProof="0" dirty="0"/>
          </a:p>
        </p:txBody>
      </p:sp>
      <p:sp>
        <p:nvSpPr>
          <p:cNvPr id="17" name="Google Shape;332;p32">
            <a:extLst>
              <a:ext uri="{FF2B5EF4-FFF2-40B4-BE49-F238E27FC236}">
                <a16:creationId xmlns:a16="http://schemas.microsoft.com/office/drawing/2014/main" id="{0A943A39-DCE4-2B11-1DF3-85E656D438DB}"/>
              </a:ext>
            </a:extLst>
          </p:cNvPr>
          <p:cNvSpPr/>
          <p:nvPr/>
        </p:nvSpPr>
        <p:spPr>
          <a:xfrm rot="10800000" flipH="1">
            <a:off x="0" y="171450"/>
            <a:ext cx="12192000" cy="667498"/>
          </a:xfrm>
          <a:prstGeom prst="rect">
            <a:avLst/>
          </a:prstGeom>
          <a:solidFill>
            <a:srgbClr val="00498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noProof="0" dirty="0"/>
          </a:p>
        </p:txBody>
      </p:sp>
      <p:sp>
        <p:nvSpPr>
          <p:cNvPr id="18" name="Google Shape;333;p32">
            <a:extLst>
              <a:ext uri="{FF2B5EF4-FFF2-40B4-BE49-F238E27FC236}">
                <a16:creationId xmlns:a16="http://schemas.microsoft.com/office/drawing/2014/main" id="{258B311C-C61D-8D70-5C44-021721C4132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31200" y="171449"/>
            <a:ext cx="7929600" cy="655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Lato"/>
              <a:buNone/>
            </a:pPr>
            <a:r>
              <a:rPr lang="es-ES" sz="3200" b="1" noProof="0" dirty="0">
                <a:solidFill>
                  <a:schemeClr val="lt1"/>
                </a:solidFill>
                <a:latin typeface="Lato" panose="020F0502020204030203" pitchFamily="34" charset="0"/>
                <a:ea typeface="Merriweather"/>
                <a:cs typeface="Merriweather"/>
                <a:sym typeface="Merriweather"/>
              </a:rPr>
              <a:t>EIS – 1.9V – 0.7Hz a 10kHz – Etapa 2 </a:t>
            </a:r>
            <a:endParaRPr lang="es-ES" sz="3200" noProof="0" dirty="0">
              <a:solidFill>
                <a:schemeClr val="lt1"/>
              </a:solidFill>
              <a:latin typeface="Lato" panose="020F0502020204030203" pitchFamily="34" charset="0"/>
              <a:ea typeface="Merriweather"/>
              <a:cs typeface="Merriweather"/>
              <a:sym typeface="Merriweather"/>
            </a:endParaRPr>
          </a:p>
        </p:txBody>
      </p:sp>
      <p:pic>
        <p:nvPicPr>
          <p:cNvPr id="19" name="Google Shape;109;p14">
            <a:extLst>
              <a:ext uri="{FF2B5EF4-FFF2-40B4-BE49-F238E27FC236}">
                <a16:creationId xmlns:a16="http://schemas.microsoft.com/office/drawing/2014/main" id="{D1CFC942-A193-7D98-8FFD-FB09C63A678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618409" y="364825"/>
            <a:ext cx="283835" cy="268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9" descr="A white building with a dome on a black background&#10;&#10;Description automatically generated">
            <a:extLst>
              <a:ext uri="{FF2B5EF4-FFF2-40B4-BE49-F238E27FC236}">
                <a16:creationId xmlns:a16="http://schemas.microsoft.com/office/drawing/2014/main" id="{A8F222EB-402C-D2C0-EA6C-1C43440037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505" y="253884"/>
            <a:ext cx="439951" cy="495418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64D44AD-D2A1-2A7B-DC59-751BD7E2A9D5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s-ES" noProof="0" dirty="0"/>
              <a:t>GIIE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2B7064-725E-96F4-3FD0-8AE4AACD7AF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07092" y="6247383"/>
            <a:ext cx="347505" cy="460747"/>
          </a:xfrm>
          <a:prstGeom prst="rect">
            <a:avLst/>
          </a:prstGeom>
        </p:spPr>
      </p:pic>
      <p:pic>
        <p:nvPicPr>
          <p:cNvPr id="6" name="Picture 5" descr="A blue dart in a target&#10;&#10;Description automatically generated">
            <a:extLst>
              <a:ext uri="{FF2B5EF4-FFF2-40B4-BE49-F238E27FC236}">
                <a16:creationId xmlns:a16="http://schemas.microsoft.com/office/drawing/2014/main" id="{65F35C81-9765-48C7-CD52-46DD63A20DC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</a:blip>
          <a:stretch>
            <a:fillRect/>
          </a:stretch>
        </p:blipFill>
        <p:spPr>
          <a:xfrm>
            <a:off x="6291882" y="6262468"/>
            <a:ext cx="427330" cy="430576"/>
          </a:xfrm>
          <a:prstGeom prst="rect">
            <a:avLst/>
          </a:prstGeom>
        </p:spPr>
      </p:pic>
      <p:pic>
        <p:nvPicPr>
          <p:cNvPr id="7" name="Picture 6" descr="A blue light bulb with a black background&#10;&#10;Description automatically generated">
            <a:extLst>
              <a:ext uri="{FF2B5EF4-FFF2-40B4-BE49-F238E27FC236}">
                <a16:creationId xmlns:a16="http://schemas.microsoft.com/office/drawing/2014/main" id="{D140B3CD-4627-0CB9-32A1-0FBA08319476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</a:blip>
          <a:stretch>
            <a:fillRect/>
          </a:stretch>
        </p:blipFill>
        <p:spPr>
          <a:xfrm>
            <a:off x="9278107" y="6242400"/>
            <a:ext cx="315185" cy="470712"/>
          </a:xfrm>
          <a:prstGeom prst="rect">
            <a:avLst/>
          </a:prstGeom>
        </p:spPr>
      </p:pic>
      <p:pic>
        <p:nvPicPr>
          <p:cNvPr id="8" name="Picture 7" descr="A blue and black beaker with a liquid in it&#10;&#10;Description automatically generated">
            <a:extLst>
              <a:ext uri="{FF2B5EF4-FFF2-40B4-BE49-F238E27FC236}">
                <a16:creationId xmlns:a16="http://schemas.microsoft.com/office/drawing/2014/main" id="{89BCCA06-E0A2-6820-8E17-B0411DF27F54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</a:blip>
          <a:stretch>
            <a:fillRect/>
          </a:stretch>
        </p:blipFill>
        <p:spPr>
          <a:xfrm>
            <a:off x="7342722" y="6300834"/>
            <a:ext cx="340860" cy="353845"/>
          </a:xfrm>
          <a:prstGeom prst="rect">
            <a:avLst/>
          </a:prstGeom>
        </p:spPr>
      </p:pic>
      <p:pic>
        <p:nvPicPr>
          <p:cNvPr id="9" name="Picture 8" descr="A blue clock with a black background&#10;&#10;Description automatically generated">
            <a:extLst>
              <a:ext uri="{FF2B5EF4-FFF2-40B4-BE49-F238E27FC236}">
                <a16:creationId xmlns:a16="http://schemas.microsoft.com/office/drawing/2014/main" id="{85E0B4CC-DF1F-557F-F4EC-3DAF5EE24A90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</a:blip>
          <a:stretch>
            <a:fillRect/>
          </a:stretch>
        </p:blipFill>
        <p:spPr>
          <a:xfrm>
            <a:off x="10216800" y="6293678"/>
            <a:ext cx="354347" cy="368156"/>
          </a:xfrm>
          <a:prstGeom prst="rect">
            <a:avLst/>
          </a:prstGeom>
        </p:spPr>
      </p:pic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084F619D-AA1C-B55E-3F56-ECA899802131}"/>
              </a:ext>
            </a:extLst>
          </p:cNvPr>
          <p:cNvGraphicFramePr>
            <a:graphicFrameLocks/>
          </p:cNvGraphicFramePr>
          <p:nvPr/>
        </p:nvGraphicFramePr>
        <p:xfrm>
          <a:off x="266119" y="947916"/>
          <a:ext cx="11268000" cy="5482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54009C4D-CE94-ECDD-2483-F3F3B719BAD3}"/>
              </a:ext>
            </a:extLst>
          </p:cNvPr>
          <p:cNvGraphicFramePr>
            <a:graphicFrameLocks/>
          </p:cNvGraphicFramePr>
          <p:nvPr/>
        </p:nvGraphicFramePr>
        <p:xfrm>
          <a:off x="926137" y="3296995"/>
          <a:ext cx="5634226" cy="27415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</p:spTree>
    <p:extLst>
      <p:ext uri="{BB962C8B-B14F-4D97-AF65-F5344CB8AC3E}">
        <p14:creationId xmlns:p14="http://schemas.microsoft.com/office/powerpoint/2010/main" val="36777715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  <p:bldGraphic spid="11" grpId="0">
        <p:bldAsOne/>
      </p:bldGraphic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593FCF-70E6-87F4-761E-38DB24DC59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E5B1D5-3BA3-CF61-C18B-F528DA7964FD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D2BEB82A-80D6-4D89-8474-59179EACC70D}" type="datetime1">
              <a:rPr lang="es-ES" noProof="0" smtClean="0"/>
              <a:t>20/11/2025</a:t>
            </a:fld>
            <a:endParaRPr lang="es-E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80BFEC-E5A5-C82A-C420-B42CED81F6E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noProof="0" smtClean="0"/>
              <a:t>51</a:t>
            </a:fld>
            <a:endParaRPr lang="es-ES" noProof="0" dirty="0"/>
          </a:p>
        </p:txBody>
      </p:sp>
      <p:sp>
        <p:nvSpPr>
          <p:cNvPr id="17" name="Google Shape;332;p32">
            <a:extLst>
              <a:ext uri="{FF2B5EF4-FFF2-40B4-BE49-F238E27FC236}">
                <a16:creationId xmlns:a16="http://schemas.microsoft.com/office/drawing/2014/main" id="{71E454BF-84B9-D322-1E41-6A02F68D8A62}"/>
              </a:ext>
            </a:extLst>
          </p:cNvPr>
          <p:cNvSpPr/>
          <p:nvPr/>
        </p:nvSpPr>
        <p:spPr>
          <a:xfrm rot="10800000" flipH="1">
            <a:off x="0" y="171450"/>
            <a:ext cx="12192000" cy="667498"/>
          </a:xfrm>
          <a:prstGeom prst="rect">
            <a:avLst/>
          </a:prstGeom>
          <a:solidFill>
            <a:srgbClr val="00498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noProof="0" dirty="0"/>
          </a:p>
        </p:txBody>
      </p:sp>
      <p:sp>
        <p:nvSpPr>
          <p:cNvPr id="18" name="Google Shape;333;p32">
            <a:extLst>
              <a:ext uri="{FF2B5EF4-FFF2-40B4-BE49-F238E27FC236}">
                <a16:creationId xmlns:a16="http://schemas.microsoft.com/office/drawing/2014/main" id="{1E67F129-69CB-D7D0-2424-B992FC3F0F8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31200" y="171449"/>
            <a:ext cx="7929600" cy="655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Lato"/>
              <a:buNone/>
            </a:pPr>
            <a:r>
              <a:rPr lang="es-ES" sz="3200" b="1" noProof="0" dirty="0">
                <a:solidFill>
                  <a:schemeClr val="lt1"/>
                </a:solidFill>
                <a:latin typeface="Lato" panose="020F0502020204030203" pitchFamily="34" charset="0"/>
                <a:ea typeface="Merriweather"/>
                <a:cs typeface="Merriweather"/>
                <a:sym typeface="Merriweather"/>
              </a:rPr>
              <a:t>EIS – 1.9V – 0.7Hz a 10kHz – Etapa 3 </a:t>
            </a:r>
            <a:endParaRPr lang="es-ES" sz="3200" noProof="0" dirty="0">
              <a:solidFill>
                <a:schemeClr val="lt1"/>
              </a:solidFill>
              <a:latin typeface="Lato" panose="020F0502020204030203" pitchFamily="34" charset="0"/>
              <a:ea typeface="Merriweather"/>
              <a:cs typeface="Merriweather"/>
              <a:sym typeface="Merriweather"/>
            </a:endParaRPr>
          </a:p>
        </p:txBody>
      </p:sp>
      <p:pic>
        <p:nvPicPr>
          <p:cNvPr id="19" name="Google Shape;109;p14">
            <a:extLst>
              <a:ext uri="{FF2B5EF4-FFF2-40B4-BE49-F238E27FC236}">
                <a16:creationId xmlns:a16="http://schemas.microsoft.com/office/drawing/2014/main" id="{0CF9853E-AC59-E6E0-1C38-0C1F21DFEB2D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618409" y="364825"/>
            <a:ext cx="283835" cy="268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9" descr="A white building with a dome on a black background&#10;&#10;Description automatically generated">
            <a:extLst>
              <a:ext uri="{FF2B5EF4-FFF2-40B4-BE49-F238E27FC236}">
                <a16:creationId xmlns:a16="http://schemas.microsoft.com/office/drawing/2014/main" id="{73F27FE4-2134-6253-4CF5-8466E0FC20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505" y="253884"/>
            <a:ext cx="439951" cy="495418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7F5DD73-6B47-029B-BE96-BBFBE3C18AA8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s-ES" noProof="0" dirty="0"/>
              <a:t>GIIE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601B3A-A872-25B8-A807-8D5D40B6889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07092" y="6247383"/>
            <a:ext cx="347505" cy="460747"/>
          </a:xfrm>
          <a:prstGeom prst="rect">
            <a:avLst/>
          </a:prstGeom>
        </p:spPr>
      </p:pic>
      <p:pic>
        <p:nvPicPr>
          <p:cNvPr id="6" name="Picture 5" descr="A blue dart in a target&#10;&#10;Description automatically generated">
            <a:extLst>
              <a:ext uri="{FF2B5EF4-FFF2-40B4-BE49-F238E27FC236}">
                <a16:creationId xmlns:a16="http://schemas.microsoft.com/office/drawing/2014/main" id="{610EE323-1AD8-E260-05A7-8150A352CA5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</a:blip>
          <a:stretch>
            <a:fillRect/>
          </a:stretch>
        </p:blipFill>
        <p:spPr>
          <a:xfrm>
            <a:off x="6291882" y="6262468"/>
            <a:ext cx="427330" cy="430576"/>
          </a:xfrm>
          <a:prstGeom prst="rect">
            <a:avLst/>
          </a:prstGeom>
        </p:spPr>
      </p:pic>
      <p:pic>
        <p:nvPicPr>
          <p:cNvPr id="7" name="Picture 6" descr="A blue light bulb with a black background&#10;&#10;Description automatically generated">
            <a:extLst>
              <a:ext uri="{FF2B5EF4-FFF2-40B4-BE49-F238E27FC236}">
                <a16:creationId xmlns:a16="http://schemas.microsoft.com/office/drawing/2014/main" id="{7F608B02-3745-D783-4271-ECEF52424D9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</a:blip>
          <a:stretch>
            <a:fillRect/>
          </a:stretch>
        </p:blipFill>
        <p:spPr>
          <a:xfrm>
            <a:off x="9278107" y="6242400"/>
            <a:ext cx="315185" cy="470712"/>
          </a:xfrm>
          <a:prstGeom prst="rect">
            <a:avLst/>
          </a:prstGeom>
        </p:spPr>
      </p:pic>
      <p:pic>
        <p:nvPicPr>
          <p:cNvPr id="8" name="Picture 7" descr="A blue and black beaker with a liquid in it&#10;&#10;Description automatically generated">
            <a:extLst>
              <a:ext uri="{FF2B5EF4-FFF2-40B4-BE49-F238E27FC236}">
                <a16:creationId xmlns:a16="http://schemas.microsoft.com/office/drawing/2014/main" id="{8EAABF08-7ADE-7547-54B9-DE1507793324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</a:blip>
          <a:stretch>
            <a:fillRect/>
          </a:stretch>
        </p:blipFill>
        <p:spPr>
          <a:xfrm>
            <a:off x="7342722" y="6300834"/>
            <a:ext cx="340860" cy="353845"/>
          </a:xfrm>
          <a:prstGeom prst="rect">
            <a:avLst/>
          </a:prstGeom>
        </p:spPr>
      </p:pic>
      <p:pic>
        <p:nvPicPr>
          <p:cNvPr id="9" name="Picture 8" descr="A blue clock with a black background&#10;&#10;Description automatically generated">
            <a:extLst>
              <a:ext uri="{FF2B5EF4-FFF2-40B4-BE49-F238E27FC236}">
                <a16:creationId xmlns:a16="http://schemas.microsoft.com/office/drawing/2014/main" id="{2554FDAB-23FB-8ADC-A86C-CD2A46723808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</a:blip>
          <a:stretch>
            <a:fillRect/>
          </a:stretch>
        </p:blipFill>
        <p:spPr>
          <a:xfrm>
            <a:off x="10216800" y="6293678"/>
            <a:ext cx="354347" cy="368156"/>
          </a:xfrm>
          <a:prstGeom prst="rect">
            <a:avLst/>
          </a:prstGeom>
        </p:spPr>
      </p:pic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A0275B9D-A941-B62B-AD54-50B8A3B6A438}"/>
              </a:ext>
            </a:extLst>
          </p:cNvPr>
          <p:cNvGraphicFramePr>
            <a:graphicFrameLocks/>
          </p:cNvGraphicFramePr>
          <p:nvPr/>
        </p:nvGraphicFramePr>
        <p:xfrm>
          <a:off x="266119" y="947916"/>
          <a:ext cx="11268000" cy="5482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CBA90F3F-A165-34A5-9B8D-178A4FF80B65}"/>
              </a:ext>
            </a:extLst>
          </p:cNvPr>
          <p:cNvGraphicFramePr>
            <a:graphicFrameLocks/>
          </p:cNvGraphicFramePr>
          <p:nvPr/>
        </p:nvGraphicFramePr>
        <p:xfrm>
          <a:off x="925882" y="3299413"/>
          <a:ext cx="5637756" cy="27432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</p:spTree>
    <p:extLst>
      <p:ext uri="{BB962C8B-B14F-4D97-AF65-F5344CB8AC3E}">
        <p14:creationId xmlns:p14="http://schemas.microsoft.com/office/powerpoint/2010/main" val="24742141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  <p:bldGraphic spid="12" grpId="0">
        <p:bldAsOne/>
      </p:bldGraphic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7C5634-F184-FF30-7344-511F507F42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F1F732-E058-48F9-F5F8-7D773384E287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D2BEB82A-80D6-4D89-8474-59179EACC70D}" type="datetime1">
              <a:rPr lang="es-ES" noProof="0" smtClean="0"/>
              <a:t>20/11/2025</a:t>
            </a:fld>
            <a:endParaRPr lang="es-E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1A8711-286F-6FAF-F291-6AF3B34206C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noProof="0" smtClean="0"/>
              <a:t>52</a:t>
            </a:fld>
            <a:endParaRPr lang="es-ES" noProof="0" dirty="0"/>
          </a:p>
        </p:txBody>
      </p:sp>
      <p:sp>
        <p:nvSpPr>
          <p:cNvPr id="17" name="Google Shape;332;p32">
            <a:extLst>
              <a:ext uri="{FF2B5EF4-FFF2-40B4-BE49-F238E27FC236}">
                <a16:creationId xmlns:a16="http://schemas.microsoft.com/office/drawing/2014/main" id="{E86CA09A-2934-2394-1F55-F5AE210145C9}"/>
              </a:ext>
            </a:extLst>
          </p:cNvPr>
          <p:cNvSpPr/>
          <p:nvPr/>
        </p:nvSpPr>
        <p:spPr>
          <a:xfrm rot="10800000" flipH="1">
            <a:off x="0" y="171450"/>
            <a:ext cx="12192000" cy="667498"/>
          </a:xfrm>
          <a:prstGeom prst="rect">
            <a:avLst/>
          </a:prstGeom>
          <a:solidFill>
            <a:srgbClr val="00498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noProof="0" dirty="0"/>
          </a:p>
        </p:txBody>
      </p:sp>
      <p:sp>
        <p:nvSpPr>
          <p:cNvPr id="18" name="Google Shape;333;p32">
            <a:extLst>
              <a:ext uri="{FF2B5EF4-FFF2-40B4-BE49-F238E27FC236}">
                <a16:creationId xmlns:a16="http://schemas.microsoft.com/office/drawing/2014/main" id="{029F6078-EFD4-8E66-E89C-B498A5EFA73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31200" y="171449"/>
            <a:ext cx="7929600" cy="655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Lato"/>
              <a:buNone/>
            </a:pPr>
            <a:r>
              <a:rPr lang="es-ES" sz="3200" b="1" noProof="0" dirty="0">
                <a:solidFill>
                  <a:schemeClr val="lt1"/>
                </a:solidFill>
                <a:latin typeface="Lato" panose="020F0502020204030203" pitchFamily="34" charset="0"/>
                <a:ea typeface="Merriweather"/>
                <a:cs typeface="Merriweather"/>
                <a:sym typeface="Merriweather"/>
              </a:rPr>
              <a:t>EIS – 1.9V – 0.7Hz a 10kHz – Etapa 3</a:t>
            </a:r>
            <a:endParaRPr lang="es-ES" sz="3200" noProof="0" dirty="0">
              <a:solidFill>
                <a:schemeClr val="lt1"/>
              </a:solidFill>
              <a:latin typeface="Lato" panose="020F0502020204030203" pitchFamily="34" charset="0"/>
              <a:ea typeface="Merriweather"/>
              <a:cs typeface="Merriweather"/>
              <a:sym typeface="Merriweather"/>
            </a:endParaRPr>
          </a:p>
        </p:txBody>
      </p:sp>
      <p:pic>
        <p:nvPicPr>
          <p:cNvPr id="19" name="Google Shape;109;p14">
            <a:extLst>
              <a:ext uri="{FF2B5EF4-FFF2-40B4-BE49-F238E27FC236}">
                <a16:creationId xmlns:a16="http://schemas.microsoft.com/office/drawing/2014/main" id="{7072D2A6-52AC-AFAA-F3D7-E1DC536FCD1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618409" y="364825"/>
            <a:ext cx="283835" cy="268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9" descr="A white building with a dome on a black background&#10;&#10;Description automatically generated">
            <a:extLst>
              <a:ext uri="{FF2B5EF4-FFF2-40B4-BE49-F238E27FC236}">
                <a16:creationId xmlns:a16="http://schemas.microsoft.com/office/drawing/2014/main" id="{DAF0B744-0C1B-CD51-A4FF-C42F952794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505" y="253884"/>
            <a:ext cx="439951" cy="495418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92ABFAB-285B-5963-CE2E-7D85768F69DB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s-ES" noProof="0" dirty="0"/>
              <a:t>GIIE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BB29228-40E7-5459-8680-8BDBD0ADE7F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07092" y="6247383"/>
            <a:ext cx="347505" cy="460747"/>
          </a:xfrm>
          <a:prstGeom prst="rect">
            <a:avLst/>
          </a:prstGeom>
        </p:spPr>
      </p:pic>
      <p:pic>
        <p:nvPicPr>
          <p:cNvPr id="6" name="Picture 5" descr="A blue dart in a target&#10;&#10;Description automatically generated">
            <a:extLst>
              <a:ext uri="{FF2B5EF4-FFF2-40B4-BE49-F238E27FC236}">
                <a16:creationId xmlns:a16="http://schemas.microsoft.com/office/drawing/2014/main" id="{1B1ED8F7-0D00-D796-18A3-629668716E7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</a:blip>
          <a:stretch>
            <a:fillRect/>
          </a:stretch>
        </p:blipFill>
        <p:spPr>
          <a:xfrm>
            <a:off x="6291882" y="6262468"/>
            <a:ext cx="427330" cy="430576"/>
          </a:xfrm>
          <a:prstGeom prst="rect">
            <a:avLst/>
          </a:prstGeom>
        </p:spPr>
      </p:pic>
      <p:pic>
        <p:nvPicPr>
          <p:cNvPr id="7" name="Picture 6" descr="A blue light bulb with a black background&#10;&#10;Description automatically generated">
            <a:extLst>
              <a:ext uri="{FF2B5EF4-FFF2-40B4-BE49-F238E27FC236}">
                <a16:creationId xmlns:a16="http://schemas.microsoft.com/office/drawing/2014/main" id="{F0AAEA2D-EDEE-70C9-8DC7-0F3CA0543DA4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</a:blip>
          <a:stretch>
            <a:fillRect/>
          </a:stretch>
        </p:blipFill>
        <p:spPr>
          <a:xfrm>
            <a:off x="9278107" y="6242400"/>
            <a:ext cx="315185" cy="470712"/>
          </a:xfrm>
          <a:prstGeom prst="rect">
            <a:avLst/>
          </a:prstGeom>
        </p:spPr>
      </p:pic>
      <p:pic>
        <p:nvPicPr>
          <p:cNvPr id="8" name="Picture 7" descr="A blue and black beaker with a liquid in it&#10;&#10;Description automatically generated">
            <a:extLst>
              <a:ext uri="{FF2B5EF4-FFF2-40B4-BE49-F238E27FC236}">
                <a16:creationId xmlns:a16="http://schemas.microsoft.com/office/drawing/2014/main" id="{EBDF291B-30E3-9B2B-0061-9837E51E93C6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</a:blip>
          <a:stretch>
            <a:fillRect/>
          </a:stretch>
        </p:blipFill>
        <p:spPr>
          <a:xfrm>
            <a:off x="7342722" y="6300834"/>
            <a:ext cx="340860" cy="353845"/>
          </a:xfrm>
          <a:prstGeom prst="rect">
            <a:avLst/>
          </a:prstGeom>
        </p:spPr>
      </p:pic>
      <p:pic>
        <p:nvPicPr>
          <p:cNvPr id="9" name="Picture 8" descr="A blue clock with a black background&#10;&#10;Description automatically generated">
            <a:extLst>
              <a:ext uri="{FF2B5EF4-FFF2-40B4-BE49-F238E27FC236}">
                <a16:creationId xmlns:a16="http://schemas.microsoft.com/office/drawing/2014/main" id="{94C48668-8803-2F49-AF0A-5D6945D173C5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</a:blip>
          <a:stretch>
            <a:fillRect/>
          </a:stretch>
        </p:blipFill>
        <p:spPr>
          <a:xfrm>
            <a:off x="10216800" y="6293678"/>
            <a:ext cx="354347" cy="368156"/>
          </a:xfrm>
          <a:prstGeom prst="rect">
            <a:avLst/>
          </a:prstGeom>
        </p:spPr>
      </p:pic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750F7D4A-CF65-1FB5-C35F-EC64FB3149FF}"/>
              </a:ext>
            </a:extLst>
          </p:cNvPr>
          <p:cNvGraphicFramePr>
            <a:graphicFrameLocks/>
          </p:cNvGraphicFramePr>
          <p:nvPr/>
        </p:nvGraphicFramePr>
        <p:xfrm>
          <a:off x="266119" y="947916"/>
          <a:ext cx="11268000" cy="5482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3" name="Slide Zoom 12">
                <a:extLst>
                  <a:ext uri="{FF2B5EF4-FFF2-40B4-BE49-F238E27FC236}">
                    <a16:creationId xmlns:a16="http://schemas.microsoft.com/office/drawing/2014/main" id="{F56EAED1-7640-18C9-3F91-2C1BB4F432D1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377951" y="4940300"/>
              <a:ext cx="1539770" cy="866120"/>
            </p:xfrm>
            <a:graphic>
              <a:graphicData uri="http://schemas.microsoft.com/office/powerpoint/2016/slidezoom">
                <pslz:sldZm>
                  <pslz:sldZmObj sldId="377" cId="1925471768">
                    <pslz:zmPr id="{4B769434-87D7-4C3C-8802-DBE8AB83391F}" returnToParent="0" transitionDur="2000">
                      <p166:blipFill xmlns:p166="http://schemas.microsoft.com/office/powerpoint/2016/6/main">
                        <a:blip r:embed="rId11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539770" cy="866120"/>
                        </a:xfrm>
                        <a:prstGeom prst="ellipse">
                          <a:avLst/>
                        </a:prstGeom>
                        <a:ln>
                          <a:noFill/>
                        </a:ln>
                        <a:effectLst>
                          <a:softEdge rad="635000"/>
                        </a:effectLst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3" name="Slide Zoom 12">
                <a:extLst>
                  <a:ext uri="{FF2B5EF4-FFF2-40B4-BE49-F238E27FC236}">
                    <a16:creationId xmlns:a16="http://schemas.microsoft.com/office/drawing/2014/main" id="{F56EAED1-7640-18C9-3F91-2C1BB4F432D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377951" y="4940300"/>
                <a:ext cx="1539770" cy="866120"/>
              </a:xfrm>
              <a:prstGeom prst="ellipse">
                <a:avLst/>
              </a:prstGeom>
              <a:ln>
                <a:noFill/>
              </a:ln>
              <a:effectLst>
                <a:softEdge rad="635000"/>
              </a:effectLst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432863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AD1BA3-98D1-8899-2FC7-E1AA2647F6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5FA3F5-0DD2-1FD7-CE91-0B4ED4C11932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D2BEB82A-80D6-4D89-8474-59179EACC70D}" type="datetime1">
              <a:rPr lang="es-ES" noProof="0" smtClean="0"/>
              <a:t>20/11/2025</a:t>
            </a:fld>
            <a:endParaRPr lang="es-E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565A49-6006-D256-4F3C-9B7664ED243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noProof="0" smtClean="0"/>
              <a:t>53</a:t>
            </a:fld>
            <a:endParaRPr lang="es-ES" noProof="0" dirty="0"/>
          </a:p>
        </p:txBody>
      </p:sp>
      <p:sp>
        <p:nvSpPr>
          <p:cNvPr id="17" name="Google Shape;332;p32">
            <a:extLst>
              <a:ext uri="{FF2B5EF4-FFF2-40B4-BE49-F238E27FC236}">
                <a16:creationId xmlns:a16="http://schemas.microsoft.com/office/drawing/2014/main" id="{1EE16A29-CEBD-FAC2-6840-0DAA3E44C9C2}"/>
              </a:ext>
            </a:extLst>
          </p:cNvPr>
          <p:cNvSpPr/>
          <p:nvPr/>
        </p:nvSpPr>
        <p:spPr>
          <a:xfrm rot="10800000" flipH="1">
            <a:off x="0" y="171450"/>
            <a:ext cx="12192000" cy="667498"/>
          </a:xfrm>
          <a:prstGeom prst="rect">
            <a:avLst/>
          </a:prstGeom>
          <a:solidFill>
            <a:srgbClr val="00498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noProof="0" dirty="0"/>
          </a:p>
        </p:txBody>
      </p:sp>
      <p:sp>
        <p:nvSpPr>
          <p:cNvPr id="18" name="Google Shape;333;p32">
            <a:extLst>
              <a:ext uri="{FF2B5EF4-FFF2-40B4-BE49-F238E27FC236}">
                <a16:creationId xmlns:a16="http://schemas.microsoft.com/office/drawing/2014/main" id="{A04CBA77-9A61-D57F-E6AF-1278B1744D7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31200" y="171449"/>
            <a:ext cx="7929600" cy="655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Lato"/>
              <a:buNone/>
            </a:pPr>
            <a:r>
              <a:rPr lang="es-ES" sz="3200" b="1" noProof="0" dirty="0">
                <a:solidFill>
                  <a:schemeClr val="lt1"/>
                </a:solidFill>
                <a:latin typeface="Lato" panose="020F0502020204030203" pitchFamily="34" charset="0"/>
                <a:ea typeface="Merriweather"/>
                <a:cs typeface="Merriweather"/>
                <a:sym typeface="Merriweather"/>
              </a:rPr>
              <a:t>EIS – 1.9V – 0.7Hz a 10kHz – Etapa 3</a:t>
            </a:r>
            <a:endParaRPr lang="es-ES" sz="3200" noProof="0" dirty="0">
              <a:solidFill>
                <a:schemeClr val="lt1"/>
              </a:solidFill>
              <a:latin typeface="Lato" panose="020F0502020204030203" pitchFamily="34" charset="0"/>
              <a:ea typeface="Merriweather"/>
              <a:cs typeface="Merriweather"/>
              <a:sym typeface="Merriweather"/>
            </a:endParaRPr>
          </a:p>
        </p:txBody>
      </p:sp>
      <p:pic>
        <p:nvPicPr>
          <p:cNvPr id="19" name="Google Shape;109;p14">
            <a:extLst>
              <a:ext uri="{FF2B5EF4-FFF2-40B4-BE49-F238E27FC236}">
                <a16:creationId xmlns:a16="http://schemas.microsoft.com/office/drawing/2014/main" id="{9C440968-2044-F15B-8810-6A31A65253DC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618409" y="364825"/>
            <a:ext cx="283835" cy="268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9" descr="A white building with a dome on a black background&#10;&#10;Description automatically generated">
            <a:extLst>
              <a:ext uri="{FF2B5EF4-FFF2-40B4-BE49-F238E27FC236}">
                <a16:creationId xmlns:a16="http://schemas.microsoft.com/office/drawing/2014/main" id="{AD2656D9-A7F4-2321-0580-0AAB060E07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505" y="253884"/>
            <a:ext cx="439951" cy="495418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A8056AB-C944-6053-E825-E1B35C80E5D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s-ES" noProof="0" dirty="0"/>
              <a:t>GIIE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8DDCD7-1D11-1257-417F-1332D218521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07092" y="6247383"/>
            <a:ext cx="347505" cy="460747"/>
          </a:xfrm>
          <a:prstGeom prst="rect">
            <a:avLst/>
          </a:prstGeom>
        </p:spPr>
      </p:pic>
      <p:pic>
        <p:nvPicPr>
          <p:cNvPr id="6" name="Picture 5" descr="A blue dart in a target&#10;&#10;Description automatically generated">
            <a:extLst>
              <a:ext uri="{FF2B5EF4-FFF2-40B4-BE49-F238E27FC236}">
                <a16:creationId xmlns:a16="http://schemas.microsoft.com/office/drawing/2014/main" id="{FD131E2F-2867-900D-C36D-F2AA3868B03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</a:blip>
          <a:stretch>
            <a:fillRect/>
          </a:stretch>
        </p:blipFill>
        <p:spPr>
          <a:xfrm>
            <a:off x="6291882" y="6262468"/>
            <a:ext cx="427330" cy="430576"/>
          </a:xfrm>
          <a:prstGeom prst="rect">
            <a:avLst/>
          </a:prstGeom>
        </p:spPr>
      </p:pic>
      <p:pic>
        <p:nvPicPr>
          <p:cNvPr id="7" name="Picture 6" descr="A blue light bulb with a black background&#10;&#10;Description automatically generated">
            <a:extLst>
              <a:ext uri="{FF2B5EF4-FFF2-40B4-BE49-F238E27FC236}">
                <a16:creationId xmlns:a16="http://schemas.microsoft.com/office/drawing/2014/main" id="{7C07B6A6-C00C-099D-2E8B-C99E6AECDAEC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</a:blip>
          <a:stretch>
            <a:fillRect/>
          </a:stretch>
        </p:blipFill>
        <p:spPr>
          <a:xfrm>
            <a:off x="9278107" y="6242400"/>
            <a:ext cx="315185" cy="470712"/>
          </a:xfrm>
          <a:prstGeom prst="rect">
            <a:avLst/>
          </a:prstGeom>
        </p:spPr>
      </p:pic>
      <p:pic>
        <p:nvPicPr>
          <p:cNvPr id="8" name="Picture 7" descr="A blue and black beaker with a liquid in it&#10;&#10;Description automatically generated">
            <a:extLst>
              <a:ext uri="{FF2B5EF4-FFF2-40B4-BE49-F238E27FC236}">
                <a16:creationId xmlns:a16="http://schemas.microsoft.com/office/drawing/2014/main" id="{C7064A34-DB3F-D549-0AA5-F435465CAFAA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</a:blip>
          <a:stretch>
            <a:fillRect/>
          </a:stretch>
        </p:blipFill>
        <p:spPr>
          <a:xfrm>
            <a:off x="7342722" y="6300834"/>
            <a:ext cx="340860" cy="353845"/>
          </a:xfrm>
          <a:prstGeom prst="rect">
            <a:avLst/>
          </a:prstGeom>
        </p:spPr>
      </p:pic>
      <p:pic>
        <p:nvPicPr>
          <p:cNvPr id="9" name="Picture 8" descr="A blue clock with a black background&#10;&#10;Description automatically generated">
            <a:extLst>
              <a:ext uri="{FF2B5EF4-FFF2-40B4-BE49-F238E27FC236}">
                <a16:creationId xmlns:a16="http://schemas.microsoft.com/office/drawing/2014/main" id="{7B677889-D03D-51D4-42C1-581C6BC45EB0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</a:blip>
          <a:stretch>
            <a:fillRect/>
          </a:stretch>
        </p:blipFill>
        <p:spPr>
          <a:xfrm>
            <a:off x="10216800" y="6293678"/>
            <a:ext cx="354347" cy="368156"/>
          </a:xfrm>
          <a:prstGeom prst="rect">
            <a:avLst/>
          </a:prstGeom>
        </p:spPr>
      </p:pic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821DD011-757A-0904-E069-C7029F418B48}"/>
              </a:ext>
            </a:extLst>
          </p:cNvPr>
          <p:cNvGraphicFramePr>
            <a:graphicFrameLocks/>
          </p:cNvGraphicFramePr>
          <p:nvPr/>
        </p:nvGraphicFramePr>
        <p:xfrm>
          <a:off x="266119" y="947916"/>
          <a:ext cx="11268000" cy="5482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BA1B84BF-66CE-1E05-BA15-A1D3AA8BB646}"/>
              </a:ext>
            </a:extLst>
          </p:cNvPr>
          <p:cNvGraphicFramePr>
            <a:graphicFrameLocks/>
          </p:cNvGraphicFramePr>
          <p:nvPr/>
        </p:nvGraphicFramePr>
        <p:xfrm>
          <a:off x="-383184" y="-1405466"/>
          <a:ext cx="16895699" cy="82211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</p:spTree>
    <p:extLst>
      <p:ext uri="{BB962C8B-B14F-4D97-AF65-F5344CB8AC3E}">
        <p14:creationId xmlns:p14="http://schemas.microsoft.com/office/powerpoint/2010/main" val="19254717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  <p:bldGraphic spid="10" grpId="0">
        <p:bldAsOne/>
      </p:bldGraphic>
      <p:bldGraphic spid="12" grpId="0">
        <p:bldAsOne/>
      </p:bldGraphic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81DE9F-4172-BCC7-0137-9EDB5F9966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A9F28F-C321-E0B4-E3F7-2A840BD5F68E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D2BEB82A-80D6-4D89-8474-59179EACC70D}" type="datetime1">
              <a:rPr lang="es-ES" noProof="0" smtClean="0"/>
              <a:t>20/11/2025</a:t>
            </a:fld>
            <a:endParaRPr lang="es-E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B5EA54-26C2-630C-D5F5-7C4EFD10E5D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noProof="0" smtClean="0"/>
              <a:t>54</a:t>
            </a:fld>
            <a:endParaRPr lang="es-ES" noProof="0" dirty="0"/>
          </a:p>
        </p:txBody>
      </p:sp>
      <p:sp>
        <p:nvSpPr>
          <p:cNvPr id="17" name="Google Shape;332;p32">
            <a:extLst>
              <a:ext uri="{FF2B5EF4-FFF2-40B4-BE49-F238E27FC236}">
                <a16:creationId xmlns:a16="http://schemas.microsoft.com/office/drawing/2014/main" id="{94AE43C3-F584-42FF-F5E8-8C64C232D2C3}"/>
              </a:ext>
            </a:extLst>
          </p:cNvPr>
          <p:cNvSpPr/>
          <p:nvPr/>
        </p:nvSpPr>
        <p:spPr>
          <a:xfrm rot="10800000" flipH="1">
            <a:off x="0" y="171450"/>
            <a:ext cx="12192000" cy="667498"/>
          </a:xfrm>
          <a:prstGeom prst="rect">
            <a:avLst/>
          </a:prstGeom>
          <a:solidFill>
            <a:srgbClr val="00498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noProof="0" dirty="0"/>
          </a:p>
        </p:txBody>
      </p:sp>
      <p:sp>
        <p:nvSpPr>
          <p:cNvPr id="18" name="Google Shape;333;p32">
            <a:extLst>
              <a:ext uri="{FF2B5EF4-FFF2-40B4-BE49-F238E27FC236}">
                <a16:creationId xmlns:a16="http://schemas.microsoft.com/office/drawing/2014/main" id="{DDC6A01B-DD41-A870-0341-26549CEB141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31200" y="171449"/>
            <a:ext cx="7929600" cy="655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Lato"/>
              <a:buNone/>
            </a:pPr>
            <a:r>
              <a:rPr lang="es-ES" sz="3200" b="1" noProof="0" dirty="0">
                <a:solidFill>
                  <a:schemeClr val="lt1"/>
                </a:solidFill>
                <a:latin typeface="Lato" panose="020F0502020204030203" pitchFamily="34" charset="0"/>
                <a:ea typeface="Merriweather"/>
                <a:cs typeface="Merriweather"/>
                <a:sym typeface="Merriweather"/>
              </a:rPr>
              <a:t>EIS – 1.9V – 0.7Hz a 10kHz – Etapa 4 </a:t>
            </a:r>
            <a:endParaRPr lang="es-ES" sz="3200" noProof="0" dirty="0">
              <a:solidFill>
                <a:schemeClr val="lt1"/>
              </a:solidFill>
              <a:latin typeface="Lato" panose="020F0502020204030203" pitchFamily="34" charset="0"/>
              <a:ea typeface="Merriweather"/>
              <a:cs typeface="Merriweather"/>
              <a:sym typeface="Merriweather"/>
            </a:endParaRPr>
          </a:p>
        </p:txBody>
      </p:sp>
      <p:pic>
        <p:nvPicPr>
          <p:cNvPr id="19" name="Google Shape;109;p14">
            <a:extLst>
              <a:ext uri="{FF2B5EF4-FFF2-40B4-BE49-F238E27FC236}">
                <a16:creationId xmlns:a16="http://schemas.microsoft.com/office/drawing/2014/main" id="{AF7C3C91-CEED-531A-8520-D90BE2127298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618409" y="364825"/>
            <a:ext cx="283835" cy="268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9" descr="A white building with a dome on a black background&#10;&#10;Description automatically generated">
            <a:extLst>
              <a:ext uri="{FF2B5EF4-FFF2-40B4-BE49-F238E27FC236}">
                <a16:creationId xmlns:a16="http://schemas.microsoft.com/office/drawing/2014/main" id="{64998075-847F-4F56-4597-1E8DE74D3E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505" y="253884"/>
            <a:ext cx="439951" cy="495418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2985C3E-A25F-6F10-68BE-4A4066F1839F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s-ES" noProof="0" dirty="0"/>
              <a:t>GIIE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FFE74D-FBC2-FD46-F46F-B5A16D2401A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07092" y="6247383"/>
            <a:ext cx="347505" cy="460747"/>
          </a:xfrm>
          <a:prstGeom prst="rect">
            <a:avLst/>
          </a:prstGeom>
        </p:spPr>
      </p:pic>
      <p:pic>
        <p:nvPicPr>
          <p:cNvPr id="6" name="Picture 5" descr="A blue dart in a target&#10;&#10;Description automatically generated">
            <a:extLst>
              <a:ext uri="{FF2B5EF4-FFF2-40B4-BE49-F238E27FC236}">
                <a16:creationId xmlns:a16="http://schemas.microsoft.com/office/drawing/2014/main" id="{EE910FBB-C255-02BF-905B-1946B7E25AB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</a:blip>
          <a:stretch>
            <a:fillRect/>
          </a:stretch>
        </p:blipFill>
        <p:spPr>
          <a:xfrm>
            <a:off x="6291882" y="6262468"/>
            <a:ext cx="427330" cy="430576"/>
          </a:xfrm>
          <a:prstGeom prst="rect">
            <a:avLst/>
          </a:prstGeom>
        </p:spPr>
      </p:pic>
      <p:pic>
        <p:nvPicPr>
          <p:cNvPr id="7" name="Picture 6" descr="A blue light bulb with a black background&#10;&#10;Description automatically generated">
            <a:extLst>
              <a:ext uri="{FF2B5EF4-FFF2-40B4-BE49-F238E27FC236}">
                <a16:creationId xmlns:a16="http://schemas.microsoft.com/office/drawing/2014/main" id="{BCA92CC0-FB05-58F4-92E6-51BCC08375B4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</a:blip>
          <a:stretch>
            <a:fillRect/>
          </a:stretch>
        </p:blipFill>
        <p:spPr>
          <a:xfrm>
            <a:off x="9278107" y="6242400"/>
            <a:ext cx="315185" cy="470712"/>
          </a:xfrm>
          <a:prstGeom prst="rect">
            <a:avLst/>
          </a:prstGeom>
        </p:spPr>
      </p:pic>
      <p:pic>
        <p:nvPicPr>
          <p:cNvPr id="8" name="Picture 7" descr="A blue and black beaker with a liquid in it&#10;&#10;Description automatically generated">
            <a:extLst>
              <a:ext uri="{FF2B5EF4-FFF2-40B4-BE49-F238E27FC236}">
                <a16:creationId xmlns:a16="http://schemas.microsoft.com/office/drawing/2014/main" id="{8C2D19E8-4347-B626-C02B-AFEC2B694F3A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</a:blip>
          <a:stretch>
            <a:fillRect/>
          </a:stretch>
        </p:blipFill>
        <p:spPr>
          <a:xfrm>
            <a:off x="7342722" y="6300834"/>
            <a:ext cx="340860" cy="353845"/>
          </a:xfrm>
          <a:prstGeom prst="rect">
            <a:avLst/>
          </a:prstGeom>
        </p:spPr>
      </p:pic>
      <p:pic>
        <p:nvPicPr>
          <p:cNvPr id="9" name="Picture 8" descr="A blue clock with a black background&#10;&#10;Description automatically generated">
            <a:extLst>
              <a:ext uri="{FF2B5EF4-FFF2-40B4-BE49-F238E27FC236}">
                <a16:creationId xmlns:a16="http://schemas.microsoft.com/office/drawing/2014/main" id="{67CB063A-72C0-9BAC-EFCE-05211E4D1EA2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</a:blip>
          <a:stretch>
            <a:fillRect/>
          </a:stretch>
        </p:blipFill>
        <p:spPr>
          <a:xfrm>
            <a:off x="10216800" y="6293678"/>
            <a:ext cx="354347" cy="368156"/>
          </a:xfrm>
          <a:prstGeom prst="rect">
            <a:avLst/>
          </a:prstGeom>
        </p:spPr>
      </p:pic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2B554D76-7CE6-44EF-45F2-1EFA05ED020E}"/>
              </a:ext>
            </a:extLst>
          </p:cNvPr>
          <p:cNvGraphicFramePr>
            <a:graphicFrameLocks/>
          </p:cNvGraphicFramePr>
          <p:nvPr/>
        </p:nvGraphicFramePr>
        <p:xfrm>
          <a:off x="266119" y="947916"/>
          <a:ext cx="11268000" cy="5482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</p:spTree>
    <p:extLst>
      <p:ext uri="{BB962C8B-B14F-4D97-AF65-F5344CB8AC3E}">
        <p14:creationId xmlns:p14="http://schemas.microsoft.com/office/powerpoint/2010/main" val="32144381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28838A-D73A-5D90-32BD-2499D079D8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384BA0-6BD2-5983-A77D-D675108B0A8E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D2BEB82A-80D6-4D89-8474-59179EACC70D}" type="datetime1">
              <a:rPr lang="es-ES" noProof="0" smtClean="0"/>
              <a:t>20/11/2025</a:t>
            </a:fld>
            <a:endParaRPr lang="es-E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5B0D7C-4509-DEAA-0EB6-028A6A97DF0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noProof="0" smtClean="0"/>
              <a:t>55</a:t>
            </a:fld>
            <a:endParaRPr lang="es-ES" noProof="0" dirty="0"/>
          </a:p>
        </p:txBody>
      </p:sp>
      <p:sp>
        <p:nvSpPr>
          <p:cNvPr id="17" name="Google Shape;332;p32">
            <a:extLst>
              <a:ext uri="{FF2B5EF4-FFF2-40B4-BE49-F238E27FC236}">
                <a16:creationId xmlns:a16="http://schemas.microsoft.com/office/drawing/2014/main" id="{3B769716-E71B-4FD1-8E1C-292D169C2FF4}"/>
              </a:ext>
            </a:extLst>
          </p:cNvPr>
          <p:cNvSpPr/>
          <p:nvPr/>
        </p:nvSpPr>
        <p:spPr>
          <a:xfrm rot="10800000" flipH="1">
            <a:off x="0" y="171450"/>
            <a:ext cx="12192000" cy="667498"/>
          </a:xfrm>
          <a:prstGeom prst="rect">
            <a:avLst/>
          </a:prstGeom>
          <a:solidFill>
            <a:srgbClr val="00498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noProof="0" dirty="0"/>
          </a:p>
        </p:txBody>
      </p:sp>
      <p:sp>
        <p:nvSpPr>
          <p:cNvPr id="18" name="Google Shape;333;p32">
            <a:extLst>
              <a:ext uri="{FF2B5EF4-FFF2-40B4-BE49-F238E27FC236}">
                <a16:creationId xmlns:a16="http://schemas.microsoft.com/office/drawing/2014/main" id="{693F3CFD-1ECC-E062-8D67-9BFAC85F9C4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31200" y="171449"/>
            <a:ext cx="7929600" cy="655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Lato"/>
              <a:buNone/>
            </a:pPr>
            <a:r>
              <a:rPr lang="es-ES" sz="3200" b="1" noProof="0" dirty="0">
                <a:solidFill>
                  <a:schemeClr val="lt1"/>
                </a:solidFill>
                <a:latin typeface="Lato" panose="020F0502020204030203" pitchFamily="34" charset="0"/>
                <a:ea typeface="Merriweather"/>
                <a:cs typeface="Merriweather"/>
                <a:sym typeface="Merriweather"/>
              </a:rPr>
              <a:t>EIS – 1.9V – 0.7Hz a 10kHz – Etapa 5 </a:t>
            </a:r>
            <a:endParaRPr lang="es-ES" sz="3200" noProof="0" dirty="0">
              <a:solidFill>
                <a:schemeClr val="lt1"/>
              </a:solidFill>
              <a:latin typeface="Lato" panose="020F0502020204030203" pitchFamily="34" charset="0"/>
              <a:ea typeface="Merriweather"/>
              <a:cs typeface="Merriweather"/>
              <a:sym typeface="Merriweather"/>
            </a:endParaRPr>
          </a:p>
        </p:txBody>
      </p:sp>
      <p:pic>
        <p:nvPicPr>
          <p:cNvPr id="19" name="Google Shape;109;p14">
            <a:extLst>
              <a:ext uri="{FF2B5EF4-FFF2-40B4-BE49-F238E27FC236}">
                <a16:creationId xmlns:a16="http://schemas.microsoft.com/office/drawing/2014/main" id="{F7F54716-27C6-AF14-6706-D39262BA182B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618409" y="364825"/>
            <a:ext cx="283835" cy="268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9" descr="A white building with a dome on a black background&#10;&#10;Description automatically generated">
            <a:extLst>
              <a:ext uri="{FF2B5EF4-FFF2-40B4-BE49-F238E27FC236}">
                <a16:creationId xmlns:a16="http://schemas.microsoft.com/office/drawing/2014/main" id="{A3FC55F9-B745-3895-4571-4D1324A57D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505" y="253884"/>
            <a:ext cx="439951" cy="495418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00F4B57-4D03-6DE7-AD7C-D6E19B620EB4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s-ES" noProof="0" dirty="0"/>
              <a:t>GIIE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04422A-79B7-1E51-B926-2CF163BAABA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07092" y="6247383"/>
            <a:ext cx="347505" cy="460747"/>
          </a:xfrm>
          <a:prstGeom prst="rect">
            <a:avLst/>
          </a:prstGeom>
        </p:spPr>
      </p:pic>
      <p:pic>
        <p:nvPicPr>
          <p:cNvPr id="6" name="Picture 5" descr="A blue dart in a target&#10;&#10;Description automatically generated">
            <a:extLst>
              <a:ext uri="{FF2B5EF4-FFF2-40B4-BE49-F238E27FC236}">
                <a16:creationId xmlns:a16="http://schemas.microsoft.com/office/drawing/2014/main" id="{C0EFECFB-4534-E5BB-14D6-705C86C4239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</a:blip>
          <a:stretch>
            <a:fillRect/>
          </a:stretch>
        </p:blipFill>
        <p:spPr>
          <a:xfrm>
            <a:off x="6291882" y="6262468"/>
            <a:ext cx="427330" cy="430576"/>
          </a:xfrm>
          <a:prstGeom prst="rect">
            <a:avLst/>
          </a:prstGeom>
        </p:spPr>
      </p:pic>
      <p:pic>
        <p:nvPicPr>
          <p:cNvPr id="7" name="Picture 6" descr="A blue light bulb with a black background&#10;&#10;Description automatically generated">
            <a:extLst>
              <a:ext uri="{FF2B5EF4-FFF2-40B4-BE49-F238E27FC236}">
                <a16:creationId xmlns:a16="http://schemas.microsoft.com/office/drawing/2014/main" id="{A9183726-4038-1319-6492-5D113C001867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</a:blip>
          <a:stretch>
            <a:fillRect/>
          </a:stretch>
        </p:blipFill>
        <p:spPr>
          <a:xfrm>
            <a:off x="9278107" y="6242400"/>
            <a:ext cx="315185" cy="470712"/>
          </a:xfrm>
          <a:prstGeom prst="rect">
            <a:avLst/>
          </a:prstGeom>
        </p:spPr>
      </p:pic>
      <p:pic>
        <p:nvPicPr>
          <p:cNvPr id="8" name="Picture 7" descr="A blue and black beaker with a liquid in it&#10;&#10;Description automatically generated">
            <a:extLst>
              <a:ext uri="{FF2B5EF4-FFF2-40B4-BE49-F238E27FC236}">
                <a16:creationId xmlns:a16="http://schemas.microsoft.com/office/drawing/2014/main" id="{82D88B81-5D0D-24DF-077C-FB0637CAE872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</a:blip>
          <a:stretch>
            <a:fillRect/>
          </a:stretch>
        </p:blipFill>
        <p:spPr>
          <a:xfrm>
            <a:off x="7342722" y="6300834"/>
            <a:ext cx="340860" cy="353845"/>
          </a:xfrm>
          <a:prstGeom prst="rect">
            <a:avLst/>
          </a:prstGeom>
        </p:spPr>
      </p:pic>
      <p:pic>
        <p:nvPicPr>
          <p:cNvPr id="9" name="Picture 8" descr="A blue clock with a black background&#10;&#10;Description automatically generated">
            <a:extLst>
              <a:ext uri="{FF2B5EF4-FFF2-40B4-BE49-F238E27FC236}">
                <a16:creationId xmlns:a16="http://schemas.microsoft.com/office/drawing/2014/main" id="{B7F43385-1B3D-BE65-49CB-6ADA4BCC17A8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</a:blip>
          <a:stretch>
            <a:fillRect/>
          </a:stretch>
        </p:blipFill>
        <p:spPr>
          <a:xfrm>
            <a:off x="10216800" y="6293678"/>
            <a:ext cx="354347" cy="368156"/>
          </a:xfrm>
          <a:prstGeom prst="rect">
            <a:avLst/>
          </a:prstGeom>
        </p:spPr>
      </p:pic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BB53A3C6-1A5E-E9BB-A3ED-A5177E554F4D}"/>
              </a:ext>
            </a:extLst>
          </p:cNvPr>
          <p:cNvGraphicFramePr>
            <a:graphicFrameLocks/>
          </p:cNvGraphicFramePr>
          <p:nvPr/>
        </p:nvGraphicFramePr>
        <p:xfrm>
          <a:off x="266119" y="947916"/>
          <a:ext cx="11268000" cy="5482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97D1E8E1-6368-A495-913A-E9E148A61F33}"/>
              </a:ext>
            </a:extLst>
          </p:cNvPr>
          <p:cNvGraphicFramePr>
            <a:graphicFrameLocks/>
          </p:cNvGraphicFramePr>
          <p:nvPr/>
        </p:nvGraphicFramePr>
        <p:xfrm>
          <a:off x="485325" y="1735074"/>
          <a:ext cx="9397710" cy="45727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</p:spTree>
    <p:extLst>
      <p:ext uri="{BB962C8B-B14F-4D97-AF65-F5344CB8AC3E}">
        <p14:creationId xmlns:p14="http://schemas.microsoft.com/office/powerpoint/2010/main" val="25531492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  <p:bldGraphic spid="11" grpId="0">
        <p:bldAsOne/>
      </p:bldGraphic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B144B0-9989-33A3-88F5-CFD508498E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E340F01B-E0CC-48FF-AFF6-96352E3DEF08}"/>
              </a:ext>
            </a:extLst>
          </p:cNvPr>
          <p:cNvGraphicFramePr>
            <a:graphicFrameLocks/>
          </p:cNvGraphicFramePr>
          <p:nvPr/>
        </p:nvGraphicFramePr>
        <p:xfrm>
          <a:off x="241067" y="988693"/>
          <a:ext cx="11268000" cy="5482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27FF82-7729-3449-D67C-E93B8678474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D2BEB82A-80D6-4D89-8474-59179EACC70D}" type="datetime1">
              <a:rPr lang="es-ES" noProof="0" smtClean="0"/>
              <a:t>20/11/2025</a:t>
            </a:fld>
            <a:endParaRPr lang="es-E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8AEE2C-C920-58B8-261A-10DC5253D7F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noProof="0" smtClean="0"/>
              <a:t>56</a:t>
            </a:fld>
            <a:endParaRPr lang="es-ES" noProof="0" dirty="0"/>
          </a:p>
        </p:txBody>
      </p:sp>
      <p:sp>
        <p:nvSpPr>
          <p:cNvPr id="17" name="Google Shape;332;p32">
            <a:extLst>
              <a:ext uri="{FF2B5EF4-FFF2-40B4-BE49-F238E27FC236}">
                <a16:creationId xmlns:a16="http://schemas.microsoft.com/office/drawing/2014/main" id="{5DEA5CB2-ACC3-46ED-9F31-0CCF3CEB04CB}"/>
              </a:ext>
            </a:extLst>
          </p:cNvPr>
          <p:cNvSpPr/>
          <p:nvPr/>
        </p:nvSpPr>
        <p:spPr>
          <a:xfrm rot="10800000" flipH="1">
            <a:off x="0" y="171450"/>
            <a:ext cx="12192000" cy="667498"/>
          </a:xfrm>
          <a:prstGeom prst="rect">
            <a:avLst/>
          </a:prstGeom>
          <a:solidFill>
            <a:srgbClr val="00498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noProof="0" dirty="0"/>
          </a:p>
        </p:txBody>
      </p:sp>
      <p:sp>
        <p:nvSpPr>
          <p:cNvPr id="18" name="Google Shape;333;p32">
            <a:extLst>
              <a:ext uri="{FF2B5EF4-FFF2-40B4-BE49-F238E27FC236}">
                <a16:creationId xmlns:a16="http://schemas.microsoft.com/office/drawing/2014/main" id="{F630D8E2-E548-B540-3418-994BE430662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31200" y="171449"/>
            <a:ext cx="7929600" cy="655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Lato"/>
              <a:buNone/>
            </a:pPr>
            <a:r>
              <a:rPr lang="es-ES" sz="3200" b="1" noProof="0" dirty="0">
                <a:solidFill>
                  <a:schemeClr val="lt1"/>
                </a:solidFill>
                <a:latin typeface="Lato" panose="020F0502020204030203" pitchFamily="34" charset="0"/>
                <a:ea typeface="Merriweather"/>
                <a:cs typeface="Merriweather"/>
                <a:sym typeface="Merriweather"/>
              </a:rPr>
              <a:t>EIS – 2.3V – 0.7Hz a 10kHz – Etapa 0 </a:t>
            </a:r>
            <a:endParaRPr lang="es-ES" sz="3200" noProof="0" dirty="0">
              <a:solidFill>
                <a:schemeClr val="lt1"/>
              </a:solidFill>
              <a:latin typeface="Lato" panose="020F0502020204030203" pitchFamily="34" charset="0"/>
              <a:ea typeface="Merriweather"/>
              <a:cs typeface="Merriweather"/>
              <a:sym typeface="Merriweather"/>
            </a:endParaRPr>
          </a:p>
        </p:txBody>
      </p:sp>
      <p:pic>
        <p:nvPicPr>
          <p:cNvPr id="19" name="Google Shape;109;p14">
            <a:extLst>
              <a:ext uri="{FF2B5EF4-FFF2-40B4-BE49-F238E27FC236}">
                <a16:creationId xmlns:a16="http://schemas.microsoft.com/office/drawing/2014/main" id="{2E6024F6-8BB2-A007-07D8-BDAAF4FC0C8A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618409" y="364825"/>
            <a:ext cx="283835" cy="268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9" descr="A white building with a dome on a black background&#10;&#10;Description automatically generated">
            <a:extLst>
              <a:ext uri="{FF2B5EF4-FFF2-40B4-BE49-F238E27FC236}">
                <a16:creationId xmlns:a16="http://schemas.microsoft.com/office/drawing/2014/main" id="{C970588B-F84C-3D18-12A2-4C39BB4005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505" y="253884"/>
            <a:ext cx="439951" cy="495418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DB981AD-8E96-7FFD-82D6-6B88600FAD31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s-ES" noProof="0" dirty="0"/>
              <a:t>GIIE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32E2B8-4E81-DD81-3BF2-82A6EED0D5D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307092" y="6247383"/>
            <a:ext cx="347505" cy="460747"/>
          </a:xfrm>
          <a:prstGeom prst="rect">
            <a:avLst/>
          </a:prstGeom>
        </p:spPr>
      </p:pic>
      <p:pic>
        <p:nvPicPr>
          <p:cNvPr id="6" name="Picture 5" descr="A blue dart in a target&#10;&#10;Description automatically generated">
            <a:extLst>
              <a:ext uri="{FF2B5EF4-FFF2-40B4-BE49-F238E27FC236}">
                <a16:creationId xmlns:a16="http://schemas.microsoft.com/office/drawing/2014/main" id="{EAA6B4C4-6B9C-C790-5F83-53A367D048ED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</a:blip>
          <a:stretch>
            <a:fillRect/>
          </a:stretch>
        </p:blipFill>
        <p:spPr>
          <a:xfrm>
            <a:off x="6291882" y="6262468"/>
            <a:ext cx="427330" cy="430576"/>
          </a:xfrm>
          <a:prstGeom prst="rect">
            <a:avLst/>
          </a:prstGeom>
        </p:spPr>
      </p:pic>
      <p:pic>
        <p:nvPicPr>
          <p:cNvPr id="7" name="Picture 6" descr="A blue light bulb with a black background&#10;&#10;Description automatically generated">
            <a:extLst>
              <a:ext uri="{FF2B5EF4-FFF2-40B4-BE49-F238E27FC236}">
                <a16:creationId xmlns:a16="http://schemas.microsoft.com/office/drawing/2014/main" id="{FA291B02-E273-13B3-24C9-216DEA7849EB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</a:blip>
          <a:stretch>
            <a:fillRect/>
          </a:stretch>
        </p:blipFill>
        <p:spPr>
          <a:xfrm>
            <a:off x="9278107" y="6242400"/>
            <a:ext cx="315185" cy="470712"/>
          </a:xfrm>
          <a:prstGeom prst="rect">
            <a:avLst/>
          </a:prstGeom>
        </p:spPr>
      </p:pic>
      <p:pic>
        <p:nvPicPr>
          <p:cNvPr id="8" name="Picture 7" descr="A blue and black beaker with a liquid in it&#10;&#10;Description automatically generated">
            <a:extLst>
              <a:ext uri="{FF2B5EF4-FFF2-40B4-BE49-F238E27FC236}">
                <a16:creationId xmlns:a16="http://schemas.microsoft.com/office/drawing/2014/main" id="{938434B7-CA80-BB97-9CDB-609609721954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</a:blip>
          <a:stretch>
            <a:fillRect/>
          </a:stretch>
        </p:blipFill>
        <p:spPr>
          <a:xfrm>
            <a:off x="7342722" y="6300834"/>
            <a:ext cx="340860" cy="353845"/>
          </a:xfrm>
          <a:prstGeom prst="rect">
            <a:avLst/>
          </a:prstGeom>
        </p:spPr>
      </p:pic>
      <p:pic>
        <p:nvPicPr>
          <p:cNvPr id="9" name="Picture 8" descr="A blue clock with a black background&#10;&#10;Description automatically generated">
            <a:extLst>
              <a:ext uri="{FF2B5EF4-FFF2-40B4-BE49-F238E27FC236}">
                <a16:creationId xmlns:a16="http://schemas.microsoft.com/office/drawing/2014/main" id="{D262F696-53E6-8522-3173-4FD8FAEA1B93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20000"/>
          </a:blip>
          <a:stretch>
            <a:fillRect/>
          </a:stretch>
        </p:blipFill>
        <p:spPr>
          <a:xfrm>
            <a:off x="10216800" y="6293678"/>
            <a:ext cx="354347" cy="368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6138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0E3083-CA72-09AE-61FC-277EA04A08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E21478A7-4F5B-4304-26FF-49BF37182275}"/>
              </a:ext>
            </a:extLst>
          </p:cNvPr>
          <p:cNvGraphicFramePr>
            <a:graphicFrameLocks/>
          </p:cNvGraphicFramePr>
          <p:nvPr/>
        </p:nvGraphicFramePr>
        <p:xfrm>
          <a:off x="241067" y="988693"/>
          <a:ext cx="11268000" cy="5482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245004-FB1A-8EA7-904C-D099EA990490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D2BEB82A-80D6-4D89-8474-59179EACC70D}" type="datetime1">
              <a:rPr lang="es-ES" noProof="0" smtClean="0"/>
              <a:t>20/11/2025</a:t>
            </a:fld>
            <a:endParaRPr lang="es-E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1C3883-30A7-D126-86C2-171EE3F605B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noProof="0" smtClean="0"/>
              <a:t>57</a:t>
            </a:fld>
            <a:endParaRPr lang="es-ES" noProof="0" dirty="0"/>
          </a:p>
        </p:txBody>
      </p:sp>
      <p:sp>
        <p:nvSpPr>
          <p:cNvPr id="17" name="Google Shape;332;p32">
            <a:extLst>
              <a:ext uri="{FF2B5EF4-FFF2-40B4-BE49-F238E27FC236}">
                <a16:creationId xmlns:a16="http://schemas.microsoft.com/office/drawing/2014/main" id="{AB28EC58-D5DE-9C26-06AE-146BF2A5A108}"/>
              </a:ext>
            </a:extLst>
          </p:cNvPr>
          <p:cNvSpPr/>
          <p:nvPr/>
        </p:nvSpPr>
        <p:spPr>
          <a:xfrm rot="10800000" flipH="1">
            <a:off x="0" y="171450"/>
            <a:ext cx="12192000" cy="667498"/>
          </a:xfrm>
          <a:prstGeom prst="rect">
            <a:avLst/>
          </a:prstGeom>
          <a:solidFill>
            <a:srgbClr val="00498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noProof="0" dirty="0"/>
          </a:p>
        </p:txBody>
      </p:sp>
      <p:sp>
        <p:nvSpPr>
          <p:cNvPr id="18" name="Google Shape;333;p32">
            <a:extLst>
              <a:ext uri="{FF2B5EF4-FFF2-40B4-BE49-F238E27FC236}">
                <a16:creationId xmlns:a16="http://schemas.microsoft.com/office/drawing/2014/main" id="{28CF841A-BB2B-050D-4494-F82C217104B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31200" y="171449"/>
            <a:ext cx="7929600" cy="655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Lato"/>
              <a:buNone/>
            </a:pPr>
            <a:r>
              <a:rPr lang="es-ES" sz="3200" b="1" noProof="0" dirty="0">
                <a:solidFill>
                  <a:schemeClr val="lt1"/>
                </a:solidFill>
                <a:latin typeface="Lato" panose="020F0502020204030203" pitchFamily="34" charset="0"/>
                <a:ea typeface="Merriweather"/>
                <a:cs typeface="Merriweather"/>
                <a:sym typeface="Merriweather"/>
              </a:rPr>
              <a:t>EIS – 2.3V – 0.7Hz a 10kHz – Etapa 1 </a:t>
            </a:r>
            <a:endParaRPr lang="es-ES" sz="3200" noProof="0" dirty="0">
              <a:solidFill>
                <a:schemeClr val="lt1"/>
              </a:solidFill>
              <a:latin typeface="Lato" panose="020F0502020204030203" pitchFamily="34" charset="0"/>
              <a:ea typeface="Merriweather"/>
              <a:cs typeface="Merriweather"/>
              <a:sym typeface="Merriweather"/>
            </a:endParaRPr>
          </a:p>
        </p:txBody>
      </p:sp>
      <p:pic>
        <p:nvPicPr>
          <p:cNvPr id="19" name="Google Shape;109;p14">
            <a:extLst>
              <a:ext uri="{FF2B5EF4-FFF2-40B4-BE49-F238E27FC236}">
                <a16:creationId xmlns:a16="http://schemas.microsoft.com/office/drawing/2014/main" id="{E560809C-1F15-B37C-BBD0-13FC1527ABEA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618409" y="364825"/>
            <a:ext cx="283835" cy="268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9" descr="A white building with a dome on a black background&#10;&#10;Description automatically generated">
            <a:extLst>
              <a:ext uri="{FF2B5EF4-FFF2-40B4-BE49-F238E27FC236}">
                <a16:creationId xmlns:a16="http://schemas.microsoft.com/office/drawing/2014/main" id="{CBDAE038-6D18-D29F-8775-B95D623BAF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505" y="253884"/>
            <a:ext cx="439951" cy="495418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9F76756-84F8-83E5-1040-6223A26E711C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s-ES" noProof="0" dirty="0"/>
              <a:t>GIIE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2C1A26-4CFF-7A8F-6B90-5F4F7834AC4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307092" y="6247383"/>
            <a:ext cx="347505" cy="460747"/>
          </a:xfrm>
          <a:prstGeom prst="rect">
            <a:avLst/>
          </a:prstGeom>
        </p:spPr>
      </p:pic>
      <p:pic>
        <p:nvPicPr>
          <p:cNvPr id="6" name="Picture 5" descr="A blue dart in a target&#10;&#10;Description automatically generated">
            <a:extLst>
              <a:ext uri="{FF2B5EF4-FFF2-40B4-BE49-F238E27FC236}">
                <a16:creationId xmlns:a16="http://schemas.microsoft.com/office/drawing/2014/main" id="{3936BE22-DBAD-6E4C-D8B2-72BDB6C2694D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</a:blip>
          <a:stretch>
            <a:fillRect/>
          </a:stretch>
        </p:blipFill>
        <p:spPr>
          <a:xfrm>
            <a:off x="6291882" y="6262468"/>
            <a:ext cx="427330" cy="430576"/>
          </a:xfrm>
          <a:prstGeom prst="rect">
            <a:avLst/>
          </a:prstGeom>
        </p:spPr>
      </p:pic>
      <p:pic>
        <p:nvPicPr>
          <p:cNvPr id="7" name="Picture 6" descr="A blue light bulb with a black background&#10;&#10;Description automatically generated">
            <a:extLst>
              <a:ext uri="{FF2B5EF4-FFF2-40B4-BE49-F238E27FC236}">
                <a16:creationId xmlns:a16="http://schemas.microsoft.com/office/drawing/2014/main" id="{7BF8E3FF-7986-EB65-7CA0-0C26FF3845F4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</a:blip>
          <a:stretch>
            <a:fillRect/>
          </a:stretch>
        </p:blipFill>
        <p:spPr>
          <a:xfrm>
            <a:off x="9278107" y="6242400"/>
            <a:ext cx="315185" cy="470712"/>
          </a:xfrm>
          <a:prstGeom prst="rect">
            <a:avLst/>
          </a:prstGeom>
        </p:spPr>
      </p:pic>
      <p:pic>
        <p:nvPicPr>
          <p:cNvPr id="8" name="Picture 7" descr="A blue and black beaker with a liquid in it&#10;&#10;Description automatically generated">
            <a:extLst>
              <a:ext uri="{FF2B5EF4-FFF2-40B4-BE49-F238E27FC236}">
                <a16:creationId xmlns:a16="http://schemas.microsoft.com/office/drawing/2014/main" id="{676E4BD1-8196-AC35-C924-2D46C105BCAE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</a:blip>
          <a:stretch>
            <a:fillRect/>
          </a:stretch>
        </p:blipFill>
        <p:spPr>
          <a:xfrm>
            <a:off x="7342722" y="6300834"/>
            <a:ext cx="340860" cy="353845"/>
          </a:xfrm>
          <a:prstGeom prst="rect">
            <a:avLst/>
          </a:prstGeom>
        </p:spPr>
      </p:pic>
      <p:pic>
        <p:nvPicPr>
          <p:cNvPr id="9" name="Picture 8" descr="A blue clock with a black background&#10;&#10;Description automatically generated">
            <a:extLst>
              <a:ext uri="{FF2B5EF4-FFF2-40B4-BE49-F238E27FC236}">
                <a16:creationId xmlns:a16="http://schemas.microsoft.com/office/drawing/2014/main" id="{6D6FCCD7-5416-B156-CE73-19A760A74AF3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20000"/>
          </a:blip>
          <a:stretch>
            <a:fillRect/>
          </a:stretch>
        </p:blipFill>
        <p:spPr>
          <a:xfrm>
            <a:off x="10216800" y="6293678"/>
            <a:ext cx="354347" cy="368156"/>
          </a:xfrm>
          <a:prstGeom prst="rect">
            <a:avLst/>
          </a:prstGeom>
        </p:spPr>
      </p:pic>
      <p:pic>
        <p:nvPicPr>
          <p:cNvPr id="21" name="Picture 20" descr="A blue rocket with a black background&#10;&#10;Description automatically generated">
            <a:extLst>
              <a:ext uri="{FF2B5EF4-FFF2-40B4-BE49-F238E27FC236}">
                <a16:creationId xmlns:a16="http://schemas.microsoft.com/office/drawing/2014/main" id="{84B7B554-FF37-6660-35C9-23A53BD1493C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20000"/>
          </a:blip>
          <a:stretch>
            <a:fillRect/>
          </a:stretch>
        </p:blipFill>
        <p:spPr>
          <a:xfrm>
            <a:off x="5280292" y="6283716"/>
            <a:ext cx="388080" cy="388080"/>
          </a:xfrm>
          <a:prstGeom prst="rect">
            <a:avLst/>
          </a:prstGeom>
        </p:spPr>
      </p:pic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1EF4BFA6-BC66-7850-7D92-FBB07192B614}"/>
              </a:ext>
            </a:extLst>
          </p:cNvPr>
          <p:cNvGraphicFramePr>
            <a:graphicFrameLocks/>
          </p:cNvGraphicFramePr>
          <p:nvPr/>
        </p:nvGraphicFramePr>
        <p:xfrm>
          <a:off x="907035" y="3319397"/>
          <a:ext cx="5633160" cy="27409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</p:spTree>
    <p:extLst>
      <p:ext uri="{BB962C8B-B14F-4D97-AF65-F5344CB8AC3E}">
        <p14:creationId xmlns:p14="http://schemas.microsoft.com/office/powerpoint/2010/main" val="10165768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AsOne/>
      </p:bldGraphic>
      <p:bldGraphic spid="12" grpId="0">
        <p:bldAsOne/>
      </p:bldGraphic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431FA0-7735-E958-66D6-B97E17A6E5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CF94FCEF-FCD0-35CC-ED36-D5CD671F8A6E}"/>
              </a:ext>
            </a:extLst>
          </p:cNvPr>
          <p:cNvGraphicFramePr>
            <a:graphicFrameLocks/>
          </p:cNvGraphicFramePr>
          <p:nvPr/>
        </p:nvGraphicFramePr>
        <p:xfrm>
          <a:off x="241067" y="988693"/>
          <a:ext cx="11268000" cy="5482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8ACA3A-F78E-1CC0-5B21-5C9010582B68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D2BEB82A-80D6-4D89-8474-59179EACC70D}" type="datetime1">
              <a:rPr lang="es-ES" noProof="0" smtClean="0"/>
              <a:t>20/11/2025</a:t>
            </a:fld>
            <a:endParaRPr lang="es-E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574050-3925-027D-9A63-B60264CAEEE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noProof="0" smtClean="0"/>
              <a:t>58</a:t>
            </a:fld>
            <a:endParaRPr lang="es-ES" noProof="0" dirty="0"/>
          </a:p>
        </p:txBody>
      </p:sp>
      <p:sp>
        <p:nvSpPr>
          <p:cNvPr id="17" name="Google Shape;332;p32">
            <a:extLst>
              <a:ext uri="{FF2B5EF4-FFF2-40B4-BE49-F238E27FC236}">
                <a16:creationId xmlns:a16="http://schemas.microsoft.com/office/drawing/2014/main" id="{A50DA9C6-E223-CCDB-5022-EDB01989945A}"/>
              </a:ext>
            </a:extLst>
          </p:cNvPr>
          <p:cNvSpPr/>
          <p:nvPr/>
        </p:nvSpPr>
        <p:spPr>
          <a:xfrm rot="10800000" flipH="1">
            <a:off x="0" y="171450"/>
            <a:ext cx="12192000" cy="667498"/>
          </a:xfrm>
          <a:prstGeom prst="rect">
            <a:avLst/>
          </a:prstGeom>
          <a:solidFill>
            <a:srgbClr val="00498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noProof="0" dirty="0"/>
          </a:p>
        </p:txBody>
      </p:sp>
      <p:sp>
        <p:nvSpPr>
          <p:cNvPr id="18" name="Google Shape;333;p32">
            <a:extLst>
              <a:ext uri="{FF2B5EF4-FFF2-40B4-BE49-F238E27FC236}">
                <a16:creationId xmlns:a16="http://schemas.microsoft.com/office/drawing/2014/main" id="{8382BC77-CC6D-073B-D206-CBCEEBDDEEF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31200" y="171449"/>
            <a:ext cx="7929600" cy="655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Lato"/>
              <a:buNone/>
            </a:pPr>
            <a:r>
              <a:rPr lang="es-ES" sz="3200" b="1" noProof="0" dirty="0">
                <a:solidFill>
                  <a:schemeClr val="lt1"/>
                </a:solidFill>
                <a:latin typeface="Lato" panose="020F0502020204030203" pitchFamily="34" charset="0"/>
                <a:ea typeface="Merriweather"/>
                <a:cs typeface="Merriweather"/>
                <a:sym typeface="Merriweather"/>
              </a:rPr>
              <a:t>EIS – 2.3V – 0.7Hz a 10kHz – Etapa 2 </a:t>
            </a:r>
            <a:endParaRPr lang="es-ES" sz="3200" noProof="0" dirty="0">
              <a:solidFill>
                <a:schemeClr val="lt1"/>
              </a:solidFill>
              <a:latin typeface="Lato" panose="020F0502020204030203" pitchFamily="34" charset="0"/>
              <a:ea typeface="Merriweather"/>
              <a:cs typeface="Merriweather"/>
              <a:sym typeface="Merriweather"/>
            </a:endParaRPr>
          </a:p>
        </p:txBody>
      </p:sp>
      <p:pic>
        <p:nvPicPr>
          <p:cNvPr id="19" name="Google Shape;109;p14">
            <a:extLst>
              <a:ext uri="{FF2B5EF4-FFF2-40B4-BE49-F238E27FC236}">
                <a16:creationId xmlns:a16="http://schemas.microsoft.com/office/drawing/2014/main" id="{F74A0E10-7806-1348-E4D7-BCAB84808F9E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618409" y="364825"/>
            <a:ext cx="283835" cy="268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9" descr="A white building with a dome on a black background&#10;&#10;Description automatically generated">
            <a:extLst>
              <a:ext uri="{FF2B5EF4-FFF2-40B4-BE49-F238E27FC236}">
                <a16:creationId xmlns:a16="http://schemas.microsoft.com/office/drawing/2014/main" id="{B4F1C3EA-EF57-9D21-778F-A172B1F111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505" y="253884"/>
            <a:ext cx="439951" cy="495418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8B4B9E6-4E77-EBD8-07EE-FAE8DF84738B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s-ES" noProof="0" dirty="0"/>
              <a:t>GIIE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B826C7-BE60-4AA5-2F9B-5937B9794AE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307092" y="6247383"/>
            <a:ext cx="347505" cy="460747"/>
          </a:xfrm>
          <a:prstGeom prst="rect">
            <a:avLst/>
          </a:prstGeom>
        </p:spPr>
      </p:pic>
      <p:pic>
        <p:nvPicPr>
          <p:cNvPr id="6" name="Picture 5" descr="A blue dart in a target&#10;&#10;Description automatically generated">
            <a:extLst>
              <a:ext uri="{FF2B5EF4-FFF2-40B4-BE49-F238E27FC236}">
                <a16:creationId xmlns:a16="http://schemas.microsoft.com/office/drawing/2014/main" id="{0D405E4F-EA46-C3F0-C2DF-7993D4099EBD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</a:blip>
          <a:stretch>
            <a:fillRect/>
          </a:stretch>
        </p:blipFill>
        <p:spPr>
          <a:xfrm>
            <a:off x="6291882" y="6262468"/>
            <a:ext cx="427330" cy="430576"/>
          </a:xfrm>
          <a:prstGeom prst="rect">
            <a:avLst/>
          </a:prstGeom>
        </p:spPr>
      </p:pic>
      <p:pic>
        <p:nvPicPr>
          <p:cNvPr id="7" name="Picture 6" descr="A blue light bulb with a black background&#10;&#10;Description automatically generated">
            <a:extLst>
              <a:ext uri="{FF2B5EF4-FFF2-40B4-BE49-F238E27FC236}">
                <a16:creationId xmlns:a16="http://schemas.microsoft.com/office/drawing/2014/main" id="{D1955EA6-7F9A-A3E8-E287-9D0CB6094EA5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</a:blip>
          <a:stretch>
            <a:fillRect/>
          </a:stretch>
        </p:blipFill>
        <p:spPr>
          <a:xfrm>
            <a:off x="9278107" y="6242400"/>
            <a:ext cx="315185" cy="470712"/>
          </a:xfrm>
          <a:prstGeom prst="rect">
            <a:avLst/>
          </a:prstGeom>
        </p:spPr>
      </p:pic>
      <p:pic>
        <p:nvPicPr>
          <p:cNvPr id="8" name="Picture 7" descr="A blue and black beaker with a liquid in it&#10;&#10;Description automatically generated">
            <a:extLst>
              <a:ext uri="{FF2B5EF4-FFF2-40B4-BE49-F238E27FC236}">
                <a16:creationId xmlns:a16="http://schemas.microsoft.com/office/drawing/2014/main" id="{E6CC6F89-0B5D-303F-0433-3615C1520D2D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</a:blip>
          <a:stretch>
            <a:fillRect/>
          </a:stretch>
        </p:blipFill>
        <p:spPr>
          <a:xfrm>
            <a:off x="7342722" y="6300834"/>
            <a:ext cx="340860" cy="353845"/>
          </a:xfrm>
          <a:prstGeom prst="rect">
            <a:avLst/>
          </a:prstGeom>
        </p:spPr>
      </p:pic>
      <p:pic>
        <p:nvPicPr>
          <p:cNvPr id="9" name="Picture 8" descr="A blue clock with a black background&#10;&#10;Description automatically generated">
            <a:extLst>
              <a:ext uri="{FF2B5EF4-FFF2-40B4-BE49-F238E27FC236}">
                <a16:creationId xmlns:a16="http://schemas.microsoft.com/office/drawing/2014/main" id="{8EA8AD34-CBF2-5ED2-2FCF-91B7E5E98CB0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20000"/>
          </a:blip>
          <a:stretch>
            <a:fillRect/>
          </a:stretch>
        </p:blipFill>
        <p:spPr>
          <a:xfrm>
            <a:off x="10216800" y="6293678"/>
            <a:ext cx="354347" cy="368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32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2544A9-5F6C-98A7-5F9A-AD8FCC262D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C7154536-2E00-85B6-3DB8-282E3D9D1A81}"/>
              </a:ext>
            </a:extLst>
          </p:cNvPr>
          <p:cNvGraphicFramePr>
            <a:graphicFrameLocks/>
          </p:cNvGraphicFramePr>
          <p:nvPr/>
        </p:nvGraphicFramePr>
        <p:xfrm>
          <a:off x="241067" y="988693"/>
          <a:ext cx="11268000" cy="5482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58C444-F217-10A2-D141-A87943E1E9A6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D2BEB82A-80D6-4D89-8474-59179EACC70D}" type="datetime1">
              <a:rPr lang="es-ES" noProof="0" smtClean="0"/>
              <a:t>20/11/2025</a:t>
            </a:fld>
            <a:endParaRPr lang="es-E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790F06-D5E1-3467-C9E6-FC910611C4C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noProof="0" smtClean="0"/>
              <a:t>59</a:t>
            </a:fld>
            <a:endParaRPr lang="es-ES" noProof="0" dirty="0"/>
          </a:p>
        </p:txBody>
      </p:sp>
      <p:sp>
        <p:nvSpPr>
          <p:cNvPr id="17" name="Google Shape;332;p32">
            <a:extLst>
              <a:ext uri="{FF2B5EF4-FFF2-40B4-BE49-F238E27FC236}">
                <a16:creationId xmlns:a16="http://schemas.microsoft.com/office/drawing/2014/main" id="{8B2CC77F-DDC4-FF67-049A-270E18C3088A}"/>
              </a:ext>
            </a:extLst>
          </p:cNvPr>
          <p:cNvSpPr/>
          <p:nvPr/>
        </p:nvSpPr>
        <p:spPr>
          <a:xfrm rot="10800000" flipH="1">
            <a:off x="0" y="171450"/>
            <a:ext cx="12192000" cy="667498"/>
          </a:xfrm>
          <a:prstGeom prst="rect">
            <a:avLst/>
          </a:prstGeom>
          <a:solidFill>
            <a:srgbClr val="00498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noProof="0" dirty="0"/>
          </a:p>
        </p:txBody>
      </p:sp>
      <p:sp>
        <p:nvSpPr>
          <p:cNvPr id="18" name="Google Shape;333;p32">
            <a:extLst>
              <a:ext uri="{FF2B5EF4-FFF2-40B4-BE49-F238E27FC236}">
                <a16:creationId xmlns:a16="http://schemas.microsoft.com/office/drawing/2014/main" id="{06224E7C-BB9B-1AE9-8EDD-6216B5AF55A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31200" y="171449"/>
            <a:ext cx="7929600" cy="655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Lato"/>
              <a:buNone/>
            </a:pPr>
            <a:r>
              <a:rPr lang="es-ES" sz="3200" b="1" noProof="0" dirty="0">
                <a:solidFill>
                  <a:schemeClr val="lt1"/>
                </a:solidFill>
                <a:latin typeface="Lato" panose="020F0502020204030203" pitchFamily="34" charset="0"/>
                <a:ea typeface="Merriweather"/>
                <a:cs typeface="Merriweather"/>
                <a:sym typeface="Merriweather"/>
              </a:rPr>
              <a:t>EIS – 2.3V – 0.7Hz a 10kHz – Etapa 3 </a:t>
            </a:r>
            <a:endParaRPr lang="es-ES" sz="3200" noProof="0" dirty="0">
              <a:solidFill>
                <a:schemeClr val="lt1"/>
              </a:solidFill>
              <a:latin typeface="Lato" panose="020F0502020204030203" pitchFamily="34" charset="0"/>
              <a:ea typeface="Merriweather"/>
              <a:cs typeface="Merriweather"/>
              <a:sym typeface="Merriweather"/>
            </a:endParaRPr>
          </a:p>
        </p:txBody>
      </p:sp>
      <p:pic>
        <p:nvPicPr>
          <p:cNvPr id="19" name="Google Shape;109;p14">
            <a:extLst>
              <a:ext uri="{FF2B5EF4-FFF2-40B4-BE49-F238E27FC236}">
                <a16:creationId xmlns:a16="http://schemas.microsoft.com/office/drawing/2014/main" id="{08A1AFC0-18E7-4B01-7058-0D25B7655BB9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618409" y="364825"/>
            <a:ext cx="283835" cy="268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9" descr="A white building with a dome on a black background&#10;&#10;Description automatically generated">
            <a:extLst>
              <a:ext uri="{FF2B5EF4-FFF2-40B4-BE49-F238E27FC236}">
                <a16:creationId xmlns:a16="http://schemas.microsoft.com/office/drawing/2014/main" id="{7EBBCFB2-B49B-E33C-4C99-8257DAF1AF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505" y="253884"/>
            <a:ext cx="439951" cy="495418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1465ECF-3251-3B5E-1680-1DA3438888D0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s-ES" noProof="0" dirty="0"/>
              <a:t>GIIE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B81FBB-A434-DEB3-F3EA-B3D4AC97913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307092" y="6247383"/>
            <a:ext cx="347505" cy="460747"/>
          </a:xfrm>
          <a:prstGeom prst="rect">
            <a:avLst/>
          </a:prstGeom>
        </p:spPr>
      </p:pic>
      <p:pic>
        <p:nvPicPr>
          <p:cNvPr id="6" name="Picture 5" descr="A blue dart in a target&#10;&#10;Description automatically generated">
            <a:extLst>
              <a:ext uri="{FF2B5EF4-FFF2-40B4-BE49-F238E27FC236}">
                <a16:creationId xmlns:a16="http://schemas.microsoft.com/office/drawing/2014/main" id="{8CBF8E98-D400-E351-0BF8-CFA07F8881B0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</a:blip>
          <a:stretch>
            <a:fillRect/>
          </a:stretch>
        </p:blipFill>
        <p:spPr>
          <a:xfrm>
            <a:off x="6291882" y="6262468"/>
            <a:ext cx="427330" cy="430576"/>
          </a:xfrm>
          <a:prstGeom prst="rect">
            <a:avLst/>
          </a:prstGeom>
        </p:spPr>
      </p:pic>
      <p:pic>
        <p:nvPicPr>
          <p:cNvPr id="7" name="Picture 6" descr="A blue light bulb with a black background&#10;&#10;Description automatically generated">
            <a:extLst>
              <a:ext uri="{FF2B5EF4-FFF2-40B4-BE49-F238E27FC236}">
                <a16:creationId xmlns:a16="http://schemas.microsoft.com/office/drawing/2014/main" id="{230E2CCD-39E2-9EDD-B264-B4281E6D8C23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</a:blip>
          <a:stretch>
            <a:fillRect/>
          </a:stretch>
        </p:blipFill>
        <p:spPr>
          <a:xfrm>
            <a:off x="9278107" y="6242400"/>
            <a:ext cx="315185" cy="470712"/>
          </a:xfrm>
          <a:prstGeom prst="rect">
            <a:avLst/>
          </a:prstGeom>
        </p:spPr>
      </p:pic>
      <p:pic>
        <p:nvPicPr>
          <p:cNvPr id="8" name="Picture 7" descr="A blue and black beaker with a liquid in it&#10;&#10;Description automatically generated">
            <a:extLst>
              <a:ext uri="{FF2B5EF4-FFF2-40B4-BE49-F238E27FC236}">
                <a16:creationId xmlns:a16="http://schemas.microsoft.com/office/drawing/2014/main" id="{479B1F36-EBB1-44B1-BDE1-32D95D6ECAC9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</a:blip>
          <a:stretch>
            <a:fillRect/>
          </a:stretch>
        </p:blipFill>
        <p:spPr>
          <a:xfrm>
            <a:off x="7342722" y="6300834"/>
            <a:ext cx="340860" cy="353845"/>
          </a:xfrm>
          <a:prstGeom prst="rect">
            <a:avLst/>
          </a:prstGeom>
        </p:spPr>
      </p:pic>
      <p:pic>
        <p:nvPicPr>
          <p:cNvPr id="9" name="Picture 8" descr="A blue clock with a black background&#10;&#10;Description automatically generated">
            <a:extLst>
              <a:ext uri="{FF2B5EF4-FFF2-40B4-BE49-F238E27FC236}">
                <a16:creationId xmlns:a16="http://schemas.microsoft.com/office/drawing/2014/main" id="{9D19899E-8A4D-F78B-BADF-F49CFCAB51B2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20000"/>
          </a:blip>
          <a:stretch>
            <a:fillRect/>
          </a:stretch>
        </p:blipFill>
        <p:spPr>
          <a:xfrm>
            <a:off x="10216800" y="6293678"/>
            <a:ext cx="354347" cy="368156"/>
          </a:xfrm>
          <a:prstGeom prst="rect">
            <a:avLst/>
          </a:prstGeom>
        </p:spPr>
      </p:pic>
      <p:pic>
        <p:nvPicPr>
          <p:cNvPr id="21" name="Picture 20" descr="A blue rocket with a black background&#10;&#10;Description automatically generated">
            <a:extLst>
              <a:ext uri="{FF2B5EF4-FFF2-40B4-BE49-F238E27FC236}">
                <a16:creationId xmlns:a16="http://schemas.microsoft.com/office/drawing/2014/main" id="{3BB12615-613F-10F0-6306-3826AF3124FF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20000"/>
          </a:blip>
          <a:stretch>
            <a:fillRect/>
          </a:stretch>
        </p:blipFill>
        <p:spPr>
          <a:xfrm>
            <a:off x="5280292" y="6283716"/>
            <a:ext cx="388080" cy="388080"/>
          </a:xfrm>
          <a:prstGeom prst="rect">
            <a:avLst/>
          </a:prstGeom>
        </p:spPr>
      </p:pic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3D6733CE-F2A9-55DD-EABF-C933C68A61CE}"/>
              </a:ext>
            </a:extLst>
          </p:cNvPr>
          <p:cNvGraphicFramePr>
            <a:graphicFrameLocks/>
          </p:cNvGraphicFramePr>
          <p:nvPr/>
        </p:nvGraphicFramePr>
        <p:xfrm>
          <a:off x="910303" y="3314102"/>
          <a:ext cx="5640809" cy="27447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</p:spTree>
    <p:extLst>
      <p:ext uri="{BB962C8B-B14F-4D97-AF65-F5344CB8AC3E}">
        <p14:creationId xmlns:p14="http://schemas.microsoft.com/office/powerpoint/2010/main" val="29937610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AsOne/>
      </p:bldGraphic>
      <p:bldGraphic spid="10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82">
          <a:extLst>
            <a:ext uri="{FF2B5EF4-FFF2-40B4-BE49-F238E27FC236}">
              <a16:creationId xmlns:a16="http://schemas.microsoft.com/office/drawing/2014/main" id="{FAD66754-F6DC-B7C6-F3E0-0ABF366EE8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7AC32050-E1D2-420F-AF0E-359296FCE7D2}"/>
              </a:ext>
            </a:extLst>
          </p:cNvPr>
          <p:cNvSpPr/>
          <p:nvPr/>
        </p:nvSpPr>
        <p:spPr>
          <a:xfrm>
            <a:off x="9803674" y="313509"/>
            <a:ext cx="2207623" cy="10711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Y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EB9DB9F8-5756-8D1D-EA61-A6F9A8F07B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082" y="365125"/>
            <a:ext cx="10760015" cy="5642952"/>
          </a:xfrm>
          <a:prstGeom prst="rect">
            <a:avLst/>
          </a:prstGeom>
        </p:spPr>
      </p:pic>
      <p:pic>
        <p:nvPicPr>
          <p:cNvPr id="3" name="Google Shape;98;p14">
            <a:extLst>
              <a:ext uri="{FF2B5EF4-FFF2-40B4-BE49-F238E27FC236}">
                <a16:creationId xmlns:a16="http://schemas.microsoft.com/office/drawing/2014/main" id="{1E8E7954-1240-AB8A-E7A9-068E556E5B4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90320" y="0"/>
            <a:ext cx="3601679" cy="730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685AE1A4-0F9B-012D-D5C5-7E9E0CEF89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5768578"/>
            <a:ext cx="12192000" cy="1089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73560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FC03B8-2A43-C9BA-02B2-749164462E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51FF5EC7-79F0-354B-86BD-8312DD15A64A}"/>
              </a:ext>
            </a:extLst>
          </p:cNvPr>
          <p:cNvGraphicFramePr>
            <a:graphicFrameLocks/>
          </p:cNvGraphicFramePr>
          <p:nvPr/>
        </p:nvGraphicFramePr>
        <p:xfrm>
          <a:off x="241067" y="988693"/>
          <a:ext cx="11268000" cy="5482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47E95F-2267-2E76-FD23-DEF29DA6D5E5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D2BEB82A-80D6-4D89-8474-59179EACC70D}" type="datetime1">
              <a:rPr lang="es-ES" noProof="0" smtClean="0"/>
              <a:t>20/11/2025</a:t>
            </a:fld>
            <a:endParaRPr lang="es-E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3DB01C-FD2E-D1B6-4499-4EE9D1DEC40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noProof="0" smtClean="0"/>
              <a:t>60</a:t>
            </a:fld>
            <a:endParaRPr lang="es-ES" noProof="0" dirty="0"/>
          </a:p>
        </p:txBody>
      </p:sp>
      <p:sp>
        <p:nvSpPr>
          <p:cNvPr id="17" name="Google Shape;332;p32">
            <a:extLst>
              <a:ext uri="{FF2B5EF4-FFF2-40B4-BE49-F238E27FC236}">
                <a16:creationId xmlns:a16="http://schemas.microsoft.com/office/drawing/2014/main" id="{5D006BC7-67F6-49F1-07A6-E9BD0C22AC64}"/>
              </a:ext>
            </a:extLst>
          </p:cNvPr>
          <p:cNvSpPr/>
          <p:nvPr/>
        </p:nvSpPr>
        <p:spPr>
          <a:xfrm rot="10800000" flipH="1">
            <a:off x="0" y="171450"/>
            <a:ext cx="12192000" cy="667498"/>
          </a:xfrm>
          <a:prstGeom prst="rect">
            <a:avLst/>
          </a:prstGeom>
          <a:solidFill>
            <a:srgbClr val="00498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noProof="0" dirty="0"/>
          </a:p>
        </p:txBody>
      </p:sp>
      <p:sp>
        <p:nvSpPr>
          <p:cNvPr id="18" name="Google Shape;333;p32">
            <a:extLst>
              <a:ext uri="{FF2B5EF4-FFF2-40B4-BE49-F238E27FC236}">
                <a16:creationId xmlns:a16="http://schemas.microsoft.com/office/drawing/2014/main" id="{8F3335E6-7EA9-B657-711F-3EB1A3E9459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31200" y="171449"/>
            <a:ext cx="7929600" cy="655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Lato"/>
              <a:buNone/>
            </a:pPr>
            <a:r>
              <a:rPr lang="es-ES" sz="3200" b="1" noProof="0" dirty="0">
                <a:solidFill>
                  <a:schemeClr val="lt1"/>
                </a:solidFill>
                <a:latin typeface="Lato" panose="020F0502020204030203" pitchFamily="34" charset="0"/>
                <a:ea typeface="Merriweather"/>
                <a:cs typeface="Merriweather"/>
                <a:sym typeface="Merriweather"/>
              </a:rPr>
              <a:t>EIS – 2.3V – 0.7Hz a 10kHz – Etapa 3 </a:t>
            </a:r>
            <a:endParaRPr lang="es-ES" sz="3200" noProof="0" dirty="0">
              <a:solidFill>
                <a:schemeClr val="lt1"/>
              </a:solidFill>
              <a:latin typeface="Lato" panose="020F0502020204030203" pitchFamily="34" charset="0"/>
              <a:ea typeface="Merriweather"/>
              <a:cs typeface="Merriweather"/>
              <a:sym typeface="Merriweather"/>
            </a:endParaRPr>
          </a:p>
        </p:txBody>
      </p:sp>
      <p:pic>
        <p:nvPicPr>
          <p:cNvPr id="19" name="Google Shape;109;p14">
            <a:extLst>
              <a:ext uri="{FF2B5EF4-FFF2-40B4-BE49-F238E27FC236}">
                <a16:creationId xmlns:a16="http://schemas.microsoft.com/office/drawing/2014/main" id="{FEEF743E-6A03-AE10-90F9-41771340D495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618409" y="364825"/>
            <a:ext cx="283835" cy="268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9" descr="A white building with a dome on a black background&#10;&#10;Description automatically generated">
            <a:extLst>
              <a:ext uri="{FF2B5EF4-FFF2-40B4-BE49-F238E27FC236}">
                <a16:creationId xmlns:a16="http://schemas.microsoft.com/office/drawing/2014/main" id="{D2D88785-87C0-A627-662F-EF77A210BA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505" y="253884"/>
            <a:ext cx="439951" cy="495418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833C088-8BFE-B22B-475E-AECC277A90BF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s-ES" noProof="0" dirty="0"/>
              <a:t>GIIE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4D0549-88C8-F7B4-B085-D9A41BD30A3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307092" y="6247383"/>
            <a:ext cx="347505" cy="460747"/>
          </a:xfrm>
          <a:prstGeom prst="rect">
            <a:avLst/>
          </a:prstGeom>
        </p:spPr>
      </p:pic>
      <p:pic>
        <p:nvPicPr>
          <p:cNvPr id="6" name="Picture 5" descr="A blue dart in a target&#10;&#10;Description automatically generated">
            <a:extLst>
              <a:ext uri="{FF2B5EF4-FFF2-40B4-BE49-F238E27FC236}">
                <a16:creationId xmlns:a16="http://schemas.microsoft.com/office/drawing/2014/main" id="{342225C8-D213-38B0-BB20-BBD425D8872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</a:blip>
          <a:stretch>
            <a:fillRect/>
          </a:stretch>
        </p:blipFill>
        <p:spPr>
          <a:xfrm>
            <a:off x="6291882" y="6262468"/>
            <a:ext cx="427330" cy="430576"/>
          </a:xfrm>
          <a:prstGeom prst="rect">
            <a:avLst/>
          </a:prstGeom>
        </p:spPr>
      </p:pic>
      <p:pic>
        <p:nvPicPr>
          <p:cNvPr id="7" name="Picture 6" descr="A blue light bulb with a black background&#10;&#10;Description automatically generated">
            <a:extLst>
              <a:ext uri="{FF2B5EF4-FFF2-40B4-BE49-F238E27FC236}">
                <a16:creationId xmlns:a16="http://schemas.microsoft.com/office/drawing/2014/main" id="{9F67DD07-F29F-AB5B-2C20-D6C78B039EB0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</a:blip>
          <a:stretch>
            <a:fillRect/>
          </a:stretch>
        </p:blipFill>
        <p:spPr>
          <a:xfrm>
            <a:off x="9278107" y="6242400"/>
            <a:ext cx="315185" cy="470712"/>
          </a:xfrm>
          <a:prstGeom prst="rect">
            <a:avLst/>
          </a:prstGeom>
        </p:spPr>
      </p:pic>
      <p:pic>
        <p:nvPicPr>
          <p:cNvPr id="8" name="Picture 7" descr="A blue and black beaker with a liquid in it&#10;&#10;Description automatically generated">
            <a:extLst>
              <a:ext uri="{FF2B5EF4-FFF2-40B4-BE49-F238E27FC236}">
                <a16:creationId xmlns:a16="http://schemas.microsoft.com/office/drawing/2014/main" id="{7BAC0E6B-DA44-C3B7-105C-7D81AC1B87F3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</a:blip>
          <a:stretch>
            <a:fillRect/>
          </a:stretch>
        </p:blipFill>
        <p:spPr>
          <a:xfrm>
            <a:off x="7342722" y="6300834"/>
            <a:ext cx="340860" cy="353845"/>
          </a:xfrm>
          <a:prstGeom prst="rect">
            <a:avLst/>
          </a:prstGeom>
        </p:spPr>
      </p:pic>
      <p:pic>
        <p:nvPicPr>
          <p:cNvPr id="9" name="Picture 8" descr="A blue clock with a black background&#10;&#10;Description automatically generated">
            <a:extLst>
              <a:ext uri="{FF2B5EF4-FFF2-40B4-BE49-F238E27FC236}">
                <a16:creationId xmlns:a16="http://schemas.microsoft.com/office/drawing/2014/main" id="{2204AEF9-E87C-DD80-1E7C-05AA60ED2494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20000"/>
          </a:blip>
          <a:stretch>
            <a:fillRect/>
          </a:stretch>
        </p:blipFill>
        <p:spPr>
          <a:xfrm>
            <a:off x="10216800" y="6293678"/>
            <a:ext cx="354347" cy="368156"/>
          </a:xfrm>
          <a:prstGeom prst="rect">
            <a:avLst/>
          </a:prstGeom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2" name="Slide Zoom 21">
                <a:extLst>
                  <a:ext uri="{FF2B5EF4-FFF2-40B4-BE49-F238E27FC236}">
                    <a16:creationId xmlns:a16="http://schemas.microsoft.com/office/drawing/2014/main" id="{078DB55A-A1B1-A5D8-1B61-8F91FA3AB8D5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246716" y="4577477"/>
              <a:ext cx="2296584" cy="1291829"/>
            </p:xfrm>
            <a:graphic>
              <a:graphicData uri="http://schemas.microsoft.com/office/powerpoint/2016/slidezoom">
                <pslz:sldZm>
                  <pslz:sldZmObj sldId="388" cId="2173635317">
                    <pslz:zmPr id="{1D315CD3-AB26-422C-BEE1-CEF583D52E39}" returnToParent="0" transitionDur="1000">
                      <p166:blipFill xmlns:p166="http://schemas.microsoft.com/office/powerpoint/2016/6/main">
                        <a:blip r:embed="rId11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296584" cy="1291829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  <a:effectLst>
                          <a:softEdge rad="635000"/>
                        </a:effectLst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2" name="Slide Zoom 21">
                <a:extLst>
                  <a:ext uri="{FF2B5EF4-FFF2-40B4-BE49-F238E27FC236}">
                    <a16:creationId xmlns:a16="http://schemas.microsoft.com/office/drawing/2014/main" id="{078DB55A-A1B1-A5D8-1B61-8F91FA3AB8D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246716" y="4577477"/>
                <a:ext cx="2296584" cy="1291829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  <a:effectLst>
                <a:softEdge rad="635000"/>
              </a:effectLst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800346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2C4A51-7309-9E4D-7F16-B92A14FA13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B16B86-0784-3204-0867-C68C9457AE17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D2BEB82A-80D6-4D89-8474-59179EACC70D}" type="datetime1">
              <a:rPr lang="es-ES" noProof="0" smtClean="0"/>
              <a:t>20/11/2025</a:t>
            </a:fld>
            <a:endParaRPr lang="es-E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601334-2096-558E-4D5C-A66DA5B3CB8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noProof="0" smtClean="0"/>
              <a:t>61</a:t>
            </a:fld>
            <a:endParaRPr lang="es-ES" noProof="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032660E-C9B3-E836-2B4D-6C325920D8D8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s-ES" noProof="0" dirty="0"/>
              <a:t>GIIE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CA4616-5021-E73B-257E-A7E358FFC29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07092" y="6247383"/>
            <a:ext cx="347505" cy="460747"/>
          </a:xfrm>
          <a:prstGeom prst="rect">
            <a:avLst/>
          </a:prstGeom>
        </p:spPr>
      </p:pic>
      <p:pic>
        <p:nvPicPr>
          <p:cNvPr id="6" name="Picture 5" descr="A blue dart in a target&#10;&#10;Description automatically generated">
            <a:extLst>
              <a:ext uri="{FF2B5EF4-FFF2-40B4-BE49-F238E27FC236}">
                <a16:creationId xmlns:a16="http://schemas.microsoft.com/office/drawing/2014/main" id="{FD5DD716-D158-7F95-DD97-453DEAE0A0E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</a:blip>
          <a:stretch>
            <a:fillRect/>
          </a:stretch>
        </p:blipFill>
        <p:spPr>
          <a:xfrm>
            <a:off x="6291882" y="6262468"/>
            <a:ext cx="427330" cy="430576"/>
          </a:xfrm>
          <a:prstGeom prst="rect">
            <a:avLst/>
          </a:prstGeom>
        </p:spPr>
      </p:pic>
      <p:pic>
        <p:nvPicPr>
          <p:cNvPr id="7" name="Picture 6" descr="A blue light bulb with a black background&#10;&#10;Description automatically generated">
            <a:extLst>
              <a:ext uri="{FF2B5EF4-FFF2-40B4-BE49-F238E27FC236}">
                <a16:creationId xmlns:a16="http://schemas.microsoft.com/office/drawing/2014/main" id="{D8BB4238-B692-575B-C233-4B42E587BFB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</a:blip>
          <a:stretch>
            <a:fillRect/>
          </a:stretch>
        </p:blipFill>
        <p:spPr>
          <a:xfrm>
            <a:off x="9278107" y="6242400"/>
            <a:ext cx="315185" cy="470712"/>
          </a:xfrm>
          <a:prstGeom prst="rect">
            <a:avLst/>
          </a:prstGeom>
        </p:spPr>
      </p:pic>
      <p:pic>
        <p:nvPicPr>
          <p:cNvPr id="8" name="Picture 7" descr="A blue and black beaker with a liquid in it&#10;&#10;Description automatically generated">
            <a:extLst>
              <a:ext uri="{FF2B5EF4-FFF2-40B4-BE49-F238E27FC236}">
                <a16:creationId xmlns:a16="http://schemas.microsoft.com/office/drawing/2014/main" id="{D1150360-E1FB-5124-754E-8682A609EA3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</a:blip>
          <a:stretch>
            <a:fillRect/>
          </a:stretch>
        </p:blipFill>
        <p:spPr>
          <a:xfrm>
            <a:off x="7342722" y="6300834"/>
            <a:ext cx="340860" cy="353845"/>
          </a:xfrm>
          <a:prstGeom prst="rect">
            <a:avLst/>
          </a:prstGeom>
        </p:spPr>
      </p:pic>
      <p:pic>
        <p:nvPicPr>
          <p:cNvPr id="9" name="Picture 8" descr="A blue clock with a black background&#10;&#10;Description automatically generated">
            <a:extLst>
              <a:ext uri="{FF2B5EF4-FFF2-40B4-BE49-F238E27FC236}">
                <a16:creationId xmlns:a16="http://schemas.microsoft.com/office/drawing/2014/main" id="{2CA55627-C7E5-109E-5E26-6E81C23CA516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</a:blip>
          <a:stretch>
            <a:fillRect/>
          </a:stretch>
        </p:blipFill>
        <p:spPr>
          <a:xfrm>
            <a:off x="10216800" y="6293678"/>
            <a:ext cx="354347" cy="368156"/>
          </a:xfrm>
          <a:prstGeom prst="rect">
            <a:avLst/>
          </a:prstGeom>
        </p:spPr>
      </p:pic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89DF9236-7A06-AC25-BFFF-B46E276FB30B}"/>
              </a:ext>
            </a:extLst>
          </p:cNvPr>
          <p:cNvGraphicFramePr>
            <a:graphicFrameLocks/>
          </p:cNvGraphicFramePr>
          <p:nvPr/>
        </p:nvGraphicFramePr>
        <p:xfrm>
          <a:off x="-191611" y="-568699"/>
          <a:ext cx="15068665" cy="73321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21736353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B1386D-20FB-FC64-548D-4AF284F7BE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CA9F83-9ED0-EDC9-EDCD-D6789E09C286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D2BEB82A-80D6-4D89-8474-59179EACC70D}" type="datetime1">
              <a:rPr lang="es-ES" noProof="0" smtClean="0"/>
              <a:t>20/11/2025</a:t>
            </a:fld>
            <a:endParaRPr lang="es-E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7B7B9D-FE1B-A915-A037-0E56833FC12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noProof="0" smtClean="0"/>
              <a:t>62</a:t>
            </a:fld>
            <a:endParaRPr lang="es-ES" noProof="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6269A12-C26C-E228-81E4-C41466B0E216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s-ES" noProof="0" dirty="0"/>
              <a:t>GIIE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65CD1D-DABE-B1B8-7C57-886A07285E7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07092" y="6247383"/>
            <a:ext cx="347505" cy="460747"/>
          </a:xfrm>
          <a:prstGeom prst="rect">
            <a:avLst/>
          </a:prstGeom>
        </p:spPr>
      </p:pic>
      <p:pic>
        <p:nvPicPr>
          <p:cNvPr id="6" name="Picture 5" descr="A blue dart in a target&#10;&#10;Description automatically generated">
            <a:extLst>
              <a:ext uri="{FF2B5EF4-FFF2-40B4-BE49-F238E27FC236}">
                <a16:creationId xmlns:a16="http://schemas.microsoft.com/office/drawing/2014/main" id="{79F459E4-F2C0-5614-0B7A-77AFDCABEB9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</a:blip>
          <a:stretch>
            <a:fillRect/>
          </a:stretch>
        </p:blipFill>
        <p:spPr>
          <a:xfrm>
            <a:off x="6291882" y="6262468"/>
            <a:ext cx="427330" cy="430576"/>
          </a:xfrm>
          <a:prstGeom prst="rect">
            <a:avLst/>
          </a:prstGeom>
        </p:spPr>
      </p:pic>
      <p:pic>
        <p:nvPicPr>
          <p:cNvPr id="7" name="Picture 6" descr="A blue light bulb with a black background&#10;&#10;Description automatically generated">
            <a:extLst>
              <a:ext uri="{FF2B5EF4-FFF2-40B4-BE49-F238E27FC236}">
                <a16:creationId xmlns:a16="http://schemas.microsoft.com/office/drawing/2014/main" id="{149AFED0-79B2-41E1-36DF-07BA391977B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</a:blip>
          <a:stretch>
            <a:fillRect/>
          </a:stretch>
        </p:blipFill>
        <p:spPr>
          <a:xfrm>
            <a:off x="9278107" y="6242400"/>
            <a:ext cx="315185" cy="470712"/>
          </a:xfrm>
          <a:prstGeom prst="rect">
            <a:avLst/>
          </a:prstGeom>
        </p:spPr>
      </p:pic>
      <p:pic>
        <p:nvPicPr>
          <p:cNvPr id="8" name="Picture 7" descr="A blue and black beaker with a liquid in it&#10;&#10;Description automatically generated">
            <a:extLst>
              <a:ext uri="{FF2B5EF4-FFF2-40B4-BE49-F238E27FC236}">
                <a16:creationId xmlns:a16="http://schemas.microsoft.com/office/drawing/2014/main" id="{C7B1B480-B715-4F5C-6784-4B805FC4479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</a:blip>
          <a:stretch>
            <a:fillRect/>
          </a:stretch>
        </p:blipFill>
        <p:spPr>
          <a:xfrm>
            <a:off x="7342722" y="6300834"/>
            <a:ext cx="340860" cy="353845"/>
          </a:xfrm>
          <a:prstGeom prst="rect">
            <a:avLst/>
          </a:prstGeom>
        </p:spPr>
      </p:pic>
      <p:pic>
        <p:nvPicPr>
          <p:cNvPr id="9" name="Picture 8" descr="A blue clock with a black background&#10;&#10;Description automatically generated">
            <a:extLst>
              <a:ext uri="{FF2B5EF4-FFF2-40B4-BE49-F238E27FC236}">
                <a16:creationId xmlns:a16="http://schemas.microsoft.com/office/drawing/2014/main" id="{62139153-F3BD-A6CC-D8EA-7C9453CA39E4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</a:blip>
          <a:stretch>
            <a:fillRect/>
          </a:stretch>
        </p:blipFill>
        <p:spPr>
          <a:xfrm>
            <a:off x="10216800" y="6293678"/>
            <a:ext cx="354347" cy="368156"/>
          </a:xfrm>
          <a:prstGeom prst="rect">
            <a:avLst/>
          </a:prstGeom>
        </p:spPr>
      </p:pic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D914D112-44F8-B901-85AF-CC37E28570A5}"/>
              </a:ext>
            </a:extLst>
          </p:cNvPr>
          <p:cNvGraphicFramePr>
            <a:graphicFrameLocks/>
          </p:cNvGraphicFramePr>
          <p:nvPr/>
        </p:nvGraphicFramePr>
        <p:xfrm>
          <a:off x="-191611" y="-568699"/>
          <a:ext cx="15068665" cy="73321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1" name="Slide Zoom 10">
                <a:extLst>
                  <a:ext uri="{FF2B5EF4-FFF2-40B4-BE49-F238E27FC236}">
                    <a16:creationId xmlns:a16="http://schemas.microsoft.com/office/drawing/2014/main" id="{8B5EC02A-26C4-8097-BE73-D849A0C5D5D7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243459" y="4203700"/>
              <a:ext cx="3131691" cy="1761576"/>
            </p:xfrm>
            <a:graphic>
              <a:graphicData uri="http://schemas.microsoft.com/office/powerpoint/2016/slidezoom">
                <pslz:sldZm>
                  <pslz:sldZmObj sldId="389" cId="3986185253">
                    <pslz:zmPr id="{8E32B0F5-E9C2-4ACB-8613-CE4427AAD49C}" returnToParent="0" transitionDur="1000">
                      <p166:blipFill xmlns:p166="http://schemas.microsoft.com/office/powerpoint/2016/6/main">
                        <a:blip r:embed="rId9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131691" cy="1761576"/>
                        </a:xfrm>
                        <a:prstGeom prst="ellipse">
                          <a:avLst/>
                        </a:prstGeom>
                        <a:ln>
                          <a:noFill/>
                        </a:ln>
                        <a:effectLst>
                          <a:softEdge rad="635000"/>
                        </a:effectLst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1" name="Slide Zoom 10">
                <a:extLst>
                  <a:ext uri="{FF2B5EF4-FFF2-40B4-BE49-F238E27FC236}">
                    <a16:creationId xmlns:a16="http://schemas.microsoft.com/office/drawing/2014/main" id="{8B5EC02A-26C4-8097-BE73-D849A0C5D5D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243459" y="4203700"/>
                <a:ext cx="3131691" cy="1761576"/>
              </a:xfrm>
              <a:prstGeom prst="ellipse">
                <a:avLst/>
              </a:prstGeom>
              <a:ln>
                <a:noFill/>
              </a:ln>
              <a:effectLst>
                <a:softEdge rad="635000"/>
              </a:effectLst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664588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DFFDC4-2786-040F-5ACF-3DBA6EA5C5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7EBEB7-76ED-6DDB-69AE-7A70DD736245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D2BEB82A-80D6-4D89-8474-59179EACC70D}" type="datetime1">
              <a:rPr lang="es-ES" noProof="0" smtClean="0"/>
              <a:t>20/11/2025</a:t>
            </a:fld>
            <a:endParaRPr lang="es-E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A49F58-F54B-FC27-5146-99B474223D5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noProof="0" smtClean="0"/>
              <a:t>63</a:t>
            </a:fld>
            <a:endParaRPr lang="es-ES" noProof="0" dirty="0"/>
          </a:p>
        </p:txBody>
      </p:sp>
      <p:sp>
        <p:nvSpPr>
          <p:cNvPr id="17" name="Google Shape;332;p32">
            <a:extLst>
              <a:ext uri="{FF2B5EF4-FFF2-40B4-BE49-F238E27FC236}">
                <a16:creationId xmlns:a16="http://schemas.microsoft.com/office/drawing/2014/main" id="{EEA9DE2C-F323-0A5A-E351-BEE800886B9C}"/>
              </a:ext>
            </a:extLst>
          </p:cNvPr>
          <p:cNvSpPr/>
          <p:nvPr/>
        </p:nvSpPr>
        <p:spPr>
          <a:xfrm rot="10800000" flipH="1">
            <a:off x="0" y="171450"/>
            <a:ext cx="12192000" cy="667498"/>
          </a:xfrm>
          <a:prstGeom prst="rect">
            <a:avLst/>
          </a:prstGeom>
          <a:solidFill>
            <a:srgbClr val="00498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noProof="0" dirty="0"/>
          </a:p>
        </p:txBody>
      </p:sp>
      <p:sp>
        <p:nvSpPr>
          <p:cNvPr id="18" name="Google Shape;333;p32">
            <a:extLst>
              <a:ext uri="{FF2B5EF4-FFF2-40B4-BE49-F238E27FC236}">
                <a16:creationId xmlns:a16="http://schemas.microsoft.com/office/drawing/2014/main" id="{3A47E1EE-9334-141A-F65C-DC25FDC6243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31200" y="171449"/>
            <a:ext cx="7929600" cy="655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Lato"/>
              <a:buNone/>
            </a:pPr>
            <a:r>
              <a:rPr lang="es-ES" sz="3200" b="1" noProof="0" dirty="0">
                <a:solidFill>
                  <a:schemeClr val="lt1"/>
                </a:solidFill>
                <a:latin typeface="Lato" panose="020F0502020204030203" pitchFamily="34" charset="0"/>
                <a:ea typeface="Merriweather"/>
                <a:cs typeface="Merriweather"/>
                <a:sym typeface="Merriweather"/>
              </a:rPr>
              <a:t>EIS – 2.3V – 0.7Hz a 10kHz – Etapa 4</a:t>
            </a:r>
            <a:endParaRPr lang="es-ES" sz="3200" noProof="0" dirty="0">
              <a:solidFill>
                <a:schemeClr val="lt1"/>
              </a:solidFill>
              <a:latin typeface="Lato" panose="020F0502020204030203" pitchFamily="34" charset="0"/>
              <a:ea typeface="Merriweather"/>
              <a:cs typeface="Merriweather"/>
              <a:sym typeface="Merriweather"/>
            </a:endParaRPr>
          </a:p>
        </p:txBody>
      </p:sp>
      <p:pic>
        <p:nvPicPr>
          <p:cNvPr id="19" name="Google Shape;109;p14">
            <a:extLst>
              <a:ext uri="{FF2B5EF4-FFF2-40B4-BE49-F238E27FC236}">
                <a16:creationId xmlns:a16="http://schemas.microsoft.com/office/drawing/2014/main" id="{EE829B45-9224-C077-A6CE-5D3A217889A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618409" y="364825"/>
            <a:ext cx="283835" cy="268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9" descr="A white building with a dome on a black background&#10;&#10;Description automatically generated">
            <a:extLst>
              <a:ext uri="{FF2B5EF4-FFF2-40B4-BE49-F238E27FC236}">
                <a16:creationId xmlns:a16="http://schemas.microsoft.com/office/drawing/2014/main" id="{A8F63DE7-AF81-2459-8FF5-A2D20A897F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505" y="253884"/>
            <a:ext cx="439951" cy="495418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F4162FF-9F7D-3DC4-D0DD-7A8B8B0282CC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s-ES" noProof="0" dirty="0"/>
              <a:t>GIIE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42921C-704A-8934-551F-8745888D3CC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07092" y="6247383"/>
            <a:ext cx="347505" cy="460747"/>
          </a:xfrm>
          <a:prstGeom prst="rect">
            <a:avLst/>
          </a:prstGeom>
        </p:spPr>
      </p:pic>
      <p:pic>
        <p:nvPicPr>
          <p:cNvPr id="6" name="Picture 5" descr="A blue dart in a target&#10;&#10;Description automatically generated">
            <a:extLst>
              <a:ext uri="{FF2B5EF4-FFF2-40B4-BE49-F238E27FC236}">
                <a16:creationId xmlns:a16="http://schemas.microsoft.com/office/drawing/2014/main" id="{1EA5D8CD-CEA9-2F22-4927-0CD328D6A8C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</a:blip>
          <a:stretch>
            <a:fillRect/>
          </a:stretch>
        </p:blipFill>
        <p:spPr>
          <a:xfrm>
            <a:off x="6291882" y="6262468"/>
            <a:ext cx="427330" cy="430576"/>
          </a:xfrm>
          <a:prstGeom prst="rect">
            <a:avLst/>
          </a:prstGeom>
        </p:spPr>
      </p:pic>
      <p:pic>
        <p:nvPicPr>
          <p:cNvPr id="7" name="Picture 6" descr="A blue light bulb with a black background&#10;&#10;Description automatically generated">
            <a:extLst>
              <a:ext uri="{FF2B5EF4-FFF2-40B4-BE49-F238E27FC236}">
                <a16:creationId xmlns:a16="http://schemas.microsoft.com/office/drawing/2014/main" id="{C913C89D-3CAF-3FB5-C39F-B818015E6131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</a:blip>
          <a:stretch>
            <a:fillRect/>
          </a:stretch>
        </p:blipFill>
        <p:spPr>
          <a:xfrm>
            <a:off x="9278107" y="6242400"/>
            <a:ext cx="315185" cy="470712"/>
          </a:xfrm>
          <a:prstGeom prst="rect">
            <a:avLst/>
          </a:prstGeom>
        </p:spPr>
      </p:pic>
      <p:pic>
        <p:nvPicPr>
          <p:cNvPr id="8" name="Picture 7" descr="A blue and black beaker with a liquid in it&#10;&#10;Description automatically generated">
            <a:extLst>
              <a:ext uri="{FF2B5EF4-FFF2-40B4-BE49-F238E27FC236}">
                <a16:creationId xmlns:a16="http://schemas.microsoft.com/office/drawing/2014/main" id="{CFC38E20-DC7F-975C-E436-2152EE08227F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</a:blip>
          <a:stretch>
            <a:fillRect/>
          </a:stretch>
        </p:blipFill>
        <p:spPr>
          <a:xfrm>
            <a:off x="7342722" y="6300834"/>
            <a:ext cx="340860" cy="353845"/>
          </a:xfrm>
          <a:prstGeom prst="rect">
            <a:avLst/>
          </a:prstGeom>
        </p:spPr>
      </p:pic>
      <p:pic>
        <p:nvPicPr>
          <p:cNvPr id="9" name="Picture 8" descr="A blue clock with a black background&#10;&#10;Description automatically generated">
            <a:extLst>
              <a:ext uri="{FF2B5EF4-FFF2-40B4-BE49-F238E27FC236}">
                <a16:creationId xmlns:a16="http://schemas.microsoft.com/office/drawing/2014/main" id="{6BE63B90-CFE6-8D95-7AD8-06BB391B11F0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</a:blip>
          <a:stretch>
            <a:fillRect/>
          </a:stretch>
        </p:blipFill>
        <p:spPr>
          <a:xfrm>
            <a:off x="10216800" y="6293678"/>
            <a:ext cx="354347" cy="368156"/>
          </a:xfrm>
          <a:prstGeom prst="rect">
            <a:avLst/>
          </a:prstGeom>
        </p:spPr>
      </p:pic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3109C79E-964C-89D7-8B95-FDC6F5D739A1}"/>
              </a:ext>
            </a:extLst>
          </p:cNvPr>
          <p:cNvGraphicFramePr>
            <a:graphicFrameLocks/>
          </p:cNvGraphicFramePr>
          <p:nvPr/>
        </p:nvGraphicFramePr>
        <p:xfrm>
          <a:off x="241067" y="988693"/>
          <a:ext cx="11268000" cy="5482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</p:spTree>
    <p:extLst>
      <p:ext uri="{BB962C8B-B14F-4D97-AF65-F5344CB8AC3E}">
        <p14:creationId xmlns:p14="http://schemas.microsoft.com/office/powerpoint/2010/main" val="39861852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817B10-42BB-2227-8D7B-5778AA1179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527AF3-3720-3526-6F58-1B2BE40109AA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D2BEB82A-80D6-4D89-8474-59179EACC70D}" type="datetime1">
              <a:rPr lang="es-ES" noProof="0" smtClean="0"/>
              <a:t>20/11/2025</a:t>
            </a:fld>
            <a:endParaRPr lang="es-E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55C0F8-F7D2-BB4D-072F-EFC1298DB9A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noProof="0" smtClean="0"/>
              <a:t>64</a:t>
            </a:fld>
            <a:endParaRPr lang="es-ES" noProof="0" dirty="0"/>
          </a:p>
        </p:txBody>
      </p:sp>
      <p:sp>
        <p:nvSpPr>
          <p:cNvPr id="17" name="Google Shape;332;p32">
            <a:extLst>
              <a:ext uri="{FF2B5EF4-FFF2-40B4-BE49-F238E27FC236}">
                <a16:creationId xmlns:a16="http://schemas.microsoft.com/office/drawing/2014/main" id="{5FF290D2-F9D0-7E3C-F9A9-3B8BF49BDD7B}"/>
              </a:ext>
            </a:extLst>
          </p:cNvPr>
          <p:cNvSpPr/>
          <p:nvPr/>
        </p:nvSpPr>
        <p:spPr>
          <a:xfrm rot="10800000" flipH="1">
            <a:off x="0" y="171450"/>
            <a:ext cx="12192000" cy="667498"/>
          </a:xfrm>
          <a:prstGeom prst="rect">
            <a:avLst/>
          </a:prstGeom>
          <a:solidFill>
            <a:srgbClr val="00498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noProof="0" dirty="0"/>
          </a:p>
        </p:txBody>
      </p:sp>
      <p:sp>
        <p:nvSpPr>
          <p:cNvPr id="18" name="Google Shape;333;p32">
            <a:extLst>
              <a:ext uri="{FF2B5EF4-FFF2-40B4-BE49-F238E27FC236}">
                <a16:creationId xmlns:a16="http://schemas.microsoft.com/office/drawing/2014/main" id="{A356BA10-0720-6484-CFDA-111D693DA5D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31200" y="171449"/>
            <a:ext cx="7929600" cy="655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Lato"/>
              <a:buNone/>
            </a:pPr>
            <a:r>
              <a:rPr lang="es-ES" sz="3200" b="1" noProof="0" dirty="0">
                <a:solidFill>
                  <a:schemeClr val="lt1"/>
                </a:solidFill>
                <a:latin typeface="Lato" panose="020F0502020204030203" pitchFamily="34" charset="0"/>
                <a:ea typeface="Merriweather"/>
                <a:cs typeface="Merriweather"/>
                <a:sym typeface="Merriweather"/>
              </a:rPr>
              <a:t>EIS – 2.3V – 0.7Hz a 10kHz – Etapa 5 </a:t>
            </a:r>
            <a:endParaRPr lang="es-ES" sz="3200" noProof="0" dirty="0">
              <a:solidFill>
                <a:schemeClr val="lt1"/>
              </a:solidFill>
              <a:latin typeface="Lato" panose="020F0502020204030203" pitchFamily="34" charset="0"/>
              <a:ea typeface="Merriweather"/>
              <a:cs typeface="Merriweather"/>
              <a:sym typeface="Merriweather"/>
            </a:endParaRPr>
          </a:p>
        </p:txBody>
      </p:sp>
      <p:pic>
        <p:nvPicPr>
          <p:cNvPr id="19" name="Google Shape;109;p14">
            <a:extLst>
              <a:ext uri="{FF2B5EF4-FFF2-40B4-BE49-F238E27FC236}">
                <a16:creationId xmlns:a16="http://schemas.microsoft.com/office/drawing/2014/main" id="{9D10EB04-F8DF-446B-CFC4-C0718B4507BE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618409" y="364825"/>
            <a:ext cx="283835" cy="268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9" descr="A white building with a dome on a black background&#10;&#10;Description automatically generated">
            <a:extLst>
              <a:ext uri="{FF2B5EF4-FFF2-40B4-BE49-F238E27FC236}">
                <a16:creationId xmlns:a16="http://schemas.microsoft.com/office/drawing/2014/main" id="{6D5F6502-A9FE-0217-B5FC-9E840F5919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505" y="253884"/>
            <a:ext cx="439951" cy="495418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73BD769-5AB9-4F18-5A79-C20720CAC728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s-ES" noProof="0" dirty="0"/>
              <a:t>GIIE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FD2346-1CAE-5143-D823-0E6C5C52A3F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07092" y="6247383"/>
            <a:ext cx="347505" cy="460747"/>
          </a:xfrm>
          <a:prstGeom prst="rect">
            <a:avLst/>
          </a:prstGeom>
        </p:spPr>
      </p:pic>
      <p:pic>
        <p:nvPicPr>
          <p:cNvPr id="6" name="Picture 5" descr="A blue dart in a target&#10;&#10;Description automatically generated">
            <a:extLst>
              <a:ext uri="{FF2B5EF4-FFF2-40B4-BE49-F238E27FC236}">
                <a16:creationId xmlns:a16="http://schemas.microsoft.com/office/drawing/2014/main" id="{1C0DC914-1F08-244D-2517-AEB21BBD1C6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</a:blip>
          <a:stretch>
            <a:fillRect/>
          </a:stretch>
        </p:blipFill>
        <p:spPr>
          <a:xfrm>
            <a:off x="6291882" y="6262468"/>
            <a:ext cx="427330" cy="430576"/>
          </a:xfrm>
          <a:prstGeom prst="rect">
            <a:avLst/>
          </a:prstGeom>
        </p:spPr>
      </p:pic>
      <p:pic>
        <p:nvPicPr>
          <p:cNvPr id="7" name="Picture 6" descr="A blue light bulb with a black background&#10;&#10;Description automatically generated">
            <a:extLst>
              <a:ext uri="{FF2B5EF4-FFF2-40B4-BE49-F238E27FC236}">
                <a16:creationId xmlns:a16="http://schemas.microsoft.com/office/drawing/2014/main" id="{E4CB5F19-1D7D-EF6F-493D-12D48F295706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</a:blip>
          <a:stretch>
            <a:fillRect/>
          </a:stretch>
        </p:blipFill>
        <p:spPr>
          <a:xfrm>
            <a:off x="9278107" y="6242400"/>
            <a:ext cx="315185" cy="470712"/>
          </a:xfrm>
          <a:prstGeom prst="rect">
            <a:avLst/>
          </a:prstGeom>
        </p:spPr>
      </p:pic>
      <p:pic>
        <p:nvPicPr>
          <p:cNvPr id="8" name="Picture 7" descr="A blue and black beaker with a liquid in it&#10;&#10;Description automatically generated">
            <a:extLst>
              <a:ext uri="{FF2B5EF4-FFF2-40B4-BE49-F238E27FC236}">
                <a16:creationId xmlns:a16="http://schemas.microsoft.com/office/drawing/2014/main" id="{1F74B018-0AE5-C43B-098F-4D0323FCA371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</a:blip>
          <a:stretch>
            <a:fillRect/>
          </a:stretch>
        </p:blipFill>
        <p:spPr>
          <a:xfrm>
            <a:off x="7342722" y="6300834"/>
            <a:ext cx="340860" cy="353845"/>
          </a:xfrm>
          <a:prstGeom prst="rect">
            <a:avLst/>
          </a:prstGeom>
        </p:spPr>
      </p:pic>
      <p:pic>
        <p:nvPicPr>
          <p:cNvPr id="9" name="Picture 8" descr="A blue clock with a black background&#10;&#10;Description automatically generated">
            <a:extLst>
              <a:ext uri="{FF2B5EF4-FFF2-40B4-BE49-F238E27FC236}">
                <a16:creationId xmlns:a16="http://schemas.microsoft.com/office/drawing/2014/main" id="{FF840F28-9955-A405-B609-3ECB5733EA3F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</a:blip>
          <a:stretch>
            <a:fillRect/>
          </a:stretch>
        </p:blipFill>
        <p:spPr>
          <a:xfrm>
            <a:off x="10216800" y="6293678"/>
            <a:ext cx="354347" cy="368156"/>
          </a:xfrm>
          <a:prstGeom prst="rect">
            <a:avLst/>
          </a:prstGeom>
        </p:spPr>
      </p:pic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2D73176A-3C6D-3A2E-5EC7-9199C3FF7110}"/>
              </a:ext>
            </a:extLst>
          </p:cNvPr>
          <p:cNvGraphicFramePr>
            <a:graphicFrameLocks/>
          </p:cNvGraphicFramePr>
          <p:nvPr/>
        </p:nvGraphicFramePr>
        <p:xfrm>
          <a:off x="241067" y="988693"/>
          <a:ext cx="11268000" cy="5482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EA7F95DF-3D8E-1696-4BD5-B03DC6158464}"/>
              </a:ext>
            </a:extLst>
          </p:cNvPr>
          <p:cNvGraphicFramePr>
            <a:graphicFrameLocks/>
          </p:cNvGraphicFramePr>
          <p:nvPr/>
        </p:nvGraphicFramePr>
        <p:xfrm>
          <a:off x="1237733" y="4476750"/>
          <a:ext cx="2818845" cy="13715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</p:spTree>
    <p:extLst>
      <p:ext uri="{BB962C8B-B14F-4D97-AF65-F5344CB8AC3E}">
        <p14:creationId xmlns:p14="http://schemas.microsoft.com/office/powerpoint/2010/main" val="20361093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  <p:bldGraphic spid="11" grpId="0">
        <p:bldAsOne/>
      </p:bldGraphic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3EFD41-A5A8-F887-160D-C2ED5A31044E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60291C5F-F741-4AC0-B8E7-1E9FE0E11C14}" type="datetime1">
              <a:rPr lang="es-ES" noProof="0" smtClean="0"/>
              <a:t>20/11/2025</a:t>
            </a:fld>
            <a:endParaRPr lang="es-E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EB1C4D-855C-7E57-E809-1371FDBC90B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noProof="0" smtClean="0"/>
              <a:t>65</a:t>
            </a:fld>
            <a:endParaRPr lang="es-ES" noProof="0" dirty="0"/>
          </a:p>
        </p:txBody>
      </p:sp>
      <p:sp>
        <p:nvSpPr>
          <p:cNvPr id="11" name="Google Shape;332;p32">
            <a:extLst>
              <a:ext uri="{FF2B5EF4-FFF2-40B4-BE49-F238E27FC236}">
                <a16:creationId xmlns:a16="http://schemas.microsoft.com/office/drawing/2014/main" id="{5CEA1D4C-25D0-2A16-8817-75301CEF9450}"/>
              </a:ext>
            </a:extLst>
          </p:cNvPr>
          <p:cNvSpPr/>
          <p:nvPr/>
        </p:nvSpPr>
        <p:spPr>
          <a:xfrm rot="10800000" flipH="1">
            <a:off x="0" y="171450"/>
            <a:ext cx="12192000" cy="667498"/>
          </a:xfrm>
          <a:prstGeom prst="rect">
            <a:avLst/>
          </a:prstGeom>
          <a:solidFill>
            <a:srgbClr val="00498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noProof="0" dirty="0"/>
          </a:p>
        </p:txBody>
      </p:sp>
      <p:sp>
        <p:nvSpPr>
          <p:cNvPr id="12" name="Google Shape;333;p32">
            <a:extLst>
              <a:ext uri="{FF2B5EF4-FFF2-40B4-BE49-F238E27FC236}">
                <a16:creationId xmlns:a16="http://schemas.microsoft.com/office/drawing/2014/main" id="{014C4016-C046-32AB-D4D8-73D5DA5B18C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31200" y="171449"/>
            <a:ext cx="7929600" cy="655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Lato"/>
              <a:buNone/>
            </a:pPr>
            <a:r>
              <a:rPr lang="es-ES" sz="3200" b="1" noProof="0" dirty="0">
                <a:solidFill>
                  <a:schemeClr val="lt1"/>
                </a:solidFill>
                <a:latin typeface="Lato" panose="020F0502020204030203" pitchFamily="34" charset="0"/>
                <a:ea typeface="Merriweather"/>
                <a:cs typeface="Merriweather"/>
                <a:sym typeface="Merriweather"/>
              </a:rPr>
              <a:t>N115 – Resistencia óhmica</a:t>
            </a:r>
            <a:endParaRPr lang="es-ES" sz="3200" noProof="0" dirty="0">
              <a:solidFill>
                <a:schemeClr val="lt1"/>
              </a:solidFill>
              <a:latin typeface="Lato" panose="020F0502020204030203" pitchFamily="34" charset="0"/>
              <a:ea typeface="Merriweather"/>
              <a:cs typeface="Merriweather"/>
              <a:sym typeface="Merriweather"/>
            </a:endParaRPr>
          </a:p>
        </p:txBody>
      </p:sp>
      <p:pic>
        <p:nvPicPr>
          <p:cNvPr id="13" name="Google Shape;109;p14">
            <a:extLst>
              <a:ext uri="{FF2B5EF4-FFF2-40B4-BE49-F238E27FC236}">
                <a16:creationId xmlns:a16="http://schemas.microsoft.com/office/drawing/2014/main" id="{2F7FE34C-7BA7-C675-99EB-19B7D620598A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618409" y="364825"/>
            <a:ext cx="283835" cy="268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 descr="A white building with a dome on a black background&#10;&#10;Description automatically generated">
            <a:extLst>
              <a:ext uri="{FF2B5EF4-FFF2-40B4-BE49-F238E27FC236}">
                <a16:creationId xmlns:a16="http://schemas.microsoft.com/office/drawing/2014/main" id="{7B66A8C3-E739-679B-A6CA-630DD9F5D4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505" y="253884"/>
            <a:ext cx="439951" cy="495418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C0715EB-25E8-6F47-A98B-51F7444F4783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s-ES" noProof="0" dirty="0"/>
              <a:t>GIIE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AC5141D-E236-113C-27E3-828E2911F27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07092" y="6247383"/>
            <a:ext cx="347505" cy="460747"/>
          </a:xfrm>
          <a:prstGeom prst="rect">
            <a:avLst/>
          </a:prstGeom>
        </p:spPr>
      </p:pic>
      <p:pic>
        <p:nvPicPr>
          <p:cNvPr id="8" name="Picture 7" descr="A blue dart in a target&#10;&#10;Description automatically generated">
            <a:extLst>
              <a:ext uri="{FF2B5EF4-FFF2-40B4-BE49-F238E27FC236}">
                <a16:creationId xmlns:a16="http://schemas.microsoft.com/office/drawing/2014/main" id="{B80A5332-17B2-2A16-70DD-DF1939888C4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</a:blip>
          <a:stretch>
            <a:fillRect/>
          </a:stretch>
        </p:blipFill>
        <p:spPr>
          <a:xfrm>
            <a:off x="6291882" y="6262468"/>
            <a:ext cx="427330" cy="430576"/>
          </a:xfrm>
          <a:prstGeom prst="rect">
            <a:avLst/>
          </a:prstGeom>
        </p:spPr>
      </p:pic>
      <p:pic>
        <p:nvPicPr>
          <p:cNvPr id="9" name="Picture 8" descr="A blue light bulb with a black background&#10;&#10;Description automatically generated">
            <a:extLst>
              <a:ext uri="{FF2B5EF4-FFF2-40B4-BE49-F238E27FC236}">
                <a16:creationId xmlns:a16="http://schemas.microsoft.com/office/drawing/2014/main" id="{2F0E593C-482B-8384-B853-F456E59F695D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</a:blip>
          <a:stretch>
            <a:fillRect/>
          </a:stretch>
        </p:blipFill>
        <p:spPr>
          <a:xfrm>
            <a:off x="9278107" y="6242400"/>
            <a:ext cx="315185" cy="470712"/>
          </a:xfrm>
          <a:prstGeom prst="rect">
            <a:avLst/>
          </a:prstGeom>
        </p:spPr>
      </p:pic>
      <p:pic>
        <p:nvPicPr>
          <p:cNvPr id="10" name="Picture 9" descr="A blue and black beaker with a liquid in it&#10;&#10;Description automatically generated">
            <a:extLst>
              <a:ext uri="{FF2B5EF4-FFF2-40B4-BE49-F238E27FC236}">
                <a16:creationId xmlns:a16="http://schemas.microsoft.com/office/drawing/2014/main" id="{029977BC-B2EC-4354-4C39-72A4878CE363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</a:blip>
          <a:stretch>
            <a:fillRect/>
          </a:stretch>
        </p:blipFill>
        <p:spPr>
          <a:xfrm>
            <a:off x="7342722" y="6300834"/>
            <a:ext cx="340860" cy="353845"/>
          </a:xfrm>
          <a:prstGeom prst="rect">
            <a:avLst/>
          </a:prstGeom>
        </p:spPr>
      </p:pic>
      <p:pic>
        <p:nvPicPr>
          <p:cNvPr id="15" name="Picture 14" descr="A blue clock with a black background&#10;&#10;Description automatically generated">
            <a:extLst>
              <a:ext uri="{FF2B5EF4-FFF2-40B4-BE49-F238E27FC236}">
                <a16:creationId xmlns:a16="http://schemas.microsoft.com/office/drawing/2014/main" id="{EF1D606F-CF3A-F461-CFE7-3FCF830A949B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</a:blip>
          <a:stretch>
            <a:fillRect/>
          </a:stretch>
        </p:blipFill>
        <p:spPr>
          <a:xfrm>
            <a:off x="10216800" y="6293678"/>
            <a:ext cx="354347" cy="368156"/>
          </a:xfrm>
          <a:prstGeom prst="rect">
            <a:avLst/>
          </a:prstGeom>
        </p:spPr>
      </p:pic>
      <p:graphicFrame>
        <p:nvGraphicFramePr>
          <p:cNvPr id="21" name="Chart 20">
            <a:extLst>
              <a:ext uri="{FF2B5EF4-FFF2-40B4-BE49-F238E27FC236}">
                <a16:creationId xmlns:a16="http://schemas.microsoft.com/office/drawing/2014/main" id="{B2FE339D-24C7-4231-B9D6-28A7D072561D}"/>
              </a:ext>
            </a:extLst>
          </p:cNvPr>
          <p:cNvGraphicFramePr>
            <a:graphicFrameLocks/>
          </p:cNvGraphicFramePr>
          <p:nvPr/>
        </p:nvGraphicFramePr>
        <p:xfrm>
          <a:off x="3018773" y="1127342"/>
          <a:ext cx="6388273" cy="47097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</p:spTree>
    <p:extLst>
      <p:ext uri="{BB962C8B-B14F-4D97-AF65-F5344CB8AC3E}">
        <p14:creationId xmlns:p14="http://schemas.microsoft.com/office/powerpoint/2010/main" val="32234053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5AEF99-E73C-5815-EAFD-660059D045ED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4563C8C8-80C0-4766-8989-42EBBC9917F6}" type="datetime1">
              <a:rPr lang="es-ES" noProof="0" smtClean="0"/>
              <a:t>20/11/2025</a:t>
            </a:fld>
            <a:endParaRPr lang="es-E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ECE129-0173-E80B-1913-54F68559646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noProof="0" smtClean="0"/>
              <a:t>66</a:t>
            </a:fld>
            <a:endParaRPr lang="es-ES" noProof="0" dirty="0"/>
          </a:p>
        </p:txBody>
      </p:sp>
      <p:sp>
        <p:nvSpPr>
          <p:cNvPr id="9" name="Google Shape;332;p32">
            <a:extLst>
              <a:ext uri="{FF2B5EF4-FFF2-40B4-BE49-F238E27FC236}">
                <a16:creationId xmlns:a16="http://schemas.microsoft.com/office/drawing/2014/main" id="{1F923B8E-E36E-620B-EADD-7DD06A0EAFF9}"/>
              </a:ext>
            </a:extLst>
          </p:cNvPr>
          <p:cNvSpPr/>
          <p:nvPr/>
        </p:nvSpPr>
        <p:spPr>
          <a:xfrm rot="10800000" flipH="1">
            <a:off x="0" y="171450"/>
            <a:ext cx="12192000" cy="667498"/>
          </a:xfrm>
          <a:prstGeom prst="rect">
            <a:avLst/>
          </a:prstGeom>
          <a:solidFill>
            <a:srgbClr val="00498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noProof="0" dirty="0"/>
          </a:p>
        </p:txBody>
      </p:sp>
      <p:sp>
        <p:nvSpPr>
          <p:cNvPr id="10" name="Google Shape;333;p32">
            <a:extLst>
              <a:ext uri="{FF2B5EF4-FFF2-40B4-BE49-F238E27FC236}">
                <a16:creationId xmlns:a16="http://schemas.microsoft.com/office/drawing/2014/main" id="{4B7B1418-1E9E-7F25-CC70-24A643E2D8E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71449"/>
            <a:ext cx="12192000" cy="655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Lato"/>
              <a:buNone/>
            </a:pPr>
            <a:r>
              <a:rPr lang="es-ES" sz="3200" b="1" noProof="0" dirty="0">
                <a:solidFill>
                  <a:schemeClr val="lt1"/>
                </a:solidFill>
                <a:latin typeface="Lato" panose="020F0502020204030203" pitchFamily="34" charset="0"/>
                <a:ea typeface="Merriweather"/>
                <a:cs typeface="Merriweather"/>
                <a:sym typeface="Merriweather"/>
              </a:rPr>
              <a:t>N115 – 1º constante de tiempo</a:t>
            </a:r>
            <a:endParaRPr lang="es-ES" sz="3200" noProof="0" dirty="0">
              <a:solidFill>
                <a:schemeClr val="lt1"/>
              </a:solidFill>
              <a:latin typeface="Lato" panose="020F0502020204030203" pitchFamily="34" charset="0"/>
              <a:ea typeface="Merriweather"/>
              <a:cs typeface="Merriweather"/>
              <a:sym typeface="Merriweather"/>
            </a:endParaRPr>
          </a:p>
        </p:txBody>
      </p:sp>
      <p:pic>
        <p:nvPicPr>
          <p:cNvPr id="11" name="Google Shape;109;p14">
            <a:extLst>
              <a:ext uri="{FF2B5EF4-FFF2-40B4-BE49-F238E27FC236}">
                <a16:creationId xmlns:a16="http://schemas.microsoft.com/office/drawing/2014/main" id="{14347B0C-9269-ED76-34B4-0214F06D7112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618409" y="364825"/>
            <a:ext cx="283835" cy="268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A white building with a dome on a black background&#10;&#10;Description automatically generated">
            <a:extLst>
              <a:ext uri="{FF2B5EF4-FFF2-40B4-BE49-F238E27FC236}">
                <a16:creationId xmlns:a16="http://schemas.microsoft.com/office/drawing/2014/main" id="{6918B170-74D8-6758-2936-52A0075C6A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505" y="253884"/>
            <a:ext cx="439951" cy="495418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2601FDD-8A14-2795-38F2-2ACC0CE859BC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s-ES" noProof="0" dirty="0"/>
              <a:t>GIIE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D876D6F-4E93-B3B8-0F60-186EC5AD0D4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07092" y="6247383"/>
            <a:ext cx="347505" cy="460747"/>
          </a:xfrm>
          <a:prstGeom prst="rect">
            <a:avLst/>
          </a:prstGeom>
        </p:spPr>
      </p:pic>
      <p:pic>
        <p:nvPicPr>
          <p:cNvPr id="14" name="Picture 13" descr="A blue dart in a target&#10;&#10;Description automatically generated">
            <a:extLst>
              <a:ext uri="{FF2B5EF4-FFF2-40B4-BE49-F238E27FC236}">
                <a16:creationId xmlns:a16="http://schemas.microsoft.com/office/drawing/2014/main" id="{8D8F52EA-CBC5-C6BA-24E3-E2695FBF883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</a:blip>
          <a:stretch>
            <a:fillRect/>
          </a:stretch>
        </p:blipFill>
        <p:spPr>
          <a:xfrm>
            <a:off x="6291882" y="6262468"/>
            <a:ext cx="427330" cy="430576"/>
          </a:xfrm>
          <a:prstGeom prst="rect">
            <a:avLst/>
          </a:prstGeom>
        </p:spPr>
      </p:pic>
      <p:pic>
        <p:nvPicPr>
          <p:cNvPr id="21" name="Picture 20" descr="A blue light bulb with a black background&#10;&#10;Description automatically generated">
            <a:extLst>
              <a:ext uri="{FF2B5EF4-FFF2-40B4-BE49-F238E27FC236}">
                <a16:creationId xmlns:a16="http://schemas.microsoft.com/office/drawing/2014/main" id="{44D65C01-4488-7C81-559F-CC4F1EFE34B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</a:blip>
          <a:stretch>
            <a:fillRect/>
          </a:stretch>
        </p:blipFill>
        <p:spPr>
          <a:xfrm>
            <a:off x="9278107" y="6242400"/>
            <a:ext cx="315185" cy="470712"/>
          </a:xfrm>
          <a:prstGeom prst="rect">
            <a:avLst/>
          </a:prstGeom>
        </p:spPr>
      </p:pic>
      <p:pic>
        <p:nvPicPr>
          <p:cNvPr id="22" name="Picture 21" descr="A blue and black beaker with a liquid in it&#10;&#10;Description automatically generated">
            <a:extLst>
              <a:ext uri="{FF2B5EF4-FFF2-40B4-BE49-F238E27FC236}">
                <a16:creationId xmlns:a16="http://schemas.microsoft.com/office/drawing/2014/main" id="{62829E16-5A96-A2FC-C436-2C1BB3B46546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</a:blip>
          <a:stretch>
            <a:fillRect/>
          </a:stretch>
        </p:blipFill>
        <p:spPr>
          <a:xfrm>
            <a:off x="7342722" y="6300834"/>
            <a:ext cx="340860" cy="353845"/>
          </a:xfrm>
          <a:prstGeom prst="rect">
            <a:avLst/>
          </a:prstGeom>
        </p:spPr>
      </p:pic>
      <p:pic>
        <p:nvPicPr>
          <p:cNvPr id="23" name="Picture 22" descr="A blue clock with a black background&#10;&#10;Description automatically generated">
            <a:extLst>
              <a:ext uri="{FF2B5EF4-FFF2-40B4-BE49-F238E27FC236}">
                <a16:creationId xmlns:a16="http://schemas.microsoft.com/office/drawing/2014/main" id="{98DC0F6C-0D9A-1F95-ADD2-20335FCAC105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</a:blip>
          <a:stretch>
            <a:fillRect/>
          </a:stretch>
        </p:blipFill>
        <p:spPr>
          <a:xfrm>
            <a:off x="10216800" y="6293678"/>
            <a:ext cx="354347" cy="368156"/>
          </a:xfrm>
          <a:prstGeom prst="rect">
            <a:avLst/>
          </a:prstGeom>
        </p:spPr>
      </p:pic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77F68766-5096-4F32-A4AA-A52E3F0A5105}"/>
              </a:ext>
            </a:extLst>
          </p:cNvPr>
          <p:cNvGraphicFramePr>
            <a:graphicFrameLocks/>
          </p:cNvGraphicFramePr>
          <p:nvPr/>
        </p:nvGraphicFramePr>
        <p:xfrm>
          <a:off x="3018774" y="1127342"/>
          <a:ext cx="6388272" cy="47097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</p:spTree>
    <p:extLst>
      <p:ext uri="{BB962C8B-B14F-4D97-AF65-F5344CB8AC3E}">
        <p14:creationId xmlns:p14="http://schemas.microsoft.com/office/powerpoint/2010/main" val="39421332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Word"/>
      </p:transition>
    </mc:Choice>
    <mc:Fallback xmlns="">
      <p:transition spd="slow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055F1C-0507-65A3-6ABE-4EDD61DEA16B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79809690-17E1-4E63-8DD9-29BB5D137DBD}" type="datetime1">
              <a:rPr lang="es-ES" noProof="0" smtClean="0"/>
              <a:t>20/11/2025</a:t>
            </a:fld>
            <a:endParaRPr lang="es-E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3EB4A1-3507-D446-A172-2B6A6D398D7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noProof="0" smtClean="0"/>
              <a:t>67</a:t>
            </a:fld>
            <a:endParaRPr lang="es-ES" noProof="0" dirty="0"/>
          </a:p>
        </p:txBody>
      </p:sp>
      <p:sp>
        <p:nvSpPr>
          <p:cNvPr id="7" name="Google Shape;332;p32">
            <a:extLst>
              <a:ext uri="{FF2B5EF4-FFF2-40B4-BE49-F238E27FC236}">
                <a16:creationId xmlns:a16="http://schemas.microsoft.com/office/drawing/2014/main" id="{04B6F3B2-B3F7-DFC4-AB8B-A42CB9E1EB98}"/>
              </a:ext>
            </a:extLst>
          </p:cNvPr>
          <p:cNvSpPr/>
          <p:nvPr/>
        </p:nvSpPr>
        <p:spPr>
          <a:xfrm rot="10800000" flipH="1">
            <a:off x="0" y="171450"/>
            <a:ext cx="12192000" cy="667498"/>
          </a:xfrm>
          <a:prstGeom prst="rect">
            <a:avLst/>
          </a:prstGeom>
          <a:solidFill>
            <a:srgbClr val="00498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noProof="0" dirty="0"/>
          </a:p>
        </p:txBody>
      </p:sp>
      <p:pic>
        <p:nvPicPr>
          <p:cNvPr id="10" name="Google Shape;109;p14">
            <a:extLst>
              <a:ext uri="{FF2B5EF4-FFF2-40B4-BE49-F238E27FC236}">
                <a16:creationId xmlns:a16="http://schemas.microsoft.com/office/drawing/2014/main" id="{BEA36694-4618-0AC4-19C3-9E74578A9671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618409" y="364825"/>
            <a:ext cx="283835" cy="268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A white building with a dome on a black background&#10;&#10;Description automatically generated">
            <a:extLst>
              <a:ext uri="{FF2B5EF4-FFF2-40B4-BE49-F238E27FC236}">
                <a16:creationId xmlns:a16="http://schemas.microsoft.com/office/drawing/2014/main" id="{8CD03878-42B8-7277-B8C5-18E6529787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505" y="253884"/>
            <a:ext cx="439951" cy="495418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6A59502-FE55-E86D-0EE1-A3A78B601DF2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s-ES" noProof="0" dirty="0"/>
              <a:t>GIIE</a:t>
            </a:r>
          </a:p>
        </p:txBody>
      </p:sp>
      <p:sp>
        <p:nvSpPr>
          <p:cNvPr id="12" name="Google Shape;333;p32">
            <a:extLst>
              <a:ext uri="{FF2B5EF4-FFF2-40B4-BE49-F238E27FC236}">
                <a16:creationId xmlns:a16="http://schemas.microsoft.com/office/drawing/2014/main" id="{8986F346-AF4A-A730-C7FA-83B5E6F05538}"/>
              </a:ext>
            </a:extLst>
          </p:cNvPr>
          <p:cNvSpPr txBox="1">
            <a:spLocks/>
          </p:cNvSpPr>
          <p:nvPr/>
        </p:nvSpPr>
        <p:spPr>
          <a:xfrm>
            <a:off x="0" y="171449"/>
            <a:ext cx="12192000" cy="655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algn="ctr">
              <a:buClr>
                <a:schemeClr val="lt1"/>
              </a:buClr>
              <a:buSzPts val="4400"/>
              <a:buFont typeface="Lato"/>
              <a:buNone/>
            </a:pPr>
            <a:r>
              <a:rPr lang="es-ES" sz="3200" b="1" noProof="0" dirty="0">
                <a:solidFill>
                  <a:schemeClr val="lt1"/>
                </a:solidFill>
                <a:latin typeface="Lato" panose="020F0502020204030203" pitchFamily="34" charset="0"/>
                <a:ea typeface="Merriweather"/>
                <a:cs typeface="Merriweather"/>
                <a:sym typeface="Merriweather"/>
              </a:rPr>
              <a:t>N115 – 2º constante de tiempo</a:t>
            </a:r>
            <a:endParaRPr lang="es-ES" sz="3200" noProof="0" dirty="0">
              <a:solidFill>
                <a:schemeClr val="lt1"/>
              </a:solidFill>
              <a:latin typeface="Lato" panose="020F0502020204030203" pitchFamily="34" charset="0"/>
              <a:ea typeface="Merriweather"/>
              <a:cs typeface="Merriweather"/>
              <a:sym typeface="Merriweather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F91D55F-D024-37BA-A8B6-834748A8358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07092" y="6247383"/>
            <a:ext cx="347505" cy="460747"/>
          </a:xfrm>
          <a:prstGeom prst="rect">
            <a:avLst/>
          </a:prstGeom>
        </p:spPr>
      </p:pic>
      <p:pic>
        <p:nvPicPr>
          <p:cNvPr id="9" name="Picture 8" descr="A blue dart in a target&#10;&#10;Description automatically generated">
            <a:extLst>
              <a:ext uri="{FF2B5EF4-FFF2-40B4-BE49-F238E27FC236}">
                <a16:creationId xmlns:a16="http://schemas.microsoft.com/office/drawing/2014/main" id="{27275FD9-F919-F725-8EAC-12AC9961308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</a:blip>
          <a:stretch>
            <a:fillRect/>
          </a:stretch>
        </p:blipFill>
        <p:spPr>
          <a:xfrm>
            <a:off x="6291882" y="6262468"/>
            <a:ext cx="427330" cy="430576"/>
          </a:xfrm>
          <a:prstGeom prst="rect">
            <a:avLst/>
          </a:prstGeom>
        </p:spPr>
      </p:pic>
      <p:pic>
        <p:nvPicPr>
          <p:cNvPr id="13" name="Picture 12" descr="A blue light bulb with a black background&#10;&#10;Description automatically generated">
            <a:extLst>
              <a:ext uri="{FF2B5EF4-FFF2-40B4-BE49-F238E27FC236}">
                <a16:creationId xmlns:a16="http://schemas.microsoft.com/office/drawing/2014/main" id="{0559E95E-1972-9F4F-D128-989F1D7AD93B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</a:blip>
          <a:stretch>
            <a:fillRect/>
          </a:stretch>
        </p:blipFill>
        <p:spPr>
          <a:xfrm>
            <a:off x="9278107" y="6242400"/>
            <a:ext cx="315185" cy="470712"/>
          </a:xfrm>
          <a:prstGeom prst="rect">
            <a:avLst/>
          </a:prstGeom>
        </p:spPr>
      </p:pic>
      <p:pic>
        <p:nvPicPr>
          <p:cNvPr id="14" name="Picture 13" descr="A blue and black beaker with a liquid in it&#10;&#10;Description automatically generated">
            <a:extLst>
              <a:ext uri="{FF2B5EF4-FFF2-40B4-BE49-F238E27FC236}">
                <a16:creationId xmlns:a16="http://schemas.microsoft.com/office/drawing/2014/main" id="{711CF97A-D2E2-4D56-2C55-745227472BF2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</a:blip>
          <a:stretch>
            <a:fillRect/>
          </a:stretch>
        </p:blipFill>
        <p:spPr>
          <a:xfrm>
            <a:off x="7342722" y="6300834"/>
            <a:ext cx="340860" cy="353845"/>
          </a:xfrm>
          <a:prstGeom prst="rect">
            <a:avLst/>
          </a:prstGeom>
        </p:spPr>
      </p:pic>
      <p:pic>
        <p:nvPicPr>
          <p:cNvPr id="21" name="Picture 20" descr="A blue clock with a black background&#10;&#10;Description automatically generated">
            <a:extLst>
              <a:ext uri="{FF2B5EF4-FFF2-40B4-BE49-F238E27FC236}">
                <a16:creationId xmlns:a16="http://schemas.microsoft.com/office/drawing/2014/main" id="{18C2684E-432E-05A2-E94C-121D25A39199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</a:blip>
          <a:stretch>
            <a:fillRect/>
          </a:stretch>
        </p:blipFill>
        <p:spPr>
          <a:xfrm>
            <a:off x="10216800" y="6293678"/>
            <a:ext cx="354347" cy="368156"/>
          </a:xfrm>
          <a:prstGeom prst="rect">
            <a:avLst/>
          </a:prstGeom>
        </p:spPr>
      </p:pic>
      <p:graphicFrame>
        <p:nvGraphicFramePr>
          <p:cNvPr id="23" name="Chart 22">
            <a:extLst>
              <a:ext uri="{FF2B5EF4-FFF2-40B4-BE49-F238E27FC236}">
                <a16:creationId xmlns:a16="http://schemas.microsoft.com/office/drawing/2014/main" id="{040FF5A1-3DA5-4B48-BEE5-BE4FE7FB4886}"/>
              </a:ext>
            </a:extLst>
          </p:cNvPr>
          <p:cNvGraphicFramePr>
            <a:graphicFrameLocks/>
          </p:cNvGraphicFramePr>
          <p:nvPr/>
        </p:nvGraphicFramePr>
        <p:xfrm>
          <a:off x="3018774" y="1127343"/>
          <a:ext cx="6388272" cy="47097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</p:spTree>
    <p:extLst>
      <p:ext uri="{BB962C8B-B14F-4D97-AF65-F5344CB8AC3E}">
        <p14:creationId xmlns:p14="http://schemas.microsoft.com/office/powerpoint/2010/main" val="41130702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Word"/>
      </p:transition>
    </mc:Choice>
    <mc:Fallback xmlns="">
      <p:transition spd="slow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A94CC7-0D3F-0C40-391F-4932106F3301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92FE2283-6720-4CEE-8394-B5BF6FDE52A1}" type="datetime1">
              <a:rPr lang="es-ES" noProof="0" smtClean="0"/>
              <a:t>20/11/2025</a:t>
            </a:fld>
            <a:endParaRPr lang="es-E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FD0F0F-A8AE-173D-2BCE-CA98A88C97E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noProof="0" smtClean="0"/>
              <a:t>68</a:t>
            </a:fld>
            <a:endParaRPr lang="es-ES" noProof="0" dirty="0"/>
          </a:p>
        </p:txBody>
      </p:sp>
      <p:sp>
        <p:nvSpPr>
          <p:cNvPr id="7" name="Google Shape;332;p32">
            <a:extLst>
              <a:ext uri="{FF2B5EF4-FFF2-40B4-BE49-F238E27FC236}">
                <a16:creationId xmlns:a16="http://schemas.microsoft.com/office/drawing/2014/main" id="{FE37DD6F-0649-DFBD-FF9B-F8F003169EB6}"/>
              </a:ext>
            </a:extLst>
          </p:cNvPr>
          <p:cNvSpPr/>
          <p:nvPr/>
        </p:nvSpPr>
        <p:spPr>
          <a:xfrm rot="10800000" flipH="1">
            <a:off x="0" y="171450"/>
            <a:ext cx="12192000" cy="667498"/>
          </a:xfrm>
          <a:prstGeom prst="rect">
            <a:avLst/>
          </a:prstGeom>
          <a:solidFill>
            <a:srgbClr val="00498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noProof="0" dirty="0"/>
          </a:p>
        </p:txBody>
      </p:sp>
      <p:pic>
        <p:nvPicPr>
          <p:cNvPr id="9" name="Google Shape;109;p14">
            <a:extLst>
              <a:ext uri="{FF2B5EF4-FFF2-40B4-BE49-F238E27FC236}">
                <a16:creationId xmlns:a16="http://schemas.microsoft.com/office/drawing/2014/main" id="{5BEA2DAD-8702-39ED-ADD9-C0854EB6DB10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618409" y="364825"/>
            <a:ext cx="283835" cy="268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A white building with a dome on a black background&#10;&#10;Description automatically generated">
            <a:extLst>
              <a:ext uri="{FF2B5EF4-FFF2-40B4-BE49-F238E27FC236}">
                <a16:creationId xmlns:a16="http://schemas.microsoft.com/office/drawing/2014/main" id="{3D9BA59F-AF2C-956A-80EE-B8178F4FA3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505" y="253884"/>
            <a:ext cx="439951" cy="495418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8B7FA8F-2C00-211C-2D85-3C42F9044875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s-ES" noProof="0" dirty="0"/>
              <a:t>GIIE</a:t>
            </a:r>
          </a:p>
        </p:txBody>
      </p:sp>
      <p:sp>
        <p:nvSpPr>
          <p:cNvPr id="12" name="Google Shape;333;p32">
            <a:extLst>
              <a:ext uri="{FF2B5EF4-FFF2-40B4-BE49-F238E27FC236}">
                <a16:creationId xmlns:a16="http://schemas.microsoft.com/office/drawing/2014/main" id="{5774E45A-825D-BB28-F876-B5D72AB4FCC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71449"/>
            <a:ext cx="12192000" cy="655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Lato"/>
              <a:buNone/>
            </a:pPr>
            <a:r>
              <a:rPr lang="es-ES" sz="3200" b="1" noProof="0" dirty="0">
                <a:solidFill>
                  <a:schemeClr val="lt1"/>
                </a:solidFill>
                <a:latin typeface="Lato" panose="020F0502020204030203" pitchFamily="34" charset="0"/>
                <a:ea typeface="Merriweather"/>
                <a:cs typeface="Merriweather"/>
                <a:sym typeface="Merriweather"/>
              </a:rPr>
              <a:t>N115 – 3º constante de tiempo</a:t>
            </a:r>
            <a:endParaRPr lang="es-ES" sz="3200" noProof="0" dirty="0">
              <a:solidFill>
                <a:schemeClr val="lt1"/>
              </a:solidFill>
              <a:latin typeface="Lato" panose="020F0502020204030203" pitchFamily="34" charset="0"/>
              <a:ea typeface="Merriweather"/>
              <a:cs typeface="Merriweather"/>
              <a:sym typeface="Merriweather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6DCDC3-35DB-9788-B34A-9764162BC63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07092" y="6247383"/>
            <a:ext cx="347505" cy="460747"/>
          </a:xfrm>
          <a:prstGeom prst="rect">
            <a:avLst/>
          </a:prstGeom>
        </p:spPr>
      </p:pic>
      <p:pic>
        <p:nvPicPr>
          <p:cNvPr id="10" name="Picture 9" descr="A blue dart in a target&#10;&#10;Description automatically generated">
            <a:extLst>
              <a:ext uri="{FF2B5EF4-FFF2-40B4-BE49-F238E27FC236}">
                <a16:creationId xmlns:a16="http://schemas.microsoft.com/office/drawing/2014/main" id="{6D8CBB79-057E-0A6A-43C6-D687AFE7129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</a:blip>
          <a:stretch>
            <a:fillRect/>
          </a:stretch>
        </p:blipFill>
        <p:spPr>
          <a:xfrm>
            <a:off x="6291882" y="6262468"/>
            <a:ext cx="427330" cy="430576"/>
          </a:xfrm>
          <a:prstGeom prst="rect">
            <a:avLst/>
          </a:prstGeom>
        </p:spPr>
      </p:pic>
      <p:pic>
        <p:nvPicPr>
          <p:cNvPr id="13" name="Picture 12" descr="A blue light bulb with a black background&#10;&#10;Description automatically generated">
            <a:extLst>
              <a:ext uri="{FF2B5EF4-FFF2-40B4-BE49-F238E27FC236}">
                <a16:creationId xmlns:a16="http://schemas.microsoft.com/office/drawing/2014/main" id="{E641362B-D202-2083-118C-BE6B6A632A5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</a:blip>
          <a:stretch>
            <a:fillRect/>
          </a:stretch>
        </p:blipFill>
        <p:spPr>
          <a:xfrm>
            <a:off x="9278107" y="6242400"/>
            <a:ext cx="315185" cy="470712"/>
          </a:xfrm>
          <a:prstGeom prst="rect">
            <a:avLst/>
          </a:prstGeom>
        </p:spPr>
      </p:pic>
      <p:pic>
        <p:nvPicPr>
          <p:cNvPr id="14" name="Picture 13" descr="A blue and black beaker with a liquid in it&#10;&#10;Description automatically generated">
            <a:extLst>
              <a:ext uri="{FF2B5EF4-FFF2-40B4-BE49-F238E27FC236}">
                <a16:creationId xmlns:a16="http://schemas.microsoft.com/office/drawing/2014/main" id="{549CB1FD-B46C-CAB9-4AB4-CBDC5E6502A4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</a:blip>
          <a:stretch>
            <a:fillRect/>
          </a:stretch>
        </p:blipFill>
        <p:spPr>
          <a:xfrm>
            <a:off x="7342722" y="6300834"/>
            <a:ext cx="340860" cy="353845"/>
          </a:xfrm>
          <a:prstGeom prst="rect">
            <a:avLst/>
          </a:prstGeom>
        </p:spPr>
      </p:pic>
      <p:pic>
        <p:nvPicPr>
          <p:cNvPr id="21" name="Picture 20" descr="A blue clock with a black background&#10;&#10;Description automatically generated">
            <a:extLst>
              <a:ext uri="{FF2B5EF4-FFF2-40B4-BE49-F238E27FC236}">
                <a16:creationId xmlns:a16="http://schemas.microsoft.com/office/drawing/2014/main" id="{EC241DA5-D7D5-984C-0A69-B60D9345DC19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</a:blip>
          <a:stretch>
            <a:fillRect/>
          </a:stretch>
        </p:blipFill>
        <p:spPr>
          <a:xfrm>
            <a:off x="10216800" y="6293678"/>
            <a:ext cx="354347" cy="368156"/>
          </a:xfrm>
          <a:prstGeom prst="rect">
            <a:avLst/>
          </a:prstGeom>
        </p:spPr>
      </p:pic>
      <p:graphicFrame>
        <p:nvGraphicFramePr>
          <p:cNvPr id="24" name="Chart 23">
            <a:extLst>
              <a:ext uri="{FF2B5EF4-FFF2-40B4-BE49-F238E27FC236}">
                <a16:creationId xmlns:a16="http://schemas.microsoft.com/office/drawing/2014/main" id="{1157815D-66C5-46E9-8FF3-735871DE1599}"/>
              </a:ext>
            </a:extLst>
          </p:cNvPr>
          <p:cNvGraphicFramePr>
            <a:graphicFrameLocks/>
          </p:cNvGraphicFramePr>
          <p:nvPr/>
        </p:nvGraphicFramePr>
        <p:xfrm>
          <a:off x="3018773" y="1127342"/>
          <a:ext cx="6388273" cy="47097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</p:spTree>
    <p:extLst>
      <p:ext uri="{BB962C8B-B14F-4D97-AF65-F5344CB8AC3E}">
        <p14:creationId xmlns:p14="http://schemas.microsoft.com/office/powerpoint/2010/main" val="11566744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Word"/>
      </p:transition>
    </mc:Choice>
    <mc:Fallback xmlns="">
      <p:transition spd="slow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B79CCB-4CD7-2AD5-088D-9EB772539B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573B215-ECF7-19A5-4612-05FA7858081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895686" y="3113606"/>
            <a:ext cx="709295" cy="833106"/>
          </a:xfrm>
          <a:prstGeom prst="rect">
            <a:avLst/>
          </a:prstGeom>
        </p:spPr>
      </p:pic>
      <p:pic>
        <p:nvPicPr>
          <p:cNvPr id="17" name="Picture 16" descr="A blue silhouette of a bird&#10;&#10;Description automatically generated">
            <a:extLst>
              <a:ext uri="{FF2B5EF4-FFF2-40B4-BE49-F238E27FC236}">
                <a16:creationId xmlns:a16="http://schemas.microsoft.com/office/drawing/2014/main" id="{1741EA92-110B-E4CF-935B-BDFED9C24F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1824" y="4658001"/>
            <a:ext cx="417019" cy="834890"/>
          </a:xfrm>
          <a:prstGeom prst="rect">
            <a:avLst/>
          </a:prstGeom>
        </p:spPr>
      </p:pic>
      <p:pic>
        <p:nvPicPr>
          <p:cNvPr id="19" name="Picture 18" descr="A blue lightning bolt on a black background&#10;&#10;Description automatically generated">
            <a:extLst>
              <a:ext uri="{FF2B5EF4-FFF2-40B4-BE49-F238E27FC236}">
                <a16:creationId xmlns:a16="http://schemas.microsoft.com/office/drawing/2014/main" id="{DBAE38CA-9993-4DDA-081A-7B9BE0C7C9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6322" y="648705"/>
            <a:ext cx="528023" cy="970736"/>
          </a:xfrm>
          <a:prstGeom prst="rect">
            <a:avLst/>
          </a:prstGeom>
        </p:spPr>
      </p:pic>
      <p:sp>
        <p:nvSpPr>
          <p:cNvPr id="9" name="Google Shape;332;p32">
            <a:extLst>
              <a:ext uri="{FF2B5EF4-FFF2-40B4-BE49-F238E27FC236}">
                <a16:creationId xmlns:a16="http://schemas.microsoft.com/office/drawing/2014/main" id="{DEDCF851-AD65-7467-6668-530CCDC062B9}"/>
              </a:ext>
            </a:extLst>
          </p:cNvPr>
          <p:cNvSpPr/>
          <p:nvPr/>
        </p:nvSpPr>
        <p:spPr>
          <a:xfrm rot="10800000" flipH="1">
            <a:off x="0" y="0"/>
            <a:ext cx="3712861" cy="6858000"/>
          </a:xfrm>
          <a:prstGeom prst="rect">
            <a:avLst/>
          </a:prstGeom>
          <a:solidFill>
            <a:srgbClr val="00498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003C2A-2668-9D12-480A-A987A5F16C46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2DB35453-32A5-46FF-99DE-7E4DD7F4B2C4}" type="datetime1">
              <a:rPr lang="es-ES" noProof="0" smtClean="0"/>
              <a:t>20/11/2025</a:t>
            </a:fld>
            <a:endParaRPr lang="es-E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3AAF0A-6D30-8D29-3370-3FCF5356142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noProof="0" smtClean="0"/>
              <a:t>69</a:t>
            </a:fld>
            <a:endParaRPr lang="es-ES" noProof="0" dirty="0"/>
          </a:p>
        </p:txBody>
      </p:sp>
      <p:sp>
        <p:nvSpPr>
          <p:cNvPr id="13" name="Google Shape;333;p32">
            <a:extLst>
              <a:ext uri="{FF2B5EF4-FFF2-40B4-BE49-F238E27FC236}">
                <a16:creationId xmlns:a16="http://schemas.microsoft.com/office/drawing/2014/main" id="{0A32D16B-8851-1E63-39CB-207D627B7ED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5726" y="134936"/>
            <a:ext cx="3560624" cy="6586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chemeClr val="lt1"/>
              </a:buClr>
              <a:buSzPts val="4400"/>
            </a:pPr>
            <a:r>
              <a:rPr lang="es-ES" sz="3600" b="1" noProof="0" dirty="0">
                <a:solidFill>
                  <a:schemeClr val="lt1"/>
                </a:solidFill>
                <a:latin typeface="Lato" panose="020F0502020204030203" pitchFamily="34" charset="0"/>
                <a:ea typeface="Merriweather"/>
                <a:cs typeface="Merriweather"/>
                <a:sym typeface="Merriweather"/>
              </a:rPr>
              <a:t>Conclusiones</a:t>
            </a:r>
            <a:br>
              <a:rPr lang="es-ES" sz="3600" b="1" noProof="0" dirty="0">
                <a:solidFill>
                  <a:schemeClr val="lt1"/>
                </a:solidFill>
                <a:latin typeface="Lato" panose="020F0502020204030203" pitchFamily="34" charset="0"/>
                <a:ea typeface="Merriweather"/>
                <a:cs typeface="Merriweather"/>
                <a:sym typeface="Merriweather"/>
              </a:rPr>
            </a:br>
            <a:r>
              <a:rPr lang="es-ES" sz="3600" b="1" noProof="0" dirty="0">
                <a:solidFill>
                  <a:schemeClr val="lt1"/>
                </a:solidFill>
                <a:latin typeface="Lato" panose="020F0502020204030203" pitchFamily="34" charset="0"/>
                <a:ea typeface="Merriweather"/>
                <a:cs typeface="Merriweather"/>
                <a:sym typeface="Merriweather"/>
              </a:rPr>
              <a:t>(Degradación)</a:t>
            </a:r>
            <a:endParaRPr lang="es-ES" sz="3600" noProof="0" dirty="0">
              <a:solidFill>
                <a:schemeClr val="lt1"/>
              </a:solidFill>
              <a:latin typeface="Lato" panose="020F0502020204030203" pitchFamily="34" charset="0"/>
              <a:ea typeface="Merriweather"/>
              <a:cs typeface="Merriweather"/>
              <a:sym typeface="Merriweather"/>
            </a:endParaRPr>
          </a:p>
        </p:txBody>
      </p:sp>
      <p:pic>
        <p:nvPicPr>
          <p:cNvPr id="14" name="Google Shape;109;p14">
            <a:extLst>
              <a:ext uri="{FF2B5EF4-FFF2-40B4-BE49-F238E27FC236}">
                <a16:creationId xmlns:a16="http://schemas.microsoft.com/office/drawing/2014/main" id="{C0881A2B-40A8-5D2C-D46A-CBEB9F729476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03261" y="510281"/>
            <a:ext cx="283835" cy="268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 descr="A white building with a dome on a black background&#10;&#10;Description automatically generated">
            <a:extLst>
              <a:ext uri="{FF2B5EF4-FFF2-40B4-BE49-F238E27FC236}">
                <a16:creationId xmlns:a16="http://schemas.microsoft.com/office/drawing/2014/main" id="{4B2F2163-4817-9E01-2258-10AAA868D4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4505" y="396759"/>
            <a:ext cx="439951" cy="495418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A49DECB-DF26-4641-912E-DC1B4AFCFC5B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s-ES" noProof="0" dirty="0"/>
              <a:t>GIIE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0139ED-1373-F0F3-5364-BCEA136E0738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</a:blip>
          <a:stretch>
            <a:fillRect/>
          </a:stretch>
        </p:blipFill>
        <p:spPr>
          <a:xfrm>
            <a:off x="8307092" y="6247383"/>
            <a:ext cx="347505" cy="460747"/>
          </a:xfrm>
          <a:prstGeom prst="rect">
            <a:avLst/>
          </a:prstGeom>
        </p:spPr>
      </p:pic>
      <p:pic>
        <p:nvPicPr>
          <p:cNvPr id="6" name="Picture 5" descr="A blue dart in a target&#10;&#10;Description automatically generated">
            <a:extLst>
              <a:ext uri="{FF2B5EF4-FFF2-40B4-BE49-F238E27FC236}">
                <a16:creationId xmlns:a16="http://schemas.microsoft.com/office/drawing/2014/main" id="{80BB97A9-1D89-77E1-D91B-66507E6D814C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</a:blip>
          <a:stretch>
            <a:fillRect/>
          </a:stretch>
        </p:blipFill>
        <p:spPr>
          <a:xfrm>
            <a:off x="6291882" y="6262468"/>
            <a:ext cx="427330" cy="430576"/>
          </a:xfrm>
          <a:prstGeom prst="rect">
            <a:avLst/>
          </a:prstGeom>
        </p:spPr>
      </p:pic>
      <p:pic>
        <p:nvPicPr>
          <p:cNvPr id="8" name="Picture 7" descr="A blue light bulb with a black background&#10;&#10;Description automatically generated">
            <a:extLst>
              <a:ext uri="{FF2B5EF4-FFF2-40B4-BE49-F238E27FC236}">
                <a16:creationId xmlns:a16="http://schemas.microsoft.com/office/drawing/2014/main" id="{786186F1-36D7-1A30-8710-7029E7A32131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9278107" y="6242400"/>
            <a:ext cx="315185" cy="470712"/>
          </a:xfrm>
          <a:prstGeom prst="rect">
            <a:avLst/>
          </a:prstGeom>
        </p:spPr>
      </p:pic>
      <p:pic>
        <p:nvPicPr>
          <p:cNvPr id="10" name="Picture 9" descr="A blue and black beaker with a liquid in it&#10;&#10;Description automatically generated">
            <a:extLst>
              <a:ext uri="{FF2B5EF4-FFF2-40B4-BE49-F238E27FC236}">
                <a16:creationId xmlns:a16="http://schemas.microsoft.com/office/drawing/2014/main" id="{A8019F83-696A-6288-BD2D-CA0461943644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20000"/>
          </a:blip>
          <a:stretch>
            <a:fillRect/>
          </a:stretch>
        </p:blipFill>
        <p:spPr>
          <a:xfrm>
            <a:off x="7342722" y="6300834"/>
            <a:ext cx="340860" cy="353845"/>
          </a:xfrm>
          <a:prstGeom prst="rect">
            <a:avLst/>
          </a:prstGeom>
        </p:spPr>
      </p:pic>
      <p:pic>
        <p:nvPicPr>
          <p:cNvPr id="11" name="Picture 10" descr="A blue clock with a black background&#10;&#10;Description automatically generated">
            <a:extLst>
              <a:ext uri="{FF2B5EF4-FFF2-40B4-BE49-F238E27FC236}">
                <a16:creationId xmlns:a16="http://schemas.microsoft.com/office/drawing/2014/main" id="{8DC4106E-1004-1C3A-4A81-F8B3FD2A96F3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20000"/>
          </a:blip>
          <a:stretch>
            <a:fillRect/>
          </a:stretch>
        </p:blipFill>
        <p:spPr>
          <a:xfrm>
            <a:off x="10216800" y="6293678"/>
            <a:ext cx="354347" cy="368156"/>
          </a:xfrm>
          <a:prstGeom prst="rect">
            <a:avLst/>
          </a:prstGeom>
        </p:spPr>
      </p:pic>
      <p:pic>
        <p:nvPicPr>
          <p:cNvPr id="21" name="Picture 20" descr="A blue rocket with a black background&#10;&#10;Description automatically generated">
            <a:extLst>
              <a:ext uri="{FF2B5EF4-FFF2-40B4-BE49-F238E27FC236}">
                <a16:creationId xmlns:a16="http://schemas.microsoft.com/office/drawing/2014/main" id="{F1BC28C4-3637-B92D-F1BF-AEAD454ABEF6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 amt="20000"/>
          </a:blip>
          <a:stretch>
            <a:fillRect/>
          </a:stretch>
        </p:blipFill>
        <p:spPr>
          <a:xfrm>
            <a:off x="5280292" y="6283716"/>
            <a:ext cx="388080" cy="388080"/>
          </a:xfrm>
          <a:prstGeom prst="rect">
            <a:avLst/>
          </a:prstGeom>
        </p:spPr>
      </p:pic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1AB92DFC-F9BA-15FF-2783-60F17241796C}"/>
              </a:ext>
            </a:extLst>
          </p:cNvPr>
          <p:cNvSpPr txBox="1">
            <a:spLocks/>
          </p:cNvSpPr>
          <p:nvPr/>
        </p:nvSpPr>
        <p:spPr>
          <a:xfrm>
            <a:off x="6576781" y="684414"/>
            <a:ext cx="4114800" cy="6386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14300" indent="0">
              <a:buNone/>
            </a:pPr>
            <a:r>
              <a:rPr lang="es-ES" sz="3200" noProof="0" dirty="0" err="1">
                <a:latin typeface="Lato" panose="020F0502020204030203" pitchFamily="34" charset="0"/>
              </a:rPr>
              <a:t>Galvanostático</a:t>
            </a:r>
            <a:endParaRPr lang="es-ES" sz="3200" noProof="0" dirty="0">
              <a:latin typeface="Lato" panose="020F0502020204030203" pitchFamily="34" charset="0"/>
            </a:endParaRPr>
          </a:p>
          <a:p>
            <a:pPr marL="114300" indent="0">
              <a:buNone/>
            </a:pPr>
            <a:r>
              <a:rPr lang="es-ES" sz="2400" noProof="0" dirty="0">
                <a:latin typeface="Lato" panose="020F0502020204030203" pitchFamily="34" charset="0"/>
              </a:rPr>
              <a:t>268 µV/h</a:t>
            </a:r>
          </a:p>
          <a:p>
            <a:pPr marL="114300" indent="0">
              <a:buNone/>
            </a:pPr>
            <a:r>
              <a:rPr lang="es-ES" sz="3200" noProof="0" dirty="0">
                <a:latin typeface="Lato" panose="020F0502020204030203" pitchFamily="34" charset="0"/>
              </a:rPr>
              <a:t>Potenciostático</a:t>
            </a:r>
          </a:p>
          <a:p>
            <a:pPr marL="114300" indent="0">
              <a:buNone/>
            </a:pPr>
            <a:r>
              <a:rPr lang="es-ES" sz="2400" noProof="0" dirty="0"/>
              <a:t>204 </a:t>
            </a:r>
            <a:r>
              <a:rPr lang="es-ES" noProof="0" dirty="0"/>
              <a:t>→ </a:t>
            </a:r>
            <a:r>
              <a:rPr lang="es-ES" sz="2400" noProof="0" dirty="0"/>
              <a:t>860 µA·h⁻¹·cm⁻²</a:t>
            </a:r>
          </a:p>
          <a:p>
            <a:pPr marL="114300" indent="0">
              <a:buNone/>
            </a:pPr>
            <a:endParaRPr lang="es-ES" sz="3200" noProof="0" dirty="0">
              <a:latin typeface="Lato" panose="020F0502020204030203" pitchFamily="34" charset="0"/>
            </a:endParaRP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4950C591-14F0-18A8-D1B1-228CB931F33F}"/>
              </a:ext>
            </a:extLst>
          </p:cNvPr>
          <p:cNvSpPr txBox="1">
            <a:spLocks/>
          </p:cNvSpPr>
          <p:nvPr/>
        </p:nvSpPr>
        <p:spPr>
          <a:xfrm>
            <a:off x="6576781" y="4489300"/>
            <a:ext cx="4114800" cy="6386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14300" indent="0">
              <a:buNone/>
            </a:pPr>
            <a:r>
              <a:rPr lang="es-ES" sz="3200" noProof="0" dirty="0">
                <a:latin typeface="Lato" panose="020F0502020204030203" pitchFamily="34" charset="0"/>
              </a:rPr>
              <a:t>Fluoruros</a:t>
            </a:r>
          </a:p>
          <a:p>
            <a:pPr marL="114300" indent="0">
              <a:buNone/>
            </a:pPr>
            <a:r>
              <a:rPr lang="es-ES" sz="2400" noProof="0" dirty="0">
                <a:latin typeface="Lato" panose="020F0502020204030203" pitchFamily="34" charset="0"/>
              </a:rPr>
              <a:t>&lt;0.03 mg</a:t>
            </a:r>
            <a:r>
              <a:rPr lang="es-ES" sz="2400" noProof="0" dirty="0"/>
              <a:t> · </a:t>
            </a:r>
            <a:r>
              <a:rPr lang="es-ES" sz="2400" noProof="0" dirty="0">
                <a:latin typeface="Lato" panose="020F0502020204030203" pitchFamily="34" charset="0"/>
              </a:rPr>
              <a:t>L</a:t>
            </a:r>
            <a:r>
              <a:rPr lang="es-ES" sz="2400" noProof="0" dirty="0"/>
              <a:t> ⁻¹</a:t>
            </a:r>
            <a:r>
              <a:rPr lang="es-ES" sz="2400" noProof="0" dirty="0">
                <a:latin typeface="Lato" panose="020F0502020204030203" pitchFamily="34" charset="0"/>
              </a:rPr>
              <a:t>(LD)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F0D566B6-6B69-493D-1DDF-C625ED0006CB}"/>
              </a:ext>
            </a:extLst>
          </p:cNvPr>
          <p:cNvSpPr txBox="1">
            <a:spLocks/>
          </p:cNvSpPr>
          <p:nvPr/>
        </p:nvSpPr>
        <p:spPr>
          <a:xfrm>
            <a:off x="6576781" y="2957505"/>
            <a:ext cx="4114800" cy="6386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14300" indent="0">
              <a:buNone/>
            </a:pPr>
            <a:r>
              <a:rPr lang="es-ES" sz="3200" noProof="0" dirty="0">
                <a:latin typeface="Lato" panose="020F0502020204030203" pitchFamily="34" charset="0"/>
              </a:rPr>
              <a:t>Reversibilidad</a:t>
            </a:r>
          </a:p>
          <a:p>
            <a:pPr marL="114300" indent="0">
              <a:buNone/>
            </a:pPr>
            <a:r>
              <a:rPr lang="es-ES" sz="2400" noProof="0" dirty="0">
                <a:latin typeface="Lato" panose="020F0502020204030203" pitchFamily="34" charset="0"/>
              </a:rPr>
              <a:t>Mitigación transitoria</a:t>
            </a:r>
            <a:endParaRPr lang="es-ES" sz="2000" noProof="0" dirty="0">
              <a:latin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33167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2.22222E-6 L 0.24948 -0.00185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74" y="-9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54167E-6 -3.33333E-6 L 0.24948 0.00371 " pathEditMode="relative" rAng="0" ptsTypes="AA">
                                      <p:cBhvr>
                                        <p:cTn id="1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74" y="185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54167E-6 3.7037E-6 L 0.25208 0.00092 " pathEditMode="relative" rAng="0" ptsTypes="AA">
                                      <p:cBhvr>
                                        <p:cTn id="1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04" y="46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82">
          <a:extLst>
            <a:ext uri="{FF2B5EF4-FFF2-40B4-BE49-F238E27FC236}">
              <a16:creationId xmlns:a16="http://schemas.microsoft.com/office/drawing/2014/main" id="{58121321-32C7-A2BB-8C58-51CFE6E0C5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587D7AA1-9570-6445-5DCB-D272C7AF4332}"/>
              </a:ext>
            </a:extLst>
          </p:cNvPr>
          <p:cNvSpPr/>
          <p:nvPr/>
        </p:nvSpPr>
        <p:spPr>
          <a:xfrm>
            <a:off x="9803674" y="313509"/>
            <a:ext cx="2207623" cy="10711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Y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6733D88A-E907-18D2-1E43-E9B26321EF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8622" y="102201"/>
            <a:ext cx="10418286" cy="5758398"/>
          </a:xfrm>
          <a:prstGeom prst="rect">
            <a:avLst/>
          </a:prstGeom>
        </p:spPr>
      </p:pic>
      <p:pic>
        <p:nvPicPr>
          <p:cNvPr id="8" name="Google Shape;98;p14">
            <a:extLst>
              <a:ext uri="{FF2B5EF4-FFF2-40B4-BE49-F238E27FC236}">
                <a16:creationId xmlns:a16="http://schemas.microsoft.com/office/drawing/2014/main" id="{44F5EEAF-0BC6-9A9A-C0F4-DDA1921B78FC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" y="0"/>
            <a:ext cx="3601679" cy="730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646569C-3515-BB92-5252-EA00D3AF75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5768578"/>
            <a:ext cx="12192000" cy="1089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01991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4FD545-807A-6EB2-508D-35D08A0BC3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 descr="A blue squares on a black background&#10;&#10;Description automatically generated">
            <a:extLst>
              <a:ext uri="{FF2B5EF4-FFF2-40B4-BE49-F238E27FC236}">
                <a16:creationId xmlns:a16="http://schemas.microsoft.com/office/drawing/2014/main" id="{D88BC00C-0B7F-23EC-62C3-5125C4A4FA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2595" y="985070"/>
            <a:ext cx="936982" cy="1019307"/>
          </a:xfrm>
          <a:prstGeom prst="rect">
            <a:avLst/>
          </a:prstGeom>
        </p:spPr>
      </p:pic>
      <p:pic>
        <p:nvPicPr>
          <p:cNvPr id="33" name="Picture 32" descr="A blue gauge with a black background&#10;&#10;Description automatically generated">
            <a:extLst>
              <a:ext uri="{FF2B5EF4-FFF2-40B4-BE49-F238E27FC236}">
                <a16:creationId xmlns:a16="http://schemas.microsoft.com/office/drawing/2014/main" id="{2B896DB9-8956-6823-52E2-A769559BD5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8481" y="2361023"/>
            <a:ext cx="1145211" cy="638607"/>
          </a:xfrm>
          <a:prstGeom prst="rect">
            <a:avLst/>
          </a:prstGeom>
        </p:spPr>
      </p:pic>
      <p:pic>
        <p:nvPicPr>
          <p:cNvPr id="35" name="Picture 34" descr="Blue lines on a black background&#10;&#10;Description automatically generated">
            <a:extLst>
              <a:ext uri="{FF2B5EF4-FFF2-40B4-BE49-F238E27FC236}">
                <a16:creationId xmlns:a16="http://schemas.microsoft.com/office/drawing/2014/main" id="{FE1DABE8-3604-7C9A-1E40-14C74C7E6C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0772" y="3356276"/>
            <a:ext cx="1380628" cy="835165"/>
          </a:xfrm>
          <a:prstGeom prst="rect">
            <a:avLst/>
          </a:prstGeom>
        </p:spPr>
      </p:pic>
      <p:sp>
        <p:nvSpPr>
          <p:cNvPr id="8" name="Google Shape;332;p32">
            <a:extLst>
              <a:ext uri="{FF2B5EF4-FFF2-40B4-BE49-F238E27FC236}">
                <a16:creationId xmlns:a16="http://schemas.microsoft.com/office/drawing/2014/main" id="{90F9F838-3896-B45F-FCDA-954C6A9546C8}"/>
              </a:ext>
            </a:extLst>
          </p:cNvPr>
          <p:cNvSpPr/>
          <p:nvPr/>
        </p:nvSpPr>
        <p:spPr>
          <a:xfrm rot="10800000" flipH="1">
            <a:off x="0" y="0"/>
            <a:ext cx="3712861" cy="6858000"/>
          </a:xfrm>
          <a:prstGeom prst="rect">
            <a:avLst/>
          </a:prstGeom>
          <a:solidFill>
            <a:srgbClr val="00498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noProof="0" dirty="0"/>
          </a:p>
        </p:txBody>
      </p:sp>
      <p:sp>
        <p:nvSpPr>
          <p:cNvPr id="10" name="Google Shape;333;p32">
            <a:extLst>
              <a:ext uri="{FF2B5EF4-FFF2-40B4-BE49-F238E27FC236}">
                <a16:creationId xmlns:a16="http://schemas.microsoft.com/office/drawing/2014/main" id="{3D309A37-D053-5BA1-9907-82BB557584DE}"/>
              </a:ext>
            </a:extLst>
          </p:cNvPr>
          <p:cNvSpPr txBox="1">
            <a:spLocks/>
          </p:cNvSpPr>
          <p:nvPr/>
        </p:nvSpPr>
        <p:spPr>
          <a:xfrm>
            <a:off x="85726" y="134936"/>
            <a:ext cx="3560624" cy="6586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algn="ctr">
              <a:buClr>
                <a:schemeClr val="lt1"/>
              </a:buClr>
              <a:buSzPts val="4400"/>
            </a:pPr>
            <a:r>
              <a:rPr lang="es-ES" sz="3600" b="1" noProof="0" dirty="0">
                <a:solidFill>
                  <a:schemeClr val="lt1"/>
                </a:solidFill>
                <a:latin typeface="Lato" panose="020F0502020204030203" pitchFamily="34" charset="0"/>
                <a:ea typeface="Merriweather"/>
                <a:cs typeface="Merriweather"/>
                <a:sym typeface="Merriweather"/>
              </a:rPr>
              <a:t>Perspectiva</a:t>
            </a:r>
            <a:endParaRPr lang="es-ES" sz="3600" noProof="0" dirty="0">
              <a:solidFill>
                <a:schemeClr val="lt1"/>
              </a:solidFill>
              <a:latin typeface="Lato" panose="020F0502020204030203" pitchFamily="34" charset="0"/>
              <a:ea typeface="Merriweather"/>
              <a:cs typeface="Merriweather"/>
              <a:sym typeface="Merriweather"/>
            </a:endParaRPr>
          </a:p>
        </p:txBody>
      </p:sp>
      <p:pic>
        <p:nvPicPr>
          <p:cNvPr id="11" name="Google Shape;109;p14">
            <a:extLst>
              <a:ext uri="{FF2B5EF4-FFF2-40B4-BE49-F238E27FC236}">
                <a16:creationId xmlns:a16="http://schemas.microsoft.com/office/drawing/2014/main" id="{1047202D-00E7-91D2-3FF8-95B809880B25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03261" y="510281"/>
            <a:ext cx="283835" cy="268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A white building with a dome on a black background&#10;&#10;Description automatically generated">
            <a:extLst>
              <a:ext uri="{FF2B5EF4-FFF2-40B4-BE49-F238E27FC236}">
                <a16:creationId xmlns:a16="http://schemas.microsoft.com/office/drawing/2014/main" id="{6D554959-73EF-CD56-AD44-C8F435F8D4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4505" y="396759"/>
            <a:ext cx="439951" cy="495418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2F9343-258D-863C-71DF-72C771DB7B0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C8850CC9-289F-4377-85A2-891B88ABA3C4}" type="datetime1">
              <a:rPr lang="es-ES" noProof="0" smtClean="0"/>
              <a:t>20/11/2025</a:t>
            </a:fld>
            <a:endParaRPr lang="es-E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A5E922-DCB9-F674-F3BA-7A66B1F1B76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noProof="0" smtClean="0"/>
              <a:t>70</a:t>
            </a:fld>
            <a:endParaRPr lang="es-ES" noProof="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87F7371-09C9-B24E-9C6C-7EDEF9BA668E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s-ES" noProof="0" dirty="0"/>
              <a:t>GIIE</a:t>
            </a:r>
          </a:p>
        </p:txBody>
      </p:sp>
      <p:pic>
        <p:nvPicPr>
          <p:cNvPr id="18" name="Google Shape;109;p14">
            <a:extLst>
              <a:ext uri="{FF2B5EF4-FFF2-40B4-BE49-F238E27FC236}">
                <a16:creationId xmlns:a16="http://schemas.microsoft.com/office/drawing/2014/main" id="{709E2ABD-F6CE-5B72-F717-56D84BC1222F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03200" y="511200"/>
            <a:ext cx="283835" cy="268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109;p14">
            <a:extLst>
              <a:ext uri="{FF2B5EF4-FFF2-40B4-BE49-F238E27FC236}">
                <a16:creationId xmlns:a16="http://schemas.microsoft.com/office/drawing/2014/main" id="{7119D862-D318-7DFD-4A8B-8512EC78AFAF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03200" y="511200"/>
            <a:ext cx="283835" cy="268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109;p14">
            <a:extLst>
              <a:ext uri="{FF2B5EF4-FFF2-40B4-BE49-F238E27FC236}">
                <a16:creationId xmlns:a16="http://schemas.microsoft.com/office/drawing/2014/main" id="{AC34A9D9-C6F9-CBF1-3F81-C2D240F567DD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03200" y="511200"/>
            <a:ext cx="283835" cy="268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109;p14">
            <a:extLst>
              <a:ext uri="{FF2B5EF4-FFF2-40B4-BE49-F238E27FC236}">
                <a16:creationId xmlns:a16="http://schemas.microsoft.com/office/drawing/2014/main" id="{AB76372D-30CC-A2C0-C4A3-9E043226BB81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03200" y="511200"/>
            <a:ext cx="283835" cy="268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109;p14">
            <a:extLst>
              <a:ext uri="{FF2B5EF4-FFF2-40B4-BE49-F238E27FC236}">
                <a16:creationId xmlns:a16="http://schemas.microsoft.com/office/drawing/2014/main" id="{D75600F5-97BE-17C5-3886-A7CA7E259A83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03200" y="511200"/>
            <a:ext cx="283835" cy="268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109;p14">
            <a:extLst>
              <a:ext uri="{FF2B5EF4-FFF2-40B4-BE49-F238E27FC236}">
                <a16:creationId xmlns:a16="http://schemas.microsoft.com/office/drawing/2014/main" id="{F1110C73-38BC-C4A9-29D6-F3DCA4BE68CA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03200" y="511200"/>
            <a:ext cx="283835" cy="268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109;p14">
            <a:extLst>
              <a:ext uri="{FF2B5EF4-FFF2-40B4-BE49-F238E27FC236}">
                <a16:creationId xmlns:a16="http://schemas.microsoft.com/office/drawing/2014/main" id="{DC701489-0CBC-071E-05BB-639F25879B97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03200" y="511200"/>
            <a:ext cx="283835" cy="268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109;p14">
            <a:extLst>
              <a:ext uri="{FF2B5EF4-FFF2-40B4-BE49-F238E27FC236}">
                <a16:creationId xmlns:a16="http://schemas.microsoft.com/office/drawing/2014/main" id="{F148F6D8-ACE5-39EA-D192-4EB46F051C80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03200" y="511200"/>
            <a:ext cx="283835" cy="268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A332F20-79D3-B53D-3D96-4CC3E3597B3C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</a:blip>
          <a:stretch>
            <a:fillRect/>
          </a:stretch>
        </p:blipFill>
        <p:spPr>
          <a:xfrm>
            <a:off x="8307092" y="6247383"/>
            <a:ext cx="347505" cy="460747"/>
          </a:xfrm>
          <a:prstGeom prst="rect">
            <a:avLst/>
          </a:prstGeom>
        </p:spPr>
      </p:pic>
      <p:pic>
        <p:nvPicPr>
          <p:cNvPr id="6" name="Picture 5" descr="A blue dart in a target&#10;&#10;Description automatically generated">
            <a:extLst>
              <a:ext uri="{FF2B5EF4-FFF2-40B4-BE49-F238E27FC236}">
                <a16:creationId xmlns:a16="http://schemas.microsoft.com/office/drawing/2014/main" id="{6BBBA018-D1C6-31C4-5A56-DF48A944C98C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</a:blip>
          <a:stretch>
            <a:fillRect/>
          </a:stretch>
        </p:blipFill>
        <p:spPr>
          <a:xfrm>
            <a:off x="6291882" y="6262468"/>
            <a:ext cx="427330" cy="430576"/>
          </a:xfrm>
          <a:prstGeom prst="rect">
            <a:avLst/>
          </a:prstGeom>
        </p:spPr>
      </p:pic>
      <p:pic>
        <p:nvPicPr>
          <p:cNvPr id="9" name="Picture 8" descr="A blue light bulb with a black background&#10;&#10;Description automatically generated">
            <a:extLst>
              <a:ext uri="{FF2B5EF4-FFF2-40B4-BE49-F238E27FC236}">
                <a16:creationId xmlns:a16="http://schemas.microsoft.com/office/drawing/2014/main" id="{38678571-6671-4B90-C992-AF33EB6F86BE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20000"/>
          </a:blip>
          <a:stretch>
            <a:fillRect/>
          </a:stretch>
        </p:blipFill>
        <p:spPr>
          <a:xfrm>
            <a:off x="9278107" y="6242400"/>
            <a:ext cx="315185" cy="470712"/>
          </a:xfrm>
          <a:prstGeom prst="rect">
            <a:avLst/>
          </a:prstGeom>
        </p:spPr>
      </p:pic>
      <p:pic>
        <p:nvPicPr>
          <p:cNvPr id="13" name="Picture 12" descr="A blue and black beaker with a liquid in it&#10;&#10;Description automatically generated">
            <a:extLst>
              <a:ext uri="{FF2B5EF4-FFF2-40B4-BE49-F238E27FC236}">
                <a16:creationId xmlns:a16="http://schemas.microsoft.com/office/drawing/2014/main" id="{45D9E4EF-6172-FF92-5C29-F1C3AE5F3978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20000"/>
          </a:blip>
          <a:stretch>
            <a:fillRect/>
          </a:stretch>
        </p:blipFill>
        <p:spPr>
          <a:xfrm>
            <a:off x="7342722" y="6300834"/>
            <a:ext cx="340860" cy="353845"/>
          </a:xfrm>
          <a:prstGeom prst="rect">
            <a:avLst/>
          </a:prstGeom>
        </p:spPr>
      </p:pic>
      <p:pic>
        <p:nvPicPr>
          <p:cNvPr id="14" name="Picture 13" descr="A blue clock with a black background&#10;&#10;Description automatically generated">
            <a:extLst>
              <a:ext uri="{FF2B5EF4-FFF2-40B4-BE49-F238E27FC236}">
                <a16:creationId xmlns:a16="http://schemas.microsoft.com/office/drawing/2014/main" id="{A2847501-E689-70F4-9CB2-E10E301F100B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0216800" y="6293678"/>
            <a:ext cx="354347" cy="368156"/>
          </a:xfrm>
          <a:prstGeom prst="rect">
            <a:avLst/>
          </a:prstGeom>
        </p:spPr>
      </p:pic>
      <p:pic>
        <p:nvPicPr>
          <p:cNvPr id="29" name="Picture 28" descr="A blue rocket with a black background&#10;&#10;Description automatically generated">
            <a:extLst>
              <a:ext uri="{FF2B5EF4-FFF2-40B4-BE49-F238E27FC236}">
                <a16:creationId xmlns:a16="http://schemas.microsoft.com/office/drawing/2014/main" id="{A1006443-E060-B615-3932-55784EED2B31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 amt="20000"/>
          </a:blip>
          <a:stretch>
            <a:fillRect/>
          </a:stretch>
        </p:blipFill>
        <p:spPr>
          <a:xfrm>
            <a:off x="5280292" y="6283716"/>
            <a:ext cx="388080" cy="388080"/>
          </a:xfrm>
          <a:prstGeom prst="rect">
            <a:avLst/>
          </a:prstGeom>
        </p:spPr>
      </p:pic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FF4DBF8E-2562-3490-BC9A-F8895F3D4D71}"/>
              </a:ext>
            </a:extLst>
          </p:cNvPr>
          <p:cNvSpPr txBox="1">
            <a:spLocks/>
          </p:cNvSpPr>
          <p:nvPr/>
        </p:nvSpPr>
        <p:spPr>
          <a:xfrm>
            <a:off x="6576781" y="1260610"/>
            <a:ext cx="4114800" cy="6386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14300" indent="0">
              <a:buNone/>
            </a:pPr>
            <a:r>
              <a:rPr lang="es-ES" sz="3200" noProof="0" dirty="0">
                <a:latin typeface="Lato" panose="020F0502020204030203" pitchFamily="34" charset="0"/>
              </a:rPr>
              <a:t>Más </a:t>
            </a:r>
            <a:r>
              <a:rPr lang="es-ES" sz="3200" noProof="0" dirty="0" err="1">
                <a:latin typeface="Lato" panose="020F0502020204030203" pitchFamily="34" charset="0"/>
              </a:rPr>
              <a:t>MEAs</a:t>
            </a:r>
            <a:endParaRPr lang="es-ES" sz="3200" noProof="0" dirty="0">
              <a:latin typeface="Lato" panose="020F0502020204030203" pitchFamily="34" charset="0"/>
            </a:endParaRP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D6AFB5BB-F54F-CA67-3996-2A229FB24C8D}"/>
              </a:ext>
            </a:extLst>
          </p:cNvPr>
          <p:cNvSpPr txBox="1">
            <a:spLocks/>
          </p:cNvSpPr>
          <p:nvPr/>
        </p:nvSpPr>
        <p:spPr>
          <a:xfrm>
            <a:off x="6576781" y="3511528"/>
            <a:ext cx="4114800" cy="6386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14300" indent="0">
              <a:buNone/>
            </a:pPr>
            <a:r>
              <a:rPr lang="es-ES" sz="3200" noProof="0" dirty="0">
                <a:latin typeface="Lato" panose="020F0502020204030203" pitchFamily="34" charset="0"/>
              </a:rPr>
              <a:t>Mejorar modelo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78200A7E-6975-379A-8E30-6FE7419640EC}"/>
              </a:ext>
            </a:extLst>
          </p:cNvPr>
          <p:cNvSpPr txBox="1">
            <a:spLocks/>
          </p:cNvSpPr>
          <p:nvPr/>
        </p:nvSpPr>
        <p:spPr>
          <a:xfrm>
            <a:off x="6576781" y="2386069"/>
            <a:ext cx="4114800" cy="6386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14300" indent="0">
              <a:buNone/>
            </a:pPr>
            <a:r>
              <a:rPr lang="es-ES" sz="3200" noProof="0" dirty="0">
                <a:latin typeface="Lato" panose="020F0502020204030203" pitchFamily="34" charset="0"/>
              </a:rPr>
              <a:t>Más indicadores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999D8B4-37E7-2516-C3BC-AC5AB0285782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2597069" y="4548086"/>
            <a:ext cx="835165" cy="835165"/>
          </a:xfrm>
          <a:prstGeom prst="rect">
            <a:avLst/>
          </a:prstGeom>
        </p:spPr>
      </p:pic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8482D64B-FFF0-07B4-B14D-4129BF362F3D}"/>
              </a:ext>
            </a:extLst>
          </p:cNvPr>
          <p:cNvSpPr txBox="1">
            <a:spLocks/>
          </p:cNvSpPr>
          <p:nvPr/>
        </p:nvSpPr>
        <p:spPr>
          <a:xfrm>
            <a:off x="6576781" y="4636986"/>
            <a:ext cx="4114800" cy="6386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14300" indent="0">
              <a:buNone/>
            </a:pPr>
            <a:r>
              <a:rPr lang="es-ES" sz="3200" noProof="0" dirty="0">
                <a:latin typeface="Lato" panose="020F0502020204030203" pitchFamily="34" charset="0"/>
              </a:rPr>
              <a:t>Nuevo protocolo</a:t>
            </a:r>
          </a:p>
        </p:txBody>
      </p:sp>
    </p:spTree>
    <p:extLst>
      <p:ext uri="{BB962C8B-B14F-4D97-AF65-F5344CB8AC3E}">
        <p14:creationId xmlns:p14="http://schemas.microsoft.com/office/powerpoint/2010/main" val="4045285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4.44444E-6 L 0.26289 0.00833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38" y="41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6.25E-7 -2.96296E-6 L 0.25052 0.0044 " pathEditMode="relative" rAng="0" ptsTypes="AA">
                                      <p:cBhvr>
                                        <p:cTn id="11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26" y="208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6.25E-7 4.07407E-6 L 0.24088 0.00486 " pathEditMode="relative" rAng="0" ptsTypes="AA">
                                      <p:cBhvr>
                                        <p:cTn id="16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44" y="231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6.25E-7 4.07407E-6 L 0.24088 0.00486 " pathEditMode="relative" rAng="0" ptsTypes="AA">
                                      <p:cBhvr>
                                        <p:cTn id="21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44" y="231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27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332;p32">
            <a:extLst>
              <a:ext uri="{FF2B5EF4-FFF2-40B4-BE49-F238E27FC236}">
                <a16:creationId xmlns:a16="http://schemas.microsoft.com/office/drawing/2014/main" id="{1CC45199-829B-91BF-8658-5574FC46D73C}"/>
              </a:ext>
            </a:extLst>
          </p:cNvPr>
          <p:cNvSpPr/>
          <p:nvPr/>
        </p:nvSpPr>
        <p:spPr>
          <a:xfrm rot="10800000" flipH="1">
            <a:off x="0" y="0"/>
            <a:ext cx="12192000" cy="6858000"/>
          </a:xfrm>
          <a:prstGeom prst="rect">
            <a:avLst/>
          </a:prstGeom>
          <a:solidFill>
            <a:srgbClr val="00498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noProof="0" dirty="0"/>
          </a:p>
        </p:txBody>
      </p:sp>
      <p:sp>
        <p:nvSpPr>
          <p:cNvPr id="240" name="Google Shape;240;p23"/>
          <p:cNvSpPr txBox="1">
            <a:spLocks noGrp="1"/>
          </p:cNvSpPr>
          <p:nvPr>
            <p:ph type="title"/>
          </p:nvPr>
        </p:nvSpPr>
        <p:spPr>
          <a:xfrm>
            <a:off x="2065500" y="1590982"/>
            <a:ext cx="80610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Lato"/>
              <a:buNone/>
            </a:pPr>
            <a:r>
              <a:rPr lang="es-ES" sz="4000" b="1" noProof="0" dirty="0">
                <a:solidFill>
                  <a:schemeClr val="lt1"/>
                </a:solidFill>
                <a:latin typeface="Lato" panose="020F0502020204030203" pitchFamily="34" charset="0"/>
                <a:ea typeface="Merriweather"/>
                <a:cs typeface="Merriweather"/>
                <a:sym typeface="Merriweather"/>
              </a:rPr>
              <a:t>Gracias por su atención</a:t>
            </a:r>
            <a:endParaRPr lang="es-ES" sz="4000" noProof="0" dirty="0">
              <a:latin typeface="Lato" panose="020F0502020204030203" pitchFamily="34" charset="0"/>
              <a:ea typeface="Merriweather"/>
              <a:cs typeface="Merriweather"/>
              <a:sym typeface="Merriweather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0E268-B72D-5366-E68B-37FAAED988D9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06B575BB-A24B-42CF-8315-F4D74E8A40EE}" type="datetime1">
              <a:rPr lang="es-ES" noProof="0" smtClean="0"/>
              <a:t>20/11/2025</a:t>
            </a:fld>
            <a:endParaRPr lang="es-ES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0668C0-53A5-099A-0174-C31A582D846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noProof="0" smtClean="0"/>
              <a:t>71</a:t>
            </a:fld>
            <a:endParaRPr lang="es-ES" noProof="0" dirty="0"/>
          </a:p>
        </p:txBody>
      </p:sp>
      <p:pic>
        <p:nvPicPr>
          <p:cNvPr id="3" name="Picture 2" descr="A black and white logo&#10;&#10;Description automatically generated">
            <a:extLst>
              <a:ext uri="{FF2B5EF4-FFF2-40B4-BE49-F238E27FC236}">
                <a16:creationId xmlns:a16="http://schemas.microsoft.com/office/drawing/2014/main" id="{77BEFAE7-7AAD-66AB-930B-DF01BB6133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2107" y="5068080"/>
            <a:ext cx="1951193" cy="895503"/>
          </a:xfrm>
          <a:prstGeom prst="rect">
            <a:avLst/>
          </a:prstGeom>
        </p:spPr>
      </p:pic>
      <p:pic>
        <p:nvPicPr>
          <p:cNvPr id="5" name="Picture 4" descr="A logo with white text&#10;&#10;Description automatically generated">
            <a:extLst>
              <a:ext uri="{FF2B5EF4-FFF2-40B4-BE49-F238E27FC236}">
                <a16:creationId xmlns:a16="http://schemas.microsoft.com/office/drawing/2014/main" id="{81F42892-7728-6210-F583-4DAD939ECE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7822" y="5056568"/>
            <a:ext cx="1869155" cy="826918"/>
          </a:xfrm>
          <a:prstGeom prst="rect">
            <a:avLst/>
          </a:prstGeom>
        </p:spPr>
      </p:pic>
      <p:pic>
        <p:nvPicPr>
          <p:cNvPr id="7" name="Picture 6" descr="A black and white logo&#10;&#10;Description automatically generated">
            <a:extLst>
              <a:ext uri="{FF2B5EF4-FFF2-40B4-BE49-F238E27FC236}">
                <a16:creationId xmlns:a16="http://schemas.microsoft.com/office/drawing/2014/main" id="{6D5F6DB1-546A-028F-53A7-DB37CB58A8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2528" y="5131844"/>
            <a:ext cx="1951193" cy="751642"/>
          </a:xfrm>
          <a:prstGeom prst="rect">
            <a:avLst/>
          </a:prstGeom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41A16AD-D521-3A61-9DF0-844E7FE7C9EA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s-ES" noProof="0" dirty="0"/>
              <a:t>GIIE</a:t>
            </a:r>
          </a:p>
        </p:txBody>
      </p:sp>
      <p:pic>
        <p:nvPicPr>
          <p:cNvPr id="10" name="Google Shape;211;p22">
            <a:extLst>
              <a:ext uri="{FF2B5EF4-FFF2-40B4-BE49-F238E27FC236}">
                <a16:creationId xmlns:a16="http://schemas.microsoft.com/office/drawing/2014/main" id="{43500912-9E20-1342-31F6-B0E6AF684593}"/>
              </a:ext>
            </a:extLst>
          </p:cNvPr>
          <p:cNvPicPr preferRelativeResize="0"/>
          <p:nvPr/>
        </p:nvPicPr>
        <p:blipFill>
          <a:blip r:embed="rId6">
            <a:alphaModFix amt="50000"/>
          </a:blip>
          <a:stretch>
            <a:fillRect/>
          </a:stretch>
        </p:blipFill>
        <p:spPr>
          <a:xfrm>
            <a:off x="527711" y="2182487"/>
            <a:ext cx="338084" cy="319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212;p22">
            <a:extLst>
              <a:ext uri="{FF2B5EF4-FFF2-40B4-BE49-F238E27FC236}">
                <a16:creationId xmlns:a16="http://schemas.microsoft.com/office/drawing/2014/main" id="{859A9BB2-C6CA-28C8-0F1A-732C78D5DCAE}"/>
              </a:ext>
            </a:extLst>
          </p:cNvPr>
          <p:cNvPicPr preferRelativeResize="0"/>
          <p:nvPr/>
        </p:nvPicPr>
        <p:blipFill>
          <a:blip r:embed="rId6">
            <a:alphaModFix amt="50000"/>
          </a:blip>
          <a:stretch>
            <a:fillRect/>
          </a:stretch>
        </p:blipFill>
        <p:spPr>
          <a:xfrm>
            <a:off x="527702" y="3289695"/>
            <a:ext cx="338084" cy="319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213;p22">
            <a:extLst>
              <a:ext uri="{FF2B5EF4-FFF2-40B4-BE49-F238E27FC236}">
                <a16:creationId xmlns:a16="http://schemas.microsoft.com/office/drawing/2014/main" id="{0468EFF7-B115-7582-5739-A0A94F2CF9DA}"/>
              </a:ext>
            </a:extLst>
          </p:cNvPr>
          <p:cNvPicPr preferRelativeResize="0"/>
          <p:nvPr/>
        </p:nvPicPr>
        <p:blipFill>
          <a:blip r:embed="rId6">
            <a:alphaModFix amt="50000"/>
          </a:blip>
          <a:stretch>
            <a:fillRect/>
          </a:stretch>
        </p:blipFill>
        <p:spPr>
          <a:xfrm>
            <a:off x="43484" y="2666581"/>
            <a:ext cx="338084" cy="319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214;p22">
            <a:extLst>
              <a:ext uri="{FF2B5EF4-FFF2-40B4-BE49-F238E27FC236}">
                <a16:creationId xmlns:a16="http://schemas.microsoft.com/office/drawing/2014/main" id="{E9263483-3D92-F159-B9DD-37DF05E83CDB}"/>
              </a:ext>
            </a:extLst>
          </p:cNvPr>
          <p:cNvPicPr preferRelativeResize="0"/>
          <p:nvPr/>
        </p:nvPicPr>
        <p:blipFill>
          <a:blip r:embed="rId6">
            <a:alphaModFix amt="50000"/>
          </a:blip>
          <a:stretch>
            <a:fillRect/>
          </a:stretch>
        </p:blipFill>
        <p:spPr>
          <a:xfrm>
            <a:off x="43494" y="3805608"/>
            <a:ext cx="338084" cy="319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215;p22">
            <a:extLst>
              <a:ext uri="{FF2B5EF4-FFF2-40B4-BE49-F238E27FC236}">
                <a16:creationId xmlns:a16="http://schemas.microsoft.com/office/drawing/2014/main" id="{915FE8D8-69B5-53C3-48D6-9F632957C9B6}"/>
              </a:ext>
            </a:extLst>
          </p:cNvPr>
          <p:cNvPicPr preferRelativeResize="0"/>
          <p:nvPr/>
        </p:nvPicPr>
        <p:blipFill>
          <a:blip r:embed="rId6">
            <a:alphaModFix amt="50000"/>
          </a:blip>
          <a:stretch>
            <a:fillRect/>
          </a:stretch>
        </p:blipFill>
        <p:spPr>
          <a:xfrm>
            <a:off x="527702" y="68325"/>
            <a:ext cx="338084" cy="319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216;p22">
            <a:extLst>
              <a:ext uri="{FF2B5EF4-FFF2-40B4-BE49-F238E27FC236}">
                <a16:creationId xmlns:a16="http://schemas.microsoft.com/office/drawing/2014/main" id="{779A108A-3831-2C90-D919-F50E3D92C060}"/>
              </a:ext>
            </a:extLst>
          </p:cNvPr>
          <p:cNvPicPr preferRelativeResize="0"/>
          <p:nvPr/>
        </p:nvPicPr>
        <p:blipFill>
          <a:blip r:embed="rId6">
            <a:alphaModFix amt="50000"/>
          </a:blip>
          <a:stretch>
            <a:fillRect/>
          </a:stretch>
        </p:blipFill>
        <p:spPr>
          <a:xfrm>
            <a:off x="527693" y="1175533"/>
            <a:ext cx="338084" cy="319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217;p22">
            <a:extLst>
              <a:ext uri="{FF2B5EF4-FFF2-40B4-BE49-F238E27FC236}">
                <a16:creationId xmlns:a16="http://schemas.microsoft.com/office/drawing/2014/main" id="{797B18D3-E1B4-ED82-CA54-5C7E95ED623E}"/>
              </a:ext>
            </a:extLst>
          </p:cNvPr>
          <p:cNvPicPr preferRelativeResize="0"/>
          <p:nvPr/>
        </p:nvPicPr>
        <p:blipFill>
          <a:blip r:embed="rId6">
            <a:alphaModFix amt="50000"/>
          </a:blip>
          <a:stretch>
            <a:fillRect/>
          </a:stretch>
        </p:blipFill>
        <p:spPr>
          <a:xfrm>
            <a:off x="43475" y="552419"/>
            <a:ext cx="338084" cy="319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218;p22">
            <a:extLst>
              <a:ext uri="{FF2B5EF4-FFF2-40B4-BE49-F238E27FC236}">
                <a16:creationId xmlns:a16="http://schemas.microsoft.com/office/drawing/2014/main" id="{94ABED9E-37C0-33C2-B45C-94011B75996A}"/>
              </a:ext>
            </a:extLst>
          </p:cNvPr>
          <p:cNvPicPr preferRelativeResize="0"/>
          <p:nvPr/>
        </p:nvPicPr>
        <p:blipFill>
          <a:blip r:embed="rId6">
            <a:alphaModFix amt="50000"/>
          </a:blip>
          <a:stretch>
            <a:fillRect/>
          </a:stretch>
        </p:blipFill>
        <p:spPr>
          <a:xfrm>
            <a:off x="1011920" y="552419"/>
            <a:ext cx="338084" cy="319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219;p22">
            <a:extLst>
              <a:ext uri="{FF2B5EF4-FFF2-40B4-BE49-F238E27FC236}">
                <a16:creationId xmlns:a16="http://schemas.microsoft.com/office/drawing/2014/main" id="{E40E54E4-6C83-037D-8C3E-561214FAF334}"/>
              </a:ext>
            </a:extLst>
          </p:cNvPr>
          <p:cNvPicPr preferRelativeResize="0"/>
          <p:nvPr/>
        </p:nvPicPr>
        <p:blipFill>
          <a:blip r:embed="rId6">
            <a:alphaModFix amt="50000"/>
          </a:blip>
          <a:stretch>
            <a:fillRect/>
          </a:stretch>
        </p:blipFill>
        <p:spPr>
          <a:xfrm>
            <a:off x="43484" y="1691446"/>
            <a:ext cx="338084" cy="319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210;p22">
            <a:extLst>
              <a:ext uri="{FF2B5EF4-FFF2-40B4-BE49-F238E27FC236}">
                <a16:creationId xmlns:a16="http://schemas.microsoft.com/office/drawing/2014/main" id="{05EAD17F-1D49-112F-53C3-7D75659150F5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rcRect l="1" t="7771" r="70333" b="51396"/>
          <a:stretch/>
        </p:blipFill>
        <p:spPr>
          <a:xfrm>
            <a:off x="4933723" y="3329329"/>
            <a:ext cx="1404000" cy="82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36ABB23-E70C-54E4-9BBE-2E084DC21DE2}"/>
              </a:ext>
            </a:extLst>
          </p:cNvPr>
          <p:cNvSpPr txBox="1"/>
          <p:nvPr/>
        </p:nvSpPr>
        <p:spPr>
          <a:xfrm>
            <a:off x="6260104" y="3502707"/>
            <a:ext cx="355454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noProof="0" dirty="0">
                <a:solidFill>
                  <a:schemeClr val="bg1"/>
                </a:solidFill>
              </a:rPr>
              <a:t>www.giie.com.uy</a:t>
            </a:r>
          </a:p>
        </p:txBody>
      </p:sp>
      <p:pic>
        <p:nvPicPr>
          <p:cNvPr id="27" name="Picture 26" descr="A white building with a dome on a black background&#10;&#10;Description automatically generated">
            <a:extLst>
              <a:ext uri="{FF2B5EF4-FFF2-40B4-BE49-F238E27FC236}">
                <a16:creationId xmlns:a16="http://schemas.microsoft.com/office/drawing/2014/main" id="{70C4D024-536D-397C-E125-2B4032C516A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195" y="5088158"/>
            <a:ext cx="733058" cy="825479"/>
          </a:xfrm>
          <a:prstGeom prst="rect">
            <a:avLst/>
          </a:prstGeom>
        </p:spPr>
      </p:pic>
      <p:pic>
        <p:nvPicPr>
          <p:cNvPr id="6" name="Picture 5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16CBFE70-B5D4-0074-FB18-5463FD331AE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7195" y="5086719"/>
            <a:ext cx="2465874" cy="826918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D0563FEF-A4B2-6542-CB07-E58A4D268B9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495820" y="477282"/>
            <a:ext cx="5149749" cy="826918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DEB5ED40-6DC4-FD43-E9E1-6E205FD3084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630536" y="2916682"/>
            <a:ext cx="1787602" cy="17876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4000">
        <p159:morph option="byObject"/>
      </p:transition>
    </mc:Choice>
    <mc:Fallback xmlns="">
      <p:transition spd="slow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>
          <a:extLst>
            <a:ext uri="{FF2B5EF4-FFF2-40B4-BE49-F238E27FC236}">
              <a16:creationId xmlns:a16="http://schemas.microsoft.com/office/drawing/2014/main" id="{B5706F57-1185-F272-FBFD-B6583DB222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332;p32">
            <a:extLst>
              <a:ext uri="{FF2B5EF4-FFF2-40B4-BE49-F238E27FC236}">
                <a16:creationId xmlns:a16="http://schemas.microsoft.com/office/drawing/2014/main" id="{8F376C8F-5007-D356-0E6D-F4BC20139ED1}"/>
              </a:ext>
            </a:extLst>
          </p:cNvPr>
          <p:cNvSpPr/>
          <p:nvPr/>
        </p:nvSpPr>
        <p:spPr>
          <a:xfrm rot="10800000" flipH="1">
            <a:off x="0" y="0"/>
            <a:ext cx="12192000" cy="6858000"/>
          </a:xfrm>
          <a:prstGeom prst="rect">
            <a:avLst/>
          </a:prstGeom>
          <a:solidFill>
            <a:srgbClr val="00498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noProof="0" dirty="0"/>
          </a:p>
        </p:txBody>
      </p:sp>
      <p:sp>
        <p:nvSpPr>
          <p:cNvPr id="240" name="Google Shape;240;p23">
            <a:extLst>
              <a:ext uri="{FF2B5EF4-FFF2-40B4-BE49-F238E27FC236}">
                <a16:creationId xmlns:a16="http://schemas.microsoft.com/office/drawing/2014/main" id="{454714F7-5870-9DF2-7644-3399BE13F18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065500" y="1590982"/>
            <a:ext cx="80610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Lato"/>
              <a:buNone/>
            </a:pPr>
            <a:r>
              <a:rPr lang="es-ES" sz="4000" b="1" noProof="0" dirty="0">
                <a:solidFill>
                  <a:schemeClr val="lt1"/>
                </a:solidFill>
                <a:latin typeface="Lato" panose="020F0502020204030203" pitchFamily="34" charset="0"/>
                <a:ea typeface="Merriweather"/>
                <a:cs typeface="Merriweather"/>
                <a:sym typeface="Merriweather"/>
              </a:rPr>
              <a:t>Anexos</a:t>
            </a:r>
            <a:endParaRPr lang="es-ES" sz="4000" noProof="0" dirty="0">
              <a:latin typeface="Lato" panose="020F0502020204030203" pitchFamily="34" charset="0"/>
              <a:ea typeface="Merriweather"/>
              <a:cs typeface="Merriweather"/>
              <a:sym typeface="Merriweather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FA4EBB-9531-81DD-06E6-D7046CEEFF14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06B575BB-A24B-42CF-8315-F4D74E8A40EE}" type="datetime1">
              <a:rPr lang="es-ES" noProof="0" smtClean="0"/>
              <a:t>20/11/2025</a:t>
            </a:fld>
            <a:endParaRPr lang="es-ES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C70BD0-80AA-EDE6-CEBA-799D4B4D93D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noProof="0" smtClean="0"/>
              <a:t>72</a:t>
            </a:fld>
            <a:endParaRPr lang="es-ES" noProof="0" dirty="0"/>
          </a:p>
        </p:txBody>
      </p:sp>
      <p:pic>
        <p:nvPicPr>
          <p:cNvPr id="3" name="Picture 2" descr="A black and white logo&#10;&#10;Description automatically generated">
            <a:extLst>
              <a:ext uri="{FF2B5EF4-FFF2-40B4-BE49-F238E27FC236}">
                <a16:creationId xmlns:a16="http://schemas.microsoft.com/office/drawing/2014/main" id="{0781117D-281E-99BA-FBC4-6D114200DD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2107" y="5068080"/>
            <a:ext cx="1951193" cy="895503"/>
          </a:xfrm>
          <a:prstGeom prst="rect">
            <a:avLst/>
          </a:prstGeom>
        </p:spPr>
      </p:pic>
      <p:pic>
        <p:nvPicPr>
          <p:cNvPr id="5" name="Picture 4" descr="A logo with white text&#10;&#10;Description automatically generated">
            <a:extLst>
              <a:ext uri="{FF2B5EF4-FFF2-40B4-BE49-F238E27FC236}">
                <a16:creationId xmlns:a16="http://schemas.microsoft.com/office/drawing/2014/main" id="{D6D82055-E583-B2EA-AF1B-AF36FB0602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7822" y="5056568"/>
            <a:ext cx="1869155" cy="826918"/>
          </a:xfrm>
          <a:prstGeom prst="rect">
            <a:avLst/>
          </a:prstGeom>
        </p:spPr>
      </p:pic>
      <p:pic>
        <p:nvPicPr>
          <p:cNvPr id="7" name="Picture 6" descr="A black and white logo&#10;&#10;Description automatically generated">
            <a:extLst>
              <a:ext uri="{FF2B5EF4-FFF2-40B4-BE49-F238E27FC236}">
                <a16:creationId xmlns:a16="http://schemas.microsoft.com/office/drawing/2014/main" id="{601A0028-CCC4-18A0-E454-B358BE6D42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2528" y="5131844"/>
            <a:ext cx="1951193" cy="751642"/>
          </a:xfrm>
          <a:prstGeom prst="rect">
            <a:avLst/>
          </a:prstGeom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4927F5B-6813-68B1-CD8D-51FE0B9205A2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s-ES" noProof="0" dirty="0"/>
              <a:t>GIIE</a:t>
            </a:r>
          </a:p>
        </p:txBody>
      </p:sp>
      <p:pic>
        <p:nvPicPr>
          <p:cNvPr id="10" name="Google Shape;211;p22">
            <a:extLst>
              <a:ext uri="{FF2B5EF4-FFF2-40B4-BE49-F238E27FC236}">
                <a16:creationId xmlns:a16="http://schemas.microsoft.com/office/drawing/2014/main" id="{0FA069E1-ECE6-67E6-9876-7707A6D2C7D6}"/>
              </a:ext>
            </a:extLst>
          </p:cNvPr>
          <p:cNvPicPr preferRelativeResize="0"/>
          <p:nvPr/>
        </p:nvPicPr>
        <p:blipFill>
          <a:blip r:embed="rId6">
            <a:alphaModFix amt="50000"/>
          </a:blip>
          <a:stretch>
            <a:fillRect/>
          </a:stretch>
        </p:blipFill>
        <p:spPr>
          <a:xfrm>
            <a:off x="527711" y="2182487"/>
            <a:ext cx="338084" cy="319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212;p22">
            <a:extLst>
              <a:ext uri="{FF2B5EF4-FFF2-40B4-BE49-F238E27FC236}">
                <a16:creationId xmlns:a16="http://schemas.microsoft.com/office/drawing/2014/main" id="{920A95E4-EEAF-91EF-853D-6D366C9B7F45}"/>
              </a:ext>
            </a:extLst>
          </p:cNvPr>
          <p:cNvPicPr preferRelativeResize="0"/>
          <p:nvPr/>
        </p:nvPicPr>
        <p:blipFill>
          <a:blip r:embed="rId6">
            <a:alphaModFix amt="50000"/>
          </a:blip>
          <a:stretch>
            <a:fillRect/>
          </a:stretch>
        </p:blipFill>
        <p:spPr>
          <a:xfrm>
            <a:off x="527702" y="3289695"/>
            <a:ext cx="338084" cy="319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213;p22">
            <a:extLst>
              <a:ext uri="{FF2B5EF4-FFF2-40B4-BE49-F238E27FC236}">
                <a16:creationId xmlns:a16="http://schemas.microsoft.com/office/drawing/2014/main" id="{F13842EB-2C3F-E329-FCC2-067486AA2A76}"/>
              </a:ext>
            </a:extLst>
          </p:cNvPr>
          <p:cNvPicPr preferRelativeResize="0"/>
          <p:nvPr/>
        </p:nvPicPr>
        <p:blipFill>
          <a:blip r:embed="rId6">
            <a:alphaModFix amt="50000"/>
          </a:blip>
          <a:stretch>
            <a:fillRect/>
          </a:stretch>
        </p:blipFill>
        <p:spPr>
          <a:xfrm>
            <a:off x="43484" y="2666581"/>
            <a:ext cx="338084" cy="319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214;p22">
            <a:extLst>
              <a:ext uri="{FF2B5EF4-FFF2-40B4-BE49-F238E27FC236}">
                <a16:creationId xmlns:a16="http://schemas.microsoft.com/office/drawing/2014/main" id="{E062848C-1ADA-CE07-0E89-E1D7CD11D09A}"/>
              </a:ext>
            </a:extLst>
          </p:cNvPr>
          <p:cNvPicPr preferRelativeResize="0"/>
          <p:nvPr/>
        </p:nvPicPr>
        <p:blipFill>
          <a:blip r:embed="rId6">
            <a:alphaModFix amt="50000"/>
          </a:blip>
          <a:stretch>
            <a:fillRect/>
          </a:stretch>
        </p:blipFill>
        <p:spPr>
          <a:xfrm>
            <a:off x="43494" y="3805608"/>
            <a:ext cx="338084" cy="319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215;p22">
            <a:extLst>
              <a:ext uri="{FF2B5EF4-FFF2-40B4-BE49-F238E27FC236}">
                <a16:creationId xmlns:a16="http://schemas.microsoft.com/office/drawing/2014/main" id="{307E3E6D-46C0-02EB-C872-3CAF5F40A31B}"/>
              </a:ext>
            </a:extLst>
          </p:cNvPr>
          <p:cNvPicPr preferRelativeResize="0"/>
          <p:nvPr/>
        </p:nvPicPr>
        <p:blipFill>
          <a:blip r:embed="rId6">
            <a:alphaModFix amt="50000"/>
          </a:blip>
          <a:stretch>
            <a:fillRect/>
          </a:stretch>
        </p:blipFill>
        <p:spPr>
          <a:xfrm>
            <a:off x="527702" y="68325"/>
            <a:ext cx="338084" cy="319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216;p22">
            <a:extLst>
              <a:ext uri="{FF2B5EF4-FFF2-40B4-BE49-F238E27FC236}">
                <a16:creationId xmlns:a16="http://schemas.microsoft.com/office/drawing/2014/main" id="{06E42B27-E570-D7AA-1B00-47E67781E4CB}"/>
              </a:ext>
            </a:extLst>
          </p:cNvPr>
          <p:cNvPicPr preferRelativeResize="0"/>
          <p:nvPr/>
        </p:nvPicPr>
        <p:blipFill>
          <a:blip r:embed="rId6">
            <a:alphaModFix amt="50000"/>
          </a:blip>
          <a:stretch>
            <a:fillRect/>
          </a:stretch>
        </p:blipFill>
        <p:spPr>
          <a:xfrm>
            <a:off x="527693" y="1175533"/>
            <a:ext cx="338084" cy="319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217;p22">
            <a:extLst>
              <a:ext uri="{FF2B5EF4-FFF2-40B4-BE49-F238E27FC236}">
                <a16:creationId xmlns:a16="http://schemas.microsoft.com/office/drawing/2014/main" id="{BA59DAE7-2533-B938-05F4-7D8870B1F41B}"/>
              </a:ext>
            </a:extLst>
          </p:cNvPr>
          <p:cNvPicPr preferRelativeResize="0"/>
          <p:nvPr/>
        </p:nvPicPr>
        <p:blipFill>
          <a:blip r:embed="rId6">
            <a:alphaModFix amt="50000"/>
          </a:blip>
          <a:stretch>
            <a:fillRect/>
          </a:stretch>
        </p:blipFill>
        <p:spPr>
          <a:xfrm>
            <a:off x="43475" y="552419"/>
            <a:ext cx="338084" cy="319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218;p22">
            <a:extLst>
              <a:ext uri="{FF2B5EF4-FFF2-40B4-BE49-F238E27FC236}">
                <a16:creationId xmlns:a16="http://schemas.microsoft.com/office/drawing/2014/main" id="{BE031629-0229-8F1A-20B8-9B9B0308B7E0}"/>
              </a:ext>
            </a:extLst>
          </p:cNvPr>
          <p:cNvPicPr preferRelativeResize="0"/>
          <p:nvPr/>
        </p:nvPicPr>
        <p:blipFill>
          <a:blip r:embed="rId6">
            <a:alphaModFix amt="50000"/>
          </a:blip>
          <a:stretch>
            <a:fillRect/>
          </a:stretch>
        </p:blipFill>
        <p:spPr>
          <a:xfrm>
            <a:off x="1011920" y="552419"/>
            <a:ext cx="338084" cy="319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219;p22">
            <a:extLst>
              <a:ext uri="{FF2B5EF4-FFF2-40B4-BE49-F238E27FC236}">
                <a16:creationId xmlns:a16="http://schemas.microsoft.com/office/drawing/2014/main" id="{DD268F2B-4D6C-6E01-1B9C-E642AF925D00}"/>
              </a:ext>
            </a:extLst>
          </p:cNvPr>
          <p:cNvPicPr preferRelativeResize="0"/>
          <p:nvPr/>
        </p:nvPicPr>
        <p:blipFill>
          <a:blip r:embed="rId6">
            <a:alphaModFix amt="50000"/>
          </a:blip>
          <a:stretch>
            <a:fillRect/>
          </a:stretch>
        </p:blipFill>
        <p:spPr>
          <a:xfrm>
            <a:off x="43484" y="1691446"/>
            <a:ext cx="338084" cy="319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Picture 26" descr="A white building with a dome on a black background&#10;&#10;Description automatically generated">
            <a:extLst>
              <a:ext uri="{FF2B5EF4-FFF2-40B4-BE49-F238E27FC236}">
                <a16:creationId xmlns:a16="http://schemas.microsoft.com/office/drawing/2014/main" id="{30ED71CE-864E-CA1C-0F42-42087D372A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195" y="5088158"/>
            <a:ext cx="733058" cy="825479"/>
          </a:xfrm>
          <a:prstGeom prst="rect">
            <a:avLst/>
          </a:prstGeom>
        </p:spPr>
      </p:pic>
      <p:pic>
        <p:nvPicPr>
          <p:cNvPr id="6" name="Picture 5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A37D0D9-06E5-0939-AD07-508C6C0DCB8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195" y="5086719"/>
            <a:ext cx="2465874" cy="826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3666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C6605E-6325-D458-F965-B9C3E68091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C98C2C-17D2-5CE7-B44F-21EF0B0D0128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92FE2283-6720-4CEE-8394-B5BF6FDE52A1}" type="datetime1">
              <a:rPr lang="es-ES" noProof="0" smtClean="0"/>
              <a:t>20/11/2025</a:t>
            </a:fld>
            <a:endParaRPr lang="es-E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F7CF4F-B9EA-E838-A179-1C093C415CD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noProof="0" smtClean="0"/>
              <a:t>73</a:t>
            </a:fld>
            <a:endParaRPr lang="es-ES" noProof="0" dirty="0"/>
          </a:p>
        </p:txBody>
      </p:sp>
      <p:sp>
        <p:nvSpPr>
          <p:cNvPr id="7" name="Google Shape;332;p32">
            <a:extLst>
              <a:ext uri="{FF2B5EF4-FFF2-40B4-BE49-F238E27FC236}">
                <a16:creationId xmlns:a16="http://schemas.microsoft.com/office/drawing/2014/main" id="{80EAA3AE-C041-F35C-0ACB-CC519BEA0E8A}"/>
              </a:ext>
            </a:extLst>
          </p:cNvPr>
          <p:cNvSpPr/>
          <p:nvPr/>
        </p:nvSpPr>
        <p:spPr>
          <a:xfrm rot="10800000" flipH="1">
            <a:off x="0" y="171450"/>
            <a:ext cx="12192000" cy="667498"/>
          </a:xfrm>
          <a:prstGeom prst="rect">
            <a:avLst/>
          </a:prstGeom>
          <a:solidFill>
            <a:srgbClr val="00498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noProof="0" dirty="0"/>
          </a:p>
        </p:txBody>
      </p:sp>
      <p:pic>
        <p:nvPicPr>
          <p:cNvPr id="9" name="Google Shape;109;p14">
            <a:extLst>
              <a:ext uri="{FF2B5EF4-FFF2-40B4-BE49-F238E27FC236}">
                <a16:creationId xmlns:a16="http://schemas.microsoft.com/office/drawing/2014/main" id="{3C8F845E-B318-2964-1AF8-ECF7EA588A05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618409" y="364825"/>
            <a:ext cx="283835" cy="268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A white building with a dome on a black background&#10;&#10;Description automatically generated">
            <a:extLst>
              <a:ext uri="{FF2B5EF4-FFF2-40B4-BE49-F238E27FC236}">
                <a16:creationId xmlns:a16="http://schemas.microsoft.com/office/drawing/2014/main" id="{2FB93C77-EF46-70C7-ECBD-C2EEFE18DD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505" y="253884"/>
            <a:ext cx="439951" cy="495418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3E4584B-2B7B-1230-B6A4-F888E4C9EA27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s-ES" noProof="0" dirty="0"/>
              <a:t>GIIE</a:t>
            </a:r>
          </a:p>
        </p:txBody>
      </p:sp>
      <p:sp>
        <p:nvSpPr>
          <p:cNvPr id="12" name="Google Shape;333;p32">
            <a:extLst>
              <a:ext uri="{FF2B5EF4-FFF2-40B4-BE49-F238E27FC236}">
                <a16:creationId xmlns:a16="http://schemas.microsoft.com/office/drawing/2014/main" id="{B8F164B3-457D-7578-DF9B-95D491A2B1A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71449"/>
            <a:ext cx="12192000" cy="655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Lato"/>
              <a:buNone/>
            </a:pPr>
            <a:r>
              <a:rPr lang="es-ES" sz="3200" b="1" noProof="0" dirty="0">
                <a:solidFill>
                  <a:schemeClr val="lt1"/>
                </a:solidFill>
                <a:latin typeface="Lato" panose="020F0502020204030203" pitchFamily="34" charset="0"/>
                <a:ea typeface="Merriweather"/>
                <a:cs typeface="Merriweather"/>
                <a:sym typeface="Merriweather"/>
              </a:rPr>
              <a:t>N115 – Difracción de rayos X</a:t>
            </a:r>
            <a:endParaRPr lang="es-ES" sz="3200" noProof="0" dirty="0">
              <a:solidFill>
                <a:schemeClr val="lt1"/>
              </a:solidFill>
              <a:latin typeface="Lato" panose="020F0502020204030203" pitchFamily="34" charset="0"/>
              <a:ea typeface="Merriweather"/>
              <a:cs typeface="Merriweather"/>
              <a:sym typeface="Merriweather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A06319-F9AA-3EAD-288B-6C645594197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07092" y="6247383"/>
            <a:ext cx="347505" cy="460747"/>
          </a:xfrm>
          <a:prstGeom prst="rect">
            <a:avLst/>
          </a:prstGeom>
        </p:spPr>
      </p:pic>
      <p:pic>
        <p:nvPicPr>
          <p:cNvPr id="10" name="Picture 9" descr="A blue dart in a target&#10;&#10;Description automatically generated">
            <a:extLst>
              <a:ext uri="{FF2B5EF4-FFF2-40B4-BE49-F238E27FC236}">
                <a16:creationId xmlns:a16="http://schemas.microsoft.com/office/drawing/2014/main" id="{E3757B9E-0ED9-DB9E-4E5F-56A544D3BF8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</a:blip>
          <a:stretch>
            <a:fillRect/>
          </a:stretch>
        </p:blipFill>
        <p:spPr>
          <a:xfrm>
            <a:off x="6291882" y="6262468"/>
            <a:ext cx="427330" cy="430576"/>
          </a:xfrm>
          <a:prstGeom prst="rect">
            <a:avLst/>
          </a:prstGeom>
        </p:spPr>
      </p:pic>
      <p:pic>
        <p:nvPicPr>
          <p:cNvPr id="13" name="Picture 12" descr="A blue light bulb with a black background&#10;&#10;Description automatically generated">
            <a:extLst>
              <a:ext uri="{FF2B5EF4-FFF2-40B4-BE49-F238E27FC236}">
                <a16:creationId xmlns:a16="http://schemas.microsoft.com/office/drawing/2014/main" id="{EA731951-774F-12B9-70BA-8A444F775C34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</a:blip>
          <a:stretch>
            <a:fillRect/>
          </a:stretch>
        </p:blipFill>
        <p:spPr>
          <a:xfrm>
            <a:off x="9278107" y="6242400"/>
            <a:ext cx="315185" cy="470712"/>
          </a:xfrm>
          <a:prstGeom prst="rect">
            <a:avLst/>
          </a:prstGeom>
        </p:spPr>
      </p:pic>
      <p:pic>
        <p:nvPicPr>
          <p:cNvPr id="14" name="Picture 13" descr="A blue and black beaker with a liquid in it&#10;&#10;Description automatically generated">
            <a:extLst>
              <a:ext uri="{FF2B5EF4-FFF2-40B4-BE49-F238E27FC236}">
                <a16:creationId xmlns:a16="http://schemas.microsoft.com/office/drawing/2014/main" id="{E3CA332E-BC8E-4D75-0871-516E4C162ECD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</a:blip>
          <a:stretch>
            <a:fillRect/>
          </a:stretch>
        </p:blipFill>
        <p:spPr>
          <a:xfrm>
            <a:off x="7342722" y="6300834"/>
            <a:ext cx="340860" cy="353845"/>
          </a:xfrm>
          <a:prstGeom prst="rect">
            <a:avLst/>
          </a:prstGeom>
        </p:spPr>
      </p:pic>
      <p:pic>
        <p:nvPicPr>
          <p:cNvPr id="21" name="Picture 20" descr="A blue clock with a black background&#10;&#10;Description automatically generated">
            <a:extLst>
              <a:ext uri="{FF2B5EF4-FFF2-40B4-BE49-F238E27FC236}">
                <a16:creationId xmlns:a16="http://schemas.microsoft.com/office/drawing/2014/main" id="{ADF7A8A0-113B-4EE6-32C2-CEDCE90D52BB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</a:blip>
          <a:stretch>
            <a:fillRect/>
          </a:stretch>
        </p:blipFill>
        <p:spPr>
          <a:xfrm>
            <a:off x="10216800" y="6293678"/>
            <a:ext cx="354347" cy="368156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30A9C222-992D-7A98-E866-14E74967C2B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88752" y="1949635"/>
            <a:ext cx="9779049" cy="3408894"/>
          </a:xfrm>
          <a:prstGeom prst="rect">
            <a:avLst/>
          </a:prstGeom>
        </p:spPr>
      </p:pic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230E68A5-0A01-3B35-1FFA-61B93F25B67C}"/>
              </a:ext>
            </a:extLst>
          </p:cNvPr>
          <p:cNvSpPr txBox="1">
            <a:spLocks/>
          </p:cNvSpPr>
          <p:nvPr/>
        </p:nvSpPr>
        <p:spPr>
          <a:xfrm>
            <a:off x="10216800" y="4867996"/>
            <a:ext cx="1634444" cy="617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14300" indent="0">
              <a:buNone/>
            </a:pPr>
            <a:r>
              <a:rPr lang="es-ES" noProof="0" dirty="0"/>
              <a:t>Etapa 0</a:t>
            </a:r>
            <a:endParaRPr lang="es-ES" sz="2400" noProof="0" dirty="0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1FDCF687-9499-05A4-C870-1BC5BFD30DB5}"/>
              </a:ext>
            </a:extLst>
          </p:cNvPr>
          <p:cNvSpPr txBox="1">
            <a:spLocks/>
          </p:cNvSpPr>
          <p:nvPr/>
        </p:nvSpPr>
        <p:spPr>
          <a:xfrm>
            <a:off x="10216800" y="4194340"/>
            <a:ext cx="1634444" cy="617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14300" indent="0">
              <a:buNone/>
            </a:pPr>
            <a:r>
              <a:rPr lang="es-ES" noProof="0" dirty="0"/>
              <a:t>Etapa 1</a:t>
            </a:r>
            <a:endParaRPr lang="es-ES" sz="2400" noProof="0" dirty="0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66057CB7-4AB5-E4D2-AC9B-972E950E55D9}"/>
              </a:ext>
            </a:extLst>
          </p:cNvPr>
          <p:cNvSpPr txBox="1">
            <a:spLocks/>
          </p:cNvSpPr>
          <p:nvPr/>
        </p:nvSpPr>
        <p:spPr>
          <a:xfrm>
            <a:off x="10216800" y="3520685"/>
            <a:ext cx="1634444" cy="617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14300" indent="0">
              <a:buNone/>
            </a:pPr>
            <a:r>
              <a:rPr lang="es-ES" noProof="0" dirty="0"/>
              <a:t>Etapa 2</a:t>
            </a:r>
            <a:endParaRPr lang="es-ES" sz="2400" noProof="0" dirty="0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C88D830D-F39C-C3DC-C525-33769CEA1AA8}"/>
              </a:ext>
            </a:extLst>
          </p:cNvPr>
          <p:cNvSpPr txBox="1">
            <a:spLocks/>
          </p:cNvSpPr>
          <p:nvPr/>
        </p:nvSpPr>
        <p:spPr>
          <a:xfrm>
            <a:off x="10216800" y="2847030"/>
            <a:ext cx="1634444" cy="617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14300" indent="0">
              <a:buNone/>
            </a:pPr>
            <a:r>
              <a:rPr lang="es-ES" noProof="0" dirty="0"/>
              <a:t>Etapa 3</a:t>
            </a:r>
            <a:endParaRPr lang="es-ES" sz="2400" noProof="0" dirty="0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EA8ADEB8-678E-DE83-860C-3CDF2DEB161B}"/>
              </a:ext>
            </a:extLst>
          </p:cNvPr>
          <p:cNvSpPr txBox="1">
            <a:spLocks/>
          </p:cNvSpPr>
          <p:nvPr/>
        </p:nvSpPr>
        <p:spPr>
          <a:xfrm>
            <a:off x="10216800" y="2173375"/>
            <a:ext cx="1634444" cy="617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14300" indent="0">
              <a:buNone/>
            </a:pPr>
            <a:r>
              <a:rPr lang="es-ES" noProof="0" dirty="0"/>
              <a:t>Etapa 4</a:t>
            </a:r>
            <a:endParaRPr lang="es-ES" sz="2400" noProof="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6CD1CB7-8195-E92B-AAA3-A57D4034322C}"/>
              </a:ext>
            </a:extLst>
          </p:cNvPr>
          <p:cNvSpPr txBox="1"/>
          <p:nvPr/>
        </p:nvSpPr>
        <p:spPr>
          <a:xfrm>
            <a:off x="339512" y="5383667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60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15D195A-6218-CD88-8904-AE225F122320}"/>
              </a:ext>
            </a:extLst>
          </p:cNvPr>
          <p:cNvSpPr txBox="1"/>
          <p:nvPr/>
        </p:nvSpPr>
        <p:spPr>
          <a:xfrm>
            <a:off x="775226" y="5383667"/>
            <a:ext cx="3930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60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D43EC07-2EB2-0920-8FE2-5D96CC7C9218}"/>
              </a:ext>
            </a:extLst>
          </p:cNvPr>
          <p:cNvSpPr txBox="1"/>
          <p:nvPr/>
        </p:nvSpPr>
        <p:spPr>
          <a:xfrm>
            <a:off x="1258228" y="5383667"/>
            <a:ext cx="3930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60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B4950FB-BE02-0670-2484-6A6F3ADFF539}"/>
              </a:ext>
            </a:extLst>
          </p:cNvPr>
          <p:cNvSpPr txBox="1"/>
          <p:nvPr/>
        </p:nvSpPr>
        <p:spPr>
          <a:xfrm>
            <a:off x="1741230" y="5383667"/>
            <a:ext cx="3930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60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BB4A6A7-36F4-9FC0-926B-1C046338451B}"/>
              </a:ext>
            </a:extLst>
          </p:cNvPr>
          <p:cNvSpPr txBox="1"/>
          <p:nvPr/>
        </p:nvSpPr>
        <p:spPr>
          <a:xfrm>
            <a:off x="2224232" y="5383667"/>
            <a:ext cx="3930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60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B7AF4E7-A3D2-AAE2-29BD-B9950DF8D20E}"/>
              </a:ext>
            </a:extLst>
          </p:cNvPr>
          <p:cNvSpPr txBox="1"/>
          <p:nvPr/>
        </p:nvSpPr>
        <p:spPr>
          <a:xfrm>
            <a:off x="2707234" y="5383667"/>
            <a:ext cx="3930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60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40E5B77-A658-8D41-372C-FEACB51BF02E}"/>
              </a:ext>
            </a:extLst>
          </p:cNvPr>
          <p:cNvSpPr txBox="1"/>
          <p:nvPr/>
        </p:nvSpPr>
        <p:spPr>
          <a:xfrm>
            <a:off x="3190236" y="5383667"/>
            <a:ext cx="3930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60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60DED72-24CD-03D5-F120-662692702AF6}"/>
              </a:ext>
            </a:extLst>
          </p:cNvPr>
          <p:cNvSpPr txBox="1"/>
          <p:nvPr/>
        </p:nvSpPr>
        <p:spPr>
          <a:xfrm>
            <a:off x="3673238" y="5383667"/>
            <a:ext cx="3930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60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9D1DAC2-AC18-A682-86DA-28CA17ABA677}"/>
              </a:ext>
            </a:extLst>
          </p:cNvPr>
          <p:cNvSpPr txBox="1"/>
          <p:nvPr/>
        </p:nvSpPr>
        <p:spPr>
          <a:xfrm>
            <a:off x="4156240" y="5383667"/>
            <a:ext cx="3930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60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B3F9B98-3F8E-856B-994D-C36409D31070}"/>
              </a:ext>
            </a:extLst>
          </p:cNvPr>
          <p:cNvSpPr txBox="1"/>
          <p:nvPr/>
        </p:nvSpPr>
        <p:spPr>
          <a:xfrm>
            <a:off x="4639240" y="5383667"/>
            <a:ext cx="3930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60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90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1EA7A49-CBDC-7518-3FB8-75A65C416643}"/>
              </a:ext>
            </a:extLst>
          </p:cNvPr>
          <p:cNvSpPr txBox="1"/>
          <p:nvPr/>
        </p:nvSpPr>
        <p:spPr>
          <a:xfrm>
            <a:off x="5129220" y="5404936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60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76D4ACC-67C6-D6E2-A9E3-541D4EA17BF0}"/>
              </a:ext>
            </a:extLst>
          </p:cNvPr>
          <p:cNvSpPr txBox="1"/>
          <p:nvPr/>
        </p:nvSpPr>
        <p:spPr>
          <a:xfrm>
            <a:off x="5532981" y="5404936"/>
            <a:ext cx="3930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60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F2C5F4B-E155-F0C9-EC93-53C9218270B0}"/>
              </a:ext>
            </a:extLst>
          </p:cNvPr>
          <p:cNvSpPr txBox="1"/>
          <p:nvPr/>
        </p:nvSpPr>
        <p:spPr>
          <a:xfrm>
            <a:off x="6031319" y="5404936"/>
            <a:ext cx="3930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60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4F330C0-DCB5-A819-95E1-DDDB5B465FF9}"/>
              </a:ext>
            </a:extLst>
          </p:cNvPr>
          <p:cNvSpPr txBox="1"/>
          <p:nvPr/>
        </p:nvSpPr>
        <p:spPr>
          <a:xfrm>
            <a:off x="6529657" y="5404936"/>
            <a:ext cx="3930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60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30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F34BD88-320B-C799-B61F-08E8F12B1AF8}"/>
              </a:ext>
            </a:extLst>
          </p:cNvPr>
          <p:cNvSpPr txBox="1"/>
          <p:nvPr/>
        </p:nvSpPr>
        <p:spPr>
          <a:xfrm>
            <a:off x="7027995" y="5404936"/>
            <a:ext cx="3930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60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40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964CEEA-8E2A-7158-D055-5A1CF6B4754F}"/>
              </a:ext>
            </a:extLst>
          </p:cNvPr>
          <p:cNvSpPr txBox="1"/>
          <p:nvPr/>
        </p:nvSpPr>
        <p:spPr>
          <a:xfrm>
            <a:off x="7526333" y="5404936"/>
            <a:ext cx="3930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60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50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CF561404-602B-DA3A-5F53-EF69D8EC904A}"/>
              </a:ext>
            </a:extLst>
          </p:cNvPr>
          <p:cNvSpPr txBox="1"/>
          <p:nvPr/>
        </p:nvSpPr>
        <p:spPr>
          <a:xfrm>
            <a:off x="8024671" y="5404936"/>
            <a:ext cx="3930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60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60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3892026-C731-A456-256F-D96728B038DD}"/>
              </a:ext>
            </a:extLst>
          </p:cNvPr>
          <p:cNvSpPr txBox="1"/>
          <p:nvPr/>
        </p:nvSpPr>
        <p:spPr>
          <a:xfrm>
            <a:off x="8523009" y="5404936"/>
            <a:ext cx="3930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60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70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F96264C1-F049-AD21-ECF9-29D48C870E92}"/>
              </a:ext>
            </a:extLst>
          </p:cNvPr>
          <p:cNvSpPr txBox="1"/>
          <p:nvPr/>
        </p:nvSpPr>
        <p:spPr>
          <a:xfrm>
            <a:off x="9021347" y="5404936"/>
            <a:ext cx="3930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60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80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5A515E2A-4A1B-B838-FB31-BBE6C21E4BF0}"/>
              </a:ext>
            </a:extLst>
          </p:cNvPr>
          <p:cNvSpPr txBox="1"/>
          <p:nvPr/>
        </p:nvSpPr>
        <p:spPr>
          <a:xfrm>
            <a:off x="9519688" y="5404936"/>
            <a:ext cx="3930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60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90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61ECC936-F4CF-7485-A5D6-2BE78D12B754}"/>
              </a:ext>
            </a:extLst>
          </p:cNvPr>
          <p:cNvSpPr txBox="1"/>
          <p:nvPr/>
        </p:nvSpPr>
        <p:spPr>
          <a:xfrm>
            <a:off x="6983405" y="5700732"/>
            <a:ext cx="14029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00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2ϴ (grados)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A9948E05-8CCF-5908-9153-8F708A3E0EB1}"/>
              </a:ext>
            </a:extLst>
          </p:cNvPr>
          <p:cNvSpPr txBox="1"/>
          <p:nvPr/>
        </p:nvSpPr>
        <p:spPr>
          <a:xfrm>
            <a:off x="1965447" y="5695895"/>
            <a:ext cx="14029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00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2ϴ (grados)</a:t>
            </a:r>
          </a:p>
        </p:txBody>
      </p:sp>
    </p:spTree>
    <p:extLst>
      <p:ext uri="{BB962C8B-B14F-4D97-AF65-F5344CB8AC3E}">
        <p14:creationId xmlns:p14="http://schemas.microsoft.com/office/powerpoint/2010/main" val="19890801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2" grpId="0"/>
      <p:bldP spid="23" grpId="0"/>
      <p:bldP spid="24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AF9430-065D-A7D2-6A7B-3A7459D110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35057A-5950-F4D2-9A24-642DDF281A69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92FE2283-6720-4CEE-8394-B5BF6FDE52A1}" type="datetime1">
              <a:rPr lang="es-ES" noProof="0" smtClean="0"/>
              <a:t>20/11/2025</a:t>
            </a:fld>
            <a:endParaRPr lang="es-E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4241E1-02C4-0C6B-41E4-B25620BD954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noProof="0" smtClean="0"/>
              <a:t>74</a:t>
            </a:fld>
            <a:endParaRPr lang="es-ES" noProof="0" dirty="0"/>
          </a:p>
        </p:txBody>
      </p:sp>
      <p:sp>
        <p:nvSpPr>
          <p:cNvPr id="7" name="Google Shape;332;p32">
            <a:extLst>
              <a:ext uri="{FF2B5EF4-FFF2-40B4-BE49-F238E27FC236}">
                <a16:creationId xmlns:a16="http://schemas.microsoft.com/office/drawing/2014/main" id="{C6A39577-57F1-F9C5-C4CD-C27371A2CBD4}"/>
              </a:ext>
            </a:extLst>
          </p:cNvPr>
          <p:cNvSpPr/>
          <p:nvPr/>
        </p:nvSpPr>
        <p:spPr>
          <a:xfrm rot="10800000" flipH="1">
            <a:off x="0" y="171450"/>
            <a:ext cx="12192000" cy="667498"/>
          </a:xfrm>
          <a:prstGeom prst="rect">
            <a:avLst/>
          </a:prstGeom>
          <a:solidFill>
            <a:srgbClr val="00498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noProof="0" dirty="0"/>
          </a:p>
        </p:txBody>
      </p:sp>
      <p:pic>
        <p:nvPicPr>
          <p:cNvPr id="9" name="Google Shape;109;p14">
            <a:extLst>
              <a:ext uri="{FF2B5EF4-FFF2-40B4-BE49-F238E27FC236}">
                <a16:creationId xmlns:a16="http://schemas.microsoft.com/office/drawing/2014/main" id="{955EF878-1E14-1CED-F392-12C709C09DA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618409" y="364825"/>
            <a:ext cx="283835" cy="268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A white building with a dome on a black background&#10;&#10;Description automatically generated">
            <a:extLst>
              <a:ext uri="{FF2B5EF4-FFF2-40B4-BE49-F238E27FC236}">
                <a16:creationId xmlns:a16="http://schemas.microsoft.com/office/drawing/2014/main" id="{7973987A-CA0C-5AC6-8A16-4F95596887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505" y="253884"/>
            <a:ext cx="439951" cy="495418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8293C7B-808C-C8BD-D7F4-5CC669E55BBD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s-ES" noProof="0" dirty="0"/>
              <a:t>GIIE</a:t>
            </a:r>
          </a:p>
        </p:txBody>
      </p:sp>
      <p:sp>
        <p:nvSpPr>
          <p:cNvPr id="12" name="Google Shape;333;p32">
            <a:extLst>
              <a:ext uri="{FF2B5EF4-FFF2-40B4-BE49-F238E27FC236}">
                <a16:creationId xmlns:a16="http://schemas.microsoft.com/office/drawing/2014/main" id="{0BC738BE-E2C2-D493-2D40-BB5DAAD6C51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71449"/>
            <a:ext cx="12192000" cy="655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Lato"/>
              <a:buNone/>
            </a:pPr>
            <a:r>
              <a:rPr lang="es-ES" sz="3200" b="1" noProof="0" dirty="0">
                <a:solidFill>
                  <a:schemeClr val="lt1"/>
                </a:solidFill>
                <a:latin typeface="Lato" panose="020F0502020204030203" pitchFamily="34" charset="0"/>
                <a:ea typeface="Merriweather"/>
                <a:cs typeface="Merriweather"/>
                <a:sym typeface="Merriweather"/>
              </a:rPr>
              <a:t>N115 – Microscopio electrónico de barrido</a:t>
            </a:r>
            <a:endParaRPr lang="es-ES" sz="3200" noProof="0" dirty="0">
              <a:solidFill>
                <a:schemeClr val="lt1"/>
              </a:solidFill>
              <a:latin typeface="Lato" panose="020F0502020204030203" pitchFamily="34" charset="0"/>
              <a:ea typeface="Merriweather"/>
              <a:cs typeface="Merriweather"/>
              <a:sym typeface="Merriweather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DB6D3E-48C5-1325-DCD6-4C498C12258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07092" y="6247383"/>
            <a:ext cx="347505" cy="460747"/>
          </a:xfrm>
          <a:prstGeom prst="rect">
            <a:avLst/>
          </a:prstGeom>
        </p:spPr>
      </p:pic>
      <p:pic>
        <p:nvPicPr>
          <p:cNvPr id="10" name="Picture 9" descr="A blue dart in a target&#10;&#10;Description automatically generated">
            <a:extLst>
              <a:ext uri="{FF2B5EF4-FFF2-40B4-BE49-F238E27FC236}">
                <a16:creationId xmlns:a16="http://schemas.microsoft.com/office/drawing/2014/main" id="{3F3E64B9-6055-CFF2-4D7D-B58D1322D57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</a:blip>
          <a:stretch>
            <a:fillRect/>
          </a:stretch>
        </p:blipFill>
        <p:spPr>
          <a:xfrm>
            <a:off x="6291882" y="6262468"/>
            <a:ext cx="427330" cy="430576"/>
          </a:xfrm>
          <a:prstGeom prst="rect">
            <a:avLst/>
          </a:prstGeom>
        </p:spPr>
      </p:pic>
      <p:pic>
        <p:nvPicPr>
          <p:cNvPr id="13" name="Picture 12" descr="A blue light bulb with a black background&#10;&#10;Description automatically generated">
            <a:extLst>
              <a:ext uri="{FF2B5EF4-FFF2-40B4-BE49-F238E27FC236}">
                <a16:creationId xmlns:a16="http://schemas.microsoft.com/office/drawing/2014/main" id="{E9C5C51D-5DA1-318F-7A56-3645C9B73D5A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</a:blip>
          <a:stretch>
            <a:fillRect/>
          </a:stretch>
        </p:blipFill>
        <p:spPr>
          <a:xfrm>
            <a:off x="9278107" y="6242400"/>
            <a:ext cx="315185" cy="470712"/>
          </a:xfrm>
          <a:prstGeom prst="rect">
            <a:avLst/>
          </a:prstGeom>
        </p:spPr>
      </p:pic>
      <p:pic>
        <p:nvPicPr>
          <p:cNvPr id="14" name="Picture 13" descr="A blue and black beaker with a liquid in it&#10;&#10;Description automatically generated">
            <a:extLst>
              <a:ext uri="{FF2B5EF4-FFF2-40B4-BE49-F238E27FC236}">
                <a16:creationId xmlns:a16="http://schemas.microsoft.com/office/drawing/2014/main" id="{F551DAC6-68D6-2CC7-E6BF-430069A9E717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</a:blip>
          <a:stretch>
            <a:fillRect/>
          </a:stretch>
        </p:blipFill>
        <p:spPr>
          <a:xfrm>
            <a:off x="7342722" y="6300834"/>
            <a:ext cx="340860" cy="353845"/>
          </a:xfrm>
          <a:prstGeom prst="rect">
            <a:avLst/>
          </a:prstGeom>
        </p:spPr>
      </p:pic>
      <p:pic>
        <p:nvPicPr>
          <p:cNvPr id="21" name="Picture 20" descr="A blue clock with a black background&#10;&#10;Description automatically generated">
            <a:extLst>
              <a:ext uri="{FF2B5EF4-FFF2-40B4-BE49-F238E27FC236}">
                <a16:creationId xmlns:a16="http://schemas.microsoft.com/office/drawing/2014/main" id="{251CFC36-B02D-E3F0-464C-A6CF36093C9C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</a:blip>
          <a:stretch>
            <a:fillRect/>
          </a:stretch>
        </p:blipFill>
        <p:spPr>
          <a:xfrm>
            <a:off x="10216800" y="6293678"/>
            <a:ext cx="354347" cy="3681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5CF1BB9-B3C1-C92A-1777-173F50F3D83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4627" y="947916"/>
            <a:ext cx="7419023" cy="50902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702445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Word"/>
      </p:transition>
    </mc:Choice>
    <mc:Fallback xmlns="">
      <p:transition spd="slow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92B17B-16D5-2352-1DFC-6F248A3DAF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8295C9-4F15-CF3C-7F8D-1B176F35A0D9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92FE2283-6720-4CEE-8394-B5BF6FDE52A1}" type="datetime1">
              <a:rPr lang="es-ES" noProof="0" smtClean="0"/>
              <a:t>20/11/2025</a:t>
            </a:fld>
            <a:endParaRPr lang="es-E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7E18D7-8CE0-39DD-761B-DFD75492B86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noProof="0" smtClean="0"/>
              <a:t>75</a:t>
            </a:fld>
            <a:endParaRPr lang="es-ES" noProof="0" dirty="0"/>
          </a:p>
        </p:txBody>
      </p:sp>
      <p:sp>
        <p:nvSpPr>
          <p:cNvPr id="7" name="Google Shape;332;p32">
            <a:extLst>
              <a:ext uri="{FF2B5EF4-FFF2-40B4-BE49-F238E27FC236}">
                <a16:creationId xmlns:a16="http://schemas.microsoft.com/office/drawing/2014/main" id="{43CB6A53-ACD4-07FD-BF03-2747E479E3C4}"/>
              </a:ext>
            </a:extLst>
          </p:cNvPr>
          <p:cNvSpPr/>
          <p:nvPr/>
        </p:nvSpPr>
        <p:spPr>
          <a:xfrm rot="10800000" flipH="1">
            <a:off x="0" y="171450"/>
            <a:ext cx="12192000" cy="667498"/>
          </a:xfrm>
          <a:prstGeom prst="rect">
            <a:avLst/>
          </a:prstGeom>
          <a:solidFill>
            <a:srgbClr val="00498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noProof="0" dirty="0"/>
          </a:p>
        </p:txBody>
      </p:sp>
      <p:pic>
        <p:nvPicPr>
          <p:cNvPr id="9" name="Google Shape;109;p14">
            <a:extLst>
              <a:ext uri="{FF2B5EF4-FFF2-40B4-BE49-F238E27FC236}">
                <a16:creationId xmlns:a16="http://schemas.microsoft.com/office/drawing/2014/main" id="{D46312BC-1FEC-B5BE-A31D-F5418459A63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618409" y="364825"/>
            <a:ext cx="283835" cy="268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A white building with a dome on a black background&#10;&#10;Description automatically generated">
            <a:extLst>
              <a:ext uri="{FF2B5EF4-FFF2-40B4-BE49-F238E27FC236}">
                <a16:creationId xmlns:a16="http://schemas.microsoft.com/office/drawing/2014/main" id="{017EAE47-E094-30B7-4EC4-942D9449B1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505" y="253884"/>
            <a:ext cx="439951" cy="495418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FED7978-ACBC-5AFB-9F47-0AE1C6BDC2CA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s-ES" noProof="0" dirty="0"/>
              <a:t>GIIE</a:t>
            </a:r>
          </a:p>
        </p:txBody>
      </p:sp>
      <p:sp>
        <p:nvSpPr>
          <p:cNvPr id="12" name="Google Shape;333;p32">
            <a:extLst>
              <a:ext uri="{FF2B5EF4-FFF2-40B4-BE49-F238E27FC236}">
                <a16:creationId xmlns:a16="http://schemas.microsoft.com/office/drawing/2014/main" id="{521F55EA-CC5E-228A-D268-855CA69FF3A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71449"/>
            <a:ext cx="12192000" cy="655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Lato"/>
              <a:buNone/>
            </a:pPr>
            <a:r>
              <a:rPr lang="es-ES" sz="3200" b="1" noProof="0" dirty="0">
                <a:solidFill>
                  <a:schemeClr val="lt1"/>
                </a:solidFill>
                <a:latin typeface="Lato" panose="020F0502020204030203" pitchFamily="34" charset="0"/>
                <a:ea typeface="Merriweather"/>
                <a:cs typeface="Merriweather"/>
                <a:sym typeface="Merriweather"/>
              </a:rPr>
              <a:t>N115 – Microscopio electrónico de barrido</a:t>
            </a:r>
            <a:endParaRPr lang="es-ES" sz="3200" noProof="0" dirty="0">
              <a:solidFill>
                <a:schemeClr val="lt1"/>
              </a:solidFill>
              <a:latin typeface="Lato" panose="020F0502020204030203" pitchFamily="34" charset="0"/>
              <a:ea typeface="Merriweather"/>
              <a:cs typeface="Merriweather"/>
              <a:sym typeface="Merriweather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3F7644-F338-21A9-A841-5F0FC37A25C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07092" y="6247383"/>
            <a:ext cx="347505" cy="460747"/>
          </a:xfrm>
          <a:prstGeom prst="rect">
            <a:avLst/>
          </a:prstGeom>
        </p:spPr>
      </p:pic>
      <p:pic>
        <p:nvPicPr>
          <p:cNvPr id="10" name="Picture 9" descr="A blue dart in a target&#10;&#10;Description automatically generated">
            <a:extLst>
              <a:ext uri="{FF2B5EF4-FFF2-40B4-BE49-F238E27FC236}">
                <a16:creationId xmlns:a16="http://schemas.microsoft.com/office/drawing/2014/main" id="{034F899A-748E-BCCE-8ACB-A0986A5F4CA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</a:blip>
          <a:stretch>
            <a:fillRect/>
          </a:stretch>
        </p:blipFill>
        <p:spPr>
          <a:xfrm>
            <a:off x="6291882" y="6262468"/>
            <a:ext cx="427330" cy="430576"/>
          </a:xfrm>
          <a:prstGeom prst="rect">
            <a:avLst/>
          </a:prstGeom>
        </p:spPr>
      </p:pic>
      <p:pic>
        <p:nvPicPr>
          <p:cNvPr id="13" name="Picture 12" descr="A blue light bulb with a black background&#10;&#10;Description automatically generated">
            <a:extLst>
              <a:ext uri="{FF2B5EF4-FFF2-40B4-BE49-F238E27FC236}">
                <a16:creationId xmlns:a16="http://schemas.microsoft.com/office/drawing/2014/main" id="{40743E47-63AA-32E0-707D-DF1C8E5DB5C6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</a:blip>
          <a:stretch>
            <a:fillRect/>
          </a:stretch>
        </p:blipFill>
        <p:spPr>
          <a:xfrm>
            <a:off x="9278107" y="6242400"/>
            <a:ext cx="315185" cy="470712"/>
          </a:xfrm>
          <a:prstGeom prst="rect">
            <a:avLst/>
          </a:prstGeom>
        </p:spPr>
      </p:pic>
      <p:pic>
        <p:nvPicPr>
          <p:cNvPr id="14" name="Picture 13" descr="A blue and black beaker with a liquid in it&#10;&#10;Description automatically generated">
            <a:extLst>
              <a:ext uri="{FF2B5EF4-FFF2-40B4-BE49-F238E27FC236}">
                <a16:creationId xmlns:a16="http://schemas.microsoft.com/office/drawing/2014/main" id="{C6712549-1033-0372-8EB7-7B71DC0BC80E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</a:blip>
          <a:stretch>
            <a:fillRect/>
          </a:stretch>
        </p:blipFill>
        <p:spPr>
          <a:xfrm>
            <a:off x="7342722" y="6300834"/>
            <a:ext cx="340860" cy="353845"/>
          </a:xfrm>
          <a:prstGeom prst="rect">
            <a:avLst/>
          </a:prstGeom>
        </p:spPr>
      </p:pic>
      <p:pic>
        <p:nvPicPr>
          <p:cNvPr id="21" name="Picture 20" descr="A blue clock with a black background&#10;&#10;Description automatically generated">
            <a:extLst>
              <a:ext uri="{FF2B5EF4-FFF2-40B4-BE49-F238E27FC236}">
                <a16:creationId xmlns:a16="http://schemas.microsoft.com/office/drawing/2014/main" id="{3388FF64-2756-0764-5E8C-9D6FD511E137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</a:blip>
          <a:stretch>
            <a:fillRect/>
          </a:stretch>
        </p:blipFill>
        <p:spPr>
          <a:xfrm>
            <a:off x="10216800" y="6293678"/>
            <a:ext cx="354347" cy="368156"/>
          </a:xfrm>
          <a:prstGeom prst="rect">
            <a:avLst/>
          </a:prstGeom>
        </p:spPr>
      </p:pic>
      <p:pic>
        <p:nvPicPr>
          <p:cNvPr id="15" name="Picture 14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278A30B0-FC8B-50E6-F1B2-90DE9EE76FD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456" y="920458"/>
            <a:ext cx="10891328" cy="50003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826676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Word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82">
          <a:extLst>
            <a:ext uri="{FF2B5EF4-FFF2-40B4-BE49-F238E27FC236}">
              <a16:creationId xmlns:a16="http://schemas.microsoft.com/office/drawing/2014/main" id="{22E8736B-7627-8497-0899-D82B486305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1BC9C9DF-CFC3-00B3-7DE9-F6011BE00A34}"/>
              </a:ext>
            </a:extLst>
          </p:cNvPr>
          <p:cNvSpPr/>
          <p:nvPr/>
        </p:nvSpPr>
        <p:spPr>
          <a:xfrm>
            <a:off x="9725297" y="143692"/>
            <a:ext cx="2207623" cy="10711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Y"/>
          </a:p>
        </p:txBody>
      </p:sp>
      <p:pic>
        <p:nvPicPr>
          <p:cNvPr id="3" name="Google Shape;98;p14">
            <a:extLst>
              <a:ext uri="{FF2B5EF4-FFF2-40B4-BE49-F238E27FC236}">
                <a16:creationId xmlns:a16="http://schemas.microsoft.com/office/drawing/2014/main" id="{038559EB-00BF-17E0-FA83-44279516EDA2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2858" y="6148577"/>
            <a:ext cx="3601679" cy="730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pic>
      <p:sp>
        <p:nvSpPr>
          <p:cNvPr id="4" name="Rectangle: Rounded Corners 7">
            <a:extLst>
              <a:ext uri="{FF2B5EF4-FFF2-40B4-BE49-F238E27FC236}">
                <a16:creationId xmlns:a16="http://schemas.microsoft.com/office/drawing/2014/main" id="{EE3E669F-F172-F28F-2123-E398A7CA8960}"/>
              </a:ext>
            </a:extLst>
          </p:cNvPr>
          <p:cNvSpPr/>
          <p:nvPr/>
        </p:nvSpPr>
        <p:spPr>
          <a:xfrm>
            <a:off x="462894" y="323414"/>
            <a:ext cx="1394252" cy="58682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noProof="0" dirty="0">
                <a:solidFill>
                  <a:schemeClr val="tx1"/>
                </a:solidFill>
              </a:rPr>
              <a:t>LES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C0032BF-6947-2AAB-C080-5A700D225F62}"/>
              </a:ext>
            </a:extLst>
          </p:cNvPr>
          <p:cNvSpPr/>
          <p:nvPr/>
        </p:nvSpPr>
        <p:spPr>
          <a:xfrm>
            <a:off x="462894" y="1186461"/>
            <a:ext cx="1394252" cy="58682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noProof="0" dirty="0">
                <a:solidFill>
                  <a:schemeClr val="tx1"/>
                </a:solidFill>
              </a:rPr>
              <a:t>TUM-ENS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2766140-1CBA-E1F8-999F-CAF6F46A63F5}"/>
              </a:ext>
            </a:extLst>
          </p:cNvPr>
          <p:cNvSpPr/>
          <p:nvPr/>
        </p:nvSpPr>
        <p:spPr>
          <a:xfrm>
            <a:off x="462894" y="2049508"/>
            <a:ext cx="1394252" cy="58682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noProof="0" dirty="0">
                <a:solidFill>
                  <a:schemeClr val="tx1"/>
                </a:solidFill>
              </a:rPr>
              <a:t>GPOOSEP</a:t>
            </a:r>
          </a:p>
        </p:txBody>
      </p:sp>
      <p:sp>
        <p:nvSpPr>
          <p:cNvPr id="7" name="Rectangle: Rounded Corners 20">
            <a:extLst>
              <a:ext uri="{FF2B5EF4-FFF2-40B4-BE49-F238E27FC236}">
                <a16:creationId xmlns:a16="http://schemas.microsoft.com/office/drawing/2014/main" id="{5709DB73-CF78-1F7C-2898-B4C75C7766AF}"/>
              </a:ext>
            </a:extLst>
          </p:cNvPr>
          <p:cNvSpPr/>
          <p:nvPr/>
        </p:nvSpPr>
        <p:spPr>
          <a:xfrm>
            <a:off x="462894" y="4037483"/>
            <a:ext cx="1394252" cy="58682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noProof="0" dirty="0">
                <a:solidFill>
                  <a:schemeClr val="tx1"/>
                </a:solidFill>
              </a:rPr>
              <a:t>GIIE</a:t>
            </a:r>
          </a:p>
        </p:txBody>
      </p:sp>
      <p:sp>
        <p:nvSpPr>
          <p:cNvPr id="8" name="Rectangle: Rounded Corners 21">
            <a:extLst>
              <a:ext uri="{FF2B5EF4-FFF2-40B4-BE49-F238E27FC236}">
                <a16:creationId xmlns:a16="http://schemas.microsoft.com/office/drawing/2014/main" id="{DDBE45EC-D609-7F57-5A45-C4525E19ABFF}"/>
              </a:ext>
            </a:extLst>
          </p:cNvPr>
          <p:cNvSpPr/>
          <p:nvPr/>
        </p:nvSpPr>
        <p:spPr>
          <a:xfrm>
            <a:off x="462894" y="4799619"/>
            <a:ext cx="1394252" cy="58682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noProof="0" dirty="0">
                <a:solidFill>
                  <a:schemeClr val="tx1"/>
                </a:solidFill>
              </a:rPr>
              <a:t>DETEMA</a:t>
            </a:r>
          </a:p>
        </p:txBody>
      </p:sp>
      <p:sp>
        <p:nvSpPr>
          <p:cNvPr id="9" name="Rectangle: Rounded Corners 22">
            <a:extLst>
              <a:ext uri="{FF2B5EF4-FFF2-40B4-BE49-F238E27FC236}">
                <a16:creationId xmlns:a16="http://schemas.microsoft.com/office/drawing/2014/main" id="{3F8B7C60-03A0-4628-BA89-E09425A21F27}"/>
              </a:ext>
            </a:extLst>
          </p:cNvPr>
          <p:cNvSpPr/>
          <p:nvPr/>
        </p:nvSpPr>
        <p:spPr>
          <a:xfrm>
            <a:off x="462894" y="5561756"/>
            <a:ext cx="1394252" cy="58682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noProof="0" dirty="0">
                <a:solidFill>
                  <a:schemeClr val="tx1"/>
                </a:solidFill>
              </a:rPr>
              <a:t>GATPREM</a:t>
            </a:r>
          </a:p>
        </p:txBody>
      </p:sp>
      <p:sp>
        <p:nvSpPr>
          <p:cNvPr id="10" name="Rectangle: Rounded Corners 25">
            <a:extLst>
              <a:ext uri="{FF2B5EF4-FFF2-40B4-BE49-F238E27FC236}">
                <a16:creationId xmlns:a16="http://schemas.microsoft.com/office/drawing/2014/main" id="{B629985B-68FD-9DD7-63CD-299E407CF311}"/>
              </a:ext>
            </a:extLst>
          </p:cNvPr>
          <p:cNvSpPr/>
          <p:nvPr/>
        </p:nvSpPr>
        <p:spPr>
          <a:xfrm>
            <a:off x="462894" y="3275347"/>
            <a:ext cx="1394252" cy="58682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noProof="0" dirty="0">
                <a:solidFill>
                  <a:schemeClr val="tx1"/>
                </a:solidFill>
              </a:rPr>
              <a:t>UNCA</a:t>
            </a:r>
          </a:p>
        </p:txBody>
      </p:sp>
      <p:sp>
        <p:nvSpPr>
          <p:cNvPr id="11" name="Rectangle: Rounded Corners 26">
            <a:extLst>
              <a:ext uri="{FF2B5EF4-FFF2-40B4-BE49-F238E27FC236}">
                <a16:creationId xmlns:a16="http://schemas.microsoft.com/office/drawing/2014/main" id="{AE470982-BB77-51B2-FCD4-8BE6484B6F4C}"/>
              </a:ext>
            </a:extLst>
          </p:cNvPr>
          <p:cNvSpPr/>
          <p:nvPr/>
        </p:nvSpPr>
        <p:spPr>
          <a:xfrm>
            <a:off x="2702923" y="323414"/>
            <a:ext cx="1583024" cy="58682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Potential Solar Resource</a:t>
            </a:r>
            <a:endParaRPr lang="en-US" sz="1600" noProof="0" dirty="0">
              <a:solidFill>
                <a:schemeClr val="tx1"/>
              </a:solidFill>
            </a:endParaRPr>
          </a:p>
        </p:txBody>
      </p:sp>
      <p:sp>
        <p:nvSpPr>
          <p:cNvPr id="12" name="Rectangle: Rounded Corners 28">
            <a:extLst>
              <a:ext uri="{FF2B5EF4-FFF2-40B4-BE49-F238E27FC236}">
                <a16:creationId xmlns:a16="http://schemas.microsoft.com/office/drawing/2014/main" id="{EDFFD653-63C3-AF00-D94A-E7E25730AEDC}"/>
              </a:ext>
            </a:extLst>
          </p:cNvPr>
          <p:cNvSpPr/>
          <p:nvPr/>
        </p:nvSpPr>
        <p:spPr>
          <a:xfrm>
            <a:off x="2891695" y="1186461"/>
            <a:ext cx="1394252" cy="58682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noProof="0" dirty="0">
                <a:solidFill>
                  <a:schemeClr val="tx1"/>
                </a:solidFill>
              </a:rPr>
              <a:t>URBS Model</a:t>
            </a:r>
          </a:p>
        </p:txBody>
      </p:sp>
      <p:sp>
        <p:nvSpPr>
          <p:cNvPr id="13" name="Rectangle: Rounded Corners 29">
            <a:extLst>
              <a:ext uri="{FF2B5EF4-FFF2-40B4-BE49-F238E27FC236}">
                <a16:creationId xmlns:a16="http://schemas.microsoft.com/office/drawing/2014/main" id="{19080DBC-A120-64D0-31C8-D524A4F8C36D}"/>
              </a:ext>
            </a:extLst>
          </p:cNvPr>
          <p:cNvSpPr/>
          <p:nvPr/>
        </p:nvSpPr>
        <p:spPr>
          <a:xfrm>
            <a:off x="2891695" y="2049508"/>
            <a:ext cx="1394252" cy="58682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noProof="0" dirty="0" err="1">
                <a:solidFill>
                  <a:schemeClr val="tx1"/>
                </a:solidFill>
              </a:rPr>
              <a:t>SimSEE</a:t>
            </a:r>
            <a:r>
              <a:rPr lang="en-US" noProof="0" dirty="0">
                <a:solidFill>
                  <a:schemeClr val="tx1"/>
                </a:solidFill>
              </a:rPr>
              <a:t> Model</a:t>
            </a:r>
          </a:p>
        </p:txBody>
      </p:sp>
      <p:sp>
        <p:nvSpPr>
          <p:cNvPr id="14" name="Rectangle: Rounded Corners 31">
            <a:extLst>
              <a:ext uri="{FF2B5EF4-FFF2-40B4-BE49-F238E27FC236}">
                <a16:creationId xmlns:a16="http://schemas.microsoft.com/office/drawing/2014/main" id="{A213A143-9725-7835-D631-183630526D5C}"/>
              </a:ext>
            </a:extLst>
          </p:cNvPr>
          <p:cNvSpPr/>
          <p:nvPr/>
        </p:nvSpPr>
        <p:spPr>
          <a:xfrm>
            <a:off x="2891694" y="4096531"/>
            <a:ext cx="1458231" cy="105554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E</a:t>
            </a:r>
            <a:r>
              <a:rPr lang="en-US" sz="1600" noProof="0" dirty="0" err="1">
                <a:solidFill>
                  <a:schemeClr val="tx1"/>
                </a:solidFill>
              </a:rPr>
              <a:t>xperimental</a:t>
            </a:r>
            <a:r>
              <a:rPr lang="en-US" sz="1600" noProof="0" dirty="0">
                <a:solidFill>
                  <a:schemeClr val="tx1"/>
                </a:solidFill>
              </a:rPr>
              <a:t> Aging </a:t>
            </a:r>
            <a:r>
              <a:rPr lang="en-US" sz="1600" dirty="0">
                <a:solidFill>
                  <a:schemeClr val="tx1"/>
                </a:solidFill>
              </a:rPr>
              <a:t>T</a:t>
            </a:r>
            <a:r>
              <a:rPr lang="en-US" sz="1600" noProof="0" dirty="0" err="1">
                <a:solidFill>
                  <a:schemeClr val="tx1"/>
                </a:solidFill>
              </a:rPr>
              <a:t>ests</a:t>
            </a:r>
            <a:endParaRPr lang="en-US" sz="1600" noProof="0" dirty="0">
              <a:solidFill>
                <a:schemeClr val="tx1"/>
              </a:solidFill>
            </a:endParaRPr>
          </a:p>
        </p:txBody>
      </p:sp>
      <p:sp>
        <p:nvSpPr>
          <p:cNvPr id="15" name="Rectangle: Rounded Corners 32">
            <a:extLst>
              <a:ext uri="{FF2B5EF4-FFF2-40B4-BE49-F238E27FC236}">
                <a16:creationId xmlns:a16="http://schemas.microsoft.com/office/drawing/2014/main" id="{8920C229-BE17-7777-A552-3AF8E193FFAA}"/>
              </a:ext>
            </a:extLst>
          </p:cNvPr>
          <p:cNvSpPr/>
          <p:nvPr/>
        </p:nvSpPr>
        <p:spPr>
          <a:xfrm>
            <a:off x="5320495" y="952097"/>
            <a:ext cx="1394252" cy="105554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noProof="0" dirty="0">
                <a:solidFill>
                  <a:schemeClr val="tx1"/>
                </a:solidFill>
              </a:rPr>
              <a:t>Uruguay’s System Model</a:t>
            </a:r>
          </a:p>
        </p:txBody>
      </p:sp>
      <p:sp>
        <p:nvSpPr>
          <p:cNvPr id="16" name="Rectangle: Rounded Corners 35">
            <a:extLst>
              <a:ext uri="{FF2B5EF4-FFF2-40B4-BE49-F238E27FC236}">
                <a16:creationId xmlns:a16="http://schemas.microsoft.com/office/drawing/2014/main" id="{EB1B6F1A-E10B-D54B-F3A2-7C40DC1A41DA}"/>
              </a:ext>
            </a:extLst>
          </p:cNvPr>
          <p:cNvSpPr/>
          <p:nvPr/>
        </p:nvSpPr>
        <p:spPr>
          <a:xfrm>
            <a:off x="7749297" y="1048347"/>
            <a:ext cx="1394252" cy="86304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noProof="0" dirty="0">
                <a:solidFill>
                  <a:schemeClr val="tx1"/>
                </a:solidFill>
              </a:rPr>
              <a:t>Electricity Market and Regulatio</a:t>
            </a:r>
            <a:r>
              <a:rPr lang="en-US" noProof="0" dirty="0">
                <a:solidFill>
                  <a:schemeClr val="tx1"/>
                </a:solidFill>
              </a:rPr>
              <a:t>ns</a:t>
            </a:r>
          </a:p>
        </p:txBody>
      </p:sp>
      <p:sp>
        <p:nvSpPr>
          <p:cNvPr id="17" name="Rectangle: Rounded Corners 37">
            <a:extLst>
              <a:ext uri="{FF2B5EF4-FFF2-40B4-BE49-F238E27FC236}">
                <a16:creationId xmlns:a16="http://schemas.microsoft.com/office/drawing/2014/main" id="{9ABA210F-B8AA-0D05-8B3B-07849E9ACAED}"/>
              </a:ext>
            </a:extLst>
          </p:cNvPr>
          <p:cNvSpPr/>
          <p:nvPr/>
        </p:nvSpPr>
        <p:spPr>
          <a:xfrm>
            <a:off x="10178099" y="751880"/>
            <a:ext cx="1394252" cy="58682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noProof="0" dirty="0">
                <a:solidFill>
                  <a:schemeClr val="tx1"/>
                </a:solidFill>
              </a:rPr>
              <a:t>UTEC</a:t>
            </a:r>
          </a:p>
        </p:txBody>
      </p:sp>
      <p:sp>
        <p:nvSpPr>
          <p:cNvPr id="18" name="Rectangle: Rounded Corners 38">
            <a:extLst>
              <a:ext uri="{FF2B5EF4-FFF2-40B4-BE49-F238E27FC236}">
                <a16:creationId xmlns:a16="http://schemas.microsoft.com/office/drawing/2014/main" id="{556B6500-0F18-49E6-4293-32BC9DCCDBAC}"/>
              </a:ext>
            </a:extLst>
          </p:cNvPr>
          <p:cNvSpPr/>
          <p:nvPr/>
        </p:nvSpPr>
        <p:spPr>
          <a:xfrm>
            <a:off x="10178099" y="1614927"/>
            <a:ext cx="1394252" cy="58682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noProof="0" dirty="0">
                <a:solidFill>
                  <a:schemeClr val="tx1"/>
                </a:solidFill>
              </a:rPr>
              <a:t>GME</a:t>
            </a:r>
          </a:p>
        </p:txBody>
      </p:sp>
      <p:sp>
        <p:nvSpPr>
          <p:cNvPr id="19" name="Rectangle: Rounded Corners 39">
            <a:extLst>
              <a:ext uri="{FF2B5EF4-FFF2-40B4-BE49-F238E27FC236}">
                <a16:creationId xmlns:a16="http://schemas.microsoft.com/office/drawing/2014/main" id="{78D69CB6-FAF7-3796-1B35-23EAA0528892}"/>
              </a:ext>
            </a:extLst>
          </p:cNvPr>
          <p:cNvSpPr/>
          <p:nvPr/>
        </p:nvSpPr>
        <p:spPr>
          <a:xfrm>
            <a:off x="10178099" y="3950803"/>
            <a:ext cx="1394252" cy="58682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noProof="0" dirty="0">
                <a:solidFill>
                  <a:schemeClr val="tx1"/>
                </a:solidFill>
              </a:rPr>
              <a:t>TUM -APT</a:t>
            </a:r>
          </a:p>
        </p:txBody>
      </p:sp>
      <p:sp>
        <p:nvSpPr>
          <p:cNvPr id="20" name="Rectangle: Rounded Corners 40">
            <a:extLst>
              <a:ext uri="{FF2B5EF4-FFF2-40B4-BE49-F238E27FC236}">
                <a16:creationId xmlns:a16="http://schemas.microsoft.com/office/drawing/2014/main" id="{46D8D7F4-843A-A248-6CBD-223C89FCF66D}"/>
              </a:ext>
            </a:extLst>
          </p:cNvPr>
          <p:cNvSpPr/>
          <p:nvPr/>
        </p:nvSpPr>
        <p:spPr>
          <a:xfrm>
            <a:off x="10178099" y="4712939"/>
            <a:ext cx="1394252" cy="58682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noProof="0" dirty="0">
                <a:solidFill>
                  <a:schemeClr val="tx1"/>
                </a:solidFill>
              </a:rPr>
              <a:t>GIIE</a:t>
            </a:r>
          </a:p>
        </p:txBody>
      </p:sp>
      <p:sp>
        <p:nvSpPr>
          <p:cNvPr id="21" name="Rectangle: Rounded Corners 43">
            <a:extLst>
              <a:ext uri="{FF2B5EF4-FFF2-40B4-BE49-F238E27FC236}">
                <a16:creationId xmlns:a16="http://schemas.microsoft.com/office/drawing/2014/main" id="{9C368DC3-1C26-0BAB-1065-592D42894CDE}"/>
              </a:ext>
            </a:extLst>
          </p:cNvPr>
          <p:cNvSpPr/>
          <p:nvPr/>
        </p:nvSpPr>
        <p:spPr>
          <a:xfrm>
            <a:off x="7749298" y="4096531"/>
            <a:ext cx="1394252" cy="105554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noProof="0" dirty="0" err="1">
                <a:solidFill>
                  <a:schemeClr val="tx1"/>
                </a:solidFill>
              </a:rPr>
              <a:t>Electrolyzer</a:t>
            </a:r>
            <a:r>
              <a:rPr lang="en-US" sz="1600" noProof="0" dirty="0">
                <a:solidFill>
                  <a:schemeClr val="tx1"/>
                </a:solidFill>
              </a:rPr>
              <a:t> Model</a:t>
            </a:r>
          </a:p>
        </p:txBody>
      </p:sp>
      <p:sp>
        <p:nvSpPr>
          <p:cNvPr id="22" name="Rectangle: Rounded Corners 46">
            <a:extLst>
              <a:ext uri="{FF2B5EF4-FFF2-40B4-BE49-F238E27FC236}">
                <a16:creationId xmlns:a16="http://schemas.microsoft.com/office/drawing/2014/main" id="{1FF747E2-B1F6-6F1A-E4BB-51DCCD3CA0BE}"/>
              </a:ext>
            </a:extLst>
          </p:cNvPr>
          <p:cNvSpPr/>
          <p:nvPr/>
        </p:nvSpPr>
        <p:spPr>
          <a:xfrm>
            <a:off x="5320494" y="3357810"/>
            <a:ext cx="1505875" cy="105554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noProof="0" dirty="0">
                <a:solidFill>
                  <a:schemeClr val="tx1"/>
                </a:solidFill>
              </a:rPr>
              <a:t>Virtual Electrolysis Lab</a:t>
            </a:r>
          </a:p>
        </p:txBody>
      </p:sp>
      <p:sp>
        <p:nvSpPr>
          <p:cNvPr id="23" name="Rectangle: Rounded Corners 47">
            <a:extLst>
              <a:ext uri="{FF2B5EF4-FFF2-40B4-BE49-F238E27FC236}">
                <a16:creationId xmlns:a16="http://schemas.microsoft.com/office/drawing/2014/main" id="{F036051A-693F-F56B-F85D-A2D824E4D517}"/>
              </a:ext>
            </a:extLst>
          </p:cNvPr>
          <p:cNvSpPr/>
          <p:nvPr/>
        </p:nvSpPr>
        <p:spPr>
          <a:xfrm>
            <a:off x="5320495" y="4858666"/>
            <a:ext cx="1394252" cy="58682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noProof="0" dirty="0">
                <a:solidFill>
                  <a:schemeClr val="tx1"/>
                </a:solidFill>
              </a:rPr>
              <a:t>TUM - </a:t>
            </a:r>
            <a:r>
              <a:rPr lang="en-US" noProof="0" dirty="0" err="1">
                <a:solidFill>
                  <a:schemeClr val="tx1"/>
                </a:solidFill>
              </a:rPr>
              <a:t>CoSES</a:t>
            </a:r>
            <a:endParaRPr lang="en-US" noProof="0" dirty="0">
              <a:solidFill>
                <a:schemeClr val="tx1"/>
              </a:solidFill>
            </a:endParaRPr>
          </a:p>
        </p:txBody>
      </p:sp>
      <p:cxnSp>
        <p:nvCxnSpPr>
          <p:cNvPr id="24" name="Straight Arrow Connector 49">
            <a:extLst>
              <a:ext uri="{FF2B5EF4-FFF2-40B4-BE49-F238E27FC236}">
                <a16:creationId xmlns:a16="http://schemas.microsoft.com/office/drawing/2014/main" id="{6CB8655E-41CB-E543-4C92-40CEFAF95080}"/>
              </a:ext>
            </a:extLst>
          </p:cNvPr>
          <p:cNvCxnSpPr>
            <a:cxnSpLocks/>
            <a:endCxn id="22" idx="0"/>
          </p:cNvCxnSpPr>
          <p:nvPr/>
        </p:nvCxnSpPr>
        <p:spPr>
          <a:xfrm>
            <a:off x="6048074" y="2007643"/>
            <a:ext cx="25358" cy="1350167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55">
            <a:extLst>
              <a:ext uri="{FF2B5EF4-FFF2-40B4-BE49-F238E27FC236}">
                <a16:creationId xmlns:a16="http://schemas.microsoft.com/office/drawing/2014/main" id="{9F40A7DE-B95F-8A8C-359C-ED2C9D1CA019}"/>
              </a:ext>
            </a:extLst>
          </p:cNvPr>
          <p:cNvCxnSpPr>
            <a:cxnSpLocks/>
            <a:stCxn id="4" idx="3"/>
            <a:endCxn id="11" idx="1"/>
          </p:cNvCxnSpPr>
          <p:nvPr/>
        </p:nvCxnSpPr>
        <p:spPr>
          <a:xfrm>
            <a:off x="1857146" y="616825"/>
            <a:ext cx="845777" cy="0"/>
          </a:xfrm>
          <a:prstGeom prst="straightConnector1">
            <a:avLst/>
          </a:prstGeom>
          <a:ln w="2540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58">
            <a:extLst>
              <a:ext uri="{FF2B5EF4-FFF2-40B4-BE49-F238E27FC236}">
                <a16:creationId xmlns:a16="http://schemas.microsoft.com/office/drawing/2014/main" id="{08DC8BD9-79CC-15AB-4B3A-A9D1A60528A0}"/>
              </a:ext>
            </a:extLst>
          </p:cNvPr>
          <p:cNvCxnSpPr>
            <a:cxnSpLocks/>
            <a:stCxn id="5" idx="3"/>
            <a:endCxn id="12" idx="1"/>
          </p:cNvCxnSpPr>
          <p:nvPr/>
        </p:nvCxnSpPr>
        <p:spPr>
          <a:xfrm>
            <a:off x="1857146" y="1479872"/>
            <a:ext cx="1034549" cy="0"/>
          </a:xfrm>
          <a:prstGeom prst="straightConnector1">
            <a:avLst/>
          </a:prstGeom>
          <a:ln w="2540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61">
            <a:extLst>
              <a:ext uri="{FF2B5EF4-FFF2-40B4-BE49-F238E27FC236}">
                <a16:creationId xmlns:a16="http://schemas.microsoft.com/office/drawing/2014/main" id="{B6EEC6B7-1EBA-804D-6924-09C8394DE879}"/>
              </a:ext>
            </a:extLst>
          </p:cNvPr>
          <p:cNvCxnSpPr>
            <a:cxnSpLocks/>
            <a:stCxn id="6" idx="3"/>
            <a:endCxn id="13" idx="1"/>
          </p:cNvCxnSpPr>
          <p:nvPr/>
        </p:nvCxnSpPr>
        <p:spPr>
          <a:xfrm>
            <a:off x="1857146" y="2342919"/>
            <a:ext cx="1034549" cy="0"/>
          </a:xfrm>
          <a:prstGeom prst="straightConnector1">
            <a:avLst/>
          </a:prstGeom>
          <a:ln w="2540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or: Elbow 66">
            <a:extLst>
              <a:ext uri="{FF2B5EF4-FFF2-40B4-BE49-F238E27FC236}">
                <a16:creationId xmlns:a16="http://schemas.microsoft.com/office/drawing/2014/main" id="{D617C11D-865F-C19B-8434-706DAA384305}"/>
              </a:ext>
            </a:extLst>
          </p:cNvPr>
          <p:cNvCxnSpPr>
            <a:cxnSpLocks/>
            <a:stCxn id="10" idx="3"/>
            <a:endCxn id="14" idx="1"/>
          </p:cNvCxnSpPr>
          <p:nvPr/>
        </p:nvCxnSpPr>
        <p:spPr>
          <a:xfrm>
            <a:off x="1857146" y="3568758"/>
            <a:ext cx="1034548" cy="1055546"/>
          </a:xfrm>
          <a:prstGeom prst="bentConnector3">
            <a:avLst>
              <a:gd name="adj1" fmla="val 50000"/>
            </a:avLst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or: Elbow 69">
            <a:extLst>
              <a:ext uri="{FF2B5EF4-FFF2-40B4-BE49-F238E27FC236}">
                <a16:creationId xmlns:a16="http://schemas.microsoft.com/office/drawing/2014/main" id="{2C671857-0A6A-217A-5C2E-ABA312375830}"/>
              </a:ext>
            </a:extLst>
          </p:cNvPr>
          <p:cNvCxnSpPr>
            <a:cxnSpLocks/>
            <a:stCxn id="7" idx="3"/>
            <a:endCxn id="14" idx="1"/>
          </p:cNvCxnSpPr>
          <p:nvPr/>
        </p:nvCxnSpPr>
        <p:spPr>
          <a:xfrm>
            <a:off x="1857146" y="4330894"/>
            <a:ext cx="1034548" cy="293410"/>
          </a:xfrm>
          <a:prstGeom prst="bentConnector3">
            <a:avLst>
              <a:gd name="adj1" fmla="val 50000"/>
            </a:avLst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or: Elbow 72">
            <a:extLst>
              <a:ext uri="{FF2B5EF4-FFF2-40B4-BE49-F238E27FC236}">
                <a16:creationId xmlns:a16="http://schemas.microsoft.com/office/drawing/2014/main" id="{EE5A715A-64BD-C09B-0D7D-B3F73A7536F8}"/>
              </a:ext>
            </a:extLst>
          </p:cNvPr>
          <p:cNvCxnSpPr>
            <a:cxnSpLocks/>
            <a:stCxn id="8" idx="3"/>
            <a:endCxn id="14" idx="1"/>
          </p:cNvCxnSpPr>
          <p:nvPr/>
        </p:nvCxnSpPr>
        <p:spPr>
          <a:xfrm flipV="1">
            <a:off x="1857146" y="4624304"/>
            <a:ext cx="1034548" cy="468726"/>
          </a:xfrm>
          <a:prstGeom prst="bentConnector3">
            <a:avLst>
              <a:gd name="adj1" fmla="val 50000"/>
            </a:avLst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or: Elbow 75">
            <a:extLst>
              <a:ext uri="{FF2B5EF4-FFF2-40B4-BE49-F238E27FC236}">
                <a16:creationId xmlns:a16="http://schemas.microsoft.com/office/drawing/2014/main" id="{F045B631-0599-C21E-E1E5-9C2EA28185AB}"/>
              </a:ext>
            </a:extLst>
          </p:cNvPr>
          <p:cNvCxnSpPr>
            <a:cxnSpLocks/>
            <a:stCxn id="9" idx="3"/>
            <a:endCxn id="14" idx="1"/>
          </p:cNvCxnSpPr>
          <p:nvPr/>
        </p:nvCxnSpPr>
        <p:spPr>
          <a:xfrm flipV="1">
            <a:off x="1857146" y="4624304"/>
            <a:ext cx="1034548" cy="1230863"/>
          </a:xfrm>
          <a:prstGeom prst="bentConnector3">
            <a:avLst>
              <a:gd name="adj1" fmla="val 50000"/>
            </a:avLst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or: Elbow 80">
            <a:extLst>
              <a:ext uri="{FF2B5EF4-FFF2-40B4-BE49-F238E27FC236}">
                <a16:creationId xmlns:a16="http://schemas.microsoft.com/office/drawing/2014/main" id="{5B96A499-E526-7A90-2851-C950850B6E72}"/>
              </a:ext>
            </a:extLst>
          </p:cNvPr>
          <p:cNvCxnSpPr>
            <a:cxnSpLocks/>
            <a:stCxn id="14" idx="3"/>
            <a:endCxn id="22" idx="1"/>
          </p:cNvCxnSpPr>
          <p:nvPr/>
        </p:nvCxnSpPr>
        <p:spPr>
          <a:xfrm flipV="1">
            <a:off x="4349925" y="3885583"/>
            <a:ext cx="970569" cy="738721"/>
          </a:xfrm>
          <a:prstGeom prst="bentConnector3">
            <a:avLst>
              <a:gd name="adj1" fmla="val 50000"/>
            </a:avLst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83">
            <a:extLst>
              <a:ext uri="{FF2B5EF4-FFF2-40B4-BE49-F238E27FC236}">
                <a16:creationId xmlns:a16="http://schemas.microsoft.com/office/drawing/2014/main" id="{E7252D8E-FB45-AA52-5EA7-3D4F1D1D8ECB}"/>
              </a:ext>
            </a:extLst>
          </p:cNvPr>
          <p:cNvCxnSpPr>
            <a:cxnSpLocks/>
            <a:endCxn id="23" idx="0"/>
          </p:cNvCxnSpPr>
          <p:nvPr/>
        </p:nvCxnSpPr>
        <p:spPr>
          <a:xfrm>
            <a:off x="6017621" y="4470949"/>
            <a:ext cx="0" cy="387717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or: Elbow 86">
            <a:extLst>
              <a:ext uri="{FF2B5EF4-FFF2-40B4-BE49-F238E27FC236}">
                <a16:creationId xmlns:a16="http://schemas.microsoft.com/office/drawing/2014/main" id="{2BE91437-066A-AEA1-BAB1-92DD57F5A833}"/>
              </a:ext>
            </a:extLst>
          </p:cNvPr>
          <p:cNvCxnSpPr>
            <a:cxnSpLocks/>
            <a:stCxn id="22" idx="3"/>
            <a:endCxn id="21" idx="1"/>
          </p:cNvCxnSpPr>
          <p:nvPr/>
        </p:nvCxnSpPr>
        <p:spPr>
          <a:xfrm>
            <a:off x="6826369" y="3885583"/>
            <a:ext cx="922929" cy="738721"/>
          </a:xfrm>
          <a:prstGeom prst="bentConnector3">
            <a:avLst>
              <a:gd name="adj1" fmla="val 50000"/>
            </a:avLst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or: Elbow 89">
            <a:extLst>
              <a:ext uri="{FF2B5EF4-FFF2-40B4-BE49-F238E27FC236}">
                <a16:creationId xmlns:a16="http://schemas.microsoft.com/office/drawing/2014/main" id="{1B3FEF9A-1DFC-4C03-EF18-E311B24C6C38}"/>
              </a:ext>
            </a:extLst>
          </p:cNvPr>
          <p:cNvCxnSpPr>
            <a:cxnSpLocks/>
            <a:stCxn id="11" idx="3"/>
            <a:endCxn id="15" idx="1"/>
          </p:cNvCxnSpPr>
          <p:nvPr/>
        </p:nvCxnSpPr>
        <p:spPr>
          <a:xfrm>
            <a:off x="4285947" y="616825"/>
            <a:ext cx="1034548" cy="863045"/>
          </a:xfrm>
          <a:prstGeom prst="bentConnector3">
            <a:avLst>
              <a:gd name="adj1" fmla="val 50000"/>
            </a:avLst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or: Elbow 92">
            <a:extLst>
              <a:ext uri="{FF2B5EF4-FFF2-40B4-BE49-F238E27FC236}">
                <a16:creationId xmlns:a16="http://schemas.microsoft.com/office/drawing/2014/main" id="{0D35C347-88F2-E57F-1627-B115BF55E1B3}"/>
              </a:ext>
            </a:extLst>
          </p:cNvPr>
          <p:cNvCxnSpPr>
            <a:cxnSpLocks/>
            <a:stCxn id="13" idx="3"/>
            <a:endCxn id="15" idx="1"/>
          </p:cNvCxnSpPr>
          <p:nvPr/>
        </p:nvCxnSpPr>
        <p:spPr>
          <a:xfrm flipV="1">
            <a:off x="4285947" y="1479870"/>
            <a:ext cx="1034548" cy="863049"/>
          </a:xfrm>
          <a:prstGeom prst="bentConnector3">
            <a:avLst>
              <a:gd name="adj1" fmla="val 50000"/>
            </a:avLst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95">
            <a:extLst>
              <a:ext uri="{FF2B5EF4-FFF2-40B4-BE49-F238E27FC236}">
                <a16:creationId xmlns:a16="http://schemas.microsoft.com/office/drawing/2014/main" id="{2F49910E-88FC-904E-FB12-8FD2C48D38A7}"/>
              </a:ext>
            </a:extLst>
          </p:cNvPr>
          <p:cNvCxnSpPr>
            <a:cxnSpLocks/>
            <a:stCxn id="12" idx="3"/>
            <a:endCxn id="15" idx="1"/>
          </p:cNvCxnSpPr>
          <p:nvPr/>
        </p:nvCxnSpPr>
        <p:spPr>
          <a:xfrm flipV="1">
            <a:off x="4285947" y="1479870"/>
            <a:ext cx="1034548" cy="2"/>
          </a:xfrm>
          <a:prstGeom prst="straightConnector1">
            <a:avLst/>
          </a:prstGeom>
          <a:ln w="2540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or: Elbow 98">
            <a:extLst>
              <a:ext uri="{FF2B5EF4-FFF2-40B4-BE49-F238E27FC236}">
                <a16:creationId xmlns:a16="http://schemas.microsoft.com/office/drawing/2014/main" id="{516E7F2F-BA8A-1BDA-7C9F-F99EF5ABF189}"/>
              </a:ext>
            </a:extLst>
          </p:cNvPr>
          <p:cNvCxnSpPr>
            <a:cxnSpLocks/>
            <a:stCxn id="17" idx="1"/>
            <a:endCxn id="16" idx="3"/>
          </p:cNvCxnSpPr>
          <p:nvPr/>
        </p:nvCxnSpPr>
        <p:spPr>
          <a:xfrm rot="10800000" flipV="1">
            <a:off x="9143549" y="1045291"/>
            <a:ext cx="1034550" cy="434580"/>
          </a:xfrm>
          <a:prstGeom prst="bentConnector3">
            <a:avLst>
              <a:gd name="adj1" fmla="val 50000"/>
            </a:avLst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or: Elbow 99">
            <a:extLst>
              <a:ext uri="{FF2B5EF4-FFF2-40B4-BE49-F238E27FC236}">
                <a16:creationId xmlns:a16="http://schemas.microsoft.com/office/drawing/2014/main" id="{6A987DB5-BA05-4E6F-5577-B76604D43178}"/>
              </a:ext>
            </a:extLst>
          </p:cNvPr>
          <p:cNvCxnSpPr>
            <a:cxnSpLocks/>
            <a:stCxn id="18" idx="1"/>
            <a:endCxn id="16" idx="3"/>
          </p:cNvCxnSpPr>
          <p:nvPr/>
        </p:nvCxnSpPr>
        <p:spPr>
          <a:xfrm rot="10800000">
            <a:off x="9143549" y="1479872"/>
            <a:ext cx="1034550" cy="428467"/>
          </a:xfrm>
          <a:prstGeom prst="bentConnector3">
            <a:avLst>
              <a:gd name="adj1" fmla="val 50000"/>
            </a:avLst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105">
            <a:extLst>
              <a:ext uri="{FF2B5EF4-FFF2-40B4-BE49-F238E27FC236}">
                <a16:creationId xmlns:a16="http://schemas.microsoft.com/office/drawing/2014/main" id="{1B3BBED1-A966-B981-B7D6-44D18EFE39D0}"/>
              </a:ext>
            </a:extLst>
          </p:cNvPr>
          <p:cNvCxnSpPr>
            <a:cxnSpLocks/>
            <a:stCxn id="16" idx="1"/>
            <a:endCxn id="15" idx="3"/>
          </p:cNvCxnSpPr>
          <p:nvPr/>
        </p:nvCxnSpPr>
        <p:spPr>
          <a:xfrm flipH="1" flipV="1">
            <a:off x="6714747" y="1479870"/>
            <a:ext cx="1034550" cy="1"/>
          </a:xfrm>
          <a:prstGeom prst="straightConnector1">
            <a:avLst/>
          </a:prstGeom>
          <a:ln w="2540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or: Elbow 108">
            <a:extLst>
              <a:ext uri="{FF2B5EF4-FFF2-40B4-BE49-F238E27FC236}">
                <a16:creationId xmlns:a16="http://schemas.microsoft.com/office/drawing/2014/main" id="{D5F045BC-1655-AC07-11EE-B8D9E1D0E364}"/>
              </a:ext>
            </a:extLst>
          </p:cNvPr>
          <p:cNvCxnSpPr>
            <a:cxnSpLocks/>
            <a:stCxn id="19" idx="1"/>
            <a:endCxn id="21" idx="3"/>
          </p:cNvCxnSpPr>
          <p:nvPr/>
        </p:nvCxnSpPr>
        <p:spPr>
          <a:xfrm rot="10800000" flipV="1">
            <a:off x="9143551" y="4244214"/>
            <a:ext cx="1034549" cy="380090"/>
          </a:xfrm>
          <a:prstGeom prst="bentConnector3">
            <a:avLst>
              <a:gd name="adj1" fmla="val 50000"/>
            </a:avLst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or: Elbow 111">
            <a:extLst>
              <a:ext uri="{FF2B5EF4-FFF2-40B4-BE49-F238E27FC236}">
                <a16:creationId xmlns:a16="http://schemas.microsoft.com/office/drawing/2014/main" id="{16A46AEA-35E1-9404-5826-2988631C8AD7}"/>
              </a:ext>
            </a:extLst>
          </p:cNvPr>
          <p:cNvCxnSpPr>
            <a:cxnSpLocks/>
            <a:stCxn id="20" idx="1"/>
            <a:endCxn id="21" idx="3"/>
          </p:cNvCxnSpPr>
          <p:nvPr/>
        </p:nvCxnSpPr>
        <p:spPr>
          <a:xfrm rot="10800000">
            <a:off x="9143551" y="4624304"/>
            <a:ext cx="1034549" cy="382046"/>
          </a:xfrm>
          <a:prstGeom prst="bentConnector3">
            <a:avLst>
              <a:gd name="adj1" fmla="val 50000"/>
            </a:avLst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Imagen 43">
            <a:extLst>
              <a:ext uri="{FF2B5EF4-FFF2-40B4-BE49-F238E27FC236}">
                <a16:creationId xmlns:a16="http://schemas.microsoft.com/office/drawing/2014/main" id="{2965DF41-03C3-AC54-7A47-266699023B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7600" y="6082644"/>
            <a:ext cx="8481374" cy="757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056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9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5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4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6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9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0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6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5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8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9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4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0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2" grpId="0" animBg="1"/>
      <p:bldP spid="23" grpId="0" animBg="1"/>
      <p:bldP spid="23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82">
          <a:extLst>
            <a:ext uri="{FF2B5EF4-FFF2-40B4-BE49-F238E27FC236}">
              <a16:creationId xmlns:a16="http://schemas.microsoft.com/office/drawing/2014/main" id="{FE547400-C13F-DCFF-6D5B-DB8769901C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F60DD874-E0B7-6B64-039A-F89F05E39A63}"/>
              </a:ext>
            </a:extLst>
          </p:cNvPr>
          <p:cNvSpPr/>
          <p:nvPr/>
        </p:nvSpPr>
        <p:spPr>
          <a:xfrm>
            <a:off x="9803674" y="313509"/>
            <a:ext cx="2207623" cy="10711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Y"/>
          </a:p>
        </p:txBody>
      </p:sp>
      <p:pic>
        <p:nvPicPr>
          <p:cNvPr id="3" name="Google Shape;98;p14">
            <a:extLst>
              <a:ext uri="{FF2B5EF4-FFF2-40B4-BE49-F238E27FC236}">
                <a16:creationId xmlns:a16="http://schemas.microsoft.com/office/drawing/2014/main" id="{30422D37-315F-5D47-03EC-CDC865E4040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211" y="6121853"/>
            <a:ext cx="3601679" cy="730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FC744BAF-97D0-A621-9AFB-B80697D3F737}"/>
              </a:ext>
            </a:extLst>
          </p:cNvPr>
          <p:cNvSpPr txBox="1">
            <a:spLocks/>
          </p:cNvSpPr>
          <p:nvPr/>
        </p:nvSpPr>
        <p:spPr>
          <a:xfrm>
            <a:off x="655320" y="1267609"/>
            <a:ext cx="10515600" cy="1325562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UY" sz="2400" dirty="0"/>
              <a:t>Gemelo digital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DDC885C-53F2-D2F1-1E94-6ED283FEB6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720" y="1713862"/>
            <a:ext cx="9944368" cy="4012227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7B7B64CA-9EC0-0021-4F2D-5BC069A00C87}"/>
              </a:ext>
            </a:extLst>
          </p:cNvPr>
          <p:cNvSpPr txBox="1"/>
          <p:nvPr/>
        </p:nvSpPr>
        <p:spPr>
          <a:xfrm>
            <a:off x="1758467" y="5770082"/>
            <a:ext cx="1064442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UY" dirty="0"/>
              <a:t>de Prada, C. et al. / Revista Iberoamericana de Automática e Informática Industrial 19 (2022) 285-296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AA6F2305-8EAB-58F5-4849-1B9BA4F665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11" y="21646"/>
            <a:ext cx="12192000" cy="1089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05000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</TotalTime>
  <Words>1860</Words>
  <Application>Microsoft Office PowerPoint</Application>
  <PresentationFormat>Panorámica</PresentationFormat>
  <Paragraphs>597</Paragraphs>
  <Slides>75</Slides>
  <Notes>69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75</vt:i4>
      </vt:variant>
    </vt:vector>
  </HeadingPairs>
  <TitlesOfParts>
    <vt:vector size="85" baseType="lpstr">
      <vt:lpstr>Aptos</vt:lpstr>
      <vt:lpstr>Aptos Display</vt:lpstr>
      <vt:lpstr>Arial</vt:lpstr>
      <vt:lpstr>Calibri</vt:lpstr>
      <vt:lpstr>Cambria Math</vt:lpstr>
      <vt:lpstr>Lato</vt:lpstr>
      <vt:lpstr>Mina</vt:lpstr>
      <vt:lpstr>Segoe UI</vt:lpstr>
      <vt:lpstr>Source Sans 3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Vías de degradación en electrolizadores PEM en membrana Nafion™ N115 y catalizadores de Pt y óxidos de Ir–Ru.</vt:lpstr>
      <vt:lpstr>Objetivos</vt:lpstr>
      <vt:lpstr>Procedimiento experimental</vt:lpstr>
      <vt:lpstr>Procedimiento experimental</vt:lpstr>
      <vt:lpstr>Banco experimental</vt:lpstr>
      <vt:lpstr>Diagrama del banco experimental</vt:lpstr>
      <vt:lpstr>Diagrama del banco experimental</vt:lpstr>
      <vt:lpstr>Celda</vt:lpstr>
      <vt:lpstr>Celda</vt:lpstr>
      <vt:lpstr>MEA</vt:lpstr>
      <vt:lpstr>Celda</vt:lpstr>
      <vt:lpstr>Celda</vt:lpstr>
      <vt:lpstr>Potenciostato</vt:lpstr>
      <vt:lpstr>Conexiones</vt:lpstr>
      <vt:lpstr>Operación potenciostática – 2 V– 168h – Etapa 1</vt:lpstr>
      <vt:lpstr>Operación galvnostática – 0,092 A– 168h – Etapa 3</vt:lpstr>
      <vt:lpstr>LSV – 1.5 V a 2.5 V – 0.1 mV/s - (V vs A.cm-2)</vt:lpstr>
      <vt:lpstr>LSV – 1.5 V a 2.5 V – 0.1 mV/s - (V vs A.cm-2)</vt:lpstr>
      <vt:lpstr>LSV – 1.5 V a 2.5 V – 0.1 mV/s - (V vs A.cm-2)</vt:lpstr>
      <vt:lpstr>LSV – 1.5 V a 2.5 V – 0.1 mV/s - (V vs A.cm-2)</vt:lpstr>
      <vt:lpstr>LSV – 1.5 V a 2.5 V – 0.1 mV/s - (V vs A.cm-2)</vt:lpstr>
      <vt:lpstr>LSV – 1.5 V a 2.5 V – 0.1 mV/s - (V vs A.cm-2)</vt:lpstr>
      <vt:lpstr>LSV – 1.5 V a 2.5 V – 0.1 mV/s - (V vs A.cm-2)</vt:lpstr>
      <vt:lpstr>Espectroscopía de impedancia electroquímica</vt:lpstr>
      <vt:lpstr>Circuito equivalente</vt:lpstr>
      <vt:lpstr>EIS – 1.9V – 0.7Hz a 10kHz – Etapa 0 </vt:lpstr>
      <vt:lpstr>EIS – 1.9V – 0.7Hz a 10kHz – Etapa 1 </vt:lpstr>
      <vt:lpstr>EIS – 1.9V – 0.7Hz a 10kHz – Etapa 2 </vt:lpstr>
      <vt:lpstr>EIS – 1.9V – 0.7Hz a 10kHz – Etapa 3 </vt:lpstr>
      <vt:lpstr>EIS – 1.9V – 0.7Hz a 10kHz – Etapa 3</vt:lpstr>
      <vt:lpstr>EIS – 1.9V – 0.7Hz a 10kHz – Etapa 3</vt:lpstr>
      <vt:lpstr>EIS – 1.9V – 0.7Hz a 10kHz – Etapa 4 </vt:lpstr>
      <vt:lpstr>EIS – 1.9V – 0.7Hz a 10kHz – Etapa 5 </vt:lpstr>
      <vt:lpstr>EIS – 2.3V – 0.7Hz a 10kHz – Etapa 0 </vt:lpstr>
      <vt:lpstr>EIS – 2.3V – 0.7Hz a 10kHz – Etapa 1 </vt:lpstr>
      <vt:lpstr>EIS – 2.3V – 0.7Hz a 10kHz – Etapa 2 </vt:lpstr>
      <vt:lpstr>EIS – 2.3V – 0.7Hz a 10kHz – Etapa 3 </vt:lpstr>
      <vt:lpstr>EIS – 2.3V – 0.7Hz a 10kHz – Etapa 3 </vt:lpstr>
      <vt:lpstr>Presentación de PowerPoint</vt:lpstr>
      <vt:lpstr>Presentación de PowerPoint</vt:lpstr>
      <vt:lpstr>EIS – 2.3V – 0.7Hz a 10kHz – Etapa 4</vt:lpstr>
      <vt:lpstr>EIS – 2.3V – 0.7Hz a 10kHz – Etapa 5 </vt:lpstr>
      <vt:lpstr>N115 – Resistencia óhmica</vt:lpstr>
      <vt:lpstr>N115 – 1º constante de tiempo</vt:lpstr>
      <vt:lpstr>Presentación de PowerPoint</vt:lpstr>
      <vt:lpstr>N115 – 3º constante de tiempo</vt:lpstr>
      <vt:lpstr>Conclusiones (Degradación)</vt:lpstr>
      <vt:lpstr>Presentación de PowerPoint</vt:lpstr>
      <vt:lpstr>Gracias por su atención</vt:lpstr>
      <vt:lpstr>Anexos</vt:lpstr>
      <vt:lpstr>N115 – Difracción de rayos X</vt:lpstr>
      <vt:lpstr>N115 – Microscopio electrónico de barrido</vt:lpstr>
      <vt:lpstr>N115 – Microscopio electrónico de barrido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Veronica Diaz</dc:creator>
  <cp:lastModifiedBy>Veronica Diaz Moreno</cp:lastModifiedBy>
  <cp:revision>5</cp:revision>
  <dcterms:created xsi:type="dcterms:W3CDTF">2025-10-17T12:01:42Z</dcterms:created>
  <dcterms:modified xsi:type="dcterms:W3CDTF">2025-11-20T18:02:30Z</dcterms:modified>
</cp:coreProperties>
</file>